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8"/>
  </p:notesMasterIdLst>
  <p:sldIdLst>
    <p:sldId id="464" r:id="rId2"/>
    <p:sldId id="485" r:id="rId3"/>
    <p:sldId id="487" r:id="rId4"/>
    <p:sldId id="428" r:id="rId5"/>
    <p:sldId id="409" r:id="rId6"/>
    <p:sldId id="469" r:id="rId7"/>
    <p:sldId id="488" r:id="rId8"/>
    <p:sldId id="473" r:id="rId9"/>
    <p:sldId id="490" r:id="rId10"/>
    <p:sldId id="476" r:id="rId11"/>
    <p:sldId id="489" r:id="rId12"/>
    <p:sldId id="493" r:id="rId13"/>
    <p:sldId id="470" r:id="rId14"/>
    <p:sldId id="495" r:id="rId15"/>
    <p:sldId id="496" r:id="rId16"/>
    <p:sldId id="497" r:id="rId17"/>
    <p:sldId id="471" r:id="rId18"/>
    <p:sldId id="498" r:id="rId19"/>
    <p:sldId id="484" r:id="rId20"/>
    <p:sldId id="415" r:id="rId21"/>
    <p:sldId id="499" r:id="rId22"/>
    <p:sldId id="502" r:id="rId23"/>
    <p:sldId id="503" r:id="rId24"/>
    <p:sldId id="447" r:id="rId25"/>
    <p:sldId id="504" r:id="rId26"/>
    <p:sldId id="465" r:id="rId27"/>
  </p:sldIdLst>
  <p:sldSz cx="9144000" cy="5143500" type="screen16x9"/>
  <p:notesSz cx="6858000" cy="9144000"/>
  <p:embeddedFontLst>
    <p:embeddedFont>
      <p:font typeface="等线" panose="02010600030101010101" pitchFamily="2" charset="-122"/>
      <p:regular r:id="rId29"/>
      <p:bold r:id="rId30"/>
    </p:embeddedFont>
    <p:embeddedFont>
      <p:font typeface="华文细黑" panose="02010600040101010101" pitchFamily="2" charset="-122"/>
      <p:regular r:id="rId31"/>
    </p:embeddedFont>
    <p:embeddedFont>
      <p:font typeface="Impact" panose="020B0806030902050204" pitchFamily="34" charset="0"/>
      <p:regular r:id="rId32"/>
    </p:embeddedFont>
    <p:embeddedFont>
      <p:font typeface="微软雅黑 Light" panose="020B0502040204020203" pitchFamily="34" charset="-122"/>
      <p:regular r:id="rId33"/>
    </p:embeddedFont>
    <p:embeddedFont>
      <p:font typeface="微软雅黑" panose="020B0503020204020204" pitchFamily="34" charset="-122"/>
      <p:regular r:id="rId34"/>
      <p:bold r:id="rId35"/>
    </p:embeddedFont>
    <p:embeddedFont>
      <p:font typeface="Segoe UI" panose="020B0502040204020203" pitchFamily="34" charset="0"/>
      <p:regular r:id="rId36"/>
      <p:bold r:id="rId37"/>
      <p:italic r:id="rId38"/>
      <p:boldItalic r:id="rId39"/>
    </p:embeddedFont>
    <p:embeddedFont>
      <p:font typeface="Consolas" panose="020B0609020204030204" pitchFamily="49"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Arial Unicode MS" panose="02010600030101010101" charset="-122"/>
      <p:regular r:id="rId48"/>
    </p:embeddedFont>
  </p:embeddedFontLst>
  <p:custDataLst>
    <p:tags r:id="rId49"/>
  </p:custDataLst>
  <p:defaultTextStyle>
    <a:defPPr>
      <a:defRPr lang="zh-CN"/>
    </a:defPPr>
    <a:lvl1pPr algn="l" defTabSz="684213"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1pPr>
    <a:lvl2pPr marL="341313" indent="115888" algn="l" defTabSz="684213"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2pPr>
    <a:lvl3pPr marL="684213" indent="230188" algn="l" defTabSz="684213"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3pPr>
    <a:lvl4pPr marL="1027113" indent="344488" algn="l" defTabSz="684213"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4pPr>
    <a:lvl5pPr marL="1370013" indent="458788" algn="l" defTabSz="684213"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BDA7"/>
    <a:srgbClr val="2D3E52"/>
    <a:srgbClr val="3A506A"/>
    <a:srgbClr val="0066CC"/>
    <a:srgbClr val="E5472E"/>
    <a:srgbClr val="F8A90C"/>
    <a:srgbClr val="C80D1F"/>
    <a:srgbClr val="7F7F7F"/>
    <a:srgbClr val="2322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55" d="100"/>
          <a:sy n="155" d="100"/>
        </p:scale>
        <p:origin x="174" y="114"/>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685754"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685754" eaLnBrk="1" fontAlgn="auto" hangingPunct="1">
              <a:spcBef>
                <a:spcPts val="0"/>
              </a:spcBef>
              <a:spcAft>
                <a:spcPts val="0"/>
              </a:spcAft>
              <a:defRPr sz="1200">
                <a:latin typeface="+mn-lt"/>
                <a:ea typeface="+mn-ea"/>
              </a:defRPr>
            </a:lvl1pPr>
          </a:lstStyle>
          <a:p>
            <a:pPr>
              <a:defRPr/>
            </a:pPr>
            <a:fld id="{238FAE54-4D89-4263-B649-3BCCB2DED994}" type="datetimeFigureOut">
              <a:rPr lang="zh-CN" altLang="en-US"/>
              <a:pPr>
                <a:defRPr/>
              </a:pPr>
              <a:t>2017/5/26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685754"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defTabSz="685754" eaLnBrk="1" fontAlgn="auto" hangingPunct="1">
              <a:spcBef>
                <a:spcPts val="0"/>
              </a:spcBef>
              <a:spcAft>
                <a:spcPts val="0"/>
              </a:spcAft>
              <a:defRPr sz="1200">
                <a:latin typeface="+mn-lt"/>
                <a:ea typeface="+mn-ea"/>
              </a:defRPr>
            </a:lvl1pPr>
          </a:lstStyle>
          <a:p>
            <a:pPr>
              <a:defRPr/>
            </a:pPr>
            <a:fld id="{5C3FB797-AA7A-48E2-AF86-8706521EA960}" type="slidenum">
              <a:rPr lang="zh-CN" altLang="en-US"/>
              <a:pPr>
                <a:defRPr/>
              </a:pPr>
              <a:t>‹#›</a:t>
            </a:fld>
            <a:endParaRPr lang="zh-CN" altLang="en-US"/>
          </a:p>
        </p:txBody>
      </p:sp>
    </p:spTree>
    <p:extLst>
      <p:ext uri="{BB962C8B-B14F-4D97-AF65-F5344CB8AC3E}">
        <p14:creationId xmlns:p14="http://schemas.microsoft.com/office/powerpoint/2010/main" val="2243259454"/>
      </p:ext>
    </p:extLst>
  </p:cSld>
  <p:clrMap bg1="lt1" tx1="dk1" bg2="lt2" tx2="dk2" accent1="accent1" accent2="accent2" accent3="accent3" accent4="accent4" accent5="accent5" accent6="accent6" hlink="hlink" folHlink="folHlink"/>
  <p:notesStyle>
    <a:lvl1pPr algn="l" defTabSz="684213" rtl="0" eaLnBrk="0" fontAlgn="base" hangingPunct="0">
      <a:spcBef>
        <a:spcPct val="30000"/>
      </a:spcBef>
      <a:spcAft>
        <a:spcPct val="0"/>
      </a:spcAft>
      <a:defRPr sz="900" kern="1200">
        <a:solidFill>
          <a:schemeClr val="tx1"/>
        </a:solidFill>
        <a:latin typeface="+mn-lt"/>
        <a:ea typeface="+mn-ea"/>
        <a:cs typeface="+mn-cs"/>
      </a:defRPr>
    </a:lvl1pPr>
    <a:lvl2pPr marL="341313" algn="l" defTabSz="684213" rtl="0" eaLnBrk="0" fontAlgn="base" hangingPunct="0">
      <a:spcBef>
        <a:spcPct val="30000"/>
      </a:spcBef>
      <a:spcAft>
        <a:spcPct val="0"/>
      </a:spcAft>
      <a:defRPr sz="900" kern="1200">
        <a:solidFill>
          <a:schemeClr val="tx1"/>
        </a:solidFill>
        <a:latin typeface="+mn-lt"/>
        <a:ea typeface="+mn-ea"/>
        <a:cs typeface="+mn-cs"/>
      </a:defRPr>
    </a:lvl2pPr>
    <a:lvl3pPr marL="684213" algn="l" defTabSz="684213" rtl="0" eaLnBrk="0" fontAlgn="base" hangingPunct="0">
      <a:spcBef>
        <a:spcPct val="30000"/>
      </a:spcBef>
      <a:spcAft>
        <a:spcPct val="0"/>
      </a:spcAft>
      <a:defRPr sz="900" kern="1200">
        <a:solidFill>
          <a:schemeClr val="tx1"/>
        </a:solidFill>
        <a:latin typeface="+mn-lt"/>
        <a:ea typeface="+mn-ea"/>
        <a:cs typeface="+mn-cs"/>
      </a:defRPr>
    </a:lvl3pPr>
    <a:lvl4pPr marL="1027113" algn="l" defTabSz="684213" rtl="0" eaLnBrk="0" fontAlgn="base" hangingPunct="0">
      <a:spcBef>
        <a:spcPct val="30000"/>
      </a:spcBef>
      <a:spcAft>
        <a:spcPct val="0"/>
      </a:spcAft>
      <a:defRPr sz="900" kern="1200">
        <a:solidFill>
          <a:schemeClr val="tx1"/>
        </a:solidFill>
        <a:latin typeface="+mn-lt"/>
        <a:ea typeface="+mn-ea"/>
        <a:cs typeface="+mn-cs"/>
      </a:defRPr>
    </a:lvl4pPr>
    <a:lvl5pPr marL="1370013" algn="l" defTabSz="684213" rtl="0" eaLnBrk="0" fontAlgn="base" hangingPunct="0">
      <a:spcBef>
        <a:spcPct val="30000"/>
      </a:spcBef>
      <a:spcAft>
        <a:spcPct val="0"/>
      </a:spcAft>
      <a:defRPr sz="900" kern="1200">
        <a:solidFill>
          <a:schemeClr val="tx1"/>
        </a:solidFill>
        <a:latin typeface="+mn-lt"/>
        <a:ea typeface="+mn-ea"/>
        <a:cs typeface="+mn-cs"/>
      </a:defRPr>
    </a:lvl5pPr>
    <a:lvl6pPr marL="1714385" algn="l" defTabSz="685754" rtl="0" eaLnBrk="1" latinLnBrk="0" hangingPunct="1">
      <a:defRPr sz="900" kern="1200">
        <a:solidFill>
          <a:schemeClr val="tx1"/>
        </a:solidFill>
        <a:latin typeface="+mn-lt"/>
        <a:ea typeface="+mn-ea"/>
        <a:cs typeface="+mn-cs"/>
      </a:defRPr>
    </a:lvl6pPr>
    <a:lvl7pPr marL="2057263" algn="l" defTabSz="685754" rtl="0" eaLnBrk="1" latinLnBrk="0" hangingPunct="1">
      <a:defRPr sz="900" kern="1200">
        <a:solidFill>
          <a:schemeClr val="tx1"/>
        </a:solidFill>
        <a:latin typeface="+mn-lt"/>
        <a:ea typeface="+mn-ea"/>
        <a:cs typeface="+mn-cs"/>
      </a:defRPr>
    </a:lvl7pPr>
    <a:lvl8pPr marL="2400140" algn="l" defTabSz="685754" rtl="0" eaLnBrk="1" latinLnBrk="0" hangingPunct="1">
      <a:defRPr sz="900" kern="1200">
        <a:solidFill>
          <a:schemeClr val="tx1"/>
        </a:solidFill>
        <a:latin typeface="+mn-lt"/>
        <a:ea typeface="+mn-ea"/>
        <a:cs typeface="+mn-cs"/>
      </a:defRPr>
    </a:lvl8pPr>
    <a:lvl9pPr marL="2743017" algn="l" defTabSz="68575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759B1762-24C5-4D45-AD48-808541E7E849}"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1</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01617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4C2894C8-03C6-42B8-B9BF-E97AF8FF7443}"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10</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55859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3895" fontAlgn="base">
              <a:spcBef>
                <a:spcPct val="0"/>
              </a:spcBef>
              <a:spcAft>
                <a:spcPct val="0"/>
              </a:spcAft>
            </a:pPr>
            <a:fld id="{1104C10B-74CA-4D02-9462-E4876D38DE65}" type="slidenum">
              <a:rPr lang="zh-CN" altLang="en-US" sz="1200" smtClean="0">
                <a:latin typeface="Calibri" panose="020F0502020204030204" pitchFamily="34" charset="0"/>
                <a:ea typeface="宋体" panose="02010600030101010101" pitchFamily="2" charset="-122"/>
              </a:rPr>
              <a:t>11</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6768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9C608ACE-BA7D-4B5F-A595-8EDE6568575C}"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12</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695796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4EF854C1-9B52-4401-975A-7A8AF19E6AB2}"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13</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381988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8CAF87-FD9D-48CF-A163-15F65CA0AF50}" type="slidenum">
              <a:rPr lang="zh-CN" altLang="en-US" smtClean="0"/>
              <a:t>14</a:t>
            </a:fld>
            <a:endParaRPr lang="zh-CN" altLang="en-US"/>
          </a:p>
        </p:txBody>
      </p:sp>
    </p:spTree>
    <p:extLst>
      <p:ext uri="{BB962C8B-B14F-4D97-AF65-F5344CB8AC3E}">
        <p14:creationId xmlns:p14="http://schemas.microsoft.com/office/powerpoint/2010/main" val="558652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29334C5C-F0D5-4FC1-81BD-846B4F206BD7}"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15</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66409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9C608ACE-BA7D-4B5F-A595-8EDE6568575C}"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16</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050378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28F83849-45F4-48D2-833A-9B823F3AD785}"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17</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64295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3895" fontAlgn="base">
              <a:spcBef>
                <a:spcPct val="0"/>
              </a:spcBef>
              <a:spcAft>
                <a:spcPct val="0"/>
              </a:spcAft>
            </a:pPr>
            <a:fld id="{29334C5C-F0D5-4FC1-81BD-846B4F206BD7}" type="slidenum">
              <a:rPr lang="zh-CN" altLang="en-US" sz="1200" smtClean="0">
                <a:latin typeface="Calibri" panose="020F0502020204030204" pitchFamily="34" charset="0"/>
                <a:ea typeface="宋体" panose="02010600030101010101" pitchFamily="2" charset="-122"/>
              </a:rPr>
              <a:t>18</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223028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29334C5C-F0D5-4FC1-81BD-846B4F206BD7}"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19</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23785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3895" fontAlgn="base">
              <a:spcBef>
                <a:spcPct val="0"/>
              </a:spcBef>
              <a:spcAft>
                <a:spcPct val="0"/>
              </a:spcAft>
            </a:pPr>
            <a:fld id="{9C608ACE-BA7D-4B5F-A595-8EDE6568575C}" type="slidenum">
              <a:rPr lang="zh-CN" altLang="en-US" sz="1200" smtClean="0">
                <a:latin typeface="Calibri" panose="020F0502020204030204" pitchFamily="34" charset="0"/>
                <a:ea typeface="宋体" panose="02010600030101010101" pitchFamily="2" charset="-122"/>
              </a:rPr>
              <a:t>2</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61454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391ED26C-88C4-40E0-8278-B26AC32CA41A}" type="slidenum">
              <a:rPr lang="en-US" altLang="zh-CN" sz="1200" smtClean="0">
                <a:latin typeface="Calibri" panose="020F0502020204030204" pitchFamily="34" charset="0"/>
              </a:rPr>
              <a:pPr defTabSz="684213" fontAlgn="base">
                <a:spcBef>
                  <a:spcPct val="0"/>
                </a:spcBef>
                <a:spcAft>
                  <a:spcPct val="0"/>
                </a:spcAft>
              </a:pPr>
              <a:t>20</a:t>
            </a:fld>
            <a:endParaRPr lang="en-US" altLang="zh-CN" sz="1200">
              <a:latin typeface="Calibri" panose="020F0502020204030204" pitchFamily="34" charset="0"/>
            </a:endParaRPr>
          </a:p>
        </p:txBody>
      </p:sp>
    </p:spTree>
    <p:extLst>
      <p:ext uri="{BB962C8B-B14F-4D97-AF65-F5344CB8AC3E}">
        <p14:creationId xmlns:p14="http://schemas.microsoft.com/office/powerpoint/2010/main" val="3211520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9C608ACE-BA7D-4B5F-A595-8EDE6568575C}"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21</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905372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29334C5C-F0D5-4FC1-81BD-846B4F206BD7}"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22</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520867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9C608ACE-BA7D-4B5F-A595-8EDE6568575C}"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23</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576065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ED5D9285-66E4-4F89-9DF5-E2946CAC95B0}"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24</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529691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391ED26C-88C4-40E0-8278-B26AC32CA41A}" type="slidenum">
              <a:rPr lang="en-US" altLang="zh-CN" sz="1200" smtClean="0">
                <a:latin typeface="Calibri" panose="020F0502020204030204" pitchFamily="34" charset="0"/>
              </a:rPr>
              <a:pPr defTabSz="684213" fontAlgn="base">
                <a:spcBef>
                  <a:spcPct val="0"/>
                </a:spcBef>
                <a:spcAft>
                  <a:spcPct val="0"/>
                </a:spcAft>
              </a:pPr>
              <a:t>25</a:t>
            </a:fld>
            <a:endParaRPr lang="en-US" altLang="zh-CN" sz="1200">
              <a:latin typeface="Calibri" panose="020F0502020204030204" pitchFamily="34" charset="0"/>
            </a:endParaRPr>
          </a:p>
        </p:txBody>
      </p:sp>
    </p:spTree>
    <p:extLst>
      <p:ext uri="{BB962C8B-B14F-4D97-AF65-F5344CB8AC3E}">
        <p14:creationId xmlns:p14="http://schemas.microsoft.com/office/powerpoint/2010/main" val="1733691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15BFC018-81ED-4A8E-9EC5-11FD2266A27F}"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26</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565485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5016D5ED-3405-47B1-B985-8F4664F38FE9}"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3</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90777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9C608ACE-BA7D-4B5F-A595-8EDE6568575C}"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4</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547248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6256B5EA-9E44-4708-BF10-E74F05808F75}"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5</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678344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2038D632-39B2-4332-B647-A86F0E8B07FC}" type="slidenum">
              <a:rPr lang="en-US" altLang="zh-CN" sz="1200" smtClean="0">
                <a:latin typeface="Calibri" panose="020F0502020204030204" pitchFamily="34" charset="0"/>
              </a:rPr>
              <a:pPr defTabSz="684213" fontAlgn="base">
                <a:spcBef>
                  <a:spcPct val="0"/>
                </a:spcBef>
                <a:spcAft>
                  <a:spcPct val="0"/>
                </a:spcAft>
              </a:pPr>
              <a:t>6</a:t>
            </a:fld>
            <a:endParaRPr lang="en-US" altLang="zh-CN" sz="1200">
              <a:latin typeface="Calibri" panose="020F0502020204030204" pitchFamily="34" charset="0"/>
            </a:endParaRPr>
          </a:p>
        </p:txBody>
      </p:sp>
    </p:spTree>
    <p:extLst>
      <p:ext uri="{BB962C8B-B14F-4D97-AF65-F5344CB8AC3E}">
        <p14:creationId xmlns:p14="http://schemas.microsoft.com/office/powerpoint/2010/main" val="2367201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9C608ACE-BA7D-4B5F-A595-8EDE6568575C}"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7</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736608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83DDBE5B-31B5-4C68-9D5B-8B3720E38CAE}"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8</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643605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0657CDC0-8783-4697-9238-28415BDAEB43}" type="slidenum">
              <a:rPr lang="en-US" altLang="zh-CN" sz="1200" smtClean="0">
                <a:latin typeface="Calibri" panose="020F0502020204030204" pitchFamily="34" charset="0"/>
              </a:rPr>
              <a:pPr defTabSz="684213" fontAlgn="base">
                <a:spcBef>
                  <a:spcPct val="0"/>
                </a:spcBef>
                <a:spcAft>
                  <a:spcPct val="0"/>
                </a:spcAft>
              </a:pPr>
              <a:t>9</a:t>
            </a:fld>
            <a:endParaRPr lang="en-US" altLang="zh-CN" sz="1200">
              <a:latin typeface="Calibri" panose="020F0502020204030204" pitchFamily="34" charset="0"/>
            </a:endParaRPr>
          </a:p>
        </p:txBody>
      </p:sp>
    </p:spTree>
    <p:extLst>
      <p:ext uri="{BB962C8B-B14F-4D97-AF65-F5344CB8AC3E}">
        <p14:creationId xmlns:p14="http://schemas.microsoft.com/office/powerpoint/2010/main" val="2035758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0" y="269875"/>
            <a:ext cx="3438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defRPr/>
            </a:pPr>
            <a:r>
              <a:rPr lang="zh-CN" altLang="en-US" sz="2000" b="1">
                <a:latin typeface="微软雅黑" panose="020B0503020204020204" pitchFamily="34" charset="-122"/>
              </a:rPr>
              <a:t>此处添加您的标题</a:t>
            </a:r>
            <a:endParaRPr lang="id-ID" altLang="zh-CN" sz="2000" b="1">
              <a:latin typeface="微软雅黑" panose="020B0503020204020204" pitchFamily="34" charset="-122"/>
            </a:endParaRPr>
          </a:p>
        </p:txBody>
      </p:sp>
      <p:sp>
        <p:nvSpPr>
          <p:cNvPr id="3" name="文本框 2"/>
          <p:cNvSpPr txBox="1">
            <a:spLocks noChangeArrowheads="1"/>
          </p:cNvSpPr>
          <p:nvPr userDrawn="1"/>
        </p:nvSpPr>
        <p:spPr bwMode="auto">
          <a:xfrm>
            <a:off x="1042988" y="630238"/>
            <a:ext cx="26781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defRPr/>
            </a:pPr>
            <a:r>
              <a:rPr lang="id-ID" altLang="zh-CN" sz="1000"/>
              <a:t>Biscuit oat cake carrot cake muffin jelly</a:t>
            </a:r>
            <a:endParaRPr lang="zh-CN" altLang="en-US" sz="1000"/>
          </a:p>
        </p:txBody>
      </p:sp>
      <p:grpSp>
        <p:nvGrpSpPr>
          <p:cNvPr id="4" name="组合 8"/>
          <p:cNvGrpSpPr>
            <a:grpSpLocks/>
          </p:cNvGrpSpPr>
          <p:nvPr userDrawn="1"/>
        </p:nvGrpSpPr>
        <p:grpSpPr bwMode="auto">
          <a:xfrm>
            <a:off x="206375" y="315913"/>
            <a:ext cx="815975" cy="522287"/>
            <a:chOff x="4353620" y="864629"/>
            <a:chExt cx="742365" cy="476312"/>
          </a:xfrm>
        </p:grpSpPr>
        <p:sp>
          <p:nvSpPr>
            <p:cNvPr id="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6" name="文本框 5"/>
            <p:cNvSpPr txBox="1">
              <a:spLocks noChangeArrowheads="1"/>
            </p:cNvSpPr>
            <p:nvPr/>
          </p:nvSpPr>
          <p:spPr bwMode="auto">
            <a:xfrm>
              <a:off x="4508159" y="864629"/>
              <a:ext cx="433287"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defRPr/>
              </a:pPr>
              <a:r>
                <a:rPr lang="en-US" altLang="zh-CN" sz="2800">
                  <a:solidFill>
                    <a:schemeClr val="bg1"/>
                  </a:solidFill>
                  <a:cs typeface="Arial" panose="020B0604020202020204" pitchFamily="34" charset="0"/>
                </a:rPr>
                <a:t>1</a:t>
              </a:r>
              <a:endParaRPr lang="zh-CN" altLang="en-US" sz="2800">
                <a:solidFill>
                  <a:schemeClr val="bg1"/>
                </a:solidFill>
                <a:cs typeface="Arial" panose="020B0604020202020204" pitchFamily="34" charset="0"/>
              </a:endParaRPr>
            </a:p>
          </p:txBody>
        </p:sp>
      </p:grpSp>
    </p:spTree>
    <p:extLst>
      <p:ext uri="{BB962C8B-B14F-4D97-AF65-F5344CB8AC3E}">
        <p14:creationId xmlns:p14="http://schemas.microsoft.com/office/powerpoint/2010/main" val="3012311261"/>
      </p:ext>
    </p:extLst>
  </p:cSld>
  <p:clrMapOvr>
    <a:masterClrMapping/>
  </p:clrMapOvr>
  <p:transition spd="slow" advTm="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67199B-52CF-4EB9-89DD-57C909AA2706}" type="datetimeFigureOut">
              <a:rPr lang="zh-CN" altLang="en-US" smtClean="0"/>
              <a:t>2017/5/26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49338E-49FC-4CE8-8CDC-21D98CBC4585}" type="slidenum">
              <a:rPr lang="zh-CN" altLang="en-US" smtClean="0"/>
              <a:t>‹#›</a:t>
            </a:fld>
            <a:endParaRPr lang="zh-CN" altLang="en-US"/>
          </a:p>
        </p:txBody>
      </p:sp>
    </p:spTree>
    <p:extLst>
      <p:ext uri="{BB962C8B-B14F-4D97-AF65-F5344CB8AC3E}">
        <p14:creationId xmlns:p14="http://schemas.microsoft.com/office/powerpoint/2010/main" val="21835188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0" y="269875"/>
            <a:ext cx="3438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defRPr/>
            </a:pPr>
            <a:r>
              <a:rPr lang="zh-CN" altLang="en-US" sz="2000" b="1">
                <a:latin typeface="微软雅黑" panose="020B0503020204020204" pitchFamily="34" charset="-122"/>
              </a:rPr>
              <a:t>此处添加您的标题</a:t>
            </a:r>
            <a:endParaRPr lang="id-ID" altLang="zh-CN" sz="2000" b="1">
              <a:latin typeface="微软雅黑" panose="020B0503020204020204" pitchFamily="34" charset="-122"/>
            </a:endParaRPr>
          </a:p>
        </p:txBody>
      </p:sp>
      <p:sp>
        <p:nvSpPr>
          <p:cNvPr id="3" name="文本框 2"/>
          <p:cNvSpPr txBox="1">
            <a:spLocks noChangeArrowheads="1"/>
          </p:cNvSpPr>
          <p:nvPr userDrawn="1"/>
        </p:nvSpPr>
        <p:spPr bwMode="auto">
          <a:xfrm>
            <a:off x="1042988" y="630238"/>
            <a:ext cx="26781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defRPr/>
            </a:pPr>
            <a:r>
              <a:rPr lang="id-ID" altLang="zh-CN" sz="1000"/>
              <a:t>Biscuit oat cake carrot cake muffin jelly</a:t>
            </a:r>
            <a:endParaRPr lang="zh-CN" altLang="en-US" sz="1000"/>
          </a:p>
        </p:txBody>
      </p:sp>
      <p:grpSp>
        <p:nvGrpSpPr>
          <p:cNvPr id="4" name="组合 8"/>
          <p:cNvGrpSpPr>
            <a:grpSpLocks/>
          </p:cNvGrpSpPr>
          <p:nvPr userDrawn="1"/>
        </p:nvGrpSpPr>
        <p:grpSpPr bwMode="auto">
          <a:xfrm>
            <a:off x="206375" y="315913"/>
            <a:ext cx="815975" cy="522287"/>
            <a:chOff x="4353620" y="864629"/>
            <a:chExt cx="742365" cy="476312"/>
          </a:xfrm>
        </p:grpSpPr>
        <p:sp>
          <p:nvSpPr>
            <p:cNvPr id="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6" name="文本框 5"/>
            <p:cNvSpPr txBox="1">
              <a:spLocks noChangeArrowheads="1"/>
            </p:cNvSpPr>
            <p:nvPr/>
          </p:nvSpPr>
          <p:spPr bwMode="auto">
            <a:xfrm>
              <a:off x="4508159" y="864629"/>
              <a:ext cx="433287"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defRPr/>
              </a:pPr>
              <a:r>
                <a:rPr lang="en-US" altLang="zh-CN" sz="2800">
                  <a:solidFill>
                    <a:schemeClr val="bg1"/>
                  </a:solidFill>
                  <a:cs typeface="Arial" panose="020B0604020202020204" pitchFamily="34" charset="0"/>
                </a:rPr>
                <a:t>2</a:t>
              </a:r>
              <a:endParaRPr lang="zh-CN" altLang="en-US" sz="2800">
                <a:solidFill>
                  <a:schemeClr val="bg1"/>
                </a:solidFill>
                <a:cs typeface="Arial" panose="020B0604020202020204" pitchFamily="34" charset="0"/>
              </a:endParaRPr>
            </a:p>
          </p:txBody>
        </p:sp>
      </p:grpSp>
    </p:spTree>
    <p:extLst>
      <p:ext uri="{BB962C8B-B14F-4D97-AF65-F5344CB8AC3E}">
        <p14:creationId xmlns:p14="http://schemas.microsoft.com/office/powerpoint/2010/main" val="1949298702"/>
      </p:ext>
    </p:extLst>
  </p:cSld>
  <p:clrMapOvr>
    <a:masterClrMapping/>
  </p:clrMapOvr>
  <p:transition spd="slow" advTm="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0" y="269875"/>
            <a:ext cx="3438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defRPr/>
            </a:pPr>
            <a:r>
              <a:rPr lang="zh-CN" altLang="en-US" sz="2000" b="1">
                <a:latin typeface="微软雅黑" panose="020B0503020204020204" pitchFamily="34" charset="-122"/>
              </a:rPr>
              <a:t>此处添加您的标题</a:t>
            </a:r>
            <a:endParaRPr lang="id-ID" altLang="zh-CN" sz="2000" b="1">
              <a:latin typeface="微软雅黑" panose="020B0503020204020204" pitchFamily="34" charset="-122"/>
            </a:endParaRPr>
          </a:p>
        </p:txBody>
      </p:sp>
      <p:sp>
        <p:nvSpPr>
          <p:cNvPr id="3" name="文本框 2"/>
          <p:cNvSpPr txBox="1">
            <a:spLocks noChangeArrowheads="1"/>
          </p:cNvSpPr>
          <p:nvPr userDrawn="1"/>
        </p:nvSpPr>
        <p:spPr bwMode="auto">
          <a:xfrm>
            <a:off x="1042988" y="630238"/>
            <a:ext cx="26781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defRPr/>
            </a:pPr>
            <a:r>
              <a:rPr lang="id-ID" altLang="zh-CN" sz="1000"/>
              <a:t>Biscuit oat cake carrot cake muffin jelly</a:t>
            </a:r>
            <a:endParaRPr lang="zh-CN" altLang="en-US" sz="1000"/>
          </a:p>
        </p:txBody>
      </p:sp>
      <p:grpSp>
        <p:nvGrpSpPr>
          <p:cNvPr id="4" name="组合 8"/>
          <p:cNvGrpSpPr>
            <a:grpSpLocks/>
          </p:cNvGrpSpPr>
          <p:nvPr userDrawn="1"/>
        </p:nvGrpSpPr>
        <p:grpSpPr bwMode="auto">
          <a:xfrm>
            <a:off x="206375" y="315913"/>
            <a:ext cx="815975" cy="522287"/>
            <a:chOff x="4353620" y="864629"/>
            <a:chExt cx="742365" cy="476312"/>
          </a:xfrm>
        </p:grpSpPr>
        <p:sp>
          <p:nvSpPr>
            <p:cNvPr id="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6" name="文本框 5"/>
            <p:cNvSpPr txBox="1">
              <a:spLocks noChangeArrowheads="1"/>
            </p:cNvSpPr>
            <p:nvPr/>
          </p:nvSpPr>
          <p:spPr bwMode="auto">
            <a:xfrm>
              <a:off x="4508159" y="864629"/>
              <a:ext cx="433287"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defRPr/>
              </a:pPr>
              <a:r>
                <a:rPr lang="en-US" altLang="zh-CN" sz="2800">
                  <a:solidFill>
                    <a:schemeClr val="bg1"/>
                  </a:solidFill>
                  <a:cs typeface="Arial" panose="020B0604020202020204" pitchFamily="34" charset="0"/>
                </a:rPr>
                <a:t>3</a:t>
              </a:r>
              <a:endParaRPr lang="zh-CN" altLang="en-US" sz="2800">
                <a:solidFill>
                  <a:schemeClr val="bg1"/>
                </a:solidFill>
                <a:cs typeface="Arial" panose="020B0604020202020204" pitchFamily="34" charset="0"/>
              </a:endParaRPr>
            </a:p>
          </p:txBody>
        </p:sp>
      </p:grpSp>
    </p:spTree>
    <p:extLst>
      <p:ext uri="{BB962C8B-B14F-4D97-AF65-F5344CB8AC3E}">
        <p14:creationId xmlns:p14="http://schemas.microsoft.com/office/powerpoint/2010/main" val="761102522"/>
      </p:ext>
    </p:extLst>
  </p:cSld>
  <p:clrMapOvr>
    <a:masterClrMapping/>
  </p:clrMapOvr>
  <p:transition spd="slow" advTm="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0" y="269875"/>
            <a:ext cx="3438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defRPr/>
            </a:pPr>
            <a:r>
              <a:rPr lang="zh-CN" altLang="en-US" sz="2000" b="1">
                <a:latin typeface="微软雅黑" panose="020B0503020204020204" pitchFamily="34" charset="-122"/>
              </a:rPr>
              <a:t>此处添加您的标题</a:t>
            </a:r>
            <a:endParaRPr lang="id-ID" altLang="zh-CN" sz="2000" b="1">
              <a:latin typeface="微软雅黑" panose="020B0503020204020204" pitchFamily="34" charset="-122"/>
            </a:endParaRPr>
          </a:p>
        </p:txBody>
      </p:sp>
      <p:sp>
        <p:nvSpPr>
          <p:cNvPr id="3" name="文本框 2"/>
          <p:cNvSpPr txBox="1">
            <a:spLocks noChangeArrowheads="1"/>
          </p:cNvSpPr>
          <p:nvPr userDrawn="1"/>
        </p:nvSpPr>
        <p:spPr bwMode="auto">
          <a:xfrm>
            <a:off x="1042988" y="630238"/>
            <a:ext cx="26781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defRPr/>
            </a:pPr>
            <a:r>
              <a:rPr lang="id-ID" altLang="zh-CN" sz="1000"/>
              <a:t>Biscuit oat cake carrot cake muffin jelly</a:t>
            </a:r>
            <a:endParaRPr lang="zh-CN" altLang="en-US" sz="1000"/>
          </a:p>
        </p:txBody>
      </p:sp>
      <p:grpSp>
        <p:nvGrpSpPr>
          <p:cNvPr id="4" name="组合 8"/>
          <p:cNvGrpSpPr>
            <a:grpSpLocks/>
          </p:cNvGrpSpPr>
          <p:nvPr userDrawn="1"/>
        </p:nvGrpSpPr>
        <p:grpSpPr bwMode="auto">
          <a:xfrm>
            <a:off x="206375" y="315913"/>
            <a:ext cx="815975" cy="522287"/>
            <a:chOff x="4353620" y="864629"/>
            <a:chExt cx="742365" cy="476312"/>
          </a:xfrm>
        </p:grpSpPr>
        <p:sp>
          <p:nvSpPr>
            <p:cNvPr id="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6" name="文本框 5"/>
            <p:cNvSpPr txBox="1">
              <a:spLocks noChangeArrowheads="1"/>
            </p:cNvSpPr>
            <p:nvPr/>
          </p:nvSpPr>
          <p:spPr bwMode="auto">
            <a:xfrm>
              <a:off x="4508159" y="864629"/>
              <a:ext cx="433287"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defRPr/>
              </a:pPr>
              <a:r>
                <a:rPr lang="en-US" altLang="zh-CN" sz="2800">
                  <a:solidFill>
                    <a:schemeClr val="bg1"/>
                  </a:solidFill>
                  <a:cs typeface="Arial" panose="020B0604020202020204" pitchFamily="34" charset="0"/>
                </a:rPr>
                <a:t>4</a:t>
              </a:r>
              <a:endParaRPr lang="zh-CN" altLang="en-US" sz="2800">
                <a:solidFill>
                  <a:schemeClr val="bg1"/>
                </a:solidFill>
                <a:cs typeface="Arial" panose="020B0604020202020204" pitchFamily="34" charset="0"/>
              </a:endParaRPr>
            </a:p>
          </p:txBody>
        </p:sp>
      </p:grpSp>
    </p:spTree>
    <p:extLst>
      <p:ext uri="{BB962C8B-B14F-4D97-AF65-F5344CB8AC3E}">
        <p14:creationId xmlns:p14="http://schemas.microsoft.com/office/powerpoint/2010/main" val="3741224227"/>
      </p:ext>
    </p:extLst>
  </p:cSld>
  <p:clrMapOvr>
    <a:masterClrMapping/>
  </p:clrMapOvr>
  <p:transition spd="slow" advTm="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388444"/>
      </p:ext>
    </p:extLst>
  </p:cSld>
  <p:clrMapOvr>
    <a:masterClrMapping/>
  </p:clrMapOvr>
  <p:transition spd="slow" advTm="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7B3F59B-F292-4DAC-B36F-72034CF229D0}" type="datetimeFigureOut">
              <a:rPr lang="zh-CN" altLang="en-US"/>
              <a:pPr>
                <a:defRPr/>
              </a:pPr>
              <a:t>2017/5/26</a:t>
            </a:fld>
            <a:endParaRPr lang="zh-CN" altLang="en-US" dirty="0"/>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8B7D0967-100A-4BE0-8CF5-FCFCD69E679E}" type="slidenum">
              <a:rPr lang="zh-CN" altLang="en-US"/>
              <a:pPr>
                <a:defRPr/>
              </a:pPr>
              <a:t>‹#›</a:t>
            </a:fld>
            <a:endParaRPr lang="zh-CN" altLang="en-US" dirty="0"/>
          </a:p>
        </p:txBody>
      </p:sp>
    </p:spTree>
    <p:extLst>
      <p:ext uri="{BB962C8B-B14F-4D97-AF65-F5344CB8AC3E}">
        <p14:creationId xmlns:p14="http://schemas.microsoft.com/office/powerpoint/2010/main" val="2190063637"/>
      </p:ext>
    </p:extLst>
  </p:cSld>
  <p:clrMapOvr>
    <a:masterClrMapping/>
  </p:clrMapOvr>
  <p:transition spd="slow" advTm="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2722563" y="347663"/>
            <a:ext cx="369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000">
                <a:solidFill>
                  <a:srgbClr val="262626"/>
                </a:solidFill>
              </a:rPr>
              <a:t>ADD YOUR TITLE HERE</a:t>
            </a:r>
            <a:endParaRPr lang="zh-CN" altLang="en-US" sz="2000">
              <a:solidFill>
                <a:srgbClr val="262626"/>
              </a:solidFill>
            </a:endParaRPr>
          </a:p>
        </p:txBody>
      </p:sp>
      <p:sp>
        <p:nvSpPr>
          <p:cNvPr id="3" name="Content Placeholder 2"/>
          <p:cNvSpPr txBox="1">
            <a:spLocks/>
          </p:cNvSpPr>
          <p:nvPr userDrawn="1"/>
        </p:nvSpPr>
        <p:spPr>
          <a:xfrm>
            <a:off x="1268413" y="825500"/>
            <a:ext cx="6911975" cy="317500"/>
          </a:xfrm>
          <a:prstGeom prst="rect">
            <a:avLst/>
          </a:prstGeom>
        </p:spPr>
        <p:txBody>
          <a:bodyPr/>
          <a:lstStyle>
            <a:lvl1pPr defTabSz="1087438">
              <a:defRPr sz="1300">
                <a:solidFill>
                  <a:schemeClr val="tx1"/>
                </a:solidFill>
                <a:latin typeface="Arial" panose="020B0604020202020204" pitchFamily="34" charset="0"/>
                <a:ea typeface="微软雅黑" panose="020B0503020204020204" pitchFamily="34" charset="-122"/>
              </a:defRPr>
            </a:lvl1pPr>
            <a:lvl2pPr marL="742950" indent="-285750" defTabSz="1087438">
              <a:defRPr sz="1300">
                <a:solidFill>
                  <a:schemeClr val="tx1"/>
                </a:solidFill>
                <a:latin typeface="Arial" panose="020B0604020202020204" pitchFamily="34" charset="0"/>
                <a:ea typeface="微软雅黑" panose="020B0503020204020204" pitchFamily="34" charset="-122"/>
              </a:defRPr>
            </a:lvl2pPr>
            <a:lvl3pPr marL="1143000" indent="-228600" defTabSz="1087438">
              <a:defRPr sz="1300">
                <a:solidFill>
                  <a:schemeClr val="tx1"/>
                </a:solidFill>
                <a:latin typeface="Arial" panose="020B0604020202020204" pitchFamily="34" charset="0"/>
                <a:ea typeface="微软雅黑" panose="020B0503020204020204" pitchFamily="34" charset="-122"/>
              </a:defRPr>
            </a:lvl3pPr>
            <a:lvl4pPr marL="1600200" indent="-228600" defTabSz="1087438">
              <a:defRPr sz="1300">
                <a:solidFill>
                  <a:schemeClr val="tx1"/>
                </a:solidFill>
                <a:latin typeface="Arial" panose="020B0604020202020204" pitchFamily="34" charset="0"/>
                <a:ea typeface="微软雅黑" panose="020B0503020204020204" pitchFamily="34" charset="-122"/>
              </a:defRPr>
            </a:lvl4pPr>
            <a:lvl5pPr marL="2057400" indent="-228600" defTabSz="1087438">
              <a:defRPr sz="1300">
                <a:solidFill>
                  <a:schemeClr val="tx1"/>
                </a:solidFill>
                <a:latin typeface="Arial" panose="020B0604020202020204" pitchFamily="34" charset="0"/>
                <a:ea typeface="微软雅黑" panose="020B0503020204020204" pitchFamily="34" charset="-122"/>
              </a:defRPr>
            </a:lvl5pPr>
            <a:lvl6pPr marL="2514600" indent="-228600" defTabSz="1087438"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1087438"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1087438"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1087438"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1100">
                <a:solidFill>
                  <a:srgbClr val="262626"/>
                </a:solidFill>
                <a:latin typeface="华文细黑" panose="02010600040101010101" pitchFamily="2" charset="-122"/>
                <a:ea typeface="华文细黑" panose="02010600040101010101" pitchFamily="2" charset="-122"/>
                <a:cs typeface="Arial" panose="020B0604020202020204" pitchFamily="34" charset="0"/>
              </a:rPr>
              <a:t>Click here to modify the text , you may post text here . Click here to modify the text Click</a:t>
            </a:r>
          </a:p>
        </p:txBody>
      </p:sp>
      <p:cxnSp>
        <p:nvCxnSpPr>
          <p:cNvPr id="4" name="直接连接符 3"/>
          <p:cNvCxnSpPr/>
          <p:nvPr userDrawn="1"/>
        </p:nvCxnSpPr>
        <p:spPr>
          <a:xfrm>
            <a:off x="3833813" y="790575"/>
            <a:ext cx="1476375"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884347"/>
      </p:ext>
    </p:extLst>
  </p:cSld>
  <p:clrMapOvr>
    <a:masterClrMapping/>
  </p:clrMapOvr>
  <p:transition spd="slow" advTm="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9144000" cy="51435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64" tIns="107571" rIns="134464" bIns="107571"/>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defRPr/>
            </a:pPr>
            <a:endParaRPr lang="zh-CN" altLang="en-US" sz="1700">
              <a:latin typeface="华文细黑" panose="02010600040101010101" pitchFamily="2" charset="-122"/>
              <a:cs typeface="Segoe UI" panose="020B0502040204020203" pitchFamily="34" charset="0"/>
            </a:endParaRPr>
          </a:p>
        </p:txBody>
      </p:sp>
    </p:spTree>
    <p:extLst>
      <p:ext uri="{BB962C8B-B14F-4D97-AF65-F5344CB8AC3E}">
        <p14:creationId xmlns:p14="http://schemas.microsoft.com/office/powerpoint/2010/main" val="572437554"/>
      </p:ext>
    </p:extLst>
  </p:cSld>
  <p:clrMapOvr>
    <a:masterClrMapping/>
  </p:clrMapOvr>
  <p:transition spd="slow" advTm="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内容与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0"/>
            <a:ext cx="9144000" cy="51435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07291717"/>
      </p:ext>
    </p:extLst>
  </p:cSld>
  <p:clrMapOvr>
    <a:masterClrMapping/>
  </p:clrMapOvr>
  <p:transition spd="slow" advTm="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fld id="{899BACBD-C248-4467-A23F-72E2A4F6832B}" type="datetimeFigureOut">
              <a:rPr lang="zh-CN" altLang="en-US"/>
              <a:pPr>
                <a:defRPr/>
              </a:pPr>
              <a:t>2017/5/26</a:t>
            </a:fld>
            <a:endParaRPr lang="zh-CN" altLang="en-US" dirty="0"/>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endParaRPr lang="zh-CN" alt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fld id="{BDF6ECAA-CF68-4135-B8AC-66C09B07B7D0}" type="slidenum">
              <a:rPr lang="zh-CN" altLang="en-US"/>
              <a:pPr>
                <a:defRPr/>
              </a:pPr>
              <a:t>‹#›</a:t>
            </a:fld>
            <a:endParaRPr lang="zh-CN" altLang="en-US" dirty="0"/>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15" r:id="rId6"/>
    <p:sldLayoutId id="2147483721" r:id="rId7"/>
    <p:sldLayoutId id="2147483722" r:id="rId8"/>
    <p:sldLayoutId id="2147483723" r:id="rId9"/>
    <p:sldLayoutId id="2147483724" r:id="rId10"/>
  </p:sldLayoutIdLst>
  <p:transition spd="slow" advTm="0">
    <p:fade/>
  </p:transition>
  <p:txStyles>
    <p:titleStyle>
      <a:lvl1pPr algn="l" defTabSz="685800" rtl="0" eaLnBrk="0" fontAlgn="base" hangingPunct="0">
        <a:lnSpc>
          <a:spcPct val="90000"/>
        </a:lnSpc>
        <a:spcBef>
          <a:spcPct val="0"/>
        </a:spcBef>
        <a:spcAft>
          <a:spcPct val="0"/>
        </a:spcAft>
        <a:defRPr sz="3300" kern="1200">
          <a:solidFill>
            <a:schemeClr val="tx1"/>
          </a:solidFill>
          <a:latin typeface="华文细黑" panose="02010600040101010101" pitchFamily="2" charset="-122"/>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微软雅黑" panose="020B0503020204020204" pitchFamily="34" charset="-122"/>
        </a:defRPr>
      </a:lvl2pPr>
      <a:lvl3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微软雅黑" panose="020B0503020204020204" pitchFamily="34" charset="-122"/>
        </a:defRPr>
      </a:lvl3pPr>
      <a:lvl4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微软雅黑" panose="020B0503020204020204" pitchFamily="34" charset="-122"/>
        </a:defRPr>
      </a:lvl4pPr>
      <a:lvl5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微软雅黑" panose="020B0503020204020204" pitchFamily="34" charset="-122"/>
        </a:defRPr>
      </a:lvl5pPr>
      <a:lvl6pPr marL="457200" algn="l" defTabSz="685800" rtl="0" fontAlgn="base">
        <a:lnSpc>
          <a:spcPct val="90000"/>
        </a:lnSpc>
        <a:spcBef>
          <a:spcPct val="0"/>
        </a:spcBef>
        <a:spcAft>
          <a:spcPct val="0"/>
        </a:spcAft>
        <a:defRPr sz="3300">
          <a:solidFill>
            <a:schemeClr val="tx1"/>
          </a:solidFill>
          <a:latin typeface="华文细黑" panose="02010600040101010101" pitchFamily="2" charset="-122"/>
          <a:ea typeface="微软雅黑" panose="020B0503020204020204" pitchFamily="34" charset="-122"/>
        </a:defRPr>
      </a:lvl6pPr>
      <a:lvl7pPr marL="914400" algn="l" defTabSz="685800" rtl="0" fontAlgn="base">
        <a:lnSpc>
          <a:spcPct val="90000"/>
        </a:lnSpc>
        <a:spcBef>
          <a:spcPct val="0"/>
        </a:spcBef>
        <a:spcAft>
          <a:spcPct val="0"/>
        </a:spcAft>
        <a:defRPr sz="3300">
          <a:solidFill>
            <a:schemeClr val="tx1"/>
          </a:solidFill>
          <a:latin typeface="华文细黑" panose="02010600040101010101" pitchFamily="2" charset="-122"/>
          <a:ea typeface="微软雅黑" panose="020B0503020204020204" pitchFamily="34" charset="-122"/>
        </a:defRPr>
      </a:lvl7pPr>
      <a:lvl8pPr marL="1371600" algn="l" defTabSz="685800" rtl="0" fontAlgn="base">
        <a:lnSpc>
          <a:spcPct val="90000"/>
        </a:lnSpc>
        <a:spcBef>
          <a:spcPct val="0"/>
        </a:spcBef>
        <a:spcAft>
          <a:spcPct val="0"/>
        </a:spcAft>
        <a:defRPr sz="3300">
          <a:solidFill>
            <a:schemeClr val="tx1"/>
          </a:solidFill>
          <a:latin typeface="华文细黑" panose="02010600040101010101" pitchFamily="2" charset="-122"/>
          <a:ea typeface="微软雅黑" panose="020B0503020204020204" pitchFamily="34" charset="-122"/>
        </a:defRPr>
      </a:lvl8pPr>
      <a:lvl9pPr marL="1828800" algn="l" defTabSz="685800" rtl="0" fontAlgn="base">
        <a:lnSpc>
          <a:spcPct val="90000"/>
        </a:lnSpc>
        <a:spcBef>
          <a:spcPct val="0"/>
        </a:spcBef>
        <a:spcAft>
          <a:spcPct val="0"/>
        </a:spcAft>
        <a:defRPr sz="3300">
          <a:solidFill>
            <a:schemeClr val="tx1"/>
          </a:solidFill>
          <a:latin typeface="华文细黑" panose="02010600040101010101" pitchFamily="2" charset="-122"/>
          <a:ea typeface="微软雅黑" panose="020B0503020204020204" pitchFamily="34"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8.jp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6.emf"/><Relationship Id="rId5" Type="http://schemas.openxmlformats.org/officeDocument/2006/relationships/oleObject" Target="../embeddings/oleObject1.bin"/><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hyperlink" Target="http://baike.baidu.com/view/6035.htm" TargetMode="External"/><Relationship Id="rId2" Type="http://schemas.openxmlformats.org/officeDocument/2006/relationships/tags" Target="../tags/tag3.xml"/><Relationship Id="rId16" Type="http://schemas.openxmlformats.org/officeDocument/2006/relationships/notesSlide" Target="../notesSlides/notesSlide5.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5.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323E"/>
        </a:solidFill>
        <a:effectLst/>
      </p:bgPr>
    </p:bg>
    <p:spTree>
      <p:nvGrpSpPr>
        <p:cNvPr id="1" name=""/>
        <p:cNvGrpSpPr/>
        <p:nvPr/>
      </p:nvGrpSpPr>
      <p:grpSpPr>
        <a:xfrm>
          <a:off x="0" y="0"/>
          <a:ext cx="0" cy="0"/>
          <a:chOff x="0" y="0"/>
          <a:chExt cx="0" cy="0"/>
        </a:xfrm>
      </p:grpSpPr>
      <p:sp>
        <p:nvSpPr>
          <p:cNvPr id="65" name="任意多边形 64"/>
          <p:cNvSpPr/>
          <p:nvPr/>
        </p:nvSpPr>
        <p:spPr>
          <a:xfrm>
            <a:off x="7616825" y="2251075"/>
            <a:ext cx="3175" cy="4763"/>
          </a:xfrm>
          <a:custGeom>
            <a:avLst/>
            <a:gdLst>
              <a:gd name="connsiteX0" fmla="*/ 602 w 3109"/>
              <a:gd name="connsiteY0" fmla="*/ 0 h 6008"/>
              <a:gd name="connsiteX1" fmla="*/ 3109 w 3109"/>
              <a:gd name="connsiteY1" fmla="*/ 253 h 6008"/>
              <a:gd name="connsiteX2" fmla="*/ 0 w 3109"/>
              <a:gd name="connsiteY2" fmla="*/ 6008 h 6008"/>
              <a:gd name="connsiteX3" fmla="*/ 602 w 3109"/>
              <a:gd name="connsiteY3" fmla="*/ 0 h 6008"/>
            </a:gdLst>
            <a:ahLst/>
            <a:cxnLst>
              <a:cxn ang="0">
                <a:pos x="connsiteX0" y="connsiteY0"/>
              </a:cxn>
              <a:cxn ang="0">
                <a:pos x="connsiteX1" y="connsiteY1"/>
              </a:cxn>
              <a:cxn ang="0">
                <a:pos x="connsiteX2" y="connsiteY2"/>
              </a:cxn>
              <a:cxn ang="0">
                <a:pos x="connsiteX3" y="connsiteY3"/>
              </a:cxn>
            </a:cxnLst>
            <a:rect l="l" t="t" r="r" b="b"/>
            <a:pathLst>
              <a:path w="3109" h="6008">
                <a:moveTo>
                  <a:pt x="602" y="0"/>
                </a:moveTo>
                <a:lnTo>
                  <a:pt x="3109" y="253"/>
                </a:lnTo>
                <a:lnTo>
                  <a:pt x="0" y="6008"/>
                </a:lnTo>
                <a:lnTo>
                  <a:pt x="60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grpSp>
        <p:nvGrpSpPr>
          <p:cNvPr id="595" name="Group 13"/>
          <p:cNvGrpSpPr/>
          <p:nvPr/>
        </p:nvGrpSpPr>
        <p:grpSpPr>
          <a:xfrm>
            <a:off x="310620" y="3586503"/>
            <a:ext cx="4082736" cy="1556997"/>
            <a:chOff x="3597275" y="4287838"/>
            <a:chExt cx="4991101" cy="1903412"/>
          </a:xfrm>
          <a:effectLst>
            <a:outerShdw blurRad="50800" dist="38100" dir="5400000" algn="t" rotWithShape="0">
              <a:prstClr val="black">
                <a:alpha val="40000"/>
              </a:prstClr>
            </a:outerShdw>
          </a:effectLst>
        </p:grpSpPr>
        <p:sp>
          <p:nvSpPr>
            <p:cNvPr id="596" name="Freeform 5"/>
            <p:cNvSpPr>
              <a:spLocks/>
            </p:cNvSpPr>
            <p:nvPr/>
          </p:nvSpPr>
          <p:spPr bwMode="auto">
            <a:xfrm>
              <a:off x="3635375" y="4692650"/>
              <a:ext cx="4897438" cy="1498600"/>
            </a:xfrm>
            <a:custGeom>
              <a:avLst/>
              <a:gdLst>
                <a:gd name="T0" fmla="*/ 0 w 1766"/>
                <a:gd name="T1" fmla="*/ 504 h 539"/>
                <a:gd name="T2" fmla="*/ 0 w 1766"/>
                <a:gd name="T3" fmla="*/ 506 h 539"/>
                <a:gd name="T4" fmla="*/ 0 w 1766"/>
                <a:gd name="T5" fmla="*/ 506 h 539"/>
                <a:gd name="T6" fmla="*/ 0 w 1766"/>
                <a:gd name="T7" fmla="*/ 506 h 539"/>
                <a:gd name="T8" fmla="*/ 110 w 1766"/>
                <a:gd name="T9" fmla="*/ 539 h 539"/>
                <a:gd name="T10" fmla="*/ 1696 w 1766"/>
                <a:gd name="T11" fmla="*/ 538 h 539"/>
                <a:gd name="T12" fmla="*/ 1763 w 1766"/>
                <a:gd name="T13" fmla="*/ 512 h 539"/>
                <a:gd name="T14" fmla="*/ 1766 w 1766"/>
                <a:gd name="T15" fmla="*/ 469 h 539"/>
                <a:gd name="T16" fmla="*/ 1766 w 1766"/>
                <a:gd name="T17" fmla="*/ 469 h 539"/>
                <a:gd name="T18" fmla="*/ 1724 w 1766"/>
                <a:gd name="T19" fmla="*/ 424 h 539"/>
                <a:gd name="T20" fmla="*/ 1271 w 1766"/>
                <a:gd name="T21" fmla="*/ 37 h 539"/>
                <a:gd name="T22" fmla="*/ 1178 w 1766"/>
                <a:gd name="T23" fmla="*/ 0 h 539"/>
                <a:gd name="T24" fmla="*/ 546 w 1766"/>
                <a:gd name="T25" fmla="*/ 0 h 539"/>
                <a:gd name="T26" fmla="*/ 467 w 1766"/>
                <a:gd name="T27" fmla="*/ 30 h 539"/>
                <a:gd name="T28" fmla="*/ 44 w 1766"/>
                <a:gd name="T29" fmla="*/ 422 h 539"/>
                <a:gd name="T30" fmla="*/ 3 w 1766"/>
                <a:gd name="T31" fmla="*/ 465 h 539"/>
                <a:gd name="T32" fmla="*/ 3 w 1766"/>
                <a:gd name="T33" fmla="*/ 465 h 539"/>
                <a:gd name="T34" fmla="*/ 0 w 1766"/>
                <a:gd name="T35" fmla="*/ 504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6" h="539">
                  <a:moveTo>
                    <a:pt x="0" y="504"/>
                  </a:moveTo>
                  <a:cubicBezTo>
                    <a:pt x="0" y="504"/>
                    <a:pt x="0" y="505"/>
                    <a:pt x="0" y="506"/>
                  </a:cubicBezTo>
                  <a:cubicBezTo>
                    <a:pt x="0" y="506"/>
                    <a:pt x="0" y="506"/>
                    <a:pt x="0" y="506"/>
                  </a:cubicBezTo>
                  <a:cubicBezTo>
                    <a:pt x="0" y="506"/>
                    <a:pt x="0" y="506"/>
                    <a:pt x="0" y="506"/>
                  </a:cubicBezTo>
                  <a:cubicBezTo>
                    <a:pt x="0" y="526"/>
                    <a:pt x="26" y="539"/>
                    <a:pt x="110" y="539"/>
                  </a:cubicBezTo>
                  <a:cubicBezTo>
                    <a:pt x="1696" y="538"/>
                    <a:pt x="1696" y="538"/>
                    <a:pt x="1696" y="538"/>
                  </a:cubicBezTo>
                  <a:cubicBezTo>
                    <a:pt x="1747" y="538"/>
                    <a:pt x="1764" y="528"/>
                    <a:pt x="1763" y="512"/>
                  </a:cubicBezTo>
                  <a:cubicBezTo>
                    <a:pt x="1766" y="469"/>
                    <a:pt x="1766" y="469"/>
                    <a:pt x="1766" y="469"/>
                  </a:cubicBezTo>
                  <a:cubicBezTo>
                    <a:pt x="1766" y="469"/>
                    <a:pt x="1766" y="469"/>
                    <a:pt x="1766" y="469"/>
                  </a:cubicBezTo>
                  <a:cubicBezTo>
                    <a:pt x="1763" y="457"/>
                    <a:pt x="1739" y="442"/>
                    <a:pt x="1724" y="424"/>
                  </a:cubicBezTo>
                  <a:cubicBezTo>
                    <a:pt x="1271" y="37"/>
                    <a:pt x="1271" y="37"/>
                    <a:pt x="1271" y="37"/>
                  </a:cubicBezTo>
                  <a:cubicBezTo>
                    <a:pt x="1249" y="18"/>
                    <a:pt x="1235" y="0"/>
                    <a:pt x="1178" y="0"/>
                  </a:cubicBezTo>
                  <a:cubicBezTo>
                    <a:pt x="546" y="0"/>
                    <a:pt x="546" y="0"/>
                    <a:pt x="546" y="0"/>
                  </a:cubicBezTo>
                  <a:cubicBezTo>
                    <a:pt x="501" y="0"/>
                    <a:pt x="485" y="8"/>
                    <a:pt x="467" y="30"/>
                  </a:cubicBezTo>
                  <a:cubicBezTo>
                    <a:pt x="44" y="422"/>
                    <a:pt x="44" y="422"/>
                    <a:pt x="44" y="422"/>
                  </a:cubicBezTo>
                  <a:cubicBezTo>
                    <a:pt x="33" y="433"/>
                    <a:pt x="10" y="452"/>
                    <a:pt x="3" y="465"/>
                  </a:cubicBezTo>
                  <a:cubicBezTo>
                    <a:pt x="3" y="465"/>
                    <a:pt x="3" y="465"/>
                    <a:pt x="3" y="465"/>
                  </a:cubicBezTo>
                  <a:lnTo>
                    <a:pt x="0" y="504"/>
                  </a:lnTo>
                  <a:close/>
                </a:path>
              </a:pathLst>
            </a:custGeom>
            <a:solidFill>
              <a:srgbClr val="3A506A"/>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97" name="Freeform 6"/>
            <p:cNvSpPr>
              <a:spLocks/>
            </p:cNvSpPr>
            <p:nvPr/>
          </p:nvSpPr>
          <p:spPr bwMode="auto">
            <a:xfrm>
              <a:off x="3597275" y="4287838"/>
              <a:ext cx="4991101" cy="1792287"/>
            </a:xfrm>
            <a:custGeom>
              <a:avLst/>
              <a:gdLst>
                <a:gd name="T0" fmla="*/ 1202 w 1800"/>
                <a:gd name="T1" fmla="*/ 0 h 645"/>
                <a:gd name="T2" fmla="*/ 570 w 1800"/>
                <a:gd name="T3" fmla="*/ 0 h 645"/>
                <a:gd name="T4" fmla="*/ 491 w 1800"/>
                <a:gd name="T5" fmla="*/ 30 h 645"/>
                <a:gd name="T6" fmla="*/ 34 w 1800"/>
                <a:gd name="T7" fmla="*/ 578 h 645"/>
                <a:gd name="T8" fmla="*/ 126 w 1800"/>
                <a:gd name="T9" fmla="*/ 645 h 645"/>
                <a:gd name="T10" fmla="*/ 1712 w 1800"/>
                <a:gd name="T11" fmla="*/ 644 h 645"/>
                <a:gd name="T12" fmla="*/ 1757 w 1800"/>
                <a:gd name="T13" fmla="*/ 577 h 645"/>
                <a:gd name="T14" fmla="*/ 1295 w 1800"/>
                <a:gd name="T15" fmla="*/ 37 h 645"/>
                <a:gd name="T16" fmla="*/ 1202 w 1800"/>
                <a:gd name="T17"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 h="645">
                  <a:moveTo>
                    <a:pt x="1202" y="0"/>
                  </a:moveTo>
                  <a:cubicBezTo>
                    <a:pt x="570" y="0"/>
                    <a:pt x="570" y="0"/>
                    <a:pt x="570" y="0"/>
                  </a:cubicBezTo>
                  <a:cubicBezTo>
                    <a:pt x="525" y="0"/>
                    <a:pt x="509" y="8"/>
                    <a:pt x="491" y="30"/>
                  </a:cubicBezTo>
                  <a:cubicBezTo>
                    <a:pt x="34" y="578"/>
                    <a:pt x="34" y="578"/>
                    <a:pt x="34" y="578"/>
                  </a:cubicBezTo>
                  <a:cubicBezTo>
                    <a:pt x="4" y="614"/>
                    <a:pt x="0" y="645"/>
                    <a:pt x="126" y="645"/>
                  </a:cubicBezTo>
                  <a:cubicBezTo>
                    <a:pt x="1712" y="644"/>
                    <a:pt x="1712" y="644"/>
                    <a:pt x="1712" y="644"/>
                  </a:cubicBezTo>
                  <a:cubicBezTo>
                    <a:pt x="1800" y="644"/>
                    <a:pt x="1788" y="613"/>
                    <a:pt x="1757" y="577"/>
                  </a:cubicBezTo>
                  <a:cubicBezTo>
                    <a:pt x="1295" y="37"/>
                    <a:pt x="1295" y="37"/>
                    <a:pt x="1295" y="37"/>
                  </a:cubicBezTo>
                  <a:cubicBezTo>
                    <a:pt x="1276" y="15"/>
                    <a:pt x="1259" y="0"/>
                    <a:pt x="1202" y="0"/>
                  </a:cubicBezTo>
                  <a:close/>
                </a:path>
              </a:pathLst>
            </a:custGeom>
            <a:solidFill>
              <a:schemeClr val="tx1">
                <a:lumMod val="50000"/>
                <a:lumOff val="50000"/>
              </a:schemeClr>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98" name="Freeform 7"/>
            <p:cNvSpPr>
              <a:spLocks/>
            </p:cNvSpPr>
            <p:nvPr/>
          </p:nvSpPr>
          <p:spPr bwMode="auto">
            <a:xfrm>
              <a:off x="3910013" y="4381500"/>
              <a:ext cx="4352925" cy="1535112"/>
            </a:xfrm>
            <a:custGeom>
              <a:avLst/>
              <a:gdLst>
                <a:gd name="T0" fmla="*/ 0 w 2742"/>
                <a:gd name="T1" fmla="*/ 967 h 967"/>
                <a:gd name="T2" fmla="*/ 2742 w 2742"/>
                <a:gd name="T3" fmla="*/ 963 h 967"/>
                <a:gd name="T4" fmla="*/ 1998 w 2742"/>
                <a:gd name="T5" fmla="*/ 0 h 967"/>
                <a:gd name="T6" fmla="*/ 728 w 2742"/>
                <a:gd name="T7" fmla="*/ 2 h 967"/>
                <a:gd name="T8" fmla="*/ 0 w 2742"/>
                <a:gd name="T9" fmla="*/ 967 h 967"/>
              </a:gdLst>
              <a:ahLst/>
              <a:cxnLst>
                <a:cxn ang="0">
                  <a:pos x="T0" y="T1"/>
                </a:cxn>
                <a:cxn ang="0">
                  <a:pos x="T2" y="T3"/>
                </a:cxn>
                <a:cxn ang="0">
                  <a:pos x="T4" y="T5"/>
                </a:cxn>
                <a:cxn ang="0">
                  <a:pos x="T6" y="T7"/>
                </a:cxn>
                <a:cxn ang="0">
                  <a:pos x="T8" y="T9"/>
                </a:cxn>
              </a:cxnLst>
              <a:rect l="0" t="0" r="r" b="b"/>
              <a:pathLst>
                <a:path w="2742" h="967">
                  <a:moveTo>
                    <a:pt x="0" y="967"/>
                  </a:moveTo>
                  <a:lnTo>
                    <a:pt x="2742" y="963"/>
                  </a:lnTo>
                  <a:lnTo>
                    <a:pt x="1998" y="0"/>
                  </a:lnTo>
                  <a:lnTo>
                    <a:pt x="728" y="2"/>
                  </a:lnTo>
                  <a:lnTo>
                    <a:pt x="0" y="967"/>
                  </a:lnTo>
                  <a:close/>
                </a:path>
              </a:pathLst>
            </a:custGeom>
            <a:solidFill>
              <a:srgbClr val="3A506A"/>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99" name="Freeform 8"/>
            <p:cNvSpPr>
              <a:spLocks/>
            </p:cNvSpPr>
            <p:nvPr/>
          </p:nvSpPr>
          <p:spPr bwMode="auto">
            <a:xfrm>
              <a:off x="5684838" y="4321175"/>
              <a:ext cx="757238" cy="26987"/>
            </a:xfrm>
            <a:custGeom>
              <a:avLst/>
              <a:gdLst>
                <a:gd name="T0" fmla="*/ 259 w 273"/>
                <a:gd name="T1" fmla="*/ 0 h 10"/>
                <a:gd name="T2" fmla="*/ 136 w 273"/>
                <a:gd name="T3" fmla="*/ 1 h 10"/>
                <a:gd name="T4" fmla="*/ 14 w 273"/>
                <a:gd name="T5" fmla="*/ 1 h 10"/>
                <a:gd name="T6" fmla="*/ 0 w 273"/>
                <a:gd name="T7" fmla="*/ 6 h 10"/>
                <a:gd name="T8" fmla="*/ 0 w 273"/>
                <a:gd name="T9" fmla="*/ 6 h 10"/>
                <a:gd name="T10" fmla="*/ 11 w 273"/>
                <a:gd name="T11" fmla="*/ 10 h 10"/>
                <a:gd name="T12" fmla="*/ 136 w 273"/>
                <a:gd name="T13" fmla="*/ 10 h 10"/>
                <a:gd name="T14" fmla="*/ 261 w 273"/>
                <a:gd name="T15" fmla="*/ 10 h 10"/>
                <a:gd name="T16" fmla="*/ 272 w 273"/>
                <a:gd name="T17" fmla="*/ 5 h 10"/>
                <a:gd name="T18" fmla="*/ 272 w 273"/>
                <a:gd name="T19" fmla="*/ 5 h 10"/>
                <a:gd name="T20" fmla="*/ 259 w 273"/>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10">
                  <a:moveTo>
                    <a:pt x="259" y="0"/>
                  </a:moveTo>
                  <a:cubicBezTo>
                    <a:pt x="218" y="0"/>
                    <a:pt x="177" y="1"/>
                    <a:pt x="136" y="1"/>
                  </a:cubicBezTo>
                  <a:cubicBezTo>
                    <a:pt x="95" y="1"/>
                    <a:pt x="54" y="1"/>
                    <a:pt x="14" y="1"/>
                  </a:cubicBezTo>
                  <a:cubicBezTo>
                    <a:pt x="7" y="1"/>
                    <a:pt x="1" y="3"/>
                    <a:pt x="0" y="6"/>
                  </a:cubicBezTo>
                  <a:cubicBezTo>
                    <a:pt x="0" y="6"/>
                    <a:pt x="0" y="6"/>
                    <a:pt x="0" y="6"/>
                  </a:cubicBezTo>
                  <a:cubicBezTo>
                    <a:pt x="0" y="8"/>
                    <a:pt x="4" y="10"/>
                    <a:pt x="11" y="10"/>
                  </a:cubicBezTo>
                  <a:cubicBezTo>
                    <a:pt x="53" y="10"/>
                    <a:pt x="95" y="10"/>
                    <a:pt x="136" y="10"/>
                  </a:cubicBezTo>
                  <a:cubicBezTo>
                    <a:pt x="178" y="10"/>
                    <a:pt x="219" y="10"/>
                    <a:pt x="261" y="10"/>
                  </a:cubicBezTo>
                  <a:cubicBezTo>
                    <a:pt x="268" y="10"/>
                    <a:pt x="273" y="8"/>
                    <a:pt x="272" y="5"/>
                  </a:cubicBezTo>
                  <a:cubicBezTo>
                    <a:pt x="272" y="5"/>
                    <a:pt x="272" y="5"/>
                    <a:pt x="272" y="5"/>
                  </a:cubicBezTo>
                  <a:cubicBezTo>
                    <a:pt x="272" y="3"/>
                    <a:pt x="265" y="0"/>
                    <a:pt x="2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0" name="Freeform 9"/>
            <p:cNvSpPr>
              <a:spLocks noEditPoints="1"/>
            </p:cNvSpPr>
            <p:nvPr/>
          </p:nvSpPr>
          <p:spPr bwMode="auto">
            <a:xfrm>
              <a:off x="5830888" y="5949950"/>
              <a:ext cx="504825" cy="92075"/>
            </a:xfrm>
            <a:custGeom>
              <a:avLst/>
              <a:gdLst>
                <a:gd name="T0" fmla="*/ 91 w 182"/>
                <a:gd name="T1" fmla="*/ 6 h 33"/>
                <a:gd name="T2" fmla="*/ 119 w 182"/>
                <a:gd name="T3" fmla="*/ 17 h 33"/>
                <a:gd name="T4" fmla="*/ 119 w 182"/>
                <a:gd name="T5" fmla="*/ 29 h 33"/>
                <a:gd name="T6" fmla="*/ 99 w 182"/>
                <a:gd name="T7" fmla="*/ 29 h 33"/>
                <a:gd name="T8" fmla="*/ 99 w 182"/>
                <a:gd name="T9" fmla="*/ 24 h 33"/>
                <a:gd name="T10" fmla="*/ 90 w 182"/>
                <a:gd name="T11" fmla="*/ 21 h 33"/>
                <a:gd name="T12" fmla="*/ 90 w 182"/>
                <a:gd name="T13" fmla="*/ 21 h 33"/>
                <a:gd name="T14" fmla="*/ 90 w 182"/>
                <a:gd name="T15" fmla="*/ 33 h 33"/>
                <a:gd name="T16" fmla="*/ 91 w 182"/>
                <a:gd name="T17" fmla="*/ 33 h 33"/>
                <a:gd name="T18" fmla="*/ 181 w 182"/>
                <a:gd name="T19" fmla="*/ 16 h 33"/>
                <a:gd name="T20" fmla="*/ 90 w 182"/>
                <a:gd name="T21" fmla="*/ 0 h 33"/>
                <a:gd name="T22" fmla="*/ 90 w 182"/>
                <a:gd name="T23" fmla="*/ 2 h 33"/>
                <a:gd name="T24" fmla="*/ 92 w 182"/>
                <a:gd name="T25" fmla="*/ 2 h 33"/>
                <a:gd name="T26" fmla="*/ 130 w 182"/>
                <a:gd name="T27" fmla="*/ 17 h 33"/>
                <a:gd name="T28" fmla="*/ 126 w 182"/>
                <a:gd name="T29" fmla="*/ 18 h 33"/>
                <a:gd name="T30" fmla="*/ 91 w 182"/>
                <a:gd name="T31" fmla="*/ 5 h 33"/>
                <a:gd name="T32" fmla="*/ 90 w 182"/>
                <a:gd name="T33" fmla="*/ 5 h 33"/>
                <a:gd name="T34" fmla="*/ 90 w 182"/>
                <a:gd name="T35" fmla="*/ 7 h 33"/>
                <a:gd name="T36" fmla="*/ 91 w 182"/>
                <a:gd name="T37" fmla="*/ 6 h 33"/>
                <a:gd name="T38" fmla="*/ 90 w 182"/>
                <a:gd name="T39" fmla="*/ 21 h 33"/>
                <a:gd name="T40" fmla="*/ 82 w 182"/>
                <a:gd name="T41" fmla="*/ 24 h 33"/>
                <a:gd name="T42" fmla="*/ 81 w 182"/>
                <a:gd name="T43" fmla="*/ 29 h 33"/>
                <a:gd name="T44" fmla="*/ 61 w 182"/>
                <a:gd name="T45" fmla="*/ 29 h 33"/>
                <a:gd name="T46" fmla="*/ 62 w 182"/>
                <a:gd name="T47" fmla="*/ 17 h 33"/>
                <a:gd name="T48" fmla="*/ 90 w 182"/>
                <a:gd name="T49" fmla="*/ 7 h 33"/>
                <a:gd name="T50" fmla="*/ 90 w 182"/>
                <a:gd name="T51" fmla="*/ 5 h 33"/>
                <a:gd name="T52" fmla="*/ 55 w 182"/>
                <a:gd name="T53" fmla="*/ 18 h 33"/>
                <a:gd name="T54" fmla="*/ 51 w 182"/>
                <a:gd name="T55" fmla="*/ 17 h 33"/>
                <a:gd name="T56" fmla="*/ 68 w 182"/>
                <a:gd name="T57" fmla="*/ 10 h 33"/>
                <a:gd name="T58" fmla="*/ 69 w 182"/>
                <a:gd name="T59" fmla="*/ 3 h 33"/>
                <a:gd name="T60" fmla="*/ 77 w 182"/>
                <a:gd name="T61" fmla="*/ 3 h 33"/>
                <a:gd name="T62" fmla="*/ 77 w 182"/>
                <a:gd name="T63" fmla="*/ 7 h 33"/>
                <a:gd name="T64" fmla="*/ 90 w 182"/>
                <a:gd name="T65" fmla="*/ 2 h 33"/>
                <a:gd name="T66" fmla="*/ 90 w 182"/>
                <a:gd name="T67" fmla="*/ 0 h 33"/>
                <a:gd name="T68" fmla="*/ 90 w 182"/>
                <a:gd name="T69" fmla="*/ 0 h 33"/>
                <a:gd name="T70" fmla="*/ 1 w 182"/>
                <a:gd name="T71" fmla="*/ 16 h 33"/>
                <a:gd name="T72" fmla="*/ 90 w 182"/>
                <a:gd name="T73" fmla="*/ 33 h 33"/>
                <a:gd name="T74" fmla="*/ 90 w 182"/>
                <a:gd name="T7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2" h="33">
                  <a:moveTo>
                    <a:pt x="91" y="6"/>
                  </a:moveTo>
                  <a:cubicBezTo>
                    <a:pt x="119" y="17"/>
                    <a:pt x="119" y="17"/>
                    <a:pt x="119" y="17"/>
                  </a:cubicBezTo>
                  <a:cubicBezTo>
                    <a:pt x="119" y="29"/>
                    <a:pt x="119" y="29"/>
                    <a:pt x="119" y="29"/>
                  </a:cubicBezTo>
                  <a:cubicBezTo>
                    <a:pt x="99" y="29"/>
                    <a:pt x="99" y="29"/>
                    <a:pt x="99" y="29"/>
                  </a:cubicBezTo>
                  <a:cubicBezTo>
                    <a:pt x="99" y="24"/>
                    <a:pt x="99" y="24"/>
                    <a:pt x="99" y="24"/>
                  </a:cubicBezTo>
                  <a:cubicBezTo>
                    <a:pt x="99" y="22"/>
                    <a:pt x="95" y="21"/>
                    <a:pt x="90" y="21"/>
                  </a:cubicBezTo>
                  <a:cubicBezTo>
                    <a:pt x="90" y="21"/>
                    <a:pt x="90" y="21"/>
                    <a:pt x="90" y="21"/>
                  </a:cubicBezTo>
                  <a:cubicBezTo>
                    <a:pt x="90" y="33"/>
                    <a:pt x="90" y="33"/>
                    <a:pt x="90" y="33"/>
                  </a:cubicBezTo>
                  <a:cubicBezTo>
                    <a:pt x="91" y="33"/>
                    <a:pt x="91" y="33"/>
                    <a:pt x="91" y="33"/>
                  </a:cubicBezTo>
                  <a:cubicBezTo>
                    <a:pt x="142" y="33"/>
                    <a:pt x="182" y="25"/>
                    <a:pt x="181" y="16"/>
                  </a:cubicBezTo>
                  <a:cubicBezTo>
                    <a:pt x="180" y="7"/>
                    <a:pt x="139" y="0"/>
                    <a:pt x="90" y="0"/>
                  </a:cubicBezTo>
                  <a:cubicBezTo>
                    <a:pt x="90" y="2"/>
                    <a:pt x="90" y="2"/>
                    <a:pt x="90" y="2"/>
                  </a:cubicBezTo>
                  <a:cubicBezTo>
                    <a:pt x="92" y="2"/>
                    <a:pt x="92" y="2"/>
                    <a:pt x="92" y="2"/>
                  </a:cubicBezTo>
                  <a:cubicBezTo>
                    <a:pt x="130" y="17"/>
                    <a:pt x="130" y="17"/>
                    <a:pt x="130" y="17"/>
                  </a:cubicBezTo>
                  <a:cubicBezTo>
                    <a:pt x="126" y="18"/>
                    <a:pt x="126" y="18"/>
                    <a:pt x="126" y="18"/>
                  </a:cubicBezTo>
                  <a:cubicBezTo>
                    <a:pt x="91" y="5"/>
                    <a:pt x="91" y="5"/>
                    <a:pt x="91" y="5"/>
                  </a:cubicBezTo>
                  <a:cubicBezTo>
                    <a:pt x="90" y="5"/>
                    <a:pt x="90" y="5"/>
                    <a:pt x="90" y="5"/>
                  </a:cubicBezTo>
                  <a:cubicBezTo>
                    <a:pt x="90" y="7"/>
                    <a:pt x="90" y="7"/>
                    <a:pt x="90" y="7"/>
                  </a:cubicBezTo>
                  <a:lnTo>
                    <a:pt x="91" y="6"/>
                  </a:lnTo>
                  <a:close/>
                  <a:moveTo>
                    <a:pt x="90" y="21"/>
                  </a:moveTo>
                  <a:cubicBezTo>
                    <a:pt x="86" y="21"/>
                    <a:pt x="82" y="22"/>
                    <a:pt x="82" y="24"/>
                  </a:cubicBezTo>
                  <a:cubicBezTo>
                    <a:pt x="81" y="29"/>
                    <a:pt x="81" y="29"/>
                    <a:pt x="81" y="29"/>
                  </a:cubicBezTo>
                  <a:cubicBezTo>
                    <a:pt x="61" y="29"/>
                    <a:pt x="61" y="29"/>
                    <a:pt x="61" y="29"/>
                  </a:cubicBezTo>
                  <a:cubicBezTo>
                    <a:pt x="62" y="17"/>
                    <a:pt x="62" y="17"/>
                    <a:pt x="62" y="17"/>
                  </a:cubicBezTo>
                  <a:cubicBezTo>
                    <a:pt x="90" y="7"/>
                    <a:pt x="90" y="7"/>
                    <a:pt x="90" y="7"/>
                  </a:cubicBezTo>
                  <a:cubicBezTo>
                    <a:pt x="90" y="5"/>
                    <a:pt x="90" y="5"/>
                    <a:pt x="90" y="5"/>
                  </a:cubicBezTo>
                  <a:cubicBezTo>
                    <a:pt x="55" y="18"/>
                    <a:pt x="55" y="18"/>
                    <a:pt x="55" y="18"/>
                  </a:cubicBezTo>
                  <a:cubicBezTo>
                    <a:pt x="51" y="17"/>
                    <a:pt x="51" y="17"/>
                    <a:pt x="51" y="17"/>
                  </a:cubicBezTo>
                  <a:cubicBezTo>
                    <a:pt x="68" y="10"/>
                    <a:pt x="68" y="10"/>
                    <a:pt x="68" y="10"/>
                  </a:cubicBezTo>
                  <a:cubicBezTo>
                    <a:pt x="69" y="3"/>
                    <a:pt x="69" y="3"/>
                    <a:pt x="69" y="3"/>
                  </a:cubicBezTo>
                  <a:cubicBezTo>
                    <a:pt x="77" y="3"/>
                    <a:pt x="77" y="3"/>
                    <a:pt x="77" y="3"/>
                  </a:cubicBezTo>
                  <a:cubicBezTo>
                    <a:pt x="77" y="7"/>
                    <a:pt x="77" y="7"/>
                    <a:pt x="77" y="7"/>
                  </a:cubicBezTo>
                  <a:cubicBezTo>
                    <a:pt x="90" y="2"/>
                    <a:pt x="90" y="2"/>
                    <a:pt x="90" y="2"/>
                  </a:cubicBezTo>
                  <a:cubicBezTo>
                    <a:pt x="90" y="0"/>
                    <a:pt x="90" y="0"/>
                    <a:pt x="90" y="0"/>
                  </a:cubicBezTo>
                  <a:cubicBezTo>
                    <a:pt x="90" y="0"/>
                    <a:pt x="90" y="0"/>
                    <a:pt x="90" y="0"/>
                  </a:cubicBezTo>
                  <a:cubicBezTo>
                    <a:pt x="41" y="0"/>
                    <a:pt x="1" y="7"/>
                    <a:pt x="1" y="16"/>
                  </a:cubicBezTo>
                  <a:cubicBezTo>
                    <a:pt x="0" y="25"/>
                    <a:pt x="40" y="33"/>
                    <a:pt x="90" y="33"/>
                  </a:cubicBezTo>
                  <a:lnTo>
                    <a:pt x="90" y="21"/>
                  </a:lnTo>
                  <a:close/>
                </a:path>
              </a:pathLst>
            </a:custGeom>
            <a:solidFill>
              <a:srgbClr val="3A506A"/>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6" name="组合 5"/>
          <p:cNvGrpSpPr>
            <a:grpSpLocks/>
          </p:cNvGrpSpPr>
          <p:nvPr/>
        </p:nvGrpSpPr>
        <p:grpSpPr bwMode="auto">
          <a:xfrm>
            <a:off x="-457200" y="-296"/>
            <a:ext cx="5618163" cy="4364334"/>
            <a:chOff x="-456870" y="0"/>
            <a:chExt cx="5617113" cy="4364527"/>
          </a:xfrm>
        </p:grpSpPr>
        <p:sp>
          <p:nvSpPr>
            <p:cNvPr id="602" name="Freeform 18"/>
            <p:cNvSpPr>
              <a:spLocks noEditPoints="1"/>
            </p:cNvSpPr>
            <p:nvPr/>
          </p:nvSpPr>
          <p:spPr bwMode="auto">
            <a:xfrm>
              <a:off x="3047675" y="2213369"/>
              <a:ext cx="303156" cy="288938"/>
            </a:xfrm>
            <a:custGeom>
              <a:avLst/>
              <a:gdLst>
                <a:gd name="T0" fmla="*/ 145 w 164"/>
                <a:gd name="T1" fmla="*/ 34 h 156"/>
                <a:gd name="T2" fmla="*/ 147 w 164"/>
                <a:gd name="T3" fmla="*/ 100 h 156"/>
                <a:gd name="T4" fmla="*/ 144 w 164"/>
                <a:gd name="T5" fmla="*/ 103 h 156"/>
                <a:gd name="T6" fmla="*/ 135 w 164"/>
                <a:gd name="T7" fmla="*/ 101 h 156"/>
                <a:gd name="T8" fmla="*/ 117 w 164"/>
                <a:gd name="T9" fmla="*/ 108 h 156"/>
                <a:gd name="T10" fmla="*/ 117 w 164"/>
                <a:gd name="T11" fmla="*/ 143 h 156"/>
                <a:gd name="T12" fmla="*/ 135 w 164"/>
                <a:gd name="T13" fmla="*/ 151 h 156"/>
                <a:gd name="T14" fmla="*/ 160 w 164"/>
                <a:gd name="T15" fmla="*/ 126 h 156"/>
                <a:gd name="T16" fmla="*/ 160 w 164"/>
                <a:gd name="T17" fmla="*/ 37 h 156"/>
                <a:gd name="T18" fmla="*/ 145 w 164"/>
                <a:gd name="T19" fmla="*/ 5 h 156"/>
                <a:gd name="T20" fmla="*/ 82 w 164"/>
                <a:gd name="T21" fmla="*/ 0 h 156"/>
                <a:gd name="T22" fmla="*/ 162 w 164"/>
                <a:gd name="T23" fmla="*/ 0 h 156"/>
                <a:gd name="T24" fmla="*/ 164 w 164"/>
                <a:gd name="T25" fmla="*/ 37 h 156"/>
                <a:gd name="T26" fmla="*/ 164 w 164"/>
                <a:gd name="T27" fmla="*/ 126 h 156"/>
                <a:gd name="T28" fmla="*/ 156 w 164"/>
                <a:gd name="T29" fmla="*/ 147 h 156"/>
                <a:gd name="T30" fmla="*/ 114 w 164"/>
                <a:gd name="T31" fmla="*/ 147 h 156"/>
                <a:gd name="T32" fmla="*/ 105 w 164"/>
                <a:gd name="T33" fmla="*/ 126 h 156"/>
                <a:gd name="T34" fmla="*/ 114 w 164"/>
                <a:gd name="T35" fmla="*/ 105 h 156"/>
                <a:gd name="T36" fmla="*/ 114 w 164"/>
                <a:gd name="T37" fmla="*/ 105 h 156"/>
                <a:gd name="T38" fmla="*/ 140 w 164"/>
                <a:gd name="T39" fmla="*/ 97 h 156"/>
                <a:gd name="T40" fmla="*/ 142 w 164"/>
                <a:gd name="T41" fmla="*/ 39 h 156"/>
                <a:gd name="T42" fmla="*/ 82 w 164"/>
                <a:gd name="T43" fmla="*/ 34 h 156"/>
                <a:gd name="T44" fmla="*/ 47 w 164"/>
                <a:gd name="T45" fmla="*/ 144 h 156"/>
                <a:gd name="T46" fmla="*/ 54 w 164"/>
                <a:gd name="T47" fmla="*/ 126 h 156"/>
                <a:gd name="T48" fmla="*/ 54 w 164"/>
                <a:gd name="T49" fmla="*/ 37 h 156"/>
                <a:gd name="T50" fmla="*/ 82 w 164"/>
                <a:gd name="T51" fmla="*/ 34 h 156"/>
                <a:gd name="T52" fmla="*/ 59 w 164"/>
                <a:gd name="T53" fmla="*/ 39 h 156"/>
                <a:gd name="T54" fmla="*/ 59 w 164"/>
                <a:gd name="T55" fmla="*/ 126 h 156"/>
                <a:gd name="T56" fmla="*/ 50 w 164"/>
                <a:gd name="T57" fmla="*/ 147 h 156"/>
                <a:gd name="T58" fmla="*/ 29 w 164"/>
                <a:gd name="T59" fmla="*/ 156 h 156"/>
                <a:gd name="T60" fmla="*/ 0 w 164"/>
                <a:gd name="T61" fmla="*/ 126 h 156"/>
                <a:gd name="T62" fmla="*/ 29 w 164"/>
                <a:gd name="T63" fmla="*/ 96 h 156"/>
                <a:gd name="T64" fmla="*/ 37 w 164"/>
                <a:gd name="T65" fmla="*/ 97 h 156"/>
                <a:gd name="T66" fmla="*/ 37 w 164"/>
                <a:gd name="T67" fmla="*/ 2 h 156"/>
                <a:gd name="T68" fmla="*/ 57 w 164"/>
                <a:gd name="T69" fmla="*/ 0 h 156"/>
                <a:gd name="T70" fmla="*/ 82 w 164"/>
                <a:gd name="T71" fmla="*/ 5 h 156"/>
                <a:gd name="T72" fmla="*/ 42 w 164"/>
                <a:gd name="T73" fmla="*/ 5 h 156"/>
                <a:gd name="T74" fmla="*/ 42 w 164"/>
                <a:gd name="T75" fmla="*/ 100 h 156"/>
                <a:gd name="T76" fmla="*/ 39 w 164"/>
                <a:gd name="T77" fmla="*/ 103 h 156"/>
                <a:gd name="T78" fmla="*/ 29 w 164"/>
                <a:gd name="T79" fmla="*/ 101 h 156"/>
                <a:gd name="T80" fmla="*/ 4 w 164"/>
                <a:gd name="T81" fmla="*/ 126 h 156"/>
                <a:gd name="T82" fmla="*/ 29 w 164"/>
                <a:gd name="T83" fmla="*/ 15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156">
                  <a:moveTo>
                    <a:pt x="82" y="34"/>
                  </a:moveTo>
                  <a:cubicBezTo>
                    <a:pt x="145" y="34"/>
                    <a:pt x="145" y="34"/>
                    <a:pt x="145" y="34"/>
                  </a:cubicBezTo>
                  <a:cubicBezTo>
                    <a:pt x="146" y="34"/>
                    <a:pt x="147" y="36"/>
                    <a:pt x="147" y="37"/>
                  </a:cubicBezTo>
                  <a:cubicBezTo>
                    <a:pt x="147" y="100"/>
                    <a:pt x="147" y="100"/>
                    <a:pt x="147" y="100"/>
                  </a:cubicBezTo>
                  <a:cubicBezTo>
                    <a:pt x="147" y="102"/>
                    <a:pt x="146" y="103"/>
                    <a:pt x="145" y="103"/>
                  </a:cubicBezTo>
                  <a:cubicBezTo>
                    <a:pt x="144" y="103"/>
                    <a:pt x="144" y="103"/>
                    <a:pt x="144" y="103"/>
                  </a:cubicBezTo>
                  <a:cubicBezTo>
                    <a:pt x="142" y="102"/>
                    <a:pt x="141" y="102"/>
                    <a:pt x="139" y="101"/>
                  </a:cubicBezTo>
                  <a:cubicBezTo>
                    <a:pt x="138" y="101"/>
                    <a:pt x="136" y="101"/>
                    <a:pt x="135" y="101"/>
                  </a:cubicBezTo>
                  <a:cubicBezTo>
                    <a:pt x="128" y="101"/>
                    <a:pt x="121" y="104"/>
                    <a:pt x="117" y="108"/>
                  </a:cubicBezTo>
                  <a:cubicBezTo>
                    <a:pt x="117" y="108"/>
                    <a:pt x="117" y="108"/>
                    <a:pt x="117" y="108"/>
                  </a:cubicBezTo>
                  <a:cubicBezTo>
                    <a:pt x="112" y="113"/>
                    <a:pt x="110" y="119"/>
                    <a:pt x="110" y="126"/>
                  </a:cubicBezTo>
                  <a:cubicBezTo>
                    <a:pt x="110" y="133"/>
                    <a:pt x="112" y="139"/>
                    <a:pt x="117" y="143"/>
                  </a:cubicBezTo>
                  <a:cubicBezTo>
                    <a:pt x="117" y="144"/>
                    <a:pt x="117" y="144"/>
                    <a:pt x="117" y="144"/>
                  </a:cubicBezTo>
                  <a:cubicBezTo>
                    <a:pt x="122" y="148"/>
                    <a:pt x="128" y="151"/>
                    <a:pt x="135" y="151"/>
                  </a:cubicBezTo>
                  <a:cubicBezTo>
                    <a:pt x="142" y="151"/>
                    <a:pt x="148" y="148"/>
                    <a:pt x="152" y="143"/>
                  </a:cubicBezTo>
                  <a:cubicBezTo>
                    <a:pt x="157" y="139"/>
                    <a:pt x="160" y="133"/>
                    <a:pt x="160" y="126"/>
                  </a:cubicBezTo>
                  <a:cubicBezTo>
                    <a:pt x="160" y="126"/>
                    <a:pt x="160" y="126"/>
                    <a:pt x="160" y="126"/>
                  </a:cubicBezTo>
                  <a:cubicBezTo>
                    <a:pt x="160" y="37"/>
                    <a:pt x="160" y="37"/>
                    <a:pt x="160" y="37"/>
                  </a:cubicBezTo>
                  <a:cubicBezTo>
                    <a:pt x="160" y="5"/>
                    <a:pt x="160" y="5"/>
                    <a:pt x="160" y="5"/>
                  </a:cubicBezTo>
                  <a:cubicBezTo>
                    <a:pt x="145" y="5"/>
                    <a:pt x="145" y="5"/>
                    <a:pt x="145" y="5"/>
                  </a:cubicBezTo>
                  <a:cubicBezTo>
                    <a:pt x="82" y="5"/>
                    <a:pt x="82" y="5"/>
                    <a:pt x="82" y="5"/>
                  </a:cubicBezTo>
                  <a:cubicBezTo>
                    <a:pt x="82" y="0"/>
                    <a:pt x="82" y="0"/>
                    <a:pt x="82" y="0"/>
                  </a:cubicBezTo>
                  <a:cubicBezTo>
                    <a:pt x="145" y="0"/>
                    <a:pt x="145" y="0"/>
                    <a:pt x="145" y="0"/>
                  </a:cubicBezTo>
                  <a:cubicBezTo>
                    <a:pt x="162" y="0"/>
                    <a:pt x="162" y="0"/>
                    <a:pt x="162" y="0"/>
                  </a:cubicBezTo>
                  <a:cubicBezTo>
                    <a:pt x="163" y="0"/>
                    <a:pt x="164" y="1"/>
                    <a:pt x="164" y="2"/>
                  </a:cubicBezTo>
                  <a:cubicBezTo>
                    <a:pt x="164" y="37"/>
                    <a:pt x="164" y="37"/>
                    <a:pt x="164" y="37"/>
                  </a:cubicBezTo>
                  <a:cubicBezTo>
                    <a:pt x="164" y="126"/>
                    <a:pt x="164" y="126"/>
                    <a:pt x="164" y="126"/>
                  </a:cubicBezTo>
                  <a:cubicBezTo>
                    <a:pt x="164" y="126"/>
                    <a:pt x="164" y="126"/>
                    <a:pt x="164" y="126"/>
                  </a:cubicBezTo>
                  <a:cubicBezTo>
                    <a:pt x="164" y="126"/>
                    <a:pt x="164" y="126"/>
                    <a:pt x="164" y="126"/>
                  </a:cubicBezTo>
                  <a:cubicBezTo>
                    <a:pt x="164" y="134"/>
                    <a:pt x="161" y="141"/>
                    <a:pt x="156" y="147"/>
                  </a:cubicBezTo>
                  <a:cubicBezTo>
                    <a:pt x="150" y="152"/>
                    <a:pt x="143" y="156"/>
                    <a:pt x="135" y="156"/>
                  </a:cubicBezTo>
                  <a:cubicBezTo>
                    <a:pt x="126" y="156"/>
                    <a:pt x="119" y="152"/>
                    <a:pt x="114" y="147"/>
                  </a:cubicBezTo>
                  <a:cubicBezTo>
                    <a:pt x="114" y="147"/>
                    <a:pt x="114" y="147"/>
                    <a:pt x="114" y="147"/>
                  </a:cubicBezTo>
                  <a:cubicBezTo>
                    <a:pt x="108" y="141"/>
                    <a:pt x="105" y="134"/>
                    <a:pt x="105" y="126"/>
                  </a:cubicBezTo>
                  <a:cubicBezTo>
                    <a:pt x="105" y="118"/>
                    <a:pt x="108" y="110"/>
                    <a:pt x="114" y="105"/>
                  </a:cubicBezTo>
                  <a:cubicBezTo>
                    <a:pt x="114" y="105"/>
                    <a:pt x="114" y="105"/>
                    <a:pt x="114" y="105"/>
                  </a:cubicBezTo>
                  <a:cubicBezTo>
                    <a:pt x="114" y="105"/>
                    <a:pt x="114" y="105"/>
                    <a:pt x="114" y="105"/>
                  </a:cubicBezTo>
                  <a:cubicBezTo>
                    <a:pt x="114" y="105"/>
                    <a:pt x="114" y="105"/>
                    <a:pt x="114" y="105"/>
                  </a:cubicBezTo>
                  <a:cubicBezTo>
                    <a:pt x="119" y="99"/>
                    <a:pt x="126" y="96"/>
                    <a:pt x="135" y="96"/>
                  </a:cubicBezTo>
                  <a:cubicBezTo>
                    <a:pt x="137" y="96"/>
                    <a:pt x="138" y="96"/>
                    <a:pt x="140" y="97"/>
                  </a:cubicBezTo>
                  <a:cubicBezTo>
                    <a:pt x="141" y="97"/>
                    <a:pt x="142" y="97"/>
                    <a:pt x="142" y="97"/>
                  </a:cubicBezTo>
                  <a:cubicBezTo>
                    <a:pt x="142" y="39"/>
                    <a:pt x="142" y="39"/>
                    <a:pt x="142" y="39"/>
                  </a:cubicBezTo>
                  <a:cubicBezTo>
                    <a:pt x="82" y="39"/>
                    <a:pt x="82" y="39"/>
                    <a:pt x="82" y="39"/>
                  </a:cubicBezTo>
                  <a:lnTo>
                    <a:pt x="82" y="34"/>
                  </a:lnTo>
                  <a:close/>
                  <a:moveTo>
                    <a:pt x="29" y="151"/>
                  </a:moveTo>
                  <a:cubicBezTo>
                    <a:pt x="36" y="151"/>
                    <a:pt x="43" y="148"/>
                    <a:pt x="47" y="144"/>
                  </a:cubicBezTo>
                  <a:cubicBezTo>
                    <a:pt x="47" y="143"/>
                    <a:pt x="47" y="143"/>
                    <a:pt x="47" y="143"/>
                  </a:cubicBezTo>
                  <a:cubicBezTo>
                    <a:pt x="52" y="139"/>
                    <a:pt x="54" y="133"/>
                    <a:pt x="54" y="126"/>
                  </a:cubicBezTo>
                  <a:cubicBezTo>
                    <a:pt x="54" y="126"/>
                    <a:pt x="54" y="126"/>
                    <a:pt x="54" y="126"/>
                  </a:cubicBezTo>
                  <a:cubicBezTo>
                    <a:pt x="54" y="37"/>
                    <a:pt x="54" y="37"/>
                    <a:pt x="54" y="37"/>
                  </a:cubicBezTo>
                  <a:cubicBezTo>
                    <a:pt x="54" y="36"/>
                    <a:pt x="55" y="34"/>
                    <a:pt x="57" y="34"/>
                  </a:cubicBezTo>
                  <a:cubicBezTo>
                    <a:pt x="82" y="34"/>
                    <a:pt x="82" y="34"/>
                    <a:pt x="82" y="34"/>
                  </a:cubicBezTo>
                  <a:cubicBezTo>
                    <a:pt x="82" y="39"/>
                    <a:pt x="82" y="39"/>
                    <a:pt x="82" y="39"/>
                  </a:cubicBezTo>
                  <a:cubicBezTo>
                    <a:pt x="59" y="39"/>
                    <a:pt x="59" y="39"/>
                    <a:pt x="59" y="39"/>
                  </a:cubicBezTo>
                  <a:cubicBezTo>
                    <a:pt x="59" y="126"/>
                    <a:pt x="59" y="126"/>
                    <a:pt x="59" y="126"/>
                  </a:cubicBezTo>
                  <a:cubicBezTo>
                    <a:pt x="59" y="126"/>
                    <a:pt x="59" y="126"/>
                    <a:pt x="59" y="126"/>
                  </a:cubicBezTo>
                  <a:cubicBezTo>
                    <a:pt x="59" y="134"/>
                    <a:pt x="56" y="141"/>
                    <a:pt x="50" y="147"/>
                  </a:cubicBezTo>
                  <a:cubicBezTo>
                    <a:pt x="50" y="147"/>
                    <a:pt x="50" y="147"/>
                    <a:pt x="50" y="147"/>
                  </a:cubicBezTo>
                  <a:cubicBezTo>
                    <a:pt x="50" y="147"/>
                    <a:pt x="50" y="147"/>
                    <a:pt x="50" y="147"/>
                  </a:cubicBezTo>
                  <a:cubicBezTo>
                    <a:pt x="45" y="152"/>
                    <a:pt x="38" y="156"/>
                    <a:pt x="29" y="156"/>
                  </a:cubicBezTo>
                  <a:cubicBezTo>
                    <a:pt x="21" y="156"/>
                    <a:pt x="14" y="152"/>
                    <a:pt x="8" y="147"/>
                  </a:cubicBezTo>
                  <a:cubicBezTo>
                    <a:pt x="3" y="141"/>
                    <a:pt x="0" y="134"/>
                    <a:pt x="0" y="126"/>
                  </a:cubicBezTo>
                  <a:cubicBezTo>
                    <a:pt x="0" y="118"/>
                    <a:pt x="3" y="110"/>
                    <a:pt x="8" y="105"/>
                  </a:cubicBezTo>
                  <a:cubicBezTo>
                    <a:pt x="14" y="99"/>
                    <a:pt x="21" y="96"/>
                    <a:pt x="29" y="96"/>
                  </a:cubicBezTo>
                  <a:cubicBezTo>
                    <a:pt x="31" y="96"/>
                    <a:pt x="33" y="96"/>
                    <a:pt x="35" y="97"/>
                  </a:cubicBezTo>
                  <a:cubicBezTo>
                    <a:pt x="36" y="97"/>
                    <a:pt x="36" y="97"/>
                    <a:pt x="37" y="97"/>
                  </a:cubicBezTo>
                  <a:cubicBezTo>
                    <a:pt x="37" y="37"/>
                    <a:pt x="37" y="37"/>
                    <a:pt x="37" y="37"/>
                  </a:cubicBezTo>
                  <a:cubicBezTo>
                    <a:pt x="37" y="2"/>
                    <a:pt x="37" y="2"/>
                    <a:pt x="37" y="2"/>
                  </a:cubicBezTo>
                  <a:cubicBezTo>
                    <a:pt x="37" y="1"/>
                    <a:pt x="38" y="0"/>
                    <a:pt x="40" y="0"/>
                  </a:cubicBezTo>
                  <a:cubicBezTo>
                    <a:pt x="57" y="0"/>
                    <a:pt x="57" y="0"/>
                    <a:pt x="57" y="0"/>
                  </a:cubicBezTo>
                  <a:cubicBezTo>
                    <a:pt x="82" y="0"/>
                    <a:pt x="82" y="0"/>
                    <a:pt x="82" y="0"/>
                  </a:cubicBezTo>
                  <a:cubicBezTo>
                    <a:pt x="82" y="5"/>
                    <a:pt x="82" y="5"/>
                    <a:pt x="82" y="5"/>
                  </a:cubicBezTo>
                  <a:cubicBezTo>
                    <a:pt x="57" y="5"/>
                    <a:pt x="57" y="5"/>
                    <a:pt x="57" y="5"/>
                  </a:cubicBezTo>
                  <a:cubicBezTo>
                    <a:pt x="42" y="5"/>
                    <a:pt x="42" y="5"/>
                    <a:pt x="42" y="5"/>
                  </a:cubicBezTo>
                  <a:cubicBezTo>
                    <a:pt x="42" y="37"/>
                    <a:pt x="42" y="37"/>
                    <a:pt x="42" y="37"/>
                  </a:cubicBezTo>
                  <a:cubicBezTo>
                    <a:pt x="42" y="100"/>
                    <a:pt x="42" y="100"/>
                    <a:pt x="42" y="100"/>
                  </a:cubicBezTo>
                  <a:cubicBezTo>
                    <a:pt x="42" y="102"/>
                    <a:pt x="41" y="103"/>
                    <a:pt x="40" y="103"/>
                  </a:cubicBezTo>
                  <a:cubicBezTo>
                    <a:pt x="39" y="103"/>
                    <a:pt x="39" y="103"/>
                    <a:pt x="39" y="103"/>
                  </a:cubicBezTo>
                  <a:cubicBezTo>
                    <a:pt x="37" y="102"/>
                    <a:pt x="36" y="102"/>
                    <a:pt x="34" y="101"/>
                  </a:cubicBezTo>
                  <a:cubicBezTo>
                    <a:pt x="33" y="101"/>
                    <a:pt x="31" y="101"/>
                    <a:pt x="29" y="101"/>
                  </a:cubicBezTo>
                  <a:cubicBezTo>
                    <a:pt x="23" y="101"/>
                    <a:pt x="16" y="104"/>
                    <a:pt x="12" y="108"/>
                  </a:cubicBezTo>
                  <a:cubicBezTo>
                    <a:pt x="7" y="113"/>
                    <a:pt x="4" y="119"/>
                    <a:pt x="4" y="126"/>
                  </a:cubicBezTo>
                  <a:cubicBezTo>
                    <a:pt x="4" y="133"/>
                    <a:pt x="7" y="139"/>
                    <a:pt x="12" y="143"/>
                  </a:cubicBezTo>
                  <a:cubicBezTo>
                    <a:pt x="16" y="148"/>
                    <a:pt x="23" y="151"/>
                    <a:pt x="29" y="15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3" name="Freeform 20"/>
            <p:cNvSpPr>
              <a:spLocks noEditPoints="1"/>
            </p:cNvSpPr>
            <p:nvPr/>
          </p:nvSpPr>
          <p:spPr bwMode="auto">
            <a:xfrm>
              <a:off x="2204870" y="2410227"/>
              <a:ext cx="199988" cy="209559"/>
            </a:xfrm>
            <a:custGeom>
              <a:avLst/>
              <a:gdLst>
                <a:gd name="T0" fmla="*/ 54 w 108"/>
                <a:gd name="T1" fmla="*/ 108 h 114"/>
                <a:gd name="T2" fmla="*/ 54 w 108"/>
                <a:gd name="T3" fmla="*/ 108 h 114"/>
                <a:gd name="T4" fmla="*/ 100 w 108"/>
                <a:gd name="T5" fmla="*/ 50 h 114"/>
                <a:gd name="T6" fmla="*/ 87 w 108"/>
                <a:gd name="T7" fmla="*/ 50 h 114"/>
                <a:gd name="T8" fmla="*/ 85 w 108"/>
                <a:gd name="T9" fmla="*/ 48 h 114"/>
                <a:gd name="T10" fmla="*/ 85 w 108"/>
                <a:gd name="T11" fmla="*/ 4 h 114"/>
                <a:gd name="T12" fmla="*/ 54 w 108"/>
                <a:gd name="T13" fmla="*/ 4 h 114"/>
                <a:gd name="T14" fmla="*/ 54 w 108"/>
                <a:gd name="T15" fmla="*/ 0 h 114"/>
                <a:gd name="T16" fmla="*/ 87 w 108"/>
                <a:gd name="T17" fmla="*/ 0 h 114"/>
                <a:gd name="T18" fmla="*/ 90 w 108"/>
                <a:gd name="T19" fmla="*/ 2 h 114"/>
                <a:gd name="T20" fmla="*/ 90 w 108"/>
                <a:gd name="T21" fmla="*/ 45 h 114"/>
                <a:gd name="T22" fmla="*/ 105 w 108"/>
                <a:gd name="T23" fmla="*/ 45 h 114"/>
                <a:gd name="T24" fmla="*/ 105 w 108"/>
                <a:gd name="T25" fmla="*/ 45 h 114"/>
                <a:gd name="T26" fmla="*/ 107 w 108"/>
                <a:gd name="T27" fmla="*/ 46 h 114"/>
                <a:gd name="T28" fmla="*/ 107 w 108"/>
                <a:gd name="T29" fmla="*/ 49 h 114"/>
                <a:gd name="T30" fmla="*/ 56 w 108"/>
                <a:gd name="T31" fmla="*/ 113 h 114"/>
                <a:gd name="T32" fmla="*/ 55 w 108"/>
                <a:gd name="T33" fmla="*/ 113 h 114"/>
                <a:gd name="T34" fmla="*/ 54 w 108"/>
                <a:gd name="T35" fmla="*/ 114 h 114"/>
                <a:gd name="T36" fmla="*/ 54 w 108"/>
                <a:gd name="T37" fmla="*/ 108 h 114"/>
                <a:gd name="T38" fmla="*/ 20 w 108"/>
                <a:gd name="T39" fmla="*/ 50 h 114"/>
                <a:gd name="T40" fmla="*/ 8 w 108"/>
                <a:gd name="T41" fmla="*/ 50 h 114"/>
                <a:gd name="T42" fmla="*/ 54 w 108"/>
                <a:gd name="T43" fmla="*/ 108 h 114"/>
                <a:gd name="T44" fmla="*/ 54 w 108"/>
                <a:gd name="T45" fmla="*/ 114 h 114"/>
                <a:gd name="T46" fmla="*/ 52 w 108"/>
                <a:gd name="T47" fmla="*/ 113 h 114"/>
                <a:gd name="T48" fmla="*/ 1 w 108"/>
                <a:gd name="T49" fmla="*/ 50 h 114"/>
                <a:gd name="T50" fmla="*/ 0 w 108"/>
                <a:gd name="T51" fmla="*/ 48 h 114"/>
                <a:gd name="T52" fmla="*/ 3 w 108"/>
                <a:gd name="T53" fmla="*/ 45 h 114"/>
                <a:gd name="T54" fmla="*/ 18 w 108"/>
                <a:gd name="T55" fmla="*/ 45 h 114"/>
                <a:gd name="T56" fmla="*/ 18 w 108"/>
                <a:gd name="T57" fmla="*/ 2 h 114"/>
                <a:gd name="T58" fmla="*/ 20 w 108"/>
                <a:gd name="T59" fmla="*/ 0 h 114"/>
                <a:gd name="T60" fmla="*/ 54 w 108"/>
                <a:gd name="T61" fmla="*/ 0 h 114"/>
                <a:gd name="T62" fmla="*/ 54 w 108"/>
                <a:gd name="T63" fmla="*/ 4 h 114"/>
                <a:gd name="T64" fmla="*/ 23 w 108"/>
                <a:gd name="T65" fmla="*/ 4 h 114"/>
                <a:gd name="T66" fmla="*/ 23 w 108"/>
                <a:gd name="T67" fmla="*/ 48 h 114"/>
                <a:gd name="T68" fmla="*/ 20 w 108"/>
                <a:gd name="T69" fmla="*/ 5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114">
                  <a:moveTo>
                    <a:pt x="54" y="108"/>
                  </a:moveTo>
                  <a:cubicBezTo>
                    <a:pt x="54" y="108"/>
                    <a:pt x="54" y="108"/>
                    <a:pt x="54" y="108"/>
                  </a:cubicBezTo>
                  <a:cubicBezTo>
                    <a:pt x="100" y="50"/>
                    <a:pt x="100" y="50"/>
                    <a:pt x="100" y="50"/>
                  </a:cubicBezTo>
                  <a:cubicBezTo>
                    <a:pt x="87" y="50"/>
                    <a:pt x="87" y="50"/>
                    <a:pt x="87" y="50"/>
                  </a:cubicBezTo>
                  <a:cubicBezTo>
                    <a:pt x="86" y="50"/>
                    <a:pt x="85" y="49"/>
                    <a:pt x="85" y="48"/>
                  </a:cubicBezTo>
                  <a:cubicBezTo>
                    <a:pt x="85" y="4"/>
                    <a:pt x="85" y="4"/>
                    <a:pt x="85" y="4"/>
                  </a:cubicBezTo>
                  <a:cubicBezTo>
                    <a:pt x="54" y="4"/>
                    <a:pt x="54" y="4"/>
                    <a:pt x="54" y="4"/>
                  </a:cubicBezTo>
                  <a:cubicBezTo>
                    <a:pt x="54" y="0"/>
                    <a:pt x="54" y="0"/>
                    <a:pt x="54" y="0"/>
                  </a:cubicBezTo>
                  <a:cubicBezTo>
                    <a:pt x="87" y="0"/>
                    <a:pt x="87" y="0"/>
                    <a:pt x="87" y="0"/>
                  </a:cubicBezTo>
                  <a:cubicBezTo>
                    <a:pt x="89" y="0"/>
                    <a:pt x="90" y="1"/>
                    <a:pt x="90" y="2"/>
                  </a:cubicBezTo>
                  <a:cubicBezTo>
                    <a:pt x="90" y="45"/>
                    <a:pt x="90" y="45"/>
                    <a:pt x="90" y="45"/>
                  </a:cubicBezTo>
                  <a:cubicBezTo>
                    <a:pt x="105" y="45"/>
                    <a:pt x="105" y="45"/>
                    <a:pt x="105" y="45"/>
                  </a:cubicBezTo>
                  <a:cubicBezTo>
                    <a:pt x="105" y="45"/>
                    <a:pt x="105" y="45"/>
                    <a:pt x="105" y="45"/>
                  </a:cubicBezTo>
                  <a:cubicBezTo>
                    <a:pt x="106" y="45"/>
                    <a:pt x="106" y="46"/>
                    <a:pt x="107" y="46"/>
                  </a:cubicBezTo>
                  <a:cubicBezTo>
                    <a:pt x="108" y="47"/>
                    <a:pt x="108" y="48"/>
                    <a:pt x="107" y="49"/>
                  </a:cubicBezTo>
                  <a:cubicBezTo>
                    <a:pt x="56" y="113"/>
                    <a:pt x="56" y="113"/>
                    <a:pt x="56" y="113"/>
                  </a:cubicBezTo>
                  <a:cubicBezTo>
                    <a:pt x="56" y="113"/>
                    <a:pt x="55" y="113"/>
                    <a:pt x="55" y="113"/>
                  </a:cubicBezTo>
                  <a:cubicBezTo>
                    <a:pt x="55" y="114"/>
                    <a:pt x="54" y="114"/>
                    <a:pt x="54" y="114"/>
                  </a:cubicBezTo>
                  <a:lnTo>
                    <a:pt x="54" y="108"/>
                  </a:lnTo>
                  <a:close/>
                  <a:moveTo>
                    <a:pt x="20" y="50"/>
                  </a:moveTo>
                  <a:cubicBezTo>
                    <a:pt x="8" y="50"/>
                    <a:pt x="8" y="50"/>
                    <a:pt x="8" y="50"/>
                  </a:cubicBezTo>
                  <a:cubicBezTo>
                    <a:pt x="54" y="108"/>
                    <a:pt x="54" y="108"/>
                    <a:pt x="54" y="108"/>
                  </a:cubicBezTo>
                  <a:cubicBezTo>
                    <a:pt x="54" y="114"/>
                    <a:pt x="54" y="114"/>
                    <a:pt x="54" y="114"/>
                  </a:cubicBezTo>
                  <a:cubicBezTo>
                    <a:pt x="53" y="114"/>
                    <a:pt x="52" y="114"/>
                    <a:pt x="52" y="113"/>
                  </a:cubicBezTo>
                  <a:cubicBezTo>
                    <a:pt x="1" y="50"/>
                    <a:pt x="1" y="50"/>
                    <a:pt x="1" y="50"/>
                  </a:cubicBezTo>
                  <a:cubicBezTo>
                    <a:pt x="0" y="49"/>
                    <a:pt x="0" y="49"/>
                    <a:pt x="0" y="48"/>
                  </a:cubicBezTo>
                  <a:cubicBezTo>
                    <a:pt x="0" y="47"/>
                    <a:pt x="1" y="45"/>
                    <a:pt x="3" y="45"/>
                  </a:cubicBezTo>
                  <a:cubicBezTo>
                    <a:pt x="18" y="45"/>
                    <a:pt x="18" y="45"/>
                    <a:pt x="18" y="45"/>
                  </a:cubicBezTo>
                  <a:cubicBezTo>
                    <a:pt x="18" y="2"/>
                    <a:pt x="18" y="2"/>
                    <a:pt x="18" y="2"/>
                  </a:cubicBezTo>
                  <a:cubicBezTo>
                    <a:pt x="18" y="1"/>
                    <a:pt x="19" y="0"/>
                    <a:pt x="20" y="0"/>
                  </a:cubicBezTo>
                  <a:cubicBezTo>
                    <a:pt x="54" y="0"/>
                    <a:pt x="54" y="0"/>
                    <a:pt x="54" y="0"/>
                  </a:cubicBezTo>
                  <a:cubicBezTo>
                    <a:pt x="54" y="4"/>
                    <a:pt x="54" y="4"/>
                    <a:pt x="54" y="4"/>
                  </a:cubicBezTo>
                  <a:cubicBezTo>
                    <a:pt x="23" y="4"/>
                    <a:pt x="23" y="4"/>
                    <a:pt x="23" y="4"/>
                  </a:cubicBezTo>
                  <a:cubicBezTo>
                    <a:pt x="23" y="48"/>
                    <a:pt x="23" y="48"/>
                    <a:pt x="23" y="48"/>
                  </a:cubicBezTo>
                  <a:cubicBezTo>
                    <a:pt x="23" y="49"/>
                    <a:pt x="22" y="50"/>
                    <a:pt x="20" y="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4" name="Freeform 21"/>
            <p:cNvSpPr>
              <a:spLocks noEditPoints="1"/>
            </p:cNvSpPr>
            <p:nvPr/>
          </p:nvSpPr>
          <p:spPr bwMode="auto">
            <a:xfrm>
              <a:off x="3190523" y="2580098"/>
              <a:ext cx="298394" cy="300050"/>
            </a:xfrm>
            <a:custGeom>
              <a:avLst/>
              <a:gdLst>
                <a:gd name="T0" fmla="*/ 135 w 162"/>
                <a:gd name="T1" fmla="*/ 135 h 162"/>
                <a:gd name="T2" fmla="*/ 135 w 162"/>
                <a:gd name="T3" fmla="*/ 27 h 162"/>
                <a:gd name="T4" fmla="*/ 81 w 162"/>
                <a:gd name="T5" fmla="*/ 0 h 162"/>
                <a:gd name="T6" fmla="*/ 162 w 162"/>
                <a:gd name="T7" fmla="*/ 81 h 162"/>
                <a:gd name="T8" fmla="*/ 81 w 162"/>
                <a:gd name="T9" fmla="*/ 162 h 162"/>
                <a:gd name="T10" fmla="*/ 81 w 162"/>
                <a:gd name="T11" fmla="*/ 147 h 162"/>
                <a:gd name="T12" fmla="*/ 146 w 162"/>
                <a:gd name="T13" fmla="*/ 81 h 162"/>
                <a:gd name="T14" fmla="*/ 111 w 162"/>
                <a:gd name="T15" fmla="*/ 23 h 162"/>
                <a:gd name="T16" fmla="*/ 101 w 162"/>
                <a:gd name="T17" fmla="*/ 36 h 162"/>
                <a:gd name="T18" fmla="*/ 122 w 162"/>
                <a:gd name="T19" fmla="*/ 56 h 162"/>
                <a:gd name="T20" fmla="*/ 115 w 162"/>
                <a:gd name="T21" fmla="*/ 115 h 162"/>
                <a:gd name="T22" fmla="*/ 81 w 162"/>
                <a:gd name="T23" fmla="*/ 134 h 162"/>
                <a:gd name="T24" fmla="*/ 133 w 162"/>
                <a:gd name="T25" fmla="*/ 81 h 162"/>
                <a:gd name="T26" fmla="*/ 107 w 162"/>
                <a:gd name="T27" fmla="*/ 36 h 162"/>
                <a:gd name="T28" fmla="*/ 133 w 162"/>
                <a:gd name="T29" fmla="*/ 49 h 162"/>
                <a:gd name="T30" fmla="*/ 124 w 162"/>
                <a:gd name="T31" fmla="*/ 124 h 162"/>
                <a:gd name="T32" fmla="*/ 81 w 162"/>
                <a:gd name="T33" fmla="*/ 147 h 162"/>
                <a:gd name="T34" fmla="*/ 88 w 162"/>
                <a:gd name="T35" fmla="*/ 83 h 162"/>
                <a:gd name="T36" fmla="*/ 90 w 162"/>
                <a:gd name="T37" fmla="*/ 12 h 162"/>
                <a:gd name="T38" fmla="*/ 81 w 162"/>
                <a:gd name="T39" fmla="*/ 9 h 162"/>
                <a:gd name="T40" fmla="*/ 85 w 162"/>
                <a:gd name="T41" fmla="*/ 14 h 162"/>
                <a:gd name="T42" fmla="*/ 81 w 162"/>
                <a:gd name="T43" fmla="*/ 79 h 162"/>
                <a:gd name="T44" fmla="*/ 81 w 162"/>
                <a:gd name="T45" fmla="*/ 5 h 162"/>
                <a:gd name="T46" fmla="*/ 5 w 162"/>
                <a:gd name="T47" fmla="*/ 81 h 162"/>
                <a:gd name="T48" fmla="*/ 81 w 162"/>
                <a:gd name="T49" fmla="*/ 157 h 162"/>
                <a:gd name="T50" fmla="*/ 24 w 162"/>
                <a:gd name="T51" fmla="*/ 139 h 162"/>
                <a:gd name="T52" fmla="*/ 24 w 162"/>
                <a:gd name="T53" fmla="*/ 24 h 162"/>
                <a:gd name="T54" fmla="*/ 81 w 162"/>
                <a:gd name="T55" fmla="*/ 5 h 162"/>
                <a:gd name="T56" fmla="*/ 74 w 162"/>
                <a:gd name="T57" fmla="*/ 9 h 162"/>
                <a:gd name="T58" fmla="*/ 72 w 162"/>
                <a:gd name="T59" fmla="*/ 81 h 162"/>
                <a:gd name="T60" fmla="*/ 81 w 162"/>
                <a:gd name="T61" fmla="*/ 83 h 162"/>
                <a:gd name="T62" fmla="*/ 77 w 162"/>
                <a:gd name="T63" fmla="*/ 79 h 162"/>
                <a:gd name="T64" fmla="*/ 81 w 162"/>
                <a:gd name="T65" fmla="*/ 14 h 162"/>
                <a:gd name="T66" fmla="*/ 81 w 162"/>
                <a:gd name="T67" fmla="*/ 129 h 162"/>
                <a:gd name="T68" fmla="*/ 33 w 162"/>
                <a:gd name="T69" fmla="*/ 81 h 162"/>
                <a:gd name="T70" fmla="*/ 40 w 162"/>
                <a:gd name="T71" fmla="*/ 56 h 162"/>
                <a:gd name="T72" fmla="*/ 61 w 162"/>
                <a:gd name="T73" fmla="*/ 36 h 162"/>
                <a:gd name="T74" fmla="*/ 51 w 162"/>
                <a:gd name="T75" fmla="*/ 23 h 162"/>
                <a:gd name="T76" fmla="*/ 16 w 162"/>
                <a:gd name="T77" fmla="*/ 81 h 162"/>
                <a:gd name="T78" fmla="*/ 81 w 162"/>
                <a:gd name="T79" fmla="*/ 147 h 162"/>
                <a:gd name="T80" fmla="*/ 38 w 162"/>
                <a:gd name="T81" fmla="*/ 124 h 162"/>
                <a:gd name="T82" fmla="*/ 29 w 162"/>
                <a:gd name="T83" fmla="*/ 49 h 162"/>
                <a:gd name="T84" fmla="*/ 55 w 162"/>
                <a:gd name="T85" fmla="*/ 36 h 162"/>
                <a:gd name="T86" fmla="*/ 36 w 162"/>
                <a:gd name="T87" fmla="*/ 54 h 162"/>
                <a:gd name="T88" fmla="*/ 44 w 162"/>
                <a:gd name="T89" fmla="*/ 118 h 162"/>
                <a:gd name="T90" fmla="*/ 81 w 162"/>
                <a:gd name="T91" fmla="*/ 12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2" h="162">
                  <a:moveTo>
                    <a:pt x="81" y="157"/>
                  </a:moveTo>
                  <a:cubicBezTo>
                    <a:pt x="102" y="157"/>
                    <a:pt x="121" y="149"/>
                    <a:pt x="135" y="135"/>
                  </a:cubicBezTo>
                  <a:cubicBezTo>
                    <a:pt x="149" y="121"/>
                    <a:pt x="157" y="102"/>
                    <a:pt x="157" y="81"/>
                  </a:cubicBezTo>
                  <a:cubicBezTo>
                    <a:pt x="157" y="60"/>
                    <a:pt x="149" y="41"/>
                    <a:pt x="135" y="27"/>
                  </a:cubicBezTo>
                  <a:cubicBezTo>
                    <a:pt x="121" y="13"/>
                    <a:pt x="102" y="5"/>
                    <a:pt x="81" y="5"/>
                  </a:cubicBezTo>
                  <a:cubicBezTo>
                    <a:pt x="81" y="0"/>
                    <a:pt x="81" y="0"/>
                    <a:pt x="81" y="0"/>
                  </a:cubicBezTo>
                  <a:cubicBezTo>
                    <a:pt x="103" y="0"/>
                    <a:pt x="124" y="9"/>
                    <a:pt x="138" y="24"/>
                  </a:cubicBezTo>
                  <a:cubicBezTo>
                    <a:pt x="153" y="39"/>
                    <a:pt x="162" y="59"/>
                    <a:pt x="162" y="81"/>
                  </a:cubicBezTo>
                  <a:cubicBezTo>
                    <a:pt x="162" y="104"/>
                    <a:pt x="153" y="124"/>
                    <a:pt x="138" y="139"/>
                  </a:cubicBezTo>
                  <a:cubicBezTo>
                    <a:pt x="124" y="153"/>
                    <a:pt x="103" y="162"/>
                    <a:pt x="81" y="162"/>
                  </a:cubicBezTo>
                  <a:cubicBezTo>
                    <a:pt x="81" y="157"/>
                    <a:pt x="81" y="157"/>
                    <a:pt x="81" y="157"/>
                  </a:cubicBezTo>
                  <a:close/>
                  <a:moveTo>
                    <a:pt x="81" y="147"/>
                  </a:moveTo>
                  <a:cubicBezTo>
                    <a:pt x="99" y="147"/>
                    <a:pt x="115" y="139"/>
                    <a:pt x="127" y="127"/>
                  </a:cubicBezTo>
                  <a:cubicBezTo>
                    <a:pt x="139" y="116"/>
                    <a:pt x="146" y="99"/>
                    <a:pt x="146" y="81"/>
                  </a:cubicBezTo>
                  <a:cubicBezTo>
                    <a:pt x="146" y="69"/>
                    <a:pt x="143" y="57"/>
                    <a:pt x="137" y="47"/>
                  </a:cubicBezTo>
                  <a:cubicBezTo>
                    <a:pt x="131" y="37"/>
                    <a:pt x="122" y="29"/>
                    <a:pt x="111" y="23"/>
                  </a:cubicBezTo>
                  <a:cubicBezTo>
                    <a:pt x="109" y="22"/>
                    <a:pt x="108" y="23"/>
                    <a:pt x="107" y="24"/>
                  </a:cubicBezTo>
                  <a:cubicBezTo>
                    <a:pt x="101" y="36"/>
                    <a:pt x="101" y="36"/>
                    <a:pt x="101" y="36"/>
                  </a:cubicBezTo>
                  <a:cubicBezTo>
                    <a:pt x="101" y="37"/>
                    <a:pt x="101" y="38"/>
                    <a:pt x="102" y="39"/>
                  </a:cubicBezTo>
                  <a:cubicBezTo>
                    <a:pt x="110" y="43"/>
                    <a:pt x="117" y="49"/>
                    <a:pt x="122" y="56"/>
                  </a:cubicBezTo>
                  <a:cubicBezTo>
                    <a:pt x="126" y="64"/>
                    <a:pt x="128" y="72"/>
                    <a:pt x="128" y="81"/>
                  </a:cubicBezTo>
                  <a:cubicBezTo>
                    <a:pt x="128" y="94"/>
                    <a:pt x="123" y="106"/>
                    <a:pt x="115" y="115"/>
                  </a:cubicBezTo>
                  <a:cubicBezTo>
                    <a:pt x="106" y="123"/>
                    <a:pt x="94" y="129"/>
                    <a:pt x="81" y="129"/>
                  </a:cubicBezTo>
                  <a:cubicBezTo>
                    <a:pt x="81" y="134"/>
                    <a:pt x="81" y="134"/>
                    <a:pt x="81" y="134"/>
                  </a:cubicBezTo>
                  <a:cubicBezTo>
                    <a:pt x="95" y="134"/>
                    <a:pt x="108" y="128"/>
                    <a:pt x="118" y="118"/>
                  </a:cubicBezTo>
                  <a:cubicBezTo>
                    <a:pt x="127" y="109"/>
                    <a:pt x="133" y="96"/>
                    <a:pt x="133" y="81"/>
                  </a:cubicBezTo>
                  <a:cubicBezTo>
                    <a:pt x="133" y="71"/>
                    <a:pt x="131" y="62"/>
                    <a:pt x="126" y="54"/>
                  </a:cubicBezTo>
                  <a:cubicBezTo>
                    <a:pt x="121" y="46"/>
                    <a:pt x="115" y="40"/>
                    <a:pt x="107" y="36"/>
                  </a:cubicBezTo>
                  <a:cubicBezTo>
                    <a:pt x="110" y="28"/>
                    <a:pt x="110" y="28"/>
                    <a:pt x="110" y="28"/>
                  </a:cubicBezTo>
                  <a:cubicBezTo>
                    <a:pt x="120" y="33"/>
                    <a:pt x="127" y="41"/>
                    <a:pt x="133" y="49"/>
                  </a:cubicBezTo>
                  <a:cubicBezTo>
                    <a:pt x="138" y="59"/>
                    <a:pt x="142" y="70"/>
                    <a:pt x="142" y="81"/>
                  </a:cubicBezTo>
                  <a:cubicBezTo>
                    <a:pt x="142" y="98"/>
                    <a:pt x="135" y="113"/>
                    <a:pt x="124" y="124"/>
                  </a:cubicBezTo>
                  <a:cubicBezTo>
                    <a:pt x="113" y="135"/>
                    <a:pt x="98" y="142"/>
                    <a:pt x="81" y="142"/>
                  </a:cubicBezTo>
                  <a:cubicBezTo>
                    <a:pt x="81" y="147"/>
                    <a:pt x="81" y="147"/>
                    <a:pt x="81" y="147"/>
                  </a:cubicBezTo>
                  <a:close/>
                  <a:moveTo>
                    <a:pt x="81" y="83"/>
                  </a:moveTo>
                  <a:cubicBezTo>
                    <a:pt x="88" y="83"/>
                    <a:pt x="88" y="83"/>
                    <a:pt x="88" y="83"/>
                  </a:cubicBezTo>
                  <a:cubicBezTo>
                    <a:pt x="89" y="83"/>
                    <a:pt x="90" y="82"/>
                    <a:pt x="90" y="81"/>
                  </a:cubicBezTo>
                  <a:cubicBezTo>
                    <a:pt x="90" y="12"/>
                    <a:pt x="90" y="12"/>
                    <a:pt x="90" y="12"/>
                  </a:cubicBezTo>
                  <a:cubicBezTo>
                    <a:pt x="90" y="10"/>
                    <a:pt x="89" y="9"/>
                    <a:pt x="88" y="9"/>
                  </a:cubicBezTo>
                  <a:cubicBezTo>
                    <a:pt x="81" y="9"/>
                    <a:pt x="81" y="9"/>
                    <a:pt x="81" y="9"/>
                  </a:cubicBezTo>
                  <a:cubicBezTo>
                    <a:pt x="81" y="14"/>
                    <a:pt x="81" y="14"/>
                    <a:pt x="81" y="14"/>
                  </a:cubicBezTo>
                  <a:cubicBezTo>
                    <a:pt x="85" y="14"/>
                    <a:pt x="85" y="14"/>
                    <a:pt x="85" y="14"/>
                  </a:cubicBezTo>
                  <a:cubicBezTo>
                    <a:pt x="85" y="79"/>
                    <a:pt x="85" y="79"/>
                    <a:pt x="85" y="79"/>
                  </a:cubicBezTo>
                  <a:cubicBezTo>
                    <a:pt x="81" y="79"/>
                    <a:pt x="81" y="79"/>
                    <a:pt x="81" y="79"/>
                  </a:cubicBezTo>
                  <a:lnTo>
                    <a:pt x="81" y="83"/>
                  </a:lnTo>
                  <a:close/>
                  <a:moveTo>
                    <a:pt x="81" y="5"/>
                  </a:moveTo>
                  <a:cubicBezTo>
                    <a:pt x="60" y="5"/>
                    <a:pt x="41" y="13"/>
                    <a:pt x="27" y="27"/>
                  </a:cubicBezTo>
                  <a:cubicBezTo>
                    <a:pt x="13" y="41"/>
                    <a:pt x="5" y="60"/>
                    <a:pt x="5" y="81"/>
                  </a:cubicBezTo>
                  <a:cubicBezTo>
                    <a:pt x="5" y="102"/>
                    <a:pt x="13" y="121"/>
                    <a:pt x="27" y="135"/>
                  </a:cubicBezTo>
                  <a:cubicBezTo>
                    <a:pt x="41" y="149"/>
                    <a:pt x="60" y="157"/>
                    <a:pt x="81" y="157"/>
                  </a:cubicBezTo>
                  <a:cubicBezTo>
                    <a:pt x="81" y="162"/>
                    <a:pt x="81" y="162"/>
                    <a:pt x="81" y="162"/>
                  </a:cubicBezTo>
                  <a:cubicBezTo>
                    <a:pt x="59" y="162"/>
                    <a:pt x="38" y="153"/>
                    <a:pt x="24" y="139"/>
                  </a:cubicBezTo>
                  <a:cubicBezTo>
                    <a:pt x="9" y="124"/>
                    <a:pt x="0" y="104"/>
                    <a:pt x="0" y="81"/>
                  </a:cubicBezTo>
                  <a:cubicBezTo>
                    <a:pt x="0" y="59"/>
                    <a:pt x="9" y="39"/>
                    <a:pt x="24" y="24"/>
                  </a:cubicBezTo>
                  <a:cubicBezTo>
                    <a:pt x="38" y="9"/>
                    <a:pt x="59" y="0"/>
                    <a:pt x="81" y="0"/>
                  </a:cubicBezTo>
                  <a:cubicBezTo>
                    <a:pt x="81" y="5"/>
                    <a:pt x="81" y="5"/>
                    <a:pt x="81" y="5"/>
                  </a:cubicBezTo>
                  <a:close/>
                  <a:moveTo>
                    <a:pt x="81" y="9"/>
                  </a:moveTo>
                  <a:cubicBezTo>
                    <a:pt x="74" y="9"/>
                    <a:pt x="74" y="9"/>
                    <a:pt x="74" y="9"/>
                  </a:cubicBezTo>
                  <a:cubicBezTo>
                    <a:pt x="73" y="9"/>
                    <a:pt x="72" y="10"/>
                    <a:pt x="72" y="12"/>
                  </a:cubicBezTo>
                  <a:cubicBezTo>
                    <a:pt x="72" y="81"/>
                    <a:pt x="72" y="81"/>
                    <a:pt x="72" y="81"/>
                  </a:cubicBezTo>
                  <a:cubicBezTo>
                    <a:pt x="72" y="82"/>
                    <a:pt x="73" y="83"/>
                    <a:pt x="74" y="83"/>
                  </a:cubicBezTo>
                  <a:cubicBezTo>
                    <a:pt x="81" y="83"/>
                    <a:pt x="81" y="83"/>
                    <a:pt x="81" y="83"/>
                  </a:cubicBezTo>
                  <a:cubicBezTo>
                    <a:pt x="81" y="79"/>
                    <a:pt x="81" y="79"/>
                    <a:pt x="81" y="79"/>
                  </a:cubicBezTo>
                  <a:cubicBezTo>
                    <a:pt x="77" y="79"/>
                    <a:pt x="77" y="79"/>
                    <a:pt x="77" y="79"/>
                  </a:cubicBezTo>
                  <a:cubicBezTo>
                    <a:pt x="77" y="14"/>
                    <a:pt x="77" y="14"/>
                    <a:pt x="77" y="14"/>
                  </a:cubicBezTo>
                  <a:cubicBezTo>
                    <a:pt x="81" y="14"/>
                    <a:pt x="81" y="14"/>
                    <a:pt x="81" y="14"/>
                  </a:cubicBezTo>
                  <a:cubicBezTo>
                    <a:pt x="81" y="9"/>
                    <a:pt x="81" y="9"/>
                    <a:pt x="81" y="9"/>
                  </a:cubicBezTo>
                  <a:close/>
                  <a:moveTo>
                    <a:pt x="81" y="129"/>
                  </a:moveTo>
                  <a:cubicBezTo>
                    <a:pt x="68" y="129"/>
                    <a:pt x="56" y="123"/>
                    <a:pt x="47" y="115"/>
                  </a:cubicBezTo>
                  <a:cubicBezTo>
                    <a:pt x="39" y="106"/>
                    <a:pt x="33" y="94"/>
                    <a:pt x="33" y="81"/>
                  </a:cubicBezTo>
                  <a:cubicBezTo>
                    <a:pt x="33" y="72"/>
                    <a:pt x="36" y="64"/>
                    <a:pt x="40" y="56"/>
                  </a:cubicBezTo>
                  <a:cubicBezTo>
                    <a:pt x="40" y="56"/>
                    <a:pt x="40" y="56"/>
                    <a:pt x="40" y="56"/>
                  </a:cubicBezTo>
                  <a:cubicBezTo>
                    <a:pt x="45" y="49"/>
                    <a:pt x="51" y="43"/>
                    <a:pt x="60" y="39"/>
                  </a:cubicBezTo>
                  <a:cubicBezTo>
                    <a:pt x="61" y="38"/>
                    <a:pt x="61" y="37"/>
                    <a:pt x="61" y="36"/>
                  </a:cubicBezTo>
                  <a:cubicBezTo>
                    <a:pt x="55" y="24"/>
                    <a:pt x="55" y="24"/>
                    <a:pt x="55" y="24"/>
                  </a:cubicBezTo>
                  <a:cubicBezTo>
                    <a:pt x="54" y="23"/>
                    <a:pt x="53" y="22"/>
                    <a:pt x="51" y="23"/>
                  </a:cubicBezTo>
                  <a:cubicBezTo>
                    <a:pt x="40" y="29"/>
                    <a:pt x="31" y="37"/>
                    <a:pt x="25" y="47"/>
                  </a:cubicBezTo>
                  <a:cubicBezTo>
                    <a:pt x="19" y="57"/>
                    <a:pt x="16" y="69"/>
                    <a:pt x="16" y="81"/>
                  </a:cubicBezTo>
                  <a:cubicBezTo>
                    <a:pt x="16" y="99"/>
                    <a:pt x="23" y="116"/>
                    <a:pt x="35" y="127"/>
                  </a:cubicBezTo>
                  <a:cubicBezTo>
                    <a:pt x="47" y="139"/>
                    <a:pt x="63" y="147"/>
                    <a:pt x="81" y="147"/>
                  </a:cubicBezTo>
                  <a:cubicBezTo>
                    <a:pt x="81" y="142"/>
                    <a:pt x="81" y="142"/>
                    <a:pt x="81" y="142"/>
                  </a:cubicBezTo>
                  <a:cubicBezTo>
                    <a:pt x="64" y="142"/>
                    <a:pt x="49" y="135"/>
                    <a:pt x="38" y="124"/>
                  </a:cubicBezTo>
                  <a:cubicBezTo>
                    <a:pt x="27" y="113"/>
                    <a:pt x="20" y="98"/>
                    <a:pt x="20" y="81"/>
                  </a:cubicBezTo>
                  <a:cubicBezTo>
                    <a:pt x="20" y="70"/>
                    <a:pt x="24" y="59"/>
                    <a:pt x="29" y="49"/>
                  </a:cubicBezTo>
                  <a:cubicBezTo>
                    <a:pt x="35" y="41"/>
                    <a:pt x="42" y="33"/>
                    <a:pt x="52" y="28"/>
                  </a:cubicBezTo>
                  <a:cubicBezTo>
                    <a:pt x="55" y="36"/>
                    <a:pt x="55" y="36"/>
                    <a:pt x="55" y="36"/>
                  </a:cubicBezTo>
                  <a:cubicBezTo>
                    <a:pt x="47" y="40"/>
                    <a:pt x="41" y="46"/>
                    <a:pt x="36" y="54"/>
                  </a:cubicBezTo>
                  <a:cubicBezTo>
                    <a:pt x="36" y="54"/>
                    <a:pt x="36" y="54"/>
                    <a:pt x="36" y="54"/>
                  </a:cubicBezTo>
                  <a:cubicBezTo>
                    <a:pt x="31" y="62"/>
                    <a:pt x="29" y="71"/>
                    <a:pt x="29" y="81"/>
                  </a:cubicBezTo>
                  <a:cubicBezTo>
                    <a:pt x="29" y="96"/>
                    <a:pt x="35" y="109"/>
                    <a:pt x="44" y="118"/>
                  </a:cubicBezTo>
                  <a:cubicBezTo>
                    <a:pt x="53" y="128"/>
                    <a:pt x="67" y="134"/>
                    <a:pt x="81" y="134"/>
                  </a:cubicBezTo>
                  <a:lnTo>
                    <a:pt x="81"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5" name="Freeform 28"/>
            <p:cNvSpPr>
              <a:spLocks noEditPoints="1"/>
            </p:cNvSpPr>
            <p:nvPr/>
          </p:nvSpPr>
          <p:spPr bwMode="auto">
            <a:xfrm>
              <a:off x="1903302" y="2529296"/>
              <a:ext cx="336487" cy="412768"/>
            </a:xfrm>
            <a:custGeom>
              <a:avLst/>
              <a:gdLst>
                <a:gd name="T0" fmla="*/ 171 w 182"/>
                <a:gd name="T1" fmla="*/ 218 h 223"/>
                <a:gd name="T2" fmla="*/ 120 w 182"/>
                <a:gd name="T3" fmla="*/ 125 h 223"/>
                <a:gd name="T4" fmla="*/ 104 w 182"/>
                <a:gd name="T5" fmla="*/ 74 h 223"/>
                <a:gd name="T6" fmla="*/ 129 w 182"/>
                <a:gd name="T7" fmla="*/ 127 h 223"/>
                <a:gd name="T8" fmla="*/ 182 w 182"/>
                <a:gd name="T9" fmla="*/ 221 h 223"/>
                <a:gd name="T10" fmla="*/ 125 w 182"/>
                <a:gd name="T11" fmla="*/ 206 h 223"/>
                <a:gd name="T12" fmla="*/ 112 w 182"/>
                <a:gd name="T13" fmla="*/ 190 h 223"/>
                <a:gd name="T14" fmla="*/ 106 w 182"/>
                <a:gd name="T15" fmla="*/ 185 h 223"/>
                <a:gd name="T16" fmla="*/ 107 w 182"/>
                <a:gd name="T17" fmla="*/ 170 h 223"/>
                <a:gd name="T18" fmla="*/ 106 w 182"/>
                <a:gd name="T19" fmla="*/ 151 h 223"/>
                <a:gd name="T20" fmla="*/ 104 w 182"/>
                <a:gd name="T21" fmla="*/ 167 h 223"/>
                <a:gd name="T22" fmla="*/ 91 w 182"/>
                <a:gd name="T23" fmla="*/ 201 h 223"/>
                <a:gd name="T24" fmla="*/ 104 w 182"/>
                <a:gd name="T25" fmla="*/ 74 h 223"/>
                <a:gd name="T26" fmla="*/ 91 w 182"/>
                <a:gd name="T27" fmla="*/ 0 h 223"/>
                <a:gd name="T28" fmla="*/ 102 w 182"/>
                <a:gd name="T29" fmla="*/ 35 h 223"/>
                <a:gd name="T30" fmla="*/ 103 w 182"/>
                <a:gd name="T31" fmla="*/ 141 h 223"/>
                <a:gd name="T32" fmla="*/ 99 w 182"/>
                <a:gd name="T33" fmla="*/ 139 h 223"/>
                <a:gd name="T34" fmla="*/ 102 w 182"/>
                <a:gd name="T35" fmla="*/ 127 h 223"/>
                <a:gd name="T36" fmla="*/ 97 w 182"/>
                <a:gd name="T37" fmla="*/ 157 h 223"/>
                <a:gd name="T38" fmla="*/ 103 w 182"/>
                <a:gd name="T39" fmla="*/ 157 h 223"/>
                <a:gd name="T40" fmla="*/ 91 w 182"/>
                <a:gd name="T41" fmla="*/ 170 h 223"/>
                <a:gd name="T42" fmla="*/ 104 w 182"/>
                <a:gd name="T43" fmla="*/ 176 h 223"/>
                <a:gd name="T44" fmla="*/ 104 w 182"/>
                <a:gd name="T45" fmla="*/ 185 h 223"/>
                <a:gd name="T46" fmla="*/ 97 w 182"/>
                <a:gd name="T47" fmla="*/ 108 h 223"/>
                <a:gd name="T48" fmla="*/ 91 w 182"/>
                <a:gd name="T49" fmla="*/ 100 h 223"/>
                <a:gd name="T50" fmla="*/ 91 w 182"/>
                <a:gd name="T51" fmla="*/ 201 h 223"/>
                <a:gd name="T52" fmla="*/ 78 w 182"/>
                <a:gd name="T53" fmla="*/ 201 h 223"/>
                <a:gd name="T54" fmla="*/ 85 w 182"/>
                <a:gd name="T55" fmla="*/ 38 h 223"/>
                <a:gd name="T56" fmla="*/ 82 w 182"/>
                <a:gd name="T57" fmla="*/ 33 h 223"/>
                <a:gd name="T58" fmla="*/ 91 w 182"/>
                <a:gd name="T59" fmla="*/ 17 h 223"/>
                <a:gd name="T60" fmla="*/ 87 w 182"/>
                <a:gd name="T61" fmla="*/ 111 h 223"/>
                <a:gd name="T62" fmla="*/ 90 w 182"/>
                <a:gd name="T63" fmla="*/ 106 h 223"/>
                <a:gd name="T64" fmla="*/ 91 w 182"/>
                <a:gd name="T65" fmla="*/ 130 h 223"/>
                <a:gd name="T66" fmla="*/ 91 w 182"/>
                <a:gd name="T67" fmla="*/ 153 h 223"/>
                <a:gd name="T68" fmla="*/ 78 w 182"/>
                <a:gd name="T69" fmla="*/ 139 h 223"/>
                <a:gd name="T70" fmla="*/ 91 w 182"/>
                <a:gd name="T71" fmla="*/ 125 h 223"/>
                <a:gd name="T72" fmla="*/ 89 w 182"/>
                <a:gd name="T73" fmla="*/ 165 h 223"/>
                <a:gd name="T74" fmla="*/ 78 w 182"/>
                <a:gd name="T75" fmla="*/ 190 h 223"/>
                <a:gd name="T76" fmla="*/ 85 w 182"/>
                <a:gd name="T77" fmla="*/ 160 h 223"/>
                <a:gd name="T78" fmla="*/ 79 w 182"/>
                <a:gd name="T79" fmla="*/ 151 h 223"/>
                <a:gd name="T80" fmla="*/ 78 w 182"/>
                <a:gd name="T81" fmla="*/ 160 h 223"/>
                <a:gd name="T82" fmla="*/ 56 w 182"/>
                <a:gd name="T83" fmla="*/ 201 h 223"/>
                <a:gd name="T84" fmla="*/ 40 w 182"/>
                <a:gd name="T85" fmla="*/ 222 h 223"/>
                <a:gd name="T86" fmla="*/ 1 w 182"/>
                <a:gd name="T87" fmla="*/ 218 h 223"/>
                <a:gd name="T88" fmla="*/ 53 w 182"/>
                <a:gd name="T89" fmla="*/ 109 h 223"/>
                <a:gd name="T90" fmla="*/ 70 w 182"/>
                <a:gd name="T91" fmla="*/ 109 h 223"/>
                <a:gd name="T92" fmla="*/ 62 w 182"/>
                <a:gd name="T93" fmla="*/ 125 h 223"/>
                <a:gd name="T94" fmla="*/ 78 w 182"/>
                <a:gd name="T95" fmla="*/ 139 h 223"/>
                <a:gd name="T96" fmla="*/ 78 w 182"/>
                <a:gd name="T97" fmla="*/ 151 h 223"/>
                <a:gd name="T98" fmla="*/ 72 w 182"/>
                <a:gd name="T99" fmla="*/ 170 h 223"/>
                <a:gd name="T100" fmla="*/ 78 w 182"/>
                <a:gd name="T101" fmla="*/ 160 h 223"/>
                <a:gd name="T102" fmla="*/ 70 w 182"/>
                <a:gd name="T103" fmla="*/ 190 h 223"/>
                <a:gd name="T104" fmla="*/ 78 w 182"/>
                <a:gd name="T105" fmla="*/ 17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2" h="223">
                  <a:moveTo>
                    <a:pt x="104" y="201"/>
                  </a:moveTo>
                  <a:cubicBezTo>
                    <a:pt x="126" y="201"/>
                    <a:pt x="126" y="201"/>
                    <a:pt x="126" y="201"/>
                  </a:cubicBezTo>
                  <a:cubicBezTo>
                    <a:pt x="127" y="201"/>
                    <a:pt x="128" y="201"/>
                    <a:pt x="128" y="202"/>
                  </a:cubicBezTo>
                  <a:cubicBezTo>
                    <a:pt x="145" y="218"/>
                    <a:pt x="145" y="218"/>
                    <a:pt x="145" y="218"/>
                  </a:cubicBezTo>
                  <a:cubicBezTo>
                    <a:pt x="171" y="218"/>
                    <a:pt x="171" y="218"/>
                    <a:pt x="171" y="218"/>
                  </a:cubicBezTo>
                  <a:cubicBezTo>
                    <a:pt x="161" y="211"/>
                    <a:pt x="152" y="201"/>
                    <a:pt x="145" y="189"/>
                  </a:cubicBezTo>
                  <a:cubicBezTo>
                    <a:pt x="133" y="171"/>
                    <a:pt x="125" y="149"/>
                    <a:pt x="118" y="128"/>
                  </a:cubicBezTo>
                  <a:cubicBezTo>
                    <a:pt x="117" y="127"/>
                    <a:pt x="118" y="125"/>
                    <a:pt x="119" y="125"/>
                  </a:cubicBezTo>
                  <a:cubicBezTo>
                    <a:pt x="120" y="125"/>
                    <a:pt x="120" y="125"/>
                    <a:pt x="120" y="125"/>
                  </a:cubicBezTo>
                  <a:cubicBezTo>
                    <a:pt x="120" y="125"/>
                    <a:pt x="120" y="125"/>
                    <a:pt x="120" y="125"/>
                  </a:cubicBezTo>
                  <a:cubicBezTo>
                    <a:pt x="124" y="125"/>
                    <a:pt x="124" y="125"/>
                    <a:pt x="124" y="125"/>
                  </a:cubicBezTo>
                  <a:cubicBezTo>
                    <a:pt x="124" y="111"/>
                    <a:pt x="124" y="111"/>
                    <a:pt x="124" y="111"/>
                  </a:cubicBezTo>
                  <a:cubicBezTo>
                    <a:pt x="115" y="111"/>
                    <a:pt x="115" y="111"/>
                    <a:pt x="115" y="111"/>
                  </a:cubicBezTo>
                  <a:cubicBezTo>
                    <a:pt x="113" y="111"/>
                    <a:pt x="113" y="110"/>
                    <a:pt x="112" y="109"/>
                  </a:cubicBezTo>
                  <a:cubicBezTo>
                    <a:pt x="109" y="96"/>
                    <a:pt x="106" y="84"/>
                    <a:pt x="104" y="74"/>
                  </a:cubicBezTo>
                  <a:cubicBezTo>
                    <a:pt x="104" y="46"/>
                    <a:pt x="104" y="46"/>
                    <a:pt x="104" y="46"/>
                  </a:cubicBezTo>
                  <a:cubicBezTo>
                    <a:pt x="106" y="58"/>
                    <a:pt x="110" y="81"/>
                    <a:pt x="116" y="106"/>
                  </a:cubicBezTo>
                  <a:cubicBezTo>
                    <a:pt x="126" y="106"/>
                    <a:pt x="126" y="106"/>
                    <a:pt x="126" y="106"/>
                  </a:cubicBezTo>
                  <a:cubicBezTo>
                    <a:pt x="128" y="106"/>
                    <a:pt x="129" y="107"/>
                    <a:pt x="129" y="109"/>
                  </a:cubicBezTo>
                  <a:cubicBezTo>
                    <a:pt x="129" y="127"/>
                    <a:pt x="129" y="127"/>
                    <a:pt x="129" y="127"/>
                  </a:cubicBezTo>
                  <a:cubicBezTo>
                    <a:pt x="129" y="128"/>
                    <a:pt x="128" y="130"/>
                    <a:pt x="126" y="130"/>
                  </a:cubicBezTo>
                  <a:cubicBezTo>
                    <a:pt x="123" y="130"/>
                    <a:pt x="123" y="130"/>
                    <a:pt x="123" y="130"/>
                  </a:cubicBezTo>
                  <a:cubicBezTo>
                    <a:pt x="130" y="150"/>
                    <a:pt x="138" y="170"/>
                    <a:pt x="149" y="186"/>
                  </a:cubicBezTo>
                  <a:cubicBezTo>
                    <a:pt x="158" y="200"/>
                    <a:pt x="168" y="212"/>
                    <a:pt x="181" y="218"/>
                  </a:cubicBezTo>
                  <a:cubicBezTo>
                    <a:pt x="181" y="219"/>
                    <a:pt x="182" y="220"/>
                    <a:pt x="182" y="221"/>
                  </a:cubicBezTo>
                  <a:cubicBezTo>
                    <a:pt x="182" y="222"/>
                    <a:pt x="181" y="223"/>
                    <a:pt x="179" y="223"/>
                  </a:cubicBezTo>
                  <a:cubicBezTo>
                    <a:pt x="144" y="223"/>
                    <a:pt x="144" y="223"/>
                    <a:pt x="144" y="223"/>
                  </a:cubicBezTo>
                  <a:cubicBezTo>
                    <a:pt x="144" y="223"/>
                    <a:pt x="144" y="223"/>
                    <a:pt x="144" y="223"/>
                  </a:cubicBezTo>
                  <a:cubicBezTo>
                    <a:pt x="144" y="223"/>
                    <a:pt x="143" y="223"/>
                    <a:pt x="143" y="222"/>
                  </a:cubicBezTo>
                  <a:cubicBezTo>
                    <a:pt x="125" y="206"/>
                    <a:pt x="125" y="206"/>
                    <a:pt x="125" y="206"/>
                  </a:cubicBezTo>
                  <a:cubicBezTo>
                    <a:pt x="104" y="206"/>
                    <a:pt x="104" y="206"/>
                    <a:pt x="104" y="206"/>
                  </a:cubicBezTo>
                  <a:cubicBezTo>
                    <a:pt x="104" y="201"/>
                    <a:pt x="104" y="201"/>
                    <a:pt x="104" y="201"/>
                  </a:cubicBezTo>
                  <a:close/>
                  <a:moveTo>
                    <a:pt x="104" y="190"/>
                  </a:moveTo>
                  <a:cubicBezTo>
                    <a:pt x="112" y="190"/>
                    <a:pt x="112" y="190"/>
                    <a:pt x="112" y="190"/>
                  </a:cubicBezTo>
                  <a:cubicBezTo>
                    <a:pt x="112" y="190"/>
                    <a:pt x="112" y="190"/>
                    <a:pt x="112" y="190"/>
                  </a:cubicBezTo>
                  <a:cubicBezTo>
                    <a:pt x="113" y="190"/>
                    <a:pt x="113" y="189"/>
                    <a:pt x="114" y="189"/>
                  </a:cubicBezTo>
                  <a:cubicBezTo>
                    <a:pt x="115" y="188"/>
                    <a:pt x="115" y="187"/>
                    <a:pt x="114" y="186"/>
                  </a:cubicBezTo>
                  <a:cubicBezTo>
                    <a:pt x="104" y="176"/>
                    <a:pt x="104" y="176"/>
                    <a:pt x="104" y="176"/>
                  </a:cubicBezTo>
                  <a:cubicBezTo>
                    <a:pt x="104" y="183"/>
                    <a:pt x="104" y="183"/>
                    <a:pt x="104" y="183"/>
                  </a:cubicBezTo>
                  <a:cubicBezTo>
                    <a:pt x="106" y="185"/>
                    <a:pt x="106" y="185"/>
                    <a:pt x="106" y="185"/>
                  </a:cubicBezTo>
                  <a:cubicBezTo>
                    <a:pt x="104" y="185"/>
                    <a:pt x="104" y="185"/>
                    <a:pt x="104" y="185"/>
                  </a:cubicBezTo>
                  <a:cubicBezTo>
                    <a:pt x="104" y="190"/>
                    <a:pt x="104" y="190"/>
                    <a:pt x="104" y="190"/>
                  </a:cubicBezTo>
                  <a:close/>
                  <a:moveTo>
                    <a:pt x="104" y="167"/>
                  </a:moveTo>
                  <a:cubicBezTo>
                    <a:pt x="107" y="170"/>
                    <a:pt x="107" y="170"/>
                    <a:pt x="107" y="170"/>
                  </a:cubicBezTo>
                  <a:cubicBezTo>
                    <a:pt x="107" y="170"/>
                    <a:pt x="107" y="170"/>
                    <a:pt x="107" y="170"/>
                  </a:cubicBezTo>
                  <a:cubicBezTo>
                    <a:pt x="108" y="170"/>
                    <a:pt x="109" y="170"/>
                    <a:pt x="109" y="170"/>
                  </a:cubicBezTo>
                  <a:cubicBezTo>
                    <a:pt x="111" y="170"/>
                    <a:pt x="111" y="168"/>
                    <a:pt x="111" y="167"/>
                  </a:cubicBezTo>
                  <a:cubicBezTo>
                    <a:pt x="110" y="165"/>
                    <a:pt x="110" y="162"/>
                    <a:pt x="109" y="160"/>
                  </a:cubicBezTo>
                  <a:cubicBezTo>
                    <a:pt x="108" y="157"/>
                    <a:pt x="108" y="155"/>
                    <a:pt x="107" y="152"/>
                  </a:cubicBezTo>
                  <a:cubicBezTo>
                    <a:pt x="107" y="152"/>
                    <a:pt x="107" y="151"/>
                    <a:pt x="106" y="151"/>
                  </a:cubicBezTo>
                  <a:cubicBezTo>
                    <a:pt x="106" y="150"/>
                    <a:pt x="105" y="150"/>
                    <a:pt x="104" y="151"/>
                  </a:cubicBezTo>
                  <a:cubicBezTo>
                    <a:pt x="104" y="160"/>
                    <a:pt x="104" y="160"/>
                    <a:pt x="104" y="160"/>
                  </a:cubicBezTo>
                  <a:cubicBezTo>
                    <a:pt x="104" y="160"/>
                    <a:pt x="104" y="160"/>
                    <a:pt x="104" y="160"/>
                  </a:cubicBezTo>
                  <a:cubicBezTo>
                    <a:pt x="104" y="160"/>
                    <a:pt x="104" y="160"/>
                    <a:pt x="104" y="160"/>
                  </a:cubicBezTo>
                  <a:cubicBezTo>
                    <a:pt x="104" y="167"/>
                    <a:pt x="104" y="167"/>
                    <a:pt x="104" y="167"/>
                  </a:cubicBezTo>
                  <a:close/>
                  <a:moveTo>
                    <a:pt x="104" y="141"/>
                  </a:moveTo>
                  <a:cubicBezTo>
                    <a:pt x="104" y="140"/>
                    <a:pt x="104" y="140"/>
                    <a:pt x="104" y="139"/>
                  </a:cubicBezTo>
                  <a:cubicBezTo>
                    <a:pt x="104" y="138"/>
                    <a:pt x="104" y="138"/>
                    <a:pt x="104" y="138"/>
                  </a:cubicBezTo>
                  <a:lnTo>
                    <a:pt x="104" y="141"/>
                  </a:lnTo>
                  <a:close/>
                  <a:moveTo>
                    <a:pt x="91" y="201"/>
                  </a:moveTo>
                  <a:cubicBezTo>
                    <a:pt x="104" y="201"/>
                    <a:pt x="104" y="201"/>
                    <a:pt x="104" y="201"/>
                  </a:cubicBezTo>
                  <a:cubicBezTo>
                    <a:pt x="104" y="206"/>
                    <a:pt x="104" y="206"/>
                    <a:pt x="104" y="206"/>
                  </a:cubicBezTo>
                  <a:cubicBezTo>
                    <a:pt x="91" y="206"/>
                    <a:pt x="91" y="206"/>
                    <a:pt x="91" y="206"/>
                  </a:cubicBezTo>
                  <a:cubicBezTo>
                    <a:pt x="91" y="201"/>
                    <a:pt x="91" y="201"/>
                    <a:pt x="91" y="201"/>
                  </a:cubicBezTo>
                  <a:close/>
                  <a:moveTo>
                    <a:pt x="104" y="74"/>
                  </a:moveTo>
                  <a:cubicBezTo>
                    <a:pt x="100" y="56"/>
                    <a:pt x="99" y="43"/>
                    <a:pt x="98" y="38"/>
                  </a:cubicBezTo>
                  <a:cubicBezTo>
                    <a:pt x="97" y="38"/>
                    <a:pt x="97" y="38"/>
                    <a:pt x="97" y="38"/>
                  </a:cubicBezTo>
                  <a:cubicBezTo>
                    <a:pt x="95" y="38"/>
                    <a:pt x="94" y="37"/>
                    <a:pt x="94" y="36"/>
                  </a:cubicBezTo>
                  <a:cubicBezTo>
                    <a:pt x="91" y="17"/>
                    <a:pt x="91" y="17"/>
                    <a:pt x="91" y="17"/>
                  </a:cubicBezTo>
                  <a:cubicBezTo>
                    <a:pt x="91" y="0"/>
                    <a:pt x="91" y="0"/>
                    <a:pt x="91" y="0"/>
                  </a:cubicBezTo>
                  <a:cubicBezTo>
                    <a:pt x="92" y="0"/>
                    <a:pt x="93" y="1"/>
                    <a:pt x="93" y="2"/>
                  </a:cubicBezTo>
                  <a:cubicBezTo>
                    <a:pt x="99" y="33"/>
                    <a:pt x="99" y="33"/>
                    <a:pt x="99" y="33"/>
                  </a:cubicBezTo>
                  <a:cubicBezTo>
                    <a:pt x="100" y="33"/>
                    <a:pt x="100" y="33"/>
                    <a:pt x="100" y="33"/>
                  </a:cubicBezTo>
                  <a:cubicBezTo>
                    <a:pt x="100" y="33"/>
                    <a:pt x="100" y="33"/>
                    <a:pt x="100" y="33"/>
                  </a:cubicBezTo>
                  <a:cubicBezTo>
                    <a:pt x="101" y="33"/>
                    <a:pt x="102" y="34"/>
                    <a:pt x="102" y="35"/>
                  </a:cubicBezTo>
                  <a:cubicBezTo>
                    <a:pt x="102" y="35"/>
                    <a:pt x="103" y="39"/>
                    <a:pt x="104" y="46"/>
                  </a:cubicBezTo>
                  <a:cubicBezTo>
                    <a:pt x="104" y="74"/>
                    <a:pt x="104" y="74"/>
                    <a:pt x="104" y="74"/>
                  </a:cubicBezTo>
                  <a:close/>
                  <a:moveTo>
                    <a:pt x="104" y="138"/>
                  </a:moveTo>
                  <a:cubicBezTo>
                    <a:pt x="104" y="141"/>
                    <a:pt x="104" y="141"/>
                    <a:pt x="104" y="141"/>
                  </a:cubicBezTo>
                  <a:cubicBezTo>
                    <a:pt x="104" y="141"/>
                    <a:pt x="104" y="141"/>
                    <a:pt x="103" y="141"/>
                  </a:cubicBezTo>
                  <a:cubicBezTo>
                    <a:pt x="103" y="141"/>
                    <a:pt x="103" y="141"/>
                    <a:pt x="103" y="141"/>
                  </a:cubicBezTo>
                  <a:cubicBezTo>
                    <a:pt x="93" y="152"/>
                    <a:pt x="93" y="152"/>
                    <a:pt x="93" y="152"/>
                  </a:cubicBezTo>
                  <a:cubicBezTo>
                    <a:pt x="92" y="152"/>
                    <a:pt x="92" y="153"/>
                    <a:pt x="91" y="153"/>
                  </a:cubicBezTo>
                  <a:cubicBezTo>
                    <a:pt x="91" y="147"/>
                    <a:pt x="91" y="147"/>
                    <a:pt x="91" y="147"/>
                  </a:cubicBezTo>
                  <a:cubicBezTo>
                    <a:pt x="99" y="139"/>
                    <a:pt x="99" y="139"/>
                    <a:pt x="99" y="139"/>
                  </a:cubicBezTo>
                  <a:cubicBezTo>
                    <a:pt x="98" y="135"/>
                    <a:pt x="98" y="132"/>
                    <a:pt x="97" y="130"/>
                  </a:cubicBezTo>
                  <a:cubicBezTo>
                    <a:pt x="91" y="130"/>
                    <a:pt x="91" y="130"/>
                    <a:pt x="91" y="130"/>
                  </a:cubicBezTo>
                  <a:cubicBezTo>
                    <a:pt x="91" y="125"/>
                    <a:pt x="91" y="125"/>
                    <a:pt x="91" y="125"/>
                  </a:cubicBezTo>
                  <a:cubicBezTo>
                    <a:pt x="99" y="125"/>
                    <a:pt x="99" y="125"/>
                    <a:pt x="99" y="125"/>
                  </a:cubicBezTo>
                  <a:cubicBezTo>
                    <a:pt x="100" y="125"/>
                    <a:pt x="101" y="126"/>
                    <a:pt x="102" y="127"/>
                  </a:cubicBezTo>
                  <a:cubicBezTo>
                    <a:pt x="102" y="127"/>
                    <a:pt x="103" y="132"/>
                    <a:pt x="104" y="138"/>
                  </a:cubicBezTo>
                  <a:close/>
                  <a:moveTo>
                    <a:pt x="104" y="151"/>
                  </a:moveTo>
                  <a:cubicBezTo>
                    <a:pt x="104" y="151"/>
                    <a:pt x="103" y="151"/>
                    <a:pt x="103" y="151"/>
                  </a:cubicBezTo>
                  <a:cubicBezTo>
                    <a:pt x="98" y="156"/>
                    <a:pt x="98" y="156"/>
                    <a:pt x="98" y="156"/>
                  </a:cubicBezTo>
                  <a:cubicBezTo>
                    <a:pt x="97" y="157"/>
                    <a:pt x="97" y="157"/>
                    <a:pt x="97" y="157"/>
                  </a:cubicBezTo>
                  <a:cubicBezTo>
                    <a:pt x="96" y="158"/>
                    <a:pt x="96" y="159"/>
                    <a:pt x="97" y="160"/>
                  </a:cubicBezTo>
                  <a:cubicBezTo>
                    <a:pt x="104" y="167"/>
                    <a:pt x="104" y="167"/>
                    <a:pt x="104" y="167"/>
                  </a:cubicBezTo>
                  <a:cubicBezTo>
                    <a:pt x="104" y="160"/>
                    <a:pt x="104" y="160"/>
                    <a:pt x="104" y="160"/>
                  </a:cubicBezTo>
                  <a:cubicBezTo>
                    <a:pt x="103" y="158"/>
                    <a:pt x="103" y="158"/>
                    <a:pt x="103" y="158"/>
                  </a:cubicBezTo>
                  <a:cubicBezTo>
                    <a:pt x="103" y="157"/>
                    <a:pt x="103" y="157"/>
                    <a:pt x="103" y="157"/>
                  </a:cubicBezTo>
                  <a:cubicBezTo>
                    <a:pt x="104" y="160"/>
                    <a:pt x="104" y="160"/>
                    <a:pt x="104" y="160"/>
                  </a:cubicBezTo>
                  <a:cubicBezTo>
                    <a:pt x="104" y="151"/>
                    <a:pt x="104" y="151"/>
                    <a:pt x="104" y="151"/>
                  </a:cubicBezTo>
                  <a:close/>
                  <a:moveTo>
                    <a:pt x="104" y="176"/>
                  </a:moveTo>
                  <a:cubicBezTo>
                    <a:pt x="104" y="183"/>
                    <a:pt x="104" y="183"/>
                    <a:pt x="104" y="183"/>
                  </a:cubicBezTo>
                  <a:cubicBezTo>
                    <a:pt x="91" y="170"/>
                    <a:pt x="91" y="170"/>
                    <a:pt x="91" y="170"/>
                  </a:cubicBezTo>
                  <a:cubicBezTo>
                    <a:pt x="91" y="170"/>
                    <a:pt x="91" y="170"/>
                    <a:pt x="91" y="170"/>
                  </a:cubicBezTo>
                  <a:cubicBezTo>
                    <a:pt x="91" y="164"/>
                    <a:pt x="91" y="164"/>
                    <a:pt x="91" y="164"/>
                  </a:cubicBezTo>
                  <a:cubicBezTo>
                    <a:pt x="92" y="164"/>
                    <a:pt x="92" y="164"/>
                    <a:pt x="93" y="165"/>
                  </a:cubicBezTo>
                  <a:cubicBezTo>
                    <a:pt x="93" y="165"/>
                    <a:pt x="93" y="165"/>
                    <a:pt x="93" y="165"/>
                  </a:cubicBezTo>
                  <a:cubicBezTo>
                    <a:pt x="104" y="176"/>
                    <a:pt x="104" y="176"/>
                    <a:pt x="104" y="176"/>
                  </a:cubicBezTo>
                  <a:close/>
                  <a:moveTo>
                    <a:pt x="104" y="185"/>
                  </a:moveTo>
                  <a:cubicBezTo>
                    <a:pt x="104" y="190"/>
                    <a:pt x="104" y="190"/>
                    <a:pt x="104" y="190"/>
                  </a:cubicBezTo>
                  <a:cubicBezTo>
                    <a:pt x="91" y="190"/>
                    <a:pt x="91" y="190"/>
                    <a:pt x="91" y="190"/>
                  </a:cubicBezTo>
                  <a:cubicBezTo>
                    <a:pt x="91" y="185"/>
                    <a:pt x="91" y="185"/>
                    <a:pt x="91" y="185"/>
                  </a:cubicBezTo>
                  <a:cubicBezTo>
                    <a:pt x="104" y="185"/>
                    <a:pt x="104" y="185"/>
                    <a:pt x="104" y="185"/>
                  </a:cubicBezTo>
                  <a:close/>
                  <a:moveTo>
                    <a:pt x="91" y="111"/>
                  </a:moveTo>
                  <a:cubicBezTo>
                    <a:pt x="95" y="111"/>
                    <a:pt x="95" y="111"/>
                    <a:pt x="95" y="111"/>
                  </a:cubicBezTo>
                  <a:cubicBezTo>
                    <a:pt x="95" y="111"/>
                    <a:pt x="95" y="111"/>
                    <a:pt x="95" y="111"/>
                  </a:cubicBezTo>
                  <a:cubicBezTo>
                    <a:pt x="95" y="111"/>
                    <a:pt x="95" y="111"/>
                    <a:pt x="95" y="111"/>
                  </a:cubicBezTo>
                  <a:cubicBezTo>
                    <a:pt x="96" y="111"/>
                    <a:pt x="97" y="110"/>
                    <a:pt x="97" y="108"/>
                  </a:cubicBezTo>
                  <a:cubicBezTo>
                    <a:pt x="95" y="99"/>
                    <a:pt x="93" y="67"/>
                    <a:pt x="93" y="67"/>
                  </a:cubicBezTo>
                  <a:cubicBezTo>
                    <a:pt x="93" y="66"/>
                    <a:pt x="92" y="65"/>
                    <a:pt x="91" y="65"/>
                  </a:cubicBezTo>
                  <a:cubicBezTo>
                    <a:pt x="91" y="65"/>
                    <a:pt x="91" y="65"/>
                    <a:pt x="91" y="65"/>
                  </a:cubicBezTo>
                  <a:cubicBezTo>
                    <a:pt x="91" y="100"/>
                    <a:pt x="91" y="100"/>
                    <a:pt x="91" y="100"/>
                  </a:cubicBezTo>
                  <a:cubicBezTo>
                    <a:pt x="91" y="100"/>
                    <a:pt x="91" y="100"/>
                    <a:pt x="91" y="100"/>
                  </a:cubicBezTo>
                  <a:cubicBezTo>
                    <a:pt x="91" y="102"/>
                    <a:pt x="92" y="104"/>
                    <a:pt x="92" y="106"/>
                  </a:cubicBezTo>
                  <a:cubicBezTo>
                    <a:pt x="91" y="106"/>
                    <a:pt x="91" y="106"/>
                    <a:pt x="91" y="106"/>
                  </a:cubicBezTo>
                  <a:lnTo>
                    <a:pt x="91" y="111"/>
                  </a:lnTo>
                  <a:close/>
                  <a:moveTo>
                    <a:pt x="78" y="201"/>
                  </a:moveTo>
                  <a:cubicBezTo>
                    <a:pt x="91" y="201"/>
                    <a:pt x="91" y="201"/>
                    <a:pt x="91" y="201"/>
                  </a:cubicBezTo>
                  <a:cubicBezTo>
                    <a:pt x="91" y="201"/>
                    <a:pt x="91" y="201"/>
                    <a:pt x="91" y="201"/>
                  </a:cubicBezTo>
                  <a:cubicBezTo>
                    <a:pt x="91" y="206"/>
                    <a:pt x="91" y="206"/>
                    <a:pt x="91" y="206"/>
                  </a:cubicBezTo>
                  <a:cubicBezTo>
                    <a:pt x="91" y="206"/>
                    <a:pt x="91" y="206"/>
                    <a:pt x="91" y="206"/>
                  </a:cubicBezTo>
                  <a:cubicBezTo>
                    <a:pt x="78" y="206"/>
                    <a:pt x="78" y="206"/>
                    <a:pt x="78" y="206"/>
                  </a:cubicBezTo>
                  <a:cubicBezTo>
                    <a:pt x="78" y="201"/>
                    <a:pt x="78" y="201"/>
                    <a:pt x="78" y="201"/>
                  </a:cubicBezTo>
                  <a:close/>
                  <a:moveTo>
                    <a:pt x="91" y="17"/>
                  </a:moveTo>
                  <a:cubicBezTo>
                    <a:pt x="91" y="17"/>
                    <a:pt x="91" y="17"/>
                    <a:pt x="91" y="17"/>
                  </a:cubicBezTo>
                  <a:cubicBezTo>
                    <a:pt x="88" y="36"/>
                    <a:pt x="88" y="36"/>
                    <a:pt x="88" y="36"/>
                  </a:cubicBezTo>
                  <a:cubicBezTo>
                    <a:pt x="88" y="37"/>
                    <a:pt x="87" y="38"/>
                    <a:pt x="85" y="38"/>
                  </a:cubicBezTo>
                  <a:cubicBezTo>
                    <a:pt x="85" y="38"/>
                    <a:pt x="85" y="38"/>
                    <a:pt x="85" y="38"/>
                  </a:cubicBezTo>
                  <a:cubicBezTo>
                    <a:pt x="84" y="38"/>
                    <a:pt x="84" y="38"/>
                    <a:pt x="84" y="38"/>
                  </a:cubicBezTo>
                  <a:cubicBezTo>
                    <a:pt x="84" y="43"/>
                    <a:pt x="82" y="56"/>
                    <a:pt x="78" y="74"/>
                  </a:cubicBezTo>
                  <a:cubicBezTo>
                    <a:pt x="78" y="46"/>
                    <a:pt x="78" y="46"/>
                    <a:pt x="78" y="46"/>
                  </a:cubicBezTo>
                  <a:cubicBezTo>
                    <a:pt x="79" y="40"/>
                    <a:pt x="80" y="36"/>
                    <a:pt x="80" y="35"/>
                  </a:cubicBezTo>
                  <a:cubicBezTo>
                    <a:pt x="80" y="34"/>
                    <a:pt x="81" y="33"/>
                    <a:pt x="82" y="33"/>
                  </a:cubicBezTo>
                  <a:cubicBezTo>
                    <a:pt x="83" y="33"/>
                    <a:pt x="83" y="33"/>
                    <a:pt x="83" y="33"/>
                  </a:cubicBezTo>
                  <a:cubicBezTo>
                    <a:pt x="89" y="2"/>
                    <a:pt x="89" y="2"/>
                    <a:pt x="89" y="2"/>
                  </a:cubicBezTo>
                  <a:cubicBezTo>
                    <a:pt x="89" y="1"/>
                    <a:pt x="90" y="1"/>
                    <a:pt x="91" y="0"/>
                  </a:cubicBezTo>
                  <a:cubicBezTo>
                    <a:pt x="91" y="0"/>
                    <a:pt x="91" y="0"/>
                    <a:pt x="91" y="0"/>
                  </a:cubicBezTo>
                  <a:cubicBezTo>
                    <a:pt x="91" y="17"/>
                    <a:pt x="91" y="17"/>
                    <a:pt x="91" y="17"/>
                  </a:cubicBezTo>
                  <a:close/>
                  <a:moveTo>
                    <a:pt x="91" y="65"/>
                  </a:moveTo>
                  <a:cubicBezTo>
                    <a:pt x="90" y="65"/>
                    <a:pt x="89" y="66"/>
                    <a:pt x="89" y="67"/>
                  </a:cubicBezTo>
                  <a:cubicBezTo>
                    <a:pt x="89" y="67"/>
                    <a:pt x="87" y="98"/>
                    <a:pt x="85" y="108"/>
                  </a:cubicBezTo>
                  <a:cubicBezTo>
                    <a:pt x="85" y="108"/>
                    <a:pt x="85" y="109"/>
                    <a:pt x="85" y="109"/>
                  </a:cubicBezTo>
                  <a:cubicBezTo>
                    <a:pt x="85" y="110"/>
                    <a:pt x="86" y="111"/>
                    <a:pt x="87" y="111"/>
                  </a:cubicBezTo>
                  <a:cubicBezTo>
                    <a:pt x="91" y="111"/>
                    <a:pt x="91" y="111"/>
                    <a:pt x="91" y="111"/>
                  </a:cubicBezTo>
                  <a:cubicBezTo>
                    <a:pt x="91" y="111"/>
                    <a:pt x="91" y="111"/>
                    <a:pt x="91" y="111"/>
                  </a:cubicBezTo>
                  <a:cubicBezTo>
                    <a:pt x="91" y="106"/>
                    <a:pt x="91" y="106"/>
                    <a:pt x="91" y="106"/>
                  </a:cubicBezTo>
                  <a:cubicBezTo>
                    <a:pt x="91" y="106"/>
                    <a:pt x="91" y="106"/>
                    <a:pt x="91" y="106"/>
                  </a:cubicBezTo>
                  <a:cubicBezTo>
                    <a:pt x="90" y="106"/>
                    <a:pt x="90" y="106"/>
                    <a:pt x="90" y="106"/>
                  </a:cubicBezTo>
                  <a:cubicBezTo>
                    <a:pt x="91" y="104"/>
                    <a:pt x="91" y="102"/>
                    <a:pt x="91" y="100"/>
                  </a:cubicBezTo>
                  <a:cubicBezTo>
                    <a:pt x="91" y="65"/>
                    <a:pt x="91" y="65"/>
                    <a:pt x="91" y="65"/>
                  </a:cubicBezTo>
                  <a:close/>
                  <a:moveTo>
                    <a:pt x="91" y="125"/>
                  </a:moveTo>
                  <a:cubicBezTo>
                    <a:pt x="91" y="130"/>
                    <a:pt x="91" y="130"/>
                    <a:pt x="91" y="130"/>
                  </a:cubicBezTo>
                  <a:cubicBezTo>
                    <a:pt x="91" y="130"/>
                    <a:pt x="91" y="130"/>
                    <a:pt x="91" y="130"/>
                  </a:cubicBezTo>
                  <a:cubicBezTo>
                    <a:pt x="85" y="130"/>
                    <a:pt x="85" y="130"/>
                    <a:pt x="85" y="130"/>
                  </a:cubicBezTo>
                  <a:cubicBezTo>
                    <a:pt x="84" y="132"/>
                    <a:pt x="84" y="135"/>
                    <a:pt x="83" y="139"/>
                  </a:cubicBezTo>
                  <a:cubicBezTo>
                    <a:pt x="91" y="147"/>
                    <a:pt x="91" y="147"/>
                    <a:pt x="91" y="147"/>
                  </a:cubicBezTo>
                  <a:cubicBezTo>
                    <a:pt x="91" y="147"/>
                    <a:pt x="91" y="147"/>
                    <a:pt x="91" y="147"/>
                  </a:cubicBezTo>
                  <a:cubicBezTo>
                    <a:pt x="91" y="153"/>
                    <a:pt x="91" y="153"/>
                    <a:pt x="91" y="153"/>
                  </a:cubicBezTo>
                  <a:cubicBezTo>
                    <a:pt x="90" y="153"/>
                    <a:pt x="90" y="152"/>
                    <a:pt x="89" y="152"/>
                  </a:cubicBezTo>
                  <a:cubicBezTo>
                    <a:pt x="89" y="152"/>
                    <a:pt x="89" y="152"/>
                    <a:pt x="89" y="152"/>
                  </a:cubicBezTo>
                  <a:cubicBezTo>
                    <a:pt x="79" y="141"/>
                    <a:pt x="79" y="141"/>
                    <a:pt x="79" y="141"/>
                  </a:cubicBezTo>
                  <a:cubicBezTo>
                    <a:pt x="78" y="141"/>
                    <a:pt x="78" y="141"/>
                    <a:pt x="78" y="141"/>
                  </a:cubicBezTo>
                  <a:cubicBezTo>
                    <a:pt x="78" y="139"/>
                    <a:pt x="78" y="139"/>
                    <a:pt x="78" y="139"/>
                  </a:cubicBezTo>
                  <a:cubicBezTo>
                    <a:pt x="80" y="132"/>
                    <a:pt x="80" y="127"/>
                    <a:pt x="80" y="127"/>
                  </a:cubicBezTo>
                  <a:cubicBezTo>
                    <a:pt x="81" y="126"/>
                    <a:pt x="82" y="125"/>
                    <a:pt x="83" y="125"/>
                  </a:cubicBezTo>
                  <a:cubicBezTo>
                    <a:pt x="83" y="125"/>
                    <a:pt x="83" y="125"/>
                    <a:pt x="83" y="125"/>
                  </a:cubicBezTo>
                  <a:cubicBezTo>
                    <a:pt x="91" y="125"/>
                    <a:pt x="91" y="125"/>
                    <a:pt x="91" y="125"/>
                  </a:cubicBezTo>
                  <a:cubicBezTo>
                    <a:pt x="91" y="125"/>
                    <a:pt x="91" y="125"/>
                    <a:pt x="91" y="125"/>
                  </a:cubicBezTo>
                  <a:close/>
                  <a:moveTo>
                    <a:pt x="91" y="164"/>
                  </a:moveTo>
                  <a:cubicBezTo>
                    <a:pt x="91" y="170"/>
                    <a:pt x="91" y="170"/>
                    <a:pt x="91" y="170"/>
                  </a:cubicBezTo>
                  <a:cubicBezTo>
                    <a:pt x="78" y="183"/>
                    <a:pt x="78" y="183"/>
                    <a:pt x="78" y="183"/>
                  </a:cubicBezTo>
                  <a:cubicBezTo>
                    <a:pt x="78" y="176"/>
                    <a:pt x="78" y="176"/>
                    <a:pt x="78" y="176"/>
                  </a:cubicBezTo>
                  <a:cubicBezTo>
                    <a:pt x="89" y="165"/>
                    <a:pt x="89" y="165"/>
                    <a:pt x="89" y="165"/>
                  </a:cubicBezTo>
                  <a:cubicBezTo>
                    <a:pt x="90" y="164"/>
                    <a:pt x="90" y="164"/>
                    <a:pt x="91" y="164"/>
                  </a:cubicBezTo>
                  <a:close/>
                  <a:moveTo>
                    <a:pt x="91" y="185"/>
                  </a:moveTo>
                  <a:cubicBezTo>
                    <a:pt x="91" y="190"/>
                    <a:pt x="91" y="190"/>
                    <a:pt x="91" y="190"/>
                  </a:cubicBezTo>
                  <a:cubicBezTo>
                    <a:pt x="91" y="190"/>
                    <a:pt x="91" y="190"/>
                    <a:pt x="91" y="190"/>
                  </a:cubicBezTo>
                  <a:cubicBezTo>
                    <a:pt x="78" y="190"/>
                    <a:pt x="78" y="190"/>
                    <a:pt x="78" y="190"/>
                  </a:cubicBezTo>
                  <a:cubicBezTo>
                    <a:pt x="78" y="185"/>
                    <a:pt x="78" y="185"/>
                    <a:pt x="78" y="185"/>
                  </a:cubicBezTo>
                  <a:cubicBezTo>
                    <a:pt x="91" y="185"/>
                    <a:pt x="91" y="185"/>
                    <a:pt x="91" y="185"/>
                  </a:cubicBezTo>
                  <a:cubicBezTo>
                    <a:pt x="91" y="185"/>
                    <a:pt x="91" y="185"/>
                    <a:pt x="91" y="185"/>
                  </a:cubicBezTo>
                  <a:close/>
                  <a:moveTo>
                    <a:pt x="78" y="167"/>
                  </a:moveTo>
                  <a:cubicBezTo>
                    <a:pt x="85" y="160"/>
                    <a:pt x="85" y="160"/>
                    <a:pt x="85" y="160"/>
                  </a:cubicBezTo>
                  <a:cubicBezTo>
                    <a:pt x="85" y="160"/>
                    <a:pt x="85" y="160"/>
                    <a:pt x="85" y="160"/>
                  </a:cubicBezTo>
                  <a:cubicBezTo>
                    <a:pt x="85" y="160"/>
                    <a:pt x="85" y="160"/>
                    <a:pt x="85" y="160"/>
                  </a:cubicBezTo>
                  <a:cubicBezTo>
                    <a:pt x="86" y="159"/>
                    <a:pt x="86" y="158"/>
                    <a:pt x="85" y="157"/>
                  </a:cubicBezTo>
                  <a:cubicBezTo>
                    <a:pt x="79" y="151"/>
                    <a:pt x="79" y="151"/>
                    <a:pt x="79" y="151"/>
                  </a:cubicBezTo>
                  <a:cubicBezTo>
                    <a:pt x="79" y="151"/>
                    <a:pt x="79" y="151"/>
                    <a:pt x="79" y="151"/>
                  </a:cubicBezTo>
                  <a:cubicBezTo>
                    <a:pt x="79" y="151"/>
                    <a:pt x="79" y="151"/>
                    <a:pt x="78" y="151"/>
                  </a:cubicBezTo>
                  <a:cubicBezTo>
                    <a:pt x="78" y="160"/>
                    <a:pt x="78" y="160"/>
                    <a:pt x="78" y="160"/>
                  </a:cubicBezTo>
                  <a:cubicBezTo>
                    <a:pt x="79" y="157"/>
                    <a:pt x="79" y="157"/>
                    <a:pt x="79" y="157"/>
                  </a:cubicBezTo>
                  <a:cubicBezTo>
                    <a:pt x="80" y="158"/>
                    <a:pt x="80" y="158"/>
                    <a:pt x="80" y="158"/>
                  </a:cubicBezTo>
                  <a:cubicBezTo>
                    <a:pt x="78" y="160"/>
                    <a:pt x="78" y="160"/>
                    <a:pt x="78" y="160"/>
                  </a:cubicBezTo>
                  <a:lnTo>
                    <a:pt x="78" y="167"/>
                  </a:lnTo>
                  <a:close/>
                  <a:moveTo>
                    <a:pt x="11" y="218"/>
                  </a:moveTo>
                  <a:cubicBezTo>
                    <a:pt x="37" y="218"/>
                    <a:pt x="37" y="218"/>
                    <a:pt x="37" y="218"/>
                  </a:cubicBezTo>
                  <a:cubicBezTo>
                    <a:pt x="54" y="202"/>
                    <a:pt x="54" y="202"/>
                    <a:pt x="54" y="202"/>
                  </a:cubicBezTo>
                  <a:cubicBezTo>
                    <a:pt x="55" y="201"/>
                    <a:pt x="55" y="201"/>
                    <a:pt x="56" y="201"/>
                  </a:cubicBezTo>
                  <a:cubicBezTo>
                    <a:pt x="56" y="201"/>
                    <a:pt x="56" y="201"/>
                    <a:pt x="56" y="201"/>
                  </a:cubicBezTo>
                  <a:cubicBezTo>
                    <a:pt x="78" y="201"/>
                    <a:pt x="78" y="201"/>
                    <a:pt x="78" y="201"/>
                  </a:cubicBezTo>
                  <a:cubicBezTo>
                    <a:pt x="78" y="206"/>
                    <a:pt x="78" y="206"/>
                    <a:pt x="78" y="206"/>
                  </a:cubicBezTo>
                  <a:cubicBezTo>
                    <a:pt x="57" y="206"/>
                    <a:pt x="57" y="206"/>
                    <a:pt x="57" y="206"/>
                  </a:cubicBezTo>
                  <a:cubicBezTo>
                    <a:pt x="40" y="222"/>
                    <a:pt x="40" y="222"/>
                    <a:pt x="40" y="222"/>
                  </a:cubicBezTo>
                  <a:cubicBezTo>
                    <a:pt x="39" y="223"/>
                    <a:pt x="39" y="223"/>
                    <a:pt x="38" y="223"/>
                  </a:cubicBezTo>
                  <a:cubicBezTo>
                    <a:pt x="3" y="223"/>
                    <a:pt x="3" y="223"/>
                    <a:pt x="3" y="223"/>
                  </a:cubicBezTo>
                  <a:cubicBezTo>
                    <a:pt x="3" y="223"/>
                    <a:pt x="3" y="223"/>
                    <a:pt x="3" y="223"/>
                  </a:cubicBezTo>
                  <a:cubicBezTo>
                    <a:pt x="2" y="223"/>
                    <a:pt x="1" y="223"/>
                    <a:pt x="0" y="222"/>
                  </a:cubicBezTo>
                  <a:cubicBezTo>
                    <a:pt x="0" y="221"/>
                    <a:pt x="0" y="219"/>
                    <a:pt x="1" y="218"/>
                  </a:cubicBezTo>
                  <a:cubicBezTo>
                    <a:pt x="15" y="211"/>
                    <a:pt x="27" y="198"/>
                    <a:pt x="36" y="181"/>
                  </a:cubicBezTo>
                  <a:cubicBezTo>
                    <a:pt x="45" y="166"/>
                    <a:pt x="53" y="148"/>
                    <a:pt x="59" y="130"/>
                  </a:cubicBezTo>
                  <a:cubicBezTo>
                    <a:pt x="56" y="130"/>
                    <a:pt x="56" y="130"/>
                    <a:pt x="56" y="130"/>
                  </a:cubicBezTo>
                  <a:cubicBezTo>
                    <a:pt x="54" y="130"/>
                    <a:pt x="53" y="128"/>
                    <a:pt x="53" y="127"/>
                  </a:cubicBezTo>
                  <a:cubicBezTo>
                    <a:pt x="53" y="109"/>
                    <a:pt x="53" y="109"/>
                    <a:pt x="53" y="109"/>
                  </a:cubicBezTo>
                  <a:cubicBezTo>
                    <a:pt x="53" y="107"/>
                    <a:pt x="54" y="106"/>
                    <a:pt x="56" y="106"/>
                  </a:cubicBezTo>
                  <a:cubicBezTo>
                    <a:pt x="66" y="106"/>
                    <a:pt x="66" y="106"/>
                    <a:pt x="66" y="106"/>
                  </a:cubicBezTo>
                  <a:cubicBezTo>
                    <a:pt x="72" y="81"/>
                    <a:pt x="76" y="59"/>
                    <a:pt x="78" y="46"/>
                  </a:cubicBezTo>
                  <a:cubicBezTo>
                    <a:pt x="78" y="74"/>
                    <a:pt x="78" y="74"/>
                    <a:pt x="78" y="74"/>
                  </a:cubicBezTo>
                  <a:cubicBezTo>
                    <a:pt x="76" y="84"/>
                    <a:pt x="73" y="97"/>
                    <a:pt x="70" y="109"/>
                  </a:cubicBezTo>
                  <a:cubicBezTo>
                    <a:pt x="69" y="110"/>
                    <a:pt x="69" y="111"/>
                    <a:pt x="67" y="111"/>
                  </a:cubicBezTo>
                  <a:cubicBezTo>
                    <a:pt x="67" y="111"/>
                    <a:pt x="67" y="111"/>
                    <a:pt x="67" y="111"/>
                  </a:cubicBezTo>
                  <a:cubicBezTo>
                    <a:pt x="58" y="111"/>
                    <a:pt x="58" y="111"/>
                    <a:pt x="58" y="111"/>
                  </a:cubicBezTo>
                  <a:cubicBezTo>
                    <a:pt x="58" y="125"/>
                    <a:pt x="58" y="125"/>
                    <a:pt x="58" y="125"/>
                  </a:cubicBezTo>
                  <a:cubicBezTo>
                    <a:pt x="62" y="125"/>
                    <a:pt x="62" y="125"/>
                    <a:pt x="62" y="125"/>
                  </a:cubicBezTo>
                  <a:cubicBezTo>
                    <a:pt x="63" y="125"/>
                    <a:pt x="64" y="126"/>
                    <a:pt x="64" y="127"/>
                  </a:cubicBezTo>
                  <a:cubicBezTo>
                    <a:pt x="64" y="127"/>
                    <a:pt x="64" y="128"/>
                    <a:pt x="64" y="128"/>
                  </a:cubicBezTo>
                  <a:cubicBezTo>
                    <a:pt x="58" y="148"/>
                    <a:pt x="50" y="167"/>
                    <a:pt x="40" y="184"/>
                  </a:cubicBezTo>
                  <a:cubicBezTo>
                    <a:pt x="32" y="198"/>
                    <a:pt x="22" y="210"/>
                    <a:pt x="11" y="218"/>
                  </a:cubicBezTo>
                  <a:close/>
                  <a:moveTo>
                    <a:pt x="78" y="139"/>
                  </a:moveTo>
                  <a:cubicBezTo>
                    <a:pt x="78" y="139"/>
                    <a:pt x="78" y="139"/>
                    <a:pt x="78" y="139"/>
                  </a:cubicBezTo>
                  <a:cubicBezTo>
                    <a:pt x="78" y="139"/>
                    <a:pt x="78" y="139"/>
                    <a:pt x="78" y="139"/>
                  </a:cubicBezTo>
                  <a:cubicBezTo>
                    <a:pt x="78" y="140"/>
                    <a:pt x="78" y="140"/>
                    <a:pt x="78" y="141"/>
                  </a:cubicBezTo>
                  <a:cubicBezTo>
                    <a:pt x="78" y="139"/>
                    <a:pt x="78" y="139"/>
                    <a:pt x="78" y="139"/>
                  </a:cubicBezTo>
                  <a:close/>
                  <a:moveTo>
                    <a:pt x="78" y="151"/>
                  </a:moveTo>
                  <a:cubicBezTo>
                    <a:pt x="78" y="150"/>
                    <a:pt x="78" y="150"/>
                    <a:pt x="78" y="150"/>
                  </a:cubicBezTo>
                  <a:cubicBezTo>
                    <a:pt x="77" y="150"/>
                    <a:pt x="75" y="151"/>
                    <a:pt x="75" y="152"/>
                  </a:cubicBezTo>
                  <a:cubicBezTo>
                    <a:pt x="74" y="155"/>
                    <a:pt x="74" y="157"/>
                    <a:pt x="73" y="160"/>
                  </a:cubicBezTo>
                  <a:cubicBezTo>
                    <a:pt x="72" y="162"/>
                    <a:pt x="72" y="165"/>
                    <a:pt x="71" y="167"/>
                  </a:cubicBezTo>
                  <a:cubicBezTo>
                    <a:pt x="71" y="168"/>
                    <a:pt x="71" y="169"/>
                    <a:pt x="72" y="170"/>
                  </a:cubicBezTo>
                  <a:cubicBezTo>
                    <a:pt x="73" y="171"/>
                    <a:pt x="74" y="171"/>
                    <a:pt x="75" y="170"/>
                  </a:cubicBezTo>
                  <a:cubicBezTo>
                    <a:pt x="78" y="167"/>
                    <a:pt x="78" y="167"/>
                    <a:pt x="78" y="167"/>
                  </a:cubicBezTo>
                  <a:cubicBezTo>
                    <a:pt x="78" y="160"/>
                    <a:pt x="78" y="160"/>
                    <a:pt x="78" y="160"/>
                  </a:cubicBezTo>
                  <a:cubicBezTo>
                    <a:pt x="78" y="160"/>
                    <a:pt x="78" y="160"/>
                    <a:pt x="78" y="160"/>
                  </a:cubicBezTo>
                  <a:cubicBezTo>
                    <a:pt x="78" y="160"/>
                    <a:pt x="78" y="160"/>
                    <a:pt x="78" y="160"/>
                  </a:cubicBezTo>
                  <a:cubicBezTo>
                    <a:pt x="78" y="151"/>
                    <a:pt x="78" y="151"/>
                    <a:pt x="78" y="151"/>
                  </a:cubicBezTo>
                  <a:close/>
                  <a:moveTo>
                    <a:pt x="78" y="176"/>
                  </a:moveTo>
                  <a:cubicBezTo>
                    <a:pt x="68" y="186"/>
                    <a:pt x="68" y="186"/>
                    <a:pt x="68" y="186"/>
                  </a:cubicBezTo>
                  <a:cubicBezTo>
                    <a:pt x="68" y="186"/>
                    <a:pt x="68" y="187"/>
                    <a:pt x="68" y="187"/>
                  </a:cubicBezTo>
                  <a:cubicBezTo>
                    <a:pt x="68" y="189"/>
                    <a:pt x="69" y="190"/>
                    <a:pt x="70" y="190"/>
                  </a:cubicBezTo>
                  <a:cubicBezTo>
                    <a:pt x="78" y="190"/>
                    <a:pt x="78" y="190"/>
                    <a:pt x="78" y="190"/>
                  </a:cubicBezTo>
                  <a:cubicBezTo>
                    <a:pt x="78" y="185"/>
                    <a:pt x="78" y="185"/>
                    <a:pt x="78" y="185"/>
                  </a:cubicBezTo>
                  <a:cubicBezTo>
                    <a:pt x="76" y="185"/>
                    <a:pt x="76" y="185"/>
                    <a:pt x="76" y="185"/>
                  </a:cubicBezTo>
                  <a:cubicBezTo>
                    <a:pt x="78" y="183"/>
                    <a:pt x="78" y="183"/>
                    <a:pt x="78" y="183"/>
                  </a:cubicBezTo>
                  <a:lnTo>
                    <a:pt x="78" y="1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6" name="Freeform 37"/>
            <p:cNvSpPr>
              <a:spLocks noEditPoints="1"/>
            </p:cNvSpPr>
            <p:nvPr/>
          </p:nvSpPr>
          <p:spPr bwMode="auto">
            <a:xfrm>
              <a:off x="2179475" y="2162566"/>
              <a:ext cx="382515" cy="182571"/>
            </a:xfrm>
            <a:custGeom>
              <a:avLst/>
              <a:gdLst>
                <a:gd name="T0" fmla="*/ 205 w 207"/>
                <a:gd name="T1" fmla="*/ 99 h 99"/>
                <a:gd name="T2" fmla="*/ 183 w 207"/>
                <a:gd name="T3" fmla="*/ 18 h 99"/>
                <a:gd name="T4" fmla="*/ 169 w 207"/>
                <a:gd name="T5" fmla="*/ 94 h 99"/>
                <a:gd name="T6" fmla="*/ 176 w 207"/>
                <a:gd name="T7" fmla="*/ 31 h 99"/>
                <a:gd name="T8" fmla="*/ 169 w 207"/>
                <a:gd name="T9" fmla="*/ 68 h 99"/>
                <a:gd name="T10" fmla="*/ 169 w 207"/>
                <a:gd name="T11" fmla="*/ 40 h 99"/>
                <a:gd name="T12" fmla="*/ 156 w 207"/>
                <a:gd name="T13" fmla="*/ 99 h 99"/>
                <a:gd name="T14" fmla="*/ 163 w 207"/>
                <a:gd name="T15" fmla="*/ 45 h 99"/>
                <a:gd name="T16" fmla="*/ 169 w 207"/>
                <a:gd name="T17" fmla="*/ 68 h 99"/>
                <a:gd name="T18" fmla="*/ 156 w 207"/>
                <a:gd name="T19" fmla="*/ 36 h 99"/>
                <a:gd name="T20" fmla="*/ 165 w 207"/>
                <a:gd name="T21" fmla="*/ 36 h 99"/>
                <a:gd name="T22" fmla="*/ 143 w 207"/>
                <a:gd name="T23" fmla="*/ 0 h 99"/>
                <a:gd name="T24" fmla="*/ 147 w 207"/>
                <a:gd name="T25" fmla="*/ 36 h 99"/>
                <a:gd name="T26" fmla="*/ 156 w 207"/>
                <a:gd name="T27" fmla="*/ 68 h 99"/>
                <a:gd name="T28" fmla="*/ 149 w 207"/>
                <a:gd name="T29" fmla="*/ 45 h 99"/>
                <a:gd name="T30" fmla="*/ 143 w 207"/>
                <a:gd name="T31" fmla="*/ 94 h 99"/>
                <a:gd name="T32" fmla="*/ 143 w 207"/>
                <a:gd name="T33" fmla="*/ 40 h 99"/>
                <a:gd name="T34" fmla="*/ 134 w 207"/>
                <a:gd name="T35" fmla="*/ 40 h 99"/>
                <a:gd name="T36" fmla="*/ 129 w 207"/>
                <a:gd name="T37" fmla="*/ 90 h 99"/>
                <a:gd name="T38" fmla="*/ 138 w 207"/>
                <a:gd name="T39" fmla="*/ 14 h 99"/>
                <a:gd name="T40" fmla="*/ 116 w 207"/>
                <a:gd name="T41" fmla="*/ 94 h 99"/>
                <a:gd name="T42" fmla="*/ 123 w 207"/>
                <a:gd name="T43" fmla="*/ 31 h 99"/>
                <a:gd name="T44" fmla="*/ 129 w 207"/>
                <a:gd name="T45" fmla="*/ 72 h 99"/>
                <a:gd name="T46" fmla="*/ 116 w 207"/>
                <a:gd name="T47" fmla="*/ 63 h 99"/>
                <a:gd name="T48" fmla="*/ 125 w 207"/>
                <a:gd name="T49" fmla="*/ 63 h 99"/>
                <a:gd name="T50" fmla="*/ 104 w 207"/>
                <a:gd name="T51" fmla="*/ 0 h 99"/>
                <a:gd name="T52" fmla="*/ 107 w 207"/>
                <a:gd name="T53" fmla="*/ 63 h 99"/>
                <a:gd name="T54" fmla="*/ 116 w 207"/>
                <a:gd name="T55" fmla="*/ 68 h 99"/>
                <a:gd name="T56" fmla="*/ 109 w 207"/>
                <a:gd name="T57" fmla="*/ 18 h 99"/>
                <a:gd name="T58" fmla="*/ 104 w 207"/>
                <a:gd name="T59" fmla="*/ 94 h 99"/>
                <a:gd name="T60" fmla="*/ 104 w 207"/>
                <a:gd name="T61" fmla="*/ 14 h 99"/>
                <a:gd name="T62" fmla="*/ 94 w 207"/>
                <a:gd name="T63" fmla="*/ 14 h 99"/>
                <a:gd name="T64" fmla="*/ 90 w 207"/>
                <a:gd name="T65" fmla="*/ 90 h 99"/>
                <a:gd name="T66" fmla="*/ 99 w 207"/>
                <a:gd name="T67" fmla="*/ 40 h 99"/>
                <a:gd name="T68" fmla="*/ 76 w 207"/>
                <a:gd name="T69" fmla="*/ 94 h 99"/>
                <a:gd name="T70" fmla="*/ 83 w 207"/>
                <a:gd name="T71" fmla="*/ 58 h 99"/>
                <a:gd name="T72" fmla="*/ 90 w 207"/>
                <a:gd name="T73" fmla="*/ 72 h 99"/>
                <a:gd name="T74" fmla="*/ 76 w 207"/>
                <a:gd name="T75" fmla="*/ 36 h 99"/>
                <a:gd name="T76" fmla="*/ 85 w 207"/>
                <a:gd name="T77" fmla="*/ 36 h 99"/>
                <a:gd name="T78" fmla="*/ 63 w 207"/>
                <a:gd name="T79" fmla="*/ 0 h 99"/>
                <a:gd name="T80" fmla="*/ 68 w 207"/>
                <a:gd name="T81" fmla="*/ 36 h 99"/>
                <a:gd name="T82" fmla="*/ 76 w 207"/>
                <a:gd name="T83" fmla="*/ 68 h 99"/>
                <a:gd name="T84" fmla="*/ 70 w 207"/>
                <a:gd name="T85" fmla="*/ 45 h 99"/>
                <a:gd name="T86" fmla="*/ 63 w 207"/>
                <a:gd name="T87" fmla="*/ 94 h 99"/>
                <a:gd name="T88" fmla="*/ 63 w 207"/>
                <a:gd name="T89" fmla="*/ 40 h 99"/>
                <a:gd name="T90" fmla="*/ 54 w 207"/>
                <a:gd name="T91" fmla="*/ 40 h 99"/>
                <a:gd name="T92" fmla="*/ 50 w 207"/>
                <a:gd name="T93" fmla="*/ 90 h 99"/>
                <a:gd name="T94" fmla="*/ 59 w 207"/>
                <a:gd name="T95" fmla="*/ 14 h 99"/>
                <a:gd name="T96" fmla="*/ 37 w 207"/>
                <a:gd name="T97" fmla="*/ 94 h 99"/>
                <a:gd name="T98" fmla="*/ 44 w 207"/>
                <a:gd name="T99" fmla="*/ 31 h 99"/>
                <a:gd name="T100" fmla="*/ 50 w 207"/>
                <a:gd name="T101" fmla="*/ 72 h 99"/>
                <a:gd name="T102" fmla="*/ 37 w 207"/>
                <a:gd name="T103" fmla="*/ 58 h 99"/>
                <a:gd name="T104" fmla="*/ 37 w 207"/>
                <a:gd name="T105" fmla="*/ 63 h 99"/>
                <a:gd name="T106" fmla="*/ 37 w 207"/>
                <a:gd name="T107" fmla="*/ 0 h 99"/>
                <a:gd name="T108" fmla="*/ 25 w 207"/>
                <a:gd name="T109" fmla="*/ 60 h 99"/>
                <a:gd name="T110" fmla="*/ 37 w 207"/>
                <a:gd name="T111" fmla="*/ 68 h 99"/>
                <a:gd name="T112" fmla="*/ 35 w 207"/>
                <a:gd name="T113" fmla="*/ 16 h 99"/>
                <a:gd name="T114" fmla="*/ 0 w 207"/>
                <a:gd name="T115" fmla="*/ 3 h 99"/>
                <a:gd name="T116" fmla="*/ 12 w 207"/>
                <a:gd name="T117" fmla="*/ 3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7" h="99">
                  <a:moveTo>
                    <a:pt x="183" y="94"/>
                  </a:moveTo>
                  <a:cubicBezTo>
                    <a:pt x="202" y="94"/>
                    <a:pt x="202" y="94"/>
                    <a:pt x="202" y="94"/>
                  </a:cubicBezTo>
                  <a:cubicBezTo>
                    <a:pt x="202" y="5"/>
                    <a:pt x="202" y="5"/>
                    <a:pt x="202" y="5"/>
                  </a:cubicBezTo>
                  <a:cubicBezTo>
                    <a:pt x="183" y="5"/>
                    <a:pt x="183" y="5"/>
                    <a:pt x="183" y="5"/>
                  </a:cubicBezTo>
                  <a:cubicBezTo>
                    <a:pt x="183" y="0"/>
                    <a:pt x="183" y="0"/>
                    <a:pt x="183" y="0"/>
                  </a:cubicBezTo>
                  <a:cubicBezTo>
                    <a:pt x="205" y="0"/>
                    <a:pt x="205" y="0"/>
                    <a:pt x="205" y="0"/>
                  </a:cubicBezTo>
                  <a:cubicBezTo>
                    <a:pt x="206" y="0"/>
                    <a:pt x="207" y="1"/>
                    <a:pt x="207" y="3"/>
                  </a:cubicBezTo>
                  <a:cubicBezTo>
                    <a:pt x="207" y="97"/>
                    <a:pt x="207" y="97"/>
                    <a:pt x="207" y="97"/>
                  </a:cubicBezTo>
                  <a:cubicBezTo>
                    <a:pt x="207" y="98"/>
                    <a:pt x="206" y="99"/>
                    <a:pt x="205" y="99"/>
                  </a:cubicBezTo>
                  <a:cubicBezTo>
                    <a:pt x="183" y="99"/>
                    <a:pt x="183" y="99"/>
                    <a:pt x="183" y="99"/>
                  </a:cubicBezTo>
                  <a:cubicBezTo>
                    <a:pt x="183" y="94"/>
                    <a:pt x="183" y="94"/>
                    <a:pt x="183" y="94"/>
                  </a:cubicBezTo>
                  <a:close/>
                  <a:moveTo>
                    <a:pt x="183" y="36"/>
                  </a:moveTo>
                  <a:cubicBezTo>
                    <a:pt x="191" y="36"/>
                    <a:pt x="191" y="36"/>
                    <a:pt x="191" y="36"/>
                  </a:cubicBezTo>
                  <a:cubicBezTo>
                    <a:pt x="193" y="36"/>
                    <a:pt x="194" y="35"/>
                    <a:pt x="194" y="34"/>
                  </a:cubicBezTo>
                  <a:cubicBezTo>
                    <a:pt x="194" y="16"/>
                    <a:pt x="194" y="16"/>
                    <a:pt x="194" y="16"/>
                  </a:cubicBezTo>
                  <a:cubicBezTo>
                    <a:pt x="194" y="15"/>
                    <a:pt x="193" y="14"/>
                    <a:pt x="191" y="14"/>
                  </a:cubicBezTo>
                  <a:cubicBezTo>
                    <a:pt x="183" y="14"/>
                    <a:pt x="183" y="14"/>
                    <a:pt x="183" y="14"/>
                  </a:cubicBezTo>
                  <a:cubicBezTo>
                    <a:pt x="183" y="18"/>
                    <a:pt x="183" y="18"/>
                    <a:pt x="183" y="18"/>
                  </a:cubicBezTo>
                  <a:cubicBezTo>
                    <a:pt x="189" y="18"/>
                    <a:pt x="189" y="18"/>
                    <a:pt x="189" y="18"/>
                  </a:cubicBezTo>
                  <a:cubicBezTo>
                    <a:pt x="189" y="31"/>
                    <a:pt x="189" y="31"/>
                    <a:pt x="189" y="31"/>
                  </a:cubicBezTo>
                  <a:cubicBezTo>
                    <a:pt x="183" y="31"/>
                    <a:pt x="183" y="31"/>
                    <a:pt x="183" y="31"/>
                  </a:cubicBezTo>
                  <a:lnTo>
                    <a:pt x="183" y="36"/>
                  </a:lnTo>
                  <a:close/>
                  <a:moveTo>
                    <a:pt x="169" y="94"/>
                  </a:moveTo>
                  <a:cubicBezTo>
                    <a:pt x="183" y="94"/>
                    <a:pt x="183" y="94"/>
                    <a:pt x="183" y="94"/>
                  </a:cubicBezTo>
                  <a:cubicBezTo>
                    <a:pt x="183" y="99"/>
                    <a:pt x="183" y="99"/>
                    <a:pt x="183" y="99"/>
                  </a:cubicBezTo>
                  <a:cubicBezTo>
                    <a:pt x="169" y="99"/>
                    <a:pt x="169" y="99"/>
                    <a:pt x="169" y="99"/>
                  </a:cubicBezTo>
                  <a:cubicBezTo>
                    <a:pt x="169" y="94"/>
                    <a:pt x="169" y="94"/>
                    <a:pt x="169" y="94"/>
                  </a:cubicBezTo>
                  <a:close/>
                  <a:moveTo>
                    <a:pt x="183" y="5"/>
                  </a:moveTo>
                  <a:cubicBezTo>
                    <a:pt x="169" y="5"/>
                    <a:pt x="169" y="5"/>
                    <a:pt x="169" y="5"/>
                  </a:cubicBezTo>
                  <a:cubicBezTo>
                    <a:pt x="169" y="0"/>
                    <a:pt x="169" y="0"/>
                    <a:pt x="169" y="0"/>
                  </a:cubicBezTo>
                  <a:cubicBezTo>
                    <a:pt x="183" y="0"/>
                    <a:pt x="183" y="0"/>
                    <a:pt x="183" y="0"/>
                  </a:cubicBezTo>
                  <a:cubicBezTo>
                    <a:pt x="183" y="5"/>
                    <a:pt x="183" y="5"/>
                    <a:pt x="183" y="5"/>
                  </a:cubicBezTo>
                  <a:close/>
                  <a:moveTo>
                    <a:pt x="183" y="14"/>
                  </a:moveTo>
                  <a:cubicBezTo>
                    <a:pt x="183" y="18"/>
                    <a:pt x="183" y="18"/>
                    <a:pt x="183" y="18"/>
                  </a:cubicBezTo>
                  <a:cubicBezTo>
                    <a:pt x="176" y="18"/>
                    <a:pt x="176" y="18"/>
                    <a:pt x="176" y="18"/>
                  </a:cubicBezTo>
                  <a:cubicBezTo>
                    <a:pt x="176" y="31"/>
                    <a:pt x="176" y="31"/>
                    <a:pt x="176" y="31"/>
                  </a:cubicBezTo>
                  <a:cubicBezTo>
                    <a:pt x="183" y="31"/>
                    <a:pt x="183" y="31"/>
                    <a:pt x="183" y="31"/>
                  </a:cubicBezTo>
                  <a:cubicBezTo>
                    <a:pt x="183" y="36"/>
                    <a:pt x="183" y="36"/>
                    <a:pt x="183" y="36"/>
                  </a:cubicBezTo>
                  <a:cubicBezTo>
                    <a:pt x="174" y="36"/>
                    <a:pt x="174" y="36"/>
                    <a:pt x="174" y="36"/>
                  </a:cubicBezTo>
                  <a:cubicBezTo>
                    <a:pt x="172" y="36"/>
                    <a:pt x="171" y="35"/>
                    <a:pt x="171" y="34"/>
                  </a:cubicBezTo>
                  <a:cubicBezTo>
                    <a:pt x="171" y="16"/>
                    <a:pt x="171" y="16"/>
                    <a:pt x="171" y="16"/>
                  </a:cubicBezTo>
                  <a:cubicBezTo>
                    <a:pt x="171" y="15"/>
                    <a:pt x="172" y="14"/>
                    <a:pt x="174" y="14"/>
                  </a:cubicBezTo>
                  <a:cubicBezTo>
                    <a:pt x="183" y="14"/>
                    <a:pt x="183" y="14"/>
                    <a:pt x="183" y="14"/>
                  </a:cubicBezTo>
                  <a:close/>
                  <a:moveTo>
                    <a:pt x="169" y="90"/>
                  </a:moveTo>
                  <a:cubicBezTo>
                    <a:pt x="169" y="68"/>
                    <a:pt x="169" y="68"/>
                    <a:pt x="169" y="68"/>
                  </a:cubicBezTo>
                  <a:cubicBezTo>
                    <a:pt x="171" y="68"/>
                    <a:pt x="172" y="69"/>
                    <a:pt x="172" y="70"/>
                  </a:cubicBezTo>
                  <a:cubicBezTo>
                    <a:pt x="172" y="88"/>
                    <a:pt x="172" y="88"/>
                    <a:pt x="172" y="88"/>
                  </a:cubicBezTo>
                  <a:cubicBezTo>
                    <a:pt x="172" y="89"/>
                    <a:pt x="171" y="90"/>
                    <a:pt x="169" y="90"/>
                  </a:cubicBezTo>
                  <a:close/>
                  <a:moveTo>
                    <a:pt x="169" y="63"/>
                  </a:moveTo>
                  <a:cubicBezTo>
                    <a:pt x="169" y="58"/>
                    <a:pt x="169" y="58"/>
                    <a:pt x="169" y="58"/>
                  </a:cubicBezTo>
                  <a:cubicBezTo>
                    <a:pt x="176" y="58"/>
                    <a:pt x="176" y="58"/>
                    <a:pt x="176" y="58"/>
                  </a:cubicBezTo>
                  <a:cubicBezTo>
                    <a:pt x="176" y="45"/>
                    <a:pt x="176" y="45"/>
                    <a:pt x="176" y="45"/>
                  </a:cubicBezTo>
                  <a:cubicBezTo>
                    <a:pt x="169" y="45"/>
                    <a:pt x="169" y="45"/>
                    <a:pt x="169" y="45"/>
                  </a:cubicBezTo>
                  <a:cubicBezTo>
                    <a:pt x="169" y="40"/>
                    <a:pt x="169" y="40"/>
                    <a:pt x="169" y="40"/>
                  </a:cubicBezTo>
                  <a:cubicBezTo>
                    <a:pt x="178" y="40"/>
                    <a:pt x="178" y="40"/>
                    <a:pt x="178" y="40"/>
                  </a:cubicBezTo>
                  <a:cubicBezTo>
                    <a:pt x="179" y="40"/>
                    <a:pt x="180" y="41"/>
                    <a:pt x="180" y="42"/>
                  </a:cubicBezTo>
                  <a:cubicBezTo>
                    <a:pt x="180" y="60"/>
                    <a:pt x="180" y="60"/>
                    <a:pt x="180" y="60"/>
                  </a:cubicBezTo>
                  <a:cubicBezTo>
                    <a:pt x="180" y="61"/>
                    <a:pt x="179" y="63"/>
                    <a:pt x="178" y="63"/>
                  </a:cubicBezTo>
                  <a:lnTo>
                    <a:pt x="169" y="63"/>
                  </a:lnTo>
                  <a:close/>
                  <a:moveTo>
                    <a:pt x="156" y="94"/>
                  </a:moveTo>
                  <a:cubicBezTo>
                    <a:pt x="169" y="94"/>
                    <a:pt x="169" y="94"/>
                    <a:pt x="169" y="94"/>
                  </a:cubicBezTo>
                  <a:cubicBezTo>
                    <a:pt x="169" y="99"/>
                    <a:pt x="169" y="99"/>
                    <a:pt x="169" y="99"/>
                  </a:cubicBezTo>
                  <a:cubicBezTo>
                    <a:pt x="156" y="99"/>
                    <a:pt x="156" y="99"/>
                    <a:pt x="156" y="99"/>
                  </a:cubicBezTo>
                  <a:cubicBezTo>
                    <a:pt x="156" y="94"/>
                    <a:pt x="156" y="94"/>
                    <a:pt x="156" y="94"/>
                  </a:cubicBezTo>
                  <a:close/>
                  <a:moveTo>
                    <a:pt x="169" y="5"/>
                  </a:moveTo>
                  <a:cubicBezTo>
                    <a:pt x="156" y="5"/>
                    <a:pt x="156" y="5"/>
                    <a:pt x="156" y="5"/>
                  </a:cubicBezTo>
                  <a:cubicBezTo>
                    <a:pt x="156" y="0"/>
                    <a:pt x="156" y="0"/>
                    <a:pt x="156" y="0"/>
                  </a:cubicBezTo>
                  <a:cubicBezTo>
                    <a:pt x="169" y="0"/>
                    <a:pt x="169" y="0"/>
                    <a:pt x="169" y="0"/>
                  </a:cubicBezTo>
                  <a:cubicBezTo>
                    <a:pt x="169" y="5"/>
                    <a:pt x="169" y="5"/>
                    <a:pt x="169" y="5"/>
                  </a:cubicBezTo>
                  <a:close/>
                  <a:moveTo>
                    <a:pt x="169" y="40"/>
                  </a:moveTo>
                  <a:cubicBezTo>
                    <a:pt x="169" y="45"/>
                    <a:pt x="169" y="45"/>
                    <a:pt x="169" y="45"/>
                  </a:cubicBezTo>
                  <a:cubicBezTo>
                    <a:pt x="163" y="45"/>
                    <a:pt x="163" y="45"/>
                    <a:pt x="163" y="45"/>
                  </a:cubicBezTo>
                  <a:cubicBezTo>
                    <a:pt x="163" y="58"/>
                    <a:pt x="163" y="58"/>
                    <a:pt x="163" y="58"/>
                  </a:cubicBezTo>
                  <a:cubicBezTo>
                    <a:pt x="169" y="58"/>
                    <a:pt x="169" y="58"/>
                    <a:pt x="169" y="58"/>
                  </a:cubicBezTo>
                  <a:cubicBezTo>
                    <a:pt x="169" y="63"/>
                    <a:pt x="169" y="63"/>
                    <a:pt x="169" y="63"/>
                  </a:cubicBezTo>
                  <a:cubicBezTo>
                    <a:pt x="160" y="63"/>
                    <a:pt x="160" y="63"/>
                    <a:pt x="160" y="63"/>
                  </a:cubicBezTo>
                  <a:cubicBezTo>
                    <a:pt x="159" y="63"/>
                    <a:pt x="158" y="61"/>
                    <a:pt x="158" y="60"/>
                  </a:cubicBezTo>
                  <a:cubicBezTo>
                    <a:pt x="158" y="42"/>
                    <a:pt x="158" y="42"/>
                    <a:pt x="158" y="42"/>
                  </a:cubicBezTo>
                  <a:cubicBezTo>
                    <a:pt x="158" y="41"/>
                    <a:pt x="159" y="40"/>
                    <a:pt x="160" y="40"/>
                  </a:cubicBezTo>
                  <a:cubicBezTo>
                    <a:pt x="169" y="40"/>
                    <a:pt x="169" y="40"/>
                    <a:pt x="169" y="40"/>
                  </a:cubicBezTo>
                  <a:close/>
                  <a:moveTo>
                    <a:pt x="169" y="68"/>
                  </a:moveTo>
                  <a:cubicBezTo>
                    <a:pt x="169" y="90"/>
                    <a:pt x="169" y="90"/>
                    <a:pt x="169" y="90"/>
                  </a:cubicBezTo>
                  <a:cubicBezTo>
                    <a:pt x="156" y="90"/>
                    <a:pt x="156" y="90"/>
                    <a:pt x="156" y="90"/>
                  </a:cubicBezTo>
                  <a:cubicBezTo>
                    <a:pt x="156" y="85"/>
                    <a:pt x="156" y="85"/>
                    <a:pt x="156" y="85"/>
                  </a:cubicBezTo>
                  <a:cubicBezTo>
                    <a:pt x="167" y="85"/>
                    <a:pt x="167" y="85"/>
                    <a:pt x="167" y="85"/>
                  </a:cubicBezTo>
                  <a:cubicBezTo>
                    <a:pt x="167" y="72"/>
                    <a:pt x="167" y="72"/>
                    <a:pt x="167" y="72"/>
                  </a:cubicBezTo>
                  <a:cubicBezTo>
                    <a:pt x="156" y="72"/>
                    <a:pt x="156" y="72"/>
                    <a:pt x="156" y="72"/>
                  </a:cubicBezTo>
                  <a:cubicBezTo>
                    <a:pt x="156" y="68"/>
                    <a:pt x="156" y="68"/>
                    <a:pt x="156" y="68"/>
                  </a:cubicBezTo>
                  <a:cubicBezTo>
                    <a:pt x="169" y="68"/>
                    <a:pt x="169" y="68"/>
                    <a:pt x="169" y="68"/>
                  </a:cubicBezTo>
                  <a:close/>
                  <a:moveTo>
                    <a:pt x="156" y="36"/>
                  </a:moveTo>
                  <a:cubicBezTo>
                    <a:pt x="156" y="31"/>
                    <a:pt x="156" y="31"/>
                    <a:pt x="156" y="31"/>
                  </a:cubicBezTo>
                  <a:cubicBezTo>
                    <a:pt x="162" y="31"/>
                    <a:pt x="162" y="31"/>
                    <a:pt x="162" y="31"/>
                  </a:cubicBezTo>
                  <a:cubicBezTo>
                    <a:pt x="162" y="18"/>
                    <a:pt x="162" y="18"/>
                    <a:pt x="162" y="18"/>
                  </a:cubicBezTo>
                  <a:cubicBezTo>
                    <a:pt x="156" y="18"/>
                    <a:pt x="156" y="18"/>
                    <a:pt x="156" y="18"/>
                  </a:cubicBezTo>
                  <a:cubicBezTo>
                    <a:pt x="156" y="14"/>
                    <a:pt x="156" y="14"/>
                    <a:pt x="156" y="14"/>
                  </a:cubicBezTo>
                  <a:cubicBezTo>
                    <a:pt x="165" y="14"/>
                    <a:pt x="165" y="14"/>
                    <a:pt x="165" y="14"/>
                  </a:cubicBezTo>
                  <a:cubicBezTo>
                    <a:pt x="166" y="14"/>
                    <a:pt x="167" y="15"/>
                    <a:pt x="167" y="16"/>
                  </a:cubicBezTo>
                  <a:cubicBezTo>
                    <a:pt x="167" y="34"/>
                    <a:pt x="167" y="34"/>
                    <a:pt x="167" y="34"/>
                  </a:cubicBezTo>
                  <a:cubicBezTo>
                    <a:pt x="167" y="35"/>
                    <a:pt x="166" y="36"/>
                    <a:pt x="165" y="36"/>
                  </a:cubicBezTo>
                  <a:lnTo>
                    <a:pt x="156" y="36"/>
                  </a:lnTo>
                  <a:close/>
                  <a:moveTo>
                    <a:pt x="143" y="94"/>
                  </a:moveTo>
                  <a:cubicBezTo>
                    <a:pt x="156" y="94"/>
                    <a:pt x="156" y="94"/>
                    <a:pt x="156" y="94"/>
                  </a:cubicBezTo>
                  <a:cubicBezTo>
                    <a:pt x="156" y="99"/>
                    <a:pt x="156" y="99"/>
                    <a:pt x="156" y="99"/>
                  </a:cubicBezTo>
                  <a:cubicBezTo>
                    <a:pt x="143" y="99"/>
                    <a:pt x="143" y="99"/>
                    <a:pt x="143" y="99"/>
                  </a:cubicBezTo>
                  <a:cubicBezTo>
                    <a:pt x="143" y="94"/>
                    <a:pt x="143" y="94"/>
                    <a:pt x="143" y="94"/>
                  </a:cubicBezTo>
                  <a:close/>
                  <a:moveTo>
                    <a:pt x="156" y="5"/>
                  </a:moveTo>
                  <a:cubicBezTo>
                    <a:pt x="143" y="5"/>
                    <a:pt x="143" y="5"/>
                    <a:pt x="143" y="5"/>
                  </a:cubicBezTo>
                  <a:cubicBezTo>
                    <a:pt x="143" y="0"/>
                    <a:pt x="143" y="0"/>
                    <a:pt x="143" y="0"/>
                  </a:cubicBezTo>
                  <a:cubicBezTo>
                    <a:pt x="156" y="0"/>
                    <a:pt x="156" y="0"/>
                    <a:pt x="156" y="0"/>
                  </a:cubicBezTo>
                  <a:cubicBezTo>
                    <a:pt x="156" y="5"/>
                    <a:pt x="156" y="5"/>
                    <a:pt x="156" y="5"/>
                  </a:cubicBezTo>
                  <a:close/>
                  <a:moveTo>
                    <a:pt x="156" y="14"/>
                  </a:moveTo>
                  <a:cubicBezTo>
                    <a:pt x="156" y="18"/>
                    <a:pt x="156" y="18"/>
                    <a:pt x="156" y="18"/>
                  </a:cubicBezTo>
                  <a:cubicBezTo>
                    <a:pt x="150" y="18"/>
                    <a:pt x="150" y="18"/>
                    <a:pt x="150" y="18"/>
                  </a:cubicBezTo>
                  <a:cubicBezTo>
                    <a:pt x="150" y="31"/>
                    <a:pt x="150" y="31"/>
                    <a:pt x="150" y="31"/>
                  </a:cubicBezTo>
                  <a:cubicBezTo>
                    <a:pt x="156" y="31"/>
                    <a:pt x="156" y="31"/>
                    <a:pt x="156" y="31"/>
                  </a:cubicBezTo>
                  <a:cubicBezTo>
                    <a:pt x="156" y="36"/>
                    <a:pt x="156" y="36"/>
                    <a:pt x="156" y="36"/>
                  </a:cubicBezTo>
                  <a:cubicBezTo>
                    <a:pt x="147" y="36"/>
                    <a:pt x="147" y="36"/>
                    <a:pt x="147" y="36"/>
                  </a:cubicBezTo>
                  <a:cubicBezTo>
                    <a:pt x="146" y="36"/>
                    <a:pt x="145" y="35"/>
                    <a:pt x="145" y="34"/>
                  </a:cubicBezTo>
                  <a:cubicBezTo>
                    <a:pt x="145" y="16"/>
                    <a:pt x="145" y="16"/>
                    <a:pt x="145" y="16"/>
                  </a:cubicBezTo>
                  <a:cubicBezTo>
                    <a:pt x="145" y="15"/>
                    <a:pt x="146" y="14"/>
                    <a:pt x="147" y="14"/>
                  </a:cubicBezTo>
                  <a:cubicBezTo>
                    <a:pt x="156" y="14"/>
                    <a:pt x="156" y="14"/>
                    <a:pt x="156" y="14"/>
                  </a:cubicBezTo>
                  <a:close/>
                  <a:moveTo>
                    <a:pt x="156" y="68"/>
                  </a:moveTo>
                  <a:cubicBezTo>
                    <a:pt x="156" y="72"/>
                    <a:pt x="156" y="72"/>
                    <a:pt x="156" y="72"/>
                  </a:cubicBezTo>
                  <a:cubicBezTo>
                    <a:pt x="143" y="72"/>
                    <a:pt x="143" y="72"/>
                    <a:pt x="143" y="72"/>
                  </a:cubicBezTo>
                  <a:cubicBezTo>
                    <a:pt x="143" y="68"/>
                    <a:pt x="143" y="68"/>
                    <a:pt x="143" y="68"/>
                  </a:cubicBezTo>
                  <a:cubicBezTo>
                    <a:pt x="156" y="68"/>
                    <a:pt x="156" y="68"/>
                    <a:pt x="156" y="68"/>
                  </a:cubicBezTo>
                  <a:close/>
                  <a:moveTo>
                    <a:pt x="156" y="85"/>
                  </a:moveTo>
                  <a:cubicBezTo>
                    <a:pt x="156" y="90"/>
                    <a:pt x="156" y="90"/>
                    <a:pt x="156" y="90"/>
                  </a:cubicBezTo>
                  <a:cubicBezTo>
                    <a:pt x="143" y="90"/>
                    <a:pt x="143" y="90"/>
                    <a:pt x="143" y="90"/>
                  </a:cubicBezTo>
                  <a:cubicBezTo>
                    <a:pt x="143" y="85"/>
                    <a:pt x="143" y="85"/>
                    <a:pt x="143" y="85"/>
                  </a:cubicBezTo>
                  <a:cubicBezTo>
                    <a:pt x="156" y="85"/>
                    <a:pt x="156" y="85"/>
                    <a:pt x="156" y="85"/>
                  </a:cubicBezTo>
                  <a:close/>
                  <a:moveTo>
                    <a:pt x="143" y="63"/>
                  </a:moveTo>
                  <a:cubicBezTo>
                    <a:pt x="143" y="58"/>
                    <a:pt x="143" y="58"/>
                    <a:pt x="143" y="58"/>
                  </a:cubicBezTo>
                  <a:cubicBezTo>
                    <a:pt x="149" y="58"/>
                    <a:pt x="149" y="58"/>
                    <a:pt x="149" y="58"/>
                  </a:cubicBezTo>
                  <a:cubicBezTo>
                    <a:pt x="149" y="45"/>
                    <a:pt x="149" y="45"/>
                    <a:pt x="149" y="45"/>
                  </a:cubicBezTo>
                  <a:cubicBezTo>
                    <a:pt x="143" y="45"/>
                    <a:pt x="143" y="45"/>
                    <a:pt x="143" y="45"/>
                  </a:cubicBezTo>
                  <a:cubicBezTo>
                    <a:pt x="143" y="40"/>
                    <a:pt x="143" y="40"/>
                    <a:pt x="143" y="40"/>
                  </a:cubicBezTo>
                  <a:cubicBezTo>
                    <a:pt x="152" y="40"/>
                    <a:pt x="152" y="40"/>
                    <a:pt x="152" y="40"/>
                  </a:cubicBezTo>
                  <a:cubicBezTo>
                    <a:pt x="153" y="40"/>
                    <a:pt x="154" y="41"/>
                    <a:pt x="154" y="42"/>
                  </a:cubicBezTo>
                  <a:cubicBezTo>
                    <a:pt x="154" y="60"/>
                    <a:pt x="154" y="60"/>
                    <a:pt x="154" y="60"/>
                  </a:cubicBezTo>
                  <a:cubicBezTo>
                    <a:pt x="154" y="61"/>
                    <a:pt x="153" y="63"/>
                    <a:pt x="152" y="63"/>
                  </a:cubicBezTo>
                  <a:lnTo>
                    <a:pt x="143" y="63"/>
                  </a:lnTo>
                  <a:close/>
                  <a:moveTo>
                    <a:pt x="129" y="94"/>
                  </a:moveTo>
                  <a:cubicBezTo>
                    <a:pt x="143" y="94"/>
                    <a:pt x="143" y="94"/>
                    <a:pt x="143" y="94"/>
                  </a:cubicBezTo>
                  <a:cubicBezTo>
                    <a:pt x="143" y="99"/>
                    <a:pt x="143" y="99"/>
                    <a:pt x="143" y="99"/>
                  </a:cubicBezTo>
                  <a:cubicBezTo>
                    <a:pt x="129" y="99"/>
                    <a:pt x="129" y="99"/>
                    <a:pt x="129" y="99"/>
                  </a:cubicBezTo>
                  <a:cubicBezTo>
                    <a:pt x="129" y="94"/>
                    <a:pt x="129" y="94"/>
                    <a:pt x="129" y="94"/>
                  </a:cubicBezTo>
                  <a:close/>
                  <a:moveTo>
                    <a:pt x="143" y="5"/>
                  </a:moveTo>
                  <a:cubicBezTo>
                    <a:pt x="129" y="5"/>
                    <a:pt x="129" y="5"/>
                    <a:pt x="129" y="5"/>
                  </a:cubicBezTo>
                  <a:cubicBezTo>
                    <a:pt x="129" y="0"/>
                    <a:pt x="129" y="0"/>
                    <a:pt x="129" y="0"/>
                  </a:cubicBezTo>
                  <a:cubicBezTo>
                    <a:pt x="143" y="0"/>
                    <a:pt x="143" y="0"/>
                    <a:pt x="143" y="0"/>
                  </a:cubicBezTo>
                  <a:cubicBezTo>
                    <a:pt x="143" y="5"/>
                    <a:pt x="143" y="5"/>
                    <a:pt x="143" y="5"/>
                  </a:cubicBezTo>
                  <a:close/>
                  <a:moveTo>
                    <a:pt x="143" y="40"/>
                  </a:moveTo>
                  <a:cubicBezTo>
                    <a:pt x="143" y="45"/>
                    <a:pt x="143" y="45"/>
                    <a:pt x="143" y="45"/>
                  </a:cubicBezTo>
                  <a:cubicBezTo>
                    <a:pt x="136" y="45"/>
                    <a:pt x="136" y="45"/>
                    <a:pt x="136" y="45"/>
                  </a:cubicBezTo>
                  <a:cubicBezTo>
                    <a:pt x="136" y="58"/>
                    <a:pt x="136" y="58"/>
                    <a:pt x="136" y="58"/>
                  </a:cubicBezTo>
                  <a:cubicBezTo>
                    <a:pt x="143" y="58"/>
                    <a:pt x="143" y="58"/>
                    <a:pt x="143" y="58"/>
                  </a:cubicBezTo>
                  <a:cubicBezTo>
                    <a:pt x="143" y="63"/>
                    <a:pt x="143" y="63"/>
                    <a:pt x="143" y="63"/>
                  </a:cubicBezTo>
                  <a:cubicBezTo>
                    <a:pt x="134" y="63"/>
                    <a:pt x="134" y="63"/>
                    <a:pt x="134" y="63"/>
                  </a:cubicBezTo>
                  <a:cubicBezTo>
                    <a:pt x="133" y="63"/>
                    <a:pt x="132" y="61"/>
                    <a:pt x="132" y="60"/>
                  </a:cubicBezTo>
                  <a:cubicBezTo>
                    <a:pt x="132" y="42"/>
                    <a:pt x="132" y="42"/>
                    <a:pt x="132" y="42"/>
                  </a:cubicBezTo>
                  <a:cubicBezTo>
                    <a:pt x="132" y="41"/>
                    <a:pt x="133" y="40"/>
                    <a:pt x="134" y="40"/>
                  </a:cubicBezTo>
                  <a:cubicBezTo>
                    <a:pt x="143" y="40"/>
                    <a:pt x="143" y="40"/>
                    <a:pt x="143" y="40"/>
                  </a:cubicBezTo>
                  <a:close/>
                  <a:moveTo>
                    <a:pt x="143" y="68"/>
                  </a:moveTo>
                  <a:cubicBezTo>
                    <a:pt x="143" y="72"/>
                    <a:pt x="143" y="72"/>
                    <a:pt x="143" y="72"/>
                  </a:cubicBezTo>
                  <a:cubicBezTo>
                    <a:pt x="129" y="72"/>
                    <a:pt x="129" y="72"/>
                    <a:pt x="129" y="72"/>
                  </a:cubicBezTo>
                  <a:cubicBezTo>
                    <a:pt x="129" y="68"/>
                    <a:pt x="129" y="68"/>
                    <a:pt x="129" y="68"/>
                  </a:cubicBezTo>
                  <a:cubicBezTo>
                    <a:pt x="143" y="68"/>
                    <a:pt x="143" y="68"/>
                    <a:pt x="143" y="68"/>
                  </a:cubicBezTo>
                  <a:close/>
                  <a:moveTo>
                    <a:pt x="143" y="85"/>
                  </a:moveTo>
                  <a:cubicBezTo>
                    <a:pt x="143" y="90"/>
                    <a:pt x="143" y="90"/>
                    <a:pt x="143" y="90"/>
                  </a:cubicBezTo>
                  <a:cubicBezTo>
                    <a:pt x="129" y="90"/>
                    <a:pt x="129" y="90"/>
                    <a:pt x="129" y="90"/>
                  </a:cubicBezTo>
                  <a:cubicBezTo>
                    <a:pt x="129" y="85"/>
                    <a:pt x="129" y="85"/>
                    <a:pt x="129" y="85"/>
                  </a:cubicBezTo>
                  <a:cubicBezTo>
                    <a:pt x="143" y="85"/>
                    <a:pt x="143" y="85"/>
                    <a:pt x="143" y="85"/>
                  </a:cubicBezTo>
                  <a:close/>
                  <a:moveTo>
                    <a:pt x="129" y="36"/>
                  </a:moveTo>
                  <a:cubicBezTo>
                    <a:pt x="129" y="31"/>
                    <a:pt x="129" y="31"/>
                    <a:pt x="129" y="31"/>
                  </a:cubicBezTo>
                  <a:cubicBezTo>
                    <a:pt x="136" y="31"/>
                    <a:pt x="136" y="31"/>
                    <a:pt x="136" y="31"/>
                  </a:cubicBezTo>
                  <a:cubicBezTo>
                    <a:pt x="136" y="18"/>
                    <a:pt x="136" y="18"/>
                    <a:pt x="136" y="18"/>
                  </a:cubicBezTo>
                  <a:cubicBezTo>
                    <a:pt x="129" y="18"/>
                    <a:pt x="129" y="18"/>
                    <a:pt x="129" y="18"/>
                  </a:cubicBezTo>
                  <a:cubicBezTo>
                    <a:pt x="129" y="14"/>
                    <a:pt x="129" y="14"/>
                    <a:pt x="129" y="14"/>
                  </a:cubicBezTo>
                  <a:cubicBezTo>
                    <a:pt x="138" y="14"/>
                    <a:pt x="138" y="14"/>
                    <a:pt x="138" y="14"/>
                  </a:cubicBezTo>
                  <a:cubicBezTo>
                    <a:pt x="140" y="14"/>
                    <a:pt x="141" y="15"/>
                    <a:pt x="141" y="16"/>
                  </a:cubicBezTo>
                  <a:cubicBezTo>
                    <a:pt x="141" y="34"/>
                    <a:pt x="141" y="34"/>
                    <a:pt x="141" y="34"/>
                  </a:cubicBezTo>
                  <a:cubicBezTo>
                    <a:pt x="141" y="35"/>
                    <a:pt x="140" y="36"/>
                    <a:pt x="138" y="36"/>
                  </a:cubicBezTo>
                  <a:lnTo>
                    <a:pt x="129" y="36"/>
                  </a:lnTo>
                  <a:close/>
                  <a:moveTo>
                    <a:pt x="116" y="94"/>
                  </a:moveTo>
                  <a:cubicBezTo>
                    <a:pt x="129" y="94"/>
                    <a:pt x="129" y="94"/>
                    <a:pt x="129" y="94"/>
                  </a:cubicBezTo>
                  <a:cubicBezTo>
                    <a:pt x="129" y="99"/>
                    <a:pt x="129" y="99"/>
                    <a:pt x="129" y="99"/>
                  </a:cubicBezTo>
                  <a:cubicBezTo>
                    <a:pt x="116" y="99"/>
                    <a:pt x="116" y="99"/>
                    <a:pt x="116" y="99"/>
                  </a:cubicBezTo>
                  <a:cubicBezTo>
                    <a:pt x="116" y="94"/>
                    <a:pt x="116" y="94"/>
                    <a:pt x="116" y="94"/>
                  </a:cubicBezTo>
                  <a:close/>
                  <a:moveTo>
                    <a:pt x="129" y="5"/>
                  </a:moveTo>
                  <a:cubicBezTo>
                    <a:pt x="116" y="5"/>
                    <a:pt x="116" y="5"/>
                    <a:pt x="116" y="5"/>
                  </a:cubicBezTo>
                  <a:cubicBezTo>
                    <a:pt x="116" y="0"/>
                    <a:pt x="116" y="0"/>
                    <a:pt x="116" y="0"/>
                  </a:cubicBezTo>
                  <a:cubicBezTo>
                    <a:pt x="129" y="0"/>
                    <a:pt x="129" y="0"/>
                    <a:pt x="129" y="0"/>
                  </a:cubicBezTo>
                  <a:cubicBezTo>
                    <a:pt x="129" y="5"/>
                    <a:pt x="129" y="5"/>
                    <a:pt x="129" y="5"/>
                  </a:cubicBezTo>
                  <a:close/>
                  <a:moveTo>
                    <a:pt x="129" y="14"/>
                  </a:moveTo>
                  <a:cubicBezTo>
                    <a:pt x="129" y="18"/>
                    <a:pt x="129" y="18"/>
                    <a:pt x="129" y="18"/>
                  </a:cubicBezTo>
                  <a:cubicBezTo>
                    <a:pt x="123" y="18"/>
                    <a:pt x="123" y="18"/>
                    <a:pt x="123" y="18"/>
                  </a:cubicBezTo>
                  <a:cubicBezTo>
                    <a:pt x="123" y="31"/>
                    <a:pt x="123" y="31"/>
                    <a:pt x="123" y="31"/>
                  </a:cubicBezTo>
                  <a:cubicBezTo>
                    <a:pt x="129" y="31"/>
                    <a:pt x="129" y="31"/>
                    <a:pt x="129" y="31"/>
                  </a:cubicBezTo>
                  <a:cubicBezTo>
                    <a:pt x="129" y="36"/>
                    <a:pt x="129" y="36"/>
                    <a:pt x="129" y="36"/>
                  </a:cubicBezTo>
                  <a:cubicBezTo>
                    <a:pt x="121" y="36"/>
                    <a:pt x="121" y="36"/>
                    <a:pt x="121" y="36"/>
                  </a:cubicBezTo>
                  <a:cubicBezTo>
                    <a:pt x="119" y="36"/>
                    <a:pt x="118" y="35"/>
                    <a:pt x="118" y="34"/>
                  </a:cubicBezTo>
                  <a:cubicBezTo>
                    <a:pt x="118" y="16"/>
                    <a:pt x="118" y="16"/>
                    <a:pt x="118" y="16"/>
                  </a:cubicBezTo>
                  <a:cubicBezTo>
                    <a:pt x="118" y="15"/>
                    <a:pt x="119" y="14"/>
                    <a:pt x="121" y="14"/>
                  </a:cubicBezTo>
                  <a:cubicBezTo>
                    <a:pt x="129" y="14"/>
                    <a:pt x="129" y="14"/>
                    <a:pt x="129" y="14"/>
                  </a:cubicBezTo>
                  <a:close/>
                  <a:moveTo>
                    <a:pt x="129" y="68"/>
                  </a:moveTo>
                  <a:cubicBezTo>
                    <a:pt x="129" y="72"/>
                    <a:pt x="129" y="72"/>
                    <a:pt x="129" y="72"/>
                  </a:cubicBezTo>
                  <a:cubicBezTo>
                    <a:pt x="116" y="72"/>
                    <a:pt x="116" y="72"/>
                    <a:pt x="116" y="72"/>
                  </a:cubicBezTo>
                  <a:cubicBezTo>
                    <a:pt x="116" y="68"/>
                    <a:pt x="116" y="68"/>
                    <a:pt x="116" y="68"/>
                  </a:cubicBezTo>
                  <a:cubicBezTo>
                    <a:pt x="129" y="68"/>
                    <a:pt x="129" y="68"/>
                    <a:pt x="129" y="68"/>
                  </a:cubicBezTo>
                  <a:close/>
                  <a:moveTo>
                    <a:pt x="129" y="85"/>
                  </a:moveTo>
                  <a:cubicBezTo>
                    <a:pt x="129" y="90"/>
                    <a:pt x="129" y="90"/>
                    <a:pt x="129" y="90"/>
                  </a:cubicBezTo>
                  <a:cubicBezTo>
                    <a:pt x="116" y="90"/>
                    <a:pt x="116" y="90"/>
                    <a:pt x="116" y="90"/>
                  </a:cubicBezTo>
                  <a:cubicBezTo>
                    <a:pt x="116" y="85"/>
                    <a:pt x="116" y="85"/>
                    <a:pt x="116" y="85"/>
                  </a:cubicBezTo>
                  <a:cubicBezTo>
                    <a:pt x="129" y="85"/>
                    <a:pt x="129" y="85"/>
                    <a:pt x="129" y="85"/>
                  </a:cubicBezTo>
                  <a:close/>
                  <a:moveTo>
                    <a:pt x="116" y="63"/>
                  </a:moveTo>
                  <a:cubicBezTo>
                    <a:pt x="116" y="58"/>
                    <a:pt x="116" y="58"/>
                    <a:pt x="116" y="58"/>
                  </a:cubicBezTo>
                  <a:cubicBezTo>
                    <a:pt x="123" y="58"/>
                    <a:pt x="123" y="58"/>
                    <a:pt x="123" y="58"/>
                  </a:cubicBezTo>
                  <a:cubicBezTo>
                    <a:pt x="123" y="45"/>
                    <a:pt x="123" y="45"/>
                    <a:pt x="123" y="45"/>
                  </a:cubicBezTo>
                  <a:cubicBezTo>
                    <a:pt x="116" y="45"/>
                    <a:pt x="116" y="45"/>
                    <a:pt x="116" y="45"/>
                  </a:cubicBezTo>
                  <a:cubicBezTo>
                    <a:pt x="116" y="40"/>
                    <a:pt x="116" y="40"/>
                    <a:pt x="116" y="40"/>
                  </a:cubicBezTo>
                  <a:cubicBezTo>
                    <a:pt x="125" y="40"/>
                    <a:pt x="125" y="40"/>
                    <a:pt x="125" y="40"/>
                  </a:cubicBezTo>
                  <a:cubicBezTo>
                    <a:pt x="126" y="40"/>
                    <a:pt x="127" y="41"/>
                    <a:pt x="127" y="42"/>
                  </a:cubicBezTo>
                  <a:cubicBezTo>
                    <a:pt x="127" y="60"/>
                    <a:pt x="127" y="60"/>
                    <a:pt x="127" y="60"/>
                  </a:cubicBezTo>
                  <a:cubicBezTo>
                    <a:pt x="127" y="61"/>
                    <a:pt x="126" y="63"/>
                    <a:pt x="125" y="63"/>
                  </a:cubicBezTo>
                  <a:lnTo>
                    <a:pt x="116" y="63"/>
                  </a:lnTo>
                  <a:close/>
                  <a:moveTo>
                    <a:pt x="104" y="94"/>
                  </a:moveTo>
                  <a:cubicBezTo>
                    <a:pt x="116" y="94"/>
                    <a:pt x="116" y="94"/>
                    <a:pt x="116" y="94"/>
                  </a:cubicBezTo>
                  <a:cubicBezTo>
                    <a:pt x="116" y="99"/>
                    <a:pt x="116" y="99"/>
                    <a:pt x="116" y="99"/>
                  </a:cubicBezTo>
                  <a:cubicBezTo>
                    <a:pt x="104" y="99"/>
                    <a:pt x="104" y="99"/>
                    <a:pt x="104" y="99"/>
                  </a:cubicBezTo>
                  <a:cubicBezTo>
                    <a:pt x="104" y="94"/>
                    <a:pt x="104" y="94"/>
                    <a:pt x="104" y="94"/>
                  </a:cubicBezTo>
                  <a:close/>
                  <a:moveTo>
                    <a:pt x="116" y="5"/>
                  </a:moveTo>
                  <a:cubicBezTo>
                    <a:pt x="104" y="5"/>
                    <a:pt x="104" y="5"/>
                    <a:pt x="104" y="5"/>
                  </a:cubicBezTo>
                  <a:cubicBezTo>
                    <a:pt x="104" y="0"/>
                    <a:pt x="104" y="0"/>
                    <a:pt x="104" y="0"/>
                  </a:cubicBezTo>
                  <a:cubicBezTo>
                    <a:pt x="116" y="0"/>
                    <a:pt x="116" y="0"/>
                    <a:pt x="116" y="0"/>
                  </a:cubicBezTo>
                  <a:cubicBezTo>
                    <a:pt x="116" y="5"/>
                    <a:pt x="116" y="5"/>
                    <a:pt x="116" y="5"/>
                  </a:cubicBezTo>
                  <a:close/>
                  <a:moveTo>
                    <a:pt x="116" y="40"/>
                  </a:moveTo>
                  <a:cubicBezTo>
                    <a:pt x="116" y="45"/>
                    <a:pt x="116" y="45"/>
                    <a:pt x="116" y="45"/>
                  </a:cubicBezTo>
                  <a:cubicBezTo>
                    <a:pt x="110" y="45"/>
                    <a:pt x="110" y="45"/>
                    <a:pt x="110" y="45"/>
                  </a:cubicBezTo>
                  <a:cubicBezTo>
                    <a:pt x="110" y="58"/>
                    <a:pt x="110" y="58"/>
                    <a:pt x="110" y="58"/>
                  </a:cubicBezTo>
                  <a:cubicBezTo>
                    <a:pt x="116" y="58"/>
                    <a:pt x="116" y="58"/>
                    <a:pt x="116" y="58"/>
                  </a:cubicBezTo>
                  <a:cubicBezTo>
                    <a:pt x="116" y="63"/>
                    <a:pt x="116" y="63"/>
                    <a:pt x="116" y="63"/>
                  </a:cubicBezTo>
                  <a:cubicBezTo>
                    <a:pt x="107" y="63"/>
                    <a:pt x="107" y="63"/>
                    <a:pt x="107" y="63"/>
                  </a:cubicBezTo>
                  <a:cubicBezTo>
                    <a:pt x="106" y="63"/>
                    <a:pt x="105" y="61"/>
                    <a:pt x="105" y="60"/>
                  </a:cubicBezTo>
                  <a:cubicBezTo>
                    <a:pt x="105" y="42"/>
                    <a:pt x="105" y="42"/>
                    <a:pt x="105" y="42"/>
                  </a:cubicBezTo>
                  <a:cubicBezTo>
                    <a:pt x="105" y="41"/>
                    <a:pt x="106" y="40"/>
                    <a:pt x="107" y="40"/>
                  </a:cubicBezTo>
                  <a:cubicBezTo>
                    <a:pt x="116" y="40"/>
                    <a:pt x="116" y="40"/>
                    <a:pt x="116" y="40"/>
                  </a:cubicBezTo>
                  <a:close/>
                  <a:moveTo>
                    <a:pt x="116" y="68"/>
                  </a:moveTo>
                  <a:cubicBezTo>
                    <a:pt x="116" y="72"/>
                    <a:pt x="116" y="72"/>
                    <a:pt x="116" y="72"/>
                  </a:cubicBezTo>
                  <a:cubicBezTo>
                    <a:pt x="104" y="72"/>
                    <a:pt x="104" y="72"/>
                    <a:pt x="104" y="72"/>
                  </a:cubicBezTo>
                  <a:cubicBezTo>
                    <a:pt x="104" y="68"/>
                    <a:pt x="104" y="68"/>
                    <a:pt x="104" y="68"/>
                  </a:cubicBezTo>
                  <a:cubicBezTo>
                    <a:pt x="116" y="68"/>
                    <a:pt x="116" y="68"/>
                    <a:pt x="116" y="68"/>
                  </a:cubicBezTo>
                  <a:close/>
                  <a:moveTo>
                    <a:pt x="116" y="85"/>
                  </a:moveTo>
                  <a:cubicBezTo>
                    <a:pt x="116" y="90"/>
                    <a:pt x="116" y="90"/>
                    <a:pt x="116" y="90"/>
                  </a:cubicBezTo>
                  <a:cubicBezTo>
                    <a:pt x="104" y="90"/>
                    <a:pt x="104" y="90"/>
                    <a:pt x="104" y="90"/>
                  </a:cubicBezTo>
                  <a:cubicBezTo>
                    <a:pt x="104" y="85"/>
                    <a:pt x="104" y="85"/>
                    <a:pt x="104" y="85"/>
                  </a:cubicBezTo>
                  <a:cubicBezTo>
                    <a:pt x="116" y="85"/>
                    <a:pt x="116" y="85"/>
                    <a:pt x="116" y="85"/>
                  </a:cubicBezTo>
                  <a:close/>
                  <a:moveTo>
                    <a:pt x="104" y="36"/>
                  </a:moveTo>
                  <a:cubicBezTo>
                    <a:pt x="104" y="31"/>
                    <a:pt x="104" y="31"/>
                    <a:pt x="104" y="31"/>
                  </a:cubicBezTo>
                  <a:cubicBezTo>
                    <a:pt x="109" y="31"/>
                    <a:pt x="109" y="31"/>
                    <a:pt x="109" y="31"/>
                  </a:cubicBezTo>
                  <a:cubicBezTo>
                    <a:pt x="109" y="18"/>
                    <a:pt x="109" y="18"/>
                    <a:pt x="109" y="18"/>
                  </a:cubicBezTo>
                  <a:cubicBezTo>
                    <a:pt x="104" y="18"/>
                    <a:pt x="104" y="18"/>
                    <a:pt x="104" y="18"/>
                  </a:cubicBezTo>
                  <a:cubicBezTo>
                    <a:pt x="104" y="14"/>
                    <a:pt x="104" y="14"/>
                    <a:pt x="104" y="14"/>
                  </a:cubicBezTo>
                  <a:cubicBezTo>
                    <a:pt x="112" y="14"/>
                    <a:pt x="112" y="14"/>
                    <a:pt x="112" y="14"/>
                  </a:cubicBezTo>
                  <a:cubicBezTo>
                    <a:pt x="113" y="14"/>
                    <a:pt x="114" y="15"/>
                    <a:pt x="114" y="16"/>
                  </a:cubicBezTo>
                  <a:cubicBezTo>
                    <a:pt x="114" y="34"/>
                    <a:pt x="114" y="34"/>
                    <a:pt x="114" y="34"/>
                  </a:cubicBezTo>
                  <a:cubicBezTo>
                    <a:pt x="114" y="35"/>
                    <a:pt x="113" y="36"/>
                    <a:pt x="112" y="36"/>
                  </a:cubicBezTo>
                  <a:lnTo>
                    <a:pt x="104" y="36"/>
                  </a:lnTo>
                  <a:close/>
                  <a:moveTo>
                    <a:pt x="90" y="94"/>
                  </a:moveTo>
                  <a:cubicBezTo>
                    <a:pt x="104" y="94"/>
                    <a:pt x="104" y="94"/>
                    <a:pt x="104" y="94"/>
                  </a:cubicBezTo>
                  <a:cubicBezTo>
                    <a:pt x="104" y="99"/>
                    <a:pt x="104" y="99"/>
                    <a:pt x="104" y="99"/>
                  </a:cubicBezTo>
                  <a:cubicBezTo>
                    <a:pt x="90" y="99"/>
                    <a:pt x="90" y="99"/>
                    <a:pt x="90" y="99"/>
                  </a:cubicBezTo>
                  <a:cubicBezTo>
                    <a:pt x="90" y="94"/>
                    <a:pt x="90" y="94"/>
                    <a:pt x="90" y="94"/>
                  </a:cubicBezTo>
                  <a:close/>
                  <a:moveTo>
                    <a:pt x="104" y="5"/>
                  </a:moveTo>
                  <a:cubicBezTo>
                    <a:pt x="90" y="5"/>
                    <a:pt x="90" y="5"/>
                    <a:pt x="90" y="5"/>
                  </a:cubicBezTo>
                  <a:cubicBezTo>
                    <a:pt x="90" y="0"/>
                    <a:pt x="90" y="0"/>
                    <a:pt x="90" y="0"/>
                  </a:cubicBezTo>
                  <a:cubicBezTo>
                    <a:pt x="104" y="0"/>
                    <a:pt x="104" y="0"/>
                    <a:pt x="104" y="0"/>
                  </a:cubicBezTo>
                  <a:cubicBezTo>
                    <a:pt x="104" y="5"/>
                    <a:pt x="104" y="5"/>
                    <a:pt x="104" y="5"/>
                  </a:cubicBezTo>
                  <a:close/>
                  <a:moveTo>
                    <a:pt x="104" y="14"/>
                  </a:moveTo>
                  <a:cubicBezTo>
                    <a:pt x="104" y="18"/>
                    <a:pt x="104" y="18"/>
                    <a:pt x="104" y="18"/>
                  </a:cubicBezTo>
                  <a:cubicBezTo>
                    <a:pt x="97" y="18"/>
                    <a:pt x="97" y="18"/>
                    <a:pt x="97" y="18"/>
                  </a:cubicBezTo>
                  <a:cubicBezTo>
                    <a:pt x="97" y="31"/>
                    <a:pt x="97" y="31"/>
                    <a:pt x="97" y="31"/>
                  </a:cubicBezTo>
                  <a:cubicBezTo>
                    <a:pt x="104" y="31"/>
                    <a:pt x="104" y="31"/>
                    <a:pt x="104" y="31"/>
                  </a:cubicBezTo>
                  <a:cubicBezTo>
                    <a:pt x="104" y="36"/>
                    <a:pt x="104" y="36"/>
                    <a:pt x="104" y="36"/>
                  </a:cubicBezTo>
                  <a:cubicBezTo>
                    <a:pt x="94" y="36"/>
                    <a:pt x="94" y="36"/>
                    <a:pt x="94" y="36"/>
                  </a:cubicBezTo>
                  <a:cubicBezTo>
                    <a:pt x="93" y="36"/>
                    <a:pt x="92" y="35"/>
                    <a:pt x="92" y="34"/>
                  </a:cubicBezTo>
                  <a:cubicBezTo>
                    <a:pt x="92" y="16"/>
                    <a:pt x="92" y="16"/>
                    <a:pt x="92" y="16"/>
                  </a:cubicBezTo>
                  <a:cubicBezTo>
                    <a:pt x="92" y="15"/>
                    <a:pt x="93" y="14"/>
                    <a:pt x="94" y="14"/>
                  </a:cubicBezTo>
                  <a:cubicBezTo>
                    <a:pt x="104" y="14"/>
                    <a:pt x="104" y="14"/>
                    <a:pt x="104" y="14"/>
                  </a:cubicBezTo>
                  <a:close/>
                  <a:moveTo>
                    <a:pt x="104" y="68"/>
                  </a:moveTo>
                  <a:cubicBezTo>
                    <a:pt x="104" y="72"/>
                    <a:pt x="104" y="72"/>
                    <a:pt x="104" y="72"/>
                  </a:cubicBezTo>
                  <a:cubicBezTo>
                    <a:pt x="90" y="72"/>
                    <a:pt x="90" y="72"/>
                    <a:pt x="90" y="72"/>
                  </a:cubicBezTo>
                  <a:cubicBezTo>
                    <a:pt x="90" y="68"/>
                    <a:pt x="90" y="68"/>
                    <a:pt x="90" y="68"/>
                  </a:cubicBezTo>
                  <a:cubicBezTo>
                    <a:pt x="104" y="68"/>
                    <a:pt x="104" y="68"/>
                    <a:pt x="104" y="68"/>
                  </a:cubicBezTo>
                  <a:close/>
                  <a:moveTo>
                    <a:pt x="104" y="85"/>
                  </a:moveTo>
                  <a:cubicBezTo>
                    <a:pt x="104" y="90"/>
                    <a:pt x="104" y="90"/>
                    <a:pt x="104" y="90"/>
                  </a:cubicBezTo>
                  <a:cubicBezTo>
                    <a:pt x="90" y="90"/>
                    <a:pt x="90" y="90"/>
                    <a:pt x="90" y="90"/>
                  </a:cubicBezTo>
                  <a:cubicBezTo>
                    <a:pt x="90" y="85"/>
                    <a:pt x="90" y="85"/>
                    <a:pt x="90" y="85"/>
                  </a:cubicBezTo>
                  <a:cubicBezTo>
                    <a:pt x="104" y="85"/>
                    <a:pt x="104" y="85"/>
                    <a:pt x="104" y="85"/>
                  </a:cubicBezTo>
                  <a:close/>
                  <a:moveTo>
                    <a:pt x="90" y="63"/>
                  </a:moveTo>
                  <a:cubicBezTo>
                    <a:pt x="90" y="58"/>
                    <a:pt x="90" y="58"/>
                    <a:pt x="90" y="58"/>
                  </a:cubicBezTo>
                  <a:cubicBezTo>
                    <a:pt x="96" y="58"/>
                    <a:pt x="96" y="58"/>
                    <a:pt x="96" y="58"/>
                  </a:cubicBezTo>
                  <a:cubicBezTo>
                    <a:pt x="96" y="45"/>
                    <a:pt x="96" y="45"/>
                    <a:pt x="96" y="45"/>
                  </a:cubicBezTo>
                  <a:cubicBezTo>
                    <a:pt x="90" y="45"/>
                    <a:pt x="90" y="45"/>
                    <a:pt x="90" y="45"/>
                  </a:cubicBezTo>
                  <a:cubicBezTo>
                    <a:pt x="90" y="40"/>
                    <a:pt x="90" y="40"/>
                    <a:pt x="90" y="40"/>
                  </a:cubicBezTo>
                  <a:cubicBezTo>
                    <a:pt x="99" y="40"/>
                    <a:pt x="99" y="40"/>
                    <a:pt x="99" y="40"/>
                  </a:cubicBezTo>
                  <a:cubicBezTo>
                    <a:pt x="100" y="40"/>
                    <a:pt x="101" y="41"/>
                    <a:pt x="101" y="42"/>
                  </a:cubicBezTo>
                  <a:cubicBezTo>
                    <a:pt x="101" y="60"/>
                    <a:pt x="101" y="60"/>
                    <a:pt x="101" y="60"/>
                  </a:cubicBezTo>
                  <a:cubicBezTo>
                    <a:pt x="101" y="61"/>
                    <a:pt x="100" y="63"/>
                    <a:pt x="99" y="63"/>
                  </a:cubicBezTo>
                  <a:lnTo>
                    <a:pt x="90" y="63"/>
                  </a:lnTo>
                  <a:close/>
                  <a:moveTo>
                    <a:pt x="76" y="94"/>
                  </a:moveTo>
                  <a:cubicBezTo>
                    <a:pt x="90" y="94"/>
                    <a:pt x="90" y="94"/>
                    <a:pt x="90" y="94"/>
                  </a:cubicBezTo>
                  <a:cubicBezTo>
                    <a:pt x="90" y="99"/>
                    <a:pt x="90" y="99"/>
                    <a:pt x="90" y="99"/>
                  </a:cubicBezTo>
                  <a:cubicBezTo>
                    <a:pt x="76" y="99"/>
                    <a:pt x="76" y="99"/>
                    <a:pt x="76" y="99"/>
                  </a:cubicBezTo>
                  <a:cubicBezTo>
                    <a:pt x="76" y="94"/>
                    <a:pt x="76" y="94"/>
                    <a:pt x="76" y="94"/>
                  </a:cubicBezTo>
                  <a:close/>
                  <a:moveTo>
                    <a:pt x="90" y="5"/>
                  </a:moveTo>
                  <a:cubicBezTo>
                    <a:pt x="76" y="5"/>
                    <a:pt x="76" y="5"/>
                    <a:pt x="76" y="5"/>
                  </a:cubicBezTo>
                  <a:cubicBezTo>
                    <a:pt x="76" y="0"/>
                    <a:pt x="76" y="0"/>
                    <a:pt x="76" y="0"/>
                  </a:cubicBezTo>
                  <a:cubicBezTo>
                    <a:pt x="90" y="0"/>
                    <a:pt x="90" y="0"/>
                    <a:pt x="90" y="0"/>
                  </a:cubicBezTo>
                  <a:cubicBezTo>
                    <a:pt x="90" y="5"/>
                    <a:pt x="90" y="5"/>
                    <a:pt x="90" y="5"/>
                  </a:cubicBezTo>
                  <a:close/>
                  <a:moveTo>
                    <a:pt x="90" y="40"/>
                  </a:moveTo>
                  <a:cubicBezTo>
                    <a:pt x="90" y="45"/>
                    <a:pt x="90" y="45"/>
                    <a:pt x="90" y="45"/>
                  </a:cubicBezTo>
                  <a:cubicBezTo>
                    <a:pt x="83" y="45"/>
                    <a:pt x="83" y="45"/>
                    <a:pt x="83" y="45"/>
                  </a:cubicBezTo>
                  <a:cubicBezTo>
                    <a:pt x="83" y="58"/>
                    <a:pt x="83" y="58"/>
                    <a:pt x="83" y="58"/>
                  </a:cubicBezTo>
                  <a:cubicBezTo>
                    <a:pt x="90" y="58"/>
                    <a:pt x="90" y="58"/>
                    <a:pt x="90" y="58"/>
                  </a:cubicBezTo>
                  <a:cubicBezTo>
                    <a:pt x="90" y="63"/>
                    <a:pt x="90" y="63"/>
                    <a:pt x="90" y="63"/>
                  </a:cubicBezTo>
                  <a:cubicBezTo>
                    <a:pt x="81" y="63"/>
                    <a:pt x="81" y="63"/>
                    <a:pt x="81" y="63"/>
                  </a:cubicBezTo>
                  <a:cubicBezTo>
                    <a:pt x="80" y="63"/>
                    <a:pt x="78" y="61"/>
                    <a:pt x="78" y="60"/>
                  </a:cubicBezTo>
                  <a:cubicBezTo>
                    <a:pt x="78" y="42"/>
                    <a:pt x="78" y="42"/>
                    <a:pt x="78" y="42"/>
                  </a:cubicBezTo>
                  <a:cubicBezTo>
                    <a:pt x="78" y="41"/>
                    <a:pt x="80" y="40"/>
                    <a:pt x="81" y="40"/>
                  </a:cubicBezTo>
                  <a:cubicBezTo>
                    <a:pt x="90" y="40"/>
                    <a:pt x="90" y="40"/>
                    <a:pt x="90" y="40"/>
                  </a:cubicBezTo>
                  <a:close/>
                  <a:moveTo>
                    <a:pt x="90" y="68"/>
                  </a:moveTo>
                  <a:cubicBezTo>
                    <a:pt x="90" y="72"/>
                    <a:pt x="90" y="72"/>
                    <a:pt x="90" y="72"/>
                  </a:cubicBezTo>
                  <a:cubicBezTo>
                    <a:pt x="76" y="72"/>
                    <a:pt x="76" y="72"/>
                    <a:pt x="76" y="72"/>
                  </a:cubicBezTo>
                  <a:cubicBezTo>
                    <a:pt x="76" y="68"/>
                    <a:pt x="76" y="68"/>
                    <a:pt x="76" y="68"/>
                  </a:cubicBezTo>
                  <a:cubicBezTo>
                    <a:pt x="90" y="68"/>
                    <a:pt x="90" y="68"/>
                    <a:pt x="90" y="68"/>
                  </a:cubicBezTo>
                  <a:close/>
                  <a:moveTo>
                    <a:pt x="90" y="85"/>
                  </a:moveTo>
                  <a:cubicBezTo>
                    <a:pt x="90" y="90"/>
                    <a:pt x="90" y="90"/>
                    <a:pt x="90" y="90"/>
                  </a:cubicBezTo>
                  <a:cubicBezTo>
                    <a:pt x="76" y="90"/>
                    <a:pt x="76" y="90"/>
                    <a:pt x="76" y="90"/>
                  </a:cubicBezTo>
                  <a:cubicBezTo>
                    <a:pt x="76" y="85"/>
                    <a:pt x="76" y="85"/>
                    <a:pt x="76" y="85"/>
                  </a:cubicBezTo>
                  <a:cubicBezTo>
                    <a:pt x="90" y="85"/>
                    <a:pt x="90" y="85"/>
                    <a:pt x="90" y="85"/>
                  </a:cubicBezTo>
                  <a:close/>
                  <a:moveTo>
                    <a:pt x="76" y="36"/>
                  </a:moveTo>
                  <a:cubicBezTo>
                    <a:pt x="76" y="31"/>
                    <a:pt x="76" y="31"/>
                    <a:pt x="76" y="31"/>
                  </a:cubicBezTo>
                  <a:cubicBezTo>
                    <a:pt x="83" y="31"/>
                    <a:pt x="83" y="31"/>
                    <a:pt x="83" y="31"/>
                  </a:cubicBezTo>
                  <a:cubicBezTo>
                    <a:pt x="83" y="18"/>
                    <a:pt x="83" y="18"/>
                    <a:pt x="83" y="18"/>
                  </a:cubicBezTo>
                  <a:cubicBezTo>
                    <a:pt x="76" y="18"/>
                    <a:pt x="76" y="18"/>
                    <a:pt x="76" y="18"/>
                  </a:cubicBezTo>
                  <a:cubicBezTo>
                    <a:pt x="76" y="14"/>
                    <a:pt x="76" y="14"/>
                    <a:pt x="76" y="14"/>
                  </a:cubicBezTo>
                  <a:cubicBezTo>
                    <a:pt x="85" y="14"/>
                    <a:pt x="85" y="14"/>
                    <a:pt x="85" y="14"/>
                  </a:cubicBezTo>
                  <a:cubicBezTo>
                    <a:pt x="87" y="14"/>
                    <a:pt x="88" y="15"/>
                    <a:pt x="88" y="16"/>
                  </a:cubicBezTo>
                  <a:cubicBezTo>
                    <a:pt x="88" y="34"/>
                    <a:pt x="88" y="34"/>
                    <a:pt x="88" y="34"/>
                  </a:cubicBezTo>
                  <a:cubicBezTo>
                    <a:pt x="88" y="35"/>
                    <a:pt x="87" y="36"/>
                    <a:pt x="85" y="36"/>
                  </a:cubicBezTo>
                  <a:lnTo>
                    <a:pt x="76" y="36"/>
                  </a:lnTo>
                  <a:close/>
                  <a:moveTo>
                    <a:pt x="63" y="94"/>
                  </a:moveTo>
                  <a:cubicBezTo>
                    <a:pt x="76" y="94"/>
                    <a:pt x="76" y="94"/>
                    <a:pt x="76" y="94"/>
                  </a:cubicBezTo>
                  <a:cubicBezTo>
                    <a:pt x="76" y="99"/>
                    <a:pt x="76" y="99"/>
                    <a:pt x="76" y="99"/>
                  </a:cubicBezTo>
                  <a:cubicBezTo>
                    <a:pt x="63" y="99"/>
                    <a:pt x="63" y="99"/>
                    <a:pt x="63" y="99"/>
                  </a:cubicBezTo>
                  <a:cubicBezTo>
                    <a:pt x="63" y="94"/>
                    <a:pt x="63" y="94"/>
                    <a:pt x="63" y="94"/>
                  </a:cubicBezTo>
                  <a:close/>
                  <a:moveTo>
                    <a:pt x="76" y="5"/>
                  </a:moveTo>
                  <a:cubicBezTo>
                    <a:pt x="63" y="5"/>
                    <a:pt x="63" y="5"/>
                    <a:pt x="63" y="5"/>
                  </a:cubicBezTo>
                  <a:cubicBezTo>
                    <a:pt x="63" y="0"/>
                    <a:pt x="63" y="0"/>
                    <a:pt x="63" y="0"/>
                  </a:cubicBezTo>
                  <a:cubicBezTo>
                    <a:pt x="76" y="0"/>
                    <a:pt x="76" y="0"/>
                    <a:pt x="76" y="0"/>
                  </a:cubicBezTo>
                  <a:cubicBezTo>
                    <a:pt x="76" y="5"/>
                    <a:pt x="76" y="5"/>
                    <a:pt x="76" y="5"/>
                  </a:cubicBezTo>
                  <a:close/>
                  <a:moveTo>
                    <a:pt x="76" y="14"/>
                  </a:moveTo>
                  <a:cubicBezTo>
                    <a:pt x="76" y="18"/>
                    <a:pt x="76" y="18"/>
                    <a:pt x="76" y="18"/>
                  </a:cubicBezTo>
                  <a:cubicBezTo>
                    <a:pt x="70" y="18"/>
                    <a:pt x="70" y="18"/>
                    <a:pt x="70" y="18"/>
                  </a:cubicBezTo>
                  <a:cubicBezTo>
                    <a:pt x="70" y="31"/>
                    <a:pt x="70" y="31"/>
                    <a:pt x="70" y="31"/>
                  </a:cubicBezTo>
                  <a:cubicBezTo>
                    <a:pt x="76" y="31"/>
                    <a:pt x="76" y="31"/>
                    <a:pt x="76" y="31"/>
                  </a:cubicBezTo>
                  <a:cubicBezTo>
                    <a:pt x="76" y="36"/>
                    <a:pt x="76" y="36"/>
                    <a:pt x="76" y="36"/>
                  </a:cubicBezTo>
                  <a:cubicBezTo>
                    <a:pt x="68" y="36"/>
                    <a:pt x="68" y="36"/>
                    <a:pt x="68" y="36"/>
                  </a:cubicBezTo>
                  <a:cubicBezTo>
                    <a:pt x="66" y="36"/>
                    <a:pt x="65" y="35"/>
                    <a:pt x="65" y="34"/>
                  </a:cubicBezTo>
                  <a:cubicBezTo>
                    <a:pt x="65" y="16"/>
                    <a:pt x="65" y="16"/>
                    <a:pt x="65" y="16"/>
                  </a:cubicBezTo>
                  <a:cubicBezTo>
                    <a:pt x="65" y="15"/>
                    <a:pt x="66" y="14"/>
                    <a:pt x="68" y="14"/>
                  </a:cubicBezTo>
                  <a:cubicBezTo>
                    <a:pt x="76" y="14"/>
                    <a:pt x="76" y="14"/>
                    <a:pt x="76" y="14"/>
                  </a:cubicBezTo>
                  <a:close/>
                  <a:moveTo>
                    <a:pt x="76" y="68"/>
                  </a:moveTo>
                  <a:cubicBezTo>
                    <a:pt x="76" y="72"/>
                    <a:pt x="76" y="72"/>
                    <a:pt x="76" y="72"/>
                  </a:cubicBezTo>
                  <a:cubicBezTo>
                    <a:pt x="63" y="72"/>
                    <a:pt x="63" y="72"/>
                    <a:pt x="63" y="72"/>
                  </a:cubicBezTo>
                  <a:cubicBezTo>
                    <a:pt x="63" y="68"/>
                    <a:pt x="63" y="68"/>
                    <a:pt x="63" y="68"/>
                  </a:cubicBezTo>
                  <a:cubicBezTo>
                    <a:pt x="76" y="68"/>
                    <a:pt x="76" y="68"/>
                    <a:pt x="76" y="68"/>
                  </a:cubicBezTo>
                  <a:close/>
                  <a:moveTo>
                    <a:pt x="76" y="85"/>
                  </a:moveTo>
                  <a:cubicBezTo>
                    <a:pt x="76" y="90"/>
                    <a:pt x="76" y="90"/>
                    <a:pt x="76" y="90"/>
                  </a:cubicBezTo>
                  <a:cubicBezTo>
                    <a:pt x="63" y="90"/>
                    <a:pt x="63" y="90"/>
                    <a:pt x="63" y="90"/>
                  </a:cubicBezTo>
                  <a:cubicBezTo>
                    <a:pt x="63" y="85"/>
                    <a:pt x="63" y="85"/>
                    <a:pt x="63" y="85"/>
                  </a:cubicBezTo>
                  <a:cubicBezTo>
                    <a:pt x="76" y="85"/>
                    <a:pt x="76" y="85"/>
                    <a:pt x="76" y="85"/>
                  </a:cubicBezTo>
                  <a:close/>
                  <a:moveTo>
                    <a:pt x="63" y="63"/>
                  </a:moveTo>
                  <a:cubicBezTo>
                    <a:pt x="63" y="58"/>
                    <a:pt x="63" y="58"/>
                    <a:pt x="63" y="58"/>
                  </a:cubicBezTo>
                  <a:cubicBezTo>
                    <a:pt x="70" y="58"/>
                    <a:pt x="70" y="58"/>
                    <a:pt x="70" y="58"/>
                  </a:cubicBezTo>
                  <a:cubicBezTo>
                    <a:pt x="70" y="45"/>
                    <a:pt x="70" y="45"/>
                    <a:pt x="70" y="45"/>
                  </a:cubicBezTo>
                  <a:cubicBezTo>
                    <a:pt x="63" y="45"/>
                    <a:pt x="63" y="45"/>
                    <a:pt x="63" y="45"/>
                  </a:cubicBezTo>
                  <a:cubicBezTo>
                    <a:pt x="63" y="40"/>
                    <a:pt x="63" y="40"/>
                    <a:pt x="63" y="40"/>
                  </a:cubicBezTo>
                  <a:cubicBezTo>
                    <a:pt x="72" y="40"/>
                    <a:pt x="72" y="40"/>
                    <a:pt x="72" y="40"/>
                  </a:cubicBezTo>
                  <a:cubicBezTo>
                    <a:pt x="73" y="40"/>
                    <a:pt x="74" y="41"/>
                    <a:pt x="74" y="42"/>
                  </a:cubicBezTo>
                  <a:cubicBezTo>
                    <a:pt x="74" y="60"/>
                    <a:pt x="74" y="60"/>
                    <a:pt x="74" y="60"/>
                  </a:cubicBezTo>
                  <a:cubicBezTo>
                    <a:pt x="74" y="61"/>
                    <a:pt x="73" y="63"/>
                    <a:pt x="72" y="63"/>
                  </a:cubicBezTo>
                  <a:lnTo>
                    <a:pt x="63" y="63"/>
                  </a:lnTo>
                  <a:close/>
                  <a:moveTo>
                    <a:pt x="50" y="94"/>
                  </a:moveTo>
                  <a:cubicBezTo>
                    <a:pt x="63" y="94"/>
                    <a:pt x="63" y="94"/>
                    <a:pt x="63" y="94"/>
                  </a:cubicBezTo>
                  <a:cubicBezTo>
                    <a:pt x="63" y="99"/>
                    <a:pt x="63" y="99"/>
                    <a:pt x="63" y="99"/>
                  </a:cubicBezTo>
                  <a:cubicBezTo>
                    <a:pt x="50" y="99"/>
                    <a:pt x="50" y="99"/>
                    <a:pt x="50" y="99"/>
                  </a:cubicBezTo>
                  <a:cubicBezTo>
                    <a:pt x="50" y="94"/>
                    <a:pt x="50" y="94"/>
                    <a:pt x="50" y="94"/>
                  </a:cubicBezTo>
                  <a:close/>
                  <a:moveTo>
                    <a:pt x="63" y="5"/>
                  </a:moveTo>
                  <a:cubicBezTo>
                    <a:pt x="50" y="5"/>
                    <a:pt x="50" y="5"/>
                    <a:pt x="50" y="5"/>
                  </a:cubicBezTo>
                  <a:cubicBezTo>
                    <a:pt x="50" y="0"/>
                    <a:pt x="50" y="0"/>
                    <a:pt x="50" y="0"/>
                  </a:cubicBezTo>
                  <a:cubicBezTo>
                    <a:pt x="63" y="0"/>
                    <a:pt x="63" y="0"/>
                    <a:pt x="63" y="0"/>
                  </a:cubicBezTo>
                  <a:cubicBezTo>
                    <a:pt x="63" y="5"/>
                    <a:pt x="63" y="5"/>
                    <a:pt x="63" y="5"/>
                  </a:cubicBezTo>
                  <a:close/>
                  <a:moveTo>
                    <a:pt x="63" y="40"/>
                  </a:moveTo>
                  <a:cubicBezTo>
                    <a:pt x="63" y="45"/>
                    <a:pt x="63" y="45"/>
                    <a:pt x="63" y="45"/>
                  </a:cubicBezTo>
                  <a:cubicBezTo>
                    <a:pt x="57" y="45"/>
                    <a:pt x="57" y="45"/>
                    <a:pt x="57" y="45"/>
                  </a:cubicBezTo>
                  <a:cubicBezTo>
                    <a:pt x="57" y="58"/>
                    <a:pt x="57" y="58"/>
                    <a:pt x="57" y="58"/>
                  </a:cubicBezTo>
                  <a:cubicBezTo>
                    <a:pt x="63" y="58"/>
                    <a:pt x="63" y="58"/>
                    <a:pt x="63" y="58"/>
                  </a:cubicBezTo>
                  <a:cubicBezTo>
                    <a:pt x="63" y="63"/>
                    <a:pt x="63" y="63"/>
                    <a:pt x="63" y="63"/>
                  </a:cubicBezTo>
                  <a:cubicBezTo>
                    <a:pt x="54" y="63"/>
                    <a:pt x="54" y="63"/>
                    <a:pt x="54" y="63"/>
                  </a:cubicBezTo>
                  <a:cubicBezTo>
                    <a:pt x="53" y="63"/>
                    <a:pt x="52" y="61"/>
                    <a:pt x="52" y="60"/>
                  </a:cubicBezTo>
                  <a:cubicBezTo>
                    <a:pt x="52" y="42"/>
                    <a:pt x="52" y="42"/>
                    <a:pt x="52" y="42"/>
                  </a:cubicBezTo>
                  <a:cubicBezTo>
                    <a:pt x="52" y="41"/>
                    <a:pt x="53" y="40"/>
                    <a:pt x="54" y="40"/>
                  </a:cubicBezTo>
                  <a:cubicBezTo>
                    <a:pt x="63" y="40"/>
                    <a:pt x="63" y="40"/>
                    <a:pt x="63" y="40"/>
                  </a:cubicBezTo>
                  <a:close/>
                  <a:moveTo>
                    <a:pt x="63" y="68"/>
                  </a:moveTo>
                  <a:cubicBezTo>
                    <a:pt x="63" y="72"/>
                    <a:pt x="63" y="72"/>
                    <a:pt x="63" y="72"/>
                  </a:cubicBezTo>
                  <a:cubicBezTo>
                    <a:pt x="50" y="72"/>
                    <a:pt x="50" y="72"/>
                    <a:pt x="50" y="72"/>
                  </a:cubicBezTo>
                  <a:cubicBezTo>
                    <a:pt x="50" y="68"/>
                    <a:pt x="50" y="68"/>
                    <a:pt x="50" y="68"/>
                  </a:cubicBezTo>
                  <a:cubicBezTo>
                    <a:pt x="63" y="68"/>
                    <a:pt x="63" y="68"/>
                    <a:pt x="63" y="68"/>
                  </a:cubicBezTo>
                  <a:close/>
                  <a:moveTo>
                    <a:pt x="63" y="85"/>
                  </a:moveTo>
                  <a:cubicBezTo>
                    <a:pt x="63" y="90"/>
                    <a:pt x="63" y="90"/>
                    <a:pt x="63" y="90"/>
                  </a:cubicBezTo>
                  <a:cubicBezTo>
                    <a:pt x="50" y="90"/>
                    <a:pt x="50" y="90"/>
                    <a:pt x="50" y="90"/>
                  </a:cubicBezTo>
                  <a:cubicBezTo>
                    <a:pt x="50" y="85"/>
                    <a:pt x="50" y="85"/>
                    <a:pt x="50" y="85"/>
                  </a:cubicBezTo>
                  <a:cubicBezTo>
                    <a:pt x="63" y="85"/>
                    <a:pt x="63" y="85"/>
                    <a:pt x="63" y="85"/>
                  </a:cubicBezTo>
                  <a:close/>
                  <a:moveTo>
                    <a:pt x="50" y="36"/>
                  </a:moveTo>
                  <a:cubicBezTo>
                    <a:pt x="50" y="31"/>
                    <a:pt x="50" y="31"/>
                    <a:pt x="50" y="31"/>
                  </a:cubicBezTo>
                  <a:cubicBezTo>
                    <a:pt x="56" y="31"/>
                    <a:pt x="56" y="31"/>
                    <a:pt x="56" y="31"/>
                  </a:cubicBezTo>
                  <a:cubicBezTo>
                    <a:pt x="56" y="18"/>
                    <a:pt x="56" y="18"/>
                    <a:pt x="56" y="18"/>
                  </a:cubicBezTo>
                  <a:cubicBezTo>
                    <a:pt x="50" y="18"/>
                    <a:pt x="50" y="18"/>
                    <a:pt x="50" y="18"/>
                  </a:cubicBezTo>
                  <a:cubicBezTo>
                    <a:pt x="50" y="14"/>
                    <a:pt x="50" y="14"/>
                    <a:pt x="50" y="14"/>
                  </a:cubicBezTo>
                  <a:cubicBezTo>
                    <a:pt x="59" y="14"/>
                    <a:pt x="59" y="14"/>
                    <a:pt x="59" y="14"/>
                  </a:cubicBezTo>
                  <a:cubicBezTo>
                    <a:pt x="60" y="14"/>
                    <a:pt x="61" y="15"/>
                    <a:pt x="61" y="16"/>
                  </a:cubicBezTo>
                  <a:cubicBezTo>
                    <a:pt x="61" y="34"/>
                    <a:pt x="61" y="34"/>
                    <a:pt x="61" y="34"/>
                  </a:cubicBezTo>
                  <a:cubicBezTo>
                    <a:pt x="61" y="35"/>
                    <a:pt x="60" y="36"/>
                    <a:pt x="59" y="36"/>
                  </a:cubicBezTo>
                  <a:lnTo>
                    <a:pt x="50" y="36"/>
                  </a:lnTo>
                  <a:close/>
                  <a:moveTo>
                    <a:pt x="37" y="94"/>
                  </a:moveTo>
                  <a:cubicBezTo>
                    <a:pt x="50" y="94"/>
                    <a:pt x="50" y="94"/>
                    <a:pt x="50" y="94"/>
                  </a:cubicBezTo>
                  <a:cubicBezTo>
                    <a:pt x="50" y="99"/>
                    <a:pt x="50" y="99"/>
                    <a:pt x="50" y="99"/>
                  </a:cubicBezTo>
                  <a:cubicBezTo>
                    <a:pt x="37" y="99"/>
                    <a:pt x="37" y="99"/>
                    <a:pt x="37" y="99"/>
                  </a:cubicBezTo>
                  <a:cubicBezTo>
                    <a:pt x="37" y="94"/>
                    <a:pt x="37" y="94"/>
                    <a:pt x="37" y="94"/>
                  </a:cubicBezTo>
                  <a:close/>
                  <a:moveTo>
                    <a:pt x="50" y="5"/>
                  </a:moveTo>
                  <a:cubicBezTo>
                    <a:pt x="37" y="5"/>
                    <a:pt x="37" y="5"/>
                    <a:pt x="37" y="5"/>
                  </a:cubicBezTo>
                  <a:cubicBezTo>
                    <a:pt x="37" y="0"/>
                    <a:pt x="37" y="0"/>
                    <a:pt x="37" y="0"/>
                  </a:cubicBezTo>
                  <a:cubicBezTo>
                    <a:pt x="50" y="0"/>
                    <a:pt x="50" y="0"/>
                    <a:pt x="50" y="0"/>
                  </a:cubicBezTo>
                  <a:cubicBezTo>
                    <a:pt x="50" y="5"/>
                    <a:pt x="50" y="5"/>
                    <a:pt x="50" y="5"/>
                  </a:cubicBezTo>
                  <a:close/>
                  <a:moveTo>
                    <a:pt x="50" y="14"/>
                  </a:moveTo>
                  <a:cubicBezTo>
                    <a:pt x="50" y="18"/>
                    <a:pt x="50" y="18"/>
                    <a:pt x="50" y="18"/>
                  </a:cubicBezTo>
                  <a:cubicBezTo>
                    <a:pt x="44" y="18"/>
                    <a:pt x="44" y="18"/>
                    <a:pt x="44" y="18"/>
                  </a:cubicBezTo>
                  <a:cubicBezTo>
                    <a:pt x="44" y="31"/>
                    <a:pt x="44" y="31"/>
                    <a:pt x="44" y="31"/>
                  </a:cubicBezTo>
                  <a:cubicBezTo>
                    <a:pt x="50" y="31"/>
                    <a:pt x="50" y="31"/>
                    <a:pt x="50" y="31"/>
                  </a:cubicBezTo>
                  <a:cubicBezTo>
                    <a:pt x="50" y="36"/>
                    <a:pt x="50" y="36"/>
                    <a:pt x="50" y="36"/>
                  </a:cubicBezTo>
                  <a:cubicBezTo>
                    <a:pt x="41" y="36"/>
                    <a:pt x="41" y="36"/>
                    <a:pt x="41" y="36"/>
                  </a:cubicBezTo>
                  <a:cubicBezTo>
                    <a:pt x="40" y="36"/>
                    <a:pt x="39" y="35"/>
                    <a:pt x="39" y="34"/>
                  </a:cubicBezTo>
                  <a:cubicBezTo>
                    <a:pt x="39" y="16"/>
                    <a:pt x="39" y="16"/>
                    <a:pt x="39" y="16"/>
                  </a:cubicBezTo>
                  <a:cubicBezTo>
                    <a:pt x="39" y="15"/>
                    <a:pt x="40" y="14"/>
                    <a:pt x="41" y="14"/>
                  </a:cubicBezTo>
                  <a:cubicBezTo>
                    <a:pt x="50" y="14"/>
                    <a:pt x="50" y="14"/>
                    <a:pt x="50" y="14"/>
                  </a:cubicBezTo>
                  <a:close/>
                  <a:moveTo>
                    <a:pt x="50" y="68"/>
                  </a:moveTo>
                  <a:cubicBezTo>
                    <a:pt x="50" y="72"/>
                    <a:pt x="50" y="72"/>
                    <a:pt x="50" y="72"/>
                  </a:cubicBezTo>
                  <a:cubicBezTo>
                    <a:pt x="39" y="72"/>
                    <a:pt x="39" y="72"/>
                    <a:pt x="39" y="72"/>
                  </a:cubicBezTo>
                  <a:cubicBezTo>
                    <a:pt x="39" y="85"/>
                    <a:pt x="39" y="85"/>
                    <a:pt x="39" y="85"/>
                  </a:cubicBezTo>
                  <a:cubicBezTo>
                    <a:pt x="50" y="85"/>
                    <a:pt x="50" y="85"/>
                    <a:pt x="50" y="85"/>
                  </a:cubicBezTo>
                  <a:cubicBezTo>
                    <a:pt x="50" y="90"/>
                    <a:pt x="50" y="90"/>
                    <a:pt x="50" y="90"/>
                  </a:cubicBezTo>
                  <a:cubicBezTo>
                    <a:pt x="37" y="90"/>
                    <a:pt x="37" y="90"/>
                    <a:pt x="37" y="90"/>
                  </a:cubicBezTo>
                  <a:cubicBezTo>
                    <a:pt x="37" y="68"/>
                    <a:pt x="37" y="68"/>
                    <a:pt x="37" y="68"/>
                  </a:cubicBezTo>
                  <a:cubicBezTo>
                    <a:pt x="50" y="68"/>
                    <a:pt x="50" y="68"/>
                    <a:pt x="50" y="68"/>
                  </a:cubicBezTo>
                  <a:close/>
                  <a:moveTo>
                    <a:pt x="37" y="63"/>
                  </a:moveTo>
                  <a:cubicBezTo>
                    <a:pt x="37" y="58"/>
                    <a:pt x="37" y="58"/>
                    <a:pt x="37" y="58"/>
                  </a:cubicBezTo>
                  <a:cubicBezTo>
                    <a:pt x="43" y="58"/>
                    <a:pt x="43" y="58"/>
                    <a:pt x="43" y="58"/>
                  </a:cubicBezTo>
                  <a:cubicBezTo>
                    <a:pt x="43" y="45"/>
                    <a:pt x="43" y="45"/>
                    <a:pt x="43" y="45"/>
                  </a:cubicBezTo>
                  <a:cubicBezTo>
                    <a:pt x="37" y="45"/>
                    <a:pt x="37" y="45"/>
                    <a:pt x="37" y="45"/>
                  </a:cubicBezTo>
                  <a:cubicBezTo>
                    <a:pt x="37" y="40"/>
                    <a:pt x="37" y="40"/>
                    <a:pt x="37" y="40"/>
                  </a:cubicBezTo>
                  <a:cubicBezTo>
                    <a:pt x="46" y="40"/>
                    <a:pt x="46" y="40"/>
                    <a:pt x="46" y="40"/>
                  </a:cubicBezTo>
                  <a:cubicBezTo>
                    <a:pt x="47" y="40"/>
                    <a:pt x="48" y="41"/>
                    <a:pt x="48" y="42"/>
                  </a:cubicBezTo>
                  <a:cubicBezTo>
                    <a:pt x="48" y="60"/>
                    <a:pt x="48" y="60"/>
                    <a:pt x="48" y="60"/>
                  </a:cubicBezTo>
                  <a:cubicBezTo>
                    <a:pt x="48" y="61"/>
                    <a:pt x="47" y="63"/>
                    <a:pt x="46" y="63"/>
                  </a:cubicBezTo>
                  <a:lnTo>
                    <a:pt x="37" y="63"/>
                  </a:lnTo>
                  <a:close/>
                  <a:moveTo>
                    <a:pt x="23" y="94"/>
                  </a:moveTo>
                  <a:cubicBezTo>
                    <a:pt x="37" y="94"/>
                    <a:pt x="37" y="94"/>
                    <a:pt x="37" y="94"/>
                  </a:cubicBezTo>
                  <a:cubicBezTo>
                    <a:pt x="37" y="99"/>
                    <a:pt x="37" y="99"/>
                    <a:pt x="37" y="99"/>
                  </a:cubicBezTo>
                  <a:cubicBezTo>
                    <a:pt x="23" y="99"/>
                    <a:pt x="23" y="99"/>
                    <a:pt x="23" y="99"/>
                  </a:cubicBezTo>
                  <a:cubicBezTo>
                    <a:pt x="23" y="94"/>
                    <a:pt x="23" y="94"/>
                    <a:pt x="23" y="94"/>
                  </a:cubicBezTo>
                  <a:close/>
                  <a:moveTo>
                    <a:pt x="37" y="5"/>
                  </a:moveTo>
                  <a:cubicBezTo>
                    <a:pt x="23" y="5"/>
                    <a:pt x="23" y="5"/>
                    <a:pt x="23" y="5"/>
                  </a:cubicBezTo>
                  <a:cubicBezTo>
                    <a:pt x="23" y="0"/>
                    <a:pt x="23" y="0"/>
                    <a:pt x="23" y="0"/>
                  </a:cubicBezTo>
                  <a:cubicBezTo>
                    <a:pt x="37" y="0"/>
                    <a:pt x="37" y="0"/>
                    <a:pt x="37" y="0"/>
                  </a:cubicBezTo>
                  <a:cubicBezTo>
                    <a:pt x="37" y="5"/>
                    <a:pt x="37" y="5"/>
                    <a:pt x="37" y="5"/>
                  </a:cubicBezTo>
                  <a:close/>
                  <a:moveTo>
                    <a:pt x="37" y="40"/>
                  </a:moveTo>
                  <a:cubicBezTo>
                    <a:pt x="37" y="45"/>
                    <a:pt x="37" y="45"/>
                    <a:pt x="37" y="45"/>
                  </a:cubicBezTo>
                  <a:cubicBezTo>
                    <a:pt x="30" y="45"/>
                    <a:pt x="30" y="45"/>
                    <a:pt x="30" y="45"/>
                  </a:cubicBezTo>
                  <a:cubicBezTo>
                    <a:pt x="30" y="58"/>
                    <a:pt x="30" y="58"/>
                    <a:pt x="30" y="58"/>
                  </a:cubicBezTo>
                  <a:cubicBezTo>
                    <a:pt x="37" y="58"/>
                    <a:pt x="37" y="58"/>
                    <a:pt x="37" y="58"/>
                  </a:cubicBezTo>
                  <a:cubicBezTo>
                    <a:pt x="37" y="63"/>
                    <a:pt x="37" y="63"/>
                    <a:pt x="37" y="63"/>
                  </a:cubicBezTo>
                  <a:cubicBezTo>
                    <a:pt x="28" y="63"/>
                    <a:pt x="28" y="63"/>
                    <a:pt x="28" y="63"/>
                  </a:cubicBezTo>
                  <a:cubicBezTo>
                    <a:pt x="27" y="63"/>
                    <a:pt x="25" y="61"/>
                    <a:pt x="25" y="60"/>
                  </a:cubicBezTo>
                  <a:cubicBezTo>
                    <a:pt x="25" y="42"/>
                    <a:pt x="25" y="42"/>
                    <a:pt x="25" y="42"/>
                  </a:cubicBezTo>
                  <a:cubicBezTo>
                    <a:pt x="25" y="41"/>
                    <a:pt x="27" y="40"/>
                    <a:pt x="28" y="40"/>
                  </a:cubicBezTo>
                  <a:cubicBezTo>
                    <a:pt x="37" y="40"/>
                    <a:pt x="37" y="40"/>
                    <a:pt x="37" y="40"/>
                  </a:cubicBezTo>
                  <a:close/>
                  <a:moveTo>
                    <a:pt x="37" y="68"/>
                  </a:moveTo>
                  <a:cubicBezTo>
                    <a:pt x="37" y="90"/>
                    <a:pt x="37" y="90"/>
                    <a:pt x="37" y="90"/>
                  </a:cubicBezTo>
                  <a:cubicBezTo>
                    <a:pt x="37" y="90"/>
                    <a:pt x="37" y="90"/>
                    <a:pt x="37" y="90"/>
                  </a:cubicBezTo>
                  <a:cubicBezTo>
                    <a:pt x="35" y="90"/>
                    <a:pt x="34" y="89"/>
                    <a:pt x="34" y="88"/>
                  </a:cubicBezTo>
                  <a:cubicBezTo>
                    <a:pt x="34" y="70"/>
                    <a:pt x="34" y="70"/>
                    <a:pt x="34" y="70"/>
                  </a:cubicBezTo>
                  <a:cubicBezTo>
                    <a:pt x="34" y="69"/>
                    <a:pt x="35" y="68"/>
                    <a:pt x="37" y="68"/>
                  </a:cubicBezTo>
                  <a:cubicBezTo>
                    <a:pt x="37" y="68"/>
                    <a:pt x="37" y="68"/>
                    <a:pt x="37" y="68"/>
                  </a:cubicBezTo>
                  <a:close/>
                  <a:moveTo>
                    <a:pt x="23" y="36"/>
                  </a:moveTo>
                  <a:cubicBezTo>
                    <a:pt x="23" y="31"/>
                    <a:pt x="23" y="31"/>
                    <a:pt x="23" y="31"/>
                  </a:cubicBezTo>
                  <a:cubicBezTo>
                    <a:pt x="30" y="31"/>
                    <a:pt x="30" y="31"/>
                    <a:pt x="30" y="31"/>
                  </a:cubicBezTo>
                  <a:cubicBezTo>
                    <a:pt x="30" y="18"/>
                    <a:pt x="30" y="18"/>
                    <a:pt x="30" y="18"/>
                  </a:cubicBezTo>
                  <a:cubicBezTo>
                    <a:pt x="23" y="18"/>
                    <a:pt x="23" y="18"/>
                    <a:pt x="23" y="18"/>
                  </a:cubicBezTo>
                  <a:cubicBezTo>
                    <a:pt x="23" y="14"/>
                    <a:pt x="23" y="14"/>
                    <a:pt x="23" y="14"/>
                  </a:cubicBezTo>
                  <a:cubicBezTo>
                    <a:pt x="32" y="14"/>
                    <a:pt x="32" y="14"/>
                    <a:pt x="32" y="14"/>
                  </a:cubicBezTo>
                  <a:cubicBezTo>
                    <a:pt x="34" y="14"/>
                    <a:pt x="35" y="15"/>
                    <a:pt x="35" y="16"/>
                  </a:cubicBezTo>
                  <a:cubicBezTo>
                    <a:pt x="35" y="34"/>
                    <a:pt x="35" y="34"/>
                    <a:pt x="35" y="34"/>
                  </a:cubicBezTo>
                  <a:cubicBezTo>
                    <a:pt x="35" y="35"/>
                    <a:pt x="34" y="36"/>
                    <a:pt x="32" y="36"/>
                  </a:cubicBezTo>
                  <a:lnTo>
                    <a:pt x="23" y="36"/>
                  </a:lnTo>
                  <a:close/>
                  <a:moveTo>
                    <a:pt x="5" y="94"/>
                  </a:moveTo>
                  <a:cubicBezTo>
                    <a:pt x="23" y="94"/>
                    <a:pt x="23" y="94"/>
                    <a:pt x="23" y="94"/>
                  </a:cubicBezTo>
                  <a:cubicBezTo>
                    <a:pt x="23" y="99"/>
                    <a:pt x="23" y="99"/>
                    <a:pt x="23" y="99"/>
                  </a:cubicBezTo>
                  <a:cubicBezTo>
                    <a:pt x="2" y="99"/>
                    <a:pt x="2" y="99"/>
                    <a:pt x="2" y="99"/>
                  </a:cubicBezTo>
                  <a:cubicBezTo>
                    <a:pt x="1" y="99"/>
                    <a:pt x="0" y="98"/>
                    <a:pt x="0" y="97"/>
                  </a:cubicBezTo>
                  <a:cubicBezTo>
                    <a:pt x="0" y="3"/>
                    <a:pt x="0" y="3"/>
                    <a:pt x="0" y="3"/>
                  </a:cubicBezTo>
                  <a:cubicBezTo>
                    <a:pt x="0" y="1"/>
                    <a:pt x="1" y="0"/>
                    <a:pt x="2" y="0"/>
                  </a:cubicBezTo>
                  <a:cubicBezTo>
                    <a:pt x="23" y="0"/>
                    <a:pt x="23" y="0"/>
                    <a:pt x="23" y="0"/>
                  </a:cubicBezTo>
                  <a:cubicBezTo>
                    <a:pt x="23" y="5"/>
                    <a:pt x="23" y="5"/>
                    <a:pt x="23" y="5"/>
                  </a:cubicBezTo>
                  <a:cubicBezTo>
                    <a:pt x="5" y="5"/>
                    <a:pt x="5" y="5"/>
                    <a:pt x="5" y="5"/>
                  </a:cubicBezTo>
                  <a:cubicBezTo>
                    <a:pt x="5" y="94"/>
                    <a:pt x="5" y="94"/>
                    <a:pt x="5" y="94"/>
                  </a:cubicBezTo>
                  <a:close/>
                  <a:moveTo>
                    <a:pt x="23" y="14"/>
                  </a:moveTo>
                  <a:cubicBezTo>
                    <a:pt x="15" y="14"/>
                    <a:pt x="15" y="14"/>
                    <a:pt x="15" y="14"/>
                  </a:cubicBezTo>
                  <a:cubicBezTo>
                    <a:pt x="13" y="14"/>
                    <a:pt x="12" y="15"/>
                    <a:pt x="12" y="16"/>
                  </a:cubicBezTo>
                  <a:cubicBezTo>
                    <a:pt x="12" y="34"/>
                    <a:pt x="12" y="34"/>
                    <a:pt x="12" y="34"/>
                  </a:cubicBezTo>
                  <a:cubicBezTo>
                    <a:pt x="12" y="35"/>
                    <a:pt x="13" y="36"/>
                    <a:pt x="15" y="36"/>
                  </a:cubicBezTo>
                  <a:cubicBezTo>
                    <a:pt x="23" y="36"/>
                    <a:pt x="23" y="36"/>
                    <a:pt x="23" y="36"/>
                  </a:cubicBezTo>
                  <a:cubicBezTo>
                    <a:pt x="23" y="31"/>
                    <a:pt x="23" y="31"/>
                    <a:pt x="23" y="31"/>
                  </a:cubicBezTo>
                  <a:cubicBezTo>
                    <a:pt x="17" y="31"/>
                    <a:pt x="17" y="31"/>
                    <a:pt x="17" y="31"/>
                  </a:cubicBezTo>
                  <a:cubicBezTo>
                    <a:pt x="17" y="18"/>
                    <a:pt x="17" y="18"/>
                    <a:pt x="17" y="18"/>
                  </a:cubicBezTo>
                  <a:cubicBezTo>
                    <a:pt x="23" y="18"/>
                    <a:pt x="23" y="18"/>
                    <a:pt x="23" y="18"/>
                  </a:cubicBezTo>
                  <a:lnTo>
                    <a:pt x="23"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7" name="Freeform 45"/>
            <p:cNvSpPr>
              <a:spLocks noEditPoints="1"/>
            </p:cNvSpPr>
            <p:nvPr/>
          </p:nvSpPr>
          <p:spPr bwMode="auto">
            <a:xfrm>
              <a:off x="2431840" y="373375"/>
              <a:ext cx="258715" cy="227022"/>
            </a:xfrm>
            <a:custGeom>
              <a:avLst/>
              <a:gdLst>
                <a:gd name="T0" fmla="*/ 137 w 141"/>
                <a:gd name="T1" fmla="*/ 5 h 122"/>
                <a:gd name="T2" fmla="*/ 71 w 141"/>
                <a:gd name="T3" fmla="*/ 5 h 122"/>
                <a:gd name="T4" fmla="*/ 71 w 141"/>
                <a:gd name="T5" fmla="*/ 0 h 122"/>
                <a:gd name="T6" fmla="*/ 139 w 141"/>
                <a:gd name="T7" fmla="*/ 0 h 122"/>
                <a:gd name="T8" fmla="*/ 141 w 141"/>
                <a:gd name="T9" fmla="*/ 3 h 122"/>
                <a:gd name="T10" fmla="*/ 141 w 141"/>
                <a:gd name="T11" fmla="*/ 94 h 122"/>
                <a:gd name="T12" fmla="*/ 139 w 141"/>
                <a:gd name="T13" fmla="*/ 96 h 122"/>
                <a:gd name="T14" fmla="*/ 127 w 141"/>
                <a:gd name="T15" fmla="*/ 96 h 122"/>
                <a:gd name="T16" fmla="*/ 127 w 141"/>
                <a:gd name="T17" fmla="*/ 120 h 122"/>
                <a:gd name="T18" fmla="*/ 127 w 141"/>
                <a:gd name="T19" fmla="*/ 120 h 122"/>
                <a:gd name="T20" fmla="*/ 126 w 141"/>
                <a:gd name="T21" fmla="*/ 121 h 122"/>
                <a:gd name="T22" fmla="*/ 123 w 141"/>
                <a:gd name="T23" fmla="*/ 121 h 122"/>
                <a:gd name="T24" fmla="*/ 100 w 141"/>
                <a:gd name="T25" fmla="*/ 96 h 122"/>
                <a:gd name="T26" fmla="*/ 88 w 141"/>
                <a:gd name="T27" fmla="*/ 96 h 122"/>
                <a:gd name="T28" fmla="*/ 71 w 141"/>
                <a:gd name="T29" fmla="*/ 96 h 122"/>
                <a:gd name="T30" fmla="*/ 71 w 141"/>
                <a:gd name="T31" fmla="*/ 91 h 122"/>
                <a:gd name="T32" fmla="*/ 88 w 141"/>
                <a:gd name="T33" fmla="*/ 91 h 122"/>
                <a:gd name="T34" fmla="*/ 101 w 141"/>
                <a:gd name="T35" fmla="*/ 91 h 122"/>
                <a:gd name="T36" fmla="*/ 103 w 141"/>
                <a:gd name="T37" fmla="*/ 92 h 122"/>
                <a:gd name="T38" fmla="*/ 122 w 141"/>
                <a:gd name="T39" fmla="*/ 114 h 122"/>
                <a:gd name="T40" fmla="*/ 122 w 141"/>
                <a:gd name="T41" fmla="*/ 94 h 122"/>
                <a:gd name="T42" fmla="*/ 125 w 141"/>
                <a:gd name="T43" fmla="*/ 91 h 122"/>
                <a:gd name="T44" fmla="*/ 137 w 141"/>
                <a:gd name="T45" fmla="*/ 91 h 122"/>
                <a:gd name="T46" fmla="*/ 137 w 141"/>
                <a:gd name="T47" fmla="*/ 5 h 122"/>
                <a:gd name="T48" fmla="*/ 71 w 141"/>
                <a:gd name="T49" fmla="*/ 5 h 122"/>
                <a:gd name="T50" fmla="*/ 5 w 141"/>
                <a:gd name="T51" fmla="*/ 5 h 122"/>
                <a:gd name="T52" fmla="*/ 5 w 141"/>
                <a:gd name="T53" fmla="*/ 37 h 122"/>
                <a:gd name="T54" fmla="*/ 5 w 141"/>
                <a:gd name="T55" fmla="*/ 91 h 122"/>
                <a:gd name="T56" fmla="*/ 71 w 141"/>
                <a:gd name="T57" fmla="*/ 91 h 122"/>
                <a:gd name="T58" fmla="*/ 71 w 141"/>
                <a:gd name="T59" fmla="*/ 96 h 122"/>
                <a:gd name="T60" fmla="*/ 3 w 141"/>
                <a:gd name="T61" fmla="*/ 96 h 122"/>
                <a:gd name="T62" fmla="*/ 0 w 141"/>
                <a:gd name="T63" fmla="*/ 94 h 122"/>
                <a:gd name="T64" fmla="*/ 0 w 141"/>
                <a:gd name="T65" fmla="*/ 37 h 122"/>
                <a:gd name="T66" fmla="*/ 0 w 141"/>
                <a:gd name="T67" fmla="*/ 3 h 122"/>
                <a:gd name="T68" fmla="*/ 3 w 141"/>
                <a:gd name="T69" fmla="*/ 0 h 122"/>
                <a:gd name="T70" fmla="*/ 71 w 141"/>
                <a:gd name="T71" fmla="*/ 0 h 122"/>
                <a:gd name="T72" fmla="*/ 71 w 141"/>
                <a:gd name="T73" fmla="*/ 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1" h="122">
                  <a:moveTo>
                    <a:pt x="137" y="5"/>
                  </a:moveTo>
                  <a:cubicBezTo>
                    <a:pt x="71" y="5"/>
                    <a:pt x="71" y="5"/>
                    <a:pt x="71" y="5"/>
                  </a:cubicBezTo>
                  <a:cubicBezTo>
                    <a:pt x="71" y="0"/>
                    <a:pt x="71" y="0"/>
                    <a:pt x="71" y="0"/>
                  </a:cubicBezTo>
                  <a:cubicBezTo>
                    <a:pt x="139" y="0"/>
                    <a:pt x="139" y="0"/>
                    <a:pt x="139" y="0"/>
                  </a:cubicBezTo>
                  <a:cubicBezTo>
                    <a:pt x="140" y="0"/>
                    <a:pt x="141" y="1"/>
                    <a:pt x="141" y="3"/>
                  </a:cubicBezTo>
                  <a:cubicBezTo>
                    <a:pt x="141" y="94"/>
                    <a:pt x="141" y="94"/>
                    <a:pt x="141" y="94"/>
                  </a:cubicBezTo>
                  <a:cubicBezTo>
                    <a:pt x="141" y="95"/>
                    <a:pt x="140" y="96"/>
                    <a:pt x="139" y="96"/>
                  </a:cubicBezTo>
                  <a:cubicBezTo>
                    <a:pt x="127" y="96"/>
                    <a:pt x="127" y="96"/>
                    <a:pt x="127" y="96"/>
                  </a:cubicBezTo>
                  <a:cubicBezTo>
                    <a:pt x="127" y="120"/>
                    <a:pt x="127" y="120"/>
                    <a:pt x="127" y="120"/>
                  </a:cubicBezTo>
                  <a:cubicBezTo>
                    <a:pt x="127" y="120"/>
                    <a:pt x="127" y="120"/>
                    <a:pt x="127" y="120"/>
                  </a:cubicBezTo>
                  <a:cubicBezTo>
                    <a:pt x="127" y="120"/>
                    <a:pt x="127" y="121"/>
                    <a:pt x="126" y="121"/>
                  </a:cubicBezTo>
                  <a:cubicBezTo>
                    <a:pt x="125" y="122"/>
                    <a:pt x="124" y="122"/>
                    <a:pt x="123" y="121"/>
                  </a:cubicBezTo>
                  <a:cubicBezTo>
                    <a:pt x="100" y="96"/>
                    <a:pt x="100" y="96"/>
                    <a:pt x="100" y="96"/>
                  </a:cubicBezTo>
                  <a:cubicBezTo>
                    <a:pt x="88" y="96"/>
                    <a:pt x="88" y="96"/>
                    <a:pt x="88" y="96"/>
                  </a:cubicBezTo>
                  <a:cubicBezTo>
                    <a:pt x="71" y="96"/>
                    <a:pt x="71" y="96"/>
                    <a:pt x="71" y="96"/>
                  </a:cubicBezTo>
                  <a:cubicBezTo>
                    <a:pt x="71" y="91"/>
                    <a:pt x="71" y="91"/>
                    <a:pt x="71" y="91"/>
                  </a:cubicBezTo>
                  <a:cubicBezTo>
                    <a:pt x="88" y="91"/>
                    <a:pt x="88" y="91"/>
                    <a:pt x="88" y="91"/>
                  </a:cubicBezTo>
                  <a:cubicBezTo>
                    <a:pt x="101" y="91"/>
                    <a:pt x="101" y="91"/>
                    <a:pt x="101" y="91"/>
                  </a:cubicBezTo>
                  <a:cubicBezTo>
                    <a:pt x="101" y="91"/>
                    <a:pt x="102" y="92"/>
                    <a:pt x="103" y="92"/>
                  </a:cubicBezTo>
                  <a:cubicBezTo>
                    <a:pt x="122" y="114"/>
                    <a:pt x="122" y="114"/>
                    <a:pt x="122" y="114"/>
                  </a:cubicBezTo>
                  <a:cubicBezTo>
                    <a:pt x="122" y="94"/>
                    <a:pt x="122" y="94"/>
                    <a:pt x="122" y="94"/>
                  </a:cubicBezTo>
                  <a:cubicBezTo>
                    <a:pt x="122" y="93"/>
                    <a:pt x="123" y="91"/>
                    <a:pt x="125" y="91"/>
                  </a:cubicBezTo>
                  <a:cubicBezTo>
                    <a:pt x="137" y="91"/>
                    <a:pt x="137" y="91"/>
                    <a:pt x="137" y="91"/>
                  </a:cubicBezTo>
                  <a:lnTo>
                    <a:pt x="137" y="5"/>
                  </a:lnTo>
                  <a:close/>
                  <a:moveTo>
                    <a:pt x="71" y="5"/>
                  </a:moveTo>
                  <a:cubicBezTo>
                    <a:pt x="5" y="5"/>
                    <a:pt x="5" y="5"/>
                    <a:pt x="5" y="5"/>
                  </a:cubicBezTo>
                  <a:cubicBezTo>
                    <a:pt x="5" y="37"/>
                    <a:pt x="5" y="37"/>
                    <a:pt x="5" y="37"/>
                  </a:cubicBezTo>
                  <a:cubicBezTo>
                    <a:pt x="5" y="91"/>
                    <a:pt x="5" y="91"/>
                    <a:pt x="5" y="91"/>
                  </a:cubicBezTo>
                  <a:cubicBezTo>
                    <a:pt x="71" y="91"/>
                    <a:pt x="71" y="91"/>
                    <a:pt x="71" y="91"/>
                  </a:cubicBezTo>
                  <a:cubicBezTo>
                    <a:pt x="71" y="96"/>
                    <a:pt x="71" y="96"/>
                    <a:pt x="71" y="96"/>
                  </a:cubicBezTo>
                  <a:cubicBezTo>
                    <a:pt x="3" y="96"/>
                    <a:pt x="3" y="96"/>
                    <a:pt x="3" y="96"/>
                  </a:cubicBezTo>
                  <a:cubicBezTo>
                    <a:pt x="1" y="96"/>
                    <a:pt x="0" y="95"/>
                    <a:pt x="0" y="94"/>
                  </a:cubicBezTo>
                  <a:cubicBezTo>
                    <a:pt x="0" y="37"/>
                    <a:pt x="0" y="37"/>
                    <a:pt x="0" y="37"/>
                  </a:cubicBezTo>
                  <a:cubicBezTo>
                    <a:pt x="0" y="3"/>
                    <a:pt x="0" y="3"/>
                    <a:pt x="0" y="3"/>
                  </a:cubicBezTo>
                  <a:cubicBezTo>
                    <a:pt x="0" y="1"/>
                    <a:pt x="1" y="0"/>
                    <a:pt x="3" y="0"/>
                  </a:cubicBezTo>
                  <a:cubicBezTo>
                    <a:pt x="71" y="0"/>
                    <a:pt x="71" y="0"/>
                    <a:pt x="71" y="0"/>
                  </a:cubicBezTo>
                  <a:lnTo>
                    <a:pt x="7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8" name="Freeform 64"/>
            <p:cNvSpPr>
              <a:spLocks noEditPoints="1"/>
            </p:cNvSpPr>
            <p:nvPr/>
          </p:nvSpPr>
          <p:spPr bwMode="auto">
            <a:xfrm>
              <a:off x="3252425" y="943312"/>
              <a:ext cx="512666" cy="512786"/>
            </a:xfrm>
            <a:custGeom>
              <a:avLst/>
              <a:gdLst>
                <a:gd name="T0" fmla="*/ 277 w 277"/>
                <a:gd name="T1" fmla="*/ 138 h 277"/>
                <a:gd name="T2" fmla="*/ 265 w 277"/>
                <a:gd name="T3" fmla="*/ 146 h 277"/>
                <a:gd name="T4" fmla="*/ 261 w 277"/>
                <a:gd name="T5" fmla="*/ 133 h 277"/>
                <a:gd name="T6" fmla="*/ 233 w 277"/>
                <a:gd name="T7" fmla="*/ 233 h 277"/>
                <a:gd name="T8" fmla="*/ 214 w 277"/>
                <a:gd name="T9" fmla="*/ 249 h 277"/>
                <a:gd name="T10" fmla="*/ 236 w 277"/>
                <a:gd name="T11" fmla="*/ 41 h 277"/>
                <a:gd name="T12" fmla="*/ 229 w 277"/>
                <a:gd name="T13" fmla="*/ 133 h 277"/>
                <a:gd name="T14" fmla="*/ 224 w 277"/>
                <a:gd name="T15" fmla="*/ 146 h 277"/>
                <a:gd name="T16" fmla="*/ 219 w 277"/>
                <a:gd name="T17" fmla="*/ 233 h 277"/>
                <a:gd name="T18" fmla="*/ 234 w 277"/>
                <a:gd name="T19" fmla="*/ 222 h 277"/>
                <a:gd name="T20" fmla="*/ 221 w 277"/>
                <a:gd name="T21" fmla="*/ 228 h 277"/>
                <a:gd name="T22" fmla="*/ 234 w 277"/>
                <a:gd name="T23" fmla="*/ 54 h 277"/>
                <a:gd name="T24" fmla="*/ 214 w 277"/>
                <a:gd name="T25" fmla="*/ 55 h 277"/>
                <a:gd name="T26" fmla="*/ 139 w 277"/>
                <a:gd name="T27" fmla="*/ 272 h 277"/>
                <a:gd name="T28" fmla="*/ 139 w 277"/>
                <a:gd name="T29" fmla="*/ 272 h 277"/>
                <a:gd name="T30" fmla="*/ 139 w 277"/>
                <a:gd name="T31" fmla="*/ 0 h 277"/>
                <a:gd name="T32" fmla="*/ 214 w 277"/>
                <a:gd name="T33" fmla="*/ 55 h 277"/>
                <a:gd name="T34" fmla="*/ 208 w 277"/>
                <a:gd name="T35" fmla="*/ 83 h 277"/>
                <a:gd name="T36" fmla="*/ 214 w 277"/>
                <a:gd name="T37" fmla="*/ 199 h 277"/>
                <a:gd name="T38" fmla="*/ 214 w 277"/>
                <a:gd name="T39" fmla="*/ 228 h 277"/>
                <a:gd name="T40" fmla="*/ 214 w 277"/>
                <a:gd name="T41" fmla="*/ 199 h 277"/>
                <a:gd name="T42" fmla="*/ 146 w 277"/>
                <a:gd name="T43" fmla="*/ 224 h 277"/>
                <a:gd name="T44" fmla="*/ 139 w 277"/>
                <a:gd name="T45" fmla="*/ 260 h 277"/>
                <a:gd name="T46" fmla="*/ 190 w 277"/>
                <a:gd name="T47" fmla="*/ 98 h 277"/>
                <a:gd name="T48" fmla="*/ 140 w 277"/>
                <a:gd name="T49" fmla="*/ 126 h 277"/>
                <a:gd name="T50" fmla="*/ 142 w 277"/>
                <a:gd name="T51" fmla="*/ 153 h 277"/>
                <a:gd name="T52" fmla="*/ 149 w 277"/>
                <a:gd name="T53" fmla="*/ 14 h 277"/>
                <a:gd name="T54" fmla="*/ 144 w 277"/>
                <a:gd name="T55" fmla="*/ 48 h 277"/>
                <a:gd name="T56" fmla="*/ 63 w 277"/>
                <a:gd name="T57" fmla="*/ 22 h 277"/>
                <a:gd name="T58" fmla="*/ 139 w 277"/>
                <a:gd name="T59" fmla="*/ 277 h 277"/>
                <a:gd name="T60" fmla="*/ 128 w 277"/>
                <a:gd name="T61" fmla="*/ 14 h 277"/>
                <a:gd name="T62" fmla="*/ 133 w 277"/>
                <a:gd name="T63" fmla="*/ 48 h 277"/>
                <a:gd name="T64" fmla="*/ 139 w 277"/>
                <a:gd name="T65" fmla="*/ 131 h 277"/>
                <a:gd name="T66" fmla="*/ 139 w 277"/>
                <a:gd name="T67" fmla="*/ 153 h 277"/>
                <a:gd name="T68" fmla="*/ 115 w 277"/>
                <a:gd name="T69" fmla="*/ 105 h 277"/>
                <a:gd name="T70" fmla="*/ 131 w 277"/>
                <a:gd name="T71" fmla="*/ 224 h 277"/>
                <a:gd name="T72" fmla="*/ 139 w 277"/>
                <a:gd name="T73" fmla="*/ 260 h 277"/>
                <a:gd name="T74" fmla="*/ 63 w 277"/>
                <a:gd name="T75" fmla="*/ 228 h 277"/>
                <a:gd name="T76" fmla="*/ 63 w 277"/>
                <a:gd name="T77" fmla="*/ 199 h 277"/>
                <a:gd name="T78" fmla="*/ 83 w 277"/>
                <a:gd name="T79" fmla="*/ 208 h 277"/>
                <a:gd name="T80" fmla="*/ 71 w 277"/>
                <a:gd name="T81" fmla="*/ 78 h 277"/>
                <a:gd name="T82" fmla="*/ 83 w 277"/>
                <a:gd name="T83" fmla="*/ 72 h 277"/>
                <a:gd name="T84" fmla="*/ 44 w 277"/>
                <a:gd name="T85" fmla="*/ 44 h 277"/>
                <a:gd name="T86" fmla="*/ 63 w 277"/>
                <a:gd name="T87" fmla="*/ 28 h 277"/>
                <a:gd name="T88" fmla="*/ 41 w 277"/>
                <a:gd name="T89" fmla="*/ 236 h 277"/>
                <a:gd name="T90" fmla="*/ 58 w 277"/>
                <a:gd name="T91" fmla="*/ 43 h 277"/>
                <a:gd name="T92" fmla="*/ 43 w 277"/>
                <a:gd name="T93" fmla="*/ 58 h 277"/>
                <a:gd name="T94" fmla="*/ 63 w 277"/>
                <a:gd name="T95" fmla="*/ 55 h 277"/>
                <a:gd name="T96" fmla="*/ 43 w 277"/>
                <a:gd name="T97" fmla="*/ 222 h 277"/>
                <a:gd name="T98" fmla="*/ 56 w 277"/>
                <a:gd name="T99" fmla="*/ 228 h 277"/>
                <a:gd name="T100" fmla="*/ 32 w 277"/>
                <a:gd name="T101" fmla="*/ 144 h 277"/>
                <a:gd name="T102" fmla="*/ 50 w 277"/>
                <a:gd name="T103" fmla="*/ 128 h 277"/>
                <a:gd name="T104" fmla="*/ 32 w 277"/>
                <a:gd name="T105" fmla="*/ 58 h 277"/>
                <a:gd name="T106" fmla="*/ 32 w 277"/>
                <a:gd name="T107" fmla="*/ 50 h 277"/>
                <a:gd name="T108" fmla="*/ 12 w 277"/>
                <a:gd name="T109" fmla="*/ 146 h 277"/>
                <a:gd name="T110" fmla="*/ 17 w 277"/>
                <a:gd name="T111" fmla="*/ 13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7" h="277">
                  <a:moveTo>
                    <a:pt x="245" y="219"/>
                  </a:moveTo>
                  <a:cubicBezTo>
                    <a:pt x="262" y="197"/>
                    <a:pt x="272" y="169"/>
                    <a:pt x="272" y="138"/>
                  </a:cubicBezTo>
                  <a:cubicBezTo>
                    <a:pt x="272" y="108"/>
                    <a:pt x="262" y="80"/>
                    <a:pt x="245" y="58"/>
                  </a:cubicBezTo>
                  <a:cubicBezTo>
                    <a:pt x="245" y="50"/>
                    <a:pt x="245" y="50"/>
                    <a:pt x="245" y="50"/>
                  </a:cubicBezTo>
                  <a:cubicBezTo>
                    <a:pt x="265" y="74"/>
                    <a:pt x="277" y="105"/>
                    <a:pt x="277" y="138"/>
                  </a:cubicBezTo>
                  <a:cubicBezTo>
                    <a:pt x="277" y="172"/>
                    <a:pt x="265" y="203"/>
                    <a:pt x="245" y="227"/>
                  </a:cubicBezTo>
                  <a:cubicBezTo>
                    <a:pt x="245" y="219"/>
                    <a:pt x="245" y="219"/>
                    <a:pt x="245" y="219"/>
                  </a:cubicBezTo>
                  <a:close/>
                  <a:moveTo>
                    <a:pt x="245" y="149"/>
                  </a:moveTo>
                  <a:cubicBezTo>
                    <a:pt x="263" y="149"/>
                    <a:pt x="263" y="149"/>
                    <a:pt x="263" y="149"/>
                  </a:cubicBezTo>
                  <a:cubicBezTo>
                    <a:pt x="264" y="149"/>
                    <a:pt x="265" y="148"/>
                    <a:pt x="265" y="146"/>
                  </a:cubicBezTo>
                  <a:cubicBezTo>
                    <a:pt x="265" y="131"/>
                    <a:pt x="265" y="131"/>
                    <a:pt x="265" y="131"/>
                  </a:cubicBezTo>
                  <a:cubicBezTo>
                    <a:pt x="265" y="129"/>
                    <a:pt x="264" y="128"/>
                    <a:pt x="263" y="128"/>
                  </a:cubicBezTo>
                  <a:cubicBezTo>
                    <a:pt x="245" y="128"/>
                    <a:pt x="245" y="128"/>
                    <a:pt x="245" y="128"/>
                  </a:cubicBezTo>
                  <a:cubicBezTo>
                    <a:pt x="245" y="133"/>
                    <a:pt x="245" y="133"/>
                    <a:pt x="245" y="133"/>
                  </a:cubicBezTo>
                  <a:cubicBezTo>
                    <a:pt x="261" y="133"/>
                    <a:pt x="261" y="133"/>
                    <a:pt x="261" y="133"/>
                  </a:cubicBezTo>
                  <a:cubicBezTo>
                    <a:pt x="261" y="144"/>
                    <a:pt x="261" y="144"/>
                    <a:pt x="261" y="144"/>
                  </a:cubicBezTo>
                  <a:cubicBezTo>
                    <a:pt x="245" y="144"/>
                    <a:pt x="245" y="144"/>
                    <a:pt x="245" y="144"/>
                  </a:cubicBezTo>
                  <a:lnTo>
                    <a:pt x="245" y="149"/>
                  </a:lnTo>
                  <a:close/>
                  <a:moveTo>
                    <a:pt x="214" y="249"/>
                  </a:moveTo>
                  <a:cubicBezTo>
                    <a:pt x="221" y="244"/>
                    <a:pt x="227" y="239"/>
                    <a:pt x="233" y="233"/>
                  </a:cubicBezTo>
                  <a:cubicBezTo>
                    <a:pt x="237" y="228"/>
                    <a:pt x="241" y="224"/>
                    <a:pt x="245" y="219"/>
                  </a:cubicBezTo>
                  <a:cubicBezTo>
                    <a:pt x="245" y="227"/>
                    <a:pt x="245" y="227"/>
                    <a:pt x="245" y="227"/>
                  </a:cubicBezTo>
                  <a:cubicBezTo>
                    <a:pt x="242" y="230"/>
                    <a:pt x="239" y="233"/>
                    <a:pt x="236" y="236"/>
                  </a:cubicBezTo>
                  <a:cubicBezTo>
                    <a:pt x="230" y="243"/>
                    <a:pt x="222" y="249"/>
                    <a:pt x="214" y="254"/>
                  </a:cubicBezTo>
                  <a:cubicBezTo>
                    <a:pt x="214" y="249"/>
                    <a:pt x="214" y="249"/>
                    <a:pt x="214" y="249"/>
                  </a:cubicBezTo>
                  <a:close/>
                  <a:moveTo>
                    <a:pt x="245" y="58"/>
                  </a:moveTo>
                  <a:cubicBezTo>
                    <a:pt x="241" y="53"/>
                    <a:pt x="237" y="48"/>
                    <a:pt x="233" y="44"/>
                  </a:cubicBezTo>
                  <a:cubicBezTo>
                    <a:pt x="227" y="38"/>
                    <a:pt x="221" y="33"/>
                    <a:pt x="214" y="28"/>
                  </a:cubicBezTo>
                  <a:cubicBezTo>
                    <a:pt x="214" y="22"/>
                    <a:pt x="214" y="22"/>
                    <a:pt x="214" y="22"/>
                  </a:cubicBezTo>
                  <a:cubicBezTo>
                    <a:pt x="222" y="28"/>
                    <a:pt x="230" y="34"/>
                    <a:pt x="236" y="41"/>
                  </a:cubicBezTo>
                  <a:cubicBezTo>
                    <a:pt x="239" y="44"/>
                    <a:pt x="242" y="47"/>
                    <a:pt x="245" y="50"/>
                  </a:cubicBezTo>
                  <a:cubicBezTo>
                    <a:pt x="245" y="58"/>
                    <a:pt x="245" y="58"/>
                    <a:pt x="245" y="58"/>
                  </a:cubicBezTo>
                  <a:close/>
                  <a:moveTo>
                    <a:pt x="245" y="128"/>
                  </a:moveTo>
                  <a:cubicBezTo>
                    <a:pt x="245" y="133"/>
                    <a:pt x="245" y="133"/>
                    <a:pt x="245" y="133"/>
                  </a:cubicBezTo>
                  <a:cubicBezTo>
                    <a:pt x="229" y="133"/>
                    <a:pt x="229" y="133"/>
                    <a:pt x="229" y="133"/>
                  </a:cubicBezTo>
                  <a:cubicBezTo>
                    <a:pt x="229" y="144"/>
                    <a:pt x="229" y="144"/>
                    <a:pt x="229" y="144"/>
                  </a:cubicBezTo>
                  <a:cubicBezTo>
                    <a:pt x="245" y="144"/>
                    <a:pt x="245" y="144"/>
                    <a:pt x="245" y="144"/>
                  </a:cubicBezTo>
                  <a:cubicBezTo>
                    <a:pt x="245" y="149"/>
                    <a:pt x="245" y="149"/>
                    <a:pt x="245" y="149"/>
                  </a:cubicBezTo>
                  <a:cubicBezTo>
                    <a:pt x="227" y="149"/>
                    <a:pt x="227" y="149"/>
                    <a:pt x="227" y="149"/>
                  </a:cubicBezTo>
                  <a:cubicBezTo>
                    <a:pt x="226" y="149"/>
                    <a:pt x="224" y="148"/>
                    <a:pt x="224" y="146"/>
                  </a:cubicBezTo>
                  <a:cubicBezTo>
                    <a:pt x="224" y="131"/>
                    <a:pt x="224" y="131"/>
                    <a:pt x="224" y="131"/>
                  </a:cubicBezTo>
                  <a:cubicBezTo>
                    <a:pt x="224" y="129"/>
                    <a:pt x="226" y="128"/>
                    <a:pt x="227" y="128"/>
                  </a:cubicBezTo>
                  <a:cubicBezTo>
                    <a:pt x="245" y="128"/>
                    <a:pt x="245" y="128"/>
                    <a:pt x="245" y="128"/>
                  </a:cubicBezTo>
                  <a:close/>
                  <a:moveTo>
                    <a:pt x="214" y="228"/>
                  </a:moveTo>
                  <a:cubicBezTo>
                    <a:pt x="219" y="233"/>
                    <a:pt x="219" y="233"/>
                    <a:pt x="219" y="233"/>
                  </a:cubicBezTo>
                  <a:cubicBezTo>
                    <a:pt x="219" y="234"/>
                    <a:pt x="219" y="234"/>
                    <a:pt x="219" y="234"/>
                  </a:cubicBezTo>
                  <a:cubicBezTo>
                    <a:pt x="220" y="235"/>
                    <a:pt x="222" y="235"/>
                    <a:pt x="223" y="234"/>
                  </a:cubicBezTo>
                  <a:cubicBezTo>
                    <a:pt x="234" y="222"/>
                    <a:pt x="234" y="222"/>
                    <a:pt x="234" y="222"/>
                  </a:cubicBezTo>
                  <a:cubicBezTo>
                    <a:pt x="234" y="222"/>
                    <a:pt x="234" y="222"/>
                    <a:pt x="234" y="222"/>
                  </a:cubicBezTo>
                  <a:cubicBezTo>
                    <a:pt x="234" y="222"/>
                    <a:pt x="234" y="222"/>
                    <a:pt x="234" y="222"/>
                  </a:cubicBezTo>
                  <a:cubicBezTo>
                    <a:pt x="235" y="222"/>
                    <a:pt x="235" y="220"/>
                    <a:pt x="234" y="219"/>
                  </a:cubicBezTo>
                  <a:cubicBezTo>
                    <a:pt x="214" y="199"/>
                    <a:pt x="214" y="199"/>
                    <a:pt x="214" y="199"/>
                  </a:cubicBezTo>
                  <a:cubicBezTo>
                    <a:pt x="214" y="206"/>
                    <a:pt x="214" y="206"/>
                    <a:pt x="214" y="206"/>
                  </a:cubicBezTo>
                  <a:cubicBezTo>
                    <a:pt x="229" y="221"/>
                    <a:pt x="229" y="221"/>
                    <a:pt x="229" y="221"/>
                  </a:cubicBezTo>
                  <a:cubicBezTo>
                    <a:pt x="221" y="228"/>
                    <a:pt x="221" y="228"/>
                    <a:pt x="221" y="228"/>
                  </a:cubicBezTo>
                  <a:cubicBezTo>
                    <a:pt x="214" y="221"/>
                    <a:pt x="214" y="221"/>
                    <a:pt x="214" y="221"/>
                  </a:cubicBezTo>
                  <a:cubicBezTo>
                    <a:pt x="214" y="228"/>
                    <a:pt x="214" y="228"/>
                    <a:pt x="214" y="228"/>
                  </a:cubicBezTo>
                  <a:close/>
                  <a:moveTo>
                    <a:pt x="214" y="78"/>
                  </a:moveTo>
                  <a:cubicBezTo>
                    <a:pt x="234" y="58"/>
                    <a:pt x="234" y="58"/>
                    <a:pt x="234" y="58"/>
                  </a:cubicBezTo>
                  <a:cubicBezTo>
                    <a:pt x="235" y="57"/>
                    <a:pt x="235" y="55"/>
                    <a:pt x="234" y="54"/>
                  </a:cubicBezTo>
                  <a:cubicBezTo>
                    <a:pt x="223" y="43"/>
                    <a:pt x="223" y="43"/>
                    <a:pt x="223" y="43"/>
                  </a:cubicBezTo>
                  <a:cubicBezTo>
                    <a:pt x="223" y="43"/>
                    <a:pt x="223" y="43"/>
                    <a:pt x="223" y="43"/>
                  </a:cubicBezTo>
                  <a:cubicBezTo>
                    <a:pt x="222" y="42"/>
                    <a:pt x="220" y="42"/>
                    <a:pt x="219" y="43"/>
                  </a:cubicBezTo>
                  <a:cubicBezTo>
                    <a:pt x="214" y="49"/>
                    <a:pt x="214" y="49"/>
                    <a:pt x="214" y="49"/>
                  </a:cubicBezTo>
                  <a:cubicBezTo>
                    <a:pt x="214" y="55"/>
                    <a:pt x="214" y="55"/>
                    <a:pt x="214" y="55"/>
                  </a:cubicBezTo>
                  <a:cubicBezTo>
                    <a:pt x="221" y="48"/>
                    <a:pt x="221" y="48"/>
                    <a:pt x="221" y="48"/>
                  </a:cubicBezTo>
                  <a:cubicBezTo>
                    <a:pt x="229" y="56"/>
                    <a:pt x="229" y="56"/>
                    <a:pt x="229" y="56"/>
                  </a:cubicBezTo>
                  <a:cubicBezTo>
                    <a:pt x="214" y="71"/>
                    <a:pt x="214" y="71"/>
                    <a:pt x="214" y="71"/>
                  </a:cubicBezTo>
                  <a:lnTo>
                    <a:pt x="214" y="78"/>
                  </a:lnTo>
                  <a:close/>
                  <a:moveTo>
                    <a:pt x="139" y="272"/>
                  </a:moveTo>
                  <a:cubicBezTo>
                    <a:pt x="166" y="272"/>
                    <a:pt x="192" y="263"/>
                    <a:pt x="214" y="249"/>
                  </a:cubicBezTo>
                  <a:cubicBezTo>
                    <a:pt x="214" y="254"/>
                    <a:pt x="214" y="254"/>
                    <a:pt x="214" y="254"/>
                  </a:cubicBezTo>
                  <a:cubicBezTo>
                    <a:pt x="192" y="269"/>
                    <a:pt x="166" y="277"/>
                    <a:pt x="139" y="277"/>
                  </a:cubicBezTo>
                  <a:cubicBezTo>
                    <a:pt x="139" y="277"/>
                    <a:pt x="139" y="277"/>
                    <a:pt x="139" y="277"/>
                  </a:cubicBezTo>
                  <a:cubicBezTo>
                    <a:pt x="139" y="272"/>
                    <a:pt x="139" y="272"/>
                    <a:pt x="139" y="272"/>
                  </a:cubicBezTo>
                  <a:cubicBezTo>
                    <a:pt x="139" y="272"/>
                    <a:pt x="139" y="272"/>
                    <a:pt x="139" y="272"/>
                  </a:cubicBezTo>
                  <a:close/>
                  <a:moveTo>
                    <a:pt x="214" y="28"/>
                  </a:moveTo>
                  <a:cubicBezTo>
                    <a:pt x="192" y="13"/>
                    <a:pt x="166" y="5"/>
                    <a:pt x="139" y="5"/>
                  </a:cubicBezTo>
                  <a:cubicBezTo>
                    <a:pt x="139" y="5"/>
                    <a:pt x="139" y="5"/>
                    <a:pt x="139" y="5"/>
                  </a:cubicBezTo>
                  <a:cubicBezTo>
                    <a:pt x="139" y="0"/>
                    <a:pt x="139" y="0"/>
                    <a:pt x="139" y="0"/>
                  </a:cubicBezTo>
                  <a:cubicBezTo>
                    <a:pt x="139" y="0"/>
                    <a:pt x="139" y="0"/>
                    <a:pt x="139" y="0"/>
                  </a:cubicBezTo>
                  <a:cubicBezTo>
                    <a:pt x="166" y="0"/>
                    <a:pt x="192" y="8"/>
                    <a:pt x="214" y="22"/>
                  </a:cubicBezTo>
                  <a:cubicBezTo>
                    <a:pt x="214" y="28"/>
                    <a:pt x="214" y="28"/>
                    <a:pt x="214" y="28"/>
                  </a:cubicBezTo>
                  <a:close/>
                  <a:moveTo>
                    <a:pt x="214" y="49"/>
                  </a:moveTo>
                  <a:cubicBezTo>
                    <a:pt x="214" y="55"/>
                    <a:pt x="214" y="55"/>
                    <a:pt x="214" y="55"/>
                  </a:cubicBezTo>
                  <a:cubicBezTo>
                    <a:pt x="199" y="70"/>
                    <a:pt x="199" y="70"/>
                    <a:pt x="199" y="70"/>
                  </a:cubicBezTo>
                  <a:cubicBezTo>
                    <a:pt x="207" y="78"/>
                    <a:pt x="207" y="78"/>
                    <a:pt x="207" y="78"/>
                  </a:cubicBezTo>
                  <a:cubicBezTo>
                    <a:pt x="214" y="71"/>
                    <a:pt x="214" y="71"/>
                    <a:pt x="214" y="71"/>
                  </a:cubicBezTo>
                  <a:cubicBezTo>
                    <a:pt x="214" y="78"/>
                    <a:pt x="214" y="78"/>
                    <a:pt x="214" y="78"/>
                  </a:cubicBezTo>
                  <a:cubicBezTo>
                    <a:pt x="208" y="83"/>
                    <a:pt x="208" y="83"/>
                    <a:pt x="208" y="83"/>
                  </a:cubicBezTo>
                  <a:cubicBezTo>
                    <a:pt x="207" y="84"/>
                    <a:pt x="206" y="84"/>
                    <a:pt x="205" y="83"/>
                  </a:cubicBezTo>
                  <a:cubicBezTo>
                    <a:pt x="194" y="72"/>
                    <a:pt x="194" y="72"/>
                    <a:pt x="194" y="72"/>
                  </a:cubicBezTo>
                  <a:cubicBezTo>
                    <a:pt x="193" y="71"/>
                    <a:pt x="193" y="70"/>
                    <a:pt x="194" y="69"/>
                  </a:cubicBezTo>
                  <a:cubicBezTo>
                    <a:pt x="214" y="49"/>
                    <a:pt x="214" y="49"/>
                    <a:pt x="214" y="49"/>
                  </a:cubicBezTo>
                  <a:close/>
                  <a:moveTo>
                    <a:pt x="214" y="199"/>
                  </a:moveTo>
                  <a:cubicBezTo>
                    <a:pt x="214" y="206"/>
                    <a:pt x="214" y="206"/>
                    <a:pt x="214" y="206"/>
                  </a:cubicBezTo>
                  <a:cubicBezTo>
                    <a:pt x="207" y="199"/>
                    <a:pt x="207" y="199"/>
                    <a:pt x="207" y="199"/>
                  </a:cubicBezTo>
                  <a:cubicBezTo>
                    <a:pt x="199" y="206"/>
                    <a:pt x="199" y="206"/>
                    <a:pt x="199" y="206"/>
                  </a:cubicBezTo>
                  <a:cubicBezTo>
                    <a:pt x="214" y="221"/>
                    <a:pt x="214" y="221"/>
                    <a:pt x="214" y="221"/>
                  </a:cubicBezTo>
                  <a:cubicBezTo>
                    <a:pt x="214" y="228"/>
                    <a:pt x="214" y="228"/>
                    <a:pt x="214" y="228"/>
                  </a:cubicBezTo>
                  <a:cubicBezTo>
                    <a:pt x="194" y="208"/>
                    <a:pt x="194" y="208"/>
                    <a:pt x="194" y="208"/>
                  </a:cubicBezTo>
                  <a:cubicBezTo>
                    <a:pt x="193" y="207"/>
                    <a:pt x="193" y="206"/>
                    <a:pt x="194" y="205"/>
                  </a:cubicBezTo>
                  <a:cubicBezTo>
                    <a:pt x="205" y="194"/>
                    <a:pt x="205" y="194"/>
                    <a:pt x="205" y="194"/>
                  </a:cubicBezTo>
                  <a:cubicBezTo>
                    <a:pt x="206" y="193"/>
                    <a:pt x="207" y="193"/>
                    <a:pt x="208" y="194"/>
                  </a:cubicBezTo>
                  <a:cubicBezTo>
                    <a:pt x="214" y="199"/>
                    <a:pt x="214" y="199"/>
                    <a:pt x="214" y="199"/>
                  </a:cubicBezTo>
                  <a:close/>
                  <a:moveTo>
                    <a:pt x="139" y="265"/>
                  </a:moveTo>
                  <a:cubicBezTo>
                    <a:pt x="146" y="265"/>
                    <a:pt x="146" y="265"/>
                    <a:pt x="146" y="265"/>
                  </a:cubicBezTo>
                  <a:cubicBezTo>
                    <a:pt x="148" y="265"/>
                    <a:pt x="149" y="264"/>
                    <a:pt x="149" y="263"/>
                  </a:cubicBezTo>
                  <a:cubicBezTo>
                    <a:pt x="149" y="227"/>
                    <a:pt x="149" y="227"/>
                    <a:pt x="149" y="227"/>
                  </a:cubicBezTo>
                  <a:cubicBezTo>
                    <a:pt x="149" y="225"/>
                    <a:pt x="148" y="224"/>
                    <a:pt x="146" y="224"/>
                  </a:cubicBezTo>
                  <a:cubicBezTo>
                    <a:pt x="139" y="224"/>
                    <a:pt x="139" y="224"/>
                    <a:pt x="139" y="224"/>
                  </a:cubicBezTo>
                  <a:cubicBezTo>
                    <a:pt x="139" y="229"/>
                    <a:pt x="139" y="229"/>
                    <a:pt x="139" y="229"/>
                  </a:cubicBezTo>
                  <a:cubicBezTo>
                    <a:pt x="144" y="229"/>
                    <a:pt x="144" y="229"/>
                    <a:pt x="144" y="229"/>
                  </a:cubicBezTo>
                  <a:cubicBezTo>
                    <a:pt x="144" y="260"/>
                    <a:pt x="144" y="260"/>
                    <a:pt x="144" y="260"/>
                  </a:cubicBezTo>
                  <a:cubicBezTo>
                    <a:pt x="139" y="260"/>
                    <a:pt x="139" y="260"/>
                    <a:pt x="139" y="260"/>
                  </a:cubicBezTo>
                  <a:cubicBezTo>
                    <a:pt x="139" y="265"/>
                    <a:pt x="139" y="265"/>
                    <a:pt x="139" y="265"/>
                  </a:cubicBezTo>
                  <a:close/>
                  <a:moveTo>
                    <a:pt x="139" y="153"/>
                  </a:moveTo>
                  <a:cubicBezTo>
                    <a:pt x="139" y="146"/>
                    <a:pt x="139" y="146"/>
                    <a:pt x="139" y="146"/>
                  </a:cubicBezTo>
                  <a:cubicBezTo>
                    <a:pt x="140" y="148"/>
                    <a:pt x="140" y="148"/>
                    <a:pt x="140" y="148"/>
                  </a:cubicBezTo>
                  <a:cubicBezTo>
                    <a:pt x="190" y="98"/>
                    <a:pt x="190" y="98"/>
                    <a:pt x="190" y="98"/>
                  </a:cubicBezTo>
                  <a:cubicBezTo>
                    <a:pt x="183" y="91"/>
                    <a:pt x="183" y="91"/>
                    <a:pt x="183" y="91"/>
                  </a:cubicBezTo>
                  <a:cubicBezTo>
                    <a:pt x="142" y="131"/>
                    <a:pt x="142" y="131"/>
                    <a:pt x="142" y="131"/>
                  </a:cubicBezTo>
                  <a:cubicBezTo>
                    <a:pt x="141" y="132"/>
                    <a:pt x="140" y="132"/>
                    <a:pt x="139" y="131"/>
                  </a:cubicBezTo>
                  <a:cubicBezTo>
                    <a:pt x="139" y="124"/>
                    <a:pt x="139" y="124"/>
                    <a:pt x="139" y="124"/>
                  </a:cubicBezTo>
                  <a:cubicBezTo>
                    <a:pt x="140" y="126"/>
                    <a:pt x="140" y="126"/>
                    <a:pt x="140" y="126"/>
                  </a:cubicBezTo>
                  <a:cubicBezTo>
                    <a:pt x="181" y="86"/>
                    <a:pt x="181" y="86"/>
                    <a:pt x="181" y="86"/>
                  </a:cubicBezTo>
                  <a:cubicBezTo>
                    <a:pt x="182" y="85"/>
                    <a:pt x="183" y="85"/>
                    <a:pt x="184" y="86"/>
                  </a:cubicBezTo>
                  <a:cubicBezTo>
                    <a:pt x="195" y="97"/>
                    <a:pt x="195" y="97"/>
                    <a:pt x="195" y="97"/>
                  </a:cubicBezTo>
                  <a:cubicBezTo>
                    <a:pt x="196" y="98"/>
                    <a:pt x="196" y="99"/>
                    <a:pt x="195" y="100"/>
                  </a:cubicBezTo>
                  <a:cubicBezTo>
                    <a:pt x="142" y="153"/>
                    <a:pt x="142" y="153"/>
                    <a:pt x="142" y="153"/>
                  </a:cubicBezTo>
                  <a:cubicBezTo>
                    <a:pt x="141" y="154"/>
                    <a:pt x="140" y="154"/>
                    <a:pt x="139" y="153"/>
                  </a:cubicBezTo>
                  <a:close/>
                  <a:moveTo>
                    <a:pt x="139" y="52"/>
                  </a:moveTo>
                  <a:cubicBezTo>
                    <a:pt x="146" y="52"/>
                    <a:pt x="146" y="52"/>
                    <a:pt x="146" y="52"/>
                  </a:cubicBezTo>
                  <a:cubicBezTo>
                    <a:pt x="148" y="52"/>
                    <a:pt x="149" y="51"/>
                    <a:pt x="149" y="50"/>
                  </a:cubicBezTo>
                  <a:cubicBezTo>
                    <a:pt x="149" y="14"/>
                    <a:pt x="149" y="14"/>
                    <a:pt x="149" y="14"/>
                  </a:cubicBezTo>
                  <a:cubicBezTo>
                    <a:pt x="149" y="13"/>
                    <a:pt x="148" y="12"/>
                    <a:pt x="146" y="12"/>
                  </a:cubicBezTo>
                  <a:cubicBezTo>
                    <a:pt x="139" y="12"/>
                    <a:pt x="139" y="12"/>
                    <a:pt x="139" y="12"/>
                  </a:cubicBezTo>
                  <a:cubicBezTo>
                    <a:pt x="139" y="16"/>
                    <a:pt x="139" y="16"/>
                    <a:pt x="139" y="16"/>
                  </a:cubicBezTo>
                  <a:cubicBezTo>
                    <a:pt x="144" y="16"/>
                    <a:pt x="144" y="16"/>
                    <a:pt x="144" y="16"/>
                  </a:cubicBezTo>
                  <a:cubicBezTo>
                    <a:pt x="144" y="48"/>
                    <a:pt x="144" y="48"/>
                    <a:pt x="144" y="48"/>
                  </a:cubicBezTo>
                  <a:cubicBezTo>
                    <a:pt x="139" y="48"/>
                    <a:pt x="139" y="48"/>
                    <a:pt x="139" y="48"/>
                  </a:cubicBezTo>
                  <a:lnTo>
                    <a:pt x="139" y="52"/>
                  </a:lnTo>
                  <a:close/>
                  <a:moveTo>
                    <a:pt x="139" y="5"/>
                  </a:moveTo>
                  <a:cubicBezTo>
                    <a:pt x="111" y="5"/>
                    <a:pt x="85" y="13"/>
                    <a:pt x="63" y="28"/>
                  </a:cubicBezTo>
                  <a:cubicBezTo>
                    <a:pt x="63" y="22"/>
                    <a:pt x="63" y="22"/>
                    <a:pt x="63" y="22"/>
                  </a:cubicBezTo>
                  <a:cubicBezTo>
                    <a:pt x="85" y="8"/>
                    <a:pt x="111" y="0"/>
                    <a:pt x="139" y="0"/>
                  </a:cubicBezTo>
                  <a:cubicBezTo>
                    <a:pt x="139" y="5"/>
                    <a:pt x="139" y="5"/>
                    <a:pt x="139" y="5"/>
                  </a:cubicBezTo>
                  <a:close/>
                  <a:moveTo>
                    <a:pt x="63" y="249"/>
                  </a:moveTo>
                  <a:cubicBezTo>
                    <a:pt x="85" y="263"/>
                    <a:pt x="111" y="272"/>
                    <a:pt x="139" y="272"/>
                  </a:cubicBezTo>
                  <a:cubicBezTo>
                    <a:pt x="139" y="277"/>
                    <a:pt x="139" y="277"/>
                    <a:pt x="139" y="277"/>
                  </a:cubicBezTo>
                  <a:cubicBezTo>
                    <a:pt x="111" y="277"/>
                    <a:pt x="85" y="269"/>
                    <a:pt x="63" y="254"/>
                  </a:cubicBezTo>
                  <a:cubicBezTo>
                    <a:pt x="63" y="249"/>
                    <a:pt x="63" y="249"/>
                    <a:pt x="63" y="249"/>
                  </a:cubicBezTo>
                  <a:close/>
                  <a:moveTo>
                    <a:pt x="139" y="12"/>
                  </a:moveTo>
                  <a:cubicBezTo>
                    <a:pt x="131" y="12"/>
                    <a:pt x="131" y="12"/>
                    <a:pt x="131" y="12"/>
                  </a:cubicBezTo>
                  <a:cubicBezTo>
                    <a:pt x="129" y="12"/>
                    <a:pt x="128" y="13"/>
                    <a:pt x="128" y="14"/>
                  </a:cubicBezTo>
                  <a:cubicBezTo>
                    <a:pt x="128" y="50"/>
                    <a:pt x="128" y="50"/>
                    <a:pt x="128" y="50"/>
                  </a:cubicBezTo>
                  <a:cubicBezTo>
                    <a:pt x="128" y="51"/>
                    <a:pt x="129" y="52"/>
                    <a:pt x="131" y="52"/>
                  </a:cubicBezTo>
                  <a:cubicBezTo>
                    <a:pt x="139" y="52"/>
                    <a:pt x="139" y="52"/>
                    <a:pt x="139" y="52"/>
                  </a:cubicBezTo>
                  <a:cubicBezTo>
                    <a:pt x="139" y="48"/>
                    <a:pt x="139" y="48"/>
                    <a:pt x="139" y="48"/>
                  </a:cubicBezTo>
                  <a:cubicBezTo>
                    <a:pt x="133" y="48"/>
                    <a:pt x="133" y="48"/>
                    <a:pt x="133" y="48"/>
                  </a:cubicBezTo>
                  <a:cubicBezTo>
                    <a:pt x="133" y="16"/>
                    <a:pt x="133" y="16"/>
                    <a:pt x="133" y="16"/>
                  </a:cubicBezTo>
                  <a:cubicBezTo>
                    <a:pt x="139" y="16"/>
                    <a:pt x="139" y="16"/>
                    <a:pt x="139" y="16"/>
                  </a:cubicBezTo>
                  <a:cubicBezTo>
                    <a:pt x="139" y="12"/>
                    <a:pt x="139" y="12"/>
                    <a:pt x="139" y="12"/>
                  </a:cubicBezTo>
                  <a:close/>
                  <a:moveTo>
                    <a:pt x="139" y="124"/>
                  </a:moveTo>
                  <a:cubicBezTo>
                    <a:pt x="139" y="131"/>
                    <a:pt x="139" y="131"/>
                    <a:pt x="139" y="131"/>
                  </a:cubicBezTo>
                  <a:cubicBezTo>
                    <a:pt x="138" y="131"/>
                    <a:pt x="138" y="131"/>
                    <a:pt x="138" y="131"/>
                  </a:cubicBezTo>
                  <a:cubicBezTo>
                    <a:pt x="117" y="110"/>
                    <a:pt x="117" y="110"/>
                    <a:pt x="117" y="110"/>
                  </a:cubicBezTo>
                  <a:cubicBezTo>
                    <a:pt x="109" y="118"/>
                    <a:pt x="109" y="118"/>
                    <a:pt x="109" y="118"/>
                  </a:cubicBezTo>
                  <a:cubicBezTo>
                    <a:pt x="139" y="146"/>
                    <a:pt x="139" y="146"/>
                    <a:pt x="139" y="146"/>
                  </a:cubicBezTo>
                  <a:cubicBezTo>
                    <a:pt x="139" y="153"/>
                    <a:pt x="139" y="153"/>
                    <a:pt x="139" y="153"/>
                  </a:cubicBezTo>
                  <a:cubicBezTo>
                    <a:pt x="139" y="153"/>
                    <a:pt x="139" y="153"/>
                    <a:pt x="139" y="153"/>
                  </a:cubicBezTo>
                  <a:cubicBezTo>
                    <a:pt x="104" y="120"/>
                    <a:pt x="104" y="120"/>
                    <a:pt x="104" y="120"/>
                  </a:cubicBezTo>
                  <a:cubicBezTo>
                    <a:pt x="103" y="119"/>
                    <a:pt x="103" y="117"/>
                    <a:pt x="104" y="116"/>
                  </a:cubicBezTo>
                  <a:cubicBezTo>
                    <a:pt x="104" y="116"/>
                    <a:pt x="104" y="116"/>
                    <a:pt x="104" y="116"/>
                  </a:cubicBezTo>
                  <a:cubicBezTo>
                    <a:pt x="115" y="105"/>
                    <a:pt x="115" y="105"/>
                    <a:pt x="115" y="105"/>
                  </a:cubicBezTo>
                  <a:cubicBezTo>
                    <a:pt x="116" y="104"/>
                    <a:pt x="117" y="104"/>
                    <a:pt x="118" y="105"/>
                  </a:cubicBezTo>
                  <a:cubicBezTo>
                    <a:pt x="118" y="105"/>
                    <a:pt x="118" y="105"/>
                    <a:pt x="118" y="105"/>
                  </a:cubicBezTo>
                  <a:cubicBezTo>
                    <a:pt x="139" y="124"/>
                    <a:pt x="139" y="124"/>
                    <a:pt x="139" y="124"/>
                  </a:cubicBezTo>
                  <a:close/>
                  <a:moveTo>
                    <a:pt x="139" y="224"/>
                  </a:moveTo>
                  <a:cubicBezTo>
                    <a:pt x="131" y="224"/>
                    <a:pt x="131" y="224"/>
                    <a:pt x="131" y="224"/>
                  </a:cubicBezTo>
                  <a:cubicBezTo>
                    <a:pt x="129" y="224"/>
                    <a:pt x="128" y="225"/>
                    <a:pt x="128" y="227"/>
                  </a:cubicBezTo>
                  <a:cubicBezTo>
                    <a:pt x="128" y="263"/>
                    <a:pt x="128" y="263"/>
                    <a:pt x="128" y="263"/>
                  </a:cubicBezTo>
                  <a:cubicBezTo>
                    <a:pt x="128" y="264"/>
                    <a:pt x="129" y="265"/>
                    <a:pt x="131" y="265"/>
                  </a:cubicBezTo>
                  <a:cubicBezTo>
                    <a:pt x="139" y="265"/>
                    <a:pt x="139" y="265"/>
                    <a:pt x="139" y="265"/>
                  </a:cubicBezTo>
                  <a:cubicBezTo>
                    <a:pt x="139" y="260"/>
                    <a:pt x="139" y="260"/>
                    <a:pt x="139" y="260"/>
                  </a:cubicBezTo>
                  <a:cubicBezTo>
                    <a:pt x="133" y="260"/>
                    <a:pt x="133" y="260"/>
                    <a:pt x="133" y="260"/>
                  </a:cubicBezTo>
                  <a:cubicBezTo>
                    <a:pt x="133" y="229"/>
                    <a:pt x="133" y="229"/>
                    <a:pt x="133" y="229"/>
                  </a:cubicBezTo>
                  <a:cubicBezTo>
                    <a:pt x="139" y="229"/>
                    <a:pt x="139" y="229"/>
                    <a:pt x="139" y="229"/>
                  </a:cubicBezTo>
                  <a:cubicBezTo>
                    <a:pt x="139" y="224"/>
                    <a:pt x="139" y="224"/>
                    <a:pt x="139" y="224"/>
                  </a:cubicBezTo>
                  <a:close/>
                  <a:moveTo>
                    <a:pt x="63" y="228"/>
                  </a:moveTo>
                  <a:cubicBezTo>
                    <a:pt x="63" y="221"/>
                    <a:pt x="63" y="221"/>
                    <a:pt x="63" y="221"/>
                  </a:cubicBezTo>
                  <a:cubicBezTo>
                    <a:pt x="78" y="206"/>
                    <a:pt x="78" y="206"/>
                    <a:pt x="78" y="206"/>
                  </a:cubicBezTo>
                  <a:cubicBezTo>
                    <a:pt x="71" y="199"/>
                    <a:pt x="71" y="199"/>
                    <a:pt x="71" y="199"/>
                  </a:cubicBezTo>
                  <a:cubicBezTo>
                    <a:pt x="63" y="206"/>
                    <a:pt x="63" y="206"/>
                    <a:pt x="63" y="206"/>
                  </a:cubicBezTo>
                  <a:cubicBezTo>
                    <a:pt x="63" y="199"/>
                    <a:pt x="63" y="199"/>
                    <a:pt x="63" y="199"/>
                  </a:cubicBezTo>
                  <a:cubicBezTo>
                    <a:pt x="69" y="194"/>
                    <a:pt x="69" y="194"/>
                    <a:pt x="69" y="194"/>
                  </a:cubicBezTo>
                  <a:cubicBezTo>
                    <a:pt x="70" y="193"/>
                    <a:pt x="71" y="193"/>
                    <a:pt x="72" y="194"/>
                  </a:cubicBezTo>
                  <a:cubicBezTo>
                    <a:pt x="72" y="194"/>
                    <a:pt x="72" y="194"/>
                    <a:pt x="72" y="194"/>
                  </a:cubicBezTo>
                  <a:cubicBezTo>
                    <a:pt x="83" y="205"/>
                    <a:pt x="83" y="205"/>
                    <a:pt x="83" y="205"/>
                  </a:cubicBezTo>
                  <a:cubicBezTo>
                    <a:pt x="84" y="206"/>
                    <a:pt x="84" y="207"/>
                    <a:pt x="83" y="208"/>
                  </a:cubicBezTo>
                  <a:cubicBezTo>
                    <a:pt x="83" y="208"/>
                    <a:pt x="83" y="208"/>
                    <a:pt x="83" y="208"/>
                  </a:cubicBezTo>
                  <a:cubicBezTo>
                    <a:pt x="63" y="228"/>
                    <a:pt x="63" y="228"/>
                    <a:pt x="63" y="228"/>
                  </a:cubicBezTo>
                  <a:close/>
                  <a:moveTo>
                    <a:pt x="63" y="78"/>
                  </a:moveTo>
                  <a:cubicBezTo>
                    <a:pt x="63" y="71"/>
                    <a:pt x="63" y="71"/>
                    <a:pt x="63" y="71"/>
                  </a:cubicBezTo>
                  <a:cubicBezTo>
                    <a:pt x="71" y="78"/>
                    <a:pt x="71" y="78"/>
                    <a:pt x="71" y="78"/>
                  </a:cubicBezTo>
                  <a:cubicBezTo>
                    <a:pt x="78" y="70"/>
                    <a:pt x="78" y="70"/>
                    <a:pt x="78" y="70"/>
                  </a:cubicBezTo>
                  <a:cubicBezTo>
                    <a:pt x="63" y="55"/>
                    <a:pt x="63" y="55"/>
                    <a:pt x="63" y="55"/>
                  </a:cubicBezTo>
                  <a:cubicBezTo>
                    <a:pt x="63" y="49"/>
                    <a:pt x="63" y="49"/>
                    <a:pt x="63" y="49"/>
                  </a:cubicBezTo>
                  <a:cubicBezTo>
                    <a:pt x="83" y="69"/>
                    <a:pt x="83" y="69"/>
                    <a:pt x="83" y="69"/>
                  </a:cubicBezTo>
                  <a:cubicBezTo>
                    <a:pt x="84" y="70"/>
                    <a:pt x="84" y="71"/>
                    <a:pt x="83" y="72"/>
                  </a:cubicBezTo>
                  <a:cubicBezTo>
                    <a:pt x="72" y="83"/>
                    <a:pt x="72" y="83"/>
                    <a:pt x="72" y="83"/>
                  </a:cubicBezTo>
                  <a:cubicBezTo>
                    <a:pt x="71" y="84"/>
                    <a:pt x="70" y="84"/>
                    <a:pt x="69" y="83"/>
                  </a:cubicBezTo>
                  <a:lnTo>
                    <a:pt x="63" y="78"/>
                  </a:lnTo>
                  <a:close/>
                  <a:moveTo>
                    <a:pt x="63" y="28"/>
                  </a:moveTo>
                  <a:cubicBezTo>
                    <a:pt x="56" y="33"/>
                    <a:pt x="50" y="38"/>
                    <a:pt x="44" y="44"/>
                  </a:cubicBezTo>
                  <a:cubicBezTo>
                    <a:pt x="40" y="48"/>
                    <a:pt x="36" y="53"/>
                    <a:pt x="32" y="58"/>
                  </a:cubicBezTo>
                  <a:cubicBezTo>
                    <a:pt x="32" y="50"/>
                    <a:pt x="32" y="50"/>
                    <a:pt x="32" y="50"/>
                  </a:cubicBezTo>
                  <a:cubicBezTo>
                    <a:pt x="35" y="47"/>
                    <a:pt x="38" y="44"/>
                    <a:pt x="41" y="41"/>
                  </a:cubicBezTo>
                  <a:cubicBezTo>
                    <a:pt x="48" y="34"/>
                    <a:pt x="55" y="28"/>
                    <a:pt x="63" y="22"/>
                  </a:cubicBezTo>
                  <a:cubicBezTo>
                    <a:pt x="63" y="28"/>
                    <a:pt x="63" y="28"/>
                    <a:pt x="63" y="28"/>
                  </a:cubicBezTo>
                  <a:close/>
                  <a:moveTo>
                    <a:pt x="32" y="219"/>
                  </a:moveTo>
                  <a:cubicBezTo>
                    <a:pt x="36" y="224"/>
                    <a:pt x="40" y="228"/>
                    <a:pt x="44" y="233"/>
                  </a:cubicBezTo>
                  <a:cubicBezTo>
                    <a:pt x="50" y="239"/>
                    <a:pt x="56" y="244"/>
                    <a:pt x="63" y="249"/>
                  </a:cubicBezTo>
                  <a:cubicBezTo>
                    <a:pt x="63" y="254"/>
                    <a:pt x="63" y="254"/>
                    <a:pt x="63" y="254"/>
                  </a:cubicBezTo>
                  <a:cubicBezTo>
                    <a:pt x="55" y="249"/>
                    <a:pt x="48" y="243"/>
                    <a:pt x="41" y="236"/>
                  </a:cubicBezTo>
                  <a:cubicBezTo>
                    <a:pt x="38" y="233"/>
                    <a:pt x="35" y="230"/>
                    <a:pt x="32" y="227"/>
                  </a:cubicBezTo>
                  <a:cubicBezTo>
                    <a:pt x="32" y="219"/>
                    <a:pt x="32" y="219"/>
                    <a:pt x="32" y="219"/>
                  </a:cubicBezTo>
                  <a:close/>
                  <a:moveTo>
                    <a:pt x="63" y="49"/>
                  </a:moveTo>
                  <a:cubicBezTo>
                    <a:pt x="58" y="43"/>
                    <a:pt x="58" y="43"/>
                    <a:pt x="58" y="43"/>
                  </a:cubicBezTo>
                  <a:cubicBezTo>
                    <a:pt x="58" y="43"/>
                    <a:pt x="58" y="43"/>
                    <a:pt x="58" y="43"/>
                  </a:cubicBezTo>
                  <a:cubicBezTo>
                    <a:pt x="57" y="42"/>
                    <a:pt x="55" y="42"/>
                    <a:pt x="54" y="43"/>
                  </a:cubicBezTo>
                  <a:cubicBezTo>
                    <a:pt x="43" y="54"/>
                    <a:pt x="43" y="54"/>
                    <a:pt x="43" y="54"/>
                  </a:cubicBezTo>
                  <a:cubicBezTo>
                    <a:pt x="43" y="54"/>
                    <a:pt x="43" y="54"/>
                    <a:pt x="43" y="54"/>
                  </a:cubicBezTo>
                  <a:cubicBezTo>
                    <a:pt x="43" y="54"/>
                    <a:pt x="43" y="54"/>
                    <a:pt x="43" y="54"/>
                  </a:cubicBezTo>
                  <a:cubicBezTo>
                    <a:pt x="42" y="55"/>
                    <a:pt x="42" y="57"/>
                    <a:pt x="43" y="58"/>
                  </a:cubicBezTo>
                  <a:cubicBezTo>
                    <a:pt x="63" y="78"/>
                    <a:pt x="63" y="78"/>
                    <a:pt x="63" y="78"/>
                  </a:cubicBezTo>
                  <a:cubicBezTo>
                    <a:pt x="63" y="71"/>
                    <a:pt x="63" y="71"/>
                    <a:pt x="63" y="71"/>
                  </a:cubicBezTo>
                  <a:cubicBezTo>
                    <a:pt x="48" y="56"/>
                    <a:pt x="48" y="56"/>
                    <a:pt x="48" y="56"/>
                  </a:cubicBezTo>
                  <a:cubicBezTo>
                    <a:pt x="56" y="48"/>
                    <a:pt x="56" y="48"/>
                    <a:pt x="56" y="48"/>
                  </a:cubicBezTo>
                  <a:cubicBezTo>
                    <a:pt x="63" y="55"/>
                    <a:pt x="63" y="55"/>
                    <a:pt x="63" y="55"/>
                  </a:cubicBezTo>
                  <a:cubicBezTo>
                    <a:pt x="63" y="49"/>
                    <a:pt x="63" y="49"/>
                    <a:pt x="63" y="49"/>
                  </a:cubicBezTo>
                  <a:close/>
                  <a:moveTo>
                    <a:pt x="63" y="199"/>
                  </a:moveTo>
                  <a:cubicBezTo>
                    <a:pt x="43" y="219"/>
                    <a:pt x="43" y="219"/>
                    <a:pt x="43" y="219"/>
                  </a:cubicBezTo>
                  <a:cubicBezTo>
                    <a:pt x="43" y="219"/>
                    <a:pt x="43" y="219"/>
                    <a:pt x="43" y="219"/>
                  </a:cubicBezTo>
                  <a:cubicBezTo>
                    <a:pt x="42" y="220"/>
                    <a:pt x="42" y="222"/>
                    <a:pt x="43" y="222"/>
                  </a:cubicBezTo>
                  <a:cubicBezTo>
                    <a:pt x="54" y="234"/>
                    <a:pt x="54" y="234"/>
                    <a:pt x="54" y="234"/>
                  </a:cubicBezTo>
                  <a:cubicBezTo>
                    <a:pt x="55" y="235"/>
                    <a:pt x="57" y="235"/>
                    <a:pt x="58" y="234"/>
                  </a:cubicBezTo>
                  <a:cubicBezTo>
                    <a:pt x="63" y="228"/>
                    <a:pt x="63" y="228"/>
                    <a:pt x="63" y="228"/>
                  </a:cubicBezTo>
                  <a:cubicBezTo>
                    <a:pt x="63" y="221"/>
                    <a:pt x="63" y="221"/>
                    <a:pt x="63" y="221"/>
                  </a:cubicBezTo>
                  <a:cubicBezTo>
                    <a:pt x="56" y="228"/>
                    <a:pt x="56" y="228"/>
                    <a:pt x="56" y="228"/>
                  </a:cubicBezTo>
                  <a:cubicBezTo>
                    <a:pt x="48" y="221"/>
                    <a:pt x="48" y="221"/>
                    <a:pt x="48" y="221"/>
                  </a:cubicBezTo>
                  <a:cubicBezTo>
                    <a:pt x="63" y="206"/>
                    <a:pt x="63" y="206"/>
                    <a:pt x="63" y="206"/>
                  </a:cubicBezTo>
                  <a:cubicBezTo>
                    <a:pt x="63" y="199"/>
                    <a:pt x="63" y="199"/>
                    <a:pt x="63" y="199"/>
                  </a:cubicBezTo>
                  <a:close/>
                  <a:moveTo>
                    <a:pt x="32" y="149"/>
                  </a:moveTo>
                  <a:cubicBezTo>
                    <a:pt x="32" y="144"/>
                    <a:pt x="32" y="144"/>
                    <a:pt x="32" y="144"/>
                  </a:cubicBezTo>
                  <a:cubicBezTo>
                    <a:pt x="48" y="144"/>
                    <a:pt x="48" y="144"/>
                    <a:pt x="48" y="144"/>
                  </a:cubicBezTo>
                  <a:cubicBezTo>
                    <a:pt x="48" y="133"/>
                    <a:pt x="48" y="133"/>
                    <a:pt x="48" y="133"/>
                  </a:cubicBezTo>
                  <a:cubicBezTo>
                    <a:pt x="32" y="133"/>
                    <a:pt x="32" y="133"/>
                    <a:pt x="32" y="133"/>
                  </a:cubicBezTo>
                  <a:cubicBezTo>
                    <a:pt x="32" y="128"/>
                    <a:pt x="32" y="128"/>
                    <a:pt x="32" y="128"/>
                  </a:cubicBezTo>
                  <a:cubicBezTo>
                    <a:pt x="50" y="128"/>
                    <a:pt x="50" y="128"/>
                    <a:pt x="50" y="128"/>
                  </a:cubicBezTo>
                  <a:cubicBezTo>
                    <a:pt x="52" y="128"/>
                    <a:pt x="53" y="129"/>
                    <a:pt x="53" y="131"/>
                  </a:cubicBezTo>
                  <a:cubicBezTo>
                    <a:pt x="53" y="146"/>
                    <a:pt x="53" y="146"/>
                    <a:pt x="53" y="146"/>
                  </a:cubicBezTo>
                  <a:cubicBezTo>
                    <a:pt x="53" y="148"/>
                    <a:pt x="52" y="149"/>
                    <a:pt x="50" y="149"/>
                  </a:cubicBezTo>
                  <a:lnTo>
                    <a:pt x="32" y="149"/>
                  </a:lnTo>
                  <a:close/>
                  <a:moveTo>
                    <a:pt x="32" y="58"/>
                  </a:moveTo>
                  <a:cubicBezTo>
                    <a:pt x="15" y="80"/>
                    <a:pt x="5" y="108"/>
                    <a:pt x="5" y="138"/>
                  </a:cubicBezTo>
                  <a:cubicBezTo>
                    <a:pt x="5" y="169"/>
                    <a:pt x="15" y="197"/>
                    <a:pt x="32" y="219"/>
                  </a:cubicBezTo>
                  <a:cubicBezTo>
                    <a:pt x="32" y="227"/>
                    <a:pt x="32" y="227"/>
                    <a:pt x="32" y="227"/>
                  </a:cubicBezTo>
                  <a:cubicBezTo>
                    <a:pt x="12" y="203"/>
                    <a:pt x="0" y="172"/>
                    <a:pt x="0" y="138"/>
                  </a:cubicBezTo>
                  <a:cubicBezTo>
                    <a:pt x="0" y="105"/>
                    <a:pt x="12" y="74"/>
                    <a:pt x="32" y="50"/>
                  </a:cubicBezTo>
                  <a:cubicBezTo>
                    <a:pt x="32" y="58"/>
                    <a:pt x="32" y="58"/>
                    <a:pt x="32" y="58"/>
                  </a:cubicBezTo>
                  <a:close/>
                  <a:moveTo>
                    <a:pt x="32" y="128"/>
                  </a:moveTo>
                  <a:cubicBezTo>
                    <a:pt x="14" y="128"/>
                    <a:pt x="14" y="128"/>
                    <a:pt x="14" y="128"/>
                  </a:cubicBezTo>
                  <a:cubicBezTo>
                    <a:pt x="13" y="128"/>
                    <a:pt x="12" y="129"/>
                    <a:pt x="12" y="131"/>
                  </a:cubicBezTo>
                  <a:cubicBezTo>
                    <a:pt x="12" y="146"/>
                    <a:pt x="12" y="146"/>
                    <a:pt x="12" y="146"/>
                  </a:cubicBezTo>
                  <a:cubicBezTo>
                    <a:pt x="12" y="148"/>
                    <a:pt x="13" y="149"/>
                    <a:pt x="14" y="149"/>
                  </a:cubicBezTo>
                  <a:cubicBezTo>
                    <a:pt x="32" y="149"/>
                    <a:pt x="32" y="149"/>
                    <a:pt x="32" y="149"/>
                  </a:cubicBezTo>
                  <a:cubicBezTo>
                    <a:pt x="32" y="144"/>
                    <a:pt x="32" y="144"/>
                    <a:pt x="32" y="144"/>
                  </a:cubicBezTo>
                  <a:cubicBezTo>
                    <a:pt x="17" y="144"/>
                    <a:pt x="17" y="144"/>
                    <a:pt x="17" y="144"/>
                  </a:cubicBezTo>
                  <a:cubicBezTo>
                    <a:pt x="17" y="133"/>
                    <a:pt x="17" y="133"/>
                    <a:pt x="17" y="133"/>
                  </a:cubicBezTo>
                  <a:cubicBezTo>
                    <a:pt x="32" y="133"/>
                    <a:pt x="32" y="133"/>
                    <a:pt x="32" y="133"/>
                  </a:cubicBezTo>
                  <a:lnTo>
                    <a:pt x="32" y="1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9" name="Freeform 66"/>
            <p:cNvSpPr>
              <a:spLocks noEditPoints="1"/>
            </p:cNvSpPr>
            <p:nvPr/>
          </p:nvSpPr>
          <p:spPr bwMode="auto">
            <a:xfrm>
              <a:off x="181186" y="622623"/>
              <a:ext cx="138087" cy="279412"/>
            </a:xfrm>
            <a:custGeom>
              <a:avLst/>
              <a:gdLst>
                <a:gd name="T0" fmla="*/ 62 w 75"/>
                <a:gd name="T1" fmla="*/ 137 h 152"/>
                <a:gd name="T2" fmla="*/ 71 w 75"/>
                <a:gd name="T3" fmla="*/ 34 h 152"/>
                <a:gd name="T4" fmla="*/ 62 w 75"/>
                <a:gd name="T5" fmla="*/ 10 h 152"/>
                <a:gd name="T6" fmla="*/ 75 w 75"/>
                <a:gd name="T7" fmla="*/ 33 h 152"/>
                <a:gd name="T8" fmla="*/ 75 w 75"/>
                <a:gd name="T9" fmla="*/ 146 h 152"/>
                <a:gd name="T10" fmla="*/ 70 w 75"/>
                <a:gd name="T11" fmla="*/ 148 h 152"/>
                <a:gd name="T12" fmla="*/ 65 w 75"/>
                <a:gd name="T13" fmla="*/ 70 h 152"/>
                <a:gd name="T14" fmla="*/ 65 w 75"/>
                <a:gd name="T15" fmla="*/ 70 h 152"/>
                <a:gd name="T16" fmla="*/ 63 w 75"/>
                <a:gd name="T17" fmla="*/ 64 h 152"/>
                <a:gd name="T18" fmla="*/ 63 w 75"/>
                <a:gd name="T19" fmla="*/ 52 h 152"/>
                <a:gd name="T20" fmla="*/ 65 w 75"/>
                <a:gd name="T21" fmla="*/ 47 h 152"/>
                <a:gd name="T22" fmla="*/ 62 w 75"/>
                <a:gd name="T23" fmla="*/ 53 h 152"/>
                <a:gd name="T24" fmla="*/ 65 w 75"/>
                <a:gd name="T25" fmla="*/ 30 h 152"/>
                <a:gd name="T26" fmla="*/ 63 w 75"/>
                <a:gd name="T27" fmla="*/ 24 h 152"/>
                <a:gd name="T28" fmla="*/ 65 w 75"/>
                <a:gd name="T29" fmla="*/ 70 h 152"/>
                <a:gd name="T30" fmla="*/ 60 w 75"/>
                <a:gd name="T31" fmla="*/ 130 h 152"/>
                <a:gd name="T32" fmla="*/ 59 w 75"/>
                <a:gd name="T33" fmla="*/ 3 h 152"/>
                <a:gd name="T34" fmla="*/ 59 w 75"/>
                <a:gd name="T35" fmla="*/ 8 h 152"/>
                <a:gd name="T36" fmla="*/ 61 w 75"/>
                <a:gd name="T37" fmla="*/ 33 h 152"/>
                <a:gd name="T38" fmla="*/ 62 w 75"/>
                <a:gd name="T39" fmla="*/ 24 h 152"/>
                <a:gd name="T40" fmla="*/ 60 w 75"/>
                <a:gd name="T41" fmla="*/ 53 h 152"/>
                <a:gd name="T42" fmla="*/ 62 w 75"/>
                <a:gd name="T43" fmla="*/ 44 h 152"/>
                <a:gd name="T44" fmla="*/ 59 w 75"/>
                <a:gd name="T45" fmla="*/ 72 h 152"/>
                <a:gd name="T46" fmla="*/ 62 w 75"/>
                <a:gd name="T47" fmla="*/ 64 h 152"/>
                <a:gd name="T48" fmla="*/ 61 w 75"/>
                <a:gd name="T49" fmla="*/ 73 h 152"/>
                <a:gd name="T50" fmla="*/ 59 w 75"/>
                <a:gd name="T51" fmla="*/ 135 h 152"/>
                <a:gd name="T52" fmla="*/ 38 w 75"/>
                <a:gd name="T53" fmla="*/ 132 h 152"/>
                <a:gd name="T54" fmla="*/ 59 w 75"/>
                <a:gd name="T55" fmla="*/ 135 h 152"/>
                <a:gd name="T56" fmla="*/ 59 w 75"/>
                <a:gd name="T57" fmla="*/ 8 h 152"/>
                <a:gd name="T58" fmla="*/ 38 w 75"/>
                <a:gd name="T59" fmla="*/ 0 h 152"/>
                <a:gd name="T60" fmla="*/ 59 w 75"/>
                <a:gd name="T61" fmla="*/ 32 h 152"/>
                <a:gd name="T62" fmla="*/ 38 w 75"/>
                <a:gd name="T63" fmla="*/ 29 h 152"/>
                <a:gd name="T64" fmla="*/ 52 w 75"/>
                <a:gd name="T65" fmla="*/ 21 h 152"/>
                <a:gd name="T66" fmla="*/ 59 w 75"/>
                <a:gd name="T67" fmla="*/ 52 h 152"/>
                <a:gd name="T68" fmla="*/ 55 w 75"/>
                <a:gd name="T69" fmla="*/ 51 h 152"/>
                <a:gd name="T70" fmla="*/ 38 w 75"/>
                <a:gd name="T71" fmla="*/ 40 h 152"/>
                <a:gd name="T72" fmla="*/ 59 w 75"/>
                <a:gd name="T73" fmla="*/ 63 h 152"/>
                <a:gd name="T74" fmla="*/ 59 w 75"/>
                <a:gd name="T75" fmla="*/ 72 h 152"/>
                <a:gd name="T76" fmla="*/ 55 w 75"/>
                <a:gd name="T77" fmla="*/ 70 h 152"/>
                <a:gd name="T78" fmla="*/ 38 w 75"/>
                <a:gd name="T79" fmla="*/ 60 h 152"/>
                <a:gd name="T80" fmla="*/ 38 w 75"/>
                <a:gd name="T81" fmla="*/ 132 h 152"/>
                <a:gd name="T82" fmla="*/ 6 w 75"/>
                <a:gd name="T83" fmla="*/ 148 h 152"/>
                <a:gd name="T84" fmla="*/ 3 w 75"/>
                <a:gd name="T85" fmla="*/ 152 h 152"/>
                <a:gd name="T86" fmla="*/ 0 w 75"/>
                <a:gd name="T87" fmla="*/ 34 h 152"/>
                <a:gd name="T88" fmla="*/ 38 w 75"/>
                <a:gd name="T89" fmla="*/ 0 h 152"/>
                <a:gd name="T90" fmla="*/ 5 w 75"/>
                <a:gd name="T91" fmla="*/ 33 h 152"/>
                <a:gd name="T92" fmla="*/ 15 w 75"/>
                <a:gd name="T93" fmla="*/ 130 h 152"/>
                <a:gd name="T94" fmla="*/ 24 w 75"/>
                <a:gd name="T95" fmla="*/ 21 h 152"/>
                <a:gd name="T96" fmla="*/ 11 w 75"/>
                <a:gd name="T97" fmla="*/ 30 h 152"/>
                <a:gd name="T98" fmla="*/ 19 w 75"/>
                <a:gd name="T99" fmla="*/ 31 h 152"/>
                <a:gd name="T100" fmla="*/ 38 w 75"/>
                <a:gd name="T101" fmla="*/ 20 h 152"/>
                <a:gd name="T102" fmla="*/ 13 w 75"/>
                <a:gd name="T103" fmla="*/ 44 h 152"/>
                <a:gd name="T104" fmla="*/ 13 w 75"/>
                <a:gd name="T105" fmla="*/ 52 h 152"/>
                <a:gd name="T106" fmla="*/ 19 w 75"/>
                <a:gd name="T107" fmla="*/ 51 h 152"/>
                <a:gd name="T108" fmla="*/ 38 w 75"/>
                <a:gd name="T109" fmla="*/ 40 h 152"/>
                <a:gd name="T110" fmla="*/ 10 w 75"/>
                <a:gd name="T111" fmla="*/ 67 h 152"/>
                <a:gd name="T112" fmla="*/ 13 w 75"/>
                <a:gd name="T113" fmla="*/ 72 h 152"/>
                <a:gd name="T114" fmla="*/ 21 w 75"/>
                <a:gd name="T115" fmla="*/ 7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 h="152">
                  <a:moveTo>
                    <a:pt x="70" y="148"/>
                  </a:moveTo>
                  <a:cubicBezTo>
                    <a:pt x="70" y="147"/>
                    <a:pt x="70" y="147"/>
                    <a:pt x="70" y="147"/>
                  </a:cubicBezTo>
                  <a:cubicBezTo>
                    <a:pt x="70" y="147"/>
                    <a:pt x="70" y="147"/>
                    <a:pt x="70" y="147"/>
                  </a:cubicBezTo>
                  <a:cubicBezTo>
                    <a:pt x="68" y="142"/>
                    <a:pt x="66" y="139"/>
                    <a:pt x="62" y="137"/>
                  </a:cubicBezTo>
                  <a:cubicBezTo>
                    <a:pt x="62" y="131"/>
                    <a:pt x="62" y="131"/>
                    <a:pt x="62" y="131"/>
                  </a:cubicBezTo>
                  <a:cubicBezTo>
                    <a:pt x="66" y="133"/>
                    <a:pt x="68" y="135"/>
                    <a:pt x="71" y="138"/>
                  </a:cubicBezTo>
                  <a:cubicBezTo>
                    <a:pt x="71" y="34"/>
                    <a:pt x="71" y="34"/>
                    <a:pt x="71" y="34"/>
                  </a:cubicBezTo>
                  <a:cubicBezTo>
                    <a:pt x="71" y="34"/>
                    <a:pt x="71" y="34"/>
                    <a:pt x="71" y="34"/>
                  </a:cubicBezTo>
                  <a:cubicBezTo>
                    <a:pt x="71" y="33"/>
                    <a:pt x="71" y="33"/>
                    <a:pt x="71" y="33"/>
                  </a:cubicBezTo>
                  <a:cubicBezTo>
                    <a:pt x="71" y="33"/>
                    <a:pt x="71" y="33"/>
                    <a:pt x="71" y="33"/>
                  </a:cubicBezTo>
                  <a:cubicBezTo>
                    <a:pt x="71" y="29"/>
                    <a:pt x="71" y="22"/>
                    <a:pt x="69" y="19"/>
                  </a:cubicBezTo>
                  <a:cubicBezTo>
                    <a:pt x="68" y="15"/>
                    <a:pt x="66" y="12"/>
                    <a:pt x="62" y="10"/>
                  </a:cubicBezTo>
                  <a:cubicBezTo>
                    <a:pt x="62" y="4"/>
                    <a:pt x="62" y="4"/>
                    <a:pt x="62" y="4"/>
                  </a:cubicBezTo>
                  <a:cubicBezTo>
                    <a:pt x="68" y="7"/>
                    <a:pt x="72" y="11"/>
                    <a:pt x="74" y="17"/>
                  </a:cubicBezTo>
                  <a:cubicBezTo>
                    <a:pt x="75" y="21"/>
                    <a:pt x="75" y="28"/>
                    <a:pt x="75" y="33"/>
                  </a:cubicBezTo>
                  <a:cubicBezTo>
                    <a:pt x="75" y="33"/>
                    <a:pt x="75" y="33"/>
                    <a:pt x="75" y="33"/>
                  </a:cubicBezTo>
                  <a:cubicBezTo>
                    <a:pt x="75" y="34"/>
                    <a:pt x="75" y="34"/>
                    <a:pt x="75" y="34"/>
                  </a:cubicBezTo>
                  <a:cubicBezTo>
                    <a:pt x="75" y="34"/>
                    <a:pt x="75" y="34"/>
                    <a:pt x="75" y="34"/>
                  </a:cubicBezTo>
                  <a:cubicBezTo>
                    <a:pt x="75" y="78"/>
                    <a:pt x="75" y="128"/>
                    <a:pt x="75" y="146"/>
                  </a:cubicBezTo>
                  <a:cubicBezTo>
                    <a:pt x="75" y="146"/>
                    <a:pt x="75" y="146"/>
                    <a:pt x="75" y="146"/>
                  </a:cubicBezTo>
                  <a:cubicBezTo>
                    <a:pt x="75" y="147"/>
                    <a:pt x="75" y="147"/>
                    <a:pt x="75" y="147"/>
                  </a:cubicBezTo>
                  <a:cubicBezTo>
                    <a:pt x="75" y="150"/>
                    <a:pt x="75" y="151"/>
                    <a:pt x="73" y="151"/>
                  </a:cubicBezTo>
                  <a:cubicBezTo>
                    <a:pt x="73" y="151"/>
                    <a:pt x="73" y="152"/>
                    <a:pt x="73" y="152"/>
                  </a:cubicBezTo>
                  <a:cubicBezTo>
                    <a:pt x="71" y="152"/>
                    <a:pt x="71" y="151"/>
                    <a:pt x="70" y="148"/>
                  </a:cubicBezTo>
                  <a:cubicBezTo>
                    <a:pt x="70" y="148"/>
                    <a:pt x="70" y="148"/>
                    <a:pt x="70" y="148"/>
                  </a:cubicBezTo>
                  <a:close/>
                  <a:moveTo>
                    <a:pt x="62" y="72"/>
                  </a:moveTo>
                  <a:cubicBezTo>
                    <a:pt x="63" y="72"/>
                    <a:pt x="63" y="72"/>
                    <a:pt x="63" y="72"/>
                  </a:cubicBezTo>
                  <a:cubicBezTo>
                    <a:pt x="64" y="72"/>
                    <a:pt x="65" y="71"/>
                    <a:pt x="65" y="70"/>
                  </a:cubicBezTo>
                  <a:cubicBezTo>
                    <a:pt x="62" y="71"/>
                    <a:pt x="62" y="71"/>
                    <a:pt x="62" y="71"/>
                  </a:cubicBezTo>
                  <a:cubicBezTo>
                    <a:pt x="62" y="72"/>
                    <a:pt x="62" y="72"/>
                    <a:pt x="62" y="72"/>
                  </a:cubicBezTo>
                  <a:close/>
                  <a:moveTo>
                    <a:pt x="62" y="71"/>
                  </a:moveTo>
                  <a:cubicBezTo>
                    <a:pt x="65" y="70"/>
                    <a:pt x="65" y="70"/>
                    <a:pt x="65" y="70"/>
                  </a:cubicBezTo>
                  <a:cubicBezTo>
                    <a:pt x="65" y="70"/>
                    <a:pt x="65" y="70"/>
                    <a:pt x="65" y="70"/>
                  </a:cubicBezTo>
                  <a:cubicBezTo>
                    <a:pt x="66" y="69"/>
                    <a:pt x="66" y="68"/>
                    <a:pt x="65" y="67"/>
                  </a:cubicBezTo>
                  <a:cubicBezTo>
                    <a:pt x="65" y="66"/>
                    <a:pt x="64" y="65"/>
                    <a:pt x="63" y="64"/>
                  </a:cubicBezTo>
                  <a:cubicBezTo>
                    <a:pt x="63" y="64"/>
                    <a:pt x="63" y="64"/>
                    <a:pt x="63" y="64"/>
                  </a:cubicBezTo>
                  <a:cubicBezTo>
                    <a:pt x="62" y="64"/>
                    <a:pt x="62" y="64"/>
                    <a:pt x="62" y="64"/>
                  </a:cubicBezTo>
                  <a:cubicBezTo>
                    <a:pt x="62" y="71"/>
                    <a:pt x="62" y="71"/>
                    <a:pt x="62" y="71"/>
                  </a:cubicBezTo>
                  <a:close/>
                  <a:moveTo>
                    <a:pt x="62" y="53"/>
                  </a:moveTo>
                  <a:cubicBezTo>
                    <a:pt x="63" y="52"/>
                    <a:pt x="63" y="52"/>
                    <a:pt x="63" y="52"/>
                  </a:cubicBezTo>
                  <a:cubicBezTo>
                    <a:pt x="64" y="52"/>
                    <a:pt x="65" y="51"/>
                    <a:pt x="65" y="50"/>
                  </a:cubicBezTo>
                  <a:cubicBezTo>
                    <a:pt x="65" y="50"/>
                    <a:pt x="65" y="50"/>
                    <a:pt x="65" y="50"/>
                  </a:cubicBezTo>
                  <a:cubicBezTo>
                    <a:pt x="65" y="50"/>
                    <a:pt x="65" y="50"/>
                    <a:pt x="65" y="50"/>
                  </a:cubicBezTo>
                  <a:cubicBezTo>
                    <a:pt x="66" y="49"/>
                    <a:pt x="66" y="48"/>
                    <a:pt x="65" y="47"/>
                  </a:cubicBezTo>
                  <a:cubicBezTo>
                    <a:pt x="65" y="46"/>
                    <a:pt x="64" y="45"/>
                    <a:pt x="63" y="44"/>
                  </a:cubicBezTo>
                  <a:cubicBezTo>
                    <a:pt x="63" y="44"/>
                    <a:pt x="63" y="44"/>
                    <a:pt x="63" y="44"/>
                  </a:cubicBezTo>
                  <a:cubicBezTo>
                    <a:pt x="62" y="44"/>
                    <a:pt x="62" y="44"/>
                    <a:pt x="62" y="44"/>
                  </a:cubicBezTo>
                  <a:cubicBezTo>
                    <a:pt x="62" y="53"/>
                    <a:pt x="62" y="53"/>
                    <a:pt x="62" y="53"/>
                  </a:cubicBezTo>
                  <a:close/>
                  <a:moveTo>
                    <a:pt x="62" y="33"/>
                  </a:moveTo>
                  <a:cubicBezTo>
                    <a:pt x="63" y="32"/>
                    <a:pt x="63" y="32"/>
                    <a:pt x="63" y="32"/>
                  </a:cubicBezTo>
                  <a:cubicBezTo>
                    <a:pt x="65" y="31"/>
                    <a:pt x="65" y="31"/>
                    <a:pt x="65" y="31"/>
                  </a:cubicBezTo>
                  <a:cubicBezTo>
                    <a:pt x="65" y="31"/>
                    <a:pt x="65" y="31"/>
                    <a:pt x="65" y="30"/>
                  </a:cubicBezTo>
                  <a:cubicBezTo>
                    <a:pt x="65" y="30"/>
                    <a:pt x="65" y="30"/>
                    <a:pt x="65" y="30"/>
                  </a:cubicBezTo>
                  <a:cubicBezTo>
                    <a:pt x="66" y="29"/>
                    <a:pt x="66" y="28"/>
                    <a:pt x="65" y="27"/>
                  </a:cubicBezTo>
                  <a:cubicBezTo>
                    <a:pt x="65" y="26"/>
                    <a:pt x="64" y="25"/>
                    <a:pt x="63" y="25"/>
                  </a:cubicBezTo>
                  <a:cubicBezTo>
                    <a:pt x="63" y="24"/>
                    <a:pt x="63" y="24"/>
                    <a:pt x="63" y="24"/>
                  </a:cubicBezTo>
                  <a:cubicBezTo>
                    <a:pt x="62" y="24"/>
                    <a:pt x="62" y="24"/>
                    <a:pt x="62" y="24"/>
                  </a:cubicBezTo>
                  <a:cubicBezTo>
                    <a:pt x="62" y="33"/>
                    <a:pt x="62" y="33"/>
                    <a:pt x="62" y="33"/>
                  </a:cubicBezTo>
                  <a:close/>
                  <a:moveTo>
                    <a:pt x="65" y="70"/>
                  </a:moveTo>
                  <a:cubicBezTo>
                    <a:pt x="65" y="70"/>
                    <a:pt x="65" y="70"/>
                    <a:pt x="65" y="70"/>
                  </a:cubicBezTo>
                  <a:close/>
                  <a:moveTo>
                    <a:pt x="62" y="137"/>
                  </a:moveTo>
                  <a:cubicBezTo>
                    <a:pt x="61" y="136"/>
                    <a:pt x="60" y="136"/>
                    <a:pt x="59" y="135"/>
                  </a:cubicBezTo>
                  <a:cubicBezTo>
                    <a:pt x="59" y="130"/>
                    <a:pt x="59" y="130"/>
                    <a:pt x="59" y="130"/>
                  </a:cubicBezTo>
                  <a:cubicBezTo>
                    <a:pt x="60" y="130"/>
                    <a:pt x="60" y="130"/>
                    <a:pt x="60" y="130"/>
                  </a:cubicBezTo>
                  <a:cubicBezTo>
                    <a:pt x="60" y="130"/>
                    <a:pt x="60" y="130"/>
                    <a:pt x="60" y="130"/>
                  </a:cubicBezTo>
                  <a:cubicBezTo>
                    <a:pt x="61" y="131"/>
                    <a:pt x="62" y="131"/>
                    <a:pt x="62" y="131"/>
                  </a:cubicBezTo>
                  <a:cubicBezTo>
                    <a:pt x="62" y="137"/>
                    <a:pt x="62" y="137"/>
                    <a:pt x="62" y="137"/>
                  </a:cubicBezTo>
                  <a:close/>
                  <a:moveTo>
                    <a:pt x="59" y="3"/>
                  </a:moveTo>
                  <a:cubicBezTo>
                    <a:pt x="59" y="3"/>
                    <a:pt x="60" y="3"/>
                    <a:pt x="60" y="3"/>
                  </a:cubicBezTo>
                  <a:cubicBezTo>
                    <a:pt x="61" y="3"/>
                    <a:pt x="62" y="4"/>
                    <a:pt x="62" y="4"/>
                  </a:cubicBezTo>
                  <a:cubicBezTo>
                    <a:pt x="62" y="10"/>
                    <a:pt x="62" y="10"/>
                    <a:pt x="62" y="10"/>
                  </a:cubicBezTo>
                  <a:cubicBezTo>
                    <a:pt x="61" y="9"/>
                    <a:pt x="60" y="8"/>
                    <a:pt x="59" y="8"/>
                  </a:cubicBezTo>
                  <a:cubicBezTo>
                    <a:pt x="59" y="3"/>
                    <a:pt x="59" y="3"/>
                    <a:pt x="59" y="3"/>
                  </a:cubicBezTo>
                  <a:close/>
                  <a:moveTo>
                    <a:pt x="62" y="24"/>
                  </a:moveTo>
                  <a:cubicBezTo>
                    <a:pt x="62" y="33"/>
                    <a:pt x="62" y="33"/>
                    <a:pt x="62" y="33"/>
                  </a:cubicBezTo>
                  <a:cubicBezTo>
                    <a:pt x="62" y="33"/>
                    <a:pt x="62" y="33"/>
                    <a:pt x="61" y="33"/>
                  </a:cubicBezTo>
                  <a:cubicBezTo>
                    <a:pt x="61" y="33"/>
                    <a:pt x="60" y="33"/>
                    <a:pt x="60" y="33"/>
                  </a:cubicBezTo>
                  <a:cubicBezTo>
                    <a:pt x="60" y="33"/>
                    <a:pt x="59" y="32"/>
                    <a:pt x="59" y="32"/>
                  </a:cubicBezTo>
                  <a:cubicBezTo>
                    <a:pt x="59" y="23"/>
                    <a:pt x="59" y="23"/>
                    <a:pt x="59" y="23"/>
                  </a:cubicBezTo>
                  <a:cubicBezTo>
                    <a:pt x="60" y="23"/>
                    <a:pt x="61" y="24"/>
                    <a:pt x="62" y="24"/>
                  </a:cubicBezTo>
                  <a:close/>
                  <a:moveTo>
                    <a:pt x="62" y="44"/>
                  </a:moveTo>
                  <a:cubicBezTo>
                    <a:pt x="62" y="53"/>
                    <a:pt x="62" y="53"/>
                    <a:pt x="62" y="53"/>
                  </a:cubicBezTo>
                  <a:cubicBezTo>
                    <a:pt x="62" y="53"/>
                    <a:pt x="62" y="53"/>
                    <a:pt x="61" y="53"/>
                  </a:cubicBezTo>
                  <a:cubicBezTo>
                    <a:pt x="61" y="53"/>
                    <a:pt x="60" y="53"/>
                    <a:pt x="60" y="53"/>
                  </a:cubicBezTo>
                  <a:cubicBezTo>
                    <a:pt x="60" y="53"/>
                    <a:pt x="60" y="53"/>
                    <a:pt x="60" y="53"/>
                  </a:cubicBezTo>
                  <a:cubicBezTo>
                    <a:pt x="60" y="52"/>
                    <a:pt x="59" y="52"/>
                    <a:pt x="59" y="52"/>
                  </a:cubicBezTo>
                  <a:cubicBezTo>
                    <a:pt x="59" y="43"/>
                    <a:pt x="59" y="43"/>
                    <a:pt x="59" y="43"/>
                  </a:cubicBezTo>
                  <a:cubicBezTo>
                    <a:pt x="60" y="43"/>
                    <a:pt x="61" y="43"/>
                    <a:pt x="62" y="44"/>
                  </a:cubicBezTo>
                  <a:close/>
                  <a:moveTo>
                    <a:pt x="62" y="64"/>
                  </a:moveTo>
                  <a:cubicBezTo>
                    <a:pt x="62" y="71"/>
                    <a:pt x="62" y="71"/>
                    <a:pt x="62" y="71"/>
                  </a:cubicBezTo>
                  <a:cubicBezTo>
                    <a:pt x="59" y="72"/>
                    <a:pt x="59" y="72"/>
                    <a:pt x="59" y="72"/>
                  </a:cubicBezTo>
                  <a:cubicBezTo>
                    <a:pt x="59" y="72"/>
                    <a:pt x="59" y="72"/>
                    <a:pt x="59" y="72"/>
                  </a:cubicBezTo>
                  <a:cubicBezTo>
                    <a:pt x="59" y="72"/>
                    <a:pt x="59" y="72"/>
                    <a:pt x="59" y="72"/>
                  </a:cubicBezTo>
                  <a:cubicBezTo>
                    <a:pt x="59" y="72"/>
                    <a:pt x="59" y="72"/>
                    <a:pt x="59" y="72"/>
                  </a:cubicBezTo>
                  <a:cubicBezTo>
                    <a:pt x="59" y="63"/>
                    <a:pt x="59" y="63"/>
                    <a:pt x="59" y="63"/>
                  </a:cubicBezTo>
                  <a:cubicBezTo>
                    <a:pt x="60" y="63"/>
                    <a:pt x="61" y="63"/>
                    <a:pt x="62" y="64"/>
                  </a:cubicBezTo>
                  <a:close/>
                  <a:moveTo>
                    <a:pt x="62" y="71"/>
                  </a:moveTo>
                  <a:cubicBezTo>
                    <a:pt x="60" y="72"/>
                    <a:pt x="60" y="72"/>
                    <a:pt x="60" y="72"/>
                  </a:cubicBezTo>
                  <a:cubicBezTo>
                    <a:pt x="60" y="72"/>
                    <a:pt x="60" y="73"/>
                    <a:pt x="60" y="73"/>
                  </a:cubicBezTo>
                  <a:cubicBezTo>
                    <a:pt x="60" y="73"/>
                    <a:pt x="61" y="73"/>
                    <a:pt x="61" y="73"/>
                  </a:cubicBezTo>
                  <a:cubicBezTo>
                    <a:pt x="62" y="73"/>
                    <a:pt x="62" y="73"/>
                    <a:pt x="62" y="72"/>
                  </a:cubicBezTo>
                  <a:lnTo>
                    <a:pt x="62" y="71"/>
                  </a:lnTo>
                  <a:close/>
                  <a:moveTo>
                    <a:pt x="59" y="135"/>
                  </a:moveTo>
                  <a:cubicBezTo>
                    <a:pt x="59" y="135"/>
                    <a:pt x="59" y="135"/>
                    <a:pt x="59" y="135"/>
                  </a:cubicBezTo>
                  <a:cubicBezTo>
                    <a:pt x="59" y="135"/>
                    <a:pt x="59" y="135"/>
                    <a:pt x="59" y="135"/>
                  </a:cubicBezTo>
                  <a:cubicBezTo>
                    <a:pt x="59" y="135"/>
                    <a:pt x="59" y="135"/>
                    <a:pt x="59" y="135"/>
                  </a:cubicBezTo>
                  <a:cubicBezTo>
                    <a:pt x="53" y="132"/>
                    <a:pt x="46" y="132"/>
                    <a:pt x="38" y="132"/>
                  </a:cubicBezTo>
                  <a:cubicBezTo>
                    <a:pt x="38" y="132"/>
                    <a:pt x="38" y="132"/>
                    <a:pt x="38" y="132"/>
                  </a:cubicBezTo>
                  <a:cubicBezTo>
                    <a:pt x="38" y="127"/>
                    <a:pt x="38" y="127"/>
                    <a:pt x="38" y="127"/>
                  </a:cubicBezTo>
                  <a:cubicBezTo>
                    <a:pt x="38" y="127"/>
                    <a:pt x="38" y="127"/>
                    <a:pt x="38" y="127"/>
                  </a:cubicBezTo>
                  <a:cubicBezTo>
                    <a:pt x="46" y="127"/>
                    <a:pt x="53" y="128"/>
                    <a:pt x="59" y="130"/>
                  </a:cubicBezTo>
                  <a:cubicBezTo>
                    <a:pt x="59" y="135"/>
                    <a:pt x="59" y="135"/>
                    <a:pt x="59" y="135"/>
                  </a:cubicBezTo>
                  <a:close/>
                  <a:moveTo>
                    <a:pt x="38" y="0"/>
                  </a:moveTo>
                  <a:cubicBezTo>
                    <a:pt x="38" y="0"/>
                    <a:pt x="38" y="0"/>
                    <a:pt x="38" y="0"/>
                  </a:cubicBezTo>
                  <a:cubicBezTo>
                    <a:pt x="46" y="0"/>
                    <a:pt x="53" y="0"/>
                    <a:pt x="59" y="3"/>
                  </a:cubicBezTo>
                  <a:cubicBezTo>
                    <a:pt x="59" y="8"/>
                    <a:pt x="59" y="8"/>
                    <a:pt x="59" y="8"/>
                  </a:cubicBezTo>
                  <a:cubicBezTo>
                    <a:pt x="59" y="8"/>
                    <a:pt x="59" y="8"/>
                    <a:pt x="58" y="8"/>
                  </a:cubicBezTo>
                  <a:cubicBezTo>
                    <a:pt x="53" y="5"/>
                    <a:pt x="46" y="4"/>
                    <a:pt x="38" y="4"/>
                  </a:cubicBezTo>
                  <a:cubicBezTo>
                    <a:pt x="38" y="4"/>
                    <a:pt x="38" y="4"/>
                    <a:pt x="38" y="4"/>
                  </a:cubicBezTo>
                  <a:cubicBezTo>
                    <a:pt x="38" y="0"/>
                    <a:pt x="38" y="0"/>
                    <a:pt x="38" y="0"/>
                  </a:cubicBezTo>
                  <a:close/>
                  <a:moveTo>
                    <a:pt x="59" y="23"/>
                  </a:moveTo>
                  <a:cubicBezTo>
                    <a:pt x="59" y="32"/>
                    <a:pt x="59" y="32"/>
                    <a:pt x="59" y="32"/>
                  </a:cubicBezTo>
                  <a:cubicBezTo>
                    <a:pt x="59" y="32"/>
                    <a:pt x="59" y="32"/>
                    <a:pt x="59" y="32"/>
                  </a:cubicBezTo>
                  <a:cubicBezTo>
                    <a:pt x="59" y="32"/>
                    <a:pt x="59" y="32"/>
                    <a:pt x="59" y="32"/>
                  </a:cubicBezTo>
                  <a:cubicBezTo>
                    <a:pt x="58" y="32"/>
                    <a:pt x="58" y="32"/>
                    <a:pt x="57" y="31"/>
                  </a:cubicBezTo>
                  <a:cubicBezTo>
                    <a:pt x="56" y="31"/>
                    <a:pt x="56" y="31"/>
                    <a:pt x="55" y="31"/>
                  </a:cubicBezTo>
                  <a:cubicBezTo>
                    <a:pt x="53" y="30"/>
                    <a:pt x="50" y="29"/>
                    <a:pt x="47" y="29"/>
                  </a:cubicBezTo>
                  <a:cubicBezTo>
                    <a:pt x="44" y="29"/>
                    <a:pt x="41" y="29"/>
                    <a:pt x="38" y="29"/>
                  </a:cubicBezTo>
                  <a:cubicBezTo>
                    <a:pt x="38" y="29"/>
                    <a:pt x="38" y="29"/>
                    <a:pt x="38" y="29"/>
                  </a:cubicBezTo>
                  <a:cubicBezTo>
                    <a:pt x="38" y="20"/>
                    <a:pt x="38" y="20"/>
                    <a:pt x="38" y="20"/>
                  </a:cubicBezTo>
                  <a:cubicBezTo>
                    <a:pt x="38" y="20"/>
                    <a:pt x="38" y="20"/>
                    <a:pt x="38" y="20"/>
                  </a:cubicBezTo>
                  <a:cubicBezTo>
                    <a:pt x="43" y="20"/>
                    <a:pt x="48" y="20"/>
                    <a:pt x="52" y="21"/>
                  </a:cubicBezTo>
                  <a:cubicBezTo>
                    <a:pt x="55" y="21"/>
                    <a:pt x="57" y="22"/>
                    <a:pt x="59" y="23"/>
                  </a:cubicBezTo>
                  <a:close/>
                  <a:moveTo>
                    <a:pt x="59" y="43"/>
                  </a:moveTo>
                  <a:cubicBezTo>
                    <a:pt x="59" y="52"/>
                    <a:pt x="59" y="52"/>
                    <a:pt x="59" y="52"/>
                  </a:cubicBezTo>
                  <a:cubicBezTo>
                    <a:pt x="59" y="52"/>
                    <a:pt x="59" y="52"/>
                    <a:pt x="59" y="52"/>
                  </a:cubicBezTo>
                  <a:cubicBezTo>
                    <a:pt x="59" y="52"/>
                    <a:pt x="59" y="52"/>
                    <a:pt x="59" y="52"/>
                  </a:cubicBezTo>
                  <a:cubicBezTo>
                    <a:pt x="59" y="52"/>
                    <a:pt x="59" y="52"/>
                    <a:pt x="59" y="52"/>
                  </a:cubicBezTo>
                  <a:cubicBezTo>
                    <a:pt x="58" y="52"/>
                    <a:pt x="58" y="52"/>
                    <a:pt x="57" y="51"/>
                  </a:cubicBezTo>
                  <a:cubicBezTo>
                    <a:pt x="56" y="51"/>
                    <a:pt x="56" y="51"/>
                    <a:pt x="55" y="51"/>
                  </a:cubicBezTo>
                  <a:cubicBezTo>
                    <a:pt x="53" y="50"/>
                    <a:pt x="50" y="49"/>
                    <a:pt x="47" y="49"/>
                  </a:cubicBezTo>
                  <a:cubicBezTo>
                    <a:pt x="44" y="49"/>
                    <a:pt x="41" y="49"/>
                    <a:pt x="38" y="49"/>
                  </a:cubicBezTo>
                  <a:cubicBezTo>
                    <a:pt x="38" y="49"/>
                    <a:pt x="38" y="49"/>
                    <a:pt x="38" y="49"/>
                  </a:cubicBezTo>
                  <a:cubicBezTo>
                    <a:pt x="38" y="40"/>
                    <a:pt x="38" y="40"/>
                    <a:pt x="38" y="40"/>
                  </a:cubicBezTo>
                  <a:cubicBezTo>
                    <a:pt x="38" y="40"/>
                    <a:pt x="38" y="40"/>
                    <a:pt x="38" y="40"/>
                  </a:cubicBezTo>
                  <a:cubicBezTo>
                    <a:pt x="43" y="40"/>
                    <a:pt x="48" y="40"/>
                    <a:pt x="52" y="41"/>
                  </a:cubicBezTo>
                  <a:cubicBezTo>
                    <a:pt x="55" y="41"/>
                    <a:pt x="57" y="42"/>
                    <a:pt x="59" y="43"/>
                  </a:cubicBezTo>
                  <a:close/>
                  <a:moveTo>
                    <a:pt x="59" y="63"/>
                  </a:moveTo>
                  <a:cubicBezTo>
                    <a:pt x="59" y="72"/>
                    <a:pt x="59" y="72"/>
                    <a:pt x="59" y="72"/>
                  </a:cubicBezTo>
                  <a:cubicBezTo>
                    <a:pt x="59" y="72"/>
                    <a:pt x="59" y="72"/>
                    <a:pt x="59" y="72"/>
                  </a:cubicBezTo>
                  <a:cubicBezTo>
                    <a:pt x="59" y="72"/>
                    <a:pt x="59" y="72"/>
                    <a:pt x="59" y="72"/>
                  </a:cubicBezTo>
                  <a:cubicBezTo>
                    <a:pt x="59" y="72"/>
                    <a:pt x="59" y="72"/>
                    <a:pt x="59" y="72"/>
                  </a:cubicBezTo>
                  <a:cubicBezTo>
                    <a:pt x="59" y="72"/>
                    <a:pt x="59" y="72"/>
                    <a:pt x="59" y="72"/>
                  </a:cubicBezTo>
                  <a:cubicBezTo>
                    <a:pt x="58" y="72"/>
                    <a:pt x="58" y="72"/>
                    <a:pt x="57" y="71"/>
                  </a:cubicBezTo>
                  <a:cubicBezTo>
                    <a:pt x="56" y="71"/>
                    <a:pt x="56" y="71"/>
                    <a:pt x="55" y="70"/>
                  </a:cubicBezTo>
                  <a:cubicBezTo>
                    <a:pt x="55" y="70"/>
                    <a:pt x="55" y="70"/>
                    <a:pt x="55" y="70"/>
                  </a:cubicBezTo>
                  <a:cubicBezTo>
                    <a:pt x="52" y="70"/>
                    <a:pt x="50" y="69"/>
                    <a:pt x="47" y="69"/>
                  </a:cubicBezTo>
                  <a:cubicBezTo>
                    <a:pt x="44" y="69"/>
                    <a:pt x="41" y="68"/>
                    <a:pt x="38" y="68"/>
                  </a:cubicBezTo>
                  <a:cubicBezTo>
                    <a:pt x="38" y="68"/>
                    <a:pt x="38" y="68"/>
                    <a:pt x="38" y="68"/>
                  </a:cubicBezTo>
                  <a:cubicBezTo>
                    <a:pt x="38" y="60"/>
                    <a:pt x="38" y="60"/>
                    <a:pt x="38" y="60"/>
                  </a:cubicBezTo>
                  <a:cubicBezTo>
                    <a:pt x="38" y="60"/>
                    <a:pt x="38" y="60"/>
                    <a:pt x="38" y="60"/>
                  </a:cubicBezTo>
                  <a:cubicBezTo>
                    <a:pt x="43" y="60"/>
                    <a:pt x="48" y="60"/>
                    <a:pt x="52" y="61"/>
                  </a:cubicBezTo>
                  <a:cubicBezTo>
                    <a:pt x="55" y="61"/>
                    <a:pt x="57" y="62"/>
                    <a:pt x="59" y="63"/>
                  </a:cubicBezTo>
                  <a:close/>
                  <a:moveTo>
                    <a:pt x="38" y="132"/>
                  </a:moveTo>
                  <a:cubicBezTo>
                    <a:pt x="30" y="132"/>
                    <a:pt x="23" y="132"/>
                    <a:pt x="17" y="135"/>
                  </a:cubicBezTo>
                  <a:cubicBezTo>
                    <a:pt x="12" y="137"/>
                    <a:pt x="8" y="141"/>
                    <a:pt x="6" y="146"/>
                  </a:cubicBezTo>
                  <a:cubicBezTo>
                    <a:pt x="6" y="147"/>
                    <a:pt x="6" y="147"/>
                    <a:pt x="6" y="147"/>
                  </a:cubicBezTo>
                  <a:cubicBezTo>
                    <a:pt x="6" y="148"/>
                    <a:pt x="6" y="148"/>
                    <a:pt x="6" y="148"/>
                  </a:cubicBezTo>
                  <a:cubicBezTo>
                    <a:pt x="6" y="148"/>
                    <a:pt x="6" y="148"/>
                    <a:pt x="6" y="148"/>
                  </a:cubicBezTo>
                  <a:cubicBezTo>
                    <a:pt x="5" y="151"/>
                    <a:pt x="5" y="152"/>
                    <a:pt x="3" y="152"/>
                  </a:cubicBezTo>
                  <a:cubicBezTo>
                    <a:pt x="3" y="152"/>
                    <a:pt x="3" y="152"/>
                    <a:pt x="3" y="152"/>
                  </a:cubicBezTo>
                  <a:cubicBezTo>
                    <a:pt x="3" y="152"/>
                    <a:pt x="3" y="152"/>
                    <a:pt x="3" y="152"/>
                  </a:cubicBezTo>
                  <a:cubicBezTo>
                    <a:pt x="0" y="151"/>
                    <a:pt x="0" y="150"/>
                    <a:pt x="0" y="147"/>
                  </a:cubicBezTo>
                  <a:cubicBezTo>
                    <a:pt x="0" y="146"/>
                    <a:pt x="0" y="146"/>
                    <a:pt x="0" y="146"/>
                  </a:cubicBezTo>
                  <a:cubicBezTo>
                    <a:pt x="0" y="77"/>
                    <a:pt x="0" y="77"/>
                    <a:pt x="0" y="77"/>
                  </a:cubicBezTo>
                  <a:cubicBezTo>
                    <a:pt x="0" y="34"/>
                    <a:pt x="0" y="34"/>
                    <a:pt x="0" y="34"/>
                  </a:cubicBezTo>
                  <a:cubicBezTo>
                    <a:pt x="0" y="33"/>
                    <a:pt x="0" y="33"/>
                    <a:pt x="0" y="33"/>
                  </a:cubicBezTo>
                  <a:cubicBezTo>
                    <a:pt x="0" y="28"/>
                    <a:pt x="0" y="21"/>
                    <a:pt x="2" y="17"/>
                  </a:cubicBezTo>
                  <a:cubicBezTo>
                    <a:pt x="4" y="10"/>
                    <a:pt x="9" y="6"/>
                    <a:pt x="16" y="3"/>
                  </a:cubicBezTo>
                  <a:cubicBezTo>
                    <a:pt x="22" y="1"/>
                    <a:pt x="30" y="0"/>
                    <a:pt x="38" y="0"/>
                  </a:cubicBezTo>
                  <a:cubicBezTo>
                    <a:pt x="38" y="4"/>
                    <a:pt x="38" y="4"/>
                    <a:pt x="38" y="4"/>
                  </a:cubicBezTo>
                  <a:cubicBezTo>
                    <a:pt x="30" y="4"/>
                    <a:pt x="23" y="5"/>
                    <a:pt x="18" y="8"/>
                  </a:cubicBezTo>
                  <a:cubicBezTo>
                    <a:pt x="12" y="10"/>
                    <a:pt x="8" y="13"/>
                    <a:pt x="7" y="19"/>
                  </a:cubicBezTo>
                  <a:cubicBezTo>
                    <a:pt x="5" y="22"/>
                    <a:pt x="5" y="29"/>
                    <a:pt x="5" y="33"/>
                  </a:cubicBezTo>
                  <a:cubicBezTo>
                    <a:pt x="5" y="34"/>
                    <a:pt x="5" y="34"/>
                    <a:pt x="5" y="34"/>
                  </a:cubicBezTo>
                  <a:cubicBezTo>
                    <a:pt x="5" y="77"/>
                    <a:pt x="5" y="77"/>
                    <a:pt x="5" y="77"/>
                  </a:cubicBezTo>
                  <a:cubicBezTo>
                    <a:pt x="5" y="138"/>
                    <a:pt x="5" y="138"/>
                    <a:pt x="5" y="138"/>
                  </a:cubicBezTo>
                  <a:cubicBezTo>
                    <a:pt x="8" y="135"/>
                    <a:pt x="11" y="132"/>
                    <a:pt x="15" y="130"/>
                  </a:cubicBezTo>
                  <a:cubicBezTo>
                    <a:pt x="22" y="128"/>
                    <a:pt x="29" y="127"/>
                    <a:pt x="38" y="127"/>
                  </a:cubicBezTo>
                  <a:cubicBezTo>
                    <a:pt x="38" y="132"/>
                    <a:pt x="38" y="132"/>
                    <a:pt x="38" y="132"/>
                  </a:cubicBezTo>
                  <a:close/>
                  <a:moveTo>
                    <a:pt x="38" y="20"/>
                  </a:moveTo>
                  <a:cubicBezTo>
                    <a:pt x="33" y="20"/>
                    <a:pt x="28" y="20"/>
                    <a:pt x="24" y="21"/>
                  </a:cubicBezTo>
                  <a:cubicBezTo>
                    <a:pt x="20" y="22"/>
                    <a:pt x="16" y="23"/>
                    <a:pt x="13" y="24"/>
                  </a:cubicBezTo>
                  <a:cubicBezTo>
                    <a:pt x="12" y="25"/>
                    <a:pt x="11" y="26"/>
                    <a:pt x="10" y="27"/>
                  </a:cubicBezTo>
                  <a:cubicBezTo>
                    <a:pt x="10" y="28"/>
                    <a:pt x="10" y="29"/>
                    <a:pt x="11" y="30"/>
                  </a:cubicBezTo>
                  <a:cubicBezTo>
                    <a:pt x="11" y="30"/>
                    <a:pt x="11" y="30"/>
                    <a:pt x="11" y="30"/>
                  </a:cubicBezTo>
                  <a:cubicBezTo>
                    <a:pt x="11" y="31"/>
                    <a:pt x="12" y="32"/>
                    <a:pt x="13" y="33"/>
                  </a:cubicBezTo>
                  <a:cubicBezTo>
                    <a:pt x="14" y="33"/>
                    <a:pt x="16" y="33"/>
                    <a:pt x="17" y="32"/>
                  </a:cubicBezTo>
                  <a:cubicBezTo>
                    <a:pt x="17" y="32"/>
                    <a:pt x="18" y="32"/>
                    <a:pt x="19" y="31"/>
                  </a:cubicBezTo>
                  <a:cubicBezTo>
                    <a:pt x="19" y="31"/>
                    <a:pt x="19" y="31"/>
                    <a:pt x="19" y="31"/>
                  </a:cubicBezTo>
                  <a:cubicBezTo>
                    <a:pt x="19" y="31"/>
                    <a:pt x="20" y="31"/>
                    <a:pt x="21" y="31"/>
                  </a:cubicBezTo>
                  <a:cubicBezTo>
                    <a:pt x="23" y="30"/>
                    <a:pt x="26" y="29"/>
                    <a:pt x="29" y="29"/>
                  </a:cubicBezTo>
                  <a:cubicBezTo>
                    <a:pt x="31" y="29"/>
                    <a:pt x="34" y="29"/>
                    <a:pt x="38" y="29"/>
                  </a:cubicBezTo>
                  <a:cubicBezTo>
                    <a:pt x="38" y="20"/>
                    <a:pt x="38" y="20"/>
                    <a:pt x="38" y="20"/>
                  </a:cubicBezTo>
                  <a:close/>
                  <a:moveTo>
                    <a:pt x="38" y="40"/>
                  </a:moveTo>
                  <a:cubicBezTo>
                    <a:pt x="33" y="40"/>
                    <a:pt x="28" y="40"/>
                    <a:pt x="24" y="41"/>
                  </a:cubicBezTo>
                  <a:cubicBezTo>
                    <a:pt x="20" y="42"/>
                    <a:pt x="16" y="43"/>
                    <a:pt x="13" y="44"/>
                  </a:cubicBezTo>
                  <a:cubicBezTo>
                    <a:pt x="13" y="44"/>
                    <a:pt x="13" y="44"/>
                    <a:pt x="13" y="44"/>
                  </a:cubicBezTo>
                  <a:cubicBezTo>
                    <a:pt x="12" y="45"/>
                    <a:pt x="11" y="46"/>
                    <a:pt x="10" y="47"/>
                  </a:cubicBezTo>
                  <a:cubicBezTo>
                    <a:pt x="10" y="48"/>
                    <a:pt x="10" y="49"/>
                    <a:pt x="11" y="50"/>
                  </a:cubicBezTo>
                  <a:cubicBezTo>
                    <a:pt x="11" y="50"/>
                    <a:pt x="11" y="50"/>
                    <a:pt x="11" y="50"/>
                  </a:cubicBezTo>
                  <a:cubicBezTo>
                    <a:pt x="11" y="51"/>
                    <a:pt x="12" y="52"/>
                    <a:pt x="13" y="52"/>
                  </a:cubicBezTo>
                  <a:cubicBezTo>
                    <a:pt x="14" y="53"/>
                    <a:pt x="15" y="53"/>
                    <a:pt x="16" y="52"/>
                  </a:cubicBezTo>
                  <a:cubicBezTo>
                    <a:pt x="17" y="52"/>
                    <a:pt x="17" y="52"/>
                    <a:pt x="17" y="52"/>
                  </a:cubicBezTo>
                  <a:cubicBezTo>
                    <a:pt x="17" y="52"/>
                    <a:pt x="18" y="52"/>
                    <a:pt x="19" y="51"/>
                  </a:cubicBezTo>
                  <a:cubicBezTo>
                    <a:pt x="19" y="51"/>
                    <a:pt x="19" y="51"/>
                    <a:pt x="19" y="51"/>
                  </a:cubicBezTo>
                  <a:cubicBezTo>
                    <a:pt x="19" y="51"/>
                    <a:pt x="20" y="51"/>
                    <a:pt x="21" y="51"/>
                  </a:cubicBezTo>
                  <a:cubicBezTo>
                    <a:pt x="23" y="50"/>
                    <a:pt x="26" y="49"/>
                    <a:pt x="29" y="49"/>
                  </a:cubicBezTo>
                  <a:cubicBezTo>
                    <a:pt x="31" y="49"/>
                    <a:pt x="34" y="49"/>
                    <a:pt x="38" y="49"/>
                  </a:cubicBezTo>
                  <a:cubicBezTo>
                    <a:pt x="38" y="40"/>
                    <a:pt x="38" y="40"/>
                    <a:pt x="38" y="40"/>
                  </a:cubicBezTo>
                  <a:close/>
                  <a:moveTo>
                    <a:pt x="38" y="60"/>
                  </a:moveTo>
                  <a:cubicBezTo>
                    <a:pt x="33" y="60"/>
                    <a:pt x="28" y="60"/>
                    <a:pt x="24" y="61"/>
                  </a:cubicBezTo>
                  <a:cubicBezTo>
                    <a:pt x="20" y="61"/>
                    <a:pt x="16" y="63"/>
                    <a:pt x="13" y="64"/>
                  </a:cubicBezTo>
                  <a:cubicBezTo>
                    <a:pt x="12" y="65"/>
                    <a:pt x="11" y="66"/>
                    <a:pt x="10" y="67"/>
                  </a:cubicBezTo>
                  <a:cubicBezTo>
                    <a:pt x="10" y="68"/>
                    <a:pt x="10" y="69"/>
                    <a:pt x="11" y="70"/>
                  </a:cubicBezTo>
                  <a:cubicBezTo>
                    <a:pt x="11" y="70"/>
                    <a:pt x="11" y="70"/>
                    <a:pt x="11" y="70"/>
                  </a:cubicBezTo>
                  <a:cubicBezTo>
                    <a:pt x="11" y="71"/>
                    <a:pt x="12" y="72"/>
                    <a:pt x="13" y="72"/>
                  </a:cubicBezTo>
                  <a:cubicBezTo>
                    <a:pt x="13" y="72"/>
                    <a:pt x="13" y="72"/>
                    <a:pt x="13" y="72"/>
                  </a:cubicBezTo>
                  <a:cubicBezTo>
                    <a:pt x="14" y="73"/>
                    <a:pt x="16" y="73"/>
                    <a:pt x="17" y="72"/>
                  </a:cubicBezTo>
                  <a:cubicBezTo>
                    <a:pt x="17" y="72"/>
                    <a:pt x="17" y="72"/>
                    <a:pt x="17" y="72"/>
                  </a:cubicBezTo>
                  <a:cubicBezTo>
                    <a:pt x="17" y="72"/>
                    <a:pt x="18" y="72"/>
                    <a:pt x="19" y="71"/>
                  </a:cubicBezTo>
                  <a:cubicBezTo>
                    <a:pt x="19" y="71"/>
                    <a:pt x="20" y="71"/>
                    <a:pt x="21" y="70"/>
                  </a:cubicBezTo>
                  <a:cubicBezTo>
                    <a:pt x="23" y="70"/>
                    <a:pt x="26" y="69"/>
                    <a:pt x="29" y="69"/>
                  </a:cubicBezTo>
                  <a:cubicBezTo>
                    <a:pt x="31" y="69"/>
                    <a:pt x="34" y="68"/>
                    <a:pt x="38" y="68"/>
                  </a:cubicBezTo>
                  <a:lnTo>
                    <a:pt x="38" y="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0" name="Freeform 73"/>
            <p:cNvSpPr>
              <a:spLocks noEditPoints="1"/>
            </p:cNvSpPr>
            <p:nvPr/>
          </p:nvSpPr>
          <p:spPr bwMode="auto">
            <a:xfrm>
              <a:off x="1123984" y="1481499"/>
              <a:ext cx="168244" cy="168282"/>
            </a:xfrm>
            <a:custGeom>
              <a:avLst/>
              <a:gdLst>
                <a:gd name="T0" fmla="*/ 45 w 91"/>
                <a:gd name="T1" fmla="*/ 0 h 91"/>
                <a:gd name="T2" fmla="*/ 77 w 91"/>
                <a:gd name="T3" fmla="*/ 14 h 91"/>
                <a:gd name="T4" fmla="*/ 91 w 91"/>
                <a:gd name="T5" fmla="*/ 46 h 91"/>
                <a:gd name="T6" fmla="*/ 77 w 91"/>
                <a:gd name="T7" fmla="*/ 78 h 91"/>
                <a:gd name="T8" fmla="*/ 45 w 91"/>
                <a:gd name="T9" fmla="*/ 91 h 91"/>
                <a:gd name="T10" fmla="*/ 45 w 91"/>
                <a:gd name="T11" fmla="*/ 87 h 91"/>
                <a:gd name="T12" fmla="*/ 74 w 91"/>
                <a:gd name="T13" fmla="*/ 75 h 91"/>
                <a:gd name="T14" fmla="*/ 86 w 91"/>
                <a:gd name="T15" fmla="*/ 46 h 91"/>
                <a:gd name="T16" fmla="*/ 74 w 91"/>
                <a:gd name="T17" fmla="*/ 17 h 91"/>
                <a:gd name="T18" fmla="*/ 45 w 91"/>
                <a:gd name="T19" fmla="*/ 5 h 91"/>
                <a:gd name="T20" fmla="*/ 45 w 91"/>
                <a:gd name="T21" fmla="*/ 0 h 91"/>
                <a:gd name="T22" fmla="*/ 44 w 91"/>
                <a:gd name="T23" fmla="*/ 91 h 91"/>
                <a:gd name="T24" fmla="*/ 43 w 91"/>
                <a:gd name="T25" fmla="*/ 91 h 91"/>
                <a:gd name="T26" fmla="*/ 43 w 91"/>
                <a:gd name="T27" fmla="*/ 91 h 91"/>
                <a:gd name="T28" fmla="*/ 41 w 91"/>
                <a:gd name="T29" fmla="*/ 89 h 91"/>
                <a:gd name="T30" fmla="*/ 34 w 91"/>
                <a:gd name="T31" fmla="*/ 74 h 91"/>
                <a:gd name="T32" fmla="*/ 24 w 91"/>
                <a:gd name="T33" fmla="*/ 61 h 91"/>
                <a:gd name="T34" fmla="*/ 13 w 91"/>
                <a:gd name="T35" fmla="*/ 53 h 91"/>
                <a:gd name="T36" fmla="*/ 1 w 91"/>
                <a:gd name="T37" fmla="*/ 47 h 91"/>
                <a:gd name="T38" fmla="*/ 1 w 91"/>
                <a:gd name="T39" fmla="*/ 47 h 91"/>
                <a:gd name="T40" fmla="*/ 0 w 91"/>
                <a:gd name="T41" fmla="*/ 45 h 91"/>
                <a:gd name="T42" fmla="*/ 13 w 91"/>
                <a:gd name="T43" fmla="*/ 13 h 91"/>
                <a:gd name="T44" fmla="*/ 45 w 91"/>
                <a:gd name="T45" fmla="*/ 0 h 91"/>
                <a:gd name="T46" fmla="*/ 45 w 91"/>
                <a:gd name="T47" fmla="*/ 0 h 91"/>
                <a:gd name="T48" fmla="*/ 45 w 91"/>
                <a:gd name="T49" fmla="*/ 5 h 91"/>
                <a:gd name="T50" fmla="*/ 45 w 91"/>
                <a:gd name="T51" fmla="*/ 5 h 91"/>
                <a:gd name="T52" fmla="*/ 17 w 91"/>
                <a:gd name="T53" fmla="*/ 17 h 91"/>
                <a:gd name="T54" fmla="*/ 5 w 91"/>
                <a:gd name="T55" fmla="*/ 43 h 91"/>
                <a:gd name="T56" fmla="*/ 16 w 91"/>
                <a:gd name="T57" fmla="*/ 49 h 91"/>
                <a:gd name="T58" fmla="*/ 28 w 91"/>
                <a:gd name="T59" fmla="*/ 58 h 91"/>
                <a:gd name="T60" fmla="*/ 38 w 91"/>
                <a:gd name="T61" fmla="*/ 72 h 91"/>
                <a:gd name="T62" fmla="*/ 45 w 91"/>
                <a:gd name="T63" fmla="*/ 87 h 91"/>
                <a:gd name="T64" fmla="*/ 45 w 91"/>
                <a:gd name="T65" fmla="*/ 87 h 91"/>
                <a:gd name="T66" fmla="*/ 45 w 91"/>
                <a:gd name="T67" fmla="*/ 87 h 91"/>
                <a:gd name="T68" fmla="*/ 45 w 91"/>
                <a:gd name="T69" fmla="*/ 91 h 91"/>
                <a:gd name="T70" fmla="*/ 45 w 91"/>
                <a:gd name="T71" fmla="*/ 91 h 91"/>
                <a:gd name="T72" fmla="*/ 44 w 91"/>
                <a:gd name="T7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91">
                  <a:moveTo>
                    <a:pt x="45" y="0"/>
                  </a:moveTo>
                  <a:cubicBezTo>
                    <a:pt x="58" y="0"/>
                    <a:pt x="69" y="5"/>
                    <a:pt x="77" y="14"/>
                  </a:cubicBezTo>
                  <a:cubicBezTo>
                    <a:pt x="86" y="22"/>
                    <a:pt x="91" y="33"/>
                    <a:pt x="91" y="46"/>
                  </a:cubicBezTo>
                  <a:cubicBezTo>
                    <a:pt x="91" y="58"/>
                    <a:pt x="86" y="70"/>
                    <a:pt x="77" y="78"/>
                  </a:cubicBezTo>
                  <a:cubicBezTo>
                    <a:pt x="69" y="86"/>
                    <a:pt x="58" y="91"/>
                    <a:pt x="45" y="91"/>
                  </a:cubicBezTo>
                  <a:cubicBezTo>
                    <a:pt x="45" y="87"/>
                    <a:pt x="45" y="87"/>
                    <a:pt x="45" y="87"/>
                  </a:cubicBezTo>
                  <a:cubicBezTo>
                    <a:pt x="56" y="86"/>
                    <a:pt x="67" y="82"/>
                    <a:pt x="74" y="75"/>
                  </a:cubicBezTo>
                  <a:cubicBezTo>
                    <a:pt x="81" y="67"/>
                    <a:pt x="86" y="57"/>
                    <a:pt x="86" y="46"/>
                  </a:cubicBezTo>
                  <a:cubicBezTo>
                    <a:pt x="86" y="35"/>
                    <a:pt x="81" y="24"/>
                    <a:pt x="74" y="17"/>
                  </a:cubicBezTo>
                  <a:cubicBezTo>
                    <a:pt x="67" y="10"/>
                    <a:pt x="56" y="5"/>
                    <a:pt x="45" y="5"/>
                  </a:cubicBezTo>
                  <a:lnTo>
                    <a:pt x="45" y="0"/>
                  </a:lnTo>
                  <a:close/>
                  <a:moveTo>
                    <a:pt x="44" y="91"/>
                  </a:moveTo>
                  <a:cubicBezTo>
                    <a:pt x="43" y="91"/>
                    <a:pt x="43" y="91"/>
                    <a:pt x="43" y="91"/>
                  </a:cubicBezTo>
                  <a:cubicBezTo>
                    <a:pt x="43" y="91"/>
                    <a:pt x="43" y="91"/>
                    <a:pt x="43" y="91"/>
                  </a:cubicBezTo>
                  <a:cubicBezTo>
                    <a:pt x="42" y="91"/>
                    <a:pt x="41" y="90"/>
                    <a:pt x="41" y="89"/>
                  </a:cubicBezTo>
                  <a:cubicBezTo>
                    <a:pt x="39" y="84"/>
                    <a:pt x="37" y="79"/>
                    <a:pt x="34" y="74"/>
                  </a:cubicBezTo>
                  <a:cubicBezTo>
                    <a:pt x="32" y="69"/>
                    <a:pt x="28" y="65"/>
                    <a:pt x="24" y="61"/>
                  </a:cubicBezTo>
                  <a:cubicBezTo>
                    <a:pt x="21" y="58"/>
                    <a:pt x="17" y="55"/>
                    <a:pt x="13" y="53"/>
                  </a:cubicBezTo>
                  <a:cubicBezTo>
                    <a:pt x="10" y="50"/>
                    <a:pt x="6" y="48"/>
                    <a:pt x="1" y="47"/>
                  </a:cubicBezTo>
                  <a:cubicBezTo>
                    <a:pt x="1" y="47"/>
                    <a:pt x="1" y="47"/>
                    <a:pt x="1" y="47"/>
                  </a:cubicBezTo>
                  <a:cubicBezTo>
                    <a:pt x="0" y="47"/>
                    <a:pt x="0" y="46"/>
                    <a:pt x="0" y="45"/>
                  </a:cubicBezTo>
                  <a:cubicBezTo>
                    <a:pt x="0" y="32"/>
                    <a:pt x="5" y="21"/>
                    <a:pt x="13" y="13"/>
                  </a:cubicBezTo>
                  <a:cubicBezTo>
                    <a:pt x="22" y="5"/>
                    <a:pt x="33" y="0"/>
                    <a:pt x="45" y="0"/>
                  </a:cubicBezTo>
                  <a:cubicBezTo>
                    <a:pt x="45" y="0"/>
                    <a:pt x="45" y="0"/>
                    <a:pt x="45" y="0"/>
                  </a:cubicBezTo>
                  <a:cubicBezTo>
                    <a:pt x="45" y="5"/>
                    <a:pt x="45" y="5"/>
                    <a:pt x="45" y="5"/>
                  </a:cubicBezTo>
                  <a:cubicBezTo>
                    <a:pt x="45" y="5"/>
                    <a:pt x="45" y="5"/>
                    <a:pt x="45" y="5"/>
                  </a:cubicBezTo>
                  <a:cubicBezTo>
                    <a:pt x="34" y="5"/>
                    <a:pt x="24" y="9"/>
                    <a:pt x="17" y="17"/>
                  </a:cubicBezTo>
                  <a:cubicBezTo>
                    <a:pt x="10" y="23"/>
                    <a:pt x="5" y="33"/>
                    <a:pt x="5" y="43"/>
                  </a:cubicBezTo>
                  <a:cubicBezTo>
                    <a:pt x="8" y="45"/>
                    <a:pt x="12" y="46"/>
                    <a:pt x="16" y="49"/>
                  </a:cubicBezTo>
                  <a:cubicBezTo>
                    <a:pt x="20" y="51"/>
                    <a:pt x="24" y="54"/>
                    <a:pt x="28" y="58"/>
                  </a:cubicBezTo>
                  <a:cubicBezTo>
                    <a:pt x="32" y="62"/>
                    <a:pt x="36" y="67"/>
                    <a:pt x="38" y="72"/>
                  </a:cubicBezTo>
                  <a:cubicBezTo>
                    <a:pt x="41" y="76"/>
                    <a:pt x="43" y="81"/>
                    <a:pt x="45" y="87"/>
                  </a:cubicBezTo>
                  <a:cubicBezTo>
                    <a:pt x="45" y="87"/>
                    <a:pt x="45" y="87"/>
                    <a:pt x="45" y="87"/>
                  </a:cubicBezTo>
                  <a:cubicBezTo>
                    <a:pt x="45" y="87"/>
                    <a:pt x="45" y="87"/>
                    <a:pt x="45" y="87"/>
                  </a:cubicBezTo>
                  <a:cubicBezTo>
                    <a:pt x="45" y="91"/>
                    <a:pt x="45" y="91"/>
                    <a:pt x="45" y="91"/>
                  </a:cubicBezTo>
                  <a:cubicBezTo>
                    <a:pt x="45" y="91"/>
                    <a:pt x="45" y="91"/>
                    <a:pt x="45" y="91"/>
                  </a:cubicBezTo>
                  <a:lnTo>
                    <a:pt x="44" y="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1" name="Freeform 86"/>
            <p:cNvSpPr>
              <a:spLocks noEditPoints="1"/>
            </p:cNvSpPr>
            <p:nvPr/>
          </p:nvSpPr>
          <p:spPr bwMode="auto">
            <a:xfrm>
              <a:off x="635126" y="935375"/>
              <a:ext cx="87297" cy="358791"/>
            </a:xfrm>
            <a:custGeom>
              <a:avLst/>
              <a:gdLst>
                <a:gd name="T0" fmla="*/ 23 w 47"/>
                <a:gd name="T1" fmla="*/ 106 h 195"/>
                <a:gd name="T2" fmla="*/ 27 w 47"/>
                <a:gd name="T3" fmla="*/ 107 h 195"/>
                <a:gd name="T4" fmla="*/ 29 w 47"/>
                <a:gd name="T5" fmla="*/ 109 h 195"/>
                <a:gd name="T6" fmla="*/ 29 w 47"/>
                <a:gd name="T7" fmla="*/ 109 h 195"/>
                <a:gd name="T8" fmla="*/ 29 w 47"/>
                <a:gd name="T9" fmla="*/ 190 h 195"/>
                <a:gd name="T10" fmla="*/ 42 w 47"/>
                <a:gd name="T11" fmla="*/ 190 h 195"/>
                <a:gd name="T12" fmla="*/ 42 w 47"/>
                <a:gd name="T13" fmla="*/ 5 h 195"/>
                <a:gd name="T14" fmla="*/ 27 w 47"/>
                <a:gd name="T15" fmla="*/ 5 h 195"/>
                <a:gd name="T16" fmla="*/ 27 w 47"/>
                <a:gd name="T17" fmla="*/ 5 h 195"/>
                <a:gd name="T18" fmla="*/ 23 w 47"/>
                <a:gd name="T19" fmla="*/ 6 h 195"/>
                <a:gd name="T20" fmla="*/ 23 w 47"/>
                <a:gd name="T21" fmla="*/ 1 h 195"/>
                <a:gd name="T22" fmla="*/ 26 w 47"/>
                <a:gd name="T23" fmla="*/ 0 h 195"/>
                <a:gd name="T24" fmla="*/ 27 w 47"/>
                <a:gd name="T25" fmla="*/ 0 h 195"/>
                <a:gd name="T26" fmla="*/ 45 w 47"/>
                <a:gd name="T27" fmla="*/ 0 h 195"/>
                <a:gd name="T28" fmla="*/ 47 w 47"/>
                <a:gd name="T29" fmla="*/ 3 h 195"/>
                <a:gd name="T30" fmla="*/ 47 w 47"/>
                <a:gd name="T31" fmla="*/ 193 h 195"/>
                <a:gd name="T32" fmla="*/ 45 w 47"/>
                <a:gd name="T33" fmla="*/ 195 h 195"/>
                <a:gd name="T34" fmla="*/ 27 w 47"/>
                <a:gd name="T35" fmla="*/ 195 h 195"/>
                <a:gd name="T36" fmla="*/ 24 w 47"/>
                <a:gd name="T37" fmla="*/ 193 h 195"/>
                <a:gd name="T38" fmla="*/ 24 w 47"/>
                <a:gd name="T39" fmla="*/ 111 h 195"/>
                <a:gd name="T40" fmla="*/ 23 w 47"/>
                <a:gd name="T41" fmla="*/ 111 h 195"/>
                <a:gd name="T42" fmla="*/ 23 w 47"/>
                <a:gd name="T43" fmla="*/ 106 h 195"/>
                <a:gd name="T44" fmla="*/ 4 w 47"/>
                <a:gd name="T45" fmla="*/ 56 h 195"/>
                <a:gd name="T46" fmla="*/ 11 w 47"/>
                <a:gd name="T47" fmla="*/ 92 h 195"/>
                <a:gd name="T48" fmla="*/ 23 w 47"/>
                <a:gd name="T49" fmla="*/ 106 h 195"/>
                <a:gd name="T50" fmla="*/ 23 w 47"/>
                <a:gd name="T51" fmla="*/ 111 h 195"/>
                <a:gd name="T52" fmla="*/ 6 w 47"/>
                <a:gd name="T53" fmla="*/ 94 h 195"/>
                <a:gd name="T54" fmla="*/ 0 w 47"/>
                <a:gd name="T55" fmla="*/ 56 h 195"/>
                <a:gd name="T56" fmla="*/ 23 w 47"/>
                <a:gd name="T57" fmla="*/ 1 h 195"/>
                <a:gd name="T58" fmla="*/ 23 w 47"/>
                <a:gd name="T59" fmla="*/ 6 h 195"/>
                <a:gd name="T60" fmla="*/ 4 w 47"/>
                <a:gd name="T61" fmla="*/ 5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 h="195">
                  <a:moveTo>
                    <a:pt x="23" y="106"/>
                  </a:moveTo>
                  <a:cubicBezTo>
                    <a:pt x="25" y="106"/>
                    <a:pt x="26" y="107"/>
                    <a:pt x="27" y="107"/>
                  </a:cubicBezTo>
                  <a:cubicBezTo>
                    <a:pt x="28" y="107"/>
                    <a:pt x="29" y="108"/>
                    <a:pt x="29" y="109"/>
                  </a:cubicBezTo>
                  <a:cubicBezTo>
                    <a:pt x="29" y="109"/>
                    <a:pt x="29" y="109"/>
                    <a:pt x="29" y="109"/>
                  </a:cubicBezTo>
                  <a:cubicBezTo>
                    <a:pt x="29" y="190"/>
                    <a:pt x="29" y="190"/>
                    <a:pt x="29" y="190"/>
                  </a:cubicBezTo>
                  <a:cubicBezTo>
                    <a:pt x="42" y="190"/>
                    <a:pt x="42" y="190"/>
                    <a:pt x="42" y="190"/>
                  </a:cubicBezTo>
                  <a:cubicBezTo>
                    <a:pt x="42" y="5"/>
                    <a:pt x="42" y="5"/>
                    <a:pt x="42" y="5"/>
                  </a:cubicBezTo>
                  <a:cubicBezTo>
                    <a:pt x="27" y="5"/>
                    <a:pt x="27" y="5"/>
                    <a:pt x="27" y="5"/>
                  </a:cubicBezTo>
                  <a:cubicBezTo>
                    <a:pt x="27" y="5"/>
                    <a:pt x="27" y="5"/>
                    <a:pt x="27" y="5"/>
                  </a:cubicBezTo>
                  <a:cubicBezTo>
                    <a:pt x="26" y="5"/>
                    <a:pt x="25" y="5"/>
                    <a:pt x="23" y="6"/>
                  </a:cubicBezTo>
                  <a:cubicBezTo>
                    <a:pt x="23" y="1"/>
                    <a:pt x="23" y="1"/>
                    <a:pt x="23" y="1"/>
                  </a:cubicBezTo>
                  <a:cubicBezTo>
                    <a:pt x="25" y="0"/>
                    <a:pt x="26" y="0"/>
                    <a:pt x="26" y="0"/>
                  </a:cubicBezTo>
                  <a:cubicBezTo>
                    <a:pt x="26" y="0"/>
                    <a:pt x="27" y="0"/>
                    <a:pt x="27" y="0"/>
                  </a:cubicBezTo>
                  <a:cubicBezTo>
                    <a:pt x="45" y="0"/>
                    <a:pt x="45" y="0"/>
                    <a:pt x="45" y="0"/>
                  </a:cubicBezTo>
                  <a:cubicBezTo>
                    <a:pt x="46" y="0"/>
                    <a:pt x="47" y="1"/>
                    <a:pt x="47" y="3"/>
                  </a:cubicBezTo>
                  <a:cubicBezTo>
                    <a:pt x="47" y="193"/>
                    <a:pt x="47" y="193"/>
                    <a:pt x="47" y="193"/>
                  </a:cubicBezTo>
                  <a:cubicBezTo>
                    <a:pt x="47" y="194"/>
                    <a:pt x="46" y="195"/>
                    <a:pt x="45" y="195"/>
                  </a:cubicBezTo>
                  <a:cubicBezTo>
                    <a:pt x="27" y="195"/>
                    <a:pt x="27" y="195"/>
                    <a:pt x="27" y="195"/>
                  </a:cubicBezTo>
                  <a:cubicBezTo>
                    <a:pt x="25" y="195"/>
                    <a:pt x="24" y="194"/>
                    <a:pt x="24" y="193"/>
                  </a:cubicBezTo>
                  <a:cubicBezTo>
                    <a:pt x="24" y="111"/>
                    <a:pt x="24" y="111"/>
                    <a:pt x="24" y="111"/>
                  </a:cubicBezTo>
                  <a:cubicBezTo>
                    <a:pt x="24" y="111"/>
                    <a:pt x="24" y="111"/>
                    <a:pt x="23" y="111"/>
                  </a:cubicBezTo>
                  <a:lnTo>
                    <a:pt x="23" y="106"/>
                  </a:lnTo>
                  <a:close/>
                  <a:moveTo>
                    <a:pt x="4" y="56"/>
                  </a:moveTo>
                  <a:cubicBezTo>
                    <a:pt x="4" y="73"/>
                    <a:pt x="7" y="84"/>
                    <a:pt x="11" y="92"/>
                  </a:cubicBezTo>
                  <a:cubicBezTo>
                    <a:pt x="15" y="101"/>
                    <a:pt x="20" y="104"/>
                    <a:pt x="23" y="106"/>
                  </a:cubicBezTo>
                  <a:cubicBezTo>
                    <a:pt x="23" y="111"/>
                    <a:pt x="23" y="111"/>
                    <a:pt x="23" y="111"/>
                  </a:cubicBezTo>
                  <a:cubicBezTo>
                    <a:pt x="19" y="109"/>
                    <a:pt x="11" y="105"/>
                    <a:pt x="6" y="94"/>
                  </a:cubicBezTo>
                  <a:cubicBezTo>
                    <a:pt x="2" y="86"/>
                    <a:pt x="0" y="74"/>
                    <a:pt x="0" y="56"/>
                  </a:cubicBezTo>
                  <a:cubicBezTo>
                    <a:pt x="0" y="12"/>
                    <a:pt x="16" y="3"/>
                    <a:pt x="23" y="1"/>
                  </a:cubicBezTo>
                  <a:cubicBezTo>
                    <a:pt x="23" y="6"/>
                    <a:pt x="23" y="6"/>
                    <a:pt x="23" y="6"/>
                  </a:cubicBezTo>
                  <a:cubicBezTo>
                    <a:pt x="17" y="8"/>
                    <a:pt x="4" y="17"/>
                    <a:pt x="4" y="5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2" name="Freeform 94"/>
            <p:cNvSpPr>
              <a:spLocks noEditPoints="1"/>
            </p:cNvSpPr>
            <p:nvPr/>
          </p:nvSpPr>
          <p:spPr bwMode="auto">
            <a:xfrm>
              <a:off x="1384286" y="1835527"/>
              <a:ext cx="271412" cy="196859"/>
            </a:xfrm>
            <a:custGeom>
              <a:avLst/>
              <a:gdLst>
                <a:gd name="T0" fmla="*/ 73 w 147"/>
                <a:gd name="T1" fmla="*/ 102 h 107"/>
                <a:gd name="T2" fmla="*/ 142 w 147"/>
                <a:gd name="T3" fmla="*/ 102 h 107"/>
                <a:gd name="T4" fmla="*/ 142 w 147"/>
                <a:gd name="T5" fmla="*/ 5 h 107"/>
                <a:gd name="T6" fmla="*/ 73 w 147"/>
                <a:gd name="T7" fmla="*/ 5 h 107"/>
                <a:gd name="T8" fmla="*/ 73 w 147"/>
                <a:gd name="T9" fmla="*/ 0 h 107"/>
                <a:gd name="T10" fmla="*/ 144 w 147"/>
                <a:gd name="T11" fmla="*/ 0 h 107"/>
                <a:gd name="T12" fmla="*/ 147 w 147"/>
                <a:gd name="T13" fmla="*/ 3 h 107"/>
                <a:gd name="T14" fmla="*/ 147 w 147"/>
                <a:gd name="T15" fmla="*/ 104 h 107"/>
                <a:gd name="T16" fmla="*/ 144 w 147"/>
                <a:gd name="T17" fmla="*/ 107 h 107"/>
                <a:gd name="T18" fmla="*/ 73 w 147"/>
                <a:gd name="T19" fmla="*/ 107 h 107"/>
                <a:gd name="T20" fmla="*/ 73 w 147"/>
                <a:gd name="T21" fmla="*/ 102 h 107"/>
                <a:gd name="T22" fmla="*/ 73 w 147"/>
                <a:gd name="T23" fmla="*/ 96 h 107"/>
                <a:gd name="T24" fmla="*/ 103 w 147"/>
                <a:gd name="T25" fmla="*/ 83 h 107"/>
                <a:gd name="T26" fmla="*/ 115 w 147"/>
                <a:gd name="T27" fmla="*/ 53 h 107"/>
                <a:gd name="T28" fmla="*/ 103 w 147"/>
                <a:gd name="T29" fmla="*/ 24 h 107"/>
                <a:gd name="T30" fmla="*/ 73 w 147"/>
                <a:gd name="T31" fmla="*/ 11 h 107"/>
                <a:gd name="T32" fmla="*/ 73 w 147"/>
                <a:gd name="T33" fmla="*/ 16 h 107"/>
                <a:gd name="T34" fmla="*/ 100 w 147"/>
                <a:gd name="T35" fmla="*/ 27 h 107"/>
                <a:gd name="T36" fmla="*/ 111 w 147"/>
                <a:gd name="T37" fmla="*/ 53 h 107"/>
                <a:gd name="T38" fmla="*/ 100 w 147"/>
                <a:gd name="T39" fmla="*/ 80 h 107"/>
                <a:gd name="T40" fmla="*/ 73 w 147"/>
                <a:gd name="T41" fmla="*/ 91 h 107"/>
                <a:gd name="T42" fmla="*/ 73 w 147"/>
                <a:gd name="T43" fmla="*/ 96 h 107"/>
                <a:gd name="T44" fmla="*/ 4 w 147"/>
                <a:gd name="T45" fmla="*/ 102 h 107"/>
                <a:gd name="T46" fmla="*/ 73 w 147"/>
                <a:gd name="T47" fmla="*/ 102 h 107"/>
                <a:gd name="T48" fmla="*/ 73 w 147"/>
                <a:gd name="T49" fmla="*/ 107 h 107"/>
                <a:gd name="T50" fmla="*/ 2 w 147"/>
                <a:gd name="T51" fmla="*/ 107 h 107"/>
                <a:gd name="T52" fmla="*/ 0 w 147"/>
                <a:gd name="T53" fmla="*/ 104 h 107"/>
                <a:gd name="T54" fmla="*/ 0 w 147"/>
                <a:gd name="T55" fmla="*/ 3 h 107"/>
                <a:gd name="T56" fmla="*/ 2 w 147"/>
                <a:gd name="T57" fmla="*/ 0 h 107"/>
                <a:gd name="T58" fmla="*/ 73 w 147"/>
                <a:gd name="T59" fmla="*/ 0 h 107"/>
                <a:gd name="T60" fmla="*/ 73 w 147"/>
                <a:gd name="T61" fmla="*/ 5 h 107"/>
                <a:gd name="T62" fmla="*/ 4 w 147"/>
                <a:gd name="T63" fmla="*/ 5 h 107"/>
                <a:gd name="T64" fmla="*/ 4 w 147"/>
                <a:gd name="T65" fmla="*/ 102 h 107"/>
                <a:gd name="T66" fmla="*/ 73 w 147"/>
                <a:gd name="T67" fmla="*/ 11 h 107"/>
                <a:gd name="T68" fmla="*/ 73 w 147"/>
                <a:gd name="T69" fmla="*/ 11 h 107"/>
                <a:gd name="T70" fmla="*/ 43 w 147"/>
                <a:gd name="T71" fmla="*/ 24 h 107"/>
                <a:gd name="T72" fmla="*/ 31 w 147"/>
                <a:gd name="T73" fmla="*/ 53 h 107"/>
                <a:gd name="T74" fmla="*/ 43 w 147"/>
                <a:gd name="T75" fmla="*/ 83 h 107"/>
                <a:gd name="T76" fmla="*/ 73 w 147"/>
                <a:gd name="T77" fmla="*/ 96 h 107"/>
                <a:gd name="T78" fmla="*/ 73 w 147"/>
                <a:gd name="T79" fmla="*/ 96 h 107"/>
                <a:gd name="T80" fmla="*/ 73 w 147"/>
                <a:gd name="T81" fmla="*/ 91 h 107"/>
                <a:gd name="T82" fmla="*/ 73 w 147"/>
                <a:gd name="T83" fmla="*/ 91 h 107"/>
                <a:gd name="T84" fmla="*/ 47 w 147"/>
                <a:gd name="T85" fmla="*/ 80 h 107"/>
                <a:gd name="T86" fmla="*/ 36 w 147"/>
                <a:gd name="T87" fmla="*/ 53 h 107"/>
                <a:gd name="T88" fmla="*/ 47 w 147"/>
                <a:gd name="T89" fmla="*/ 27 h 107"/>
                <a:gd name="T90" fmla="*/ 73 w 147"/>
                <a:gd name="T91" fmla="*/ 16 h 107"/>
                <a:gd name="T92" fmla="*/ 73 w 147"/>
                <a:gd name="T93" fmla="*/ 16 h 107"/>
                <a:gd name="T94" fmla="*/ 73 w 147"/>
                <a:gd name="T95" fmla="*/ 1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7" h="107">
                  <a:moveTo>
                    <a:pt x="73" y="102"/>
                  </a:moveTo>
                  <a:cubicBezTo>
                    <a:pt x="142" y="102"/>
                    <a:pt x="142" y="102"/>
                    <a:pt x="142" y="102"/>
                  </a:cubicBezTo>
                  <a:cubicBezTo>
                    <a:pt x="142" y="5"/>
                    <a:pt x="142" y="5"/>
                    <a:pt x="142" y="5"/>
                  </a:cubicBezTo>
                  <a:cubicBezTo>
                    <a:pt x="73" y="5"/>
                    <a:pt x="73" y="5"/>
                    <a:pt x="73" y="5"/>
                  </a:cubicBezTo>
                  <a:cubicBezTo>
                    <a:pt x="73" y="0"/>
                    <a:pt x="73" y="0"/>
                    <a:pt x="73" y="0"/>
                  </a:cubicBezTo>
                  <a:cubicBezTo>
                    <a:pt x="144" y="0"/>
                    <a:pt x="144" y="0"/>
                    <a:pt x="144" y="0"/>
                  </a:cubicBezTo>
                  <a:cubicBezTo>
                    <a:pt x="146" y="0"/>
                    <a:pt x="147" y="1"/>
                    <a:pt x="147" y="3"/>
                  </a:cubicBezTo>
                  <a:cubicBezTo>
                    <a:pt x="147" y="104"/>
                    <a:pt x="147" y="104"/>
                    <a:pt x="147" y="104"/>
                  </a:cubicBezTo>
                  <a:cubicBezTo>
                    <a:pt x="147" y="106"/>
                    <a:pt x="146" y="107"/>
                    <a:pt x="144" y="107"/>
                  </a:cubicBezTo>
                  <a:cubicBezTo>
                    <a:pt x="73" y="107"/>
                    <a:pt x="73" y="107"/>
                    <a:pt x="73" y="107"/>
                  </a:cubicBezTo>
                  <a:cubicBezTo>
                    <a:pt x="73" y="102"/>
                    <a:pt x="73" y="102"/>
                    <a:pt x="73" y="102"/>
                  </a:cubicBezTo>
                  <a:close/>
                  <a:moveTo>
                    <a:pt x="73" y="96"/>
                  </a:moveTo>
                  <a:cubicBezTo>
                    <a:pt x="85" y="96"/>
                    <a:pt x="95" y="91"/>
                    <a:pt x="103" y="83"/>
                  </a:cubicBezTo>
                  <a:cubicBezTo>
                    <a:pt x="111" y="76"/>
                    <a:pt x="115" y="65"/>
                    <a:pt x="115" y="53"/>
                  </a:cubicBezTo>
                  <a:cubicBezTo>
                    <a:pt x="115" y="42"/>
                    <a:pt x="111" y="31"/>
                    <a:pt x="103" y="24"/>
                  </a:cubicBezTo>
                  <a:cubicBezTo>
                    <a:pt x="95" y="16"/>
                    <a:pt x="85" y="11"/>
                    <a:pt x="73" y="11"/>
                  </a:cubicBezTo>
                  <a:cubicBezTo>
                    <a:pt x="73" y="16"/>
                    <a:pt x="73" y="16"/>
                    <a:pt x="73" y="16"/>
                  </a:cubicBezTo>
                  <a:cubicBezTo>
                    <a:pt x="83" y="16"/>
                    <a:pt x="93" y="20"/>
                    <a:pt x="100" y="27"/>
                  </a:cubicBezTo>
                  <a:cubicBezTo>
                    <a:pt x="106" y="34"/>
                    <a:pt x="111" y="43"/>
                    <a:pt x="111" y="53"/>
                  </a:cubicBezTo>
                  <a:cubicBezTo>
                    <a:pt x="111" y="64"/>
                    <a:pt x="106" y="73"/>
                    <a:pt x="100" y="80"/>
                  </a:cubicBezTo>
                  <a:cubicBezTo>
                    <a:pt x="93" y="87"/>
                    <a:pt x="83" y="91"/>
                    <a:pt x="73" y="91"/>
                  </a:cubicBezTo>
                  <a:lnTo>
                    <a:pt x="73" y="96"/>
                  </a:lnTo>
                  <a:close/>
                  <a:moveTo>
                    <a:pt x="4" y="102"/>
                  </a:moveTo>
                  <a:cubicBezTo>
                    <a:pt x="73" y="102"/>
                    <a:pt x="73" y="102"/>
                    <a:pt x="73" y="102"/>
                  </a:cubicBezTo>
                  <a:cubicBezTo>
                    <a:pt x="73" y="107"/>
                    <a:pt x="73" y="107"/>
                    <a:pt x="73" y="107"/>
                  </a:cubicBezTo>
                  <a:cubicBezTo>
                    <a:pt x="2" y="107"/>
                    <a:pt x="2" y="107"/>
                    <a:pt x="2" y="107"/>
                  </a:cubicBezTo>
                  <a:cubicBezTo>
                    <a:pt x="1" y="107"/>
                    <a:pt x="0" y="106"/>
                    <a:pt x="0" y="104"/>
                  </a:cubicBezTo>
                  <a:cubicBezTo>
                    <a:pt x="0" y="3"/>
                    <a:pt x="0" y="3"/>
                    <a:pt x="0" y="3"/>
                  </a:cubicBezTo>
                  <a:cubicBezTo>
                    <a:pt x="0" y="1"/>
                    <a:pt x="1" y="0"/>
                    <a:pt x="2" y="0"/>
                  </a:cubicBezTo>
                  <a:cubicBezTo>
                    <a:pt x="73" y="0"/>
                    <a:pt x="73" y="0"/>
                    <a:pt x="73" y="0"/>
                  </a:cubicBezTo>
                  <a:cubicBezTo>
                    <a:pt x="73" y="5"/>
                    <a:pt x="73" y="5"/>
                    <a:pt x="73" y="5"/>
                  </a:cubicBezTo>
                  <a:cubicBezTo>
                    <a:pt x="4" y="5"/>
                    <a:pt x="4" y="5"/>
                    <a:pt x="4" y="5"/>
                  </a:cubicBezTo>
                  <a:cubicBezTo>
                    <a:pt x="4" y="102"/>
                    <a:pt x="4" y="102"/>
                    <a:pt x="4" y="102"/>
                  </a:cubicBezTo>
                  <a:close/>
                  <a:moveTo>
                    <a:pt x="73" y="11"/>
                  </a:moveTo>
                  <a:cubicBezTo>
                    <a:pt x="73" y="11"/>
                    <a:pt x="73" y="11"/>
                    <a:pt x="73" y="11"/>
                  </a:cubicBezTo>
                  <a:cubicBezTo>
                    <a:pt x="62" y="11"/>
                    <a:pt x="51" y="16"/>
                    <a:pt x="43" y="24"/>
                  </a:cubicBezTo>
                  <a:cubicBezTo>
                    <a:pt x="36" y="31"/>
                    <a:pt x="31" y="42"/>
                    <a:pt x="31" y="53"/>
                  </a:cubicBezTo>
                  <a:cubicBezTo>
                    <a:pt x="31" y="65"/>
                    <a:pt x="36" y="76"/>
                    <a:pt x="43" y="83"/>
                  </a:cubicBezTo>
                  <a:cubicBezTo>
                    <a:pt x="51" y="91"/>
                    <a:pt x="62" y="96"/>
                    <a:pt x="73" y="96"/>
                  </a:cubicBezTo>
                  <a:cubicBezTo>
                    <a:pt x="73" y="96"/>
                    <a:pt x="73" y="96"/>
                    <a:pt x="73" y="96"/>
                  </a:cubicBezTo>
                  <a:cubicBezTo>
                    <a:pt x="73" y="91"/>
                    <a:pt x="73" y="91"/>
                    <a:pt x="73" y="91"/>
                  </a:cubicBezTo>
                  <a:cubicBezTo>
                    <a:pt x="73" y="91"/>
                    <a:pt x="73" y="91"/>
                    <a:pt x="73" y="91"/>
                  </a:cubicBezTo>
                  <a:cubicBezTo>
                    <a:pt x="63" y="91"/>
                    <a:pt x="54" y="87"/>
                    <a:pt x="47" y="80"/>
                  </a:cubicBezTo>
                  <a:cubicBezTo>
                    <a:pt x="40" y="73"/>
                    <a:pt x="36" y="64"/>
                    <a:pt x="36" y="53"/>
                  </a:cubicBezTo>
                  <a:cubicBezTo>
                    <a:pt x="36" y="43"/>
                    <a:pt x="40" y="34"/>
                    <a:pt x="47" y="27"/>
                  </a:cubicBezTo>
                  <a:cubicBezTo>
                    <a:pt x="54" y="20"/>
                    <a:pt x="63" y="16"/>
                    <a:pt x="73" y="16"/>
                  </a:cubicBezTo>
                  <a:cubicBezTo>
                    <a:pt x="73" y="16"/>
                    <a:pt x="73" y="16"/>
                    <a:pt x="73" y="16"/>
                  </a:cubicBezTo>
                  <a:lnTo>
                    <a:pt x="73"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3" name="Freeform 96"/>
            <p:cNvSpPr>
              <a:spLocks noEditPoints="1"/>
            </p:cNvSpPr>
            <p:nvPr/>
          </p:nvSpPr>
          <p:spPr bwMode="auto">
            <a:xfrm>
              <a:off x="2647700" y="73324"/>
              <a:ext cx="290459" cy="180983"/>
            </a:xfrm>
            <a:custGeom>
              <a:avLst/>
              <a:gdLst>
                <a:gd name="T0" fmla="*/ 152 w 157"/>
                <a:gd name="T1" fmla="*/ 79 h 98"/>
                <a:gd name="T2" fmla="*/ 148 w 157"/>
                <a:gd name="T3" fmla="*/ 69 h 98"/>
                <a:gd name="T4" fmla="*/ 139 w 157"/>
                <a:gd name="T5" fmla="*/ 65 h 98"/>
                <a:gd name="T6" fmla="*/ 136 w 157"/>
                <a:gd name="T7" fmla="*/ 63 h 98"/>
                <a:gd name="T8" fmla="*/ 136 w 157"/>
                <a:gd name="T9" fmla="*/ 62 h 98"/>
                <a:gd name="T10" fmla="*/ 138 w 157"/>
                <a:gd name="T11" fmla="*/ 56 h 98"/>
                <a:gd name="T12" fmla="*/ 138 w 157"/>
                <a:gd name="T13" fmla="*/ 49 h 98"/>
                <a:gd name="T14" fmla="*/ 125 w 157"/>
                <a:gd name="T15" fmla="*/ 18 h 98"/>
                <a:gd name="T16" fmla="*/ 94 w 157"/>
                <a:gd name="T17" fmla="*/ 5 h 98"/>
                <a:gd name="T18" fmla="*/ 79 w 157"/>
                <a:gd name="T19" fmla="*/ 7 h 98"/>
                <a:gd name="T20" fmla="*/ 79 w 157"/>
                <a:gd name="T21" fmla="*/ 2 h 98"/>
                <a:gd name="T22" fmla="*/ 94 w 157"/>
                <a:gd name="T23" fmla="*/ 0 h 98"/>
                <a:gd name="T24" fmla="*/ 129 w 157"/>
                <a:gd name="T25" fmla="*/ 14 h 98"/>
                <a:gd name="T26" fmla="*/ 143 w 157"/>
                <a:gd name="T27" fmla="*/ 49 h 98"/>
                <a:gd name="T28" fmla="*/ 142 w 157"/>
                <a:gd name="T29" fmla="*/ 56 h 98"/>
                <a:gd name="T30" fmla="*/ 142 w 157"/>
                <a:gd name="T31" fmla="*/ 61 h 98"/>
                <a:gd name="T32" fmla="*/ 152 w 157"/>
                <a:gd name="T33" fmla="*/ 66 h 98"/>
                <a:gd name="T34" fmla="*/ 157 w 157"/>
                <a:gd name="T35" fmla="*/ 79 h 98"/>
                <a:gd name="T36" fmla="*/ 152 w 157"/>
                <a:gd name="T37" fmla="*/ 92 h 98"/>
                <a:gd name="T38" fmla="*/ 152 w 157"/>
                <a:gd name="T39" fmla="*/ 93 h 98"/>
                <a:gd name="T40" fmla="*/ 138 w 157"/>
                <a:gd name="T41" fmla="*/ 98 h 98"/>
                <a:gd name="T42" fmla="*/ 138 w 157"/>
                <a:gd name="T43" fmla="*/ 98 h 98"/>
                <a:gd name="T44" fmla="*/ 94 w 157"/>
                <a:gd name="T45" fmla="*/ 98 h 98"/>
                <a:gd name="T46" fmla="*/ 92 w 157"/>
                <a:gd name="T47" fmla="*/ 98 h 98"/>
                <a:gd name="T48" fmla="*/ 79 w 157"/>
                <a:gd name="T49" fmla="*/ 98 h 98"/>
                <a:gd name="T50" fmla="*/ 79 w 157"/>
                <a:gd name="T51" fmla="*/ 93 h 98"/>
                <a:gd name="T52" fmla="*/ 92 w 157"/>
                <a:gd name="T53" fmla="*/ 93 h 98"/>
                <a:gd name="T54" fmla="*/ 94 w 157"/>
                <a:gd name="T55" fmla="*/ 93 h 98"/>
                <a:gd name="T56" fmla="*/ 138 w 157"/>
                <a:gd name="T57" fmla="*/ 93 h 98"/>
                <a:gd name="T58" fmla="*/ 138 w 157"/>
                <a:gd name="T59" fmla="*/ 93 h 98"/>
                <a:gd name="T60" fmla="*/ 148 w 157"/>
                <a:gd name="T61" fmla="*/ 89 h 98"/>
                <a:gd name="T62" fmla="*/ 148 w 157"/>
                <a:gd name="T63" fmla="*/ 89 h 98"/>
                <a:gd name="T64" fmla="*/ 152 w 157"/>
                <a:gd name="T65" fmla="*/ 79 h 98"/>
                <a:gd name="T66" fmla="*/ 79 w 157"/>
                <a:gd name="T67" fmla="*/ 7 h 98"/>
                <a:gd name="T68" fmla="*/ 63 w 157"/>
                <a:gd name="T69" fmla="*/ 17 h 98"/>
                <a:gd name="T70" fmla="*/ 50 w 157"/>
                <a:gd name="T71" fmla="*/ 48 h 98"/>
                <a:gd name="T72" fmla="*/ 47 w 157"/>
                <a:gd name="T73" fmla="*/ 50 h 98"/>
                <a:gd name="T74" fmla="*/ 46 w 157"/>
                <a:gd name="T75" fmla="*/ 50 h 98"/>
                <a:gd name="T76" fmla="*/ 38 w 157"/>
                <a:gd name="T77" fmla="*/ 46 h 98"/>
                <a:gd name="T78" fmla="*/ 30 w 157"/>
                <a:gd name="T79" fmla="*/ 44 h 98"/>
                <a:gd name="T80" fmla="*/ 12 w 157"/>
                <a:gd name="T81" fmla="*/ 51 h 98"/>
                <a:gd name="T82" fmla="*/ 12 w 157"/>
                <a:gd name="T83" fmla="*/ 51 h 98"/>
                <a:gd name="T84" fmla="*/ 5 w 157"/>
                <a:gd name="T85" fmla="*/ 69 h 98"/>
                <a:gd name="T86" fmla="*/ 12 w 157"/>
                <a:gd name="T87" fmla="*/ 86 h 98"/>
                <a:gd name="T88" fmla="*/ 12 w 157"/>
                <a:gd name="T89" fmla="*/ 86 h 98"/>
                <a:gd name="T90" fmla="*/ 12 w 157"/>
                <a:gd name="T91" fmla="*/ 86 h 98"/>
                <a:gd name="T92" fmla="*/ 30 w 157"/>
                <a:gd name="T93" fmla="*/ 93 h 98"/>
                <a:gd name="T94" fmla="*/ 79 w 157"/>
                <a:gd name="T95" fmla="*/ 93 h 98"/>
                <a:gd name="T96" fmla="*/ 79 w 157"/>
                <a:gd name="T97" fmla="*/ 98 h 98"/>
                <a:gd name="T98" fmla="*/ 30 w 157"/>
                <a:gd name="T99" fmla="*/ 98 h 98"/>
                <a:gd name="T100" fmla="*/ 9 w 157"/>
                <a:gd name="T101" fmla="*/ 90 h 98"/>
                <a:gd name="T102" fmla="*/ 9 w 157"/>
                <a:gd name="T103" fmla="*/ 90 h 98"/>
                <a:gd name="T104" fmla="*/ 0 w 157"/>
                <a:gd name="T105" fmla="*/ 69 h 98"/>
                <a:gd name="T106" fmla="*/ 9 w 157"/>
                <a:gd name="T107" fmla="*/ 48 h 98"/>
                <a:gd name="T108" fmla="*/ 9 w 157"/>
                <a:gd name="T109" fmla="*/ 48 h 98"/>
                <a:gd name="T110" fmla="*/ 30 w 157"/>
                <a:gd name="T111" fmla="*/ 39 h 98"/>
                <a:gd name="T112" fmla="*/ 40 w 157"/>
                <a:gd name="T113" fmla="*/ 41 h 98"/>
                <a:gd name="T114" fmla="*/ 45 w 157"/>
                <a:gd name="T115" fmla="*/ 44 h 98"/>
                <a:gd name="T116" fmla="*/ 59 w 157"/>
                <a:gd name="T117" fmla="*/ 14 h 98"/>
                <a:gd name="T118" fmla="*/ 79 w 157"/>
                <a:gd name="T119" fmla="*/ 2 h 98"/>
                <a:gd name="T120" fmla="*/ 79 w 157"/>
                <a:gd name="T121" fmla="*/ 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7" h="98">
                  <a:moveTo>
                    <a:pt x="152" y="79"/>
                  </a:moveTo>
                  <a:cubicBezTo>
                    <a:pt x="152" y="75"/>
                    <a:pt x="151" y="72"/>
                    <a:pt x="148" y="69"/>
                  </a:cubicBezTo>
                  <a:cubicBezTo>
                    <a:pt x="146" y="67"/>
                    <a:pt x="142" y="65"/>
                    <a:pt x="139" y="65"/>
                  </a:cubicBezTo>
                  <a:cubicBezTo>
                    <a:pt x="137" y="65"/>
                    <a:pt x="136" y="64"/>
                    <a:pt x="136" y="63"/>
                  </a:cubicBezTo>
                  <a:cubicBezTo>
                    <a:pt x="136" y="62"/>
                    <a:pt x="136" y="62"/>
                    <a:pt x="136" y="62"/>
                  </a:cubicBezTo>
                  <a:cubicBezTo>
                    <a:pt x="137" y="60"/>
                    <a:pt x="137" y="58"/>
                    <a:pt x="138" y="56"/>
                  </a:cubicBezTo>
                  <a:cubicBezTo>
                    <a:pt x="138" y="53"/>
                    <a:pt x="138" y="51"/>
                    <a:pt x="138" y="49"/>
                  </a:cubicBezTo>
                  <a:cubicBezTo>
                    <a:pt x="138" y="37"/>
                    <a:pt x="133" y="26"/>
                    <a:pt x="125" y="18"/>
                  </a:cubicBezTo>
                  <a:cubicBezTo>
                    <a:pt x="117" y="10"/>
                    <a:pt x="106" y="5"/>
                    <a:pt x="94" y="5"/>
                  </a:cubicBezTo>
                  <a:cubicBezTo>
                    <a:pt x="89" y="5"/>
                    <a:pt x="83" y="6"/>
                    <a:pt x="79" y="7"/>
                  </a:cubicBezTo>
                  <a:cubicBezTo>
                    <a:pt x="79" y="2"/>
                    <a:pt x="79" y="2"/>
                    <a:pt x="79" y="2"/>
                  </a:cubicBezTo>
                  <a:cubicBezTo>
                    <a:pt x="84" y="1"/>
                    <a:pt x="89" y="0"/>
                    <a:pt x="94" y="0"/>
                  </a:cubicBezTo>
                  <a:cubicBezTo>
                    <a:pt x="107" y="0"/>
                    <a:pt x="120" y="5"/>
                    <a:pt x="129" y="14"/>
                  </a:cubicBezTo>
                  <a:cubicBezTo>
                    <a:pt x="138" y="23"/>
                    <a:pt x="143" y="35"/>
                    <a:pt x="143" y="49"/>
                  </a:cubicBezTo>
                  <a:cubicBezTo>
                    <a:pt x="143" y="51"/>
                    <a:pt x="143" y="54"/>
                    <a:pt x="142" y="56"/>
                  </a:cubicBezTo>
                  <a:cubicBezTo>
                    <a:pt x="142" y="58"/>
                    <a:pt x="142" y="59"/>
                    <a:pt x="142" y="61"/>
                  </a:cubicBezTo>
                  <a:cubicBezTo>
                    <a:pt x="146" y="61"/>
                    <a:pt x="149" y="63"/>
                    <a:pt x="152" y="66"/>
                  </a:cubicBezTo>
                  <a:cubicBezTo>
                    <a:pt x="155" y="69"/>
                    <a:pt x="157" y="74"/>
                    <a:pt x="157" y="79"/>
                  </a:cubicBezTo>
                  <a:cubicBezTo>
                    <a:pt x="157" y="84"/>
                    <a:pt x="155" y="89"/>
                    <a:pt x="152" y="92"/>
                  </a:cubicBezTo>
                  <a:cubicBezTo>
                    <a:pt x="152" y="93"/>
                    <a:pt x="152" y="93"/>
                    <a:pt x="152" y="93"/>
                  </a:cubicBezTo>
                  <a:cubicBezTo>
                    <a:pt x="148" y="96"/>
                    <a:pt x="143" y="98"/>
                    <a:pt x="138" y="98"/>
                  </a:cubicBezTo>
                  <a:cubicBezTo>
                    <a:pt x="138" y="98"/>
                    <a:pt x="138" y="98"/>
                    <a:pt x="138" y="98"/>
                  </a:cubicBezTo>
                  <a:cubicBezTo>
                    <a:pt x="94" y="98"/>
                    <a:pt x="94" y="98"/>
                    <a:pt x="94" y="98"/>
                  </a:cubicBezTo>
                  <a:cubicBezTo>
                    <a:pt x="92" y="98"/>
                    <a:pt x="92" y="98"/>
                    <a:pt x="92" y="98"/>
                  </a:cubicBezTo>
                  <a:cubicBezTo>
                    <a:pt x="79" y="98"/>
                    <a:pt x="79" y="98"/>
                    <a:pt x="79" y="98"/>
                  </a:cubicBezTo>
                  <a:cubicBezTo>
                    <a:pt x="79" y="93"/>
                    <a:pt x="79" y="93"/>
                    <a:pt x="79" y="93"/>
                  </a:cubicBezTo>
                  <a:cubicBezTo>
                    <a:pt x="92" y="93"/>
                    <a:pt x="92" y="93"/>
                    <a:pt x="92" y="93"/>
                  </a:cubicBezTo>
                  <a:cubicBezTo>
                    <a:pt x="94" y="93"/>
                    <a:pt x="94" y="93"/>
                    <a:pt x="94" y="93"/>
                  </a:cubicBezTo>
                  <a:cubicBezTo>
                    <a:pt x="138" y="93"/>
                    <a:pt x="138" y="93"/>
                    <a:pt x="138" y="93"/>
                  </a:cubicBezTo>
                  <a:cubicBezTo>
                    <a:pt x="138" y="93"/>
                    <a:pt x="138" y="93"/>
                    <a:pt x="138" y="93"/>
                  </a:cubicBezTo>
                  <a:cubicBezTo>
                    <a:pt x="142" y="93"/>
                    <a:pt x="146" y="92"/>
                    <a:pt x="148" y="89"/>
                  </a:cubicBezTo>
                  <a:cubicBezTo>
                    <a:pt x="148" y="89"/>
                    <a:pt x="148" y="89"/>
                    <a:pt x="148" y="89"/>
                  </a:cubicBezTo>
                  <a:cubicBezTo>
                    <a:pt x="151" y="87"/>
                    <a:pt x="152" y="83"/>
                    <a:pt x="152" y="79"/>
                  </a:cubicBezTo>
                  <a:close/>
                  <a:moveTo>
                    <a:pt x="79" y="7"/>
                  </a:moveTo>
                  <a:cubicBezTo>
                    <a:pt x="73" y="10"/>
                    <a:pt x="67" y="13"/>
                    <a:pt x="63" y="17"/>
                  </a:cubicBezTo>
                  <a:cubicBezTo>
                    <a:pt x="55" y="25"/>
                    <a:pt x="50" y="36"/>
                    <a:pt x="50" y="48"/>
                  </a:cubicBezTo>
                  <a:cubicBezTo>
                    <a:pt x="50" y="49"/>
                    <a:pt x="48" y="51"/>
                    <a:pt x="47" y="50"/>
                  </a:cubicBezTo>
                  <a:cubicBezTo>
                    <a:pt x="47" y="50"/>
                    <a:pt x="46" y="50"/>
                    <a:pt x="46" y="50"/>
                  </a:cubicBezTo>
                  <a:cubicBezTo>
                    <a:pt x="43" y="48"/>
                    <a:pt x="41" y="47"/>
                    <a:pt x="38" y="46"/>
                  </a:cubicBezTo>
                  <a:cubicBezTo>
                    <a:pt x="36" y="45"/>
                    <a:pt x="33" y="44"/>
                    <a:pt x="30" y="44"/>
                  </a:cubicBezTo>
                  <a:cubicBezTo>
                    <a:pt x="23" y="44"/>
                    <a:pt x="17" y="47"/>
                    <a:pt x="12" y="51"/>
                  </a:cubicBezTo>
                  <a:cubicBezTo>
                    <a:pt x="12" y="51"/>
                    <a:pt x="12" y="51"/>
                    <a:pt x="12" y="51"/>
                  </a:cubicBezTo>
                  <a:cubicBezTo>
                    <a:pt x="8" y="56"/>
                    <a:pt x="5" y="62"/>
                    <a:pt x="5" y="69"/>
                  </a:cubicBezTo>
                  <a:cubicBezTo>
                    <a:pt x="5" y="76"/>
                    <a:pt x="8" y="82"/>
                    <a:pt x="12" y="86"/>
                  </a:cubicBezTo>
                  <a:cubicBezTo>
                    <a:pt x="12" y="86"/>
                    <a:pt x="12" y="86"/>
                    <a:pt x="12" y="86"/>
                  </a:cubicBezTo>
                  <a:cubicBezTo>
                    <a:pt x="12" y="86"/>
                    <a:pt x="12" y="86"/>
                    <a:pt x="12" y="86"/>
                  </a:cubicBezTo>
                  <a:cubicBezTo>
                    <a:pt x="17" y="91"/>
                    <a:pt x="23" y="93"/>
                    <a:pt x="30" y="93"/>
                  </a:cubicBezTo>
                  <a:cubicBezTo>
                    <a:pt x="79" y="93"/>
                    <a:pt x="79" y="93"/>
                    <a:pt x="79" y="93"/>
                  </a:cubicBezTo>
                  <a:cubicBezTo>
                    <a:pt x="79" y="98"/>
                    <a:pt x="79" y="98"/>
                    <a:pt x="79" y="98"/>
                  </a:cubicBezTo>
                  <a:cubicBezTo>
                    <a:pt x="30" y="98"/>
                    <a:pt x="30" y="98"/>
                    <a:pt x="30" y="98"/>
                  </a:cubicBezTo>
                  <a:cubicBezTo>
                    <a:pt x="22" y="98"/>
                    <a:pt x="14" y="95"/>
                    <a:pt x="9" y="90"/>
                  </a:cubicBezTo>
                  <a:cubicBezTo>
                    <a:pt x="9" y="90"/>
                    <a:pt x="9" y="90"/>
                    <a:pt x="9" y="90"/>
                  </a:cubicBezTo>
                  <a:cubicBezTo>
                    <a:pt x="4" y="84"/>
                    <a:pt x="0" y="77"/>
                    <a:pt x="0" y="69"/>
                  </a:cubicBezTo>
                  <a:cubicBezTo>
                    <a:pt x="0" y="61"/>
                    <a:pt x="4" y="53"/>
                    <a:pt x="9" y="48"/>
                  </a:cubicBezTo>
                  <a:cubicBezTo>
                    <a:pt x="9" y="48"/>
                    <a:pt x="9" y="48"/>
                    <a:pt x="9" y="48"/>
                  </a:cubicBezTo>
                  <a:cubicBezTo>
                    <a:pt x="14" y="43"/>
                    <a:pt x="22" y="39"/>
                    <a:pt x="30" y="39"/>
                  </a:cubicBezTo>
                  <a:cubicBezTo>
                    <a:pt x="33" y="39"/>
                    <a:pt x="37" y="40"/>
                    <a:pt x="40" y="41"/>
                  </a:cubicBezTo>
                  <a:cubicBezTo>
                    <a:pt x="42" y="42"/>
                    <a:pt x="43" y="43"/>
                    <a:pt x="45" y="44"/>
                  </a:cubicBezTo>
                  <a:cubicBezTo>
                    <a:pt x="46" y="32"/>
                    <a:pt x="52" y="22"/>
                    <a:pt x="59" y="14"/>
                  </a:cubicBezTo>
                  <a:cubicBezTo>
                    <a:pt x="65" y="9"/>
                    <a:pt x="71" y="5"/>
                    <a:pt x="79" y="2"/>
                  </a:cubicBezTo>
                  <a:lnTo>
                    <a:pt x="79" y="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4" name="Freeform 105"/>
            <p:cNvSpPr>
              <a:spLocks noEditPoints="1"/>
            </p:cNvSpPr>
            <p:nvPr/>
          </p:nvSpPr>
          <p:spPr bwMode="auto">
            <a:xfrm>
              <a:off x="1942981" y="3024618"/>
              <a:ext cx="153959" cy="338152"/>
            </a:xfrm>
            <a:custGeom>
              <a:avLst/>
              <a:gdLst>
                <a:gd name="T0" fmla="*/ 75 w 84"/>
                <a:gd name="T1" fmla="*/ 31 h 183"/>
                <a:gd name="T2" fmla="*/ 55 w 84"/>
                <a:gd name="T3" fmla="*/ 28 h 183"/>
                <a:gd name="T4" fmla="*/ 57 w 84"/>
                <a:gd name="T5" fmla="*/ 18 h 183"/>
                <a:gd name="T6" fmla="*/ 78 w 84"/>
                <a:gd name="T7" fmla="*/ 12 h 183"/>
                <a:gd name="T8" fmla="*/ 77 w 84"/>
                <a:gd name="T9" fmla="*/ 6 h 183"/>
                <a:gd name="T10" fmla="*/ 51 w 84"/>
                <a:gd name="T11" fmla="*/ 10 h 183"/>
                <a:gd name="T12" fmla="*/ 72 w 84"/>
                <a:gd name="T13" fmla="*/ 1 h 183"/>
                <a:gd name="T14" fmla="*/ 83 w 84"/>
                <a:gd name="T15" fmla="*/ 8 h 183"/>
                <a:gd name="T16" fmla="*/ 76 w 84"/>
                <a:gd name="T17" fmla="*/ 19 h 183"/>
                <a:gd name="T18" fmla="*/ 78 w 84"/>
                <a:gd name="T19" fmla="*/ 26 h 183"/>
                <a:gd name="T20" fmla="*/ 78 w 84"/>
                <a:gd name="T21" fmla="*/ 183 h 183"/>
                <a:gd name="T22" fmla="*/ 51 w 84"/>
                <a:gd name="T23" fmla="*/ 167 h 183"/>
                <a:gd name="T24" fmla="*/ 65 w 84"/>
                <a:gd name="T25" fmla="*/ 60 h 183"/>
                <a:gd name="T26" fmla="*/ 57 w 84"/>
                <a:gd name="T27" fmla="*/ 58 h 183"/>
                <a:gd name="T28" fmla="*/ 55 w 84"/>
                <a:gd name="T29" fmla="*/ 95 h 183"/>
                <a:gd name="T30" fmla="*/ 51 w 84"/>
                <a:gd name="T31" fmla="*/ 99 h 183"/>
                <a:gd name="T32" fmla="*/ 51 w 84"/>
                <a:gd name="T33" fmla="*/ 99 h 183"/>
                <a:gd name="T34" fmla="*/ 52 w 84"/>
                <a:gd name="T35" fmla="*/ 104 h 183"/>
                <a:gd name="T36" fmla="*/ 60 w 84"/>
                <a:gd name="T37" fmla="*/ 95 h 183"/>
                <a:gd name="T38" fmla="*/ 60 w 84"/>
                <a:gd name="T39" fmla="*/ 63 h 183"/>
                <a:gd name="T40" fmla="*/ 51 w 84"/>
                <a:gd name="T41" fmla="*/ 167 h 183"/>
                <a:gd name="T42" fmla="*/ 46 w 84"/>
                <a:gd name="T43" fmla="*/ 17 h 183"/>
                <a:gd name="T44" fmla="*/ 44 w 84"/>
                <a:gd name="T45" fmla="*/ 31 h 183"/>
                <a:gd name="T46" fmla="*/ 42 w 84"/>
                <a:gd name="T47" fmla="*/ 12 h 183"/>
                <a:gd name="T48" fmla="*/ 50 w 84"/>
                <a:gd name="T49" fmla="*/ 6 h 183"/>
                <a:gd name="T50" fmla="*/ 51 w 84"/>
                <a:gd name="T51" fmla="*/ 11 h 183"/>
                <a:gd name="T52" fmla="*/ 42 w 84"/>
                <a:gd name="T53" fmla="*/ 178 h 183"/>
                <a:gd name="T54" fmla="*/ 42 w 84"/>
                <a:gd name="T55" fmla="*/ 183 h 183"/>
                <a:gd name="T56" fmla="*/ 51 w 84"/>
                <a:gd name="T57" fmla="*/ 99 h 183"/>
                <a:gd name="T58" fmla="*/ 51 w 84"/>
                <a:gd name="T59" fmla="*/ 104 h 183"/>
                <a:gd name="T60" fmla="*/ 44 w 84"/>
                <a:gd name="T61" fmla="*/ 102 h 183"/>
                <a:gd name="T62" fmla="*/ 44 w 84"/>
                <a:gd name="T63" fmla="*/ 58 h 183"/>
                <a:gd name="T64" fmla="*/ 46 w 84"/>
                <a:gd name="T65" fmla="*/ 84 h 183"/>
                <a:gd name="T66" fmla="*/ 47 w 84"/>
                <a:gd name="T67" fmla="*/ 98 h 183"/>
                <a:gd name="T68" fmla="*/ 51 w 84"/>
                <a:gd name="T69" fmla="*/ 99 h 183"/>
                <a:gd name="T70" fmla="*/ 51 w 84"/>
                <a:gd name="T71" fmla="*/ 162 h 183"/>
                <a:gd name="T72" fmla="*/ 42 w 84"/>
                <a:gd name="T73" fmla="*/ 162 h 183"/>
                <a:gd name="T74" fmla="*/ 5 w 84"/>
                <a:gd name="T75" fmla="*/ 31 h 183"/>
                <a:gd name="T76" fmla="*/ 42 w 84"/>
                <a:gd name="T77" fmla="*/ 183 h 183"/>
                <a:gd name="T78" fmla="*/ 0 w 84"/>
                <a:gd name="T79" fmla="*/ 29 h 183"/>
                <a:gd name="T80" fmla="*/ 41 w 84"/>
                <a:gd name="T81" fmla="*/ 17 h 183"/>
                <a:gd name="T82" fmla="*/ 42 w 84"/>
                <a:gd name="T83" fmla="*/ 12 h 183"/>
                <a:gd name="T84" fmla="*/ 18 w 84"/>
                <a:gd name="T85" fmla="*/ 58 h 183"/>
                <a:gd name="T86" fmla="*/ 18 w 84"/>
                <a:gd name="T87" fmla="*/ 167 h 183"/>
                <a:gd name="T88" fmla="*/ 20 w 84"/>
                <a:gd name="T89" fmla="*/ 162 h 183"/>
                <a:gd name="T90" fmla="*/ 41 w 84"/>
                <a:gd name="T91" fmla="*/ 84 h 183"/>
                <a:gd name="T92" fmla="*/ 42 w 84"/>
                <a:gd name="T93" fmla="*/ 5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83">
                  <a:moveTo>
                    <a:pt x="51" y="178"/>
                  </a:moveTo>
                  <a:cubicBezTo>
                    <a:pt x="75" y="178"/>
                    <a:pt x="75" y="178"/>
                    <a:pt x="75" y="178"/>
                  </a:cubicBezTo>
                  <a:cubicBezTo>
                    <a:pt x="75" y="31"/>
                    <a:pt x="75" y="31"/>
                    <a:pt x="75" y="31"/>
                  </a:cubicBezTo>
                  <a:cubicBezTo>
                    <a:pt x="57" y="31"/>
                    <a:pt x="57" y="31"/>
                    <a:pt x="57" y="31"/>
                  </a:cubicBezTo>
                  <a:cubicBezTo>
                    <a:pt x="56" y="31"/>
                    <a:pt x="55" y="30"/>
                    <a:pt x="55" y="29"/>
                  </a:cubicBezTo>
                  <a:cubicBezTo>
                    <a:pt x="55" y="28"/>
                    <a:pt x="55" y="28"/>
                    <a:pt x="55" y="28"/>
                  </a:cubicBezTo>
                  <a:cubicBezTo>
                    <a:pt x="55" y="21"/>
                    <a:pt x="55" y="21"/>
                    <a:pt x="55" y="21"/>
                  </a:cubicBezTo>
                  <a:cubicBezTo>
                    <a:pt x="55" y="20"/>
                    <a:pt x="56" y="19"/>
                    <a:pt x="57" y="18"/>
                  </a:cubicBezTo>
                  <a:cubicBezTo>
                    <a:pt x="57" y="18"/>
                    <a:pt x="57" y="18"/>
                    <a:pt x="57" y="18"/>
                  </a:cubicBezTo>
                  <a:cubicBezTo>
                    <a:pt x="75" y="14"/>
                    <a:pt x="75" y="14"/>
                    <a:pt x="75" y="14"/>
                  </a:cubicBezTo>
                  <a:cubicBezTo>
                    <a:pt x="75" y="14"/>
                    <a:pt x="75" y="14"/>
                    <a:pt x="75" y="14"/>
                  </a:cubicBezTo>
                  <a:cubicBezTo>
                    <a:pt x="76" y="14"/>
                    <a:pt x="77" y="13"/>
                    <a:pt x="78" y="12"/>
                  </a:cubicBezTo>
                  <a:cubicBezTo>
                    <a:pt x="79" y="11"/>
                    <a:pt x="79" y="10"/>
                    <a:pt x="79" y="9"/>
                  </a:cubicBezTo>
                  <a:cubicBezTo>
                    <a:pt x="79" y="9"/>
                    <a:pt x="79" y="9"/>
                    <a:pt x="79" y="9"/>
                  </a:cubicBezTo>
                  <a:cubicBezTo>
                    <a:pt x="78" y="8"/>
                    <a:pt x="78" y="7"/>
                    <a:pt x="77" y="6"/>
                  </a:cubicBezTo>
                  <a:cubicBezTo>
                    <a:pt x="76" y="5"/>
                    <a:pt x="74" y="5"/>
                    <a:pt x="73" y="5"/>
                  </a:cubicBezTo>
                  <a:cubicBezTo>
                    <a:pt x="73" y="5"/>
                    <a:pt x="73" y="5"/>
                    <a:pt x="73" y="5"/>
                  </a:cubicBezTo>
                  <a:cubicBezTo>
                    <a:pt x="51" y="10"/>
                    <a:pt x="51" y="10"/>
                    <a:pt x="51" y="10"/>
                  </a:cubicBezTo>
                  <a:cubicBezTo>
                    <a:pt x="51" y="5"/>
                    <a:pt x="51" y="5"/>
                    <a:pt x="51" y="5"/>
                  </a:cubicBezTo>
                  <a:cubicBezTo>
                    <a:pt x="72" y="1"/>
                    <a:pt x="72" y="1"/>
                    <a:pt x="72" y="1"/>
                  </a:cubicBezTo>
                  <a:cubicBezTo>
                    <a:pt x="72" y="1"/>
                    <a:pt x="72" y="1"/>
                    <a:pt x="72" y="1"/>
                  </a:cubicBezTo>
                  <a:cubicBezTo>
                    <a:pt x="75" y="0"/>
                    <a:pt x="77" y="1"/>
                    <a:pt x="79" y="2"/>
                  </a:cubicBezTo>
                  <a:cubicBezTo>
                    <a:pt x="81" y="3"/>
                    <a:pt x="83" y="5"/>
                    <a:pt x="83" y="8"/>
                  </a:cubicBezTo>
                  <a:cubicBezTo>
                    <a:pt x="83" y="8"/>
                    <a:pt x="83" y="8"/>
                    <a:pt x="83" y="8"/>
                  </a:cubicBezTo>
                  <a:cubicBezTo>
                    <a:pt x="84" y="10"/>
                    <a:pt x="83" y="13"/>
                    <a:pt x="82" y="15"/>
                  </a:cubicBezTo>
                  <a:cubicBezTo>
                    <a:pt x="81" y="17"/>
                    <a:pt x="79" y="18"/>
                    <a:pt x="76" y="19"/>
                  </a:cubicBezTo>
                  <a:cubicBezTo>
                    <a:pt x="76" y="19"/>
                    <a:pt x="76" y="19"/>
                    <a:pt x="76" y="19"/>
                  </a:cubicBezTo>
                  <a:cubicBezTo>
                    <a:pt x="60" y="23"/>
                    <a:pt x="60" y="23"/>
                    <a:pt x="60" y="23"/>
                  </a:cubicBezTo>
                  <a:cubicBezTo>
                    <a:pt x="60" y="26"/>
                    <a:pt x="60" y="26"/>
                    <a:pt x="60" y="26"/>
                  </a:cubicBezTo>
                  <a:cubicBezTo>
                    <a:pt x="78" y="26"/>
                    <a:pt x="78" y="26"/>
                    <a:pt x="78" y="26"/>
                  </a:cubicBezTo>
                  <a:cubicBezTo>
                    <a:pt x="79" y="26"/>
                    <a:pt x="80" y="27"/>
                    <a:pt x="80" y="29"/>
                  </a:cubicBezTo>
                  <a:cubicBezTo>
                    <a:pt x="80" y="180"/>
                    <a:pt x="80" y="180"/>
                    <a:pt x="80" y="180"/>
                  </a:cubicBezTo>
                  <a:cubicBezTo>
                    <a:pt x="80" y="182"/>
                    <a:pt x="79" y="183"/>
                    <a:pt x="78" y="183"/>
                  </a:cubicBezTo>
                  <a:cubicBezTo>
                    <a:pt x="51" y="183"/>
                    <a:pt x="51" y="183"/>
                    <a:pt x="51" y="183"/>
                  </a:cubicBezTo>
                  <a:cubicBezTo>
                    <a:pt x="51" y="178"/>
                    <a:pt x="51" y="178"/>
                    <a:pt x="51" y="178"/>
                  </a:cubicBezTo>
                  <a:close/>
                  <a:moveTo>
                    <a:pt x="51" y="167"/>
                  </a:moveTo>
                  <a:cubicBezTo>
                    <a:pt x="62" y="167"/>
                    <a:pt x="62" y="167"/>
                    <a:pt x="62" y="167"/>
                  </a:cubicBezTo>
                  <a:cubicBezTo>
                    <a:pt x="64" y="167"/>
                    <a:pt x="65" y="166"/>
                    <a:pt x="65" y="164"/>
                  </a:cubicBezTo>
                  <a:cubicBezTo>
                    <a:pt x="65" y="60"/>
                    <a:pt x="65" y="60"/>
                    <a:pt x="65" y="60"/>
                  </a:cubicBezTo>
                  <a:cubicBezTo>
                    <a:pt x="65" y="59"/>
                    <a:pt x="64" y="58"/>
                    <a:pt x="62" y="58"/>
                  </a:cubicBezTo>
                  <a:cubicBezTo>
                    <a:pt x="57" y="58"/>
                    <a:pt x="57" y="58"/>
                    <a:pt x="57" y="58"/>
                  </a:cubicBezTo>
                  <a:cubicBezTo>
                    <a:pt x="57" y="58"/>
                    <a:pt x="57" y="58"/>
                    <a:pt x="57" y="58"/>
                  </a:cubicBezTo>
                  <a:cubicBezTo>
                    <a:pt x="56" y="58"/>
                    <a:pt x="55" y="59"/>
                    <a:pt x="55" y="60"/>
                  </a:cubicBezTo>
                  <a:cubicBezTo>
                    <a:pt x="55" y="95"/>
                    <a:pt x="55" y="95"/>
                    <a:pt x="55" y="95"/>
                  </a:cubicBezTo>
                  <a:cubicBezTo>
                    <a:pt x="55" y="95"/>
                    <a:pt x="55" y="95"/>
                    <a:pt x="55" y="95"/>
                  </a:cubicBezTo>
                  <a:cubicBezTo>
                    <a:pt x="55" y="96"/>
                    <a:pt x="55" y="97"/>
                    <a:pt x="54" y="98"/>
                  </a:cubicBezTo>
                  <a:cubicBezTo>
                    <a:pt x="53" y="99"/>
                    <a:pt x="53" y="99"/>
                    <a:pt x="52" y="99"/>
                  </a:cubicBezTo>
                  <a:cubicBezTo>
                    <a:pt x="51" y="99"/>
                    <a:pt x="51" y="99"/>
                    <a:pt x="51" y="99"/>
                  </a:cubicBezTo>
                  <a:cubicBezTo>
                    <a:pt x="51" y="99"/>
                    <a:pt x="51" y="99"/>
                    <a:pt x="51" y="99"/>
                  </a:cubicBezTo>
                  <a:cubicBezTo>
                    <a:pt x="51" y="99"/>
                    <a:pt x="51" y="99"/>
                    <a:pt x="52" y="99"/>
                  </a:cubicBezTo>
                  <a:cubicBezTo>
                    <a:pt x="51" y="99"/>
                    <a:pt x="51" y="99"/>
                    <a:pt x="51" y="99"/>
                  </a:cubicBezTo>
                  <a:cubicBezTo>
                    <a:pt x="51" y="104"/>
                    <a:pt x="51" y="104"/>
                    <a:pt x="51" y="104"/>
                  </a:cubicBezTo>
                  <a:cubicBezTo>
                    <a:pt x="52" y="104"/>
                    <a:pt x="52" y="104"/>
                    <a:pt x="52" y="104"/>
                  </a:cubicBezTo>
                  <a:cubicBezTo>
                    <a:pt x="52" y="104"/>
                    <a:pt x="52" y="104"/>
                    <a:pt x="52" y="104"/>
                  </a:cubicBezTo>
                  <a:cubicBezTo>
                    <a:pt x="52" y="104"/>
                    <a:pt x="52" y="104"/>
                    <a:pt x="53" y="104"/>
                  </a:cubicBezTo>
                  <a:cubicBezTo>
                    <a:pt x="55" y="104"/>
                    <a:pt x="57" y="102"/>
                    <a:pt x="58" y="101"/>
                  </a:cubicBezTo>
                  <a:cubicBezTo>
                    <a:pt x="59" y="99"/>
                    <a:pt x="60" y="97"/>
                    <a:pt x="60" y="95"/>
                  </a:cubicBezTo>
                  <a:cubicBezTo>
                    <a:pt x="60" y="95"/>
                    <a:pt x="60" y="95"/>
                    <a:pt x="60" y="95"/>
                  </a:cubicBezTo>
                  <a:cubicBezTo>
                    <a:pt x="60" y="63"/>
                    <a:pt x="60" y="63"/>
                    <a:pt x="60" y="63"/>
                  </a:cubicBezTo>
                  <a:cubicBezTo>
                    <a:pt x="60" y="63"/>
                    <a:pt x="60" y="63"/>
                    <a:pt x="60" y="63"/>
                  </a:cubicBezTo>
                  <a:cubicBezTo>
                    <a:pt x="60" y="162"/>
                    <a:pt x="60" y="162"/>
                    <a:pt x="60" y="162"/>
                  </a:cubicBezTo>
                  <a:cubicBezTo>
                    <a:pt x="51" y="162"/>
                    <a:pt x="51" y="162"/>
                    <a:pt x="51" y="162"/>
                  </a:cubicBezTo>
                  <a:lnTo>
                    <a:pt x="51" y="167"/>
                  </a:lnTo>
                  <a:close/>
                  <a:moveTo>
                    <a:pt x="47" y="12"/>
                  </a:moveTo>
                  <a:cubicBezTo>
                    <a:pt x="46" y="14"/>
                    <a:pt x="46" y="15"/>
                    <a:pt x="46" y="17"/>
                  </a:cubicBezTo>
                  <a:cubicBezTo>
                    <a:pt x="46" y="17"/>
                    <a:pt x="46" y="17"/>
                    <a:pt x="46" y="17"/>
                  </a:cubicBezTo>
                  <a:cubicBezTo>
                    <a:pt x="46" y="17"/>
                    <a:pt x="46" y="17"/>
                    <a:pt x="46" y="17"/>
                  </a:cubicBezTo>
                  <a:cubicBezTo>
                    <a:pt x="46" y="29"/>
                    <a:pt x="46" y="29"/>
                    <a:pt x="46" y="29"/>
                  </a:cubicBezTo>
                  <a:cubicBezTo>
                    <a:pt x="46" y="30"/>
                    <a:pt x="45" y="31"/>
                    <a:pt x="44" y="31"/>
                  </a:cubicBezTo>
                  <a:cubicBezTo>
                    <a:pt x="44" y="31"/>
                    <a:pt x="44" y="31"/>
                    <a:pt x="44" y="31"/>
                  </a:cubicBezTo>
                  <a:cubicBezTo>
                    <a:pt x="42" y="31"/>
                    <a:pt x="42" y="31"/>
                    <a:pt x="42" y="31"/>
                  </a:cubicBezTo>
                  <a:cubicBezTo>
                    <a:pt x="42" y="12"/>
                    <a:pt x="42" y="12"/>
                    <a:pt x="42" y="12"/>
                  </a:cubicBezTo>
                  <a:cubicBezTo>
                    <a:pt x="42" y="11"/>
                    <a:pt x="43" y="10"/>
                    <a:pt x="43" y="9"/>
                  </a:cubicBezTo>
                  <a:cubicBezTo>
                    <a:pt x="44" y="8"/>
                    <a:pt x="45" y="7"/>
                    <a:pt x="46" y="7"/>
                  </a:cubicBezTo>
                  <a:cubicBezTo>
                    <a:pt x="47" y="6"/>
                    <a:pt x="49" y="6"/>
                    <a:pt x="50" y="6"/>
                  </a:cubicBezTo>
                  <a:cubicBezTo>
                    <a:pt x="51" y="5"/>
                    <a:pt x="51" y="5"/>
                    <a:pt x="51" y="5"/>
                  </a:cubicBezTo>
                  <a:cubicBezTo>
                    <a:pt x="51" y="10"/>
                    <a:pt x="51" y="10"/>
                    <a:pt x="51" y="10"/>
                  </a:cubicBezTo>
                  <a:cubicBezTo>
                    <a:pt x="51" y="11"/>
                    <a:pt x="51" y="11"/>
                    <a:pt x="51" y="11"/>
                  </a:cubicBezTo>
                  <a:cubicBezTo>
                    <a:pt x="50" y="11"/>
                    <a:pt x="49" y="11"/>
                    <a:pt x="48" y="11"/>
                  </a:cubicBezTo>
                  <a:cubicBezTo>
                    <a:pt x="48" y="12"/>
                    <a:pt x="47" y="12"/>
                    <a:pt x="47" y="12"/>
                  </a:cubicBezTo>
                  <a:close/>
                  <a:moveTo>
                    <a:pt x="42" y="178"/>
                  </a:moveTo>
                  <a:cubicBezTo>
                    <a:pt x="51" y="178"/>
                    <a:pt x="51" y="178"/>
                    <a:pt x="51" y="178"/>
                  </a:cubicBezTo>
                  <a:cubicBezTo>
                    <a:pt x="51" y="183"/>
                    <a:pt x="51" y="183"/>
                    <a:pt x="51" y="183"/>
                  </a:cubicBezTo>
                  <a:cubicBezTo>
                    <a:pt x="42" y="183"/>
                    <a:pt x="42" y="183"/>
                    <a:pt x="42" y="183"/>
                  </a:cubicBezTo>
                  <a:cubicBezTo>
                    <a:pt x="42" y="178"/>
                    <a:pt x="42" y="178"/>
                    <a:pt x="42" y="178"/>
                  </a:cubicBezTo>
                  <a:close/>
                  <a:moveTo>
                    <a:pt x="51" y="99"/>
                  </a:moveTo>
                  <a:cubicBezTo>
                    <a:pt x="51" y="99"/>
                    <a:pt x="51" y="99"/>
                    <a:pt x="51" y="99"/>
                  </a:cubicBezTo>
                  <a:cubicBezTo>
                    <a:pt x="51" y="99"/>
                    <a:pt x="51" y="99"/>
                    <a:pt x="51" y="99"/>
                  </a:cubicBezTo>
                  <a:cubicBezTo>
                    <a:pt x="51" y="99"/>
                    <a:pt x="51" y="99"/>
                    <a:pt x="51" y="99"/>
                  </a:cubicBezTo>
                  <a:cubicBezTo>
                    <a:pt x="51" y="104"/>
                    <a:pt x="51" y="104"/>
                    <a:pt x="51" y="104"/>
                  </a:cubicBezTo>
                  <a:cubicBezTo>
                    <a:pt x="51" y="104"/>
                    <a:pt x="51" y="104"/>
                    <a:pt x="51" y="104"/>
                  </a:cubicBezTo>
                  <a:cubicBezTo>
                    <a:pt x="48" y="104"/>
                    <a:pt x="46" y="103"/>
                    <a:pt x="44" y="102"/>
                  </a:cubicBezTo>
                  <a:cubicBezTo>
                    <a:pt x="44" y="102"/>
                    <a:pt x="44" y="102"/>
                    <a:pt x="44" y="102"/>
                  </a:cubicBezTo>
                  <a:cubicBezTo>
                    <a:pt x="43" y="101"/>
                    <a:pt x="42" y="100"/>
                    <a:pt x="42" y="98"/>
                  </a:cubicBezTo>
                  <a:cubicBezTo>
                    <a:pt x="42" y="58"/>
                    <a:pt x="42" y="58"/>
                    <a:pt x="42" y="58"/>
                  </a:cubicBezTo>
                  <a:cubicBezTo>
                    <a:pt x="44" y="58"/>
                    <a:pt x="44" y="58"/>
                    <a:pt x="44" y="58"/>
                  </a:cubicBezTo>
                  <a:cubicBezTo>
                    <a:pt x="45" y="58"/>
                    <a:pt x="46" y="59"/>
                    <a:pt x="46" y="60"/>
                  </a:cubicBezTo>
                  <a:cubicBezTo>
                    <a:pt x="46" y="60"/>
                    <a:pt x="46" y="60"/>
                    <a:pt x="46" y="60"/>
                  </a:cubicBezTo>
                  <a:cubicBezTo>
                    <a:pt x="46" y="84"/>
                    <a:pt x="46" y="84"/>
                    <a:pt x="46" y="84"/>
                  </a:cubicBezTo>
                  <a:cubicBezTo>
                    <a:pt x="46" y="95"/>
                    <a:pt x="46" y="95"/>
                    <a:pt x="46" y="95"/>
                  </a:cubicBezTo>
                  <a:cubicBezTo>
                    <a:pt x="46" y="96"/>
                    <a:pt x="46" y="97"/>
                    <a:pt x="47" y="98"/>
                  </a:cubicBezTo>
                  <a:cubicBezTo>
                    <a:pt x="47" y="98"/>
                    <a:pt x="47" y="98"/>
                    <a:pt x="47" y="98"/>
                  </a:cubicBezTo>
                  <a:cubicBezTo>
                    <a:pt x="47" y="98"/>
                    <a:pt x="47" y="98"/>
                    <a:pt x="47" y="98"/>
                  </a:cubicBezTo>
                  <a:cubicBezTo>
                    <a:pt x="48" y="99"/>
                    <a:pt x="49" y="99"/>
                    <a:pt x="51" y="99"/>
                  </a:cubicBezTo>
                  <a:cubicBezTo>
                    <a:pt x="51" y="99"/>
                    <a:pt x="51" y="99"/>
                    <a:pt x="51" y="99"/>
                  </a:cubicBezTo>
                  <a:cubicBezTo>
                    <a:pt x="51" y="99"/>
                    <a:pt x="51" y="99"/>
                    <a:pt x="51" y="99"/>
                  </a:cubicBezTo>
                  <a:cubicBezTo>
                    <a:pt x="51" y="99"/>
                    <a:pt x="51" y="99"/>
                    <a:pt x="51" y="99"/>
                  </a:cubicBezTo>
                  <a:close/>
                  <a:moveTo>
                    <a:pt x="51" y="162"/>
                  </a:moveTo>
                  <a:cubicBezTo>
                    <a:pt x="51" y="167"/>
                    <a:pt x="51" y="167"/>
                    <a:pt x="51" y="167"/>
                  </a:cubicBezTo>
                  <a:cubicBezTo>
                    <a:pt x="42" y="167"/>
                    <a:pt x="42" y="167"/>
                    <a:pt x="42" y="167"/>
                  </a:cubicBezTo>
                  <a:cubicBezTo>
                    <a:pt x="42" y="162"/>
                    <a:pt x="42" y="162"/>
                    <a:pt x="42" y="162"/>
                  </a:cubicBezTo>
                  <a:lnTo>
                    <a:pt x="51" y="162"/>
                  </a:lnTo>
                  <a:close/>
                  <a:moveTo>
                    <a:pt x="42" y="31"/>
                  </a:moveTo>
                  <a:cubicBezTo>
                    <a:pt x="5" y="31"/>
                    <a:pt x="5" y="31"/>
                    <a:pt x="5" y="31"/>
                  </a:cubicBezTo>
                  <a:cubicBezTo>
                    <a:pt x="5" y="178"/>
                    <a:pt x="5" y="178"/>
                    <a:pt x="5" y="178"/>
                  </a:cubicBezTo>
                  <a:cubicBezTo>
                    <a:pt x="42" y="178"/>
                    <a:pt x="42" y="178"/>
                    <a:pt x="42" y="178"/>
                  </a:cubicBezTo>
                  <a:cubicBezTo>
                    <a:pt x="42" y="183"/>
                    <a:pt x="42" y="183"/>
                    <a:pt x="42" y="183"/>
                  </a:cubicBezTo>
                  <a:cubicBezTo>
                    <a:pt x="3" y="183"/>
                    <a:pt x="3" y="183"/>
                    <a:pt x="3" y="183"/>
                  </a:cubicBezTo>
                  <a:cubicBezTo>
                    <a:pt x="1" y="183"/>
                    <a:pt x="0" y="182"/>
                    <a:pt x="0" y="180"/>
                  </a:cubicBezTo>
                  <a:cubicBezTo>
                    <a:pt x="0" y="29"/>
                    <a:pt x="0" y="29"/>
                    <a:pt x="0" y="29"/>
                  </a:cubicBezTo>
                  <a:cubicBezTo>
                    <a:pt x="0" y="27"/>
                    <a:pt x="1" y="26"/>
                    <a:pt x="3" y="26"/>
                  </a:cubicBezTo>
                  <a:cubicBezTo>
                    <a:pt x="41" y="26"/>
                    <a:pt x="41" y="26"/>
                    <a:pt x="41" y="26"/>
                  </a:cubicBezTo>
                  <a:cubicBezTo>
                    <a:pt x="41" y="17"/>
                    <a:pt x="41" y="17"/>
                    <a:pt x="41" y="17"/>
                  </a:cubicBezTo>
                  <a:cubicBezTo>
                    <a:pt x="41" y="17"/>
                    <a:pt x="41" y="17"/>
                    <a:pt x="41" y="17"/>
                  </a:cubicBezTo>
                  <a:cubicBezTo>
                    <a:pt x="41" y="17"/>
                    <a:pt x="41" y="17"/>
                    <a:pt x="41" y="17"/>
                  </a:cubicBezTo>
                  <a:cubicBezTo>
                    <a:pt x="41" y="15"/>
                    <a:pt x="41" y="14"/>
                    <a:pt x="42" y="12"/>
                  </a:cubicBezTo>
                  <a:cubicBezTo>
                    <a:pt x="42" y="31"/>
                    <a:pt x="42" y="31"/>
                    <a:pt x="42" y="31"/>
                  </a:cubicBezTo>
                  <a:close/>
                  <a:moveTo>
                    <a:pt x="42" y="58"/>
                  </a:moveTo>
                  <a:cubicBezTo>
                    <a:pt x="18" y="58"/>
                    <a:pt x="18" y="58"/>
                    <a:pt x="18" y="58"/>
                  </a:cubicBezTo>
                  <a:cubicBezTo>
                    <a:pt x="17" y="58"/>
                    <a:pt x="16" y="59"/>
                    <a:pt x="16" y="60"/>
                  </a:cubicBezTo>
                  <a:cubicBezTo>
                    <a:pt x="16" y="164"/>
                    <a:pt x="16" y="164"/>
                    <a:pt x="16" y="164"/>
                  </a:cubicBezTo>
                  <a:cubicBezTo>
                    <a:pt x="16" y="166"/>
                    <a:pt x="17" y="167"/>
                    <a:pt x="18" y="167"/>
                  </a:cubicBezTo>
                  <a:cubicBezTo>
                    <a:pt x="42" y="167"/>
                    <a:pt x="42" y="167"/>
                    <a:pt x="42" y="167"/>
                  </a:cubicBezTo>
                  <a:cubicBezTo>
                    <a:pt x="42" y="162"/>
                    <a:pt x="42" y="162"/>
                    <a:pt x="42" y="162"/>
                  </a:cubicBezTo>
                  <a:cubicBezTo>
                    <a:pt x="20" y="162"/>
                    <a:pt x="20" y="162"/>
                    <a:pt x="20" y="162"/>
                  </a:cubicBezTo>
                  <a:cubicBezTo>
                    <a:pt x="20" y="63"/>
                    <a:pt x="20" y="63"/>
                    <a:pt x="20" y="63"/>
                  </a:cubicBezTo>
                  <a:cubicBezTo>
                    <a:pt x="41" y="63"/>
                    <a:pt x="41" y="63"/>
                    <a:pt x="41" y="63"/>
                  </a:cubicBezTo>
                  <a:cubicBezTo>
                    <a:pt x="41" y="84"/>
                    <a:pt x="41" y="84"/>
                    <a:pt x="41" y="84"/>
                  </a:cubicBezTo>
                  <a:cubicBezTo>
                    <a:pt x="41" y="95"/>
                    <a:pt x="41" y="95"/>
                    <a:pt x="41" y="95"/>
                  </a:cubicBezTo>
                  <a:cubicBezTo>
                    <a:pt x="41" y="96"/>
                    <a:pt x="41" y="97"/>
                    <a:pt x="42" y="98"/>
                  </a:cubicBezTo>
                  <a:lnTo>
                    <a:pt x="42"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5" name="Freeform 112"/>
            <p:cNvSpPr>
              <a:spLocks noEditPoints="1"/>
            </p:cNvSpPr>
            <p:nvPr/>
          </p:nvSpPr>
          <p:spPr bwMode="auto">
            <a:xfrm>
              <a:off x="4306328" y="957601"/>
              <a:ext cx="169830" cy="106367"/>
            </a:xfrm>
            <a:custGeom>
              <a:avLst/>
              <a:gdLst>
                <a:gd name="T0" fmla="*/ 87 w 92"/>
                <a:gd name="T1" fmla="*/ 5 h 58"/>
                <a:gd name="T2" fmla="*/ 46 w 92"/>
                <a:gd name="T3" fmla="*/ 5 h 58"/>
                <a:gd name="T4" fmla="*/ 46 w 92"/>
                <a:gd name="T5" fmla="*/ 0 h 58"/>
                <a:gd name="T6" fmla="*/ 89 w 92"/>
                <a:gd name="T7" fmla="*/ 0 h 58"/>
                <a:gd name="T8" fmla="*/ 92 w 92"/>
                <a:gd name="T9" fmla="*/ 3 h 58"/>
                <a:gd name="T10" fmla="*/ 92 w 92"/>
                <a:gd name="T11" fmla="*/ 55 h 58"/>
                <a:gd name="T12" fmla="*/ 89 w 92"/>
                <a:gd name="T13" fmla="*/ 58 h 58"/>
                <a:gd name="T14" fmla="*/ 46 w 92"/>
                <a:gd name="T15" fmla="*/ 58 h 58"/>
                <a:gd name="T16" fmla="*/ 46 w 92"/>
                <a:gd name="T17" fmla="*/ 53 h 58"/>
                <a:gd name="T18" fmla="*/ 87 w 92"/>
                <a:gd name="T19" fmla="*/ 53 h 58"/>
                <a:gd name="T20" fmla="*/ 87 w 92"/>
                <a:gd name="T21" fmla="*/ 5 h 58"/>
                <a:gd name="T22" fmla="*/ 46 w 92"/>
                <a:gd name="T23" fmla="*/ 5 h 58"/>
                <a:gd name="T24" fmla="*/ 12 w 92"/>
                <a:gd name="T25" fmla="*/ 5 h 58"/>
                <a:gd name="T26" fmla="*/ 12 w 92"/>
                <a:gd name="T27" fmla="*/ 18 h 58"/>
                <a:gd name="T28" fmla="*/ 9 w 92"/>
                <a:gd name="T29" fmla="*/ 21 h 58"/>
                <a:gd name="T30" fmla="*/ 5 w 92"/>
                <a:gd name="T31" fmla="*/ 21 h 58"/>
                <a:gd name="T32" fmla="*/ 5 w 92"/>
                <a:gd name="T33" fmla="*/ 38 h 58"/>
                <a:gd name="T34" fmla="*/ 9 w 92"/>
                <a:gd name="T35" fmla="*/ 38 h 58"/>
                <a:gd name="T36" fmla="*/ 12 w 92"/>
                <a:gd name="T37" fmla="*/ 41 h 58"/>
                <a:gd name="T38" fmla="*/ 12 w 92"/>
                <a:gd name="T39" fmla="*/ 53 h 58"/>
                <a:gd name="T40" fmla="*/ 46 w 92"/>
                <a:gd name="T41" fmla="*/ 53 h 58"/>
                <a:gd name="T42" fmla="*/ 46 w 92"/>
                <a:gd name="T43" fmla="*/ 58 h 58"/>
                <a:gd name="T44" fmla="*/ 9 w 92"/>
                <a:gd name="T45" fmla="*/ 58 h 58"/>
                <a:gd name="T46" fmla="*/ 7 w 92"/>
                <a:gd name="T47" fmla="*/ 55 h 58"/>
                <a:gd name="T48" fmla="*/ 7 w 92"/>
                <a:gd name="T49" fmla="*/ 43 h 58"/>
                <a:gd name="T50" fmla="*/ 3 w 92"/>
                <a:gd name="T51" fmla="*/ 43 h 58"/>
                <a:gd name="T52" fmla="*/ 0 w 92"/>
                <a:gd name="T53" fmla="*/ 41 h 58"/>
                <a:gd name="T54" fmla="*/ 0 w 92"/>
                <a:gd name="T55" fmla="*/ 18 h 58"/>
                <a:gd name="T56" fmla="*/ 3 w 92"/>
                <a:gd name="T57" fmla="*/ 16 h 58"/>
                <a:gd name="T58" fmla="*/ 7 w 92"/>
                <a:gd name="T59" fmla="*/ 16 h 58"/>
                <a:gd name="T60" fmla="*/ 7 w 92"/>
                <a:gd name="T61" fmla="*/ 3 h 58"/>
                <a:gd name="T62" fmla="*/ 9 w 92"/>
                <a:gd name="T63" fmla="*/ 0 h 58"/>
                <a:gd name="T64" fmla="*/ 46 w 92"/>
                <a:gd name="T65" fmla="*/ 0 h 58"/>
                <a:gd name="T66" fmla="*/ 46 w 92"/>
                <a:gd name="T67"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 h="58">
                  <a:moveTo>
                    <a:pt x="87" y="5"/>
                  </a:moveTo>
                  <a:cubicBezTo>
                    <a:pt x="46" y="5"/>
                    <a:pt x="46" y="5"/>
                    <a:pt x="46" y="5"/>
                  </a:cubicBezTo>
                  <a:cubicBezTo>
                    <a:pt x="46" y="0"/>
                    <a:pt x="46" y="0"/>
                    <a:pt x="46" y="0"/>
                  </a:cubicBezTo>
                  <a:cubicBezTo>
                    <a:pt x="89" y="0"/>
                    <a:pt x="89" y="0"/>
                    <a:pt x="89" y="0"/>
                  </a:cubicBezTo>
                  <a:cubicBezTo>
                    <a:pt x="91" y="0"/>
                    <a:pt x="92" y="1"/>
                    <a:pt x="92" y="3"/>
                  </a:cubicBezTo>
                  <a:cubicBezTo>
                    <a:pt x="92" y="55"/>
                    <a:pt x="92" y="55"/>
                    <a:pt x="92" y="55"/>
                  </a:cubicBezTo>
                  <a:cubicBezTo>
                    <a:pt x="92" y="57"/>
                    <a:pt x="91" y="58"/>
                    <a:pt x="89" y="58"/>
                  </a:cubicBezTo>
                  <a:cubicBezTo>
                    <a:pt x="46" y="58"/>
                    <a:pt x="46" y="58"/>
                    <a:pt x="46" y="58"/>
                  </a:cubicBezTo>
                  <a:cubicBezTo>
                    <a:pt x="46" y="53"/>
                    <a:pt x="46" y="53"/>
                    <a:pt x="46" y="53"/>
                  </a:cubicBezTo>
                  <a:cubicBezTo>
                    <a:pt x="87" y="53"/>
                    <a:pt x="87" y="53"/>
                    <a:pt x="87" y="53"/>
                  </a:cubicBezTo>
                  <a:lnTo>
                    <a:pt x="87" y="5"/>
                  </a:lnTo>
                  <a:close/>
                  <a:moveTo>
                    <a:pt x="46" y="5"/>
                  </a:moveTo>
                  <a:cubicBezTo>
                    <a:pt x="12" y="5"/>
                    <a:pt x="12" y="5"/>
                    <a:pt x="12" y="5"/>
                  </a:cubicBezTo>
                  <a:cubicBezTo>
                    <a:pt x="12" y="18"/>
                    <a:pt x="12" y="18"/>
                    <a:pt x="12" y="18"/>
                  </a:cubicBezTo>
                  <a:cubicBezTo>
                    <a:pt x="12" y="20"/>
                    <a:pt x="11" y="21"/>
                    <a:pt x="9" y="21"/>
                  </a:cubicBezTo>
                  <a:cubicBezTo>
                    <a:pt x="5" y="21"/>
                    <a:pt x="5" y="21"/>
                    <a:pt x="5" y="21"/>
                  </a:cubicBezTo>
                  <a:cubicBezTo>
                    <a:pt x="5" y="38"/>
                    <a:pt x="5" y="38"/>
                    <a:pt x="5" y="38"/>
                  </a:cubicBezTo>
                  <a:cubicBezTo>
                    <a:pt x="9" y="38"/>
                    <a:pt x="9" y="38"/>
                    <a:pt x="9" y="38"/>
                  </a:cubicBezTo>
                  <a:cubicBezTo>
                    <a:pt x="11" y="38"/>
                    <a:pt x="12" y="39"/>
                    <a:pt x="12" y="41"/>
                  </a:cubicBezTo>
                  <a:cubicBezTo>
                    <a:pt x="12" y="53"/>
                    <a:pt x="12" y="53"/>
                    <a:pt x="12" y="53"/>
                  </a:cubicBezTo>
                  <a:cubicBezTo>
                    <a:pt x="46" y="53"/>
                    <a:pt x="46" y="53"/>
                    <a:pt x="46" y="53"/>
                  </a:cubicBezTo>
                  <a:cubicBezTo>
                    <a:pt x="46" y="58"/>
                    <a:pt x="46" y="58"/>
                    <a:pt x="46" y="58"/>
                  </a:cubicBezTo>
                  <a:cubicBezTo>
                    <a:pt x="9" y="58"/>
                    <a:pt x="9" y="58"/>
                    <a:pt x="9" y="58"/>
                  </a:cubicBezTo>
                  <a:cubicBezTo>
                    <a:pt x="8" y="58"/>
                    <a:pt x="7" y="57"/>
                    <a:pt x="7" y="55"/>
                  </a:cubicBezTo>
                  <a:cubicBezTo>
                    <a:pt x="7" y="43"/>
                    <a:pt x="7" y="43"/>
                    <a:pt x="7" y="43"/>
                  </a:cubicBezTo>
                  <a:cubicBezTo>
                    <a:pt x="3" y="43"/>
                    <a:pt x="3" y="43"/>
                    <a:pt x="3" y="43"/>
                  </a:cubicBezTo>
                  <a:cubicBezTo>
                    <a:pt x="1" y="43"/>
                    <a:pt x="0" y="42"/>
                    <a:pt x="0" y="41"/>
                  </a:cubicBezTo>
                  <a:cubicBezTo>
                    <a:pt x="0" y="18"/>
                    <a:pt x="0" y="18"/>
                    <a:pt x="0" y="18"/>
                  </a:cubicBezTo>
                  <a:cubicBezTo>
                    <a:pt x="0" y="17"/>
                    <a:pt x="1" y="16"/>
                    <a:pt x="3" y="16"/>
                  </a:cubicBezTo>
                  <a:cubicBezTo>
                    <a:pt x="7" y="16"/>
                    <a:pt x="7" y="16"/>
                    <a:pt x="7" y="16"/>
                  </a:cubicBezTo>
                  <a:cubicBezTo>
                    <a:pt x="7" y="3"/>
                    <a:pt x="7" y="3"/>
                    <a:pt x="7" y="3"/>
                  </a:cubicBezTo>
                  <a:cubicBezTo>
                    <a:pt x="7" y="1"/>
                    <a:pt x="8" y="0"/>
                    <a:pt x="9" y="0"/>
                  </a:cubicBezTo>
                  <a:cubicBezTo>
                    <a:pt x="46" y="0"/>
                    <a:pt x="46" y="0"/>
                    <a:pt x="46" y="0"/>
                  </a:cubicBezTo>
                  <a:lnTo>
                    <a:pt x="4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6" name="Freeform 116"/>
            <p:cNvSpPr>
              <a:spLocks noEditPoints="1"/>
            </p:cNvSpPr>
            <p:nvPr/>
          </p:nvSpPr>
          <p:spPr bwMode="auto">
            <a:xfrm>
              <a:off x="1847749" y="692476"/>
              <a:ext cx="109518" cy="42865"/>
            </a:xfrm>
            <a:custGeom>
              <a:avLst/>
              <a:gdLst>
                <a:gd name="T0" fmla="*/ 29 w 59"/>
                <a:gd name="T1" fmla="*/ 18 h 23"/>
                <a:gd name="T2" fmla="*/ 54 w 59"/>
                <a:gd name="T3" fmla="*/ 18 h 23"/>
                <a:gd name="T4" fmla="*/ 53 w 59"/>
                <a:gd name="T5" fmla="*/ 4 h 23"/>
                <a:gd name="T6" fmla="*/ 29 w 59"/>
                <a:gd name="T7" fmla="*/ 4 h 23"/>
                <a:gd name="T8" fmla="*/ 29 w 59"/>
                <a:gd name="T9" fmla="*/ 0 h 23"/>
                <a:gd name="T10" fmla="*/ 55 w 59"/>
                <a:gd name="T11" fmla="*/ 0 h 23"/>
                <a:gd name="T12" fmla="*/ 55 w 59"/>
                <a:gd name="T13" fmla="*/ 0 h 23"/>
                <a:gd name="T14" fmla="*/ 58 w 59"/>
                <a:gd name="T15" fmla="*/ 2 h 23"/>
                <a:gd name="T16" fmla="*/ 59 w 59"/>
                <a:gd name="T17" fmla="*/ 20 h 23"/>
                <a:gd name="T18" fmla="*/ 29 w 59"/>
                <a:gd name="T19" fmla="*/ 20 h 23"/>
                <a:gd name="T20" fmla="*/ 29 w 59"/>
                <a:gd name="T21" fmla="*/ 18 h 23"/>
                <a:gd name="T22" fmla="*/ 29 w 59"/>
                <a:gd name="T23" fmla="*/ 23 h 23"/>
                <a:gd name="T24" fmla="*/ 29 w 59"/>
                <a:gd name="T25" fmla="*/ 23 h 23"/>
                <a:gd name="T26" fmla="*/ 56 w 59"/>
                <a:gd name="T27" fmla="*/ 23 h 23"/>
                <a:gd name="T28" fmla="*/ 29 w 59"/>
                <a:gd name="T29" fmla="*/ 23 h 23"/>
                <a:gd name="T30" fmla="*/ 59 w 59"/>
                <a:gd name="T31" fmla="*/ 20 h 23"/>
                <a:gd name="T32" fmla="*/ 56 w 59"/>
                <a:gd name="T33" fmla="*/ 23 h 23"/>
                <a:gd name="T34" fmla="*/ 59 w 59"/>
                <a:gd name="T35" fmla="*/ 20 h 23"/>
                <a:gd name="T36" fmla="*/ 6 w 59"/>
                <a:gd name="T37" fmla="*/ 4 h 23"/>
                <a:gd name="T38" fmla="*/ 5 w 59"/>
                <a:gd name="T39" fmla="*/ 18 h 23"/>
                <a:gd name="T40" fmla="*/ 29 w 59"/>
                <a:gd name="T41" fmla="*/ 18 h 23"/>
                <a:gd name="T42" fmla="*/ 29 w 59"/>
                <a:gd name="T43" fmla="*/ 20 h 23"/>
                <a:gd name="T44" fmla="*/ 0 w 59"/>
                <a:gd name="T45" fmla="*/ 20 h 23"/>
                <a:gd name="T46" fmla="*/ 1 w 59"/>
                <a:gd name="T47" fmla="*/ 2 h 23"/>
                <a:gd name="T48" fmla="*/ 1 w 59"/>
                <a:gd name="T49" fmla="*/ 2 h 23"/>
                <a:gd name="T50" fmla="*/ 3 w 59"/>
                <a:gd name="T51" fmla="*/ 0 h 23"/>
                <a:gd name="T52" fmla="*/ 29 w 59"/>
                <a:gd name="T53" fmla="*/ 0 h 23"/>
                <a:gd name="T54" fmla="*/ 29 w 59"/>
                <a:gd name="T55" fmla="*/ 4 h 23"/>
                <a:gd name="T56" fmla="*/ 6 w 59"/>
                <a:gd name="T57" fmla="*/ 4 h 23"/>
                <a:gd name="T58" fmla="*/ 29 w 59"/>
                <a:gd name="T59" fmla="*/ 23 h 23"/>
                <a:gd name="T60" fmla="*/ 29 w 59"/>
                <a:gd name="T61" fmla="*/ 23 h 23"/>
                <a:gd name="T62" fmla="*/ 2 w 59"/>
                <a:gd name="T63" fmla="*/ 23 h 23"/>
                <a:gd name="T64" fmla="*/ 2 w 59"/>
                <a:gd name="T65" fmla="*/ 23 h 23"/>
                <a:gd name="T66" fmla="*/ 29 w 59"/>
                <a:gd name="T67" fmla="*/ 23 h 23"/>
                <a:gd name="T68" fmla="*/ 2 w 59"/>
                <a:gd name="T69" fmla="*/ 23 h 23"/>
                <a:gd name="T70" fmla="*/ 0 w 59"/>
                <a:gd name="T71" fmla="*/ 20 h 23"/>
                <a:gd name="T72" fmla="*/ 2 w 59"/>
                <a:gd name="T7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 h="23">
                  <a:moveTo>
                    <a:pt x="29" y="18"/>
                  </a:moveTo>
                  <a:cubicBezTo>
                    <a:pt x="54" y="18"/>
                    <a:pt x="54" y="18"/>
                    <a:pt x="54" y="18"/>
                  </a:cubicBezTo>
                  <a:cubicBezTo>
                    <a:pt x="53" y="4"/>
                    <a:pt x="53" y="4"/>
                    <a:pt x="53" y="4"/>
                  </a:cubicBezTo>
                  <a:cubicBezTo>
                    <a:pt x="29" y="4"/>
                    <a:pt x="29" y="4"/>
                    <a:pt x="29" y="4"/>
                  </a:cubicBezTo>
                  <a:cubicBezTo>
                    <a:pt x="29" y="0"/>
                    <a:pt x="29" y="0"/>
                    <a:pt x="29" y="0"/>
                  </a:cubicBezTo>
                  <a:cubicBezTo>
                    <a:pt x="55" y="0"/>
                    <a:pt x="55" y="0"/>
                    <a:pt x="55" y="0"/>
                  </a:cubicBezTo>
                  <a:cubicBezTo>
                    <a:pt x="55" y="0"/>
                    <a:pt x="55" y="0"/>
                    <a:pt x="55" y="0"/>
                  </a:cubicBezTo>
                  <a:cubicBezTo>
                    <a:pt x="57" y="0"/>
                    <a:pt x="58" y="1"/>
                    <a:pt x="58" y="2"/>
                  </a:cubicBezTo>
                  <a:cubicBezTo>
                    <a:pt x="59" y="20"/>
                    <a:pt x="59" y="20"/>
                    <a:pt x="59" y="20"/>
                  </a:cubicBezTo>
                  <a:cubicBezTo>
                    <a:pt x="29" y="20"/>
                    <a:pt x="29" y="20"/>
                    <a:pt x="29" y="20"/>
                  </a:cubicBezTo>
                  <a:cubicBezTo>
                    <a:pt x="29" y="18"/>
                    <a:pt x="29" y="18"/>
                    <a:pt x="29" y="18"/>
                  </a:cubicBezTo>
                  <a:close/>
                  <a:moveTo>
                    <a:pt x="29" y="23"/>
                  </a:moveTo>
                  <a:cubicBezTo>
                    <a:pt x="29" y="23"/>
                    <a:pt x="29" y="23"/>
                    <a:pt x="29" y="23"/>
                  </a:cubicBezTo>
                  <a:cubicBezTo>
                    <a:pt x="56" y="23"/>
                    <a:pt x="56" y="23"/>
                    <a:pt x="56" y="23"/>
                  </a:cubicBezTo>
                  <a:cubicBezTo>
                    <a:pt x="29" y="23"/>
                    <a:pt x="29" y="23"/>
                    <a:pt x="29" y="23"/>
                  </a:cubicBezTo>
                  <a:close/>
                  <a:moveTo>
                    <a:pt x="59" y="20"/>
                  </a:moveTo>
                  <a:cubicBezTo>
                    <a:pt x="56" y="23"/>
                    <a:pt x="56" y="23"/>
                    <a:pt x="56" y="23"/>
                  </a:cubicBezTo>
                  <a:cubicBezTo>
                    <a:pt x="57" y="23"/>
                    <a:pt x="59" y="22"/>
                    <a:pt x="59" y="20"/>
                  </a:cubicBezTo>
                  <a:close/>
                  <a:moveTo>
                    <a:pt x="6" y="4"/>
                  </a:moveTo>
                  <a:cubicBezTo>
                    <a:pt x="5" y="18"/>
                    <a:pt x="5" y="18"/>
                    <a:pt x="5" y="18"/>
                  </a:cubicBezTo>
                  <a:cubicBezTo>
                    <a:pt x="29" y="18"/>
                    <a:pt x="29" y="18"/>
                    <a:pt x="29" y="18"/>
                  </a:cubicBezTo>
                  <a:cubicBezTo>
                    <a:pt x="29" y="20"/>
                    <a:pt x="29" y="20"/>
                    <a:pt x="29" y="20"/>
                  </a:cubicBezTo>
                  <a:cubicBezTo>
                    <a:pt x="0" y="20"/>
                    <a:pt x="0" y="20"/>
                    <a:pt x="0" y="20"/>
                  </a:cubicBezTo>
                  <a:cubicBezTo>
                    <a:pt x="1" y="2"/>
                    <a:pt x="1" y="2"/>
                    <a:pt x="1" y="2"/>
                  </a:cubicBezTo>
                  <a:cubicBezTo>
                    <a:pt x="1" y="2"/>
                    <a:pt x="1" y="2"/>
                    <a:pt x="1" y="2"/>
                  </a:cubicBezTo>
                  <a:cubicBezTo>
                    <a:pt x="1" y="1"/>
                    <a:pt x="2" y="0"/>
                    <a:pt x="3" y="0"/>
                  </a:cubicBezTo>
                  <a:cubicBezTo>
                    <a:pt x="29" y="0"/>
                    <a:pt x="29" y="0"/>
                    <a:pt x="29" y="0"/>
                  </a:cubicBezTo>
                  <a:cubicBezTo>
                    <a:pt x="29" y="4"/>
                    <a:pt x="29" y="4"/>
                    <a:pt x="29" y="4"/>
                  </a:cubicBezTo>
                  <a:cubicBezTo>
                    <a:pt x="6" y="4"/>
                    <a:pt x="6" y="4"/>
                    <a:pt x="6" y="4"/>
                  </a:cubicBezTo>
                  <a:close/>
                  <a:moveTo>
                    <a:pt x="29" y="23"/>
                  </a:moveTo>
                  <a:cubicBezTo>
                    <a:pt x="29" y="23"/>
                    <a:pt x="29" y="23"/>
                    <a:pt x="29" y="23"/>
                  </a:cubicBezTo>
                  <a:cubicBezTo>
                    <a:pt x="2" y="23"/>
                    <a:pt x="2" y="23"/>
                    <a:pt x="2" y="23"/>
                  </a:cubicBezTo>
                  <a:cubicBezTo>
                    <a:pt x="2" y="23"/>
                    <a:pt x="2" y="23"/>
                    <a:pt x="2" y="23"/>
                  </a:cubicBezTo>
                  <a:cubicBezTo>
                    <a:pt x="29" y="23"/>
                    <a:pt x="29" y="23"/>
                    <a:pt x="29" y="23"/>
                  </a:cubicBezTo>
                  <a:close/>
                  <a:moveTo>
                    <a:pt x="2" y="23"/>
                  </a:moveTo>
                  <a:cubicBezTo>
                    <a:pt x="0" y="20"/>
                    <a:pt x="0" y="20"/>
                    <a:pt x="0" y="20"/>
                  </a:cubicBezTo>
                  <a:cubicBezTo>
                    <a:pt x="0" y="21"/>
                    <a:pt x="1" y="23"/>
                    <a:pt x="2" y="2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7" name="Freeform 130"/>
            <p:cNvSpPr>
              <a:spLocks noEditPoints="1"/>
            </p:cNvSpPr>
            <p:nvPr/>
          </p:nvSpPr>
          <p:spPr bwMode="auto">
            <a:xfrm>
              <a:off x="1989011" y="133652"/>
              <a:ext cx="50791" cy="290526"/>
            </a:xfrm>
            <a:custGeom>
              <a:avLst/>
              <a:gdLst>
                <a:gd name="T0" fmla="*/ 23 w 28"/>
                <a:gd name="T1" fmla="*/ 5 h 157"/>
                <a:gd name="T2" fmla="*/ 14 w 28"/>
                <a:gd name="T3" fmla="*/ 5 h 157"/>
                <a:gd name="T4" fmla="*/ 14 w 28"/>
                <a:gd name="T5" fmla="*/ 0 h 157"/>
                <a:gd name="T6" fmla="*/ 25 w 28"/>
                <a:gd name="T7" fmla="*/ 0 h 157"/>
                <a:gd name="T8" fmla="*/ 28 w 28"/>
                <a:gd name="T9" fmla="*/ 3 h 157"/>
                <a:gd name="T10" fmla="*/ 28 w 28"/>
                <a:gd name="T11" fmla="*/ 154 h 157"/>
                <a:gd name="T12" fmla="*/ 25 w 28"/>
                <a:gd name="T13" fmla="*/ 157 h 157"/>
                <a:gd name="T14" fmla="*/ 14 w 28"/>
                <a:gd name="T15" fmla="*/ 157 h 157"/>
                <a:gd name="T16" fmla="*/ 14 w 28"/>
                <a:gd name="T17" fmla="*/ 152 h 157"/>
                <a:gd name="T18" fmla="*/ 23 w 28"/>
                <a:gd name="T19" fmla="*/ 152 h 157"/>
                <a:gd name="T20" fmla="*/ 23 w 28"/>
                <a:gd name="T21" fmla="*/ 5 h 157"/>
                <a:gd name="T22" fmla="*/ 14 w 28"/>
                <a:gd name="T23" fmla="*/ 5 h 157"/>
                <a:gd name="T24" fmla="*/ 5 w 28"/>
                <a:gd name="T25" fmla="*/ 5 h 157"/>
                <a:gd name="T26" fmla="*/ 5 w 28"/>
                <a:gd name="T27" fmla="*/ 152 h 157"/>
                <a:gd name="T28" fmla="*/ 14 w 28"/>
                <a:gd name="T29" fmla="*/ 152 h 157"/>
                <a:gd name="T30" fmla="*/ 14 w 28"/>
                <a:gd name="T31" fmla="*/ 157 h 157"/>
                <a:gd name="T32" fmla="*/ 3 w 28"/>
                <a:gd name="T33" fmla="*/ 157 h 157"/>
                <a:gd name="T34" fmla="*/ 0 w 28"/>
                <a:gd name="T35" fmla="*/ 154 h 157"/>
                <a:gd name="T36" fmla="*/ 0 w 28"/>
                <a:gd name="T37" fmla="*/ 3 h 157"/>
                <a:gd name="T38" fmla="*/ 3 w 28"/>
                <a:gd name="T39" fmla="*/ 0 h 157"/>
                <a:gd name="T40" fmla="*/ 14 w 28"/>
                <a:gd name="T41" fmla="*/ 0 h 157"/>
                <a:gd name="T42" fmla="*/ 14 w 28"/>
                <a:gd name="T43" fmla="*/ 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57">
                  <a:moveTo>
                    <a:pt x="23" y="5"/>
                  </a:moveTo>
                  <a:cubicBezTo>
                    <a:pt x="14" y="5"/>
                    <a:pt x="14" y="5"/>
                    <a:pt x="14" y="5"/>
                  </a:cubicBezTo>
                  <a:cubicBezTo>
                    <a:pt x="14" y="0"/>
                    <a:pt x="14" y="0"/>
                    <a:pt x="14" y="0"/>
                  </a:cubicBezTo>
                  <a:cubicBezTo>
                    <a:pt x="25" y="0"/>
                    <a:pt x="25" y="0"/>
                    <a:pt x="25" y="0"/>
                  </a:cubicBezTo>
                  <a:cubicBezTo>
                    <a:pt x="27" y="0"/>
                    <a:pt x="28" y="1"/>
                    <a:pt x="28" y="3"/>
                  </a:cubicBezTo>
                  <a:cubicBezTo>
                    <a:pt x="28" y="154"/>
                    <a:pt x="28" y="154"/>
                    <a:pt x="28" y="154"/>
                  </a:cubicBezTo>
                  <a:cubicBezTo>
                    <a:pt x="28" y="156"/>
                    <a:pt x="27" y="157"/>
                    <a:pt x="25" y="157"/>
                  </a:cubicBezTo>
                  <a:cubicBezTo>
                    <a:pt x="14" y="157"/>
                    <a:pt x="14" y="157"/>
                    <a:pt x="14" y="157"/>
                  </a:cubicBezTo>
                  <a:cubicBezTo>
                    <a:pt x="14" y="152"/>
                    <a:pt x="14" y="152"/>
                    <a:pt x="14" y="152"/>
                  </a:cubicBezTo>
                  <a:cubicBezTo>
                    <a:pt x="23" y="152"/>
                    <a:pt x="23" y="152"/>
                    <a:pt x="23" y="152"/>
                  </a:cubicBezTo>
                  <a:lnTo>
                    <a:pt x="23" y="5"/>
                  </a:lnTo>
                  <a:close/>
                  <a:moveTo>
                    <a:pt x="14" y="5"/>
                  </a:moveTo>
                  <a:cubicBezTo>
                    <a:pt x="5" y="5"/>
                    <a:pt x="5" y="5"/>
                    <a:pt x="5" y="5"/>
                  </a:cubicBezTo>
                  <a:cubicBezTo>
                    <a:pt x="5" y="152"/>
                    <a:pt x="5" y="152"/>
                    <a:pt x="5" y="152"/>
                  </a:cubicBezTo>
                  <a:cubicBezTo>
                    <a:pt x="14" y="152"/>
                    <a:pt x="14" y="152"/>
                    <a:pt x="14" y="152"/>
                  </a:cubicBezTo>
                  <a:cubicBezTo>
                    <a:pt x="14" y="157"/>
                    <a:pt x="14" y="157"/>
                    <a:pt x="14" y="157"/>
                  </a:cubicBezTo>
                  <a:cubicBezTo>
                    <a:pt x="3" y="157"/>
                    <a:pt x="3" y="157"/>
                    <a:pt x="3" y="157"/>
                  </a:cubicBezTo>
                  <a:cubicBezTo>
                    <a:pt x="1" y="157"/>
                    <a:pt x="0" y="156"/>
                    <a:pt x="0" y="154"/>
                  </a:cubicBezTo>
                  <a:cubicBezTo>
                    <a:pt x="0" y="3"/>
                    <a:pt x="0" y="3"/>
                    <a:pt x="0" y="3"/>
                  </a:cubicBezTo>
                  <a:cubicBezTo>
                    <a:pt x="0" y="1"/>
                    <a:pt x="1" y="0"/>
                    <a:pt x="3" y="0"/>
                  </a:cubicBezTo>
                  <a:cubicBezTo>
                    <a:pt x="14" y="0"/>
                    <a:pt x="14" y="0"/>
                    <a:pt x="14" y="0"/>
                  </a:cubicBezTo>
                  <a:lnTo>
                    <a:pt x="14"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8" name="Freeform 131"/>
            <p:cNvSpPr>
              <a:spLocks noEditPoints="1"/>
            </p:cNvSpPr>
            <p:nvPr/>
          </p:nvSpPr>
          <p:spPr bwMode="auto">
            <a:xfrm>
              <a:off x="1927109" y="287646"/>
              <a:ext cx="50791" cy="136531"/>
            </a:xfrm>
            <a:custGeom>
              <a:avLst/>
              <a:gdLst>
                <a:gd name="T0" fmla="*/ 23 w 27"/>
                <a:gd name="T1" fmla="*/ 5 h 74"/>
                <a:gd name="T2" fmla="*/ 14 w 27"/>
                <a:gd name="T3" fmla="*/ 5 h 74"/>
                <a:gd name="T4" fmla="*/ 14 w 27"/>
                <a:gd name="T5" fmla="*/ 0 h 74"/>
                <a:gd name="T6" fmla="*/ 25 w 27"/>
                <a:gd name="T7" fmla="*/ 0 h 74"/>
                <a:gd name="T8" fmla="*/ 27 w 27"/>
                <a:gd name="T9" fmla="*/ 3 h 74"/>
                <a:gd name="T10" fmla="*/ 27 w 27"/>
                <a:gd name="T11" fmla="*/ 71 h 74"/>
                <a:gd name="T12" fmla="*/ 25 w 27"/>
                <a:gd name="T13" fmla="*/ 74 h 74"/>
                <a:gd name="T14" fmla="*/ 14 w 27"/>
                <a:gd name="T15" fmla="*/ 74 h 74"/>
                <a:gd name="T16" fmla="*/ 14 w 27"/>
                <a:gd name="T17" fmla="*/ 69 h 74"/>
                <a:gd name="T18" fmla="*/ 23 w 27"/>
                <a:gd name="T19" fmla="*/ 69 h 74"/>
                <a:gd name="T20" fmla="*/ 23 w 27"/>
                <a:gd name="T21" fmla="*/ 5 h 74"/>
                <a:gd name="T22" fmla="*/ 14 w 27"/>
                <a:gd name="T23" fmla="*/ 5 h 74"/>
                <a:gd name="T24" fmla="*/ 5 w 27"/>
                <a:gd name="T25" fmla="*/ 5 h 74"/>
                <a:gd name="T26" fmla="*/ 5 w 27"/>
                <a:gd name="T27" fmla="*/ 69 h 74"/>
                <a:gd name="T28" fmla="*/ 14 w 27"/>
                <a:gd name="T29" fmla="*/ 69 h 74"/>
                <a:gd name="T30" fmla="*/ 14 w 27"/>
                <a:gd name="T31" fmla="*/ 74 h 74"/>
                <a:gd name="T32" fmla="*/ 2 w 27"/>
                <a:gd name="T33" fmla="*/ 74 h 74"/>
                <a:gd name="T34" fmla="*/ 0 w 27"/>
                <a:gd name="T35" fmla="*/ 71 h 74"/>
                <a:gd name="T36" fmla="*/ 0 w 27"/>
                <a:gd name="T37" fmla="*/ 3 h 74"/>
                <a:gd name="T38" fmla="*/ 2 w 27"/>
                <a:gd name="T39" fmla="*/ 0 h 74"/>
                <a:gd name="T40" fmla="*/ 14 w 27"/>
                <a:gd name="T41" fmla="*/ 0 h 74"/>
                <a:gd name="T42" fmla="*/ 14 w 27"/>
                <a:gd name="T43"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74">
                  <a:moveTo>
                    <a:pt x="23" y="5"/>
                  </a:moveTo>
                  <a:cubicBezTo>
                    <a:pt x="14" y="5"/>
                    <a:pt x="14" y="5"/>
                    <a:pt x="14" y="5"/>
                  </a:cubicBezTo>
                  <a:cubicBezTo>
                    <a:pt x="14" y="0"/>
                    <a:pt x="14" y="0"/>
                    <a:pt x="14" y="0"/>
                  </a:cubicBezTo>
                  <a:cubicBezTo>
                    <a:pt x="25" y="0"/>
                    <a:pt x="25" y="0"/>
                    <a:pt x="25" y="0"/>
                  </a:cubicBezTo>
                  <a:cubicBezTo>
                    <a:pt x="26" y="0"/>
                    <a:pt x="27" y="1"/>
                    <a:pt x="27" y="3"/>
                  </a:cubicBezTo>
                  <a:cubicBezTo>
                    <a:pt x="27" y="71"/>
                    <a:pt x="27" y="71"/>
                    <a:pt x="27" y="71"/>
                  </a:cubicBezTo>
                  <a:cubicBezTo>
                    <a:pt x="27" y="73"/>
                    <a:pt x="26" y="74"/>
                    <a:pt x="25" y="74"/>
                  </a:cubicBezTo>
                  <a:cubicBezTo>
                    <a:pt x="14" y="74"/>
                    <a:pt x="14" y="74"/>
                    <a:pt x="14" y="74"/>
                  </a:cubicBezTo>
                  <a:cubicBezTo>
                    <a:pt x="14" y="69"/>
                    <a:pt x="14" y="69"/>
                    <a:pt x="14" y="69"/>
                  </a:cubicBezTo>
                  <a:cubicBezTo>
                    <a:pt x="23" y="69"/>
                    <a:pt x="23" y="69"/>
                    <a:pt x="23" y="69"/>
                  </a:cubicBezTo>
                  <a:lnTo>
                    <a:pt x="23" y="5"/>
                  </a:lnTo>
                  <a:close/>
                  <a:moveTo>
                    <a:pt x="14" y="5"/>
                  </a:moveTo>
                  <a:cubicBezTo>
                    <a:pt x="5" y="5"/>
                    <a:pt x="5" y="5"/>
                    <a:pt x="5" y="5"/>
                  </a:cubicBezTo>
                  <a:cubicBezTo>
                    <a:pt x="5" y="69"/>
                    <a:pt x="5" y="69"/>
                    <a:pt x="5" y="69"/>
                  </a:cubicBezTo>
                  <a:cubicBezTo>
                    <a:pt x="14" y="69"/>
                    <a:pt x="14" y="69"/>
                    <a:pt x="14" y="69"/>
                  </a:cubicBezTo>
                  <a:cubicBezTo>
                    <a:pt x="14" y="74"/>
                    <a:pt x="14" y="74"/>
                    <a:pt x="14" y="74"/>
                  </a:cubicBezTo>
                  <a:cubicBezTo>
                    <a:pt x="2" y="74"/>
                    <a:pt x="2" y="74"/>
                    <a:pt x="2" y="74"/>
                  </a:cubicBezTo>
                  <a:cubicBezTo>
                    <a:pt x="1" y="74"/>
                    <a:pt x="0" y="73"/>
                    <a:pt x="0" y="71"/>
                  </a:cubicBezTo>
                  <a:cubicBezTo>
                    <a:pt x="0" y="3"/>
                    <a:pt x="0" y="3"/>
                    <a:pt x="0" y="3"/>
                  </a:cubicBezTo>
                  <a:cubicBezTo>
                    <a:pt x="0" y="1"/>
                    <a:pt x="1" y="0"/>
                    <a:pt x="2" y="0"/>
                  </a:cubicBezTo>
                  <a:cubicBezTo>
                    <a:pt x="14" y="0"/>
                    <a:pt x="14" y="0"/>
                    <a:pt x="14" y="0"/>
                  </a:cubicBezTo>
                  <a:lnTo>
                    <a:pt x="14"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9" name="Freeform 150"/>
            <p:cNvSpPr>
              <a:spLocks noEditPoints="1"/>
            </p:cNvSpPr>
            <p:nvPr/>
          </p:nvSpPr>
          <p:spPr bwMode="auto">
            <a:xfrm>
              <a:off x="955741" y="2349900"/>
              <a:ext cx="268238" cy="71441"/>
            </a:xfrm>
            <a:custGeom>
              <a:avLst/>
              <a:gdLst>
                <a:gd name="T0" fmla="*/ 130 w 145"/>
                <a:gd name="T1" fmla="*/ 25 h 38"/>
                <a:gd name="T2" fmla="*/ 73 w 145"/>
                <a:gd name="T3" fmla="*/ 25 h 38"/>
                <a:gd name="T4" fmla="*/ 73 w 145"/>
                <a:gd name="T5" fmla="*/ 20 h 38"/>
                <a:gd name="T6" fmla="*/ 128 w 145"/>
                <a:gd name="T7" fmla="*/ 20 h 38"/>
                <a:gd name="T8" fmla="*/ 128 w 145"/>
                <a:gd name="T9" fmla="*/ 2 h 38"/>
                <a:gd name="T10" fmla="*/ 130 w 145"/>
                <a:gd name="T11" fmla="*/ 0 h 38"/>
                <a:gd name="T12" fmla="*/ 143 w 145"/>
                <a:gd name="T13" fmla="*/ 0 h 38"/>
                <a:gd name="T14" fmla="*/ 145 w 145"/>
                <a:gd name="T15" fmla="*/ 2 h 38"/>
                <a:gd name="T16" fmla="*/ 145 w 145"/>
                <a:gd name="T17" fmla="*/ 36 h 38"/>
                <a:gd name="T18" fmla="*/ 143 w 145"/>
                <a:gd name="T19" fmla="*/ 38 h 38"/>
                <a:gd name="T20" fmla="*/ 73 w 145"/>
                <a:gd name="T21" fmla="*/ 38 h 38"/>
                <a:gd name="T22" fmla="*/ 73 w 145"/>
                <a:gd name="T23" fmla="*/ 33 h 38"/>
                <a:gd name="T24" fmla="*/ 141 w 145"/>
                <a:gd name="T25" fmla="*/ 33 h 38"/>
                <a:gd name="T26" fmla="*/ 141 w 145"/>
                <a:gd name="T27" fmla="*/ 4 h 38"/>
                <a:gd name="T28" fmla="*/ 132 w 145"/>
                <a:gd name="T29" fmla="*/ 4 h 38"/>
                <a:gd name="T30" fmla="*/ 132 w 145"/>
                <a:gd name="T31" fmla="*/ 23 h 38"/>
                <a:gd name="T32" fmla="*/ 130 w 145"/>
                <a:gd name="T33" fmla="*/ 25 h 38"/>
                <a:gd name="T34" fmla="*/ 73 w 145"/>
                <a:gd name="T35" fmla="*/ 25 h 38"/>
                <a:gd name="T36" fmla="*/ 15 w 145"/>
                <a:gd name="T37" fmla="*/ 25 h 38"/>
                <a:gd name="T38" fmla="*/ 13 w 145"/>
                <a:gd name="T39" fmla="*/ 23 h 38"/>
                <a:gd name="T40" fmla="*/ 13 w 145"/>
                <a:gd name="T41" fmla="*/ 5 h 38"/>
                <a:gd name="T42" fmla="*/ 4 w 145"/>
                <a:gd name="T43" fmla="*/ 5 h 38"/>
                <a:gd name="T44" fmla="*/ 4 w 145"/>
                <a:gd name="T45" fmla="*/ 33 h 38"/>
                <a:gd name="T46" fmla="*/ 73 w 145"/>
                <a:gd name="T47" fmla="*/ 33 h 38"/>
                <a:gd name="T48" fmla="*/ 73 w 145"/>
                <a:gd name="T49" fmla="*/ 38 h 38"/>
                <a:gd name="T50" fmla="*/ 2 w 145"/>
                <a:gd name="T51" fmla="*/ 38 h 38"/>
                <a:gd name="T52" fmla="*/ 0 w 145"/>
                <a:gd name="T53" fmla="*/ 36 h 38"/>
                <a:gd name="T54" fmla="*/ 0 w 145"/>
                <a:gd name="T55" fmla="*/ 2 h 38"/>
                <a:gd name="T56" fmla="*/ 2 w 145"/>
                <a:gd name="T57" fmla="*/ 0 h 38"/>
                <a:gd name="T58" fmla="*/ 15 w 145"/>
                <a:gd name="T59" fmla="*/ 0 h 38"/>
                <a:gd name="T60" fmla="*/ 17 w 145"/>
                <a:gd name="T61" fmla="*/ 2 h 38"/>
                <a:gd name="T62" fmla="*/ 17 w 145"/>
                <a:gd name="T63" fmla="*/ 20 h 38"/>
                <a:gd name="T64" fmla="*/ 73 w 145"/>
                <a:gd name="T65" fmla="*/ 20 h 38"/>
                <a:gd name="T66" fmla="*/ 73 w 145"/>
                <a:gd name="T6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5" h="38">
                  <a:moveTo>
                    <a:pt x="130" y="25"/>
                  </a:moveTo>
                  <a:cubicBezTo>
                    <a:pt x="73" y="25"/>
                    <a:pt x="73" y="25"/>
                    <a:pt x="73" y="25"/>
                  </a:cubicBezTo>
                  <a:cubicBezTo>
                    <a:pt x="73" y="20"/>
                    <a:pt x="73" y="20"/>
                    <a:pt x="73" y="20"/>
                  </a:cubicBezTo>
                  <a:cubicBezTo>
                    <a:pt x="128" y="20"/>
                    <a:pt x="128" y="20"/>
                    <a:pt x="128" y="20"/>
                  </a:cubicBezTo>
                  <a:cubicBezTo>
                    <a:pt x="128" y="2"/>
                    <a:pt x="128" y="2"/>
                    <a:pt x="128" y="2"/>
                  </a:cubicBezTo>
                  <a:cubicBezTo>
                    <a:pt x="128" y="1"/>
                    <a:pt x="129" y="0"/>
                    <a:pt x="130" y="0"/>
                  </a:cubicBezTo>
                  <a:cubicBezTo>
                    <a:pt x="143" y="0"/>
                    <a:pt x="143" y="0"/>
                    <a:pt x="143" y="0"/>
                  </a:cubicBezTo>
                  <a:cubicBezTo>
                    <a:pt x="144" y="0"/>
                    <a:pt x="145" y="1"/>
                    <a:pt x="145" y="2"/>
                  </a:cubicBezTo>
                  <a:cubicBezTo>
                    <a:pt x="145" y="36"/>
                    <a:pt x="145" y="36"/>
                    <a:pt x="145" y="36"/>
                  </a:cubicBezTo>
                  <a:cubicBezTo>
                    <a:pt x="145" y="37"/>
                    <a:pt x="144" y="38"/>
                    <a:pt x="143" y="38"/>
                  </a:cubicBezTo>
                  <a:cubicBezTo>
                    <a:pt x="73" y="38"/>
                    <a:pt x="73" y="38"/>
                    <a:pt x="73" y="38"/>
                  </a:cubicBezTo>
                  <a:cubicBezTo>
                    <a:pt x="73" y="33"/>
                    <a:pt x="73" y="33"/>
                    <a:pt x="73" y="33"/>
                  </a:cubicBezTo>
                  <a:cubicBezTo>
                    <a:pt x="141" y="33"/>
                    <a:pt x="141" y="33"/>
                    <a:pt x="141" y="33"/>
                  </a:cubicBezTo>
                  <a:cubicBezTo>
                    <a:pt x="141" y="4"/>
                    <a:pt x="141" y="4"/>
                    <a:pt x="141" y="4"/>
                  </a:cubicBezTo>
                  <a:cubicBezTo>
                    <a:pt x="132" y="4"/>
                    <a:pt x="132" y="4"/>
                    <a:pt x="132" y="4"/>
                  </a:cubicBezTo>
                  <a:cubicBezTo>
                    <a:pt x="132" y="23"/>
                    <a:pt x="132" y="23"/>
                    <a:pt x="132" y="23"/>
                  </a:cubicBezTo>
                  <a:cubicBezTo>
                    <a:pt x="132" y="24"/>
                    <a:pt x="131" y="25"/>
                    <a:pt x="130" y="25"/>
                  </a:cubicBezTo>
                  <a:close/>
                  <a:moveTo>
                    <a:pt x="73" y="25"/>
                  </a:moveTo>
                  <a:cubicBezTo>
                    <a:pt x="15" y="25"/>
                    <a:pt x="15" y="25"/>
                    <a:pt x="15" y="25"/>
                  </a:cubicBezTo>
                  <a:cubicBezTo>
                    <a:pt x="14" y="25"/>
                    <a:pt x="13" y="24"/>
                    <a:pt x="13" y="23"/>
                  </a:cubicBezTo>
                  <a:cubicBezTo>
                    <a:pt x="13" y="5"/>
                    <a:pt x="13" y="5"/>
                    <a:pt x="13" y="5"/>
                  </a:cubicBezTo>
                  <a:cubicBezTo>
                    <a:pt x="4" y="5"/>
                    <a:pt x="4" y="5"/>
                    <a:pt x="4" y="5"/>
                  </a:cubicBezTo>
                  <a:cubicBezTo>
                    <a:pt x="4" y="33"/>
                    <a:pt x="4" y="33"/>
                    <a:pt x="4" y="33"/>
                  </a:cubicBezTo>
                  <a:cubicBezTo>
                    <a:pt x="73" y="33"/>
                    <a:pt x="73" y="33"/>
                    <a:pt x="73" y="33"/>
                  </a:cubicBezTo>
                  <a:cubicBezTo>
                    <a:pt x="73" y="38"/>
                    <a:pt x="73" y="38"/>
                    <a:pt x="73" y="38"/>
                  </a:cubicBezTo>
                  <a:cubicBezTo>
                    <a:pt x="2" y="38"/>
                    <a:pt x="2" y="38"/>
                    <a:pt x="2" y="38"/>
                  </a:cubicBezTo>
                  <a:cubicBezTo>
                    <a:pt x="1" y="38"/>
                    <a:pt x="0" y="37"/>
                    <a:pt x="0" y="36"/>
                  </a:cubicBezTo>
                  <a:cubicBezTo>
                    <a:pt x="0" y="2"/>
                    <a:pt x="0" y="2"/>
                    <a:pt x="0" y="2"/>
                  </a:cubicBezTo>
                  <a:cubicBezTo>
                    <a:pt x="0" y="1"/>
                    <a:pt x="1" y="0"/>
                    <a:pt x="2" y="0"/>
                  </a:cubicBezTo>
                  <a:cubicBezTo>
                    <a:pt x="15" y="0"/>
                    <a:pt x="15" y="0"/>
                    <a:pt x="15" y="0"/>
                  </a:cubicBezTo>
                  <a:cubicBezTo>
                    <a:pt x="16" y="0"/>
                    <a:pt x="17" y="1"/>
                    <a:pt x="17" y="2"/>
                  </a:cubicBezTo>
                  <a:cubicBezTo>
                    <a:pt x="17" y="20"/>
                    <a:pt x="17" y="20"/>
                    <a:pt x="17" y="20"/>
                  </a:cubicBezTo>
                  <a:cubicBezTo>
                    <a:pt x="73" y="20"/>
                    <a:pt x="73" y="20"/>
                    <a:pt x="73" y="20"/>
                  </a:cubicBezTo>
                  <a:lnTo>
                    <a:pt x="73" y="2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0" name="Freeform 151"/>
            <p:cNvSpPr>
              <a:spLocks noEditPoints="1"/>
            </p:cNvSpPr>
            <p:nvPr/>
          </p:nvSpPr>
          <p:spPr bwMode="auto">
            <a:xfrm>
              <a:off x="990659" y="2165742"/>
              <a:ext cx="201575" cy="214322"/>
            </a:xfrm>
            <a:custGeom>
              <a:avLst/>
              <a:gdLst>
                <a:gd name="T0" fmla="*/ 55 w 109"/>
                <a:gd name="T1" fmla="*/ 111 h 116"/>
                <a:gd name="T2" fmla="*/ 86 w 109"/>
                <a:gd name="T3" fmla="*/ 111 h 116"/>
                <a:gd name="T4" fmla="*/ 86 w 109"/>
                <a:gd name="T5" fmla="*/ 67 h 116"/>
                <a:gd name="T6" fmla="*/ 89 w 109"/>
                <a:gd name="T7" fmla="*/ 64 h 116"/>
                <a:gd name="T8" fmla="*/ 102 w 109"/>
                <a:gd name="T9" fmla="*/ 64 h 116"/>
                <a:gd name="T10" fmla="*/ 55 w 109"/>
                <a:gd name="T11" fmla="*/ 6 h 116"/>
                <a:gd name="T12" fmla="*/ 55 w 109"/>
                <a:gd name="T13" fmla="*/ 6 h 116"/>
                <a:gd name="T14" fmla="*/ 55 w 109"/>
                <a:gd name="T15" fmla="*/ 0 h 116"/>
                <a:gd name="T16" fmla="*/ 57 w 109"/>
                <a:gd name="T17" fmla="*/ 1 h 116"/>
                <a:gd name="T18" fmla="*/ 109 w 109"/>
                <a:gd name="T19" fmla="*/ 65 h 116"/>
                <a:gd name="T20" fmla="*/ 109 w 109"/>
                <a:gd name="T21" fmla="*/ 67 h 116"/>
                <a:gd name="T22" fmla="*/ 107 w 109"/>
                <a:gd name="T23" fmla="*/ 69 h 116"/>
                <a:gd name="T24" fmla="*/ 91 w 109"/>
                <a:gd name="T25" fmla="*/ 69 h 116"/>
                <a:gd name="T26" fmla="*/ 91 w 109"/>
                <a:gd name="T27" fmla="*/ 113 h 116"/>
                <a:gd name="T28" fmla="*/ 89 w 109"/>
                <a:gd name="T29" fmla="*/ 116 h 116"/>
                <a:gd name="T30" fmla="*/ 55 w 109"/>
                <a:gd name="T31" fmla="*/ 116 h 116"/>
                <a:gd name="T32" fmla="*/ 55 w 109"/>
                <a:gd name="T33" fmla="*/ 111 h 116"/>
                <a:gd name="T34" fmla="*/ 23 w 109"/>
                <a:gd name="T35" fmla="*/ 67 h 116"/>
                <a:gd name="T36" fmla="*/ 23 w 109"/>
                <a:gd name="T37" fmla="*/ 111 h 116"/>
                <a:gd name="T38" fmla="*/ 55 w 109"/>
                <a:gd name="T39" fmla="*/ 111 h 116"/>
                <a:gd name="T40" fmla="*/ 55 w 109"/>
                <a:gd name="T41" fmla="*/ 116 h 116"/>
                <a:gd name="T42" fmla="*/ 21 w 109"/>
                <a:gd name="T43" fmla="*/ 116 h 116"/>
                <a:gd name="T44" fmla="*/ 19 w 109"/>
                <a:gd name="T45" fmla="*/ 113 h 116"/>
                <a:gd name="T46" fmla="*/ 19 w 109"/>
                <a:gd name="T47" fmla="*/ 69 h 116"/>
                <a:gd name="T48" fmla="*/ 3 w 109"/>
                <a:gd name="T49" fmla="*/ 69 h 116"/>
                <a:gd name="T50" fmla="*/ 3 w 109"/>
                <a:gd name="T51" fmla="*/ 69 h 116"/>
                <a:gd name="T52" fmla="*/ 1 w 109"/>
                <a:gd name="T53" fmla="*/ 69 h 116"/>
                <a:gd name="T54" fmla="*/ 1 w 109"/>
                <a:gd name="T55" fmla="*/ 65 h 116"/>
                <a:gd name="T56" fmla="*/ 53 w 109"/>
                <a:gd name="T57" fmla="*/ 1 h 116"/>
                <a:gd name="T58" fmla="*/ 53 w 109"/>
                <a:gd name="T59" fmla="*/ 0 h 116"/>
                <a:gd name="T60" fmla="*/ 55 w 109"/>
                <a:gd name="T61" fmla="*/ 0 h 116"/>
                <a:gd name="T62" fmla="*/ 55 w 109"/>
                <a:gd name="T63" fmla="*/ 6 h 116"/>
                <a:gd name="T64" fmla="*/ 8 w 109"/>
                <a:gd name="T65" fmla="*/ 64 h 116"/>
                <a:gd name="T66" fmla="*/ 21 w 109"/>
                <a:gd name="T67" fmla="*/ 64 h 116"/>
                <a:gd name="T68" fmla="*/ 23 w 109"/>
                <a:gd name="T69" fmla="*/ 6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16">
                  <a:moveTo>
                    <a:pt x="55" y="111"/>
                  </a:moveTo>
                  <a:cubicBezTo>
                    <a:pt x="86" y="111"/>
                    <a:pt x="86" y="111"/>
                    <a:pt x="86" y="111"/>
                  </a:cubicBezTo>
                  <a:cubicBezTo>
                    <a:pt x="86" y="67"/>
                    <a:pt x="86" y="67"/>
                    <a:pt x="86" y="67"/>
                  </a:cubicBezTo>
                  <a:cubicBezTo>
                    <a:pt x="86" y="65"/>
                    <a:pt x="88" y="64"/>
                    <a:pt x="89" y="64"/>
                  </a:cubicBezTo>
                  <a:cubicBezTo>
                    <a:pt x="102" y="64"/>
                    <a:pt x="102" y="64"/>
                    <a:pt x="102" y="64"/>
                  </a:cubicBezTo>
                  <a:cubicBezTo>
                    <a:pt x="55" y="6"/>
                    <a:pt x="55" y="6"/>
                    <a:pt x="55" y="6"/>
                  </a:cubicBezTo>
                  <a:cubicBezTo>
                    <a:pt x="55" y="6"/>
                    <a:pt x="55" y="6"/>
                    <a:pt x="55" y="6"/>
                  </a:cubicBezTo>
                  <a:cubicBezTo>
                    <a:pt x="55" y="0"/>
                    <a:pt x="55" y="0"/>
                    <a:pt x="55" y="0"/>
                  </a:cubicBezTo>
                  <a:cubicBezTo>
                    <a:pt x="56" y="0"/>
                    <a:pt x="56" y="0"/>
                    <a:pt x="57" y="1"/>
                  </a:cubicBezTo>
                  <a:cubicBezTo>
                    <a:pt x="109" y="65"/>
                    <a:pt x="109" y="65"/>
                    <a:pt x="109" y="65"/>
                  </a:cubicBezTo>
                  <a:cubicBezTo>
                    <a:pt x="109" y="65"/>
                    <a:pt x="109" y="66"/>
                    <a:pt x="109" y="67"/>
                  </a:cubicBezTo>
                  <a:cubicBezTo>
                    <a:pt x="109" y="68"/>
                    <a:pt x="108" y="69"/>
                    <a:pt x="107" y="69"/>
                  </a:cubicBezTo>
                  <a:cubicBezTo>
                    <a:pt x="91" y="69"/>
                    <a:pt x="91" y="69"/>
                    <a:pt x="91" y="69"/>
                  </a:cubicBezTo>
                  <a:cubicBezTo>
                    <a:pt x="91" y="113"/>
                    <a:pt x="91" y="113"/>
                    <a:pt x="91" y="113"/>
                  </a:cubicBezTo>
                  <a:cubicBezTo>
                    <a:pt x="91" y="115"/>
                    <a:pt x="90" y="116"/>
                    <a:pt x="89" y="116"/>
                  </a:cubicBezTo>
                  <a:cubicBezTo>
                    <a:pt x="55" y="116"/>
                    <a:pt x="55" y="116"/>
                    <a:pt x="55" y="116"/>
                  </a:cubicBezTo>
                  <a:lnTo>
                    <a:pt x="55" y="111"/>
                  </a:lnTo>
                  <a:close/>
                  <a:moveTo>
                    <a:pt x="23" y="67"/>
                  </a:moveTo>
                  <a:cubicBezTo>
                    <a:pt x="23" y="111"/>
                    <a:pt x="23" y="111"/>
                    <a:pt x="23" y="111"/>
                  </a:cubicBezTo>
                  <a:cubicBezTo>
                    <a:pt x="55" y="111"/>
                    <a:pt x="55" y="111"/>
                    <a:pt x="55" y="111"/>
                  </a:cubicBezTo>
                  <a:cubicBezTo>
                    <a:pt x="55" y="116"/>
                    <a:pt x="55" y="116"/>
                    <a:pt x="55" y="116"/>
                  </a:cubicBezTo>
                  <a:cubicBezTo>
                    <a:pt x="21" y="116"/>
                    <a:pt x="21" y="116"/>
                    <a:pt x="21" y="116"/>
                  </a:cubicBezTo>
                  <a:cubicBezTo>
                    <a:pt x="20" y="116"/>
                    <a:pt x="19" y="115"/>
                    <a:pt x="19" y="113"/>
                  </a:cubicBezTo>
                  <a:cubicBezTo>
                    <a:pt x="19" y="69"/>
                    <a:pt x="19" y="69"/>
                    <a:pt x="19" y="69"/>
                  </a:cubicBezTo>
                  <a:cubicBezTo>
                    <a:pt x="3" y="69"/>
                    <a:pt x="3" y="69"/>
                    <a:pt x="3" y="69"/>
                  </a:cubicBezTo>
                  <a:cubicBezTo>
                    <a:pt x="3" y="69"/>
                    <a:pt x="3" y="69"/>
                    <a:pt x="3" y="69"/>
                  </a:cubicBezTo>
                  <a:cubicBezTo>
                    <a:pt x="2" y="69"/>
                    <a:pt x="2" y="69"/>
                    <a:pt x="1" y="69"/>
                  </a:cubicBezTo>
                  <a:cubicBezTo>
                    <a:pt x="0" y="68"/>
                    <a:pt x="0" y="66"/>
                    <a:pt x="1" y="65"/>
                  </a:cubicBezTo>
                  <a:cubicBezTo>
                    <a:pt x="53" y="1"/>
                    <a:pt x="53" y="1"/>
                    <a:pt x="53" y="1"/>
                  </a:cubicBezTo>
                  <a:cubicBezTo>
                    <a:pt x="53" y="0"/>
                    <a:pt x="53" y="0"/>
                    <a:pt x="53" y="0"/>
                  </a:cubicBezTo>
                  <a:cubicBezTo>
                    <a:pt x="54" y="0"/>
                    <a:pt x="54" y="0"/>
                    <a:pt x="55" y="0"/>
                  </a:cubicBezTo>
                  <a:cubicBezTo>
                    <a:pt x="55" y="6"/>
                    <a:pt x="55" y="6"/>
                    <a:pt x="55" y="6"/>
                  </a:cubicBezTo>
                  <a:cubicBezTo>
                    <a:pt x="8" y="64"/>
                    <a:pt x="8" y="64"/>
                    <a:pt x="8" y="64"/>
                  </a:cubicBezTo>
                  <a:cubicBezTo>
                    <a:pt x="21" y="64"/>
                    <a:pt x="21" y="64"/>
                    <a:pt x="21" y="64"/>
                  </a:cubicBezTo>
                  <a:cubicBezTo>
                    <a:pt x="22" y="64"/>
                    <a:pt x="23" y="65"/>
                    <a:pt x="23" y="6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1" name="Freeform 162"/>
            <p:cNvSpPr>
              <a:spLocks noEditPoints="1"/>
            </p:cNvSpPr>
            <p:nvPr/>
          </p:nvSpPr>
          <p:spPr bwMode="auto">
            <a:xfrm>
              <a:off x="1639826" y="2064137"/>
              <a:ext cx="173005" cy="488972"/>
            </a:xfrm>
            <a:custGeom>
              <a:avLst/>
              <a:gdLst>
                <a:gd name="T0" fmla="*/ 57 w 94"/>
                <a:gd name="T1" fmla="*/ 260 h 264"/>
                <a:gd name="T2" fmla="*/ 58 w 94"/>
                <a:gd name="T3" fmla="*/ 119 h 264"/>
                <a:gd name="T4" fmla="*/ 82 w 94"/>
                <a:gd name="T5" fmla="*/ 91 h 264"/>
                <a:gd name="T6" fmla="*/ 88 w 94"/>
                <a:gd name="T7" fmla="*/ 79 h 264"/>
                <a:gd name="T8" fmla="*/ 81 w 94"/>
                <a:gd name="T9" fmla="*/ 38 h 264"/>
                <a:gd name="T10" fmla="*/ 78 w 94"/>
                <a:gd name="T11" fmla="*/ 31 h 264"/>
                <a:gd name="T12" fmla="*/ 71 w 94"/>
                <a:gd name="T13" fmla="*/ 63 h 264"/>
                <a:gd name="T14" fmla="*/ 68 w 94"/>
                <a:gd name="T15" fmla="*/ 66 h 264"/>
                <a:gd name="T16" fmla="*/ 60 w 94"/>
                <a:gd name="T17" fmla="*/ 66 h 264"/>
                <a:gd name="T18" fmla="*/ 51 w 94"/>
                <a:gd name="T19" fmla="*/ 5 h 264"/>
                <a:gd name="T20" fmla="*/ 47 w 94"/>
                <a:gd name="T21" fmla="*/ 0 h 264"/>
                <a:gd name="T22" fmla="*/ 53 w 94"/>
                <a:gd name="T23" fmla="*/ 0 h 264"/>
                <a:gd name="T24" fmla="*/ 62 w 94"/>
                <a:gd name="T25" fmla="*/ 61 h 264"/>
                <a:gd name="T26" fmla="*/ 59 w 94"/>
                <a:gd name="T27" fmla="*/ 3 h 264"/>
                <a:gd name="T28" fmla="*/ 62 w 94"/>
                <a:gd name="T29" fmla="*/ 0 h 264"/>
                <a:gd name="T30" fmla="*/ 84 w 94"/>
                <a:gd name="T31" fmla="*/ 32 h 264"/>
                <a:gd name="T32" fmla="*/ 93 w 94"/>
                <a:gd name="T33" fmla="*/ 65 h 264"/>
                <a:gd name="T34" fmla="*/ 87 w 94"/>
                <a:gd name="T35" fmla="*/ 94 h 264"/>
                <a:gd name="T36" fmla="*/ 74 w 94"/>
                <a:gd name="T37" fmla="*/ 112 h 264"/>
                <a:gd name="T38" fmla="*/ 62 w 94"/>
                <a:gd name="T39" fmla="*/ 262 h 264"/>
                <a:gd name="T40" fmla="*/ 47 w 94"/>
                <a:gd name="T41" fmla="*/ 264 h 264"/>
                <a:gd name="T42" fmla="*/ 15 w 94"/>
                <a:gd name="T43" fmla="*/ 34 h 264"/>
                <a:gd name="T44" fmla="*/ 6 w 94"/>
                <a:gd name="T45" fmla="*/ 66 h 264"/>
                <a:gd name="T46" fmla="*/ 12 w 94"/>
                <a:gd name="T47" fmla="*/ 91 h 264"/>
                <a:gd name="T48" fmla="*/ 36 w 94"/>
                <a:gd name="T49" fmla="*/ 119 h 264"/>
                <a:gd name="T50" fmla="*/ 37 w 94"/>
                <a:gd name="T51" fmla="*/ 121 h 264"/>
                <a:gd name="T52" fmla="*/ 47 w 94"/>
                <a:gd name="T53" fmla="*/ 260 h 264"/>
                <a:gd name="T54" fmla="*/ 35 w 94"/>
                <a:gd name="T55" fmla="*/ 264 h 264"/>
                <a:gd name="T56" fmla="*/ 32 w 94"/>
                <a:gd name="T57" fmla="*/ 122 h 264"/>
                <a:gd name="T58" fmla="*/ 7 w 94"/>
                <a:gd name="T59" fmla="*/ 94 h 264"/>
                <a:gd name="T60" fmla="*/ 1 w 94"/>
                <a:gd name="T61" fmla="*/ 65 h 264"/>
                <a:gd name="T62" fmla="*/ 10 w 94"/>
                <a:gd name="T63" fmla="*/ 32 h 264"/>
                <a:gd name="T64" fmla="*/ 32 w 94"/>
                <a:gd name="T65" fmla="*/ 0 h 264"/>
                <a:gd name="T66" fmla="*/ 33 w 94"/>
                <a:gd name="T67" fmla="*/ 0 h 264"/>
                <a:gd name="T68" fmla="*/ 29 w 94"/>
                <a:gd name="T69" fmla="*/ 61 h 264"/>
                <a:gd name="T70" fmla="*/ 38 w 94"/>
                <a:gd name="T71" fmla="*/ 2 h 264"/>
                <a:gd name="T72" fmla="*/ 47 w 94"/>
                <a:gd name="T73" fmla="*/ 0 h 264"/>
                <a:gd name="T74" fmla="*/ 47 w 94"/>
                <a:gd name="T75" fmla="*/ 5 h 264"/>
                <a:gd name="T76" fmla="*/ 43 w 94"/>
                <a:gd name="T77" fmla="*/ 5 h 264"/>
                <a:gd name="T78" fmla="*/ 34 w 94"/>
                <a:gd name="T79" fmla="*/ 66 h 264"/>
                <a:gd name="T80" fmla="*/ 26 w 94"/>
                <a:gd name="T81" fmla="*/ 66 h 264"/>
                <a:gd name="T82" fmla="*/ 24 w 94"/>
                <a:gd name="T83" fmla="*/ 63 h 264"/>
                <a:gd name="T84" fmla="*/ 16 w 94"/>
                <a:gd name="T85" fmla="*/ 3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264">
                  <a:moveTo>
                    <a:pt x="47" y="260"/>
                  </a:moveTo>
                  <a:cubicBezTo>
                    <a:pt x="57" y="260"/>
                    <a:pt x="57" y="260"/>
                    <a:pt x="57" y="260"/>
                  </a:cubicBezTo>
                  <a:cubicBezTo>
                    <a:pt x="57" y="121"/>
                    <a:pt x="57" y="121"/>
                    <a:pt x="57" y="121"/>
                  </a:cubicBezTo>
                  <a:cubicBezTo>
                    <a:pt x="57" y="120"/>
                    <a:pt x="57" y="119"/>
                    <a:pt x="58" y="119"/>
                  </a:cubicBezTo>
                  <a:cubicBezTo>
                    <a:pt x="62" y="116"/>
                    <a:pt x="67" y="113"/>
                    <a:pt x="70" y="109"/>
                  </a:cubicBezTo>
                  <a:cubicBezTo>
                    <a:pt x="75" y="103"/>
                    <a:pt x="79" y="96"/>
                    <a:pt x="82" y="91"/>
                  </a:cubicBezTo>
                  <a:cubicBezTo>
                    <a:pt x="82" y="91"/>
                    <a:pt x="82" y="91"/>
                    <a:pt x="82" y="91"/>
                  </a:cubicBezTo>
                  <a:cubicBezTo>
                    <a:pt x="85" y="87"/>
                    <a:pt x="87" y="83"/>
                    <a:pt x="88" y="79"/>
                  </a:cubicBezTo>
                  <a:cubicBezTo>
                    <a:pt x="89" y="75"/>
                    <a:pt x="89" y="71"/>
                    <a:pt x="88" y="66"/>
                  </a:cubicBezTo>
                  <a:cubicBezTo>
                    <a:pt x="87" y="56"/>
                    <a:pt x="84" y="47"/>
                    <a:pt x="81" y="38"/>
                  </a:cubicBezTo>
                  <a:cubicBezTo>
                    <a:pt x="80" y="37"/>
                    <a:pt x="80" y="36"/>
                    <a:pt x="79" y="34"/>
                  </a:cubicBezTo>
                  <a:cubicBezTo>
                    <a:pt x="79" y="32"/>
                    <a:pt x="78" y="32"/>
                    <a:pt x="78" y="31"/>
                  </a:cubicBezTo>
                  <a:cubicBezTo>
                    <a:pt x="76" y="23"/>
                    <a:pt x="71" y="10"/>
                    <a:pt x="64" y="6"/>
                  </a:cubicBezTo>
                  <a:cubicBezTo>
                    <a:pt x="71" y="63"/>
                    <a:pt x="71" y="63"/>
                    <a:pt x="71" y="63"/>
                  </a:cubicBezTo>
                  <a:cubicBezTo>
                    <a:pt x="71" y="64"/>
                    <a:pt x="70" y="66"/>
                    <a:pt x="68" y="66"/>
                  </a:cubicBezTo>
                  <a:cubicBezTo>
                    <a:pt x="68" y="66"/>
                    <a:pt x="68" y="66"/>
                    <a:pt x="68" y="66"/>
                  </a:cubicBezTo>
                  <a:cubicBezTo>
                    <a:pt x="68" y="66"/>
                    <a:pt x="68" y="66"/>
                    <a:pt x="68" y="66"/>
                  </a:cubicBezTo>
                  <a:cubicBezTo>
                    <a:pt x="60" y="66"/>
                    <a:pt x="60" y="66"/>
                    <a:pt x="60" y="66"/>
                  </a:cubicBezTo>
                  <a:cubicBezTo>
                    <a:pt x="59" y="66"/>
                    <a:pt x="58" y="65"/>
                    <a:pt x="58" y="63"/>
                  </a:cubicBezTo>
                  <a:cubicBezTo>
                    <a:pt x="51" y="5"/>
                    <a:pt x="51" y="5"/>
                    <a:pt x="51" y="5"/>
                  </a:cubicBezTo>
                  <a:cubicBezTo>
                    <a:pt x="47" y="5"/>
                    <a:pt x="47" y="5"/>
                    <a:pt x="47" y="5"/>
                  </a:cubicBezTo>
                  <a:cubicBezTo>
                    <a:pt x="47" y="0"/>
                    <a:pt x="47" y="0"/>
                    <a:pt x="47" y="0"/>
                  </a:cubicBezTo>
                  <a:cubicBezTo>
                    <a:pt x="53" y="0"/>
                    <a:pt x="53" y="0"/>
                    <a:pt x="53" y="0"/>
                  </a:cubicBezTo>
                  <a:cubicBezTo>
                    <a:pt x="53" y="0"/>
                    <a:pt x="53" y="0"/>
                    <a:pt x="53" y="0"/>
                  </a:cubicBezTo>
                  <a:cubicBezTo>
                    <a:pt x="55" y="0"/>
                    <a:pt x="56" y="1"/>
                    <a:pt x="56" y="2"/>
                  </a:cubicBezTo>
                  <a:cubicBezTo>
                    <a:pt x="62" y="61"/>
                    <a:pt x="62" y="61"/>
                    <a:pt x="62" y="61"/>
                  </a:cubicBezTo>
                  <a:cubicBezTo>
                    <a:pt x="65" y="61"/>
                    <a:pt x="65" y="61"/>
                    <a:pt x="65" y="61"/>
                  </a:cubicBezTo>
                  <a:cubicBezTo>
                    <a:pt x="59" y="3"/>
                    <a:pt x="59" y="3"/>
                    <a:pt x="59" y="3"/>
                  </a:cubicBezTo>
                  <a:cubicBezTo>
                    <a:pt x="59" y="3"/>
                    <a:pt x="59" y="3"/>
                    <a:pt x="59" y="3"/>
                  </a:cubicBezTo>
                  <a:cubicBezTo>
                    <a:pt x="59" y="1"/>
                    <a:pt x="61" y="0"/>
                    <a:pt x="62" y="0"/>
                  </a:cubicBezTo>
                  <a:cubicBezTo>
                    <a:pt x="73" y="2"/>
                    <a:pt x="79" y="20"/>
                    <a:pt x="83" y="29"/>
                  </a:cubicBezTo>
                  <a:cubicBezTo>
                    <a:pt x="84" y="32"/>
                    <a:pt x="84" y="32"/>
                    <a:pt x="84" y="32"/>
                  </a:cubicBezTo>
                  <a:cubicBezTo>
                    <a:pt x="85" y="36"/>
                    <a:pt x="85" y="36"/>
                    <a:pt x="85" y="36"/>
                  </a:cubicBezTo>
                  <a:cubicBezTo>
                    <a:pt x="89" y="45"/>
                    <a:pt x="92" y="55"/>
                    <a:pt x="93" y="65"/>
                  </a:cubicBezTo>
                  <a:cubicBezTo>
                    <a:pt x="94" y="71"/>
                    <a:pt x="94" y="75"/>
                    <a:pt x="92" y="80"/>
                  </a:cubicBezTo>
                  <a:cubicBezTo>
                    <a:pt x="91" y="85"/>
                    <a:pt x="89" y="89"/>
                    <a:pt x="87" y="94"/>
                  </a:cubicBezTo>
                  <a:cubicBezTo>
                    <a:pt x="87" y="94"/>
                    <a:pt x="87" y="94"/>
                    <a:pt x="87" y="94"/>
                  </a:cubicBezTo>
                  <a:cubicBezTo>
                    <a:pt x="84" y="99"/>
                    <a:pt x="79" y="106"/>
                    <a:pt x="74" y="112"/>
                  </a:cubicBezTo>
                  <a:cubicBezTo>
                    <a:pt x="70" y="116"/>
                    <a:pt x="66" y="120"/>
                    <a:pt x="62" y="122"/>
                  </a:cubicBezTo>
                  <a:cubicBezTo>
                    <a:pt x="62" y="262"/>
                    <a:pt x="62" y="262"/>
                    <a:pt x="62" y="262"/>
                  </a:cubicBezTo>
                  <a:cubicBezTo>
                    <a:pt x="62" y="263"/>
                    <a:pt x="60" y="264"/>
                    <a:pt x="59" y="264"/>
                  </a:cubicBezTo>
                  <a:cubicBezTo>
                    <a:pt x="47" y="264"/>
                    <a:pt x="47" y="264"/>
                    <a:pt x="47" y="264"/>
                  </a:cubicBezTo>
                  <a:lnTo>
                    <a:pt x="47" y="260"/>
                  </a:lnTo>
                  <a:close/>
                  <a:moveTo>
                    <a:pt x="15" y="34"/>
                  </a:moveTo>
                  <a:cubicBezTo>
                    <a:pt x="14" y="36"/>
                    <a:pt x="14" y="37"/>
                    <a:pt x="13" y="38"/>
                  </a:cubicBezTo>
                  <a:cubicBezTo>
                    <a:pt x="10" y="47"/>
                    <a:pt x="7" y="56"/>
                    <a:pt x="6" y="66"/>
                  </a:cubicBezTo>
                  <a:cubicBezTo>
                    <a:pt x="5" y="71"/>
                    <a:pt x="5" y="75"/>
                    <a:pt x="6" y="79"/>
                  </a:cubicBezTo>
                  <a:cubicBezTo>
                    <a:pt x="7" y="83"/>
                    <a:pt x="9" y="87"/>
                    <a:pt x="12" y="91"/>
                  </a:cubicBezTo>
                  <a:cubicBezTo>
                    <a:pt x="15" y="96"/>
                    <a:pt x="19" y="103"/>
                    <a:pt x="24" y="108"/>
                  </a:cubicBezTo>
                  <a:cubicBezTo>
                    <a:pt x="27" y="113"/>
                    <a:pt x="31" y="116"/>
                    <a:pt x="36" y="119"/>
                  </a:cubicBezTo>
                  <a:cubicBezTo>
                    <a:pt x="37" y="119"/>
                    <a:pt x="37" y="120"/>
                    <a:pt x="37" y="121"/>
                  </a:cubicBezTo>
                  <a:cubicBezTo>
                    <a:pt x="37" y="121"/>
                    <a:pt x="37" y="121"/>
                    <a:pt x="37" y="121"/>
                  </a:cubicBezTo>
                  <a:cubicBezTo>
                    <a:pt x="37" y="260"/>
                    <a:pt x="37" y="260"/>
                    <a:pt x="37" y="260"/>
                  </a:cubicBezTo>
                  <a:cubicBezTo>
                    <a:pt x="47" y="260"/>
                    <a:pt x="47" y="260"/>
                    <a:pt x="47" y="260"/>
                  </a:cubicBezTo>
                  <a:cubicBezTo>
                    <a:pt x="47" y="264"/>
                    <a:pt x="47" y="264"/>
                    <a:pt x="47" y="264"/>
                  </a:cubicBezTo>
                  <a:cubicBezTo>
                    <a:pt x="35" y="264"/>
                    <a:pt x="35" y="264"/>
                    <a:pt x="35" y="264"/>
                  </a:cubicBezTo>
                  <a:cubicBezTo>
                    <a:pt x="33" y="264"/>
                    <a:pt x="32" y="263"/>
                    <a:pt x="32" y="262"/>
                  </a:cubicBezTo>
                  <a:cubicBezTo>
                    <a:pt x="32" y="122"/>
                    <a:pt x="32" y="122"/>
                    <a:pt x="32" y="122"/>
                  </a:cubicBezTo>
                  <a:cubicBezTo>
                    <a:pt x="28" y="119"/>
                    <a:pt x="24" y="116"/>
                    <a:pt x="20" y="112"/>
                  </a:cubicBezTo>
                  <a:cubicBezTo>
                    <a:pt x="15" y="106"/>
                    <a:pt x="10" y="99"/>
                    <a:pt x="7" y="94"/>
                  </a:cubicBezTo>
                  <a:cubicBezTo>
                    <a:pt x="5" y="89"/>
                    <a:pt x="3" y="85"/>
                    <a:pt x="2" y="80"/>
                  </a:cubicBezTo>
                  <a:cubicBezTo>
                    <a:pt x="0" y="75"/>
                    <a:pt x="0" y="71"/>
                    <a:pt x="1" y="65"/>
                  </a:cubicBezTo>
                  <a:cubicBezTo>
                    <a:pt x="2" y="55"/>
                    <a:pt x="5" y="45"/>
                    <a:pt x="9" y="36"/>
                  </a:cubicBezTo>
                  <a:cubicBezTo>
                    <a:pt x="10" y="32"/>
                    <a:pt x="10" y="32"/>
                    <a:pt x="10" y="32"/>
                  </a:cubicBezTo>
                  <a:cubicBezTo>
                    <a:pt x="11" y="29"/>
                    <a:pt x="11" y="29"/>
                    <a:pt x="11" y="29"/>
                  </a:cubicBezTo>
                  <a:cubicBezTo>
                    <a:pt x="15" y="20"/>
                    <a:pt x="21" y="2"/>
                    <a:pt x="32" y="0"/>
                  </a:cubicBezTo>
                  <a:cubicBezTo>
                    <a:pt x="32" y="0"/>
                    <a:pt x="32" y="0"/>
                    <a:pt x="32" y="0"/>
                  </a:cubicBezTo>
                  <a:cubicBezTo>
                    <a:pt x="32" y="0"/>
                    <a:pt x="32" y="0"/>
                    <a:pt x="33" y="0"/>
                  </a:cubicBezTo>
                  <a:cubicBezTo>
                    <a:pt x="34" y="1"/>
                    <a:pt x="35" y="2"/>
                    <a:pt x="35" y="3"/>
                  </a:cubicBezTo>
                  <a:cubicBezTo>
                    <a:pt x="29" y="61"/>
                    <a:pt x="29" y="61"/>
                    <a:pt x="29" y="61"/>
                  </a:cubicBezTo>
                  <a:cubicBezTo>
                    <a:pt x="32" y="61"/>
                    <a:pt x="32" y="61"/>
                    <a:pt x="32" y="61"/>
                  </a:cubicBezTo>
                  <a:cubicBezTo>
                    <a:pt x="38" y="2"/>
                    <a:pt x="38" y="2"/>
                    <a:pt x="38" y="2"/>
                  </a:cubicBezTo>
                  <a:cubicBezTo>
                    <a:pt x="38" y="1"/>
                    <a:pt x="39" y="0"/>
                    <a:pt x="41" y="0"/>
                  </a:cubicBezTo>
                  <a:cubicBezTo>
                    <a:pt x="47" y="0"/>
                    <a:pt x="47" y="0"/>
                    <a:pt x="47" y="0"/>
                  </a:cubicBezTo>
                  <a:cubicBezTo>
                    <a:pt x="47" y="0"/>
                    <a:pt x="47" y="0"/>
                    <a:pt x="47" y="0"/>
                  </a:cubicBezTo>
                  <a:cubicBezTo>
                    <a:pt x="47" y="5"/>
                    <a:pt x="47" y="5"/>
                    <a:pt x="47" y="5"/>
                  </a:cubicBezTo>
                  <a:cubicBezTo>
                    <a:pt x="47" y="5"/>
                    <a:pt x="47" y="5"/>
                    <a:pt x="47" y="5"/>
                  </a:cubicBezTo>
                  <a:cubicBezTo>
                    <a:pt x="43" y="5"/>
                    <a:pt x="43" y="5"/>
                    <a:pt x="43" y="5"/>
                  </a:cubicBezTo>
                  <a:cubicBezTo>
                    <a:pt x="36" y="64"/>
                    <a:pt x="36" y="64"/>
                    <a:pt x="36" y="64"/>
                  </a:cubicBezTo>
                  <a:cubicBezTo>
                    <a:pt x="36" y="65"/>
                    <a:pt x="35" y="66"/>
                    <a:pt x="34" y="66"/>
                  </a:cubicBezTo>
                  <a:cubicBezTo>
                    <a:pt x="34" y="66"/>
                    <a:pt x="34" y="66"/>
                    <a:pt x="34" y="66"/>
                  </a:cubicBezTo>
                  <a:cubicBezTo>
                    <a:pt x="26" y="66"/>
                    <a:pt x="26" y="66"/>
                    <a:pt x="26" y="66"/>
                  </a:cubicBezTo>
                  <a:cubicBezTo>
                    <a:pt x="25" y="66"/>
                    <a:pt x="23" y="65"/>
                    <a:pt x="23" y="63"/>
                  </a:cubicBezTo>
                  <a:cubicBezTo>
                    <a:pt x="23" y="63"/>
                    <a:pt x="23" y="63"/>
                    <a:pt x="24" y="63"/>
                  </a:cubicBezTo>
                  <a:cubicBezTo>
                    <a:pt x="30" y="6"/>
                    <a:pt x="30" y="6"/>
                    <a:pt x="30" y="6"/>
                  </a:cubicBezTo>
                  <a:cubicBezTo>
                    <a:pt x="23" y="10"/>
                    <a:pt x="18" y="23"/>
                    <a:pt x="16" y="31"/>
                  </a:cubicBezTo>
                  <a:cubicBezTo>
                    <a:pt x="16" y="32"/>
                    <a:pt x="15" y="32"/>
                    <a:pt x="15" y="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2" name="Freeform 171"/>
            <p:cNvSpPr>
              <a:spLocks noEditPoints="1"/>
            </p:cNvSpPr>
            <p:nvPr/>
          </p:nvSpPr>
          <p:spPr bwMode="auto">
            <a:xfrm>
              <a:off x="3646051" y="1525951"/>
              <a:ext cx="314266" cy="322276"/>
            </a:xfrm>
            <a:custGeom>
              <a:avLst/>
              <a:gdLst>
                <a:gd name="T0" fmla="*/ 140 w 170"/>
                <a:gd name="T1" fmla="*/ 0 h 174"/>
                <a:gd name="T2" fmla="*/ 170 w 170"/>
                <a:gd name="T3" fmla="*/ 2 h 174"/>
                <a:gd name="T4" fmla="*/ 140 w 170"/>
                <a:gd name="T5" fmla="*/ 174 h 174"/>
                <a:gd name="T6" fmla="*/ 165 w 170"/>
                <a:gd name="T7" fmla="*/ 4 h 174"/>
                <a:gd name="T8" fmla="*/ 157 w 170"/>
                <a:gd name="T9" fmla="*/ 152 h 174"/>
                <a:gd name="T10" fmla="*/ 140 w 170"/>
                <a:gd name="T11" fmla="*/ 134 h 174"/>
                <a:gd name="T12" fmla="*/ 152 w 170"/>
                <a:gd name="T13" fmla="*/ 149 h 174"/>
                <a:gd name="T14" fmla="*/ 140 w 170"/>
                <a:gd name="T15" fmla="*/ 123 h 174"/>
                <a:gd name="T16" fmla="*/ 157 w 170"/>
                <a:gd name="T17" fmla="*/ 37 h 174"/>
                <a:gd name="T18" fmla="*/ 140 w 170"/>
                <a:gd name="T19" fmla="*/ 40 h 174"/>
                <a:gd name="T20" fmla="*/ 140 w 170"/>
                <a:gd name="T21" fmla="*/ 118 h 174"/>
                <a:gd name="T22" fmla="*/ 85 w 170"/>
                <a:gd name="T23" fmla="*/ 4 h 174"/>
                <a:gd name="T24" fmla="*/ 140 w 170"/>
                <a:gd name="T25" fmla="*/ 4 h 174"/>
                <a:gd name="T26" fmla="*/ 140 w 170"/>
                <a:gd name="T27" fmla="*/ 174 h 174"/>
                <a:gd name="T28" fmla="*/ 140 w 170"/>
                <a:gd name="T29" fmla="*/ 35 h 174"/>
                <a:gd name="T30" fmla="*/ 85 w 170"/>
                <a:gd name="T31" fmla="*/ 35 h 174"/>
                <a:gd name="T32" fmla="*/ 140 w 170"/>
                <a:gd name="T33" fmla="*/ 123 h 174"/>
                <a:gd name="T34" fmla="*/ 140 w 170"/>
                <a:gd name="T35" fmla="*/ 118 h 174"/>
                <a:gd name="T36" fmla="*/ 128 w 170"/>
                <a:gd name="T37" fmla="*/ 139 h 174"/>
                <a:gd name="T38" fmla="*/ 140 w 170"/>
                <a:gd name="T39" fmla="*/ 154 h 174"/>
                <a:gd name="T40" fmla="*/ 123 w 170"/>
                <a:gd name="T41" fmla="*/ 136 h 174"/>
                <a:gd name="T42" fmla="*/ 85 w 170"/>
                <a:gd name="T43" fmla="*/ 26 h 174"/>
                <a:gd name="T44" fmla="*/ 131 w 170"/>
                <a:gd name="T45" fmla="*/ 16 h 174"/>
                <a:gd name="T46" fmla="*/ 133 w 170"/>
                <a:gd name="T47" fmla="*/ 11 h 174"/>
                <a:gd name="T48" fmla="*/ 133 w 170"/>
                <a:gd name="T49" fmla="*/ 26 h 174"/>
                <a:gd name="T50" fmla="*/ 30 w 170"/>
                <a:gd name="T51" fmla="*/ 4 h 174"/>
                <a:gd name="T52" fmla="*/ 85 w 170"/>
                <a:gd name="T53" fmla="*/ 4 h 174"/>
                <a:gd name="T54" fmla="*/ 85 w 170"/>
                <a:gd name="T55" fmla="*/ 174 h 174"/>
                <a:gd name="T56" fmla="*/ 85 w 170"/>
                <a:gd name="T57" fmla="*/ 11 h 174"/>
                <a:gd name="T58" fmla="*/ 40 w 170"/>
                <a:gd name="T59" fmla="*/ 22 h 174"/>
                <a:gd name="T60" fmla="*/ 37 w 170"/>
                <a:gd name="T61" fmla="*/ 26 h 174"/>
                <a:gd name="T62" fmla="*/ 37 w 170"/>
                <a:gd name="T63" fmla="*/ 11 h 174"/>
                <a:gd name="T64" fmla="*/ 85 w 170"/>
                <a:gd name="T65" fmla="*/ 40 h 174"/>
                <a:gd name="T66" fmla="*/ 85 w 170"/>
                <a:gd name="T67" fmla="*/ 35 h 174"/>
                <a:gd name="T68" fmla="*/ 30 w 170"/>
                <a:gd name="T69" fmla="*/ 123 h 174"/>
                <a:gd name="T70" fmla="*/ 30 w 170"/>
                <a:gd name="T71" fmla="*/ 154 h 174"/>
                <a:gd name="T72" fmla="*/ 42 w 170"/>
                <a:gd name="T73" fmla="*/ 139 h 174"/>
                <a:gd name="T74" fmla="*/ 45 w 170"/>
                <a:gd name="T75" fmla="*/ 134 h 174"/>
                <a:gd name="T76" fmla="*/ 45 w 170"/>
                <a:gd name="T77" fmla="*/ 154 h 174"/>
                <a:gd name="T78" fmla="*/ 5 w 170"/>
                <a:gd name="T79" fmla="*/ 4 h 174"/>
                <a:gd name="T80" fmla="*/ 30 w 170"/>
                <a:gd name="T81" fmla="*/ 174 h 174"/>
                <a:gd name="T82" fmla="*/ 0 w 170"/>
                <a:gd name="T83" fmla="*/ 2 h 174"/>
                <a:gd name="T84" fmla="*/ 30 w 170"/>
                <a:gd name="T85" fmla="*/ 4 h 174"/>
                <a:gd name="T86" fmla="*/ 13 w 170"/>
                <a:gd name="T87" fmla="*/ 37 h 174"/>
                <a:gd name="T88" fmla="*/ 30 w 170"/>
                <a:gd name="T89" fmla="*/ 123 h 174"/>
                <a:gd name="T90" fmla="*/ 18 w 170"/>
                <a:gd name="T91" fmla="*/ 40 h 174"/>
                <a:gd name="T92" fmla="*/ 30 w 170"/>
                <a:gd name="T93" fmla="*/ 134 h 174"/>
                <a:gd name="T94" fmla="*/ 13 w 170"/>
                <a:gd name="T95" fmla="*/ 152 h 174"/>
                <a:gd name="T96" fmla="*/ 30 w 170"/>
                <a:gd name="T97" fmla="*/ 149 h 174"/>
                <a:gd name="T98" fmla="*/ 30 w 170"/>
                <a:gd name="T99" fmla="*/ 1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4">
                  <a:moveTo>
                    <a:pt x="165" y="4"/>
                  </a:moveTo>
                  <a:cubicBezTo>
                    <a:pt x="140" y="4"/>
                    <a:pt x="140" y="4"/>
                    <a:pt x="140" y="4"/>
                  </a:cubicBezTo>
                  <a:cubicBezTo>
                    <a:pt x="140" y="0"/>
                    <a:pt x="140" y="0"/>
                    <a:pt x="140" y="0"/>
                  </a:cubicBezTo>
                  <a:cubicBezTo>
                    <a:pt x="168" y="0"/>
                    <a:pt x="168" y="0"/>
                    <a:pt x="168" y="0"/>
                  </a:cubicBezTo>
                  <a:cubicBezTo>
                    <a:pt x="168" y="0"/>
                    <a:pt x="168" y="0"/>
                    <a:pt x="168" y="0"/>
                  </a:cubicBezTo>
                  <a:cubicBezTo>
                    <a:pt x="169" y="0"/>
                    <a:pt x="170" y="1"/>
                    <a:pt x="170" y="2"/>
                  </a:cubicBezTo>
                  <a:cubicBezTo>
                    <a:pt x="170" y="171"/>
                    <a:pt x="170" y="171"/>
                    <a:pt x="170" y="171"/>
                  </a:cubicBezTo>
                  <a:cubicBezTo>
                    <a:pt x="170" y="172"/>
                    <a:pt x="169" y="174"/>
                    <a:pt x="168" y="174"/>
                  </a:cubicBezTo>
                  <a:cubicBezTo>
                    <a:pt x="140" y="174"/>
                    <a:pt x="140" y="174"/>
                    <a:pt x="140" y="174"/>
                  </a:cubicBezTo>
                  <a:cubicBezTo>
                    <a:pt x="140" y="169"/>
                    <a:pt x="140" y="169"/>
                    <a:pt x="140" y="169"/>
                  </a:cubicBezTo>
                  <a:cubicBezTo>
                    <a:pt x="165" y="169"/>
                    <a:pt x="165" y="169"/>
                    <a:pt x="165" y="169"/>
                  </a:cubicBezTo>
                  <a:cubicBezTo>
                    <a:pt x="165" y="4"/>
                    <a:pt x="165" y="4"/>
                    <a:pt x="165" y="4"/>
                  </a:cubicBezTo>
                  <a:close/>
                  <a:moveTo>
                    <a:pt x="140" y="154"/>
                  </a:moveTo>
                  <a:cubicBezTo>
                    <a:pt x="155" y="154"/>
                    <a:pt x="155" y="154"/>
                    <a:pt x="155" y="154"/>
                  </a:cubicBezTo>
                  <a:cubicBezTo>
                    <a:pt x="156" y="154"/>
                    <a:pt x="157" y="153"/>
                    <a:pt x="157" y="152"/>
                  </a:cubicBezTo>
                  <a:cubicBezTo>
                    <a:pt x="157" y="136"/>
                    <a:pt x="157" y="136"/>
                    <a:pt x="157" y="136"/>
                  </a:cubicBezTo>
                  <a:cubicBezTo>
                    <a:pt x="157" y="135"/>
                    <a:pt x="156" y="134"/>
                    <a:pt x="155" y="134"/>
                  </a:cubicBezTo>
                  <a:cubicBezTo>
                    <a:pt x="140" y="134"/>
                    <a:pt x="140" y="134"/>
                    <a:pt x="140" y="134"/>
                  </a:cubicBezTo>
                  <a:cubicBezTo>
                    <a:pt x="140" y="139"/>
                    <a:pt x="140" y="139"/>
                    <a:pt x="140" y="139"/>
                  </a:cubicBezTo>
                  <a:cubicBezTo>
                    <a:pt x="152" y="139"/>
                    <a:pt x="152" y="139"/>
                    <a:pt x="152" y="139"/>
                  </a:cubicBezTo>
                  <a:cubicBezTo>
                    <a:pt x="152" y="149"/>
                    <a:pt x="152" y="149"/>
                    <a:pt x="152" y="149"/>
                  </a:cubicBezTo>
                  <a:cubicBezTo>
                    <a:pt x="140" y="149"/>
                    <a:pt x="140" y="149"/>
                    <a:pt x="140" y="149"/>
                  </a:cubicBezTo>
                  <a:cubicBezTo>
                    <a:pt x="140" y="154"/>
                    <a:pt x="140" y="154"/>
                    <a:pt x="140" y="154"/>
                  </a:cubicBezTo>
                  <a:close/>
                  <a:moveTo>
                    <a:pt x="140" y="123"/>
                  </a:moveTo>
                  <a:cubicBezTo>
                    <a:pt x="155" y="123"/>
                    <a:pt x="155" y="123"/>
                    <a:pt x="155" y="123"/>
                  </a:cubicBezTo>
                  <a:cubicBezTo>
                    <a:pt x="156" y="123"/>
                    <a:pt x="157" y="122"/>
                    <a:pt x="157" y="120"/>
                  </a:cubicBezTo>
                  <a:cubicBezTo>
                    <a:pt x="157" y="37"/>
                    <a:pt x="157" y="37"/>
                    <a:pt x="157" y="37"/>
                  </a:cubicBezTo>
                  <a:cubicBezTo>
                    <a:pt x="157" y="36"/>
                    <a:pt x="156" y="35"/>
                    <a:pt x="155" y="35"/>
                  </a:cubicBezTo>
                  <a:cubicBezTo>
                    <a:pt x="140" y="35"/>
                    <a:pt x="140" y="35"/>
                    <a:pt x="140" y="35"/>
                  </a:cubicBezTo>
                  <a:cubicBezTo>
                    <a:pt x="140" y="40"/>
                    <a:pt x="140" y="40"/>
                    <a:pt x="140" y="40"/>
                  </a:cubicBezTo>
                  <a:cubicBezTo>
                    <a:pt x="152" y="40"/>
                    <a:pt x="152" y="40"/>
                    <a:pt x="152" y="40"/>
                  </a:cubicBezTo>
                  <a:cubicBezTo>
                    <a:pt x="152" y="118"/>
                    <a:pt x="152" y="118"/>
                    <a:pt x="152" y="118"/>
                  </a:cubicBezTo>
                  <a:cubicBezTo>
                    <a:pt x="140" y="118"/>
                    <a:pt x="140" y="118"/>
                    <a:pt x="140" y="118"/>
                  </a:cubicBezTo>
                  <a:lnTo>
                    <a:pt x="140" y="123"/>
                  </a:lnTo>
                  <a:close/>
                  <a:moveTo>
                    <a:pt x="140" y="4"/>
                  </a:moveTo>
                  <a:cubicBezTo>
                    <a:pt x="85" y="4"/>
                    <a:pt x="85" y="4"/>
                    <a:pt x="85" y="4"/>
                  </a:cubicBezTo>
                  <a:cubicBezTo>
                    <a:pt x="85" y="0"/>
                    <a:pt x="85" y="0"/>
                    <a:pt x="85" y="0"/>
                  </a:cubicBezTo>
                  <a:cubicBezTo>
                    <a:pt x="140" y="0"/>
                    <a:pt x="140" y="0"/>
                    <a:pt x="140" y="0"/>
                  </a:cubicBezTo>
                  <a:cubicBezTo>
                    <a:pt x="140" y="4"/>
                    <a:pt x="140" y="4"/>
                    <a:pt x="140" y="4"/>
                  </a:cubicBezTo>
                  <a:close/>
                  <a:moveTo>
                    <a:pt x="85" y="169"/>
                  </a:moveTo>
                  <a:cubicBezTo>
                    <a:pt x="140" y="169"/>
                    <a:pt x="140" y="169"/>
                    <a:pt x="140" y="169"/>
                  </a:cubicBezTo>
                  <a:cubicBezTo>
                    <a:pt x="140" y="174"/>
                    <a:pt x="140" y="174"/>
                    <a:pt x="140" y="174"/>
                  </a:cubicBezTo>
                  <a:cubicBezTo>
                    <a:pt x="85" y="174"/>
                    <a:pt x="85" y="174"/>
                    <a:pt x="85" y="174"/>
                  </a:cubicBezTo>
                  <a:cubicBezTo>
                    <a:pt x="85" y="169"/>
                    <a:pt x="85" y="169"/>
                    <a:pt x="85" y="169"/>
                  </a:cubicBezTo>
                  <a:close/>
                  <a:moveTo>
                    <a:pt x="140" y="35"/>
                  </a:moveTo>
                  <a:cubicBezTo>
                    <a:pt x="140" y="40"/>
                    <a:pt x="140" y="40"/>
                    <a:pt x="140" y="40"/>
                  </a:cubicBezTo>
                  <a:cubicBezTo>
                    <a:pt x="85" y="40"/>
                    <a:pt x="85" y="40"/>
                    <a:pt x="85" y="40"/>
                  </a:cubicBezTo>
                  <a:cubicBezTo>
                    <a:pt x="85" y="35"/>
                    <a:pt x="85" y="35"/>
                    <a:pt x="85" y="35"/>
                  </a:cubicBezTo>
                  <a:cubicBezTo>
                    <a:pt x="140" y="35"/>
                    <a:pt x="140" y="35"/>
                    <a:pt x="140" y="35"/>
                  </a:cubicBezTo>
                  <a:close/>
                  <a:moveTo>
                    <a:pt x="140" y="118"/>
                  </a:moveTo>
                  <a:cubicBezTo>
                    <a:pt x="140" y="123"/>
                    <a:pt x="140" y="123"/>
                    <a:pt x="140" y="123"/>
                  </a:cubicBezTo>
                  <a:cubicBezTo>
                    <a:pt x="85" y="123"/>
                    <a:pt x="85" y="123"/>
                    <a:pt x="85" y="123"/>
                  </a:cubicBezTo>
                  <a:cubicBezTo>
                    <a:pt x="85" y="118"/>
                    <a:pt x="85" y="118"/>
                    <a:pt x="85" y="118"/>
                  </a:cubicBezTo>
                  <a:cubicBezTo>
                    <a:pt x="140" y="118"/>
                    <a:pt x="140" y="118"/>
                    <a:pt x="140" y="118"/>
                  </a:cubicBezTo>
                  <a:close/>
                  <a:moveTo>
                    <a:pt x="140" y="134"/>
                  </a:moveTo>
                  <a:cubicBezTo>
                    <a:pt x="140" y="139"/>
                    <a:pt x="140" y="139"/>
                    <a:pt x="140" y="139"/>
                  </a:cubicBezTo>
                  <a:cubicBezTo>
                    <a:pt x="128" y="139"/>
                    <a:pt x="128" y="139"/>
                    <a:pt x="128" y="139"/>
                  </a:cubicBezTo>
                  <a:cubicBezTo>
                    <a:pt x="128" y="149"/>
                    <a:pt x="128" y="149"/>
                    <a:pt x="128" y="149"/>
                  </a:cubicBezTo>
                  <a:cubicBezTo>
                    <a:pt x="140" y="149"/>
                    <a:pt x="140" y="149"/>
                    <a:pt x="140" y="149"/>
                  </a:cubicBezTo>
                  <a:cubicBezTo>
                    <a:pt x="140" y="154"/>
                    <a:pt x="140" y="154"/>
                    <a:pt x="140" y="154"/>
                  </a:cubicBezTo>
                  <a:cubicBezTo>
                    <a:pt x="126" y="154"/>
                    <a:pt x="126" y="154"/>
                    <a:pt x="126" y="154"/>
                  </a:cubicBezTo>
                  <a:cubicBezTo>
                    <a:pt x="124" y="154"/>
                    <a:pt x="123" y="153"/>
                    <a:pt x="123" y="152"/>
                  </a:cubicBezTo>
                  <a:cubicBezTo>
                    <a:pt x="123" y="136"/>
                    <a:pt x="123" y="136"/>
                    <a:pt x="123" y="136"/>
                  </a:cubicBezTo>
                  <a:cubicBezTo>
                    <a:pt x="123" y="135"/>
                    <a:pt x="124" y="134"/>
                    <a:pt x="126" y="134"/>
                  </a:cubicBezTo>
                  <a:cubicBezTo>
                    <a:pt x="140" y="134"/>
                    <a:pt x="140" y="134"/>
                    <a:pt x="140" y="134"/>
                  </a:cubicBezTo>
                  <a:close/>
                  <a:moveTo>
                    <a:pt x="85" y="26"/>
                  </a:moveTo>
                  <a:cubicBezTo>
                    <a:pt x="85" y="22"/>
                    <a:pt x="85" y="22"/>
                    <a:pt x="85" y="22"/>
                  </a:cubicBezTo>
                  <a:cubicBezTo>
                    <a:pt x="131" y="22"/>
                    <a:pt x="131" y="22"/>
                    <a:pt x="131" y="22"/>
                  </a:cubicBezTo>
                  <a:cubicBezTo>
                    <a:pt x="131" y="16"/>
                    <a:pt x="131" y="16"/>
                    <a:pt x="131" y="16"/>
                  </a:cubicBezTo>
                  <a:cubicBezTo>
                    <a:pt x="85" y="16"/>
                    <a:pt x="85" y="16"/>
                    <a:pt x="85" y="16"/>
                  </a:cubicBezTo>
                  <a:cubicBezTo>
                    <a:pt x="85" y="11"/>
                    <a:pt x="85" y="11"/>
                    <a:pt x="85" y="11"/>
                  </a:cubicBezTo>
                  <a:cubicBezTo>
                    <a:pt x="133" y="11"/>
                    <a:pt x="133" y="11"/>
                    <a:pt x="133" y="11"/>
                  </a:cubicBezTo>
                  <a:cubicBezTo>
                    <a:pt x="135" y="11"/>
                    <a:pt x="136" y="12"/>
                    <a:pt x="136" y="13"/>
                  </a:cubicBezTo>
                  <a:cubicBezTo>
                    <a:pt x="136" y="24"/>
                    <a:pt x="136" y="24"/>
                    <a:pt x="136" y="24"/>
                  </a:cubicBezTo>
                  <a:cubicBezTo>
                    <a:pt x="136" y="25"/>
                    <a:pt x="135" y="26"/>
                    <a:pt x="133" y="26"/>
                  </a:cubicBezTo>
                  <a:lnTo>
                    <a:pt x="85" y="26"/>
                  </a:lnTo>
                  <a:close/>
                  <a:moveTo>
                    <a:pt x="85" y="4"/>
                  </a:moveTo>
                  <a:cubicBezTo>
                    <a:pt x="30" y="4"/>
                    <a:pt x="30" y="4"/>
                    <a:pt x="30" y="4"/>
                  </a:cubicBezTo>
                  <a:cubicBezTo>
                    <a:pt x="30" y="0"/>
                    <a:pt x="30" y="0"/>
                    <a:pt x="30" y="0"/>
                  </a:cubicBezTo>
                  <a:cubicBezTo>
                    <a:pt x="85" y="0"/>
                    <a:pt x="85" y="0"/>
                    <a:pt x="85" y="0"/>
                  </a:cubicBezTo>
                  <a:cubicBezTo>
                    <a:pt x="85" y="4"/>
                    <a:pt x="85" y="4"/>
                    <a:pt x="85" y="4"/>
                  </a:cubicBezTo>
                  <a:close/>
                  <a:moveTo>
                    <a:pt x="30" y="169"/>
                  </a:moveTo>
                  <a:cubicBezTo>
                    <a:pt x="85" y="169"/>
                    <a:pt x="85" y="169"/>
                    <a:pt x="85" y="169"/>
                  </a:cubicBezTo>
                  <a:cubicBezTo>
                    <a:pt x="85" y="174"/>
                    <a:pt x="85" y="174"/>
                    <a:pt x="85" y="174"/>
                  </a:cubicBezTo>
                  <a:cubicBezTo>
                    <a:pt x="30" y="174"/>
                    <a:pt x="30" y="174"/>
                    <a:pt x="30" y="174"/>
                  </a:cubicBezTo>
                  <a:cubicBezTo>
                    <a:pt x="30" y="169"/>
                    <a:pt x="30" y="169"/>
                    <a:pt x="30" y="169"/>
                  </a:cubicBezTo>
                  <a:close/>
                  <a:moveTo>
                    <a:pt x="85" y="11"/>
                  </a:moveTo>
                  <a:cubicBezTo>
                    <a:pt x="85" y="16"/>
                    <a:pt x="85" y="16"/>
                    <a:pt x="85" y="16"/>
                  </a:cubicBezTo>
                  <a:cubicBezTo>
                    <a:pt x="40" y="16"/>
                    <a:pt x="40" y="16"/>
                    <a:pt x="40" y="16"/>
                  </a:cubicBezTo>
                  <a:cubicBezTo>
                    <a:pt x="40" y="22"/>
                    <a:pt x="40" y="22"/>
                    <a:pt x="40" y="22"/>
                  </a:cubicBezTo>
                  <a:cubicBezTo>
                    <a:pt x="85" y="22"/>
                    <a:pt x="85" y="22"/>
                    <a:pt x="85" y="22"/>
                  </a:cubicBezTo>
                  <a:cubicBezTo>
                    <a:pt x="85" y="26"/>
                    <a:pt x="85" y="26"/>
                    <a:pt x="85" y="26"/>
                  </a:cubicBezTo>
                  <a:cubicBezTo>
                    <a:pt x="37" y="26"/>
                    <a:pt x="37" y="26"/>
                    <a:pt x="37" y="26"/>
                  </a:cubicBezTo>
                  <a:cubicBezTo>
                    <a:pt x="36" y="26"/>
                    <a:pt x="35" y="25"/>
                    <a:pt x="35" y="24"/>
                  </a:cubicBezTo>
                  <a:cubicBezTo>
                    <a:pt x="35" y="13"/>
                    <a:pt x="35" y="13"/>
                    <a:pt x="35" y="13"/>
                  </a:cubicBezTo>
                  <a:cubicBezTo>
                    <a:pt x="35" y="12"/>
                    <a:pt x="36" y="11"/>
                    <a:pt x="37" y="11"/>
                  </a:cubicBezTo>
                  <a:cubicBezTo>
                    <a:pt x="85" y="11"/>
                    <a:pt x="85" y="11"/>
                    <a:pt x="85" y="11"/>
                  </a:cubicBezTo>
                  <a:close/>
                  <a:moveTo>
                    <a:pt x="85" y="35"/>
                  </a:moveTo>
                  <a:cubicBezTo>
                    <a:pt x="85" y="40"/>
                    <a:pt x="85" y="40"/>
                    <a:pt x="85" y="40"/>
                  </a:cubicBezTo>
                  <a:cubicBezTo>
                    <a:pt x="30" y="40"/>
                    <a:pt x="30" y="40"/>
                    <a:pt x="30" y="40"/>
                  </a:cubicBezTo>
                  <a:cubicBezTo>
                    <a:pt x="30" y="35"/>
                    <a:pt x="30" y="35"/>
                    <a:pt x="30" y="35"/>
                  </a:cubicBezTo>
                  <a:cubicBezTo>
                    <a:pt x="85" y="35"/>
                    <a:pt x="85" y="35"/>
                    <a:pt x="85" y="35"/>
                  </a:cubicBezTo>
                  <a:close/>
                  <a:moveTo>
                    <a:pt x="85" y="118"/>
                  </a:moveTo>
                  <a:cubicBezTo>
                    <a:pt x="85" y="123"/>
                    <a:pt x="85" y="123"/>
                    <a:pt x="85" y="123"/>
                  </a:cubicBezTo>
                  <a:cubicBezTo>
                    <a:pt x="30" y="123"/>
                    <a:pt x="30" y="123"/>
                    <a:pt x="30" y="123"/>
                  </a:cubicBezTo>
                  <a:cubicBezTo>
                    <a:pt x="30" y="118"/>
                    <a:pt x="30" y="118"/>
                    <a:pt x="30" y="118"/>
                  </a:cubicBezTo>
                  <a:cubicBezTo>
                    <a:pt x="85" y="118"/>
                    <a:pt x="85" y="118"/>
                    <a:pt x="85" y="118"/>
                  </a:cubicBezTo>
                  <a:close/>
                  <a:moveTo>
                    <a:pt x="30" y="154"/>
                  </a:moveTo>
                  <a:cubicBezTo>
                    <a:pt x="30" y="149"/>
                    <a:pt x="30" y="149"/>
                    <a:pt x="30" y="149"/>
                  </a:cubicBezTo>
                  <a:cubicBezTo>
                    <a:pt x="42" y="149"/>
                    <a:pt x="42" y="149"/>
                    <a:pt x="42" y="149"/>
                  </a:cubicBezTo>
                  <a:cubicBezTo>
                    <a:pt x="42" y="139"/>
                    <a:pt x="42" y="139"/>
                    <a:pt x="42" y="139"/>
                  </a:cubicBezTo>
                  <a:cubicBezTo>
                    <a:pt x="30" y="139"/>
                    <a:pt x="30" y="139"/>
                    <a:pt x="30" y="139"/>
                  </a:cubicBezTo>
                  <a:cubicBezTo>
                    <a:pt x="30" y="134"/>
                    <a:pt x="30" y="134"/>
                    <a:pt x="30" y="134"/>
                  </a:cubicBezTo>
                  <a:cubicBezTo>
                    <a:pt x="45" y="134"/>
                    <a:pt x="45" y="134"/>
                    <a:pt x="45" y="134"/>
                  </a:cubicBezTo>
                  <a:cubicBezTo>
                    <a:pt x="46" y="134"/>
                    <a:pt x="47" y="135"/>
                    <a:pt x="47" y="136"/>
                  </a:cubicBezTo>
                  <a:cubicBezTo>
                    <a:pt x="47" y="152"/>
                    <a:pt x="47" y="152"/>
                    <a:pt x="47" y="152"/>
                  </a:cubicBezTo>
                  <a:cubicBezTo>
                    <a:pt x="47" y="153"/>
                    <a:pt x="46" y="154"/>
                    <a:pt x="45" y="154"/>
                  </a:cubicBezTo>
                  <a:lnTo>
                    <a:pt x="30" y="154"/>
                  </a:lnTo>
                  <a:close/>
                  <a:moveTo>
                    <a:pt x="30" y="4"/>
                  </a:moveTo>
                  <a:cubicBezTo>
                    <a:pt x="5" y="4"/>
                    <a:pt x="5" y="4"/>
                    <a:pt x="5" y="4"/>
                  </a:cubicBezTo>
                  <a:cubicBezTo>
                    <a:pt x="5" y="169"/>
                    <a:pt x="5" y="169"/>
                    <a:pt x="5" y="169"/>
                  </a:cubicBezTo>
                  <a:cubicBezTo>
                    <a:pt x="30" y="169"/>
                    <a:pt x="30" y="169"/>
                    <a:pt x="30" y="169"/>
                  </a:cubicBezTo>
                  <a:cubicBezTo>
                    <a:pt x="30" y="174"/>
                    <a:pt x="30" y="174"/>
                    <a:pt x="30" y="174"/>
                  </a:cubicBezTo>
                  <a:cubicBezTo>
                    <a:pt x="2" y="174"/>
                    <a:pt x="2" y="174"/>
                    <a:pt x="2" y="174"/>
                  </a:cubicBezTo>
                  <a:cubicBezTo>
                    <a:pt x="1" y="174"/>
                    <a:pt x="0" y="172"/>
                    <a:pt x="0" y="171"/>
                  </a:cubicBezTo>
                  <a:cubicBezTo>
                    <a:pt x="0" y="2"/>
                    <a:pt x="0" y="2"/>
                    <a:pt x="0" y="2"/>
                  </a:cubicBezTo>
                  <a:cubicBezTo>
                    <a:pt x="0" y="1"/>
                    <a:pt x="1" y="0"/>
                    <a:pt x="2" y="0"/>
                  </a:cubicBezTo>
                  <a:cubicBezTo>
                    <a:pt x="30" y="0"/>
                    <a:pt x="30" y="0"/>
                    <a:pt x="30" y="0"/>
                  </a:cubicBezTo>
                  <a:cubicBezTo>
                    <a:pt x="30" y="4"/>
                    <a:pt x="30" y="4"/>
                    <a:pt x="30" y="4"/>
                  </a:cubicBezTo>
                  <a:close/>
                  <a:moveTo>
                    <a:pt x="30" y="35"/>
                  </a:moveTo>
                  <a:cubicBezTo>
                    <a:pt x="16" y="35"/>
                    <a:pt x="16" y="35"/>
                    <a:pt x="16" y="35"/>
                  </a:cubicBezTo>
                  <a:cubicBezTo>
                    <a:pt x="14" y="35"/>
                    <a:pt x="13" y="36"/>
                    <a:pt x="13" y="37"/>
                  </a:cubicBezTo>
                  <a:cubicBezTo>
                    <a:pt x="13" y="120"/>
                    <a:pt x="13" y="120"/>
                    <a:pt x="13" y="120"/>
                  </a:cubicBezTo>
                  <a:cubicBezTo>
                    <a:pt x="13" y="122"/>
                    <a:pt x="14" y="123"/>
                    <a:pt x="16" y="123"/>
                  </a:cubicBezTo>
                  <a:cubicBezTo>
                    <a:pt x="30" y="123"/>
                    <a:pt x="30" y="123"/>
                    <a:pt x="30" y="123"/>
                  </a:cubicBezTo>
                  <a:cubicBezTo>
                    <a:pt x="30" y="118"/>
                    <a:pt x="30" y="118"/>
                    <a:pt x="30" y="118"/>
                  </a:cubicBezTo>
                  <a:cubicBezTo>
                    <a:pt x="18" y="118"/>
                    <a:pt x="18" y="118"/>
                    <a:pt x="18" y="118"/>
                  </a:cubicBezTo>
                  <a:cubicBezTo>
                    <a:pt x="18" y="40"/>
                    <a:pt x="18" y="40"/>
                    <a:pt x="18" y="40"/>
                  </a:cubicBezTo>
                  <a:cubicBezTo>
                    <a:pt x="30" y="40"/>
                    <a:pt x="30" y="40"/>
                    <a:pt x="30" y="40"/>
                  </a:cubicBezTo>
                  <a:cubicBezTo>
                    <a:pt x="30" y="35"/>
                    <a:pt x="30" y="35"/>
                    <a:pt x="30" y="35"/>
                  </a:cubicBezTo>
                  <a:close/>
                  <a:moveTo>
                    <a:pt x="30" y="134"/>
                  </a:moveTo>
                  <a:cubicBezTo>
                    <a:pt x="16" y="134"/>
                    <a:pt x="16" y="134"/>
                    <a:pt x="16" y="134"/>
                  </a:cubicBezTo>
                  <a:cubicBezTo>
                    <a:pt x="14" y="134"/>
                    <a:pt x="13" y="135"/>
                    <a:pt x="13" y="136"/>
                  </a:cubicBezTo>
                  <a:cubicBezTo>
                    <a:pt x="13" y="152"/>
                    <a:pt x="13" y="152"/>
                    <a:pt x="13" y="152"/>
                  </a:cubicBezTo>
                  <a:cubicBezTo>
                    <a:pt x="13" y="153"/>
                    <a:pt x="14" y="154"/>
                    <a:pt x="16" y="154"/>
                  </a:cubicBezTo>
                  <a:cubicBezTo>
                    <a:pt x="30" y="154"/>
                    <a:pt x="30" y="154"/>
                    <a:pt x="30" y="154"/>
                  </a:cubicBezTo>
                  <a:cubicBezTo>
                    <a:pt x="30" y="149"/>
                    <a:pt x="30" y="149"/>
                    <a:pt x="30" y="149"/>
                  </a:cubicBezTo>
                  <a:cubicBezTo>
                    <a:pt x="18" y="149"/>
                    <a:pt x="18" y="149"/>
                    <a:pt x="18" y="149"/>
                  </a:cubicBezTo>
                  <a:cubicBezTo>
                    <a:pt x="18" y="139"/>
                    <a:pt x="18" y="139"/>
                    <a:pt x="18" y="139"/>
                  </a:cubicBezTo>
                  <a:cubicBezTo>
                    <a:pt x="30" y="139"/>
                    <a:pt x="30" y="139"/>
                    <a:pt x="30" y="139"/>
                  </a:cubicBezTo>
                  <a:lnTo>
                    <a:pt x="30" y="13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3" name="Freeform 181"/>
            <p:cNvSpPr>
              <a:spLocks noEditPoints="1"/>
            </p:cNvSpPr>
            <p:nvPr/>
          </p:nvSpPr>
          <p:spPr bwMode="auto">
            <a:xfrm>
              <a:off x="2857210" y="875047"/>
              <a:ext cx="295220" cy="125418"/>
            </a:xfrm>
            <a:custGeom>
              <a:avLst/>
              <a:gdLst>
                <a:gd name="T0" fmla="*/ 134 w 160"/>
                <a:gd name="T1" fmla="*/ 63 h 68"/>
                <a:gd name="T2" fmla="*/ 155 w 160"/>
                <a:gd name="T3" fmla="*/ 63 h 68"/>
                <a:gd name="T4" fmla="*/ 155 w 160"/>
                <a:gd name="T5" fmla="*/ 5 h 68"/>
                <a:gd name="T6" fmla="*/ 134 w 160"/>
                <a:gd name="T7" fmla="*/ 5 h 68"/>
                <a:gd name="T8" fmla="*/ 134 w 160"/>
                <a:gd name="T9" fmla="*/ 0 h 68"/>
                <a:gd name="T10" fmla="*/ 158 w 160"/>
                <a:gd name="T11" fmla="*/ 0 h 68"/>
                <a:gd name="T12" fmla="*/ 160 w 160"/>
                <a:gd name="T13" fmla="*/ 2 h 68"/>
                <a:gd name="T14" fmla="*/ 160 w 160"/>
                <a:gd name="T15" fmla="*/ 66 h 68"/>
                <a:gd name="T16" fmla="*/ 158 w 160"/>
                <a:gd name="T17" fmla="*/ 68 h 68"/>
                <a:gd name="T18" fmla="*/ 134 w 160"/>
                <a:gd name="T19" fmla="*/ 68 h 68"/>
                <a:gd name="T20" fmla="*/ 134 w 160"/>
                <a:gd name="T21" fmla="*/ 63 h 68"/>
                <a:gd name="T22" fmla="*/ 134 w 160"/>
                <a:gd name="T23" fmla="*/ 59 h 68"/>
                <a:gd name="T24" fmla="*/ 136 w 160"/>
                <a:gd name="T25" fmla="*/ 58 h 68"/>
                <a:gd name="T26" fmla="*/ 148 w 160"/>
                <a:gd name="T27" fmla="*/ 46 h 68"/>
                <a:gd name="T28" fmla="*/ 148 w 160"/>
                <a:gd name="T29" fmla="*/ 43 h 68"/>
                <a:gd name="T30" fmla="*/ 136 w 160"/>
                <a:gd name="T31" fmla="*/ 32 h 68"/>
                <a:gd name="T32" fmla="*/ 134 w 160"/>
                <a:gd name="T33" fmla="*/ 31 h 68"/>
                <a:gd name="T34" fmla="*/ 134 w 160"/>
                <a:gd name="T35" fmla="*/ 37 h 68"/>
                <a:gd name="T36" fmla="*/ 134 w 160"/>
                <a:gd name="T37" fmla="*/ 37 h 68"/>
                <a:gd name="T38" fmla="*/ 143 w 160"/>
                <a:gd name="T39" fmla="*/ 45 h 68"/>
                <a:gd name="T40" fmla="*/ 134 w 160"/>
                <a:gd name="T41" fmla="*/ 53 h 68"/>
                <a:gd name="T42" fmla="*/ 134 w 160"/>
                <a:gd name="T43" fmla="*/ 53 h 68"/>
                <a:gd name="T44" fmla="*/ 134 w 160"/>
                <a:gd name="T45" fmla="*/ 59 h 68"/>
                <a:gd name="T46" fmla="*/ 80 w 160"/>
                <a:gd name="T47" fmla="*/ 63 h 68"/>
                <a:gd name="T48" fmla="*/ 134 w 160"/>
                <a:gd name="T49" fmla="*/ 63 h 68"/>
                <a:gd name="T50" fmla="*/ 134 w 160"/>
                <a:gd name="T51" fmla="*/ 68 h 68"/>
                <a:gd name="T52" fmla="*/ 80 w 160"/>
                <a:gd name="T53" fmla="*/ 68 h 68"/>
                <a:gd name="T54" fmla="*/ 80 w 160"/>
                <a:gd name="T55" fmla="*/ 63 h 68"/>
                <a:gd name="T56" fmla="*/ 134 w 160"/>
                <a:gd name="T57" fmla="*/ 5 h 68"/>
                <a:gd name="T58" fmla="*/ 80 w 160"/>
                <a:gd name="T59" fmla="*/ 5 h 68"/>
                <a:gd name="T60" fmla="*/ 80 w 160"/>
                <a:gd name="T61" fmla="*/ 0 h 68"/>
                <a:gd name="T62" fmla="*/ 134 w 160"/>
                <a:gd name="T63" fmla="*/ 0 h 68"/>
                <a:gd name="T64" fmla="*/ 134 w 160"/>
                <a:gd name="T65" fmla="*/ 5 h 68"/>
                <a:gd name="T66" fmla="*/ 134 w 160"/>
                <a:gd name="T67" fmla="*/ 31 h 68"/>
                <a:gd name="T68" fmla="*/ 134 w 160"/>
                <a:gd name="T69" fmla="*/ 37 h 68"/>
                <a:gd name="T70" fmla="*/ 126 w 160"/>
                <a:gd name="T71" fmla="*/ 45 h 68"/>
                <a:gd name="T72" fmla="*/ 134 w 160"/>
                <a:gd name="T73" fmla="*/ 53 h 68"/>
                <a:gd name="T74" fmla="*/ 134 w 160"/>
                <a:gd name="T75" fmla="*/ 59 h 68"/>
                <a:gd name="T76" fmla="*/ 133 w 160"/>
                <a:gd name="T77" fmla="*/ 58 h 68"/>
                <a:gd name="T78" fmla="*/ 133 w 160"/>
                <a:gd name="T79" fmla="*/ 58 h 68"/>
                <a:gd name="T80" fmla="*/ 133 w 160"/>
                <a:gd name="T81" fmla="*/ 58 h 68"/>
                <a:gd name="T82" fmla="*/ 121 w 160"/>
                <a:gd name="T83" fmla="*/ 46 h 68"/>
                <a:gd name="T84" fmla="*/ 121 w 160"/>
                <a:gd name="T85" fmla="*/ 43 h 68"/>
                <a:gd name="T86" fmla="*/ 121 w 160"/>
                <a:gd name="T87" fmla="*/ 43 h 68"/>
                <a:gd name="T88" fmla="*/ 133 w 160"/>
                <a:gd name="T89" fmla="*/ 32 h 68"/>
                <a:gd name="T90" fmla="*/ 134 w 160"/>
                <a:gd name="T91" fmla="*/ 31 h 68"/>
                <a:gd name="T92" fmla="*/ 5 w 160"/>
                <a:gd name="T93" fmla="*/ 63 h 68"/>
                <a:gd name="T94" fmla="*/ 80 w 160"/>
                <a:gd name="T95" fmla="*/ 63 h 68"/>
                <a:gd name="T96" fmla="*/ 80 w 160"/>
                <a:gd name="T97" fmla="*/ 68 h 68"/>
                <a:gd name="T98" fmla="*/ 3 w 160"/>
                <a:gd name="T99" fmla="*/ 68 h 68"/>
                <a:gd name="T100" fmla="*/ 0 w 160"/>
                <a:gd name="T101" fmla="*/ 66 h 68"/>
                <a:gd name="T102" fmla="*/ 0 w 160"/>
                <a:gd name="T103" fmla="*/ 2 h 68"/>
                <a:gd name="T104" fmla="*/ 3 w 160"/>
                <a:gd name="T105" fmla="*/ 0 h 68"/>
                <a:gd name="T106" fmla="*/ 80 w 160"/>
                <a:gd name="T107" fmla="*/ 0 h 68"/>
                <a:gd name="T108" fmla="*/ 80 w 160"/>
                <a:gd name="T109" fmla="*/ 5 h 68"/>
                <a:gd name="T110" fmla="*/ 5 w 160"/>
                <a:gd name="T111" fmla="*/ 5 h 68"/>
                <a:gd name="T112" fmla="*/ 5 w 160"/>
                <a:gd name="T113" fmla="*/ 6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 h="68">
                  <a:moveTo>
                    <a:pt x="134" y="63"/>
                  </a:moveTo>
                  <a:cubicBezTo>
                    <a:pt x="155" y="63"/>
                    <a:pt x="155" y="63"/>
                    <a:pt x="155" y="63"/>
                  </a:cubicBezTo>
                  <a:cubicBezTo>
                    <a:pt x="155" y="5"/>
                    <a:pt x="155" y="5"/>
                    <a:pt x="155" y="5"/>
                  </a:cubicBezTo>
                  <a:cubicBezTo>
                    <a:pt x="134" y="5"/>
                    <a:pt x="134" y="5"/>
                    <a:pt x="134" y="5"/>
                  </a:cubicBezTo>
                  <a:cubicBezTo>
                    <a:pt x="134" y="0"/>
                    <a:pt x="134" y="0"/>
                    <a:pt x="134" y="0"/>
                  </a:cubicBezTo>
                  <a:cubicBezTo>
                    <a:pt x="158" y="0"/>
                    <a:pt x="158" y="0"/>
                    <a:pt x="158" y="0"/>
                  </a:cubicBezTo>
                  <a:cubicBezTo>
                    <a:pt x="159" y="0"/>
                    <a:pt x="160" y="1"/>
                    <a:pt x="160" y="2"/>
                  </a:cubicBezTo>
                  <a:cubicBezTo>
                    <a:pt x="160" y="66"/>
                    <a:pt x="160" y="66"/>
                    <a:pt x="160" y="66"/>
                  </a:cubicBezTo>
                  <a:cubicBezTo>
                    <a:pt x="160" y="67"/>
                    <a:pt x="159" y="68"/>
                    <a:pt x="158" y="68"/>
                  </a:cubicBezTo>
                  <a:cubicBezTo>
                    <a:pt x="134" y="68"/>
                    <a:pt x="134" y="68"/>
                    <a:pt x="134" y="68"/>
                  </a:cubicBezTo>
                  <a:cubicBezTo>
                    <a:pt x="134" y="63"/>
                    <a:pt x="134" y="63"/>
                    <a:pt x="134" y="63"/>
                  </a:cubicBezTo>
                  <a:close/>
                  <a:moveTo>
                    <a:pt x="134" y="59"/>
                  </a:moveTo>
                  <a:cubicBezTo>
                    <a:pt x="135" y="59"/>
                    <a:pt x="136" y="58"/>
                    <a:pt x="136" y="58"/>
                  </a:cubicBezTo>
                  <a:cubicBezTo>
                    <a:pt x="148" y="46"/>
                    <a:pt x="148" y="46"/>
                    <a:pt x="148" y="46"/>
                  </a:cubicBezTo>
                  <a:cubicBezTo>
                    <a:pt x="149" y="46"/>
                    <a:pt x="149" y="44"/>
                    <a:pt x="148" y="43"/>
                  </a:cubicBezTo>
                  <a:cubicBezTo>
                    <a:pt x="136" y="32"/>
                    <a:pt x="136" y="32"/>
                    <a:pt x="136" y="32"/>
                  </a:cubicBezTo>
                  <a:cubicBezTo>
                    <a:pt x="136" y="31"/>
                    <a:pt x="135" y="31"/>
                    <a:pt x="134" y="31"/>
                  </a:cubicBezTo>
                  <a:cubicBezTo>
                    <a:pt x="134" y="37"/>
                    <a:pt x="134" y="37"/>
                    <a:pt x="134" y="37"/>
                  </a:cubicBezTo>
                  <a:cubicBezTo>
                    <a:pt x="134" y="37"/>
                    <a:pt x="134" y="37"/>
                    <a:pt x="134" y="37"/>
                  </a:cubicBezTo>
                  <a:cubicBezTo>
                    <a:pt x="143" y="45"/>
                    <a:pt x="143" y="45"/>
                    <a:pt x="143" y="45"/>
                  </a:cubicBezTo>
                  <a:cubicBezTo>
                    <a:pt x="134" y="53"/>
                    <a:pt x="134" y="53"/>
                    <a:pt x="134" y="53"/>
                  </a:cubicBezTo>
                  <a:cubicBezTo>
                    <a:pt x="134" y="53"/>
                    <a:pt x="134" y="53"/>
                    <a:pt x="134" y="53"/>
                  </a:cubicBezTo>
                  <a:lnTo>
                    <a:pt x="134" y="59"/>
                  </a:lnTo>
                  <a:close/>
                  <a:moveTo>
                    <a:pt x="80" y="63"/>
                  </a:moveTo>
                  <a:cubicBezTo>
                    <a:pt x="134" y="63"/>
                    <a:pt x="134" y="63"/>
                    <a:pt x="134" y="63"/>
                  </a:cubicBezTo>
                  <a:cubicBezTo>
                    <a:pt x="134" y="68"/>
                    <a:pt x="134" y="68"/>
                    <a:pt x="134" y="68"/>
                  </a:cubicBezTo>
                  <a:cubicBezTo>
                    <a:pt x="80" y="68"/>
                    <a:pt x="80" y="68"/>
                    <a:pt x="80" y="68"/>
                  </a:cubicBezTo>
                  <a:cubicBezTo>
                    <a:pt x="80" y="63"/>
                    <a:pt x="80" y="63"/>
                    <a:pt x="80" y="63"/>
                  </a:cubicBezTo>
                  <a:close/>
                  <a:moveTo>
                    <a:pt x="134" y="5"/>
                  </a:moveTo>
                  <a:cubicBezTo>
                    <a:pt x="80" y="5"/>
                    <a:pt x="80" y="5"/>
                    <a:pt x="80" y="5"/>
                  </a:cubicBezTo>
                  <a:cubicBezTo>
                    <a:pt x="80" y="0"/>
                    <a:pt x="80" y="0"/>
                    <a:pt x="80" y="0"/>
                  </a:cubicBezTo>
                  <a:cubicBezTo>
                    <a:pt x="134" y="0"/>
                    <a:pt x="134" y="0"/>
                    <a:pt x="134" y="0"/>
                  </a:cubicBezTo>
                  <a:cubicBezTo>
                    <a:pt x="134" y="5"/>
                    <a:pt x="134" y="5"/>
                    <a:pt x="134" y="5"/>
                  </a:cubicBezTo>
                  <a:close/>
                  <a:moveTo>
                    <a:pt x="134" y="31"/>
                  </a:moveTo>
                  <a:cubicBezTo>
                    <a:pt x="134" y="37"/>
                    <a:pt x="134" y="37"/>
                    <a:pt x="134" y="37"/>
                  </a:cubicBezTo>
                  <a:cubicBezTo>
                    <a:pt x="126" y="45"/>
                    <a:pt x="126" y="45"/>
                    <a:pt x="126" y="45"/>
                  </a:cubicBezTo>
                  <a:cubicBezTo>
                    <a:pt x="134" y="53"/>
                    <a:pt x="134" y="53"/>
                    <a:pt x="134" y="53"/>
                  </a:cubicBezTo>
                  <a:cubicBezTo>
                    <a:pt x="134" y="59"/>
                    <a:pt x="134" y="59"/>
                    <a:pt x="134" y="59"/>
                  </a:cubicBezTo>
                  <a:cubicBezTo>
                    <a:pt x="134" y="59"/>
                    <a:pt x="133" y="58"/>
                    <a:pt x="133" y="58"/>
                  </a:cubicBezTo>
                  <a:cubicBezTo>
                    <a:pt x="133" y="58"/>
                    <a:pt x="133" y="58"/>
                    <a:pt x="133" y="58"/>
                  </a:cubicBezTo>
                  <a:cubicBezTo>
                    <a:pt x="133" y="58"/>
                    <a:pt x="133" y="58"/>
                    <a:pt x="133" y="58"/>
                  </a:cubicBezTo>
                  <a:cubicBezTo>
                    <a:pt x="121" y="46"/>
                    <a:pt x="121" y="46"/>
                    <a:pt x="121" y="46"/>
                  </a:cubicBezTo>
                  <a:cubicBezTo>
                    <a:pt x="120" y="46"/>
                    <a:pt x="120" y="44"/>
                    <a:pt x="121" y="43"/>
                  </a:cubicBezTo>
                  <a:cubicBezTo>
                    <a:pt x="121" y="43"/>
                    <a:pt x="121" y="43"/>
                    <a:pt x="121" y="43"/>
                  </a:cubicBezTo>
                  <a:cubicBezTo>
                    <a:pt x="133" y="32"/>
                    <a:pt x="133" y="32"/>
                    <a:pt x="133" y="32"/>
                  </a:cubicBezTo>
                  <a:cubicBezTo>
                    <a:pt x="133" y="31"/>
                    <a:pt x="134" y="31"/>
                    <a:pt x="134" y="31"/>
                  </a:cubicBezTo>
                  <a:close/>
                  <a:moveTo>
                    <a:pt x="5" y="63"/>
                  </a:moveTo>
                  <a:cubicBezTo>
                    <a:pt x="80" y="63"/>
                    <a:pt x="80" y="63"/>
                    <a:pt x="80" y="63"/>
                  </a:cubicBezTo>
                  <a:cubicBezTo>
                    <a:pt x="80" y="68"/>
                    <a:pt x="80" y="68"/>
                    <a:pt x="80" y="68"/>
                  </a:cubicBezTo>
                  <a:cubicBezTo>
                    <a:pt x="3" y="68"/>
                    <a:pt x="3" y="68"/>
                    <a:pt x="3" y="68"/>
                  </a:cubicBezTo>
                  <a:cubicBezTo>
                    <a:pt x="1" y="68"/>
                    <a:pt x="0" y="67"/>
                    <a:pt x="0" y="66"/>
                  </a:cubicBezTo>
                  <a:cubicBezTo>
                    <a:pt x="0" y="2"/>
                    <a:pt x="0" y="2"/>
                    <a:pt x="0" y="2"/>
                  </a:cubicBezTo>
                  <a:cubicBezTo>
                    <a:pt x="0" y="1"/>
                    <a:pt x="1" y="0"/>
                    <a:pt x="3" y="0"/>
                  </a:cubicBezTo>
                  <a:cubicBezTo>
                    <a:pt x="80" y="0"/>
                    <a:pt x="80" y="0"/>
                    <a:pt x="80" y="0"/>
                  </a:cubicBezTo>
                  <a:cubicBezTo>
                    <a:pt x="80" y="5"/>
                    <a:pt x="80" y="5"/>
                    <a:pt x="80" y="5"/>
                  </a:cubicBezTo>
                  <a:cubicBezTo>
                    <a:pt x="5" y="5"/>
                    <a:pt x="5" y="5"/>
                    <a:pt x="5" y="5"/>
                  </a:cubicBezTo>
                  <a:lnTo>
                    <a:pt x="5"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4" name="Freeform 186"/>
            <p:cNvSpPr>
              <a:spLocks noEditPoints="1"/>
            </p:cNvSpPr>
            <p:nvPr/>
          </p:nvSpPr>
          <p:spPr bwMode="auto">
            <a:xfrm>
              <a:off x="1796959" y="1102069"/>
              <a:ext cx="277761" cy="176221"/>
            </a:xfrm>
            <a:custGeom>
              <a:avLst/>
              <a:gdLst>
                <a:gd name="T0" fmla="*/ 145 w 150"/>
                <a:gd name="T1" fmla="*/ 90 h 95"/>
                <a:gd name="T2" fmla="*/ 130 w 150"/>
                <a:gd name="T3" fmla="*/ 55 h 95"/>
                <a:gd name="T4" fmla="*/ 128 w 150"/>
                <a:gd name="T5" fmla="*/ 5 h 95"/>
                <a:gd name="T6" fmla="*/ 117 w 150"/>
                <a:gd name="T7" fmla="*/ 0 h 95"/>
                <a:gd name="T8" fmla="*/ 133 w 150"/>
                <a:gd name="T9" fmla="*/ 3 h 95"/>
                <a:gd name="T10" fmla="*/ 148 w 150"/>
                <a:gd name="T11" fmla="*/ 50 h 95"/>
                <a:gd name="T12" fmla="*/ 150 w 150"/>
                <a:gd name="T13" fmla="*/ 93 h 95"/>
                <a:gd name="T14" fmla="*/ 117 w 150"/>
                <a:gd name="T15" fmla="*/ 95 h 95"/>
                <a:gd name="T16" fmla="*/ 117 w 150"/>
                <a:gd name="T17" fmla="*/ 86 h 95"/>
                <a:gd name="T18" fmla="*/ 132 w 150"/>
                <a:gd name="T19" fmla="*/ 83 h 95"/>
                <a:gd name="T20" fmla="*/ 129 w 150"/>
                <a:gd name="T21" fmla="*/ 63 h 95"/>
                <a:gd name="T22" fmla="*/ 117 w 150"/>
                <a:gd name="T23" fmla="*/ 68 h 95"/>
                <a:gd name="T24" fmla="*/ 127 w 150"/>
                <a:gd name="T25" fmla="*/ 81 h 95"/>
                <a:gd name="T26" fmla="*/ 117 w 150"/>
                <a:gd name="T27" fmla="*/ 86 h 95"/>
                <a:gd name="T28" fmla="*/ 99 w 150"/>
                <a:gd name="T29" fmla="*/ 53 h 95"/>
                <a:gd name="T30" fmla="*/ 75 w 150"/>
                <a:gd name="T31" fmla="*/ 55 h 95"/>
                <a:gd name="T32" fmla="*/ 94 w 150"/>
                <a:gd name="T33" fmla="*/ 50 h 95"/>
                <a:gd name="T34" fmla="*/ 97 w 150"/>
                <a:gd name="T35" fmla="*/ 0 h 95"/>
                <a:gd name="T36" fmla="*/ 117 w 150"/>
                <a:gd name="T37" fmla="*/ 5 h 95"/>
                <a:gd name="T38" fmla="*/ 75 w 150"/>
                <a:gd name="T39" fmla="*/ 90 h 95"/>
                <a:gd name="T40" fmla="*/ 117 w 150"/>
                <a:gd name="T41" fmla="*/ 95 h 95"/>
                <a:gd name="T42" fmla="*/ 75 w 150"/>
                <a:gd name="T43" fmla="*/ 90 h 95"/>
                <a:gd name="T44" fmla="*/ 117 w 150"/>
                <a:gd name="T45" fmla="*/ 68 h 95"/>
                <a:gd name="T46" fmla="*/ 106 w 150"/>
                <a:gd name="T47" fmla="*/ 81 h 95"/>
                <a:gd name="T48" fmla="*/ 117 w 150"/>
                <a:gd name="T49" fmla="*/ 86 h 95"/>
                <a:gd name="T50" fmla="*/ 102 w 150"/>
                <a:gd name="T51" fmla="*/ 83 h 95"/>
                <a:gd name="T52" fmla="*/ 104 w 150"/>
                <a:gd name="T53" fmla="*/ 63 h 95"/>
                <a:gd name="T54" fmla="*/ 75 w 150"/>
                <a:gd name="T55" fmla="*/ 86 h 95"/>
                <a:gd name="T56" fmla="*/ 85 w 150"/>
                <a:gd name="T57" fmla="*/ 81 h 95"/>
                <a:gd name="T58" fmla="*/ 75 w 150"/>
                <a:gd name="T59" fmla="*/ 68 h 95"/>
                <a:gd name="T60" fmla="*/ 87 w 150"/>
                <a:gd name="T61" fmla="*/ 63 h 95"/>
                <a:gd name="T62" fmla="*/ 90 w 150"/>
                <a:gd name="T63" fmla="*/ 83 h 95"/>
                <a:gd name="T64" fmla="*/ 75 w 150"/>
                <a:gd name="T65" fmla="*/ 86 h 95"/>
                <a:gd name="T66" fmla="*/ 33 w 150"/>
                <a:gd name="T67" fmla="*/ 55 h 95"/>
                <a:gd name="T68" fmla="*/ 75 w 150"/>
                <a:gd name="T69" fmla="*/ 50 h 95"/>
                <a:gd name="T70" fmla="*/ 33 w 150"/>
                <a:gd name="T71" fmla="*/ 90 h 95"/>
                <a:gd name="T72" fmla="*/ 75 w 150"/>
                <a:gd name="T73" fmla="*/ 95 h 95"/>
                <a:gd name="T74" fmla="*/ 33 w 150"/>
                <a:gd name="T75" fmla="*/ 90 h 95"/>
                <a:gd name="T76" fmla="*/ 75 w 150"/>
                <a:gd name="T77" fmla="*/ 68 h 95"/>
                <a:gd name="T78" fmla="*/ 65 w 150"/>
                <a:gd name="T79" fmla="*/ 81 h 95"/>
                <a:gd name="T80" fmla="*/ 75 w 150"/>
                <a:gd name="T81" fmla="*/ 86 h 95"/>
                <a:gd name="T82" fmla="*/ 60 w 150"/>
                <a:gd name="T83" fmla="*/ 83 h 95"/>
                <a:gd name="T84" fmla="*/ 62 w 150"/>
                <a:gd name="T85" fmla="*/ 63 h 95"/>
                <a:gd name="T86" fmla="*/ 33 w 150"/>
                <a:gd name="T87" fmla="*/ 86 h 95"/>
                <a:gd name="T88" fmla="*/ 43 w 150"/>
                <a:gd name="T89" fmla="*/ 81 h 95"/>
                <a:gd name="T90" fmla="*/ 33 w 150"/>
                <a:gd name="T91" fmla="*/ 68 h 95"/>
                <a:gd name="T92" fmla="*/ 46 w 150"/>
                <a:gd name="T93" fmla="*/ 63 h 95"/>
                <a:gd name="T94" fmla="*/ 48 w 150"/>
                <a:gd name="T95" fmla="*/ 83 h 95"/>
                <a:gd name="T96" fmla="*/ 33 w 150"/>
                <a:gd name="T97" fmla="*/ 86 h 95"/>
                <a:gd name="T98" fmla="*/ 4 w 150"/>
                <a:gd name="T99" fmla="*/ 55 h 95"/>
                <a:gd name="T100" fmla="*/ 33 w 150"/>
                <a:gd name="T101" fmla="*/ 90 h 95"/>
                <a:gd name="T102" fmla="*/ 2 w 150"/>
                <a:gd name="T103" fmla="*/ 95 h 95"/>
                <a:gd name="T104" fmla="*/ 0 w 150"/>
                <a:gd name="T105" fmla="*/ 53 h 95"/>
                <a:gd name="T106" fmla="*/ 33 w 150"/>
                <a:gd name="T107" fmla="*/ 50 h 95"/>
                <a:gd name="T108" fmla="*/ 33 w 150"/>
                <a:gd name="T109" fmla="*/ 63 h 95"/>
                <a:gd name="T110" fmla="*/ 18 w 150"/>
                <a:gd name="T111" fmla="*/ 66 h 95"/>
                <a:gd name="T112" fmla="*/ 21 w 150"/>
                <a:gd name="T113" fmla="*/ 86 h 95"/>
                <a:gd name="T114" fmla="*/ 33 w 150"/>
                <a:gd name="T115" fmla="*/ 81 h 95"/>
                <a:gd name="T116" fmla="*/ 23 w 150"/>
                <a:gd name="T117" fmla="*/ 68 h 95"/>
                <a:gd name="T118" fmla="*/ 33 w 150"/>
                <a:gd name="T119"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95">
                  <a:moveTo>
                    <a:pt x="117" y="90"/>
                  </a:moveTo>
                  <a:cubicBezTo>
                    <a:pt x="145" y="90"/>
                    <a:pt x="145" y="90"/>
                    <a:pt x="145" y="90"/>
                  </a:cubicBezTo>
                  <a:cubicBezTo>
                    <a:pt x="145" y="55"/>
                    <a:pt x="145" y="55"/>
                    <a:pt x="145" y="55"/>
                  </a:cubicBezTo>
                  <a:cubicBezTo>
                    <a:pt x="130" y="55"/>
                    <a:pt x="130" y="55"/>
                    <a:pt x="130" y="55"/>
                  </a:cubicBezTo>
                  <a:cubicBezTo>
                    <a:pt x="129" y="55"/>
                    <a:pt x="128" y="54"/>
                    <a:pt x="128" y="53"/>
                  </a:cubicBezTo>
                  <a:cubicBezTo>
                    <a:pt x="128" y="5"/>
                    <a:pt x="128" y="5"/>
                    <a:pt x="128" y="5"/>
                  </a:cubicBezTo>
                  <a:cubicBezTo>
                    <a:pt x="117" y="5"/>
                    <a:pt x="117" y="5"/>
                    <a:pt x="117" y="5"/>
                  </a:cubicBezTo>
                  <a:cubicBezTo>
                    <a:pt x="117" y="0"/>
                    <a:pt x="117" y="0"/>
                    <a:pt x="117" y="0"/>
                  </a:cubicBezTo>
                  <a:cubicBezTo>
                    <a:pt x="130" y="0"/>
                    <a:pt x="130" y="0"/>
                    <a:pt x="130" y="0"/>
                  </a:cubicBezTo>
                  <a:cubicBezTo>
                    <a:pt x="132" y="0"/>
                    <a:pt x="133" y="1"/>
                    <a:pt x="133" y="3"/>
                  </a:cubicBezTo>
                  <a:cubicBezTo>
                    <a:pt x="133" y="50"/>
                    <a:pt x="133" y="50"/>
                    <a:pt x="133" y="50"/>
                  </a:cubicBezTo>
                  <a:cubicBezTo>
                    <a:pt x="148" y="50"/>
                    <a:pt x="148" y="50"/>
                    <a:pt x="148" y="50"/>
                  </a:cubicBezTo>
                  <a:cubicBezTo>
                    <a:pt x="149" y="50"/>
                    <a:pt x="150" y="51"/>
                    <a:pt x="150" y="53"/>
                  </a:cubicBezTo>
                  <a:cubicBezTo>
                    <a:pt x="150" y="93"/>
                    <a:pt x="150" y="93"/>
                    <a:pt x="150" y="93"/>
                  </a:cubicBezTo>
                  <a:cubicBezTo>
                    <a:pt x="150" y="94"/>
                    <a:pt x="149" y="95"/>
                    <a:pt x="148" y="95"/>
                  </a:cubicBezTo>
                  <a:cubicBezTo>
                    <a:pt x="117" y="95"/>
                    <a:pt x="117" y="95"/>
                    <a:pt x="117" y="95"/>
                  </a:cubicBezTo>
                  <a:cubicBezTo>
                    <a:pt x="117" y="90"/>
                    <a:pt x="117" y="90"/>
                    <a:pt x="117" y="90"/>
                  </a:cubicBezTo>
                  <a:close/>
                  <a:moveTo>
                    <a:pt x="117" y="86"/>
                  </a:moveTo>
                  <a:cubicBezTo>
                    <a:pt x="129" y="86"/>
                    <a:pt x="129" y="86"/>
                    <a:pt x="129" y="86"/>
                  </a:cubicBezTo>
                  <a:cubicBezTo>
                    <a:pt x="130" y="86"/>
                    <a:pt x="132" y="85"/>
                    <a:pt x="132" y="83"/>
                  </a:cubicBezTo>
                  <a:cubicBezTo>
                    <a:pt x="132" y="66"/>
                    <a:pt x="132" y="66"/>
                    <a:pt x="132" y="66"/>
                  </a:cubicBezTo>
                  <a:cubicBezTo>
                    <a:pt x="132" y="64"/>
                    <a:pt x="130" y="63"/>
                    <a:pt x="129" y="63"/>
                  </a:cubicBezTo>
                  <a:cubicBezTo>
                    <a:pt x="117" y="63"/>
                    <a:pt x="117" y="63"/>
                    <a:pt x="117" y="63"/>
                  </a:cubicBezTo>
                  <a:cubicBezTo>
                    <a:pt x="117" y="68"/>
                    <a:pt x="117" y="68"/>
                    <a:pt x="117" y="68"/>
                  </a:cubicBezTo>
                  <a:cubicBezTo>
                    <a:pt x="127" y="68"/>
                    <a:pt x="127" y="68"/>
                    <a:pt x="127" y="68"/>
                  </a:cubicBezTo>
                  <a:cubicBezTo>
                    <a:pt x="127" y="81"/>
                    <a:pt x="127" y="81"/>
                    <a:pt x="127" y="81"/>
                  </a:cubicBezTo>
                  <a:cubicBezTo>
                    <a:pt x="117" y="81"/>
                    <a:pt x="117" y="81"/>
                    <a:pt x="117" y="81"/>
                  </a:cubicBezTo>
                  <a:lnTo>
                    <a:pt x="117" y="86"/>
                  </a:lnTo>
                  <a:close/>
                  <a:moveTo>
                    <a:pt x="99" y="5"/>
                  </a:moveTo>
                  <a:cubicBezTo>
                    <a:pt x="99" y="53"/>
                    <a:pt x="99" y="53"/>
                    <a:pt x="99" y="53"/>
                  </a:cubicBezTo>
                  <a:cubicBezTo>
                    <a:pt x="99" y="54"/>
                    <a:pt x="98" y="55"/>
                    <a:pt x="97" y="55"/>
                  </a:cubicBezTo>
                  <a:cubicBezTo>
                    <a:pt x="75" y="55"/>
                    <a:pt x="75" y="55"/>
                    <a:pt x="75" y="55"/>
                  </a:cubicBezTo>
                  <a:cubicBezTo>
                    <a:pt x="75" y="50"/>
                    <a:pt x="75" y="50"/>
                    <a:pt x="75" y="50"/>
                  </a:cubicBezTo>
                  <a:cubicBezTo>
                    <a:pt x="94" y="50"/>
                    <a:pt x="94" y="50"/>
                    <a:pt x="94" y="50"/>
                  </a:cubicBezTo>
                  <a:cubicBezTo>
                    <a:pt x="94" y="3"/>
                    <a:pt x="94" y="3"/>
                    <a:pt x="94" y="3"/>
                  </a:cubicBezTo>
                  <a:cubicBezTo>
                    <a:pt x="94" y="1"/>
                    <a:pt x="95" y="0"/>
                    <a:pt x="97" y="0"/>
                  </a:cubicBezTo>
                  <a:cubicBezTo>
                    <a:pt x="117" y="0"/>
                    <a:pt x="117" y="0"/>
                    <a:pt x="117" y="0"/>
                  </a:cubicBezTo>
                  <a:cubicBezTo>
                    <a:pt x="117" y="5"/>
                    <a:pt x="117" y="5"/>
                    <a:pt x="117" y="5"/>
                  </a:cubicBezTo>
                  <a:cubicBezTo>
                    <a:pt x="99" y="5"/>
                    <a:pt x="99" y="5"/>
                    <a:pt x="99" y="5"/>
                  </a:cubicBezTo>
                  <a:close/>
                  <a:moveTo>
                    <a:pt x="75" y="90"/>
                  </a:moveTo>
                  <a:cubicBezTo>
                    <a:pt x="117" y="90"/>
                    <a:pt x="117" y="90"/>
                    <a:pt x="117" y="90"/>
                  </a:cubicBezTo>
                  <a:cubicBezTo>
                    <a:pt x="117" y="95"/>
                    <a:pt x="117" y="95"/>
                    <a:pt x="117" y="95"/>
                  </a:cubicBezTo>
                  <a:cubicBezTo>
                    <a:pt x="75" y="95"/>
                    <a:pt x="75" y="95"/>
                    <a:pt x="75" y="95"/>
                  </a:cubicBezTo>
                  <a:cubicBezTo>
                    <a:pt x="75" y="90"/>
                    <a:pt x="75" y="90"/>
                    <a:pt x="75" y="90"/>
                  </a:cubicBezTo>
                  <a:close/>
                  <a:moveTo>
                    <a:pt x="117" y="63"/>
                  </a:moveTo>
                  <a:cubicBezTo>
                    <a:pt x="117" y="68"/>
                    <a:pt x="117" y="68"/>
                    <a:pt x="117" y="68"/>
                  </a:cubicBezTo>
                  <a:cubicBezTo>
                    <a:pt x="106" y="68"/>
                    <a:pt x="106" y="68"/>
                    <a:pt x="106" y="68"/>
                  </a:cubicBezTo>
                  <a:cubicBezTo>
                    <a:pt x="106" y="81"/>
                    <a:pt x="106" y="81"/>
                    <a:pt x="106" y="81"/>
                  </a:cubicBezTo>
                  <a:cubicBezTo>
                    <a:pt x="117" y="81"/>
                    <a:pt x="117" y="81"/>
                    <a:pt x="117" y="81"/>
                  </a:cubicBezTo>
                  <a:cubicBezTo>
                    <a:pt x="117" y="86"/>
                    <a:pt x="117" y="86"/>
                    <a:pt x="117" y="86"/>
                  </a:cubicBezTo>
                  <a:cubicBezTo>
                    <a:pt x="104" y="86"/>
                    <a:pt x="104" y="86"/>
                    <a:pt x="104" y="86"/>
                  </a:cubicBezTo>
                  <a:cubicBezTo>
                    <a:pt x="103" y="86"/>
                    <a:pt x="102" y="85"/>
                    <a:pt x="102" y="83"/>
                  </a:cubicBezTo>
                  <a:cubicBezTo>
                    <a:pt x="102" y="66"/>
                    <a:pt x="102" y="66"/>
                    <a:pt x="102" y="66"/>
                  </a:cubicBezTo>
                  <a:cubicBezTo>
                    <a:pt x="102" y="64"/>
                    <a:pt x="103" y="63"/>
                    <a:pt x="104" y="63"/>
                  </a:cubicBezTo>
                  <a:cubicBezTo>
                    <a:pt x="117" y="63"/>
                    <a:pt x="117" y="63"/>
                    <a:pt x="117" y="63"/>
                  </a:cubicBezTo>
                  <a:close/>
                  <a:moveTo>
                    <a:pt x="75" y="86"/>
                  </a:moveTo>
                  <a:cubicBezTo>
                    <a:pt x="75" y="81"/>
                    <a:pt x="75" y="81"/>
                    <a:pt x="75" y="81"/>
                  </a:cubicBezTo>
                  <a:cubicBezTo>
                    <a:pt x="85" y="81"/>
                    <a:pt x="85" y="81"/>
                    <a:pt x="85" y="81"/>
                  </a:cubicBezTo>
                  <a:cubicBezTo>
                    <a:pt x="85" y="68"/>
                    <a:pt x="85" y="68"/>
                    <a:pt x="85" y="68"/>
                  </a:cubicBezTo>
                  <a:cubicBezTo>
                    <a:pt x="75" y="68"/>
                    <a:pt x="75" y="68"/>
                    <a:pt x="75" y="68"/>
                  </a:cubicBezTo>
                  <a:cubicBezTo>
                    <a:pt x="75" y="63"/>
                    <a:pt x="75" y="63"/>
                    <a:pt x="75" y="63"/>
                  </a:cubicBezTo>
                  <a:cubicBezTo>
                    <a:pt x="87" y="63"/>
                    <a:pt x="87" y="63"/>
                    <a:pt x="87" y="63"/>
                  </a:cubicBezTo>
                  <a:cubicBezTo>
                    <a:pt x="89" y="63"/>
                    <a:pt x="90" y="64"/>
                    <a:pt x="90" y="66"/>
                  </a:cubicBezTo>
                  <a:cubicBezTo>
                    <a:pt x="90" y="83"/>
                    <a:pt x="90" y="83"/>
                    <a:pt x="90" y="83"/>
                  </a:cubicBezTo>
                  <a:cubicBezTo>
                    <a:pt x="90" y="85"/>
                    <a:pt x="89" y="86"/>
                    <a:pt x="87" y="86"/>
                  </a:cubicBezTo>
                  <a:lnTo>
                    <a:pt x="75" y="86"/>
                  </a:lnTo>
                  <a:close/>
                  <a:moveTo>
                    <a:pt x="75" y="55"/>
                  </a:moveTo>
                  <a:cubicBezTo>
                    <a:pt x="33" y="55"/>
                    <a:pt x="33" y="55"/>
                    <a:pt x="33" y="55"/>
                  </a:cubicBezTo>
                  <a:cubicBezTo>
                    <a:pt x="33" y="50"/>
                    <a:pt x="33" y="50"/>
                    <a:pt x="33" y="50"/>
                  </a:cubicBezTo>
                  <a:cubicBezTo>
                    <a:pt x="75" y="50"/>
                    <a:pt x="75" y="50"/>
                    <a:pt x="75" y="50"/>
                  </a:cubicBezTo>
                  <a:cubicBezTo>
                    <a:pt x="75" y="55"/>
                    <a:pt x="75" y="55"/>
                    <a:pt x="75" y="55"/>
                  </a:cubicBezTo>
                  <a:close/>
                  <a:moveTo>
                    <a:pt x="33" y="90"/>
                  </a:moveTo>
                  <a:cubicBezTo>
                    <a:pt x="75" y="90"/>
                    <a:pt x="75" y="90"/>
                    <a:pt x="75" y="90"/>
                  </a:cubicBezTo>
                  <a:cubicBezTo>
                    <a:pt x="75" y="95"/>
                    <a:pt x="75" y="95"/>
                    <a:pt x="75" y="95"/>
                  </a:cubicBezTo>
                  <a:cubicBezTo>
                    <a:pt x="33" y="95"/>
                    <a:pt x="33" y="95"/>
                    <a:pt x="33" y="95"/>
                  </a:cubicBezTo>
                  <a:cubicBezTo>
                    <a:pt x="33" y="90"/>
                    <a:pt x="33" y="90"/>
                    <a:pt x="33" y="90"/>
                  </a:cubicBezTo>
                  <a:close/>
                  <a:moveTo>
                    <a:pt x="75" y="63"/>
                  </a:moveTo>
                  <a:cubicBezTo>
                    <a:pt x="75" y="68"/>
                    <a:pt x="75" y="68"/>
                    <a:pt x="75" y="68"/>
                  </a:cubicBezTo>
                  <a:cubicBezTo>
                    <a:pt x="65" y="68"/>
                    <a:pt x="65" y="68"/>
                    <a:pt x="65" y="68"/>
                  </a:cubicBezTo>
                  <a:cubicBezTo>
                    <a:pt x="65" y="81"/>
                    <a:pt x="65" y="81"/>
                    <a:pt x="65" y="81"/>
                  </a:cubicBezTo>
                  <a:cubicBezTo>
                    <a:pt x="75" y="81"/>
                    <a:pt x="75" y="81"/>
                    <a:pt x="75" y="81"/>
                  </a:cubicBezTo>
                  <a:cubicBezTo>
                    <a:pt x="75" y="86"/>
                    <a:pt x="75" y="86"/>
                    <a:pt x="75" y="86"/>
                  </a:cubicBezTo>
                  <a:cubicBezTo>
                    <a:pt x="62" y="86"/>
                    <a:pt x="62" y="86"/>
                    <a:pt x="62" y="86"/>
                  </a:cubicBezTo>
                  <a:cubicBezTo>
                    <a:pt x="61" y="86"/>
                    <a:pt x="60" y="85"/>
                    <a:pt x="60" y="83"/>
                  </a:cubicBezTo>
                  <a:cubicBezTo>
                    <a:pt x="60" y="66"/>
                    <a:pt x="60" y="66"/>
                    <a:pt x="60" y="66"/>
                  </a:cubicBezTo>
                  <a:cubicBezTo>
                    <a:pt x="60" y="64"/>
                    <a:pt x="61" y="63"/>
                    <a:pt x="62" y="63"/>
                  </a:cubicBezTo>
                  <a:cubicBezTo>
                    <a:pt x="75" y="63"/>
                    <a:pt x="75" y="63"/>
                    <a:pt x="75" y="63"/>
                  </a:cubicBezTo>
                  <a:close/>
                  <a:moveTo>
                    <a:pt x="33" y="86"/>
                  </a:moveTo>
                  <a:cubicBezTo>
                    <a:pt x="33" y="81"/>
                    <a:pt x="33" y="81"/>
                    <a:pt x="33" y="81"/>
                  </a:cubicBezTo>
                  <a:cubicBezTo>
                    <a:pt x="43" y="81"/>
                    <a:pt x="43" y="81"/>
                    <a:pt x="43" y="81"/>
                  </a:cubicBezTo>
                  <a:cubicBezTo>
                    <a:pt x="43" y="68"/>
                    <a:pt x="43" y="68"/>
                    <a:pt x="43" y="68"/>
                  </a:cubicBezTo>
                  <a:cubicBezTo>
                    <a:pt x="33" y="68"/>
                    <a:pt x="33" y="68"/>
                    <a:pt x="33" y="68"/>
                  </a:cubicBezTo>
                  <a:cubicBezTo>
                    <a:pt x="33" y="63"/>
                    <a:pt x="33" y="63"/>
                    <a:pt x="33" y="63"/>
                  </a:cubicBezTo>
                  <a:cubicBezTo>
                    <a:pt x="46" y="63"/>
                    <a:pt x="46" y="63"/>
                    <a:pt x="46" y="63"/>
                  </a:cubicBezTo>
                  <a:cubicBezTo>
                    <a:pt x="47" y="63"/>
                    <a:pt x="48" y="64"/>
                    <a:pt x="48" y="66"/>
                  </a:cubicBezTo>
                  <a:cubicBezTo>
                    <a:pt x="48" y="83"/>
                    <a:pt x="48" y="83"/>
                    <a:pt x="48" y="83"/>
                  </a:cubicBezTo>
                  <a:cubicBezTo>
                    <a:pt x="48" y="85"/>
                    <a:pt x="47" y="86"/>
                    <a:pt x="46" y="86"/>
                  </a:cubicBezTo>
                  <a:lnTo>
                    <a:pt x="33" y="86"/>
                  </a:lnTo>
                  <a:close/>
                  <a:moveTo>
                    <a:pt x="33" y="55"/>
                  </a:moveTo>
                  <a:cubicBezTo>
                    <a:pt x="4" y="55"/>
                    <a:pt x="4" y="55"/>
                    <a:pt x="4" y="55"/>
                  </a:cubicBezTo>
                  <a:cubicBezTo>
                    <a:pt x="4" y="90"/>
                    <a:pt x="4" y="90"/>
                    <a:pt x="4" y="90"/>
                  </a:cubicBezTo>
                  <a:cubicBezTo>
                    <a:pt x="33" y="90"/>
                    <a:pt x="33" y="90"/>
                    <a:pt x="33" y="90"/>
                  </a:cubicBezTo>
                  <a:cubicBezTo>
                    <a:pt x="33" y="95"/>
                    <a:pt x="33" y="95"/>
                    <a:pt x="33" y="95"/>
                  </a:cubicBezTo>
                  <a:cubicBezTo>
                    <a:pt x="2" y="95"/>
                    <a:pt x="2" y="95"/>
                    <a:pt x="2" y="95"/>
                  </a:cubicBezTo>
                  <a:cubicBezTo>
                    <a:pt x="1" y="95"/>
                    <a:pt x="0" y="94"/>
                    <a:pt x="0" y="93"/>
                  </a:cubicBezTo>
                  <a:cubicBezTo>
                    <a:pt x="0" y="53"/>
                    <a:pt x="0" y="53"/>
                    <a:pt x="0" y="53"/>
                  </a:cubicBezTo>
                  <a:cubicBezTo>
                    <a:pt x="0" y="51"/>
                    <a:pt x="1" y="50"/>
                    <a:pt x="2" y="50"/>
                  </a:cubicBezTo>
                  <a:cubicBezTo>
                    <a:pt x="33" y="50"/>
                    <a:pt x="33" y="50"/>
                    <a:pt x="33" y="50"/>
                  </a:cubicBezTo>
                  <a:cubicBezTo>
                    <a:pt x="33" y="55"/>
                    <a:pt x="33" y="55"/>
                    <a:pt x="33" y="55"/>
                  </a:cubicBezTo>
                  <a:close/>
                  <a:moveTo>
                    <a:pt x="33" y="63"/>
                  </a:moveTo>
                  <a:cubicBezTo>
                    <a:pt x="21" y="63"/>
                    <a:pt x="21" y="63"/>
                    <a:pt x="21" y="63"/>
                  </a:cubicBezTo>
                  <a:cubicBezTo>
                    <a:pt x="19" y="63"/>
                    <a:pt x="18" y="64"/>
                    <a:pt x="18" y="66"/>
                  </a:cubicBezTo>
                  <a:cubicBezTo>
                    <a:pt x="18" y="83"/>
                    <a:pt x="18" y="83"/>
                    <a:pt x="18" y="83"/>
                  </a:cubicBezTo>
                  <a:cubicBezTo>
                    <a:pt x="18" y="85"/>
                    <a:pt x="19" y="86"/>
                    <a:pt x="21" y="86"/>
                  </a:cubicBezTo>
                  <a:cubicBezTo>
                    <a:pt x="33" y="86"/>
                    <a:pt x="33" y="86"/>
                    <a:pt x="33" y="86"/>
                  </a:cubicBezTo>
                  <a:cubicBezTo>
                    <a:pt x="33" y="81"/>
                    <a:pt x="33" y="81"/>
                    <a:pt x="33" y="81"/>
                  </a:cubicBezTo>
                  <a:cubicBezTo>
                    <a:pt x="23" y="81"/>
                    <a:pt x="23" y="81"/>
                    <a:pt x="23" y="81"/>
                  </a:cubicBezTo>
                  <a:cubicBezTo>
                    <a:pt x="23" y="68"/>
                    <a:pt x="23" y="68"/>
                    <a:pt x="23" y="68"/>
                  </a:cubicBezTo>
                  <a:cubicBezTo>
                    <a:pt x="33" y="68"/>
                    <a:pt x="33" y="68"/>
                    <a:pt x="33" y="68"/>
                  </a:cubicBezTo>
                  <a:lnTo>
                    <a:pt x="33"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5" name="Freeform 190"/>
            <p:cNvSpPr>
              <a:spLocks noEditPoints="1"/>
            </p:cNvSpPr>
            <p:nvPr/>
          </p:nvSpPr>
          <p:spPr bwMode="auto">
            <a:xfrm>
              <a:off x="3822230" y="1294166"/>
              <a:ext cx="301569" cy="87316"/>
            </a:xfrm>
            <a:custGeom>
              <a:avLst/>
              <a:gdLst>
                <a:gd name="T0" fmla="*/ 81 w 163"/>
                <a:gd name="T1" fmla="*/ 42 h 47"/>
                <a:gd name="T2" fmla="*/ 135 w 163"/>
                <a:gd name="T3" fmla="*/ 42 h 47"/>
                <a:gd name="T4" fmla="*/ 137 w 163"/>
                <a:gd name="T5" fmla="*/ 42 h 47"/>
                <a:gd name="T6" fmla="*/ 157 w 163"/>
                <a:gd name="T7" fmla="*/ 5 h 47"/>
                <a:gd name="T8" fmla="*/ 137 w 163"/>
                <a:gd name="T9" fmla="*/ 5 h 47"/>
                <a:gd name="T10" fmla="*/ 118 w 163"/>
                <a:gd name="T11" fmla="*/ 5 h 47"/>
                <a:gd name="T12" fmla="*/ 81 w 163"/>
                <a:gd name="T13" fmla="*/ 5 h 47"/>
                <a:gd name="T14" fmla="*/ 81 w 163"/>
                <a:gd name="T15" fmla="*/ 0 h 47"/>
                <a:gd name="T16" fmla="*/ 118 w 163"/>
                <a:gd name="T17" fmla="*/ 0 h 47"/>
                <a:gd name="T18" fmla="*/ 137 w 163"/>
                <a:gd name="T19" fmla="*/ 0 h 47"/>
                <a:gd name="T20" fmla="*/ 160 w 163"/>
                <a:gd name="T21" fmla="*/ 0 h 47"/>
                <a:gd name="T22" fmla="*/ 161 w 163"/>
                <a:gd name="T23" fmla="*/ 0 h 47"/>
                <a:gd name="T24" fmla="*/ 161 w 163"/>
                <a:gd name="T25" fmla="*/ 0 h 47"/>
                <a:gd name="T26" fmla="*/ 162 w 163"/>
                <a:gd name="T27" fmla="*/ 0 h 47"/>
                <a:gd name="T28" fmla="*/ 163 w 163"/>
                <a:gd name="T29" fmla="*/ 4 h 47"/>
                <a:gd name="T30" fmla="*/ 140 w 163"/>
                <a:gd name="T31" fmla="*/ 46 h 47"/>
                <a:gd name="T32" fmla="*/ 138 w 163"/>
                <a:gd name="T33" fmla="*/ 47 h 47"/>
                <a:gd name="T34" fmla="*/ 135 w 163"/>
                <a:gd name="T35" fmla="*/ 47 h 47"/>
                <a:gd name="T36" fmla="*/ 81 w 163"/>
                <a:gd name="T37" fmla="*/ 47 h 47"/>
                <a:gd name="T38" fmla="*/ 81 w 163"/>
                <a:gd name="T39" fmla="*/ 42 h 47"/>
                <a:gd name="T40" fmla="*/ 25 w 163"/>
                <a:gd name="T41" fmla="*/ 42 h 47"/>
                <a:gd name="T42" fmla="*/ 28 w 163"/>
                <a:gd name="T43" fmla="*/ 42 h 47"/>
                <a:gd name="T44" fmla="*/ 81 w 163"/>
                <a:gd name="T45" fmla="*/ 42 h 47"/>
                <a:gd name="T46" fmla="*/ 81 w 163"/>
                <a:gd name="T47" fmla="*/ 47 h 47"/>
                <a:gd name="T48" fmla="*/ 28 w 163"/>
                <a:gd name="T49" fmla="*/ 47 h 47"/>
                <a:gd name="T50" fmla="*/ 24 w 163"/>
                <a:gd name="T51" fmla="*/ 47 h 47"/>
                <a:gd name="T52" fmla="*/ 24 w 163"/>
                <a:gd name="T53" fmla="*/ 47 h 47"/>
                <a:gd name="T54" fmla="*/ 22 w 163"/>
                <a:gd name="T55" fmla="*/ 46 h 47"/>
                <a:gd name="T56" fmla="*/ 0 w 163"/>
                <a:gd name="T57" fmla="*/ 4 h 47"/>
                <a:gd name="T58" fmla="*/ 0 w 163"/>
                <a:gd name="T59" fmla="*/ 3 h 47"/>
                <a:gd name="T60" fmla="*/ 2 w 163"/>
                <a:gd name="T61" fmla="*/ 0 h 47"/>
                <a:gd name="T62" fmla="*/ 26 w 163"/>
                <a:gd name="T63" fmla="*/ 0 h 47"/>
                <a:gd name="T64" fmla="*/ 45 w 163"/>
                <a:gd name="T65" fmla="*/ 0 h 47"/>
                <a:gd name="T66" fmla="*/ 81 w 163"/>
                <a:gd name="T67" fmla="*/ 0 h 47"/>
                <a:gd name="T68" fmla="*/ 81 w 163"/>
                <a:gd name="T69" fmla="*/ 5 h 47"/>
                <a:gd name="T70" fmla="*/ 45 w 163"/>
                <a:gd name="T71" fmla="*/ 5 h 47"/>
                <a:gd name="T72" fmla="*/ 26 w 163"/>
                <a:gd name="T73" fmla="*/ 5 h 47"/>
                <a:gd name="T74" fmla="*/ 6 w 163"/>
                <a:gd name="T75" fmla="*/ 5 h 47"/>
                <a:gd name="T76" fmla="*/ 25 w 163"/>
                <a:gd name="T7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3" h="47">
                  <a:moveTo>
                    <a:pt x="81" y="42"/>
                  </a:moveTo>
                  <a:cubicBezTo>
                    <a:pt x="135" y="42"/>
                    <a:pt x="135" y="42"/>
                    <a:pt x="135" y="42"/>
                  </a:cubicBezTo>
                  <a:cubicBezTo>
                    <a:pt x="137" y="42"/>
                    <a:pt x="137" y="42"/>
                    <a:pt x="137" y="42"/>
                  </a:cubicBezTo>
                  <a:cubicBezTo>
                    <a:pt x="157" y="5"/>
                    <a:pt x="157" y="5"/>
                    <a:pt x="157" y="5"/>
                  </a:cubicBezTo>
                  <a:cubicBezTo>
                    <a:pt x="137" y="5"/>
                    <a:pt x="137" y="5"/>
                    <a:pt x="137" y="5"/>
                  </a:cubicBezTo>
                  <a:cubicBezTo>
                    <a:pt x="118" y="5"/>
                    <a:pt x="118" y="5"/>
                    <a:pt x="118" y="5"/>
                  </a:cubicBezTo>
                  <a:cubicBezTo>
                    <a:pt x="81" y="5"/>
                    <a:pt x="81" y="5"/>
                    <a:pt x="81" y="5"/>
                  </a:cubicBezTo>
                  <a:cubicBezTo>
                    <a:pt x="81" y="0"/>
                    <a:pt x="81" y="0"/>
                    <a:pt x="81" y="0"/>
                  </a:cubicBezTo>
                  <a:cubicBezTo>
                    <a:pt x="118" y="0"/>
                    <a:pt x="118" y="0"/>
                    <a:pt x="118" y="0"/>
                  </a:cubicBezTo>
                  <a:cubicBezTo>
                    <a:pt x="137" y="0"/>
                    <a:pt x="137" y="0"/>
                    <a:pt x="137" y="0"/>
                  </a:cubicBezTo>
                  <a:cubicBezTo>
                    <a:pt x="160" y="0"/>
                    <a:pt x="160" y="0"/>
                    <a:pt x="160" y="0"/>
                  </a:cubicBezTo>
                  <a:cubicBezTo>
                    <a:pt x="161" y="0"/>
                    <a:pt x="161" y="0"/>
                    <a:pt x="161" y="0"/>
                  </a:cubicBezTo>
                  <a:cubicBezTo>
                    <a:pt x="161" y="0"/>
                    <a:pt x="161" y="0"/>
                    <a:pt x="161" y="0"/>
                  </a:cubicBezTo>
                  <a:cubicBezTo>
                    <a:pt x="161" y="0"/>
                    <a:pt x="161" y="0"/>
                    <a:pt x="162" y="0"/>
                  </a:cubicBezTo>
                  <a:cubicBezTo>
                    <a:pt x="163" y="1"/>
                    <a:pt x="163" y="3"/>
                    <a:pt x="163" y="4"/>
                  </a:cubicBezTo>
                  <a:cubicBezTo>
                    <a:pt x="140" y="46"/>
                    <a:pt x="140" y="46"/>
                    <a:pt x="140" y="46"/>
                  </a:cubicBezTo>
                  <a:cubicBezTo>
                    <a:pt x="140" y="46"/>
                    <a:pt x="139" y="47"/>
                    <a:pt x="138" y="47"/>
                  </a:cubicBezTo>
                  <a:cubicBezTo>
                    <a:pt x="135" y="47"/>
                    <a:pt x="135" y="47"/>
                    <a:pt x="135" y="47"/>
                  </a:cubicBezTo>
                  <a:cubicBezTo>
                    <a:pt x="81" y="47"/>
                    <a:pt x="81" y="47"/>
                    <a:pt x="81" y="47"/>
                  </a:cubicBezTo>
                  <a:lnTo>
                    <a:pt x="81" y="42"/>
                  </a:lnTo>
                  <a:close/>
                  <a:moveTo>
                    <a:pt x="25" y="42"/>
                  </a:moveTo>
                  <a:cubicBezTo>
                    <a:pt x="28" y="42"/>
                    <a:pt x="28" y="42"/>
                    <a:pt x="28" y="42"/>
                  </a:cubicBezTo>
                  <a:cubicBezTo>
                    <a:pt x="81" y="42"/>
                    <a:pt x="81" y="42"/>
                    <a:pt x="81" y="42"/>
                  </a:cubicBezTo>
                  <a:cubicBezTo>
                    <a:pt x="81" y="47"/>
                    <a:pt x="81" y="47"/>
                    <a:pt x="81" y="47"/>
                  </a:cubicBezTo>
                  <a:cubicBezTo>
                    <a:pt x="28" y="47"/>
                    <a:pt x="28" y="47"/>
                    <a:pt x="28" y="47"/>
                  </a:cubicBezTo>
                  <a:cubicBezTo>
                    <a:pt x="24" y="47"/>
                    <a:pt x="24" y="47"/>
                    <a:pt x="24" y="47"/>
                  </a:cubicBezTo>
                  <a:cubicBezTo>
                    <a:pt x="24" y="47"/>
                    <a:pt x="24" y="47"/>
                    <a:pt x="24" y="47"/>
                  </a:cubicBezTo>
                  <a:cubicBezTo>
                    <a:pt x="23" y="47"/>
                    <a:pt x="22" y="47"/>
                    <a:pt x="22" y="46"/>
                  </a:cubicBezTo>
                  <a:cubicBezTo>
                    <a:pt x="0" y="4"/>
                    <a:pt x="0" y="4"/>
                    <a:pt x="0" y="4"/>
                  </a:cubicBezTo>
                  <a:cubicBezTo>
                    <a:pt x="0" y="3"/>
                    <a:pt x="0" y="3"/>
                    <a:pt x="0" y="3"/>
                  </a:cubicBezTo>
                  <a:cubicBezTo>
                    <a:pt x="0" y="1"/>
                    <a:pt x="1" y="0"/>
                    <a:pt x="2" y="0"/>
                  </a:cubicBezTo>
                  <a:cubicBezTo>
                    <a:pt x="26" y="0"/>
                    <a:pt x="26" y="0"/>
                    <a:pt x="26" y="0"/>
                  </a:cubicBezTo>
                  <a:cubicBezTo>
                    <a:pt x="45" y="0"/>
                    <a:pt x="45" y="0"/>
                    <a:pt x="45" y="0"/>
                  </a:cubicBezTo>
                  <a:cubicBezTo>
                    <a:pt x="81" y="0"/>
                    <a:pt x="81" y="0"/>
                    <a:pt x="81" y="0"/>
                  </a:cubicBezTo>
                  <a:cubicBezTo>
                    <a:pt x="81" y="5"/>
                    <a:pt x="81" y="5"/>
                    <a:pt x="81" y="5"/>
                  </a:cubicBezTo>
                  <a:cubicBezTo>
                    <a:pt x="45" y="5"/>
                    <a:pt x="45" y="5"/>
                    <a:pt x="45" y="5"/>
                  </a:cubicBezTo>
                  <a:cubicBezTo>
                    <a:pt x="26" y="5"/>
                    <a:pt x="26" y="5"/>
                    <a:pt x="26" y="5"/>
                  </a:cubicBezTo>
                  <a:cubicBezTo>
                    <a:pt x="6" y="5"/>
                    <a:pt x="6" y="5"/>
                    <a:pt x="6" y="5"/>
                  </a:cubicBezTo>
                  <a:lnTo>
                    <a:pt x="25" y="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6" name="Freeform 193"/>
            <p:cNvSpPr>
              <a:spLocks noEditPoints="1"/>
            </p:cNvSpPr>
            <p:nvPr/>
          </p:nvSpPr>
          <p:spPr bwMode="auto">
            <a:xfrm>
              <a:off x="1641413" y="3270691"/>
              <a:ext cx="276173" cy="285763"/>
            </a:xfrm>
            <a:custGeom>
              <a:avLst/>
              <a:gdLst>
                <a:gd name="T0" fmla="*/ 115 w 150"/>
                <a:gd name="T1" fmla="*/ 79 h 154"/>
                <a:gd name="T2" fmla="*/ 111 w 150"/>
                <a:gd name="T3" fmla="*/ 76 h 154"/>
                <a:gd name="T4" fmla="*/ 96 w 150"/>
                <a:gd name="T5" fmla="*/ 54 h 154"/>
                <a:gd name="T6" fmla="*/ 75 w 150"/>
                <a:gd name="T7" fmla="*/ 36 h 154"/>
                <a:gd name="T8" fmla="*/ 84 w 150"/>
                <a:gd name="T9" fmla="*/ 37 h 154"/>
                <a:gd name="T10" fmla="*/ 114 w 150"/>
                <a:gd name="T11" fmla="*/ 73 h 154"/>
                <a:gd name="T12" fmla="*/ 118 w 150"/>
                <a:gd name="T13" fmla="*/ 76 h 154"/>
                <a:gd name="T14" fmla="*/ 148 w 150"/>
                <a:gd name="T15" fmla="*/ 105 h 154"/>
                <a:gd name="T16" fmla="*/ 148 w 150"/>
                <a:gd name="T17" fmla="*/ 118 h 154"/>
                <a:gd name="T18" fmla="*/ 114 w 150"/>
                <a:gd name="T19" fmla="*/ 152 h 154"/>
                <a:gd name="T20" fmla="*/ 114 w 150"/>
                <a:gd name="T21" fmla="*/ 152 h 154"/>
                <a:gd name="T22" fmla="*/ 108 w 150"/>
                <a:gd name="T23" fmla="*/ 154 h 154"/>
                <a:gd name="T24" fmla="*/ 101 w 150"/>
                <a:gd name="T25" fmla="*/ 152 h 154"/>
                <a:gd name="T26" fmla="*/ 101 w 150"/>
                <a:gd name="T27" fmla="*/ 152 h 154"/>
                <a:gd name="T28" fmla="*/ 99 w 150"/>
                <a:gd name="T29" fmla="*/ 149 h 154"/>
                <a:gd name="T30" fmla="*/ 94 w 150"/>
                <a:gd name="T31" fmla="*/ 146 h 154"/>
                <a:gd name="T32" fmla="*/ 75 w 150"/>
                <a:gd name="T33" fmla="*/ 145 h 154"/>
                <a:gd name="T34" fmla="*/ 89 w 150"/>
                <a:gd name="T35" fmla="*/ 140 h 154"/>
                <a:gd name="T36" fmla="*/ 96 w 150"/>
                <a:gd name="T37" fmla="*/ 142 h 154"/>
                <a:gd name="T38" fmla="*/ 102 w 150"/>
                <a:gd name="T39" fmla="*/ 146 h 154"/>
                <a:gd name="T40" fmla="*/ 105 w 150"/>
                <a:gd name="T41" fmla="*/ 148 h 154"/>
                <a:gd name="T42" fmla="*/ 105 w 150"/>
                <a:gd name="T43" fmla="*/ 148 h 154"/>
                <a:gd name="T44" fmla="*/ 108 w 150"/>
                <a:gd name="T45" fmla="*/ 150 h 154"/>
                <a:gd name="T46" fmla="*/ 111 w 150"/>
                <a:gd name="T47" fmla="*/ 148 h 154"/>
                <a:gd name="T48" fmla="*/ 111 w 150"/>
                <a:gd name="T49" fmla="*/ 148 h 154"/>
                <a:gd name="T50" fmla="*/ 145 w 150"/>
                <a:gd name="T51" fmla="*/ 112 h 154"/>
                <a:gd name="T52" fmla="*/ 75 w 150"/>
                <a:gd name="T53" fmla="*/ 36 h 154"/>
                <a:gd name="T54" fmla="*/ 67 w 150"/>
                <a:gd name="T55" fmla="*/ 10 h 154"/>
                <a:gd name="T56" fmla="*/ 64 w 150"/>
                <a:gd name="T57" fmla="*/ 5 h 154"/>
                <a:gd name="T58" fmla="*/ 55 w 150"/>
                <a:gd name="T59" fmla="*/ 10 h 154"/>
                <a:gd name="T60" fmla="*/ 51 w 150"/>
                <a:gd name="T61" fmla="*/ 21 h 154"/>
                <a:gd name="T62" fmla="*/ 59 w 150"/>
                <a:gd name="T63" fmla="*/ 42 h 154"/>
                <a:gd name="T64" fmla="*/ 62 w 150"/>
                <a:gd name="T65" fmla="*/ 50 h 154"/>
                <a:gd name="T66" fmla="*/ 58 w 150"/>
                <a:gd name="T67" fmla="*/ 60 h 154"/>
                <a:gd name="T68" fmla="*/ 14 w 150"/>
                <a:gd name="T69" fmla="*/ 60 h 154"/>
                <a:gd name="T70" fmla="*/ 6 w 150"/>
                <a:gd name="T71" fmla="*/ 64 h 154"/>
                <a:gd name="T72" fmla="*/ 5 w 150"/>
                <a:gd name="T73" fmla="*/ 72 h 154"/>
                <a:gd name="T74" fmla="*/ 31 w 150"/>
                <a:gd name="T75" fmla="*/ 139 h 154"/>
                <a:gd name="T76" fmla="*/ 75 w 150"/>
                <a:gd name="T77" fmla="*/ 140 h 154"/>
                <a:gd name="T78" fmla="*/ 35 w 150"/>
                <a:gd name="T79" fmla="*/ 145 h 154"/>
                <a:gd name="T80" fmla="*/ 24 w 150"/>
                <a:gd name="T81" fmla="*/ 137 h 154"/>
                <a:gd name="T82" fmla="*/ 0 w 150"/>
                <a:gd name="T83" fmla="*/ 68 h 154"/>
                <a:gd name="T84" fmla="*/ 8 w 150"/>
                <a:gd name="T85" fmla="*/ 57 h 154"/>
                <a:gd name="T86" fmla="*/ 56 w 150"/>
                <a:gd name="T87" fmla="*/ 56 h 154"/>
                <a:gd name="T88" fmla="*/ 55 w 150"/>
                <a:gd name="T89" fmla="*/ 45 h 154"/>
                <a:gd name="T90" fmla="*/ 54 w 150"/>
                <a:gd name="T91" fmla="*/ 43 h 154"/>
                <a:gd name="T92" fmla="*/ 48 w 150"/>
                <a:gd name="T93" fmla="*/ 14 h 154"/>
                <a:gd name="T94" fmla="*/ 60 w 150"/>
                <a:gd name="T95" fmla="*/ 1 h 154"/>
                <a:gd name="T96" fmla="*/ 70 w 150"/>
                <a:gd name="T97" fmla="*/ 4 h 154"/>
                <a:gd name="T98" fmla="*/ 72 w 150"/>
                <a:gd name="T99" fmla="*/ 15 h 154"/>
                <a:gd name="T100" fmla="*/ 75 w 150"/>
                <a:gd name="T101" fmla="*/ 3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4">
                  <a:moveTo>
                    <a:pt x="144" y="109"/>
                  </a:moveTo>
                  <a:cubicBezTo>
                    <a:pt x="115" y="79"/>
                    <a:pt x="115" y="79"/>
                    <a:pt x="115" y="79"/>
                  </a:cubicBezTo>
                  <a:cubicBezTo>
                    <a:pt x="115" y="79"/>
                    <a:pt x="115" y="79"/>
                    <a:pt x="115" y="79"/>
                  </a:cubicBezTo>
                  <a:cubicBezTo>
                    <a:pt x="113" y="78"/>
                    <a:pt x="112" y="77"/>
                    <a:pt x="111" y="76"/>
                  </a:cubicBezTo>
                  <a:cubicBezTo>
                    <a:pt x="110" y="74"/>
                    <a:pt x="109" y="73"/>
                    <a:pt x="109" y="73"/>
                  </a:cubicBezTo>
                  <a:cubicBezTo>
                    <a:pt x="109" y="73"/>
                    <a:pt x="104" y="64"/>
                    <a:pt x="96" y="54"/>
                  </a:cubicBezTo>
                  <a:cubicBezTo>
                    <a:pt x="92" y="49"/>
                    <a:pt x="87" y="44"/>
                    <a:pt x="81" y="41"/>
                  </a:cubicBezTo>
                  <a:cubicBezTo>
                    <a:pt x="79" y="39"/>
                    <a:pt x="77" y="38"/>
                    <a:pt x="75" y="36"/>
                  </a:cubicBezTo>
                  <a:cubicBezTo>
                    <a:pt x="75" y="29"/>
                    <a:pt x="75" y="29"/>
                    <a:pt x="75" y="29"/>
                  </a:cubicBezTo>
                  <a:cubicBezTo>
                    <a:pt x="77" y="32"/>
                    <a:pt x="80" y="34"/>
                    <a:pt x="84" y="37"/>
                  </a:cubicBezTo>
                  <a:cubicBezTo>
                    <a:pt x="90" y="41"/>
                    <a:pt x="95" y="46"/>
                    <a:pt x="99" y="51"/>
                  </a:cubicBezTo>
                  <a:cubicBezTo>
                    <a:pt x="108" y="61"/>
                    <a:pt x="114" y="73"/>
                    <a:pt x="114" y="73"/>
                  </a:cubicBezTo>
                  <a:cubicBezTo>
                    <a:pt x="114" y="73"/>
                    <a:pt x="114" y="72"/>
                    <a:pt x="115" y="72"/>
                  </a:cubicBezTo>
                  <a:cubicBezTo>
                    <a:pt x="116" y="73"/>
                    <a:pt x="117" y="74"/>
                    <a:pt x="118" y="76"/>
                  </a:cubicBezTo>
                  <a:cubicBezTo>
                    <a:pt x="118" y="76"/>
                    <a:pt x="118" y="76"/>
                    <a:pt x="118" y="76"/>
                  </a:cubicBezTo>
                  <a:cubicBezTo>
                    <a:pt x="148" y="105"/>
                    <a:pt x="148" y="105"/>
                    <a:pt x="148" y="105"/>
                  </a:cubicBezTo>
                  <a:cubicBezTo>
                    <a:pt x="149" y="107"/>
                    <a:pt x="150" y="109"/>
                    <a:pt x="150" y="112"/>
                  </a:cubicBezTo>
                  <a:cubicBezTo>
                    <a:pt x="150" y="114"/>
                    <a:pt x="149" y="117"/>
                    <a:pt x="148" y="118"/>
                  </a:cubicBezTo>
                  <a:cubicBezTo>
                    <a:pt x="114" y="152"/>
                    <a:pt x="114" y="152"/>
                    <a:pt x="114" y="152"/>
                  </a:cubicBezTo>
                  <a:cubicBezTo>
                    <a:pt x="114" y="152"/>
                    <a:pt x="114" y="152"/>
                    <a:pt x="114" y="152"/>
                  </a:cubicBezTo>
                  <a:cubicBezTo>
                    <a:pt x="114" y="152"/>
                    <a:pt x="114" y="152"/>
                    <a:pt x="114" y="152"/>
                  </a:cubicBezTo>
                  <a:cubicBezTo>
                    <a:pt x="114" y="152"/>
                    <a:pt x="114" y="152"/>
                    <a:pt x="114" y="152"/>
                  </a:cubicBezTo>
                  <a:cubicBezTo>
                    <a:pt x="112" y="153"/>
                    <a:pt x="110" y="154"/>
                    <a:pt x="108" y="154"/>
                  </a:cubicBezTo>
                  <a:cubicBezTo>
                    <a:pt x="108" y="154"/>
                    <a:pt x="108" y="154"/>
                    <a:pt x="108" y="154"/>
                  </a:cubicBezTo>
                  <a:cubicBezTo>
                    <a:pt x="105" y="154"/>
                    <a:pt x="103" y="153"/>
                    <a:pt x="101" y="152"/>
                  </a:cubicBezTo>
                  <a:cubicBezTo>
                    <a:pt x="101" y="152"/>
                    <a:pt x="101" y="152"/>
                    <a:pt x="101" y="152"/>
                  </a:cubicBezTo>
                  <a:cubicBezTo>
                    <a:pt x="101" y="152"/>
                    <a:pt x="101" y="152"/>
                    <a:pt x="101" y="152"/>
                  </a:cubicBezTo>
                  <a:cubicBezTo>
                    <a:pt x="101" y="152"/>
                    <a:pt x="101" y="152"/>
                    <a:pt x="101" y="152"/>
                  </a:cubicBezTo>
                  <a:cubicBezTo>
                    <a:pt x="99" y="149"/>
                    <a:pt x="99" y="149"/>
                    <a:pt x="99" y="149"/>
                  </a:cubicBezTo>
                  <a:cubicBezTo>
                    <a:pt x="99" y="149"/>
                    <a:pt x="99" y="149"/>
                    <a:pt x="99" y="149"/>
                  </a:cubicBezTo>
                  <a:cubicBezTo>
                    <a:pt x="98" y="148"/>
                    <a:pt x="96" y="147"/>
                    <a:pt x="94" y="146"/>
                  </a:cubicBezTo>
                  <a:cubicBezTo>
                    <a:pt x="94" y="146"/>
                    <a:pt x="94" y="146"/>
                    <a:pt x="94" y="146"/>
                  </a:cubicBezTo>
                  <a:cubicBezTo>
                    <a:pt x="92" y="145"/>
                    <a:pt x="90" y="145"/>
                    <a:pt x="89" y="145"/>
                  </a:cubicBezTo>
                  <a:cubicBezTo>
                    <a:pt x="75" y="145"/>
                    <a:pt x="75" y="145"/>
                    <a:pt x="75" y="145"/>
                  </a:cubicBezTo>
                  <a:cubicBezTo>
                    <a:pt x="75" y="140"/>
                    <a:pt x="75" y="140"/>
                    <a:pt x="75" y="140"/>
                  </a:cubicBezTo>
                  <a:cubicBezTo>
                    <a:pt x="89" y="140"/>
                    <a:pt x="89" y="140"/>
                    <a:pt x="89" y="140"/>
                  </a:cubicBezTo>
                  <a:cubicBezTo>
                    <a:pt x="91" y="140"/>
                    <a:pt x="93" y="141"/>
                    <a:pt x="96" y="142"/>
                  </a:cubicBezTo>
                  <a:cubicBezTo>
                    <a:pt x="96" y="142"/>
                    <a:pt x="96" y="142"/>
                    <a:pt x="96" y="142"/>
                  </a:cubicBezTo>
                  <a:cubicBezTo>
                    <a:pt x="96" y="142"/>
                    <a:pt x="96" y="142"/>
                    <a:pt x="96" y="142"/>
                  </a:cubicBezTo>
                  <a:cubicBezTo>
                    <a:pt x="98" y="143"/>
                    <a:pt x="100" y="144"/>
                    <a:pt x="102" y="146"/>
                  </a:cubicBezTo>
                  <a:cubicBezTo>
                    <a:pt x="105" y="148"/>
                    <a:pt x="105" y="148"/>
                    <a:pt x="105" y="148"/>
                  </a:cubicBezTo>
                  <a:cubicBezTo>
                    <a:pt x="105" y="148"/>
                    <a:pt x="105" y="148"/>
                    <a:pt x="105" y="148"/>
                  </a:cubicBezTo>
                  <a:cubicBezTo>
                    <a:pt x="105" y="148"/>
                    <a:pt x="105" y="148"/>
                    <a:pt x="105" y="148"/>
                  </a:cubicBezTo>
                  <a:cubicBezTo>
                    <a:pt x="105" y="148"/>
                    <a:pt x="105" y="148"/>
                    <a:pt x="105" y="148"/>
                  </a:cubicBezTo>
                  <a:cubicBezTo>
                    <a:pt x="105" y="148"/>
                    <a:pt x="105" y="148"/>
                    <a:pt x="105" y="148"/>
                  </a:cubicBezTo>
                  <a:cubicBezTo>
                    <a:pt x="105" y="149"/>
                    <a:pt x="107" y="150"/>
                    <a:pt x="108" y="150"/>
                  </a:cubicBezTo>
                  <a:cubicBezTo>
                    <a:pt x="108" y="150"/>
                    <a:pt x="108" y="150"/>
                    <a:pt x="108" y="150"/>
                  </a:cubicBezTo>
                  <a:cubicBezTo>
                    <a:pt x="109" y="150"/>
                    <a:pt x="110" y="149"/>
                    <a:pt x="111" y="148"/>
                  </a:cubicBezTo>
                  <a:cubicBezTo>
                    <a:pt x="111" y="148"/>
                    <a:pt x="111" y="148"/>
                    <a:pt x="111" y="148"/>
                  </a:cubicBezTo>
                  <a:cubicBezTo>
                    <a:pt x="111" y="148"/>
                    <a:pt x="111" y="148"/>
                    <a:pt x="111" y="148"/>
                  </a:cubicBezTo>
                  <a:cubicBezTo>
                    <a:pt x="144" y="115"/>
                    <a:pt x="144" y="115"/>
                    <a:pt x="144" y="115"/>
                  </a:cubicBezTo>
                  <a:cubicBezTo>
                    <a:pt x="145" y="114"/>
                    <a:pt x="145" y="113"/>
                    <a:pt x="145" y="112"/>
                  </a:cubicBezTo>
                  <a:cubicBezTo>
                    <a:pt x="145" y="111"/>
                    <a:pt x="145" y="110"/>
                    <a:pt x="144" y="109"/>
                  </a:cubicBezTo>
                  <a:close/>
                  <a:moveTo>
                    <a:pt x="75" y="36"/>
                  </a:moveTo>
                  <a:cubicBezTo>
                    <a:pt x="66" y="28"/>
                    <a:pt x="66" y="21"/>
                    <a:pt x="67" y="14"/>
                  </a:cubicBezTo>
                  <a:cubicBezTo>
                    <a:pt x="67" y="13"/>
                    <a:pt x="67" y="11"/>
                    <a:pt x="67" y="10"/>
                  </a:cubicBezTo>
                  <a:cubicBezTo>
                    <a:pt x="67" y="8"/>
                    <a:pt x="67" y="7"/>
                    <a:pt x="66" y="7"/>
                  </a:cubicBezTo>
                  <a:cubicBezTo>
                    <a:pt x="66" y="6"/>
                    <a:pt x="65" y="6"/>
                    <a:pt x="64" y="5"/>
                  </a:cubicBezTo>
                  <a:cubicBezTo>
                    <a:pt x="63" y="5"/>
                    <a:pt x="62" y="5"/>
                    <a:pt x="61" y="6"/>
                  </a:cubicBezTo>
                  <a:cubicBezTo>
                    <a:pt x="59" y="6"/>
                    <a:pt x="57" y="8"/>
                    <a:pt x="55" y="10"/>
                  </a:cubicBezTo>
                  <a:cubicBezTo>
                    <a:pt x="54" y="11"/>
                    <a:pt x="53" y="13"/>
                    <a:pt x="53" y="15"/>
                  </a:cubicBezTo>
                  <a:cubicBezTo>
                    <a:pt x="52" y="18"/>
                    <a:pt x="51" y="20"/>
                    <a:pt x="51" y="21"/>
                  </a:cubicBezTo>
                  <a:cubicBezTo>
                    <a:pt x="50" y="30"/>
                    <a:pt x="54" y="36"/>
                    <a:pt x="57" y="40"/>
                  </a:cubicBezTo>
                  <a:cubicBezTo>
                    <a:pt x="58" y="41"/>
                    <a:pt x="59" y="42"/>
                    <a:pt x="59" y="42"/>
                  </a:cubicBezTo>
                  <a:cubicBezTo>
                    <a:pt x="59" y="42"/>
                    <a:pt x="59" y="42"/>
                    <a:pt x="59" y="42"/>
                  </a:cubicBezTo>
                  <a:cubicBezTo>
                    <a:pt x="61" y="44"/>
                    <a:pt x="61" y="47"/>
                    <a:pt x="62" y="50"/>
                  </a:cubicBezTo>
                  <a:cubicBezTo>
                    <a:pt x="62" y="53"/>
                    <a:pt x="62" y="56"/>
                    <a:pt x="61" y="59"/>
                  </a:cubicBezTo>
                  <a:cubicBezTo>
                    <a:pt x="60" y="60"/>
                    <a:pt x="59" y="60"/>
                    <a:pt x="58" y="60"/>
                  </a:cubicBezTo>
                  <a:cubicBezTo>
                    <a:pt x="58" y="60"/>
                    <a:pt x="58" y="60"/>
                    <a:pt x="58" y="60"/>
                  </a:cubicBezTo>
                  <a:cubicBezTo>
                    <a:pt x="14" y="60"/>
                    <a:pt x="14" y="60"/>
                    <a:pt x="14" y="60"/>
                  </a:cubicBezTo>
                  <a:cubicBezTo>
                    <a:pt x="12" y="60"/>
                    <a:pt x="11" y="61"/>
                    <a:pt x="10" y="61"/>
                  </a:cubicBezTo>
                  <a:cubicBezTo>
                    <a:pt x="8" y="62"/>
                    <a:pt x="7" y="63"/>
                    <a:pt x="6" y="64"/>
                  </a:cubicBezTo>
                  <a:cubicBezTo>
                    <a:pt x="5" y="65"/>
                    <a:pt x="5" y="67"/>
                    <a:pt x="5" y="68"/>
                  </a:cubicBezTo>
                  <a:cubicBezTo>
                    <a:pt x="5" y="70"/>
                    <a:pt x="5" y="71"/>
                    <a:pt x="5" y="72"/>
                  </a:cubicBezTo>
                  <a:cubicBezTo>
                    <a:pt x="28" y="135"/>
                    <a:pt x="28" y="135"/>
                    <a:pt x="28" y="135"/>
                  </a:cubicBezTo>
                  <a:cubicBezTo>
                    <a:pt x="29" y="137"/>
                    <a:pt x="30" y="138"/>
                    <a:pt x="31" y="139"/>
                  </a:cubicBezTo>
                  <a:cubicBezTo>
                    <a:pt x="32" y="140"/>
                    <a:pt x="34" y="140"/>
                    <a:pt x="35" y="140"/>
                  </a:cubicBezTo>
                  <a:cubicBezTo>
                    <a:pt x="75" y="140"/>
                    <a:pt x="75" y="140"/>
                    <a:pt x="75" y="140"/>
                  </a:cubicBezTo>
                  <a:cubicBezTo>
                    <a:pt x="75" y="145"/>
                    <a:pt x="75" y="145"/>
                    <a:pt x="75" y="145"/>
                  </a:cubicBezTo>
                  <a:cubicBezTo>
                    <a:pt x="35" y="145"/>
                    <a:pt x="35" y="145"/>
                    <a:pt x="35" y="145"/>
                  </a:cubicBezTo>
                  <a:cubicBezTo>
                    <a:pt x="33" y="145"/>
                    <a:pt x="30" y="144"/>
                    <a:pt x="28" y="143"/>
                  </a:cubicBezTo>
                  <a:cubicBezTo>
                    <a:pt x="26" y="141"/>
                    <a:pt x="24" y="139"/>
                    <a:pt x="24" y="137"/>
                  </a:cubicBezTo>
                  <a:cubicBezTo>
                    <a:pt x="1" y="74"/>
                    <a:pt x="1" y="74"/>
                    <a:pt x="1" y="74"/>
                  </a:cubicBezTo>
                  <a:cubicBezTo>
                    <a:pt x="0" y="72"/>
                    <a:pt x="0" y="70"/>
                    <a:pt x="0" y="68"/>
                  </a:cubicBezTo>
                  <a:cubicBezTo>
                    <a:pt x="0" y="66"/>
                    <a:pt x="1" y="63"/>
                    <a:pt x="2" y="61"/>
                  </a:cubicBezTo>
                  <a:cubicBezTo>
                    <a:pt x="3" y="59"/>
                    <a:pt x="6" y="58"/>
                    <a:pt x="8" y="57"/>
                  </a:cubicBezTo>
                  <a:cubicBezTo>
                    <a:pt x="10" y="56"/>
                    <a:pt x="12" y="56"/>
                    <a:pt x="14" y="56"/>
                  </a:cubicBezTo>
                  <a:cubicBezTo>
                    <a:pt x="56" y="56"/>
                    <a:pt x="56" y="56"/>
                    <a:pt x="56" y="56"/>
                  </a:cubicBezTo>
                  <a:cubicBezTo>
                    <a:pt x="57" y="54"/>
                    <a:pt x="57" y="52"/>
                    <a:pt x="57" y="50"/>
                  </a:cubicBezTo>
                  <a:cubicBezTo>
                    <a:pt x="57" y="48"/>
                    <a:pt x="56" y="46"/>
                    <a:pt x="55" y="45"/>
                  </a:cubicBezTo>
                  <a:cubicBezTo>
                    <a:pt x="55" y="45"/>
                    <a:pt x="55" y="45"/>
                    <a:pt x="55" y="45"/>
                  </a:cubicBezTo>
                  <a:cubicBezTo>
                    <a:pt x="55" y="44"/>
                    <a:pt x="54" y="43"/>
                    <a:pt x="54" y="43"/>
                  </a:cubicBezTo>
                  <a:cubicBezTo>
                    <a:pt x="50" y="38"/>
                    <a:pt x="45" y="31"/>
                    <a:pt x="46" y="21"/>
                  </a:cubicBezTo>
                  <a:cubicBezTo>
                    <a:pt x="46" y="19"/>
                    <a:pt x="47" y="16"/>
                    <a:pt x="48" y="14"/>
                  </a:cubicBezTo>
                  <a:cubicBezTo>
                    <a:pt x="49" y="11"/>
                    <a:pt x="50" y="9"/>
                    <a:pt x="52" y="7"/>
                  </a:cubicBezTo>
                  <a:cubicBezTo>
                    <a:pt x="54" y="4"/>
                    <a:pt x="57" y="2"/>
                    <a:pt x="60" y="1"/>
                  </a:cubicBezTo>
                  <a:cubicBezTo>
                    <a:pt x="62" y="0"/>
                    <a:pt x="64" y="0"/>
                    <a:pt x="66" y="1"/>
                  </a:cubicBezTo>
                  <a:cubicBezTo>
                    <a:pt x="68" y="1"/>
                    <a:pt x="69" y="2"/>
                    <a:pt x="70" y="4"/>
                  </a:cubicBezTo>
                  <a:cubicBezTo>
                    <a:pt x="71" y="5"/>
                    <a:pt x="72" y="7"/>
                    <a:pt x="72" y="10"/>
                  </a:cubicBezTo>
                  <a:cubicBezTo>
                    <a:pt x="72" y="11"/>
                    <a:pt x="72" y="13"/>
                    <a:pt x="72" y="15"/>
                  </a:cubicBezTo>
                  <a:cubicBezTo>
                    <a:pt x="71" y="19"/>
                    <a:pt x="71" y="24"/>
                    <a:pt x="75" y="29"/>
                  </a:cubicBezTo>
                  <a:lnTo>
                    <a:pt x="75"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7" name="Freeform 204"/>
            <p:cNvSpPr>
              <a:spLocks noEditPoints="1"/>
            </p:cNvSpPr>
            <p:nvPr/>
          </p:nvSpPr>
          <p:spPr bwMode="auto">
            <a:xfrm>
              <a:off x="1427141" y="2319736"/>
              <a:ext cx="195226" cy="115892"/>
            </a:xfrm>
            <a:custGeom>
              <a:avLst/>
              <a:gdLst>
                <a:gd name="T0" fmla="*/ 53 w 106"/>
                <a:gd name="T1" fmla="*/ 5 h 63"/>
                <a:gd name="T2" fmla="*/ 81 w 106"/>
                <a:gd name="T3" fmla="*/ 0 h 63"/>
                <a:gd name="T4" fmla="*/ 103 w 106"/>
                <a:gd name="T5" fmla="*/ 0 h 63"/>
                <a:gd name="T6" fmla="*/ 106 w 106"/>
                <a:gd name="T7" fmla="*/ 60 h 63"/>
                <a:gd name="T8" fmla="*/ 53 w 106"/>
                <a:gd name="T9" fmla="*/ 63 h 63"/>
                <a:gd name="T10" fmla="*/ 101 w 106"/>
                <a:gd name="T11" fmla="*/ 58 h 63"/>
                <a:gd name="T12" fmla="*/ 93 w 106"/>
                <a:gd name="T13" fmla="*/ 5 h 63"/>
                <a:gd name="T14" fmla="*/ 53 w 106"/>
                <a:gd name="T15" fmla="*/ 52 h 63"/>
                <a:gd name="T16" fmla="*/ 59 w 106"/>
                <a:gd name="T17" fmla="*/ 49 h 63"/>
                <a:gd name="T18" fmla="*/ 63 w 106"/>
                <a:gd name="T19" fmla="*/ 33 h 63"/>
                <a:gd name="T20" fmla="*/ 61 w 106"/>
                <a:gd name="T21" fmla="*/ 19 h 63"/>
                <a:gd name="T22" fmla="*/ 53 w 106"/>
                <a:gd name="T23" fmla="*/ 21 h 63"/>
                <a:gd name="T24" fmla="*/ 60 w 106"/>
                <a:gd name="T25" fmla="*/ 27 h 63"/>
                <a:gd name="T26" fmla="*/ 56 w 106"/>
                <a:gd name="T27" fmla="*/ 33 h 63"/>
                <a:gd name="T28" fmla="*/ 55 w 106"/>
                <a:gd name="T29" fmla="*/ 36 h 63"/>
                <a:gd name="T30" fmla="*/ 53 w 106"/>
                <a:gd name="T31" fmla="*/ 47 h 63"/>
                <a:gd name="T32" fmla="*/ 53 w 106"/>
                <a:gd name="T33" fmla="*/ 5 h 63"/>
                <a:gd name="T34" fmla="*/ 5 w 106"/>
                <a:gd name="T35" fmla="*/ 58 h 63"/>
                <a:gd name="T36" fmla="*/ 53 w 106"/>
                <a:gd name="T37" fmla="*/ 63 h 63"/>
                <a:gd name="T38" fmla="*/ 0 w 106"/>
                <a:gd name="T39" fmla="*/ 60 h 63"/>
                <a:gd name="T40" fmla="*/ 3 w 106"/>
                <a:gd name="T41" fmla="*/ 0 h 63"/>
                <a:gd name="T42" fmla="*/ 53 w 106"/>
                <a:gd name="T43" fmla="*/ 5 h 63"/>
                <a:gd name="T44" fmla="*/ 53 w 106"/>
                <a:gd name="T45" fmla="*/ 16 h 63"/>
                <a:gd name="T46" fmla="*/ 42 w 106"/>
                <a:gd name="T47" fmla="*/ 27 h 63"/>
                <a:gd name="T48" fmla="*/ 43 w 106"/>
                <a:gd name="T49" fmla="*/ 33 h 63"/>
                <a:gd name="T50" fmla="*/ 47 w 106"/>
                <a:gd name="T51" fmla="*/ 37 h 63"/>
                <a:gd name="T52" fmla="*/ 49 w 106"/>
                <a:gd name="T53" fmla="*/ 52 h 63"/>
                <a:gd name="T54" fmla="*/ 53 w 106"/>
                <a:gd name="T55" fmla="*/ 47 h 63"/>
                <a:gd name="T56" fmla="*/ 52 w 106"/>
                <a:gd name="T57" fmla="*/ 36 h 63"/>
                <a:gd name="T58" fmla="*/ 47 w 106"/>
                <a:gd name="T59" fmla="*/ 31 h 63"/>
                <a:gd name="T60" fmla="*/ 46 w 106"/>
                <a:gd name="T61" fmla="*/ 27 h 63"/>
                <a:gd name="T62" fmla="*/ 53 w 106"/>
                <a:gd name="T63" fmla="*/ 21 h 63"/>
                <a:gd name="T64" fmla="*/ 53 w 106"/>
                <a:gd name="T65" fmla="*/ 1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63">
                  <a:moveTo>
                    <a:pt x="81" y="5"/>
                  </a:moveTo>
                  <a:cubicBezTo>
                    <a:pt x="53" y="5"/>
                    <a:pt x="53" y="5"/>
                    <a:pt x="53" y="5"/>
                  </a:cubicBezTo>
                  <a:cubicBezTo>
                    <a:pt x="53" y="0"/>
                    <a:pt x="53" y="0"/>
                    <a:pt x="53" y="0"/>
                  </a:cubicBezTo>
                  <a:cubicBezTo>
                    <a:pt x="81" y="0"/>
                    <a:pt x="81" y="0"/>
                    <a:pt x="81" y="0"/>
                  </a:cubicBezTo>
                  <a:cubicBezTo>
                    <a:pt x="93" y="0"/>
                    <a:pt x="93" y="0"/>
                    <a:pt x="93" y="0"/>
                  </a:cubicBezTo>
                  <a:cubicBezTo>
                    <a:pt x="103" y="0"/>
                    <a:pt x="103" y="0"/>
                    <a:pt x="103" y="0"/>
                  </a:cubicBezTo>
                  <a:cubicBezTo>
                    <a:pt x="105" y="0"/>
                    <a:pt x="106" y="1"/>
                    <a:pt x="106" y="2"/>
                  </a:cubicBezTo>
                  <a:cubicBezTo>
                    <a:pt x="106" y="60"/>
                    <a:pt x="106" y="60"/>
                    <a:pt x="106" y="60"/>
                  </a:cubicBezTo>
                  <a:cubicBezTo>
                    <a:pt x="106" y="61"/>
                    <a:pt x="105" y="63"/>
                    <a:pt x="103" y="63"/>
                  </a:cubicBezTo>
                  <a:cubicBezTo>
                    <a:pt x="53" y="63"/>
                    <a:pt x="53" y="63"/>
                    <a:pt x="53" y="63"/>
                  </a:cubicBezTo>
                  <a:cubicBezTo>
                    <a:pt x="53" y="58"/>
                    <a:pt x="53" y="58"/>
                    <a:pt x="53" y="58"/>
                  </a:cubicBezTo>
                  <a:cubicBezTo>
                    <a:pt x="101" y="58"/>
                    <a:pt x="101" y="58"/>
                    <a:pt x="101" y="58"/>
                  </a:cubicBezTo>
                  <a:cubicBezTo>
                    <a:pt x="101" y="5"/>
                    <a:pt x="101" y="5"/>
                    <a:pt x="101" y="5"/>
                  </a:cubicBezTo>
                  <a:cubicBezTo>
                    <a:pt x="93" y="5"/>
                    <a:pt x="93" y="5"/>
                    <a:pt x="93" y="5"/>
                  </a:cubicBezTo>
                  <a:cubicBezTo>
                    <a:pt x="81" y="5"/>
                    <a:pt x="81" y="5"/>
                    <a:pt x="81" y="5"/>
                  </a:cubicBezTo>
                  <a:close/>
                  <a:moveTo>
                    <a:pt x="53" y="52"/>
                  </a:moveTo>
                  <a:cubicBezTo>
                    <a:pt x="57" y="52"/>
                    <a:pt x="57" y="52"/>
                    <a:pt x="57" y="52"/>
                  </a:cubicBezTo>
                  <a:cubicBezTo>
                    <a:pt x="58" y="52"/>
                    <a:pt x="59" y="51"/>
                    <a:pt x="59" y="49"/>
                  </a:cubicBezTo>
                  <a:cubicBezTo>
                    <a:pt x="59" y="37"/>
                    <a:pt x="59" y="37"/>
                    <a:pt x="59" y="37"/>
                  </a:cubicBezTo>
                  <a:cubicBezTo>
                    <a:pt x="61" y="36"/>
                    <a:pt x="62" y="35"/>
                    <a:pt x="63" y="33"/>
                  </a:cubicBezTo>
                  <a:cubicBezTo>
                    <a:pt x="64" y="32"/>
                    <a:pt x="65" y="30"/>
                    <a:pt x="65" y="27"/>
                  </a:cubicBezTo>
                  <a:cubicBezTo>
                    <a:pt x="65" y="24"/>
                    <a:pt x="63" y="21"/>
                    <a:pt x="61" y="19"/>
                  </a:cubicBezTo>
                  <a:cubicBezTo>
                    <a:pt x="59" y="17"/>
                    <a:pt x="56" y="16"/>
                    <a:pt x="53" y="16"/>
                  </a:cubicBezTo>
                  <a:cubicBezTo>
                    <a:pt x="53" y="21"/>
                    <a:pt x="53" y="21"/>
                    <a:pt x="53" y="21"/>
                  </a:cubicBezTo>
                  <a:cubicBezTo>
                    <a:pt x="55" y="21"/>
                    <a:pt x="57" y="21"/>
                    <a:pt x="58" y="23"/>
                  </a:cubicBezTo>
                  <a:cubicBezTo>
                    <a:pt x="59" y="24"/>
                    <a:pt x="60" y="25"/>
                    <a:pt x="60" y="27"/>
                  </a:cubicBezTo>
                  <a:cubicBezTo>
                    <a:pt x="60" y="29"/>
                    <a:pt x="59" y="30"/>
                    <a:pt x="59" y="31"/>
                  </a:cubicBezTo>
                  <a:cubicBezTo>
                    <a:pt x="58" y="32"/>
                    <a:pt x="57" y="33"/>
                    <a:pt x="56" y="33"/>
                  </a:cubicBezTo>
                  <a:cubicBezTo>
                    <a:pt x="55" y="34"/>
                    <a:pt x="55" y="35"/>
                    <a:pt x="55" y="36"/>
                  </a:cubicBezTo>
                  <a:cubicBezTo>
                    <a:pt x="55" y="36"/>
                    <a:pt x="55" y="36"/>
                    <a:pt x="55" y="36"/>
                  </a:cubicBezTo>
                  <a:cubicBezTo>
                    <a:pt x="55" y="47"/>
                    <a:pt x="55" y="47"/>
                    <a:pt x="55" y="47"/>
                  </a:cubicBezTo>
                  <a:cubicBezTo>
                    <a:pt x="53" y="47"/>
                    <a:pt x="53" y="47"/>
                    <a:pt x="53" y="47"/>
                  </a:cubicBezTo>
                  <a:lnTo>
                    <a:pt x="53" y="52"/>
                  </a:lnTo>
                  <a:close/>
                  <a:moveTo>
                    <a:pt x="53" y="5"/>
                  </a:moveTo>
                  <a:cubicBezTo>
                    <a:pt x="5" y="5"/>
                    <a:pt x="5" y="5"/>
                    <a:pt x="5" y="5"/>
                  </a:cubicBezTo>
                  <a:cubicBezTo>
                    <a:pt x="5" y="58"/>
                    <a:pt x="5" y="58"/>
                    <a:pt x="5" y="58"/>
                  </a:cubicBezTo>
                  <a:cubicBezTo>
                    <a:pt x="53" y="58"/>
                    <a:pt x="53" y="58"/>
                    <a:pt x="53" y="58"/>
                  </a:cubicBezTo>
                  <a:cubicBezTo>
                    <a:pt x="53" y="63"/>
                    <a:pt x="53" y="63"/>
                    <a:pt x="53" y="63"/>
                  </a:cubicBezTo>
                  <a:cubicBezTo>
                    <a:pt x="3" y="63"/>
                    <a:pt x="3" y="63"/>
                    <a:pt x="3" y="63"/>
                  </a:cubicBezTo>
                  <a:cubicBezTo>
                    <a:pt x="1" y="63"/>
                    <a:pt x="0" y="61"/>
                    <a:pt x="0" y="60"/>
                  </a:cubicBezTo>
                  <a:cubicBezTo>
                    <a:pt x="0" y="2"/>
                    <a:pt x="0" y="2"/>
                    <a:pt x="0" y="2"/>
                  </a:cubicBezTo>
                  <a:cubicBezTo>
                    <a:pt x="0" y="1"/>
                    <a:pt x="1" y="0"/>
                    <a:pt x="3" y="0"/>
                  </a:cubicBezTo>
                  <a:cubicBezTo>
                    <a:pt x="53" y="0"/>
                    <a:pt x="53" y="0"/>
                    <a:pt x="53" y="0"/>
                  </a:cubicBezTo>
                  <a:cubicBezTo>
                    <a:pt x="53" y="5"/>
                    <a:pt x="53" y="5"/>
                    <a:pt x="53" y="5"/>
                  </a:cubicBezTo>
                  <a:close/>
                  <a:moveTo>
                    <a:pt x="53" y="16"/>
                  </a:moveTo>
                  <a:cubicBezTo>
                    <a:pt x="53" y="16"/>
                    <a:pt x="53" y="16"/>
                    <a:pt x="53" y="16"/>
                  </a:cubicBezTo>
                  <a:cubicBezTo>
                    <a:pt x="50" y="16"/>
                    <a:pt x="47" y="17"/>
                    <a:pt x="45" y="19"/>
                  </a:cubicBezTo>
                  <a:cubicBezTo>
                    <a:pt x="43" y="21"/>
                    <a:pt x="42" y="24"/>
                    <a:pt x="42" y="27"/>
                  </a:cubicBezTo>
                  <a:cubicBezTo>
                    <a:pt x="42" y="30"/>
                    <a:pt x="42" y="32"/>
                    <a:pt x="43" y="33"/>
                  </a:cubicBezTo>
                  <a:cubicBezTo>
                    <a:pt x="43" y="33"/>
                    <a:pt x="43" y="33"/>
                    <a:pt x="43" y="33"/>
                  </a:cubicBezTo>
                  <a:cubicBezTo>
                    <a:pt x="43" y="33"/>
                    <a:pt x="43" y="33"/>
                    <a:pt x="43" y="33"/>
                  </a:cubicBezTo>
                  <a:cubicBezTo>
                    <a:pt x="44" y="35"/>
                    <a:pt x="45" y="36"/>
                    <a:pt x="47" y="37"/>
                  </a:cubicBezTo>
                  <a:cubicBezTo>
                    <a:pt x="47" y="49"/>
                    <a:pt x="47" y="49"/>
                    <a:pt x="47" y="49"/>
                  </a:cubicBezTo>
                  <a:cubicBezTo>
                    <a:pt x="47" y="51"/>
                    <a:pt x="48" y="52"/>
                    <a:pt x="49" y="52"/>
                  </a:cubicBezTo>
                  <a:cubicBezTo>
                    <a:pt x="53" y="52"/>
                    <a:pt x="53" y="52"/>
                    <a:pt x="53" y="52"/>
                  </a:cubicBezTo>
                  <a:cubicBezTo>
                    <a:pt x="53" y="47"/>
                    <a:pt x="53" y="47"/>
                    <a:pt x="53" y="47"/>
                  </a:cubicBezTo>
                  <a:cubicBezTo>
                    <a:pt x="52" y="47"/>
                    <a:pt x="52" y="47"/>
                    <a:pt x="52" y="47"/>
                  </a:cubicBezTo>
                  <a:cubicBezTo>
                    <a:pt x="52" y="36"/>
                    <a:pt x="52" y="36"/>
                    <a:pt x="52" y="36"/>
                  </a:cubicBezTo>
                  <a:cubicBezTo>
                    <a:pt x="52" y="35"/>
                    <a:pt x="51" y="34"/>
                    <a:pt x="50" y="33"/>
                  </a:cubicBezTo>
                  <a:cubicBezTo>
                    <a:pt x="49" y="33"/>
                    <a:pt x="48" y="32"/>
                    <a:pt x="47" y="31"/>
                  </a:cubicBezTo>
                  <a:cubicBezTo>
                    <a:pt x="47" y="31"/>
                    <a:pt x="47" y="31"/>
                    <a:pt x="47" y="31"/>
                  </a:cubicBezTo>
                  <a:cubicBezTo>
                    <a:pt x="47" y="30"/>
                    <a:pt x="46" y="29"/>
                    <a:pt x="46" y="27"/>
                  </a:cubicBezTo>
                  <a:cubicBezTo>
                    <a:pt x="46" y="25"/>
                    <a:pt x="47" y="24"/>
                    <a:pt x="48" y="23"/>
                  </a:cubicBezTo>
                  <a:cubicBezTo>
                    <a:pt x="50" y="21"/>
                    <a:pt x="51" y="21"/>
                    <a:pt x="53" y="21"/>
                  </a:cubicBezTo>
                  <a:cubicBezTo>
                    <a:pt x="53" y="21"/>
                    <a:pt x="53" y="21"/>
                    <a:pt x="53" y="21"/>
                  </a:cubicBezTo>
                  <a:lnTo>
                    <a:pt x="53"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8" name="Freeform 207"/>
            <p:cNvSpPr>
              <a:spLocks noEditPoints="1"/>
            </p:cNvSpPr>
            <p:nvPr/>
          </p:nvSpPr>
          <p:spPr bwMode="auto">
            <a:xfrm>
              <a:off x="3968253" y="1009990"/>
              <a:ext cx="84122" cy="69853"/>
            </a:xfrm>
            <a:custGeom>
              <a:avLst/>
              <a:gdLst>
                <a:gd name="T0" fmla="*/ 40 w 46"/>
                <a:gd name="T1" fmla="*/ 25 h 37"/>
                <a:gd name="T2" fmla="*/ 39 w 46"/>
                <a:gd name="T3" fmla="*/ 14 h 37"/>
                <a:gd name="T4" fmla="*/ 30 w 46"/>
                <a:gd name="T5" fmla="*/ 5 h 37"/>
                <a:gd name="T6" fmla="*/ 28 w 46"/>
                <a:gd name="T7" fmla="*/ 6 h 37"/>
                <a:gd name="T8" fmla="*/ 25 w 46"/>
                <a:gd name="T9" fmla="*/ 7 h 37"/>
                <a:gd name="T10" fmla="*/ 23 w 46"/>
                <a:gd name="T11" fmla="*/ 8 h 37"/>
                <a:gd name="T12" fmla="*/ 23 w 46"/>
                <a:gd name="T13" fmla="*/ 3 h 37"/>
                <a:gd name="T14" fmla="*/ 24 w 46"/>
                <a:gd name="T15" fmla="*/ 3 h 37"/>
                <a:gd name="T16" fmla="*/ 26 w 46"/>
                <a:gd name="T17" fmla="*/ 2 h 37"/>
                <a:gd name="T18" fmla="*/ 28 w 46"/>
                <a:gd name="T19" fmla="*/ 1 h 37"/>
                <a:gd name="T20" fmla="*/ 31 w 46"/>
                <a:gd name="T21" fmla="*/ 0 h 37"/>
                <a:gd name="T22" fmla="*/ 31 w 46"/>
                <a:gd name="T23" fmla="*/ 1 h 37"/>
                <a:gd name="T24" fmla="*/ 31 w 46"/>
                <a:gd name="T25" fmla="*/ 1 h 37"/>
                <a:gd name="T26" fmla="*/ 31 w 46"/>
                <a:gd name="T27" fmla="*/ 1 h 37"/>
                <a:gd name="T28" fmla="*/ 31 w 46"/>
                <a:gd name="T29" fmla="*/ 1 h 37"/>
                <a:gd name="T30" fmla="*/ 31 w 46"/>
                <a:gd name="T31" fmla="*/ 1 h 37"/>
                <a:gd name="T32" fmla="*/ 43 w 46"/>
                <a:gd name="T33" fmla="*/ 12 h 37"/>
                <a:gd name="T34" fmla="*/ 44 w 46"/>
                <a:gd name="T35" fmla="*/ 27 h 37"/>
                <a:gd name="T36" fmla="*/ 44 w 46"/>
                <a:gd name="T37" fmla="*/ 27 h 37"/>
                <a:gd name="T38" fmla="*/ 32 w 46"/>
                <a:gd name="T39" fmla="*/ 36 h 37"/>
                <a:gd name="T40" fmla="*/ 23 w 46"/>
                <a:gd name="T41" fmla="*/ 36 h 37"/>
                <a:gd name="T42" fmla="*/ 23 w 46"/>
                <a:gd name="T43" fmla="*/ 31 h 37"/>
                <a:gd name="T44" fmla="*/ 31 w 46"/>
                <a:gd name="T45" fmla="*/ 31 h 37"/>
                <a:gd name="T46" fmla="*/ 40 w 46"/>
                <a:gd name="T47" fmla="*/ 25 h 37"/>
                <a:gd name="T48" fmla="*/ 23 w 46"/>
                <a:gd name="T49" fmla="*/ 8 h 37"/>
                <a:gd name="T50" fmla="*/ 15 w 46"/>
                <a:gd name="T51" fmla="*/ 9 h 37"/>
                <a:gd name="T52" fmla="*/ 7 w 46"/>
                <a:gd name="T53" fmla="*/ 8 h 37"/>
                <a:gd name="T54" fmla="*/ 7 w 46"/>
                <a:gd name="T55" fmla="*/ 10 h 37"/>
                <a:gd name="T56" fmla="*/ 7 w 46"/>
                <a:gd name="T57" fmla="*/ 10 h 37"/>
                <a:gd name="T58" fmla="*/ 7 w 46"/>
                <a:gd name="T59" fmla="*/ 20 h 37"/>
                <a:gd name="T60" fmla="*/ 18 w 46"/>
                <a:gd name="T61" fmla="*/ 30 h 37"/>
                <a:gd name="T62" fmla="*/ 23 w 46"/>
                <a:gd name="T63" fmla="*/ 31 h 37"/>
                <a:gd name="T64" fmla="*/ 23 w 46"/>
                <a:gd name="T65" fmla="*/ 36 h 37"/>
                <a:gd name="T66" fmla="*/ 16 w 46"/>
                <a:gd name="T67" fmla="*/ 34 h 37"/>
                <a:gd name="T68" fmla="*/ 3 w 46"/>
                <a:gd name="T69" fmla="*/ 22 h 37"/>
                <a:gd name="T70" fmla="*/ 2 w 46"/>
                <a:gd name="T71" fmla="*/ 8 h 37"/>
                <a:gd name="T72" fmla="*/ 3 w 46"/>
                <a:gd name="T73" fmla="*/ 7 h 37"/>
                <a:gd name="T74" fmla="*/ 4 w 46"/>
                <a:gd name="T75" fmla="*/ 6 h 37"/>
                <a:gd name="T76" fmla="*/ 5 w 46"/>
                <a:gd name="T77" fmla="*/ 4 h 37"/>
                <a:gd name="T78" fmla="*/ 7 w 46"/>
                <a:gd name="T79" fmla="*/ 3 h 37"/>
                <a:gd name="T80" fmla="*/ 15 w 46"/>
                <a:gd name="T81" fmla="*/ 4 h 37"/>
                <a:gd name="T82" fmla="*/ 23 w 46"/>
                <a:gd name="T83" fmla="*/ 3 h 37"/>
                <a:gd name="T84" fmla="*/ 23 w 46"/>
                <a:gd name="T8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 h="37">
                  <a:moveTo>
                    <a:pt x="40" y="25"/>
                  </a:moveTo>
                  <a:cubicBezTo>
                    <a:pt x="41" y="22"/>
                    <a:pt x="41" y="18"/>
                    <a:pt x="39" y="14"/>
                  </a:cubicBezTo>
                  <a:cubicBezTo>
                    <a:pt x="37" y="11"/>
                    <a:pt x="34" y="8"/>
                    <a:pt x="30" y="5"/>
                  </a:cubicBezTo>
                  <a:cubicBezTo>
                    <a:pt x="29" y="6"/>
                    <a:pt x="29" y="6"/>
                    <a:pt x="28" y="6"/>
                  </a:cubicBezTo>
                  <a:cubicBezTo>
                    <a:pt x="27" y="7"/>
                    <a:pt x="26" y="7"/>
                    <a:pt x="25" y="7"/>
                  </a:cubicBezTo>
                  <a:cubicBezTo>
                    <a:pt x="25" y="7"/>
                    <a:pt x="24" y="8"/>
                    <a:pt x="23" y="8"/>
                  </a:cubicBezTo>
                  <a:cubicBezTo>
                    <a:pt x="23" y="3"/>
                    <a:pt x="23" y="3"/>
                    <a:pt x="23" y="3"/>
                  </a:cubicBezTo>
                  <a:cubicBezTo>
                    <a:pt x="24" y="3"/>
                    <a:pt x="24" y="3"/>
                    <a:pt x="24" y="3"/>
                  </a:cubicBezTo>
                  <a:cubicBezTo>
                    <a:pt x="25" y="2"/>
                    <a:pt x="25" y="2"/>
                    <a:pt x="26" y="2"/>
                  </a:cubicBezTo>
                  <a:cubicBezTo>
                    <a:pt x="27" y="1"/>
                    <a:pt x="28" y="1"/>
                    <a:pt x="28" y="1"/>
                  </a:cubicBezTo>
                  <a:cubicBezTo>
                    <a:pt x="29" y="0"/>
                    <a:pt x="30" y="0"/>
                    <a:pt x="31" y="0"/>
                  </a:cubicBezTo>
                  <a:cubicBezTo>
                    <a:pt x="31" y="1"/>
                    <a:pt x="31" y="1"/>
                    <a:pt x="31" y="1"/>
                  </a:cubicBezTo>
                  <a:cubicBezTo>
                    <a:pt x="31" y="1"/>
                    <a:pt x="31" y="1"/>
                    <a:pt x="31" y="1"/>
                  </a:cubicBezTo>
                  <a:cubicBezTo>
                    <a:pt x="31" y="1"/>
                    <a:pt x="31" y="1"/>
                    <a:pt x="31" y="1"/>
                  </a:cubicBezTo>
                  <a:cubicBezTo>
                    <a:pt x="31" y="1"/>
                    <a:pt x="31" y="1"/>
                    <a:pt x="31" y="1"/>
                  </a:cubicBezTo>
                  <a:cubicBezTo>
                    <a:pt x="31" y="1"/>
                    <a:pt x="31" y="1"/>
                    <a:pt x="31" y="1"/>
                  </a:cubicBezTo>
                  <a:cubicBezTo>
                    <a:pt x="37" y="3"/>
                    <a:pt x="41" y="8"/>
                    <a:pt x="43" y="12"/>
                  </a:cubicBezTo>
                  <a:cubicBezTo>
                    <a:pt x="46" y="17"/>
                    <a:pt x="46" y="22"/>
                    <a:pt x="44" y="27"/>
                  </a:cubicBezTo>
                  <a:cubicBezTo>
                    <a:pt x="44" y="27"/>
                    <a:pt x="44" y="27"/>
                    <a:pt x="44" y="27"/>
                  </a:cubicBezTo>
                  <a:cubicBezTo>
                    <a:pt x="42" y="32"/>
                    <a:pt x="38" y="35"/>
                    <a:pt x="32" y="36"/>
                  </a:cubicBezTo>
                  <a:cubicBezTo>
                    <a:pt x="29" y="37"/>
                    <a:pt x="26" y="37"/>
                    <a:pt x="23" y="36"/>
                  </a:cubicBezTo>
                  <a:cubicBezTo>
                    <a:pt x="23" y="31"/>
                    <a:pt x="23" y="31"/>
                    <a:pt x="23" y="31"/>
                  </a:cubicBezTo>
                  <a:cubicBezTo>
                    <a:pt x="26" y="32"/>
                    <a:pt x="29" y="32"/>
                    <a:pt x="31" y="31"/>
                  </a:cubicBezTo>
                  <a:cubicBezTo>
                    <a:pt x="35" y="30"/>
                    <a:pt x="38" y="28"/>
                    <a:pt x="40" y="25"/>
                  </a:cubicBezTo>
                  <a:close/>
                  <a:moveTo>
                    <a:pt x="23" y="8"/>
                  </a:moveTo>
                  <a:cubicBezTo>
                    <a:pt x="21" y="9"/>
                    <a:pt x="18" y="9"/>
                    <a:pt x="15" y="9"/>
                  </a:cubicBezTo>
                  <a:cubicBezTo>
                    <a:pt x="13" y="9"/>
                    <a:pt x="10" y="9"/>
                    <a:pt x="7" y="8"/>
                  </a:cubicBezTo>
                  <a:cubicBezTo>
                    <a:pt x="7" y="9"/>
                    <a:pt x="7" y="9"/>
                    <a:pt x="7" y="10"/>
                  </a:cubicBezTo>
                  <a:cubicBezTo>
                    <a:pt x="7" y="10"/>
                    <a:pt x="7" y="10"/>
                    <a:pt x="7" y="10"/>
                  </a:cubicBezTo>
                  <a:cubicBezTo>
                    <a:pt x="5" y="13"/>
                    <a:pt x="6" y="17"/>
                    <a:pt x="7" y="20"/>
                  </a:cubicBezTo>
                  <a:cubicBezTo>
                    <a:pt x="9" y="24"/>
                    <a:pt x="13" y="27"/>
                    <a:pt x="18" y="30"/>
                  </a:cubicBezTo>
                  <a:cubicBezTo>
                    <a:pt x="19" y="30"/>
                    <a:pt x="21" y="31"/>
                    <a:pt x="23" y="31"/>
                  </a:cubicBezTo>
                  <a:cubicBezTo>
                    <a:pt x="23" y="36"/>
                    <a:pt x="23" y="36"/>
                    <a:pt x="23" y="36"/>
                  </a:cubicBezTo>
                  <a:cubicBezTo>
                    <a:pt x="21" y="36"/>
                    <a:pt x="18" y="35"/>
                    <a:pt x="16" y="34"/>
                  </a:cubicBezTo>
                  <a:cubicBezTo>
                    <a:pt x="10" y="31"/>
                    <a:pt x="6" y="27"/>
                    <a:pt x="3" y="22"/>
                  </a:cubicBezTo>
                  <a:cubicBezTo>
                    <a:pt x="1" y="18"/>
                    <a:pt x="0" y="12"/>
                    <a:pt x="2" y="8"/>
                  </a:cubicBezTo>
                  <a:cubicBezTo>
                    <a:pt x="3" y="7"/>
                    <a:pt x="3" y="7"/>
                    <a:pt x="3" y="7"/>
                  </a:cubicBezTo>
                  <a:cubicBezTo>
                    <a:pt x="3" y="7"/>
                    <a:pt x="3" y="6"/>
                    <a:pt x="4" y="6"/>
                  </a:cubicBezTo>
                  <a:cubicBezTo>
                    <a:pt x="4" y="5"/>
                    <a:pt x="4" y="5"/>
                    <a:pt x="5" y="4"/>
                  </a:cubicBezTo>
                  <a:cubicBezTo>
                    <a:pt x="5" y="3"/>
                    <a:pt x="6" y="3"/>
                    <a:pt x="7" y="3"/>
                  </a:cubicBezTo>
                  <a:cubicBezTo>
                    <a:pt x="10" y="4"/>
                    <a:pt x="13" y="5"/>
                    <a:pt x="15" y="4"/>
                  </a:cubicBezTo>
                  <a:cubicBezTo>
                    <a:pt x="18" y="4"/>
                    <a:pt x="21" y="4"/>
                    <a:pt x="23" y="3"/>
                  </a:cubicBezTo>
                  <a:lnTo>
                    <a:pt x="23"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9" name="Freeform 209"/>
            <p:cNvSpPr>
              <a:spLocks noEditPoints="1"/>
            </p:cNvSpPr>
            <p:nvPr/>
          </p:nvSpPr>
          <p:spPr bwMode="auto">
            <a:xfrm>
              <a:off x="3895241" y="922674"/>
              <a:ext cx="92058" cy="171458"/>
            </a:xfrm>
            <a:custGeom>
              <a:avLst/>
              <a:gdLst>
                <a:gd name="T0" fmla="*/ 29 w 49"/>
                <a:gd name="T1" fmla="*/ 28 h 93"/>
                <a:gd name="T2" fmla="*/ 48 w 49"/>
                <a:gd name="T3" fmla="*/ 82 h 93"/>
                <a:gd name="T4" fmla="*/ 48 w 49"/>
                <a:gd name="T5" fmla="*/ 88 h 93"/>
                <a:gd name="T6" fmla="*/ 43 w 49"/>
                <a:gd name="T7" fmla="*/ 92 h 93"/>
                <a:gd name="T8" fmla="*/ 37 w 49"/>
                <a:gd name="T9" fmla="*/ 92 h 93"/>
                <a:gd name="T10" fmla="*/ 28 w 49"/>
                <a:gd name="T11" fmla="*/ 72 h 93"/>
                <a:gd name="T12" fmla="*/ 38 w 49"/>
                <a:gd name="T13" fmla="*/ 86 h 93"/>
                <a:gd name="T14" fmla="*/ 39 w 49"/>
                <a:gd name="T15" fmla="*/ 87 h 93"/>
                <a:gd name="T16" fmla="*/ 28 w 49"/>
                <a:gd name="T17" fmla="*/ 45 h 93"/>
                <a:gd name="T18" fmla="*/ 42 w 49"/>
                <a:gd name="T19" fmla="*/ 87 h 93"/>
                <a:gd name="T20" fmla="*/ 43 w 49"/>
                <a:gd name="T21" fmla="*/ 86 h 93"/>
                <a:gd name="T22" fmla="*/ 44 w 49"/>
                <a:gd name="T23" fmla="*/ 83 h 93"/>
                <a:gd name="T24" fmla="*/ 28 w 49"/>
                <a:gd name="T25" fmla="*/ 40 h 93"/>
                <a:gd name="T26" fmla="*/ 25 w 49"/>
                <a:gd name="T27" fmla="*/ 2 h 93"/>
                <a:gd name="T28" fmla="*/ 26 w 49"/>
                <a:gd name="T29" fmla="*/ 7 h 93"/>
                <a:gd name="T30" fmla="*/ 23 w 49"/>
                <a:gd name="T31" fmla="*/ 15 h 93"/>
                <a:gd name="T32" fmla="*/ 24 w 49"/>
                <a:gd name="T33" fmla="*/ 15 h 93"/>
                <a:gd name="T34" fmla="*/ 28 w 49"/>
                <a:gd name="T35" fmla="*/ 26 h 93"/>
                <a:gd name="T36" fmla="*/ 24 w 49"/>
                <a:gd name="T37" fmla="*/ 30 h 93"/>
                <a:gd name="T38" fmla="*/ 20 w 49"/>
                <a:gd name="T39" fmla="*/ 18 h 93"/>
                <a:gd name="T40" fmla="*/ 20 w 49"/>
                <a:gd name="T41" fmla="*/ 18 h 93"/>
                <a:gd name="T42" fmla="*/ 19 w 49"/>
                <a:gd name="T43" fmla="*/ 16 h 93"/>
                <a:gd name="T44" fmla="*/ 28 w 49"/>
                <a:gd name="T45" fmla="*/ 45 h 93"/>
                <a:gd name="T46" fmla="*/ 17 w 49"/>
                <a:gd name="T47" fmla="*/ 16 h 93"/>
                <a:gd name="T48" fmla="*/ 17 w 49"/>
                <a:gd name="T49" fmla="*/ 16 h 93"/>
                <a:gd name="T50" fmla="*/ 16 w 49"/>
                <a:gd name="T51" fmla="*/ 17 h 93"/>
                <a:gd name="T52" fmla="*/ 14 w 49"/>
                <a:gd name="T53" fmla="*/ 18 h 93"/>
                <a:gd name="T54" fmla="*/ 14 w 49"/>
                <a:gd name="T55" fmla="*/ 19 h 93"/>
                <a:gd name="T56" fmla="*/ 14 w 49"/>
                <a:gd name="T57" fmla="*/ 20 h 93"/>
                <a:gd name="T58" fmla="*/ 19 w 49"/>
                <a:gd name="T59" fmla="*/ 32 h 93"/>
                <a:gd name="T60" fmla="*/ 28 w 49"/>
                <a:gd name="T61" fmla="*/ 58 h 93"/>
                <a:gd name="T62" fmla="*/ 19 w 49"/>
                <a:gd name="T63" fmla="*/ 47 h 93"/>
                <a:gd name="T64" fmla="*/ 10 w 49"/>
                <a:gd name="T65" fmla="*/ 22 h 93"/>
                <a:gd name="T66" fmla="*/ 9 w 49"/>
                <a:gd name="T67" fmla="*/ 20 h 93"/>
                <a:gd name="T68" fmla="*/ 9 w 49"/>
                <a:gd name="T69" fmla="*/ 20 h 93"/>
                <a:gd name="T70" fmla="*/ 3 w 49"/>
                <a:gd name="T71" fmla="*/ 15 h 93"/>
                <a:gd name="T72" fmla="*/ 0 w 49"/>
                <a:gd name="T73" fmla="*/ 9 h 93"/>
                <a:gd name="T74" fmla="*/ 6 w 49"/>
                <a:gd name="T75" fmla="*/ 7 h 93"/>
                <a:gd name="T76" fmla="*/ 6 w 49"/>
                <a:gd name="T77" fmla="*/ 7 h 93"/>
                <a:gd name="T78" fmla="*/ 14 w 49"/>
                <a:gd name="T79" fmla="*/ 12 h 93"/>
                <a:gd name="T80" fmla="*/ 15 w 49"/>
                <a:gd name="T81" fmla="*/ 12 h 93"/>
                <a:gd name="T82" fmla="*/ 16 w 49"/>
                <a:gd name="T83" fmla="*/ 8 h 93"/>
                <a:gd name="T84" fmla="*/ 18 w 49"/>
                <a:gd name="T85" fmla="*/ 3 h 93"/>
                <a:gd name="T86" fmla="*/ 22 w 49"/>
                <a:gd name="T87" fmla="*/ 0 h 93"/>
                <a:gd name="T88" fmla="*/ 24 w 49"/>
                <a:gd name="T89" fmla="*/ 1 h 93"/>
                <a:gd name="T90" fmla="*/ 25 w 49"/>
                <a:gd name="T91" fmla="*/ 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 h="93">
                  <a:moveTo>
                    <a:pt x="28" y="26"/>
                  </a:moveTo>
                  <a:cubicBezTo>
                    <a:pt x="29" y="28"/>
                    <a:pt x="29" y="28"/>
                    <a:pt x="29" y="28"/>
                  </a:cubicBezTo>
                  <a:cubicBezTo>
                    <a:pt x="34" y="42"/>
                    <a:pt x="34" y="42"/>
                    <a:pt x="34" y="42"/>
                  </a:cubicBezTo>
                  <a:cubicBezTo>
                    <a:pt x="48" y="82"/>
                    <a:pt x="48" y="82"/>
                    <a:pt x="48" y="82"/>
                  </a:cubicBezTo>
                  <a:cubicBezTo>
                    <a:pt x="48" y="82"/>
                    <a:pt x="48" y="82"/>
                    <a:pt x="48" y="82"/>
                  </a:cubicBezTo>
                  <a:cubicBezTo>
                    <a:pt x="49" y="84"/>
                    <a:pt x="49" y="86"/>
                    <a:pt x="48" y="88"/>
                  </a:cubicBezTo>
                  <a:cubicBezTo>
                    <a:pt x="47" y="90"/>
                    <a:pt x="45" y="91"/>
                    <a:pt x="43" y="92"/>
                  </a:cubicBezTo>
                  <a:cubicBezTo>
                    <a:pt x="43" y="92"/>
                    <a:pt x="43" y="92"/>
                    <a:pt x="43" y="92"/>
                  </a:cubicBezTo>
                  <a:cubicBezTo>
                    <a:pt x="41" y="93"/>
                    <a:pt x="39" y="92"/>
                    <a:pt x="38" y="92"/>
                  </a:cubicBezTo>
                  <a:cubicBezTo>
                    <a:pt x="37" y="92"/>
                    <a:pt x="37" y="92"/>
                    <a:pt x="37" y="92"/>
                  </a:cubicBezTo>
                  <a:cubicBezTo>
                    <a:pt x="36" y="91"/>
                    <a:pt x="34" y="89"/>
                    <a:pt x="33" y="87"/>
                  </a:cubicBezTo>
                  <a:cubicBezTo>
                    <a:pt x="28" y="72"/>
                    <a:pt x="28" y="72"/>
                    <a:pt x="28" y="72"/>
                  </a:cubicBezTo>
                  <a:cubicBezTo>
                    <a:pt x="28" y="58"/>
                    <a:pt x="28" y="58"/>
                    <a:pt x="28" y="58"/>
                  </a:cubicBezTo>
                  <a:cubicBezTo>
                    <a:pt x="38" y="86"/>
                    <a:pt x="38" y="86"/>
                    <a:pt x="38" y="86"/>
                  </a:cubicBezTo>
                  <a:cubicBezTo>
                    <a:pt x="38" y="86"/>
                    <a:pt x="39" y="87"/>
                    <a:pt x="39" y="87"/>
                  </a:cubicBezTo>
                  <a:cubicBezTo>
                    <a:pt x="39" y="87"/>
                    <a:pt x="39" y="87"/>
                    <a:pt x="39" y="87"/>
                  </a:cubicBezTo>
                  <a:cubicBezTo>
                    <a:pt x="40" y="88"/>
                    <a:pt x="41" y="88"/>
                    <a:pt x="42" y="87"/>
                  </a:cubicBezTo>
                  <a:cubicBezTo>
                    <a:pt x="28" y="45"/>
                    <a:pt x="28" y="45"/>
                    <a:pt x="28" y="45"/>
                  </a:cubicBezTo>
                  <a:cubicBezTo>
                    <a:pt x="28" y="45"/>
                    <a:pt x="28" y="45"/>
                    <a:pt x="28" y="45"/>
                  </a:cubicBezTo>
                  <a:cubicBezTo>
                    <a:pt x="42" y="87"/>
                    <a:pt x="42" y="87"/>
                    <a:pt x="42" y="87"/>
                  </a:cubicBezTo>
                  <a:cubicBezTo>
                    <a:pt x="42" y="87"/>
                    <a:pt x="42" y="87"/>
                    <a:pt x="42" y="87"/>
                  </a:cubicBezTo>
                  <a:cubicBezTo>
                    <a:pt x="42" y="87"/>
                    <a:pt x="43" y="86"/>
                    <a:pt x="43" y="86"/>
                  </a:cubicBezTo>
                  <a:cubicBezTo>
                    <a:pt x="44" y="85"/>
                    <a:pt x="44" y="84"/>
                    <a:pt x="44" y="83"/>
                  </a:cubicBezTo>
                  <a:cubicBezTo>
                    <a:pt x="44" y="83"/>
                    <a:pt x="44" y="83"/>
                    <a:pt x="44" y="83"/>
                  </a:cubicBezTo>
                  <a:cubicBezTo>
                    <a:pt x="29" y="44"/>
                    <a:pt x="29" y="44"/>
                    <a:pt x="29" y="44"/>
                  </a:cubicBezTo>
                  <a:cubicBezTo>
                    <a:pt x="28" y="40"/>
                    <a:pt x="28" y="40"/>
                    <a:pt x="28" y="40"/>
                  </a:cubicBezTo>
                  <a:lnTo>
                    <a:pt x="28" y="26"/>
                  </a:lnTo>
                  <a:close/>
                  <a:moveTo>
                    <a:pt x="25" y="2"/>
                  </a:moveTo>
                  <a:cubicBezTo>
                    <a:pt x="26" y="3"/>
                    <a:pt x="27" y="5"/>
                    <a:pt x="26" y="6"/>
                  </a:cubicBezTo>
                  <a:cubicBezTo>
                    <a:pt x="26" y="6"/>
                    <a:pt x="26" y="7"/>
                    <a:pt x="26" y="7"/>
                  </a:cubicBezTo>
                  <a:cubicBezTo>
                    <a:pt x="25" y="8"/>
                    <a:pt x="24" y="9"/>
                    <a:pt x="24" y="11"/>
                  </a:cubicBezTo>
                  <a:cubicBezTo>
                    <a:pt x="24" y="12"/>
                    <a:pt x="24" y="13"/>
                    <a:pt x="23" y="15"/>
                  </a:cubicBezTo>
                  <a:cubicBezTo>
                    <a:pt x="24" y="15"/>
                    <a:pt x="24" y="15"/>
                    <a:pt x="24" y="15"/>
                  </a:cubicBezTo>
                  <a:cubicBezTo>
                    <a:pt x="24" y="15"/>
                    <a:pt x="24" y="15"/>
                    <a:pt x="24" y="15"/>
                  </a:cubicBezTo>
                  <a:cubicBezTo>
                    <a:pt x="24" y="16"/>
                    <a:pt x="24" y="16"/>
                    <a:pt x="25" y="17"/>
                  </a:cubicBezTo>
                  <a:cubicBezTo>
                    <a:pt x="28" y="26"/>
                    <a:pt x="28" y="26"/>
                    <a:pt x="28" y="26"/>
                  </a:cubicBezTo>
                  <a:cubicBezTo>
                    <a:pt x="28" y="40"/>
                    <a:pt x="28" y="40"/>
                    <a:pt x="28" y="40"/>
                  </a:cubicBezTo>
                  <a:cubicBezTo>
                    <a:pt x="24" y="30"/>
                    <a:pt x="24" y="30"/>
                    <a:pt x="24" y="30"/>
                  </a:cubicBezTo>
                  <a:cubicBezTo>
                    <a:pt x="20" y="18"/>
                    <a:pt x="20" y="18"/>
                    <a:pt x="20" y="18"/>
                  </a:cubicBezTo>
                  <a:cubicBezTo>
                    <a:pt x="20" y="18"/>
                    <a:pt x="20" y="18"/>
                    <a:pt x="20" y="18"/>
                  </a:cubicBezTo>
                  <a:cubicBezTo>
                    <a:pt x="20" y="18"/>
                    <a:pt x="20" y="18"/>
                    <a:pt x="20" y="18"/>
                  </a:cubicBezTo>
                  <a:cubicBezTo>
                    <a:pt x="20" y="18"/>
                    <a:pt x="20" y="18"/>
                    <a:pt x="20" y="18"/>
                  </a:cubicBezTo>
                  <a:cubicBezTo>
                    <a:pt x="20" y="18"/>
                    <a:pt x="19" y="17"/>
                    <a:pt x="19" y="17"/>
                  </a:cubicBezTo>
                  <a:cubicBezTo>
                    <a:pt x="19" y="17"/>
                    <a:pt x="19" y="16"/>
                    <a:pt x="19" y="16"/>
                  </a:cubicBezTo>
                  <a:cubicBezTo>
                    <a:pt x="28" y="45"/>
                    <a:pt x="28" y="45"/>
                    <a:pt x="28" y="45"/>
                  </a:cubicBezTo>
                  <a:cubicBezTo>
                    <a:pt x="28" y="45"/>
                    <a:pt x="28" y="45"/>
                    <a:pt x="28" y="45"/>
                  </a:cubicBezTo>
                  <a:cubicBezTo>
                    <a:pt x="19" y="16"/>
                    <a:pt x="19" y="16"/>
                    <a:pt x="19" y="16"/>
                  </a:cubicBezTo>
                  <a:cubicBezTo>
                    <a:pt x="18" y="16"/>
                    <a:pt x="18" y="16"/>
                    <a:pt x="17" y="16"/>
                  </a:cubicBezTo>
                  <a:cubicBezTo>
                    <a:pt x="17" y="16"/>
                    <a:pt x="17" y="16"/>
                    <a:pt x="17" y="16"/>
                  </a:cubicBezTo>
                  <a:cubicBezTo>
                    <a:pt x="17" y="16"/>
                    <a:pt x="17" y="16"/>
                    <a:pt x="17" y="16"/>
                  </a:cubicBezTo>
                  <a:cubicBezTo>
                    <a:pt x="16" y="16"/>
                    <a:pt x="16" y="17"/>
                    <a:pt x="16" y="17"/>
                  </a:cubicBezTo>
                  <a:cubicBezTo>
                    <a:pt x="16" y="17"/>
                    <a:pt x="16" y="17"/>
                    <a:pt x="16" y="17"/>
                  </a:cubicBezTo>
                  <a:cubicBezTo>
                    <a:pt x="16" y="17"/>
                    <a:pt x="15" y="17"/>
                    <a:pt x="15" y="17"/>
                  </a:cubicBezTo>
                  <a:cubicBezTo>
                    <a:pt x="15" y="17"/>
                    <a:pt x="14" y="18"/>
                    <a:pt x="14" y="18"/>
                  </a:cubicBezTo>
                  <a:cubicBezTo>
                    <a:pt x="14" y="18"/>
                    <a:pt x="14" y="19"/>
                    <a:pt x="14" y="19"/>
                  </a:cubicBezTo>
                  <a:cubicBezTo>
                    <a:pt x="14" y="19"/>
                    <a:pt x="14" y="19"/>
                    <a:pt x="14" y="19"/>
                  </a:cubicBezTo>
                  <a:cubicBezTo>
                    <a:pt x="14" y="19"/>
                    <a:pt x="14" y="20"/>
                    <a:pt x="14" y="20"/>
                  </a:cubicBezTo>
                  <a:cubicBezTo>
                    <a:pt x="14" y="20"/>
                    <a:pt x="14" y="20"/>
                    <a:pt x="14" y="20"/>
                  </a:cubicBezTo>
                  <a:cubicBezTo>
                    <a:pt x="14" y="20"/>
                    <a:pt x="14" y="20"/>
                    <a:pt x="14" y="20"/>
                  </a:cubicBezTo>
                  <a:cubicBezTo>
                    <a:pt x="19" y="32"/>
                    <a:pt x="19" y="32"/>
                    <a:pt x="19" y="32"/>
                  </a:cubicBezTo>
                  <a:cubicBezTo>
                    <a:pt x="23" y="46"/>
                    <a:pt x="23" y="46"/>
                    <a:pt x="23" y="46"/>
                  </a:cubicBezTo>
                  <a:cubicBezTo>
                    <a:pt x="28" y="58"/>
                    <a:pt x="28" y="58"/>
                    <a:pt x="28" y="58"/>
                  </a:cubicBezTo>
                  <a:cubicBezTo>
                    <a:pt x="28" y="72"/>
                    <a:pt x="28" y="72"/>
                    <a:pt x="28" y="72"/>
                  </a:cubicBezTo>
                  <a:cubicBezTo>
                    <a:pt x="19" y="47"/>
                    <a:pt x="19" y="47"/>
                    <a:pt x="19" y="47"/>
                  </a:cubicBezTo>
                  <a:cubicBezTo>
                    <a:pt x="14" y="34"/>
                    <a:pt x="14" y="34"/>
                    <a:pt x="14" y="34"/>
                  </a:cubicBezTo>
                  <a:cubicBezTo>
                    <a:pt x="10" y="22"/>
                    <a:pt x="10" y="22"/>
                    <a:pt x="10" y="22"/>
                  </a:cubicBezTo>
                  <a:cubicBezTo>
                    <a:pt x="10" y="21"/>
                    <a:pt x="10" y="21"/>
                    <a:pt x="9" y="20"/>
                  </a:cubicBezTo>
                  <a:cubicBezTo>
                    <a:pt x="9" y="20"/>
                    <a:pt x="9" y="20"/>
                    <a:pt x="9" y="20"/>
                  </a:cubicBezTo>
                  <a:cubicBezTo>
                    <a:pt x="9" y="20"/>
                    <a:pt x="9" y="20"/>
                    <a:pt x="9" y="20"/>
                  </a:cubicBezTo>
                  <a:cubicBezTo>
                    <a:pt x="9" y="20"/>
                    <a:pt x="9" y="20"/>
                    <a:pt x="9" y="20"/>
                  </a:cubicBezTo>
                  <a:cubicBezTo>
                    <a:pt x="9" y="19"/>
                    <a:pt x="8" y="18"/>
                    <a:pt x="7" y="17"/>
                  </a:cubicBezTo>
                  <a:cubicBezTo>
                    <a:pt x="5" y="16"/>
                    <a:pt x="4" y="16"/>
                    <a:pt x="3" y="15"/>
                  </a:cubicBezTo>
                  <a:cubicBezTo>
                    <a:pt x="1" y="14"/>
                    <a:pt x="0" y="13"/>
                    <a:pt x="0" y="11"/>
                  </a:cubicBezTo>
                  <a:cubicBezTo>
                    <a:pt x="0" y="10"/>
                    <a:pt x="0" y="10"/>
                    <a:pt x="0" y="9"/>
                  </a:cubicBezTo>
                  <a:cubicBezTo>
                    <a:pt x="1" y="9"/>
                    <a:pt x="1" y="8"/>
                    <a:pt x="1" y="8"/>
                  </a:cubicBezTo>
                  <a:cubicBezTo>
                    <a:pt x="2" y="7"/>
                    <a:pt x="4" y="6"/>
                    <a:pt x="6" y="7"/>
                  </a:cubicBezTo>
                  <a:cubicBezTo>
                    <a:pt x="6" y="7"/>
                    <a:pt x="6" y="7"/>
                    <a:pt x="6" y="7"/>
                  </a:cubicBezTo>
                  <a:cubicBezTo>
                    <a:pt x="6" y="7"/>
                    <a:pt x="6" y="7"/>
                    <a:pt x="6" y="7"/>
                  </a:cubicBezTo>
                  <a:cubicBezTo>
                    <a:pt x="8" y="8"/>
                    <a:pt x="10" y="9"/>
                    <a:pt x="11" y="10"/>
                  </a:cubicBezTo>
                  <a:cubicBezTo>
                    <a:pt x="12" y="11"/>
                    <a:pt x="13" y="11"/>
                    <a:pt x="14" y="12"/>
                  </a:cubicBezTo>
                  <a:cubicBezTo>
                    <a:pt x="14" y="12"/>
                    <a:pt x="14" y="12"/>
                    <a:pt x="15" y="12"/>
                  </a:cubicBezTo>
                  <a:cubicBezTo>
                    <a:pt x="15" y="12"/>
                    <a:pt x="15" y="12"/>
                    <a:pt x="15" y="12"/>
                  </a:cubicBezTo>
                  <a:cubicBezTo>
                    <a:pt x="15" y="11"/>
                    <a:pt x="16" y="9"/>
                    <a:pt x="16" y="8"/>
                  </a:cubicBezTo>
                  <a:cubicBezTo>
                    <a:pt x="16" y="8"/>
                    <a:pt x="16" y="8"/>
                    <a:pt x="16" y="8"/>
                  </a:cubicBezTo>
                  <a:cubicBezTo>
                    <a:pt x="16" y="6"/>
                    <a:pt x="17" y="5"/>
                    <a:pt x="18" y="3"/>
                  </a:cubicBezTo>
                  <a:cubicBezTo>
                    <a:pt x="18" y="3"/>
                    <a:pt x="18" y="3"/>
                    <a:pt x="18" y="3"/>
                  </a:cubicBezTo>
                  <a:cubicBezTo>
                    <a:pt x="19" y="1"/>
                    <a:pt x="21" y="0"/>
                    <a:pt x="22" y="0"/>
                  </a:cubicBezTo>
                  <a:cubicBezTo>
                    <a:pt x="22" y="0"/>
                    <a:pt x="22" y="0"/>
                    <a:pt x="22" y="0"/>
                  </a:cubicBezTo>
                  <a:cubicBezTo>
                    <a:pt x="23" y="0"/>
                    <a:pt x="23" y="1"/>
                    <a:pt x="24" y="1"/>
                  </a:cubicBezTo>
                  <a:cubicBezTo>
                    <a:pt x="24" y="1"/>
                    <a:pt x="24" y="1"/>
                    <a:pt x="24" y="1"/>
                  </a:cubicBezTo>
                  <a:cubicBezTo>
                    <a:pt x="24" y="1"/>
                    <a:pt x="25" y="2"/>
                    <a:pt x="25" y="2"/>
                  </a:cubicBezTo>
                  <a:cubicBezTo>
                    <a:pt x="25" y="2"/>
                    <a:pt x="25" y="2"/>
                    <a:pt x="25"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0" name="Freeform 210"/>
            <p:cNvSpPr>
              <a:spLocks noEditPoints="1"/>
            </p:cNvSpPr>
            <p:nvPr/>
          </p:nvSpPr>
          <p:spPr bwMode="auto">
            <a:xfrm>
              <a:off x="2730234" y="460691"/>
              <a:ext cx="295220" cy="281000"/>
            </a:xfrm>
            <a:custGeom>
              <a:avLst/>
              <a:gdLst>
                <a:gd name="T0" fmla="*/ 83 w 160"/>
                <a:gd name="T1" fmla="*/ 133 h 152"/>
                <a:gd name="T2" fmla="*/ 82 w 160"/>
                <a:gd name="T3" fmla="*/ 106 h 152"/>
                <a:gd name="T4" fmla="*/ 94 w 160"/>
                <a:gd name="T5" fmla="*/ 97 h 152"/>
                <a:gd name="T6" fmla="*/ 94 w 160"/>
                <a:gd name="T7" fmla="*/ 97 h 152"/>
                <a:gd name="T8" fmla="*/ 136 w 160"/>
                <a:gd name="T9" fmla="*/ 119 h 152"/>
                <a:gd name="T10" fmla="*/ 153 w 160"/>
                <a:gd name="T11" fmla="*/ 72 h 152"/>
                <a:gd name="T12" fmla="*/ 89 w 160"/>
                <a:gd name="T13" fmla="*/ 87 h 152"/>
                <a:gd name="T14" fmla="*/ 83 w 160"/>
                <a:gd name="T15" fmla="*/ 83 h 152"/>
                <a:gd name="T16" fmla="*/ 84 w 160"/>
                <a:gd name="T17" fmla="*/ 79 h 152"/>
                <a:gd name="T18" fmla="*/ 88 w 160"/>
                <a:gd name="T19" fmla="*/ 69 h 152"/>
                <a:gd name="T20" fmla="*/ 112 w 160"/>
                <a:gd name="T21" fmla="*/ 20 h 152"/>
                <a:gd name="T22" fmla="*/ 80 w 160"/>
                <a:gd name="T23" fmla="*/ 5 h 152"/>
                <a:gd name="T24" fmla="*/ 116 w 160"/>
                <a:gd name="T25" fmla="*/ 20 h 152"/>
                <a:gd name="T26" fmla="*/ 92 w 160"/>
                <a:gd name="T27" fmla="*/ 72 h 152"/>
                <a:gd name="T28" fmla="*/ 89 w 160"/>
                <a:gd name="T29" fmla="*/ 80 h 152"/>
                <a:gd name="T30" fmla="*/ 89 w 160"/>
                <a:gd name="T31" fmla="*/ 82 h 152"/>
                <a:gd name="T32" fmla="*/ 158 w 160"/>
                <a:gd name="T33" fmla="*/ 71 h 152"/>
                <a:gd name="T34" fmla="*/ 136 w 160"/>
                <a:gd name="T35" fmla="*/ 124 h 152"/>
                <a:gd name="T36" fmla="*/ 92 w 160"/>
                <a:gd name="T37" fmla="*/ 101 h 152"/>
                <a:gd name="T38" fmla="*/ 92 w 160"/>
                <a:gd name="T39" fmla="*/ 101 h 152"/>
                <a:gd name="T40" fmla="*/ 87 w 160"/>
                <a:gd name="T41" fmla="*/ 106 h 152"/>
                <a:gd name="T42" fmla="*/ 88 w 160"/>
                <a:gd name="T43" fmla="*/ 124 h 152"/>
                <a:gd name="T44" fmla="*/ 89 w 160"/>
                <a:gd name="T45" fmla="*/ 150 h 152"/>
                <a:gd name="T46" fmla="*/ 80 w 160"/>
                <a:gd name="T47" fmla="*/ 148 h 152"/>
                <a:gd name="T48" fmla="*/ 77 w 160"/>
                <a:gd name="T49" fmla="*/ 97 h 152"/>
                <a:gd name="T50" fmla="*/ 77 w 160"/>
                <a:gd name="T51" fmla="*/ 115 h 152"/>
                <a:gd name="T52" fmla="*/ 76 w 160"/>
                <a:gd name="T53" fmla="*/ 148 h 152"/>
                <a:gd name="T54" fmla="*/ 75 w 160"/>
                <a:gd name="T55" fmla="*/ 152 h 152"/>
                <a:gd name="T56" fmla="*/ 80 w 160"/>
                <a:gd name="T57" fmla="*/ 5 h 152"/>
                <a:gd name="T58" fmla="*/ 75 w 160"/>
                <a:gd name="T59" fmla="*/ 0 h 152"/>
                <a:gd name="T60" fmla="*/ 80 w 160"/>
                <a:gd name="T61" fmla="*/ 5 h 152"/>
                <a:gd name="T62" fmla="*/ 76 w 160"/>
                <a:gd name="T63" fmla="*/ 79 h 152"/>
                <a:gd name="T64" fmla="*/ 76 w 160"/>
                <a:gd name="T65" fmla="*/ 83 h 152"/>
                <a:gd name="T66" fmla="*/ 76 w 160"/>
                <a:gd name="T67" fmla="*/ 79 h 152"/>
                <a:gd name="T68" fmla="*/ 24 w 160"/>
                <a:gd name="T69" fmla="*/ 119 h 152"/>
                <a:gd name="T70" fmla="*/ 66 w 160"/>
                <a:gd name="T71" fmla="*/ 97 h 152"/>
                <a:gd name="T72" fmla="*/ 75 w 160"/>
                <a:gd name="T73" fmla="*/ 95 h 152"/>
                <a:gd name="T74" fmla="*/ 73 w 160"/>
                <a:gd name="T75" fmla="*/ 152 h 152"/>
                <a:gd name="T76" fmla="*/ 72 w 160"/>
                <a:gd name="T77" fmla="*/ 133 h 152"/>
                <a:gd name="T78" fmla="*/ 73 w 160"/>
                <a:gd name="T79" fmla="*/ 106 h 152"/>
                <a:gd name="T80" fmla="*/ 73 w 160"/>
                <a:gd name="T81" fmla="*/ 99 h 152"/>
                <a:gd name="T82" fmla="*/ 68 w 160"/>
                <a:gd name="T83" fmla="*/ 101 h 152"/>
                <a:gd name="T84" fmla="*/ 56 w 160"/>
                <a:gd name="T85" fmla="*/ 110 h 152"/>
                <a:gd name="T86" fmla="*/ 4 w 160"/>
                <a:gd name="T87" fmla="*/ 105 h 152"/>
                <a:gd name="T88" fmla="*/ 51 w 160"/>
                <a:gd name="T89" fmla="*/ 64 h 152"/>
                <a:gd name="T90" fmla="*/ 72 w 160"/>
                <a:gd name="T91" fmla="*/ 83 h 152"/>
                <a:gd name="T92" fmla="*/ 71 w 160"/>
                <a:gd name="T93" fmla="*/ 80 h 152"/>
                <a:gd name="T94" fmla="*/ 67 w 160"/>
                <a:gd name="T95" fmla="*/ 72 h 152"/>
                <a:gd name="T96" fmla="*/ 44 w 160"/>
                <a:gd name="T97" fmla="*/ 20 h 152"/>
                <a:gd name="T98" fmla="*/ 75 w 160"/>
                <a:gd name="T99" fmla="*/ 5 h 152"/>
                <a:gd name="T100" fmla="*/ 65 w 160"/>
                <a:gd name="T101" fmla="*/ 59 h 152"/>
                <a:gd name="T102" fmla="*/ 75 w 160"/>
                <a:gd name="T103" fmla="*/ 77 h 152"/>
                <a:gd name="T104" fmla="*/ 75 w 160"/>
                <a:gd name="T105" fmla="*/ 81 h 152"/>
                <a:gd name="T106" fmla="*/ 71 w 160"/>
                <a:gd name="T107" fmla="*/ 87 h 152"/>
                <a:gd name="T108" fmla="*/ 19 w 160"/>
                <a:gd name="T109" fmla="*/ 52 h 152"/>
                <a:gd name="T110" fmla="*/ 15 w 160"/>
                <a:gd name="T111" fmla="*/ 1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 h="152">
                  <a:moveTo>
                    <a:pt x="80" y="148"/>
                  </a:moveTo>
                  <a:cubicBezTo>
                    <a:pt x="84" y="148"/>
                    <a:pt x="84" y="148"/>
                    <a:pt x="84" y="148"/>
                  </a:cubicBezTo>
                  <a:cubicBezTo>
                    <a:pt x="84" y="143"/>
                    <a:pt x="84" y="138"/>
                    <a:pt x="83" y="133"/>
                  </a:cubicBezTo>
                  <a:cubicBezTo>
                    <a:pt x="83" y="130"/>
                    <a:pt x="83" y="127"/>
                    <a:pt x="83" y="124"/>
                  </a:cubicBezTo>
                  <a:cubicBezTo>
                    <a:pt x="83" y="124"/>
                    <a:pt x="83" y="124"/>
                    <a:pt x="83" y="124"/>
                  </a:cubicBezTo>
                  <a:cubicBezTo>
                    <a:pt x="83" y="118"/>
                    <a:pt x="82" y="112"/>
                    <a:pt x="82" y="106"/>
                  </a:cubicBezTo>
                  <a:cubicBezTo>
                    <a:pt x="82" y="106"/>
                    <a:pt x="82" y="105"/>
                    <a:pt x="82" y="105"/>
                  </a:cubicBezTo>
                  <a:cubicBezTo>
                    <a:pt x="82" y="102"/>
                    <a:pt x="82" y="99"/>
                    <a:pt x="83" y="97"/>
                  </a:cubicBezTo>
                  <a:cubicBezTo>
                    <a:pt x="86" y="92"/>
                    <a:pt x="92" y="96"/>
                    <a:pt x="94" y="97"/>
                  </a:cubicBezTo>
                  <a:cubicBezTo>
                    <a:pt x="94" y="97"/>
                    <a:pt x="94" y="97"/>
                    <a:pt x="94" y="97"/>
                  </a:cubicBezTo>
                  <a:cubicBezTo>
                    <a:pt x="94" y="97"/>
                    <a:pt x="94" y="97"/>
                    <a:pt x="94" y="97"/>
                  </a:cubicBezTo>
                  <a:cubicBezTo>
                    <a:pt x="94" y="97"/>
                    <a:pt x="94" y="97"/>
                    <a:pt x="94" y="97"/>
                  </a:cubicBezTo>
                  <a:cubicBezTo>
                    <a:pt x="94" y="97"/>
                    <a:pt x="94" y="97"/>
                    <a:pt x="94" y="97"/>
                  </a:cubicBezTo>
                  <a:cubicBezTo>
                    <a:pt x="98" y="99"/>
                    <a:pt x="103" y="103"/>
                    <a:pt x="107" y="106"/>
                  </a:cubicBezTo>
                  <a:cubicBezTo>
                    <a:pt x="116" y="113"/>
                    <a:pt x="125" y="120"/>
                    <a:pt x="136" y="119"/>
                  </a:cubicBezTo>
                  <a:cubicBezTo>
                    <a:pt x="139" y="118"/>
                    <a:pt x="142" y="117"/>
                    <a:pt x="144" y="114"/>
                  </a:cubicBezTo>
                  <a:cubicBezTo>
                    <a:pt x="147" y="111"/>
                    <a:pt x="150" y="107"/>
                    <a:pt x="151" y="103"/>
                  </a:cubicBezTo>
                  <a:cubicBezTo>
                    <a:pt x="154" y="95"/>
                    <a:pt x="155" y="83"/>
                    <a:pt x="153" y="72"/>
                  </a:cubicBezTo>
                  <a:cubicBezTo>
                    <a:pt x="151" y="64"/>
                    <a:pt x="148" y="56"/>
                    <a:pt x="141" y="52"/>
                  </a:cubicBezTo>
                  <a:cubicBezTo>
                    <a:pt x="129" y="45"/>
                    <a:pt x="121" y="56"/>
                    <a:pt x="113" y="67"/>
                  </a:cubicBezTo>
                  <a:cubicBezTo>
                    <a:pt x="106" y="76"/>
                    <a:pt x="99" y="86"/>
                    <a:pt x="89" y="87"/>
                  </a:cubicBezTo>
                  <a:cubicBezTo>
                    <a:pt x="89" y="87"/>
                    <a:pt x="89" y="87"/>
                    <a:pt x="89" y="87"/>
                  </a:cubicBezTo>
                  <a:cubicBezTo>
                    <a:pt x="85" y="87"/>
                    <a:pt x="84" y="86"/>
                    <a:pt x="83" y="83"/>
                  </a:cubicBezTo>
                  <a:cubicBezTo>
                    <a:pt x="83" y="83"/>
                    <a:pt x="83" y="83"/>
                    <a:pt x="83" y="83"/>
                  </a:cubicBezTo>
                  <a:cubicBezTo>
                    <a:pt x="83" y="82"/>
                    <a:pt x="84" y="81"/>
                    <a:pt x="84" y="79"/>
                  </a:cubicBezTo>
                  <a:cubicBezTo>
                    <a:pt x="84" y="79"/>
                    <a:pt x="84" y="79"/>
                    <a:pt x="84" y="79"/>
                  </a:cubicBezTo>
                  <a:cubicBezTo>
                    <a:pt x="84" y="79"/>
                    <a:pt x="84" y="79"/>
                    <a:pt x="84" y="79"/>
                  </a:cubicBezTo>
                  <a:cubicBezTo>
                    <a:pt x="84" y="79"/>
                    <a:pt x="84" y="79"/>
                    <a:pt x="84" y="79"/>
                  </a:cubicBezTo>
                  <a:cubicBezTo>
                    <a:pt x="84" y="78"/>
                    <a:pt x="84" y="78"/>
                    <a:pt x="84" y="78"/>
                  </a:cubicBezTo>
                  <a:cubicBezTo>
                    <a:pt x="85" y="75"/>
                    <a:pt x="87" y="72"/>
                    <a:pt x="88" y="69"/>
                  </a:cubicBezTo>
                  <a:cubicBezTo>
                    <a:pt x="90" y="66"/>
                    <a:pt x="92" y="63"/>
                    <a:pt x="94" y="60"/>
                  </a:cubicBezTo>
                  <a:cubicBezTo>
                    <a:pt x="95" y="59"/>
                    <a:pt x="95" y="59"/>
                    <a:pt x="95" y="59"/>
                  </a:cubicBezTo>
                  <a:cubicBezTo>
                    <a:pt x="103" y="48"/>
                    <a:pt x="114" y="34"/>
                    <a:pt x="112" y="20"/>
                  </a:cubicBezTo>
                  <a:cubicBezTo>
                    <a:pt x="111" y="15"/>
                    <a:pt x="107" y="11"/>
                    <a:pt x="103" y="9"/>
                  </a:cubicBezTo>
                  <a:cubicBezTo>
                    <a:pt x="96" y="6"/>
                    <a:pt x="88" y="4"/>
                    <a:pt x="80" y="5"/>
                  </a:cubicBezTo>
                  <a:cubicBezTo>
                    <a:pt x="80" y="5"/>
                    <a:pt x="80" y="5"/>
                    <a:pt x="80" y="5"/>
                  </a:cubicBezTo>
                  <a:cubicBezTo>
                    <a:pt x="80" y="0"/>
                    <a:pt x="80" y="0"/>
                    <a:pt x="80" y="0"/>
                  </a:cubicBezTo>
                  <a:cubicBezTo>
                    <a:pt x="89" y="0"/>
                    <a:pt x="98" y="1"/>
                    <a:pt x="105" y="5"/>
                  </a:cubicBezTo>
                  <a:cubicBezTo>
                    <a:pt x="111" y="8"/>
                    <a:pt x="115" y="13"/>
                    <a:pt x="116" y="20"/>
                  </a:cubicBezTo>
                  <a:cubicBezTo>
                    <a:pt x="119" y="36"/>
                    <a:pt x="107" y="51"/>
                    <a:pt x="99" y="62"/>
                  </a:cubicBezTo>
                  <a:cubicBezTo>
                    <a:pt x="98" y="63"/>
                    <a:pt x="98" y="63"/>
                    <a:pt x="98" y="63"/>
                  </a:cubicBezTo>
                  <a:cubicBezTo>
                    <a:pt x="96" y="66"/>
                    <a:pt x="94" y="69"/>
                    <a:pt x="92" y="72"/>
                  </a:cubicBezTo>
                  <a:cubicBezTo>
                    <a:pt x="91" y="74"/>
                    <a:pt x="90" y="77"/>
                    <a:pt x="89" y="80"/>
                  </a:cubicBezTo>
                  <a:cubicBezTo>
                    <a:pt x="89" y="80"/>
                    <a:pt x="89" y="80"/>
                    <a:pt x="89" y="80"/>
                  </a:cubicBezTo>
                  <a:cubicBezTo>
                    <a:pt x="89" y="80"/>
                    <a:pt x="89" y="80"/>
                    <a:pt x="89" y="80"/>
                  </a:cubicBezTo>
                  <a:cubicBezTo>
                    <a:pt x="89" y="80"/>
                    <a:pt x="89" y="80"/>
                    <a:pt x="89" y="80"/>
                  </a:cubicBezTo>
                  <a:cubicBezTo>
                    <a:pt x="89" y="81"/>
                    <a:pt x="88" y="81"/>
                    <a:pt x="88" y="82"/>
                  </a:cubicBezTo>
                  <a:cubicBezTo>
                    <a:pt x="88" y="82"/>
                    <a:pt x="89" y="82"/>
                    <a:pt x="89" y="82"/>
                  </a:cubicBezTo>
                  <a:cubicBezTo>
                    <a:pt x="96" y="81"/>
                    <a:pt x="103" y="73"/>
                    <a:pt x="109" y="64"/>
                  </a:cubicBezTo>
                  <a:cubicBezTo>
                    <a:pt x="118" y="51"/>
                    <a:pt x="128" y="39"/>
                    <a:pt x="144" y="48"/>
                  </a:cubicBezTo>
                  <a:cubicBezTo>
                    <a:pt x="152" y="53"/>
                    <a:pt x="156" y="61"/>
                    <a:pt x="158" y="71"/>
                  </a:cubicBezTo>
                  <a:cubicBezTo>
                    <a:pt x="160" y="83"/>
                    <a:pt x="159" y="96"/>
                    <a:pt x="155" y="105"/>
                  </a:cubicBezTo>
                  <a:cubicBezTo>
                    <a:pt x="154" y="110"/>
                    <a:pt x="151" y="114"/>
                    <a:pt x="148" y="118"/>
                  </a:cubicBezTo>
                  <a:cubicBezTo>
                    <a:pt x="145" y="121"/>
                    <a:pt x="141" y="123"/>
                    <a:pt x="136" y="124"/>
                  </a:cubicBezTo>
                  <a:cubicBezTo>
                    <a:pt x="124" y="125"/>
                    <a:pt x="114" y="117"/>
                    <a:pt x="104" y="110"/>
                  </a:cubicBezTo>
                  <a:cubicBezTo>
                    <a:pt x="100" y="106"/>
                    <a:pt x="96" y="103"/>
                    <a:pt x="92" y="101"/>
                  </a:cubicBezTo>
                  <a:cubicBezTo>
                    <a:pt x="92" y="101"/>
                    <a:pt x="92" y="101"/>
                    <a:pt x="92" y="101"/>
                  </a:cubicBezTo>
                  <a:cubicBezTo>
                    <a:pt x="92" y="101"/>
                    <a:pt x="92" y="101"/>
                    <a:pt x="92" y="101"/>
                  </a:cubicBezTo>
                  <a:cubicBezTo>
                    <a:pt x="92" y="101"/>
                    <a:pt x="92" y="101"/>
                    <a:pt x="92" y="101"/>
                  </a:cubicBezTo>
                  <a:cubicBezTo>
                    <a:pt x="92" y="101"/>
                    <a:pt x="92" y="101"/>
                    <a:pt x="92" y="101"/>
                  </a:cubicBezTo>
                  <a:cubicBezTo>
                    <a:pt x="90" y="100"/>
                    <a:pt x="87" y="99"/>
                    <a:pt x="87" y="99"/>
                  </a:cubicBezTo>
                  <a:cubicBezTo>
                    <a:pt x="87" y="100"/>
                    <a:pt x="87" y="102"/>
                    <a:pt x="87" y="104"/>
                  </a:cubicBezTo>
                  <a:cubicBezTo>
                    <a:pt x="87" y="105"/>
                    <a:pt x="87" y="105"/>
                    <a:pt x="87" y="106"/>
                  </a:cubicBezTo>
                  <a:cubicBezTo>
                    <a:pt x="87" y="112"/>
                    <a:pt x="87" y="118"/>
                    <a:pt x="88" y="124"/>
                  </a:cubicBezTo>
                  <a:cubicBezTo>
                    <a:pt x="88" y="124"/>
                    <a:pt x="88" y="124"/>
                    <a:pt x="88" y="124"/>
                  </a:cubicBezTo>
                  <a:cubicBezTo>
                    <a:pt x="88" y="124"/>
                    <a:pt x="88" y="124"/>
                    <a:pt x="88" y="124"/>
                  </a:cubicBezTo>
                  <a:cubicBezTo>
                    <a:pt x="88" y="126"/>
                    <a:pt x="88" y="129"/>
                    <a:pt x="88" y="132"/>
                  </a:cubicBezTo>
                  <a:cubicBezTo>
                    <a:pt x="88" y="138"/>
                    <a:pt x="89" y="145"/>
                    <a:pt x="89" y="150"/>
                  </a:cubicBezTo>
                  <a:cubicBezTo>
                    <a:pt x="89" y="150"/>
                    <a:pt x="89" y="150"/>
                    <a:pt x="89" y="150"/>
                  </a:cubicBezTo>
                  <a:cubicBezTo>
                    <a:pt x="89" y="151"/>
                    <a:pt x="88" y="152"/>
                    <a:pt x="87" y="152"/>
                  </a:cubicBezTo>
                  <a:cubicBezTo>
                    <a:pt x="80" y="152"/>
                    <a:pt x="80" y="152"/>
                    <a:pt x="80" y="152"/>
                  </a:cubicBezTo>
                  <a:lnTo>
                    <a:pt x="80" y="148"/>
                  </a:lnTo>
                  <a:close/>
                  <a:moveTo>
                    <a:pt x="75" y="95"/>
                  </a:moveTo>
                  <a:cubicBezTo>
                    <a:pt x="76" y="95"/>
                    <a:pt x="76" y="96"/>
                    <a:pt x="77" y="97"/>
                  </a:cubicBezTo>
                  <a:cubicBezTo>
                    <a:pt x="77" y="97"/>
                    <a:pt x="77" y="97"/>
                    <a:pt x="77" y="97"/>
                  </a:cubicBezTo>
                  <a:cubicBezTo>
                    <a:pt x="78" y="99"/>
                    <a:pt x="78" y="102"/>
                    <a:pt x="78" y="105"/>
                  </a:cubicBezTo>
                  <a:cubicBezTo>
                    <a:pt x="78" y="105"/>
                    <a:pt x="78" y="106"/>
                    <a:pt x="78" y="106"/>
                  </a:cubicBezTo>
                  <a:cubicBezTo>
                    <a:pt x="77" y="109"/>
                    <a:pt x="77" y="112"/>
                    <a:pt x="77" y="115"/>
                  </a:cubicBezTo>
                  <a:cubicBezTo>
                    <a:pt x="77" y="118"/>
                    <a:pt x="77" y="121"/>
                    <a:pt x="77" y="124"/>
                  </a:cubicBezTo>
                  <a:cubicBezTo>
                    <a:pt x="77" y="127"/>
                    <a:pt x="77" y="130"/>
                    <a:pt x="76" y="133"/>
                  </a:cubicBezTo>
                  <a:cubicBezTo>
                    <a:pt x="76" y="138"/>
                    <a:pt x="76" y="143"/>
                    <a:pt x="76" y="148"/>
                  </a:cubicBezTo>
                  <a:cubicBezTo>
                    <a:pt x="80" y="148"/>
                    <a:pt x="80" y="148"/>
                    <a:pt x="80" y="148"/>
                  </a:cubicBezTo>
                  <a:cubicBezTo>
                    <a:pt x="80" y="152"/>
                    <a:pt x="80" y="152"/>
                    <a:pt x="80" y="152"/>
                  </a:cubicBezTo>
                  <a:cubicBezTo>
                    <a:pt x="75" y="152"/>
                    <a:pt x="75" y="152"/>
                    <a:pt x="75" y="152"/>
                  </a:cubicBezTo>
                  <a:cubicBezTo>
                    <a:pt x="75" y="95"/>
                    <a:pt x="75" y="95"/>
                    <a:pt x="75" y="95"/>
                  </a:cubicBezTo>
                  <a:close/>
                  <a:moveTo>
                    <a:pt x="80" y="5"/>
                  </a:moveTo>
                  <a:cubicBezTo>
                    <a:pt x="80" y="5"/>
                    <a:pt x="80" y="5"/>
                    <a:pt x="80" y="5"/>
                  </a:cubicBezTo>
                  <a:cubicBezTo>
                    <a:pt x="80" y="5"/>
                    <a:pt x="80" y="5"/>
                    <a:pt x="80" y="5"/>
                  </a:cubicBezTo>
                  <a:cubicBezTo>
                    <a:pt x="78" y="5"/>
                    <a:pt x="77" y="5"/>
                    <a:pt x="75" y="5"/>
                  </a:cubicBezTo>
                  <a:cubicBezTo>
                    <a:pt x="75" y="0"/>
                    <a:pt x="75" y="0"/>
                    <a:pt x="75" y="0"/>
                  </a:cubicBezTo>
                  <a:cubicBezTo>
                    <a:pt x="77" y="0"/>
                    <a:pt x="78" y="0"/>
                    <a:pt x="80" y="0"/>
                  </a:cubicBezTo>
                  <a:cubicBezTo>
                    <a:pt x="80" y="0"/>
                    <a:pt x="80" y="0"/>
                    <a:pt x="80" y="0"/>
                  </a:cubicBezTo>
                  <a:cubicBezTo>
                    <a:pt x="80" y="5"/>
                    <a:pt x="80" y="5"/>
                    <a:pt x="80" y="5"/>
                  </a:cubicBezTo>
                  <a:close/>
                  <a:moveTo>
                    <a:pt x="75" y="77"/>
                  </a:moveTo>
                  <a:cubicBezTo>
                    <a:pt x="75" y="77"/>
                    <a:pt x="75" y="78"/>
                    <a:pt x="76" y="79"/>
                  </a:cubicBezTo>
                  <a:cubicBezTo>
                    <a:pt x="76" y="79"/>
                    <a:pt x="76" y="79"/>
                    <a:pt x="76" y="79"/>
                  </a:cubicBezTo>
                  <a:cubicBezTo>
                    <a:pt x="76" y="79"/>
                    <a:pt x="76" y="79"/>
                    <a:pt x="76" y="79"/>
                  </a:cubicBezTo>
                  <a:cubicBezTo>
                    <a:pt x="76" y="79"/>
                    <a:pt x="76" y="79"/>
                    <a:pt x="76" y="79"/>
                  </a:cubicBezTo>
                  <a:cubicBezTo>
                    <a:pt x="76" y="81"/>
                    <a:pt x="77" y="82"/>
                    <a:pt x="76" y="83"/>
                  </a:cubicBezTo>
                  <a:cubicBezTo>
                    <a:pt x="76" y="85"/>
                    <a:pt x="76" y="86"/>
                    <a:pt x="75" y="86"/>
                  </a:cubicBezTo>
                  <a:cubicBezTo>
                    <a:pt x="75" y="81"/>
                    <a:pt x="75" y="81"/>
                    <a:pt x="75" y="81"/>
                  </a:cubicBezTo>
                  <a:cubicBezTo>
                    <a:pt x="76" y="81"/>
                    <a:pt x="76" y="80"/>
                    <a:pt x="76" y="79"/>
                  </a:cubicBezTo>
                  <a:cubicBezTo>
                    <a:pt x="75" y="80"/>
                    <a:pt x="75" y="80"/>
                    <a:pt x="75" y="80"/>
                  </a:cubicBezTo>
                  <a:lnTo>
                    <a:pt x="75" y="77"/>
                  </a:lnTo>
                  <a:close/>
                  <a:moveTo>
                    <a:pt x="24" y="119"/>
                  </a:moveTo>
                  <a:cubicBezTo>
                    <a:pt x="34" y="120"/>
                    <a:pt x="44" y="113"/>
                    <a:pt x="53" y="106"/>
                  </a:cubicBezTo>
                  <a:cubicBezTo>
                    <a:pt x="57" y="103"/>
                    <a:pt x="61" y="99"/>
                    <a:pt x="66" y="97"/>
                  </a:cubicBezTo>
                  <a:cubicBezTo>
                    <a:pt x="66" y="97"/>
                    <a:pt x="66" y="97"/>
                    <a:pt x="66" y="97"/>
                  </a:cubicBezTo>
                  <a:cubicBezTo>
                    <a:pt x="66" y="97"/>
                    <a:pt x="66" y="97"/>
                    <a:pt x="66" y="97"/>
                  </a:cubicBezTo>
                  <a:cubicBezTo>
                    <a:pt x="66" y="97"/>
                    <a:pt x="66" y="97"/>
                    <a:pt x="66" y="97"/>
                  </a:cubicBezTo>
                  <a:cubicBezTo>
                    <a:pt x="68" y="96"/>
                    <a:pt x="72" y="94"/>
                    <a:pt x="75" y="95"/>
                  </a:cubicBezTo>
                  <a:cubicBezTo>
                    <a:pt x="75" y="152"/>
                    <a:pt x="75" y="152"/>
                    <a:pt x="75" y="152"/>
                  </a:cubicBezTo>
                  <a:cubicBezTo>
                    <a:pt x="73" y="152"/>
                    <a:pt x="73" y="152"/>
                    <a:pt x="73" y="152"/>
                  </a:cubicBezTo>
                  <a:cubicBezTo>
                    <a:pt x="73" y="152"/>
                    <a:pt x="73" y="152"/>
                    <a:pt x="73" y="152"/>
                  </a:cubicBezTo>
                  <a:cubicBezTo>
                    <a:pt x="73" y="152"/>
                    <a:pt x="73" y="152"/>
                    <a:pt x="73" y="152"/>
                  </a:cubicBezTo>
                  <a:cubicBezTo>
                    <a:pt x="72" y="152"/>
                    <a:pt x="71" y="151"/>
                    <a:pt x="71" y="150"/>
                  </a:cubicBezTo>
                  <a:cubicBezTo>
                    <a:pt x="71" y="145"/>
                    <a:pt x="71" y="139"/>
                    <a:pt x="72" y="133"/>
                  </a:cubicBezTo>
                  <a:cubicBezTo>
                    <a:pt x="72" y="129"/>
                    <a:pt x="72" y="126"/>
                    <a:pt x="72" y="124"/>
                  </a:cubicBezTo>
                  <a:cubicBezTo>
                    <a:pt x="72" y="121"/>
                    <a:pt x="72" y="118"/>
                    <a:pt x="72" y="115"/>
                  </a:cubicBezTo>
                  <a:cubicBezTo>
                    <a:pt x="73" y="112"/>
                    <a:pt x="73" y="109"/>
                    <a:pt x="73" y="106"/>
                  </a:cubicBezTo>
                  <a:cubicBezTo>
                    <a:pt x="73" y="105"/>
                    <a:pt x="73" y="105"/>
                    <a:pt x="73" y="104"/>
                  </a:cubicBezTo>
                  <a:cubicBezTo>
                    <a:pt x="73" y="102"/>
                    <a:pt x="73" y="100"/>
                    <a:pt x="73" y="99"/>
                  </a:cubicBezTo>
                  <a:cubicBezTo>
                    <a:pt x="73" y="99"/>
                    <a:pt x="73" y="99"/>
                    <a:pt x="73" y="99"/>
                  </a:cubicBezTo>
                  <a:cubicBezTo>
                    <a:pt x="72" y="99"/>
                    <a:pt x="69" y="100"/>
                    <a:pt x="68" y="101"/>
                  </a:cubicBezTo>
                  <a:cubicBezTo>
                    <a:pt x="68" y="101"/>
                    <a:pt x="68" y="101"/>
                    <a:pt x="68" y="101"/>
                  </a:cubicBezTo>
                  <a:cubicBezTo>
                    <a:pt x="68" y="101"/>
                    <a:pt x="68" y="101"/>
                    <a:pt x="68" y="101"/>
                  </a:cubicBezTo>
                  <a:cubicBezTo>
                    <a:pt x="68" y="101"/>
                    <a:pt x="68" y="101"/>
                    <a:pt x="68" y="101"/>
                  </a:cubicBezTo>
                  <a:cubicBezTo>
                    <a:pt x="68" y="101"/>
                    <a:pt x="68" y="101"/>
                    <a:pt x="68" y="101"/>
                  </a:cubicBezTo>
                  <a:cubicBezTo>
                    <a:pt x="64" y="103"/>
                    <a:pt x="60" y="106"/>
                    <a:pt x="56" y="110"/>
                  </a:cubicBezTo>
                  <a:cubicBezTo>
                    <a:pt x="46" y="117"/>
                    <a:pt x="36" y="125"/>
                    <a:pt x="23" y="124"/>
                  </a:cubicBezTo>
                  <a:cubicBezTo>
                    <a:pt x="19" y="123"/>
                    <a:pt x="15" y="121"/>
                    <a:pt x="12" y="118"/>
                  </a:cubicBezTo>
                  <a:cubicBezTo>
                    <a:pt x="8" y="114"/>
                    <a:pt x="6" y="110"/>
                    <a:pt x="4" y="105"/>
                  </a:cubicBezTo>
                  <a:cubicBezTo>
                    <a:pt x="1" y="96"/>
                    <a:pt x="0" y="83"/>
                    <a:pt x="2" y="71"/>
                  </a:cubicBezTo>
                  <a:cubicBezTo>
                    <a:pt x="4" y="61"/>
                    <a:pt x="8" y="53"/>
                    <a:pt x="16" y="48"/>
                  </a:cubicBezTo>
                  <a:cubicBezTo>
                    <a:pt x="32" y="39"/>
                    <a:pt x="41" y="51"/>
                    <a:pt x="51" y="64"/>
                  </a:cubicBezTo>
                  <a:cubicBezTo>
                    <a:pt x="57" y="73"/>
                    <a:pt x="63" y="81"/>
                    <a:pt x="71" y="82"/>
                  </a:cubicBezTo>
                  <a:cubicBezTo>
                    <a:pt x="71" y="82"/>
                    <a:pt x="71" y="82"/>
                    <a:pt x="71" y="82"/>
                  </a:cubicBezTo>
                  <a:cubicBezTo>
                    <a:pt x="72" y="82"/>
                    <a:pt x="72" y="83"/>
                    <a:pt x="72" y="83"/>
                  </a:cubicBezTo>
                  <a:cubicBezTo>
                    <a:pt x="72" y="82"/>
                    <a:pt x="71" y="82"/>
                    <a:pt x="71" y="80"/>
                  </a:cubicBezTo>
                  <a:cubicBezTo>
                    <a:pt x="71" y="80"/>
                    <a:pt x="71" y="80"/>
                    <a:pt x="71" y="80"/>
                  </a:cubicBezTo>
                  <a:cubicBezTo>
                    <a:pt x="71" y="80"/>
                    <a:pt x="71" y="80"/>
                    <a:pt x="71" y="80"/>
                  </a:cubicBezTo>
                  <a:cubicBezTo>
                    <a:pt x="71" y="80"/>
                    <a:pt x="71" y="80"/>
                    <a:pt x="71" y="80"/>
                  </a:cubicBezTo>
                  <a:cubicBezTo>
                    <a:pt x="71" y="80"/>
                    <a:pt x="71" y="80"/>
                    <a:pt x="71" y="80"/>
                  </a:cubicBezTo>
                  <a:cubicBezTo>
                    <a:pt x="70" y="77"/>
                    <a:pt x="69" y="74"/>
                    <a:pt x="67" y="72"/>
                  </a:cubicBezTo>
                  <a:cubicBezTo>
                    <a:pt x="66" y="69"/>
                    <a:pt x="64" y="66"/>
                    <a:pt x="62" y="63"/>
                  </a:cubicBezTo>
                  <a:cubicBezTo>
                    <a:pt x="61" y="62"/>
                    <a:pt x="61" y="62"/>
                    <a:pt x="61" y="62"/>
                  </a:cubicBezTo>
                  <a:cubicBezTo>
                    <a:pt x="52" y="51"/>
                    <a:pt x="41" y="36"/>
                    <a:pt x="44" y="20"/>
                  </a:cubicBezTo>
                  <a:cubicBezTo>
                    <a:pt x="45" y="13"/>
                    <a:pt x="49" y="8"/>
                    <a:pt x="55" y="5"/>
                  </a:cubicBezTo>
                  <a:cubicBezTo>
                    <a:pt x="61" y="2"/>
                    <a:pt x="68" y="0"/>
                    <a:pt x="75" y="0"/>
                  </a:cubicBezTo>
                  <a:cubicBezTo>
                    <a:pt x="75" y="5"/>
                    <a:pt x="75" y="5"/>
                    <a:pt x="75" y="5"/>
                  </a:cubicBezTo>
                  <a:cubicBezTo>
                    <a:pt x="69" y="5"/>
                    <a:pt x="62" y="6"/>
                    <a:pt x="57" y="9"/>
                  </a:cubicBezTo>
                  <a:cubicBezTo>
                    <a:pt x="53" y="11"/>
                    <a:pt x="49" y="15"/>
                    <a:pt x="48" y="20"/>
                  </a:cubicBezTo>
                  <a:cubicBezTo>
                    <a:pt x="46" y="34"/>
                    <a:pt x="57" y="48"/>
                    <a:pt x="65" y="59"/>
                  </a:cubicBezTo>
                  <a:cubicBezTo>
                    <a:pt x="66" y="60"/>
                    <a:pt x="66" y="60"/>
                    <a:pt x="66" y="60"/>
                  </a:cubicBezTo>
                  <a:cubicBezTo>
                    <a:pt x="68" y="63"/>
                    <a:pt x="70" y="66"/>
                    <a:pt x="72" y="69"/>
                  </a:cubicBezTo>
                  <a:cubicBezTo>
                    <a:pt x="73" y="72"/>
                    <a:pt x="74" y="74"/>
                    <a:pt x="75" y="77"/>
                  </a:cubicBezTo>
                  <a:cubicBezTo>
                    <a:pt x="75" y="80"/>
                    <a:pt x="75" y="80"/>
                    <a:pt x="75" y="80"/>
                  </a:cubicBezTo>
                  <a:cubicBezTo>
                    <a:pt x="74" y="82"/>
                    <a:pt x="74" y="82"/>
                    <a:pt x="74" y="82"/>
                  </a:cubicBezTo>
                  <a:cubicBezTo>
                    <a:pt x="74" y="82"/>
                    <a:pt x="75" y="82"/>
                    <a:pt x="75" y="81"/>
                  </a:cubicBezTo>
                  <a:cubicBezTo>
                    <a:pt x="75" y="86"/>
                    <a:pt x="75" y="86"/>
                    <a:pt x="75" y="86"/>
                  </a:cubicBezTo>
                  <a:cubicBezTo>
                    <a:pt x="74" y="87"/>
                    <a:pt x="73" y="87"/>
                    <a:pt x="71" y="87"/>
                  </a:cubicBezTo>
                  <a:cubicBezTo>
                    <a:pt x="71" y="87"/>
                    <a:pt x="71" y="87"/>
                    <a:pt x="71" y="87"/>
                  </a:cubicBezTo>
                  <a:cubicBezTo>
                    <a:pt x="71" y="87"/>
                    <a:pt x="71" y="87"/>
                    <a:pt x="71" y="87"/>
                  </a:cubicBezTo>
                  <a:cubicBezTo>
                    <a:pt x="61" y="86"/>
                    <a:pt x="54" y="76"/>
                    <a:pt x="47" y="67"/>
                  </a:cubicBezTo>
                  <a:cubicBezTo>
                    <a:pt x="39" y="56"/>
                    <a:pt x="31" y="45"/>
                    <a:pt x="19" y="52"/>
                  </a:cubicBezTo>
                  <a:cubicBezTo>
                    <a:pt x="12" y="56"/>
                    <a:pt x="8" y="64"/>
                    <a:pt x="7" y="72"/>
                  </a:cubicBezTo>
                  <a:cubicBezTo>
                    <a:pt x="5" y="83"/>
                    <a:pt x="6" y="95"/>
                    <a:pt x="9" y="103"/>
                  </a:cubicBezTo>
                  <a:cubicBezTo>
                    <a:pt x="10" y="107"/>
                    <a:pt x="12" y="111"/>
                    <a:pt x="15" y="114"/>
                  </a:cubicBezTo>
                  <a:cubicBezTo>
                    <a:pt x="18" y="117"/>
                    <a:pt x="21" y="118"/>
                    <a:pt x="24" y="1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1" name="Freeform 221"/>
            <p:cNvSpPr>
              <a:spLocks noEditPoints="1"/>
            </p:cNvSpPr>
            <p:nvPr/>
          </p:nvSpPr>
          <p:spPr bwMode="auto">
            <a:xfrm>
              <a:off x="997008" y="501968"/>
              <a:ext cx="301569" cy="223848"/>
            </a:xfrm>
            <a:custGeom>
              <a:avLst/>
              <a:gdLst>
                <a:gd name="T0" fmla="*/ 103 w 164"/>
                <a:gd name="T1" fmla="*/ 5 h 121"/>
                <a:gd name="T2" fmla="*/ 164 w 164"/>
                <a:gd name="T3" fmla="*/ 118 h 121"/>
                <a:gd name="T4" fmla="*/ 103 w 164"/>
                <a:gd name="T5" fmla="*/ 107 h 121"/>
                <a:gd name="T6" fmla="*/ 149 w 164"/>
                <a:gd name="T7" fmla="*/ 103 h 121"/>
                <a:gd name="T8" fmla="*/ 103 w 164"/>
                <a:gd name="T9" fmla="*/ 48 h 121"/>
                <a:gd name="T10" fmla="*/ 82 w 164"/>
                <a:gd name="T11" fmla="*/ 116 h 121"/>
                <a:gd name="T12" fmla="*/ 82 w 164"/>
                <a:gd name="T13" fmla="*/ 116 h 121"/>
                <a:gd name="T14" fmla="*/ 103 w 164"/>
                <a:gd name="T15" fmla="*/ 0 h 121"/>
                <a:gd name="T16" fmla="*/ 103 w 164"/>
                <a:gd name="T17" fmla="*/ 39 h 121"/>
                <a:gd name="T18" fmla="*/ 101 w 164"/>
                <a:gd name="T19" fmla="*/ 45 h 121"/>
                <a:gd name="T20" fmla="*/ 103 w 164"/>
                <a:gd name="T21" fmla="*/ 39 h 121"/>
                <a:gd name="T22" fmla="*/ 103 w 164"/>
                <a:gd name="T23" fmla="*/ 107 h 121"/>
                <a:gd name="T24" fmla="*/ 82 w 164"/>
                <a:gd name="T25" fmla="*/ 96 h 121"/>
                <a:gd name="T26" fmla="*/ 103 w 164"/>
                <a:gd name="T27" fmla="*/ 102 h 121"/>
                <a:gd name="T28" fmla="*/ 74 w 164"/>
                <a:gd name="T29" fmla="*/ 121 h 121"/>
                <a:gd name="T30" fmla="*/ 74 w 164"/>
                <a:gd name="T31" fmla="*/ 0 h 121"/>
                <a:gd name="T32" fmla="*/ 82 w 164"/>
                <a:gd name="T33" fmla="*/ 71 h 121"/>
                <a:gd name="T34" fmla="*/ 82 w 164"/>
                <a:gd name="T35" fmla="*/ 96 h 121"/>
                <a:gd name="T36" fmla="*/ 79 w 164"/>
                <a:gd name="T37" fmla="*/ 107 h 121"/>
                <a:gd name="T38" fmla="*/ 75 w 164"/>
                <a:gd name="T39" fmla="*/ 102 h 121"/>
                <a:gd name="T40" fmla="*/ 68 w 164"/>
                <a:gd name="T41" fmla="*/ 116 h 121"/>
                <a:gd name="T42" fmla="*/ 68 w 164"/>
                <a:gd name="T43" fmla="*/ 116 h 121"/>
                <a:gd name="T44" fmla="*/ 74 w 164"/>
                <a:gd name="T45" fmla="*/ 0 h 121"/>
                <a:gd name="T46" fmla="*/ 73 w 164"/>
                <a:gd name="T47" fmla="*/ 84 h 121"/>
                <a:gd name="T48" fmla="*/ 68 w 164"/>
                <a:gd name="T49" fmla="*/ 82 h 121"/>
                <a:gd name="T50" fmla="*/ 74 w 164"/>
                <a:gd name="T51" fmla="*/ 74 h 121"/>
                <a:gd name="T52" fmla="*/ 68 w 164"/>
                <a:gd name="T53" fmla="*/ 102 h 121"/>
                <a:gd name="T54" fmla="*/ 68 w 164"/>
                <a:gd name="T55" fmla="*/ 121 h 121"/>
                <a:gd name="T56" fmla="*/ 50 w 164"/>
                <a:gd name="T57" fmla="*/ 5 h 121"/>
                <a:gd name="T58" fmla="*/ 68 w 164"/>
                <a:gd name="T59" fmla="*/ 82 h 121"/>
                <a:gd name="T60" fmla="*/ 68 w 164"/>
                <a:gd name="T61" fmla="*/ 93 h 121"/>
                <a:gd name="T62" fmla="*/ 50 w 164"/>
                <a:gd name="T63" fmla="*/ 59 h 121"/>
                <a:gd name="T64" fmla="*/ 68 w 164"/>
                <a:gd name="T65" fmla="*/ 82 h 121"/>
                <a:gd name="T66" fmla="*/ 50 w 164"/>
                <a:gd name="T67" fmla="*/ 107 h 121"/>
                <a:gd name="T68" fmla="*/ 50 w 164"/>
                <a:gd name="T69" fmla="*/ 39 h 121"/>
                <a:gd name="T70" fmla="*/ 48 w 164"/>
                <a:gd name="T71" fmla="*/ 116 h 121"/>
                <a:gd name="T72" fmla="*/ 48 w 164"/>
                <a:gd name="T73" fmla="*/ 116 h 121"/>
                <a:gd name="T74" fmla="*/ 50 w 164"/>
                <a:gd name="T75" fmla="*/ 0 h 121"/>
                <a:gd name="T76" fmla="*/ 48 w 164"/>
                <a:gd name="T77" fmla="*/ 41 h 121"/>
                <a:gd name="T78" fmla="*/ 48 w 164"/>
                <a:gd name="T79" fmla="*/ 27 h 121"/>
                <a:gd name="T80" fmla="*/ 50 w 164"/>
                <a:gd name="T81" fmla="*/ 59 h 121"/>
                <a:gd name="T82" fmla="*/ 50 w 164"/>
                <a:gd name="T83" fmla="*/ 61 h 121"/>
                <a:gd name="T84" fmla="*/ 49 w 164"/>
                <a:gd name="T85" fmla="*/ 58 h 121"/>
                <a:gd name="T86" fmla="*/ 50 w 164"/>
                <a:gd name="T87" fmla="*/ 107 h 121"/>
                <a:gd name="T88" fmla="*/ 5 w 164"/>
                <a:gd name="T89" fmla="*/ 116 h 121"/>
                <a:gd name="T90" fmla="*/ 0 w 164"/>
                <a:gd name="T91" fmla="*/ 118 h 121"/>
                <a:gd name="T92" fmla="*/ 48 w 164"/>
                <a:gd name="T93" fmla="*/ 5 h 121"/>
                <a:gd name="T94" fmla="*/ 38 w 164"/>
                <a:gd name="T95" fmla="*/ 15 h 121"/>
                <a:gd name="T96" fmla="*/ 23 w 164"/>
                <a:gd name="T97" fmla="*/ 30 h 121"/>
                <a:gd name="T98" fmla="*/ 38 w 164"/>
                <a:gd name="T99" fmla="*/ 45 h 121"/>
                <a:gd name="T100" fmla="*/ 38 w 164"/>
                <a:gd name="T101" fmla="*/ 40 h 121"/>
                <a:gd name="T102" fmla="*/ 27 w 164"/>
                <a:gd name="T103" fmla="*/ 30 h 121"/>
                <a:gd name="T104" fmla="*/ 38 w 164"/>
                <a:gd name="T105" fmla="*/ 20 h 121"/>
                <a:gd name="T106" fmla="*/ 48 w 164"/>
                <a:gd name="T107" fmla="*/ 58 h 121"/>
                <a:gd name="T108" fmla="*/ 16 w 164"/>
                <a:gd name="T109" fmla="*/ 107 h 121"/>
                <a:gd name="T110" fmla="*/ 48 w 164"/>
                <a:gd name="T111" fmla="*/ 6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4" h="121">
                  <a:moveTo>
                    <a:pt x="103" y="116"/>
                  </a:moveTo>
                  <a:cubicBezTo>
                    <a:pt x="160" y="116"/>
                    <a:pt x="160" y="116"/>
                    <a:pt x="160" y="116"/>
                  </a:cubicBezTo>
                  <a:cubicBezTo>
                    <a:pt x="160" y="5"/>
                    <a:pt x="160" y="5"/>
                    <a:pt x="160" y="5"/>
                  </a:cubicBezTo>
                  <a:cubicBezTo>
                    <a:pt x="103" y="5"/>
                    <a:pt x="103" y="5"/>
                    <a:pt x="103" y="5"/>
                  </a:cubicBezTo>
                  <a:cubicBezTo>
                    <a:pt x="103" y="0"/>
                    <a:pt x="103" y="0"/>
                    <a:pt x="103" y="0"/>
                  </a:cubicBezTo>
                  <a:cubicBezTo>
                    <a:pt x="162" y="0"/>
                    <a:pt x="162" y="0"/>
                    <a:pt x="162" y="0"/>
                  </a:cubicBezTo>
                  <a:cubicBezTo>
                    <a:pt x="163" y="0"/>
                    <a:pt x="164" y="1"/>
                    <a:pt x="164" y="2"/>
                  </a:cubicBezTo>
                  <a:cubicBezTo>
                    <a:pt x="164" y="118"/>
                    <a:pt x="164" y="118"/>
                    <a:pt x="164" y="118"/>
                  </a:cubicBezTo>
                  <a:cubicBezTo>
                    <a:pt x="164" y="120"/>
                    <a:pt x="163" y="121"/>
                    <a:pt x="162" y="121"/>
                  </a:cubicBezTo>
                  <a:cubicBezTo>
                    <a:pt x="103" y="121"/>
                    <a:pt x="103" y="121"/>
                    <a:pt x="103" y="121"/>
                  </a:cubicBezTo>
                  <a:cubicBezTo>
                    <a:pt x="103" y="116"/>
                    <a:pt x="103" y="116"/>
                    <a:pt x="103" y="116"/>
                  </a:cubicBezTo>
                  <a:close/>
                  <a:moveTo>
                    <a:pt x="103" y="107"/>
                  </a:moveTo>
                  <a:cubicBezTo>
                    <a:pt x="147" y="107"/>
                    <a:pt x="147" y="107"/>
                    <a:pt x="147" y="107"/>
                  </a:cubicBezTo>
                  <a:cubicBezTo>
                    <a:pt x="147" y="107"/>
                    <a:pt x="147" y="107"/>
                    <a:pt x="147" y="107"/>
                  </a:cubicBezTo>
                  <a:cubicBezTo>
                    <a:pt x="148" y="107"/>
                    <a:pt x="148" y="107"/>
                    <a:pt x="149" y="107"/>
                  </a:cubicBezTo>
                  <a:cubicBezTo>
                    <a:pt x="150" y="106"/>
                    <a:pt x="150" y="104"/>
                    <a:pt x="149" y="103"/>
                  </a:cubicBezTo>
                  <a:cubicBezTo>
                    <a:pt x="103" y="39"/>
                    <a:pt x="103" y="39"/>
                    <a:pt x="103" y="39"/>
                  </a:cubicBezTo>
                  <a:cubicBezTo>
                    <a:pt x="103" y="39"/>
                    <a:pt x="103" y="39"/>
                    <a:pt x="103" y="39"/>
                  </a:cubicBezTo>
                  <a:cubicBezTo>
                    <a:pt x="104" y="40"/>
                    <a:pt x="104" y="41"/>
                    <a:pt x="103" y="41"/>
                  </a:cubicBezTo>
                  <a:cubicBezTo>
                    <a:pt x="103" y="48"/>
                    <a:pt x="103" y="48"/>
                    <a:pt x="103" y="48"/>
                  </a:cubicBezTo>
                  <a:cubicBezTo>
                    <a:pt x="143" y="102"/>
                    <a:pt x="143" y="102"/>
                    <a:pt x="143" y="102"/>
                  </a:cubicBezTo>
                  <a:cubicBezTo>
                    <a:pt x="103" y="102"/>
                    <a:pt x="103" y="102"/>
                    <a:pt x="103" y="102"/>
                  </a:cubicBezTo>
                  <a:lnTo>
                    <a:pt x="103" y="107"/>
                  </a:lnTo>
                  <a:close/>
                  <a:moveTo>
                    <a:pt x="82" y="116"/>
                  </a:moveTo>
                  <a:cubicBezTo>
                    <a:pt x="103" y="116"/>
                    <a:pt x="103" y="116"/>
                    <a:pt x="103" y="116"/>
                  </a:cubicBezTo>
                  <a:cubicBezTo>
                    <a:pt x="103" y="121"/>
                    <a:pt x="103" y="121"/>
                    <a:pt x="103" y="121"/>
                  </a:cubicBezTo>
                  <a:cubicBezTo>
                    <a:pt x="82" y="121"/>
                    <a:pt x="82" y="121"/>
                    <a:pt x="82" y="121"/>
                  </a:cubicBezTo>
                  <a:cubicBezTo>
                    <a:pt x="82" y="116"/>
                    <a:pt x="82" y="116"/>
                    <a:pt x="82" y="116"/>
                  </a:cubicBezTo>
                  <a:close/>
                  <a:moveTo>
                    <a:pt x="103" y="5"/>
                  </a:moveTo>
                  <a:cubicBezTo>
                    <a:pt x="82" y="5"/>
                    <a:pt x="82" y="5"/>
                    <a:pt x="82" y="5"/>
                  </a:cubicBezTo>
                  <a:cubicBezTo>
                    <a:pt x="82" y="0"/>
                    <a:pt x="82" y="0"/>
                    <a:pt x="82" y="0"/>
                  </a:cubicBezTo>
                  <a:cubicBezTo>
                    <a:pt x="103" y="0"/>
                    <a:pt x="103" y="0"/>
                    <a:pt x="103" y="0"/>
                  </a:cubicBezTo>
                  <a:cubicBezTo>
                    <a:pt x="103" y="5"/>
                    <a:pt x="103" y="5"/>
                    <a:pt x="103" y="5"/>
                  </a:cubicBezTo>
                  <a:close/>
                  <a:moveTo>
                    <a:pt x="103" y="39"/>
                  </a:moveTo>
                  <a:cubicBezTo>
                    <a:pt x="103" y="39"/>
                    <a:pt x="103" y="39"/>
                    <a:pt x="103" y="39"/>
                  </a:cubicBezTo>
                  <a:cubicBezTo>
                    <a:pt x="103" y="39"/>
                    <a:pt x="103" y="39"/>
                    <a:pt x="103" y="39"/>
                  </a:cubicBezTo>
                  <a:cubicBezTo>
                    <a:pt x="103" y="42"/>
                    <a:pt x="103" y="42"/>
                    <a:pt x="103" y="42"/>
                  </a:cubicBezTo>
                  <a:cubicBezTo>
                    <a:pt x="103" y="42"/>
                    <a:pt x="103" y="42"/>
                    <a:pt x="103" y="41"/>
                  </a:cubicBezTo>
                  <a:cubicBezTo>
                    <a:pt x="103" y="48"/>
                    <a:pt x="103" y="48"/>
                    <a:pt x="103" y="48"/>
                  </a:cubicBezTo>
                  <a:cubicBezTo>
                    <a:pt x="101" y="45"/>
                    <a:pt x="101" y="45"/>
                    <a:pt x="101" y="45"/>
                  </a:cubicBezTo>
                  <a:cubicBezTo>
                    <a:pt x="82" y="71"/>
                    <a:pt x="82" y="71"/>
                    <a:pt x="82" y="71"/>
                  </a:cubicBezTo>
                  <a:cubicBezTo>
                    <a:pt x="82" y="63"/>
                    <a:pt x="82" y="63"/>
                    <a:pt x="82" y="63"/>
                  </a:cubicBezTo>
                  <a:cubicBezTo>
                    <a:pt x="99" y="39"/>
                    <a:pt x="99" y="39"/>
                    <a:pt x="99" y="39"/>
                  </a:cubicBezTo>
                  <a:cubicBezTo>
                    <a:pt x="100" y="38"/>
                    <a:pt x="101" y="38"/>
                    <a:pt x="103" y="39"/>
                  </a:cubicBezTo>
                  <a:cubicBezTo>
                    <a:pt x="103" y="39"/>
                    <a:pt x="103" y="39"/>
                    <a:pt x="103" y="39"/>
                  </a:cubicBezTo>
                  <a:cubicBezTo>
                    <a:pt x="103" y="39"/>
                    <a:pt x="103" y="39"/>
                    <a:pt x="103" y="39"/>
                  </a:cubicBezTo>
                  <a:close/>
                  <a:moveTo>
                    <a:pt x="103" y="102"/>
                  </a:moveTo>
                  <a:cubicBezTo>
                    <a:pt x="103" y="107"/>
                    <a:pt x="103" y="107"/>
                    <a:pt x="103" y="107"/>
                  </a:cubicBezTo>
                  <a:cubicBezTo>
                    <a:pt x="85" y="107"/>
                    <a:pt x="85" y="107"/>
                    <a:pt x="85" y="107"/>
                  </a:cubicBezTo>
                  <a:cubicBezTo>
                    <a:pt x="84" y="107"/>
                    <a:pt x="84" y="107"/>
                    <a:pt x="83" y="106"/>
                  </a:cubicBezTo>
                  <a:cubicBezTo>
                    <a:pt x="82" y="105"/>
                    <a:pt x="82" y="105"/>
                    <a:pt x="82" y="105"/>
                  </a:cubicBezTo>
                  <a:cubicBezTo>
                    <a:pt x="82" y="96"/>
                    <a:pt x="82" y="96"/>
                    <a:pt x="82" y="96"/>
                  </a:cubicBezTo>
                  <a:cubicBezTo>
                    <a:pt x="85" y="100"/>
                    <a:pt x="85" y="100"/>
                    <a:pt x="85" y="100"/>
                  </a:cubicBezTo>
                  <a:cubicBezTo>
                    <a:pt x="85" y="101"/>
                    <a:pt x="85" y="101"/>
                    <a:pt x="85" y="101"/>
                  </a:cubicBezTo>
                  <a:cubicBezTo>
                    <a:pt x="86" y="102"/>
                    <a:pt x="86" y="102"/>
                    <a:pt x="86" y="102"/>
                  </a:cubicBezTo>
                  <a:lnTo>
                    <a:pt x="103" y="102"/>
                  </a:lnTo>
                  <a:close/>
                  <a:moveTo>
                    <a:pt x="74" y="116"/>
                  </a:moveTo>
                  <a:cubicBezTo>
                    <a:pt x="82" y="116"/>
                    <a:pt x="82" y="116"/>
                    <a:pt x="82" y="116"/>
                  </a:cubicBezTo>
                  <a:cubicBezTo>
                    <a:pt x="82" y="121"/>
                    <a:pt x="82" y="121"/>
                    <a:pt x="82" y="121"/>
                  </a:cubicBezTo>
                  <a:cubicBezTo>
                    <a:pt x="74" y="121"/>
                    <a:pt x="74" y="121"/>
                    <a:pt x="74" y="121"/>
                  </a:cubicBezTo>
                  <a:cubicBezTo>
                    <a:pt x="74" y="116"/>
                    <a:pt x="74" y="116"/>
                    <a:pt x="74" y="116"/>
                  </a:cubicBezTo>
                  <a:close/>
                  <a:moveTo>
                    <a:pt x="82" y="5"/>
                  </a:moveTo>
                  <a:cubicBezTo>
                    <a:pt x="74" y="5"/>
                    <a:pt x="74" y="5"/>
                    <a:pt x="74" y="5"/>
                  </a:cubicBezTo>
                  <a:cubicBezTo>
                    <a:pt x="74" y="0"/>
                    <a:pt x="74" y="0"/>
                    <a:pt x="74" y="0"/>
                  </a:cubicBezTo>
                  <a:cubicBezTo>
                    <a:pt x="82" y="0"/>
                    <a:pt x="82" y="0"/>
                    <a:pt x="82" y="0"/>
                  </a:cubicBezTo>
                  <a:cubicBezTo>
                    <a:pt x="82" y="5"/>
                    <a:pt x="82" y="5"/>
                    <a:pt x="82" y="5"/>
                  </a:cubicBezTo>
                  <a:close/>
                  <a:moveTo>
                    <a:pt x="82" y="63"/>
                  </a:moveTo>
                  <a:cubicBezTo>
                    <a:pt x="82" y="71"/>
                    <a:pt x="82" y="71"/>
                    <a:pt x="82" y="71"/>
                  </a:cubicBezTo>
                  <a:cubicBezTo>
                    <a:pt x="74" y="83"/>
                    <a:pt x="74" y="83"/>
                    <a:pt x="74" y="83"/>
                  </a:cubicBezTo>
                  <a:cubicBezTo>
                    <a:pt x="74" y="74"/>
                    <a:pt x="74" y="74"/>
                    <a:pt x="74" y="74"/>
                  </a:cubicBezTo>
                  <a:cubicBezTo>
                    <a:pt x="82" y="63"/>
                    <a:pt x="82" y="63"/>
                    <a:pt x="82" y="63"/>
                  </a:cubicBezTo>
                  <a:close/>
                  <a:moveTo>
                    <a:pt x="82" y="96"/>
                  </a:moveTo>
                  <a:cubicBezTo>
                    <a:pt x="82" y="105"/>
                    <a:pt x="82" y="105"/>
                    <a:pt x="82" y="105"/>
                  </a:cubicBezTo>
                  <a:cubicBezTo>
                    <a:pt x="82" y="104"/>
                    <a:pt x="82" y="104"/>
                    <a:pt x="82" y="104"/>
                  </a:cubicBezTo>
                  <a:cubicBezTo>
                    <a:pt x="82" y="105"/>
                    <a:pt x="82" y="106"/>
                    <a:pt x="81" y="107"/>
                  </a:cubicBezTo>
                  <a:cubicBezTo>
                    <a:pt x="80" y="107"/>
                    <a:pt x="80" y="107"/>
                    <a:pt x="79" y="107"/>
                  </a:cubicBezTo>
                  <a:cubicBezTo>
                    <a:pt x="79" y="107"/>
                    <a:pt x="79" y="107"/>
                    <a:pt x="79" y="107"/>
                  </a:cubicBezTo>
                  <a:cubicBezTo>
                    <a:pt x="74" y="107"/>
                    <a:pt x="74" y="107"/>
                    <a:pt x="74" y="107"/>
                  </a:cubicBezTo>
                  <a:cubicBezTo>
                    <a:pt x="74" y="102"/>
                    <a:pt x="74" y="102"/>
                    <a:pt x="74" y="102"/>
                  </a:cubicBezTo>
                  <a:cubicBezTo>
                    <a:pt x="75" y="102"/>
                    <a:pt x="75" y="102"/>
                    <a:pt x="75" y="102"/>
                  </a:cubicBezTo>
                  <a:cubicBezTo>
                    <a:pt x="74" y="101"/>
                    <a:pt x="74" y="101"/>
                    <a:pt x="74" y="101"/>
                  </a:cubicBezTo>
                  <a:cubicBezTo>
                    <a:pt x="74" y="85"/>
                    <a:pt x="74" y="85"/>
                    <a:pt x="74" y="85"/>
                  </a:cubicBezTo>
                  <a:lnTo>
                    <a:pt x="82" y="96"/>
                  </a:lnTo>
                  <a:close/>
                  <a:moveTo>
                    <a:pt x="68" y="116"/>
                  </a:moveTo>
                  <a:cubicBezTo>
                    <a:pt x="74" y="116"/>
                    <a:pt x="74" y="116"/>
                    <a:pt x="74" y="116"/>
                  </a:cubicBezTo>
                  <a:cubicBezTo>
                    <a:pt x="74" y="121"/>
                    <a:pt x="74" y="121"/>
                    <a:pt x="74" y="121"/>
                  </a:cubicBezTo>
                  <a:cubicBezTo>
                    <a:pt x="68" y="121"/>
                    <a:pt x="68" y="121"/>
                    <a:pt x="68" y="121"/>
                  </a:cubicBezTo>
                  <a:cubicBezTo>
                    <a:pt x="68" y="116"/>
                    <a:pt x="68" y="116"/>
                    <a:pt x="68" y="116"/>
                  </a:cubicBezTo>
                  <a:close/>
                  <a:moveTo>
                    <a:pt x="74" y="5"/>
                  </a:moveTo>
                  <a:cubicBezTo>
                    <a:pt x="68" y="5"/>
                    <a:pt x="68" y="5"/>
                    <a:pt x="68" y="5"/>
                  </a:cubicBezTo>
                  <a:cubicBezTo>
                    <a:pt x="68" y="0"/>
                    <a:pt x="68" y="0"/>
                    <a:pt x="68" y="0"/>
                  </a:cubicBezTo>
                  <a:cubicBezTo>
                    <a:pt x="74" y="0"/>
                    <a:pt x="74" y="0"/>
                    <a:pt x="74" y="0"/>
                  </a:cubicBezTo>
                  <a:cubicBezTo>
                    <a:pt x="74" y="5"/>
                    <a:pt x="74" y="5"/>
                    <a:pt x="74" y="5"/>
                  </a:cubicBezTo>
                  <a:close/>
                  <a:moveTo>
                    <a:pt x="74" y="74"/>
                  </a:moveTo>
                  <a:cubicBezTo>
                    <a:pt x="74" y="83"/>
                    <a:pt x="74" y="83"/>
                    <a:pt x="74" y="83"/>
                  </a:cubicBezTo>
                  <a:cubicBezTo>
                    <a:pt x="73" y="84"/>
                    <a:pt x="73" y="84"/>
                    <a:pt x="73" y="84"/>
                  </a:cubicBezTo>
                  <a:cubicBezTo>
                    <a:pt x="74" y="85"/>
                    <a:pt x="74" y="85"/>
                    <a:pt x="74" y="85"/>
                  </a:cubicBezTo>
                  <a:cubicBezTo>
                    <a:pt x="74" y="101"/>
                    <a:pt x="74" y="101"/>
                    <a:pt x="74" y="101"/>
                  </a:cubicBezTo>
                  <a:cubicBezTo>
                    <a:pt x="68" y="93"/>
                    <a:pt x="68" y="93"/>
                    <a:pt x="68" y="93"/>
                  </a:cubicBezTo>
                  <a:cubicBezTo>
                    <a:pt x="68" y="82"/>
                    <a:pt x="68" y="82"/>
                    <a:pt x="68" y="82"/>
                  </a:cubicBezTo>
                  <a:cubicBezTo>
                    <a:pt x="69" y="82"/>
                    <a:pt x="69" y="82"/>
                    <a:pt x="69" y="82"/>
                  </a:cubicBezTo>
                  <a:cubicBezTo>
                    <a:pt x="69" y="82"/>
                    <a:pt x="68" y="82"/>
                    <a:pt x="68" y="82"/>
                  </a:cubicBezTo>
                  <a:cubicBezTo>
                    <a:pt x="68" y="82"/>
                    <a:pt x="68" y="82"/>
                    <a:pt x="68" y="82"/>
                  </a:cubicBezTo>
                  <a:cubicBezTo>
                    <a:pt x="74" y="74"/>
                    <a:pt x="74" y="74"/>
                    <a:pt x="74" y="74"/>
                  </a:cubicBezTo>
                  <a:close/>
                  <a:moveTo>
                    <a:pt x="74" y="102"/>
                  </a:moveTo>
                  <a:cubicBezTo>
                    <a:pt x="74" y="107"/>
                    <a:pt x="74" y="107"/>
                    <a:pt x="74" y="107"/>
                  </a:cubicBezTo>
                  <a:cubicBezTo>
                    <a:pt x="68" y="107"/>
                    <a:pt x="68" y="107"/>
                    <a:pt x="68" y="107"/>
                  </a:cubicBezTo>
                  <a:cubicBezTo>
                    <a:pt x="68" y="102"/>
                    <a:pt x="68" y="102"/>
                    <a:pt x="68" y="102"/>
                  </a:cubicBezTo>
                  <a:lnTo>
                    <a:pt x="74" y="102"/>
                  </a:lnTo>
                  <a:close/>
                  <a:moveTo>
                    <a:pt x="50" y="116"/>
                  </a:moveTo>
                  <a:cubicBezTo>
                    <a:pt x="68" y="116"/>
                    <a:pt x="68" y="116"/>
                    <a:pt x="68" y="116"/>
                  </a:cubicBezTo>
                  <a:cubicBezTo>
                    <a:pt x="68" y="121"/>
                    <a:pt x="68" y="121"/>
                    <a:pt x="68" y="121"/>
                  </a:cubicBezTo>
                  <a:cubicBezTo>
                    <a:pt x="50" y="121"/>
                    <a:pt x="50" y="121"/>
                    <a:pt x="50" y="121"/>
                  </a:cubicBezTo>
                  <a:cubicBezTo>
                    <a:pt x="50" y="116"/>
                    <a:pt x="50" y="116"/>
                    <a:pt x="50" y="116"/>
                  </a:cubicBezTo>
                  <a:close/>
                  <a:moveTo>
                    <a:pt x="68" y="5"/>
                  </a:moveTo>
                  <a:cubicBezTo>
                    <a:pt x="50" y="5"/>
                    <a:pt x="50" y="5"/>
                    <a:pt x="50" y="5"/>
                  </a:cubicBezTo>
                  <a:cubicBezTo>
                    <a:pt x="50" y="0"/>
                    <a:pt x="50" y="0"/>
                    <a:pt x="50" y="0"/>
                  </a:cubicBezTo>
                  <a:cubicBezTo>
                    <a:pt x="68" y="0"/>
                    <a:pt x="68" y="0"/>
                    <a:pt x="68" y="0"/>
                  </a:cubicBezTo>
                  <a:cubicBezTo>
                    <a:pt x="68" y="5"/>
                    <a:pt x="68" y="5"/>
                    <a:pt x="68" y="5"/>
                  </a:cubicBezTo>
                  <a:close/>
                  <a:moveTo>
                    <a:pt x="68" y="82"/>
                  </a:moveTo>
                  <a:cubicBezTo>
                    <a:pt x="68" y="82"/>
                    <a:pt x="68" y="82"/>
                    <a:pt x="68" y="82"/>
                  </a:cubicBezTo>
                  <a:cubicBezTo>
                    <a:pt x="68" y="82"/>
                    <a:pt x="68" y="82"/>
                    <a:pt x="68" y="82"/>
                  </a:cubicBezTo>
                  <a:cubicBezTo>
                    <a:pt x="68" y="82"/>
                    <a:pt x="68" y="82"/>
                    <a:pt x="68" y="82"/>
                  </a:cubicBezTo>
                  <a:cubicBezTo>
                    <a:pt x="68" y="93"/>
                    <a:pt x="68" y="93"/>
                    <a:pt x="68" y="93"/>
                  </a:cubicBezTo>
                  <a:cubicBezTo>
                    <a:pt x="65" y="89"/>
                    <a:pt x="65" y="89"/>
                    <a:pt x="65" y="89"/>
                  </a:cubicBezTo>
                  <a:cubicBezTo>
                    <a:pt x="50" y="67"/>
                    <a:pt x="50" y="67"/>
                    <a:pt x="50" y="67"/>
                  </a:cubicBezTo>
                  <a:cubicBezTo>
                    <a:pt x="50" y="61"/>
                    <a:pt x="50" y="61"/>
                    <a:pt x="50" y="61"/>
                  </a:cubicBezTo>
                  <a:cubicBezTo>
                    <a:pt x="50" y="61"/>
                    <a:pt x="50" y="60"/>
                    <a:pt x="50" y="59"/>
                  </a:cubicBezTo>
                  <a:cubicBezTo>
                    <a:pt x="50" y="59"/>
                    <a:pt x="50" y="59"/>
                    <a:pt x="50" y="59"/>
                  </a:cubicBezTo>
                  <a:cubicBezTo>
                    <a:pt x="68" y="84"/>
                    <a:pt x="68" y="84"/>
                    <a:pt x="68" y="84"/>
                  </a:cubicBezTo>
                  <a:cubicBezTo>
                    <a:pt x="68" y="84"/>
                    <a:pt x="68" y="83"/>
                    <a:pt x="68" y="82"/>
                  </a:cubicBezTo>
                  <a:cubicBezTo>
                    <a:pt x="68" y="82"/>
                    <a:pt x="68" y="82"/>
                    <a:pt x="68" y="82"/>
                  </a:cubicBezTo>
                  <a:close/>
                  <a:moveTo>
                    <a:pt x="68" y="102"/>
                  </a:moveTo>
                  <a:cubicBezTo>
                    <a:pt x="68" y="107"/>
                    <a:pt x="68" y="107"/>
                    <a:pt x="68" y="107"/>
                  </a:cubicBezTo>
                  <a:cubicBezTo>
                    <a:pt x="55" y="107"/>
                    <a:pt x="55" y="107"/>
                    <a:pt x="55" y="107"/>
                  </a:cubicBezTo>
                  <a:cubicBezTo>
                    <a:pt x="50" y="107"/>
                    <a:pt x="50" y="107"/>
                    <a:pt x="50" y="107"/>
                  </a:cubicBezTo>
                  <a:cubicBezTo>
                    <a:pt x="50" y="102"/>
                    <a:pt x="50" y="102"/>
                    <a:pt x="50" y="102"/>
                  </a:cubicBezTo>
                  <a:cubicBezTo>
                    <a:pt x="55" y="102"/>
                    <a:pt x="55" y="102"/>
                    <a:pt x="55" y="102"/>
                  </a:cubicBezTo>
                  <a:cubicBezTo>
                    <a:pt x="68" y="102"/>
                    <a:pt x="68" y="102"/>
                    <a:pt x="68" y="102"/>
                  </a:cubicBezTo>
                  <a:close/>
                  <a:moveTo>
                    <a:pt x="50" y="39"/>
                  </a:moveTo>
                  <a:cubicBezTo>
                    <a:pt x="50" y="21"/>
                    <a:pt x="50" y="21"/>
                    <a:pt x="50" y="21"/>
                  </a:cubicBezTo>
                  <a:cubicBezTo>
                    <a:pt x="52" y="24"/>
                    <a:pt x="53" y="27"/>
                    <a:pt x="53" y="30"/>
                  </a:cubicBezTo>
                  <a:cubicBezTo>
                    <a:pt x="53" y="33"/>
                    <a:pt x="52" y="37"/>
                    <a:pt x="50" y="39"/>
                  </a:cubicBezTo>
                  <a:close/>
                  <a:moveTo>
                    <a:pt x="48" y="116"/>
                  </a:moveTo>
                  <a:cubicBezTo>
                    <a:pt x="50" y="116"/>
                    <a:pt x="50" y="116"/>
                    <a:pt x="50" y="116"/>
                  </a:cubicBezTo>
                  <a:cubicBezTo>
                    <a:pt x="50" y="121"/>
                    <a:pt x="50" y="121"/>
                    <a:pt x="50" y="121"/>
                  </a:cubicBezTo>
                  <a:cubicBezTo>
                    <a:pt x="48" y="121"/>
                    <a:pt x="48" y="121"/>
                    <a:pt x="48" y="121"/>
                  </a:cubicBezTo>
                  <a:cubicBezTo>
                    <a:pt x="48" y="116"/>
                    <a:pt x="48" y="116"/>
                    <a:pt x="48" y="116"/>
                  </a:cubicBezTo>
                  <a:close/>
                  <a:moveTo>
                    <a:pt x="50" y="5"/>
                  </a:moveTo>
                  <a:cubicBezTo>
                    <a:pt x="48" y="5"/>
                    <a:pt x="48" y="5"/>
                    <a:pt x="48" y="5"/>
                  </a:cubicBezTo>
                  <a:cubicBezTo>
                    <a:pt x="48" y="0"/>
                    <a:pt x="48" y="0"/>
                    <a:pt x="48" y="0"/>
                  </a:cubicBezTo>
                  <a:cubicBezTo>
                    <a:pt x="50" y="0"/>
                    <a:pt x="50" y="0"/>
                    <a:pt x="50" y="0"/>
                  </a:cubicBezTo>
                  <a:cubicBezTo>
                    <a:pt x="50" y="5"/>
                    <a:pt x="50" y="5"/>
                    <a:pt x="50" y="5"/>
                  </a:cubicBezTo>
                  <a:close/>
                  <a:moveTo>
                    <a:pt x="50" y="21"/>
                  </a:moveTo>
                  <a:cubicBezTo>
                    <a:pt x="50" y="39"/>
                    <a:pt x="50" y="39"/>
                    <a:pt x="50" y="39"/>
                  </a:cubicBezTo>
                  <a:cubicBezTo>
                    <a:pt x="49" y="40"/>
                    <a:pt x="49" y="40"/>
                    <a:pt x="48" y="41"/>
                  </a:cubicBezTo>
                  <a:cubicBezTo>
                    <a:pt x="48" y="41"/>
                    <a:pt x="48" y="41"/>
                    <a:pt x="48" y="41"/>
                  </a:cubicBezTo>
                  <a:cubicBezTo>
                    <a:pt x="48" y="33"/>
                    <a:pt x="48" y="33"/>
                    <a:pt x="48" y="33"/>
                  </a:cubicBezTo>
                  <a:cubicBezTo>
                    <a:pt x="48" y="32"/>
                    <a:pt x="48" y="31"/>
                    <a:pt x="48" y="30"/>
                  </a:cubicBezTo>
                  <a:cubicBezTo>
                    <a:pt x="48" y="29"/>
                    <a:pt x="48" y="28"/>
                    <a:pt x="48" y="27"/>
                  </a:cubicBezTo>
                  <a:cubicBezTo>
                    <a:pt x="48" y="19"/>
                    <a:pt x="48" y="19"/>
                    <a:pt x="48" y="19"/>
                  </a:cubicBezTo>
                  <a:cubicBezTo>
                    <a:pt x="48" y="19"/>
                    <a:pt x="48" y="19"/>
                    <a:pt x="48" y="19"/>
                  </a:cubicBezTo>
                  <a:cubicBezTo>
                    <a:pt x="49" y="20"/>
                    <a:pt x="49" y="20"/>
                    <a:pt x="50" y="21"/>
                  </a:cubicBezTo>
                  <a:close/>
                  <a:moveTo>
                    <a:pt x="50" y="59"/>
                  </a:moveTo>
                  <a:cubicBezTo>
                    <a:pt x="50" y="59"/>
                    <a:pt x="50" y="59"/>
                    <a:pt x="50" y="59"/>
                  </a:cubicBezTo>
                  <a:cubicBezTo>
                    <a:pt x="50" y="59"/>
                    <a:pt x="50" y="59"/>
                    <a:pt x="49" y="59"/>
                  </a:cubicBezTo>
                  <a:cubicBezTo>
                    <a:pt x="49" y="62"/>
                    <a:pt x="49" y="62"/>
                    <a:pt x="49" y="62"/>
                  </a:cubicBezTo>
                  <a:cubicBezTo>
                    <a:pt x="50" y="62"/>
                    <a:pt x="50" y="61"/>
                    <a:pt x="50" y="61"/>
                  </a:cubicBezTo>
                  <a:cubicBezTo>
                    <a:pt x="50" y="67"/>
                    <a:pt x="50" y="67"/>
                    <a:pt x="50" y="67"/>
                  </a:cubicBezTo>
                  <a:cubicBezTo>
                    <a:pt x="48" y="64"/>
                    <a:pt x="48" y="64"/>
                    <a:pt x="48" y="64"/>
                  </a:cubicBezTo>
                  <a:cubicBezTo>
                    <a:pt x="48" y="58"/>
                    <a:pt x="48" y="58"/>
                    <a:pt x="48" y="58"/>
                  </a:cubicBezTo>
                  <a:cubicBezTo>
                    <a:pt x="48" y="58"/>
                    <a:pt x="48" y="58"/>
                    <a:pt x="49" y="58"/>
                  </a:cubicBezTo>
                  <a:cubicBezTo>
                    <a:pt x="49" y="59"/>
                    <a:pt x="49" y="59"/>
                    <a:pt x="49" y="59"/>
                  </a:cubicBezTo>
                  <a:cubicBezTo>
                    <a:pt x="50" y="59"/>
                    <a:pt x="50" y="59"/>
                    <a:pt x="50" y="59"/>
                  </a:cubicBezTo>
                  <a:close/>
                  <a:moveTo>
                    <a:pt x="50" y="102"/>
                  </a:moveTo>
                  <a:cubicBezTo>
                    <a:pt x="50" y="107"/>
                    <a:pt x="50" y="107"/>
                    <a:pt x="50" y="107"/>
                  </a:cubicBezTo>
                  <a:cubicBezTo>
                    <a:pt x="48" y="107"/>
                    <a:pt x="48" y="107"/>
                    <a:pt x="48" y="107"/>
                  </a:cubicBezTo>
                  <a:cubicBezTo>
                    <a:pt x="48" y="102"/>
                    <a:pt x="48" y="102"/>
                    <a:pt x="48" y="102"/>
                  </a:cubicBezTo>
                  <a:lnTo>
                    <a:pt x="50" y="102"/>
                  </a:lnTo>
                  <a:close/>
                  <a:moveTo>
                    <a:pt x="5" y="116"/>
                  </a:moveTo>
                  <a:cubicBezTo>
                    <a:pt x="48" y="116"/>
                    <a:pt x="48" y="116"/>
                    <a:pt x="48" y="116"/>
                  </a:cubicBezTo>
                  <a:cubicBezTo>
                    <a:pt x="48" y="121"/>
                    <a:pt x="48" y="121"/>
                    <a:pt x="48" y="121"/>
                  </a:cubicBezTo>
                  <a:cubicBezTo>
                    <a:pt x="2" y="121"/>
                    <a:pt x="2" y="121"/>
                    <a:pt x="2" y="121"/>
                  </a:cubicBezTo>
                  <a:cubicBezTo>
                    <a:pt x="1" y="121"/>
                    <a:pt x="0" y="120"/>
                    <a:pt x="0" y="118"/>
                  </a:cubicBezTo>
                  <a:cubicBezTo>
                    <a:pt x="0" y="2"/>
                    <a:pt x="0" y="2"/>
                    <a:pt x="0" y="2"/>
                  </a:cubicBezTo>
                  <a:cubicBezTo>
                    <a:pt x="0" y="1"/>
                    <a:pt x="1" y="0"/>
                    <a:pt x="2" y="0"/>
                  </a:cubicBezTo>
                  <a:cubicBezTo>
                    <a:pt x="48" y="0"/>
                    <a:pt x="48" y="0"/>
                    <a:pt x="48" y="0"/>
                  </a:cubicBezTo>
                  <a:cubicBezTo>
                    <a:pt x="48" y="5"/>
                    <a:pt x="48" y="5"/>
                    <a:pt x="48" y="5"/>
                  </a:cubicBezTo>
                  <a:cubicBezTo>
                    <a:pt x="5" y="5"/>
                    <a:pt x="5" y="5"/>
                    <a:pt x="5" y="5"/>
                  </a:cubicBezTo>
                  <a:cubicBezTo>
                    <a:pt x="5" y="116"/>
                    <a:pt x="5" y="116"/>
                    <a:pt x="5" y="116"/>
                  </a:cubicBezTo>
                  <a:close/>
                  <a:moveTo>
                    <a:pt x="48" y="19"/>
                  </a:moveTo>
                  <a:cubicBezTo>
                    <a:pt x="45" y="16"/>
                    <a:pt x="41" y="15"/>
                    <a:pt x="38" y="15"/>
                  </a:cubicBezTo>
                  <a:cubicBezTo>
                    <a:pt x="34" y="15"/>
                    <a:pt x="30" y="17"/>
                    <a:pt x="27" y="19"/>
                  </a:cubicBezTo>
                  <a:cubicBezTo>
                    <a:pt x="27" y="19"/>
                    <a:pt x="27" y="19"/>
                    <a:pt x="27" y="19"/>
                  </a:cubicBezTo>
                  <a:cubicBezTo>
                    <a:pt x="24" y="22"/>
                    <a:pt x="23" y="26"/>
                    <a:pt x="23" y="30"/>
                  </a:cubicBezTo>
                  <a:cubicBezTo>
                    <a:pt x="23" y="30"/>
                    <a:pt x="23" y="30"/>
                    <a:pt x="23" y="30"/>
                  </a:cubicBezTo>
                  <a:cubicBezTo>
                    <a:pt x="23" y="34"/>
                    <a:pt x="24" y="38"/>
                    <a:pt x="27" y="41"/>
                  </a:cubicBezTo>
                  <a:cubicBezTo>
                    <a:pt x="27" y="41"/>
                    <a:pt x="27" y="41"/>
                    <a:pt x="27" y="41"/>
                  </a:cubicBezTo>
                  <a:cubicBezTo>
                    <a:pt x="27" y="41"/>
                    <a:pt x="27" y="41"/>
                    <a:pt x="27" y="41"/>
                  </a:cubicBezTo>
                  <a:cubicBezTo>
                    <a:pt x="30" y="43"/>
                    <a:pt x="34" y="45"/>
                    <a:pt x="38" y="45"/>
                  </a:cubicBezTo>
                  <a:cubicBezTo>
                    <a:pt x="41" y="45"/>
                    <a:pt x="45" y="44"/>
                    <a:pt x="48" y="41"/>
                  </a:cubicBezTo>
                  <a:cubicBezTo>
                    <a:pt x="48" y="33"/>
                    <a:pt x="48" y="33"/>
                    <a:pt x="48" y="33"/>
                  </a:cubicBezTo>
                  <a:cubicBezTo>
                    <a:pt x="47" y="34"/>
                    <a:pt x="46" y="36"/>
                    <a:pt x="45" y="37"/>
                  </a:cubicBezTo>
                  <a:cubicBezTo>
                    <a:pt x="43" y="39"/>
                    <a:pt x="41" y="40"/>
                    <a:pt x="38" y="40"/>
                  </a:cubicBezTo>
                  <a:cubicBezTo>
                    <a:pt x="35" y="40"/>
                    <a:pt x="32" y="39"/>
                    <a:pt x="30" y="37"/>
                  </a:cubicBezTo>
                  <a:cubicBezTo>
                    <a:pt x="30" y="37"/>
                    <a:pt x="30" y="37"/>
                    <a:pt x="30" y="37"/>
                  </a:cubicBezTo>
                  <a:cubicBezTo>
                    <a:pt x="29" y="35"/>
                    <a:pt x="27" y="33"/>
                    <a:pt x="27" y="30"/>
                  </a:cubicBezTo>
                  <a:cubicBezTo>
                    <a:pt x="27" y="30"/>
                    <a:pt x="27" y="30"/>
                    <a:pt x="27" y="30"/>
                  </a:cubicBezTo>
                  <a:cubicBezTo>
                    <a:pt x="27" y="27"/>
                    <a:pt x="29" y="25"/>
                    <a:pt x="30" y="23"/>
                  </a:cubicBezTo>
                  <a:cubicBezTo>
                    <a:pt x="30" y="23"/>
                    <a:pt x="30" y="23"/>
                    <a:pt x="30" y="23"/>
                  </a:cubicBezTo>
                  <a:cubicBezTo>
                    <a:pt x="30" y="23"/>
                    <a:pt x="30" y="23"/>
                    <a:pt x="30" y="23"/>
                  </a:cubicBezTo>
                  <a:cubicBezTo>
                    <a:pt x="32" y="21"/>
                    <a:pt x="35" y="20"/>
                    <a:pt x="38" y="20"/>
                  </a:cubicBezTo>
                  <a:cubicBezTo>
                    <a:pt x="41" y="20"/>
                    <a:pt x="43" y="21"/>
                    <a:pt x="45" y="23"/>
                  </a:cubicBezTo>
                  <a:cubicBezTo>
                    <a:pt x="46" y="24"/>
                    <a:pt x="47" y="26"/>
                    <a:pt x="48" y="27"/>
                  </a:cubicBezTo>
                  <a:cubicBezTo>
                    <a:pt x="48" y="19"/>
                    <a:pt x="48" y="19"/>
                    <a:pt x="48" y="19"/>
                  </a:cubicBezTo>
                  <a:close/>
                  <a:moveTo>
                    <a:pt x="48" y="58"/>
                  </a:moveTo>
                  <a:cubicBezTo>
                    <a:pt x="47" y="58"/>
                    <a:pt x="46" y="58"/>
                    <a:pt x="46" y="59"/>
                  </a:cubicBezTo>
                  <a:cubicBezTo>
                    <a:pt x="14" y="103"/>
                    <a:pt x="14" y="103"/>
                    <a:pt x="14" y="103"/>
                  </a:cubicBezTo>
                  <a:cubicBezTo>
                    <a:pt x="13" y="103"/>
                    <a:pt x="13" y="104"/>
                    <a:pt x="13" y="105"/>
                  </a:cubicBezTo>
                  <a:cubicBezTo>
                    <a:pt x="13" y="106"/>
                    <a:pt x="14" y="107"/>
                    <a:pt x="16" y="107"/>
                  </a:cubicBezTo>
                  <a:cubicBezTo>
                    <a:pt x="48" y="107"/>
                    <a:pt x="48" y="107"/>
                    <a:pt x="48" y="107"/>
                  </a:cubicBezTo>
                  <a:cubicBezTo>
                    <a:pt x="48" y="102"/>
                    <a:pt x="48" y="102"/>
                    <a:pt x="48" y="102"/>
                  </a:cubicBezTo>
                  <a:cubicBezTo>
                    <a:pt x="20" y="102"/>
                    <a:pt x="20" y="102"/>
                    <a:pt x="20" y="102"/>
                  </a:cubicBezTo>
                  <a:cubicBezTo>
                    <a:pt x="48" y="64"/>
                    <a:pt x="48" y="64"/>
                    <a:pt x="48" y="64"/>
                  </a:cubicBezTo>
                  <a:lnTo>
                    <a:pt x="48"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2" name="Freeform 224"/>
            <p:cNvSpPr>
              <a:spLocks noEditPoints="1"/>
            </p:cNvSpPr>
            <p:nvPr/>
          </p:nvSpPr>
          <p:spPr bwMode="auto">
            <a:xfrm>
              <a:off x="3614307" y="560708"/>
              <a:ext cx="295220" cy="296875"/>
            </a:xfrm>
            <a:custGeom>
              <a:avLst/>
              <a:gdLst>
                <a:gd name="T0" fmla="*/ 145 w 160"/>
                <a:gd name="T1" fmla="*/ 55 h 160"/>
                <a:gd name="T2" fmla="*/ 104 w 160"/>
                <a:gd name="T3" fmla="*/ 11 h 160"/>
                <a:gd name="T4" fmla="*/ 136 w 160"/>
                <a:gd name="T5" fmla="*/ 110 h 160"/>
                <a:gd name="T6" fmla="*/ 99 w 160"/>
                <a:gd name="T7" fmla="*/ 153 h 160"/>
                <a:gd name="T8" fmla="*/ 123 w 160"/>
                <a:gd name="T9" fmla="*/ 96 h 160"/>
                <a:gd name="T10" fmla="*/ 99 w 160"/>
                <a:gd name="T11" fmla="*/ 33 h 160"/>
                <a:gd name="T12" fmla="*/ 103 w 160"/>
                <a:gd name="T13" fmla="*/ 132 h 160"/>
                <a:gd name="T14" fmla="*/ 109 w 160"/>
                <a:gd name="T15" fmla="*/ 102 h 160"/>
                <a:gd name="T16" fmla="*/ 104 w 160"/>
                <a:gd name="T17" fmla="*/ 104 h 160"/>
                <a:gd name="T18" fmla="*/ 112 w 160"/>
                <a:gd name="T19" fmla="*/ 89 h 160"/>
                <a:gd name="T20" fmla="*/ 118 w 160"/>
                <a:gd name="T21" fmla="*/ 56 h 160"/>
                <a:gd name="T22" fmla="*/ 121 w 160"/>
                <a:gd name="T23" fmla="*/ 36 h 160"/>
                <a:gd name="T24" fmla="*/ 99 w 160"/>
                <a:gd name="T25" fmla="*/ 47 h 160"/>
                <a:gd name="T26" fmla="*/ 114 w 160"/>
                <a:gd name="T27" fmla="*/ 53 h 160"/>
                <a:gd name="T28" fmla="*/ 107 w 160"/>
                <a:gd name="T29" fmla="*/ 88 h 160"/>
                <a:gd name="T30" fmla="*/ 99 w 160"/>
                <a:gd name="T31" fmla="*/ 92 h 160"/>
                <a:gd name="T32" fmla="*/ 80 w 160"/>
                <a:gd name="T33" fmla="*/ 158 h 160"/>
                <a:gd name="T34" fmla="*/ 99 w 160"/>
                <a:gd name="T35" fmla="*/ 12 h 160"/>
                <a:gd name="T36" fmla="*/ 80 w 160"/>
                <a:gd name="T37" fmla="*/ 32 h 160"/>
                <a:gd name="T38" fmla="*/ 85 w 160"/>
                <a:gd name="T39" fmla="*/ 64 h 160"/>
                <a:gd name="T40" fmla="*/ 87 w 160"/>
                <a:gd name="T41" fmla="*/ 44 h 160"/>
                <a:gd name="T42" fmla="*/ 99 w 160"/>
                <a:gd name="T43" fmla="*/ 47 h 160"/>
                <a:gd name="T44" fmla="*/ 96 w 160"/>
                <a:gd name="T45" fmla="*/ 71 h 160"/>
                <a:gd name="T46" fmla="*/ 98 w 160"/>
                <a:gd name="T47" fmla="*/ 87 h 160"/>
                <a:gd name="T48" fmla="*/ 95 w 160"/>
                <a:gd name="T49" fmla="*/ 92 h 160"/>
                <a:gd name="T50" fmla="*/ 92 w 160"/>
                <a:gd name="T51" fmla="*/ 87 h 160"/>
                <a:gd name="T52" fmla="*/ 99 w 160"/>
                <a:gd name="T53" fmla="*/ 99 h 160"/>
                <a:gd name="T54" fmla="*/ 99 w 160"/>
                <a:gd name="T55" fmla="*/ 115 h 160"/>
                <a:gd name="T56" fmla="*/ 80 w 160"/>
                <a:gd name="T57" fmla="*/ 119 h 160"/>
                <a:gd name="T58" fmla="*/ 99 w 160"/>
                <a:gd name="T59" fmla="*/ 115 h 160"/>
                <a:gd name="T60" fmla="*/ 80 w 160"/>
                <a:gd name="T61" fmla="*/ 135 h 160"/>
                <a:gd name="T62" fmla="*/ 72 w 160"/>
                <a:gd name="T63" fmla="*/ 150 h 160"/>
                <a:gd name="T64" fmla="*/ 66 w 160"/>
                <a:gd name="T65" fmla="*/ 146 h 160"/>
                <a:gd name="T66" fmla="*/ 80 w 160"/>
                <a:gd name="T67" fmla="*/ 21 h 160"/>
                <a:gd name="T68" fmla="*/ 80 w 160"/>
                <a:gd name="T69" fmla="*/ 32 h 160"/>
                <a:gd name="T70" fmla="*/ 73 w 160"/>
                <a:gd name="T71" fmla="*/ 65 h 160"/>
                <a:gd name="T72" fmla="*/ 66 w 160"/>
                <a:gd name="T73" fmla="*/ 80 h 160"/>
                <a:gd name="T74" fmla="*/ 68 w 160"/>
                <a:gd name="T75" fmla="*/ 65 h 160"/>
                <a:gd name="T76" fmla="*/ 80 w 160"/>
                <a:gd name="T77" fmla="*/ 94 h 160"/>
                <a:gd name="T78" fmla="*/ 66 w 160"/>
                <a:gd name="T79" fmla="*/ 102 h 160"/>
                <a:gd name="T80" fmla="*/ 79 w 160"/>
                <a:gd name="T81" fmla="*/ 88 h 160"/>
                <a:gd name="T82" fmla="*/ 80 w 160"/>
                <a:gd name="T83" fmla="*/ 115 h 160"/>
                <a:gd name="T84" fmla="*/ 80 w 160"/>
                <a:gd name="T85" fmla="*/ 140 h 160"/>
                <a:gd name="T86" fmla="*/ 67 w 160"/>
                <a:gd name="T87" fmla="*/ 117 h 160"/>
                <a:gd name="T88" fmla="*/ 20 w 160"/>
                <a:gd name="T89" fmla="*/ 147 h 160"/>
                <a:gd name="T90" fmla="*/ 66 w 160"/>
                <a:gd name="T91" fmla="*/ 146 h 160"/>
                <a:gd name="T92" fmla="*/ 22 w 160"/>
                <a:gd name="T93" fmla="*/ 152 h 160"/>
                <a:gd name="T94" fmla="*/ 8 w 160"/>
                <a:gd name="T95" fmla="*/ 141 h 160"/>
                <a:gd name="T96" fmla="*/ 2 w 160"/>
                <a:gd name="T97" fmla="*/ 61 h 160"/>
                <a:gd name="T98" fmla="*/ 66 w 160"/>
                <a:gd name="T99" fmla="*/ 25 h 160"/>
                <a:gd name="T100" fmla="*/ 10 w 160"/>
                <a:gd name="T101" fmla="*/ 88 h 160"/>
                <a:gd name="T102" fmla="*/ 39 w 160"/>
                <a:gd name="T103" fmla="*/ 113 h 160"/>
                <a:gd name="T104" fmla="*/ 57 w 160"/>
                <a:gd name="T105" fmla="*/ 39 h 160"/>
                <a:gd name="T106" fmla="*/ 28 w 160"/>
                <a:gd name="T107" fmla="*/ 91 h 160"/>
                <a:gd name="T108" fmla="*/ 45 w 160"/>
                <a:gd name="T109" fmla="*/ 65 h 160"/>
                <a:gd name="T110" fmla="*/ 56 w 160"/>
                <a:gd name="T111" fmla="*/ 91 h 160"/>
                <a:gd name="T112" fmla="*/ 61 w 160"/>
                <a:gd name="T113" fmla="*/ 85 h 160"/>
                <a:gd name="T114" fmla="*/ 44 w 160"/>
                <a:gd name="T115" fmla="*/ 55 h 160"/>
                <a:gd name="T116" fmla="*/ 41 w 160"/>
                <a:gd name="T117" fmla="*/ 92 h 160"/>
                <a:gd name="T118" fmla="*/ 53 w 160"/>
                <a:gd name="T119" fmla="*/ 44 h 160"/>
                <a:gd name="T120" fmla="*/ 66 w 160"/>
                <a:gd name="T121" fmla="*/ 115 h 160"/>
                <a:gd name="T122" fmla="*/ 66 w 160"/>
                <a:gd name="T123" fmla="*/ 1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0" h="160">
                  <a:moveTo>
                    <a:pt x="99" y="153"/>
                  </a:moveTo>
                  <a:cubicBezTo>
                    <a:pt x="101" y="153"/>
                    <a:pt x="103" y="152"/>
                    <a:pt x="106" y="151"/>
                  </a:cubicBezTo>
                  <a:cubicBezTo>
                    <a:pt x="114" y="147"/>
                    <a:pt x="119" y="141"/>
                    <a:pt x="123" y="134"/>
                  </a:cubicBezTo>
                  <a:cubicBezTo>
                    <a:pt x="127" y="126"/>
                    <a:pt x="129" y="118"/>
                    <a:pt x="131" y="109"/>
                  </a:cubicBezTo>
                  <a:cubicBezTo>
                    <a:pt x="136" y="91"/>
                    <a:pt x="141" y="73"/>
                    <a:pt x="145" y="55"/>
                  </a:cubicBezTo>
                  <a:cubicBezTo>
                    <a:pt x="148" y="38"/>
                    <a:pt x="152" y="22"/>
                    <a:pt x="155" y="5"/>
                  </a:cubicBezTo>
                  <a:cubicBezTo>
                    <a:pt x="138" y="8"/>
                    <a:pt x="122" y="12"/>
                    <a:pt x="105" y="15"/>
                  </a:cubicBezTo>
                  <a:cubicBezTo>
                    <a:pt x="103" y="16"/>
                    <a:pt x="101" y="16"/>
                    <a:pt x="99" y="17"/>
                  </a:cubicBezTo>
                  <a:cubicBezTo>
                    <a:pt x="99" y="12"/>
                    <a:pt x="99" y="12"/>
                    <a:pt x="99" y="12"/>
                  </a:cubicBezTo>
                  <a:cubicBezTo>
                    <a:pt x="101" y="12"/>
                    <a:pt x="102" y="11"/>
                    <a:pt x="104" y="11"/>
                  </a:cubicBezTo>
                  <a:cubicBezTo>
                    <a:pt x="122" y="7"/>
                    <a:pt x="140" y="3"/>
                    <a:pt x="157" y="0"/>
                  </a:cubicBezTo>
                  <a:cubicBezTo>
                    <a:pt x="158" y="0"/>
                    <a:pt x="158" y="0"/>
                    <a:pt x="158" y="0"/>
                  </a:cubicBezTo>
                  <a:cubicBezTo>
                    <a:pt x="160" y="0"/>
                    <a:pt x="160" y="1"/>
                    <a:pt x="160" y="3"/>
                  </a:cubicBezTo>
                  <a:cubicBezTo>
                    <a:pt x="157" y="20"/>
                    <a:pt x="153" y="38"/>
                    <a:pt x="149" y="56"/>
                  </a:cubicBezTo>
                  <a:cubicBezTo>
                    <a:pt x="145" y="74"/>
                    <a:pt x="141" y="92"/>
                    <a:pt x="136" y="110"/>
                  </a:cubicBezTo>
                  <a:cubicBezTo>
                    <a:pt x="134" y="119"/>
                    <a:pt x="131" y="128"/>
                    <a:pt x="127" y="136"/>
                  </a:cubicBezTo>
                  <a:cubicBezTo>
                    <a:pt x="123" y="144"/>
                    <a:pt x="117" y="151"/>
                    <a:pt x="108" y="155"/>
                  </a:cubicBezTo>
                  <a:cubicBezTo>
                    <a:pt x="105" y="156"/>
                    <a:pt x="102" y="157"/>
                    <a:pt x="99" y="158"/>
                  </a:cubicBezTo>
                  <a:cubicBezTo>
                    <a:pt x="99" y="158"/>
                    <a:pt x="99" y="158"/>
                    <a:pt x="99" y="158"/>
                  </a:cubicBezTo>
                  <a:cubicBezTo>
                    <a:pt x="99" y="153"/>
                    <a:pt x="99" y="153"/>
                    <a:pt x="99" y="153"/>
                  </a:cubicBezTo>
                  <a:close/>
                  <a:moveTo>
                    <a:pt x="99" y="140"/>
                  </a:moveTo>
                  <a:cubicBezTo>
                    <a:pt x="101" y="139"/>
                    <a:pt x="104" y="138"/>
                    <a:pt x="106" y="136"/>
                  </a:cubicBezTo>
                  <a:cubicBezTo>
                    <a:pt x="115" y="129"/>
                    <a:pt x="118" y="118"/>
                    <a:pt x="120" y="108"/>
                  </a:cubicBezTo>
                  <a:cubicBezTo>
                    <a:pt x="121" y="106"/>
                    <a:pt x="121" y="105"/>
                    <a:pt x="121" y="103"/>
                  </a:cubicBezTo>
                  <a:cubicBezTo>
                    <a:pt x="123" y="96"/>
                    <a:pt x="123" y="96"/>
                    <a:pt x="123" y="96"/>
                  </a:cubicBezTo>
                  <a:cubicBezTo>
                    <a:pt x="130" y="72"/>
                    <a:pt x="136" y="47"/>
                    <a:pt x="140" y="23"/>
                  </a:cubicBezTo>
                  <a:cubicBezTo>
                    <a:pt x="140" y="22"/>
                    <a:pt x="140" y="22"/>
                    <a:pt x="140" y="22"/>
                  </a:cubicBezTo>
                  <a:cubicBezTo>
                    <a:pt x="140" y="21"/>
                    <a:pt x="139" y="20"/>
                    <a:pt x="137" y="20"/>
                  </a:cubicBezTo>
                  <a:cubicBezTo>
                    <a:pt x="124" y="22"/>
                    <a:pt x="112" y="25"/>
                    <a:pt x="99" y="28"/>
                  </a:cubicBezTo>
                  <a:cubicBezTo>
                    <a:pt x="99" y="33"/>
                    <a:pt x="99" y="33"/>
                    <a:pt x="99" y="33"/>
                  </a:cubicBezTo>
                  <a:cubicBezTo>
                    <a:pt x="111" y="30"/>
                    <a:pt x="123" y="27"/>
                    <a:pt x="135" y="25"/>
                  </a:cubicBezTo>
                  <a:cubicBezTo>
                    <a:pt x="131" y="49"/>
                    <a:pt x="125" y="72"/>
                    <a:pt x="119" y="95"/>
                  </a:cubicBezTo>
                  <a:cubicBezTo>
                    <a:pt x="117" y="102"/>
                    <a:pt x="117" y="102"/>
                    <a:pt x="117" y="102"/>
                  </a:cubicBezTo>
                  <a:cubicBezTo>
                    <a:pt x="116" y="104"/>
                    <a:pt x="116" y="105"/>
                    <a:pt x="116" y="107"/>
                  </a:cubicBezTo>
                  <a:cubicBezTo>
                    <a:pt x="113" y="116"/>
                    <a:pt x="111" y="126"/>
                    <a:pt x="103" y="132"/>
                  </a:cubicBezTo>
                  <a:cubicBezTo>
                    <a:pt x="102" y="133"/>
                    <a:pt x="100" y="134"/>
                    <a:pt x="99" y="135"/>
                  </a:cubicBezTo>
                  <a:cubicBezTo>
                    <a:pt x="99" y="140"/>
                    <a:pt x="99" y="140"/>
                    <a:pt x="99" y="140"/>
                  </a:cubicBezTo>
                  <a:close/>
                  <a:moveTo>
                    <a:pt x="99" y="120"/>
                  </a:moveTo>
                  <a:cubicBezTo>
                    <a:pt x="102" y="120"/>
                    <a:pt x="104" y="120"/>
                    <a:pt x="105" y="116"/>
                  </a:cubicBezTo>
                  <a:cubicBezTo>
                    <a:pt x="109" y="102"/>
                    <a:pt x="109" y="102"/>
                    <a:pt x="109" y="102"/>
                  </a:cubicBezTo>
                  <a:cubicBezTo>
                    <a:pt x="110" y="101"/>
                    <a:pt x="109" y="100"/>
                    <a:pt x="108" y="99"/>
                  </a:cubicBezTo>
                  <a:cubicBezTo>
                    <a:pt x="108" y="99"/>
                    <a:pt x="107" y="99"/>
                    <a:pt x="107" y="99"/>
                  </a:cubicBezTo>
                  <a:cubicBezTo>
                    <a:pt x="99" y="99"/>
                    <a:pt x="99" y="99"/>
                    <a:pt x="99" y="99"/>
                  </a:cubicBezTo>
                  <a:cubicBezTo>
                    <a:pt x="99" y="104"/>
                    <a:pt x="99" y="104"/>
                    <a:pt x="99" y="104"/>
                  </a:cubicBezTo>
                  <a:cubicBezTo>
                    <a:pt x="104" y="104"/>
                    <a:pt x="104" y="104"/>
                    <a:pt x="104" y="104"/>
                  </a:cubicBezTo>
                  <a:cubicBezTo>
                    <a:pt x="101" y="115"/>
                    <a:pt x="101" y="115"/>
                    <a:pt x="101" y="115"/>
                  </a:cubicBezTo>
                  <a:cubicBezTo>
                    <a:pt x="101" y="115"/>
                    <a:pt x="100" y="115"/>
                    <a:pt x="99" y="115"/>
                  </a:cubicBezTo>
                  <a:cubicBezTo>
                    <a:pt x="99" y="120"/>
                    <a:pt x="99" y="120"/>
                    <a:pt x="99" y="120"/>
                  </a:cubicBezTo>
                  <a:close/>
                  <a:moveTo>
                    <a:pt x="99" y="92"/>
                  </a:moveTo>
                  <a:cubicBezTo>
                    <a:pt x="104" y="92"/>
                    <a:pt x="111" y="92"/>
                    <a:pt x="112" y="89"/>
                  </a:cubicBezTo>
                  <a:cubicBezTo>
                    <a:pt x="116" y="73"/>
                    <a:pt x="116" y="73"/>
                    <a:pt x="116" y="73"/>
                  </a:cubicBezTo>
                  <a:cubicBezTo>
                    <a:pt x="117" y="72"/>
                    <a:pt x="116" y="71"/>
                    <a:pt x="115" y="70"/>
                  </a:cubicBezTo>
                  <a:cubicBezTo>
                    <a:pt x="114" y="70"/>
                    <a:pt x="114" y="70"/>
                    <a:pt x="114" y="70"/>
                  </a:cubicBezTo>
                  <a:cubicBezTo>
                    <a:pt x="104" y="70"/>
                    <a:pt x="104" y="70"/>
                    <a:pt x="104" y="70"/>
                  </a:cubicBezTo>
                  <a:cubicBezTo>
                    <a:pt x="118" y="56"/>
                    <a:pt x="118" y="56"/>
                    <a:pt x="118" y="56"/>
                  </a:cubicBezTo>
                  <a:cubicBezTo>
                    <a:pt x="118" y="56"/>
                    <a:pt x="118" y="56"/>
                    <a:pt x="118" y="56"/>
                  </a:cubicBezTo>
                  <a:cubicBezTo>
                    <a:pt x="122" y="52"/>
                    <a:pt x="123" y="47"/>
                    <a:pt x="123" y="42"/>
                  </a:cubicBezTo>
                  <a:cubicBezTo>
                    <a:pt x="124" y="41"/>
                    <a:pt x="124" y="40"/>
                    <a:pt x="124" y="39"/>
                  </a:cubicBezTo>
                  <a:cubicBezTo>
                    <a:pt x="124" y="38"/>
                    <a:pt x="123" y="36"/>
                    <a:pt x="122" y="36"/>
                  </a:cubicBezTo>
                  <a:cubicBezTo>
                    <a:pt x="122" y="36"/>
                    <a:pt x="121" y="36"/>
                    <a:pt x="121" y="36"/>
                  </a:cubicBezTo>
                  <a:cubicBezTo>
                    <a:pt x="120" y="36"/>
                    <a:pt x="119" y="36"/>
                    <a:pt x="118" y="37"/>
                  </a:cubicBezTo>
                  <a:cubicBezTo>
                    <a:pt x="113" y="37"/>
                    <a:pt x="108" y="38"/>
                    <a:pt x="104" y="42"/>
                  </a:cubicBezTo>
                  <a:cubicBezTo>
                    <a:pt x="104" y="42"/>
                    <a:pt x="104" y="42"/>
                    <a:pt x="104" y="42"/>
                  </a:cubicBezTo>
                  <a:cubicBezTo>
                    <a:pt x="104" y="42"/>
                    <a:pt x="104" y="42"/>
                    <a:pt x="104" y="42"/>
                  </a:cubicBezTo>
                  <a:cubicBezTo>
                    <a:pt x="99" y="47"/>
                    <a:pt x="99" y="47"/>
                    <a:pt x="99" y="47"/>
                  </a:cubicBezTo>
                  <a:cubicBezTo>
                    <a:pt x="99" y="54"/>
                    <a:pt x="99" y="54"/>
                    <a:pt x="99" y="54"/>
                  </a:cubicBezTo>
                  <a:cubicBezTo>
                    <a:pt x="107" y="46"/>
                    <a:pt x="107" y="46"/>
                    <a:pt x="107" y="46"/>
                  </a:cubicBezTo>
                  <a:cubicBezTo>
                    <a:pt x="107" y="46"/>
                    <a:pt x="107" y="46"/>
                    <a:pt x="107" y="46"/>
                  </a:cubicBezTo>
                  <a:cubicBezTo>
                    <a:pt x="110" y="43"/>
                    <a:pt x="114" y="42"/>
                    <a:pt x="119" y="41"/>
                  </a:cubicBezTo>
                  <a:cubicBezTo>
                    <a:pt x="118" y="46"/>
                    <a:pt x="117" y="50"/>
                    <a:pt x="114" y="53"/>
                  </a:cubicBezTo>
                  <a:cubicBezTo>
                    <a:pt x="114" y="53"/>
                    <a:pt x="114" y="53"/>
                    <a:pt x="114" y="53"/>
                  </a:cubicBezTo>
                  <a:cubicBezTo>
                    <a:pt x="99" y="68"/>
                    <a:pt x="99" y="68"/>
                    <a:pt x="99" y="68"/>
                  </a:cubicBezTo>
                  <a:cubicBezTo>
                    <a:pt x="99" y="75"/>
                    <a:pt x="99" y="75"/>
                    <a:pt x="99" y="75"/>
                  </a:cubicBezTo>
                  <a:cubicBezTo>
                    <a:pt x="111" y="75"/>
                    <a:pt x="111" y="75"/>
                    <a:pt x="111" y="75"/>
                  </a:cubicBezTo>
                  <a:cubicBezTo>
                    <a:pt x="107" y="88"/>
                    <a:pt x="107" y="88"/>
                    <a:pt x="107" y="88"/>
                  </a:cubicBezTo>
                  <a:cubicBezTo>
                    <a:pt x="107" y="88"/>
                    <a:pt x="102" y="87"/>
                    <a:pt x="99" y="87"/>
                  </a:cubicBezTo>
                  <a:cubicBezTo>
                    <a:pt x="99" y="87"/>
                    <a:pt x="99" y="87"/>
                    <a:pt x="99" y="87"/>
                  </a:cubicBezTo>
                  <a:cubicBezTo>
                    <a:pt x="99" y="88"/>
                    <a:pt x="100" y="89"/>
                    <a:pt x="100" y="89"/>
                  </a:cubicBezTo>
                  <a:cubicBezTo>
                    <a:pt x="99" y="88"/>
                    <a:pt x="99" y="88"/>
                    <a:pt x="99" y="88"/>
                  </a:cubicBezTo>
                  <a:lnTo>
                    <a:pt x="99" y="92"/>
                  </a:lnTo>
                  <a:close/>
                  <a:moveTo>
                    <a:pt x="80" y="153"/>
                  </a:moveTo>
                  <a:cubicBezTo>
                    <a:pt x="86" y="155"/>
                    <a:pt x="92" y="155"/>
                    <a:pt x="98" y="153"/>
                  </a:cubicBezTo>
                  <a:cubicBezTo>
                    <a:pt x="98" y="153"/>
                    <a:pt x="98" y="153"/>
                    <a:pt x="99" y="153"/>
                  </a:cubicBezTo>
                  <a:cubicBezTo>
                    <a:pt x="99" y="158"/>
                    <a:pt x="99" y="158"/>
                    <a:pt x="99" y="158"/>
                  </a:cubicBezTo>
                  <a:cubicBezTo>
                    <a:pt x="92" y="160"/>
                    <a:pt x="86" y="159"/>
                    <a:pt x="80" y="158"/>
                  </a:cubicBezTo>
                  <a:cubicBezTo>
                    <a:pt x="80" y="153"/>
                    <a:pt x="80" y="153"/>
                    <a:pt x="80" y="153"/>
                  </a:cubicBezTo>
                  <a:close/>
                  <a:moveTo>
                    <a:pt x="99" y="17"/>
                  </a:moveTo>
                  <a:cubicBezTo>
                    <a:pt x="93" y="18"/>
                    <a:pt x="86" y="20"/>
                    <a:pt x="80" y="21"/>
                  </a:cubicBezTo>
                  <a:cubicBezTo>
                    <a:pt x="80" y="16"/>
                    <a:pt x="80" y="16"/>
                    <a:pt x="80" y="16"/>
                  </a:cubicBezTo>
                  <a:cubicBezTo>
                    <a:pt x="86" y="15"/>
                    <a:pt x="93" y="13"/>
                    <a:pt x="99" y="12"/>
                  </a:cubicBezTo>
                  <a:cubicBezTo>
                    <a:pt x="99" y="17"/>
                    <a:pt x="99" y="17"/>
                    <a:pt x="99" y="17"/>
                  </a:cubicBezTo>
                  <a:close/>
                  <a:moveTo>
                    <a:pt x="99" y="28"/>
                  </a:moveTo>
                  <a:cubicBezTo>
                    <a:pt x="99" y="33"/>
                    <a:pt x="99" y="33"/>
                    <a:pt x="99" y="33"/>
                  </a:cubicBezTo>
                  <a:cubicBezTo>
                    <a:pt x="93" y="34"/>
                    <a:pt x="86" y="36"/>
                    <a:pt x="80" y="37"/>
                  </a:cubicBezTo>
                  <a:cubicBezTo>
                    <a:pt x="80" y="32"/>
                    <a:pt x="80" y="32"/>
                    <a:pt x="80" y="32"/>
                  </a:cubicBezTo>
                  <a:cubicBezTo>
                    <a:pt x="86" y="31"/>
                    <a:pt x="93" y="29"/>
                    <a:pt x="99" y="28"/>
                  </a:cubicBezTo>
                  <a:close/>
                  <a:moveTo>
                    <a:pt x="99" y="47"/>
                  </a:moveTo>
                  <a:cubicBezTo>
                    <a:pt x="99" y="54"/>
                    <a:pt x="99" y="54"/>
                    <a:pt x="99" y="54"/>
                  </a:cubicBezTo>
                  <a:cubicBezTo>
                    <a:pt x="89" y="64"/>
                    <a:pt x="89" y="64"/>
                    <a:pt x="89" y="64"/>
                  </a:cubicBezTo>
                  <a:cubicBezTo>
                    <a:pt x="88" y="65"/>
                    <a:pt x="86" y="65"/>
                    <a:pt x="85" y="64"/>
                  </a:cubicBezTo>
                  <a:cubicBezTo>
                    <a:pt x="85" y="63"/>
                    <a:pt x="85" y="63"/>
                    <a:pt x="85" y="62"/>
                  </a:cubicBezTo>
                  <a:cubicBezTo>
                    <a:pt x="85" y="49"/>
                    <a:pt x="85" y="49"/>
                    <a:pt x="85" y="49"/>
                  </a:cubicBezTo>
                  <a:cubicBezTo>
                    <a:pt x="80" y="51"/>
                    <a:pt x="80" y="51"/>
                    <a:pt x="80" y="51"/>
                  </a:cubicBezTo>
                  <a:cubicBezTo>
                    <a:pt x="80" y="46"/>
                    <a:pt x="80" y="46"/>
                    <a:pt x="80" y="46"/>
                  </a:cubicBezTo>
                  <a:cubicBezTo>
                    <a:pt x="87" y="44"/>
                    <a:pt x="87" y="44"/>
                    <a:pt x="87" y="44"/>
                  </a:cubicBezTo>
                  <a:cubicBezTo>
                    <a:pt x="87" y="44"/>
                    <a:pt x="87" y="44"/>
                    <a:pt x="87" y="44"/>
                  </a:cubicBezTo>
                  <a:cubicBezTo>
                    <a:pt x="87" y="44"/>
                    <a:pt x="87" y="44"/>
                    <a:pt x="87" y="44"/>
                  </a:cubicBezTo>
                  <a:cubicBezTo>
                    <a:pt x="89" y="44"/>
                    <a:pt x="90" y="45"/>
                    <a:pt x="90" y="46"/>
                  </a:cubicBezTo>
                  <a:cubicBezTo>
                    <a:pt x="90" y="56"/>
                    <a:pt x="90" y="56"/>
                    <a:pt x="90" y="56"/>
                  </a:cubicBezTo>
                  <a:cubicBezTo>
                    <a:pt x="99" y="47"/>
                    <a:pt x="99" y="47"/>
                    <a:pt x="99" y="47"/>
                  </a:cubicBezTo>
                  <a:close/>
                  <a:moveTo>
                    <a:pt x="99" y="68"/>
                  </a:moveTo>
                  <a:cubicBezTo>
                    <a:pt x="99" y="75"/>
                    <a:pt x="99" y="75"/>
                    <a:pt x="99" y="75"/>
                  </a:cubicBezTo>
                  <a:cubicBezTo>
                    <a:pt x="98" y="75"/>
                    <a:pt x="98" y="75"/>
                    <a:pt x="98" y="75"/>
                  </a:cubicBezTo>
                  <a:cubicBezTo>
                    <a:pt x="96" y="75"/>
                    <a:pt x="95" y="74"/>
                    <a:pt x="95" y="73"/>
                  </a:cubicBezTo>
                  <a:cubicBezTo>
                    <a:pt x="95" y="72"/>
                    <a:pt x="96" y="72"/>
                    <a:pt x="96" y="71"/>
                  </a:cubicBezTo>
                  <a:cubicBezTo>
                    <a:pt x="96" y="71"/>
                    <a:pt x="96" y="71"/>
                    <a:pt x="96" y="71"/>
                  </a:cubicBezTo>
                  <a:cubicBezTo>
                    <a:pt x="99" y="68"/>
                    <a:pt x="99" y="68"/>
                    <a:pt x="99" y="68"/>
                  </a:cubicBezTo>
                  <a:close/>
                  <a:moveTo>
                    <a:pt x="99" y="87"/>
                  </a:moveTo>
                  <a:cubicBezTo>
                    <a:pt x="99" y="87"/>
                    <a:pt x="99" y="87"/>
                    <a:pt x="99" y="87"/>
                  </a:cubicBezTo>
                  <a:cubicBezTo>
                    <a:pt x="98" y="87"/>
                    <a:pt x="98" y="87"/>
                    <a:pt x="98" y="87"/>
                  </a:cubicBezTo>
                  <a:cubicBezTo>
                    <a:pt x="99" y="88"/>
                    <a:pt x="99" y="88"/>
                    <a:pt x="99" y="88"/>
                  </a:cubicBezTo>
                  <a:cubicBezTo>
                    <a:pt x="99" y="92"/>
                    <a:pt x="99" y="92"/>
                    <a:pt x="99" y="92"/>
                  </a:cubicBezTo>
                  <a:cubicBezTo>
                    <a:pt x="97" y="92"/>
                    <a:pt x="97" y="92"/>
                    <a:pt x="97" y="92"/>
                  </a:cubicBezTo>
                  <a:cubicBezTo>
                    <a:pt x="97" y="92"/>
                    <a:pt x="97" y="92"/>
                    <a:pt x="97" y="92"/>
                  </a:cubicBezTo>
                  <a:cubicBezTo>
                    <a:pt x="96" y="92"/>
                    <a:pt x="95" y="92"/>
                    <a:pt x="95" y="92"/>
                  </a:cubicBezTo>
                  <a:cubicBezTo>
                    <a:pt x="94" y="92"/>
                    <a:pt x="93" y="91"/>
                    <a:pt x="92" y="91"/>
                  </a:cubicBezTo>
                  <a:cubicBezTo>
                    <a:pt x="89" y="91"/>
                    <a:pt x="83" y="91"/>
                    <a:pt x="83" y="91"/>
                  </a:cubicBezTo>
                  <a:cubicBezTo>
                    <a:pt x="80" y="94"/>
                    <a:pt x="80" y="94"/>
                    <a:pt x="80" y="94"/>
                  </a:cubicBezTo>
                  <a:cubicBezTo>
                    <a:pt x="80" y="87"/>
                    <a:pt x="80" y="87"/>
                    <a:pt x="80" y="87"/>
                  </a:cubicBezTo>
                  <a:cubicBezTo>
                    <a:pt x="83" y="86"/>
                    <a:pt x="89" y="86"/>
                    <a:pt x="92" y="87"/>
                  </a:cubicBezTo>
                  <a:cubicBezTo>
                    <a:pt x="94" y="87"/>
                    <a:pt x="95" y="87"/>
                    <a:pt x="95" y="87"/>
                  </a:cubicBezTo>
                  <a:cubicBezTo>
                    <a:pt x="96" y="87"/>
                    <a:pt x="97" y="87"/>
                    <a:pt x="98" y="87"/>
                  </a:cubicBezTo>
                  <a:cubicBezTo>
                    <a:pt x="98" y="87"/>
                    <a:pt x="98" y="87"/>
                    <a:pt x="98" y="87"/>
                  </a:cubicBezTo>
                  <a:cubicBezTo>
                    <a:pt x="99" y="87"/>
                    <a:pt x="99" y="87"/>
                    <a:pt x="99" y="87"/>
                  </a:cubicBezTo>
                  <a:close/>
                  <a:moveTo>
                    <a:pt x="99" y="99"/>
                  </a:moveTo>
                  <a:cubicBezTo>
                    <a:pt x="99" y="104"/>
                    <a:pt x="99" y="104"/>
                    <a:pt x="99" y="104"/>
                  </a:cubicBezTo>
                  <a:cubicBezTo>
                    <a:pt x="80" y="104"/>
                    <a:pt x="80" y="104"/>
                    <a:pt x="80" y="104"/>
                  </a:cubicBezTo>
                  <a:cubicBezTo>
                    <a:pt x="80" y="99"/>
                    <a:pt x="80" y="99"/>
                    <a:pt x="80" y="99"/>
                  </a:cubicBezTo>
                  <a:cubicBezTo>
                    <a:pt x="99" y="99"/>
                    <a:pt x="99" y="99"/>
                    <a:pt x="99" y="99"/>
                  </a:cubicBezTo>
                  <a:close/>
                  <a:moveTo>
                    <a:pt x="99" y="115"/>
                  </a:moveTo>
                  <a:cubicBezTo>
                    <a:pt x="99" y="120"/>
                    <a:pt x="99" y="120"/>
                    <a:pt x="99" y="120"/>
                  </a:cubicBezTo>
                  <a:cubicBezTo>
                    <a:pt x="98" y="120"/>
                    <a:pt x="98" y="120"/>
                    <a:pt x="97" y="120"/>
                  </a:cubicBezTo>
                  <a:cubicBezTo>
                    <a:pt x="97" y="120"/>
                    <a:pt x="96" y="120"/>
                    <a:pt x="95" y="120"/>
                  </a:cubicBezTo>
                  <a:cubicBezTo>
                    <a:pt x="95" y="120"/>
                    <a:pt x="95" y="120"/>
                    <a:pt x="95" y="120"/>
                  </a:cubicBezTo>
                  <a:cubicBezTo>
                    <a:pt x="80" y="119"/>
                    <a:pt x="80" y="119"/>
                    <a:pt x="80" y="119"/>
                  </a:cubicBezTo>
                  <a:cubicBezTo>
                    <a:pt x="80" y="115"/>
                    <a:pt x="80" y="115"/>
                    <a:pt x="80" y="115"/>
                  </a:cubicBezTo>
                  <a:cubicBezTo>
                    <a:pt x="95" y="115"/>
                    <a:pt x="95" y="115"/>
                    <a:pt x="95" y="115"/>
                  </a:cubicBezTo>
                  <a:cubicBezTo>
                    <a:pt x="95" y="115"/>
                    <a:pt x="95" y="115"/>
                    <a:pt x="95" y="115"/>
                  </a:cubicBezTo>
                  <a:cubicBezTo>
                    <a:pt x="96" y="115"/>
                    <a:pt x="97" y="115"/>
                    <a:pt x="98" y="115"/>
                  </a:cubicBezTo>
                  <a:cubicBezTo>
                    <a:pt x="98" y="115"/>
                    <a:pt x="98" y="115"/>
                    <a:pt x="99" y="115"/>
                  </a:cubicBezTo>
                  <a:close/>
                  <a:moveTo>
                    <a:pt x="99" y="135"/>
                  </a:moveTo>
                  <a:cubicBezTo>
                    <a:pt x="99" y="140"/>
                    <a:pt x="99" y="140"/>
                    <a:pt x="99" y="140"/>
                  </a:cubicBezTo>
                  <a:cubicBezTo>
                    <a:pt x="96" y="141"/>
                    <a:pt x="94" y="142"/>
                    <a:pt x="92" y="142"/>
                  </a:cubicBezTo>
                  <a:cubicBezTo>
                    <a:pt x="88" y="142"/>
                    <a:pt x="84" y="142"/>
                    <a:pt x="80" y="140"/>
                  </a:cubicBezTo>
                  <a:cubicBezTo>
                    <a:pt x="80" y="135"/>
                    <a:pt x="80" y="135"/>
                    <a:pt x="80" y="135"/>
                  </a:cubicBezTo>
                  <a:cubicBezTo>
                    <a:pt x="81" y="136"/>
                    <a:pt x="81" y="136"/>
                    <a:pt x="81" y="136"/>
                  </a:cubicBezTo>
                  <a:cubicBezTo>
                    <a:pt x="84" y="137"/>
                    <a:pt x="88" y="138"/>
                    <a:pt x="91" y="137"/>
                  </a:cubicBezTo>
                  <a:cubicBezTo>
                    <a:pt x="94" y="137"/>
                    <a:pt x="96" y="136"/>
                    <a:pt x="99" y="135"/>
                  </a:cubicBezTo>
                  <a:close/>
                  <a:moveTo>
                    <a:pt x="66" y="146"/>
                  </a:moveTo>
                  <a:cubicBezTo>
                    <a:pt x="68" y="148"/>
                    <a:pt x="70" y="149"/>
                    <a:pt x="72" y="150"/>
                  </a:cubicBezTo>
                  <a:cubicBezTo>
                    <a:pt x="75" y="151"/>
                    <a:pt x="77" y="152"/>
                    <a:pt x="80" y="153"/>
                  </a:cubicBezTo>
                  <a:cubicBezTo>
                    <a:pt x="80" y="158"/>
                    <a:pt x="80" y="158"/>
                    <a:pt x="80" y="158"/>
                  </a:cubicBezTo>
                  <a:cubicBezTo>
                    <a:pt x="77" y="157"/>
                    <a:pt x="73" y="156"/>
                    <a:pt x="70" y="154"/>
                  </a:cubicBezTo>
                  <a:cubicBezTo>
                    <a:pt x="69" y="153"/>
                    <a:pt x="67" y="153"/>
                    <a:pt x="66" y="152"/>
                  </a:cubicBezTo>
                  <a:cubicBezTo>
                    <a:pt x="66" y="146"/>
                    <a:pt x="66" y="146"/>
                    <a:pt x="66" y="146"/>
                  </a:cubicBezTo>
                  <a:close/>
                  <a:moveTo>
                    <a:pt x="80" y="21"/>
                  </a:moveTo>
                  <a:cubicBezTo>
                    <a:pt x="76" y="22"/>
                    <a:pt x="71" y="23"/>
                    <a:pt x="66" y="25"/>
                  </a:cubicBezTo>
                  <a:cubicBezTo>
                    <a:pt x="66" y="20"/>
                    <a:pt x="66" y="20"/>
                    <a:pt x="66" y="20"/>
                  </a:cubicBezTo>
                  <a:cubicBezTo>
                    <a:pt x="71" y="18"/>
                    <a:pt x="76" y="17"/>
                    <a:pt x="80" y="16"/>
                  </a:cubicBezTo>
                  <a:cubicBezTo>
                    <a:pt x="80" y="21"/>
                    <a:pt x="80" y="21"/>
                    <a:pt x="80" y="21"/>
                  </a:cubicBezTo>
                  <a:close/>
                  <a:moveTo>
                    <a:pt x="80" y="32"/>
                  </a:moveTo>
                  <a:cubicBezTo>
                    <a:pt x="80" y="37"/>
                    <a:pt x="80" y="37"/>
                    <a:pt x="80" y="37"/>
                  </a:cubicBezTo>
                  <a:cubicBezTo>
                    <a:pt x="76" y="39"/>
                    <a:pt x="71" y="40"/>
                    <a:pt x="66" y="41"/>
                  </a:cubicBezTo>
                  <a:cubicBezTo>
                    <a:pt x="66" y="36"/>
                    <a:pt x="66" y="36"/>
                    <a:pt x="66" y="36"/>
                  </a:cubicBezTo>
                  <a:cubicBezTo>
                    <a:pt x="71" y="35"/>
                    <a:pt x="76" y="34"/>
                    <a:pt x="80" y="32"/>
                  </a:cubicBezTo>
                  <a:close/>
                  <a:moveTo>
                    <a:pt x="80" y="46"/>
                  </a:moveTo>
                  <a:cubicBezTo>
                    <a:pt x="80" y="51"/>
                    <a:pt x="80" y="51"/>
                    <a:pt x="80" y="51"/>
                  </a:cubicBezTo>
                  <a:cubicBezTo>
                    <a:pt x="72" y="53"/>
                    <a:pt x="72" y="53"/>
                    <a:pt x="72" y="53"/>
                  </a:cubicBezTo>
                  <a:cubicBezTo>
                    <a:pt x="72" y="53"/>
                    <a:pt x="73" y="59"/>
                    <a:pt x="73" y="62"/>
                  </a:cubicBezTo>
                  <a:cubicBezTo>
                    <a:pt x="73" y="63"/>
                    <a:pt x="73" y="64"/>
                    <a:pt x="73" y="65"/>
                  </a:cubicBezTo>
                  <a:cubicBezTo>
                    <a:pt x="73" y="65"/>
                    <a:pt x="73" y="65"/>
                    <a:pt x="73" y="65"/>
                  </a:cubicBezTo>
                  <a:cubicBezTo>
                    <a:pt x="73" y="65"/>
                    <a:pt x="73" y="66"/>
                    <a:pt x="73" y="68"/>
                  </a:cubicBezTo>
                  <a:cubicBezTo>
                    <a:pt x="74" y="72"/>
                    <a:pt x="74" y="79"/>
                    <a:pt x="72" y="81"/>
                  </a:cubicBezTo>
                  <a:cubicBezTo>
                    <a:pt x="66" y="87"/>
                    <a:pt x="66" y="87"/>
                    <a:pt x="66" y="87"/>
                  </a:cubicBezTo>
                  <a:cubicBezTo>
                    <a:pt x="66" y="80"/>
                    <a:pt x="66" y="80"/>
                    <a:pt x="66" y="80"/>
                  </a:cubicBezTo>
                  <a:cubicBezTo>
                    <a:pt x="69" y="77"/>
                    <a:pt x="69" y="77"/>
                    <a:pt x="69" y="77"/>
                  </a:cubicBezTo>
                  <a:cubicBezTo>
                    <a:pt x="69" y="77"/>
                    <a:pt x="69" y="77"/>
                    <a:pt x="69" y="77"/>
                  </a:cubicBezTo>
                  <a:cubicBezTo>
                    <a:pt x="69" y="77"/>
                    <a:pt x="69" y="71"/>
                    <a:pt x="69" y="68"/>
                  </a:cubicBezTo>
                  <a:cubicBezTo>
                    <a:pt x="69" y="67"/>
                    <a:pt x="68" y="66"/>
                    <a:pt x="68" y="65"/>
                  </a:cubicBezTo>
                  <a:cubicBezTo>
                    <a:pt x="68" y="65"/>
                    <a:pt x="68" y="65"/>
                    <a:pt x="68" y="65"/>
                  </a:cubicBezTo>
                  <a:cubicBezTo>
                    <a:pt x="68" y="65"/>
                    <a:pt x="68" y="64"/>
                    <a:pt x="68" y="63"/>
                  </a:cubicBezTo>
                  <a:cubicBezTo>
                    <a:pt x="68" y="58"/>
                    <a:pt x="68" y="49"/>
                    <a:pt x="71" y="48"/>
                  </a:cubicBezTo>
                  <a:cubicBezTo>
                    <a:pt x="80" y="46"/>
                    <a:pt x="80" y="46"/>
                    <a:pt x="80" y="46"/>
                  </a:cubicBezTo>
                  <a:close/>
                  <a:moveTo>
                    <a:pt x="80" y="87"/>
                  </a:moveTo>
                  <a:cubicBezTo>
                    <a:pt x="80" y="94"/>
                    <a:pt x="80" y="94"/>
                    <a:pt x="80" y="94"/>
                  </a:cubicBezTo>
                  <a:cubicBezTo>
                    <a:pt x="75" y="99"/>
                    <a:pt x="75" y="99"/>
                    <a:pt x="75" y="99"/>
                  </a:cubicBezTo>
                  <a:cubicBezTo>
                    <a:pt x="80" y="99"/>
                    <a:pt x="80" y="99"/>
                    <a:pt x="80" y="99"/>
                  </a:cubicBezTo>
                  <a:cubicBezTo>
                    <a:pt x="80" y="104"/>
                    <a:pt x="80" y="104"/>
                    <a:pt x="80" y="104"/>
                  </a:cubicBezTo>
                  <a:cubicBezTo>
                    <a:pt x="69" y="104"/>
                    <a:pt x="69" y="104"/>
                    <a:pt x="69" y="104"/>
                  </a:cubicBezTo>
                  <a:cubicBezTo>
                    <a:pt x="67" y="104"/>
                    <a:pt x="66" y="103"/>
                    <a:pt x="66" y="102"/>
                  </a:cubicBezTo>
                  <a:cubicBezTo>
                    <a:pt x="66" y="101"/>
                    <a:pt x="67" y="100"/>
                    <a:pt x="67" y="100"/>
                  </a:cubicBezTo>
                  <a:cubicBezTo>
                    <a:pt x="67" y="100"/>
                    <a:pt x="67" y="100"/>
                    <a:pt x="67" y="100"/>
                  </a:cubicBezTo>
                  <a:cubicBezTo>
                    <a:pt x="79" y="88"/>
                    <a:pt x="79" y="88"/>
                    <a:pt x="79" y="88"/>
                  </a:cubicBezTo>
                  <a:cubicBezTo>
                    <a:pt x="79" y="88"/>
                    <a:pt x="79" y="88"/>
                    <a:pt x="79" y="88"/>
                  </a:cubicBezTo>
                  <a:cubicBezTo>
                    <a:pt x="79" y="88"/>
                    <a:pt x="79" y="88"/>
                    <a:pt x="79" y="88"/>
                  </a:cubicBezTo>
                  <a:cubicBezTo>
                    <a:pt x="80" y="88"/>
                    <a:pt x="80" y="88"/>
                    <a:pt x="80" y="88"/>
                  </a:cubicBezTo>
                  <a:cubicBezTo>
                    <a:pt x="80" y="88"/>
                    <a:pt x="80" y="88"/>
                    <a:pt x="80" y="88"/>
                  </a:cubicBezTo>
                  <a:cubicBezTo>
                    <a:pt x="80" y="88"/>
                    <a:pt x="80" y="88"/>
                    <a:pt x="80" y="88"/>
                  </a:cubicBezTo>
                  <a:cubicBezTo>
                    <a:pt x="80" y="87"/>
                    <a:pt x="80" y="87"/>
                    <a:pt x="80" y="87"/>
                  </a:cubicBezTo>
                  <a:close/>
                  <a:moveTo>
                    <a:pt x="80" y="115"/>
                  </a:moveTo>
                  <a:cubicBezTo>
                    <a:pt x="80" y="119"/>
                    <a:pt x="80" y="119"/>
                    <a:pt x="80" y="119"/>
                  </a:cubicBezTo>
                  <a:cubicBezTo>
                    <a:pt x="68" y="119"/>
                    <a:pt x="68" y="119"/>
                    <a:pt x="68" y="119"/>
                  </a:cubicBezTo>
                  <a:cubicBezTo>
                    <a:pt x="69" y="123"/>
                    <a:pt x="70" y="126"/>
                    <a:pt x="72" y="129"/>
                  </a:cubicBezTo>
                  <a:cubicBezTo>
                    <a:pt x="75" y="132"/>
                    <a:pt x="77" y="134"/>
                    <a:pt x="80" y="135"/>
                  </a:cubicBezTo>
                  <a:cubicBezTo>
                    <a:pt x="80" y="140"/>
                    <a:pt x="80" y="140"/>
                    <a:pt x="80" y="140"/>
                  </a:cubicBezTo>
                  <a:cubicBezTo>
                    <a:pt x="80" y="140"/>
                    <a:pt x="79" y="140"/>
                    <a:pt x="79" y="140"/>
                  </a:cubicBezTo>
                  <a:cubicBezTo>
                    <a:pt x="75" y="138"/>
                    <a:pt x="71" y="136"/>
                    <a:pt x="69" y="132"/>
                  </a:cubicBezTo>
                  <a:cubicBezTo>
                    <a:pt x="68" y="131"/>
                    <a:pt x="67" y="130"/>
                    <a:pt x="66" y="129"/>
                  </a:cubicBezTo>
                  <a:cubicBezTo>
                    <a:pt x="66" y="116"/>
                    <a:pt x="66" y="116"/>
                    <a:pt x="66" y="116"/>
                  </a:cubicBezTo>
                  <a:cubicBezTo>
                    <a:pt x="67" y="117"/>
                    <a:pt x="67" y="117"/>
                    <a:pt x="67" y="117"/>
                  </a:cubicBezTo>
                  <a:cubicBezTo>
                    <a:pt x="67" y="116"/>
                    <a:pt x="67" y="115"/>
                    <a:pt x="66" y="115"/>
                  </a:cubicBezTo>
                  <a:cubicBezTo>
                    <a:pt x="66" y="115"/>
                    <a:pt x="66" y="115"/>
                    <a:pt x="66" y="115"/>
                  </a:cubicBezTo>
                  <a:lnTo>
                    <a:pt x="80" y="115"/>
                  </a:lnTo>
                  <a:close/>
                  <a:moveTo>
                    <a:pt x="17" y="143"/>
                  </a:moveTo>
                  <a:cubicBezTo>
                    <a:pt x="20" y="147"/>
                    <a:pt x="20" y="147"/>
                    <a:pt x="20" y="147"/>
                  </a:cubicBezTo>
                  <a:cubicBezTo>
                    <a:pt x="47" y="121"/>
                    <a:pt x="47" y="121"/>
                    <a:pt x="47" y="121"/>
                  </a:cubicBezTo>
                  <a:cubicBezTo>
                    <a:pt x="48" y="120"/>
                    <a:pt x="49" y="120"/>
                    <a:pt x="50" y="121"/>
                  </a:cubicBezTo>
                  <a:cubicBezTo>
                    <a:pt x="50" y="121"/>
                    <a:pt x="51" y="121"/>
                    <a:pt x="51" y="122"/>
                  </a:cubicBezTo>
                  <a:cubicBezTo>
                    <a:pt x="51" y="125"/>
                    <a:pt x="52" y="128"/>
                    <a:pt x="54" y="130"/>
                  </a:cubicBezTo>
                  <a:cubicBezTo>
                    <a:pt x="57" y="137"/>
                    <a:pt x="61" y="142"/>
                    <a:pt x="66" y="146"/>
                  </a:cubicBezTo>
                  <a:cubicBezTo>
                    <a:pt x="66" y="152"/>
                    <a:pt x="66" y="152"/>
                    <a:pt x="66" y="152"/>
                  </a:cubicBezTo>
                  <a:cubicBezTo>
                    <a:pt x="59" y="147"/>
                    <a:pt x="53" y="141"/>
                    <a:pt x="49" y="133"/>
                  </a:cubicBezTo>
                  <a:cubicBezTo>
                    <a:pt x="48" y="131"/>
                    <a:pt x="48" y="129"/>
                    <a:pt x="47" y="127"/>
                  </a:cubicBezTo>
                  <a:cubicBezTo>
                    <a:pt x="22" y="152"/>
                    <a:pt x="22" y="152"/>
                    <a:pt x="22" y="152"/>
                  </a:cubicBezTo>
                  <a:cubicBezTo>
                    <a:pt x="22" y="152"/>
                    <a:pt x="22" y="152"/>
                    <a:pt x="22" y="152"/>
                  </a:cubicBezTo>
                  <a:cubicBezTo>
                    <a:pt x="21" y="153"/>
                    <a:pt x="20" y="153"/>
                    <a:pt x="19" y="152"/>
                  </a:cubicBezTo>
                  <a:cubicBezTo>
                    <a:pt x="14" y="146"/>
                    <a:pt x="14" y="146"/>
                    <a:pt x="14" y="146"/>
                  </a:cubicBezTo>
                  <a:cubicBezTo>
                    <a:pt x="14" y="146"/>
                    <a:pt x="14" y="146"/>
                    <a:pt x="14" y="146"/>
                  </a:cubicBezTo>
                  <a:cubicBezTo>
                    <a:pt x="8" y="141"/>
                    <a:pt x="8" y="141"/>
                    <a:pt x="8" y="141"/>
                  </a:cubicBezTo>
                  <a:cubicBezTo>
                    <a:pt x="8" y="141"/>
                    <a:pt x="8" y="141"/>
                    <a:pt x="8" y="141"/>
                  </a:cubicBezTo>
                  <a:cubicBezTo>
                    <a:pt x="7" y="140"/>
                    <a:pt x="7" y="139"/>
                    <a:pt x="8" y="138"/>
                  </a:cubicBezTo>
                  <a:cubicBezTo>
                    <a:pt x="33" y="113"/>
                    <a:pt x="33" y="113"/>
                    <a:pt x="33" y="113"/>
                  </a:cubicBezTo>
                  <a:cubicBezTo>
                    <a:pt x="31" y="112"/>
                    <a:pt x="29" y="112"/>
                    <a:pt x="27" y="111"/>
                  </a:cubicBezTo>
                  <a:cubicBezTo>
                    <a:pt x="18" y="106"/>
                    <a:pt x="11" y="99"/>
                    <a:pt x="6" y="90"/>
                  </a:cubicBezTo>
                  <a:cubicBezTo>
                    <a:pt x="1" y="82"/>
                    <a:pt x="0" y="71"/>
                    <a:pt x="2" y="61"/>
                  </a:cubicBezTo>
                  <a:cubicBezTo>
                    <a:pt x="3" y="58"/>
                    <a:pt x="4" y="55"/>
                    <a:pt x="5" y="52"/>
                  </a:cubicBezTo>
                  <a:cubicBezTo>
                    <a:pt x="9" y="43"/>
                    <a:pt x="16" y="37"/>
                    <a:pt x="24" y="33"/>
                  </a:cubicBezTo>
                  <a:cubicBezTo>
                    <a:pt x="32" y="29"/>
                    <a:pt x="41" y="26"/>
                    <a:pt x="50" y="24"/>
                  </a:cubicBezTo>
                  <a:cubicBezTo>
                    <a:pt x="55" y="22"/>
                    <a:pt x="61" y="21"/>
                    <a:pt x="66" y="20"/>
                  </a:cubicBezTo>
                  <a:cubicBezTo>
                    <a:pt x="66" y="25"/>
                    <a:pt x="66" y="25"/>
                    <a:pt x="66" y="25"/>
                  </a:cubicBezTo>
                  <a:cubicBezTo>
                    <a:pt x="61" y="26"/>
                    <a:pt x="56" y="27"/>
                    <a:pt x="51" y="29"/>
                  </a:cubicBezTo>
                  <a:cubicBezTo>
                    <a:pt x="42" y="31"/>
                    <a:pt x="34" y="33"/>
                    <a:pt x="26" y="37"/>
                  </a:cubicBezTo>
                  <a:cubicBezTo>
                    <a:pt x="19" y="41"/>
                    <a:pt x="13" y="46"/>
                    <a:pt x="9" y="54"/>
                  </a:cubicBezTo>
                  <a:cubicBezTo>
                    <a:pt x="8" y="57"/>
                    <a:pt x="7" y="59"/>
                    <a:pt x="7" y="62"/>
                  </a:cubicBezTo>
                  <a:cubicBezTo>
                    <a:pt x="5" y="71"/>
                    <a:pt x="6" y="80"/>
                    <a:pt x="10" y="88"/>
                  </a:cubicBezTo>
                  <a:cubicBezTo>
                    <a:pt x="14" y="96"/>
                    <a:pt x="21" y="102"/>
                    <a:pt x="30" y="106"/>
                  </a:cubicBezTo>
                  <a:cubicBezTo>
                    <a:pt x="32" y="108"/>
                    <a:pt x="35" y="109"/>
                    <a:pt x="38" y="109"/>
                  </a:cubicBezTo>
                  <a:cubicBezTo>
                    <a:pt x="40" y="110"/>
                    <a:pt x="40" y="111"/>
                    <a:pt x="40" y="112"/>
                  </a:cubicBezTo>
                  <a:cubicBezTo>
                    <a:pt x="40" y="113"/>
                    <a:pt x="40" y="113"/>
                    <a:pt x="39" y="113"/>
                  </a:cubicBezTo>
                  <a:cubicBezTo>
                    <a:pt x="39" y="113"/>
                    <a:pt x="39" y="113"/>
                    <a:pt x="39" y="113"/>
                  </a:cubicBezTo>
                  <a:cubicBezTo>
                    <a:pt x="13" y="140"/>
                    <a:pt x="13" y="140"/>
                    <a:pt x="13" y="140"/>
                  </a:cubicBezTo>
                  <a:cubicBezTo>
                    <a:pt x="17" y="143"/>
                    <a:pt x="17" y="143"/>
                    <a:pt x="17" y="143"/>
                  </a:cubicBezTo>
                  <a:close/>
                  <a:moveTo>
                    <a:pt x="66" y="36"/>
                  </a:moveTo>
                  <a:cubicBezTo>
                    <a:pt x="63" y="37"/>
                    <a:pt x="63" y="37"/>
                    <a:pt x="63" y="37"/>
                  </a:cubicBezTo>
                  <a:cubicBezTo>
                    <a:pt x="57" y="39"/>
                    <a:pt x="57" y="39"/>
                    <a:pt x="57" y="39"/>
                  </a:cubicBezTo>
                  <a:cubicBezTo>
                    <a:pt x="55" y="39"/>
                    <a:pt x="54" y="39"/>
                    <a:pt x="52" y="40"/>
                  </a:cubicBezTo>
                  <a:cubicBezTo>
                    <a:pt x="42" y="42"/>
                    <a:pt x="31" y="45"/>
                    <a:pt x="24" y="54"/>
                  </a:cubicBezTo>
                  <a:cubicBezTo>
                    <a:pt x="20" y="58"/>
                    <a:pt x="18" y="63"/>
                    <a:pt x="18" y="68"/>
                  </a:cubicBezTo>
                  <a:cubicBezTo>
                    <a:pt x="18" y="73"/>
                    <a:pt x="18" y="77"/>
                    <a:pt x="20" y="81"/>
                  </a:cubicBezTo>
                  <a:cubicBezTo>
                    <a:pt x="22" y="85"/>
                    <a:pt x="24" y="89"/>
                    <a:pt x="28" y="91"/>
                  </a:cubicBezTo>
                  <a:cubicBezTo>
                    <a:pt x="32" y="95"/>
                    <a:pt x="37" y="97"/>
                    <a:pt x="43" y="97"/>
                  </a:cubicBezTo>
                  <a:cubicBezTo>
                    <a:pt x="43" y="97"/>
                    <a:pt x="43" y="97"/>
                    <a:pt x="43" y="97"/>
                  </a:cubicBezTo>
                  <a:cubicBezTo>
                    <a:pt x="43" y="97"/>
                    <a:pt x="43" y="97"/>
                    <a:pt x="43" y="97"/>
                  </a:cubicBezTo>
                  <a:cubicBezTo>
                    <a:pt x="44" y="97"/>
                    <a:pt x="45" y="96"/>
                    <a:pt x="45" y="95"/>
                  </a:cubicBezTo>
                  <a:cubicBezTo>
                    <a:pt x="45" y="65"/>
                    <a:pt x="45" y="65"/>
                    <a:pt x="45" y="65"/>
                  </a:cubicBezTo>
                  <a:cubicBezTo>
                    <a:pt x="45" y="65"/>
                    <a:pt x="45" y="65"/>
                    <a:pt x="45" y="65"/>
                  </a:cubicBezTo>
                  <a:cubicBezTo>
                    <a:pt x="45" y="64"/>
                    <a:pt x="45" y="63"/>
                    <a:pt x="45" y="62"/>
                  </a:cubicBezTo>
                  <a:cubicBezTo>
                    <a:pt x="45" y="61"/>
                    <a:pt x="45" y="59"/>
                    <a:pt x="45" y="59"/>
                  </a:cubicBezTo>
                  <a:cubicBezTo>
                    <a:pt x="56" y="56"/>
                    <a:pt x="56" y="56"/>
                    <a:pt x="56" y="56"/>
                  </a:cubicBezTo>
                  <a:cubicBezTo>
                    <a:pt x="56" y="91"/>
                    <a:pt x="56" y="91"/>
                    <a:pt x="56" y="91"/>
                  </a:cubicBezTo>
                  <a:cubicBezTo>
                    <a:pt x="56" y="92"/>
                    <a:pt x="56" y="92"/>
                    <a:pt x="57" y="93"/>
                  </a:cubicBezTo>
                  <a:cubicBezTo>
                    <a:pt x="58" y="94"/>
                    <a:pt x="59" y="94"/>
                    <a:pt x="60" y="93"/>
                  </a:cubicBezTo>
                  <a:cubicBezTo>
                    <a:pt x="66" y="87"/>
                    <a:pt x="66" y="87"/>
                    <a:pt x="66" y="87"/>
                  </a:cubicBezTo>
                  <a:cubicBezTo>
                    <a:pt x="66" y="80"/>
                    <a:pt x="66" y="80"/>
                    <a:pt x="66" y="80"/>
                  </a:cubicBezTo>
                  <a:cubicBezTo>
                    <a:pt x="61" y="85"/>
                    <a:pt x="61" y="85"/>
                    <a:pt x="61" y="85"/>
                  </a:cubicBezTo>
                  <a:cubicBezTo>
                    <a:pt x="61" y="53"/>
                    <a:pt x="61" y="53"/>
                    <a:pt x="61" y="53"/>
                  </a:cubicBezTo>
                  <a:cubicBezTo>
                    <a:pt x="61" y="52"/>
                    <a:pt x="60" y="50"/>
                    <a:pt x="58" y="50"/>
                  </a:cubicBezTo>
                  <a:cubicBezTo>
                    <a:pt x="58" y="50"/>
                    <a:pt x="58" y="51"/>
                    <a:pt x="58" y="51"/>
                  </a:cubicBezTo>
                  <a:cubicBezTo>
                    <a:pt x="58" y="51"/>
                    <a:pt x="58" y="51"/>
                    <a:pt x="58" y="51"/>
                  </a:cubicBezTo>
                  <a:cubicBezTo>
                    <a:pt x="44" y="55"/>
                    <a:pt x="44" y="55"/>
                    <a:pt x="44" y="55"/>
                  </a:cubicBezTo>
                  <a:cubicBezTo>
                    <a:pt x="40" y="56"/>
                    <a:pt x="40" y="59"/>
                    <a:pt x="40" y="63"/>
                  </a:cubicBezTo>
                  <a:cubicBezTo>
                    <a:pt x="40" y="63"/>
                    <a:pt x="41" y="64"/>
                    <a:pt x="41" y="65"/>
                  </a:cubicBezTo>
                  <a:cubicBezTo>
                    <a:pt x="41" y="65"/>
                    <a:pt x="41" y="65"/>
                    <a:pt x="41" y="65"/>
                  </a:cubicBezTo>
                  <a:cubicBezTo>
                    <a:pt x="41" y="65"/>
                    <a:pt x="41" y="65"/>
                    <a:pt x="41" y="65"/>
                  </a:cubicBezTo>
                  <a:cubicBezTo>
                    <a:pt x="41" y="92"/>
                    <a:pt x="41" y="92"/>
                    <a:pt x="41" y="92"/>
                  </a:cubicBezTo>
                  <a:cubicBezTo>
                    <a:pt x="37" y="91"/>
                    <a:pt x="34" y="90"/>
                    <a:pt x="31" y="88"/>
                  </a:cubicBezTo>
                  <a:cubicBezTo>
                    <a:pt x="28" y="85"/>
                    <a:pt x="26" y="82"/>
                    <a:pt x="24" y="79"/>
                  </a:cubicBezTo>
                  <a:cubicBezTo>
                    <a:pt x="23" y="76"/>
                    <a:pt x="22" y="72"/>
                    <a:pt x="23" y="69"/>
                  </a:cubicBezTo>
                  <a:cubicBezTo>
                    <a:pt x="23" y="64"/>
                    <a:pt x="25" y="60"/>
                    <a:pt x="28" y="57"/>
                  </a:cubicBezTo>
                  <a:cubicBezTo>
                    <a:pt x="34" y="49"/>
                    <a:pt x="44" y="47"/>
                    <a:pt x="53" y="44"/>
                  </a:cubicBezTo>
                  <a:cubicBezTo>
                    <a:pt x="55" y="44"/>
                    <a:pt x="56" y="44"/>
                    <a:pt x="58" y="43"/>
                  </a:cubicBezTo>
                  <a:cubicBezTo>
                    <a:pt x="65" y="41"/>
                    <a:pt x="65" y="41"/>
                    <a:pt x="65" y="41"/>
                  </a:cubicBezTo>
                  <a:cubicBezTo>
                    <a:pt x="66" y="41"/>
                    <a:pt x="66" y="41"/>
                    <a:pt x="66" y="41"/>
                  </a:cubicBezTo>
                  <a:cubicBezTo>
                    <a:pt x="66" y="36"/>
                    <a:pt x="66" y="36"/>
                    <a:pt x="66" y="36"/>
                  </a:cubicBezTo>
                  <a:close/>
                  <a:moveTo>
                    <a:pt x="66" y="115"/>
                  </a:moveTo>
                  <a:cubicBezTo>
                    <a:pt x="65" y="115"/>
                    <a:pt x="65" y="115"/>
                    <a:pt x="65" y="115"/>
                  </a:cubicBezTo>
                  <a:cubicBezTo>
                    <a:pt x="65" y="115"/>
                    <a:pt x="65" y="115"/>
                    <a:pt x="65" y="115"/>
                  </a:cubicBezTo>
                  <a:cubicBezTo>
                    <a:pt x="64" y="115"/>
                    <a:pt x="63" y="116"/>
                    <a:pt x="63" y="117"/>
                  </a:cubicBezTo>
                  <a:cubicBezTo>
                    <a:pt x="63" y="122"/>
                    <a:pt x="64" y="126"/>
                    <a:pt x="66" y="129"/>
                  </a:cubicBezTo>
                  <a:cubicBezTo>
                    <a:pt x="66" y="116"/>
                    <a:pt x="66" y="116"/>
                    <a:pt x="66" y="116"/>
                  </a:cubicBezTo>
                  <a:cubicBezTo>
                    <a:pt x="65" y="115"/>
                    <a:pt x="65" y="115"/>
                    <a:pt x="65" y="115"/>
                  </a:cubicBezTo>
                  <a:cubicBezTo>
                    <a:pt x="66" y="115"/>
                    <a:pt x="66" y="115"/>
                    <a:pt x="66" y="1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3" name="Freeform 226"/>
            <p:cNvSpPr>
              <a:spLocks noEditPoints="1"/>
            </p:cNvSpPr>
            <p:nvPr/>
          </p:nvSpPr>
          <p:spPr bwMode="auto">
            <a:xfrm>
              <a:off x="254197" y="238431"/>
              <a:ext cx="292045" cy="220673"/>
            </a:xfrm>
            <a:custGeom>
              <a:avLst/>
              <a:gdLst>
                <a:gd name="T0" fmla="*/ 154 w 159"/>
                <a:gd name="T1" fmla="*/ 41 h 120"/>
                <a:gd name="T2" fmla="*/ 151 w 159"/>
                <a:gd name="T3" fmla="*/ 22 h 120"/>
                <a:gd name="T4" fmla="*/ 145 w 159"/>
                <a:gd name="T5" fmla="*/ 6 h 120"/>
                <a:gd name="T6" fmla="*/ 114 w 159"/>
                <a:gd name="T7" fmla="*/ 23 h 120"/>
                <a:gd name="T8" fmla="*/ 112 w 159"/>
                <a:gd name="T9" fmla="*/ 23 h 120"/>
                <a:gd name="T10" fmla="*/ 80 w 159"/>
                <a:gd name="T11" fmla="*/ 6 h 120"/>
                <a:gd name="T12" fmla="*/ 80 w 159"/>
                <a:gd name="T13" fmla="*/ 6 h 120"/>
                <a:gd name="T14" fmla="*/ 80 w 159"/>
                <a:gd name="T15" fmla="*/ 0 h 120"/>
                <a:gd name="T16" fmla="*/ 81 w 159"/>
                <a:gd name="T17" fmla="*/ 1 h 120"/>
                <a:gd name="T18" fmla="*/ 113 w 159"/>
                <a:gd name="T19" fmla="*/ 19 h 120"/>
                <a:gd name="T20" fmla="*/ 145 w 159"/>
                <a:gd name="T21" fmla="*/ 1 h 120"/>
                <a:gd name="T22" fmla="*/ 145 w 159"/>
                <a:gd name="T23" fmla="*/ 1 h 120"/>
                <a:gd name="T24" fmla="*/ 148 w 159"/>
                <a:gd name="T25" fmla="*/ 2 h 120"/>
                <a:gd name="T26" fmla="*/ 156 w 159"/>
                <a:gd name="T27" fmla="*/ 21 h 120"/>
                <a:gd name="T28" fmla="*/ 159 w 159"/>
                <a:gd name="T29" fmla="*/ 41 h 120"/>
                <a:gd name="T30" fmla="*/ 138 w 159"/>
                <a:gd name="T31" fmla="*/ 94 h 120"/>
                <a:gd name="T32" fmla="*/ 88 w 159"/>
                <a:gd name="T33" fmla="*/ 120 h 120"/>
                <a:gd name="T34" fmla="*/ 84 w 159"/>
                <a:gd name="T35" fmla="*/ 120 h 120"/>
                <a:gd name="T36" fmla="*/ 80 w 159"/>
                <a:gd name="T37" fmla="*/ 120 h 120"/>
                <a:gd name="T38" fmla="*/ 80 w 159"/>
                <a:gd name="T39" fmla="*/ 120 h 120"/>
                <a:gd name="T40" fmla="*/ 80 w 159"/>
                <a:gd name="T41" fmla="*/ 115 h 120"/>
                <a:gd name="T42" fmla="*/ 80 w 159"/>
                <a:gd name="T43" fmla="*/ 115 h 120"/>
                <a:gd name="T44" fmla="*/ 83 w 159"/>
                <a:gd name="T45" fmla="*/ 115 h 120"/>
                <a:gd name="T46" fmla="*/ 87 w 159"/>
                <a:gd name="T47" fmla="*/ 115 h 120"/>
                <a:gd name="T48" fmla="*/ 135 w 159"/>
                <a:gd name="T49" fmla="*/ 91 h 120"/>
                <a:gd name="T50" fmla="*/ 154 w 159"/>
                <a:gd name="T51" fmla="*/ 41 h 120"/>
                <a:gd name="T52" fmla="*/ 80 w 159"/>
                <a:gd name="T53" fmla="*/ 6 h 120"/>
                <a:gd name="T54" fmla="*/ 47 w 159"/>
                <a:gd name="T55" fmla="*/ 23 h 120"/>
                <a:gd name="T56" fmla="*/ 45 w 159"/>
                <a:gd name="T57" fmla="*/ 23 h 120"/>
                <a:gd name="T58" fmla="*/ 45 w 159"/>
                <a:gd name="T59" fmla="*/ 23 h 120"/>
                <a:gd name="T60" fmla="*/ 14 w 159"/>
                <a:gd name="T61" fmla="*/ 6 h 120"/>
                <a:gd name="T62" fmla="*/ 8 w 159"/>
                <a:gd name="T63" fmla="*/ 22 h 120"/>
                <a:gd name="T64" fmla="*/ 5 w 159"/>
                <a:gd name="T65" fmla="*/ 41 h 120"/>
                <a:gd name="T66" fmla="*/ 24 w 159"/>
                <a:gd name="T67" fmla="*/ 91 h 120"/>
                <a:gd name="T68" fmla="*/ 72 w 159"/>
                <a:gd name="T69" fmla="*/ 115 h 120"/>
                <a:gd name="T70" fmla="*/ 76 w 159"/>
                <a:gd name="T71" fmla="*/ 115 h 120"/>
                <a:gd name="T72" fmla="*/ 80 w 159"/>
                <a:gd name="T73" fmla="*/ 115 h 120"/>
                <a:gd name="T74" fmla="*/ 80 w 159"/>
                <a:gd name="T75" fmla="*/ 115 h 120"/>
                <a:gd name="T76" fmla="*/ 80 w 159"/>
                <a:gd name="T77" fmla="*/ 120 h 120"/>
                <a:gd name="T78" fmla="*/ 80 w 159"/>
                <a:gd name="T79" fmla="*/ 120 h 120"/>
                <a:gd name="T80" fmla="*/ 75 w 159"/>
                <a:gd name="T81" fmla="*/ 120 h 120"/>
                <a:gd name="T82" fmla="*/ 71 w 159"/>
                <a:gd name="T83" fmla="*/ 120 h 120"/>
                <a:gd name="T84" fmla="*/ 21 w 159"/>
                <a:gd name="T85" fmla="*/ 94 h 120"/>
                <a:gd name="T86" fmla="*/ 0 w 159"/>
                <a:gd name="T87" fmla="*/ 41 h 120"/>
                <a:gd name="T88" fmla="*/ 3 w 159"/>
                <a:gd name="T89" fmla="*/ 21 h 120"/>
                <a:gd name="T90" fmla="*/ 11 w 159"/>
                <a:gd name="T91" fmla="*/ 2 h 120"/>
                <a:gd name="T92" fmla="*/ 11 w 159"/>
                <a:gd name="T93" fmla="*/ 2 h 120"/>
                <a:gd name="T94" fmla="*/ 14 w 159"/>
                <a:gd name="T95" fmla="*/ 1 h 120"/>
                <a:gd name="T96" fmla="*/ 46 w 159"/>
                <a:gd name="T97" fmla="*/ 19 h 120"/>
                <a:gd name="T98" fmla="*/ 78 w 159"/>
                <a:gd name="T99" fmla="*/ 1 h 120"/>
                <a:gd name="T100" fmla="*/ 78 w 159"/>
                <a:gd name="T101" fmla="*/ 1 h 120"/>
                <a:gd name="T102" fmla="*/ 78 w 159"/>
                <a:gd name="T103" fmla="*/ 1 h 120"/>
                <a:gd name="T104" fmla="*/ 80 w 159"/>
                <a:gd name="T105" fmla="*/ 0 h 120"/>
                <a:gd name="T106" fmla="*/ 80 w 159"/>
                <a:gd name="T107"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 h="120">
                  <a:moveTo>
                    <a:pt x="154" y="41"/>
                  </a:moveTo>
                  <a:cubicBezTo>
                    <a:pt x="154" y="34"/>
                    <a:pt x="153" y="28"/>
                    <a:pt x="151" y="22"/>
                  </a:cubicBezTo>
                  <a:cubicBezTo>
                    <a:pt x="150" y="16"/>
                    <a:pt x="148" y="11"/>
                    <a:pt x="145" y="6"/>
                  </a:cubicBezTo>
                  <a:cubicBezTo>
                    <a:pt x="114" y="23"/>
                    <a:pt x="114" y="23"/>
                    <a:pt x="114" y="23"/>
                  </a:cubicBezTo>
                  <a:cubicBezTo>
                    <a:pt x="113" y="24"/>
                    <a:pt x="112" y="24"/>
                    <a:pt x="112" y="23"/>
                  </a:cubicBezTo>
                  <a:cubicBezTo>
                    <a:pt x="80" y="6"/>
                    <a:pt x="80" y="6"/>
                    <a:pt x="80" y="6"/>
                  </a:cubicBezTo>
                  <a:cubicBezTo>
                    <a:pt x="80" y="6"/>
                    <a:pt x="80" y="6"/>
                    <a:pt x="80" y="6"/>
                  </a:cubicBezTo>
                  <a:cubicBezTo>
                    <a:pt x="80" y="0"/>
                    <a:pt x="80" y="0"/>
                    <a:pt x="80" y="0"/>
                  </a:cubicBezTo>
                  <a:cubicBezTo>
                    <a:pt x="80" y="0"/>
                    <a:pt x="80" y="0"/>
                    <a:pt x="81" y="1"/>
                  </a:cubicBezTo>
                  <a:cubicBezTo>
                    <a:pt x="113" y="19"/>
                    <a:pt x="113" y="19"/>
                    <a:pt x="113" y="19"/>
                  </a:cubicBezTo>
                  <a:cubicBezTo>
                    <a:pt x="145" y="1"/>
                    <a:pt x="145" y="1"/>
                    <a:pt x="145" y="1"/>
                  </a:cubicBezTo>
                  <a:cubicBezTo>
                    <a:pt x="145" y="1"/>
                    <a:pt x="145" y="1"/>
                    <a:pt x="145" y="1"/>
                  </a:cubicBezTo>
                  <a:cubicBezTo>
                    <a:pt x="146" y="0"/>
                    <a:pt x="148" y="0"/>
                    <a:pt x="148" y="2"/>
                  </a:cubicBezTo>
                  <a:cubicBezTo>
                    <a:pt x="152" y="7"/>
                    <a:pt x="154" y="14"/>
                    <a:pt x="156" y="21"/>
                  </a:cubicBezTo>
                  <a:cubicBezTo>
                    <a:pt x="158" y="27"/>
                    <a:pt x="159" y="34"/>
                    <a:pt x="159" y="41"/>
                  </a:cubicBezTo>
                  <a:cubicBezTo>
                    <a:pt x="159" y="61"/>
                    <a:pt x="151" y="80"/>
                    <a:pt x="138" y="94"/>
                  </a:cubicBezTo>
                  <a:cubicBezTo>
                    <a:pt x="126" y="108"/>
                    <a:pt x="108" y="118"/>
                    <a:pt x="88" y="120"/>
                  </a:cubicBezTo>
                  <a:cubicBezTo>
                    <a:pt x="87" y="120"/>
                    <a:pt x="85" y="120"/>
                    <a:pt x="84" y="120"/>
                  </a:cubicBezTo>
                  <a:cubicBezTo>
                    <a:pt x="82" y="120"/>
                    <a:pt x="81" y="120"/>
                    <a:pt x="80" y="120"/>
                  </a:cubicBezTo>
                  <a:cubicBezTo>
                    <a:pt x="80" y="120"/>
                    <a:pt x="80" y="120"/>
                    <a:pt x="80" y="120"/>
                  </a:cubicBezTo>
                  <a:cubicBezTo>
                    <a:pt x="80" y="115"/>
                    <a:pt x="80" y="115"/>
                    <a:pt x="80" y="115"/>
                  </a:cubicBezTo>
                  <a:cubicBezTo>
                    <a:pt x="80" y="115"/>
                    <a:pt x="80" y="115"/>
                    <a:pt x="80" y="115"/>
                  </a:cubicBezTo>
                  <a:cubicBezTo>
                    <a:pt x="81" y="115"/>
                    <a:pt x="82" y="115"/>
                    <a:pt x="83" y="115"/>
                  </a:cubicBezTo>
                  <a:cubicBezTo>
                    <a:pt x="85" y="115"/>
                    <a:pt x="86" y="115"/>
                    <a:pt x="87" y="115"/>
                  </a:cubicBezTo>
                  <a:cubicBezTo>
                    <a:pt x="106" y="113"/>
                    <a:pt x="123" y="104"/>
                    <a:pt x="135" y="91"/>
                  </a:cubicBezTo>
                  <a:cubicBezTo>
                    <a:pt x="147" y="77"/>
                    <a:pt x="154" y="60"/>
                    <a:pt x="154" y="41"/>
                  </a:cubicBezTo>
                  <a:close/>
                  <a:moveTo>
                    <a:pt x="80" y="6"/>
                  </a:moveTo>
                  <a:cubicBezTo>
                    <a:pt x="47" y="23"/>
                    <a:pt x="47" y="23"/>
                    <a:pt x="47" y="23"/>
                  </a:cubicBezTo>
                  <a:cubicBezTo>
                    <a:pt x="47" y="24"/>
                    <a:pt x="46" y="24"/>
                    <a:pt x="45" y="23"/>
                  </a:cubicBezTo>
                  <a:cubicBezTo>
                    <a:pt x="45" y="23"/>
                    <a:pt x="45" y="23"/>
                    <a:pt x="45" y="23"/>
                  </a:cubicBezTo>
                  <a:cubicBezTo>
                    <a:pt x="14" y="6"/>
                    <a:pt x="14" y="6"/>
                    <a:pt x="14" y="6"/>
                  </a:cubicBezTo>
                  <a:cubicBezTo>
                    <a:pt x="11" y="11"/>
                    <a:pt x="9" y="16"/>
                    <a:pt x="8" y="22"/>
                  </a:cubicBezTo>
                  <a:cubicBezTo>
                    <a:pt x="6" y="28"/>
                    <a:pt x="5" y="34"/>
                    <a:pt x="5" y="41"/>
                  </a:cubicBezTo>
                  <a:cubicBezTo>
                    <a:pt x="5" y="60"/>
                    <a:pt x="12" y="77"/>
                    <a:pt x="24" y="91"/>
                  </a:cubicBezTo>
                  <a:cubicBezTo>
                    <a:pt x="36" y="104"/>
                    <a:pt x="53" y="113"/>
                    <a:pt x="72" y="115"/>
                  </a:cubicBezTo>
                  <a:cubicBezTo>
                    <a:pt x="73" y="115"/>
                    <a:pt x="74" y="115"/>
                    <a:pt x="76" y="115"/>
                  </a:cubicBezTo>
                  <a:cubicBezTo>
                    <a:pt x="77" y="115"/>
                    <a:pt x="78" y="115"/>
                    <a:pt x="80" y="115"/>
                  </a:cubicBezTo>
                  <a:cubicBezTo>
                    <a:pt x="80" y="115"/>
                    <a:pt x="80" y="115"/>
                    <a:pt x="80" y="115"/>
                  </a:cubicBezTo>
                  <a:cubicBezTo>
                    <a:pt x="80" y="120"/>
                    <a:pt x="80" y="120"/>
                    <a:pt x="80" y="120"/>
                  </a:cubicBezTo>
                  <a:cubicBezTo>
                    <a:pt x="80" y="120"/>
                    <a:pt x="80" y="120"/>
                    <a:pt x="80" y="120"/>
                  </a:cubicBezTo>
                  <a:cubicBezTo>
                    <a:pt x="78" y="120"/>
                    <a:pt x="77" y="120"/>
                    <a:pt x="75" y="120"/>
                  </a:cubicBezTo>
                  <a:cubicBezTo>
                    <a:pt x="74" y="120"/>
                    <a:pt x="72" y="120"/>
                    <a:pt x="71" y="120"/>
                  </a:cubicBezTo>
                  <a:cubicBezTo>
                    <a:pt x="51" y="118"/>
                    <a:pt x="33" y="108"/>
                    <a:pt x="21" y="94"/>
                  </a:cubicBezTo>
                  <a:cubicBezTo>
                    <a:pt x="8" y="80"/>
                    <a:pt x="0" y="61"/>
                    <a:pt x="0" y="41"/>
                  </a:cubicBezTo>
                  <a:cubicBezTo>
                    <a:pt x="0" y="34"/>
                    <a:pt x="1" y="27"/>
                    <a:pt x="3" y="21"/>
                  </a:cubicBezTo>
                  <a:cubicBezTo>
                    <a:pt x="5" y="14"/>
                    <a:pt x="7" y="8"/>
                    <a:pt x="11" y="2"/>
                  </a:cubicBezTo>
                  <a:cubicBezTo>
                    <a:pt x="11" y="2"/>
                    <a:pt x="11" y="2"/>
                    <a:pt x="11" y="2"/>
                  </a:cubicBezTo>
                  <a:cubicBezTo>
                    <a:pt x="11" y="0"/>
                    <a:pt x="13" y="0"/>
                    <a:pt x="14" y="1"/>
                  </a:cubicBezTo>
                  <a:cubicBezTo>
                    <a:pt x="46" y="19"/>
                    <a:pt x="46" y="19"/>
                    <a:pt x="46" y="19"/>
                  </a:cubicBezTo>
                  <a:cubicBezTo>
                    <a:pt x="78" y="1"/>
                    <a:pt x="78" y="1"/>
                    <a:pt x="78" y="1"/>
                  </a:cubicBezTo>
                  <a:cubicBezTo>
                    <a:pt x="78" y="1"/>
                    <a:pt x="78" y="1"/>
                    <a:pt x="78" y="1"/>
                  </a:cubicBezTo>
                  <a:cubicBezTo>
                    <a:pt x="78" y="1"/>
                    <a:pt x="78" y="1"/>
                    <a:pt x="78" y="1"/>
                  </a:cubicBezTo>
                  <a:cubicBezTo>
                    <a:pt x="79" y="1"/>
                    <a:pt x="79" y="0"/>
                    <a:pt x="80" y="0"/>
                  </a:cubicBezTo>
                  <a:lnTo>
                    <a:pt x="80" y="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4" name="Freeform 267"/>
            <p:cNvSpPr>
              <a:spLocks noEditPoints="1"/>
            </p:cNvSpPr>
            <p:nvPr/>
          </p:nvSpPr>
          <p:spPr bwMode="auto">
            <a:xfrm>
              <a:off x="2952443" y="3078595"/>
              <a:ext cx="42855" cy="98429"/>
            </a:xfrm>
            <a:custGeom>
              <a:avLst/>
              <a:gdLst>
                <a:gd name="T0" fmla="*/ 17 w 24"/>
                <a:gd name="T1" fmla="*/ 42 h 53"/>
                <a:gd name="T2" fmla="*/ 14 w 24"/>
                <a:gd name="T3" fmla="*/ 24 h 53"/>
                <a:gd name="T4" fmla="*/ 12 w 24"/>
                <a:gd name="T5" fmla="*/ 19 h 53"/>
                <a:gd name="T6" fmla="*/ 13 w 24"/>
                <a:gd name="T7" fmla="*/ 10 h 53"/>
                <a:gd name="T8" fmla="*/ 14 w 24"/>
                <a:gd name="T9" fmla="*/ 6 h 53"/>
                <a:gd name="T10" fmla="*/ 13 w 24"/>
                <a:gd name="T11" fmla="*/ 5 h 53"/>
                <a:gd name="T12" fmla="*/ 12 w 24"/>
                <a:gd name="T13" fmla="*/ 0 h 53"/>
                <a:gd name="T14" fmla="*/ 18 w 24"/>
                <a:gd name="T15" fmla="*/ 3 h 53"/>
                <a:gd name="T16" fmla="*/ 20 w 24"/>
                <a:gd name="T17" fmla="*/ 6 h 53"/>
                <a:gd name="T18" fmla="*/ 16 w 24"/>
                <a:gd name="T19" fmla="*/ 16 h 53"/>
                <a:gd name="T20" fmla="*/ 18 w 24"/>
                <a:gd name="T21" fmla="*/ 22 h 53"/>
                <a:gd name="T22" fmla="*/ 21 w 24"/>
                <a:gd name="T23" fmla="*/ 44 h 53"/>
                <a:gd name="T24" fmla="*/ 12 w 24"/>
                <a:gd name="T25" fmla="*/ 52 h 53"/>
                <a:gd name="T26" fmla="*/ 12 w 24"/>
                <a:gd name="T27" fmla="*/ 40 h 53"/>
                <a:gd name="T28" fmla="*/ 12 w 24"/>
                <a:gd name="T29" fmla="*/ 32 h 53"/>
                <a:gd name="T30" fmla="*/ 9 w 24"/>
                <a:gd name="T31" fmla="*/ 41 h 53"/>
                <a:gd name="T32" fmla="*/ 8 w 24"/>
                <a:gd name="T33" fmla="*/ 45 h 53"/>
                <a:gd name="T34" fmla="*/ 8 w 24"/>
                <a:gd name="T35" fmla="*/ 47 h 53"/>
                <a:gd name="T36" fmla="*/ 12 w 24"/>
                <a:gd name="T37" fmla="*/ 47 h 53"/>
                <a:gd name="T38" fmla="*/ 5 w 24"/>
                <a:gd name="T39" fmla="*/ 50 h 53"/>
                <a:gd name="T40" fmla="*/ 3 w 24"/>
                <a:gd name="T41" fmla="*/ 47 h 53"/>
                <a:gd name="T42" fmla="*/ 8 w 24"/>
                <a:gd name="T43" fmla="*/ 37 h 53"/>
                <a:gd name="T44" fmla="*/ 3 w 24"/>
                <a:gd name="T45" fmla="*/ 26 h 53"/>
                <a:gd name="T46" fmla="*/ 1 w 24"/>
                <a:gd name="T47" fmla="*/ 22 h 53"/>
                <a:gd name="T48" fmla="*/ 8 w 24"/>
                <a:gd name="T49" fmla="*/ 1 h 53"/>
                <a:gd name="T50" fmla="*/ 12 w 24"/>
                <a:gd name="T51" fmla="*/ 5 h 53"/>
                <a:gd name="T52" fmla="*/ 6 w 24"/>
                <a:gd name="T53" fmla="*/ 11 h 53"/>
                <a:gd name="T54" fmla="*/ 6 w 24"/>
                <a:gd name="T55" fmla="*/ 21 h 53"/>
                <a:gd name="T56" fmla="*/ 12 w 24"/>
                <a:gd name="T57" fmla="*/ 19 h 53"/>
                <a:gd name="T58" fmla="*/ 11 w 24"/>
                <a:gd name="T59" fmla="*/ 17 h 53"/>
                <a:gd name="T60" fmla="*/ 12 w 24"/>
                <a:gd name="T61" fmla="*/ 32 h 53"/>
                <a:gd name="T62" fmla="*/ 9 w 24"/>
                <a:gd name="T63" fmla="*/ 41 h 53"/>
                <a:gd name="T64" fmla="*/ 12 w 24"/>
                <a:gd name="T65"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53">
                  <a:moveTo>
                    <a:pt x="12" y="47"/>
                  </a:moveTo>
                  <a:cubicBezTo>
                    <a:pt x="14" y="46"/>
                    <a:pt x="16" y="44"/>
                    <a:pt x="17" y="42"/>
                  </a:cubicBezTo>
                  <a:cubicBezTo>
                    <a:pt x="18" y="39"/>
                    <a:pt x="19" y="35"/>
                    <a:pt x="18" y="32"/>
                  </a:cubicBezTo>
                  <a:cubicBezTo>
                    <a:pt x="17" y="29"/>
                    <a:pt x="16" y="27"/>
                    <a:pt x="14" y="24"/>
                  </a:cubicBezTo>
                  <a:cubicBezTo>
                    <a:pt x="14" y="23"/>
                    <a:pt x="13" y="22"/>
                    <a:pt x="13" y="22"/>
                  </a:cubicBezTo>
                  <a:cubicBezTo>
                    <a:pt x="13" y="21"/>
                    <a:pt x="12" y="20"/>
                    <a:pt x="12" y="19"/>
                  </a:cubicBezTo>
                  <a:cubicBezTo>
                    <a:pt x="12" y="12"/>
                    <a:pt x="12" y="12"/>
                    <a:pt x="12" y="12"/>
                  </a:cubicBezTo>
                  <a:cubicBezTo>
                    <a:pt x="12" y="11"/>
                    <a:pt x="13" y="11"/>
                    <a:pt x="13" y="10"/>
                  </a:cubicBezTo>
                  <a:cubicBezTo>
                    <a:pt x="15" y="10"/>
                    <a:pt x="15" y="8"/>
                    <a:pt x="15" y="7"/>
                  </a:cubicBezTo>
                  <a:cubicBezTo>
                    <a:pt x="15" y="7"/>
                    <a:pt x="15" y="6"/>
                    <a:pt x="14" y="6"/>
                  </a:cubicBezTo>
                  <a:cubicBezTo>
                    <a:pt x="14" y="6"/>
                    <a:pt x="14" y="6"/>
                    <a:pt x="14" y="6"/>
                  </a:cubicBezTo>
                  <a:cubicBezTo>
                    <a:pt x="14" y="6"/>
                    <a:pt x="14" y="5"/>
                    <a:pt x="13" y="5"/>
                  </a:cubicBezTo>
                  <a:cubicBezTo>
                    <a:pt x="13" y="5"/>
                    <a:pt x="12" y="4"/>
                    <a:pt x="12" y="5"/>
                  </a:cubicBezTo>
                  <a:cubicBezTo>
                    <a:pt x="12" y="0"/>
                    <a:pt x="12" y="0"/>
                    <a:pt x="12" y="0"/>
                  </a:cubicBezTo>
                  <a:cubicBezTo>
                    <a:pt x="13" y="0"/>
                    <a:pt x="15" y="0"/>
                    <a:pt x="16" y="1"/>
                  </a:cubicBezTo>
                  <a:cubicBezTo>
                    <a:pt x="17" y="2"/>
                    <a:pt x="18" y="3"/>
                    <a:pt x="18" y="3"/>
                  </a:cubicBezTo>
                  <a:cubicBezTo>
                    <a:pt x="18" y="4"/>
                    <a:pt x="18" y="4"/>
                    <a:pt x="18" y="4"/>
                  </a:cubicBezTo>
                  <a:cubicBezTo>
                    <a:pt x="19" y="4"/>
                    <a:pt x="19" y="5"/>
                    <a:pt x="20" y="6"/>
                  </a:cubicBezTo>
                  <a:cubicBezTo>
                    <a:pt x="20" y="9"/>
                    <a:pt x="19" y="12"/>
                    <a:pt x="16" y="14"/>
                  </a:cubicBezTo>
                  <a:cubicBezTo>
                    <a:pt x="16" y="15"/>
                    <a:pt x="16" y="15"/>
                    <a:pt x="16" y="16"/>
                  </a:cubicBezTo>
                  <a:cubicBezTo>
                    <a:pt x="16" y="17"/>
                    <a:pt x="17" y="18"/>
                    <a:pt x="17" y="19"/>
                  </a:cubicBezTo>
                  <a:cubicBezTo>
                    <a:pt x="18" y="20"/>
                    <a:pt x="18" y="21"/>
                    <a:pt x="18" y="22"/>
                  </a:cubicBezTo>
                  <a:cubicBezTo>
                    <a:pt x="20" y="24"/>
                    <a:pt x="22" y="27"/>
                    <a:pt x="22" y="31"/>
                  </a:cubicBezTo>
                  <a:cubicBezTo>
                    <a:pt x="24" y="35"/>
                    <a:pt x="23" y="40"/>
                    <a:pt x="21" y="44"/>
                  </a:cubicBezTo>
                  <a:cubicBezTo>
                    <a:pt x="20" y="47"/>
                    <a:pt x="17" y="50"/>
                    <a:pt x="12" y="52"/>
                  </a:cubicBezTo>
                  <a:cubicBezTo>
                    <a:pt x="12" y="52"/>
                    <a:pt x="12" y="52"/>
                    <a:pt x="12" y="52"/>
                  </a:cubicBezTo>
                  <a:cubicBezTo>
                    <a:pt x="12" y="47"/>
                    <a:pt x="12" y="47"/>
                    <a:pt x="12" y="47"/>
                  </a:cubicBezTo>
                  <a:close/>
                  <a:moveTo>
                    <a:pt x="12" y="40"/>
                  </a:moveTo>
                  <a:cubicBezTo>
                    <a:pt x="13" y="38"/>
                    <a:pt x="13" y="35"/>
                    <a:pt x="12" y="32"/>
                  </a:cubicBezTo>
                  <a:cubicBezTo>
                    <a:pt x="12" y="32"/>
                    <a:pt x="12" y="32"/>
                    <a:pt x="12" y="32"/>
                  </a:cubicBezTo>
                  <a:lnTo>
                    <a:pt x="12" y="40"/>
                  </a:lnTo>
                  <a:close/>
                  <a:moveTo>
                    <a:pt x="9" y="41"/>
                  </a:moveTo>
                  <a:cubicBezTo>
                    <a:pt x="8" y="42"/>
                    <a:pt x="7" y="43"/>
                    <a:pt x="7" y="44"/>
                  </a:cubicBezTo>
                  <a:cubicBezTo>
                    <a:pt x="7" y="44"/>
                    <a:pt x="7" y="45"/>
                    <a:pt x="8" y="45"/>
                  </a:cubicBezTo>
                  <a:cubicBezTo>
                    <a:pt x="8" y="46"/>
                    <a:pt x="8" y="46"/>
                    <a:pt x="8" y="46"/>
                  </a:cubicBezTo>
                  <a:cubicBezTo>
                    <a:pt x="8" y="47"/>
                    <a:pt x="8" y="47"/>
                    <a:pt x="8" y="47"/>
                  </a:cubicBezTo>
                  <a:cubicBezTo>
                    <a:pt x="9" y="47"/>
                    <a:pt x="10" y="47"/>
                    <a:pt x="11" y="47"/>
                  </a:cubicBezTo>
                  <a:cubicBezTo>
                    <a:pt x="11" y="47"/>
                    <a:pt x="11" y="47"/>
                    <a:pt x="12" y="47"/>
                  </a:cubicBezTo>
                  <a:cubicBezTo>
                    <a:pt x="12" y="52"/>
                    <a:pt x="12" y="52"/>
                    <a:pt x="12" y="52"/>
                  </a:cubicBezTo>
                  <a:cubicBezTo>
                    <a:pt x="9" y="53"/>
                    <a:pt x="6" y="52"/>
                    <a:pt x="5" y="50"/>
                  </a:cubicBezTo>
                  <a:cubicBezTo>
                    <a:pt x="4" y="50"/>
                    <a:pt x="4" y="50"/>
                    <a:pt x="4" y="50"/>
                  </a:cubicBezTo>
                  <a:cubicBezTo>
                    <a:pt x="4" y="49"/>
                    <a:pt x="3" y="48"/>
                    <a:pt x="3" y="47"/>
                  </a:cubicBezTo>
                  <a:cubicBezTo>
                    <a:pt x="3" y="46"/>
                    <a:pt x="3" y="45"/>
                    <a:pt x="3" y="44"/>
                  </a:cubicBezTo>
                  <a:cubicBezTo>
                    <a:pt x="3" y="41"/>
                    <a:pt x="4" y="38"/>
                    <a:pt x="8" y="37"/>
                  </a:cubicBezTo>
                  <a:cubicBezTo>
                    <a:pt x="8" y="37"/>
                    <a:pt x="8" y="35"/>
                    <a:pt x="7" y="34"/>
                  </a:cubicBezTo>
                  <a:cubicBezTo>
                    <a:pt x="6" y="31"/>
                    <a:pt x="5" y="28"/>
                    <a:pt x="3" y="26"/>
                  </a:cubicBezTo>
                  <a:cubicBezTo>
                    <a:pt x="2" y="24"/>
                    <a:pt x="2" y="23"/>
                    <a:pt x="2" y="22"/>
                  </a:cubicBezTo>
                  <a:cubicBezTo>
                    <a:pt x="1" y="22"/>
                    <a:pt x="1" y="22"/>
                    <a:pt x="1" y="22"/>
                  </a:cubicBezTo>
                  <a:cubicBezTo>
                    <a:pt x="0" y="18"/>
                    <a:pt x="0" y="14"/>
                    <a:pt x="1" y="10"/>
                  </a:cubicBezTo>
                  <a:cubicBezTo>
                    <a:pt x="2" y="6"/>
                    <a:pt x="4" y="3"/>
                    <a:pt x="8" y="1"/>
                  </a:cubicBezTo>
                  <a:cubicBezTo>
                    <a:pt x="9" y="0"/>
                    <a:pt x="10" y="0"/>
                    <a:pt x="12" y="0"/>
                  </a:cubicBezTo>
                  <a:cubicBezTo>
                    <a:pt x="12" y="5"/>
                    <a:pt x="12" y="5"/>
                    <a:pt x="12" y="5"/>
                  </a:cubicBezTo>
                  <a:cubicBezTo>
                    <a:pt x="11" y="5"/>
                    <a:pt x="11" y="5"/>
                    <a:pt x="10" y="5"/>
                  </a:cubicBezTo>
                  <a:cubicBezTo>
                    <a:pt x="8" y="7"/>
                    <a:pt x="6" y="9"/>
                    <a:pt x="6" y="11"/>
                  </a:cubicBezTo>
                  <a:cubicBezTo>
                    <a:pt x="5" y="14"/>
                    <a:pt x="5" y="18"/>
                    <a:pt x="6" y="21"/>
                  </a:cubicBezTo>
                  <a:cubicBezTo>
                    <a:pt x="6" y="21"/>
                    <a:pt x="6" y="21"/>
                    <a:pt x="6" y="21"/>
                  </a:cubicBezTo>
                  <a:cubicBezTo>
                    <a:pt x="9" y="41"/>
                    <a:pt x="9" y="41"/>
                    <a:pt x="9" y="41"/>
                  </a:cubicBezTo>
                  <a:close/>
                  <a:moveTo>
                    <a:pt x="12" y="19"/>
                  </a:moveTo>
                  <a:cubicBezTo>
                    <a:pt x="12" y="12"/>
                    <a:pt x="12" y="12"/>
                    <a:pt x="12" y="12"/>
                  </a:cubicBezTo>
                  <a:cubicBezTo>
                    <a:pt x="11" y="13"/>
                    <a:pt x="11" y="15"/>
                    <a:pt x="11" y="17"/>
                  </a:cubicBezTo>
                  <a:cubicBezTo>
                    <a:pt x="11" y="17"/>
                    <a:pt x="11" y="18"/>
                    <a:pt x="12" y="19"/>
                  </a:cubicBezTo>
                  <a:close/>
                  <a:moveTo>
                    <a:pt x="12" y="32"/>
                  </a:moveTo>
                  <a:cubicBezTo>
                    <a:pt x="11" y="29"/>
                    <a:pt x="9" y="26"/>
                    <a:pt x="7" y="23"/>
                  </a:cubicBezTo>
                  <a:cubicBezTo>
                    <a:pt x="9" y="41"/>
                    <a:pt x="9" y="41"/>
                    <a:pt x="9" y="41"/>
                  </a:cubicBezTo>
                  <a:cubicBezTo>
                    <a:pt x="10" y="41"/>
                    <a:pt x="11" y="40"/>
                    <a:pt x="12" y="40"/>
                  </a:cubicBezTo>
                  <a:lnTo>
                    <a:pt x="12"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5" name="Freeform 285"/>
            <p:cNvSpPr>
              <a:spLocks noEditPoints="1"/>
            </p:cNvSpPr>
            <p:nvPr/>
          </p:nvSpPr>
          <p:spPr bwMode="auto">
            <a:xfrm>
              <a:off x="2079481" y="3432623"/>
              <a:ext cx="69837" cy="179396"/>
            </a:xfrm>
            <a:custGeom>
              <a:avLst/>
              <a:gdLst>
                <a:gd name="T0" fmla="*/ 21 w 38"/>
                <a:gd name="T1" fmla="*/ 92 h 97"/>
                <a:gd name="T2" fmla="*/ 21 w 38"/>
                <a:gd name="T3" fmla="*/ 47 h 97"/>
                <a:gd name="T4" fmla="*/ 23 w 38"/>
                <a:gd name="T5" fmla="*/ 44 h 97"/>
                <a:gd name="T6" fmla="*/ 30 w 38"/>
                <a:gd name="T7" fmla="*/ 38 h 97"/>
                <a:gd name="T8" fmla="*/ 33 w 38"/>
                <a:gd name="T9" fmla="*/ 27 h 97"/>
                <a:gd name="T10" fmla="*/ 28 w 38"/>
                <a:gd name="T11" fmla="*/ 11 h 97"/>
                <a:gd name="T12" fmla="*/ 19 w 38"/>
                <a:gd name="T13" fmla="*/ 5 h 97"/>
                <a:gd name="T14" fmla="*/ 19 w 38"/>
                <a:gd name="T15" fmla="*/ 0 h 97"/>
                <a:gd name="T16" fmla="*/ 32 w 38"/>
                <a:gd name="T17" fmla="*/ 9 h 97"/>
                <a:gd name="T18" fmla="*/ 38 w 38"/>
                <a:gd name="T19" fmla="*/ 27 h 97"/>
                <a:gd name="T20" fmla="*/ 34 w 38"/>
                <a:gd name="T21" fmla="*/ 41 h 97"/>
                <a:gd name="T22" fmla="*/ 26 w 38"/>
                <a:gd name="T23" fmla="*/ 48 h 97"/>
                <a:gd name="T24" fmla="*/ 26 w 38"/>
                <a:gd name="T25" fmla="*/ 95 h 97"/>
                <a:gd name="T26" fmla="*/ 23 w 38"/>
                <a:gd name="T27" fmla="*/ 97 h 97"/>
                <a:gd name="T28" fmla="*/ 19 w 38"/>
                <a:gd name="T29" fmla="*/ 97 h 97"/>
                <a:gd name="T30" fmla="*/ 19 w 38"/>
                <a:gd name="T31" fmla="*/ 92 h 97"/>
                <a:gd name="T32" fmla="*/ 21 w 38"/>
                <a:gd name="T33" fmla="*/ 92 h 97"/>
                <a:gd name="T34" fmla="*/ 19 w 38"/>
                <a:gd name="T35" fmla="*/ 5 h 97"/>
                <a:gd name="T36" fmla="*/ 10 w 38"/>
                <a:gd name="T37" fmla="*/ 11 h 97"/>
                <a:gd name="T38" fmla="*/ 5 w 38"/>
                <a:gd name="T39" fmla="*/ 27 h 97"/>
                <a:gd name="T40" fmla="*/ 8 w 38"/>
                <a:gd name="T41" fmla="*/ 38 h 97"/>
                <a:gd name="T42" fmla="*/ 16 w 38"/>
                <a:gd name="T43" fmla="*/ 44 h 97"/>
                <a:gd name="T44" fmla="*/ 17 w 38"/>
                <a:gd name="T45" fmla="*/ 47 h 97"/>
                <a:gd name="T46" fmla="*/ 17 w 38"/>
                <a:gd name="T47" fmla="*/ 47 h 97"/>
                <a:gd name="T48" fmla="*/ 17 w 38"/>
                <a:gd name="T49" fmla="*/ 92 h 97"/>
                <a:gd name="T50" fmla="*/ 19 w 38"/>
                <a:gd name="T51" fmla="*/ 92 h 97"/>
                <a:gd name="T52" fmla="*/ 19 w 38"/>
                <a:gd name="T53" fmla="*/ 97 h 97"/>
                <a:gd name="T54" fmla="*/ 15 w 38"/>
                <a:gd name="T55" fmla="*/ 97 h 97"/>
                <a:gd name="T56" fmla="*/ 12 w 38"/>
                <a:gd name="T57" fmla="*/ 95 h 97"/>
                <a:gd name="T58" fmla="*/ 12 w 38"/>
                <a:gd name="T59" fmla="*/ 48 h 97"/>
                <a:gd name="T60" fmla="*/ 4 w 38"/>
                <a:gd name="T61" fmla="*/ 41 h 97"/>
                <a:gd name="T62" fmla="*/ 0 w 38"/>
                <a:gd name="T63" fmla="*/ 27 h 97"/>
                <a:gd name="T64" fmla="*/ 6 w 38"/>
                <a:gd name="T65" fmla="*/ 9 h 97"/>
                <a:gd name="T66" fmla="*/ 19 w 38"/>
                <a:gd name="T67" fmla="*/ 0 h 97"/>
                <a:gd name="T68" fmla="*/ 19 w 38"/>
                <a:gd name="T69" fmla="*/ 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97">
                  <a:moveTo>
                    <a:pt x="21" y="92"/>
                  </a:moveTo>
                  <a:cubicBezTo>
                    <a:pt x="21" y="47"/>
                    <a:pt x="21" y="47"/>
                    <a:pt x="21" y="47"/>
                  </a:cubicBezTo>
                  <a:cubicBezTo>
                    <a:pt x="21" y="45"/>
                    <a:pt x="22" y="44"/>
                    <a:pt x="23" y="44"/>
                  </a:cubicBezTo>
                  <a:cubicBezTo>
                    <a:pt x="26" y="43"/>
                    <a:pt x="28" y="41"/>
                    <a:pt x="30" y="38"/>
                  </a:cubicBezTo>
                  <a:cubicBezTo>
                    <a:pt x="32" y="35"/>
                    <a:pt x="33" y="31"/>
                    <a:pt x="33" y="27"/>
                  </a:cubicBezTo>
                  <a:cubicBezTo>
                    <a:pt x="33" y="22"/>
                    <a:pt x="31" y="16"/>
                    <a:pt x="28" y="11"/>
                  </a:cubicBezTo>
                  <a:cubicBezTo>
                    <a:pt x="26" y="8"/>
                    <a:pt x="23" y="5"/>
                    <a:pt x="19" y="5"/>
                  </a:cubicBezTo>
                  <a:cubicBezTo>
                    <a:pt x="19" y="0"/>
                    <a:pt x="19" y="0"/>
                    <a:pt x="19" y="0"/>
                  </a:cubicBezTo>
                  <a:cubicBezTo>
                    <a:pt x="24" y="0"/>
                    <a:pt x="29" y="4"/>
                    <a:pt x="32" y="9"/>
                  </a:cubicBezTo>
                  <a:cubicBezTo>
                    <a:pt x="36" y="14"/>
                    <a:pt x="38" y="21"/>
                    <a:pt x="38" y="27"/>
                  </a:cubicBezTo>
                  <a:cubicBezTo>
                    <a:pt x="38" y="32"/>
                    <a:pt x="37" y="37"/>
                    <a:pt x="34" y="41"/>
                  </a:cubicBezTo>
                  <a:cubicBezTo>
                    <a:pt x="32" y="44"/>
                    <a:pt x="29" y="47"/>
                    <a:pt x="26" y="48"/>
                  </a:cubicBezTo>
                  <a:cubicBezTo>
                    <a:pt x="26" y="95"/>
                    <a:pt x="26" y="95"/>
                    <a:pt x="26" y="95"/>
                  </a:cubicBezTo>
                  <a:cubicBezTo>
                    <a:pt x="26" y="96"/>
                    <a:pt x="25" y="97"/>
                    <a:pt x="23" y="97"/>
                  </a:cubicBezTo>
                  <a:cubicBezTo>
                    <a:pt x="19" y="97"/>
                    <a:pt x="19" y="97"/>
                    <a:pt x="19" y="97"/>
                  </a:cubicBezTo>
                  <a:cubicBezTo>
                    <a:pt x="19" y="92"/>
                    <a:pt x="19" y="92"/>
                    <a:pt x="19" y="92"/>
                  </a:cubicBezTo>
                  <a:lnTo>
                    <a:pt x="21" y="92"/>
                  </a:lnTo>
                  <a:close/>
                  <a:moveTo>
                    <a:pt x="19" y="5"/>
                  </a:moveTo>
                  <a:cubicBezTo>
                    <a:pt x="16" y="5"/>
                    <a:pt x="12" y="8"/>
                    <a:pt x="10" y="11"/>
                  </a:cubicBezTo>
                  <a:cubicBezTo>
                    <a:pt x="7" y="16"/>
                    <a:pt x="5" y="22"/>
                    <a:pt x="5" y="27"/>
                  </a:cubicBezTo>
                  <a:cubicBezTo>
                    <a:pt x="5" y="31"/>
                    <a:pt x="6" y="35"/>
                    <a:pt x="8" y="38"/>
                  </a:cubicBezTo>
                  <a:cubicBezTo>
                    <a:pt x="10" y="41"/>
                    <a:pt x="13" y="43"/>
                    <a:pt x="16" y="44"/>
                  </a:cubicBezTo>
                  <a:cubicBezTo>
                    <a:pt x="17" y="45"/>
                    <a:pt x="17" y="46"/>
                    <a:pt x="17" y="47"/>
                  </a:cubicBezTo>
                  <a:cubicBezTo>
                    <a:pt x="17" y="47"/>
                    <a:pt x="17" y="47"/>
                    <a:pt x="17" y="47"/>
                  </a:cubicBezTo>
                  <a:cubicBezTo>
                    <a:pt x="17" y="92"/>
                    <a:pt x="17" y="92"/>
                    <a:pt x="17" y="92"/>
                  </a:cubicBezTo>
                  <a:cubicBezTo>
                    <a:pt x="19" y="92"/>
                    <a:pt x="19" y="92"/>
                    <a:pt x="19" y="92"/>
                  </a:cubicBezTo>
                  <a:cubicBezTo>
                    <a:pt x="19" y="97"/>
                    <a:pt x="19" y="97"/>
                    <a:pt x="19" y="97"/>
                  </a:cubicBezTo>
                  <a:cubicBezTo>
                    <a:pt x="15" y="97"/>
                    <a:pt x="15" y="97"/>
                    <a:pt x="15" y="97"/>
                  </a:cubicBezTo>
                  <a:cubicBezTo>
                    <a:pt x="14" y="97"/>
                    <a:pt x="12" y="96"/>
                    <a:pt x="12" y="95"/>
                  </a:cubicBezTo>
                  <a:cubicBezTo>
                    <a:pt x="12" y="48"/>
                    <a:pt x="12" y="48"/>
                    <a:pt x="12" y="48"/>
                  </a:cubicBezTo>
                  <a:cubicBezTo>
                    <a:pt x="9" y="47"/>
                    <a:pt x="6" y="44"/>
                    <a:pt x="4" y="41"/>
                  </a:cubicBezTo>
                  <a:cubicBezTo>
                    <a:pt x="2" y="37"/>
                    <a:pt x="0" y="32"/>
                    <a:pt x="0" y="27"/>
                  </a:cubicBezTo>
                  <a:cubicBezTo>
                    <a:pt x="0" y="21"/>
                    <a:pt x="2" y="14"/>
                    <a:pt x="6" y="9"/>
                  </a:cubicBezTo>
                  <a:cubicBezTo>
                    <a:pt x="9" y="4"/>
                    <a:pt x="14" y="0"/>
                    <a:pt x="19" y="0"/>
                  </a:cubicBezTo>
                  <a:lnTo>
                    <a:pt x="19"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6" name="Freeform 288"/>
            <p:cNvSpPr>
              <a:spLocks noEditPoints="1"/>
            </p:cNvSpPr>
            <p:nvPr/>
          </p:nvSpPr>
          <p:spPr bwMode="auto">
            <a:xfrm>
              <a:off x="4863435" y="63798"/>
              <a:ext cx="296808" cy="293701"/>
            </a:xfrm>
            <a:custGeom>
              <a:avLst/>
              <a:gdLst>
                <a:gd name="T0" fmla="*/ 145 w 161"/>
                <a:gd name="T1" fmla="*/ 55 h 159"/>
                <a:gd name="T2" fmla="*/ 105 w 161"/>
                <a:gd name="T3" fmla="*/ 11 h 159"/>
                <a:gd name="T4" fmla="*/ 137 w 161"/>
                <a:gd name="T5" fmla="*/ 110 h 159"/>
                <a:gd name="T6" fmla="*/ 99 w 161"/>
                <a:gd name="T7" fmla="*/ 153 h 159"/>
                <a:gd name="T8" fmla="*/ 124 w 161"/>
                <a:gd name="T9" fmla="*/ 96 h 159"/>
                <a:gd name="T10" fmla="*/ 99 w 161"/>
                <a:gd name="T11" fmla="*/ 33 h 159"/>
                <a:gd name="T12" fmla="*/ 104 w 161"/>
                <a:gd name="T13" fmla="*/ 132 h 159"/>
                <a:gd name="T14" fmla="*/ 110 w 161"/>
                <a:gd name="T15" fmla="*/ 102 h 159"/>
                <a:gd name="T16" fmla="*/ 104 w 161"/>
                <a:gd name="T17" fmla="*/ 104 h 159"/>
                <a:gd name="T18" fmla="*/ 112 w 161"/>
                <a:gd name="T19" fmla="*/ 89 h 159"/>
                <a:gd name="T20" fmla="*/ 118 w 161"/>
                <a:gd name="T21" fmla="*/ 56 h 159"/>
                <a:gd name="T22" fmla="*/ 122 w 161"/>
                <a:gd name="T23" fmla="*/ 36 h 159"/>
                <a:gd name="T24" fmla="*/ 99 w 161"/>
                <a:gd name="T25" fmla="*/ 47 h 159"/>
                <a:gd name="T26" fmla="*/ 115 w 161"/>
                <a:gd name="T27" fmla="*/ 53 h 159"/>
                <a:gd name="T28" fmla="*/ 108 w 161"/>
                <a:gd name="T29" fmla="*/ 88 h 159"/>
                <a:gd name="T30" fmla="*/ 99 w 161"/>
                <a:gd name="T31" fmla="*/ 92 h 159"/>
                <a:gd name="T32" fmla="*/ 81 w 161"/>
                <a:gd name="T33" fmla="*/ 158 h 159"/>
                <a:gd name="T34" fmla="*/ 99 w 161"/>
                <a:gd name="T35" fmla="*/ 12 h 159"/>
                <a:gd name="T36" fmla="*/ 81 w 161"/>
                <a:gd name="T37" fmla="*/ 32 h 159"/>
                <a:gd name="T38" fmla="*/ 86 w 161"/>
                <a:gd name="T39" fmla="*/ 64 h 159"/>
                <a:gd name="T40" fmla="*/ 87 w 161"/>
                <a:gd name="T41" fmla="*/ 44 h 159"/>
                <a:gd name="T42" fmla="*/ 99 w 161"/>
                <a:gd name="T43" fmla="*/ 47 h 159"/>
                <a:gd name="T44" fmla="*/ 96 w 161"/>
                <a:gd name="T45" fmla="*/ 71 h 159"/>
                <a:gd name="T46" fmla="*/ 98 w 161"/>
                <a:gd name="T47" fmla="*/ 87 h 159"/>
                <a:gd name="T48" fmla="*/ 96 w 161"/>
                <a:gd name="T49" fmla="*/ 92 h 159"/>
                <a:gd name="T50" fmla="*/ 93 w 161"/>
                <a:gd name="T51" fmla="*/ 87 h 159"/>
                <a:gd name="T52" fmla="*/ 99 w 161"/>
                <a:gd name="T53" fmla="*/ 99 h 159"/>
                <a:gd name="T54" fmla="*/ 99 w 161"/>
                <a:gd name="T55" fmla="*/ 115 h 159"/>
                <a:gd name="T56" fmla="*/ 81 w 161"/>
                <a:gd name="T57" fmla="*/ 119 h 159"/>
                <a:gd name="T58" fmla="*/ 99 w 161"/>
                <a:gd name="T59" fmla="*/ 115 h 159"/>
                <a:gd name="T60" fmla="*/ 81 w 161"/>
                <a:gd name="T61" fmla="*/ 135 h 159"/>
                <a:gd name="T62" fmla="*/ 72 w 161"/>
                <a:gd name="T63" fmla="*/ 150 h 159"/>
                <a:gd name="T64" fmla="*/ 67 w 161"/>
                <a:gd name="T65" fmla="*/ 146 h 159"/>
                <a:gd name="T66" fmla="*/ 81 w 161"/>
                <a:gd name="T67" fmla="*/ 21 h 159"/>
                <a:gd name="T68" fmla="*/ 81 w 161"/>
                <a:gd name="T69" fmla="*/ 32 h 159"/>
                <a:gd name="T70" fmla="*/ 74 w 161"/>
                <a:gd name="T71" fmla="*/ 65 h 159"/>
                <a:gd name="T72" fmla="*/ 67 w 161"/>
                <a:gd name="T73" fmla="*/ 80 h 159"/>
                <a:gd name="T74" fmla="*/ 69 w 161"/>
                <a:gd name="T75" fmla="*/ 65 h 159"/>
                <a:gd name="T76" fmla="*/ 81 w 161"/>
                <a:gd name="T77" fmla="*/ 94 h 159"/>
                <a:gd name="T78" fmla="*/ 67 w 161"/>
                <a:gd name="T79" fmla="*/ 102 h 159"/>
                <a:gd name="T80" fmla="*/ 80 w 161"/>
                <a:gd name="T81" fmla="*/ 88 h 159"/>
                <a:gd name="T82" fmla="*/ 81 w 161"/>
                <a:gd name="T83" fmla="*/ 115 h 159"/>
                <a:gd name="T84" fmla="*/ 81 w 161"/>
                <a:gd name="T85" fmla="*/ 140 h 159"/>
                <a:gd name="T86" fmla="*/ 68 w 161"/>
                <a:gd name="T87" fmla="*/ 117 h 159"/>
                <a:gd name="T88" fmla="*/ 21 w 161"/>
                <a:gd name="T89" fmla="*/ 147 h 159"/>
                <a:gd name="T90" fmla="*/ 67 w 161"/>
                <a:gd name="T91" fmla="*/ 146 h 159"/>
                <a:gd name="T92" fmla="*/ 23 w 161"/>
                <a:gd name="T93" fmla="*/ 152 h 159"/>
                <a:gd name="T94" fmla="*/ 9 w 161"/>
                <a:gd name="T95" fmla="*/ 141 h 159"/>
                <a:gd name="T96" fmla="*/ 2 w 161"/>
                <a:gd name="T97" fmla="*/ 61 h 159"/>
                <a:gd name="T98" fmla="*/ 67 w 161"/>
                <a:gd name="T99" fmla="*/ 25 h 159"/>
                <a:gd name="T100" fmla="*/ 11 w 161"/>
                <a:gd name="T101" fmla="*/ 88 h 159"/>
                <a:gd name="T102" fmla="*/ 40 w 161"/>
                <a:gd name="T103" fmla="*/ 113 h 159"/>
                <a:gd name="T104" fmla="*/ 57 w 161"/>
                <a:gd name="T105" fmla="*/ 39 h 159"/>
                <a:gd name="T106" fmla="*/ 28 w 161"/>
                <a:gd name="T107" fmla="*/ 91 h 159"/>
                <a:gd name="T108" fmla="*/ 46 w 161"/>
                <a:gd name="T109" fmla="*/ 65 h 159"/>
                <a:gd name="T110" fmla="*/ 56 w 161"/>
                <a:gd name="T111" fmla="*/ 91 h 159"/>
                <a:gd name="T112" fmla="*/ 61 w 161"/>
                <a:gd name="T113" fmla="*/ 85 h 159"/>
                <a:gd name="T114" fmla="*/ 45 w 161"/>
                <a:gd name="T115" fmla="*/ 55 h 159"/>
                <a:gd name="T116" fmla="*/ 41 w 161"/>
                <a:gd name="T117" fmla="*/ 92 h 159"/>
                <a:gd name="T118" fmla="*/ 54 w 161"/>
                <a:gd name="T119" fmla="*/ 44 h 159"/>
                <a:gd name="T120" fmla="*/ 67 w 161"/>
                <a:gd name="T121" fmla="*/ 115 h 159"/>
                <a:gd name="T122" fmla="*/ 67 w 161"/>
                <a:gd name="T123" fmla="*/ 11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159">
                  <a:moveTo>
                    <a:pt x="99" y="153"/>
                  </a:moveTo>
                  <a:cubicBezTo>
                    <a:pt x="102" y="153"/>
                    <a:pt x="104" y="152"/>
                    <a:pt x="106" y="151"/>
                  </a:cubicBezTo>
                  <a:cubicBezTo>
                    <a:pt x="115" y="147"/>
                    <a:pt x="120" y="141"/>
                    <a:pt x="124" y="134"/>
                  </a:cubicBezTo>
                  <a:cubicBezTo>
                    <a:pt x="127" y="126"/>
                    <a:pt x="130" y="118"/>
                    <a:pt x="132" y="109"/>
                  </a:cubicBezTo>
                  <a:cubicBezTo>
                    <a:pt x="137" y="91"/>
                    <a:pt x="141" y="73"/>
                    <a:pt x="145" y="55"/>
                  </a:cubicBezTo>
                  <a:cubicBezTo>
                    <a:pt x="149" y="38"/>
                    <a:pt x="152" y="22"/>
                    <a:pt x="155" y="5"/>
                  </a:cubicBezTo>
                  <a:cubicBezTo>
                    <a:pt x="139" y="8"/>
                    <a:pt x="122" y="12"/>
                    <a:pt x="106" y="15"/>
                  </a:cubicBezTo>
                  <a:cubicBezTo>
                    <a:pt x="104" y="16"/>
                    <a:pt x="101" y="16"/>
                    <a:pt x="99" y="17"/>
                  </a:cubicBezTo>
                  <a:cubicBezTo>
                    <a:pt x="99" y="12"/>
                    <a:pt x="99" y="12"/>
                    <a:pt x="99" y="12"/>
                  </a:cubicBezTo>
                  <a:cubicBezTo>
                    <a:pt x="101" y="11"/>
                    <a:pt x="103" y="11"/>
                    <a:pt x="105" y="11"/>
                  </a:cubicBezTo>
                  <a:cubicBezTo>
                    <a:pt x="122" y="7"/>
                    <a:pt x="140" y="3"/>
                    <a:pt x="158" y="0"/>
                  </a:cubicBezTo>
                  <a:cubicBezTo>
                    <a:pt x="158" y="0"/>
                    <a:pt x="158" y="0"/>
                    <a:pt x="159" y="0"/>
                  </a:cubicBezTo>
                  <a:cubicBezTo>
                    <a:pt x="160" y="0"/>
                    <a:pt x="161" y="1"/>
                    <a:pt x="161" y="3"/>
                  </a:cubicBezTo>
                  <a:cubicBezTo>
                    <a:pt x="157" y="20"/>
                    <a:pt x="154" y="38"/>
                    <a:pt x="150" y="56"/>
                  </a:cubicBezTo>
                  <a:cubicBezTo>
                    <a:pt x="146" y="74"/>
                    <a:pt x="141" y="92"/>
                    <a:pt x="137" y="110"/>
                  </a:cubicBezTo>
                  <a:cubicBezTo>
                    <a:pt x="134" y="119"/>
                    <a:pt x="132" y="128"/>
                    <a:pt x="128" y="136"/>
                  </a:cubicBezTo>
                  <a:cubicBezTo>
                    <a:pt x="124" y="144"/>
                    <a:pt x="118" y="151"/>
                    <a:pt x="108" y="155"/>
                  </a:cubicBezTo>
                  <a:cubicBezTo>
                    <a:pt x="105" y="156"/>
                    <a:pt x="102" y="157"/>
                    <a:pt x="99" y="158"/>
                  </a:cubicBezTo>
                  <a:cubicBezTo>
                    <a:pt x="99" y="158"/>
                    <a:pt x="99" y="158"/>
                    <a:pt x="99" y="158"/>
                  </a:cubicBezTo>
                  <a:cubicBezTo>
                    <a:pt x="99" y="153"/>
                    <a:pt x="99" y="153"/>
                    <a:pt x="99" y="153"/>
                  </a:cubicBezTo>
                  <a:close/>
                  <a:moveTo>
                    <a:pt x="99" y="140"/>
                  </a:moveTo>
                  <a:cubicBezTo>
                    <a:pt x="102" y="139"/>
                    <a:pt x="104" y="138"/>
                    <a:pt x="107" y="136"/>
                  </a:cubicBezTo>
                  <a:cubicBezTo>
                    <a:pt x="116" y="129"/>
                    <a:pt x="118" y="118"/>
                    <a:pt x="121" y="108"/>
                  </a:cubicBezTo>
                  <a:cubicBezTo>
                    <a:pt x="121" y="106"/>
                    <a:pt x="122" y="105"/>
                    <a:pt x="122" y="103"/>
                  </a:cubicBezTo>
                  <a:cubicBezTo>
                    <a:pt x="124" y="96"/>
                    <a:pt x="124" y="96"/>
                    <a:pt x="124" y="96"/>
                  </a:cubicBezTo>
                  <a:cubicBezTo>
                    <a:pt x="130" y="72"/>
                    <a:pt x="136" y="47"/>
                    <a:pt x="141" y="23"/>
                  </a:cubicBezTo>
                  <a:cubicBezTo>
                    <a:pt x="141" y="22"/>
                    <a:pt x="141" y="22"/>
                    <a:pt x="141" y="22"/>
                  </a:cubicBezTo>
                  <a:cubicBezTo>
                    <a:pt x="140" y="20"/>
                    <a:pt x="139" y="20"/>
                    <a:pt x="138" y="20"/>
                  </a:cubicBezTo>
                  <a:cubicBezTo>
                    <a:pt x="125" y="22"/>
                    <a:pt x="112" y="25"/>
                    <a:pt x="99" y="28"/>
                  </a:cubicBezTo>
                  <a:cubicBezTo>
                    <a:pt x="99" y="33"/>
                    <a:pt x="99" y="33"/>
                    <a:pt x="99" y="33"/>
                  </a:cubicBezTo>
                  <a:cubicBezTo>
                    <a:pt x="111" y="30"/>
                    <a:pt x="123" y="27"/>
                    <a:pt x="135" y="25"/>
                  </a:cubicBezTo>
                  <a:cubicBezTo>
                    <a:pt x="131" y="49"/>
                    <a:pt x="125" y="72"/>
                    <a:pt x="119" y="95"/>
                  </a:cubicBezTo>
                  <a:cubicBezTo>
                    <a:pt x="117" y="102"/>
                    <a:pt x="117" y="102"/>
                    <a:pt x="117" y="102"/>
                  </a:cubicBezTo>
                  <a:cubicBezTo>
                    <a:pt x="117" y="104"/>
                    <a:pt x="117" y="105"/>
                    <a:pt x="116" y="107"/>
                  </a:cubicBezTo>
                  <a:cubicBezTo>
                    <a:pt x="114" y="116"/>
                    <a:pt x="111" y="126"/>
                    <a:pt x="104" y="132"/>
                  </a:cubicBezTo>
                  <a:cubicBezTo>
                    <a:pt x="102" y="133"/>
                    <a:pt x="101" y="134"/>
                    <a:pt x="99" y="135"/>
                  </a:cubicBezTo>
                  <a:cubicBezTo>
                    <a:pt x="99" y="140"/>
                    <a:pt x="99" y="140"/>
                    <a:pt x="99" y="140"/>
                  </a:cubicBezTo>
                  <a:close/>
                  <a:moveTo>
                    <a:pt x="99" y="120"/>
                  </a:moveTo>
                  <a:cubicBezTo>
                    <a:pt x="102" y="120"/>
                    <a:pt x="105" y="120"/>
                    <a:pt x="106" y="116"/>
                  </a:cubicBezTo>
                  <a:cubicBezTo>
                    <a:pt x="110" y="102"/>
                    <a:pt x="110" y="102"/>
                    <a:pt x="110" y="102"/>
                  </a:cubicBezTo>
                  <a:cubicBezTo>
                    <a:pt x="110" y="101"/>
                    <a:pt x="110" y="100"/>
                    <a:pt x="108" y="99"/>
                  </a:cubicBezTo>
                  <a:cubicBezTo>
                    <a:pt x="108" y="99"/>
                    <a:pt x="108" y="99"/>
                    <a:pt x="107" y="99"/>
                  </a:cubicBezTo>
                  <a:cubicBezTo>
                    <a:pt x="99" y="99"/>
                    <a:pt x="99" y="99"/>
                    <a:pt x="99" y="99"/>
                  </a:cubicBezTo>
                  <a:cubicBezTo>
                    <a:pt x="99" y="104"/>
                    <a:pt x="99" y="104"/>
                    <a:pt x="99" y="104"/>
                  </a:cubicBezTo>
                  <a:cubicBezTo>
                    <a:pt x="104" y="104"/>
                    <a:pt x="104" y="104"/>
                    <a:pt x="104" y="104"/>
                  </a:cubicBezTo>
                  <a:cubicBezTo>
                    <a:pt x="101" y="115"/>
                    <a:pt x="101" y="115"/>
                    <a:pt x="101" y="115"/>
                  </a:cubicBezTo>
                  <a:cubicBezTo>
                    <a:pt x="101" y="115"/>
                    <a:pt x="100" y="115"/>
                    <a:pt x="99" y="115"/>
                  </a:cubicBezTo>
                  <a:cubicBezTo>
                    <a:pt x="99" y="120"/>
                    <a:pt x="99" y="120"/>
                    <a:pt x="99" y="120"/>
                  </a:cubicBezTo>
                  <a:close/>
                  <a:moveTo>
                    <a:pt x="99" y="92"/>
                  </a:moveTo>
                  <a:cubicBezTo>
                    <a:pt x="104" y="92"/>
                    <a:pt x="111" y="92"/>
                    <a:pt x="112" y="89"/>
                  </a:cubicBezTo>
                  <a:cubicBezTo>
                    <a:pt x="117" y="73"/>
                    <a:pt x="117" y="73"/>
                    <a:pt x="117" y="73"/>
                  </a:cubicBezTo>
                  <a:cubicBezTo>
                    <a:pt x="117" y="72"/>
                    <a:pt x="116" y="71"/>
                    <a:pt x="115" y="70"/>
                  </a:cubicBezTo>
                  <a:cubicBezTo>
                    <a:pt x="115" y="70"/>
                    <a:pt x="114" y="70"/>
                    <a:pt x="114" y="70"/>
                  </a:cubicBezTo>
                  <a:cubicBezTo>
                    <a:pt x="104" y="70"/>
                    <a:pt x="104" y="70"/>
                    <a:pt x="104" y="70"/>
                  </a:cubicBezTo>
                  <a:cubicBezTo>
                    <a:pt x="118" y="56"/>
                    <a:pt x="118" y="56"/>
                    <a:pt x="118" y="56"/>
                  </a:cubicBezTo>
                  <a:cubicBezTo>
                    <a:pt x="118" y="56"/>
                    <a:pt x="118" y="56"/>
                    <a:pt x="118" y="56"/>
                  </a:cubicBezTo>
                  <a:cubicBezTo>
                    <a:pt x="122" y="52"/>
                    <a:pt x="123" y="47"/>
                    <a:pt x="124" y="42"/>
                  </a:cubicBezTo>
                  <a:cubicBezTo>
                    <a:pt x="124" y="41"/>
                    <a:pt x="124" y="40"/>
                    <a:pt x="124" y="39"/>
                  </a:cubicBezTo>
                  <a:cubicBezTo>
                    <a:pt x="125" y="37"/>
                    <a:pt x="124" y="36"/>
                    <a:pt x="123" y="36"/>
                  </a:cubicBezTo>
                  <a:cubicBezTo>
                    <a:pt x="122" y="36"/>
                    <a:pt x="122" y="36"/>
                    <a:pt x="122" y="36"/>
                  </a:cubicBezTo>
                  <a:cubicBezTo>
                    <a:pt x="120" y="36"/>
                    <a:pt x="119" y="36"/>
                    <a:pt x="118" y="37"/>
                  </a:cubicBezTo>
                  <a:cubicBezTo>
                    <a:pt x="113" y="37"/>
                    <a:pt x="108" y="38"/>
                    <a:pt x="104" y="42"/>
                  </a:cubicBezTo>
                  <a:cubicBezTo>
                    <a:pt x="104" y="42"/>
                    <a:pt x="104" y="42"/>
                    <a:pt x="104" y="42"/>
                  </a:cubicBezTo>
                  <a:cubicBezTo>
                    <a:pt x="104" y="42"/>
                    <a:pt x="104" y="42"/>
                    <a:pt x="104" y="42"/>
                  </a:cubicBezTo>
                  <a:cubicBezTo>
                    <a:pt x="99" y="47"/>
                    <a:pt x="99" y="47"/>
                    <a:pt x="99" y="47"/>
                  </a:cubicBezTo>
                  <a:cubicBezTo>
                    <a:pt x="99" y="54"/>
                    <a:pt x="99" y="54"/>
                    <a:pt x="99" y="54"/>
                  </a:cubicBezTo>
                  <a:cubicBezTo>
                    <a:pt x="108" y="46"/>
                    <a:pt x="108" y="46"/>
                    <a:pt x="108" y="46"/>
                  </a:cubicBezTo>
                  <a:cubicBezTo>
                    <a:pt x="108" y="46"/>
                    <a:pt x="108" y="46"/>
                    <a:pt x="108" y="46"/>
                  </a:cubicBezTo>
                  <a:cubicBezTo>
                    <a:pt x="111" y="43"/>
                    <a:pt x="115" y="42"/>
                    <a:pt x="119" y="41"/>
                  </a:cubicBezTo>
                  <a:cubicBezTo>
                    <a:pt x="118" y="46"/>
                    <a:pt x="118" y="50"/>
                    <a:pt x="115" y="53"/>
                  </a:cubicBezTo>
                  <a:cubicBezTo>
                    <a:pt x="115" y="53"/>
                    <a:pt x="115" y="53"/>
                    <a:pt x="115" y="53"/>
                  </a:cubicBezTo>
                  <a:cubicBezTo>
                    <a:pt x="99" y="68"/>
                    <a:pt x="99" y="68"/>
                    <a:pt x="99" y="68"/>
                  </a:cubicBezTo>
                  <a:cubicBezTo>
                    <a:pt x="99" y="75"/>
                    <a:pt x="99" y="75"/>
                    <a:pt x="99" y="75"/>
                  </a:cubicBezTo>
                  <a:cubicBezTo>
                    <a:pt x="111" y="75"/>
                    <a:pt x="111" y="75"/>
                    <a:pt x="111" y="75"/>
                  </a:cubicBezTo>
                  <a:cubicBezTo>
                    <a:pt x="108" y="88"/>
                    <a:pt x="108" y="88"/>
                    <a:pt x="108" y="88"/>
                  </a:cubicBezTo>
                  <a:cubicBezTo>
                    <a:pt x="107" y="88"/>
                    <a:pt x="103" y="87"/>
                    <a:pt x="99" y="87"/>
                  </a:cubicBezTo>
                  <a:cubicBezTo>
                    <a:pt x="99" y="87"/>
                    <a:pt x="99" y="87"/>
                    <a:pt x="99" y="87"/>
                  </a:cubicBezTo>
                  <a:cubicBezTo>
                    <a:pt x="100" y="88"/>
                    <a:pt x="100" y="88"/>
                    <a:pt x="100" y="89"/>
                  </a:cubicBezTo>
                  <a:cubicBezTo>
                    <a:pt x="99" y="88"/>
                    <a:pt x="99" y="88"/>
                    <a:pt x="99" y="88"/>
                  </a:cubicBezTo>
                  <a:lnTo>
                    <a:pt x="99" y="92"/>
                  </a:lnTo>
                  <a:close/>
                  <a:moveTo>
                    <a:pt x="81" y="153"/>
                  </a:moveTo>
                  <a:cubicBezTo>
                    <a:pt x="86" y="154"/>
                    <a:pt x="92" y="155"/>
                    <a:pt x="98" y="153"/>
                  </a:cubicBezTo>
                  <a:cubicBezTo>
                    <a:pt x="99" y="153"/>
                    <a:pt x="99" y="153"/>
                    <a:pt x="99" y="153"/>
                  </a:cubicBezTo>
                  <a:cubicBezTo>
                    <a:pt x="99" y="158"/>
                    <a:pt x="99" y="158"/>
                    <a:pt x="99" y="158"/>
                  </a:cubicBezTo>
                  <a:cubicBezTo>
                    <a:pt x="93" y="159"/>
                    <a:pt x="87" y="159"/>
                    <a:pt x="81" y="158"/>
                  </a:cubicBezTo>
                  <a:cubicBezTo>
                    <a:pt x="81" y="153"/>
                    <a:pt x="81" y="153"/>
                    <a:pt x="81" y="153"/>
                  </a:cubicBezTo>
                  <a:close/>
                  <a:moveTo>
                    <a:pt x="99" y="17"/>
                  </a:moveTo>
                  <a:cubicBezTo>
                    <a:pt x="93" y="18"/>
                    <a:pt x="87" y="20"/>
                    <a:pt x="81" y="21"/>
                  </a:cubicBezTo>
                  <a:cubicBezTo>
                    <a:pt x="81" y="16"/>
                    <a:pt x="81" y="16"/>
                    <a:pt x="81" y="16"/>
                  </a:cubicBezTo>
                  <a:cubicBezTo>
                    <a:pt x="87" y="15"/>
                    <a:pt x="93" y="13"/>
                    <a:pt x="99" y="12"/>
                  </a:cubicBezTo>
                  <a:cubicBezTo>
                    <a:pt x="99" y="17"/>
                    <a:pt x="99" y="17"/>
                    <a:pt x="99" y="17"/>
                  </a:cubicBezTo>
                  <a:close/>
                  <a:moveTo>
                    <a:pt x="99" y="28"/>
                  </a:moveTo>
                  <a:cubicBezTo>
                    <a:pt x="99" y="33"/>
                    <a:pt x="99" y="33"/>
                    <a:pt x="99" y="33"/>
                  </a:cubicBezTo>
                  <a:cubicBezTo>
                    <a:pt x="93" y="34"/>
                    <a:pt x="87" y="36"/>
                    <a:pt x="81" y="37"/>
                  </a:cubicBezTo>
                  <a:cubicBezTo>
                    <a:pt x="81" y="32"/>
                    <a:pt x="81" y="32"/>
                    <a:pt x="81" y="32"/>
                  </a:cubicBezTo>
                  <a:cubicBezTo>
                    <a:pt x="87" y="31"/>
                    <a:pt x="93" y="29"/>
                    <a:pt x="99" y="28"/>
                  </a:cubicBezTo>
                  <a:close/>
                  <a:moveTo>
                    <a:pt x="99" y="47"/>
                  </a:moveTo>
                  <a:cubicBezTo>
                    <a:pt x="99" y="54"/>
                    <a:pt x="99" y="54"/>
                    <a:pt x="99" y="54"/>
                  </a:cubicBezTo>
                  <a:cubicBezTo>
                    <a:pt x="89" y="64"/>
                    <a:pt x="89" y="64"/>
                    <a:pt x="89" y="64"/>
                  </a:cubicBezTo>
                  <a:cubicBezTo>
                    <a:pt x="88" y="65"/>
                    <a:pt x="87" y="65"/>
                    <a:pt x="86" y="64"/>
                  </a:cubicBezTo>
                  <a:cubicBezTo>
                    <a:pt x="85" y="63"/>
                    <a:pt x="85" y="63"/>
                    <a:pt x="85" y="62"/>
                  </a:cubicBezTo>
                  <a:cubicBezTo>
                    <a:pt x="85" y="49"/>
                    <a:pt x="85" y="49"/>
                    <a:pt x="85" y="49"/>
                  </a:cubicBezTo>
                  <a:cubicBezTo>
                    <a:pt x="81" y="51"/>
                    <a:pt x="81" y="51"/>
                    <a:pt x="81" y="51"/>
                  </a:cubicBezTo>
                  <a:cubicBezTo>
                    <a:pt x="81" y="46"/>
                    <a:pt x="81" y="46"/>
                    <a:pt x="81" y="46"/>
                  </a:cubicBezTo>
                  <a:cubicBezTo>
                    <a:pt x="87" y="44"/>
                    <a:pt x="87" y="44"/>
                    <a:pt x="87" y="44"/>
                  </a:cubicBezTo>
                  <a:cubicBezTo>
                    <a:pt x="87" y="44"/>
                    <a:pt x="87" y="44"/>
                    <a:pt x="87" y="44"/>
                  </a:cubicBezTo>
                  <a:cubicBezTo>
                    <a:pt x="87" y="44"/>
                    <a:pt x="88" y="44"/>
                    <a:pt x="88" y="44"/>
                  </a:cubicBezTo>
                  <a:cubicBezTo>
                    <a:pt x="89" y="44"/>
                    <a:pt x="90" y="45"/>
                    <a:pt x="90" y="46"/>
                  </a:cubicBezTo>
                  <a:cubicBezTo>
                    <a:pt x="90" y="56"/>
                    <a:pt x="90" y="56"/>
                    <a:pt x="90" y="56"/>
                  </a:cubicBezTo>
                  <a:cubicBezTo>
                    <a:pt x="99" y="47"/>
                    <a:pt x="99" y="47"/>
                    <a:pt x="99" y="47"/>
                  </a:cubicBezTo>
                  <a:close/>
                  <a:moveTo>
                    <a:pt x="99" y="68"/>
                  </a:moveTo>
                  <a:cubicBezTo>
                    <a:pt x="99" y="75"/>
                    <a:pt x="99" y="75"/>
                    <a:pt x="99" y="75"/>
                  </a:cubicBezTo>
                  <a:cubicBezTo>
                    <a:pt x="98" y="75"/>
                    <a:pt x="98" y="75"/>
                    <a:pt x="98" y="75"/>
                  </a:cubicBezTo>
                  <a:cubicBezTo>
                    <a:pt x="97" y="75"/>
                    <a:pt x="96" y="74"/>
                    <a:pt x="96" y="73"/>
                  </a:cubicBezTo>
                  <a:cubicBezTo>
                    <a:pt x="96" y="72"/>
                    <a:pt x="96" y="72"/>
                    <a:pt x="96" y="71"/>
                  </a:cubicBezTo>
                  <a:cubicBezTo>
                    <a:pt x="96" y="71"/>
                    <a:pt x="96" y="71"/>
                    <a:pt x="96" y="71"/>
                  </a:cubicBezTo>
                  <a:cubicBezTo>
                    <a:pt x="99" y="68"/>
                    <a:pt x="99" y="68"/>
                    <a:pt x="99" y="68"/>
                  </a:cubicBezTo>
                  <a:close/>
                  <a:moveTo>
                    <a:pt x="99" y="87"/>
                  </a:moveTo>
                  <a:cubicBezTo>
                    <a:pt x="99" y="87"/>
                    <a:pt x="99" y="87"/>
                    <a:pt x="99" y="87"/>
                  </a:cubicBezTo>
                  <a:cubicBezTo>
                    <a:pt x="99" y="87"/>
                    <a:pt x="99" y="87"/>
                    <a:pt x="98" y="87"/>
                  </a:cubicBezTo>
                  <a:cubicBezTo>
                    <a:pt x="99" y="88"/>
                    <a:pt x="99" y="88"/>
                    <a:pt x="99" y="88"/>
                  </a:cubicBezTo>
                  <a:cubicBezTo>
                    <a:pt x="99" y="92"/>
                    <a:pt x="99" y="92"/>
                    <a:pt x="99" y="92"/>
                  </a:cubicBezTo>
                  <a:cubicBezTo>
                    <a:pt x="98" y="92"/>
                    <a:pt x="98" y="92"/>
                    <a:pt x="98" y="92"/>
                  </a:cubicBezTo>
                  <a:cubicBezTo>
                    <a:pt x="98" y="92"/>
                    <a:pt x="98" y="92"/>
                    <a:pt x="98" y="92"/>
                  </a:cubicBezTo>
                  <a:cubicBezTo>
                    <a:pt x="97" y="92"/>
                    <a:pt x="96" y="92"/>
                    <a:pt x="96" y="92"/>
                  </a:cubicBezTo>
                  <a:cubicBezTo>
                    <a:pt x="95" y="92"/>
                    <a:pt x="94" y="91"/>
                    <a:pt x="92" y="91"/>
                  </a:cubicBezTo>
                  <a:cubicBezTo>
                    <a:pt x="89" y="91"/>
                    <a:pt x="84" y="91"/>
                    <a:pt x="83" y="91"/>
                  </a:cubicBezTo>
                  <a:cubicBezTo>
                    <a:pt x="81" y="94"/>
                    <a:pt x="81" y="94"/>
                    <a:pt x="81" y="94"/>
                  </a:cubicBezTo>
                  <a:cubicBezTo>
                    <a:pt x="81" y="87"/>
                    <a:pt x="81" y="87"/>
                    <a:pt x="81" y="87"/>
                  </a:cubicBezTo>
                  <a:cubicBezTo>
                    <a:pt x="83" y="86"/>
                    <a:pt x="89" y="86"/>
                    <a:pt x="93" y="87"/>
                  </a:cubicBezTo>
                  <a:cubicBezTo>
                    <a:pt x="94" y="87"/>
                    <a:pt x="95" y="87"/>
                    <a:pt x="96" y="87"/>
                  </a:cubicBezTo>
                  <a:cubicBezTo>
                    <a:pt x="96" y="87"/>
                    <a:pt x="97" y="87"/>
                    <a:pt x="98" y="87"/>
                  </a:cubicBezTo>
                  <a:cubicBezTo>
                    <a:pt x="98" y="87"/>
                    <a:pt x="98" y="87"/>
                    <a:pt x="98" y="87"/>
                  </a:cubicBezTo>
                  <a:cubicBezTo>
                    <a:pt x="99" y="87"/>
                    <a:pt x="99" y="87"/>
                    <a:pt x="99" y="87"/>
                  </a:cubicBezTo>
                  <a:close/>
                  <a:moveTo>
                    <a:pt x="99" y="99"/>
                  </a:moveTo>
                  <a:cubicBezTo>
                    <a:pt x="99" y="104"/>
                    <a:pt x="99" y="104"/>
                    <a:pt x="99" y="104"/>
                  </a:cubicBezTo>
                  <a:cubicBezTo>
                    <a:pt x="81" y="104"/>
                    <a:pt x="81" y="104"/>
                    <a:pt x="81" y="104"/>
                  </a:cubicBezTo>
                  <a:cubicBezTo>
                    <a:pt x="81" y="99"/>
                    <a:pt x="81" y="99"/>
                    <a:pt x="81" y="99"/>
                  </a:cubicBezTo>
                  <a:cubicBezTo>
                    <a:pt x="99" y="99"/>
                    <a:pt x="99" y="99"/>
                    <a:pt x="99" y="99"/>
                  </a:cubicBezTo>
                  <a:close/>
                  <a:moveTo>
                    <a:pt x="99" y="115"/>
                  </a:moveTo>
                  <a:cubicBezTo>
                    <a:pt x="99" y="120"/>
                    <a:pt x="99" y="120"/>
                    <a:pt x="99" y="120"/>
                  </a:cubicBezTo>
                  <a:cubicBezTo>
                    <a:pt x="99" y="120"/>
                    <a:pt x="98" y="120"/>
                    <a:pt x="98" y="120"/>
                  </a:cubicBezTo>
                  <a:cubicBezTo>
                    <a:pt x="97" y="120"/>
                    <a:pt x="96" y="119"/>
                    <a:pt x="96" y="119"/>
                  </a:cubicBezTo>
                  <a:cubicBezTo>
                    <a:pt x="96" y="119"/>
                    <a:pt x="96" y="119"/>
                    <a:pt x="96" y="119"/>
                  </a:cubicBezTo>
                  <a:cubicBezTo>
                    <a:pt x="81" y="119"/>
                    <a:pt x="81" y="119"/>
                    <a:pt x="81" y="119"/>
                  </a:cubicBezTo>
                  <a:cubicBezTo>
                    <a:pt x="81" y="115"/>
                    <a:pt x="81" y="115"/>
                    <a:pt x="81" y="115"/>
                  </a:cubicBezTo>
                  <a:cubicBezTo>
                    <a:pt x="96" y="115"/>
                    <a:pt x="96" y="115"/>
                    <a:pt x="96" y="115"/>
                  </a:cubicBezTo>
                  <a:cubicBezTo>
                    <a:pt x="96" y="115"/>
                    <a:pt x="96" y="115"/>
                    <a:pt x="96" y="115"/>
                  </a:cubicBezTo>
                  <a:cubicBezTo>
                    <a:pt x="97" y="115"/>
                    <a:pt x="98" y="115"/>
                    <a:pt x="98" y="115"/>
                  </a:cubicBezTo>
                  <a:cubicBezTo>
                    <a:pt x="99" y="115"/>
                    <a:pt x="99" y="115"/>
                    <a:pt x="99" y="115"/>
                  </a:cubicBezTo>
                  <a:close/>
                  <a:moveTo>
                    <a:pt x="99" y="135"/>
                  </a:moveTo>
                  <a:cubicBezTo>
                    <a:pt x="99" y="140"/>
                    <a:pt x="99" y="140"/>
                    <a:pt x="99" y="140"/>
                  </a:cubicBezTo>
                  <a:cubicBezTo>
                    <a:pt x="97" y="141"/>
                    <a:pt x="95" y="142"/>
                    <a:pt x="92" y="142"/>
                  </a:cubicBezTo>
                  <a:cubicBezTo>
                    <a:pt x="88" y="142"/>
                    <a:pt x="84" y="142"/>
                    <a:pt x="81" y="140"/>
                  </a:cubicBezTo>
                  <a:cubicBezTo>
                    <a:pt x="81" y="135"/>
                    <a:pt x="81" y="135"/>
                    <a:pt x="81" y="135"/>
                  </a:cubicBezTo>
                  <a:cubicBezTo>
                    <a:pt x="81" y="135"/>
                    <a:pt x="81" y="135"/>
                    <a:pt x="81" y="135"/>
                  </a:cubicBezTo>
                  <a:cubicBezTo>
                    <a:pt x="85" y="137"/>
                    <a:pt x="88" y="137"/>
                    <a:pt x="92" y="137"/>
                  </a:cubicBezTo>
                  <a:cubicBezTo>
                    <a:pt x="94" y="137"/>
                    <a:pt x="97" y="136"/>
                    <a:pt x="99" y="135"/>
                  </a:cubicBezTo>
                  <a:close/>
                  <a:moveTo>
                    <a:pt x="67" y="146"/>
                  </a:moveTo>
                  <a:cubicBezTo>
                    <a:pt x="69" y="148"/>
                    <a:pt x="71" y="149"/>
                    <a:pt x="72" y="150"/>
                  </a:cubicBezTo>
                  <a:cubicBezTo>
                    <a:pt x="75" y="151"/>
                    <a:pt x="78" y="152"/>
                    <a:pt x="81" y="153"/>
                  </a:cubicBezTo>
                  <a:cubicBezTo>
                    <a:pt x="81" y="158"/>
                    <a:pt x="81" y="158"/>
                    <a:pt x="81" y="158"/>
                  </a:cubicBezTo>
                  <a:cubicBezTo>
                    <a:pt x="77" y="157"/>
                    <a:pt x="74" y="156"/>
                    <a:pt x="70" y="154"/>
                  </a:cubicBezTo>
                  <a:cubicBezTo>
                    <a:pt x="69" y="153"/>
                    <a:pt x="68" y="153"/>
                    <a:pt x="67" y="152"/>
                  </a:cubicBezTo>
                  <a:cubicBezTo>
                    <a:pt x="67" y="146"/>
                    <a:pt x="67" y="146"/>
                    <a:pt x="67" y="146"/>
                  </a:cubicBezTo>
                  <a:close/>
                  <a:moveTo>
                    <a:pt x="81" y="21"/>
                  </a:moveTo>
                  <a:cubicBezTo>
                    <a:pt x="76" y="22"/>
                    <a:pt x="71" y="23"/>
                    <a:pt x="67" y="25"/>
                  </a:cubicBezTo>
                  <a:cubicBezTo>
                    <a:pt x="67" y="20"/>
                    <a:pt x="67" y="20"/>
                    <a:pt x="67" y="20"/>
                  </a:cubicBezTo>
                  <a:cubicBezTo>
                    <a:pt x="71" y="18"/>
                    <a:pt x="76" y="17"/>
                    <a:pt x="81" y="16"/>
                  </a:cubicBezTo>
                  <a:cubicBezTo>
                    <a:pt x="81" y="21"/>
                    <a:pt x="81" y="21"/>
                    <a:pt x="81" y="21"/>
                  </a:cubicBezTo>
                  <a:close/>
                  <a:moveTo>
                    <a:pt x="81" y="32"/>
                  </a:moveTo>
                  <a:cubicBezTo>
                    <a:pt x="81" y="37"/>
                    <a:pt x="81" y="37"/>
                    <a:pt x="81" y="37"/>
                  </a:cubicBezTo>
                  <a:cubicBezTo>
                    <a:pt x="76" y="39"/>
                    <a:pt x="71" y="40"/>
                    <a:pt x="67" y="41"/>
                  </a:cubicBezTo>
                  <a:cubicBezTo>
                    <a:pt x="67" y="36"/>
                    <a:pt x="67" y="36"/>
                    <a:pt x="67" y="36"/>
                  </a:cubicBezTo>
                  <a:cubicBezTo>
                    <a:pt x="71" y="35"/>
                    <a:pt x="76" y="34"/>
                    <a:pt x="81" y="32"/>
                  </a:cubicBezTo>
                  <a:close/>
                  <a:moveTo>
                    <a:pt x="81" y="46"/>
                  </a:moveTo>
                  <a:cubicBezTo>
                    <a:pt x="81" y="51"/>
                    <a:pt x="81" y="51"/>
                    <a:pt x="81" y="51"/>
                  </a:cubicBezTo>
                  <a:cubicBezTo>
                    <a:pt x="73" y="53"/>
                    <a:pt x="73" y="53"/>
                    <a:pt x="73" y="53"/>
                  </a:cubicBezTo>
                  <a:cubicBezTo>
                    <a:pt x="73" y="53"/>
                    <a:pt x="73" y="59"/>
                    <a:pt x="74" y="62"/>
                  </a:cubicBezTo>
                  <a:cubicBezTo>
                    <a:pt x="74" y="63"/>
                    <a:pt x="74" y="64"/>
                    <a:pt x="74" y="65"/>
                  </a:cubicBezTo>
                  <a:cubicBezTo>
                    <a:pt x="74" y="65"/>
                    <a:pt x="74" y="65"/>
                    <a:pt x="74" y="65"/>
                  </a:cubicBezTo>
                  <a:cubicBezTo>
                    <a:pt x="74" y="65"/>
                    <a:pt x="74" y="66"/>
                    <a:pt x="74" y="68"/>
                  </a:cubicBezTo>
                  <a:cubicBezTo>
                    <a:pt x="74" y="72"/>
                    <a:pt x="75" y="78"/>
                    <a:pt x="73" y="81"/>
                  </a:cubicBezTo>
                  <a:cubicBezTo>
                    <a:pt x="67" y="86"/>
                    <a:pt x="67" y="86"/>
                    <a:pt x="67" y="86"/>
                  </a:cubicBezTo>
                  <a:cubicBezTo>
                    <a:pt x="67" y="80"/>
                    <a:pt x="67" y="80"/>
                    <a:pt x="67" y="80"/>
                  </a:cubicBezTo>
                  <a:cubicBezTo>
                    <a:pt x="69" y="77"/>
                    <a:pt x="69" y="77"/>
                    <a:pt x="69" y="77"/>
                  </a:cubicBezTo>
                  <a:cubicBezTo>
                    <a:pt x="69" y="77"/>
                    <a:pt x="69" y="77"/>
                    <a:pt x="69" y="77"/>
                  </a:cubicBezTo>
                  <a:cubicBezTo>
                    <a:pt x="70" y="77"/>
                    <a:pt x="69" y="71"/>
                    <a:pt x="69" y="68"/>
                  </a:cubicBezTo>
                  <a:cubicBezTo>
                    <a:pt x="69" y="67"/>
                    <a:pt x="69" y="66"/>
                    <a:pt x="69" y="65"/>
                  </a:cubicBezTo>
                  <a:cubicBezTo>
                    <a:pt x="69" y="65"/>
                    <a:pt x="69" y="65"/>
                    <a:pt x="69" y="65"/>
                  </a:cubicBezTo>
                  <a:cubicBezTo>
                    <a:pt x="69" y="64"/>
                    <a:pt x="69" y="64"/>
                    <a:pt x="69" y="63"/>
                  </a:cubicBezTo>
                  <a:cubicBezTo>
                    <a:pt x="69" y="58"/>
                    <a:pt x="68" y="49"/>
                    <a:pt x="72" y="48"/>
                  </a:cubicBezTo>
                  <a:cubicBezTo>
                    <a:pt x="81" y="46"/>
                    <a:pt x="81" y="46"/>
                    <a:pt x="81" y="46"/>
                  </a:cubicBezTo>
                  <a:close/>
                  <a:moveTo>
                    <a:pt x="81" y="87"/>
                  </a:moveTo>
                  <a:cubicBezTo>
                    <a:pt x="81" y="94"/>
                    <a:pt x="81" y="94"/>
                    <a:pt x="81" y="94"/>
                  </a:cubicBezTo>
                  <a:cubicBezTo>
                    <a:pt x="75" y="99"/>
                    <a:pt x="75" y="99"/>
                    <a:pt x="75" y="99"/>
                  </a:cubicBezTo>
                  <a:cubicBezTo>
                    <a:pt x="81" y="99"/>
                    <a:pt x="81" y="99"/>
                    <a:pt x="81" y="99"/>
                  </a:cubicBezTo>
                  <a:cubicBezTo>
                    <a:pt x="81" y="104"/>
                    <a:pt x="81" y="104"/>
                    <a:pt x="81" y="104"/>
                  </a:cubicBezTo>
                  <a:cubicBezTo>
                    <a:pt x="69" y="104"/>
                    <a:pt x="69" y="104"/>
                    <a:pt x="69" y="104"/>
                  </a:cubicBezTo>
                  <a:cubicBezTo>
                    <a:pt x="68" y="104"/>
                    <a:pt x="67" y="103"/>
                    <a:pt x="67" y="102"/>
                  </a:cubicBezTo>
                  <a:cubicBezTo>
                    <a:pt x="67" y="101"/>
                    <a:pt x="67" y="100"/>
                    <a:pt x="68" y="100"/>
                  </a:cubicBezTo>
                  <a:cubicBezTo>
                    <a:pt x="68" y="100"/>
                    <a:pt x="68" y="100"/>
                    <a:pt x="68" y="100"/>
                  </a:cubicBezTo>
                  <a:cubicBezTo>
                    <a:pt x="80" y="88"/>
                    <a:pt x="80" y="88"/>
                    <a:pt x="80" y="88"/>
                  </a:cubicBezTo>
                  <a:cubicBezTo>
                    <a:pt x="80" y="88"/>
                    <a:pt x="80" y="88"/>
                    <a:pt x="80" y="88"/>
                  </a:cubicBezTo>
                  <a:cubicBezTo>
                    <a:pt x="80" y="88"/>
                    <a:pt x="80" y="88"/>
                    <a:pt x="80" y="88"/>
                  </a:cubicBezTo>
                  <a:cubicBezTo>
                    <a:pt x="80" y="88"/>
                    <a:pt x="80" y="88"/>
                    <a:pt x="80" y="88"/>
                  </a:cubicBezTo>
                  <a:cubicBezTo>
                    <a:pt x="80" y="88"/>
                    <a:pt x="80" y="88"/>
                    <a:pt x="80" y="88"/>
                  </a:cubicBezTo>
                  <a:cubicBezTo>
                    <a:pt x="80" y="88"/>
                    <a:pt x="80" y="88"/>
                    <a:pt x="80" y="88"/>
                  </a:cubicBezTo>
                  <a:cubicBezTo>
                    <a:pt x="80" y="87"/>
                    <a:pt x="81" y="87"/>
                    <a:pt x="81" y="87"/>
                  </a:cubicBezTo>
                  <a:close/>
                  <a:moveTo>
                    <a:pt x="81" y="115"/>
                  </a:moveTo>
                  <a:cubicBezTo>
                    <a:pt x="81" y="119"/>
                    <a:pt x="81" y="119"/>
                    <a:pt x="81" y="119"/>
                  </a:cubicBezTo>
                  <a:cubicBezTo>
                    <a:pt x="68" y="119"/>
                    <a:pt x="68" y="119"/>
                    <a:pt x="68" y="119"/>
                  </a:cubicBezTo>
                  <a:cubicBezTo>
                    <a:pt x="69" y="123"/>
                    <a:pt x="71" y="126"/>
                    <a:pt x="73" y="129"/>
                  </a:cubicBezTo>
                  <a:cubicBezTo>
                    <a:pt x="75" y="132"/>
                    <a:pt x="78" y="134"/>
                    <a:pt x="81" y="135"/>
                  </a:cubicBezTo>
                  <a:cubicBezTo>
                    <a:pt x="81" y="140"/>
                    <a:pt x="81" y="140"/>
                    <a:pt x="81" y="140"/>
                  </a:cubicBezTo>
                  <a:cubicBezTo>
                    <a:pt x="80" y="140"/>
                    <a:pt x="80" y="140"/>
                    <a:pt x="80" y="140"/>
                  </a:cubicBezTo>
                  <a:cubicBezTo>
                    <a:pt x="76" y="138"/>
                    <a:pt x="72" y="136"/>
                    <a:pt x="69" y="132"/>
                  </a:cubicBezTo>
                  <a:cubicBezTo>
                    <a:pt x="68" y="131"/>
                    <a:pt x="68" y="130"/>
                    <a:pt x="67" y="129"/>
                  </a:cubicBezTo>
                  <a:cubicBezTo>
                    <a:pt x="67" y="116"/>
                    <a:pt x="67" y="116"/>
                    <a:pt x="67" y="116"/>
                  </a:cubicBezTo>
                  <a:cubicBezTo>
                    <a:pt x="68" y="117"/>
                    <a:pt x="68" y="117"/>
                    <a:pt x="68" y="117"/>
                  </a:cubicBezTo>
                  <a:cubicBezTo>
                    <a:pt x="68" y="116"/>
                    <a:pt x="67" y="115"/>
                    <a:pt x="67" y="115"/>
                  </a:cubicBezTo>
                  <a:cubicBezTo>
                    <a:pt x="67" y="115"/>
                    <a:pt x="67" y="115"/>
                    <a:pt x="67" y="115"/>
                  </a:cubicBezTo>
                  <a:lnTo>
                    <a:pt x="81" y="115"/>
                  </a:lnTo>
                  <a:close/>
                  <a:moveTo>
                    <a:pt x="17" y="143"/>
                  </a:moveTo>
                  <a:cubicBezTo>
                    <a:pt x="21" y="147"/>
                    <a:pt x="21" y="147"/>
                    <a:pt x="21" y="147"/>
                  </a:cubicBezTo>
                  <a:cubicBezTo>
                    <a:pt x="47" y="120"/>
                    <a:pt x="47" y="120"/>
                    <a:pt x="47" y="120"/>
                  </a:cubicBezTo>
                  <a:cubicBezTo>
                    <a:pt x="48" y="120"/>
                    <a:pt x="50" y="120"/>
                    <a:pt x="50" y="120"/>
                  </a:cubicBezTo>
                  <a:cubicBezTo>
                    <a:pt x="51" y="121"/>
                    <a:pt x="51" y="121"/>
                    <a:pt x="51" y="122"/>
                  </a:cubicBezTo>
                  <a:cubicBezTo>
                    <a:pt x="52" y="125"/>
                    <a:pt x="53" y="128"/>
                    <a:pt x="54" y="130"/>
                  </a:cubicBezTo>
                  <a:cubicBezTo>
                    <a:pt x="57" y="137"/>
                    <a:pt x="62" y="142"/>
                    <a:pt x="67" y="146"/>
                  </a:cubicBezTo>
                  <a:cubicBezTo>
                    <a:pt x="67" y="152"/>
                    <a:pt x="67" y="152"/>
                    <a:pt x="67" y="152"/>
                  </a:cubicBezTo>
                  <a:cubicBezTo>
                    <a:pt x="60" y="147"/>
                    <a:pt x="54" y="141"/>
                    <a:pt x="50" y="132"/>
                  </a:cubicBezTo>
                  <a:cubicBezTo>
                    <a:pt x="49" y="131"/>
                    <a:pt x="48" y="129"/>
                    <a:pt x="48" y="127"/>
                  </a:cubicBezTo>
                  <a:cubicBezTo>
                    <a:pt x="23" y="152"/>
                    <a:pt x="23" y="152"/>
                    <a:pt x="23" y="152"/>
                  </a:cubicBezTo>
                  <a:cubicBezTo>
                    <a:pt x="23" y="152"/>
                    <a:pt x="23" y="152"/>
                    <a:pt x="23" y="152"/>
                  </a:cubicBezTo>
                  <a:cubicBezTo>
                    <a:pt x="22" y="153"/>
                    <a:pt x="20" y="153"/>
                    <a:pt x="19" y="152"/>
                  </a:cubicBezTo>
                  <a:cubicBezTo>
                    <a:pt x="14" y="146"/>
                    <a:pt x="14" y="146"/>
                    <a:pt x="14" y="146"/>
                  </a:cubicBezTo>
                  <a:cubicBezTo>
                    <a:pt x="14" y="146"/>
                    <a:pt x="14" y="146"/>
                    <a:pt x="14" y="146"/>
                  </a:cubicBezTo>
                  <a:cubicBezTo>
                    <a:pt x="9" y="141"/>
                    <a:pt x="9" y="141"/>
                    <a:pt x="9" y="141"/>
                  </a:cubicBezTo>
                  <a:cubicBezTo>
                    <a:pt x="9" y="141"/>
                    <a:pt x="9" y="141"/>
                    <a:pt x="9" y="141"/>
                  </a:cubicBezTo>
                  <a:cubicBezTo>
                    <a:pt x="8" y="140"/>
                    <a:pt x="8" y="139"/>
                    <a:pt x="9" y="138"/>
                  </a:cubicBezTo>
                  <a:cubicBezTo>
                    <a:pt x="34" y="113"/>
                    <a:pt x="34" y="113"/>
                    <a:pt x="34" y="113"/>
                  </a:cubicBezTo>
                  <a:cubicBezTo>
                    <a:pt x="32" y="112"/>
                    <a:pt x="30" y="112"/>
                    <a:pt x="28" y="111"/>
                  </a:cubicBezTo>
                  <a:cubicBezTo>
                    <a:pt x="19" y="106"/>
                    <a:pt x="11" y="99"/>
                    <a:pt x="6" y="90"/>
                  </a:cubicBezTo>
                  <a:cubicBezTo>
                    <a:pt x="2" y="81"/>
                    <a:pt x="0" y="71"/>
                    <a:pt x="2" y="61"/>
                  </a:cubicBezTo>
                  <a:cubicBezTo>
                    <a:pt x="3" y="58"/>
                    <a:pt x="4" y="55"/>
                    <a:pt x="5" y="52"/>
                  </a:cubicBezTo>
                  <a:cubicBezTo>
                    <a:pt x="10" y="43"/>
                    <a:pt x="17" y="37"/>
                    <a:pt x="25" y="33"/>
                  </a:cubicBezTo>
                  <a:cubicBezTo>
                    <a:pt x="32" y="29"/>
                    <a:pt x="41" y="26"/>
                    <a:pt x="50" y="24"/>
                  </a:cubicBezTo>
                  <a:cubicBezTo>
                    <a:pt x="56" y="22"/>
                    <a:pt x="61" y="21"/>
                    <a:pt x="67" y="20"/>
                  </a:cubicBezTo>
                  <a:cubicBezTo>
                    <a:pt x="67" y="25"/>
                    <a:pt x="67" y="25"/>
                    <a:pt x="67" y="25"/>
                  </a:cubicBezTo>
                  <a:cubicBezTo>
                    <a:pt x="62" y="26"/>
                    <a:pt x="56" y="27"/>
                    <a:pt x="51" y="29"/>
                  </a:cubicBezTo>
                  <a:cubicBezTo>
                    <a:pt x="43" y="31"/>
                    <a:pt x="34" y="33"/>
                    <a:pt x="27" y="37"/>
                  </a:cubicBezTo>
                  <a:cubicBezTo>
                    <a:pt x="20" y="41"/>
                    <a:pt x="14" y="46"/>
                    <a:pt x="10" y="54"/>
                  </a:cubicBezTo>
                  <a:cubicBezTo>
                    <a:pt x="9" y="57"/>
                    <a:pt x="8" y="59"/>
                    <a:pt x="7" y="62"/>
                  </a:cubicBezTo>
                  <a:cubicBezTo>
                    <a:pt x="5" y="71"/>
                    <a:pt x="7" y="80"/>
                    <a:pt x="11" y="88"/>
                  </a:cubicBezTo>
                  <a:cubicBezTo>
                    <a:pt x="15" y="96"/>
                    <a:pt x="22" y="102"/>
                    <a:pt x="30" y="106"/>
                  </a:cubicBezTo>
                  <a:cubicBezTo>
                    <a:pt x="33" y="108"/>
                    <a:pt x="36" y="109"/>
                    <a:pt x="39" y="109"/>
                  </a:cubicBezTo>
                  <a:cubicBezTo>
                    <a:pt x="40" y="110"/>
                    <a:pt x="41" y="111"/>
                    <a:pt x="41" y="112"/>
                  </a:cubicBezTo>
                  <a:cubicBezTo>
                    <a:pt x="40" y="113"/>
                    <a:pt x="40" y="113"/>
                    <a:pt x="40" y="113"/>
                  </a:cubicBezTo>
                  <a:cubicBezTo>
                    <a:pt x="40" y="113"/>
                    <a:pt x="40" y="113"/>
                    <a:pt x="40" y="113"/>
                  </a:cubicBezTo>
                  <a:cubicBezTo>
                    <a:pt x="14" y="139"/>
                    <a:pt x="14" y="139"/>
                    <a:pt x="14" y="139"/>
                  </a:cubicBezTo>
                  <a:cubicBezTo>
                    <a:pt x="17" y="143"/>
                    <a:pt x="17" y="143"/>
                    <a:pt x="17" y="143"/>
                  </a:cubicBezTo>
                  <a:close/>
                  <a:moveTo>
                    <a:pt x="67" y="36"/>
                  </a:moveTo>
                  <a:cubicBezTo>
                    <a:pt x="64" y="37"/>
                    <a:pt x="64" y="37"/>
                    <a:pt x="64" y="37"/>
                  </a:cubicBezTo>
                  <a:cubicBezTo>
                    <a:pt x="57" y="39"/>
                    <a:pt x="57" y="39"/>
                    <a:pt x="57" y="39"/>
                  </a:cubicBezTo>
                  <a:cubicBezTo>
                    <a:pt x="56" y="39"/>
                    <a:pt x="54" y="39"/>
                    <a:pt x="53" y="40"/>
                  </a:cubicBezTo>
                  <a:cubicBezTo>
                    <a:pt x="42" y="42"/>
                    <a:pt x="32" y="45"/>
                    <a:pt x="25" y="54"/>
                  </a:cubicBezTo>
                  <a:cubicBezTo>
                    <a:pt x="21" y="58"/>
                    <a:pt x="19" y="63"/>
                    <a:pt x="19" y="68"/>
                  </a:cubicBezTo>
                  <a:cubicBezTo>
                    <a:pt x="18" y="73"/>
                    <a:pt x="19" y="77"/>
                    <a:pt x="21" y="81"/>
                  </a:cubicBezTo>
                  <a:cubicBezTo>
                    <a:pt x="22" y="85"/>
                    <a:pt x="25" y="89"/>
                    <a:pt x="28" y="91"/>
                  </a:cubicBezTo>
                  <a:cubicBezTo>
                    <a:pt x="32" y="95"/>
                    <a:pt x="37" y="97"/>
                    <a:pt x="43" y="97"/>
                  </a:cubicBezTo>
                  <a:cubicBezTo>
                    <a:pt x="43" y="97"/>
                    <a:pt x="43" y="97"/>
                    <a:pt x="43" y="97"/>
                  </a:cubicBezTo>
                  <a:cubicBezTo>
                    <a:pt x="43" y="97"/>
                    <a:pt x="43" y="97"/>
                    <a:pt x="43" y="97"/>
                  </a:cubicBezTo>
                  <a:cubicBezTo>
                    <a:pt x="45" y="97"/>
                    <a:pt x="46" y="96"/>
                    <a:pt x="46" y="95"/>
                  </a:cubicBezTo>
                  <a:cubicBezTo>
                    <a:pt x="46" y="65"/>
                    <a:pt x="46" y="65"/>
                    <a:pt x="46" y="65"/>
                  </a:cubicBezTo>
                  <a:cubicBezTo>
                    <a:pt x="46" y="65"/>
                    <a:pt x="46" y="65"/>
                    <a:pt x="46" y="65"/>
                  </a:cubicBezTo>
                  <a:cubicBezTo>
                    <a:pt x="46" y="64"/>
                    <a:pt x="46" y="63"/>
                    <a:pt x="46" y="62"/>
                  </a:cubicBezTo>
                  <a:cubicBezTo>
                    <a:pt x="45" y="61"/>
                    <a:pt x="45" y="59"/>
                    <a:pt x="46" y="59"/>
                  </a:cubicBezTo>
                  <a:cubicBezTo>
                    <a:pt x="57" y="56"/>
                    <a:pt x="57" y="56"/>
                    <a:pt x="57" y="56"/>
                  </a:cubicBezTo>
                  <a:cubicBezTo>
                    <a:pt x="56" y="91"/>
                    <a:pt x="56" y="91"/>
                    <a:pt x="56" y="91"/>
                  </a:cubicBezTo>
                  <a:cubicBezTo>
                    <a:pt x="56" y="92"/>
                    <a:pt x="57" y="92"/>
                    <a:pt x="57" y="93"/>
                  </a:cubicBezTo>
                  <a:cubicBezTo>
                    <a:pt x="58" y="94"/>
                    <a:pt x="60" y="94"/>
                    <a:pt x="60" y="93"/>
                  </a:cubicBezTo>
                  <a:cubicBezTo>
                    <a:pt x="67" y="86"/>
                    <a:pt x="67" y="86"/>
                    <a:pt x="67" y="86"/>
                  </a:cubicBezTo>
                  <a:cubicBezTo>
                    <a:pt x="67" y="80"/>
                    <a:pt x="67" y="80"/>
                    <a:pt x="67" y="80"/>
                  </a:cubicBezTo>
                  <a:cubicBezTo>
                    <a:pt x="61" y="85"/>
                    <a:pt x="61" y="85"/>
                    <a:pt x="61" y="85"/>
                  </a:cubicBezTo>
                  <a:cubicBezTo>
                    <a:pt x="61" y="53"/>
                    <a:pt x="61" y="53"/>
                    <a:pt x="61" y="53"/>
                  </a:cubicBezTo>
                  <a:cubicBezTo>
                    <a:pt x="61" y="52"/>
                    <a:pt x="60" y="50"/>
                    <a:pt x="59" y="50"/>
                  </a:cubicBezTo>
                  <a:cubicBezTo>
                    <a:pt x="59" y="50"/>
                    <a:pt x="58" y="50"/>
                    <a:pt x="58" y="51"/>
                  </a:cubicBezTo>
                  <a:cubicBezTo>
                    <a:pt x="58" y="51"/>
                    <a:pt x="58" y="51"/>
                    <a:pt x="58" y="51"/>
                  </a:cubicBezTo>
                  <a:cubicBezTo>
                    <a:pt x="45" y="55"/>
                    <a:pt x="45" y="55"/>
                    <a:pt x="45" y="55"/>
                  </a:cubicBezTo>
                  <a:cubicBezTo>
                    <a:pt x="40" y="56"/>
                    <a:pt x="40" y="59"/>
                    <a:pt x="41" y="63"/>
                  </a:cubicBezTo>
                  <a:cubicBezTo>
                    <a:pt x="41" y="63"/>
                    <a:pt x="41" y="64"/>
                    <a:pt x="41" y="65"/>
                  </a:cubicBezTo>
                  <a:cubicBezTo>
                    <a:pt x="41" y="65"/>
                    <a:pt x="41" y="65"/>
                    <a:pt x="41" y="65"/>
                  </a:cubicBezTo>
                  <a:cubicBezTo>
                    <a:pt x="41" y="65"/>
                    <a:pt x="41" y="65"/>
                    <a:pt x="41" y="65"/>
                  </a:cubicBezTo>
                  <a:cubicBezTo>
                    <a:pt x="41" y="92"/>
                    <a:pt x="41" y="92"/>
                    <a:pt x="41" y="92"/>
                  </a:cubicBezTo>
                  <a:cubicBezTo>
                    <a:pt x="37" y="91"/>
                    <a:pt x="34" y="90"/>
                    <a:pt x="31" y="88"/>
                  </a:cubicBezTo>
                  <a:cubicBezTo>
                    <a:pt x="29" y="85"/>
                    <a:pt x="26" y="82"/>
                    <a:pt x="25" y="79"/>
                  </a:cubicBezTo>
                  <a:cubicBezTo>
                    <a:pt x="24" y="76"/>
                    <a:pt x="23" y="72"/>
                    <a:pt x="23" y="69"/>
                  </a:cubicBezTo>
                  <a:cubicBezTo>
                    <a:pt x="24" y="64"/>
                    <a:pt x="25" y="60"/>
                    <a:pt x="28" y="57"/>
                  </a:cubicBezTo>
                  <a:cubicBezTo>
                    <a:pt x="34" y="49"/>
                    <a:pt x="44" y="47"/>
                    <a:pt x="54" y="44"/>
                  </a:cubicBezTo>
                  <a:cubicBezTo>
                    <a:pt x="55" y="44"/>
                    <a:pt x="57" y="44"/>
                    <a:pt x="58" y="43"/>
                  </a:cubicBezTo>
                  <a:cubicBezTo>
                    <a:pt x="65" y="41"/>
                    <a:pt x="65" y="41"/>
                    <a:pt x="65" y="41"/>
                  </a:cubicBezTo>
                  <a:cubicBezTo>
                    <a:pt x="67" y="41"/>
                    <a:pt x="67" y="41"/>
                    <a:pt x="67" y="41"/>
                  </a:cubicBezTo>
                  <a:cubicBezTo>
                    <a:pt x="67" y="36"/>
                    <a:pt x="67" y="36"/>
                    <a:pt x="67" y="36"/>
                  </a:cubicBezTo>
                  <a:close/>
                  <a:moveTo>
                    <a:pt x="67" y="115"/>
                  </a:moveTo>
                  <a:cubicBezTo>
                    <a:pt x="66" y="115"/>
                    <a:pt x="66" y="115"/>
                    <a:pt x="66" y="115"/>
                  </a:cubicBezTo>
                  <a:cubicBezTo>
                    <a:pt x="66" y="115"/>
                    <a:pt x="66" y="115"/>
                    <a:pt x="65" y="115"/>
                  </a:cubicBezTo>
                  <a:cubicBezTo>
                    <a:pt x="64" y="115"/>
                    <a:pt x="63" y="116"/>
                    <a:pt x="63" y="117"/>
                  </a:cubicBezTo>
                  <a:cubicBezTo>
                    <a:pt x="64" y="122"/>
                    <a:pt x="65" y="125"/>
                    <a:pt x="67" y="129"/>
                  </a:cubicBezTo>
                  <a:cubicBezTo>
                    <a:pt x="67" y="116"/>
                    <a:pt x="67" y="116"/>
                    <a:pt x="67" y="116"/>
                  </a:cubicBezTo>
                  <a:cubicBezTo>
                    <a:pt x="66" y="115"/>
                    <a:pt x="66" y="115"/>
                    <a:pt x="66" y="115"/>
                  </a:cubicBezTo>
                  <a:cubicBezTo>
                    <a:pt x="66" y="115"/>
                    <a:pt x="67" y="115"/>
                    <a:pt x="67" y="1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7" name="Freeform 289"/>
            <p:cNvSpPr>
              <a:spLocks noEditPoints="1"/>
            </p:cNvSpPr>
            <p:nvPr/>
          </p:nvSpPr>
          <p:spPr bwMode="auto">
            <a:xfrm>
              <a:off x="3712714" y="1970471"/>
              <a:ext cx="212685" cy="212734"/>
            </a:xfrm>
            <a:custGeom>
              <a:avLst/>
              <a:gdLst>
                <a:gd name="T0" fmla="*/ 58 w 115"/>
                <a:gd name="T1" fmla="*/ 110 h 115"/>
                <a:gd name="T2" fmla="*/ 95 w 115"/>
                <a:gd name="T3" fmla="*/ 95 h 115"/>
                <a:gd name="T4" fmla="*/ 111 w 115"/>
                <a:gd name="T5" fmla="*/ 57 h 115"/>
                <a:gd name="T6" fmla="*/ 95 w 115"/>
                <a:gd name="T7" fmla="*/ 20 h 115"/>
                <a:gd name="T8" fmla="*/ 58 w 115"/>
                <a:gd name="T9" fmla="*/ 4 h 115"/>
                <a:gd name="T10" fmla="*/ 58 w 115"/>
                <a:gd name="T11" fmla="*/ 4 h 115"/>
                <a:gd name="T12" fmla="*/ 58 w 115"/>
                <a:gd name="T13" fmla="*/ 0 h 115"/>
                <a:gd name="T14" fmla="*/ 58 w 115"/>
                <a:gd name="T15" fmla="*/ 0 h 115"/>
                <a:gd name="T16" fmla="*/ 98 w 115"/>
                <a:gd name="T17" fmla="*/ 17 h 115"/>
                <a:gd name="T18" fmla="*/ 115 w 115"/>
                <a:gd name="T19" fmla="*/ 57 h 115"/>
                <a:gd name="T20" fmla="*/ 98 w 115"/>
                <a:gd name="T21" fmla="*/ 98 h 115"/>
                <a:gd name="T22" fmla="*/ 58 w 115"/>
                <a:gd name="T23" fmla="*/ 115 h 115"/>
                <a:gd name="T24" fmla="*/ 58 w 115"/>
                <a:gd name="T25" fmla="*/ 115 h 115"/>
                <a:gd name="T26" fmla="*/ 58 w 115"/>
                <a:gd name="T27" fmla="*/ 110 h 115"/>
                <a:gd name="T28" fmla="*/ 58 w 115"/>
                <a:gd name="T29" fmla="*/ 110 h 115"/>
                <a:gd name="T30" fmla="*/ 58 w 115"/>
                <a:gd name="T31" fmla="*/ 76 h 115"/>
                <a:gd name="T32" fmla="*/ 70 w 115"/>
                <a:gd name="T33" fmla="*/ 71 h 115"/>
                <a:gd name="T34" fmla="*/ 71 w 115"/>
                <a:gd name="T35" fmla="*/ 69 h 115"/>
                <a:gd name="T36" fmla="*/ 88 w 115"/>
                <a:gd name="T37" fmla="*/ 30 h 115"/>
                <a:gd name="T38" fmla="*/ 88 w 115"/>
                <a:gd name="T39" fmla="*/ 30 h 115"/>
                <a:gd name="T40" fmla="*/ 88 w 115"/>
                <a:gd name="T41" fmla="*/ 30 h 115"/>
                <a:gd name="T42" fmla="*/ 88 w 115"/>
                <a:gd name="T43" fmla="*/ 28 h 115"/>
                <a:gd name="T44" fmla="*/ 85 w 115"/>
                <a:gd name="T45" fmla="*/ 27 h 115"/>
                <a:gd name="T46" fmla="*/ 58 w 115"/>
                <a:gd name="T47" fmla="*/ 39 h 115"/>
                <a:gd name="T48" fmla="*/ 58 w 115"/>
                <a:gd name="T49" fmla="*/ 44 h 115"/>
                <a:gd name="T50" fmla="*/ 81 w 115"/>
                <a:gd name="T51" fmla="*/ 34 h 115"/>
                <a:gd name="T52" fmla="*/ 67 w 115"/>
                <a:gd name="T53" fmla="*/ 67 h 115"/>
                <a:gd name="T54" fmla="*/ 58 w 115"/>
                <a:gd name="T55" fmla="*/ 71 h 115"/>
                <a:gd name="T56" fmla="*/ 58 w 115"/>
                <a:gd name="T57" fmla="*/ 76 h 115"/>
                <a:gd name="T58" fmla="*/ 58 w 115"/>
                <a:gd name="T59" fmla="*/ 4 h 115"/>
                <a:gd name="T60" fmla="*/ 20 w 115"/>
                <a:gd name="T61" fmla="*/ 20 h 115"/>
                <a:gd name="T62" fmla="*/ 5 w 115"/>
                <a:gd name="T63" fmla="*/ 57 h 115"/>
                <a:gd name="T64" fmla="*/ 20 w 115"/>
                <a:gd name="T65" fmla="*/ 95 h 115"/>
                <a:gd name="T66" fmla="*/ 58 w 115"/>
                <a:gd name="T67" fmla="*/ 110 h 115"/>
                <a:gd name="T68" fmla="*/ 58 w 115"/>
                <a:gd name="T69" fmla="*/ 115 h 115"/>
                <a:gd name="T70" fmla="*/ 17 w 115"/>
                <a:gd name="T71" fmla="*/ 98 h 115"/>
                <a:gd name="T72" fmla="*/ 0 w 115"/>
                <a:gd name="T73" fmla="*/ 57 h 115"/>
                <a:gd name="T74" fmla="*/ 17 w 115"/>
                <a:gd name="T75" fmla="*/ 17 h 115"/>
                <a:gd name="T76" fmla="*/ 58 w 115"/>
                <a:gd name="T77" fmla="*/ 0 h 115"/>
                <a:gd name="T78" fmla="*/ 58 w 115"/>
                <a:gd name="T79" fmla="*/ 4 h 115"/>
                <a:gd name="T80" fmla="*/ 58 w 115"/>
                <a:gd name="T81" fmla="*/ 39 h 115"/>
                <a:gd name="T82" fmla="*/ 46 w 115"/>
                <a:gd name="T83" fmla="*/ 44 h 115"/>
                <a:gd name="T84" fmla="*/ 44 w 115"/>
                <a:gd name="T85" fmla="*/ 45 h 115"/>
                <a:gd name="T86" fmla="*/ 27 w 115"/>
                <a:gd name="T87" fmla="*/ 85 h 115"/>
                <a:gd name="T88" fmla="*/ 27 w 115"/>
                <a:gd name="T89" fmla="*/ 85 h 115"/>
                <a:gd name="T90" fmla="*/ 27 w 115"/>
                <a:gd name="T91" fmla="*/ 85 h 115"/>
                <a:gd name="T92" fmla="*/ 27 w 115"/>
                <a:gd name="T93" fmla="*/ 87 h 115"/>
                <a:gd name="T94" fmla="*/ 30 w 115"/>
                <a:gd name="T95" fmla="*/ 88 h 115"/>
                <a:gd name="T96" fmla="*/ 58 w 115"/>
                <a:gd name="T97" fmla="*/ 76 h 115"/>
                <a:gd name="T98" fmla="*/ 58 w 115"/>
                <a:gd name="T99" fmla="*/ 71 h 115"/>
                <a:gd name="T100" fmla="*/ 34 w 115"/>
                <a:gd name="T101" fmla="*/ 81 h 115"/>
                <a:gd name="T102" fmla="*/ 48 w 115"/>
                <a:gd name="T103" fmla="*/ 48 h 115"/>
                <a:gd name="T104" fmla="*/ 58 w 115"/>
                <a:gd name="T105" fmla="*/ 44 h 115"/>
                <a:gd name="T106" fmla="*/ 58 w 115"/>
                <a:gd name="T107" fmla="*/ 3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5">
                  <a:moveTo>
                    <a:pt x="58" y="110"/>
                  </a:moveTo>
                  <a:cubicBezTo>
                    <a:pt x="72" y="110"/>
                    <a:pt x="85" y="104"/>
                    <a:pt x="95" y="95"/>
                  </a:cubicBezTo>
                  <a:cubicBezTo>
                    <a:pt x="105" y="85"/>
                    <a:pt x="111" y="72"/>
                    <a:pt x="111" y="57"/>
                  </a:cubicBezTo>
                  <a:cubicBezTo>
                    <a:pt x="111" y="43"/>
                    <a:pt x="105" y="30"/>
                    <a:pt x="95" y="20"/>
                  </a:cubicBezTo>
                  <a:cubicBezTo>
                    <a:pt x="85" y="10"/>
                    <a:pt x="72" y="4"/>
                    <a:pt x="58" y="4"/>
                  </a:cubicBezTo>
                  <a:cubicBezTo>
                    <a:pt x="58" y="4"/>
                    <a:pt x="58" y="4"/>
                    <a:pt x="58" y="4"/>
                  </a:cubicBezTo>
                  <a:cubicBezTo>
                    <a:pt x="58" y="0"/>
                    <a:pt x="58" y="0"/>
                    <a:pt x="58" y="0"/>
                  </a:cubicBezTo>
                  <a:cubicBezTo>
                    <a:pt x="58" y="0"/>
                    <a:pt x="58" y="0"/>
                    <a:pt x="58" y="0"/>
                  </a:cubicBezTo>
                  <a:cubicBezTo>
                    <a:pt x="74" y="0"/>
                    <a:pt x="88" y="6"/>
                    <a:pt x="98" y="17"/>
                  </a:cubicBezTo>
                  <a:cubicBezTo>
                    <a:pt x="109" y="27"/>
                    <a:pt x="115" y="41"/>
                    <a:pt x="115" y="57"/>
                  </a:cubicBezTo>
                  <a:cubicBezTo>
                    <a:pt x="115" y="73"/>
                    <a:pt x="109" y="88"/>
                    <a:pt x="98" y="98"/>
                  </a:cubicBezTo>
                  <a:cubicBezTo>
                    <a:pt x="88" y="109"/>
                    <a:pt x="74" y="115"/>
                    <a:pt x="58" y="115"/>
                  </a:cubicBezTo>
                  <a:cubicBezTo>
                    <a:pt x="58" y="115"/>
                    <a:pt x="58" y="115"/>
                    <a:pt x="58" y="115"/>
                  </a:cubicBezTo>
                  <a:cubicBezTo>
                    <a:pt x="58" y="110"/>
                    <a:pt x="58" y="110"/>
                    <a:pt x="58" y="110"/>
                  </a:cubicBezTo>
                  <a:cubicBezTo>
                    <a:pt x="58" y="110"/>
                    <a:pt x="58" y="110"/>
                    <a:pt x="58" y="110"/>
                  </a:cubicBezTo>
                  <a:close/>
                  <a:moveTo>
                    <a:pt x="58" y="76"/>
                  </a:moveTo>
                  <a:cubicBezTo>
                    <a:pt x="70" y="71"/>
                    <a:pt x="70" y="71"/>
                    <a:pt x="70" y="71"/>
                  </a:cubicBezTo>
                  <a:cubicBezTo>
                    <a:pt x="70" y="70"/>
                    <a:pt x="71" y="70"/>
                    <a:pt x="71" y="69"/>
                  </a:cubicBezTo>
                  <a:cubicBezTo>
                    <a:pt x="88" y="30"/>
                    <a:pt x="88" y="30"/>
                    <a:pt x="88" y="30"/>
                  </a:cubicBezTo>
                  <a:cubicBezTo>
                    <a:pt x="88" y="30"/>
                    <a:pt x="88" y="30"/>
                    <a:pt x="88" y="30"/>
                  </a:cubicBezTo>
                  <a:cubicBezTo>
                    <a:pt x="88" y="30"/>
                    <a:pt x="88" y="30"/>
                    <a:pt x="88" y="30"/>
                  </a:cubicBezTo>
                  <a:cubicBezTo>
                    <a:pt x="88" y="29"/>
                    <a:pt x="88" y="29"/>
                    <a:pt x="88" y="28"/>
                  </a:cubicBezTo>
                  <a:cubicBezTo>
                    <a:pt x="88" y="27"/>
                    <a:pt x="86" y="26"/>
                    <a:pt x="85" y="27"/>
                  </a:cubicBezTo>
                  <a:cubicBezTo>
                    <a:pt x="58" y="39"/>
                    <a:pt x="58" y="39"/>
                    <a:pt x="58" y="39"/>
                  </a:cubicBezTo>
                  <a:cubicBezTo>
                    <a:pt x="58" y="44"/>
                    <a:pt x="58" y="44"/>
                    <a:pt x="58" y="44"/>
                  </a:cubicBezTo>
                  <a:cubicBezTo>
                    <a:pt x="81" y="34"/>
                    <a:pt x="81" y="34"/>
                    <a:pt x="81" y="34"/>
                  </a:cubicBezTo>
                  <a:cubicBezTo>
                    <a:pt x="67" y="67"/>
                    <a:pt x="67" y="67"/>
                    <a:pt x="67" y="67"/>
                  </a:cubicBezTo>
                  <a:cubicBezTo>
                    <a:pt x="58" y="71"/>
                    <a:pt x="58" y="71"/>
                    <a:pt x="58" y="71"/>
                  </a:cubicBezTo>
                  <a:lnTo>
                    <a:pt x="58" y="76"/>
                  </a:lnTo>
                  <a:close/>
                  <a:moveTo>
                    <a:pt x="58" y="4"/>
                  </a:moveTo>
                  <a:cubicBezTo>
                    <a:pt x="43" y="4"/>
                    <a:pt x="30" y="10"/>
                    <a:pt x="20" y="20"/>
                  </a:cubicBezTo>
                  <a:cubicBezTo>
                    <a:pt x="11" y="30"/>
                    <a:pt x="5" y="43"/>
                    <a:pt x="5" y="57"/>
                  </a:cubicBezTo>
                  <a:cubicBezTo>
                    <a:pt x="5" y="72"/>
                    <a:pt x="11" y="85"/>
                    <a:pt x="20" y="95"/>
                  </a:cubicBezTo>
                  <a:cubicBezTo>
                    <a:pt x="30" y="104"/>
                    <a:pt x="43" y="110"/>
                    <a:pt x="58" y="110"/>
                  </a:cubicBezTo>
                  <a:cubicBezTo>
                    <a:pt x="58" y="115"/>
                    <a:pt x="58" y="115"/>
                    <a:pt x="58" y="115"/>
                  </a:cubicBezTo>
                  <a:cubicBezTo>
                    <a:pt x="42" y="115"/>
                    <a:pt x="27" y="109"/>
                    <a:pt x="17" y="98"/>
                  </a:cubicBezTo>
                  <a:cubicBezTo>
                    <a:pt x="6" y="88"/>
                    <a:pt x="0" y="73"/>
                    <a:pt x="0" y="57"/>
                  </a:cubicBezTo>
                  <a:cubicBezTo>
                    <a:pt x="0" y="41"/>
                    <a:pt x="6" y="27"/>
                    <a:pt x="17" y="17"/>
                  </a:cubicBezTo>
                  <a:cubicBezTo>
                    <a:pt x="27" y="6"/>
                    <a:pt x="42" y="0"/>
                    <a:pt x="58" y="0"/>
                  </a:cubicBezTo>
                  <a:cubicBezTo>
                    <a:pt x="58" y="4"/>
                    <a:pt x="58" y="4"/>
                    <a:pt x="58" y="4"/>
                  </a:cubicBezTo>
                  <a:close/>
                  <a:moveTo>
                    <a:pt x="58" y="39"/>
                  </a:moveTo>
                  <a:cubicBezTo>
                    <a:pt x="46" y="44"/>
                    <a:pt x="46" y="44"/>
                    <a:pt x="46" y="44"/>
                  </a:cubicBezTo>
                  <a:cubicBezTo>
                    <a:pt x="45" y="44"/>
                    <a:pt x="45" y="45"/>
                    <a:pt x="44" y="45"/>
                  </a:cubicBezTo>
                  <a:cubicBezTo>
                    <a:pt x="27" y="85"/>
                    <a:pt x="27" y="85"/>
                    <a:pt x="27" y="85"/>
                  </a:cubicBezTo>
                  <a:cubicBezTo>
                    <a:pt x="27" y="85"/>
                    <a:pt x="27" y="85"/>
                    <a:pt x="27" y="85"/>
                  </a:cubicBezTo>
                  <a:cubicBezTo>
                    <a:pt x="27" y="85"/>
                    <a:pt x="27" y="85"/>
                    <a:pt x="27" y="85"/>
                  </a:cubicBezTo>
                  <a:cubicBezTo>
                    <a:pt x="27" y="85"/>
                    <a:pt x="27" y="86"/>
                    <a:pt x="27" y="87"/>
                  </a:cubicBezTo>
                  <a:cubicBezTo>
                    <a:pt x="28" y="88"/>
                    <a:pt x="29" y="88"/>
                    <a:pt x="30" y="88"/>
                  </a:cubicBezTo>
                  <a:cubicBezTo>
                    <a:pt x="58" y="76"/>
                    <a:pt x="58" y="76"/>
                    <a:pt x="58" y="76"/>
                  </a:cubicBezTo>
                  <a:cubicBezTo>
                    <a:pt x="58" y="71"/>
                    <a:pt x="58" y="71"/>
                    <a:pt x="58" y="71"/>
                  </a:cubicBezTo>
                  <a:cubicBezTo>
                    <a:pt x="34" y="81"/>
                    <a:pt x="34" y="81"/>
                    <a:pt x="34" y="81"/>
                  </a:cubicBezTo>
                  <a:cubicBezTo>
                    <a:pt x="48" y="48"/>
                    <a:pt x="48" y="48"/>
                    <a:pt x="48" y="48"/>
                  </a:cubicBezTo>
                  <a:cubicBezTo>
                    <a:pt x="58" y="44"/>
                    <a:pt x="58" y="44"/>
                    <a:pt x="58" y="44"/>
                  </a:cubicBezTo>
                  <a:lnTo>
                    <a:pt x="58"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8" name="Freeform 291"/>
            <p:cNvSpPr>
              <a:spLocks noEditPoints="1"/>
            </p:cNvSpPr>
            <p:nvPr/>
          </p:nvSpPr>
          <p:spPr bwMode="auto">
            <a:xfrm>
              <a:off x="173250" y="1044917"/>
              <a:ext cx="255539" cy="254011"/>
            </a:xfrm>
            <a:custGeom>
              <a:avLst/>
              <a:gdLst>
                <a:gd name="T0" fmla="*/ 98 w 138"/>
                <a:gd name="T1" fmla="*/ 66 h 137"/>
                <a:gd name="T2" fmla="*/ 102 w 138"/>
                <a:gd name="T3" fmla="*/ 39 h 137"/>
                <a:gd name="T4" fmla="*/ 99 w 138"/>
                <a:gd name="T5" fmla="*/ 36 h 137"/>
                <a:gd name="T6" fmla="*/ 115 w 138"/>
                <a:gd name="T7" fmla="*/ 31 h 137"/>
                <a:gd name="T8" fmla="*/ 135 w 138"/>
                <a:gd name="T9" fmla="*/ 51 h 137"/>
                <a:gd name="T10" fmla="*/ 113 w 138"/>
                <a:gd name="T11" fmla="*/ 78 h 137"/>
                <a:gd name="T12" fmla="*/ 115 w 138"/>
                <a:gd name="T13" fmla="*/ 120 h 137"/>
                <a:gd name="T14" fmla="*/ 106 w 138"/>
                <a:gd name="T15" fmla="*/ 107 h 137"/>
                <a:gd name="T16" fmla="*/ 98 w 138"/>
                <a:gd name="T17" fmla="*/ 90 h 137"/>
                <a:gd name="T18" fmla="*/ 107 w 138"/>
                <a:gd name="T19" fmla="*/ 70 h 137"/>
                <a:gd name="T20" fmla="*/ 86 w 138"/>
                <a:gd name="T21" fmla="*/ 62 h 137"/>
                <a:gd name="T22" fmla="*/ 96 w 138"/>
                <a:gd name="T23" fmla="*/ 46 h 137"/>
                <a:gd name="T24" fmla="*/ 84 w 138"/>
                <a:gd name="T25" fmla="*/ 46 h 137"/>
                <a:gd name="T26" fmla="*/ 79 w 138"/>
                <a:gd name="T27" fmla="*/ 16 h 137"/>
                <a:gd name="T28" fmla="*/ 86 w 138"/>
                <a:gd name="T29" fmla="*/ 127 h 137"/>
                <a:gd name="T30" fmla="*/ 84 w 138"/>
                <a:gd name="T31" fmla="*/ 91 h 137"/>
                <a:gd name="T32" fmla="*/ 91 w 138"/>
                <a:gd name="T33" fmla="*/ 101 h 137"/>
                <a:gd name="T34" fmla="*/ 84 w 138"/>
                <a:gd name="T35" fmla="*/ 82 h 137"/>
                <a:gd name="T36" fmla="*/ 96 w 138"/>
                <a:gd name="T37" fmla="*/ 88 h 137"/>
                <a:gd name="T38" fmla="*/ 79 w 138"/>
                <a:gd name="T39" fmla="*/ 25 h 137"/>
                <a:gd name="T40" fmla="*/ 79 w 138"/>
                <a:gd name="T41" fmla="*/ 121 h 137"/>
                <a:gd name="T42" fmla="*/ 79 w 138"/>
                <a:gd name="T43" fmla="*/ 89 h 137"/>
                <a:gd name="T44" fmla="*/ 75 w 138"/>
                <a:gd name="T45" fmla="*/ 46 h 137"/>
                <a:gd name="T46" fmla="*/ 75 w 138"/>
                <a:gd name="T47" fmla="*/ 17 h 137"/>
                <a:gd name="T48" fmla="*/ 78 w 138"/>
                <a:gd name="T49" fmla="*/ 104 h 137"/>
                <a:gd name="T50" fmla="*/ 75 w 138"/>
                <a:gd name="T51" fmla="*/ 52 h 137"/>
                <a:gd name="T52" fmla="*/ 75 w 138"/>
                <a:gd name="T53" fmla="*/ 32 h 137"/>
                <a:gd name="T54" fmla="*/ 69 w 138"/>
                <a:gd name="T55" fmla="*/ 5 h 137"/>
                <a:gd name="T56" fmla="*/ 75 w 138"/>
                <a:gd name="T57" fmla="*/ 135 h 137"/>
                <a:gd name="T58" fmla="*/ 70 w 138"/>
                <a:gd name="T59" fmla="*/ 96 h 137"/>
                <a:gd name="T60" fmla="*/ 63 w 138"/>
                <a:gd name="T61" fmla="*/ 17 h 137"/>
                <a:gd name="T62" fmla="*/ 63 w 138"/>
                <a:gd name="T63" fmla="*/ 20 h 137"/>
                <a:gd name="T64" fmla="*/ 68 w 138"/>
                <a:gd name="T65" fmla="*/ 89 h 137"/>
                <a:gd name="T66" fmla="*/ 67 w 138"/>
                <a:gd name="T67" fmla="*/ 104 h 137"/>
                <a:gd name="T68" fmla="*/ 66 w 138"/>
                <a:gd name="T69" fmla="*/ 137 h 137"/>
                <a:gd name="T70" fmla="*/ 61 w 138"/>
                <a:gd name="T71" fmla="*/ 18 h 137"/>
                <a:gd name="T72" fmla="*/ 63 w 138"/>
                <a:gd name="T73" fmla="*/ 52 h 137"/>
                <a:gd name="T74" fmla="*/ 63 w 138"/>
                <a:gd name="T75" fmla="*/ 102 h 137"/>
                <a:gd name="T76" fmla="*/ 61 w 138"/>
                <a:gd name="T77" fmla="*/ 8 h 137"/>
                <a:gd name="T78" fmla="*/ 59 w 138"/>
                <a:gd name="T79" fmla="*/ 54 h 137"/>
                <a:gd name="T80" fmla="*/ 59 w 138"/>
                <a:gd name="T81" fmla="*/ 83 h 137"/>
                <a:gd name="T82" fmla="*/ 61 w 138"/>
                <a:gd name="T83" fmla="*/ 129 h 137"/>
                <a:gd name="T84" fmla="*/ 59 w 138"/>
                <a:gd name="T85" fmla="*/ 6 h 137"/>
                <a:gd name="T86" fmla="*/ 42 w 138"/>
                <a:gd name="T87" fmla="*/ 10 h 137"/>
                <a:gd name="T88" fmla="*/ 42 w 138"/>
                <a:gd name="T89" fmla="*/ 43 h 137"/>
                <a:gd name="T90" fmla="*/ 49 w 138"/>
                <a:gd name="T91" fmla="*/ 57 h 137"/>
                <a:gd name="T92" fmla="*/ 46 w 138"/>
                <a:gd name="T93" fmla="*/ 83 h 137"/>
                <a:gd name="T94" fmla="*/ 45 w 138"/>
                <a:gd name="T95" fmla="*/ 106 h 137"/>
                <a:gd name="T96" fmla="*/ 50 w 138"/>
                <a:gd name="T97" fmla="*/ 90 h 137"/>
                <a:gd name="T98" fmla="*/ 52 w 138"/>
                <a:gd name="T99" fmla="*/ 134 h 137"/>
                <a:gd name="T100" fmla="*/ 25 w 138"/>
                <a:gd name="T101" fmla="*/ 22 h 137"/>
                <a:gd name="T102" fmla="*/ 40 w 138"/>
                <a:gd name="T103" fmla="*/ 47 h 137"/>
                <a:gd name="T104" fmla="*/ 32 w 138"/>
                <a:gd name="T105" fmla="*/ 67 h 137"/>
                <a:gd name="T106" fmla="*/ 10 w 138"/>
                <a:gd name="T107" fmla="*/ 85 h 137"/>
                <a:gd name="T108" fmla="*/ 42 w 138"/>
                <a:gd name="T109" fmla="*/ 83 h 137"/>
                <a:gd name="T110" fmla="*/ 31 w 138"/>
                <a:gd name="T111" fmla="*/ 105 h 137"/>
                <a:gd name="T112" fmla="*/ 32 w 138"/>
                <a:gd name="T113" fmla="*/ 125 h 137"/>
                <a:gd name="T114" fmla="*/ 32 w 138"/>
                <a:gd name="T115" fmla="*/ 84 h 137"/>
                <a:gd name="T116" fmla="*/ 11 w 138"/>
                <a:gd name="T117" fmla="*/ 62 h 137"/>
                <a:gd name="T118" fmla="*/ 13 w 138"/>
                <a:gd name="T119" fmla="*/ 44 h 137"/>
                <a:gd name="T120" fmla="*/ 42 w 138"/>
                <a:gd name="T121"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8" h="137">
                  <a:moveTo>
                    <a:pt x="133" y="67"/>
                  </a:moveTo>
                  <a:cubicBezTo>
                    <a:pt x="122" y="67"/>
                    <a:pt x="122" y="67"/>
                    <a:pt x="122" y="67"/>
                  </a:cubicBezTo>
                  <a:cubicBezTo>
                    <a:pt x="121" y="67"/>
                    <a:pt x="119" y="66"/>
                    <a:pt x="119" y="65"/>
                  </a:cubicBezTo>
                  <a:cubicBezTo>
                    <a:pt x="119" y="64"/>
                    <a:pt x="120" y="63"/>
                    <a:pt x="120" y="63"/>
                  </a:cubicBezTo>
                  <a:cubicBezTo>
                    <a:pt x="130" y="53"/>
                    <a:pt x="130" y="53"/>
                    <a:pt x="130" y="53"/>
                  </a:cubicBezTo>
                  <a:cubicBezTo>
                    <a:pt x="128" y="51"/>
                    <a:pt x="128" y="51"/>
                    <a:pt x="128" y="51"/>
                  </a:cubicBezTo>
                  <a:cubicBezTo>
                    <a:pt x="113" y="66"/>
                    <a:pt x="113" y="66"/>
                    <a:pt x="113" y="66"/>
                  </a:cubicBezTo>
                  <a:cubicBezTo>
                    <a:pt x="113" y="67"/>
                    <a:pt x="112" y="67"/>
                    <a:pt x="112" y="67"/>
                  </a:cubicBezTo>
                  <a:cubicBezTo>
                    <a:pt x="112" y="67"/>
                    <a:pt x="112" y="67"/>
                    <a:pt x="112" y="67"/>
                  </a:cubicBezTo>
                  <a:cubicBezTo>
                    <a:pt x="107" y="67"/>
                    <a:pt x="107" y="67"/>
                    <a:pt x="107" y="67"/>
                  </a:cubicBezTo>
                  <a:cubicBezTo>
                    <a:pt x="106" y="67"/>
                    <a:pt x="105" y="66"/>
                    <a:pt x="105" y="65"/>
                  </a:cubicBezTo>
                  <a:cubicBezTo>
                    <a:pt x="105" y="64"/>
                    <a:pt x="105" y="63"/>
                    <a:pt x="105" y="63"/>
                  </a:cubicBezTo>
                  <a:cubicBezTo>
                    <a:pt x="108" y="60"/>
                    <a:pt x="108" y="60"/>
                    <a:pt x="108" y="60"/>
                  </a:cubicBezTo>
                  <a:cubicBezTo>
                    <a:pt x="106" y="59"/>
                    <a:pt x="106" y="59"/>
                    <a:pt x="106" y="59"/>
                  </a:cubicBezTo>
                  <a:cubicBezTo>
                    <a:pt x="98" y="66"/>
                    <a:pt x="98" y="66"/>
                    <a:pt x="98" y="66"/>
                  </a:cubicBezTo>
                  <a:cubicBezTo>
                    <a:pt x="98" y="67"/>
                    <a:pt x="97" y="67"/>
                    <a:pt x="97" y="67"/>
                  </a:cubicBezTo>
                  <a:cubicBezTo>
                    <a:pt x="97" y="67"/>
                    <a:pt x="97" y="67"/>
                    <a:pt x="97" y="67"/>
                  </a:cubicBezTo>
                  <a:cubicBezTo>
                    <a:pt x="96" y="67"/>
                    <a:pt x="96" y="67"/>
                    <a:pt x="96" y="67"/>
                  </a:cubicBezTo>
                  <a:cubicBezTo>
                    <a:pt x="96" y="62"/>
                    <a:pt x="96" y="62"/>
                    <a:pt x="96" y="62"/>
                  </a:cubicBezTo>
                  <a:cubicBezTo>
                    <a:pt x="104" y="54"/>
                    <a:pt x="104" y="54"/>
                    <a:pt x="104" y="54"/>
                  </a:cubicBezTo>
                  <a:cubicBezTo>
                    <a:pt x="96" y="54"/>
                    <a:pt x="96" y="54"/>
                    <a:pt x="96" y="54"/>
                  </a:cubicBezTo>
                  <a:cubicBezTo>
                    <a:pt x="96" y="49"/>
                    <a:pt x="96" y="49"/>
                    <a:pt x="96" y="49"/>
                  </a:cubicBezTo>
                  <a:cubicBezTo>
                    <a:pt x="102" y="49"/>
                    <a:pt x="102" y="49"/>
                    <a:pt x="102" y="49"/>
                  </a:cubicBezTo>
                  <a:cubicBezTo>
                    <a:pt x="102" y="47"/>
                    <a:pt x="102" y="47"/>
                    <a:pt x="102" y="47"/>
                  </a:cubicBezTo>
                  <a:cubicBezTo>
                    <a:pt x="98" y="47"/>
                    <a:pt x="98" y="47"/>
                    <a:pt x="98" y="47"/>
                  </a:cubicBezTo>
                  <a:cubicBezTo>
                    <a:pt x="98" y="47"/>
                    <a:pt x="97" y="46"/>
                    <a:pt x="96" y="46"/>
                  </a:cubicBezTo>
                  <a:cubicBezTo>
                    <a:pt x="96" y="43"/>
                    <a:pt x="96" y="43"/>
                    <a:pt x="96" y="43"/>
                  </a:cubicBezTo>
                  <a:cubicBezTo>
                    <a:pt x="97" y="43"/>
                    <a:pt x="97" y="43"/>
                    <a:pt x="97" y="43"/>
                  </a:cubicBezTo>
                  <a:cubicBezTo>
                    <a:pt x="100" y="39"/>
                    <a:pt x="100" y="39"/>
                    <a:pt x="100" y="39"/>
                  </a:cubicBezTo>
                  <a:cubicBezTo>
                    <a:pt x="100" y="39"/>
                    <a:pt x="101" y="39"/>
                    <a:pt x="102" y="39"/>
                  </a:cubicBezTo>
                  <a:cubicBezTo>
                    <a:pt x="102" y="39"/>
                    <a:pt x="102" y="39"/>
                    <a:pt x="102" y="39"/>
                  </a:cubicBezTo>
                  <a:cubicBezTo>
                    <a:pt x="123" y="39"/>
                    <a:pt x="123" y="39"/>
                    <a:pt x="123" y="39"/>
                  </a:cubicBezTo>
                  <a:cubicBezTo>
                    <a:pt x="123" y="36"/>
                    <a:pt x="123" y="36"/>
                    <a:pt x="123" y="36"/>
                  </a:cubicBezTo>
                  <a:cubicBezTo>
                    <a:pt x="109" y="36"/>
                    <a:pt x="109" y="36"/>
                    <a:pt x="109" y="36"/>
                  </a:cubicBezTo>
                  <a:cubicBezTo>
                    <a:pt x="108" y="36"/>
                    <a:pt x="107" y="35"/>
                    <a:pt x="107" y="34"/>
                  </a:cubicBezTo>
                  <a:cubicBezTo>
                    <a:pt x="107" y="33"/>
                    <a:pt x="107" y="33"/>
                    <a:pt x="107" y="32"/>
                  </a:cubicBezTo>
                  <a:cubicBezTo>
                    <a:pt x="115" y="24"/>
                    <a:pt x="115" y="24"/>
                    <a:pt x="115" y="24"/>
                  </a:cubicBezTo>
                  <a:cubicBezTo>
                    <a:pt x="114" y="22"/>
                    <a:pt x="114" y="22"/>
                    <a:pt x="114" y="22"/>
                  </a:cubicBezTo>
                  <a:cubicBezTo>
                    <a:pt x="106" y="30"/>
                    <a:pt x="106" y="30"/>
                    <a:pt x="106" y="30"/>
                  </a:cubicBezTo>
                  <a:cubicBezTo>
                    <a:pt x="105" y="31"/>
                    <a:pt x="103" y="31"/>
                    <a:pt x="102" y="30"/>
                  </a:cubicBezTo>
                  <a:cubicBezTo>
                    <a:pt x="102" y="30"/>
                    <a:pt x="101" y="29"/>
                    <a:pt x="101" y="29"/>
                  </a:cubicBezTo>
                  <a:cubicBezTo>
                    <a:pt x="101" y="29"/>
                    <a:pt x="101" y="29"/>
                    <a:pt x="101" y="29"/>
                  </a:cubicBezTo>
                  <a:cubicBezTo>
                    <a:pt x="101" y="15"/>
                    <a:pt x="101" y="15"/>
                    <a:pt x="101" y="15"/>
                  </a:cubicBezTo>
                  <a:cubicBezTo>
                    <a:pt x="99" y="15"/>
                    <a:pt x="99" y="15"/>
                    <a:pt x="99" y="15"/>
                  </a:cubicBezTo>
                  <a:cubicBezTo>
                    <a:pt x="99" y="36"/>
                    <a:pt x="99" y="36"/>
                    <a:pt x="99" y="36"/>
                  </a:cubicBezTo>
                  <a:cubicBezTo>
                    <a:pt x="99" y="37"/>
                    <a:pt x="99" y="37"/>
                    <a:pt x="98" y="38"/>
                  </a:cubicBezTo>
                  <a:cubicBezTo>
                    <a:pt x="96" y="39"/>
                    <a:pt x="96" y="39"/>
                    <a:pt x="96" y="39"/>
                  </a:cubicBezTo>
                  <a:cubicBezTo>
                    <a:pt x="96" y="10"/>
                    <a:pt x="96" y="10"/>
                    <a:pt x="96" y="10"/>
                  </a:cubicBezTo>
                  <a:cubicBezTo>
                    <a:pt x="97" y="10"/>
                    <a:pt x="97" y="10"/>
                    <a:pt x="97" y="10"/>
                  </a:cubicBezTo>
                  <a:cubicBezTo>
                    <a:pt x="104" y="10"/>
                    <a:pt x="104" y="10"/>
                    <a:pt x="104" y="10"/>
                  </a:cubicBezTo>
                  <a:cubicBezTo>
                    <a:pt x="105" y="10"/>
                    <a:pt x="106" y="11"/>
                    <a:pt x="106" y="12"/>
                  </a:cubicBezTo>
                  <a:cubicBezTo>
                    <a:pt x="106" y="23"/>
                    <a:pt x="106" y="23"/>
                    <a:pt x="106" y="23"/>
                  </a:cubicBezTo>
                  <a:cubicBezTo>
                    <a:pt x="112" y="17"/>
                    <a:pt x="112" y="17"/>
                    <a:pt x="112" y="17"/>
                  </a:cubicBezTo>
                  <a:cubicBezTo>
                    <a:pt x="112" y="17"/>
                    <a:pt x="112" y="17"/>
                    <a:pt x="112" y="17"/>
                  </a:cubicBezTo>
                  <a:cubicBezTo>
                    <a:pt x="112" y="17"/>
                    <a:pt x="112" y="17"/>
                    <a:pt x="112" y="17"/>
                  </a:cubicBezTo>
                  <a:cubicBezTo>
                    <a:pt x="113" y="16"/>
                    <a:pt x="114" y="16"/>
                    <a:pt x="115" y="17"/>
                  </a:cubicBezTo>
                  <a:cubicBezTo>
                    <a:pt x="120" y="22"/>
                    <a:pt x="120" y="22"/>
                    <a:pt x="120" y="22"/>
                  </a:cubicBezTo>
                  <a:cubicBezTo>
                    <a:pt x="120" y="22"/>
                    <a:pt x="120" y="22"/>
                    <a:pt x="120" y="22"/>
                  </a:cubicBezTo>
                  <a:cubicBezTo>
                    <a:pt x="121" y="23"/>
                    <a:pt x="121" y="25"/>
                    <a:pt x="120" y="26"/>
                  </a:cubicBezTo>
                  <a:cubicBezTo>
                    <a:pt x="115" y="31"/>
                    <a:pt x="115" y="31"/>
                    <a:pt x="115" y="31"/>
                  </a:cubicBezTo>
                  <a:cubicBezTo>
                    <a:pt x="125" y="31"/>
                    <a:pt x="125" y="31"/>
                    <a:pt x="125" y="31"/>
                  </a:cubicBezTo>
                  <a:cubicBezTo>
                    <a:pt x="127" y="31"/>
                    <a:pt x="128" y="32"/>
                    <a:pt x="128" y="34"/>
                  </a:cubicBezTo>
                  <a:cubicBezTo>
                    <a:pt x="128" y="41"/>
                    <a:pt x="128" y="41"/>
                    <a:pt x="128" y="41"/>
                  </a:cubicBezTo>
                  <a:cubicBezTo>
                    <a:pt x="128" y="42"/>
                    <a:pt x="127" y="44"/>
                    <a:pt x="125" y="44"/>
                  </a:cubicBezTo>
                  <a:cubicBezTo>
                    <a:pt x="107" y="44"/>
                    <a:pt x="107" y="44"/>
                    <a:pt x="107" y="44"/>
                  </a:cubicBezTo>
                  <a:cubicBezTo>
                    <a:pt x="107" y="44"/>
                    <a:pt x="107" y="44"/>
                    <a:pt x="107" y="44"/>
                  </a:cubicBezTo>
                  <a:cubicBezTo>
                    <a:pt x="107" y="52"/>
                    <a:pt x="107" y="52"/>
                    <a:pt x="107" y="52"/>
                  </a:cubicBezTo>
                  <a:cubicBezTo>
                    <a:pt x="107" y="52"/>
                    <a:pt x="107" y="53"/>
                    <a:pt x="107" y="53"/>
                  </a:cubicBezTo>
                  <a:cubicBezTo>
                    <a:pt x="107" y="53"/>
                    <a:pt x="107" y="53"/>
                    <a:pt x="108" y="54"/>
                  </a:cubicBezTo>
                  <a:cubicBezTo>
                    <a:pt x="113" y="59"/>
                    <a:pt x="113" y="59"/>
                    <a:pt x="113" y="59"/>
                  </a:cubicBezTo>
                  <a:cubicBezTo>
                    <a:pt x="113" y="59"/>
                    <a:pt x="113" y="59"/>
                    <a:pt x="113" y="59"/>
                  </a:cubicBezTo>
                  <a:cubicBezTo>
                    <a:pt x="127" y="46"/>
                    <a:pt x="127" y="46"/>
                    <a:pt x="127" y="46"/>
                  </a:cubicBezTo>
                  <a:cubicBezTo>
                    <a:pt x="127" y="46"/>
                    <a:pt x="127" y="46"/>
                    <a:pt x="127" y="46"/>
                  </a:cubicBezTo>
                  <a:cubicBezTo>
                    <a:pt x="127" y="45"/>
                    <a:pt x="129" y="45"/>
                    <a:pt x="130" y="46"/>
                  </a:cubicBezTo>
                  <a:cubicBezTo>
                    <a:pt x="135" y="51"/>
                    <a:pt x="135" y="51"/>
                    <a:pt x="135" y="51"/>
                  </a:cubicBezTo>
                  <a:cubicBezTo>
                    <a:pt x="135" y="52"/>
                    <a:pt x="135" y="52"/>
                    <a:pt x="135" y="52"/>
                  </a:cubicBezTo>
                  <a:cubicBezTo>
                    <a:pt x="136" y="52"/>
                    <a:pt x="136" y="54"/>
                    <a:pt x="135" y="55"/>
                  </a:cubicBezTo>
                  <a:cubicBezTo>
                    <a:pt x="128" y="62"/>
                    <a:pt x="128" y="62"/>
                    <a:pt x="128" y="62"/>
                  </a:cubicBezTo>
                  <a:cubicBezTo>
                    <a:pt x="136" y="62"/>
                    <a:pt x="136" y="62"/>
                    <a:pt x="136" y="62"/>
                  </a:cubicBezTo>
                  <a:cubicBezTo>
                    <a:pt x="137" y="62"/>
                    <a:pt x="138" y="63"/>
                    <a:pt x="138" y="65"/>
                  </a:cubicBezTo>
                  <a:cubicBezTo>
                    <a:pt x="138" y="72"/>
                    <a:pt x="138" y="72"/>
                    <a:pt x="138" y="72"/>
                  </a:cubicBezTo>
                  <a:cubicBezTo>
                    <a:pt x="138" y="73"/>
                    <a:pt x="137" y="75"/>
                    <a:pt x="136" y="75"/>
                  </a:cubicBezTo>
                  <a:cubicBezTo>
                    <a:pt x="128" y="75"/>
                    <a:pt x="128" y="75"/>
                    <a:pt x="128" y="75"/>
                  </a:cubicBezTo>
                  <a:cubicBezTo>
                    <a:pt x="135" y="82"/>
                    <a:pt x="135" y="82"/>
                    <a:pt x="135" y="82"/>
                  </a:cubicBezTo>
                  <a:cubicBezTo>
                    <a:pt x="136" y="83"/>
                    <a:pt x="136" y="84"/>
                    <a:pt x="135" y="85"/>
                  </a:cubicBezTo>
                  <a:cubicBezTo>
                    <a:pt x="130" y="90"/>
                    <a:pt x="130" y="90"/>
                    <a:pt x="130" y="90"/>
                  </a:cubicBezTo>
                  <a:cubicBezTo>
                    <a:pt x="130" y="91"/>
                    <a:pt x="130" y="91"/>
                    <a:pt x="130" y="91"/>
                  </a:cubicBezTo>
                  <a:cubicBezTo>
                    <a:pt x="129" y="92"/>
                    <a:pt x="128" y="92"/>
                    <a:pt x="127" y="91"/>
                  </a:cubicBezTo>
                  <a:cubicBezTo>
                    <a:pt x="113" y="77"/>
                    <a:pt x="113" y="77"/>
                    <a:pt x="113" y="77"/>
                  </a:cubicBezTo>
                  <a:cubicBezTo>
                    <a:pt x="113" y="78"/>
                    <a:pt x="113" y="78"/>
                    <a:pt x="113" y="78"/>
                  </a:cubicBezTo>
                  <a:cubicBezTo>
                    <a:pt x="108" y="83"/>
                    <a:pt x="108" y="83"/>
                    <a:pt x="108" y="83"/>
                  </a:cubicBezTo>
                  <a:cubicBezTo>
                    <a:pt x="107" y="84"/>
                    <a:pt x="107" y="84"/>
                    <a:pt x="107" y="84"/>
                  </a:cubicBezTo>
                  <a:cubicBezTo>
                    <a:pt x="107" y="84"/>
                    <a:pt x="107" y="85"/>
                    <a:pt x="107" y="85"/>
                  </a:cubicBezTo>
                  <a:cubicBezTo>
                    <a:pt x="107" y="93"/>
                    <a:pt x="107" y="93"/>
                    <a:pt x="107" y="93"/>
                  </a:cubicBezTo>
                  <a:cubicBezTo>
                    <a:pt x="107" y="93"/>
                    <a:pt x="107" y="93"/>
                    <a:pt x="107" y="93"/>
                  </a:cubicBezTo>
                  <a:cubicBezTo>
                    <a:pt x="125" y="93"/>
                    <a:pt x="125" y="93"/>
                    <a:pt x="125" y="93"/>
                  </a:cubicBezTo>
                  <a:cubicBezTo>
                    <a:pt x="127" y="93"/>
                    <a:pt x="128" y="94"/>
                    <a:pt x="128" y="96"/>
                  </a:cubicBezTo>
                  <a:cubicBezTo>
                    <a:pt x="128" y="103"/>
                    <a:pt x="128" y="103"/>
                    <a:pt x="128" y="103"/>
                  </a:cubicBezTo>
                  <a:cubicBezTo>
                    <a:pt x="128" y="104"/>
                    <a:pt x="127" y="105"/>
                    <a:pt x="125" y="105"/>
                  </a:cubicBezTo>
                  <a:cubicBezTo>
                    <a:pt x="115" y="105"/>
                    <a:pt x="115" y="105"/>
                    <a:pt x="115" y="105"/>
                  </a:cubicBezTo>
                  <a:cubicBezTo>
                    <a:pt x="120" y="111"/>
                    <a:pt x="120" y="111"/>
                    <a:pt x="120" y="111"/>
                  </a:cubicBezTo>
                  <a:cubicBezTo>
                    <a:pt x="120" y="111"/>
                    <a:pt x="120" y="111"/>
                    <a:pt x="120" y="111"/>
                  </a:cubicBezTo>
                  <a:cubicBezTo>
                    <a:pt x="121" y="112"/>
                    <a:pt x="121" y="114"/>
                    <a:pt x="120" y="114"/>
                  </a:cubicBezTo>
                  <a:cubicBezTo>
                    <a:pt x="115" y="120"/>
                    <a:pt x="115" y="120"/>
                    <a:pt x="115" y="120"/>
                  </a:cubicBezTo>
                  <a:cubicBezTo>
                    <a:pt x="115" y="120"/>
                    <a:pt x="115" y="120"/>
                    <a:pt x="115" y="120"/>
                  </a:cubicBezTo>
                  <a:cubicBezTo>
                    <a:pt x="114" y="121"/>
                    <a:pt x="113" y="121"/>
                    <a:pt x="112" y="120"/>
                  </a:cubicBezTo>
                  <a:cubicBezTo>
                    <a:pt x="106" y="114"/>
                    <a:pt x="106" y="114"/>
                    <a:pt x="106" y="114"/>
                  </a:cubicBezTo>
                  <a:cubicBezTo>
                    <a:pt x="106" y="125"/>
                    <a:pt x="106" y="125"/>
                    <a:pt x="106" y="125"/>
                  </a:cubicBezTo>
                  <a:cubicBezTo>
                    <a:pt x="106" y="126"/>
                    <a:pt x="105" y="127"/>
                    <a:pt x="104" y="127"/>
                  </a:cubicBezTo>
                  <a:cubicBezTo>
                    <a:pt x="97" y="127"/>
                    <a:pt x="97" y="127"/>
                    <a:pt x="97" y="127"/>
                  </a:cubicBezTo>
                  <a:cubicBezTo>
                    <a:pt x="96" y="127"/>
                    <a:pt x="96" y="127"/>
                    <a:pt x="96" y="127"/>
                  </a:cubicBezTo>
                  <a:cubicBezTo>
                    <a:pt x="96" y="97"/>
                    <a:pt x="96" y="97"/>
                    <a:pt x="96" y="97"/>
                  </a:cubicBezTo>
                  <a:cubicBezTo>
                    <a:pt x="98" y="99"/>
                    <a:pt x="98" y="99"/>
                    <a:pt x="98" y="99"/>
                  </a:cubicBezTo>
                  <a:cubicBezTo>
                    <a:pt x="99" y="100"/>
                    <a:pt x="99" y="100"/>
                    <a:pt x="99" y="101"/>
                  </a:cubicBezTo>
                  <a:cubicBezTo>
                    <a:pt x="99" y="101"/>
                    <a:pt x="99" y="101"/>
                    <a:pt x="99" y="101"/>
                  </a:cubicBezTo>
                  <a:cubicBezTo>
                    <a:pt x="99" y="122"/>
                    <a:pt x="99" y="122"/>
                    <a:pt x="99" y="122"/>
                  </a:cubicBezTo>
                  <a:cubicBezTo>
                    <a:pt x="101" y="122"/>
                    <a:pt x="101" y="122"/>
                    <a:pt x="101" y="122"/>
                  </a:cubicBezTo>
                  <a:cubicBezTo>
                    <a:pt x="101" y="108"/>
                    <a:pt x="101" y="108"/>
                    <a:pt x="101" y="108"/>
                  </a:cubicBezTo>
                  <a:cubicBezTo>
                    <a:pt x="101" y="107"/>
                    <a:pt x="103" y="106"/>
                    <a:pt x="104" y="106"/>
                  </a:cubicBezTo>
                  <a:cubicBezTo>
                    <a:pt x="105" y="106"/>
                    <a:pt x="105" y="106"/>
                    <a:pt x="106" y="107"/>
                  </a:cubicBezTo>
                  <a:cubicBezTo>
                    <a:pt x="114" y="115"/>
                    <a:pt x="114" y="115"/>
                    <a:pt x="114" y="115"/>
                  </a:cubicBezTo>
                  <a:cubicBezTo>
                    <a:pt x="115" y="113"/>
                    <a:pt x="115" y="113"/>
                    <a:pt x="115" y="113"/>
                  </a:cubicBezTo>
                  <a:cubicBezTo>
                    <a:pt x="107" y="105"/>
                    <a:pt x="107" y="105"/>
                    <a:pt x="107" y="105"/>
                  </a:cubicBezTo>
                  <a:cubicBezTo>
                    <a:pt x="106" y="104"/>
                    <a:pt x="106" y="102"/>
                    <a:pt x="107" y="101"/>
                  </a:cubicBezTo>
                  <a:cubicBezTo>
                    <a:pt x="108" y="101"/>
                    <a:pt x="108" y="101"/>
                    <a:pt x="109" y="101"/>
                  </a:cubicBezTo>
                  <a:cubicBezTo>
                    <a:pt x="109" y="101"/>
                    <a:pt x="109" y="101"/>
                    <a:pt x="109" y="101"/>
                  </a:cubicBezTo>
                  <a:cubicBezTo>
                    <a:pt x="123" y="101"/>
                    <a:pt x="123" y="101"/>
                    <a:pt x="123" y="101"/>
                  </a:cubicBezTo>
                  <a:cubicBezTo>
                    <a:pt x="123" y="98"/>
                    <a:pt x="123" y="98"/>
                    <a:pt x="123" y="98"/>
                  </a:cubicBezTo>
                  <a:cubicBezTo>
                    <a:pt x="102" y="98"/>
                    <a:pt x="102" y="98"/>
                    <a:pt x="102" y="98"/>
                  </a:cubicBezTo>
                  <a:cubicBezTo>
                    <a:pt x="101" y="98"/>
                    <a:pt x="100" y="98"/>
                    <a:pt x="100" y="97"/>
                  </a:cubicBezTo>
                  <a:cubicBezTo>
                    <a:pt x="97" y="94"/>
                    <a:pt x="97" y="94"/>
                    <a:pt x="97" y="94"/>
                  </a:cubicBezTo>
                  <a:cubicBezTo>
                    <a:pt x="97" y="94"/>
                    <a:pt x="97" y="94"/>
                    <a:pt x="96" y="94"/>
                  </a:cubicBezTo>
                  <a:cubicBezTo>
                    <a:pt x="96" y="91"/>
                    <a:pt x="96" y="91"/>
                    <a:pt x="96" y="91"/>
                  </a:cubicBezTo>
                  <a:cubicBezTo>
                    <a:pt x="97" y="91"/>
                    <a:pt x="97" y="91"/>
                    <a:pt x="97" y="91"/>
                  </a:cubicBezTo>
                  <a:cubicBezTo>
                    <a:pt x="97" y="90"/>
                    <a:pt x="98" y="90"/>
                    <a:pt x="98" y="90"/>
                  </a:cubicBezTo>
                  <a:cubicBezTo>
                    <a:pt x="98" y="90"/>
                    <a:pt x="98" y="90"/>
                    <a:pt x="98" y="90"/>
                  </a:cubicBezTo>
                  <a:cubicBezTo>
                    <a:pt x="102" y="90"/>
                    <a:pt x="102" y="90"/>
                    <a:pt x="102" y="90"/>
                  </a:cubicBezTo>
                  <a:cubicBezTo>
                    <a:pt x="102" y="88"/>
                    <a:pt x="102" y="88"/>
                    <a:pt x="102" y="88"/>
                  </a:cubicBezTo>
                  <a:cubicBezTo>
                    <a:pt x="96" y="88"/>
                    <a:pt x="96" y="88"/>
                    <a:pt x="96" y="88"/>
                  </a:cubicBezTo>
                  <a:cubicBezTo>
                    <a:pt x="96" y="83"/>
                    <a:pt x="96" y="83"/>
                    <a:pt x="96" y="83"/>
                  </a:cubicBezTo>
                  <a:cubicBezTo>
                    <a:pt x="104" y="83"/>
                    <a:pt x="104" y="83"/>
                    <a:pt x="104" y="83"/>
                  </a:cubicBezTo>
                  <a:cubicBezTo>
                    <a:pt x="96" y="75"/>
                    <a:pt x="96" y="75"/>
                    <a:pt x="96" y="75"/>
                  </a:cubicBezTo>
                  <a:cubicBezTo>
                    <a:pt x="96" y="70"/>
                    <a:pt x="96" y="70"/>
                    <a:pt x="96" y="70"/>
                  </a:cubicBezTo>
                  <a:cubicBezTo>
                    <a:pt x="97" y="70"/>
                    <a:pt x="97" y="70"/>
                    <a:pt x="97" y="70"/>
                  </a:cubicBezTo>
                  <a:cubicBezTo>
                    <a:pt x="97" y="70"/>
                    <a:pt x="98" y="70"/>
                    <a:pt x="98" y="70"/>
                  </a:cubicBezTo>
                  <a:cubicBezTo>
                    <a:pt x="106" y="78"/>
                    <a:pt x="106" y="78"/>
                    <a:pt x="106" y="78"/>
                  </a:cubicBezTo>
                  <a:cubicBezTo>
                    <a:pt x="108" y="76"/>
                    <a:pt x="108" y="76"/>
                    <a:pt x="108" y="76"/>
                  </a:cubicBezTo>
                  <a:cubicBezTo>
                    <a:pt x="105" y="74"/>
                    <a:pt x="105" y="74"/>
                    <a:pt x="105" y="74"/>
                  </a:cubicBezTo>
                  <a:cubicBezTo>
                    <a:pt x="104" y="73"/>
                    <a:pt x="104" y="71"/>
                    <a:pt x="105" y="70"/>
                  </a:cubicBezTo>
                  <a:cubicBezTo>
                    <a:pt x="106" y="70"/>
                    <a:pt x="106" y="70"/>
                    <a:pt x="107" y="70"/>
                  </a:cubicBezTo>
                  <a:cubicBezTo>
                    <a:pt x="107" y="70"/>
                    <a:pt x="107" y="70"/>
                    <a:pt x="107" y="70"/>
                  </a:cubicBezTo>
                  <a:cubicBezTo>
                    <a:pt x="112" y="70"/>
                    <a:pt x="112" y="70"/>
                    <a:pt x="112" y="70"/>
                  </a:cubicBezTo>
                  <a:cubicBezTo>
                    <a:pt x="112" y="70"/>
                    <a:pt x="113" y="70"/>
                    <a:pt x="113" y="70"/>
                  </a:cubicBezTo>
                  <a:cubicBezTo>
                    <a:pt x="128" y="85"/>
                    <a:pt x="128" y="85"/>
                    <a:pt x="128" y="85"/>
                  </a:cubicBezTo>
                  <a:cubicBezTo>
                    <a:pt x="130" y="84"/>
                    <a:pt x="130" y="84"/>
                    <a:pt x="130" y="84"/>
                  </a:cubicBezTo>
                  <a:cubicBezTo>
                    <a:pt x="120" y="74"/>
                    <a:pt x="120" y="74"/>
                    <a:pt x="120" y="74"/>
                  </a:cubicBezTo>
                  <a:cubicBezTo>
                    <a:pt x="119" y="73"/>
                    <a:pt x="119" y="71"/>
                    <a:pt x="120" y="70"/>
                  </a:cubicBezTo>
                  <a:cubicBezTo>
                    <a:pt x="121" y="70"/>
                    <a:pt x="121" y="70"/>
                    <a:pt x="122" y="70"/>
                  </a:cubicBezTo>
                  <a:cubicBezTo>
                    <a:pt x="122" y="70"/>
                    <a:pt x="122" y="70"/>
                    <a:pt x="122" y="70"/>
                  </a:cubicBezTo>
                  <a:cubicBezTo>
                    <a:pt x="133" y="70"/>
                    <a:pt x="133" y="70"/>
                    <a:pt x="133" y="70"/>
                  </a:cubicBezTo>
                  <a:lnTo>
                    <a:pt x="133" y="67"/>
                  </a:lnTo>
                  <a:close/>
                  <a:moveTo>
                    <a:pt x="96" y="67"/>
                  </a:moveTo>
                  <a:cubicBezTo>
                    <a:pt x="89" y="67"/>
                    <a:pt x="89" y="67"/>
                    <a:pt x="89" y="67"/>
                  </a:cubicBezTo>
                  <a:cubicBezTo>
                    <a:pt x="88" y="67"/>
                    <a:pt x="87" y="66"/>
                    <a:pt x="87" y="65"/>
                  </a:cubicBezTo>
                  <a:cubicBezTo>
                    <a:pt x="87" y="64"/>
                    <a:pt x="86" y="63"/>
                    <a:pt x="86" y="62"/>
                  </a:cubicBezTo>
                  <a:cubicBezTo>
                    <a:pt x="85" y="60"/>
                    <a:pt x="85" y="59"/>
                    <a:pt x="84" y="58"/>
                  </a:cubicBezTo>
                  <a:cubicBezTo>
                    <a:pt x="83" y="57"/>
                    <a:pt x="84" y="56"/>
                    <a:pt x="84" y="55"/>
                  </a:cubicBezTo>
                  <a:cubicBezTo>
                    <a:pt x="89" y="50"/>
                    <a:pt x="89" y="50"/>
                    <a:pt x="89" y="50"/>
                  </a:cubicBezTo>
                  <a:cubicBezTo>
                    <a:pt x="90" y="50"/>
                    <a:pt x="91" y="49"/>
                    <a:pt x="91" y="49"/>
                  </a:cubicBezTo>
                  <a:cubicBezTo>
                    <a:pt x="91" y="49"/>
                    <a:pt x="91" y="49"/>
                    <a:pt x="91" y="49"/>
                  </a:cubicBezTo>
                  <a:cubicBezTo>
                    <a:pt x="96" y="49"/>
                    <a:pt x="96" y="49"/>
                    <a:pt x="96" y="49"/>
                  </a:cubicBezTo>
                  <a:cubicBezTo>
                    <a:pt x="96" y="54"/>
                    <a:pt x="96" y="54"/>
                    <a:pt x="96" y="54"/>
                  </a:cubicBezTo>
                  <a:cubicBezTo>
                    <a:pt x="92" y="54"/>
                    <a:pt x="92" y="54"/>
                    <a:pt x="92" y="54"/>
                  </a:cubicBezTo>
                  <a:cubicBezTo>
                    <a:pt x="89" y="57"/>
                    <a:pt x="89" y="57"/>
                    <a:pt x="89" y="57"/>
                  </a:cubicBezTo>
                  <a:cubicBezTo>
                    <a:pt x="90" y="58"/>
                    <a:pt x="90" y="59"/>
                    <a:pt x="90" y="60"/>
                  </a:cubicBezTo>
                  <a:cubicBezTo>
                    <a:pt x="91" y="61"/>
                    <a:pt x="91" y="61"/>
                    <a:pt x="91" y="62"/>
                  </a:cubicBezTo>
                  <a:cubicBezTo>
                    <a:pt x="96" y="62"/>
                    <a:pt x="96" y="62"/>
                    <a:pt x="96" y="62"/>
                  </a:cubicBezTo>
                  <a:cubicBezTo>
                    <a:pt x="96" y="62"/>
                    <a:pt x="96" y="62"/>
                    <a:pt x="96" y="62"/>
                  </a:cubicBezTo>
                  <a:cubicBezTo>
                    <a:pt x="96" y="67"/>
                    <a:pt x="96" y="67"/>
                    <a:pt x="96" y="67"/>
                  </a:cubicBezTo>
                  <a:close/>
                  <a:moveTo>
                    <a:pt x="96" y="46"/>
                  </a:moveTo>
                  <a:cubicBezTo>
                    <a:pt x="96" y="45"/>
                    <a:pt x="96" y="45"/>
                    <a:pt x="96" y="44"/>
                  </a:cubicBezTo>
                  <a:cubicBezTo>
                    <a:pt x="96" y="44"/>
                    <a:pt x="96" y="43"/>
                    <a:pt x="96" y="43"/>
                  </a:cubicBezTo>
                  <a:cubicBezTo>
                    <a:pt x="96" y="46"/>
                    <a:pt x="96" y="46"/>
                    <a:pt x="96" y="46"/>
                  </a:cubicBezTo>
                  <a:close/>
                  <a:moveTo>
                    <a:pt x="96" y="39"/>
                  </a:moveTo>
                  <a:cubicBezTo>
                    <a:pt x="96" y="10"/>
                    <a:pt x="96" y="10"/>
                    <a:pt x="96" y="10"/>
                  </a:cubicBezTo>
                  <a:cubicBezTo>
                    <a:pt x="95" y="10"/>
                    <a:pt x="94" y="11"/>
                    <a:pt x="94" y="12"/>
                  </a:cubicBezTo>
                  <a:cubicBezTo>
                    <a:pt x="94" y="31"/>
                    <a:pt x="94" y="31"/>
                    <a:pt x="94" y="31"/>
                  </a:cubicBezTo>
                  <a:cubicBezTo>
                    <a:pt x="94" y="31"/>
                    <a:pt x="94" y="31"/>
                    <a:pt x="93" y="31"/>
                  </a:cubicBezTo>
                  <a:cubicBezTo>
                    <a:pt x="86" y="31"/>
                    <a:pt x="86" y="31"/>
                    <a:pt x="86" y="31"/>
                  </a:cubicBezTo>
                  <a:cubicBezTo>
                    <a:pt x="85" y="31"/>
                    <a:pt x="85" y="31"/>
                    <a:pt x="85" y="31"/>
                  </a:cubicBezTo>
                  <a:cubicBezTo>
                    <a:pt x="85" y="31"/>
                    <a:pt x="84" y="30"/>
                    <a:pt x="84" y="30"/>
                  </a:cubicBezTo>
                  <a:cubicBezTo>
                    <a:pt x="79" y="25"/>
                    <a:pt x="79" y="25"/>
                    <a:pt x="79" y="25"/>
                  </a:cubicBezTo>
                  <a:cubicBezTo>
                    <a:pt x="79" y="38"/>
                    <a:pt x="79" y="38"/>
                    <a:pt x="79" y="38"/>
                  </a:cubicBezTo>
                  <a:cubicBezTo>
                    <a:pt x="84" y="34"/>
                    <a:pt x="84" y="34"/>
                    <a:pt x="84" y="34"/>
                  </a:cubicBezTo>
                  <a:cubicBezTo>
                    <a:pt x="84" y="46"/>
                    <a:pt x="84" y="46"/>
                    <a:pt x="84" y="46"/>
                  </a:cubicBezTo>
                  <a:cubicBezTo>
                    <a:pt x="80" y="49"/>
                    <a:pt x="80" y="49"/>
                    <a:pt x="80" y="49"/>
                  </a:cubicBezTo>
                  <a:cubicBezTo>
                    <a:pt x="80" y="48"/>
                    <a:pt x="80" y="48"/>
                    <a:pt x="79" y="48"/>
                  </a:cubicBezTo>
                  <a:cubicBezTo>
                    <a:pt x="79" y="54"/>
                    <a:pt x="79" y="54"/>
                    <a:pt x="79" y="54"/>
                  </a:cubicBezTo>
                  <a:cubicBezTo>
                    <a:pt x="79" y="54"/>
                    <a:pt x="79" y="54"/>
                    <a:pt x="79" y="54"/>
                  </a:cubicBezTo>
                  <a:cubicBezTo>
                    <a:pt x="80" y="54"/>
                    <a:pt x="82" y="54"/>
                    <a:pt x="83" y="53"/>
                  </a:cubicBezTo>
                  <a:cubicBezTo>
                    <a:pt x="87" y="48"/>
                    <a:pt x="87" y="48"/>
                    <a:pt x="87" y="48"/>
                  </a:cubicBezTo>
                  <a:cubicBezTo>
                    <a:pt x="88" y="48"/>
                    <a:pt x="88" y="47"/>
                    <a:pt x="88" y="47"/>
                  </a:cubicBezTo>
                  <a:cubicBezTo>
                    <a:pt x="88" y="36"/>
                    <a:pt x="88" y="36"/>
                    <a:pt x="88" y="36"/>
                  </a:cubicBezTo>
                  <a:cubicBezTo>
                    <a:pt x="91" y="36"/>
                    <a:pt x="91" y="36"/>
                    <a:pt x="91" y="36"/>
                  </a:cubicBezTo>
                  <a:cubicBezTo>
                    <a:pt x="91" y="39"/>
                    <a:pt x="91" y="39"/>
                    <a:pt x="91" y="39"/>
                  </a:cubicBezTo>
                  <a:cubicBezTo>
                    <a:pt x="91" y="39"/>
                    <a:pt x="91" y="39"/>
                    <a:pt x="91" y="39"/>
                  </a:cubicBezTo>
                  <a:cubicBezTo>
                    <a:pt x="91" y="40"/>
                    <a:pt x="91" y="40"/>
                    <a:pt x="92" y="41"/>
                  </a:cubicBezTo>
                  <a:cubicBezTo>
                    <a:pt x="93" y="42"/>
                    <a:pt x="94" y="42"/>
                    <a:pt x="95" y="41"/>
                  </a:cubicBezTo>
                  <a:cubicBezTo>
                    <a:pt x="96" y="39"/>
                    <a:pt x="96" y="39"/>
                    <a:pt x="96" y="39"/>
                  </a:cubicBezTo>
                  <a:close/>
                  <a:moveTo>
                    <a:pt x="79" y="16"/>
                  </a:moveTo>
                  <a:cubicBezTo>
                    <a:pt x="86" y="9"/>
                    <a:pt x="86" y="9"/>
                    <a:pt x="86" y="9"/>
                  </a:cubicBezTo>
                  <a:cubicBezTo>
                    <a:pt x="84" y="8"/>
                    <a:pt x="84" y="8"/>
                    <a:pt x="84" y="8"/>
                  </a:cubicBezTo>
                  <a:cubicBezTo>
                    <a:pt x="79" y="13"/>
                    <a:pt x="79" y="13"/>
                    <a:pt x="79" y="13"/>
                  </a:cubicBezTo>
                  <a:cubicBezTo>
                    <a:pt x="79" y="6"/>
                    <a:pt x="79" y="6"/>
                    <a:pt x="79" y="6"/>
                  </a:cubicBezTo>
                  <a:cubicBezTo>
                    <a:pt x="83" y="3"/>
                    <a:pt x="83" y="3"/>
                    <a:pt x="83" y="3"/>
                  </a:cubicBezTo>
                  <a:cubicBezTo>
                    <a:pt x="83" y="3"/>
                    <a:pt x="83" y="3"/>
                    <a:pt x="83" y="3"/>
                  </a:cubicBezTo>
                  <a:cubicBezTo>
                    <a:pt x="84" y="2"/>
                    <a:pt x="85" y="2"/>
                    <a:pt x="86" y="3"/>
                  </a:cubicBezTo>
                  <a:cubicBezTo>
                    <a:pt x="91" y="8"/>
                    <a:pt x="91" y="8"/>
                    <a:pt x="91" y="8"/>
                  </a:cubicBezTo>
                  <a:cubicBezTo>
                    <a:pt x="91" y="8"/>
                    <a:pt x="91" y="8"/>
                    <a:pt x="91" y="8"/>
                  </a:cubicBezTo>
                  <a:cubicBezTo>
                    <a:pt x="92" y="9"/>
                    <a:pt x="92" y="10"/>
                    <a:pt x="91" y="11"/>
                  </a:cubicBezTo>
                  <a:cubicBezTo>
                    <a:pt x="79" y="23"/>
                    <a:pt x="79" y="23"/>
                    <a:pt x="79" y="23"/>
                  </a:cubicBezTo>
                  <a:cubicBezTo>
                    <a:pt x="79" y="16"/>
                    <a:pt x="79" y="16"/>
                    <a:pt x="79" y="16"/>
                  </a:cubicBezTo>
                  <a:close/>
                  <a:moveTo>
                    <a:pt x="79" y="124"/>
                  </a:moveTo>
                  <a:cubicBezTo>
                    <a:pt x="84" y="129"/>
                    <a:pt x="84" y="129"/>
                    <a:pt x="84" y="129"/>
                  </a:cubicBezTo>
                  <a:cubicBezTo>
                    <a:pt x="86" y="127"/>
                    <a:pt x="86" y="127"/>
                    <a:pt x="86" y="127"/>
                  </a:cubicBezTo>
                  <a:cubicBezTo>
                    <a:pt x="79" y="121"/>
                    <a:pt x="79" y="121"/>
                    <a:pt x="79" y="121"/>
                  </a:cubicBezTo>
                  <a:cubicBezTo>
                    <a:pt x="79" y="114"/>
                    <a:pt x="79" y="114"/>
                    <a:pt x="79" y="114"/>
                  </a:cubicBezTo>
                  <a:cubicBezTo>
                    <a:pt x="91" y="126"/>
                    <a:pt x="91" y="126"/>
                    <a:pt x="91" y="126"/>
                  </a:cubicBezTo>
                  <a:cubicBezTo>
                    <a:pt x="91" y="126"/>
                    <a:pt x="91" y="126"/>
                    <a:pt x="91" y="126"/>
                  </a:cubicBezTo>
                  <a:cubicBezTo>
                    <a:pt x="91" y="126"/>
                    <a:pt x="91" y="126"/>
                    <a:pt x="91" y="126"/>
                  </a:cubicBezTo>
                  <a:cubicBezTo>
                    <a:pt x="92" y="127"/>
                    <a:pt x="92" y="128"/>
                    <a:pt x="91" y="129"/>
                  </a:cubicBezTo>
                  <a:cubicBezTo>
                    <a:pt x="86" y="134"/>
                    <a:pt x="86" y="134"/>
                    <a:pt x="86" y="134"/>
                  </a:cubicBezTo>
                  <a:cubicBezTo>
                    <a:pt x="86" y="134"/>
                    <a:pt x="86" y="134"/>
                    <a:pt x="86" y="134"/>
                  </a:cubicBezTo>
                  <a:cubicBezTo>
                    <a:pt x="85" y="135"/>
                    <a:pt x="84" y="135"/>
                    <a:pt x="83" y="134"/>
                  </a:cubicBezTo>
                  <a:cubicBezTo>
                    <a:pt x="79" y="131"/>
                    <a:pt x="79" y="131"/>
                    <a:pt x="79" y="131"/>
                  </a:cubicBezTo>
                  <a:cubicBezTo>
                    <a:pt x="79" y="124"/>
                    <a:pt x="79" y="124"/>
                    <a:pt x="79" y="124"/>
                  </a:cubicBezTo>
                  <a:close/>
                  <a:moveTo>
                    <a:pt x="79" y="83"/>
                  </a:moveTo>
                  <a:cubicBezTo>
                    <a:pt x="79" y="89"/>
                    <a:pt x="79" y="89"/>
                    <a:pt x="79" y="89"/>
                  </a:cubicBezTo>
                  <a:cubicBezTo>
                    <a:pt x="80" y="89"/>
                    <a:pt x="80" y="88"/>
                    <a:pt x="80" y="88"/>
                  </a:cubicBezTo>
                  <a:cubicBezTo>
                    <a:pt x="84" y="91"/>
                    <a:pt x="84" y="91"/>
                    <a:pt x="84" y="91"/>
                  </a:cubicBezTo>
                  <a:cubicBezTo>
                    <a:pt x="84" y="103"/>
                    <a:pt x="84" y="103"/>
                    <a:pt x="84" y="103"/>
                  </a:cubicBezTo>
                  <a:cubicBezTo>
                    <a:pt x="79" y="99"/>
                    <a:pt x="79" y="99"/>
                    <a:pt x="79" y="99"/>
                  </a:cubicBezTo>
                  <a:cubicBezTo>
                    <a:pt x="79" y="112"/>
                    <a:pt x="79" y="112"/>
                    <a:pt x="79" y="112"/>
                  </a:cubicBezTo>
                  <a:cubicBezTo>
                    <a:pt x="84" y="107"/>
                    <a:pt x="84" y="107"/>
                    <a:pt x="84" y="107"/>
                  </a:cubicBezTo>
                  <a:cubicBezTo>
                    <a:pt x="84" y="107"/>
                    <a:pt x="85" y="106"/>
                    <a:pt x="85" y="106"/>
                  </a:cubicBezTo>
                  <a:cubicBezTo>
                    <a:pt x="85" y="106"/>
                    <a:pt x="85" y="106"/>
                    <a:pt x="86" y="106"/>
                  </a:cubicBezTo>
                  <a:cubicBezTo>
                    <a:pt x="93" y="106"/>
                    <a:pt x="93" y="106"/>
                    <a:pt x="93" y="106"/>
                  </a:cubicBezTo>
                  <a:cubicBezTo>
                    <a:pt x="94" y="106"/>
                    <a:pt x="94" y="106"/>
                    <a:pt x="94" y="106"/>
                  </a:cubicBezTo>
                  <a:cubicBezTo>
                    <a:pt x="94" y="125"/>
                    <a:pt x="94" y="125"/>
                    <a:pt x="94" y="125"/>
                  </a:cubicBezTo>
                  <a:cubicBezTo>
                    <a:pt x="94" y="126"/>
                    <a:pt x="95" y="127"/>
                    <a:pt x="96" y="127"/>
                  </a:cubicBezTo>
                  <a:cubicBezTo>
                    <a:pt x="96" y="97"/>
                    <a:pt x="96" y="97"/>
                    <a:pt x="96" y="97"/>
                  </a:cubicBezTo>
                  <a:cubicBezTo>
                    <a:pt x="95" y="96"/>
                    <a:pt x="95" y="96"/>
                    <a:pt x="95" y="96"/>
                  </a:cubicBezTo>
                  <a:cubicBezTo>
                    <a:pt x="95" y="96"/>
                    <a:pt x="94" y="95"/>
                    <a:pt x="93" y="95"/>
                  </a:cubicBezTo>
                  <a:cubicBezTo>
                    <a:pt x="92" y="95"/>
                    <a:pt x="91" y="96"/>
                    <a:pt x="91" y="98"/>
                  </a:cubicBezTo>
                  <a:cubicBezTo>
                    <a:pt x="91" y="101"/>
                    <a:pt x="91" y="101"/>
                    <a:pt x="91" y="101"/>
                  </a:cubicBezTo>
                  <a:cubicBezTo>
                    <a:pt x="88" y="101"/>
                    <a:pt x="88" y="101"/>
                    <a:pt x="88" y="101"/>
                  </a:cubicBezTo>
                  <a:cubicBezTo>
                    <a:pt x="88" y="90"/>
                    <a:pt x="88" y="90"/>
                    <a:pt x="88" y="90"/>
                  </a:cubicBezTo>
                  <a:cubicBezTo>
                    <a:pt x="88" y="90"/>
                    <a:pt x="88" y="90"/>
                    <a:pt x="88" y="90"/>
                  </a:cubicBezTo>
                  <a:cubicBezTo>
                    <a:pt x="88" y="90"/>
                    <a:pt x="88" y="89"/>
                    <a:pt x="88" y="89"/>
                  </a:cubicBezTo>
                  <a:cubicBezTo>
                    <a:pt x="83" y="84"/>
                    <a:pt x="83" y="84"/>
                    <a:pt x="83" y="84"/>
                  </a:cubicBezTo>
                  <a:cubicBezTo>
                    <a:pt x="83" y="84"/>
                    <a:pt x="83" y="84"/>
                    <a:pt x="83" y="84"/>
                  </a:cubicBezTo>
                  <a:cubicBezTo>
                    <a:pt x="82" y="83"/>
                    <a:pt x="80" y="83"/>
                    <a:pt x="79" y="83"/>
                  </a:cubicBezTo>
                  <a:cubicBezTo>
                    <a:pt x="79" y="83"/>
                    <a:pt x="79" y="83"/>
                    <a:pt x="79" y="83"/>
                  </a:cubicBezTo>
                  <a:close/>
                  <a:moveTo>
                    <a:pt x="96" y="94"/>
                  </a:moveTo>
                  <a:cubicBezTo>
                    <a:pt x="96" y="93"/>
                    <a:pt x="96" y="92"/>
                    <a:pt x="96" y="91"/>
                  </a:cubicBezTo>
                  <a:cubicBezTo>
                    <a:pt x="96" y="94"/>
                    <a:pt x="96" y="94"/>
                    <a:pt x="96" y="94"/>
                  </a:cubicBezTo>
                  <a:close/>
                  <a:moveTo>
                    <a:pt x="96" y="88"/>
                  </a:moveTo>
                  <a:cubicBezTo>
                    <a:pt x="91" y="88"/>
                    <a:pt x="91" y="88"/>
                    <a:pt x="91" y="88"/>
                  </a:cubicBezTo>
                  <a:cubicBezTo>
                    <a:pt x="90" y="88"/>
                    <a:pt x="90" y="87"/>
                    <a:pt x="89" y="87"/>
                  </a:cubicBezTo>
                  <a:cubicBezTo>
                    <a:pt x="84" y="82"/>
                    <a:pt x="84" y="82"/>
                    <a:pt x="84" y="82"/>
                  </a:cubicBezTo>
                  <a:cubicBezTo>
                    <a:pt x="83" y="81"/>
                    <a:pt x="83" y="80"/>
                    <a:pt x="84" y="79"/>
                  </a:cubicBezTo>
                  <a:cubicBezTo>
                    <a:pt x="84" y="79"/>
                    <a:pt x="84" y="79"/>
                    <a:pt x="84" y="79"/>
                  </a:cubicBezTo>
                  <a:cubicBezTo>
                    <a:pt x="85" y="78"/>
                    <a:pt x="85" y="77"/>
                    <a:pt x="86" y="75"/>
                  </a:cubicBezTo>
                  <a:cubicBezTo>
                    <a:pt x="86" y="74"/>
                    <a:pt x="87" y="73"/>
                    <a:pt x="87" y="72"/>
                  </a:cubicBezTo>
                  <a:cubicBezTo>
                    <a:pt x="87" y="71"/>
                    <a:pt x="88" y="70"/>
                    <a:pt x="89" y="70"/>
                  </a:cubicBezTo>
                  <a:cubicBezTo>
                    <a:pt x="89" y="70"/>
                    <a:pt x="89" y="70"/>
                    <a:pt x="89" y="70"/>
                  </a:cubicBezTo>
                  <a:cubicBezTo>
                    <a:pt x="96" y="70"/>
                    <a:pt x="96" y="70"/>
                    <a:pt x="96" y="70"/>
                  </a:cubicBezTo>
                  <a:cubicBezTo>
                    <a:pt x="96" y="75"/>
                    <a:pt x="96" y="75"/>
                    <a:pt x="96" y="75"/>
                  </a:cubicBezTo>
                  <a:cubicBezTo>
                    <a:pt x="96" y="75"/>
                    <a:pt x="96" y="75"/>
                    <a:pt x="96" y="75"/>
                  </a:cubicBezTo>
                  <a:cubicBezTo>
                    <a:pt x="91" y="75"/>
                    <a:pt x="91" y="75"/>
                    <a:pt x="91" y="75"/>
                  </a:cubicBezTo>
                  <a:cubicBezTo>
                    <a:pt x="91" y="75"/>
                    <a:pt x="91" y="76"/>
                    <a:pt x="90" y="77"/>
                  </a:cubicBezTo>
                  <a:cubicBezTo>
                    <a:pt x="90" y="78"/>
                    <a:pt x="90" y="79"/>
                    <a:pt x="89" y="80"/>
                  </a:cubicBezTo>
                  <a:cubicBezTo>
                    <a:pt x="92" y="83"/>
                    <a:pt x="92" y="83"/>
                    <a:pt x="92" y="83"/>
                  </a:cubicBezTo>
                  <a:cubicBezTo>
                    <a:pt x="96" y="83"/>
                    <a:pt x="96" y="83"/>
                    <a:pt x="96" y="83"/>
                  </a:cubicBezTo>
                  <a:lnTo>
                    <a:pt x="96" y="88"/>
                  </a:lnTo>
                  <a:close/>
                  <a:moveTo>
                    <a:pt x="79" y="54"/>
                  </a:moveTo>
                  <a:cubicBezTo>
                    <a:pt x="79" y="53"/>
                    <a:pt x="78" y="53"/>
                    <a:pt x="78" y="53"/>
                  </a:cubicBezTo>
                  <a:cubicBezTo>
                    <a:pt x="78" y="47"/>
                    <a:pt x="78" y="47"/>
                    <a:pt x="78" y="47"/>
                  </a:cubicBezTo>
                  <a:cubicBezTo>
                    <a:pt x="78" y="47"/>
                    <a:pt x="78" y="47"/>
                    <a:pt x="78" y="47"/>
                  </a:cubicBezTo>
                  <a:cubicBezTo>
                    <a:pt x="78" y="47"/>
                    <a:pt x="78" y="47"/>
                    <a:pt x="78" y="47"/>
                  </a:cubicBezTo>
                  <a:cubicBezTo>
                    <a:pt x="78" y="48"/>
                    <a:pt x="79" y="48"/>
                    <a:pt x="79" y="48"/>
                  </a:cubicBezTo>
                  <a:cubicBezTo>
                    <a:pt x="79" y="54"/>
                    <a:pt x="79" y="54"/>
                    <a:pt x="79" y="54"/>
                  </a:cubicBezTo>
                  <a:close/>
                  <a:moveTo>
                    <a:pt x="78" y="33"/>
                  </a:moveTo>
                  <a:cubicBezTo>
                    <a:pt x="79" y="32"/>
                    <a:pt x="79" y="32"/>
                    <a:pt x="79" y="32"/>
                  </a:cubicBezTo>
                  <a:cubicBezTo>
                    <a:pt x="78" y="30"/>
                    <a:pt x="78" y="30"/>
                    <a:pt x="78" y="30"/>
                  </a:cubicBezTo>
                  <a:cubicBezTo>
                    <a:pt x="78" y="18"/>
                    <a:pt x="78" y="18"/>
                    <a:pt x="78" y="18"/>
                  </a:cubicBezTo>
                  <a:cubicBezTo>
                    <a:pt x="79" y="16"/>
                    <a:pt x="79" y="16"/>
                    <a:pt x="79" y="16"/>
                  </a:cubicBezTo>
                  <a:cubicBezTo>
                    <a:pt x="79" y="23"/>
                    <a:pt x="79" y="23"/>
                    <a:pt x="79" y="23"/>
                  </a:cubicBezTo>
                  <a:cubicBezTo>
                    <a:pt x="78" y="24"/>
                    <a:pt x="78" y="24"/>
                    <a:pt x="78" y="24"/>
                  </a:cubicBezTo>
                  <a:cubicBezTo>
                    <a:pt x="78" y="24"/>
                    <a:pt x="79" y="25"/>
                    <a:pt x="79" y="25"/>
                  </a:cubicBezTo>
                  <a:cubicBezTo>
                    <a:pt x="79" y="25"/>
                    <a:pt x="79" y="25"/>
                    <a:pt x="79" y="25"/>
                  </a:cubicBezTo>
                  <a:cubicBezTo>
                    <a:pt x="79" y="38"/>
                    <a:pt x="79" y="38"/>
                    <a:pt x="79" y="38"/>
                  </a:cubicBezTo>
                  <a:cubicBezTo>
                    <a:pt x="78" y="40"/>
                    <a:pt x="78" y="40"/>
                    <a:pt x="78" y="40"/>
                  </a:cubicBezTo>
                  <a:cubicBezTo>
                    <a:pt x="78" y="33"/>
                    <a:pt x="78" y="33"/>
                    <a:pt x="78" y="33"/>
                  </a:cubicBezTo>
                  <a:close/>
                  <a:moveTo>
                    <a:pt x="79" y="13"/>
                  </a:moveTo>
                  <a:cubicBezTo>
                    <a:pt x="78" y="14"/>
                    <a:pt x="78" y="14"/>
                    <a:pt x="78" y="14"/>
                  </a:cubicBezTo>
                  <a:cubicBezTo>
                    <a:pt x="78" y="8"/>
                    <a:pt x="78" y="8"/>
                    <a:pt x="78" y="8"/>
                  </a:cubicBezTo>
                  <a:cubicBezTo>
                    <a:pt x="79" y="6"/>
                    <a:pt x="79" y="6"/>
                    <a:pt x="79" y="6"/>
                  </a:cubicBezTo>
                  <a:cubicBezTo>
                    <a:pt x="79" y="13"/>
                    <a:pt x="79" y="13"/>
                    <a:pt x="79" y="13"/>
                  </a:cubicBezTo>
                  <a:close/>
                  <a:moveTo>
                    <a:pt x="78" y="123"/>
                  </a:moveTo>
                  <a:cubicBezTo>
                    <a:pt x="79" y="124"/>
                    <a:pt x="79" y="124"/>
                    <a:pt x="79" y="124"/>
                  </a:cubicBezTo>
                  <a:cubicBezTo>
                    <a:pt x="79" y="131"/>
                    <a:pt x="79" y="131"/>
                    <a:pt x="79" y="131"/>
                  </a:cubicBezTo>
                  <a:cubicBezTo>
                    <a:pt x="78" y="129"/>
                    <a:pt x="78" y="129"/>
                    <a:pt x="78" y="129"/>
                  </a:cubicBezTo>
                  <a:cubicBezTo>
                    <a:pt x="78" y="123"/>
                    <a:pt x="78" y="123"/>
                    <a:pt x="78" y="123"/>
                  </a:cubicBezTo>
                  <a:close/>
                  <a:moveTo>
                    <a:pt x="79" y="121"/>
                  </a:moveTo>
                  <a:cubicBezTo>
                    <a:pt x="78" y="119"/>
                    <a:pt x="78" y="119"/>
                    <a:pt x="78" y="119"/>
                  </a:cubicBezTo>
                  <a:cubicBezTo>
                    <a:pt x="78" y="107"/>
                    <a:pt x="78" y="107"/>
                    <a:pt x="78" y="107"/>
                  </a:cubicBezTo>
                  <a:cubicBezTo>
                    <a:pt x="79" y="105"/>
                    <a:pt x="79" y="105"/>
                    <a:pt x="79" y="105"/>
                  </a:cubicBezTo>
                  <a:cubicBezTo>
                    <a:pt x="78" y="104"/>
                    <a:pt x="78" y="104"/>
                    <a:pt x="78" y="104"/>
                  </a:cubicBezTo>
                  <a:cubicBezTo>
                    <a:pt x="78" y="97"/>
                    <a:pt x="78" y="97"/>
                    <a:pt x="78" y="97"/>
                  </a:cubicBezTo>
                  <a:cubicBezTo>
                    <a:pt x="79" y="99"/>
                    <a:pt x="79" y="99"/>
                    <a:pt x="79" y="99"/>
                  </a:cubicBezTo>
                  <a:cubicBezTo>
                    <a:pt x="79" y="112"/>
                    <a:pt x="79" y="112"/>
                    <a:pt x="79" y="112"/>
                  </a:cubicBezTo>
                  <a:cubicBezTo>
                    <a:pt x="79" y="112"/>
                    <a:pt x="79" y="112"/>
                    <a:pt x="79" y="112"/>
                  </a:cubicBezTo>
                  <a:cubicBezTo>
                    <a:pt x="79" y="112"/>
                    <a:pt x="79" y="112"/>
                    <a:pt x="79" y="112"/>
                  </a:cubicBezTo>
                  <a:cubicBezTo>
                    <a:pt x="79" y="112"/>
                    <a:pt x="78" y="113"/>
                    <a:pt x="78" y="113"/>
                  </a:cubicBezTo>
                  <a:cubicBezTo>
                    <a:pt x="79" y="114"/>
                    <a:pt x="79" y="114"/>
                    <a:pt x="79" y="114"/>
                  </a:cubicBezTo>
                  <a:cubicBezTo>
                    <a:pt x="79" y="121"/>
                    <a:pt x="79" y="121"/>
                    <a:pt x="79" y="121"/>
                  </a:cubicBezTo>
                  <a:close/>
                  <a:moveTo>
                    <a:pt x="78" y="84"/>
                  </a:moveTo>
                  <a:cubicBezTo>
                    <a:pt x="78" y="84"/>
                    <a:pt x="79" y="84"/>
                    <a:pt x="79" y="83"/>
                  </a:cubicBezTo>
                  <a:cubicBezTo>
                    <a:pt x="79" y="89"/>
                    <a:pt x="79" y="89"/>
                    <a:pt x="79" y="89"/>
                  </a:cubicBezTo>
                  <a:cubicBezTo>
                    <a:pt x="79" y="89"/>
                    <a:pt x="79" y="89"/>
                    <a:pt x="78" y="89"/>
                  </a:cubicBezTo>
                  <a:cubicBezTo>
                    <a:pt x="78" y="90"/>
                    <a:pt x="78" y="90"/>
                    <a:pt x="78" y="90"/>
                  </a:cubicBezTo>
                  <a:cubicBezTo>
                    <a:pt x="78" y="90"/>
                    <a:pt x="78" y="90"/>
                    <a:pt x="78" y="90"/>
                  </a:cubicBezTo>
                  <a:cubicBezTo>
                    <a:pt x="78" y="86"/>
                    <a:pt x="78" y="86"/>
                    <a:pt x="78" y="86"/>
                  </a:cubicBezTo>
                  <a:cubicBezTo>
                    <a:pt x="79" y="86"/>
                    <a:pt x="79" y="86"/>
                    <a:pt x="79" y="86"/>
                  </a:cubicBezTo>
                  <a:cubicBezTo>
                    <a:pt x="79" y="86"/>
                    <a:pt x="78" y="85"/>
                    <a:pt x="78" y="85"/>
                  </a:cubicBezTo>
                  <a:lnTo>
                    <a:pt x="78" y="84"/>
                  </a:lnTo>
                  <a:close/>
                  <a:moveTo>
                    <a:pt x="78" y="53"/>
                  </a:moveTo>
                  <a:cubicBezTo>
                    <a:pt x="77" y="52"/>
                    <a:pt x="77" y="52"/>
                    <a:pt x="76" y="52"/>
                  </a:cubicBezTo>
                  <a:cubicBezTo>
                    <a:pt x="76" y="52"/>
                    <a:pt x="76" y="52"/>
                    <a:pt x="76" y="52"/>
                  </a:cubicBezTo>
                  <a:cubicBezTo>
                    <a:pt x="76" y="52"/>
                    <a:pt x="76" y="52"/>
                    <a:pt x="75" y="52"/>
                  </a:cubicBezTo>
                  <a:cubicBezTo>
                    <a:pt x="75" y="51"/>
                    <a:pt x="75" y="51"/>
                    <a:pt x="75" y="51"/>
                  </a:cubicBezTo>
                  <a:cubicBezTo>
                    <a:pt x="76" y="51"/>
                    <a:pt x="76" y="52"/>
                    <a:pt x="76" y="52"/>
                  </a:cubicBezTo>
                  <a:cubicBezTo>
                    <a:pt x="75" y="50"/>
                    <a:pt x="75" y="50"/>
                    <a:pt x="75" y="50"/>
                  </a:cubicBezTo>
                  <a:cubicBezTo>
                    <a:pt x="75" y="46"/>
                    <a:pt x="75" y="46"/>
                    <a:pt x="75" y="46"/>
                  </a:cubicBezTo>
                  <a:cubicBezTo>
                    <a:pt x="76" y="47"/>
                    <a:pt x="77" y="47"/>
                    <a:pt x="78" y="47"/>
                  </a:cubicBezTo>
                  <a:cubicBezTo>
                    <a:pt x="78" y="53"/>
                    <a:pt x="78" y="53"/>
                    <a:pt x="78" y="53"/>
                  </a:cubicBezTo>
                  <a:close/>
                  <a:moveTo>
                    <a:pt x="75" y="35"/>
                  </a:moveTo>
                  <a:cubicBezTo>
                    <a:pt x="78" y="33"/>
                    <a:pt x="78" y="33"/>
                    <a:pt x="78" y="33"/>
                  </a:cubicBezTo>
                  <a:cubicBezTo>
                    <a:pt x="78" y="40"/>
                    <a:pt x="78" y="40"/>
                    <a:pt x="78" y="40"/>
                  </a:cubicBezTo>
                  <a:cubicBezTo>
                    <a:pt x="75" y="42"/>
                    <a:pt x="75" y="42"/>
                    <a:pt x="75" y="42"/>
                  </a:cubicBezTo>
                  <a:cubicBezTo>
                    <a:pt x="75" y="35"/>
                    <a:pt x="75" y="35"/>
                    <a:pt x="75" y="35"/>
                  </a:cubicBezTo>
                  <a:close/>
                  <a:moveTo>
                    <a:pt x="78" y="30"/>
                  </a:moveTo>
                  <a:cubicBezTo>
                    <a:pt x="77" y="30"/>
                    <a:pt x="77" y="30"/>
                    <a:pt x="77" y="30"/>
                  </a:cubicBezTo>
                  <a:cubicBezTo>
                    <a:pt x="75" y="32"/>
                    <a:pt x="75" y="32"/>
                    <a:pt x="75" y="32"/>
                  </a:cubicBezTo>
                  <a:cubicBezTo>
                    <a:pt x="75" y="20"/>
                    <a:pt x="75" y="20"/>
                    <a:pt x="75" y="20"/>
                  </a:cubicBezTo>
                  <a:cubicBezTo>
                    <a:pt x="78" y="18"/>
                    <a:pt x="78" y="18"/>
                    <a:pt x="78" y="18"/>
                  </a:cubicBezTo>
                  <a:cubicBezTo>
                    <a:pt x="78" y="30"/>
                    <a:pt x="78" y="30"/>
                    <a:pt x="78" y="30"/>
                  </a:cubicBezTo>
                  <a:close/>
                  <a:moveTo>
                    <a:pt x="78" y="14"/>
                  </a:moveTo>
                  <a:cubicBezTo>
                    <a:pt x="75" y="17"/>
                    <a:pt x="75" y="17"/>
                    <a:pt x="75" y="17"/>
                  </a:cubicBezTo>
                  <a:cubicBezTo>
                    <a:pt x="75" y="10"/>
                    <a:pt x="75" y="10"/>
                    <a:pt x="75" y="10"/>
                  </a:cubicBezTo>
                  <a:cubicBezTo>
                    <a:pt x="78" y="8"/>
                    <a:pt x="78" y="8"/>
                    <a:pt x="78" y="8"/>
                  </a:cubicBezTo>
                  <a:cubicBezTo>
                    <a:pt x="78" y="14"/>
                    <a:pt x="78" y="14"/>
                    <a:pt x="78" y="14"/>
                  </a:cubicBezTo>
                  <a:close/>
                  <a:moveTo>
                    <a:pt x="75" y="120"/>
                  </a:moveTo>
                  <a:cubicBezTo>
                    <a:pt x="78" y="123"/>
                    <a:pt x="78" y="123"/>
                    <a:pt x="78" y="123"/>
                  </a:cubicBezTo>
                  <a:cubicBezTo>
                    <a:pt x="78" y="129"/>
                    <a:pt x="78" y="129"/>
                    <a:pt x="78" y="129"/>
                  </a:cubicBezTo>
                  <a:cubicBezTo>
                    <a:pt x="75" y="127"/>
                    <a:pt x="75" y="127"/>
                    <a:pt x="75" y="127"/>
                  </a:cubicBezTo>
                  <a:cubicBezTo>
                    <a:pt x="75" y="120"/>
                    <a:pt x="75" y="120"/>
                    <a:pt x="75" y="120"/>
                  </a:cubicBezTo>
                  <a:close/>
                  <a:moveTo>
                    <a:pt x="78" y="119"/>
                  </a:moveTo>
                  <a:cubicBezTo>
                    <a:pt x="75" y="117"/>
                    <a:pt x="75" y="117"/>
                    <a:pt x="75" y="117"/>
                  </a:cubicBezTo>
                  <a:cubicBezTo>
                    <a:pt x="75" y="105"/>
                    <a:pt x="75" y="105"/>
                    <a:pt x="75" y="105"/>
                  </a:cubicBezTo>
                  <a:cubicBezTo>
                    <a:pt x="77" y="107"/>
                    <a:pt x="77" y="107"/>
                    <a:pt x="77" y="107"/>
                  </a:cubicBezTo>
                  <a:cubicBezTo>
                    <a:pt x="78" y="107"/>
                    <a:pt x="78" y="107"/>
                    <a:pt x="78" y="107"/>
                  </a:cubicBezTo>
                  <a:cubicBezTo>
                    <a:pt x="78" y="119"/>
                    <a:pt x="78" y="119"/>
                    <a:pt x="78" y="119"/>
                  </a:cubicBezTo>
                  <a:close/>
                  <a:moveTo>
                    <a:pt x="78" y="104"/>
                  </a:moveTo>
                  <a:cubicBezTo>
                    <a:pt x="75" y="102"/>
                    <a:pt x="75" y="102"/>
                    <a:pt x="75" y="102"/>
                  </a:cubicBezTo>
                  <a:cubicBezTo>
                    <a:pt x="75" y="95"/>
                    <a:pt x="75" y="95"/>
                    <a:pt x="75" y="95"/>
                  </a:cubicBezTo>
                  <a:cubicBezTo>
                    <a:pt x="78" y="97"/>
                    <a:pt x="78" y="97"/>
                    <a:pt x="78" y="97"/>
                  </a:cubicBezTo>
                  <a:cubicBezTo>
                    <a:pt x="78" y="104"/>
                    <a:pt x="78" y="104"/>
                    <a:pt x="78" y="104"/>
                  </a:cubicBezTo>
                  <a:close/>
                  <a:moveTo>
                    <a:pt x="75" y="85"/>
                  </a:moveTo>
                  <a:cubicBezTo>
                    <a:pt x="76" y="85"/>
                    <a:pt x="76" y="85"/>
                    <a:pt x="76" y="85"/>
                  </a:cubicBezTo>
                  <a:cubicBezTo>
                    <a:pt x="76" y="85"/>
                    <a:pt x="76" y="85"/>
                    <a:pt x="76" y="85"/>
                  </a:cubicBezTo>
                  <a:cubicBezTo>
                    <a:pt x="77" y="85"/>
                    <a:pt x="77" y="85"/>
                    <a:pt x="78" y="84"/>
                  </a:cubicBezTo>
                  <a:cubicBezTo>
                    <a:pt x="78" y="85"/>
                    <a:pt x="78" y="85"/>
                    <a:pt x="78" y="85"/>
                  </a:cubicBezTo>
                  <a:cubicBezTo>
                    <a:pt x="77" y="85"/>
                    <a:pt x="77" y="85"/>
                    <a:pt x="76" y="85"/>
                  </a:cubicBezTo>
                  <a:cubicBezTo>
                    <a:pt x="78" y="86"/>
                    <a:pt x="78" y="86"/>
                    <a:pt x="78" y="86"/>
                  </a:cubicBezTo>
                  <a:cubicBezTo>
                    <a:pt x="78" y="90"/>
                    <a:pt x="78" y="90"/>
                    <a:pt x="78" y="90"/>
                  </a:cubicBezTo>
                  <a:cubicBezTo>
                    <a:pt x="77" y="90"/>
                    <a:pt x="76" y="90"/>
                    <a:pt x="75" y="90"/>
                  </a:cubicBezTo>
                  <a:lnTo>
                    <a:pt x="75" y="85"/>
                  </a:lnTo>
                  <a:close/>
                  <a:moveTo>
                    <a:pt x="75" y="52"/>
                  </a:moveTo>
                  <a:cubicBezTo>
                    <a:pt x="74" y="51"/>
                    <a:pt x="73" y="51"/>
                    <a:pt x="72" y="51"/>
                  </a:cubicBezTo>
                  <a:cubicBezTo>
                    <a:pt x="71" y="51"/>
                    <a:pt x="70" y="50"/>
                    <a:pt x="70" y="48"/>
                  </a:cubicBezTo>
                  <a:cubicBezTo>
                    <a:pt x="70" y="48"/>
                    <a:pt x="70" y="48"/>
                    <a:pt x="70" y="48"/>
                  </a:cubicBezTo>
                  <a:cubicBezTo>
                    <a:pt x="70" y="41"/>
                    <a:pt x="70" y="41"/>
                    <a:pt x="70" y="41"/>
                  </a:cubicBezTo>
                  <a:cubicBezTo>
                    <a:pt x="70" y="40"/>
                    <a:pt x="71" y="40"/>
                    <a:pt x="71" y="39"/>
                  </a:cubicBezTo>
                  <a:cubicBezTo>
                    <a:pt x="75" y="35"/>
                    <a:pt x="75" y="35"/>
                    <a:pt x="75" y="35"/>
                  </a:cubicBezTo>
                  <a:cubicBezTo>
                    <a:pt x="75" y="42"/>
                    <a:pt x="75" y="42"/>
                    <a:pt x="75" y="42"/>
                  </a:cubicBezTo>
                  <a:cubicBezTo>
                    <a:pt x="75" y="42"/>
                    <a:pt x="75" y="42"/>
                    <a:pt x="75" y="42"/>
                  </a:cubicBezTo>
                  <a:cubicBezTo>
                    <a:pt x="75" y="46"/>
                    <a:pt x="75" y="46"/>
                    <a:pt x="75" y="46"/>
                  </a:cubicBezTo>
                  <a:cubicBezTo>
                    <a:pt x="75" y="46"/>
                    <a:pt x="75" y="46"/>
                    <a:pt x="75" y="46"/>
                  </a:cubicBezTo>
                  <a:cubicBezTo>
                    <a:pt x="75" y="50"/>
                    <a:pt x="75" y="50"/>
                    <a:pt x="75" y="50"/>
                  </a:cubicBezTo>
                  <a:cubicBezTo>
                    <a:pt x="75" y="49"/>
                    <a:pt x="75" y="49"/>
                    <a:pt x="75" y="49"/>
                  </a:cubicBezTo>
                  <a:cubicBezTo>
                    <a:pt x="74" y="50"/>
                    <a:pt x="75" y="51"/>
                    <a:pt x="75" y="51"/>
                  </a:cubicBezTo>
                  <a:cubicBezTo>
                    <a:pt x="75" y="52"/>
                    <a:pt x="75" y="52"/>
                    <a:pt x="75" y="52"/>
                  </a:cubicBezTo>
                  <a:close/>
                  <a:moveTo>
                    <a:pt x="75" y="32"/>
                  </a:moveTo>
                  <a:cubicBezTo>
                    <a:pt x="75" y="32"/>
                    <a:pt x="75" y="32"/>
                    <a:pt x="75" y="32"/>
                  </a:cubicBezTo>
                  <a:cubicBezTo>
                    <a:pt x="74" y="33"/>
                    <a:pt x="72" y="33"/>
                    <a:pt x="71" y="32"/>
                  </a:cubicBezTo>
                  <a:cubicBezTo>
                    <a:pt x="71" y="32"/>
                    <a:pt x="70" y="31"/>
                    <a:pt x="70" y="31"/>
                  </a:cubicBezTo>
                  <a:cubicBezTo>
                    <a:pt x="70" y="31"/>
                    <a:pt x="70" y="31"/>
                    <a:pt x="70" y="31"/>
                  </a:cubicBezTo>
                  <a:cubicBezTo>
                    <a:pt x="70" y="26"/>
                    <a:pt x="70" y="26"/>
                    <a:pt x="70" y="26"/>
                  </a:cubicBezTo>
                  <a:cubicBezTo>
                    <a:pt x="70" y="25"/>
                    <a:pt x="71" y="25"/>
                    <a:pt x="71" y="24"/>
                  </a:cubicBezTo>
                  <a:cubicBezTo>
                    <a:pt x="75" y="20"/>
                    <a:pt x="75" y="20"/>
                    <a:pt x="75" y="20"/>
                  </a:cubicBezTo>
                  <a:cubicBezTo>
                    <a:pt x="75" y="32"/>
                    <a:pt x="75" y="32"/>
                    <a:pt x="75" y="32"/>
                  </a:cubicBezTo>
                  <a:close/>
                  <a:moveTo>
                    <a:pt x="75" y="17"/>
                  </a:moveTo>
                  <a:cubicBezTo>
                    <a:pt x="75" y="18"/>
                    <a:pt x="75" y="18"/>
                    <a:pt x="75" y="18"/>
                  </a:cubicBezTo>
                  <a:cubicBezTo>
                    <a:pt x="74" y="18"/>
                    <a:pt x="72" y="18"/>
                    <a:pt x="71" y="18"/>
                  </a:cubicBezTo>
                  <a:cubicBezTo>
                    <a:pt x="71" y="17"/>
                    <a:pt x="70" y="16"/>
                    <a:pt x="70" y="16"/>
                  </a:cubicBezTo>
                  <a:cubicBezTo>
                    <a:pt x="70" y="16"/>
                    <a:pt x="70" y="16"/>
                    <a:pt x="70" y="16"/>
                  </a:cubicBezTo>
                  <a:cubicBezTo>
                    <a:pt x="70" y="5"/>
                    <a:pt x="70" y="5"/>
                    <a:pt x="70" y="5"/>
                  </a:cubicBezTo>
                  <a:cubicBezTo>
                    <a:pt x="69" y="5"/>
                    <a:pt x="69" y="5"/>
                    <a:pt x="69" y="5"/>
                  </a:cubicBezTo>
                  <a:cubicBezTo>
                    <a:pt x="69" y="0"/>
                    <a:pt x="69" y="0"/>
                    <a:pt x="69" y="0"/>
                  </a:cubicBezTo>
                  <a:cubicBezTo>
                    <a:pt x="73" y="0"/>
                    <a:pt x="73" y="0"/>
                    <a:pt x="73" y="0"/>
                  </a:cubicBezTo>
                  <a:cubicBezTo>
                    <a:pt x="74" y="0"/>
                    <a:pt x="75" y="1"/>
                    <a:pt x="75" y="2"/>
                  </a:cubicBezTo>
                  <a:cubicBezTo>
                    <a:pt x="75" y="10"/>
                    <a:pt x="75" y="10"/>
                    <a:pt x="75" y="10"/>
                  </a:cubicBezTo>
                  <a:cubicBezTo>
                    <a:pt x="75" y="10"/>
                    <a:pt x="75" y="10"/>
                    <a:pt x="75" y="10"/>
                  </a:cubicBezTo>
                  <a:cubicBezTo>
                    <a:pt x="75" y="17"/>
                    <a:pt x="75" y="17"/>
                    <a:pt x="75" y="17"/>
                  </a:cubicBezTo>
                  <a:close/>
                  <a:moveTo>
                    <a:pt x="69" y="132"/>
                  </a:moveTo>
                  <a:cubicBezTo>
                    <a:pt x="70" y="132"/>
                    <a:pt x="70" y="132"/>
                    <a:pt x="70" y="132"/>
                  </a:cubicBezTo>
                  <a:cubicBezTo>
                    <a:pt x="70" y="121"/>
                    <a:pt x="70" y="121"/>
                    <a:pt x="70" y="121"/>
                  </a:cubicBezTo>
                  <a:cubicBezTo>
                    <a:pt x="70" y="120"/>
                    <a:pt x="72" y="119"/>
                    <a:pt x="73" y="119"/>
                  </a:cubicBezTo>
                  <a:cubicBezTo>
                    <a:pt x="74" y="119"/>
                    <a:pt x="74" y="119"/>
                    <a:pt x="75" y="119"/>
                  </a:cubicBezTo>
                  <a:cubicBezTo>
                    <a:pt x="75" y="120"/>
                    <a:pt x="75" y="120"/>
                    <a:pt x="75" y="120"/>
                  </a:cubicBezTo>
                  <a:cubicBezTo>
                    <a:pt x="75" y="127"/>
                    <a:pt x="75" y="127"/>
                    <a:pt x="75" y="127"/>
                  </a:cubicBezTo>
                  <a:cubicBezTo>
                    <a:pt x="75" y="127"/>
                    <a:pt x="75" y="127"/>
                    <a:pt x="75" y="127"/>
                  </a:cubicBezTo>
                  <a:cubicBezTo>
                    <a:pt x="75" y="135"/>
                    <a:pt x="75" y="135"/>
                    <a:pt x="75" y="135"/>
                  </a:cubicBezTo>
                  <a:cubicBezTo>
                    <a:pt x="75" y="136"/>
                    <a:pt x="74" y="137"/>
                    <a:pt x="73" y="137"/>
                  </a:cubicBezTo>
                  <a:cubicBezTo>
                    <a:pt x="69" y="137"/>
                    <a:pt x="69" y="137"/>
                    <a:pt x="69" y="137"/>
                  </a:cubicBezTo>
                  <a:cubicBezTo>
                    <a:pt x="69" y="132"/>
                    <a:pt x="69" y="132"/>
                    <a:pt x="69" y="132"/>
                  </a:cubicBezTo>
                  <a:close/>
                  <a:moveTo>
                    <a:pt x="75" y="117"/>
                  </a:moveTo>
                  <a:cubicBezTo>
                    <a:pt x="71" y="112"/>
                    <a:pt x="71" y="112"/>
                    <a:pt x="71" y="112"/>
                  </a:cubicBezTo>
                  <a:cubicBezTo>
                    <a:pt x="71" y="112"/>
                    <a:pt x="70" y="111"/>
                    <a:pt x="70" y="111"/>
                  </a:cubicBezTo>
                  <a:cubicBezTo>
                    <a:pt x="70" y="111"/>
                    <a:pt x="70" y="111"/>
                    <a:pt x="70" y="111"/>
                  </a:cubicBezTo>
                  <a:cubicBezTo>
                    <a:pt x="70" y="106"/>
                    <a:pt x="70" y="106"/>
                    <a:pt x="70" y="106"/>
                  </a:cubicBezTo>
                  <a:cubicBezTo>
                    <a:pt x="70" y="105"/>
                    <a:pt x="72" y="104"/>
                    <a:pt x="73" y="104"/>
                  </a:cubicBezTo>
                  <a:cubicBezTo>
                    <a:pt x="74" y="104"/>
                    <a:pt x="74" y="104"/>
                    <a:pt x="75" y="104"/>
                  </a:cubicBezTo>
                  <a:cubicBezTo>
                    <a:pt x="75" y="105"/>
                    <a:pt x="75" y="105"/>
                    <a:pt x="75" y="105"/>
                  </a:cubicBezTo>
                  <a:cubicBezTo>
                    <a:pt x="75" y="117"/>
                    <a:pt x="75" y="117"/>
                    <a:pt x="75" y="117"/>
                  </a:cubicBezTo>
                  <a:close/>
                  <a:moveTo>
                    <a:pt x="75" y="102"/>
                  </a:moveTo>
                  <a:cubicBezTo>
                    <a:pt x="71" y="97"/>
                    <a:pt x="71" y="97"/>
                    <a:pt x="71" y="97"/>
                  </a:cubicBezTo>
                  <a:cubicBezTo>
                    <a:pt x="71" y="97"/>
                    <a:pt x="70" y="96"/>
                    <a:pt x="70" y="96"/>
                  </a:cubicBezTo>
                  <a:cubicBezTo>
                    <a:pt x="70" y="96"/>
                    <a:pt x="70" y="96"/>
                    <a:pt x="70" y="96"/>
                  </a:cubicBezTo>
                  <a:cubicBezTo>
                    <a:pt x="70" y="89"/>
                    <a:pt x="70" y="89"/>
                    <a:pt x="70" y="89"/>
                  </a:cubicBezTo>
                  <a:cubicBezTo>
                    <a:pt x="70" y="87"/>
                    <a:pt x="71" y="86"/>
                    <a:pt x="73" y="86"/>
                  </a:cubicBezTo>
                  <a:cubicBezTo>
                    <a:pt x="74" y="86"/>
                    <a:pt x="74" y="86"/>
                    <a:pt x="75" y="85"/>
                  </a:cubicBezTo>
                  <a:cubicBezTo>
                    <a:pt x="75" y="90"/>
                    <a:pt x="75" y="90"/>
                    <a:pt x="75" y="90"/>
                  </a:cubicBezTo>
                  <a:cubicBezTo>
                    <a:pt x="75" y="90"/>
                    <a:pt x="75" y="90"/>
                    <a:pt x="75" y="90"/>
                  </a:cubicBezTo>
                  <a:cubicBezTo>
                    <a:pt x="75" y="95"/>
                    <a:pt x="75" y="95"/>
                    <a:pt x="75" y="95"/>
                  </a:cubicBezTo>
                  <a:cubicBezTo>
                    <a:pt x="75" y="95"/>
                    <a:pt x="75" y="95"/>
                    <a:pt x="75" y="95"/>
                  </a:cubicBezTo>
                  <a:lnTo>
                    <a:pt x="75" y="102"/>
                  </a:lnTo>
                  <a:close/>
                  <a:moveTo>
                    <a:pt x="69" y="5"/>
                  </a:moveTo>
                  <a:cubicBezTo>
                    <a:pt x="68" y="5"/>
                    <a:pt x="68" y="5"/>
                    <a:pt x="68" y="5"/>
                  </a:cubicBezTo>
                  <a:cubicBezTo>
                    <a:pt x="68" y="16"/>
                    <a:pt x="68" y="16"/>
                    <a:pt x="68" y="16"/>
                  </a:cubicBezTo>
                  <a:cubicBezTo>
                    <a:pt x="68" y="17"/>
                    <a:pt x="67" y="18"/>
                    <a:pt x="66" y="18"/>
                  </a:cubicBezTo>
                  <a:cubicBezTo>
                    <a:pt x="65" y="18"/>
                    <a:pt x="64" y="18"/>
                    <a:pt x="64" y="17"/>
                  </a:cubicBezTo>
                  <a:cubicBezTo>
                    <a:pt x="63" y="17"/>
                    <a:pt x="63" y="17"/>
                    <a:pt x="63" y="17"/>
                  </a:cubicBezTo>
                  <a:cubicBezTo>
                    <a:pt x="63" y="10"/>
                    <a:pt x="63" y="10"/>
                    <a:pt x="63" y="10"/>
                  </a:cubicBezTo>
                  <a:cubicBezTo>
                    <a:pt x="63" y="10"/>
                    <a:pt x="63" y="10"/>
                    <a:pt x="63" y="10"/>
                  </a:cubicBezTo>
                  <a:cubicBezTo>
                    <a:pt x="63" y="2"/>
                    <a:pt x="63" y="2"/>
                    <a:pt x="63" y="2"/>
                  </a:cubicBezTo>
                  <a:cubicBezTo>
                    <a:pt x="63" y="1"/>
                    <a:pt x="64" y="0"/>
                    <a:pt x="66" y="0"/>
                  </a:cubicBezTo>
                  <a:cubicBezTo>
                    <a:pt x="69" y="0"/>
                    <a:pt x="69" y="0"/>
                    <a:pt x="69" y="0"/>
                  </a:cubicBezTo>
                  <a:cubicBezTo>
                    <a:pt x="69" y="5"/>
                    <a:pt x="69" y="5"/>
                    <a:pt x="69" y="5"/>
                  </a:cubicBezTo>
                  <a:close/>
                  <a:moveTo>
                    <a:pt x="63" y="20"/>
                  </a:moveTo>
                  <a:cubicBezTo>
                    <a:pt x="67" y="24"/>
                    <a:pt x="67" y="24"/>
                    <a:pt x="67" y="24"/>
                  </a:cubicBezTo>
                  <a:cubicBezTo>
                    <a:pt x="68" y="25"/>
                    <a:pt x="68" y="26"/>
                    <a:pt x="68" y="26"/>
                  </a:cubicBezTo>
                  <a:cubicBezTo>
                    <a:pt x="68" y="26"/>
                    <a:pt x="68" y="26"/>
                    <a:pt x="68" y="26"/>
                  </a:cubicBezTo>
                  <a:cubicBezTo>
                    <a:pt x="68" y="31"/>
                    <a:pt x="68" y="31"/>
                    <a:pt x="68" y="31"/>
                  </a:cubicBezTo>
                  <a:cubicBezTo>
                    <a:pt x="68" y="32"/>
                    <a:pt x="67" y="33"/>
                    <a:pt x="66" y="33"/>
                  </a:cubicBezTo>
                  <a:cubicBezTo>
                    <a:pt x="65" y="33"/>
                    <a:pt x="64" y="33"/>
                    <a:pt x="64" y="32"/>
                  </a:cubicBezTo>
                  <a:cubicBezTo>
                    <a:pt x="63" y="32"/>
                    <a:pt x="63" y="32"/>
                    <a:pt x="63" y="32"/>
                  </a:cubicBezTo>
                  <a:cubicBezTo>
                    <a:pt x="63" y="20"/>
                    <a:pt x="63" y="20"/>
                    <a:pt x="63" y="20"/>
                  </a:cubicBezTo>
                  <a:close/>
                  <a:moveTo>
                    <a:pt x="63" y="35"/>
                  </a:moveTo>
                  <a:cubicBezTo>
                    <a:pt x="67" y="39"/>
                    <a:pt x="67" y="39"/>
                    <a:pt x="67" y="39"/>
                  </a:cubicBezTo>
                  <a:cubicBezTo>
                    <a:pt x="68" y="40"/>
                    <a:pt x="68" y="41"/>
                    <a:pt x="68" y="41"/>
                  </a:cubicBezTo>
                  <a:cubicBezTo>
                    <a:pt x="68" y="41"/>
                    <a:pt x="68" y="41"/>
                    <a:pt x="68" y="41"/>
                  </a:cubicBezTo>
                  <a:cubicBezTo>
                    <a:pt x="68" y="48"/>
                    <a:pt x="68" y="48"/>
                    <a:pt x="68" y="48"/>
                  </a:cubicBezTo>
                  <a:cubicBezTo>
                    <a:pt x="68" y="50"/>
                    <a:pt x="67" y="51"/>
                    <a:pt x="66" y="51"/>
                  </a:cubicBezTo>
                  <a:cubicBezTo>
                    <a:pt x="65" y="51"/>
                    <a:pt x="64" y="51"/>
                    <a:pt x="63" y="52"/>
                  </a:cubicBezTo>
                  <a:cubicBezTo>
                    <a:pt x="63" y="46"/>
                    <a:pt x="63" y="46"/>
                    <a:pt x="63" y="46"/>
                  </a:cubicBezTo>
                  <a:cubicBezTo>
                    <a:pt x="63" y="46"/>
                    <a:pt x="63" y="46"/>
                    <a:pt x="63" y="46"/>
                  </a:cubicBezTo>
                  <a:cubicBezTo>
                    <a:pt x="63" y="42"/>
                    <a:pt x="63" y="42"/>
                    <a:pt x="63" y="42"/>
                  </a:cubicBezTo>
                  <a:cubicBezTo>
                    <a:pt x="63" y="42"/>
                    <a:pt x="63" y="42"/>
                    <a:pt x="63" y="42"/>
                  </a:cubicBezTo>
                  <a:cubicBezTo>
                    <a:pt x="63" y="35"/>
                    <a:pt x="63" y="35"/>
                    <a:pt x="63" y="35"/>
                  </a:cubicBezTo>
                  <a:close/>
                  <a:moveTo>
                    <a:pt x="63" y="85"/>
                  </a:moveTo>
                  <a:cubicBezTo>
                    <a:pt x="64" y="86"/>
                    <a:pt x="65" y="86"/>
                    <a:pt x="66" y="86"/>
                  </a:cubicBezTo>
                  <a:cubicBezTo>
                    <a:pt x="67" y="86"/>
                    <a:pt x="68" y="87"/>
                    <a:pt x="68" y="89"/>
                  </a:cubicBezTo>
                  <a:cubicBezTo>
                    <a:pt x="68" y="89"/>
                    <a:pt x="68" y="89"/>
                    <a:pt x="68" y="89"/>
                  </a:cubicBezTo>
                  <a:cubicBezTo>
                    <a:pt x="68" y="96"/>
                    <a:pt x="68" y="96"/>
                    <a:pt x="68" y="96"/>
                  </a:cubicBezTo>
                  <a:cubicBezTo>
                    <a:pt x="68" y="96"/>
                    <a:pt x="68" y="97"/>
                    <a:pt x="67" y="98"/>
                  </a:cubicBezTo>
                  <a:cubicBezTo>
                    <a:pt x="63" y="102"/>
                    <a:pt x="63" y="102"/>
                    <a:pt x="63" y="102"/>
                  </a:cubicBezTo>
                  <a:cubicBezTo>
                    <a:pt x="63" y="95"/>
                    <a:pt x="63" y="95"/>
                    <a:pt x="63" y="95"/>
                  </a:cubicBezTo>
                  <a:cubicBezTo>
                    <a:pt x="63" y="95"/>
                    <a:pt x="63" y="95"/>
                    <a:pt x="63" y="95"/>
                  </a:cubicBezTo>
                  <a:cubicBezTo>
                    <a:pt x="63" y="90"/>
                    <a:pt x="63" y="90"/>
                    <a:pt x="63" y="90"/>
                  </a:cubicBezTo>
                  <a:cubicBezTo>
                    <a:pt x="63" y="90"/>
                    <a:pt x="63" y="90"/>
                    <a:pt x="63" y="90"/>
                  </a:cubicBezTo>
                  <a:cubicBezTo>
                    <a:pt x="63" y="87"/>
                    <a:pt x="63" y="87"/>
                    <a:pt x="63" y="87"/>
                  </a:cubicBezTo>
                  <a:cubicBezTo>
                    <a:pt x="64" y="88"/>
                    <a:pt x="64" y="88"/>
                    <a:pt x="64" y="88"/>
                  </a:cubicBezTo>
                  <a:cubicBezTo>
                    <a:pt x="64" y="87"/>
                    <a:pt x="64" y="86"/>
                    <a:pt x="63" y="86"/>
                  </a:cubicBezTo>
                  <a:cubicBezTo>
                    <a:pt x="63" y="85"/>
                    <a:pt x="63" y="85"/>
                    <a:pt x="63" y="85"/>
                  </a:cubicBezTo>
                  <a:close/>
                  <a:moveTo>
                    <a:pt x="63" y="105"/>
                  </a:moveTo>
                  <a:cubicBezTo>
                    <a:pt x="64" y="104"/>
                    <a:pt x="64" y="104"/>
                    <a:pt x="64" y="104"/>
                  </a:cubicBezTo>
                  <a:cubicBezTo>
                    <a:pt x="65" y="104"/>
                    <a:pt x="66" y="104"/>
                    <a:pt x="67" y="104"/>
                  </a:cubicBezTo>
                  <a:cubicBezTo>
                    <a:pt x="68" y="105"/>
                    <a:pt x="68" y="106"/>
                    <a:pt x="68" y="106"/>
                  </a:cubicBezTo>
                  <a:cubicBezTo>
                    <a:pt x="68" y="106"/>
                    <a:pt x="68" y="106"/>
                    <a:pt x="68" y="106"/>
                  </a:cubicBezTo>
                  <a:cubicBezTo>
                    <a:pt x="68" y="111"/>
                    <a:pt x="68" y="111"/>
                    <a:pt x="68" y="111"/>
                  </a:cubicBezTo>
                  <a:cubicBezTo>
                    <a:pt x="68" y="111"/>
                    <a:pt x="68" y="112"/>
                    <a:pt x="67" y="112"/>
                  </a:cubicBezTo>
                  <a:cubicBezTo>
                    <a:pt x="63" y="117"/>
                    <a:pt x="63" y="117"/>
                    <a:pt x="63" y="117"/>
                  </a:cubicBezTo>
                  <a:cubicBezTo>
                    <a:pt x="63" y="105"/>
                    <a:pt x="63" y="105"/>
                    <a:pt x="63" y="105"/>
                  </a:cubicBezTo>
                  <a:close/>
                  <a:moveTo>
                    <a:pt x="63" y="120"/>
                  </a:moveTo>
                  <a:cubicBezTo>
                    <a:pt x="64" y="119"/>
                    <a:pt x="64" y="119"/>
                    <a:pt x="64" y="119"/>
                  </a:cubicBezTo>
                  <a:cubicBezTo>
                    <a:pt x="65" y="118"/>
                    <a:pt x="66" y="118"/>
                    <a:pt x="67" y="119"/>
                  </a:cubicBezTo>
                  <a:cubicBezTo>
                    <a:pt x="68" y="120"/>
                    <a:pt x="68" y="120"/>
                    <a:pt x="68" y="121"/>
                  </a:cubicBezTo>
                  <a:cubicBezTo>
                    <a:pt x="68" y="121"/>
                    <a:pt x="68" y="121"/>
                    <a:pt x="68" y="121"/>
                  </a:cubicBezTo>
                  <a:cubicBezTo>
                    <a:pt x="68" y="132"/>
                    <a:pt x="68" y="132"/>
                    <a:pt x="68" y="132"/>
                  </a:cubicBezTo>
                  <a:cubicBezTo>
                    <a:pt x="69" y="132"/>
                    <a:pt x="69" y="132"/>
                    <a:pt x="69" y="132"/>
                  </a:cubicBezTo>
                  <a:cubicBezTo>
                    <a:pt x="69" y="137"/>
                    <a:pt x="69" y="137"/>
                    <a:pt x="69" y="137"/>
                  </a:cubicBezTo>
                  <a:cubicBezTo>
                    <a:pt x="66" y="137"/>
                    <a:pt x="66" y="137"/>
                    <a:pt x="66" y="137"/>
                  </a:cubicBezTo>
                  <a:cubicBezTo>
                    <a:pt x="64" y="137"/>
                    <a:pt x="63" y="136"/>
                    <a:pt x="63" y="135"/>
                  </a:cubicBezTo>
                  <a:cubicBezTo>
                    <a:pt x="63" y="127"/>
                    <a:pt x="63" y="127"/>
                    <a:pt x="63" y="127"/>
                  </a:cubicBezTo>
                  <a:cubicBezTo>
                    <a:pt x="63" y="127"/>
                    <a:pt x="63" y="127"/>
                    <a:pt x="63" y="127"/>
                  </a:cubicBezTo>
                  <a:lnTo>
                    <a:pt x="63" y="120"/>
                  </a:lnTo>
                  <a:close/>
                  <a:moveTo>
                    <a:pt x="63" y="17"/>
                  </a:moveTo>
                  <a:cubicBezTo>
                    <a:pt x="61" y="14"/>
                    <a:pt x="61" y="14"/>
                    <a:pt x="61" y="14"/>
                  </a:cubicBezTo>
                  <a:cubicBezTo>
                    <a:pt x="61" y="8"/>
                    <a:pt x="61" y="8"/>
                    <a:pt x="61" y="8"/>
                  </a:cubicBezTo>
                  <a:cubicBezTo>
                    <a:pt x="63" y="10"/>
                    <a:pt x="63" y="10"/>
                    <a:pt x="63" y="10"/>
                  </a:cubicBezTo>
                  <a:cubicBezTo>
                    <a:pt x="63" y="17"/>
                    <a:pt x="63" y="17"/>
                    <a:pt x="63" y="17"/>
                  </a:cubicBezTo>
                  <a:close/>
                  <a:moveTo>
                    <a:pt x="61" y="18"/>
                  </a:moveTo>
                  <a:cubicBezTo>
                    <a:pt x="63" y="20"/>
                    <a:pt x="63" y="20"/>
                    <a:pt x="63" y="20"/>
                  </a:cubicBezTo>
                  <a:cubicBezTo>
                    <a:pt x="63" y="32"/>
                    <a:pt x="63" y="32"/>
                    <a:pt x="63" y="32"/>
                  </a:cubicBezTo>
                  <a:cubicBezTo>
                    <a:pt x="61" y="30"/>
                    <a:pt x="61" y="30"/>
                    <a:pt x="61" y="30"/>
                  </a:cubicBezTo>
                  <a:cubicBezTo>
                    <a:pt x="61" y="30"/>
                    <a:pt x="61" y="30"/>
                    <a:pt x="61" y="30"/>
                  </a:cubicBezTo>
                  <a:cubicBezTo>
                    <a:pt x="61" y="18"/>
                    <a:pt x="61" y="18"/>
                    <a:pt x="61" y="18"/>
                  </a:cubicBezTo>
                  <a:close/>
                  <a:moveTo>
                    <a:pt x="61" y="33"/>
                  </a:moveTo>
                  <a:cubicBezTo>
                    <a:pt x="63" y="35"/>
                    <a:pt x="63" y="35"/>
                    <a:pt x="63" y="35"/>
                  </a:cubicBezTo>
                  <a:cubicBezTo>
                    <a:pt x="63" y="42"/>
                    <a:pt x="63" y="42"/>
                    <a:pt x="63" y="42"/>
                  </a:cubicBezTo>
                  <a:cubicBezTo>
                    <a:pt x="61" y="40"/>
                    <a:pt x="61" y="40"/>
                    <a:pt x="61" y="40"/>
                  </a:cubicBezTo>
                  <a:cubicBezTo>
                    <a:pt x="61" y="33"/>
                    <a:pt x="61" y="33"/>
                    <a:pt x="61" y="33"/>
                  </a:cubicBezTo>
                  <a:close/>
                  <a:moveTo>
                    <a:pt x="63" y="52"/>
                  </a:moveTo>
                  <a:cubicBezTo>
                    <a:pt x="63" y="52"/>
                    <a:pt x="63" y="52"/>
                    <a:pt x="62" y="52"/>
                  </a:cubicBezTo>
                  <a:cubicBezTo>
                    <a:pt x="62" y="52"/>
                    <a:pt x="62" y="52"/>
                    <a:pt x="62" y="52"/>
                  </a:cubicBezTo>
                  <a:cubicBezTo>
                    <a:pt x="62" y="52"/>
                    <a:pt x="61" y="52"/>
                    <a:pt x="61" y="53"/>
                  </a:cubicBezTo>
                  <a:cubicBezTo>
                    <a:pt x="61" y="52"/>
                    <a:pt x="61" y="52"/>
                    <a:pt x="61" y="52"/>
                  </a:cubicBezTo>
                  <a:cubicBezTo>
                    <a:pt x="61" y="52"/>
                    <a:pt x="62" y="52"/>
                    <a:pt x="62" y="52"/>
                  </a:cubicBezTo>
                  <a:cubicBezTo>
                    <a:pt x="61" y="51"/>
                    <a:pt x="61" y="51"/>
                    <a:pt x="61" y="51"/>
                  </a:cubicBezTo>
                  <a:cubicBezTo>
                    <a:pt x="61" y="47"/>
                    <a:pt x="61" y="47"/>
                    <a:pt x="61" y="47"/>
                  </a:cubicBezTo>
                  <a:cubicBezTo>
                    <a:pt x="61" y="47"/>
                    <a:pt x="62" y="47"/>
                    <a:pt x="63" y="46"/>
                  </a:cubicBezTo>
                  <a:cubicBezTo>
                    <a:pt x="63" y="52"/>
                    <a:pt x="63" y="52"/>
                    <a:pt x="63" y="52"/>
                  </a:cubicBezTo>
                  <a:close/>
                  <a:moveTo>
                    <a:pt x="61" y="84"/>
                  </a:moveTo>
                  <a:cubicBezTo>
                    <a:pt x="61" y="85"/>
                    <a:pt x="62" y="85"/>
                    <a:pt x="62" y="85"/>
                  </a:cubicBezTo>
                  <a:cubicBezTo>
                    <a:pt x="62" y="85"/>
                    <a:pt x="62" y="85"/>
                    <a:pt x="62" y="85"/>
                  </a:cubicBezTo>
                  <a:cubicBezTo>
                    <a:pt x="63" y="85"/>
                    <a:pt x="63" y="85"/>
                    <a:pt x="63" y="85"/>
                  </a:cubicBezTo>
                  <a:cubicBezTo>
                    <a:pt x="63" y="86"/>
                    <a:pt x="63" y="86"/>
                    <a:pt x="63" y="86"/>
                  </a:cubicBezTo>
                  <a:cubicBezTo>
                    <a:pt x="63" y="85"/>
                    <a:pt x="63" y="85"/>
                    <a:pt x="62" y="85"/>
                  </a:cubicBezTo>
                  <a:cubicBezTo>
                    <a:pt x="63" y="87"/>
                    <a:pt x="63" y="87"/>
                    <a:pt x="63" y="87"/>
                  </a:cubicBezTo>
                  <a:cubicBezTo>
                    <a:pt x="63" y="90"/>
                    <a:pt x="63" y="90"/>
                    <a:pt x="63" y="90"/>
                  </a:cubicBezTo>
                  <a:cubicBezTo>
                    <a:pt x="62" y="90"/>
                    <a:pt x="61" y="90"/>
                    <a:pt x="61" y="90"/>
                  </a:cubicBezTo>
                  <a:cubicBezTo>
                    <a:pt x="61" y="84"/>
                    <a:pt x="61" y="84"/>
                    <a:pt x="61" y="84"/>
                  </a:cubicBezTo>
                  <a:close/>
                  <a:moveTo>
                    <a:pt x="63" y="102"/>
                  </a:moveTo>
                  <a:cubicBezTo>
                    <a:pt x="61" y="104"/>
                    <a:pt x="61" y="104"/>
                    <a:pt x="61" y="104"/>
                  </a:cubicBezTo>
                  <a:cubicBezTo>
                    <a:pt x="61" y="97"/>
                    <a:pt x="61" y="97"/>
                    <a:pt x="61" y="97"/>
                  </a:cubicBezTo>
                  <a:cubicBezTo>
                    <a:pt x="63" y="95"/>
                    <a:pt x="63" y="95"/>
                    <a:pt x="63" y="95"/>
                  </a:cubicBezTo>
                  <a:cubicBezTo>
                    <a:pt x="63" y="102"/>
                    <a:pt x="63" y="102"/>
                    <a:pt x="63" y="102"/>
                  </a:cubicBezTo>
                  <a:close/>
                  <a:moveTo>
                    <a:pt x="61" y="107"/>
                  </a:moveTo>
                  <a:cubicBezTo>
                    <a:pt x="61" y="107"/>
                    <a:pt x="61" y="107"/>
                    <a:pt x="61" y="107"/>
                  </a:cubicBezTo>
                  <a:cubicBezTo>
                    <a:pt x="63" y="105"/>
                    <a:pt x="63" y="105"/>
                    <a:pt x="63" y="105"/>
                  </a:cubicBezTo>
                  <a:cubicBezTo>
                    <a:pt x="63" y="117"/>
                    <a:pt x="63" y="117"/>
                    <a:pt x="63" y="117"/>
                  </a:cubicBezTo>
                  <a:cubicBezTo>
                    <a:pt x="61" y="119"/>
                    <a:pt x="61" y="119"/>
                    <a:pt x="61" y="119"/>
                  </a:cubicBezTo>
                  <a:cubicBezTo>
                    <a:pt x="61" y="107"/>
                    <a:pt x="61" y="107"/>
                    <a:pt x="61" y="107"/>
                  </a:cubicBezTo>
                  <a:close/>
                  <a:moveTo>
                    <a:pt x="61" y="123"/>
                  </a:moveTo>
                  <a:cubicBezTo>
                    <a:pt x="63" y="120"/>
                    <a:pt x="63" y="120"/>
                    <a:pt x="63" y="120"/>
                  </a:cubicBezTo>
                  <a:cubicBezTo>
                    <a:pt x="63" y="127"/>
                    <a:pt x="63" y="127"/>
                    <a:pt x="63" y="127"/>
                  </a:cubicBezTo>
                  <a:cubicBezTo>
                    <a:pt x="61" y="129"/>
                    <a:pt x="61" y="129"/>
                    <a:pt x="61" y="129"/>
                  </a:cubicBezTo>
                  <a:lnTo>
                    <a:pt x="61" y="123"/>
                  </a:lnTo>
                  <a:close/>
                  <a:moveTo>
                    <a:pt x="61" y="14"/>
                  </a:moveTo>
                  <a:cubicBezTo>
                    <a:pt x="59" y="13"/>
                    <a:pt x="59" y="13"/>
                    <a:pt x="59" y="13"/>
                  </a:cubicBezTo>
                  <a:cubicBezTo>
                    <a:pt x="59" y="6"/>
                    <a:pt x="59" y="6"/>
                    <a:pt x="59" y="6"/>
                  </a:cubicBezTo>
                  <a:cubicBezTo>
                    <a:pt x="61" y="8"/>
                    <a:pt x="61" y="8"/>
                    <a:pt x="61" y="8"/>
                  </a:cubicBezTo>
                  <a:cubicBezTo>
                    <a:pt x="61" y="14"/>
                    <a:pt x="61" y="14"/>
                    <a:pt x="61" y="14"/>
                  </a:cubicBezTo>
                  <a:close/>
                  <a:moveTo>
                    <a:pt x="59" y="16"/>
                  </a:moveTo>
                  <a:cubicBezTo>
                    <a:pt x="61" y="18"/>
                    <a:pt x="61" y="18"/>
                    <a:pt x="61" y="18"/>
                  </a:cubicBezTo>
                  <a:cubicBezTo>
                    <a:pt x="61" y="30"/>
                    <a:pt x="61" y="30"/>
                    <a:pt x="61" y="30"/>
                  </a:cubicBezTo>
                  <a:cubicBezTo>
                    <a:pt x="59" y="32"/>
                    <a:pt x="59" y="32"/>
                    <a:pt x="59" y="32"/>
                  </a:cubicBezTo>
                  <a:cubicBezTo>
                    <a:pt x="61" y="33"/>
                    <a:pt x="61" y="33"/>
                    <a:pt x="61" y="33"/>
                  </a:cubicBezTo>
                  <a:cubicBezTo>
                    <a:pt x="61" y="40"/>
                    <a:pt x="61" y="40"/>
                    <a:pt x="61" y="40"/>
                  </a:cubicBezTo>
                  <a:cubicBezTo>
                    <a:pt x="59" y="38"/>
                    <a:pt x="59" y="38"/>
                    <a:pt x="59" y="38"/>
                  </a:cubicBezTo>
                  <a:cubicBezTo>
                    <a:pt x="59" y="25"/>
                    <a:pt x="59" y="25"/>
                    <a:pt x="59" y="25"/>
                  </a:cubicBezTo>
                  <a:cubicBezTo>
                    <a:pt x="60" y="25"/>
                    <a:pt x="60" y="25"/>
                    <a:pt x="60" y="25"/>
                  </a:cubicBezTo>
                  <a:cubicBezTo>
                    <a:pt x="60" y="25"/>
                    <a:pt x="60" y="24"/>
                    <a:pt x="60" y="24"/>
                  </a:cubicBezTo>
                  <a:cubicBezTo>
                    <a:pt x="59" y="23"/>
                    <a:pt x="59" y="23"/>
                    <a:pt x="59" y="23"/>
                  </a:cubicBezTo>
                  <a:cubicBezTo>
                    <a:pt x="59" y="16"/>
                    <a:pt x="59" y="16"/>
                    <a:pt x="59" y="16"/>
                  </a:cubicBezTo>
                  <a:close/>
                  <a:moveTo>
                    <a:pt x="61" y="53"/>
                  </a:moveTo>
                  <a:cubicBezTo>
                    <a:pt x="60" y="53"/>
                    <a:pt x="60" y="53"/>
                    <a:pt x="59" y="54"/>
                  </a:cubicBezTo>
                  <a:cubicBezTo>
                    <a:pt x="59" y="48"/>
                    <a:pt x="59" y="48"/>
                    <a:pt x="59" y="48"/>
                  </a:cubicBezTo>
                  <a:cubicBezTo>
                    <a:pt x="59" y="48"/>
                    <a:pt x="60" y="48"/>
                    <a:pt x="60" y="47"/>
                  </a:cubicBezTo>
                  <a:cubicBezTo>
                    <a:pt x="60" y="47"/>
                    <a:pt x="60" y="47"/>
                    <a:pt x="60" y="47"/>
                  </a:cubicBezTo>
                  <a:cubicBezTo>
                    <a:pt x="61" y="47"/>
                    <a:pt x="61" y="47"/>
                    <a:pt x="61" y="47"/>
                  </a:cubicBezTo>
                  <a:cubicBezTo>
                    <a:pt x="61" y="51"/>
                    <a:pt x="61" y="51"/>
                    <a:pt x="61" y="51"/>
                  </a:cubicBezTo>
                  <a:cubicBezTo>
                    <a:pt x="59" y="51"/>
                    <a:pt x="59" y="51"/>
                    <a:pt x="59" y="51"/>
                  </a:cubicBezTo>
                  <a:cubicBezTo>
                    <a:pt x="59" y="51"/>
                    <a:pt x="60" y="52"/>
                    <a:pt x="61" y="52"/>
                  </a:cubicBezTo>
                  <a:cubicBezTo>
                    <a:pt x="61" y="53"/>
                    <a:pt x="61" y="53"/>
                    <a:pt x="61" y="53"/>
                  </a:cubicBezTo>
                  <a:close/>
                  <a:moveTo>
                    <a:pt x="59" y="83"/>
                  </a:moveTo>
                  <a:cubicBezTo>
                    <a:pt x="60" y="84"/>
                    <a:pt x="60" y="84"/>
                    <a:pt x="61" y="84"/>
                  </a:cubicBezTo>
                  <a:cubicBezTo>
                    <a:pt x="61" y="90"/>
                    <a:pt x="61" y="90"/>
                    <a:pt x="61" y="90"/>
                  </a:cubicBezTo>
                  <a:cubicBezTo>
                    <a:pt x="61" y="90"/>
                    <a:pt x="61" y="90"/>
                    <a:pt x="61" y="90"/>
                  </a:cubicBezTo>
                  <a:cubicBezTo>
                    <a:pt x="60" y="90"/>
                    <a:pt x="60" y="90"/>
                    <a:pt x="60" y="90"/>
                  </a:cubicBezTo>
                  <a:cubicBezTo>
                    <a:pt x="60" y="89"/>
                    <a:pt x="60" y="89"/>
                    <a:pt x="59" y="89"/>
                  </a:cubicBezTo>
                  <a:cubicBezTo>
                    <a:pt x="59" y="83"/>
                    <a:pt x="59" y="83"/>
                    <a:pt x="59" y="83"/>
                  </a:cubicBezTo>
                  <a:close/>
                  <a:moveTo>
                    <a:pt x="61" y="104"/>
                  </a:moveTo>
                  <a:cubicBezTo>
                    <a:pt x="59" y="105"/>
                    <a:pt x="59" y="105"/>
                    <a:pt x="59" y="105"/>
                  </a:cubicBezTo>
                  <a:cubicBezTo>
                    <a:pt x="61" y="107"/>
                    <a:pt x="61" y="107"/>
                    <a:pt x="61" y="107"/>
                  </a:cubicBezTo>
                  <a:cubicBezTo>
                    <a:pt x="61" y="119"/>
                    <a:pt x="61" y="119"/>
                    <a:pt x="61" y="119"/>
                  </a:cubicBezTo>
                  <a:cubicBezTo>
                    <a:pt x="59" y="121"/>
                    <a:pt x="59" y="121"/>
                    <a:pt x="59" y="121"/>
                  </a:cubicBezTo>
                  <a:cubicBezTo>
                    <a:pt x="59" y="114"/>
                    <a:pt x="59" y="114"/>
                    <a:pt x="59" y="114"/>
                  </a:cubicBezTo>
                  <a:cubicBezTo>
                    <a:pt x="60" y="113"/>
                    <a:pt x="60" y="113"/>
                    <a:pt x="60" y="113"/>
                  </a:cubicBezTo>
                  <a:cubicBezTo>
                    <a:pt x="60" y="113"/>
                    <a:pt x="60" y="112"/>
                    <a:pt x="60" y="112"/>
                  </a:cubicBezTo>
                  <a:cubicBezTo>
                    <a:pt x="59" y="112"/>
                    <a:pt x="59" y="112"/>
                    <a:pt x="59" y="112"/>
                  </a:cubicBezTo>
                  <a:cubicBezTo>
                    <a:pt x="59" y="99"/>
                    <a:pt x="59" y="99"/>
                    <a:pt x="59" y="99"/>
                  </a:cubicBezTo>
                  <a:cubicBezTo>
                    <a:pt x="61" y="97"/>
                    <a:pt x="61" y="97"/>
                    <a:pt x="61" y="97"/>
                  </a:cubicBezTo>
                  <a:cubicBezTo>
                    <a:pt x="61" y="104"/>
                    <a:pt x="61" y="104"/>
                    <a:pt x="61" y="104"/>
                  </a:cubicBezTo>
                  <a:close/>
                  <a:moveTo>
                    <a:pt x="59" y="124"/>
                  </a:moveTo>
                  <a:cubicBezTo>
                    <a:pt x="61" y="123"/>
                    <a:pt x="61" y="123"/>
                    <a:pt x="61" y="123"/>
                  </a:cubicBezTo>
                  <a:cubicBezTo>
                    <a:pt x="61" y="129"/>
                    <a:pt x="61" y="129"/>
                    <a:pt x="61" y="129"/>
                  </a:cubicBezTo>
                  <a:cubicBezTo>
                    <a:pt x="59" y="131"/>
                    <a:pt x="59" y="131"/>
                    <a:pt x="59" y="131"/>
                  </a:cubicBezTo>
                  <a:lnTo>
                    <a:pt x="59" y="124"/>
                  </a:lnTo>
                  <a:close/>
                  <a:moveTo>
                    <a:pt x="59" y="13"/>
                  </a:moveTo>
                  <a:cubicBezTo>
                    <a:pt x="54" y="8"/>
                    <a:pt x="54" y="8"/>
                    <a:pt x="54" y="8"/>
                  </a:cubicBezTo>
                  <a:cubicBezTo>
                    <a:pt x="52" y="9"/>
                    <a:pt x="52" y="9"/>
                    <a:pt x="52" y="9"/>
                  </a:cubicBezTo>
                  <a:cubicBezTo>
                    <a:pt x="59" y="16"/>
                    <a:pt x="59" y="16"/>
                    <a:pt x="59" y="16"/>
                  </a:cubicBezTo>
                  <a:cubicBezTo>
                    <a:pt x="59" y="23"/>
                    <a:pt x="59" y="23"/>
                    <a:pt x="59" y="23"/>
                  </a:cubicBezTo>
                  <a:cubicBezTo>
                    <a:pt x="47" y="11"/>
                    <a:pt x="47" y="11"/>
                    <a:pt x="47" y="11"/>
                  </a:cubicBezTo>
                  <a:cubicBezTo>
                    <a:pt x="47" y="11"/>
                    <a:pt x="47" y="11"/>
                    <a:pt x="47" y="11"/>
                  </a:cubicBezTo>
                  <a:cubicBezTo>
                    <a:pt x="47" y="11"/>
                    <a:pt x="47" y="11"/>
                    <a:pt x="47" y="11"/>
                  </a:cubicBezTo>
                  <a:cubicBezTo>
                    <a:pt x="46" y="10"/>
                    <a:pt x="46" y="9"/>
                    <a:pt x="47" y="8"/>
                  </a:cubicBezTo>
                  <a:cubicBezTo>
                    <a:pt x="52" y="3"/>
                    <a:pt x="52" y="3"/>
                    <a:pt x="52" y="3"/>
                  </a:cubicBezTo>
                  <a:cubicBezTo>
                    <a:pt x="52" y="3"/>
                    <a:pt x="52" y="3"/>
                    <a:pt x="52" y="3"/>
                  </a:cubicBezTo>
                  <a:cubicBezTo>
                    <a:pt x="53" y="2"/>
                    <a:pt x="55" y="2"/>
                    <a:pt x="56" y="3"/>
                  </a:cubicBezTo>
                  <a:cubicBezTo>
                    <a:pt x="59" y="6"/>
                    <a:pt x="59" y="6"/>
                    <a:pt x="59" y="6"/>
                  </a:cubicBezTo>
                  <a:cubicBezTo>
                    <a:pt x="59" y="13"/>
                    <a:pt x="59" y="13"/>
                    <a:pt x="59" y="13"/>
                  </a:cubicBezTo>
                  <a:close/>
                  <a:moveTo>
                    <a:pt x="59" y="54"/>
                  </a:moveTo>
                  <a:cubicBezTo>
                    <a:pt x="59" y="48"/>
                    <a:pt x="59" y="48"/>
                    <a:pt x="59" y="48"/>
                  </a:cubicBezTo>
                  <a:cubicBezTo>
                    <a:pt x="59" y="48"/>
                    <a:pt x="58" y="48"/>
                    <a:pt x="58" y="49"/>
                  </a:cubicBezTo>
                  <a:cubicBezTo>
                    <a:pt x="55" y="46"/>
                    <a:pt x="55" y="46"/>
                    <a:pt x="55" y="46"/>
                  </a:cubicBezTo>
                  <a:cubicBezTo>
                    <a:pt x="55" y="34"/>
                    <a:pt x="55" y="34"/>
                    <a:pt x="55" y="34"/>
                  </a:cubicBezTo>
                  <a:cubicBezTo>
                    <a:pt x="59" y="38"/>
                    <a:pt x="59" y="38"/>
                    <a:pt x="59" y="38"/>
                  </a:cubicBezTo>
                  <a:cubicBezTo>
                    <a:pt x="59" y="25"/>
                    <a:pt x="59" y="25"/>
                    <a:pt x="59" y="25"/>
                  </a:cubicBezTo>
                  <a:cubicBezTo>
                    <a:pt x="54" y="30"/>
                    <a:pt x="54" y="30"/>
                    <a:pt x="54" y="30"/>
                  </a:cubicBezTo>
                  <a:cubicBezTo>
                    <a:pt x="54" y="30"/>
                    <a:pt x="54" y="31"/>
                    <a:pt x="54" y="31"/>
                  </a:cubicBezTo>
                  <a:cubicBezTo>
                    <a:pt x="53" y="31"/>
                    <a:pt x="53" y="31"/>
                    <a:pt x="53" y="31"/>
                  </a:cubicBezTo>
                  <a:cubicBezTo>
                    <a:pt x="45" y="31"/>
                    <a:pt x="45" y="31"/>
                    <a:pt x="45" y="31"/>
                  </a:cubicBezTo>
                  <a:cubicBezTo>
                    <a:pt x="45" y="31"/>
                    <a:pt x="45" y="31"/>
                    <a:pt x="44" y="31"/>
                  </a:cubicBezTo>
                  <a:cubicBezTo>
                    <a:pt x="44" y="12"/>
                    <a:pt x="44" y="12"/>
                    <a:pt x="44" y="12"/>
                  </a:cubicBezTo>
                  <a:cubicBezTo>
                    <a:pt x="44" y="11"/>
                    <a:pt x="43" y="10"/>
                    <a:pt x="42" y="10"/>
                  </a:cubicBezTo>
                  <a:cubicBezTo>
                    <a:pt x="42" y="39"/>
                    <a:pt x="42" y="39"/>
                    <a:pt x="42" y="39"/>
                  </a:cubicBezTo>
                  <a:cubicBezTo>
                    <a:pt x="43" y="41"/>
                    <a:pt x="43" y="41"/>
                    <a:pt x="43" y="41"/>
                  </a:cubicBezTo>
                  <a:cubicBezTo>
                    <a:pt x="44" y="41"/>
                    <a:pt x="44" y="42"/>
                    <a:pt x="45" y="42"/>
                  </a:cubicBezTo>
                  <a:cubicBezTo>
                    <a:pt x="46" y="42"/>
                    <a:pt x="48" y="41"/>
                    <a:pt x="48" y="39"/>
                  </a:cubicBezTo>
                  <a:cubicBezTo>
                    <a:pt x="48" y="36"/>
                    <a:pt x="48" y="36"/>
                    <a:pt x="48" y="36"/>
                  </a:cubicBezTo>
                  <a:cubicBezTo>
                    <a:pt x="50" y="36"/>
                    <a:pt x="50" y="36"/>
                    <a:pt x="50" y="36"/>
                  </a:cubicBezTo>
                  <a:cubicBezTo>
                    <a:pt x="50" y="47"/>
                    <a:pt x="50" y="47"/>
                    <a:pt x="50" y="47"/>
                  </a:cubicBezTo>
                  <a:cubicBezTo>
                    <a:pt x="50" y="47"/>
                    <a:pt x="50" y="47"/>
                    <a:pt x="50" y="47"/>
                  </a:cubicBezTo>
                  <a:cubicBezTo>
                    <a:pt x="50" y="47"/>
                    <a:pt x="50" y="48"/>
                    <a:pt x="51" y="48"/>
                  </a:cubicBezTo>
                  <a:cubicBezTo>
                    <a:pt x="56" y="53"/>
                    <a:pt x="56" y="53"/>
                    <a:pt x="56" y="53"/>
                  </a:cubicBezTo>
                  <a:cubicBezTo>
                    <a:pt x="57" y="54"/>
                    <a:pt x="58" y="54"/>
                    <a:pt x="59" y="54"/>
                  </a:cubicBezTo>
                  <a:cubicBezTo>
                    <a:pt x="59" y="54"/>
                    <a:pt x="59" y="54"/>
                    <a:pt x="59" y="54"/>
                  </a:cubicBezTo>
                  <a:close/>
                  <a:moveTo>
                    <a:pt x="42" y="43"/>
                  </a:moveTo>
                  <a:cubicBezTo>
                    <a:pt x="43" y="44"/>
                    <a:pt x="43" y="45"/>
                    <a:pt x="42" y="46"/>
                  </a:cubicBezTo>
                  <a:cubicBezTo>
                    <a:pt x="42" y="43"/>
                    <a:pt x="42" y="43"/>
                    <a:pt x="42" y="43"/>
                  </a:cubicBezTo>
                  <a:close/>
                  <a:moveTo>
                    <a:pt x="42" y="49"/>
                  </a:moveTo>
                  <a:cubicBezTo>
                    <a:pt x="47" y="49"/>
                    <a:pt x="47" y="49"/>
                    <a:pt x="47" y="49"/>
                  </a:cubicBezTo>
                  <a:cubicBezTo>
                    <a:pt x="48" y="49"/>
                    <a:pt x="49" y="50"/>
                    <a:pt x="49" y="50"/>
                  </a:cubicBezTo>
                  <a:cubicBezTo>
                    <a:pt x="54" y="55"/>
                    <a:pt x="54" y="55"/>
                    <a:pt x="54" y="55"/>
                  </a:cubicBezTo>
                  <a:cubicBezTo>
                    <a:pt x="55" y="56"/>
                    <a:pt x="55" y="57"/>
                    <a:pt x="54" y="58"/>
                  </a:cubicBezTo>
                  <a:cubicBezTo>
                    <a:pt x="54" y="59"/>
                    <a:pt x="53" y="60"/>
                    <a:pt x="53" y="62"/>
                  </a:cubicBezTo>
                  <a:cubicBezTo>
                    <a:pt x="52" y="63"/>
                    <a:pt x="52" y="64"/>
                    <a:pt x="52" y="65"/>
                  </a:cubicBezTo>
                  <a:cubicBezTo>
                    <a:pt x="51" y="66"/>
                    <a:pt x="50" y="67"/>
                    <a:pt x="49" y="67"/>
                  </a:cubicBezTo>
                  <a:cubicBezTo>
                    <a:pt x="49" y="67"/>
                    <a:pt x="49" y="67"/>
                    <a:pt x="49" y="67"/>
                  </a:cubicBezTo>
                  <a:cubicBezTo>
                    <a:pt x="42" y="67"/>
                    <a:pt x="42" y="67"/>
                    <a:pt x="42" y="67"/>
                  </a:cubicBezTo>
                  <a:cubicBezTo>
                    <a:pt x="42" y="62"/>
                    <a:pt x="42" y="62"/>
                    <a:pt x="42" y="62"/>
                  </a:cubicBezTo>
                  <a:cubicBezTo>
                    <a:pt x="43" y="62"/>
                    <a:pt x="43" y="62"/>
                    <a:pt x="43" y="62"/>
                  </a:cubicBezTo>
                  <a:cubicBezTo>
                    <a:pt x="47" y="62"/>
                    <a:pt x="47" y="62"/>
                    <a:pt x="47" y="62"/>
                  </a:cubicBezTo>
                  <a:cubicBezTo>
                    <a:pt x="48" y="61"/>
                    <a:pt x="48" y="61"/>
                    <a:pt x="48" y="60"/>
                  </a:cubicBezTo>
                  <a:cubicBezTo>
                    <a:pt x="49" y="59"/>
                    <a:pt x="49" y="58"/>
                    <a:pt x="49" y="57"/>
                  </a:cubicBezTo>
                  <a:cubicBezTo>
                    <a:pt x="46" y="54"/>
                    <a:pt x="46" y="54"/>
                    <a:pt x="46" y="54"/>
                  </a:cubicBezTo>
                  <a:cubicBezTo>
                    <a:pt x="42" y="54"/>
                    <a:pt x="42" y="54"/>
                    <a:pt x="42" y="54"/>
                  </a:cubicBezTo>
                  <a:cubicBezTo>
                    <a:pt x="42" y="49"/>
                    <a:pt x="42" y="49"/>
                    <a:pt x="42" y="49"/>
                  </a:cubicBezTo>
                  <a:close/>
                  <a:moveTo>
                    <a:pt x="42" y="70"/>
                  </a:moveTo>
                  <a:cubicBezTo>
                    <a:pt x="49" y="70"/>
                    <a:pt x="49" y="70"/>
                    <a:pt x="49" y="70"/>
                  </a:cubicBezTo>
                  <a:cubicBezTo>
                    <a:pt x="50" y="70"/>
                    <a:pt x="51" y="71"/>
                    <a:pt x="52" y="72"/>
                  </a:cubicBezTo>
                  <a:cubicBezTo>
                    <a:pt x="52" y="73"/>
                    <a:pt x="52" y="74"/>
                    <a:pt x="53" y="75"/>
                  </a:cubicBezTo>
                  <a:cubicBezTo>
                    <a:pt x="53" y="77"/>
                    <a:pt x="54" y="78"/>
                    <a:pt x="54" y="79"/>
                  </a:cubicBezTo>
                  <a:cubicBezTo>
                    <a:pt x="55" y="80"/>
                    <a:pt x="55" y="81"/>
                    <a:pt x="54" y="82"/>
                  </a:cubicBezTo>
                  <a:cubicBezTo>
                    <a:pt x="49" y="87"/>
                    <a:pt x="49" y="87"/>
                    <a:pt x="49" y="87"/>
                  </a:cubicBezTo>
                  <a:cubicBezTo>
                    <a:pt x="49" y="87"/>
                    <a:pt x="48" y="88"/>
                    <a:pt x="47" y="88"/>
                  </a:cubicBezTo>
                  <a:cubicBezTo>
                    <a:pt x="47" y="88"/>
                    <a:pt x="47" y="88"/>
                    <a:pt x="47" y="88"/>
                  </a:cubicBezTo>
                  <a:cubicBezTo>
                    <a:pt x="42" y="88"/>
                    <a:pt x="42" y="88"/>
                    <a:pt x="42" y="88"/>
                  </a:cubicBezTo>
                  <a:cubicBezTo>
                    <a:pt x="42" y="83"/>
                    <a:pt x="42" y="83"/>
                    <a:pt x="42" y="83"/>
                  </a:cubicBezTo>
                  <a:cubicBezTo>
                    <a:pt x="46" y="83"/>
                    <a:pt x="46" y="83"/>
                    <a:pt x="46" y="83"/>
                  </a:cubicBezTo>
                  <a:cubicBezTo>
                    <a:pt x="49" y="80"/>
                    <a:pt x="49" y="80"/>
                    <a:pt x="49" y="80"/>
                  </a:cubicBezTo>
                  <a:cubicBezTo>
                    <a:pt x="49" y="79"/>
                    <a:pt x="49" y="78"/>
                    <a:pt x="48" y="77"/>
                  </a:cubicBezTo>
                  <a:cubicBezTo>
                    <a:pt x="48" y="76"/>
                    <a:pt x="48" y="75"/>
                    <a:pt x="47" y="75"/>
                  </a:cubicBezTo>
                  <a:cubicBezTo>
                    <a:pt x="43" y="75"/>
                    <a:pt x="43" y="75"/>
                    <a:pt x="43" y="75"/>
                  </a:cubicBezTo>
                  <a:cubicBezTo>
                    <a:pt x="42" y="75"/>
                    <a:pt x="42" y="75"/>
                    <a:pt x="42" y="75"/>
                  </a:cubicBezTo>
                  <a:cubicBezTo>
                    <a:pt x="42" y="70"/>
                    <a:pt x="42" y="70"/>
                    <a:pt x="42" y="70"/>
                  </a:cubicBezTo>
                  <a:close/>
                  <a:moveTo>
                    <a:pt x="42" y="91"/>
                  </a:moveTo>
                  <a:cubicBezTo>
                    <a:pt x="42" y="92"/>
                    <a:pt x="42" y="92"/>
                    <a:pt x="42" y="93"/>
                  </a:cubicBezTo>
                  <a:cubicBezTo>
                    <a:pt x="42" y="93"/>
                    <a:pt x="42" y="93"/>
                    <a:pt x="42" y="94"/>
                  </a:cubicBezTo>
                  <a:cubicBezTo>
                    <a:pt x="42" y="91"/>
                    <a:pt x="42" y="91"/>
                    <a:pt x="42" y="91"/>
                  </a:cubicBezTo>
                  <a:close/>
                  <a:moveTo>
                    <a:pt x="42" y="97"/>
                  </a:moveTo>
                  <a:cubicBezTo>
                    <a:pt x="42" y="127"/>
                    <a:pt x="42" y="127"/>
                    <a:pt x="42" y="127"/>
                  </a:cubicBezTo>
                  <a:cubicBezTo>
                    <a:pt x="43" y="127"/>
                    <a:pt x="44" y="126"/>
                    <a:pt x="44" y="125"/>
                  </a:cubicBezTo>
                  <a:cubicBezTo>
                    <a:pt x="44" y="106"/>
                    <a:pt x="44" y="106"/>
                    <a:pt x="44" y="106"/>
                  </a:cubicBezTo>
                  <a:cubicBezTo>
                    <a:pt x="45" y="106"/>
                    <a:pt x="45" y="106"/>
                    <a:pt x="45" y="106"/>
                  </a:cubicBezTo>
                  <a:cubicBezTo>
                    <a:pt x="53" y="106"/>
                    <a:pt x="53" y="106"/>
                    <a:pt x="53" y="106"/>
                  </a:cubicBezTo>
                  <a:cubicBezTo>
                    <a:pt x="53" y="106"/>
                    <a:pt x="53" y="106"/>
                    <a:pt x="54" y="106"/>
                  </a:cubicBezTo>
                  <a:cubicBezTo>
                    <a:pt x="54" y="106"/>
                    <a:pt x="54" y="107"/>
                    <a:pt x="54" y="107"/>
                  </a:cubicBezTo>
                  <a:cubicBezTo>
                    <a:pt x="59" y="112"/>
                    <a:pt x="59" y="112"/>
                    <a:pt x="59" y="112"/>
                  </a:cubicBezTo>
                  <a:cubicBezTo>
                    <a:pt x="59" y="99"/>
                    <a:pt x="59" y="99"/>
                    <a:pt x="59" y="99"/>
                  </a:cubicBezTo>
                  <a:cubicBezTo>
                    <a:pt x="55" y="103"/>
                    <a:pt x="55" y="103"/>
                    <a:pt x="55" y="103"/>
                  </a:cubicBezTo>
                  <a:cubicBezTo>
                    <a:pt x="55" y="91"/>
                    <a:pt x="55" y="91"/>
                    <a:pt x="55" y="91"/>
                  </a:cubicBezTo>
                  <a:cubicBezTo>
                    <a:pt x="58" y="88"/>
                    <a:pt x="58" y="88"/>
                    <a:pt x="58" y="88"/>
                  </a:cubicBezTo>
                  <a:cubicBezTo>
                    <a:pt x="58" y="88"/>
                    <a:pt x="59" y="89"/>
                    <a:pt x="59" y="89"/>
                  </a:cubicBezTo>
                  <a:cubicBezTo>
                    <a:pt x="59" y="83"/>
                    <a:pt x="59" y="83"/>
                    <a:pt x="59" y="83"/>
                  </a:cubicBezTo>
                  <a:cubicBezTo>
                    <a:pt x="59" y="83"/>
                    <a:pt x="59" y="83"/>
                    <a:pt x="59" y="83"/>
                  </a:cubicBezTo>
                  <a:cubicBezTo>
                    <a:pt x="59" y="83"/>
                    <a:pt x="59" y="83"/>
                    <a:pt x="59" y="83"/>
                  </a:cubicBezTo>
                  <a:cubicBezTo>
                    <a:pt x="58" y="83"/>
                    <a:pt x="57" y="83"/>
                    <a:pt x="56" y="84"/>
                  </a:cubicBezTo>
                  <a:cubicBezTo>
                    <a:pt x="51" y="89"/>
                    <a:pt x="51" y="89"/>
                    <a:pt x="51" y="89"/>
                  </a:cubicBezTo>
                  <a:cubicBezTo>
                    <a:pt x="50" y="89"/>
                    <a:pt x="50" y="90"/>
                    <a:pt x="50" y="90"/>
                  </a:cubicBezTo>
                  <a:cubicBezTo>
                    <a:pt x="50" y="101"/>
                    <a:pt x="50" y="101"/>
                    <a:pt x="50" y="101"/>
                  </a:cubicBezTo>
                  <a:cubicBezTo>
                    <a:pt x="48" y="101"/>
                    <a:pt x="48" y="101"/>
                    <a:pt x="48" y="101"/>
                  </a:cubicBezTo>
                  <a:cubicBezTo>
                    <a:pt x="48" y="98"/>
                    <a:pt x="48" y="98"/>
                    <a:pt x="48" y="98"/>
                  </a:cubicBezTo>
                  <a:cubicBezTo>
                    <a:pt x="48" y="98"/>
                    <a:pt x="48" y="98"/>
                    <a:pt x="48" y="98"/>
                  </a:cubicBezTo>
                  <a:cubicBezTo>
                    <a:pt x="48" y="97"/>
                    <a:pt x="47" y="96"/>
                    <a:pt x="47" y="96"/>
                  </a:cubicBezTo>
                  <a:cubicBezTo>
                    <a:pt x="46" y="95"/>
                    <a:pt x="44" y="95"/>
                    <a:pt x="43" y="96"/>
                  </a:cubicBezTo>
                  <a:cubicBezTo>
                    <a:pt x="42" y="97"/>
                    <a:pt x="42" y="97"/>
                    <a:pt x="42" y="97"/>
                  </a:cubicBezTo>
                  <a:close/>
                  <a:moveTo>
                    <a:pt x="59" y="121"/>
                  </a:moveTo>
                  <a:cubicBezTo>
                    <a:pt x="52" y="127"/>
                    <a:pt x="52" y="127"/>
                    <a:pt x="52" y="127"/>
                  </a:cubicBezTo>
                  <a:cubicBezTo>
                    <a:pt x="54" y="129"/>
                    <a:pt x="54" y="129"/>
                    <a:pt x="54" y="129"/>
                  </a:cubicBezTo>
                  <a:cubicBezTo>
                    <a:pt x="59" y="124"/>
                    <a:pt x="59" y="124"/>
                    <a:pt x="59" y="124"/>
                  </a:cubicBezTo>
                  <a:cubicBezTo>
                    <a:pt x="59" y="131"/>
                    <a:pt x="59" y="131"/>
                    <a:pt x="59" y="131"/>
                  </a:cubicBezTo>
                  <a:cubicBezTo>
                    <a:pt x="56" y="134"/>
                    <a:pt x="56" y="134"/>
                    <a:pt x="56" y="134"/>
                  </a:cubicBezTo>
                  <a:cubicBezTo>
                    <a:pt x="56" y="134"/>
                    <a:pt x="56" y="134"/>
                    <a:pt x="56" y="134"/>
                  </a:cubicBezTo>
                  <a:cubicBezTo>
                    <a:pt x="55" y="135"/>
                    <a:pt x="53" y="135"/>
                    <a:pt x="52" y="134"/>
                  </a:cubicBezTo>
                  <a:cubicBezTo>
                    <a:pt x="47" y="129"/>
                    <a:pt x="47" y="129"/>
                    <a:pt x="47" y="129"/>
                  </a:cubicBezTo>
                  <a:cubicBezTo>
                    <a:pt x="47" y="129"/>
                    <a:pt x="47" y="129"/>
                    <a:pt x="47" y="129"/>
                  </a:cubicBezTo>
                  <a:cubicBezTo>
                    <a:pt x="46" y="128"/>
                    <a:pt x="46" y="127"/>
                    <a:pt x="47" y="126"/>
                  </a:cubicBezTo>
                  <a:cubicBezTo>
                    <a:pt x="59" y="114"/>
                    <a:pt x="59" y="114"/>
                    <a:pt x="59" y="114"/>
                  </a:cubicBezTo>
                  <a:lnTo>
                    <a:pt x="59" y="121"/>
                  </a:lnTo>
                  <a:close/>
                  <a:moveTo>
                    <a:pt x="42" y="39"/>
                  </a:moveTo>
                  <a:cubicBezTo>
                    <a:pt x="40" y="38"/>
                    <a:pt x="40" y="38"/>
                    <a:pt x="40" y="38"/>
                  </a:cubicBezTo>
                  <a:cubicBezTo>
                    <a:pt x="40" y="37"/>
                    <a:pt x="40" y="37"/>
                    <a:pt x="40" y="36"/>
                  </a:cubicBezTo>
                  <a:cubicBezTo>
                    <a:pt x="40" y="36"/>
                    <a:pt x="40" y="36"/>
                    <a:pt x="40" y="36"/>
                  </a:cubicBezTo>
                  <a:cubicBezTo>
                    <a:pt x="40" y="15"/>
                    <a:pt x="40" y="15"/>
                    <a:pt x="40" y="15"/>
                  </a:cubicBezTo>
                  <a:cubicBezTo>
                    <a:pt x="37" y="15"/>
                    <a:pt x="37" y="15"/>
                    <a:pt x="37" y="15"/>
                  </a:cubicBezTo>
                  <a:cubicBezTo>
                    <a:pt x="37" y="29"/>
                    <a:pt x="37" y="29"/>
                    <a:pt x="37" y="29"/>
                  </a:cubicBezTo>
                  <a:cubicBezTo>
                    <a:pt x="37" y="30"/>
                    <a:pt x="36" y="31"/>
                    <a:pt x="35" y="31"/>
                  </a:cubicBezTo>
                  <a:cubicBezTo>
                    <a:pt x="34" y="31"/>
                    <a:pt x="33" y="31"/>
                    <a:pt x="33" y="30"/>
                  </a:cubicBezTo>
                  <a:cubicBezTo>
                    <a:pt x="25" y="22"/>
                    <a:pt x="25" y="22"/>
                    <a:pt x="25" y="22"/>
                  </a:cubicBezTo>
                  <a:cubicBezTo>
                    <a:pt x="23" y="24"/>
                    <a:pt x="23" y="24"/>
                    <a:pt x="23" y="24"/>
                  </a:cubicBezTo>
                  <a:cubicBezTo>
                    <a:pt x="31" y="32"/>
                    <a:pt x="31" y="32"/>
                    <a:pt x="31" y="32"/>
                  </a:cubicBezTo>
                  <a:cubicBezTo>
                    <a:pt x="32" y="33"/>
                    <a:pt x="32" y="35"/>
                    <a:pt x="31" y="36"/>
                  </a:cubicBezTo>
                  <a:cubicBezTo>
                    <a:pt x="31" y="36"/>
                    <a:pt x="30" y="36"/>
                    <a:pt x="29" y="36"/>
                  </a:cubicBezTo>
                  <a:cubicBezTo>
                    <a:pt x="29" y="36"/>
                    <a:pt x="29" y="36"/>
                    <a:pt x="29" y="36"/>
                  </a:cubicBezTo>
                  <a:cubicBezTo>
                    <a:pt x="15" y="36"/>
                    <a:pt x="15" y="36"/>
                    <a:pt x="15" y="36"/>
                  </a:cubicBezTo>
                  <a:cubicBezTo>
                    <a:pt x="15" y="39"/>
                    <a:pt x="15" y="39"/>
                    <a:pt x="15" y="39"/>
                  </a:cubicBezTo>
                  <a:cubicBezTo>
                    <a:pt x="37" y="39"/>
                    <a:pt x="37" y="39"/>
                    <a:pt x="37" y="39"/>
                  </a:cubicBezTo>
                  <a:cubicBezTo>
                    <a:pt x="37" y="39"/>
                    <a:pt x="38" y="39"/>
                    <a:pt x="39" y="40"/>
                  </a:cubicBezTo>
                  <a:cubicBezTo>
                    <a:pt x="42" y="43"/>
                    <a:pt x="42" y="43"/>
                    <a:pt x="42" y="43"/>
                  </a:cubicBezTo>
                  <a:cubicBezTo>
                    <a:pt x="42" y="43"/>
                    <a:pt x="42" y="43"/>
                    <a:pt x="42" y="43"/>
                  </a:cubicBezTo>
                  <a:cubicBezTo>
                    <a:pt x="42" y="46"/>
                    <a:pt x="42" y="46"/>
                    <a:pt x="42" y="46"/>
                  </a:cubicBezTo>
                  <a:cubicBezTo>
                    <a:pt x="42" y="46"/>
                    <a:pt x="42" y="46"/>
                    <a:pt x="42" y="46"/>
                  </a:cubicBezTo>
                  <a:cubicBezTo>
                    <a:pt x="41" y="47"/>
                    <a:pt x="41" y="47"/>
                    <a:pt x="40" y="47"/>
                  </a:cubicBezTo>
                  <a:cubicBezTo>
                    <a:pt x="40" y="47"/>
                    <a:pt x="40" y="47"/>
                    <a:pt x="40" y="47"/>
                  </a:cubicBezTo>
                  <a:cubicBezTo>
                    <a:pt x="36" y="47"/>
                    <a:pt x="36" y="47"/>
                    <a:pt x="36" y="47"/>
                  </a:cubicBezTo>
                  <a:cubicBezTo>
                    <a:pt x="36" y="49"/>
                    <a:pt x="36" y="49"/>
                    <a:pt x="36" y="49"/>
                  </a:cubicBezTo>
                  <a:cubicBezTo>
                    <a:pt x="42" y="49"/>
                    <a:pt x="42" y="49"/>
                    <a:pt x="42" y="49"/>
                  </a:cubicBezTo>
                  <a:cubicBezTo>
                    <a:pt x="42" y="54"/>
                    <a:pt x="42" y="54"/>
                    <a:pt x="42" y="54"/>
                  </a:cubicBezTo>
                  <a:cubicBezTo>
                    <a:pt x="35" y="54"/>
                    <a:pt x="35" y="54"/>
                    <a:pt x="35" y="54"/>
                  </a:cubicBezTo>
                  <a:cubicBezTo>
                    <a:pt x="42" y="62"/>
                    <a:pt x="42" y="62"/>
                    <a:pt x="42" y="62"/>
                  </a:cubicBezTo>
                  <a:cubicBezTo>
                    <a:pt x="42" y="67"/>
                    <a:pt x="42" y="67"/>
                    <a:pt x="42" y="67"/>
                  </a:cubicBezTo>
                  <a:cubicBezTo>
                    <a:pt x="42" y="67"/>
                    <a:pt x="42" y="67"/>
                    <a:pt x="42" y="67"/>
                  </a:cubicBezTo>
                  <a:cubicBezTo>
                    <a:pt x="41" y="67"/>
                    <a:pt x="41" y="67"/>
                    <a:pt x="40" y="66"/>
                  </a:cubicBezTo>
                  <a:cubicBezTo>
                    <a:pt x="32" y="59"/>
                    <a:pt x="32" y="59"/>
                    <a:pt x="32" y="59"/>
                  </a:cubicBezTo>
                  <a:cubicBezTo>
                    <a:pt x="31" y="60"/>
                    <a:pt x="31" y="60"/>
                    <a:pt x="31" y="60"/>
                  </a:cubicBezTo>
                  <a:cubicBezTo>
                    <a:pt x="33" y="63"/>
                    <a:pt x="33" y="63"/>
                    <a:pt x="33" y="63"/>
                  </a:cubicBezTo>
                  <a:cubicBezTo>
                    <a:pt x="34" y="64"/>
                    <a:pt x="34" y="66"/>
                    <a:pt x="33" y="66"/>
                  </a:cubicBezTo>
                  <a:cubicBezTo>
                    <a:pt x="33" y="67"/>
                    <a:pt x="32" y="67"/>
                    <a:pt x="32" y="67"/>
                  </a:cubicBezTo>
                  <a:cubicBezTo>
                    <a:pt x="32" y="67"/>
                    <a:pt x="32" y="67"/>
                    <a:pt x="32" y="67"/>
                  </a:cubicBezTo>
                  <a:cubicBezTo>
                    <a:pt x="27" y="67"/>
                    <a:pt x="27" y="67"/>
                    <a:pt x="27" y="67"/>
                  </a:cubicBezTo>
                  <a:cubicBezTo>
                    <a:pt x="26" y="67"/>
                    <a:pt x="26" y="67"/>
                    <a:pt x="25" y="66"/>
                  </a:cubicBezTo>
                  <a:cubicBezTo>
                    <a:pt x="10" y="51"/>
                    <a:pt x="10" y="51"/>
                    <a:pt x="10" y="51"/>
                  </a:cubicBezTo>
                  <a:cubicBezTo>
                    <a:pt x="8" y="53"/>
                    <a:pt x="8" y="53"/>
                    <a:pt x="8" y="53"/>
                  </a:cubicBezTo>
                  <a:cubicBezTo>
                    <a:pt x="18" y="63"/>
                    <a:pt x="18" y="63"/>
                    <a:pt x="18" y="63"/>
                  </a:cubicBezTo>
                  <a:cubicBezTo>
                    <a:pt x="19" y="64"/>
                    <a:pt x="19" y="66"/>
                    <a:pt x="18" y="66"/>
                  </a:cubicBezTo>
                  <a:cubicBezTo>
                    <a:pt x="18" y="67"/>
                    <a:pt x="17" y="67"/>
                    <a:pt x="17" y="67"/>
                  </a:cubicBezTo>
                  <a:cubicBezTo>
                    <a:pt x="17" y="67"/>
                    <a:pt x="17" y="67"/>
                    <a:pt x="17" y="67"/>
                  </a:cubicBezTo>
                  <a:cubicBezTo>
                    <a:pt x="5" y="67"/>
                    <a:pt x="5" y="67"/>
                    <a:pt x="5" y="67"/>
                  </a:cubicBezTo>
                  <a:cubicBezTo>
                    <a:pt x="5" y="70"/>
                    <a:pt x="5" y="70"/>
                    <a:pt x="5" y="70"/>
                  </a:cubicBezTo>
                  <a:cubicBezTo>
                    <a:pt x="17" y="70"/>
                    <a:pt x="17" y="70"/>
                    <a:pt x="17" y="70"/>
                  </a:cubicBezTo>
                  <a:cubicBezTo>
                    <a:pt x="18" y="70"/>
                    <a:pt x="19" y="71"/>
                    <a:pt x="19" y="72"/>
                  </a:cubicBezTo>
                  <a:cubicBezTo>
                    <a:pt x="19" y="73"/>
                    <a:pt x="19" y="73"/>
                    <a:pt x="18" y="74"/>
                  </a:cubicBezTo>
                  <a:cubicBezTo>
                    <a:pt x="8" y="84"/>
                    <a:pt x="8" y="84"/>
                    <a:pt x="8" y="84"/>
                  </a:cubicBezTo>
                  <a:cubicBezTo>
                    <a:pt x="10" y="85"/>
                    <a:pt x="10" y="85"/>
                    <a:pt x="10" y="85"/>
                  </a:cubicBezTo>
                  <a:cubicBezTo>
                    <a:pt x="25" y="70"/>
                    <a:pt x="25" y="70"/>
                    <a:pt x="25" y="70"/>
                  </a:cubicBezTo>
                  <a:cubicBezTo>
                    <a:pt x="26" y="70"/>
                    <a:pt x="26" y="70"/>
                    <a:pt x="27" y="70"/>
                  </a:cubicBezTo>
                  <a:cubicBezTo>
                    <a:pt x="27" y="70"/>
                    <a:pt x="27" y="70"/>
                    <a:pt x="27" y="70"/>
                  </a:cubicBezTo>
                  <a:cubicBezTo>
                    <a:pt x="32" y="70"/>
                    <a:pt x="32" y="70"/>
                    <a:pt x="32" y="70"/>
                  </a:cubicBezTo>
                  <a:cubicBezTo>
                    <a:pt x="33" y="70"/>
                    <a:pt x="34" y="71"/>
                    <a:pt x="34" y="72"/>
                  </a:cubicBezTo>
                  <a:cubicBezTo>
                    <a:pt x="34" y="73"/>
                    <a:pt x="34" y="74"/>
                    <a:pt x="33" y="74"/>
                  </a:cubicBezTo>
                  <a:cubicBezTo>
                    <a:pt x="31" y="76"/>
                    <a:pt x="31" y="76"/>
                    <a:pt x="31" y="76"/>
                  </a:cubicBezTo>
                  <a:cubicBezTo>
                    <a:pt x="32" y="78"/>
                    <a:pt x="32" y="78"/>
                    <a:pt x="32" y="78"/>
                  </a:cubicBezTo>
                  <a:cubicBezTo>
                    <a:pt x="40" y="70"/>
                    <a:pt x="40" y="70"/>
                    <a:pt x="40" y="70"/>
                  </a:cubicBezTo>
                  <a:cubicBezTo>
                    <a:pt x="41" y="70"/>
                    <a:pt x="41" y="70"/>
                    <a:pt x="42" y="70"/>
                  </a:cubicBezTo>
                  <a:cubicBezTo>
                    <a:pt x="42" y="70"/>
                    <a:pt x="42" y="70"/>
                    <a:pt x="42" y="70"/>
                  </a:cubicBezTo>
                  <a:cubicBezTo>
                    <a:pt x="42" y="70"/>
                    <a:pt x="42" y="70"/>
                    <a:pt x="42" y="70"/>
                  </a:cubicBezTo>
                  <a:cubicBezTo>
                    <a:pt x="42" y="75"/>
                    <a:pt x="42" y="75"/>
                    <a:pt x="42" y="75"/>
                  </a:cubicBezTo>
                  <a:cubicBezTo>
                    <a:pt x="35" y="83"/>
                    <a:pt x="35" y="83"/>
                    <a:pt x="35" y="83"/>
                  </a:cubicBezTo>
                  <a:cubicBezTo>
                    <a:pt x="42" y="83"/>
                    <a:pt x="42" y="83"/>
                    <a:pt x="42" y="83"/>
                  </a:cubicBezTo>
                  <a:cubicBezTo>
                    <a:pt x="42" y="88"/>
                    <a:pt x="42" y="88"/>
                    <a:pt x="42" y="88"/>
                  </a:cubicBezTo>
                  <a:cubicBezTo>
                    <a:pt x="36" y="88"/>
                    <a:pt x="36" y="88"/>
                    <a:pt x="36" y="88"/>
                  </a:cubicBezTo>
                  <a:cubicBezTo>
                    <a:pt x="36" y="90"/>
                    <a:pt x="36" y="90"/>
                    <a:pt x="36" y="90"/>
                  </a:cubicBezTo>
                  <a:cubicBezTo>
                    <a:pt x="40" y="90"/>
                    <a:pt x="40" y="90"/>
                    <a:pt x="40" y="90"/>
                  </a:cubicBezTo>
                  <a:cubicBezTo>
                    <a:pt x="41" y="90"/>
                    <a:pt x="42" y="91"/>
                    <a:pt x="42" y="91"/>
                  </a:cubicBezTo>
                  <a:cubicBezTo>
                    <a:pt x="42" y="94"/>
                    <a:pt x="42" y="94"/>
                    <a:pt x="42" y="94"/>
                  </a:cubicBezTo>
                  <a:cubicBezTo>
                    <a:pt x="42" y="94"/>
                    <a:pt x="42" y="94"/>
                    <a:pt x="42" y="94"/>
                  </a:cubicBezTo>
                  <a:cubicBezTo>
                    <a:pt x="38" y="97"/>
                    <a:pt x="38" y="97"/>
                    <a:pt x="38" y="97"/>
                  </a:cubicBezTo>
                  <a:cubicBezTo>
                    <a:pt x="38" y="98"/>
                    <a:pt x="37" y="98"/>
                    <a:pt x="37" y="98"/>
                  </a:cubicBezTo>
                  <a:cubicBezTo>
                    <a:pt x="37" y="98"/>
                    <a:pt x="37" y="98"/>
                    <a:pt x="37" y="98"/>
                  </a:cubicBezTo>
                  <a:cubicBezTo>
                    <a:pt x="15" y="98"/>
                    <a:pt x="15" y="98"/>
                    <a:pt x="15" y="98"/>
                  </a:cubicBezTo>
                  <a:cubicBezTo>
                    <a:pt x="15" y="101"/>
                    <a:pt x="15" y="101"/>
                    <a:pt x="15" y="101"/>
                  </a:cubicBezTo>
                  <a:cubicBezTo>
                    <a:pt x="29" y="101"/>
                    <a:pt x="29" y="101"/>
                    <a:pt x="29" y="101"/>
                  </a:cubicBezTo>
                  <a:cubicBezTo>
                    <a:pt x="31" y="101"/>
                    <a:pt x="32" y="102"/>
                    <a:pt x="32" y="103"/>
                  </a:cubicBezTo>
                  <a:cubicBezTo>
                    <a:pt x="32" y="104"/>
                    <a:pt x="31" y="104"/>
                    <a:pt x="31" y="105"/>
                  </a:cubicBezTo>
                  <a:cubicBezTo>
                    <a:pt x="23" y="113"/>
                    <a:pt x="23" y="113"/>
                    <a:pt x="23" y="113"/>
                  </a:cubicBezTo>
                  <a:cubicBezTo>
                    <a:pt x="25" y="115"/>
                    <a:pt x="25" y="115"/>
                    <a:pt x="25" y="115"/>
                  </a:cubicBezTo>
                  <a:cubicBezTo>
                    <a:pt x="33" y="107"/>
                    <a:pt x="33" y="107"/>
                    <a:pt x="33" y="107"/>
                  </a:cubicBezTo>
                  <a:cubicBezTo>
                    <a:pt x="34" y="106"/>
                    <a:pt x="35" y="106"/>
                    <a:pt x="36" y="107"/>
                  </a:cubicBezTo>
                  <a:cubicBezTo>
                    <a:pt x="37" y="107"/>
                    <a:pt x="37" y="108"/>
                    <a:pt x="37" y="108"/>
                  </a:cubicBezTo>
                  <a:cubicBezTo>
                    <a:pt x="37" y="108"/>
                    <a:pt x="37" y="108"/>
                    <a:pt x="37" y="108"/>
                  </a:cubicBezTo>
                  <a:cubicBezTo>
                    <a:pt x="37" y="122"/>
                    <a:pt x="37" y="122"/>
                    <a:pt x="37" y="122"/>
                  </a:cubicBezTo>
                  <a:cubicBezTo>
                    <a:pt x="40" y="122"/>
                    <a:pt x="40" y="122"/>
                    <a:pt x="40" y="122"/>
                  </a:cubicBezTo>
                  <a:cubicBezTo>
                    <a:pt x="40" y="101"/>
                    <a:pt x="40" y="101"/>
                    <a:pt x="40" y="101"/>
                  </a:cubicBezTo>
                  <a:cubicBezTo>
                    <a:pt x="40" y="100"/>
                    <a:pt x="40" y="100"/>
                    <a:pt x="40" y="99"/>
                  </a:cubicBezTo>
                  <a:cubicBezTo>
                    <a:pt x="42" y="97"/>
                    <a:pt x="42" y="97"/>
                    <a:pt x="42" y="97"/>
                  </a:cubicBezTo>
                  <a:cubicBezTo>
                    <a:pt x="42" y="127"/>
                    <a:pt x="42" y="127"/>
                    <a:pt x="42" y="127"/>
                  </a:cubicBezTo>
                  <a:cubicBezTo>
                    <a:pt x="42" y="127"/>
                    <a:pt x="42" y="127"/>
                    <a:pt x="42" y="127"/>
                  </a:cubicBezTo>
                  <a:cubicBezTo>
                    <a:pt x="35" y="127"/>
                    <a:pt x="35" y="127"/>
                    <a:pt x="35" y="127"/>
                  </a:cubicBezTo>
                  <a:cubicBezTo>
                    <a:pt x="33" y="127"/>
                    <a:pt x="32" y="126"/>
                    <a:pt x="32" y="125"/>
                  </a:cubicBezTo>
                  <a:cubicBezTo>
                    <a:pt x="32" y="114"/>
                    <a:pt x="32" y="114"/>
                    <a:pt x="32" y="114"/>
                  </a:cubicBezTo>
                  <a:cubicBezTo>
                    <a:pt x="27" y="120"/>
                    <a:pt x="27" y="120"/>
                    <a:pt x="27" y="120"/>
                  </a:cubicBezTo>
                  <a:cubicBezTo>
                    <a:pt x="27" y="120"/>
                    <a:pt x="27" y="120"/>
                    <a:pt x="27" y="120"/>
                  </a:cubicBezTo>
                  <a:cubicBezTo>
                    <a:pt x="26" y="121"/>
                    <a:pt x="24" y="121"/>
                    <a:pt x="23" y="120"/>
                  </a:cubicBezTo>
                  <a:cubicBezTo>
                    <a:pt x="18" y="114"/>
                    <a:pt x="18" y="114"/>
                    <a:pt x="18" y="114"/>
                  </a:cubicBezTo>
                  <a:cubicBezTo>
                    <a:pt x="17" y="114"/>
                    <a:pt x="17" y="112"/>
                    <a:pt x="18" y="111"/>
                  </a:cubicBezTo>
                  <a:cubicBezTo>
                    <a:pt x="24" y="105"/>
                    <a:pt x="24" y="105"/>
                    <a:pt x="24" y="105"/>
                  </a:cubicBezTo>
                  <a:cubicBezTo>
                    <a:pt x="13" y="105"/>
                    <a:pt x="13" y="105"/>
                    <a:pt x="13" y="105"/>
                  </a:cubicBezTo>
                  <a:cubicBezTo>
                    <a:pt x="12" y="105"/>
                    <a:pt x="11" y="104"/>
                    <a:pt x="11" y="103"/>
                  </a:cubicBezTo>
                  <a:cubicBezTo>
                    <a:pt x="11" y="96"/>
                    <a:pt x="11" y="96"/>
                    <a:pt x="11" y="96"/>
                  </a:cubicBezTo>
                  <a:cubicBezTo>
                    <a:pt x="11" y="94"/>
                    <a:pt x="12" y="93"/>
                    <a:pt x="13" y="93"/>
                  </a:cubicBezTo>
                  <a:cubicBezTo>
                    <a:pt x="32" y="93"/>
                    <a:pt x="32" y="93"/>
                    <a:pt x="32" y="93"/>
                  </a:cubicBezTo>
                  <a:cubicBezTo>
                    <a:pt x="32" y="93"/>
                    <a:pt x="31" y="93"/>
                    <a:pt x="31" y="93"/>
                  </a:cubicBezTo>
                  <a:cubicBezTo>
                    <a:pt x="31" y="85"/>
                    <a:pt x="31" y="85"/>
                    <a:pt x="31" y="85"/>
                  </a:cubicBezTo>
                  <a:cubicBezTo>
                    <a:pt x="31" y="85"/>
                    <a:pt x="32" y="84"/>
                    <a:pt x="32" y="84"/>
                  </a:cubicBezTo>
                  <a:cubicBezTo>
                    <a:pt x="31" y="84"/>
                    <a:pt x="31" y="84"/>
                    <a:pt x="31" y="83"/>
                  </a:cubicBezTo>
                  <a:cubicBezTo>
                    <a:pt x="26" y="78"/>
                    <a:pt x="26" y="78"/>
                    <a:pt x="26" y="78"/>
                  </a:cubicBezTo>
                  <a:cubicBezTo>
                    <a:pt x="25" y="78"/>
                    <a:pt x="25" y="78"/>
                    <a:pt x="25" y="77"/>
                  </a:cubicBezTo>
                  <a:cubicBezTo>
                    <a:pt x="12" y="91"/>
                    <a:pt x="12" y="91"/>
                    <a:pt x="12" y="91"/>
                  </a:cubicBezTo>
                  <a:cubicBezTo>
                    <a:pt x="12" y="91"/>
                    <a:pt x="12" y="91"/>
                    <a:pt x="12" y="91"/>
                  </a:cubicBezTo>
                  <a:cubicBezTo>
                    <a:pt x="11" y="92"/>
                    <a:pt x="9" y="92"/>
                    <a:pt x="8" y="91"/>
                  </a:cubicBezTo>
                  <a:cubicBezTo>
                    <a:pt x="3" y="86"/>
                    <a:pt x="3" y="86"/>
                    <a:pt x="3" y="86"/>
                  </a:cubicBezTo>
                  <a:cubicBezTo>
                    <a:pt x="3" y="85"/>
                    <a:pt x="3" y="85"/>
                    <a:pt x="3" y="85"/>
                  </a:cubicBezTo>
                  <a:cubicBezTo>
                    <a:pt x="2" y="84"/>
                    <a:pt x="2" y="83"/>
                    <a:pt x="3" y="82"/>
                  </a:cubicBezTo>
                  <a:cubicBezTo>
                    <a:pt x="11" y="75"/>
                    <a:pt x="11" y="75"/>
                    <a:pt x="11" y="75"/>
                  </a:cubicBezTo>
                  <a:cubicBezTo>
                    <a:pt x="3" y="75"/>
                    <a:pt x="3" y="75"/>
                    <a:pt x="3" y="75"/>
                  </a:cubicBezTo>
                  <a:cubicBezTo>
                    <a:pt x="2" y="75"/>
                    <a:pt x="0" y="73"/>
                    <a:pt x="0" y="72"/>
                  </a:cubicBezTo>
                  <a:cubicBezTo>
                    <a:pt x="0" y="65"/>
                    <a:pt x="0" y="65"/>
                    <a:pt x="0" y="65"/>
                  </a:cubicBezTo>
                  <a:cubicBezTo>
                    <a:pt x="0" y="63"/>
                    <a:pt x="2" y="62"/>
                    <a:pt x="3" y="62"/>
                  </a:cubicBezTo>
                  <a:cubicBezTo>
                    <a:pt x="11" y="62"/>
                    <a:pt x="11" y="62"/>
                    <a:pt x="11" y="62"/>
                  </a:cubicBezTo>
                  <a:cubicBezTo>
                    <a:pt x="3" y="55"/>
                    <a:pt x="3" y="55"/>
                    <a:pt x="3" y="55"/>
                  </a:cubicBezTo>
                  <a:cubicBezTo>
                    <a:pt x="3" y="55"/>
                    <a:pt x="3" y="55"/>
                    <a:pt x="3" y="55"/>
                  </a:cubicBezTo>
                  <a:cubicBezTo>
                    <a:pt x="2" y="54"/>
                    <a:pt x="2" y="52"/>
                    <a:pt x="3" y="52"/>
                  </a:cubicBezTo>
                  <a:cubicBezTo>
                    <a:pt x="8" y="46"/>
                    <a:pt x="8" y="46"/>
                    <a:pt x="8" y="46"/>
                  </a:cubicBezTo>
                  <a:cubicBezTo>
                    <a:pt x="8" y="46"/>
                    <a:pt x="8" y="46"/>
                    <a:pt x="8" y="46"/>
                  </a:cubicBezTo>
                  <a:cubicBezTo>
                    <a:pt x="9" y="45"/>
                    <a:pt x="11" y="45"/>
                    <a:pt x="12" y="46"/>
                  </a:cubicBezTo>
                  <a:cubicBezTo>
                    <a:pt x="25" y="60"/>
                    <a:pt x="25" y="60"/>
                    <a:pt x="25" y="60"/>
                  </a:cubicBezTo>
                  <a:cubicBezTo>
                    <a:pt x="25" y="59"/>
                    <a:pt x="25" y="59"/>
                    <a:pt x="26" y="59"/>
                  </a:cubicBezTo>
                  <a:cubicBezTo>
                    <a:pt x="31" y="54"/>
                    <a:pt x="31" y="54"/>
                    <a:pt x="31" y="54"/>
                  </a:cubicBezTo>
                  <a:cubicBezTo>
                    <a:pt x="31" y="54"/>
                    <a:pt x="31" y="54"/>
                    <a:pt x="31" y="54"/>
                  </a:cubicBezTo>
                  <a:cubicBezTo>
                    <a:pt x="31" y="53"/>
                    <a:pt x="31" y="53"/>
                    <a:pt x="32" y="53"/>
                  </a:cubicBezTo>
                  <a:cubicBezTo>
                    <a:pt x="32" y="53"/>
                    <a:pt x="31" y="52"/>
                    <a:pt x="31" y="52"/>
                  </a:cubicBezTo>
                  <a:cubicBezTo>
                    <a:pt x="31" y="44"/>
                    <a:pt x="31" y="44"/>
                    <a:pt x="31" y="44"/>
                  </a:cubicBezTo>
                  <a:cubicBezTo>
                    <a:pt x="31" y="44"/>
                    <a:pt x="32" y="44"/>
                    <a:pt x="32" y="44"/>
                  </a:cubicBezTo>
                  <a:cubicBezTo>
                    <a:pt x="13" y="44"/>
                    <a:pt x="13" y="44"/>
                    <a:pt x="13" y="44"/>
                  </a:cubicBezTo>
                  <a:cubicBezTo>
                    <a:pt x="12" y="44"/>
                    <a:pt x="11" y="42"/>
                    <a:pt x="11" y="41"/>
                  </a:cubicBezTo>
                  <a:cubicBezTo>
                    <a:pt x="11" y="34"/>
                    <a:pt x="11" y="34"/>
                    <a:pt x="11" y="34"/>
                  </a:cubicBezTo>
                  <a:cubicBezTo>
                    <a:pt x="11" y="32"/>
                    <a:pt x="12" y="31"/>
                    <a:pt x="13" y="31"/>
                  </a:cubicBezTo>
                  <a:cubicBezTo>
                    <a:pt x="24" y="31"/>
                    <a:pt x="24" y="31"/>
                    <a:pt x="24" y="31"/>
                  </a:cubicBezTo>
                  <a:cubicBezTo>
                    <a:pt x="18" y="26"/>
                    <a:pt x="18" y="26"/>
                    <a:pt x="18" y="26"/>
                  </a:cubicBezTo>
                  <a:cubicBezTo>
                    <a:pt x="17" y="25"/>
                    <a:pt x="17" y="23"/>
                    <a:pt x="18" y="22"/>
                  </a:cubicBezTo>
                  <a:cubicBezTo>
                    <a:pt x="23" y="17"/>
                    <a:pt x="23" y="17"/>
                    <a:pt x="23" y="17"/>
                  </a:cubicBezTo>
                  <a:cubicBezTo>
                    <a:pt x="23" y="17"/>
                    <a:pt x="23" y="17"/>
                    <a:pt x="23" y="17"/>
                  </a:cubicBezTo>
                  <a:cubicBezTo>
                    <a:pt x="24" y="16"/>
                    <a:pt x="26" y="16"/>
                    <a:pt x="27" y="17"/>
                  </a:cubicBezTo>
                  <a:cubicBezTo>
                    <a:pt x="32" y="23"/>
                    <a:pt x="32" y="23"/>
                    <a:pt x="32" y="23"/>
                  </a:cubicBezTo>
                  <a:cubicBezTo>
                    <a:pt x="32" y="12"/>
                    <a:pt x="32" y="12"/>
                    <a:pt x="32" y="12"/>
                  </a:cubicBezTo>
                  <a:cubicBezTo>
                    <a:pt x="32" y="11"/>
                    <a:pt x="33" y="10"/>
                    <a:pt x="35" y="10"/>
                  </a:cubicBezTo>
                  <a:cubicBezTo>
                    <a:pt x="42" y="10"/>
                    <a:pt x="42" y="10"/>
                    <a:pt x="42" y="10"/>
                  </a:cubicBezTo>
                  <a:cubicBezTo>
                    <a:pt x="42" y="10"/>
                    <a:pt x="42" y="10"/>
                    <a:pt x="42" y="10"/>
                  </a:cubicBezTo>
                  <a:lnTo>
                    <a:pt x="42"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9" name="Freeform 298"/>
            <p:cNvSpPr>
              <a:spLocks noEditPoints="1"/>
            </p:cNvSpPr>
            <p:nvPr/>
          </p:nvSpPr>
          <p:spPr bwMode="auto">
            <a:xfrm>
              <a:off x="1393809" y="116189"/>
              <a:ext cx="77773" cy="134943"/>
            </a:xfrm>
            <a:custGeom>
              <a:avLst/>
              <a:gdLst>
                <a:gd name="T0" fmla="*/ 21 w 42"/>
                <a:gd name="T1" fmla="*/ 67 h 73"/>
                <a:gd name="T2" fmla="*/ 29 w 42"/>
                <a:gd name="T3" fmla="*/ 68 h 73"/>
                <a:gd name="T4" fmla="*/ 38 w 42"/>
                <a:gd name="T5" fmla="*/ 68 h 73"/>
                <a:gd name="T6" fmla="*/ 38 w 42"/>
                <a:gd name="T7" fmla="*/ 5 h 73"/>
                <a:gd name="T8" fmla="*/ 29 w 42"/>
                <a:gd name="T9" fmla="*/ 5 h 73"/>
                <a:gd name="T10" fmla="*/ 21 w 42"/>
                <a:gd name="T11" fmla="*/ 6 h 73"/>
                <a:gd name="T12" fmla="*/ 21 w 42"/>
                <a:gd name="T13" fmla="*/ 1 h 73"/>
                <a:gd name="T14" fmla="*/ 29 w 42"/>
                <a:gd name="T15" fmla="*/ 0 h 73"/>
                <a:gd name="T16" fmla="*/ 40 w 42"/>
                <a:gd name="T17" fmla="*/ 0 h 73"/>
                <a:gd name="T18" fmla="*/ 42 w 42"/>
                <a:gd name="T19" fmla="*/ 2 h 73"/>
                <a:gd name="T20" fmla="*/ 42 w 42"/>
                <a:gd name="T21" fmla="*/ 71 h 73"/>
                <a:gd name="T22" fmla="*/ 40 w 42"/>
                <a:gd name="T23" fmla="*/ 73 h 73"/>
                <a:gd name="T24" fmla="*/ 29 w 42"/>
                <a:gd name="T25" fmla="*/ 73 h 73"/>
                <a:gd name="T26" fmla="*/ 21 w 42"/>
                <a:gd name="T27" fmla="*/ 72 h 73"/>
                <a:gd name="T28" fmla="*/ 21 w 42"/>
                <a:gd name="T29" fmla="*/ 67 h 73"/>
                <a:gd name="T30" fmla="*/ 5 w 42"/>
                <a:gd name="T31" fmla="*/ 17 h 73"/>
                <a:gd name="T32" fmla="*/ 5 w 42"/>
                <a:gd name="T33" fmla="*/ 19 h 73"/>
                <a:gd name="T34" fmla="*/ 5 w 42"/>
                <a:gd name="T35" fmla="*/ 19 h 73"/>
                <a:gd name="T36" fmla="*/ 5 w 42"/>
                <a:gd name="T37" fmla="*/ 19 h 73"/>
                <a:gd name="T38" fmla="*/ 5 w 42"/>
                <a:gd name="T39" fmla="*/ 20 h 73"/>
                <a:gd name="T40" fmla="*/ 5 w 42"/>
                <a:gd name="T41" fmla="*/ 42 h 73"/>
                <a:gd name="T42" fmla="*/ 5 w 42"/>
                <a:gd name="T43" fmla="*/ 53 h 73"/>
                <a:gd name="T44" fmla="*/ 11 w 42"/>
                <a:gd name="T45" fmla="*/ 63 h 73"/>
                <a:gd name="T46" fmla="*/ 21 w 42"/>
                <a:gd name="T47" fmla="*/ 67 h 73"/>
                <a:gd name="T48" fmla="*/ 21 w 42"/>
                <a:gd name="T49" fmla="*/ 72 h 73"/>
                <a:gd name="T50" fmla="*/ 9 w 42"/>
                <a:gd name="T51" fmla="*/ 67 h 73"/>
                <a:gd name="T52" fmla="*/ 0 w 42"/>
                <a:gd name="T53" fmla="*/ 53 h 73"/>
                <a:gd name="T54" fmla="*/ 0 w 42"/>
                <a:gd name="T55" fmla="*/ 42 h 73"/>
                <a:gd name="T56" fmla="*/ 0 w 42"/>
                <a:gd name="T57" fmla="*/ 20 h 73"/>
                <a:gd name="T58" fmla="*/ 0 w 42"/>
                <a:gd name="T59" fmla="*/ 18 h 73"/>
                <a:gd name="T60" fmla="*/ 0 w 42"/>
                <a:gd name="T61" fmla="*/ 18 h 73"/>
                <a:gd name="T62" fmla="*/ 1 w 42"/>
                <a:gd name="T63" fmla="*/ 16 h 73"/>
                <a:gd name="T64" fmla="*/ 11 w 42"/>
                <a:gd name="T65" fmla="*/ 4 h 73"/>
                <a:gd name="T66" fmla="*/ 21 w 42"/>
                <a:gd name="T67" fmla="*/ 1 h 73"/>
                <a:gd name="T68" fmla="*/ 21 w 42"/>
                <a:gd name="T69" fmla="*/ 6 h 73"/>
                <a:gd name="T70" fmla="*/ 13 w 42"/>
                <a:gd name="T71" fmla="*/ 8 h 73"/>
                <a:gd name="T72" fmla="*/ 5 w 42"/>
                <a:gd name="T73" fmla="*/ 1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73">
                  <a:moveTo>
                    <a:pt x="21" y="67"/>
                  </a:moveTo>
                  <a:cubicBezTo>
                    <a:pt x="24" y="68"/>
                    <a:pt x="26" y="68"/>
                    <a:pt x="29" y="68"/>
                  </a:cubicBezTo>
                  <a:cubicBezTo>
                    <a:pt x="38" y="68"/>
                    <a:pt x="38" y="68"/>
                    <a:pt x="38" y="68"/>
                  </a:cubicBezTo>
                  <a:cubicBezTo>
                    <a:pt x="38" y="5"/>
                    <a:pt x="38" y="5"/>
                    <a:pt x="38" y="5"/>
                  </a:cubicBezTo>
                  <a:cubicBezTo>
                    <a:pt x="29" y="5"/>
                    <a:pt x="29" y="5"/>
                    <a:pt x="29" y="5"/>
                  </a:cubicBezTo>
                  <a:cubicBezTo>
                    <a:pt x="26" y="5"/>
                    <a:pt x="24" y="5"/>
                    <a:pt x="21" y="6"/>
                  </a:cubicBezTo>
                  <a:cubicBezTo>
                    <a:pt x="21" y="1"/>
                    <a:pt x="21" y="1"/>
                    <a:pt x="21" y="1"/>
                  </a:cubicBezTo>
                  <a:cubicBezTo>
                    <a:pt x="24" y="0"/>
                    <a:pt x="26" y="0"/>
                    <a:pt x="29" y="0"/>
                  </a:cubicBezTo>
                  <a:cubicBezTo>
                    <a:pt x="40" y="0"/>
                    <a:pt x="40" y="0"/>
                    <a:pt x="40" y="0"/>
                  </a:cubicBezTo>
                  <a:cubicBezTo>
                    <a:pt x="41" y="0"/>
                    <a:pt x="42" y="1"/>
                    <a:pt x="42" y="2"/>
                  </a:cubicBezTo>
                  <a:cubicBezTo>
                    <a:pt x="42" y="71"/>
                    <a:pt x="42" y="71"/>
                    <a:pt x="42" y="71"/>
                  </a:cubicBezTo>
                  <a:cubicBezTo>
                    <a:pt x="42" y="72"/>
                    <a:pt x="41" y="73"/>
                    <a:pt x="40" y="73"/>
                  </a:cubicBezTo>
                  <a:cubicBezTo>
                    <a:pt x="29" y="73"/>
                    <a:pt x="29" y="73"/>
                    <a:pt x="29" y="73"/>
                  </a:cubicBezTo>
                  <a:cubicBezTo>
                    <a:pt x="26" y="73"/>
                    <a:pt x="24" y="73"/>
                    <a:pt x="21" y="72"/>
                  </a:cubicBezTo>
                  <a:lnTo>
                    <a:pt x="21" y="67"/>
                  </a:lnTo>
                  <a:close/>
                  <a:moveTo>
                    <a:pt x="5" y="17"/>
                  </a:moveTo>
                  <a:cubicBezTo>
                    <a:pt x="5" y="18"/>
                    <a:pt x="5" y="18"/>
                    <a:pt x="5" y="19"/>
                  </a:cubicBezTo>
                  <a:cubicBezTo>
                    <a:pt x="5" y="19"/>
                    <a:pt x="5" y="19"/>
                    <a:pt x="5" y="19"/>
                  </a:cubicBezTo>
                  <a:cubicBezTo>
                    <a:pt x="5" y="19"/>
                    <a:pt x="5" y="19"/>
                    <a:pt x="5" y="19"/>
                  </a:cubicBezTo>
                  <a:cubicBezTo>
                    <a:pt x="5" y="19"/>
                    <a:pt x="5" y="20"/>
                    <a:pt x="5" y="20"/>
                  </a:cubicBezTo>
                  <a:cubicBezTo>
                    <a:pt x="5" y="42"/>
                    <a:pt x="5" y="42"/>
                    <a:pt x="5" y="42"/>
                  </a:cubicBezTo>
                  <a:cubicBezTo>
                    <a:pt x="5" y="53"/>
                    <a:pt x="5" y="53"/>
                    <a:pt x="5" y="53"/>
                  </a:cubicBezTo>
                  <a:cubicBezTo>
                    <a:pt x="5" y="57"/>
                    <a:pt x="7" y="61"/>
                    <a:pt x="11" y="63"/>
                  </a:cubicBezTo>
                  <a:cubicBezTo>
                    <a:pt x="14" y="65"/>
                    <a:pt x="17" y="67"/>
                    <a:pt x="21" y="67"/>
                  </a:cubicBezTo>
                  <a:cubicBezTo>
                    <a:pt x="21" y="72"/>
                    <a:pt x="21" y="72"/>
                    <a:pt x="21" y="72"/>
                  </a:cubicBezTo>
                  <a:cubicBezTo>
                    <a:pt x="16" y="71"/>
                    <a:pt x="12" y="70"/>
                    <a:pt x="9" y="67"/>
                  </a:cubicBezTo>
                  <a:cubicBezTo>
                    <a:pt x="3" y="64"/>
                    <a:pt x="0" y="58"/>
                    <a:pt x="0" y="53"/>
                  </a:cubicBezTo>
                  <a:cubicBezTo>
                    <a:pt x="0" y="42"/>
                    <a:pt x="0" y="42"/>
                    <a:pt x="0" y="42"/>
                  </a:cubicBezTo>
                  <a:cubicBezTo>
                    <a:pt x="0" y="20"/>
                    <a:pt x="0" y="20"/>
                    <a:pt x="0" y="20"/>
                  </a:cubicBezTo>
                  <a:cubicBezTo>
                    <a:pt x="0" y="20"/>
                    <a:pt x="0" y="19"/>
                    <a:pt x="0" y="18"/>
                  </a:cubicBezTo>
                  <a:cubicBezTo>
                    <a:pt x="0" y="18"/>
                    <a:pt x="0" y="18"/>
                    <a:pt x="0" y="18"/>
                  </a:cubicBezTo>
                  <a:cubicBezTo>
                    <a:pt x="0" y="17"/>
                    <a:pt x="0" y="17"/>
                    <a:pt x="1" y="16"/>
                  </a:cubicBezTo>
                  <a:cubicBezTo>
                    <a:pt x="2" y="11"/>
                    <a:pt x="6" y="7"/>
                    <a:pt x="11" y="4"/>
                  </a:cubicBezTo>
                  <a:cubicBezTo>
                    <a:pt x="14" y="3"/>
                    <a:pt x="17" y="1"/>
                    <a:pt x="21" y="1"/>
                  </a:cubicBezTo>
                  <a:cubicBezTo>
                    <a:pt x="21" y="6"/>
                    <a:pt x="21" y="6"/>
                    <a:pt x="21" y="6"/>
                  </a:cubicBezTo>
                  <a:cubicBezTo>
                    <a:pt x="18" y="6"/>
                    <a:pt x="16" y="7"/>
                    <a:pt x="13" y="8"/>
                  </a:cubicBezTo>
                  <a:cubicBezTo>
                    <a:pt x="9" y="11"/>
                    <a:pt x="6" y="14"/>
                    <a:pt x="5"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0" name="Freeform 316"/>
            <p:cNvSpPr>
              <a:spLocks noEditPoints="1"/>
            </p:cNvSpPr>
            <p:nvPr/>
          </p:nvSpPr>
          <p:spPr bwMode="auto">
            <a:xfrm>
              <a:off x="430377" y="296"/>
              <a:ext cx="195226" cy="115893"/>
            </a:xfrm>
            <a:custGeom>
              <a:avLst/>
              <a:gdLst>
                <a:gd name="T0" fmla="*/ 101 w 106"/>
                <a:gd name="T1" fmla="*/ 0 h 63"/>
                <a:gd name="T2" fmla="*/ 104 w 106"/>
                <a:gd name="T3" fmla="*/ 63 h 63"/>
                <a:gd name="T4" fmla="*/ 83 w 106"/>
                <a:gd name="T5" fmla="*/ 52 h 63"/>
                <a:gd name="T6" fmla="*/ 95 w 106"/>
                <a:gd name="T7" fmla="*/ 37 h 63"/>
                <a:gd name="T8" fmla="*/ 83 w 106"/>
                <a:gd name="T9" fmla="*/ 39 h 63"/>
                <a:gd name="T10" fmla="*/ 83 w 106"/>
                <a:gd name="T11" fmla="*/ 47 h 63"/>
                <a:gd name="T12" fmla="*/ 93 w 106"/>
                <a:gd name="T13" fmla="*/ 30 h 63"/>
                <a:gd name="T14" fmla="*/ 93 w 106"/>
                <a:gd name="T15" fmla="*/ 12 h 63"/>
                <a:gd name="T16" fmla="*/ 91 w 106"/>
                <a:gd name="T17" fmla="*/ 17 h 63"/>
                <a:gd name="T18" fmla="*/ 83 w 106"/>
                <a:gd name="T19" fmla="*/ 30 h 63"/>
                <a:gd name="T20" fmla="*/ 95 w 106"/>
                <a:gd name="T21" fmla="*/ 3 h 63"/>
                <a:gd name="T22" fmla="*/ 83 w 106"/>
                <a:gd name="T23" fmla="*/ 0 h 63"/>
                <a:gd name="T24" fmla="*/ 83 w 106"/>
                <a:gd name="T25" fmla="*/ 58 h 63"/>
                <a:gd name="T26" fmla="*/ 53 w 106"/>
                <a:gd name="T27" fmla="*/ 58 h 63"/>
                <a:gd name="T28" fmla="*/ 53 w 106"/>
                <a:gd name="T29" fmla="*/ 5 h 63"/>
                <a:gd name="T30" fmla="*/ 83 w 106"/>
                <a:gd name="T31" fmla="*/ 12 h 63"/>
                <a:gd name="T32" fmla="*/ 76 w 106"/>
                <a:gd name="T33" fmla="*/ 25 h 63"/>
                <a:gd name="T34" fmla="*/ 73 w 106"/>
                <a:gd name="T35" fmla="*/ 30 h 63"/>
                <a:gd name="T36" fmla="*/ 73 w 106"/>
                <a:gd name="T37" fmla="*/ 12 h 63"/>
                <a:gd name="T38" fmla="*/ 83 w 106"/>
                <a:gd name="T39" fmla="*/ 39 h 63"/>
                <a:gd name="T40" fmla="*/ 83 w 106"/>
                <a:gd name="T41" fmla="*/ 47 h 63"/>
                <a:gd name="T42" fmla="*/ 71 w 106"/>
                <a:gd name="T43" fmla="*/ 50 h 63"/>
                <a:gd name="T44" fmla="*/ 83 w 106"/>
                <a:gd name="T45" fmla="*/ 34 h 63"/>
                <a:gd name="T46" fmla="*/ 60 w 106"/>
                <a:gd name="T47" fmla="*/ 47 h 63"/>
                <a:gd name="T48" fmla="*/ 53 w 106"/>
                <a:gd name="T49" fmla="*/ 34 h 63"/>
                <a:gd name="T50" fmla="*/ 65 w 106"/>
                <a:gd name="T51" fmla="*/ 50 h 63"/>
                <a:gd name="T52" fmla="*/ 53 w 106"/>
                <a:gd name="T53" fmla="*/ 30 h 63"/>
                <a:gd name="T54" fmla="*/ 60 w 106"/>
                <a:gd name="T55" fmla="*/ 17 h 63"/>
                <a:gd name="T56" fmla="*/ 63 w 106"/>
                <a:gd name="T57" fmla="*/ 12 h 63"/>
                <a:gd name="T58" fmla="*/ 63 w 106"/>
                <a:gd name="T59" fmla="*/ 30 h 63"/>
                <a:gd name="T60" fmla="*/ 53 w 106"/>
                <a:gd name="T61" fmla="*/ 58 h 63"/>
                <a:gd name="T62" fmla="*/ 23 w 106"/>
                <a:gd name="T63" fmla="*/ 58 h 63"/>
                <a:gd name="T64" fmla="*/ 23 w 106"/>
                <a:gd name="T65" fmla="*/ 5 h 63"/>
                <a:gd name="T66" fmla="*/ 53 w 106"/>
                <a:gd name="T67" fmla="*/ 12 h 63"/>
                <a:gd name="T68" fmla="*/ 46 w 106"/>
                <a:gd name="T69" fmla="*/ 25 h 63"/>
                <a:gd name="T70" fmla="*/ 43 w 106"/>
                <a:gd name="T71" fmla="*/ 30 h 63"/>
                <a:gd name="T72" fmla="*/ 43 w 106"/>
                <a:gd name="T73" fmla="*/ 12 h 63"/>
                <a:gd name="T74" fmla="*/ 53 w 106"/>
                <a:gd name="T75" fmla="*/ 39 h 63"/>
                <a:gd name="T76" fmla="*/ 53 w 106"/>
                <a:gd name="T77" fmla="*/ 47 h 63"/>
                <a:gd name="T78" fmla="*/ 41 w 106"/>
                <a:gd name="T79" fmla="*/ 50 h 63"/>
                <a:gd name="T80" fmla="*/ 53 w 106"/>
                <a:gd name="T81" fmla="*/ 34 h 63"/>
                <a:gd name="T82" fmla="*/ 30 w 106"/>
                <a:gd name="T83" fmla="*/ 47 h 63"/>
                <a:gd name="T84" fmla="*/ 23 w 106"/>
                <a:gd name="T85" fmla="*/ 34 h 63"/>
                <a:gd name="T86" fmla="*/ 35 w 106"/>
                <a:gd name="T87" fmla="*/ 50 h 63"/>
                <a:gd name="T88" fmla="*/ 23 w 106"/>
                <a:gd name="T89" fmla="*/ 30 h 63"/>
                <a:gd name="T90" fmla="*/ 30 w 106"/>
                <a:gd name="T91" fmla="*/ 17 h 63"/>
                <a:gd name="T92" fmla="*/ 33 w 106"/>
                <a:gd name="T93" fmla="*/ 12 h 63"/>
                <a:gd name="T94" fmla="*/ 33 w 106"/>
                <a:gd name="T95" fmla="*/ 30 h 63"/>
                <a:gd name="T96" fmla="*/ 5 w 106"/>
                <a:gd name="T97" fmla="*/ 58 h 63"/>
                <a:gd name="T98" fmla="*/ 2 w 106"/>
                <a:gd name="T99" fmla="*/ 63 h 63"/>
                <a:gd name="T100" fmla="*/ 5 w 106"/>
                <a:gd name="T101" fmla="*/ 0 h 63"/>
                <a:gd name="T102" fmla="*/ 11 w 106"/>
                <a:gd name="T103" fmla="*/ 0 h 63"/>
                <a:gd name="T104" fmla="*/ 23 w 106"/>
                <a:gd name="T105" fmla="*/ 5 h 63"/>
                <a:gd name="T106" fmla="*/ 13 w 106"/>
                <a:gd name="T107" fmla="*/ 12 h 63"/>
                <a:gd name="T108" fmla="*/ 13 w 106"/>
                <a:gd name="T109" fmla="*/ 30 h 63"/>
                <a:gd name="T110" fmla="*/ 16 w 106"/>
                <a:gd name="T111" fmla="*/ 25 h 63"/>
                <a:gd name="T112" fmla="*/ 23 w 106"/>
                <a:gd name="T113" fmla="*/ 12 h 63"/>
                <a:gd name="T114" fmla="*/ 11 w 106"/>
                <a:gd name="T115" fmla="*/ 37 h 63"/>
                <a:gd name="T116" fmla="*/ 23 w 106"/>
                <a:gd name="T117" fmla="*/ 52 h 63"/>
                <a:gd name="T118" fmla="*/ 16 w 106"/>
                <a:gd name="T119"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6" h="63">
                  <a:moveTo>
                    <a:pt x="83" y="58"/>
                  </a:moveTo>
                  <a:cubicBezTo>
                    <a:pt x="101" y="58"/>
                    <a:pt x="101" y="58"/>
                    <a:pt x="101" y="58"/>
                  </a:cubicBezTo>
                  <a:cubicBezTo>
                    <a:pt x="101" y="0"/>
                    <a:pt x="101" y="0"/>
                    <a:pt x="101" y="0"/>
                  </a:cubicBezTo>
                  <a:cubicBezTo>
                    <a:pt x="106" y="0"/>
                    <a:pt x="106" y="0"/>
                    <a:pt x="106" y="0"/>
                  </a:cubicBezTo>
                  <a:cubicBezTo>
                    <a:pt x="106" y="60"/>
                    <a:pt x="106" y="60"/>
                    <a:pt x="106" y="60"/>
                  </a:cubicBezTo>
                  <a:cubicBezTo>
                    <a:pt x="106" y="62"/>
                    <a:pt x="105" y="63"/>
                    <a:pt x="104" y="63"/>
                  </a:cubicBezTo>
                  <a:cubicBezTo>
                    <a:pt x="83" y="63"/>
                    <a:pt x="83" y="63"/>
                    <a:pt x="83" y="63"/>
                  </a:cubicBezTo>
                  <a:cubicBezTo>
                    <a:pt x="83" y="58"/>
                    <a:pt x="83" y="58"/>
                    <a:pt x="83" y="58"/>
                  </a:cubicBezTo>
                  <a:close/>
                  <a:moveTo>
                    <a:pt x="83" y="52"/>
                  </a:moveTo>
                  <a:cubicBezTo>
                    <a:pt x="93" y="52"/>
                    <a:pt x="93" y="52"/>
                    <a:pt x="93" y="52"/>
                  </a:cubicBezTo>
                  <a:cubicBezTo>
                    <a:pt x="94" y="52"/>
                    <a:pt x="95" y="51"/>
                    <a:pt x="95" y="50"/>
                  </a:cubicBezTo>
                  <a:cubicBezTo>
                    <a:pt x="95" y="37"/>
                    <a:pt x="95" y="37"/>
                    <a:pt x="95" y="37"/>
                  </a:cubicBezTo>
                  <a:cubicBezTo>
                    <a:pt x="95" y="35"/>
                    <a:pt x="94" y="34"/>
                    <a:pt x="93" y="34"/>
                  </a:cubicBezTo>
                  <a:cubicBezTo>
                    <a:pt x="83" y="34"/>
                    <a:pt x="83" y="34"/>
                    <a:pt x="83" y="34"/>
                  </a:cubicBezTo>
                  <a:cubicBezTo>
                    <a:pt x="83" y="39"/>
                    <a:pt x="83" y="39"/>
                    <a:pt x="83" y="39"/>
                  </a:cubicBezTo>
                  <a:cubicBezTo>
                    <a:pt x="91" y="39"/>
                    <a:pt x="91" y="39"/>
                    <a:pt x="91" y="39"/>
                  </a:cubicBezTo>
                  <a:cubicBezTo>
                    <a:pt x="91" y="47"/>
                    <a:pt x="91" y="47"/>
                    <a:pt x="91" y="47"/>
                  </a:cubicBezTo>
                  <a:cubicBezTo>
                    <a:pt x="83" y="47"/>
                    <a:pt x="83" y="47"/>
                    <a:pt x="83" y="47"/>
                  </a:cubicBezTo>
                  <a:cubicBezTo>
                    <a:pt x="83" y="52"/>
                    <a:pt x="83" y="52"/>
                    <a:pt x="83" y="52"/>
                  </a:cubicBezTo>
                  <a:close/>
                  <a:moveTo>
                    <a:pt x="83" y="30"/>
                  </a:moveTo>
                  <a:cubicBezTo>
                    <a:pt x="93" y="30"/>
                    <a:pt x="93" y="30"/>
                    <a:pt x="93" y="30"/>
                  </a:cubicBezTo>
                  <a:cubicBezTo>
                    <a:pt x="94" y="30"/>
                    <a:pt x="95" y="29"/>
                    <a:pt x="95" y="27"/>
                  </a:cubicBezTo>
                  <a:cubicBezTo>
                    <a:pt x="95" y="14"/>
                    <a:pt x="95" y="14"/>
                    <a:pt x="95" y="14"/>
                  </a:cubicBezTo>
                  <a:cubicBezTo>
                    <a:pt x="95" y="13"/>
                    <a:pt x="94" y="12"/>
                    <a:pt x="93" y="12"/>
                  </a:cubicBezTo>
                  <a:cubicBezTo>
                    <a:pt x="83" y="12"/>
                    <a:pt x="83" y="12"/>
                    <a:pt x="83" y="12"/>
                  </a:cubicBezTo>
                  <a:cubicBezTo>
                    <a:pt x="83" y="17"/>
                    <a:pt x="83" y="17"/>
                    <a:pt x="83" y="17"/>
                  </a:cubicBezTo>
                  <a:cubicBezTo>
                    <a:pt x="91" y="17"/>
                    <a:pt x="91" y="17"/>
                    <a:pt x="91" y="17"/>
                  </a:cubicBezTo>
                  <a:cubicBezTo>
                    <a:pt x="91" y="25"/>
                    <a:pt x="91" y="25"/>
                    <a:pt x="91" y="25"/>
                  </a:cubicBezTo>
                  <a:cubicBezTo>
                    <a:pt x="83" y="25"/>
                    <a:pt x="83" y="25"/>
                    <a:pt x="83" y="25"/>
                  </a:cubicBezTo>
                  <a:cubicBezTo>
                    <a:pt x="83" y="30"/>
                    <a:pt x="83" y="30"/>
                    <a:pt x="83" y="30"/>
                  </a:cubicBezTo>
                  <a:close/>
                  <a:moveTo>
                    <a:pt x="83" y="5"/>
                  </a:moveTo>
                  <a:cubicBezTo>
                    <a:pt x="93" y="5"/>
                    <a:pt x="93" y="5"/>
                    <a:pt x="93" y="5"/>
                  </a:cubicBezTo>
                  <a:cubicBezTo>
                    <a:pt x="94" y="5"/>
                    <a:pt x="95" y="4"/>
                    <a:pt x="95" y="3"/>
                  </a:cubicBezTo>
                  <a:cubicBezTo>
                    <a:pt x="95" y="0"/>
                    <a:pt x="95" y="0"/>
                    <a:pt x="95" y="0"/>
                  </a:cubicBezTo>
                  <a:cubicBezTo>
                    <a:pt x="91" y="0"/>
                    <a:pt x="91" y="0"/>
                    <a:pt x="91" y="0"/>
                  </a:cubicBezTo>
                  <a:cubicBezTo>
                    <a:pt x="83" y="0"/>
                    <a:pt x="83" y="0"/>
                    <a:pt x="83" y="0"/>
                  </a:cubicBezTo>
                  <a:lnTo>
                    <a:pt x="83" y="5"/>
                  </a:lnTo>
                  <a:close/>
                  <a:moveTo>
                    <a:pt x="53" y="58"/>
                  </a:moveTo>
                  <a:cubicBezTo>
                    <a:pt x="83" y="58"/>
                    <a:pt x="83" y="58"/>
                    <a:pt x="83" y="58"/>
                  </a:cubicBezTo>
                  <a:cubicBezTo>
                    <a:pt x="83" y="63"/>
                    <a:pt x="83" y="63"/>
                    <a:pt x="83" y="63"/>
                  </a:cubicBezTo>
                  <a:cubicBezTo>
                    <a:pt x="53" y="63"/>
                    <a:pt x="53" y="63"/>
                    <a:pt x="53" y="63"/>
                  </a:cubicBezTo>
                  <a:cubicBezTo>
                    <a:pt x="53" y="58"/>
                    <a:pt x="53" y="58"/>
                    <a:pt x="53" y="58"/>
                  </a:cubicBezTo>
                  <a:close/>
                  <a:moveTo>
                    <a:pt x="83" y="0"/>
                  </a:moveTo>
                  <a:cubicBezTo>
                    <a:pt x="83" y="5"/>
                    <a:pt x="83" y="5"/>
                    <a:pt x="83" y="5"/>
                  </a:cubicBezTo>
                  <a:cubicBezTo>
                    <a:pt x="53" y="5"/>
                    <a:pt x="53" y="5"/>
                    <a:pt x="53" y="5"/>
                  </a:cubicBezTo>
                  <a:cubicBezTo>
                    <a:pt x="53" y="0"/>
                    <a:pt x="53" y="0"/>
                    <a:pt x="53" y="0"/>
                  </a:cubicBezTo>
                  <a:cubicBezTo>
                    <a:pt x="83" y="0"/>
                    <a:pt x="83" y="0"/>
                    <a:pt x="83" y="0"/>
                  </a:cubicBezTo>
                  <a:close/>
                  <a:moveTo>
                    <a:pt x="83" y="12"/>
                  </a:moveTo>
                  <a:cubicBezTo>
                    <a:pt x="83" y="17"/>
                    <a:pt x="83" y="17"/>
                    <a:pt x="83" y="17"/>
                  </a:cubicBezTo>
                  <a:cubicBezTo>
                    <a:pt x="76" y="17"/>
                    <a:pt x="76" y="17"/>
                    <a:pt x="76" y="17"/>
                  </a:cubicBezTo>
                  <a:cubicBezTo>
                    <a:pt x="76" y="25"/>
                    <a:pt x="76" y="25"/>
                    <a:pt x="76" y="25"/>
                  </a:cubicBezTo>
                  <a:cubicBezTo>
                    <a:pt x="83" y="25"/>
                    <a:pt x="83" y="25"/>
                    <a:pt x="83" y="25"/>
                  </a:cubicBezTo>
                  <a:cubicBezTo>
                    <a:pt x="83" y="30"/>
                    <a:pt x="83" y="30"/>
                    <a:pt x="83" y="30"/>
                  </a:cubicBezTo>
                  <a:cubicBezTo>
                    <a:pt x="73" y="30"/>
                    <a:pt x="73" y="30"/>
                    <a:pt x="73" y="30"/>
                  </a:cubicBezTo>
                  <a:cubicBezTo>
                    <a:pt x="72" y="30"/>
                    <a:pt x="71" y="29"/>
                    <a:pt x="71" y="27"/>
                  </a:cubicBezTo>
                  <a:cubicBezTo>
                    <a:pt x="71" y="14"/>
                    <a:pt x="71" y="14"/>
                    <a:pt x="71" y="14"/>
                  </a:cubicBezTo>
                  <a:cubicBezTo>
                    <a:pt x="71" y="13"/>
                    <a:pt x="72" y="12"/>
                    <a:pt x="73" y="12"/>
                  </a:cubicBezTo>
                  <a:cubicBezTo>
                    <a:pt x="83" y="12"/>
                    <a:pt x="83" y="12"/>
                    <a:pt x="83" y="12"/>
                  </a:cubicBezTo>
                  <a:close/>
                  <a:moveTo>
                    <a:pt x="83" y="34"/>
                  </a:moveTo>
                  <a:cubicBezTo>
                    <a:pt x="83" y="39"/>
                    <a:pt x="83" y="39"/>
                    <a:pt x="83" y="39"/>
                  </a:cubicBezTo>
                  <a:cubicBezTo>
                    <a:pt x="76" y="39"/>
                    <a:pt x="76" y="39"/>
                    <a:pt x="76" y="39"/>
                  </a:cubicBezTo>
                  <a:cubicBezTo>
                    <a:pt x="76" y="47"/>
                    <a:pt x="76" y="47"/>
                    <a:pt x="76" y="47"/>
                  </a:cubicBezTo>
                  <a:cubicBezTo>
                    <a:pt x="83" y="47"/>
                    <a:pt x="83" y="47"/>
                    <a:pt x="83" y="47"/>
                  </a:cubicBezTo>
                  <a:cubicBezTo>
                    <a:pt x="83" y="52"/>
                    <a:pt x="83" y="52"/>
                    <a:pt x="83" y="52"/>
                  </a:cubicBezTo>
                  <a:cubicBezTo>
                    <a:pt x="73" y="52"/>
                    <a:pt x="73" y="52"/>
                    <a:pt x="73" y="52"/>
                  </a:cubicBezTo>
                  <a:cubicBezTo>
                    <a:pt x="72" y="52"/>
                    <a:pt x="71" y="51"/>
                    <a:pt x="71" y="50"/>
                  </a:cubicBezTo>
                  <a:cubicBezTo>
                    <a:pt x="71" y="37"/>
                    <a:pt x="71" y="37"/>
                    <a:pt x="71" y="37"/>
                  </a:cubicBezTo>
                  <a:cubicBezTo>
                    <a:pt x="71" y="35"/>
                    <a:pt x="72" y="34"/>
                    <a:pt x="73" y="34"/>
                  </a:cubicBezTo>
                  <a:cubicBezTo>
                    <a:pt x="83" y="34"/>
                    <a:pt x="83" y="34"/>
                    <a:pt x="83" y="34"/>
                  </a:cubicBezTo>
                  <a:close/>
                  <a:moveTo>
                    <a:pt x="53" y="52"/>
                  </a:moveTo>
                  <a:cubicBezTo>
                    <a:pt x="53" y="47"/>
                    <a:pt x="53" y="47"/>
                    <a:pt x="53" y="47"/>
                  </a:cubicBezTo>
                  <a:cubicBezTo>
                    <a:pt x="60" y="47"/>
                    <a:pt x="60" y="47"/>
                    <a:pt x="60" y="47"/>
                  </a:cubicBezTo>
                  <a:cubicBezTo>
                    <a:pt x="60" y="39"/>
                    <a:pt x="60" y="39"/>
                    <a:pt x="60" y="39"/>
                  </a:cubicBezTo>
                  <a:cubicBezTo>
                    <a:pt x="53" y="39"/>
                    <a:pt x="53" y="39"/>
                    <a:pt x="53" y="39"/>
                  </a:cubicBezTo>
                  <a:cubicBezTo>
                    <a:pt x="53" y="34"/>
                    <a:pt x="53" y="34"/>
                    <a:pt x="53" y="34"/>
                  </a:cubicBezTo>
                  <a:cubicBezTo>
                    <a:pt x="63" y="34"/>
                    <a:pt x="63" y="34"/>
                    <a:pt x="63" y="34"/>
                  </a:cubicBezTo>
                  <a:cubicBezTo>
                    <a:pt x="64" y="34"/>
                    <a:pt x="65" y="35"/>
                    <a:pt x="65" y="37"/>
                  </a:cubicBezTo>
                  <a:cubicBezTo>
                    <a:pt x="65" y="50"/>
                    <a:pt x="65" y="50"/>
                    <a:pt x="65" y="50"/>
                  </a:cubicBezTo>
                  <a:cubicBezTo>
                    <a:pt x="65" y="51"/>
                    <a:pt x="64" y="52"/>
                    <a:pt x="63" y="52"/>
                  </a:cubicBezTo>
                  <a:cubicBezTo>
                    <a:pt x="53" y="52"/>
                    <a:pt x="53" y="52"/>
                    <a:pt x="53" y="52"/>
                  </a:cubicBezTo>
                  <a:close/>
                  <a:moveTo>
                    <a:pt x="53" y="30"/>
                  </a:moveTo>
                  <a:cubicBezTo>
                    <a:pt x="53" y="25"/>
                    <a:pt x="53" y="25"/>
                    <a:pt x="53" y="25"/>
                  </a:cubicBezTo>
                  <a:cubicBezTo>
                    <a:pt x="60" y="25"/>
                    <a:pt x="60" y="25"/>
                    <a:pt x="60" y="25"/>
                  </a:cubicBezTo>
                  <a:cubicBezTo>
                    <a:pt x="60" y="17"/>
                    <a:pt x="60" y="17"/>
                    <a:pt x="60" y="17"/>
                  </a:cubicBezTo>
                  <a:cubicBezTo>
                    <a:pt x="53" y="17"/>
                    <a:pt x="53" y="17"/>
                    <a:pt x="53" y="17"/>
                  </a:cubicBezTo>
                  <a:cubicBezTo>
                    <a:pt x="53" y="12"/>
                    <a:pt x="53" y="12"/>
                    <a:pt x="53" y="12"/>
                  </a:cubicBezTo>
                  <a:cubicBezTo>
                    <a:pt x="63" y="12"/>
                    <a:pt x="63" y="12"/>
                    <a:pt x="63" y="12"/>
                  </a:cubicBezTo>
                  <a:cubicBezTo>
                    <a:pt x="64" y="12"/>
                    <a:pt x="65" y="13"/>
                    <a:pt x="65" y="14"/>
                  </a:cubicBezTo>
                  <a:cubicBezTo>
                    <a:pt x="65" y="27"/>
                    <a:pt x="65" y="27"/>
                    <a:pt x="65" y="27"/>
                  </a:cubicBezTo>
                  <a:cubicBezTo>
                    <a:pt x="65" y="29"/>
                    <a:pt x="64" y="30"/>
                    <a:pt x="63" y="30"/>
                  </a:cubicBezTo>
                  <a:lnTo>
                    <a:pt x="53" y="30"/>
                  </a:lnTo>
                  <a:close/>
                  <a:moveTo>
                    <a:pt x="23" y="58"/>
                  </a:moveTo>
                  <a:cubicBezTo>
                    <a:pt x="53" y="58"/>
                    <a:pt x="53" y="58"/>
                    <a:pt x="53" y="58"/>
                  </a:cubicBezTo>
                  <a:cubicBezTo>
                    <a:pt x="53" y="63"/>
                    <a:pt x="53" y="63"/>
                    <a:pt x="53" y="63"/>
                  </a:cubicBezTo>
                  <a:cubicBezTo>
                    <a:pt x="23" y="63"/>
                    <a:pt x="23" y="63"/>
                    <a:pt x="23" y="63"/>
                  </a:cubicBezTo>
                  <a:cubicBezTo>
                    <a:pt x="23" y="58"/>
                    <a:pt x="23" y="58"/>
                    <a:pt x="23" y="58"/>
                  </a:cubicBezTo>
                  <a:close/>
                  <a:moveTo>
                    <a:pt x="53" y="0"/>
                  </a:moveTo>
                  <a:cubicBezTo>
                    <a:pt x="53" y="5"/>
                    <a:pt x="53" y="5"/>
                    <a:pt x="53" y="5"/>
                  </a:cubicBezTo>
                  <a:cubicBezTo>
                    <a:pt x="23" y="5"/>
                    <a:pt x="23" y="5"/>
                    <a:pt x="23" y="5"/>
                  </a:cubicBezTo>
                  <a:cubicBezTo>
                    <a:pt x="23" y="0"/>
                    <a:pt x="23" y="0"/>
                    <a:pt x="23" y="0"/>
                  </a:cubicBezTo>
                  <a:cubicBezTo>
                    <a:pt x="53" y="0"/>
                    <a:pt x="53" y="0"/>
                    <a:pt x="53" y="0"/>
                  </a:cubicBezTo>
                  <a:close/>
                  <a:moveTo>
                    <a:pt x="53" y="12"/>
                  </a:moveTo>
                  <a:cubicBezTo>
                    <a:pt x="53" y="17"/>
                    <a:pt x="53" y="17"/>
                    <a:pt x="53" y="17"/>
                  </a:cubicBezTo>
                  <a:cubicBezTo>
                    <a:pt x="46" y="17"/>
                    <a:pt x="46" y="17"/>
                    <a:pt x="46" y="17"/>
                  </a:cubicBezTo>
                  <a:cubicBezTo>
                    <a:pt x="46" y="25"/>
                    <a:pt x="46" y="25"/>
                    <a:pt x="46" y="25"/>
                  </a:cubicBezTo>
                  <a:cubicBezTo>
                    <a:pt x="53" y="25"/>
                    <a:pt x="53" y="25"/>
                    <a:pt x="53" y="25"/>
                  </a:cubicBezTo>
                  <a:cubicBezTo>
                    <a:pt x="53" y="30"/>
                    <a:pt x="53" y="30"/>
                    <a:pt x="53" y="30"/>
                  </a:cubicBezTo>
                  <a:cubicBezTo>
                    <a:pt x="43" y="30"/>
                    <a:pt x="43" y="30"/>
                    <a:pt x="43" y="30"/>
                  </a:cubicBezTo>
                  <a:cubicBezTo>
                    <a:pt x="42" y="30"/>
                    <a:pt x="41" y="29"/>
                    <a:pt x="41" y="27"/>
                  </a:cubicBezTo>
                  <a:cubicBezTo>
                    <a:pt x="41" y="14"/>
                    <a:pt x="41" y="14"/>
                    <a:pt x="41" y="14"/>
                  </a:cubicBezTo>
                  <a:cubicBezTo>
                    <a:pt x="41" y="13"/>
                    <a:pt x="42" y="12"/>
                    <a:pt x="43" y="12"/>
                  </a:cubicBezTo>
                  <a:cubicBezTo>
                    <a:pt x="53" y="12"/>
                    <a:pt x="53" y="12"/>
                    <a:pt x="53" y="12"/>
                  </a:cubicBezTo>
                  <a:close/>
                  <a:moveTo>
                    <a:pt x="53" y="34"/>
                  </a:moveTo>
                  <a:cubicBezTo>
                    <a:pt x="53" y="39"/>
                    <a:pt x="53" y="39"/>
                    <a:pt x="53" y="39"/>
                  </a:cubicBezTo>
                  <a:cubicBezTo>
                    <a:pt x="46" y="39"/>
                    <a:pt x="46" y="39"/>
                    <a:pt x="46" y="39"/>
                  </a:cubicBezTo>
                  <a:cubicBezTo>
                    <a:pt x="46" y="47"/>
                    <a:pt x="46" y="47"/>
                    <a:pt x="46" y="47"/>
                  </a:cubicBezTo>
                  <a:cubicBezTo>
                    <a:pt x="53" y="47"/>
                    <a:pt x="53" y="47"/>
                    <a:pt x="53" y="47"/>
                  </a:cubicBezTo>
                  <a:cubicBezTo>
                    <a:pt x="53" y="52"/>
                    <a:pt x="53" y="52"/>
                    <a:pt x="53" y="52"/>
                  </a:cubicBezTo>
                  <a:cubicBezTo>
                    <a:pt x="43" y="52"/>
                    <a:pt x="43" y="52"/>
                    <a:pt x="43" y="52"/>
                  </a:cubicBezTo>
                  <a:cubicBezTo>
                    <a:pt x="42" y="52"/>
                    <a:pt x="41" y="51"/>
                    <a:pt x="41" y="50"/>
                  </a:cubicBezTo>
                  <a:cubicBezTo>
                    <a:pt x="41" y="37"/>
                    <a:pt x="41" y="37"/>
                    <a:pt x="41" y="37"/>
                  </a:cubicBezTo>
                  <a:cubicBezTo>
                    <a:pt x="41" y="35"/>
                    <a:pt x="42" y="34"/>
                    <a:pt x="43" y="34"/>
                  </a:cubicBezTo>
                  <a:cubicBezTo>
                    <a:pt x="53" y="34"/>
                    <a:pt x="53" y="34"/>
                    <a:pt x="53" y="34"/>
                  </a:cubicBezTo>
                  <a:close/>
                  <a:moveTo>
                    <a:pt x="23" y="52"/>
                  </a:moveTo>
                  <a:cubicBezTo>
                    <a:pt x="23" y="47"/>
                    <a:pt x="23" y="47"/>
                    <a:pt x="23" y="47"/>
                  </a:cubicBezTo>
                  <a:cubicBezTo>
                    <a:pt x="30" y="47"/>
                    <a:pt x="30" y="47"/>
                    <a:pt x="30" y="47"/>
                  </a:cubicBezTo>
                  <a:cubicBezTo>
                    <a:pt x="30" y="39"/>
                    <a:pt x="30" y="39"/>
                    <a:pt x="30" y="39"/>
                  </a:cubicBezTo>
                  <a:cubicBezTo>
                    <a:pt x="23" y="39"/>
                    <a:pt x="23" y="39"/>
                    <a:pt x="23" y="39"/>
                  </a:cubicBezTo>
                  <a:cubicBezTo>
                    <a:pt x="23" y="34"/>
                    <a:pt x="23" y="34"/>
                    <a:pt x="23" y="34"/>
                  </a:cubicBezTo>
                  <a:cubicBezTo>
                    <a:pt x="33" y="34"/>
                    <a:pt x="33" y="34"/>
                    <a:pt x="33" y="34"/>
                  </a:cubicBezTo>
                  <a:cubicBezTo>
                    <a:pt x="34" y="34"/>
                    <a:pt x="35" y="35"/>
                    <a:pt x="35" y="37"/>
                  </a:cubicBezTo>
                  <a:cubicBezTo>
                    <a:pt x="35" y="50"/>
                    <a:pt x="35" y="50"/>
                    <a:pt x="35" y="50"/>
                  </a:cubicBezTo>
                  <a:cubicBezTo>
                    <a:pt x="35" y="51"/>
                    <a:pt x="34" y="52"/>
                    <a:pt x="33" y="52"/>
                  </a:cubicBezTo>
                  <a:cubicBezTo>
                    <a:pt x="23" y="52"/>
                    <a:pt x="23" y="52"/>
                    <a:pt x="23" y="52"/>
                  </a:cubicBezTo>
                  <a:close/>
                  <a:moveTo>
                    <a:pt x="23" y="30"/>
                  </a:moveTo>
                  <a:cubicBezTo>
                    <a:pt x="23" y="25"/>
                    <a:pt x="23" y="25"/>
                    <a:pt x="23" y="25"/>
                  </a:cubicBezTo>
                  <a:cubicBezTo>
                    <a:pt x="30" y="25"/>
                    <a:pt x="30" y="25"/>
                    <a:pt x="30" y="25"/>
                  </a:cubicBezTo>
                  <a:cubicBezTo>
                    <a:pt x="30" y="17"/>
                    <a:pt x="30" y="17"/>
                    <a:pt x="30" y="17"/>
                  </a:cubicBezTo>
                  <a:cubicBezTo>
                    <a:pt x="23" y="17"/>
                    <a:pt x="23" y="17"/>
                    <a:pt x="23" y="17"/>
                  </a:cubicBezTo>
                  <a:cubicBezTo>
                    <a:pt x="23" y="12"/>
                    <a:pt x="23" y="12"/>
                    <a:pt x="23" y="12"/>
                  </a:cubicBezTo>
                  <a:cubicBezTo>
                    <a:pt x="33" y="12"/>
                    <a:pt x="33" y="12"/>
                    <a:pt x="33" y="12"/>
                  </a:cubicBezTo>
                  <a:cubicBezTo>
                    <a:pt x="34" y="12"/>
                    <a:pt x="35" y="13"/>
                    <a:pt x="35" y="14"/>
                  </a:cubicBezTo>
                  <a:cubicBezTo>
                    <a:pt x="35" y="27"/>
                    <a:pt x="35" y="27"/>
                    <a:pt x="35" y="27"/>
                  </a:cubicBezTo>
                  <a:cubicBezTo>
                    <a:pt x="35" y="29"/>
                    <a:pt x="34" y="30"/>
                    <a:pt x="33" y="30"/>
                  </a:cubicBezTo>
                  <a:lnTo>
                    <a:pt x="23" y="30"/>
                  </a:lnTo>
                  <a:close/>
                  <a:moveTo>
                    <a:pt x="5" y="0"/>
                  </a:moveTo>
                  <a:cubicBezTo>
                    <a:pt x="5" y="58"/>
                    <a:pt x="5" y="58"/>
                    <a:pt x="5" y="58"/>
                  </a:cubicBezTo>
                  <a:cubicBezTo>
                    <a:pt x="23" y="58"/>
                    <a:pt x="23" y="58"/>
                    <a:pt x="23" y="58"/>
                  </a:cubicBezTo>
                  <a:cubicBezTo>
                    <a:pt x="23" y="63"/>
                    <a:pt x="23" y="63"/>
                    <a:pt x="23" y="63"/>
                  </a:cubicBezTo>
                  <a:cubicBezTo>
                    <a:pt x="2" y="63"/>
                    <a:pt x="2" y="63"/>
                    <a:pt x="2" y="63"/>
                  </a:cubicBezTo>
                  <a:cubicBezTo>
                    <a:pt x="1" y="63"/>
                    <a:pt x="0" y="62"/>
                    <a:pt x="0" y="60"/>
                  </a:cubicBezTo>
                  <a:cubicBezTo>
                    <a:pt x="0" y="0"/>
                    <a:pt x="0" y="0"/>
                    <a:pt x="0" y="0"/>
                  </a:cubicBezTo>
                  <a:cubicBezTo>
                    <a:pt x="5" y="0"/>
                    <a:pt x="5" y="0"/>
                    <a:pt x="5" y="0"/>
                  </a:cubicBezTo>
                  <a:close/>
                  <a:moveTo>
                    <a:pt x="23" y="0"/>
                  </a:moveTo>
                  <a:cubicBezTo>
                    <a:pt x="16" y="0"/>
                    <a:pt x="16" y="0"/>
                    <a:pt x="16" y="0"/>
                  </a:cubicBezTo>
                  <a:cubicBezTo>
                    <a:pt x="11" y="0"/>
                    <a:pt x="11" y="0"/>
                    <a:pt x="11" y="0"/>
                  </a:cubicBezTo>
                  <a:cubicBezTo>
                    <a:pt x="11" y="3"/>
                    <a:pt x="11" y="3"/>
                    <a:pt x="11" y="3"/>
                  </a:cubicBezTo>
                  <a:cubicBezTo>
                    <a:pt x="11" y="4"/>
                    <a:pt x="12" y="5"/>
                    <a:pt x="13" y="5"/>
                  </a:cubicBezTo>
                  <a:cubicBezTo>
                    <a:pt x="23" y="5"/>
                    <a:pt x="23" y="5"/>
                    <a:pt x="23" y="5"/>
                  </a:cubicBezTo>
                  <a:cubicBezTo>
                    <a:pt x="23" y="0"/>
                    <a:pt x="23" y="0"/>
                    <a:pt x="23" y="0"/>
                  </a:cubicBezTo>
                  <a:close/>
                  <a:moveTo>
                    <a:pt x="23" y="12"/>
                  </a:moveTo>
                  <a:cubicBezTo>
                    <a:pt x="13" y="12"/>
                    <a:pt x="13" y="12"/>
                    <a:pt x="13" y="12"/>
                  </a:cubicBezTo>
                  <a:cubicBezTo>
                    <a:pt x="12" y="12"/>
                    <a:pt x="11" y="13"/>
                    <a:pt x="11" y="14"/>
                  </a:cubicBezTo>
                  <a:cubicBezTo>
                    <a:pt x="11" y="27"/>
                    <a:pt x="11" y="27"/>
                    <a:pt x="11" y="27"/>
                  </a:cubicBezTo>
                  <a:cubicBezTo>
                    <a:pt x="11" y="29"/>
                    <a:pt x="12" y="30"/>
                    <a:pt x="13" y="30"/>
                  </a:cubicBezTo>
                  <a:cubicBezTo>
                    <a:pt x="23" y="30"/>
                    <a:pt x="23" y="30"/>
                    <a:pt x="23" y="30"/>
                  </a:cubicBezTo>
                  <a:cubicBezTo>
                    <a:pt x="23" y="25"/>
                    <a:pt x="23" y="25"/>
                    <a:pt x="23" y="25"/>
                  </a:cubicBezTo>
                  <a:cubicBezTo>
                    <a:pt x="16" y="25"/>
                    <a:pt x="16" y="25"/>
                    <a:pt x="16" y="25"/>
                  </a:cubicBezTo>
                  <a:cubicBezTo>
                    <a:pt x="16" y="17"/>
                    <a:pt x="16" y="17"/>
                    <a:pt x="16" y="17"/>
                  </a:cubicBezTo>
                  <a:cubicBezTo>
                    <a:pt x="23" y="17"/>
                    <a:pt x="23" y="17"/>
                    <a:pt x="23" y="17"/>
                  </a:cubicBezTo>
                  <a:cubicBezTo>
                    <a:pt x="23" y="12"/>
                    <a:pt x="23" y="12"/>
                    <a:pt x="23" y="12"/>
                  </a:cubicBezTo>
                  <a:close/>
                  <a:moveTo>
                    <a:pt x="23" y="34"/>
                  </a:moveTo>
                  <a:cubicBezTo>
                    <a:pt x="13" y="34"/>
                    <a:pt x="13" y="34"/>
                    <a:pt x="13" y="34"/>
                  </a:cubicBezTo>
                  <a:cubicBezTo>
                    <a:pt x="12" y="34"/>
                    <a:pt x="11" y="35"/>
                    <a:pt x="11" y="37"/>
                  </a:cubicBezTo>
                  <a:cubicBezTo>
                    <a:pt x="11" y="50"/>
                    <a:pt x="11" y="50"/>
                    <a:pt x="11" y="50"/>
                  </a:cubicBezTo>
                  <a:cubicBezTo>
                    <a:pt x="11" y="51"/>
                    <a:pt x="12" y="52"/>
                    <a:pt x="13" y="52"/>
                  </a:cubicBezTo>
                  <a:cubicBezTo>
                    <a:pt x="23" y="52"/>
                    <a:pt x="23" y="52"/>
                    <a:pt x="23" y="52"/>
                  </a:cubicBezTo>
                  <a:cubicBezTo>
                    <a:pt x="23" y="47"/>
                    <a:pt x="23" y="47"/>
                    <a:pt x="23" y="47"/>
                  </a:cubicBezTo>
                  <a:cubicBezTo>
                    <a:pt x="16" y="47"/>
                    <a:pt x="16" y="47"/>
                    <a:pt x="16" y="47"/>
                  </a:cubicBezTo>
                  <a:cubicBezTo>
                    <a:pt x="16" y="39"/>
                    <a:pt x="16" y="39"/>
                    <a:pt x="16" y="39"/>
                  </a:cubicBezTo>
                  <a:cubicBezTo>
                    <a:pt x="23" y="39"/>
                    <a:pt x="23" y="39"/>
                    <a:pt x="23" y="39"/>
                  </a:cubicBezTo>
                  <a:lnTo>
                    <a:pt x="23" y="3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1" name="Freeform 317"/>
            <p:cNvSpPr>
              <a:spLocks/>
            </p:cNvSpPr>
            <p:nvPr/>
          </p:nvSpPr>
          <p:spPr bwMode="auto">
            <a:xfrm>
              <a:off x="1012880" y="296"/>
              <a:ext cx="260301" cy="107955"/>
            </a:xfrm>
            <a:custGeom>
              <a:avLst/>
              <a:gdLst>
                <a:gd name="T0" fmla="*/ 135 w 141"/>
                <a:gd name="T1" fmla="*/ 12 h 58"/>
                <a:gd name="T2" fmla="*/ 123 w 141"/>
                <a:gd name="T3" fmla="*/ 0 h 58"/>
                <a:gd name="T4" fmla="*/ 130 w 141"/>
                <a:gd name="T5" fmla="*/ 0 h 58"/>
                <a:gd name="T6" fmla="*/ 139 w 141"/>
                <a:gd name="T7" fmla="*/ 9 h 58"/>
                <a:gd name="T8" fmla="*/ 141 w 141"/>
                <a:gd name="T9" fmla="*/ 15 h 58"/>
                <a:gd name="T10" fmla="*/ 139 w 141"/>
                <a:gd name="T11" fmla="*/ 22 h 58"/>
                <a:gd name="T12" fmla="*/ 105 w 141"/>
                <a:gd name="T13" fmla="*/ 55 h 58"/>
                <a:gd name="T14" fmla="*/ 105 w 141"/>
                <a:gd name="T15" fmla="*/ 55 h 58"/>
                <a:gd name="T16" fmla="*/ 105 w 141"/>
                <a:gd name="T17" fmla="*/ 55 h 58"/>
                <a:gd name="T18" fmla="*/ 105 w 141"/>
                <a:gd name="T19" fmla="*/ 55 h 58"/>
                <a:gd name="T20" fmla="*/ 99 w 141"/>
                <a:gd name="T21" fmla="*/ 58 h 58"/>
                <a:gd name="T22" fmla="*/ 99 w 141"/>
                <a:gd name="T23" fmla="*/ 58 h 58"/>
                <a:gd name="T24" fmla="*/ 92 w 141"/>
                <a:gd name="T25" fmla="*/ 55 h 58"/>
                <a:gd name="T26" fmla="*/ 92 w 141"/>
                <a:gd name="T27" fmla="*/ 55 h 58"/>
                <a:gd name="T28" fmla="*/ 92 w 141"/>
                <a:gd name="T29" fmla="*/ 55 h 58"/>
                <a:gd name="T30" fmla="*/ 92 w 141"/>
                <a:gd name="T31" fmla="*/ 55 h 58"/>
                <a:gd name="T32" fmla="*/ 90 w 141"/>
                <a:gd name="T33" fmla="*/ 53 h 58"/>
                <a:gd name="T34" fmla="*/ 90 w 141"/>
                <a:gd name="T35" fmla="*/ 53 h 58"/>
                <a:gd name="T36" fmla="*/ 85 w 141"/>
                <a:gd name="T37" fmla="*/ 50 h 58"/>
                <a:gd name="T38" fmla="*/ 85 w 141"/>
                <a:gd name="T39" fmla="*/ 50 h 58"/>
                <a:gd name="T40" fmla="*/ 80 w 141"/>
                <a:gd name="T41" fmla="*/ 49 h 58"/>
                <a:gd name="T42" fmla="*/ 26 w 141"/>
                <a:gd name="T43" fmla="*/ 49 h 58"/>
                <a:gd name="T44" fmla="*/ 19 w 141"/>
                <a:gd name="T45" fmla="*/ 46 h 58"/>
                <a:gd name="T46" fmla="*/ 15 w 141"/>
                <a:gd name="T47" fmla="*/ 40 h 58"/>
                <a:gd name="T48" fmla="*/ 0 w 141"/>
                <a:gd name="T49" fmla="*/ 0 h 58"/>
                <a:gd name="T50" fmla="*/ 5 w 141"/>
                <a:gd name="T51" fmla="*/ 0 h 58"/>
                <a:gd name="T52" fmla="*/ 19 w 141"/>
                <a:gd name="T53" fmla="*/ 39 h 58"/>
                <a:gd name="T54" fmla="*/ 22 w 141"/>
                <a:gd name="T55" fmla="*/ 42 h 58"/>
                <a:gd name="T56" fmla="*/ 26 w 141"/>
                <a:gd name="T57" fmla="*/ 44 h 58"/>
                <a:gd name="T58" fmla="*/ 80 w 141"/>
                <a:gd name="T59" fmla="*/ 44 h 58"/>
                <a:gd name="T60" fmla="*/ 87 w 141"/>
                <a:gd name="T61" fmla="*/ 45 h 58"/>
                <a:gd name="T62" fmla="*/ 87 w 141"/>
                <a:gd name="T63" fmla="*/ 45 h 58"/>
                <a:gd name="T64" fmla="*/ 87 w 141"/>
                <a:gd name="T65" fmla="*/ 45 h 58"/>
                <a:gd name="T66" fmla="*/ 93 w 141"/>
                <a:gd name="T67" fmla="*/ 49 h 58"/>
                <a:gd name="T68" fmla="*/ 96 w 141"/>
                <a:gd name="T69" fmla="*/ 52 h 58"/>
                <a:gd name="T70" fmla="*/ 96 w 141"/>
                <a:gd name="T71" fmla="*/ 52 h 58"/>
                <a:gd name="T72" fmla="*/ 96 w 141"/>
                <a:gd name="T73" fmla="*/ 52 h 58"/>
                <a:gd name="T74" fmla="*/ 96 w 141"/>
                <a:gd name="T75" fmla="*/ 52 h 58"/>
                <a:gd name="T76" fmla="*/ 96 w 141"/>
                <a:gd name="T77" fmla="*/ 52 h 58"/>
                <a:gd name="T78" fmla="*/ 99 w 141"/>
                <a:gd name="T79" fmla="*/ 53 h 58"/>
                <a:gd name="T80" fmla="*/ 99 w 141"/>
                <a:gd name="T81" fmla="*/ 53 h 58"/>
                <a:gd name="T82" fmla="*/ 102 w 141"/>
                <a:gd name="T83" fmla="*/ 52 h 58"/>
                <a:gd name="T84" fmla="*/ 102 w 141"/>
                <a:gd name="T85" fmla="*/ 52 h 58"/>
                <a:gd name="T86" fmla="*/ 102 w 141"/>
                <a:gd name="T87" fmla="*/ 52 h 58"/>
                <a:gd name="T88" fmla="*/ 135 w 141"/>
                <a:gd name="T89" fmla="*/ 19 h 58"/>
                <a:gd name="T90" fmla="*/ 137 w 141"/>
                <a:gd name="T91" fmla="*/ 15 h 58"/>
                <a:gd name="T92" fmla="*/ 135 w 141"/>
                <a:gd name="T93"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 h="58">
                  <a:moveTo>
                    <a:pt x="135" y="12"/>
                  </a:moveTo>
                  <a:cubicBezTo>
                    <a:pt x="123" y="0"/>
                    <a:pt x="123" y="0"/>
                    <a:pt x="123" y="0"/>
                  </a:cubicBezTo>
                  <a:cubicBezTo>
                    <a:pt x="130" y="0"/>
                    <a:pt x="130" y="0"/>
                    <a:pt x="130" y="0"/>
                  </a:cubicBezTo>
                  <a:cubicBezTo>
                    <a:pt x="139" y="9"/>
                    <a:pt x="139" y="9"/>
                    <a:pt x="139" y="9"/>
                  </a:cubicBezTo>
                  <a:cubicBezTo>
                    <a:pt x="140" y="11"/>
                    <a:pt x="141" y="13"/>
                    <a:pt x="141" y="15"/>
                  </a:cubicBezTo>
                  <a:cubicBezTo>
                    <a:pt x="141" y="18"/>
                    <a:pt x="140" y="20"/>
                    <a:pt x="139" y="22"/>
                  </a:cubicBezTo>
                  <a:cubicBezTo>
                    <a:pt x="105" y="55"/>
                    <a:pt x="105" y="55"/>
                    <a:pt x="105" y="55"/>
                  </a:cubicBezTo>
                  <a:cubicBezTo>
                    <a:pt x="105" y="55"/>
                    <a:pt x="105" y="55"/>
                    <a:pt x="105" y="55"/>
                  </a:cubicBezTo>
                  <a:cubicBezTo>
                    <a:pt x="105" y="55"/>
                    <a:pt x="105" y="55"/>
                    <a:pt x="105" y="55"/>
                  </a:cubicBezTo>
                  <a:cubicBezTo>
                    <a:pt x="105" y="55"/>
                    <a:pt x="105" y="55"/>
                    <a:pt x="105" y="55"/>
                  </a:cubicBezTo>
                  <a:cubicBezTo>
                    <a:pt x="104" y="57"/>
                    <a:pt x="101" y="58"/>
                    <a:pt x="99" y="58"/>
                  </a:cubicBezTo>
                  <a:cubicBezTo>
                    <a:pt x="99" y="58"/>
                    <a:pt x="99" y="58"/>
                    <a:pt x="99" y="58"/>
                  </a:cubicBezTo>
                  <a:cubicBezTo>
                    <a:pt x="97" y="58"/>
                    <a:pt x="94" y="57"/>
                    <a:pt x="92" y="55"/>
                  </a:cubicBezTo>
                  <a:cubicBezTo>
                    <a:pt x="92" y="55"/>
                    <a:pt x="92" y="55"/>
                    <a:pt x="92" y="55"/>
                  </a:cubicBezTo>
                  <a:cubicBezTo>
                    <a:pt x="92" y="55"/>
                    <a:pt x="92" y="55"/>
                    <a:pt x="92" y="55"/>
                  </a:cubicBezTo>
                  <a:cubicBezTo>
                    <a:pt x="92" y="55"/>
                    <a:pt x="92" y="55"/>
                    <a:pt x="92" y="55"/>
                  </a:cubicBezTo>
                  <a:cubicBezTo>
                    <a:pt x="90" y="53"/>
                    <a:pt x="90" y="53"/>
                    <a:pt x="90" y="53"/>
                  </a:cubicBezTo>
                  <a:cubicBezTo>
                    <a:pt x="90" y="53"/>
                    <a:pt x="90" y="53"/>
                    <a:pt x="90" y="53"/>
                  </a:cubicBezTo>
                  <a:cubicBezTo>
                    <a:pt x="89" y="52"/>
                    <a:pt x="87" y="51"/>
                    <a:pt x="85" y="50"/>
                  </a:cubicBezTo>
                  <a:cubicBezTo>
                    <a:pt x="85" y="50"/>
                    <a:pt x="85" y="50"/>
                    <a:pt x="85" y="50"/>
                  </a:cubicBezTo>
                  <a:cubicBezTo>
                    <a:pt x="83" y="49"/>
                    <a:pt x="81" y="49"/>
                    <a:pt x="80" y="49"/>
                  </a:cubicBezTo>
                  <a:cubicBezTo>
                    <a:pt x="26" y="49"/>
                    <a:pt x="26" y="49"/>
                    <a:pt x="26" y="49"/>
                  </a:cubicBezTo>
                  <a:cubicBezTo>
                    <a:pt x="24" y="49"/>
                    <a:pt x="21" y="48"/>
                    <a:pt x="19" y="46"/>
                  </a:cubicBezTo>
                  <a:cubicBezTo>
                    <a:pt x="17" y="45"/>
                    <a:pt x="15" y="43"/>
                    <a:pt x="15" y="40"/>
                  </a:cubicBezTo>
                  <a:cubicBezTo>
                    <a:pt x="0" y="0"/>
                    <a:pt x="0" y="0"/>
                    <a:pt x="0" y="0"/>
                  </a:cubicBezTo>
                  <a:cubicBezTo>
                    <a:pt x="5" y="0"/>
                    <a:pt x="5" y="0"/>
                    <a:pt x="5" y="0"/>
                  </a:cubicBezTo>
                  <a:cubicBezTo>
                    <a:pt x="19" y="39"/>
                    <a:pt x="19" y="39"/>
                    <a:pt x="19" y="39"/>
                  </a:cubicBezTo>
                  <a:cubicBezTo>
                    <a:pt x="20" y="40"/>
                    <a:pt x="21" y="41"/>
                    <a:pt x="22" y="42"/>
                  </a:cubicBezTo>
                  <a:cubicBezTo>
                    <a:pt x="23" y="43"/>
                    <a:pt x="25" y="44"/>
                    <a:pt x="26" y="44"/>
                  </a:cubicBezTo>
                  <a:cubicBezTo>
                    <a:pt x="80" y="44"/>
                    <a:pt x="80" y="44"/>
                    <a:pt x="80" y="44"/>
                  </a:cubicBezTo>
                  <a:cubicBezTo>
                    <a:pt x="82" y="44"/>
                    <a:pt x="85" y="44"/>
                    <a:pt x="87" y="45"/>
                  </a:cubicBezTo>
                  <a:cubicBezTo>
                    <a:pt x="87" y="45"/>
                    <a:pt x="87" y="45"/>
                    <a:pt x="87" y="45"/>
                  </a:cubicBezTo>
                  <a:cubicBezTo>
                    <a:pt x="87" y="45"/>
                    <a:pt x="87" y="45"/>
                    <a:pt x="87" y="45"/>
                  </a:cubicBezTo>
                  <a:cubicBezTo>
                    <a:pt x="89" y="46"/>
                    <a:pt x="92" y="48"/>
                    <a:pt x="93" y="49"/>
                  </a:cubicBezTo>
                  <a:cubicBezTo>
                    <a:pt x="96" y="52"/>
                    <a:pt x="96" y="52"/>
                    <a:pt x="96" y="52"/>
                  </a:cubicBezTo>
                  <a:cubicBezTo>
                    <a:pt x="96" y="52"/>
                    <a:pt x="96" y="52"/>
                    <a:pt x="96" y="52"/>
                  </a:cubicBezTo>
                  <a:cubicBezTo>
                    <a:pt x="96" y="52"/>
                    <a:pt x="96" y="52"/>
                    <a:pt x="96" y="52"/>
                  </a:cubicBezTo>
                  <a:cubicBezTo>
                    <a:pt x="96" y="52"/>
                    <a:pt x="96" y="52"/>
                    <a:pt x="96" y="52"/>
                  </a:cubicBezTo>
                  <a:cubicBezTo>
                    <a:pt x="96" y="52"/>
                    <a:pt x="96" y="52"/>
                    <a:pt x="96" y="52"/>
                  </a:cubicBezTo>
                  <a:cubicBezTo>
                    <a:pt x="97" y="53"/>
                    <a:pt x="98" y="53"/>
                    <a:pt x="99" y="53"/>
                  </a:cubicBezTo>
                  <a:cubicBezTo>
                    <a:pt x="99" y="53"/>
                    <a:pt x="99" y="53"/>
                    <a:pt x="99" y="53"/>
                  </a:cubicBezTo>
                  <a:cubicBezTo>
                    <a:pt x="100" y="53"/>
                    <a:pt x="101" y="53"/>
                    <a:pt x="102" y="52"/>
                  </a:cubicBezTo>
                  <a:cubicBezTo>
                    <a:pt x="102" y="52"/>
                    <a:pt x="102" y="52"/>
                    <a:pt x="102" y="52"/>
                  </a:cubicBezTo>
                  <a:cubicBezTo>
                    <a:pt x="102" y="52"/>
                    <a:pt x="102" y="52"/>
                    <a:pt x="102" y="52"/>
                  </a:cubicBezTo>
                  <a:cubicBezTo>
                    <a:pt x="135" y="19"/>
                    <a:pt x="135" y="19"/>
                    <a:pt x="135" y="19"/>
                  </a:cubicBezTo>
                  <a:cubicBezTo>
                    <a:pt x="136" y="18"/>
                    <a:pt x="137" y="16"/>
                    <a:pt x="137" y="15"/>
                  </a:cubicBezTo>
                  <a:cubicBezTo>
                    <a:pt x="137" y="14"/>
                    <a:pt x="136" y="13"/>
                    <a:pt x="135"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2" name="Freeform 327"/>
            <p:cNvSpPr>
              <a:spLocks noEditPoints="1"/>
            </p:cNvSpPr>
            <p:nvPr/>
          </p:nvSpPr>
          <p:spPr bwMode="auto">
            <a:xfrm>
              <a:off x="2393747" y="3043668"/>
              <a:ext cx="182529" cy="139706"/>
            </a:xfrm>
            <a:custGeom>
              <a:avLst/>
              <a:gdLst>
                <a:gd name="T0" fmla="*/ 49 w 99"/>
                <a:gd name="T1" fmla="*/ 7 h 75"/>
                <a:gd name="T2" fmla="*/ 79 w 99"/>
                <a:gd name="T3" fmla="*/ 20 h 75"/>
                <a:gd name="T4" fmla="*/ 91 w 99"/>
                <a:gd name="T5" fmla="*/ 49 h 75"/>
                <a:gd name="T6" fmla="*/ 91 w 99"/>
                <a:gd name="T7" fmla="*/ 51 h 75"/>
                <a:gd name="T8" fmla="*/ 91 w 99"/>
                <a:gd name="T9" fmla="*/ 51 h 75"/>
                <a:gd name="T10" fmla="*/ 91 w 99"/>
                <a:gd name="T11" fmla="*/ 53 h 75"/>
                <a:gd name="T12" fmla="*/ 92 w 99"/>
                <a:gd name="T13" fmla="*/ 55 h 75"/>
                <a:gd name="T14" fmla="*/ 93 w 99"/>
                <a:gd name="T15" fmla="*/ 59 h 75"/>
                <a:gd name="T16" fmla="*/ 93 w 99"/>
                <a:gd name="T17" fmla="*/ 60 h 75"/>
                <a:gd name="T18" fmla="*/ 94 w 99"/>
                <a:gd name="T19" fmla="*/ 49 h 75"/>
                <a:gd name="T20" fmla="*/ 81 w 99"/>
                <a:gd name="T21" fmla="*/ 18 h 75"/>
                <a:gd name="T22" fmla="*/ 49 w 99"/>
                <a:gd name="T23" fmla="*/ 4 h 75"/>
                <a:gd name="T24" fmla="*/ 49 w 99"/>
                <a:gd name="T25" fmla="*/ 0 h 75"/>
                <a:gd name="T26" fmla="*/ 84 w 99"/>
                <a:gd name="T27" fmla="*/ 14 h 75"/>
                <a:gd name="T28" fmla="*/ 99 w 99"/>
                <a:gd name="T29" fmla="*/ 49 h 75"/>
                <a:gd name="T30" fmla="*/ 97 w 99"/>
                <a:gd name="T31" fmla="*/ 62 h 75"/>
                <a:gd name="T32" fmla="*/ 92 w 99"/>
                <a:gd name="T33" fmla="*/ 73 h 75"/>
                <a:gd name="T34" fmla="*/ 90 w 99"/>
                <a:gd name="T35" fmla="*/ 75 h 75"/>
                <a:gd name="T36" fmla="*/ 88 w 99"/>
                <a:gd name="T37" fmla="*/ 72 h 75"/>
                <a:gd name="T38" fmla="*/ 88 w 99"/>
                <a:gd name="T39" fmla="*/ 59 h 75"/>
                <a:gd name="T40" fmla="*/ 87 w 99"/>
                <a:gd name="T41" fmla="*/ 57 h 75"/>
                <a:gd name="T42" fmla="*/ 86 w 99"/>
                <a:gd name="T43" fmla="*/ 55 h 75"/>
                <a:gd name="T44" fmla="*/ 86 w 99"/>
                <a:gd name="T45" fmla="*/ 55 h 75"/>
                <a:gd name="T46" fmla="*/ 86 w 99"/>
                <a:gd name="T47" fmla="*/ 53 h 75"/>
                <a:gd name="T48" fmla="*/ 86 w 99"/>
                <a:gd name="T49" fmla="*/ 51 h 75"/>
                <a:gd name="T50" fmla="*/ 86 w 99"/>
                <a:gd name="T51" fmla="*/ 51 h 75"/>
                <a:gd name="T52" fmla="*/ 86 w 99"/>
                <a:gd name="T53" fmla="*/ 49 h 75"/>
                <a:gd name="T54" fmla="*/ 75 w 99"/>
                <a:gd name="T55" fmla="*/ 23 h 75"/>
                <a:gd name="T56" fmla="*/ 49 w 99"/>
                <a:gd name="T57" fmla="*/ 12 h 75"/>
                <a:gd name="T58" fmla="*/ 49 w 99"/>
                <a:gd name="T59" fmla="*/ 7 h 75"/>
                <a:gd name="T60" fmla="*/ 49 w 99"/>
                <a:gd name="T61" fmla="*/ 4 h 75"/>
                <a:gd name="T62" fmla="*/ 18 w 99"/>
                <a:gd name="T63" fmla="*/ 18 h 75"/>
                <a:gd name="T64" fmla="*/ 5 w 99"/>
                <a:gd name="T65" fmla="*/ 49 h 75"/>
                <a:gd name="T66" fmla="*/ 6 w 99"/>
                <a:gd name="T67" fmla="*/ 58 h 75"/>
                <a:gd name="T68" fmla="*/ 6 w 99"/>
                <a:gd name="T69" fmla="*/ 55 h 75"/>
                <a:gd name="T70" fmla="*/ 8 w 99"/>
                <a:gd name="T71" fmla="*/ 52 h 75"/>
                <a:gd name="T72" fmla="*/ 8 w 99"/>
                <a:gd name="T73" fmla="*/ 51 h 75"/>
                <a:gd name="T74" fmla="*/ 8 w 99"/>
                <a:gd name="T75" fmla="*/ 49 h 75"/>
                <a:gd name="T76" fmla="*/ 20 w 99"/>
                <a:gd name="T77" fmla="*/ 20 h 75"/>
                <a:gd name="T78" fmla="*/ 49 w 99"/>
                <a:gd name="T79" fmla="*/ 7 h 75"/>
                <a:gd name="T80" fmla="*/ 49 w 99"/>
                <a:gd name="T81" fmla="*/ 7 h 75"/>
                <a:gd name="T82" fmla="*/ 49 w 99"/>
                <a:gd name="T83" fmla="*/ 7 h 75"/>
                <a:gd name="T84" fmla="*/ 49 w 99"/>
                <a:gd name="T85" fmla="*/ 12 h 75"/>
                <a:gd name="T86" fmla="*/ 49 w 99"/>
                <a:gd name="T87" fmla="*/ 12 h 75"/>
                <a:gd name="T88" fmla="*/ 23 w 99"/>
                <a:gd name="T89" fmla="*/ 23 h 75"/>
                <a:gd name="T90" fmla="*/ 13 w 99"/>
                <a:gd name="T91" fmla="*/ 49 h 75"/>
                <a:gd name="T92" fmla="*/ 13 w 99"/>
                <a:gd name="T93" fmla="*/ 51 h 75"/>
                <a:gd name="T94" fmla="*/ 13 w 99"/>
                <a:gd name="T95" fmla="*/ 52 h 75"/>
                <a:gd name="T96" fmla="*/ 12 w 99"/>
                <a:gd name="T97" fmla="*/ 54 h 75"/>
                <a:gd name="T98" fmla="*/ 11 w 99"/>
                <a:gd name="T99" fmla="*/ 57 h 75"/>
                <a:gd name="T100" fmla="*/ 10 w 99"/>
                <a:gd name="T101" fmla="*/ 59 h 75"/>
                <a:gd name="T102" fmla="*/ 10 w 99"/>
                <a:gd name="T103" fmla="*/ 72 h 75"/>
                <a:gd name="T104" fmla="*/ 10 w 99"/>
                <a:gd name="T105" fmla="*/ 72 h 75"/>
                <a:gd name="T106" fmla="*/ 9 w 99"/>
                <a:gd name="T107" fmla="*/ 74 h 75"/>
                <a:gd name="T108" fmla="*/ 6 w 99"/>
                <a:gd name="T109" fmla="*/ 73 h 75"/>
                <a:gd name="T110" fmla="*/ 2 w 99"/>
                <a:gd name="T111" fmla="*/ 61 h 75"/>
                <a:gd name="T112" fmla="*/ 0 w 99"/>
                <a:gd name="T113" fmla="*/ 49 h 75"/>
                <a:gd name="T114" fmla="*/ 14 w 99"/>
                <a:gd name="T115" fmla="*/ 14 h 75"/>
                <a:gd name="T116" fmla="*/ 49 w 99"/>
                <a:gd name="T117" fmla="*/ 0 h 75"/>
                <a:gd name="T118" fmla="*/ 49 w 99"/>
                <a:gd name="T119" fmla="*/ 0 h 75"/>
                <a:gd name="T120" fmla="*/ 49 w 99"/>
                <a:gd name="T121" fmla="*/ 0 h 75"/>
                <a:gd name="T122" fmla="*/ 49 w 99"/>
                <a:gd name="T123" fmla="*/ 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 h="75">
                  <a:moveTo>
                    <a:pt x="49" y="7"/>
                  </a:moveTo>
                  <a:cubicBezTo>
                    <a:pt x="61" y="7"/>
                    <a:pt x="71" y="12"/>
                    <a:pt x="79" y="20"/>
                  </a:cubicBezTo>
                  <a:cubicBezTo>
                    <a:pt x="86" y="27"/>
                    <a:pt x="91" y="38"/>
                    <a:pt x="91" y="49"/>
                  </a:cubicBezTo>
                  <a:cubicBezTo>
                    <a:pt x="91" y="50"/>
                    <a:pt x="91" y="51"/>
                    <a:pt x="91" y="51"/>
                  </a:cubicBezTo>
                  <a:cubicBezTo>
                    <a:pt x="91" y="51"/>
                    <a:pt x="91" y="51"/>
                    <a:pt x="91" y="51"/>
                  </a:cubicBezTo>
                  <a:cubicBezTo>
                    <a:pt x="91" y="52"/>
                    <a:pt x="91" y="52"/>
                    <a:pt x="91" y="53"/>
                  </a:cubicBezTo>
                  <a:cubicBezTo>
                    <a:pt x="91" y="53"/>
                    <a:pt x="92" y="54"/>
                    <a:pt x="92" y="55"/>
                  </a:cubicBezTo>
                  <a:cubicBezTo>
                    <a:pt x="92" y="57"/>
                    <a:pt x="93" y="58"/>
                    <a:pt x="93" y="59"/>
                  </a:cubicBezTo>
                  <a:cubicBezTo>
                    <a:pt x="93" y="60"/>
                    <a:pt x="93" y="60"/>
                    <a:pt x="93" y="60"/>
                  </a:cubicBezTo>
                  <a:cubicBezTo>
                    <a:pt x="93" y="56"/>
                    <a:pt x="94" y="53"/>
                    <a:pt x="94" y="49"/>
                  </a:cubicBezTo>
                  <a:cubicBezTo>
                    <a:pt x="94" y="37"/>
                    <a:pt x="89" y="26"/>
                    <a:pt x="81" y="18"/>
                  </a:cubicBezTo>
                  <a:cubicBezTo>
                    <a:pt x="73" y="10"/>
                    <a:pt x="62" y="4"/>
                    <a:pt x="49" y="4"/>
                  </a:cubicBezTo>
                  <a:cubicBezTo>
                    <a:pt x="49" y="0"/>
                    <a:pt x="49" y="0"/>
                    <a:pt x="49" y="0"/>
                  </a:cubicBezTo>
                  <a:cubicBezTo>
                    <a:pt x="63" y="0"/>
                    <a:pt x="75" y="5"/>
                    <a:pt x="84" y="14"/>
                  </a:cubicBezTo>
                  <a:cubicBezTo>
                    <a:pt x="93" y="23"/>
                    <a:pt x="99" y="36"/>
                    <a:pt x="99" y="49"/>
                  </a:cubicBezTo>
                  <a:cubicBezTo>
                    <a:pt x="99" y="53"/>
                    <a:pt x="98" y="58"/>
                    <a:pt x="97" y="62"/>
                  </a:cubicBezTo>
                  <a:cubicBezTo>
                    <a:pt x="96" y="66"/>
                    <a:pt x="94" y="70"/>
                    <a:pt x="92" y="73"/>
                  </a:cubicBezTo>
                  <a:cubicBezTo>
                    <a:pt x="92" y="74"/>
                    <a:pt x="91" y="75"/>
                    <a:pt x="90" y="75"/>
                  </a:cubicBezTo>
                  <a:cubicBezTo>
                    <a:pt x="89" y="75"/>
                    <a:pt x="88" y="73"/>
                    <a:pt x="88" y="72"/>
                  </a:cubicBezTo>
                  <a:cubicBezTo>
                    <a:pt x="88" y="59"/>
                    <a:pt x="88" y="59"/>
                    <a:pt x="88" y="59"/>
                  </a:cubicBezTo>
                  <a:cubicBezTo>
                    <a:pt x="88" y="58"/>
                    <a:pt x="88" y="58"/>
                    <a:pt x="87" y="57"/>
                  </a:cubicBezTo>
                  <a:cubicBezTo>
                    <a:pt x="87" y="56"/>
                    <a:pt x="87" y="55"/>
                    <a:pt x="86" y="55"/>
                  </a:cubicBezTo>
                  <a:cubicBezTo>
                    <a:pt x="86" y="55"/>
                    <a:pt x="86" y="55"/>
                    <a:pt x="86" y="55"/>
                  </a:cubicBezTo>
                  <a:cubicBezTo>
                    <a:pt x="86" y="54"/>
                    <a:pt x="86" y="54"/>
                    <a:pt x="86" y="53"/>
                  </a:cubicBezTo>
                  <a:cubicBezTo>
                    <a:pt x="86" y="52"/>
                    <a:pt x="86" y="52"/>
                    <a:pt x="86" y="51"/>
                  </a:cubicBezTo>
                  <a:cubicBezTo>
                    <a:pt x="86" y="51"/>
                    <a:pt x="86" y="51"/>
                    <a:pt x="86" y="51"/>
                  </a:cubicBezTo>
                  <a:cubicBezTo>
                    <a:pt x="86" y="50"/>
                    <a:pt x="86" y="50"/>
                    <a:pt x="86" y="49"/>
                  </a:cubicBezTo>
                  <a:cubicBezTo>
                    <a:pt x="86" y="39"/>
                    <a:pt x="82" y="30"/>
                    <a:pt x="75" y="23"/>
                  </a:cubicBezTo>
                  <a:cubicBezTo>
                    <a:pt x="69" y="16"/>
                    <a:pt x="59" y="12"/>
                    <a:pt x="49" y="12"/>
                  </a:cubicBezTo>
                  <a:lnTo>
                    <a:pt x="49" y="7"/>
                  </a:lnTo>
                  <a:close/>
                  <a:moveTo>
                    <a:pt x="49" y="4"/>
                  </a:moveTo>
                  <a:cubicBezTo>
                    <a:pt x="37" y="4"/>
                    <a:pt x="26" y="10"/>
                    <a:pt x="18" y="18"/>
                  </a:cubicBezTo>
                  <a:cubicBezTo>
                    <a:pt x="10" y="26"/>
                    <a:pt x="5" y="37"/>
                    <a:pt x="5" y="49"/>
                  </a:cubicBezTo>
                  <a:cubicBezTo>
                    <a:pt x="5" y="52"/>
                    <a:pt x="5" y="55"/>
                    <a:pt x="6" y="58"/>
                  </a:cubicBezTo>
                  <a:cubicBezTo>
                    <a:pt x="6" y="57"/>
                    <a:pt x="6" y="56"/>
                    <a:pt x="6" y="55"/>
                  </a:cubicBezTo>
                  <a:cubicBezTo>
                    <a:pt x="7" y="54"/>
                    <a:pt x="7" y="53"/>
                    <a:pt x="8" y="52"/>
                  </a:cubicBezTo>
                  <a:cubicBezTo>
                    <a:pt x="8" y="52"/>
                    <a:pt x="8" y="51"/>
                    <a:pt x="8" y="51"/>
                  </a:cubicBezTo>
                  <a:cubicBezTo>
                    <a:pt x="8" y="50"/>
                    <a:pt x="8" y="50"/>
                    <a:pt x="8" y="49"/>
                  </a:cubicBezTo>
                  <a:cubicBezTo>
                    <a:pt x="8" y="38"/>
                    <a:pt x="12" y="27"/>
                    <a:pt x="20" y="20"/>
                  </a:cubicBezTo>
                  <a:cubicBezTo>
                    <a:pt x="27" y="12"/>
                    <a:pt x="38" y="7"/>
                    <a:pt x="49" y="7"/>
                  </a:cubicBezTo>
                  <a:cubicBezTo>
                    <a:pt x="49" y="7"/>
                    <a:pt x="49" y="7"/>
                    <a:pt x="49" y="7"/>
                  </a:cubicBezTo>
                  <a:cubicBezTo>
                    <a:pt x="49" y="7"/>
                    <a:pt x="49" y="7"/>
                    <a:pt x="49" y="7"/>
                  </a:cubicBezTo>
                  <a:cubicBezTo>
                    <a:pt x="49" y="12"/>
                    <a:pt x="49" y="12"/>
                    <a:pt x="49" y="12"/>
                  </a:cubicBezTo>
                  <a:cubicBezTo>
                    <a:pt x="49" y="12"/>
                    <a:pt x="49" y="12"/>
                    <a:pt x="49" y="12"/>
                  </a:cubicBezTo>
                  <a:cubicBezTo>
                    <a:pt x="39" y="12"/>
                    <a:pt x="30" y="16"/>
                    <a:pt x="23" y="23"/>
                  </a:cubicBezTo>
                  <a:cubicBezTo>
                    <a:pt x="17" y="30"/>
                    <a:pt x="13" y="39"/>
                    <a:pt x="13" y="49"/>
                  </a:cubicBezTo>
                  <a:cubicBezTo>
                    <a:pt x="13" y="50"/>
                    <a:pt x="13" y="50"/>
                    <a:pt x="13" y="51"/>
                  </a:cubicBezTo>
                  <a:cubicBezTo>
                    <a:pt x="13" y="51"/>
                    <a:pt x="13" y="52"/>
                    <a:pt x="13" y="52"/>
                  </a:cubicBezTo>
                  <a:cubicBezTo>
                    <a:pt x="13" y="53"/>
                    <a:pt x="13" y="54"/>
                    <a:pt x="12" y="54"/>
                  </a:cubicBezTo>
                  <a:cubicBezTo>
                    <a:pt x="12" y="55"/>
                    <a:pt x="11" y="56"/>
                    <a:pt x="11" y="57"/>
                  </a:cubicBezTo>
                  <a:cubicBezTo>
                    <a:pt x="11" y="57"/>
                    <a:pt x="10" y="58"/>
                    <a:pt x="10" y="59"/>
                  </a:cubicBezTo>
                  <a:cubicBezTo>
                    <a:pt x="10" y="72"/>
                    <a:pt x="10" y="72"/>
                    <a:pt x="10" y="72"/>
                  </a:cubicBezTo>
                  <a:cubicBezTo>
                    <a:pt x="10" y="72"/>
                    <a:pt x="10" y="72"/>
                    <a:pt x="10" y="72"/>
                  </a:cubicBezTo>
                  <a:cubicBezTo>
                    <a:pt x="10" y="72"/>
                    <a:pt x="10" y="73"/>
                    <a:pt x="9" y="74"/>
                  </a:cubicBezTo>
                  <a:cubicBezTo>
                    <a:pt x="8" y="74"/>
                    <a:pt x="7" y="74"/>
                    <a:pt x="6" y="73"/>
                  </a:cubicBezTo>
                  <a:cubicBezTo>
                    <a:pt x="4" y="69"/>
                    <a:pt x="3" y="65"/>
                    <a:pt x="2" y="61"/>
                  </a:cubicBezTo>
                  <a:cubicBezTo>
                    <a:pt x="1" y="57"/>
                    <a:pt x="0" y="53"/>
                    <a:pt x="0" y="49"/>
                  </a:cubicBezTo>
                  <a:cubicBezTo>
                    <a:pt x="0" y="36"/>
                    <a:pt x="6" y="23"/>
                    <a:pt x="14" y="14"/>
                  </a:cubicBezTo>
                  <a:cubicBezTo>
                    <a:pt x="23" y="5"/>
                    <a:pt x="36" y="0"/>
                    <a:pt x="49" y="0"/>
                  </a:cubicBezTo>
                  <a:cubicBezTo>
                    <a:pt x="49" y="0"/>
                    <a:pt x="49" y="0"/>
                    <a:pt x="49" y="0"/>
                  </a:cubicBezTo>
                  <a:cubicBezTo>
                    <a:pt x="49" y="0"/>
                    <a:pt x="49" y="0"/>
                    <a:pt x="49" y="0"/>
                  </a:cubicBezTo>
                  <a:cubicBezTo>
                    <a:pt x="49" y="4"/>
                    <a:pt x="49" y="4"/>
                    <a:pt x="49"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3" name="Freeform 336"/>
            <p:cNvSpPr>
              <a:spLocks noEditPoints="1"/>
            </p:cNvSpPr>
            <p:nvPr/>
          </p:nvSpPr>
          <p:spPr bwMode="auto">
            <a:xfrm>
              <a:off x="-33087" y="296"/>
              <a:ext cx="363470" cy="163520"/>
            </a:xfrm>
            <a:custGeom>
              <a:avLst/>
              <a:gdLst>
                <a:gd name="T0" fmla="*/ 139 w 197"/>
                <a:gd name="T1" fmla="*/ 79 h 88"/>
                <a:gd name="T2" fmla="*/ 180 w 197"/>
                <a:gd name="T3" fmla="*/ 37 h 88"/>
                <a:gd name="T4" fmla="*/ 171 w 197"/>
                <a:gd name="T5" fmla="*/ 39 h 88"/>
                <a:gd name="T6" fmla="*/ 165 w 197"/>
                <a:gd name="T7" fmla="*/ 36 h 88"/>
                <a:gd name="T8" fmla="*/ 159 w 197"/>
                <a:gd name="T9" fmla="*/ 34 h 88"/>
                <a:gd name="T10" fmla="*/ 156 w 197"/>
                <a:gd name="T11" fmla="*/ 31 h 88"/>
                <a:gd name="T12" fmla="*/ 154 w 197"/>
                <a:gd name="T13" fmla="*/ 27 h 88"/>
                <a:gd name="T14" fmla="*/ 152 w 197"/>
                <a:gd name="T15" fmla="*/ 24 h 88"/>
                <a:gd name="T16" fmla="*/ 148 w 197"/>
                <a:gd name="T17" fmla="*/ 22 h 88"/>
                <a:gd name="T18" fmla="*/ 139 w 197"/>
                <a:gd name="T19" fmla="*/ 12 h 88"/>
                <a:gd name="T20" fmla="*/ 149 w 197"/>
                <a:gd name="T21" fmla="*/ 17 h 88"/>
                <a:gd name="T22" fmla="*/ 156 w 197"/>
                <a:gd name="T23" fmla="*/ 21 h 88"/>
                <a:gd name="T24" fmla="*/ 158 w 197"/>
                <a:gd name="T25" fmla="*/ 25 h 88"/>
                <a:gd name="T26" fmla="*/ 162 w 197"/>
                <a:gd name="T27" fmla="*/ 31 h 88"/>
                <a:gd name="T28" fmla="*/ 166 w 197"/>
                <a:gd name="T29" fmla="*/ 32 h 88"/>
                <a:gd name="T30" fmla="*/ 167 w 197"/>
                <a:gd name="T31" fmla="*/ 32 h 88"/>
                <a:gd name="T32" fmla="*/ 176 w 197"/>
                <a:gd name="T33" fmla="*/ 35 h 88"/>
                <a:gd name="T34" fmla="*/ 180 w 197"/>
                <a:gd name="T35" fmla="*/ 36 h 88"/>
                <a:gd name="T36" fmla="*/ 139 w 197"/>
                <a:gd name="T37" fmla="*/ 79 h 88"/>
                <a:gd name="T38" fmla="*/ 0 w 197"/>
                <a:gd name="T39" fmla="*/ 0 h 88"/>
                <a:gd name="T40" fmla="*/ 99 w 197"/>
                <a:gd name="T41" fmla="*/ 83 h 88"/>
                <a:gd name="T42" fmla="*/ 114 w 197"/>
                <a:gd name="T43" fmla="*/ 68 h 88"/>
                <a:gd name="T44" fmla="*/ 104 w 197"/>
                <a:gd name="T45" fmla="*/ 60 h 88"/>
                <a:gd name="T46" fmla="*/ 102 w 197"/>
                <a:gd name="T47" fmla="*/ 57 h 88"/>
                <a:gd name="T48" fmla="*/ 93 w 197"/>
                <a:gd name="T49" fmla="*/ 40 h 88"/>
                <a:gd name="T50" fmla="*/ 94 w 197"/>
                <a:gd name="T51" fmla="*/ 37 h 88"/>
                <a:gd name="T52" fmla="*/ 95 w 197"/>
                <a:gd name="T53" fmla="*/ 32 h 88"/>
                <a:gd name="T54" fmla="*/ 98 w 197"/>
                <a:gd name="T55" fmla="*/ 27 h 88"/>
                <a:gd name="T56" fmla="*/ 94 w 197"/>
                <a:gd name="T57" fmla="*/ 18 h 88"/>
                <a:gd name="T58" fmla="*/ 88 w 197"/>
                <a:gd name="T59" fmla="*/ 14 h 88"/>
                <a:gd name="T60" fmla="*/ 77 w 197"/>
                <a:gd name="T61" fmla="*/ 6 h 88"/>
                <a:gd name="T62" fmla="*/ 61 w 197"/>
                <a:gd name="T63" fmla="*/ 0 h 88"/>
                <a:gd name="T64" fmla="*/ 103 w 197"/>
                <a:gd name="T65" fmla="*/ 11 h 88"/>
                <a:gd name="T66" fmla="*/ 105 w 197"/>
                <a:gd name="T67" fmla="*/ 11 h 88"/>
                <a:gd name="T68" fmla="*/ 112 w 197"/>
                <a:gd name="T69" fmla="*/ 6 h 88"/>
                <a:gd name="T70" fmla="*/ 113 w 197"/>
                <a:gd name="T71" fmla="*/ 5 h 88"/>
                <a:gd name="T72" fmla="*/ 122 w 197"/>
                <a:gd name="T73" fmla="*/ 7 h 88"/>
                <a:gd name="T74" fmla="*/ 134 w 197"/>
                <a:gd name="T75" fmla="*/ 8 h 88"/>
                <a:gd name="T76" fmla="*/ 139 w 197"/>
                <a:gd name="T77" fmla="*/ 18 h 88"/>
                <a:gd name="T78" fmla="*/ 134 w 197"/>
                <a:gd name="T79" fmla="*/ 14 h 88"/>
                <a:gd name="T80" fmla="*/ 120 w 197"/>
                <a:gd name="T81" fmla="*/ 11 h 88"/>
                <a:gd name="T82" fmla="*/ 114 w 197"/>
                <a:gd name="T83" fmla="*/ 11 h 88"/>
                <a:gd name="T84" fmla="*/ 113 w 197"/>
                <a:gd name="T85" fmla="*/ 11 h 88"/>
                <a:gd name="T86" fmla="*/ 107 w 197"/>
                <a:gd name="T87" fmla="*/ 15 h 88"/>
                <a:gd name="T88" fmla="*/ 102 w 197"/>
                <a:gd name="T89" fmla="*/ 29 h 88"/>
                <a:gd name="T90" fmla="*/ 100 w 197"/>
                <a:gd name="T91" fmla="*/ 32 h 88"/>
                <a:gd name="T92" fmla="*/ 98 w 197"/>
                <a:gd name="T93" fmla="*/ 35 h 88"/>
                <a:gd name="T94" fmla="*/ 98 w 197"/>
                <a:gd name="T95" fmla="*/ 41 h 88"/>
                <a:gd name="T96" fmla="*/ 100 w 197"/>
                <a:gd name="T97" fmla="*/ 44 h 88"/>
                <a:gd name="T98" fmla="*/ 106 w 197"/>
                <a:gd name="T99" fmla="*/ 54 h 88"/>
                <a:gd name="T100" fmla="*/ 115 w 197"/>
                <a:gd name="T101" fmla="*/ 63 h 88"/>
                <a:gd name="T102" fmla="*/ 121 w 197"/>
                <a:gd name="T103" fmla="*/ 68 h 88"/>
                <a:gd name="T104" fmla="*/ 120 w 197"/>
                <a:gd name="T105" fmla="*/ 8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 h="88">
                  <a:moveTo>
                    <a:pt x="197" y="0"/>
                  </a:moveTo>
                  <a:cubicBezTo>
                    <a:pt x="195" y="23"/>
                    <a:pt x="184" y="43"/>
                    <a:pt x="169" y="59"/>
                  </a:cubicBezTo>
                  <a:cubicBezTo>
                    <a:pt x="160" y="67"/>
                    <a:pt x="150" y="74"/>
                    <a:pt x="139" y="79"/>
                  </a:cubicBezTo>
                  <a:cubicBezTo>
                    <a:pt x="139" y="74"/>
                    <a:pt x="139" y="74"/>
                    <a:pt x="139" y="74"/>
                  </a:cubicBezTo>
                  <a:cubicBezTo>
                    <a:pt x="149" y="69"/>
                    <a:pt x="158" y="63"/>
                    <a:pt x="166" y="55"/>
                  </a:cubicBezTo>
                  <a:cubicBezTo>
                    <a:pt x="171" y="50"/>
                    <a:pt x="176" y="44"/>
                    <a:pt x="180" y="37"/>
                  </a:cubicBezTo>
                  <a:cubicBezTo>
                    <a:pt x="178" y="38"/>
                    <a:pt x="177" y="39"/>
                    <a:pt x="176" y="40"/>
                  </a:cubicBezTo>
                  <a:cubicBezTo>
                    <a:pt x="174" y="40"/>
                    <a:pt x="173" y="39"/>
                    <a:pt x="171" y="39"/>
                  </a:cubicBezTo>
                  <a:cubicBezTo>
                    <a:pt x="171" y="39"/>
                    <a:pt x="171" y="39"/>
                    <a:pt x="171" y="39"/>
                  </a:cubicBezTo>
                  <a:cubicBezTo>
                    <a:pt x="169" y="39"/>
                    <a:pt x="167" y="39"/>
                    <a:pt x="166" y="37"/>
                  </a:cubicBezTo>
                  <a:cubicBezTo>
                    <a:pt x="165" y="36"/>
                    <a:pt x="165" y="36"/>
                    <a:pt x="165" y="36"/>
                  </a:cubicBezTo>
                  <a:cubicBezTo>
                    <a:pt x="165" y="36"/>
                    <a:pt x="165" y="36"/>
                    <a:pt x="165" y="36"/>
                  </a:cubicBezTo>
                  <a:cubicBezTo>
                    <a:pt x="164" y="36"/>
                    <a:pt x="164" y="36"/>
                    <a:pt x="164" y="36"/>
                  </a:cubicBezTo>
                  <a:cubicBezTo>
                    <a:pt x="164" y="36"/>
                    <a:pt x="164" y="36"/>
                    <a:pt x="164" y="36"/>
                  </a:cubicBezTo>
                  <a:cubicBezTo>
                    <a:pt x="162" y="35"/>
                    <a:pt x="160" y="36"/>
                    <a:pt x="159" y="34"/>
                  </a:cubicBezTo>
                  <a:cubicBezTo>
                    <a:pt x="159" y="34"/>
                    <a:pt x="159" y="34"/>
                    <a:pt x="159" y="34"/>
                  </a:cubicBezTo>
                  <a:cubicBezTo>
                    <a:pt x="158" y="33"/>
                    <a:pt x="156" y="33"/>
                    <a:pt x="156" y="31"/>
                  </a:cubicBezTo>
                  <a:cubicBezTo>
                    <a:pt x="156" y="31"/>
                    <a:pt x="156" y="31"/>
                    <a:pt x="156" y="31"/>
                  </a:cubicBezTo>
                  <a:cubicBezTo>
                    <a:pt x="155" y="29"/>
                    <a:pt x="155" y="29"/>
                    <a:pt x="155" y="29"/>
                  </a:cubicBezTo>
                  <a:cubicBezTo>
                    <a:pt x="155" y="28"/>
                    <a:pt x="154" y="28"/>
                    <a:pt x="154" y="27"/>
                  </a:cubicBezTo>
                  <a:cubicBezTo>
                    <a:pt x="154" y="27"/>
                    <a:pt x="154" y="27"/>
                    <a:pt x="154" y="27"/>
                  </a:cubicBezTo>
                  <a:cubicBezTo>
                    <a:pt x="153" y="25"/>
                    <a:pt x="153" y="25"/>
                    <a:pt x="153" y="25"/>
                  </a:cubicBezTo>
                  <a:cubicBezTo>
                    <a:pt x="153" y="24"/>
                    <a:pt x="153" y="24"/>
                    <a:pt x="153" y="24"/>
                  </a:cubicBezTo>
                  <a:cubicBezTo>
                    <a:pt x="152" y="24"/>
                    <a:pt x="152" y="24"/>
                    <a:pt x="152" y="24"/>
                  </a:cubicBezTo>
                  <a:cubicBezTo>
                    <a:pt x="152" y="24"/>
                    <a:pt x="152" y="24"/>
                    <a:pt x="152" y="24"/>
                  </a:cubicBezTo>
                  <a:cubicBezTo>
                    <a:pt x="151" y="23"/>
                    <a:pt x="150" y="22"/>
                    <a:pt x="148" y="22"/>
                  </a:cubicBezTo>
                  <a:cubicBezTo>
                    <a:pt x="148" y="22"/>
                    <a:pt x="148" y="22"/>
                    <a:pt x="148" y="22"/>
                  </a:cubicBezTo>
                  <a:cubicBezTo>
                    <a:pt x="144" y="22"/>
                    <a:pt x="143" y="23"/>
                    <a:pt x="139" y="18"/>
                  </a:cubicBezTo>
                  <a:cubicBezTo>
                    <a:pt x="139" y="12"/>
                    <a:pt x="139" y="12"/>
                    <a:pt x="139" y="12"/>
                  </a:cubicBezTo>
                  <a:cubicBezTo>
                    <a:pt x="139" y="12"/>
                    <a:pt x="139" y="12"/>
                    <a:pt x="139" y="12"/>
                  </a:cubicBezTo>
                  <a:cubicBezTo>
                    <a:pt x="143" y="15"/>
                    <a:pt x="143" y="15"/>
                    <a:pt x="143" y="15"/>
                  </a:cubicBezTo>
                  <a:cubicBezTo>
                    <a:pt x="145" y="18"/>
                    <a:pt x="145" y="17"/>
                    <a:pt x="149" y="17"/>
                  </a:cubicBezTo>
                  <a:cubicBezTo>
                    <a:pt x="149" y="17"/>
                    <a:pt x="149" y="17"/>
                    <a:pt x="149" y="17"/>
                  </a:cubicBezTo>
                  <a:cubicBezTo>
                    <a:pt x="152" y="17"/>
                    <a:pt x="153" y="19"/>
                    <a:pt x="155" y="20"/>
                  </a:cubicBezTo>
                  <a:cubicBezTo>
                    <a:pt x="155" y="20"/>
                    <a:pt x="155" y="20"/>
                    <a:pt x="155" y="20"/>
                  </a:cubicBezTo>
                  <a:cubicBezTo>
                    <a:pt x="156" y="21"/>
                    <a:pt x="156" y="21"/>
                    <a:pt x="156" y="21"/>
                  </a:cubicBezTo>
                  <a:cubicBezTo>
                    <a:pt x="156" y="21"/>
                    <a:pt x="156" y="21"/>
                    <a:pt x="156" y="21"/>
                  </a:cubicBezTo>
                  <a:cubicBezTo>
                    <a:pt x="157" y="22"/>
                    <a:pt x="158" y="23"/>
                    <a:pt x="158" y="25"/>
                  </a:cubicBezTo>
                  <a:cubicBezTo>
                    <a:pt x="158" y="25"/>
                    <a:pt x="158" y="25"/>
                    <a:pt x="158" y="25"/>
                  </a:cubicBezTo>
                  <a:cubicBezTo>
                    <a:pt x="158" y="25"/>
                    <a:pt x="158" y="25"/>
                    <a:pt x="158" y="25"/>
                  </a:cubicBezTo>
                  <a:cubicBezTo>
                    <a:pt x="159" y="27"/>
                    <a:pt x="160" y="27"/>
                    <a:pt x="160" y="30"/>
                  </a:cubicBezTo>
                  <a:cubicBezTo>
                    <a:pt x="162" y="31"/>
                    <a:pt x="162" y="31"/>
                    <a:pt x="162" y="31"/>
                  </a:cubicBezTo>
                  <a:cubicBezTo>
                    <a:pt x="162" y="31"/>
                    <a:pt x="162" y="31"/>
                    <a:pt x="162" y="31"/>
                  </a:cubicBezTo>
                  <a:cubicBezTo>
                    <a:pt x="162" y="31"/>
                    <a:pt x="162" y="31"/>
                    <a:pt x="162" y="31"/>
                  </a:cubicBezTo>
                  <a:cubicBezTo>
                    <a:pt x="166" y="32"/>
                    <a:pt x="166" y="32"/>
                    <a:pt x="166" y="32"/>
                  </a:cubicBezTo>
                  <a:cubicBezTo>
                    <a:pt x="166" y="32"/>
                    <a:pt x="166" y="32"/>
                    <a:pt x="166" y="32"/>
                  </a:cubicBezTo>
                  <a:cubicBezTo>
                    <a:pt x="167" y="32"/>
                    <a:pt x="167" y="32"/>
                    <a:pt x="167" y="32"/>
                  </a:cubicBezTo>
                  <a:cubicBezTo>
                    <a:pt x="167" y="32"/>
                    <a:pt x="167" y="32"/>
                    <a:pt x="167" y="32"/>
                  </a:cubicBezTo>
                  <a:cubicBezTo>
                    <a:pt x="168" y="32"/>
                    <a:pt x="170" y="33"/>
                    <a:pt x="171" y="34"/>
                  </a:cubicBezTo>
                  <a:cubicBezTo>
                    <a:pt x="172" y="34"/>
                    <a:pt x="172" y="34"/>
                    <a:pt x="172" y="34"/>
                  </a:cubicBezTo>
                  <a:cubicBezTo>
                    <a:pt x="176" y="35"/>
                    <a:pt x="176" y="35"/>
                    <a:pt x="176" y="35"/>
                  </a:cubicBezTo>
                  <a:cubicBezTo>
                    <a:pt x="177" y="35"/>
                    <a:pt x="177" y="35"/>
                    <a:pt x="177" y="35"/>
                  </a:cubicBezTo>
                  <a:cubicBezTo>
                    <a:pt x="177" y="35"/>
                    <a:pt x="177" y="35"/>
                    <a:pt x="177" y="35"/>
                  </a:cubicBezTo>
                  <a:cubicBezTo>
                    <a:pt x="178" y="35"/>
                    <a:pt x="179" y="35"/>
                    <a:pt x="180" y="36"/>
                  </a:cubicBezTo>
                  <a:cubicBezTo>
                    <a:pt x="187" y="25"/>
                    <a:pt x="191" y="13"/>
                    <a:pt x="193" y="0"/>
                  </a:cubicBezTo>
                  <a:lnTo>
                    <a:pt x="197" y="0"/>
                  </a:lnTo>
                  <a:close/>
                  <a:moveTo>
                    <a:pt x="139" y="79"/>
                  </a:moveTo>
                  <a:cubicBezTo>
                    <a:pt x="127" y="85"/>
                    <a:pt x="113" y="88"/>
                    <a:pt x="99" y="88"/>
                  </a:cubicBezTo>
                  <a:cubicBezTo>
                    <a:pt x="71" y="88"/>
                    <a:pt x="46" y="77"/>
                    <a:pt x="28" y="59"/>
                  </a:cubicBezTo>
                  <a:cubicBezTo>
                    <a:pt x="13" y="43"/>
                    <a:pt x="3" y="23"/>
                    <a:pt x="0" y="0"/>
                  </a:cubicBezTo>
                  <a:cubicBezTo>
                    <a:pt x="5" y="0"/>
                    <a:pt x="5" y="0"/>
                    <a:pt x="5" y="0"/>
                  </a:cubicBezTo>
                  <a:cubicBezTo>
                    <a:pt x="7" y="22"/>
                    <a:pt x="17" y="41"/>
                    <a:pt x="32" y="55"/>
                  </a:cubicBezTo>
                  <a:cubicBezTo>
                    <a:pt x="49" y="72"/>
                    <a:pt x="73" y="83"/>
                    <a:pt x="99" y="83"/>
                  </a:cubicBezTo>
                  <a:cubicBezTo>
                    <a:pt x="105" y="83"/>
                    <a:pt x="112" y="82"/>
                    <a:pt x="118" y="81"/>
                  </a:cubicBezTo>
                  <a:cubicBezTo>
                    <a:pt x="118" y="78"/>
                    <a:pt x="119" y="74"/>
                    <a:pt x="117" y="71"/>
                  </a:cubicBezTo>
                  <a:cubicBezTo>
                    <a:pt x="114" y="68"/>
                    <a:pt x="114" y="68"/>
                    <a:pt x="114" y="68"/>
                  </a:cubicBezTo>
                  <a:cubicBezTo>
                    <a:pt x="114" y="68"/>
                    <a:pt x="114" y="68"/>
                    <a:pt x="114" y="68"/>
                  </a:cubicBezTo>
                  <a:cubicBezTo>
                    <a:pt x="112" y="67"/>
                    <a:pt x="112" y="67"/>
                    <a:pt x="112" y="67"/>
                  </a:cubicBezTo>
                  <a:cubicBezTo>
                    <a:pt x="106" y="64"/>
                    <a:pt x="106" y="64"/>
                    <a:pt x="104" y="60"/>
                  </a:cubicBezTo>
                  <a:cubicBezTo>
                    <a:pt x="104" y="60"/>
                    <a:pt x="104" y="60"/>
                    <a:pt x="104" y="60"/>
                  </a:cubicBezTo>
                  <a:cubicBezTo>
                    <a:pt x="102" y="57"/>
                    <a:pt x="102" y="57"/>
                    <a:pt x="102" y="57"/>
                  </a:cubicBezTo>
                  <a:cubicBezTo>
                    <a:pt x="102" y="57"/>
                    <a:pt x="102" y="57"/>
                    <a:pt x="102" y="57"/>
                  </a:cubicBezTo>
                  <a:cubicBezTo>
                    <a:pt x="100" y="54"/>
                    <a:pt x="99" y="50"/>
                    <a:pt x="96" y="47"/>
                  </a:cubicBezTo>
                  <a:cubicBezTo>
                    <a:pt x="96" y="47"/>
                    <a:pt x="96" y="47"/>
                    <a:pt x="96" y="47"/>
                  </a:cubicBezTo>
                  <a:cubicBezTo>
                    <a:pt x="96" y="47"/>
                    <a:pt x="92" y="45"/>
                    <a:pt x="93" y="40"/>
                  </a:cubicBezTo>
                  <a:cubicBezTo>
                    <a:pt x="93" y="40"/>
                    <a:pt x="93" y="40"/>
                    <a:pt x="93" y="40"/>
                  </a:cubicBezTo>
                  <a:cubicBezTo>
                    <a:pt x="93" y="39"/>
                    <a:pt x="94" y="38"/>
                    <a:pt x="95" y="38"/>
                  </a:cubicBezTo>
                  <a:cubicBezTo>
                    <a:pt x="94" y="37"/>
                    <a:pt x="94" y="37"/>
                    <a:pt x="94" y="37"/>
                  </a:cubicBezTo>
                  <a:cubicBezTo>
                    <a:pt x="94" y="37"/>
                    <a:pt x="94" y="37"/>
                    <a:pt x="94" y="37"/>
                  </a:cubicBezTo>
                  <a:cubicBezTo>
                    <a:pt x="93" y="34"/>
                    <a:pt x="94" y="33"/>
                    <a:pt x="95" y="32"/>
                  </a:cubicBezTo>
                  <a:cubicBezTo>
                    <a:pt x="95" y="32"/>
                    <a:pt x="95" y="32"/>
                    <a:pt x="95" y="32"/>
                  </a:cubicBezTo>
                  <a:cubicBezTo>
                    <a:pt x="95" y="30"/>
                    <a:pt x="96" y="29"/>
                    <a:pt x="97" y="28"/>
                  </a:cubicBezTo>
                  <a:cubicBezTo>
                    <a:pt x="97" y="28"/>
                    <a:pt x="97" y="28"/>
                    <a:pt x="97" y="28"/>
                  </a:cubicBezTo>
                  <a:cubicBezTo>
                    <a:pt x="98" y="27"/>
                    <a:pt x="98" y="27"/>
                    <a:pt x="98" y="27"/>
                  </a:cubicBezTo>
                  <a:cubicBezTo>
                    <a:pt x="98" y="27"/>
                    <a:pt x="98" y="27"/>
                    <a:pt x="98" y="27"/>
                  </a:cubicBezTo>
                  <a:cubicBezTo>
                    <a:pt x="99" y="25"/>
                    <a:pt x="103" y="24"/>
                    <a:pt x="100" y="18"/>
                  </a:cubicBezTo>
                  <a:cubicBezTo>
                    <a:pt x="99" y="20"/>
                    <a:pt x="95" y="19"/>
                    <a:pt x="94" y="18"/>
                  </a:cubicBezTo>
                  <a:cubicBezTo>
                    <a:pt x="94" y="18"/>
                    <a:pt x="94" y="18"/>
                    <a:pt x="94" y="18"/>
                  </a:cubicBezTo>
                  <a:cubicBezTo>
                    <a:pt x="93" y="18"/>
                    <a:pt x="93" y="18"/>
                    <a:pt x="93" y="18"/>
                  </a:cubicBezTo>
                  <a:cubicBezTo>
                    <a:pt x="88" y="16"/>
                    <a:pt x="89" y="15"/>
                    <a:pt x="88" y="14"/>
                  </a:cubicBezTo>
                  <a:cubicBezTo>
                    <a:pt x="84" y="13"/>
                    <a:pt x="86" y="12"/>
                    <a:pt x="85" y="10"/>
                  </a:cubicBezTo>
                  <a:cubicBezTo>
                    <a:pt x="83" y="7"/>
                    <a:pt x="83" y="7"/>
                    <a:pt x="83" y="7"/>
                  </a:cubicBezTo>
                  <a:cubicBezTo>
                    <a:pt x="77" y="6"/>
                    <a:pt x="77" y="6"/>
                    <a:pt x="77" y="6"/>
                  </a:cubicBezTo>
                  <a:cubicBezTo>
                    <a:pt x="77" y="6"/>
                    <a:pt x="77" y="6"/>
                    <a:pt x="77" y="6"/>
                  </a:cubicBezTo>
                  <a:cubicBezTo>
                    <a:pt x="74" y="5"/>
                    <a:pt x="72" y="1"/>
                    <a:pt x="70" y="2"/>
                  </a:cubicBezTo>
                  <a:cubicBezTo>
                    <a:pt x="67" y="3"/>
                    <a:pt x="64" y="1"/>
                    <a:pt x="61" y="0"/>
                  </a:cubicBezTo>
                  <a:cubicBezTo>
                    <a:pt x="95" y="0"/>
                    <a:pt x="95" y="0"/>
                    <a:pt x="95" y="0"/>
                  </a:cubicBezTo>
                  <a:cubicBezTo>
                    <a:pt x="96" y="4"/>
                    <a:pt x="92" y="7"/>
                    <a:pt x="95" y="10"/>
                  </a:cubicBezTo>
                  <a:cubicBezTo>
                    <a:pt x="97" y="13"/>
                    <a:pt x="99" y="9"/>
                    <a:pt x="103" y="11"/>
                  </a:cubicBezTo>
                  <a:cubicBezTo>
                    <a:pt x="103" y="11"/>
                    <a:pt x="103" y="11"/>
                    <a:pt x="103" y="11"/>
                  </a:cubicBezTo>
                  <a:cubicBezTo>
                    <a:pt x="103" y="11"/>
                    <a:pt x="104" y="11"/>
                    <a:pt x="104" y="12"/>
                  </a:cubicBezTo>
                  <a:cubicBezTo>
                    <a:pt x="104" y="11"/>
                    <a:pt x="105" y="11"/>
                    <a:pt x="105" y="11"/>
                  </a:cubicBezTo>
                  <a:cubicBezTo>
                    <a:pt x="107" y="7"/>
                    <a:pt x="107" y="8"/>
                    <a:pt x="111" y="6"/>
                  </a:cubicBezTo>
                  <a:cubicBezTo>
                    <a:pt x="111" y="6"/>
                    <a:pt x="111" y="6"/>
                    <a:pt x="111" y="6"/>
                  </a:cubicBezTo>
                  <a:cubicBezTo>
                    <a:pt x="112" y="6"/>
                    <a:pt x="112" y="6"/>
                    <a:pt x="112" y="6"/>
                  </a:cubicBezTo>
                  <a:cubicBezTo>
                    <a:pt x="112" y="6"/>
                    <a:pt x="112" y="6"/>
                    <a:pt x="112" y="6"/>
                  </a:cubicBezTo>
                  <a:cubicBezTo>
                    <a:pt x="113" y="5"/>
                    <a:pt x="113" y="5"/>
                    <a:pt x="113" y="5"/>
                  </a:cubicBezTo>
                  <a:cubicBezTo>
                    <a:pt x="113" y="5"/>
                    <a:pt x="113" y="5"/>
                    <a:pt x="113" y="5"/>
                  </a:cubicBezTo>
                  <a:cubicBezTo>
                    <a:pt x="114" y="4"/>
                    <a:pt x="116" y="3"/>
                    <a:pt x="118" y="5"/>
                  </a:cubicBezTo>
                  <a:cubicBezTo>
                    <a:pt x="119" y="5"/>
                    <a:pt x="121" y="6"/>
                    <a:pt x="122" y="7"/>
                  </a:cubicBezTo>
                  <a:cubicBezTo>
                    <a:pt x="122" y="7"/>
                    <a:pt x="122" y="7"/>
                    <a:pt x="122" y="7"/>
                  </a:cubicBezTo>
                  <a:cubicBezTo>
                    <a:pt x="123" y="7"/>
                    <a:pt x="123" y="7"/>
                    <a:pt x="124" y="8"/>
                  </a:cubicBezTo>
                  <a:cubicBezTo>
                    <a:pt x="124" y="8"/>
                    <a:pt x="127" y="8"/>
                    <a:pt x="128" y="9"/>
                  </a:cubicBezTo>
                  <a:cubicBezTo>
                    <a:pt x="130" y="7"/>
                    <a:pt x="133" y="7"/>
                    <a:pt x="134" y="8"/>
                  </a:cubicBezTo>
                  <a:cubicBezTo>
                    <a:pt x="137" y="7"/>
                    <a:pt x="138" y="10"/>
                    <a:pt x="139" y="12"/>
                  </a:cubicBezTo>
                  <a:cubicBezTo>
                    <a:pt x="139" y="18"/>
                    <a:pt x="139" y="18"/>
                    <a:pt x="139" y="18"/>
                  </a:cubicBezTo>
                  <a:cubicBezTo>
                    <a:pt x="139" y="18"/>
                    <a:pt x="139" y="18"/>
                    <a:pt x="139" y="18"/>
                  </a:cubicBezTo>
                  <a:cubicBezTo>
                    <a:pt x="138" y="16"/>
                    <a:pt x="137" y="17"/>
                    <a:pt x="135" y="16"/>
                  </a:cubicBezTo>
                  <a:cubicBezTo>
                    <a:pt x="135" y="16"/>
                    <a:pt x="135" y="16"/>
                    <a:pt x="135" y="16"/>
                  </a:cubicBezTo>
                  <a:cubicBezTo>
                    <a:pt x="134" y="14"/>
                    <a:pt x="134" y="14"/>
                    <a:pt x="134" y="14"/>
                  </a:cubicBezTo>
                  <a:cubicBezTo>
                    <a:pt x="133" y="14"/>
                    <a:pt x="132" y="12"/>
                    <a:pt x="131" y="12"/>
                  </a:cubicBezTo>
                  <a:cubicBezTo>
                    <a:pt x="128" y="15"/>
                    <a:pt x="127" y="12"/>
                    <a:pt x="125" y="13"/>
                  </a:cubicBezTo>
                  <a:cubicBezTo>
                    <a:pt x="122" y="13"/>
                    <a:pt x="121" y="12"/>
                    <a:pt x="120" y="11"/>
                  </a:cubicBezTo>
                  <a:cubicBezTo>
                    <a:pt x="120" y="11"/>
                    <a:pt x="120" y="11"/>
                    <a:pt x="120" y="11"/>
                  </a:cubicBezTo>
                  <a:cubicBezTo>
                    <a:pt x="119" y="10"/>
                    <a:pt x="119" y="10"/>
                    <a:pt x="119" y="10"/>
                  </a:cubicBezTo>
                  <a:cubicBezTo>
                    <a:pt x="118" y="11"/>
                    <a:pt x="117" y="12"/>
                    <a:pt x="114" y="11"/>
                  </a:cubicBezTo>
                  <a:cubicBezTo>
                    <a:pt x="114" y="11"/>
                    <a:pt x="114" y="11"/>
                    <a:pt x="114" y="11"/>
                  </a:cubicBezTo>
                  <a:cubicBezTo>
                    <a:pt x="114" y="11"/>
                    <a:pt x="114" y="11"/>
                    <a:pt x="114" y="11"/>
                  </a:cubicBezTo>
                  <a:cubicBezTo>
                    <a:pt x="113" y="11"/>
                    <a:pt x="113" y="11"/>
                    <a:pt x="113" y="11"/>
                  </a:cubicBezTo>
                  <a:cubicBezTo>
                    <a:pt x="113" y="11"/>
                    <a:pt x="113" y="11"/>
                    <a:pt x="113" y="11"/>
                  </a:cubicBezTo>
                  <a:cubicBezTo>
                    <a:pt x="110" y="12"/>
                    <a:pt x="111" y="10"/>
                    <a:pt x="109" y="13"/>
                  </a:cubicBezTo>
                  <a:cubicBezTo>
                    <a:pt x="109" y="14"/>
                    <a:pt x="108" y="15"/>
                    <a:pt x="107" y="15"/>
                  </a:cubicBezTo>
                  <a:cubicBezTo>
                    <a:pt x="107" y="16"/>
                    <a:pt x="106" y="17"/>
                    <a:pt x="105" y="17"/>
                  </a:cubicBezTo>
                  <a:cubicBezTo>
                    <a:pt x="107" y="20"/>
                    <a:pt x="106" y="26"/>
                    <a:pt x="103" y="28"/>
                  </a:cubicBezTo>
                  <a:cubicBezTo>
                    <a:pt x="102" y="29"/>
                    <a:pt x="102" y="29"/>
                    <a:pt x="102" y="29"/>
                  </a:cubicBezTo>
                  <a:cubicBezTo>
                    <a:pt x="102" y="29"/>
                    <a:pt x="102" y="29"/>
                    <a:pt x="102" y="29"/>
                  </a:cubicBezTo>
                  <a:cubicBezTo>
                    <a:pt x="100" y="32"/>
                    <a:pt x="100" y="32"/>
                    <a:pt x="100" y="32"/>
                  </a:cubicBezTo>
                  <a:cubicBezTo>
                    <a:pt x="100" y="32"/>
                    <a:pt x="100" y="32"/>
                    <a:pt x="100" y="32"/>
                  </a:cubicBezTo>
                  <a:cubicBezTo>
                    <a:pt x="99" y="34"/>
                    <a:pt x="99" y="34"/>
                    <a:pt x="99" y="34"/>
                  </a:cubicBezTo>
                  <a:cubicBezTo>
                    <a:pt x="99" y="34"/>
                    <a:pt x="99" y="34"/>
                    <a:pt x="99" y="34"/>
                  </a:cubicBezTo>
                  <a:cubicBezTo>
                    <a:pt x="99" y="34"/>
                    <a:pt x="98" y="35"/>
                    <a:pt x="98" y="35"/>
                  </a:cubicBezTo>
                  <a:cubicBezTo>
                    <a:pt x="99" y="35"/>
                    <a:pt x="101" y="38"/>
                    <a:pt x="98" y="41"/>
                  </a:cubicBezTo>
                  <a:cubicBezTo>
                    <a:pt x="98" y="41"/>
                    <a:pt x="98" y="41"/>
                    <a:pt x="98" y="41"/>
                  </a:cubicBezTo>
                  <a:cubicBezTo>
                    <a:pt x="98" y="41"/>
                    <a:pt x="98" y="41"/>
                    <a:pt x="98" y="41"/>
                  </a:cubicBezTo>
                  <a:cubicBezTo>
                    <a:pt x="98" y="43"/>
                    <a:pt x="98" y="43"/>
                    <a:pt x="98" y="43"/>
                  </a:cubicBezTo>
                  <a:cubicBezTo>
                    <a:pt x="99" y="43"/>
                    <a:pt x="99" y="43"/>
                    <a:pt x="99" y="43"/>
                  </a:cubicBezTo>
                  <a:cubicBezTo>
                    <a:pt x="99" y="43"/>
                    <a:pt x="100" y="44"/>
                    <a:pt x="100" y="44"/>
                  </a:cubicBezTo>
                  <a:cubicBezTo>
                    <a:pt x="100" y="44"/>
                    <a:pt x="100" y="44"/>
                    <a:pt x="100" y="44"/>
                  </a:cubicBezTo>
                  <a:cubicBezTo>
                    <a:pt x="103" y="47"/>
                    <a:pt x="104" y="51"/>
                    <a:pt x="106" y="54"/>
                  </a:cubicBezTo>
                  <a:cubicBezTo>
                    <a:pt x="106" y="54"/>
                    <a:pt x="106" y="54"/>
                    <a:pt x="106" y="54"/>
                  </a:cubicBezTo>
                  <a:cubicBezTo>
                    <a:pt x="109" y="58"/>
                    <a:pt x="109" y="58"/>
                    <a:pt x="109" y="58"/>
                  </a:cubicBezTo>
                  <a:cubicBezTo>
                    <a:pt x="109" y="58"/>
                    <a:pt x="109" y="58"/>
                    <a:pt x="109" y="58"/>
                  </a:cubicBezTo>
                  <a:cubicBezTo>
                    <a:pt x="110" y="60"/>
                    <a:pt x="109" y="61"/>
                    <a:pt x="115" y="63"/>
                  </a:cubicBezTo>
                  <a:cubicBezTo>
                    <a:pt x="115" y="63"/>
                    <a:pt x="116" y="64"/>
                    <a:pt x="117" y="64"/>
                  </a:cubicBezTo>
                  <a:cubicBezTo>
                    <a:pt x="117" y="64"/>
                    <a:pt x="117" y="64"/>
                    <a:pt x="117" y="64"/>
                  </a:cubicBezTo>
                  <a:cubicBezTo>
                    <a:pt x="118" y="65"/>
                    <a:pt x="121" y="67"/>
                    <a:pt x="121" y="68"/>
                  </a:cubicBezTo>
                  <a:cubicBezTo>
                    <a:pt x="121" y="68"/>
                    <a:pt x="121" y="68"/>
                    <a:pt x="121" y="68"/>
                  </a:cubicBezTo>
                  <a:cubicBezTo>
                    <a:pt x="123" y="71"/>
                    <a:pt x="123" y="75"/>
                    <a:pt x="123" y="78"/>
                  </a:cubicBezTo>
                  <a:cubicBezTo>
                    <a:pt x="122" y="79"/>
                    <a:pt x="121" y="80"/>
                    <a:pt x="120" y="81"/>
                  </a:cubicBezTo>
                  <a:cubicBezTo>
                    <a:pt x="127" y="79"/>
                    <a:pt x="133" y="77"/>
                    <a:pt x="139" y="74"/>
                  </a:cubicBezTo>
                  <a:lnTo>
                    <a:pt x="139" y="7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4" name="Freeform 337"/>
            <p:cNvSpPr>
              <a:spLocks noEditPoints="1"/>
            </p:cNvSpPr>
            <p:nvPr/>
          </p:nvSpPr>
          <p:spPr bwMode="auto">
            <a:xfrm>
              <a:off x="2473107" y="1287816"/>
              <a:ext cx="536475" cy="535011"/>
            </a:xfrm>
            <a:custGeom>
              <a:avLst/>
              <a:gdLst>
                <a:gd name="T0" fmla="*/ 258 w 290"/>
                <a:gd name="T1" fmla="*/ 220 h 290"/>
                <a:gd name="T2" fmla="*/ 232 w 290"/>
                <a:gd name="T3" fmla="*/ 211 h 290"/>
                <a:gd name="T4" fmla="*/ 227 w 290"/>
                <a:gd name="T5" fmla="*/ 191 h 290"/>
                <a:gd name="T6" fmla="*/ 237 w 290"/>
                <a:gd name="T7" fmla="*/ 206 h 290"/>
                <a:gd name="T8" fmla="*/ 259 w 290"/>
                <a:gd name="T9" fmla="*/ 212 h 290"/>
                <a:gd name="T10" fmla="*/ 248 w 290"/>
                <a:gd name="T11" fmla="*/ 68 h 290"/>
                <a:gd name="T12" fmla="*/ 236 w 290"/>
                <a:gd name="T13" fmla="*/ 71 h 290"/>
                <a:gd name="T14" fmla="*/ 232 w 290"/>
                <a:gd name="T15" fmla="*/ 54 h 290"/>
                <a:gd name="T16" fmla="*/ 230 w 290"/>
                <a:gd name="T17" fmla="*/ 38 h 290"/>
                <a:gd name="T18" fmla="*/ 225 w 290"/>
                <a:gd name="T19" fmla="*/ 24 h 290"/>
                <a:gd name="T20" fmla="*/ 217 w 290"/>
                <a:gd name="T21" fmla="*/ 34 h 290"/>
                <a:gd name="T22" fmla="*/ 204 w 290"/>
                <a:gd name="T23" fmla="*/ 35 h 290"/>
                <a:gd name="T24" fmla="*/ 203 w 290"/>
                <a:gd name="T25" fmla="*/ 277 h 290"/>
                <a:gd name="T26" fmla="*/ 209 w 290"/>
                <a:gd name="T27" fmla="*/ 71 h 290"/>
                <a:gd name="T28" fmla="*/ 225 w 290"/>
                <a:gd name="T29" fmla="*/ 198 h 290"/>
                <a:gd name="T30" fmla="*/ 209 w 290"/>
                <a:gd name="T31" fmla="*/ 183 h 290"/>
                <a:gd name="T32" fmla="*/ 170 w 290"/>
                <a:gd name="T33" fmla="*/ 24 h 290"/>
                <a:gd name="T34" fmla="*/ 185 w 290"/>
                <a:gd name="T35" fmla="*/ 14 h 290"/>
                <a:gd name="T36" fmla="*/ 170 w 290"/>
                <a:gd name="T37" fmla="*/ 287 h 290"/>
                <a:gd name="T38" fmla="*/ 178 w 290"/>
                <a:gd name="T39" fmla="*/ 261 h 290"/>
                <a:gd name="T40" fmla="*/ 170 w 290"/>
                <a:gd name="T41" fmla="*/ 38 h 290"/>
                <a:gd name="T42" fmla="*/ 203 w 290"/>
                <a:gd name="T43" fmla="*/ 28 h 290"/>
                <a:gd name="T44" fmla="*/ 181 w 290"/>
                <a:gd name="T45" fmla="*/ 94 h 290"/>
                <a:gd name="T46" fmla="*/ 174 w 290"/>
                <a:gd name="T47" fmla="*/ 90 h 290"/>
                <a:gd name="T48" fmla="*/ 203 w 290"/>
                <a:gd name="T49" fmla="*/ 179 h 290"/>
                <a:gd name="T50" fmla="*/ 176 w 290"/>
                <a:gd name="T51" fmla="*/ 177 h 290"/>
                <a:gd name="T52" fmla="*/ 197 w 290"/>
                <a:gd name="T53" fmla="*/ 174 h 290"/>
                <a:gd name="T54" fmla="*/ 170 w 290"/>
                <a:gd name="T55" fmla="*/ 287 h 290"/>
                <a:gd name="T56" fmla="*/ 170 w 290"/>
                <a:gd name="T57" fmla="*/ 46 h 290"/>
                <a:gd name="T58" fmla="*/ 170 w 290"/>
                <a:gd name="T59" fmla="*/ 24 h 290"/>
                <a:gd name="T60" fmla="*/ 168 w 290"/>
                <a:gd name="T61" fmla="*/ 95 h 290"/>
                <a:gd name="T62" fmla="*/ 166 w 290"/>
                <a:gd name="T63" fmla="*/ 177 h 290"/>
                <a:gd name="T64" fmla="*/ 165 w 290"/>
                <a:gd name="T65" fmla="*/ 169 h 290"/>
                <a:gd name="T66" fmla="*/ 159 w 290"/>
                <a:gd name="T67" fmla="*/ 246 h 290"/>
                <a:gd name="T68" fmla="*/ 156 w 290"/>
                <a:gd name="T69" fmla="*/ 8 h 290"/>
                <a:gd name="T70" fmla="*/ 118 w 290"/>
                <a:gd name="T71" fmla="*/ 9 h 290"/>
                <a:gd name="T72" fmla="*/ 159 w 290"/>
                <a:gd name="T73" fmla="*/ 282 h 290"/>
                <a:gd name="T74" fmla="*/ 159 w 290"/>
                <a:gd name="T75" fmla="*/ 114 h 290"/>
                <a:gd name="T76" fmla="*/ 119 w 290"/>
                <a:gd name="T77" fmla="*/ 124 h 290"/>
                <a:gd name="T78" fmla="*/ 103 w 290"/>
                <a:gd name="T79" fmla="*/ 145 h 290"/>
                <a:gd name="T80" fmla="*/ 130 w 290"/>
                <a:gd name="T81" fmla="*/ 151 h 290"/>
                <a:gd name="T82" fmla="*/ 151 w 290"/>
                <a:gd name="T83" fmla="*/ 177 h 290"/>
                <a:gd name="T84" fmla="*/ 150 w 290"/>
                <a:gd name="T85" fmla="*/ 204 h 290"/>
                <a:gd name="T86" fmla="*/ 143 w 290"/>
                <a:gd name="T87" fmla="*/ 221 h 290"/>
                <a:gd name="T88" fmla="*/ 153 w 290"/>
                <a:gd name="T89" fmla="*/ 249 h 290"/>
                <a:gd name="T90" fmla="*/ 138 w 290"/>
                <a:gd name="T91" fmla="*/ 215 h 290"/>
                <a:gd name="T92" fmla="*/ 138 w 290"/>
                <a:gd name="T93" fmla="*/ 188 h 290"/>
                <a:gd name="T94" fmla="*/ 90 w 290"/>
                <a:gd name="T95" fmla="*/ 162 h 290"/>
                <a:gd name="T96" fmla="*/ 99 w 290"/>
                <a:gd name="T97" fmla="*/ 131 h 290"/>
                <a:gd name="T98" fmla="*/ 157 w 290"/>
                <a:gd name="T99" fmla="*/ 107 h 290"/>
                <a:gd name="T100" fmla="*/ 61 w 290"/>
                <a:gd name="T101" fmla="*/ 36 h 290"/>
                <a:gd name="T102" fmla="*/ 64 w 290"/>
                <a:gd name="T103" fmla="*/ 51 h 290"/>
                <a:gd name="T104" fmla="*/ 49 w 290"/>
                <a:gd name="T105" fmla="*/ 100 h 290"/>
                <a:gd name="T106" fmla="*/ 68 w 290"/>
                <a:gd name="T107" fmla="*/ 123 h 290"/>
                <a:gd name="T108" fmla="*/ 89 w 290"/>
                <a:gd name="T109" fmla="*/ 162 h 290"/>
                <a:gd name="T110" fmla="*/ 66 w 290"/>
                <a:gd name="T111" fmla="*/ 142 h 290"/>
                <a:gd name="T112" fmla="*/ 50 w 290"/>
                <a:gd name="T113" fmla="*/ 116 h 290"/>
                <a:gd name="T114" fmla="*/ 46 w 290"/>
                <a:gd name="T115" fmla="*/ 82 h 290"/>
                <a:gd name="T116" fmla="*/ 7 w 290"/>
                <a:gd name="T117" fmla="*/ 14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 h="290">
                  <a:moveTo>
                    <a:pt x="225" y="24"/>
                  </a:moveTo>
                  <a:cubicBezTo>
                    <a:pt x="233" y="29"/>
                    <a:pt x="241" y="35"/>
                    <a:pt x="247" y="42"/>
                  </a:cubicBezTo>
                  <a:cubicBezTo>
                    <a:pt x="274" y="68"/>
                    <a:pt x="290" y="105"/>
                    <a:pt x="290" y="145"/>
                  </a:cubicBezTo>
                  <a:cubicBezTo>
                    <a:pt x="290" y="185"/>
                    <a:pt x="274" y="221"/>
                    <a:pt x="247" y="247"/>
                  </a:cubicBezTo>
                  <a:cubicBezTo>
                    <a:pt x="241" y="254"/>
                    <a:pt x="233" y="260"/>
                    <a:pt x="225" y="266"/>
                  </a:cubicBezTo>
                  <a:cubicBezTo>
                    <a:pt x="225" y="257"/>
                    <a:pt x="225" y="257"/>
                    <a:pt x="225" y="257"/>
                  </a:cubicBezTo>
                  <a:cubicBezTo>
                    <a:pt x="231" y="253"/>
                    <a:pt x="237" y="248"/>
                    <a:pt x="242" y="242"/>
                  </a:cubicBezTo>
                  <a:cubicBezTo>
                    <a:pt x="250" y="234"/>
                    <a:pt x="257" y="225"/>
                    <a:pt x="263" y="215"/>
                  </a:cubicBezTo>
                  <a:cubicBezTo>
                    <a:pt x="261" y="217"/>
                    <a:pt x="259" y="218"/>
                    <a:pt x="258" y="220"/>
                  </a:cubicBezTo>
                  <a:cubicBezTo>
                    <a:pt x="255" y="220"/>
                    <a:pt x="253" y="219"/>
                    <a:pt x="251" y="218"/>
                  </a:cubicBezTo>
                  <a:cubicBezTo>
                    <a:pt x="251" y="218"/>
                    <a:pt x="251" y="218"/>
                    <a:pt x="251" y="218"/>
                  </a:cubicBezTo>
                  <a:cubicBezTo>
                    <a:pt x="247" y="218"/>
                    <a:pt x="245" y="218"/>
                    <a:pt x="244" y="215"/>
                  </a:cubicBezTo>
                  <a:cubicBezTo>
                    <a:pt x="242" y="214"/>
                    <a:pt x="242" y="214"/>
                    <a:pt x="242" y="214"/>
                  </a:cubicBezTo>
                  <a:cubicBezTo>
                    <a:pt x="242" y="214"/>
                    <a:pt x="242" y="214"/>
                    <a:pt x="242" y="214"/>
                  </a:cubicBezTo>
                  <a:cubicBezTo>
                    <a:pt x="241" y="214"/>
                    <a:pt x="241" y="214"/>
                    <a:pt x="241" y="214"/>
                  </a:cubicBezTo>
                  <a:cubicBezTo>
                    <a:pt x="241" y="214"/>
                    <a:pt x="241" y="214"/>
                    <a:pt x="241" y="214"/>
                  </a:cubicBezTo>
                  <a:cubicBezTo>
                    <a:pt x="238" y="213"/>
                    <a:pt x="235" y="214"/>
                    <a:pt x="232" y="211"/>
                  </a:cubicBezTo>
                  <a:cubicBezTo>
                    <a:pt x="232" y="211"/>
                    <a:pt x="232" y="211"/>
                    <a:pt x="232" y="211"/>
                  </a:cubicBezTo>
                  <a:cubicBezTo>
                    <a:pt x="231" y="210"/>
                    <a:pt x="229" y="210"/>
                    <a:pt x="228" y="207"/>
                  </a:cubicBezTo>
                  <a:cubicBezTo>
                    <a:pt x="228" y="207"/>
                    <a:pt x="228" y="207"/>
                    <a:pt x="228" y="207"/>
                  </a:cubicBezTo>
                  <a:cubicBezTo>
                    <a:pt x="227" y="204"/>
                    <a:pt x="227" y="204"/>
                    <a:pt x="227" y="204"/>
                  </a:cubicBezTo>
                  <a:cubicBezTo>
                    <a:pt x="226" y="203"/>
                    <a:pt x="226" y="202"/>
                    <a:pt x="225" y="201"/>
                  </a:cubicBezTo>
                  <a:cubicBezTo>
                    <a:pt x="225" y="201"/>
                    <a:pt x="225" y="201"/>
                    <a:pt x="225" y="201"/>
                  </a:cubicBezTo>
                  <a:cubicBezTo>
                    <a:pt x="225" y="198"/>
                    <a:pt x="225" y="198"/>
                    <a:pt x="225" y="198"/>
                  </a:cubicBezTo>
                  <a:cubicBezTo>
                    <a:pt x="225" y="198"/>
                    <a:pt x="225" y="198"/>
                    <a:pt x="225" y="198"/>
                  </a:cubicBezTo>
                  <a:cubicBezTo>
                    <a:pt x="225" y="189"/>
                    <a:pt x="225" y="189"/>
                    <a:pt x="225" y="189"/>
                  </a:cubicBezTo>
                  <a:cubicBezTo>
                    <a:pt x="225" y="190"/>
                    <a:pt x="226" y="190"/>
                    <a:pt x="227" y="191"/>
                  </a:cubicBezTo>
                  <a:cubicBezTo>
                    <a:pt x="227" y="191"/>
                    <a:pt x="227" y="191"/>
                    <a:pt x="227" y="191"/>
                  </a:cubicBezTo>
                  <a:cubicBezTo>
                    <a:pt x="228" y="191"/>
                    <a:pt x="228" y="191"/>
                    <a:pt x="228" y="191"/>
                  </a:cubicBezTo>
                  <a:cubicBezTo>
                    <a:pt x="228" y="191"/>
                    <a:pt x="228" y="191"/>
                    <a:pt x="228" y="191"/>
                  </a:cubicBezTo>
                  <a:cubicBezTo>
                    <a:pt x="230" y="193"/>
                    <a:pt x="231" y="195"/>
                    <a:pt x="232" y="198"/>
                  </a:cubicBezTo>
                  <a:cubicBezTo>
                    <a:pt x="232" y="198"/>
                    <a:pt x="232" y="198"/>
                    <a:pt x="232" y="198"/>
                  </a:cubicBezTo>
                  <a:cubicBezTo>
                    <a:pt x="232" y="198"/>
                    <a:pt x="232" y="198"/>
                    <a:pt x="232" y="198"/>
                  </a:cubicBezTo>
                  <a:cubicBezTo>
                    <a:pt x="233" y="201"/>
                    <a:pt x="235" y="201"/>
                    <a:pt x="235" y="205"/>
                  </a:cubicBezTo>
                  <a:cubicBezTo>
                    <a:pt x="237" y="206"/>
                    <a:pt x="237" y="206"/>
                    <a:pt x="237" y="206"/>
                  </a:cubicBezTo>
                  <a:cubicBezTo>
                    <a:pt x="237" y="206"/>
                    <a:pt x="237" y="206"/>
                    <a:pt x="237" y="206"/>
                  </a:cubicBezTo>
                  <a:cubicBezTo>
                    <a:pt x="237" y="206"/>
                    <a:pt x="237" y="206"/>
                    <a:pt x="237" y="206"/>
                  </a:cubicBezTo>
                  <a:cubicBezTo>
                    <a:pt x="243" y="208"/>
                    <a:pt x="243" y="208"/>
                    <a:pt x="243" y="208"/>
                  </a:cubicBezTo>
                  <a:cubicBezTo>
                    <a:pt x="243" y="208"/>
                    <a:pt x="243" y="208"/>
                    <a:pt x="243" y="208"/>
                  </a:cubicBezTo>
                  <a:cubicBezTo>
                    <a:pt x="244" y="208"/>
                    <a:pt x="244" y="208"/>
                    <a:pt x="244" y="208"/>
                  </a:cubicBezTo>
                  <a:cubicBezTo>
                    <a:pt x="244" y="208"/>
                    <a:pt x="244" y="208"/>
                    <a:pt x="244" y="208"/>
                  </a:cubicBezTo>
                  <a:cubicBezTo>
                    <a:pt x="247" y="209"/>
                    <a:pt x="249" y="209"/>
                    <a:pt x="250" y="212"/>
                  </a:cubicBezTo>
                  <a:cubicBezTo>
                    <a:pt x="251" y="212"/>
                    <a:pt x="251" y="212"/>
                    <a:pt x="251" y="212"/>
                  </a:cubicBezTo>
                  <a:cubicBezTo>
                    <a:pt x="257" y="213"/>
                    <a:pt x="257" y="213"/>
                    <a:pt x="257" y="213"/>
                  </a:cubicBezTo>
                  <a:cubicBezTo>
                    <a:pt x="259" y="212"/>
                    <a:pt x="259" y="212"/>
                    <a:pt x="259" y="212"/>
                  </a:cubicBezTo>
                  <a:cubicBezTo>
                    <a:pt x="259" y="212"/>
                    <a:pt x="259" y="212"/>
                    <a:pt x="259" y="212"/>
                  </a:cubicBezTo>
                  <a:cubicBezTo>
                    <a:pt x="261" y="213"/>
                    <a:pt x="263" y="213"/>
                    <a:pt x="264" y="214"/>
                  </a:cubicBezTo>
                  <a:cubicBezTo>
                    <a:pt x="276" y="194"/>
                    <a:pt x="283" y="170"/>
                    <a:pt x="283" y="145"/>
                  </a:cubicBezTo>
                  <a:cubicBezTo>
                    <a:pt x="283" y="109"/>
                    <a:pt x="269" y="76"/>
                    <a:pt x="247" y="51"/>
                  </a:cubicBezTo>
                  <a:cubicBezTo>
                    <a:pt x="247" y="54"/>
                    <a:pt x="246" y="54"/>
                    <a:pt x="244" y="58"/>
                  </a:cubicBezTo>
                  <a:cubicBezTo>
                    <a:pt x="245" y="59"/>
                    <a:pt x="246" y="60"/>
                    <a:pt x="247" y="61"/>
                  </a:cubicBezTo>
                  <a:cubicBezTo>
                    <a:pt x="247" y="61"/>
                    <a:pt x="247" y="61"/>
                    <a:pt x="247" y="61"/>
                  </a:cubicBezTo>
                  <a:cubicBezTo>
                    <a:pt x="248" y="63"/>
                    <a:pt x="247" y="64"/>
                    <a:pt x="247" y="66"/>
                  </a:cubicBezTo>
                  <a:cubicBezTo>
                    <a:pt x="247" y="66"/>
                    <a:pt x="248" y="67"/>
                    <a:pt x="248" y="68"/>
                  </a:cubicBezTo>
                  <a:cubicBezTo>
                    <a:pt x="248" y="68"/>
                    <a:pt x="248" y="68"/>
                    <a:pt x="248" y="68"/>
                  </a:cubicBezTo>
                  <a:cubicBezTo>
                    <a:pt x="246" y="72"/>
                    <a:pt x="246" y="72"/>
                    <a:pt x="246" y="72"/>
                  </a:cubicBezTo>
                  <a:cubicBezTo>
                    <a:pt x="246" y="72"/>
                    <a:pt x="246" y="72"/>
                    <a:pt x="246" y="72"/>
                  </a:cubicBezTo>
                  <a:cubicBezTo>
                    <a:pt x="245" y="73"/>
                    <a:pt x="244" y="73"/>
                    <a:pt x="242" y="73"/>
                  </a:cubicBezTo>
                  <a:cubicBezTo>
                    <a:pt x="242" y="73"/>
                    <a:pt x="242" y="73"/>
                    <a:pt x="242" y="73"/>
                  </a:cubicBezTo>
                  <a:cubicBezTo>
                    <a:pt x="238" y="71"/>
                    <a:pt x="238" y="71"/>
                    <a:pt x="238" y="71"/>
                  </a:cubicBezTo>
                  <a:cubicBezTo>
                    <a:pt x="238" y="71"/>
                    <a:pt x="238" y="71"/>
                    <a:pt x="238" y="71"/>
                  </a:cubicBezTo>
                  <a:cubicBezTo>
                    <a:pt x="236" y="71"/>
                    <a:pt x="236" y="71"/>
                    <a:pt x="236" y="71"/>
                  </a:cubicBezTo>
                  <a:cubicBezTo>
                    <a:pt x="236" y="71"/>
                    <a:pt x="236" y="71"/>
                    <a:pt x="236" y="71"/>
                  </a:cubicBezTo>
                  <a:cubicBezTo>
                    <a:pt x="234" y="71"/>
                    <a:pt x="234" y="71"/>
                    <a:pt x="234" y="71"/>
                  </a:cubicBezTo>
                  <a:cubicBezTo>
                    <a:pt x="234" y="71"/>
                    <a:pt x="234" y="71"/>
                    <a:pt x="234" y="71"/>
                  </a:cubicBezTo>
                  <a:cubicBezTo>
                    <a:pt x="231" y="70"/>
                    <a:pt x="229" y="71"/>
                    <a:pt x="227" y="70"/>
                  </a:cubicBezTo>
                  <a:cubicBezTo>
                    <a:pt x="228" y="72"/>
                    <a:pt x="227" y="74"/>
                    <a:pt x="225" y="76"/>
                  </a:cubicBezTo>
                  <a:cubicBezTo>
                    <a:pt x="225" y="56"/>
                    <a:pt x="225" y="56"/>
                    <a:pt x="225" y="56"/>
                  </a:cubicBezTo>
                  <a:cubicBezTo>
                    <a:pt x="227" y="56"/>
                    <a:pt x="229" y="56"/>
                    <a:pt x="231" y="55"/>
                  </a:cubicBezTo>
                  <a:cubicBezTo>
                    <a:pt x="231" y="55"/>
                    <a:pt x="231" y="55"/>
                    <a:pt x="231" y="55"/>
                  </a:cubicBezTo>
                  <a:cubicBezTo>
                    <a:pt x="232" y="54"/>
                    <a:pt x="232" y="54"/>
                    <a:pt x="232" y="54"/>
                  </a:cubicBezTo>
                  <a:cubicBezTo>
                    <a:pt x="232" y="54"/>
                    <a:pt x="232" y="54"/>
                    <a:pt x="232" y="54"/>
                  </a:cubicBezTo>
                  <a:cubicBezTo>
                    <a:pt x="234" y="53"/>
                    <a:pt x="236" y="52"/>
                    <a:pt x="238" y="53"/>
                  </a:cubicBezTo>
                  <a:cubicBezTo>
                    <a:pt x="239" y="53"/>
                    <a:pt x="239" y="52"/>
                    <a:pt x="239" y="52"/>
                  </a:cubicBezTo>
                  <a:cubicBezTo>
                    <a:pt x="237" y="49"/>
                    <a:pt x="237" y="49"/>
                    <a:pt x="237" y="49"/>
                  </a:cubicBezTo>
                  <a:cubicBezTo>
                    <a:pt x="234" y="48"/>
                    <a:pt x="232" y="47"/>
                    <a:pt x="231" y="43"/>
                  </a:cubicBezTo>
                  <a:cubicBezTo>
                    <a:pt x="231" y="43"/>
                    <a:pt x="231" y="43"/>
                    <a:pt x="231" y="43"/>
                  </a:cubicBezTo>
                  <a:cubicBezTo>
                    <a:pt x="231" y="41"/>
                    <a:pt x="231" y="41"/>
                    <a:pt x="231" y="41"/>
                  </a:cubicBezTo>
                  <a:cubicBezTo>
                    <a:pt x="231" y="40"/>
                    <a:pt x="231" y="40"/>
                    <a:pt x="231" y="39"/>
                  </a:cubicBezTo>
                  <a:cubicBezTo>
                    <a:pt x="231" y="39"/>
                    <a:pt x="231" y="39"/>
                    <a:pt x="231" y="39"/>
                  </a:cubicBezTo>
                  <a:cubicBezTo>
                    <a:pt x="230" y="38"/>
                    <a:pt x="230" y="38"/>
                    <a:pt x="230" y="38"/>
                  </a:cubicBezTo>
                  <a:cubicBezTo>
                    <a:pt x="225" y="40"/>
                    <a:pt x="225" y="40"/>
                    <a:pt x="225" y="40"/>
                  </a:cubicBezTo>
                  <a:cubicBezTo>
                    <a:pt x="225" y="40"/>
                    <a:pt x="225" y="40"/>
                    <a:pt x="225" y="40"/>
                  </a:cubicBezTo>
                  <a:cubicBezTo>
                    <a:pt x="225" y="40"/>
                    <a:pt x="225" y="40"/>
                    <a:pt x="225" y="40"/>
                  </a:cubicBezTo>
                  <a:cubicBezTo>
                    <a:pt x="225" y="33"/>
                    <a:pt x="225" y="33"/>
                    <a:pt x="225" y="33"/>
                  </a:cubicBezTo>
                  <a:cubicBezTo>
                    <a:pt x="225" y="32"/>
                    <a:pt x="225" y="32"/>
                    <a:pt x="225" y="32"/>
                  </a:cubicBezTo>
                  <a:cubicBezTo>
                    <a:pt x="225" y="32"/>
                    <a:pt x="225" y="32"/>
                    <a:pt x="225" y="32"/>
                  </a:cubicBezTo>
                  <a:lnTo>
                    <a:pt x="225" y="24"/>
                  </a:lnTo>
                  <a:close/>
                  <a:moveTo>
                    <a:pt x="203" y="12"/>
                  </a:moveTo>
                  <a:cubicBezTo>
                    <a:pt x="211" y="15"/>
                    <a:pt x="218" y="19"/>
                    <a:pt x="225" y="24"/>
                  </a:cubicBezTo>
                  <a:cubicBezTo>
                    <a:pt x="225" y="32"/>
                    <a:pt x="225" y="32"/>
                    <a:pt x="225" y="32"/>
                  </a:cubicBezTo>
                  <a:cubicBezTo>
                    <a:pt x="225" y="32"/>
                    <a:pt x="225" y="32"/>
                    <a:pt x="225" y="32"/>
                  </a:cubicBezTo>
                  <a:cubicBezTo>
                    <a:pt x="225" y="32"/>
                    <a:pt x="224" y="33"/>
                    <a:pt x="224" y="33"/>
                  </a:cubicBezTo>
                  <a:cubicBezTo>
                    <a:pt x="225" y="33"/>
                    <a:pt x="225" y="33"/>
                    <a:pt x="225" y="33"/>
                  </a:cubicBezTo>
                  <a:cubicBezTo>
                    <a:pt x="225" y="40"/>
                    <a:pt x="225" y="40"/>
                    <a:pt x="225" y="40"/>
                  </a:cubicBezTo>
                  <a:cubicBezTo>
                    <a:pt x="222" y="41"/>
                    <a:pt x="220" y="40"/>
                    <a:pt x="218" y="38"/>
                  </a:cubicBezTo>
                  <a:cubicBezTo>
                    <a:pt x="218" y="38"/>
                    <a:pt x="218" y="38"/>
                    <a:pt x="218" y="38"/>
                  </a:cubicBezTo>
                  <a:cubicBezTo>
                    <a:pt x="217" y="34"/>
                    <a:pt x="217" y="34"/>
                    <a:pt x="217" y="34"/>
                  </a:cubicBezTo>
                  <a:cubicBezTo>
                    <a:pt x="217" y="34"/>
                    <a:pt x="217" y="34"/>
                    <a:pt x="217" y="34"/>
                  </a:cubicBezTo>
                  <a:cubicBezTo>
                    <a:pt x="216" y="33"/>
                    <a:pt x="217" y="32"/>
                    <a:pt x="217" y="32"/>
                  </a:cubicBezTo>
                  <a:cubicBezTo>
                    <a:pt x="216" y="31"/>
                    <a:pt x="216" y="31"/>
                    <a:pt x="215" y="30"/>
                  </a:cubicBezTo>
                  <a:cubicBezTo>
                    <a:pt x="215" y="30"/>
                    <a:pt x="215" y="30"/>
                    <a:pt x="215" y="30"/>
                  </a:cubicBezTo>
                  <a:cubicBezTo>
                    <a:pt x="215" y="30"/>
                    <a:pt x="215" y="30"/>
                    <a:pt x="215" y="30"/>
                  </a:cubicBezTo>
                  <a:cubicBezTo>
                    <a:pt x="213" y="30"/>
                    <a:pt x="210" y="30"/>
                    <a:pt x="208" y="29"/>
                  </a:cubicBezTo>
                  <a:cubicBezTo>
                    <a:pt x="207" y="30"/>
                    <a:pt x="207" y="30"/>
                    <a:pt x="207" y="30"/>
                  </a:cubicBezTo>
                  <a:cubicBezTo>
                    <a:pt x="207" y="30"/>
                    <a:pt x="207" y="30"/>
                    <a:pt x="207" y="30"/>
                  </a:cubicBezTo>
                  <a:cubicBezTo>
                    <a:pt x="204" y="35"/>
                    <a:pt x="204" y="35"/>
                    <a:pt x="204" y="35"/>
                  </a:cubicBezTo>
                  <a:cubicBezTo>
                    <a:pt x="204" y="35"/>
                    <a:pt x="204" y="35"/>
                    <a:pt x="204" y="35"/>
                  </a:cubicBezTo>
                  <a:cubicBezTo>
                    <a:pt x="204" y="35"/>
                    <a:pt x="204" y="35"/>
                    <a:pt x="204" y="35"/>
                  </a:cubicBezTo>
                  <a:cubicBezTo>
                    <a:pt x="204" y="36"/>
                    <a:pt x="204" y="36"/>
                    <a:pt x="204" y="36"/>
                  </a:cubicBezTo>
                  <a:cubicBezTo>
                    <a:pt x="204" y="38"/>
                    <a:pt x="204" y="40"/>
                    <a:pt x="203" y="42"/>
                  </a:cubicBezTo>
                  <a:cubicBezTo>
                    <a:pt x="203" y="28"/>
                    <a:pt x="203" y="28"/>
                    <a:pt x="203" y="28"/>
                  </a:cubicBezTo>
                  <a:cubicBezTo>
                    <a:pt x="205" y="26"/>
                    <a:pt x="207" y="24"/>
                    <a:pt x="208" y="22"/>
                  </a:cubicBezTo>
                  <a:cubicBezTo>
                    <a:pt x="208" y="22"/>
                    <a:pt x="206" y="21"/>
                    <a:pt x="203" y="20"/>
                  </a:cubicBezTo>
                  <a:cubicBezTo>
                    <a:pt x="203" y="12"/>
                    <a:pt x="203" y="12"/>
                    <a:pt x="203" y="12"/>
                  </a:cubicBezTo>
                  <a:close/>
                  <a:moveTo>
                    <a:pt x="225" y="266"/>
                  </a:moveTo>
                  <a:cubicBezTo>
                    <a:pt x="218" y="270"/>
                    <a:pt x="211" y="274"/>
                    <a:pt x="203" y="277"/>
                  </a:cubicBezTo>
                  <a:cubicBezTo>
                    <a:pt x="203" y="270"/>
                    <a:pt x="203" y="270"/>
                    <a:pt x="203" y="270"/>
                  </a:cubicBezTo>
                  <a:cubicBezTo>
                    <a:pt x="211" y="266"/>
                    <a:pt x="218" y="262"/>
                    <a:pt x="225" y="257"/>
                  </a:cubicBezTo>
                  <a:cubicBezTo>
                    <a:pt x="225" y="266"/>
                    <a:pt x="225" y="266"/>
                    <a:pt x="225" y="266"/>
                  </a:cubicBezTo>
                  <a:close/>
                  <a:moveTo>
                    <a:pt x="225" y="56"/>
                  </a:moveTo>
                  <a:cubicBezTo>
                    <a:pt x="225" y="76"/>
                    <a:pt x="225" y="76"/>
                    <a:pt x="225" y="76"/>
                  </a:cubicBezTo>
                  <a:cubicBezTo>
                    <a:pt x="222" y="77"/>
                    <a:pt x="218" y="78"/>
                    <a:pt x="216" y="79"/>
                  </a:cubicBezTo>
                  <a:cubicBezTo>
                    <a:pt x="212" y="80"/>
                    <a:pt x="206" y="85"/>
                    <a:pt x="203" y="81"/>
                  </a:cubicBezTo>
                  <a:cubicBezTo>
                    <a:pt x="203" y="72"/>
                    <a:pt x="203" y="72"/>
                    <a:pt x="203" y="72"/>
                  </a:cubicBezTo>
                  <a:cubicBezTo>
                    <a:pt x="205" y="71"/>
                    <a:pt x="207" y="71"/>
                    <a:pt x="209" y="71"/>
                  </a:cubicBezTo>
                  <a:cubicBezTo>
                    <a:pt x="209" y="71"/>
                    <a:pt x="209" y="71"/>
                    <a:pt x="209" y="71"/>
                  </a:cubicBezTo>
                  <a:cubicBezTo>
                    <a:pt x="210" y="72"/>
                    <a:pt x="210" y="72"/>
                    <a:pt x="210" y="72"/>
                  </a:cubicBezTo>
                  <a:cubicBezTo>
                    <a:pt x="210" y="71"/>
                    <a:pt x="209" y="71"/>
                    <a:pt x="209" y="70"/>
                  </a:cubicBezTo>
                  <a:cubicBezTo>
                    <a:pt x="209" y="70"/>
                    <a:pt x="209" y="70"/>
                    <a:pt x="209" y="70"/>
                  </a:cubicBezTo>
                  <a:cubicBezTo>
                    <a:pt x="210" y="66"/>
                    <a:pt x="210" y="66"/>
                    <a:pt x="210" y="66"/>
                  </a:cubicBezTo>
                  <a:cubicBezTo>
                    <a:pt x="201" y="64"/>
                    <a:pt x="210" y="53"/>
                    <a:pt x="220" y="57"/>
                  </a:cubicBezTo>
                  <a:cubicBezTo>
                    <a:pt x="221" y="56"/>
                    <a:pt x="223" y="56"/>
                    <a:pt x="225" y="56"/>
                  </a:cubicBezTo>
                  <a:close/>
                  <a:moveTo>
                    <a:pt x="225" y="189"/>
                  </a:moveTo>
                  <a:cubicBezTo>
                    <a:pt x="225" y="198"/>
                    <a:pt x="225" y="198"/>
                    <a:pt x="225" y="198"/>
                  </a:cubicBezTo>
                  <a:cubicBezTo>
                    <a:pt x="224" y="197"/>
                    <a:pt x="224" y="197"/>
                    <a:pt x="224" y="197"/>
                  </a:cubicBezTo>
                  <a:cubicBezTo>
                    <a:pt x="223" y="196"/>
                    <a:pt x="223" y="196"/>
                    <a:pt x="223" y="196"/>
                  </a:cubicBezTo>
                  <a:cubicBezTo>
                    <a:pt x="223" y="196"/>
                    <a:pt x="223" y="196"/>
                    <a:pt x="223" y="196"/>
                  </a:cubicBezTo>
                  <a:cubicBezTo>
                    <a:pt x="221" y="195"/>
                    <a:pt x="219" y="194"/>
                    <a:pt x="217" y="193"/>
                  </a:cubicBezTo>
                  <a:cubicBezTo>
                    <a:pt x="217" y="193"/>
                    <a:pt x="217" y="193"/>
                    <a:pt x="217" y="193"/>
                  </a:cubicBezTo>
                  <a:cubicBezTo>
                    <a:pt x="212" y="193"/>
                    <a:pt x="209" y="196"/>
                    <a:pt x="203" y="188"/>
                  </a:cubicBezTo>
                  <a:cubicBezTo>
                    <a:pt x="203" y="179"/>
                    <a:pt x="203" y="179"/>
                    <a:pt x="203" y="179"/>
                  </a:cubicBezTo>
                  <a:cubicBezTo>
                    <a:pt x="203" y="179"/>
                    <a:pt x="203" y="179"/>
                    <a:pt x="203" y="179"/>
                  </a:cubicBezTo>
                  <a:cubicBezTo>
                    <a:pt x="209" y="183"/>
                    <a:pt x="209" y="183"/>
                    <a:pt x="209" y="183"/>
                  </a:cubicBezTo>
                  <a:cubicBezTo>
                    <a:pt x="212" y="188"/>
                    <a:pt x="213" y="186"/>
                    <a:pt x="218" y="187"/>
                  </a:cubicBezTo>
                  <a:cubicBezTo>
                    <a:pt x="218" y="187"/>
                    <a:pt x="218" y="187"/>
                    <a:pt x="218" y="187"/>
                  </a:cubicBezTo>
                  <a:cubicBezTo>
                    <a:pt x="221" y="187"/>
                    <a:pt x="223" y="188"/>
                    <a:pt x="225" y="189"/>
                  </a:cubicBezTo>
                  <a:close/>
                  <a:moveTo>
                    <a:pt x="170" y="2"/>
                  </a:moveTo>
                  <a:cubicBezTo>
                    <a:pt x="182" y="4"/>
                    <a:pt x="193" y="7"/>
                    <a:pt x="203" y="12"/>
                  </a:cubicBezTo>
                  <a:cubicBezTo>
                    <a:pt x="203" y="20"/>
                    <a:pt x="203" y="20"/>
                    <a:pt x="203" y="20"/>
                  </a:cubicBezTo>
                  <a:cubicBezTo>
                    <a:pt x="201" y="19"/>
                    <a:pt x="198" y="18"/>
                    <a:pt x="197" y="17"/>
                  </a:cubicBezTo>
                  <a:cubicBezTo>
                    <a:pt x="186" y="22"/>
                    <a:pt x="175" y="27"/>
                    <a:pt x="170" y="31"/>
                  </a:cubicBezTo>
                  <a:cubicBezTo>
                    <a:pt x="170" y="24"/>
                    <a:pt x="170" y="24"/>
                    <a:pt x="170" y="24"/>
                  </a:cubicBezTo>
                  <a:cubicBezTo>
                    <a:pt x="173" y="22"/>
                    <a:pt x="176" y="22"/>
                    <a:pt x="178" y="20"/>
                  </a:cubicBezTo>
                  <a:cubicBezTo>
                    <a:pt x="179" y="20"/>
                    <a:pt x="180" y="19"/>
                    <a:pt x="181" y="19"/>
                  </a:cubicBezTo>
                  <a:cubicBezTo>
                    <a:pt x="181" y="19"/>
                    <a:pt x="181" y="19"/>
                    <a:pt x="181" y="19"/>
                  </a:cubicBezTo>
                  <a:cubicBezTo>
                    <a:pt x="184" y="18"/>
                    <a:pt x="184" y="18"/>
                    <a:pt x="184" y="18"/>
                  </a:cubicBezTo>
                  <a:cubicBezTo>
                    <a:pt x="185" y="18"/>
                    <a:pt x="185" y="18"/>
                    <a:pt x="185" y="18"/>
                  </a:cubicBezTo>
                  <a:cubicBezTo>
                    <a:pt x="185" y="18"/>
                    <a:pt x="185" y="18"/>
                    <a:pt x="185" y="18"/>
                  </a:cubicBezTo>
                  <a:cubicBezTo>
                    <a:pt x="187" y="17"/>
                    <a:pt x="187" y="17"/>
                    <a:pt x="187" y="17"/>
                  </a:cubicBezTo>
                  <a:cubicBezTo>
                    <a:pt x="191" y="16"/>
                    <a:pt x="191" y="16"/>
                    <a:pt x="191" y="16"/>
                  </a:cubicBezTo>
                  <a:cubicBezTo>
                    <a:pt x="185" y="14"/>
                    <a:pt x="185" y="14"/>
                    <a:pt x="185" y="14"/>
                  </a:cubicBezTo>
                  <a:cubicBezTo>
                    <a:pt x="184" y="14"/>
                    <a:pt x="183" y="14"/>
                    <a:pt x="183" y="15"/>
                  </a:cubicBezTo>
                  <a:cubicBezTo>
                    <a:pt x="183" y="15"/>
                    <a:pt x="183" y="15"/>
                    <a:pt x="183" y="15"/>
                  </a:cubicBezTo>
                  <a:cubicBezTo>
                    <a:pt x="178" y="14"/>
                    <a:pt x="178" y="14"/>
                    <a:pt x="178" y="14"/>
                  </a:cubicBezTo>
                  <a:cubicBezTo>
                    <a:pt x="178" y="14"/>
                    <a:pt x="178" y="14"/>
                    <a:pt x="178" y="14"/>
                  </a:cubicBezTo>
                  <a:cubicBezTo>
                    <a:pt x="177" y="14"/>
                    <a:pt x="177" y="14"/>
                    <a:pt x="177" y="13"/>
                  </a:cubicBezTo>
                  <a:cubicBezTo>
                    <a:pt x="175" y="15"/>
                    <a:pt x="172" y="16"/>
                    <a:pt x="170" y="15"/>
                  </a:cubicBezTo>
                  <a:cubicBezTo>
                    <a:pt x="170" y="2"/>
                    <a:pt x="170" y="2"/>
                    <a:pt x="170" y="2"/>
                  </a:cubicBezTo>
                  <a:close/>
                  <a:moveTo>
                    <a:pt x="203" y="277"/>
                  </a:moveTo>
                  <a:cubicBezTo>
                    <a:pt x="193" y="282"/>
                    <a:pt x="182" y="285"/>
                    <a:pt x="170" y="287"/>
                  </a:cubicBezTo>
                  <a:cubicBezTo>
                    <a:pt x="170" y="280"/>
                    <a:pt x="170" y="280"/>
                    <a:pt x="170" y="280"/>
                  </a:cubicBezTo>
                  <a:cubicBezTo>
                    <a:pt x="171" y="280"/>
                    <a:pt x="172" y="280"/>
                    <a:pt x="174" y="280"/>
                  </a:cubicBezTo>
                  <a:cubicBezTo>
                    <a:pt x="173" y="275"/>
                    <a:pt x="174" y="269"/>
                    <a:pt x="172" y="264"/>
                  </a:cubicBezTo>
                  <a:cubicBezTo>
                    <a:pt x="170" y="263"/>
                    <a:pt x="170" y="263"/>
                    <a:pt x="170" y="263"/>
                  </a:cubicBezTo>
                  <a:cubicBezTo>
                    <a:pt x="170" y="254"/>
                    <a:pt x="170" y="254"/>
                    <a:pt x="170" y="254"/>
                  </a:cubicBezTo>
                  <a:cubicBezTo>
                    <a:pt x="170" y="254"/>
                    <a:pt x="171" y="255"/>
                    <a:pt x="171" y="255"/>
                  </a:cubicBezTo>
                  <a:cubicBezTo>
                    <a:pt x="171" y="255"/>
                    <a:pt x="171" y="255"/>
                    <a:pt x="171" y="255"/>
                  </a:cubicBezTo>
                  <a:cubicBezTo>
                    <a:pt x="173" y="256"/>
                    <a:pt x="177" y="259"/>
                    <a:pt x="178" y="261"/>
                  </a:cubicBezTo>
                  <a:cubicBezTo>
                    <a:pt x="178" y="261"/>
                    <a:pt x="178" y="261"/>
                    <a:pt x="178" y="261"/>
                  </a:cubicBezTo>
                  <a:cubicBezTo>
                    <a:pt x="181" y="265"/>
                    <a:pt x="180" y="271"/>
                    <a:pt x="180" y="276"/>
                  </a:cubicBezTo>
                  <a:cubicBezTo>
                    <a:pt x="179" y="277"/>
                    <a:pt x="178" y="278"/>
                    <a:pt x="176" y="279"/>
                  </a:cubicBezTo>
                  <a:cubicBezTo>
                    <a:pt x="186" y="277"/>
                    <a:pt x="195" y="274"/>
                    <a:pt x="203" y="270"/>
                  </a:cubicBezTo>
                  <a:cubicBezTo>
                    <a:pt x="203" y="277"/>
                    <a:pt x="203" y="277"/>
                    <a:pt x="203" y="277"/>
                  </a:cubicBezTo>
                  <a:close/>
                  <a:moveTo>
                    <a:pt x="203" y="28"/>
                  </a:moveTo>
                  <a:cubicBezTo>
                    <a:pt x="202" y="30"/>
                    <a:pt x="200" y="32"/>
                    <a:pt x="198" y="34"/>
                  </a:cubicBezTo>
                  <a:cubicBezTo>
                    <a:pt x="196" y="36"/>
                    <a:pt x="198" y="41"/>
                    <a:pt x="195" y="43"/>
                  </a:cubicBezTo>
                  <a:cubicBezTo>
                    <a:pt x="190" y="47"/>
                    <a:pt x="180" y="46"/>
                    <a:pt x="174" y="41"/>
                  </a:cubicBezTo>
                  <a:cubicBezTo>
                    <a:pt x="173" y="40"/>
                    <a:pt x="171" y="39"/>
                    <a:pt x="170" y="38"/>
                  </a:cubicBezTo>
                  <a:cubicBezTo>
                    <a:pt x="170" y="46"/>
                    <a:pt x="170" y="46"/>
                    <a:pt x="170" y="46"/>
                  </a:cubicBezTo>
                  <a:cubicBezTo>
                    <a:pt x="172" y="47"/>
                    <a:pt x="174" y="49"/>
                    <a:pt x="176" y="49"/>
                  </a:cubicBezTo>
                  <a:cubicBezTo>
                    <a:pt x="176" y="51"/>
                    <a:pt x="176" y="51"/>
                    <a:pt x="176" y="51"/>
                  </a:cubicBezTo>
                  <a:cubicBezTo>
                    <a:pt x="171" y="58"/>
                    <a:pt x="185" y="65"/>
                    <a:pt x="189" y="55"/>
                  </a:cubicBezTo>
                  <a:cubicBezTo>
                    <a:pt x="189" y="55"/>
                    <a:pt x="189" y="55"/>
                    <a:pt x="189" y="55"/>
                  </a:cubicBezTo>
                  <a:cubicBezTo>
                    <a:pt x="189" y="53"/>
                    <a:pt x="189" y="52"/>
                    <a:pt x="190" y="51"/>
                  </a:cubicBezTo>
                  <a:cubicBezTo>
                    <a:pt x="190" y="51"/>
                    <a:pt x="190" y="51"/>
                    <a:pt x="190" y="51"/>
                  </a:cubicBezTo>
                  <a:cubicBezTo>
                    <a:pt x="196" y="50"/>
                    <a:pt x="201" y="47"/>
                    <a:pt x="203" y="42"/>
                  </a:cubicBezTo>
                  <a:cubicBezTo>
                    <a:pt x="203" y="28"/>
                    <a:pt x="203" y="28"/>
                    <a:pt x="203" y="28"/>
                  </a:cubicBezTo>
                  <a:close/>
                  <a:moveTo>
                    <a:pt x="203" y="72"/>
                  </a:moveTo>
                  <a:cubicBezTo>
                    <a:pt x="203" y="81"/>
                    <a:pt x="203" y="81"/>
                    <a:pt x="203" y="81"/>
                  </a:cubicBezTo>
                  <a:cubicBezTo>
                    <a:pt x="203" y="81"/>
                    <a:pt x="203" y="80"/>
                    <a:pt x="203" y="80"/>
                  </a:cubicBezTo>
                  <a:cubicBezTo>
                    <a:pt x="201" y="80"/>
                    <a:pt x="195" y="82"/>
                    <a:pt x="195" y="83"/>
                  </a:cubicBezTo>
                  <a:cubicBezTo>
                    <a:pt x="195" y="83"/>
                    <a:pt x="195" y="83"/>
                    <a:pt x="195" y="83"/>
                  </a:cubicBezTo>
                  <a:cubicBezTo>
                    <a:pt x="195" y="83"/>
                    <a:pt x="196" y="88"/>
                    <a:pt x="190" y="89"/>
                  </a:cubicBezTo>
                  <a:cubicBezTo>
                    <a:pt x="183" y="91"/>
                    <a:pt x="183" y="91"/>
                    <a:pt x="183" y="91"/>
                  </a:cubicBezTo>
                  <a:cubicBezTo>
                    <a:pt x="181" y="94"/>
                    <a:pt x="181" y="94"/>
                    <a:pt x="181" y="94"/>
                  </a:cubicBezTo>
                  <a:cubicBezTo>
                    <a:pt x="181" y="94"/>
                    <a:pt x="181" y="94"/>
                    <a:pt x="181" y="94"/>
                  </a:cubicBezTo>
                  <a:cubicBezTo>
                    <a:pt x="179" y="95"/>
                    <a:pt x="179" y="95"/>
                    <a:pt x="179" y="95"/>
                  </a:cubicBezTo>
                  <a:cubicBezTo>
                    <a:pt x="179" y="95"/>
                    <a:pt x="179" y="95"/>
                    <a:pt x="179" y="95"/>
                  </a:cubicBezTo>
                  <a:cubicBezTo>
                    <a:pt x="179" y="95"/>
                    <a:pt x="179" y="95"/>
                    <a:pt x="179" y="95"/>
                  </a:cubicBezTo>
                  <a:cubicBezTo>
                    <a:pt x="179" y="96"/>
                    <a:pt x="176" y="99"/>
                    <a:pt x="175" y="99"/>
                  </a:cubicBezTo>
                  <a:cubicBezTo>
                    <a:pt x="175" y="104"/>
                    <a:pt x="173" y="106"/>
                    <a:pt x="170" y="107"/>
                  </a:cubicBezTo>
                  <a:cubicBezTo>
                    <a:pt x="170" y="92"/>
                    <a:pt x="170" y="92"/>
                    <a:pt x="170" y="92"/>
                  </a:cubicBezTo>
                  <a:cubicBezTo>
                    <a:pt x="171" y="92"/>
                    <a:pt x="172" y="92"/>
                    <a:pt x="173" y="92"/>
                  </a:cubicBezTo>
                  <a:cubicBezTo>
                    <a:pt x="173" y="91"/>
                    <a:pt x="173" y="91"/>
                    <a:pt x="174" y="90"/>
                  </a:cubicBezTo>
                  <a:cubicBezTo>
                    <a:pt x="174" y="90"/>
                    <a:pt x="174" y="90"/>
                    <a:pt x="174" y="90"/>
                  </a:cubicBezTo>
                  <a:cubicBezTo>
                    <a:pt x="176" y="89"/>
                    <a:pt x="176" y="89"/>
                    <a:pt x="176" y="89"/>
                  </a:cubicBezTo>
                  <a:cubicBezTo>
                    <a:pt x="176" y="89"/>
                    <a:pt x="176" y="89"/>
                    <a:pt x="176" y="89"/>
                  </a:cubicBezTo>
                  <a:cubicBezTo>
                    <a:pt x="176" y="88"/>
                    <a:pt x="176" y="88"/>
                    <a:pt x="176" y="88"/>
                  </a:cubicBezTo>
                  <a:cubicBezTo>
                    <a:pt x="176" y="88"/>
                    <a:pt x="176" y="88"/>
                    <a:pt x="176" y="88"/>
                  </a:cubicBezTo>
                  <a:cubicBezTo>
                    <a:pt x="180" y="85"/>
                    <a:pt x="178" y="85"/>
                    <a:pt x="183" y="84"/>
                  </a:cubicBezTo>
                  <a:cubicBezTo>
                    <a:pt x="188" y="82"/>
                    <a:pt x="188" y="82"/>
                    <a:pt x="188" y="82"/>
                  </a:cubicBezTo>
                  <a:cubicBezTo>
                    <a:pt x="189" y="75"/>
                    <a:pt x="197" y="75"/>
                    <a:pt x="201" y="73"/>
                  </a:cubicBezTo>
                  <a:cubicBezTo>
                    <a:pt x="202" y="72"/>
                    <a:pt x="203" y="72"/>
                    <a:pt x="203" y="72"/>
                  </a:cubicBezTo>
                  <a:close/>
                  <a:moveTo>
                    <a:pt x="203" y="179"/>
                  </a:moveTo>
                  <a:cubicBezTo>
                    <a:pt x="203" y="188"/>
                    <a:pt x="203" y="188"/>
                    <a:pt x="203" y="188"/>
                  </a:cubicBezTo>
                  <a:cubicBezTo>
                    <a:pt x="203" y="187"/>
                    <a:pt x="203" y="187"/>
                    <a:pt x="203" y="187"/>
                  </a:cubicBezTo>
                  <a:cubicBezTo>
                    <a:pt x="202" y="185"/>
                    <a:pt x="200" y="186"/>
                    <a:pt x="198" y="184"/>
                  </a:cubicBezTo>
                  <a:cubicBezTo>
                    <a:pt x="198" y="184"/>
                    <a:pt x="198" y="184"/>
                    <a:pt x="198" y="184"/>
                  </a:cubicBezTo>
                  <a:cubicBezTo>
                    <a:pt x="197" y="182"/>
                    <a:pt x="197" y="182"/>
                    <a:pt x="197" y="182"/>
                  </a:cubicBezTo>
                  <a:cubicBezTo>
                    <a:pt x="195" y="181"/>
                    <a:pt x="193" y="179"/>
                    <a:pt x="192" y="180"/>
                  </a:cubicBezTo>
                  <a:cubicBezTo>
                    <a:pt x="187" y="184"/>
                    <a:pt x="186" y="179"/>
                    <a:pt x="183" y="180"/>
                  </a:cubicBezTo>
                  <a:cubicBezTo>
                    <a:pt x="179" y="180"/>
                    <a:pt x="178" y="179"/>
                    <a:pt x="176" y="177"/>
                  </a:cubicBezTo>
                  <a:cubicBezTo>
                    <a:pt x="176" y="177"/>
                    <a:pt x="176" y="177"/>
                    <a:pt x="176" y="177"/>
                  </a:cubicBezTo>
                  <a:cubicBezTo>
                    <a:pt x="175" y="177"/>
                    <a:pt x="175" y="177"/>
                    <a:pt x="175" y="177"/>
                  </a:cubicBezTo>
                  <a:cubicBezTo>
                    <a:pt x="173" y="178"/>
                    <a:pt x="172" y="179"/>
                    <a:pt x="170" y="179"/>
                  </a:cubicBezTo>
                  <a:cubicBezTo>
                    <a:pt x="170" y="168"/>
                    <a:pt x="170" y="168"/>
                    <a:pt x="170" y="168"/>
                  </a:cubicBezTo>
                  <a:cubicBezTo>
                    <a:pt x="171" y="168"/>
                    <a:pt x="172" y="168"/>
                    <a:pt x="173" y="169"/>
                  </a:cubicBezTo>
                  <a:cubicBezTo>
                    <a:pt x="175" y="169"/>
                    <a:pt x="178" y="170"/>
                    <a:pt x="179" y="171"/>
                  </a:cubicBezTo>
                  <a:cubicBezTo>
                    <a:pt x="179" y="171"/>
                    <a:pt x="179" y="171"/>
                    <a:pt x="179" y="171"/>
                  </a:cubicBezTo>
                  <a:cubicBezTo>
                    <a:pt x="180" y="172"/>
                    <a:pt x="181" y="172"/>
                    <a:pt x="181" y="173"/>
                  </a:cubicBezTo>
                  <a:cubicBezTo>
                    <a:pt x="181" y="173"/>
                    <a:pt x="186" y="173"/>
                    <a:pt x="188" y="174"/>
                  </a:cubicBezTo>
                  <a:cubicBezTo>
                    <a:pt x="190" y="172"/>
                    <a:pt x="194" y="172"/>
                    <a:pt x="197" y="174"/>
                  </a:cubicBezTo>
                  <a:cubicBezTo>
                    <a:pt x="201" y="171"/>
                    <a:pt x="202" y="177"/>
                    <a:pt x="203" y="179"/>
                  </a:cubicBezTo>
                  <a:close/>
                  <a:moveTo>
                    <a:pt x="159" y="0"/>
                  </a:moveTo>
                  <a:cubicBezTo>
                    <a:pt x="162" y="1"/>
                    <a:pt x="166" y="1"/>
                    <a:pt x="170" y="2"/>
                  </a:cubicBezTo>
                  <a:cubicBezTo>
                    <a:pt x="170" y="15"/>
                    <a:pt x="170" y="15"/>
                    <a:pt x="170" y="15"/>
                  </a:cubicBezTo>
                  <a:cubicBezTo>
                    <a:pt x="170" y="15"/>
                    <a:pt x="170" y="15"/>
                    <a:pt x="170" y="15"/>
                  </a:cubicBezTo>
                  <a:cubicBezTo>
                    <a:pt x="170" y="15"/>
                    <a:pt x="170" y="15"/>
                    <a:pt x="170" y="15"/>
                  </a:cubicBezTo>
                  <a:cubicBezTo>
                    <a:pt x="167" y="15"/>
                    <a:pt x="162" y="15"/>
                    <a:pt x="159" y="14"/>
                  </a:cubicBezTo>
                  <a:cubicBezTo>
                    <a:pt x="159" y="0"/>
                    <a:pt x="159" y="0"/>
                    <a:pt x="159" y="0"/>
                  </a:cubicBezTo>
                  <a:close/>
                  <a:moveTo>
                    <a:pt x="170" y="287"/>
                  </a:moveTo>
                  <a:cubicBezTo>
                    <a:pt x="166" y="288"/>
                    <a:pt x="162" y="289"/>
                    <a:pt x="159" y="289"/>
                  </a:cubicBezTo>
                  <a:cubicBezTo>
                    <a:pt x="159" y="282"/>
                    <a:pt x="159" y="282"/>
                    <a:pt x="159" y="282"/>
                  </a:cubicBezTo>
                  <a:cubicBezTo>
                    <a:pt x="162" y="282"/>
                    <a:pt x="166" y="281"/>
                    <a:pt x="170" y="280"/>
                  </a:cubicBezTo>
                  <a:cubicBezTo>
                    <a:pt x="170" y="287"/>
                    <a:pt x="170" y="287"/>
                    <a:pt x="170" y="287"/>
                  </a:cubicBezTo>
                  <a:close/>
                  <a:moveTo>
                    <a:pt x="170" y="24"/>
                  </a:moveTo>
                  <a:cubicBezTo>
                    <a:pt x="170" y="31"/>
                    <a:pt x="170" y="31"/>
                    <a:pt x="170" y="31"/>
                  </a:cubicBezTo>
                  <a:cubicBezTo>
                    <a:pt x="168" y="32"/>
                    <a:pt x="167" y="34"/>
                    <a:pt x="166" y="35"/>
                  </a:cubicBezTo>
                  <a:cubicBezTo>
                    <a:pt x="166" y="37"/>
                    <a:pt x="168" y="37"/>
                    <a:pt x="170" y="38"/>
                  </a:cubicBezTo>
                  <a:cubicBezTo>
                    <a:pt x="170" y="46"/>
                    <a:pt x="170" y="46"/>
                    <a:pt x="170" y="46"/>
                  </a:cubicBezTo>
                  <a:cubicBezTo>
                    <a:pt x="168" y="45"/>
                    <a:pt x="166" y="44"/>
                    <a:pt x="165" y="44"/>
                  </a:cubicBezTo>
                  <a:cubicBezTo>
                    <a:pt x="165" y="44"/>
                    <a:pt x="165" y="44"/>
                    <a:pt x="165" y="44"/>
                  </a:cubicBezTo>
                  <a:cubicBezTo>
                    <a:pt x="163" y="43"/>
                    <a:pt x="161" y="44"/>
                    <a:pt x="159" y="42"/>
                  </a:cubicBezTo>
                  <a:cubicBezTo>
                    <a:pt x="159" y="42"/>
                    <a:pt x="159" y="42"/>
                    <a:pt x="159" y="42"/>
                  </a:cubicBezTo>
                  <a:cubicBezTo>
                    <a:pt x="159" y="42"/>
                    <a:pt x="159" y="41"/>
                    <a:pt x="159" y="41"/>
                  </a:cubicBezTo>
                  <a:cubicBezTo>
                    <a:pt x="159" y="31"/>
                    <a:pt x="159" y="31"/>
                    <a:pt x="159" y="31"/>
                  </a:cubicBezTo>
                  <a:cubicBezTo>
                    <a:pt x="159" y="30"/>
                    <a:pt x="160" y="29"/>
                    <a:pt x="161" y="29"/>
                  </a:cubicBezTo>
                  <a:cubicBezTo>
                    <a:pt x="161" y="29"/>
                    <a:pt x="161" y="29"/>
                    <a:pt x="161" y="29"/>
                  </a:cubicBezTo>
                  <a:cubicBezTo>
                    <a:pt x="164" y="26"/>
                    <a:pt x="167" y="25"/>
                    <a:pt x="170" y="24"/>
                  </a:cubicBezTo>
                  <a:close/>
                  <a:moveTo>
                    <a:pt x="170" y="92"/>
                  </a:moveTo>
                  <a:cubicBezTo>
                    <a:pt x="170" y="107"/>
                    <a:pt x="170" y="107"/>
                    <a:pt x="170" y="107"/>
                  </a:cubicBezTo>
                  <a:cubicBezTo>
                    <a:pt x="167" y="109"/>
                    <a:pt x="164" y="110"/>
                    <a:pt x="161" y="112"/>
                  </a:cubicBezTo>
                  <a:cubicBezTo>
                    <a:pt x="160" y="113"/>
                    <a:pt x="160" y="113"/>
                    <a:pt x="159" y="114"/>
                  </a:cubicBezTo>
                  <a:cubicBezTo>
                    <a:pt x="159" y="105"/>
                    <a:pt x="159" y="105"/>
                    <a:pt x="159" y="105"/>
                  </a:cubicBezTo>
                  <a:cubicBezTo>
                    <a:pt x="159" y="105"/>
                    <a:pt x="159" y="105"/>
                    <a:pt x="159" y="105"/>
                  </a:cubicBezTo>
                  <a:cubicBezTo>
                    <a:pt x="159" y="105"/>
                    <a:pt x="159" y="105"/>
                    <a:pt x="159" y="105"/>
                  </a:cubicBezTo>
                  <a:cubicBezTo>
                    <a:pt x="168" y="100"/>
                    <a:pt x="168" y="100"/>
                    <a:pt x="168" y="100"/>
                  </a:cubicBezTo>
                  <a:cubicBezTo>
                    <a:pt x="168" y="95"/>
                    <a:pt x="168" y="95"/>
                    <a:pt x="168" y="95"/>
                  </a:cubicBezTo>
                  <a:cubicBezTo>
                    <a:pt x="168" y="95"/>
                    <a:pt x="168" y="95"/>
                    <a:pt x="168" y="95"/>
                  </a:cubicBezTo>
                  <a:cubicBezTo>
                    <a:pt x="168" y="94"/>
                    <a:pt x="169" y="93"/>
                    <a:pt x="170" y="92"/>
                  </a:cubicBezTo>
                  <a:close/>
                  <a:moveTo>
                    <a:pt x="170" y="168"/>
                  </a:moveTo>
                  <a:cubicBezTo>
                    <a:pt x="170" y="179"/>
                    <a:pt x="170" y="179"/>
                    <a:pt x="170" y="179"/>
                  </a:cubicBezTo>
                  <a:cubicBezTo>
                    <a:pt x="169" y="179"/>
                    <a:pt x="169" y="178"/>
                    <a:pt x="168" y="178"/>
                  </a:cubicBezTo>
                  <a:cubicBezTo>
                    <a:pt x="168" y="178"/>
                    <a:pt x="168" y="178"/>
                    <a:pt x="168" y="178"/>
                  </a:cubicBezTo>
                  <a:cubicBezTo>
                    <a:pt x="167" y="177"/>
                    <a:pt x="167" y="177"/>
                    <a:pt x="167" y="177"/>
                  </a:cubicBezTo>
                  <a:cubicBezTo>
                    <a:pt x="166" y="177"/>
                    <a:pt x="166" y="177"/>
                    <a:pt x="166" y="177"/>
                  </a:cubicBezTo>
                  <a:cubicBezTo>
                    <a:pt x="166" y="177"/>
                    <a:pt x="166" y="177"/>
                    <a:pt x="166" y="177"/>
                  </a:cubicBezTo>
                  <a:cubicBezTo>
                    <a:pt x="161" y="179"/>
                    <a:pt x="162" y="177"/>
                    <a:pt x="160" y="181"/>
                  </a:cubicBezTo>
                  <a:cubicBezTo>
                    <a:pt x="160" y="181"/>
                    <a:pt x="159" y="182"/>
                    <a:pt x="159" y="183"/>
                  </a:cubicBezTo>
                  <a:cubicBezTo>
                    <a:pt x="159" y="172"/>
                    <a:pt x="159" y="172"/>
                    <a:pt x="159" y="172"/>
                  </a:cubicBezTo>
                  <a:cubicBezTo>
                    <a:pt x="160" y="172"/>
                    <a:pt x="161" y="171"/>
                    <a:pt x="163" y="171"/>
                  </a:cubicBezTo>
                  <a:cubicBezTo>
                    <a:pt x="163" y="171"/>
                    <a:pt x="163" y="171"/>
                    <a:pt x="163" y="171"/>
                  </a:cubicBezTo>
                  <a:cubicBezTo>
                    <a:pt x="165" y="170"/>
                    <a:pt x="165" y="170"/>
                    <a:pt x="165" y="170"/>
                  </a:cubicBezTo>
                  <a:cubicBezTo>
                    <a:pt x="165" y="170"/>
                    <a:pt x="165" y="170"/>
                    <a:pt x="165" y="170"/>
                  </a:cubicBezTo>
                  <a:cubicBezTo>
                    <a:pt x="165" y="169"/>
                    <a:pt x="165" y="169"/>
                    <a:pt x="165" y="169"/>
                  </a:cubicBezTo>
                  <a:cubicBezTo>
                    <a:pt x="165" y="169"/>
                    <a:pt x="165" y="169"/>
                    <a:pt x="165" y="169"/>
                  </a:cubicBezTo>
                  <a:cubicBezTo>
                    <a:pt x="167" y="168"/>
                    <a:pt x="168" y="167"/>
                    <a:pt x="170" y="168"/>
                  </a:cubicBezTo>
                  <a:close/>
                  <a:moveTo>
                    <a:pt x="170" y="254"/>
                  </a:moveTo>
                  <a:cubicBezTo>
                    <a:pt x="170" y="263"/>
                    <a:pt x="170" y="263"/>
                    <a:pt x="170" y="263"/>
                  </a:cubicBezTo>
                  <a:cubicBezTo>
                    <a:pt x="168" y="261"/>
                    <a:pt x="168" y="261"/>
                    <a:pt x="168" y="261"/>
                  </a:cubicBezTo>
                  <a:cubicBezTo>
                    <a:pt x="168" y="261"/>
                    <a:pt x="168" y="261"/>
                    <a:pt x="168" y="261"/>
                  </a:cubicBezTo>
                  <a:cubicBezTo>
                    <a:pt x="164" y="259"/>
                    <a:pt x="164" y="259"/>
                    <a:pt x="164" y="259"/>
                  </a:cubicBezTo>
                  <a:cubicBezTo>
                    <a:pt x="162" y="258"/>
                    <a:pt x="160" y="257"/>
                    <a:pt x="159" y="257"/>
                  </a:cubicBezTo>
                  <a:cubicBezTo>
                    <a:pt x="159" y="245"/>
                    <a:pt x="159" y="245"/>
                    <a:pt x="159" y="245"/>
                  </a:cubicBezTo>
                  <a:cubicBezTo>
                    <a:pt x="159" y="246"/>
                    <a:pt x="159" y="246"/>
                    <a:pt x="159" y="246"/>
                  </a:cubicBezTo>
                  <a:cubicBezTo>
                    <a:pt x="159" y="246"/>
                    <a:pt x="159" y="246"/>
                    <a:pt x="159" y="246"/>
                  </a:cubicBezTo>
                  <a:cubicBezTo>
                    <a:pt x="161" y="249"/>
                    <a:pt x="161" y="251"/>
                    <a:pt x="168" y="254"/>
                  </a:cubicBezTo>
                  <a:cubicBezTo>
                    <a:pt x="169" y="254"/>
                    <a:pt x="169" y="254"/>
                    <a:pt x="170" y="254"/>
                  </a:cubicBezTo>
                  <a:close/>
                  <a:moveTo>
                    <a:pt x="145" y="0"/>
                  </a:moveTo>
                  <a:cubicBezTo>
                    <a:pt x="150" y="0"/>
                    <a:pt x="154" y="0"/>
                    <a:pt x="159" y="0"/>
                  </a:cubicBezTo>
                  <a:cubicBezTo>
                    <a:pt x="159" y="14"/>
                    <a:pt x="159" y="14"/>
                    <a:pt x="159" y="14"/>
                  </a:cubicBezTo>
                  <a:cubicBezTo>
                    <a:pt x="157" y="13"/>
                    <a:pt x="156" y="11"/>
                    <a:pt x="156" y="8"/>
                  </a:cubicBezTo>
                  <a:cubicBezTo>
                    <a:pt x="156" y="8"/>
                    <a:pt x="156" y="8"/>
                    <a:pt x="156" y="8"/>
                  </a:cubicBezTo>
                  <a:cubicBezTo>
                    <a:pt x="156" y="8"/>
                    <a:pt x="156" y="8"/>
                    <a:pt x="156" y="8"/>
                  </a:cubicBezTo>
                  <a:cubicBezTo>
                    <a:pt x="152" y="8"/>
                    <a:pt x="148" y="8"/>
                    <a:pt x="144" y="8"/>
                  </a:cubicBezTo>
                  <a:cubicBezTo>
                    <a:pt x="144" y="8"/>
                    <a:pt x="144" y="8"/>
                    <a:pt x="144" y="8"/>
                  </a:cubicBezTo>
                  <a:cubicBezTo>
                    <a:pt x="143" y="8"/>
                    <a:pt x="143" y="8"/>
                    <a:pt x="143" y="8"/>
                  </a:cubicBezTo>
                  <a:cubicBezTo>
                    <a:pt x="140" y="13"/>
                    <a:pt x="140" y="15"/>
                    <a:pt x="131" y="11"/>
                  </a:cubicBezTo>
                  <a:cubicBezTo>
                    <a:pt x="128" y="10"/>
                    <a:pt x="126" y="11"/>
                    <a:pt x="123" y="11"/>
                  </a:cubicBezTo>
                  <a:cubicBezTo>
                    <a:pt x="122" y="11"/>
                    <a:pt x="122" y="11"/>
                    <a:pt x="122" y="11"/>
                  </a:cubicBezTo>
                  <a:cubicBezTo>
                    <a:pt x="122" y="11"/>
                    <a:pt x="122" y="11"/>
                    <a:pt x="122" y="11"/>
                  </a:cubicBezTo>
                  <a:cubicBezTo>
                    <a:pt x="121" y="11"/>
                    <a:pt x="119" y="11"/>
                    <a:pt x="118" y="10"/>
                  </a:cubicBezTo>
                  <a:cubicBezTo>
                    <a:pt x="118" y="9"/>
                    <a:pt x="118" y="9"/>
                    <a:pt x="118" y="9"/>
                  </a:cubicBezTo>
                  <a:cubicBezTo>
                    <a:pt x="109" y="11"/>
                    <a:pt x="99" y="14"/>
                    <a:pt x="90" y="18"/>
                  </a:cubicBezTo>
                  <a:cubicBezTo>
                    <a:pt x="90" y="10"/>
                    <a:pt x="90" y="10"/>
                    <a:pt x="90" y="10"/>
                  </a:cubicBezTo>
                  <a:cubicBezTo>
                    <a:pt x="107" y="3"/>
                    <a:pt x="126" y="0"/>
                    <a:pt x="145" y="0"/>
                  </a:cubicBezTo>
                  <a:close/>
                  <a:moveTo>
                    <a:pt x="159" y="289"/>
                  </a:moveTo>
                  <a:cubicBezTo>
                    <a:pt x="154" y="289"/>
                    <a:pt x="150" y="290"/>
                    <a:pt x="145" y="290"/>
                  </a:cubicBezTo>
                  <a:cubicBezTo>
                    <a:pt x="126" y="290"/>
                    <a:pt x="107" y="286"/>
                    <a:pt x="90" y="279"/>
                  </a:cubicBezTo>
                  <a:cubicBezTo>
                    <a:pt x="90" y="271"/>
                    <a:pt x="90" y="271"/>
                    <a:pt x="90" y="271"/>
                  </a:cubicBezTo>
                  <a:cubicBezTo>
                    <a:pt x="107" y="279"/>
                    <a:pt x="126" y="283"/>
                    <a:pt x="145" y="283"/>
                  </a:cubicBezTo>
                  <a:cubicBezTo>
                    <a:pt x="150" y="283"/>
                    <a:pt x="154" y="282"/>
                    <a:pt x="159" y="282"/>
                  </a:cubicBezTo>
                  <a:cubicBezTo>
                    <a:pt x="159" y="289"/>
                    <a:pt x="159" y="289"/>
                    <a:pt x="159" y="289"/>
                  </a:cubicBezTo>
                  <a:close/>
                  <a:moveTo>
                    <a:pt x="159" y="31"/>
                  </a:moveTo>
                  <a:cubicBezTo>
                    <a:pt x="159" y="41"/>
                    <a:pt x="159" y="41"/>
                    <a:pt x="159" y="41"/>
                  </a:cubicBezTo>
                  <a:cubicBezTo>
                    <a:pt x="158" y="40"/>
                    <a:pt x="158" y="39"/>
                    <a:pt x="158" y="38"/>
                  </a:cubicBezTo>
                  <a:cubicBezTo>
                    <a:pt x="158" y="37"/>
                    <a:pt x="157" y="37"/>
                    <a:pt x="157" y="35"/>
                  </a:cubicBezTo>
                  <a:cubicBezTo>
                    <a:pt x="157" y="35"/>
                    <a:pt x="157" y="35"/>
                    <a:pt x="157" y="35"/>
                  </a:cubicBezTo>
                  <a:cubicBezTo>
                    <a:pt x="157" y="34"/>
                    <a:pt x="158" y="32"/>
                    <a:pt x="159" y="31"/>
                  </a:cubicBezTo>
                  <a:close/>
                  <a:moveTo>
                    <a:pt x="159" y="105"/>
                  </a:moveTo>
                  <a:cubicBezTo>
                    <a:pt x="159" y="114"/>
                    <a:pt x="159" y="114"/>
                    <a:pt x="159" y="114"/>
                  </a:cubicBezTo>
                  <a:cubicBezTo>
                    <a:pt x="156" y="115"/>
                    <a:pt x="154" y="117"/>
                    <a:pt x="154" y="119"/>
                  </a:cubicBezTo>
                  <a:cubicBezTo>
                    <a:pt x="154" y="119"/>
                    <a:pt x="154" y="119"/>
                    <a:pt x="154" y="119"/>
                  </a:cubicBezTo>
                  <a:cubicBezTo>
                    <a:pt x="154" y="119"/>
                    <a:pt x="154" y="120"/>
                    <a:pt x="154" y="120"/>
                  </a:cubicBezTo>
                  <a:cubicBezTo>
                    <a:pt x="156" y="127"/>
                    <a:pt x="156" y="135"/>
                    <a:pt x="148" y="132"/>
                  </a:cubicBezTo>
                  <a:cubicBezTo>
                    <a:pt x="141" y="130"/>
                    <a:pt x="139" y="125"/>
                    <a:pt x="142" y="123"/>
                  </a:cubicBezTo>
                  <a:cubicBezTo>
                    <a:pt x="140" y="124"/>
                    <a:pt x="138" y="123"/>
                    <a:pt x="136" y="122"/>
                  </a:cubicBezTo>
                  <a:cubicBezTo>
                    <a:pt x="135" y="121"/>
                    <a:pt x="131" y="121"/>
                    <a:pt x="130" y="122"/>
                  </a:cubicBezTo>
                  <a:cubicBezTo>
                    <a:pt x="125" y="126"/>
                    <a:pt x="124" y="125"/>
                    <a:pt x="119" y="124"/>
                  </a:cubicBezTo>
                  <a:cubicBezTo>
                    <a:pt x="119" y="124"/>
                    <a:pt x="119" y="124"/>
                    <a:pt x="119" y="124"/>
                  </a:cubicBezTo>
                  <a:cubicBezTo>
                    <a:pt x="116" y="123"/>
                    <a:pt x="115" y="123"/>
                    <a:pt x="112" y="125"/>
                  </a:cubicBezTo>
                  <a:cubicBezTo>
                    <a:pt x="103" y="131"/>
                    <a:pt x="108" y="126"/>
                    <a:pt x="106" y="133"/>
                  </a:cubicBezTo>
                  <a:cubicBezTo>
                    <a:pt x="106" y="133"/>
                    <a:pt x="106" y="133"/>
                    <a:pt x="106" y="133"/>
                  </a:cubicBezTo>
                  <a:cubicBezTo>
                    <a:pt x="105" y="134"/>
                    <a:pt x="105" y="134"/>
                    <a:pt x="105" y="135"/>
                  </a:cubicBezTo>
                  <a:cubicBezTo>
                    <a:pt x="105" y="135"/>
                    <a:pt x="105" y="135"/>
                    <a:pt x="105" y="135"/>
                  </a:cubicBezTo>
                  <a:cubicBezTo>
                    <a:pt x="104" y="135"/>
                    <a:pt x="104" y="135"/>
                    <a:pt x="104" y="135"/>
                  </a:cubicBezTo>
                  <a:cubicBezTo>
                    <a:pt x="104" y="135"/>
                    <a:pt x="104" y="135"/>
                    <a:pt x="104" y="135"/>
                  </a:cubicBezTo>
                  <a:cubicBezTo>
                    <a:pt x="103" y="138"/>
                    <a:pt x="102" y="142"/>
                    <a:pt x="103" y="145"/>
                  </a:cubicBezTo>
                  <a:cubicBezTo>
                    <a:pt x="103" y="145"/>
                    <a:pt x="103" y="145"/>
                    <a:pt x="103" y="145"/>
                  </a:cubicBezTo>
                  <a:cubicBezTo>
                    <a:pt x="104" y="150"/>
                    <a:pt x="105" y="150"/>
                    <a:pt x="110" y="149"/>
                  </a:cubicBezTo>
                  <a:cubicBezTo>
                    <a:pt x="110" y="149"/>
                    <a:pt x="110" y="149"/>
                    <a:pt x="110" y="149"/>
                  </a:cubicBezTo>
                  <a:cubicBezTo>
                    <a:pt x="110" y="149"/>
                    <a:pt x="111" y="149"/>
                    <a:pt x="112" y="149"/>
                  </a:cubicBezTo>
                  <a:cubicBezTo>
                    <a:pt x="116" y="149"/>
                    <a:pt x="115" y="144"/>
                    <a:pt x="119" y="142"/>
                  </a:cubicBezTo>
                  <a:cubicBezTo>
                    <a:pt x="119" y="142"/>
                    <a:pt x="119" y="142"/>
                    <a:pt x="119" y="142"/>
                  </a:cubicBezTo>
                  <a:cubicBezTo>
                    <a:pt x="121" y="141"/>
                    <a:pt x="127" y="139"/>
                    <a:pt x="129" y="141"/>
                  </a:cubicBezTo>
                  <a:cubicBezTo>
                    <a:pt x="129" y="141"/>
                    <a:pt x="129" y="141"/>
                    <a:pt x="129" y="141"/>
                  </a:cubicBezTo>
                  <a:cubicBezTo>
                    <a:pt x="132" y="144"/>
                    <a:pt x="131" y="147"/>
                    <a:pt x="130" y="151"/>
                  </a:cubicBezTo>
                  <a:cubicBezTo>
                    <a:pt x="130" y="151"/>
                    <a:pt x="130" y="151"/>
                    <a:pt x="130" y="151"/>
                  </a:cubicBezTo>
                  <a:cubicBezTo>
                    <a:pt x="129" y="154"/>
                    <a:pt x="129" y="154"/>
                    <a:pt x="129" y="154"/>
                  </a:cubicBezTo>
                  <a:cubicBezTo>
                    <a:pt x="127" y="156"/>
                    <a:pt x="127" y="156"/>
                    <a:pt x="127" y="156"/>
                  </a:cubicBezTo>
                  <a:cubicBezTo>
                    <a:pt x="127" y="156"/>
                    <a:pt x="127" y="156"/>
                    <a:pt x="127" y="156"/>
                  </a:cubicBezTo>
                  <a:cubicBezTo>
                    <a:pt x="127" y="157"/>
                    <a:pt x="127" y="157"/>
                    <a:pt x="127" y="157"/>
                  </a:cubicBezTo>
                  <a:cubicBezTo>
                    <a:pt x="127" y="157"/>
                    <a:pt x="127" y="157"/>
                    <a:pt x="127" y="157"/>
                  </a:cubicBezTo>
                  <a:cubicBezTo>
                    <a:pt x="127" y="157"/>
                    <a:pt x="127" y="157"/>
                    <a:pt x="127" y="157"/>
                  </a:cubicBezTo>
                  <a:cubicBezTo>
                    <a:pt x="131" y="157"/>
                    <a:pt x="135" y="156"/>
                    <a:pt x="138" y="160"/>
                  </a:cubicBezTo>
                  <a:cubicBezTo>
                    <a:pt x="144" y="165"/>
                    <a:pt x="135" y="172"/>
                    <a:pt x="139" y="177"/>
                  </a:cubicBezTo>
                  <a:cubicBezTo>
                    <a:pt x="143" y="180"/>
                    <a:pt x="145" y="174"/>
                    <a:pt x="151" y="177"/>
                  </a:cubicBezTo>
                  <a:cubicBezTo>
                    <a:pt x="151" y="177"/>
                    <a:pt x="151" y="177"/>
                    <a:pt x="151" y="177"/>
                  </a:cubicBezTo>
                  <a:cubicBezTo>
                    <a:pt x="152" y="177"/>
                    <a:pt x="152" y="178"/>
                    <a:pt x="153" y="178"/>
                  </a:cubicBezTo>
                  <a:cubicBezTo>
                    <a:pt x="153" y="178"/>
                    <a:pt x="154" y="178"/>
                    <a:pt x="154" y="177"/>
                  </a:cubicBezTo>
                  <a:cubicBezTo>
                    <a:pt x="156" y="174"/>
                    <a:pt x="157" y="173"/>
                    <a:pt x="159" y="172"/>
                  </a:cubicBezTo>
                  <a:cubicBezTo>
                    <a:pt x="159" y="183"/>
                    <a:pt x="159" y="183"/>
                    <a:pt x="159" y="183"/>
                  </a:cubicBezTo>
                  <a:cubicBezTo>
                    <a:pt x="158" y="183"/>
                    <a:pt x="158" y="184"/>
                    <a:pt x="157" y="184"/>
                  </a:cubicBezTo>
                  <a:cubicBezTo>
                    <a:pt x="156" y="185"/>
                    <a:pt x="155" y="186"/>
                    <a:pt x="154" y="186"/>
                  </a:cubicBezTo>
                  <a:cubicBezTo>
                    <a:pt x="157" y="190"/>
                    <a:pt x="156" y="199"/>
                    <a:pt x="151" y="202"/>
                  </a:cubicBezTo>
                  <a:cubicBezTo>
                    <a:pt x="150" y="204"/>
                    <a:pt x="150" y="204"/>
                    <a:pt x="150" y="204"/>
                  </a:cubicBezTo>
                  <a:cubicBezTo>
                    <a:pt x="150" y="204"/>
                    <a:pt x="150" y="204"/>
                    <a:pt x="150" y="204"/>
                  </a:cubicBezTo>
                  <a:cubicBezTo>
                    <a:pt x="147" y="208"/>
                    <a:pt x="147" y="208"/>
                    <a:pt x="147" y="208"/>
                  </a:cubicBezTo>
                  <a:cubicBezTo>
                    <a:pt x="147" y="208"/>
                    <a:pt x="147" y="208"/>
                    <a:pt x="147" y="208"/>
                  </a:cubicBezTo>
                  <a:cubicBezTo>
                    <a:pt x="145" y="211"/>
                    <a:pt x="145" y="211"/>
                    <a:pt x="145" y="211"/>
                  </a:cubicBezTo>
                  <a:cubicBezTo>
                    <a:pt x="145" y="211"/>
                    <a:pt x="145" y="211"/>
                    <a:pt x="145" y="211"/>
                  </a:cubicBezTo>
                  <a:cubicBezTo>
                    <a:pt x="145" y="211"/>
                    <a:pt x="144" y="212"/>
                    <a:pt x="145" y="213"/>
                  </a:cubicBezTo>
                  <a:cubicBezTo>
                    <a:pt x="145" y="212"/>
                    <a:pt x="149" y="217"/>
                    <a:pt x="144" y="221"/>
                  </a:cubicBezTo>
                  <a:cubicBezTo>
                    <a:pt x="144" y="222"/>
                    <a:pt x="144" y="221"/>
                    <a:pt x="143" y="221"/>
                  </a:cubicBezTo>
                  <a:cubicBezTo>
                    <a:pt x="143" y="221"/>
                    <a:pt x="143" y="221"/>
                    <a:pt x="143" y="221"/>
                  </a:cubicBezTo>
                  <a:cubicBezTo>
                    <a:pt x="145" y="225"/>
                    <a:pt x="145" y="225"/>
                    <a:pt x="145" y="225"/>
                  </a:cubicBezTo>
                  <a:cubicBezTo>
                    <a:pt x="145" y="225"/>
                    <a:pt x="145" y="225"/>
                    <a:pt x="145" y="225"/>
                  </a:cubicBezTo>
                  <a:cubicBezTo>
                    <a:pt x="145" y="224"/>
                    <a:pt x="146" y="225"/>
                    <a:pt x="147" y="226"/>
                  </a:cubicBezTo>
                  <a:cubicBezTo>
                    <a:pt x="147" y="226"/>
                    <a:pt x="147" y="226"/>
                    <a:pt x="147" y="226"/>
                  </a:cubicBezTo>
                  <a:cubicBezTo>
                    <a:pt x="151" y="230"/>
                    <a:pt x="153" y="236"/>
                    <a:pt x="156" y="241"/>
                  </a:cubicBezTo>
                  <a:cubicBezTo>
                    <a:pt x="156" y="241"/>
                    <a:pt x="156" y="241"/>
                    <a:pt x="156" y="241"/>
                  </a:cubicBezTo>
                  <a:cubicBezTo>
                    <a:pt x="159" y="245"/>
                    <a:pt x="159" y="245"/>
                    <a:pt x="159" y="245"/>
                  </a:cubicBezTo>
                  <a:cubicBezTo>
                    <a:pt x="159" y="257"/>
                    <a:pt x="159" y="257"/>
                    <a:pt x="159" y="257"/>
                  </a:cubicBezTo>
                  <a:cubicBezTo>
                    <a:pt x="155" y="254"/>
                    <a:pt x="155" y="253"/>
                    <a:pt x="153" y="249"/>
                  </a:cubicBezTo>
                  <a:cubicBezTo>
                    <a:pt x="153" y="249"/>
                    <a:pt x="153" y="249"/>
                    <a:pt x="153" y="249"/>
                  </a:cubicBezTo>
                  <a:cubicBezTo>
                    <a:pt x="150" y="245"/>
                    <a:pt x="150" y="245"/>
                    <a:pt x="150" y="245"/>
                  </a:cubicBezTo>
                  <a:cubicBezTo>
                    <a:pt x="150" y="245"/>
                    <a:pt x="150" y="245"/>
                    <a:pt x="150" y="245"/>
                  </a:cubicBezTo>
                  <a:cubicBezTo>
                    <a:pt x="147" y="240"/>
                    <a:pt x="145" y="234"/>
                    <a:pt x="142" y="230"/>
                  </a:cubicBezTo>
                  <a:cubicBezTo>
                    <a:pt x="142" y="230"/>
                    <a:pt x="142" y="230"/>
                    <a:pt x="142" y="230"/>
                  </a:cubicBezTo>
                  <a:cubicBezTo>
                    <a:pt x="142" y="230"/>
                    <a:pt x="136" y="226"/>
                    <a:pt x="137" y="220"/>
                  </a:cubicBezTo>
                  <a:cubicBezTo>
                    <a:pt x="137" y="220"/>
                    <a:pt x="137" y="220"/>
                    <a:pt x="137" y="220"/>
                  </a:cubicBezTo>
                  <a:cubicBezTo>
                    <a:pt x="137" y="219"/>
                    <a:pt x="138" y="218"/>
                    <a:pt x="139" y="217"/>
                  </a:cubicBezTo>
                  <a:cubicBezTo>
                    <a:pt x="138" y="215"/>
                    <a:pt x="138" y="215"/>
                    <a:pt x="138" y="215"/>
                  </a:cubicBezTo>
                  <a:cubicBezTo>
                    <a:pt x="138" y="215"/>
                    <a:pt x="138" y="215"/>
                    <a:pt x="138" y="215"/>
                  </a:cubicBezTo>
                  <a:cubicBezTo>
                    <a:pt x="137" y="212"/>
                    <a:pt x="138" y="210"/>
                    <a:pt x="139" y="207"/>
                  </a:cubicBezTo>
                  <a:cubicBezTo>
                    <a:pt x="139" y="207"/>
                    <a:pt x="139" y="207"/>
                    <a:pt x="139" y="207"/>
                  </a:cubicBezTo>
                  <a:cubicBezTo>
                    <a:pt x="140" y="205"/>
                    <a:pt x="141" y="203"/>
                    <a:pt x="143" y="202"/>
                  </a:cubicBezTo>
                  <a:cubicBezTo>
                    <a:pt x="143" y="202"/>
                    <a:pt x="143" y="202"/>
                    <a:pt x="143" y="202"/>
                  </a:cubicBezTo>
                  <a:cubicBezTo>
                    <a:pt x="144" y="201"/>
                    <a:pt x="144" y="201"/>
                    <a:pt x="144" y="201"/>
                  </a:cubicBezTo>
                  <a:cubicBezTo>
                    <a:pt x="144" y="201"/>
                    <a:pt x="144" y="201"/>
                    <a:pt x="144" y="201"/>
                  </a:cubicBezTo>
                  <a:cubicBezTo>
                    <a:pt x="145" y="197"/>
                    <a:pt x="152" y="197"/>
                    <a:pt x="147" y="187"/>
                  </a:cubicBezTo>
                  <a:cubicBezTo>
                    <a:pt x="145" y="191"/>
                    <a:pt x="140" y="190"/>
                    <a:pt x="138" y="188"/>
                  </a:cubicBezTo>
                  <a:cubicBezTo>
                    <a:pt x="138" y="188"/>
                    <a:pt x="138" y="188"/>
                    <a:pt x="138" y="188"/>
                  </a:cubicBezTo>
                  <a:cubicBezTo>
                    <a:pt x="137" y="187"/>
                    <a:pt x="137" y="187"/>
                    <a:pt x="137" y="187"/>
                  </a:cubicBezTo>
                  <a:cubicBezTo>
                    <a:pt x="129" y="185"/>
                    <a:pt x="131" y="183"/>
                    <a:pt x="129" y="182"/>
                  </a:cubicBezTo>
                  <a:cubicBezTo>
                    <a:pt x="124" y="181"/>
                    <a:pt x="126" y="180"/>
                    <a:pt x="125" y="176"/>
                  </a:cubicBezTo>
                  <a:cubicBezTo>
                    <a:pt x="121" y="172"/>
                    <a:pt x="121" y="172"/>
                    <a:pt x="121" y="172"/>
                  </a:cubicBezTo>
                  <a:cubicBezTo>
                    <a:pt x="114" y="170"/>
                    <a:pt x="114" y="170"/>
                    <a:pt x="114" y="170"/>
                  </a:cubicBezTo>
                  <a:cubicBezTo>
                    <a:pt x="114" y="170"/>
                    <a:pt x="114" y="170"/>
                    <a:pt x="114" y="170"/>
                  </a:cubicBezTo>
                  <a:cubicBezTo>
                    <a:pt x="109" y="170"/>
                    <a:pt x="106" y="162"/>
                    <a:pt x="103" y="164"/>
                  </a:cubicBezTo>
                  <a:cubicBezTo>
                    <a:pt x="98" y="166"/>
                    <a:pt x="95" y="164"/>
                    <a:pt x="90" y="162"/>
                  </a:cubicBezTo>
                  <a:cubicBezTo>
                    <a:pt x="90" y="154"/>
                    <a:pt x="90" y="154"/>
                    <a:pt x="90" y="154"/>
                  </a:cubicBezTo>
                  <a:cubicBezTo>
                    <a:pt x="91" y="155"/>
                    <a:pt x="91" y="155"/>
                    <a:pt x="91" y="155"/>
                  </a:cubicBezTo>
                  <a:cubicBezTo>
                    <a:pt x="106" y="160"/>
                    <a:pt x="95" y="157"/>
                    <a:pt x="103" y="156"/>
                  </a:cubicBezTo>
                  <a:cubicBezTo>
                    <a:pt x="99" y="155"/>
                    <a:pt x="97" y="151"/>
                    <a:pt x="96" y="147"/>
                  </a:cubicBezTo>
                  <a:cubicBezTo>
                    <a:pt x="96" y="147"/>
                    <a:pt x="96" y="147"/>
                    <a:pt x="96" y="147"/>
                  </a:cubicBezTo>
                  <a:cubicBezTo>
                    <a:pt x="94" y="142"/>
                    <a:pt x="96" y="136"/>
                    <a:pt x="98" y="132"/>
                  </a:cubicBezTo>
                  <a:cubicBezTo>
                    <a:pt x="98" y="132"/>
                    <a:pt x="98" y="132"/>
                    <a:pt x="98" y="132"/>
                  </a:cubicBezTo>
                  <a:cubicBezTo>
                    <a:pt x="99" y="131"/>
                    <a:pt x="99" y="131"/>
                    <a:pt x="99" y="131"/>
                  </a:cubicBezTo>
                  <a:cubicBezTo>
                    <a:pt x="99" y="131"/>
                    <a:pt x="99" y="131"/>
                    <a:pt x="99" y="131"/>
                  </a:cubicBezTo>
                  <a:cubicBezTo>
                    <a:pt x="99" y="130"/>
                    <a:pt x="99" y="130"/>
                    <a:pt x="99" y="130"/>
                  </a:cubicBezTo>
                  <a:cubicBezTo>
                    <a:pt x="99" y="130"/>
                    <a:pt x="99" y="130"/>
                    <a:pt x="99" y="130"/>
                  </a:cubicBezTo>
                  <a:cubicBezTo>
                    <a:pt x="101" y="126"/>
                    <a:pt x="97" y="125"/>
                    <a:pt x="107" y="120"/>
                  </a:cubicBezTo>
                  <a:cubicBezTo>
                    <a:pt x="113" y="117"/>
                    <a:pt x="114" y="115"/>
                    <a:pt x="121" y="117"/>
                  </a:cubicBezTo>
                  <a:cubicBezTo>
                    <a:pt x="121" y="117"/>
                    <a:pt x="121" y="117"/>
                    <a:pt x="121" y="117"/>
                  </a:cubicBezTo>
                  <a:cubicBezTo>
                    <a:pt x="126" y="118"/>
                    <a:pt x="122" y="118"/>
                    <a:pt x="128" y="115"/>
                  </a:cubicBezTo>
                  <a:cubicBezTo>
                    <a:pt x="130" y="114"/>
                    <a:pt x="138" y="114"/>
                    <a:pt x="140" y="116"/>
                  </a:cubicBezTo>
                  <a:cubicBezTo>
                    <a:pt x="143" y="115"/>
                    <a:pt x="145" y="116"/>
                    <a:pt x="147" y="118"/>
                  </a:cubicBezTo>
                  <a:cubicBezTo>
                    <a:pt x="147" y="111"/>
                    <a:pt x="153" y="110"/>
                    <a:pt x="157" y="107"/>
                  </a:cubicBezTo>
                  <a:cubicBezTo>
                    <a:pt x="157" y="106"/>
                    <a:pt x="158" y="106"/>
                    <a:pt x="159" y="105"/>
                  </a:cubicBezTo>
                  <a:close/>
                  <a:moveTo>
                    <a:pt x="90" y="279"/>
                  </a:moveTo>
                  <a:cubicBezTo>
                    <a:pt x="72" y="272"/>
                    <a:pt x="56" y="261"/>
                    <a:pt x="42" y="247"/>
                  </a:cubicBezTo>
                  <a:cubicBezTo>
                    <a:pt x="16" y="221"/>
                    <a:pt x="0" y="185"/>
                    <a:pt x="0" y="145"/>
                  </a:cubicBezTo>
                  <a:cubicBezTo>
                    <a:pt x="0" y="105"/>
                    <a:pt x="16" y="68"/>
                    <a:pt x="42" y="42"/>
                  </a:cubicBezTo>
                  <a:cubicBezTo>
                    <a:pt x="56" y="29"/>
                    <a:pt x="72" y="18"/>
                    <a:pt x="90" y="10"/>
                  </a:cubicBezTo>
                  <a:cubicBezTo>
                    <a:pt x="90" y="18"/>
                    <a:pt x="90" y="18"/>
                    <a:pt x="90" y="18"/>
                  </a:cubicBezTo>
                  <a:cubicBezTo>
                    <a:pt x="80" y="23"/>
                    <a:pt x="70" y="28"/>
                    <a:pt x="61" y="36"/>
                  </a:cubicBezTo>
                  <a:cubicBezTo>
                    <a:pt x="61" y="36"/>
                    <a:pt x="61" y="36"/>
                    <a:pt x="61" y="36"/>
                  </a:cubicBezTo>
                  <a:cubicBezTo>
                    <a:pt x="61" y="36"/>
                    <a:pt x="61" y="36"/>
                    <a:pt x="61" y="36"/>
                  </a:cubicBezTo>
                  <a:cubicBezTo>
                    <a:pt x="61" y="36"/>
                    <a:pt x="62" y="36"/>
                    <a:pt x="62" y="36"/>
                  </a:cubicBezTo>
                  <a:cubicBezTo>
                    <a:pt x="62" y="36"/>
                    <a:pt x="62" y="36"/>
                    <a:pt x="62" y="36"/>
                  </a:cubicBezTo>
                  <a:cubicBezTo>
                    <a:pt x="63" y="38"/>
                    <a:pt x="62" y="40"/>
                    <a:pt x="61" y="41"/>
                  </a:cubicBezTo>
                  <a:cubicBezTo>
                    <a:pt x="61" y="41"/>
                    <a:pt x="62" y="42"/>
                    <a:pt x="62" y="42"/>
                  </a:cubicBezTo>
                  <a:cubicBezTo>
                    <a:pt x="63" y="42"/>
                    <a:pt x="64" y="43"/>
                    <a:pt x="65" y="44"/>
                  </a:cubicBezTo>
                  <a:cubicBezTo>
                    <a:pt x="65" y="44"/>
                    <a:pt x="65" y="44"/>
                    <a:pt x="65" y="44"/>
                  </a:cubicBezTo>
                  <a:cubicBezTo>
                    <a:pt x="67" y="48"/>
                    <a:pt x="66" y="49"/>
                    <a:pt x="64" y="51"/>
                  </a:cubicBezTo>
                  <a:cubicBezTo>
                    <a:pt x="64" y="51"/>
                    <a:pt x="64" y="51"/>
                    <a:pt x="64" y="51"/>
                  </a:cubicBezTo>
                  <a:cubicBezTo>
                    <a:pt x="64" y="51"/>
                    <a:pt x="64" y="51"/>
                    <a:pt x="64" y="51"/>
                  </a:cubicBezTo>
                  <a:cubicBezTo>
                    <a:pt x="64" y="53"/>
                    <a:pt x="65" y="56"/>
                    <a:pt x="64" y="59"/>
                  </a:cubicBezTo>
                  <a:cubicBezTo>
                    <a:pt x="64" y="59"/>
                    <a:pt x="64" y="59"/>
                    <a:pt x="64" y="59"/>
                  </a:cubicBezTo>
                  <a:cubicBezTo>
                    <a:pt x="63" y="60"/>
                    <a:pt x="63" y="60"/>
                    <a:pt x="63" y="60"/>
                  </a:cubicBezTo>
                  <a:cubicBezTo>
                    <a:pt x="70" y="68"/>
                    <a:pt x="54" y="79"/>
                    <a:pt x="53" y="84"/>
                  </a:cubicBezTo>
                  <a:cubicBezTo>
                    <a:pt x="53" y="84"/>
                    <a:pt x="53" y="84"/>
                    <a:pt x="53" y="84"/>
                  </a:cubicBezTo>
                  <a:cubicBezTo>
                    <a:pt x="51" y="89"/>
                    <a:pt x="49" y="87"/>
                    <a:pt x="49" y="94"/>
                  </a:cubicBezTo>
                  <a:cubicBezTo>
                    <a:pt x="49" y="94"/>
                    <a:pt x="49" y="94"/>
                    <a:pt x="49" y="94"/>
                  </a:cubicBezTo>
                  <a:cubicBezTo>
                    <a:pt x="49" y="100"/>
                    <a:pt x="49" y="100"/>
                    <a:pt x="49" y="100"/>
                  </a:cubicBezTo>
                  <a:cubicBezTo>
                    <a:pt x="50" y="103"/>
                    <a:pt x="50" y="103"/>
                    <a:pt x="50" y="103"/>
                  </a:cubicBezTo>
                  <a:cubicBezTo>
                    <a:pt x="50" y="103"/>
                    <a:pt x="51" y="103"/>
                    <a:pt x="52" y="104"/>
                  </a:cubicBezTo>
                  <a:cubicBezTo>
                    <a:pt x="52" y="104"/>
                    <a:pt x="52" y="104"/>
                    <a:pt x="52" y="104"/>
                  </a:cubicBezTo>
                  <a:cubicBezTo>
                    <a:pt x="55" y="105"/>
                    <a:pt x="57" y="108"/>
                    <a:pt x="57" y="112"/>
                  </a:cubicBezTo>
                  <a:cubicBezTo>
                    <a:pt x="57" y="112"/>
                    <a:pt x="58" y="112"/>
                    <a:pt x="58" y="111"/>
                  </a:cubicBezTo>
                  <a:cubicBezTo>
                    <a:pt x="58" y="111"/>
                    <a:pt x="58" y="111"/>
                    <a:pt x="58" y="111"/>
                  </a:cubicBezTo>
                  <a:cubicBezTo>
                    <a:pt x="67" y="109"/>
                    <a:pt x="65" y="120"/>
                    <a:pt x="66" y="121"/>
                  </a:cubicBezTo>
                  <a:cubicBezTo>
                    <a:pt x="66" y="121"/>
                    <a:pt x="66" y="121"/>
                    <a:pt x="66" y="121"/>
                  </a:cubicBezTo>
                  <a:cubicBezTo>
                    <a:pt x="68" y="123"/>
                    <a:pt x="68" y="123"/>
                    <a:pt x="68" y="123"/>
                  </a:cubicBezTo>
                  <a:cubicBezTo>
                    <a:pt x="73" y="130"/>
                    <a:pt x="70" y="127"/>
                    <a:pt x="72" y="130"/>
                  </a:cubicBezTo>
                  <a:cubicBezTo>
                    <a:pt x="73" y="134"/>
                    <a:pt x="84" y="139"/>
                    <a:pt x="79" y="148"/>
                  </a:cubicBezTo>
                  <a:cubicBezTo>
                    <a:pt x="81" y="150"/>
                    <a:pt x="81" y="150"/>
                    <a:pt x="81" y="150"/>
                  </a:cubicBezTo>
                  <a:cubicBezTo>
                    <a:pt x="81" y="150"/>
                    <a:pt x="81" y="150"/>
                    <a:pt x="81" y="150"/>
                  </a:cubicBezTo>
                  <a:cubicBezTo>
                    <a:pt x="85" y="152"/>
                    <a:pt x="85" y="152"/>
                    <a:pt x="85" y="152"/>
                  </a:cubicBezTo>
                  <a:cubicBezTo>
                    <a:pt x="85" y="152"/>
                    <a:pt x="85" y="152"/>
                    <a:pt x="85" y="152"/>
                  </a:cubicBezTo>
                  <a:cubicBezTo>
                    <a:pt x="90" y="154"/>
                    <a:pt x="90" y="154"/>
                    <a:pt x="90" y="154"/>
                  </a:cubicBezTo>
                  <a:cubicBezTo>
                    <a:pt x="90" y="162"/>
                    <a:pt x="90" y="162"/>
                    <a:pt x="90" y="162"/>
                  </a:cubicBezTo>
                  <a:cubicBezTo>
                    <a:pt x="90" y="162"/>
                    <a:pt x="89" y="162"/>
                    <a:pt x="89" y="162"/>
                  </a:cubicBezTo>
                  <a:cubicBezTo>
                    <a:pt x="83" y="158"/>
                    <a:pt x="83" y="158"/>
                    <a:pt x="83" y="158"/>
                  </a:cubicBezTo>
                  <a:cubicBezTo>
                    <a:pt x="83" y="158"/>
                    <a:pt x="83" y="158"/>
                    <a:pt x="83" y="158"/>
                  </a:cubicBezTo>
                  <a:cubicBezTo>
                    <a:pt x="77" y="155"/>
                    <a:pt x="77" y="155"/>
                    <a:pt x="77" y="155"/>
                  </a:cubicBezTo>
                  <a:cubicBezTo>
                    <a:pt x="77" y="155"/>
                    <a:pt x="77" y="155"/>
                    <a:pt x="77" y="155"/>
                  </a:cubicBezTo>
                  <a:cubicBezTo>
                    <a:pt x="73" y="152"/>
                    <a:pt x="73" y="152"/>
                    <a:pt x="73" y="152"/>
                  </a:cubicBezTo>
                  <a:cubicBezTo>
                    <a:pt x="73" y="152"/>
                    <a:pt x="73" y="152"/>
                    <a:pt x="73" y="152"/>
                  </a:cubicBezTo>
                  <a:cubicBezTo>
                    <a:pt x="68" y="146"/>
                    <a:pt x="77" y="148"/>
                    <a:pt x="69" y="138"/>
                  </a:cubicBezTo>
                  <a:cubicBezTo>
                    <a:pt x="69" y="139"/>
                    <a:pt x="68" y="142"/>
                    <a:pt x="66" y="142"/>
                  </a:cubicBezTo>
                  <a:cubicBezTo>
                    <a:pt x="66" y="142"/>
                    <a:pt x="66" y="142"/>
                    <a:pt x="66" y="142"/>
                  </a:cubicBezTo>
                  <a:cubicBezTo>
                    <a:pt x="62" y="143"/>
                    <a:pt x="61" y="141"/>
                    <a:pt x="60" y="139"/>
                  </a:cubicBezTo>
                  <a:cubicBezTo>
                    <a:pt x="60" y="139"/>
                    <a:pt x="60" y="139"/>
                    <a:pt x="60" y="139"/>
                  </a:cubicBezTo>
                  <a:cubicBezTo>
                    <a:pt x="59" y="138"/>
                    <a:pt x="57" y="138"/>
                    <a:pt x="56" y="135"/>
                  </a:cubicBezTo>
                  <a:cubicBezTo>
                    <a:pt x="56" y="132"/>
                    <a:pt x="56" y="132"/>
                    <a:pt x="56" y="132"/>
                  </a:cubicBezTo>
                  <a:cubicBezTo>
                    <a:pt x="56" y="132"/>
                    <a:pt x="51" y="131"/>
                    <a:pt x="51" y="126"/>
                  </a:cubicBezTo>
                  <a:cubicBezTo>
                    <a:pt x="51" y="126"/>
                    <a:pt x="51" y="126"/>
                    <a:pt x="51" y="126"/>
                  </a:cubicBezTo>
                  <a:cubicBezTo>
                    <a:pt x="51" y="125"/>
                    <a:pt x="52" y="124"/>
                    <a:pt x="52" y="123"/>
                  </a:cubicBezTo>
                  <a:cubicBezTo>
                    <a:pt x="51" y="121"/>
                    <a:pt x="50" y="119"/>
                    <a:pt x="50" y="116"/>
                  </a:cubicBezTo>
                  <a:cubicBezTo>
                    <a:pt x="50" y="116"/>
                    <a:pt x="50" y="116"/>
                    <a:pt x="50" y="116"/>
                  </a:cubicBezTo>
                  <a:cubicBezTo>
                    <a:pt x="50" y="114"/>
                    <a:pt x="50" y="111"/>
                    <a:pt x="48" y="110"/>
                  </a:cubicBezTo>
                  <a:cubicBezTo>
                    <a:pt x="48" y="110"/>
                    <a:pt x="48" y="110"/>
                    <a:pt x="48" y="110"/>
                  </a:cubicBezTo>
                  <a:cubicBezTo>
                    <a:pt x="48" y="109"/>
                    <a:pt x="48" y="109"/>
                    <a:pt x="48" y="109"/>
                  </a:cubicBezTo>
                  <a:cubicBezTo>
                    <a:pt x="48" y="109"/>
                    <a:pt x="48" y="109"/>
                    <a:pt x="48" y="109"/>
                  </a:cubicBezTo>
                  <a:cubicBezTo>
                    <a:pt x="44" y="108"/>
                    <a:pt x="43" y="105"/>
                    <a:pt x="42" y="101"/>
                  </a:cubicBezTo>
                  <a:cubicBezTo>
                    <a:pt x="42" y="101"/>
                    <a:pt x="42" y="101"/>
                    <a:pt x="42" y="101"/>
                  </a:cubicBezTo>
                  <a:cubicBezTo>
                    <a:pt x="42" y="98"/>
                    <a:pt x="41" y="89"/>
                    <a:pt x="42" y="87"/>
                  </a:cubicBezTo>
                  <a:cubicBezTo>
                    <a:pt x="42" y="87"/>
                    <a:pt x="42" y="87"/>
                    <a:pt x="42" y="87"/>
                  </a:cubicBezTo>
                  <a:cubicBezTo>
                    <a:pt x="46" y="82"/>
                    <a:pt x="46" y="82"/>
                    <a:pt x="46" y="82"/>
                  </a:cubicBezTo>
                  <a:cubicBezTo>
                    <a:pt x="46" y="82"/>
                    <a:pt x="46" y="82"/>
                    <a:pt x="46" y="82"/>
                  </a:cubicBezTo>
                  <a:cubicBezTo>
                    <a:pt x="47" y="78"/>
                    <a:pt x="58" y="68"/>
                    <a:pt x="58" y="65"/>
                  </a:cubicBezTo>
                  <a:cubicBezTo>
                    <a:pt x="58" y="65"/>
                    <a:pt x="51" y="59"/>
                    <a:pt x="57" y="56"/>
                  </a:cubicBezTo>
                  <a:cubicBezTo>
                    <a:pt x="57" y="50"/>
                    <a:pt x="57" y="50"/>
                    <a:pt x="57" y="50"/>
                  </a:cubicBezTo>
                  <a:cubicBezTo>
                    <a:pt x="53" y="48"/>
                    <a:pt x="54" y="45"/>
                    <a:pt x="55" y="42"/>
                  </a:cubicBezTo>
                  <a:cubicBezTo>
                    <a:pt x="55" y="42"/>
                    <a:pt x="55" y="42"/>
                    <a:pt x="55" y="42"/>
                  </a:cubicBezTo>
                  <a:cubicBezTo>
                    <a:pt x="55" y="40"/>
                    <a:pt x="55" y="40"/>
                    <a:pt x="55" y="40"/>
                  </a:cubicBezTo>
                  <a:cubicBezTo>
                    <a:pt x="52" y="42"/>
                    <a:pt x="50" y="45"/>
                    <a:pt x="47" y="47"/>
                  </a:cubicBezTo>
                  <a:cubicBezTo>
                    <a:pt x="22" y="72"/>
                    <a:pt x="7" y="107"/>
                    <a:pt x="7" y="145"/>
                  </a:cubicBezTo>
                  <a:cubicBezTo>
                    <a:pt x="7" y="183"/>
                    <a:pt x="22" y="217"/>
                    <a:pt x="47" y="242"/>
                  </a:cubicBezTo>
                  <a:cubicBezTo>
                    <a:pt x="60" y="254"/>
                    <a:pt x="74" y="264"/>
                    <a:pt x="90" y="271"/>
                  </a:cubicBezTo>
                  <a:lnTo>
                    <a:pt x="90" y="27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5" name="Freeform 338"/>
            <p:cNvSpPr>
              <a:spLocks noEditPoints="1"/>
            </p:cNvSpPr>
            <p:nvPr/>
          </p:nvSpPr>
          <p:spPr bwMode="auto">
            <a:xfrm>
              <a:off x="1390635" y="679776"/>
              <a:ext cx="277761" cy="207972"/>
            </a:xfrm>
            <a:custGeom>
              <a:avLst/>
              <a:gdLst>
                <a:gd name="T0" fmla="*/ 119 w 149"/>
                <a:gd name="T1" fmla="*/ 30 h 113"/>
                <a:gd name="T2" fmla="*/ 137 w 149"/>
                <a:gd name="T3" fmla="*/ 78 h 113"/>
                <a:gd name="T4" fmla="*/ 137 w 149"/>
                <a:gd name="T5" fmla="*/ 81 h 113"/>
                <a:gd name="T6" fmla="*/ 140 w 149"/>
                <a:gd name="T7" fmla="*/ 90 h 113"/>
                <a:gd name="T8" fmla="*/ 144 w 149"/>
                <a:gd name="T9" fmla="*/ 75 h 113"/>
                <a:gd name="T10" fmla="*/ 109 w 149"/>
                <a:gd name="T11" fmla="*/ 13 h 113"/>
                <a:gd name="T12" fmla="*/ 75 w 149"/>
                <a:gd name="T13" fmla="*/ 0 h 113"/>
                <a:gd name="T14" fmla="*/ 139 w 149"/>
                <a:gd name="T15" fmla="*/ 37 h 113"/>
                <a:gd name="T16" fmla="*/ 140 w 149"/>
                <a:gd name="T17" fmla="*/ 111 h 113"/>
                <a:gd name="T18" fmla="*/ 135 w 149"/>
                <a:gd name="T19" fmla="*/ 110 h 113"/>
                <a:gd name="T20" fmla="*/ 135 w 149"/>
                <a:gd name="T21" fmla="*/ 86 h 113"/>
                <a:gd name="T22" fmla="*/ 132 w 149"/>
                <a:gd name="T23" fmla="*/ 81 h 113"/>
                <a:gd name="T24" fmla="*/ 132 w 149"/>
                <a:gd name="T25" fmla="*/ 78 h 113"/>
                <a:gd name="T26" fmla="*/ 115 w 149"/>
                <a:gd name="T27" fmla="*/ 34 h 113"/>
                <a:gd name="T28" fmla="*/ 75 w 149"/>
                <a:gd name="T29" fmla="*/ 12 h 113"/>
                <a:gd name="T30" fmla="*/ 42 w 149"/>
                <a:gd name="T31" fmla="*/ 13 h 113"/>
                <a:gd name="T32" fmla="*/ 5 w 149"/>
                <a:gd name="T33" fmla="*/ 75 h 113"/>
                <a:gd name="T34" fmla="*/ 9 w 149"/>
                <a:gd name="T35" fmla="*/ 90 h 113"/>
                <a:gd name="T36" fmla="*/ 12 w 149"/>
                <a:gd name="T37" fmla="*/ 80 h 113"/>
                <a:gd name="T38" fmla="*/ 12 w 149"/>
                <a:gd name="T39" fmla="*/ 75 h 113"/>
                <a:gd name="T40" fmla="*/ 75 w 149"/>
                <a:gd name="T41" fmla="*/ 12 h 113"/>
                <a:gd name="T42" fmla="*/ 75 w 149"/>
                <a:gd name="T43" fmla="*/ 12 h 113"/>
                <a:gd name="T44" fmla="*/ 75 w 149"/>
                <a:gd name="T45" fmla="*/ 17 h 113"/>
                <a:gd name="T46" fmla="*/ 17 w 149"/>
                <a:gd name="T47" fmla="*/ 75 h 113"/>
                <a:gd name="T48" fmla="*/ 17 w 149"/>
                <a:gd name="T49" fmla="*/ 80 h 113"/>
                <a:gd name="T50" fmla="*/ 16 w 149"/>
                <a:gd name="T51" fmla="*/ 82 h 113"/>
                <a:gd name="T52" fmla="*/ 13 w 149"/>
                <a:gd name="T53" fmla="*/ 90 h 113"/>
                <a:gd name="T54" fmla="*/ 13 w 149"/>
                <a:gd name="T55" fmla="*/ 109 h 113"/>
                <a:gd name="T56" fmla="*/ 9 w 149"/>
                <a:gd name="T57" fmla="*/ 110 h 113"/>
                <a:gd name="T58" fmla="*/ 10 w 149"/>
                <a:gd name="T59" fmla="*/ 37 h 113"/>
                <a:gd name="T60" fmla="*/ 75 w 149"/>
                <a:gd name="T61" fmla="*/ 0 h 113"/>
                <a:gd name="T62" fmla="*/ 75 w 149"/>
                <a:gd name="T6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113">
                  <a:moveTo>
                    <a:pt x="75" y="12"/>
                  </a:moveTo>
                  <a:cubicBezTo>
                    <a:pt x="92" y="12"/>
                    <a:pt x="108" y="19"/>
                    <a:pt x="119" y="30"/>
                  </a:cubicBezTo>
                  <a:cubicBezTo>
                    <a:pt x="130" y="42"/>
                    <a:pt x="137" y="57"/>
                    <a:pt x="137" y="75"/>
                  </a:cubicBezTo>
                  <a:cubicBezTo>
                    <a:pt x="137" y="76"/>
                    <a:pt x="137" y="77"/>
                    <a:pt x="137" y="78"/>
                  </a:cubicBezTo>
                  <a:cubicBezTo>
                    <a:pt x="137" y="78"/>
                    <a:pt x="137" y="78"/>
                    <a:pt x="137" y="78"/>
                  </a:cubicBezTo>
                  <a:cubicBezTo>
                    <a:pt x="137" y="79"/>
                    <a:pt x="137" y="80"/>
                    <a:pt x="137" y="81"/>
                  </a:cubicBezTo>
                  <a:cubicBezTo>
                    <a:pt x="138" y="82"/>
                    <a:pt x="139" y="83"/>
                    <a:pt x="139" y="85"/>
                  </a:cubicBezTo>
                  <a:cubicBezTo>
                    <a:pt x="140" y="86"/>
                    <a:pt x="140" y="88"/>
                    <a:pt x="140" y="90"/>
                  </a:cubicBezTo>
                  <a:cubicBezTo>
                    <a:pt x="140" y="100"/>
                    <a:pt x="140" y="100"/>
                    <a:pt x="140" y="100"/>
                  </a:cubicBezTo>
                  <a:cubicBezTo>
                    <a:pt x="143" y="92"/>
                    <a:pt x="144" y="83"/>
                    <a:pt x="144" y="75"/>
                  </a:cubicBezTo>
                  <a:cubicBezTo>
                    <a:pt x="145" y="63"/>
                    <a:pt x="141" y="50"/>
                    <a:pt x="135" y="40"/>
                  </a:cubicBezTo>
                  <a:cubicBezTo>
                    <a:pt x="129" y="29"/>
                    <a:pt x="120" y="20"/>
                    <a:pt x="109" y="13"/>
                  </a:cubicBezTo>
                  <a:cubicBezTo>
                    <a:pt x="99" y="8"/>
                    <a:pt x="87" y="5"/>
                    <a:pt x="75" y="5"/>
                  </a:cubicBezTo>
                  <a:cubicBezTo>
                    <a:pt x="75" y="0"/>
                    <a:pt x="75" y="0"/>
                    <a:pt x="75" y="0"/>
                  </a:cubicBezTo>
                  <a:cubicBezTo>
                    <a:pt x="88" y="0"/>
                    <a:pt x="100" y="3"/>
                    <a:pt x="111" y="9"/>
                  </a:cubicBezTo>
                  <a:cubicBezTo>
                    <a:pt x="123" y="16"/>
                    <a:pt x="132" y="26"/>
                    <a:pt x="139" y="37"/>
                  </a:cubicBezTo>
                  <a:cubicBezTo>
                    <a:pt x="146" y="49"/>
                    <a:pt x="149" y="62"/>
                    <a:pt x="149" y="75"/>
                  </a:cubicBezTo>
                  <a:cubicBezTo>
                    <a:pt x="149" y="87"/>
                    <a:pt x="146" y="100"/>
                    <a:pt x="140" y="111"/>
                  </a:cubicBezTo>
                  <a:cubicBezTo>
                    <a:pt x="139" y="112"/>
                    <a:pt x="138" y="113"/>
                    <a:pt x="138" y="113"/>
                  </a:cubicBezTo>
                  <a:cubicBezTo>
                    <a:pt x="136" y="113"/>
                    <a:pt x="135" y="112"/>
                    <a:pt x="135" y="110"/>
                  </a:cubicBezTo>
                  <a:cubicBezTo>
                    <a:pt x="135" y="90"/>
                    <a:pt x="135" y="90"/>
                    <a:pt x="135" y="90"/>
                  </a:cubicBezTo>
                  <a:cubicBezTo>
                    <a:pt x="135" y="89"/>
                    <a:pt x="135" y="87"/>
                    <a:pt x="135" y="86"/>
                  </a:cubicBezTo>
                  <a:cubicBezTo>
                    <a:pt x="134" y="85"/>
                    <a:pt x="133" y="84"/>
                    <a:pt x="133" y="83"/>
                  </a:cubicBezTo>
                  <a:cubicBezTo>
                    <a:pt x="132" y="82"/>
                    <a:pt x="132" y="82"/>
                    <a:pt x="132" y="81"/>
                  </a:cubicBezTo>
                  <a:cubicBezTo>
                    <a:pt x="132" y="80"/>
                    <a:pt x="132" y="79"/>
                    <a:pt x="132" y="78"/>
                  </a:cubicBezTo>
                  <a:cubicBezTo>
                    <a:pt x="132" y="78"/>
                    <a:pt x="132" y="78"/>
                    <a:pt x="132" y="78"/>
                  </a:cubicBezTo>
                  <a:cubicBezTo>
                    <a:pt x="132" y="77"/>
                    <a:pt x="132" y="76"/>
                    <a:pt x="132" y="75"/>
                  </a:cubicBezTo>
                  <a:cubicBezTo>
                    <a:pt x="132" y="59"/>
                    <a:pt x="126" y="44"/>
                    <a:pt x="115" y="34"/>
                  </a:cubicBezTo>
                  <a:cubicBezTo>
                    <a:pt x="105" y="23"/>
                    <a:pt x="91" y="17"/>
                    <a:pt x="75" y="17"/>
                  </a:cubicBezTo>
                  <a:lnTo>
                    <a:pt x="75" y="12"/>
                  </a:lnTo>
                  <a:close/>
                  <a:moveTo>
                    <a:pt x="75" y="5"/>
                  </a:moveTo>
                  <a:cubicBezTo>
                    <a:pt x="62" y="5"/>
                    <a:pt x="51" y="8"/>
                    <a:pt x="42" y="13"/>
                  </a:cubicBezTo>
                  <a:cubicBezTo>
                    <a:pt x="30" y="19"/>
                    <a:pt x="21" y="28"/>
                    <a:pt x="15" y="39"/>
                  </a:cubicBezTo>
                  <a:cubicBezTo>
                    <a:pt x="8" y="50"/>
                    <a:pt x="5" y="62"/>
                    <a:pt x="5" y="75"/>
                  </a:cubicBezTo>
                  <a:cubicBezTo>
                    <a:pt x="5" y="83"/>
                    <a:pt x="6" y="91"/>
                    <a:pt x="9" y="98"/>
                  </a:cubicBezTo>
                  <a:cubicBezTo>
                    <a:pt x="9" y="90"/>
                    <a:pt x="9" y="90"/>
                    <a:pt x="9" y="90"/>
                  </a:cubicBezTo>
                  <a:cubicBezTo>
                    <a:pt x="9" y="88"/>
                    <a:pt x="9" y="86"/>
                    <a:pt x="10" y="84"/>
                  </a:cubicBezTo>
                  <a:cubicBezTo>
                    <a:pt x="10" y="83"/>
                    <a:pt x="11" y="81"/>
                    <a:pt x="12" y="80"/>
                  </a:cubicBezTo>
                  <a:cubicBezTo>
                    <a:pt x="12" y="79"/>
                    <a:pt x="12" y="78"/>
                    <a:pt x="12" y="78"/>
                  </a:cubicBezTo>
                  <a:cubicBezTo>
                    <a:pt x="12" y="77"/>
                    <a:pt x="12" y="76"/>
                    <a:pt x="12" y="75"/>
                  </a:cubicBezTo>
                  <a:cubicBezTo>
                    <a:pt x="12" y="57"/>
                    <a:pt x="19" y="42"/>
                    <a:pt x="30" y="30"/>
                  </a:cubicBezTo>
                  <a:cubicBezTo>
                    <a:pt x="42" y="19"/>
                    <a:pt x="57" y="12"/>
                    <a:pt x="75" y="12"/>
                  </a:cubicBezTo>
                  <a:cubicBezTo>
                    <a:pt x="75" y="12"/>
                    <a:pt x="75" y="12"/>
                    <a:pt x="75" y="12"/>
                  </a:cubicBezTo>
                  <a:cubicBezTo>
                    <a:pt x="75" y="12"/>
                    <a:pt x="75" y="12"/>
                    <a:pt x="75" y="12"/>
                  </a:cubicBezTo>
                  <a:cubicBezTo>
                    <a:pt x="75" y="17"/>
                    <a:pt x="75" y="17"/>
                    <a:pt x="75" y="17"/>
                  </a:cubicBezTo>
                  <a:cubicBezTo>
                    <a:pt x="75" y="17"/>
                    <a:pt x="75" y="17"/>
                    <a:pt x="75" y="17"/>
                  </a:cubicBezTo>
                  <a:cubicBezTo>
                    <a:pt x="59" y="17"/>
                    <a:pt x="44" y="23"/>
                    <a:pt x="34" y="34"/>
                  </a:cubicBezTo>
                  <a:cubicBezTo>
                    <a:pt x="23" y="44"/>
                    <a:pt x="17" y="59"/>
                    <a:pt x="17" y="75"/>
                  </a:cubicBezTo>
                  <a:cubicBezTo>
                    <a:pt x="17" y="76"/>
                    <a:pt x="17" y="77"/>
                    <a:pt x="17" y="78"/>
                  </a:cubicBezTo>
                  <a:cubicBezTo>
                    <a:pt x="17" y="78"/>
                    <a:pt x="17" y="79"/>
                    <a:pt x="17" y="80"/>
                  </a:cubicBezTo>
                  <a:cubicBezTo>
                    <a:pt x="17" y="80"/>
                    <a:pt x="17" y="80"/>
                    <a:pt x="17" y="80"/>
                  </a:cubicBezTo>
                  <a:cubicBezTo>
                    <a:pt x="17" y="81"/>
                    <a:pt x="17" y="81"/>
                    <a:pt x="16" y="82"/>
                  </a:cubicBezTo>
                  <a:cubicBezTo>
                    <a:pt x="15" y="83"/>
                    <a:pt x="15" y="85"/>
                    <a:pt x="14" y="86"/>
                  </a:cubicBezTo>
                  <a:cubicBezTo>
                    <a:pt x="14" y="87"/>
                    <a:pt x="13" y="89"/>
                    <a:pt x="13" y="90"/>
                  </a:cubicBezTo>
                  <a:cubicBezTo>
                    <a:pt x="13" y="109"/>
                    <a:pt x="13" y="109"/>
                    <a:pt x="13" y="109"/>
                  </a:cubicBezTo>
                  <a:cubicBezTo>
                    <a:pt x="13" y="109"/>
                    <a:pt x="13" y="109"/>
                    <a:pt x="13" y="109"/>
                  </a:cubicBezTo>
                  <a:cubicBezTo>
                    <a:pt x="13" y="110"/>
                    <a:pt x="13" y="111"/>
                    <a:pt x="12" y="111"/>
                  </a:cubicBezTo>
                  <a:cubicBezTo>
                    <a:pt x="11" y="112"/>
                    <a:pt x="10" y="112"/>
                    <a:pt x="9" y="110"/>
                  </a:cubicBezTo>
                  <a:cubicBezTo>
                    <a:pt x="3" y="99"/>
                    <a:pt x="0" y="87"/>
                    <a:pt x="0" y="75"/>
                  </a:cubicBezTo>
                  <a:cubicBezTo>
                    <a:pt x="0" y="62"/>
                    <a:pt x="4" y="48"/>
                    <a:pt x="10" y="37"/>
                  </a:cubicBezTo>
                  <a:cubicBezTo>
                    <a:pt x="17" y="25"/>
                    <a:pt x="27" y="15"/>
                    <a:pt x="39" y="9"/>
                  </a:cubicBezTo>
                  <a:cubicBezTo>
                    <a:pt x="50" y="3"/>
                    <a:pt x="61" y="0"/>
                    <a:pt x="75" y="0"/>
                  </a:cubicBezTo>
                  <a:cubicBezTo>
                    <a:pt x="75" y="0"/>
                    <a:pt x="75" y="0"/>
                    <a:pt x="75" y="0"/>
                  </a:cubicBezTo>
                  <a:cubicBezTo>
                    <a:pt x="75" y="0"/>
                    <a:pt x="75" y="0"/>
                    <a:pt x="75" y="0"/>
                  </a:cubicBezTo>
                  <a:cubicBezTo>
                    <a:pt x="75" y="5"/>
                    <a:pt x="75" y="5"/>
                    <a:pt x="75" y="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6" name="Freeform 341"/>
            <p:cNvSpPr>
              <a:spLocks noEditPoints="1"/>
            </p:cNvSpPr>
            <p:nvPr/>
          </p:nvSpPr>
          <p:spPr bwMode="auto">
            <a:xfrm>
              <a:off x="4230142" y="1175098"/>
              <a:ext cx="242842" cy="249249"/>
            </a:xfrm>
            <a:custGeom>
              <a:avLst/>
              <a:gdLst>
                <a:gd name="T0" fmla="*/ 68 w 132"/>
                <a:gd name="T1" fmla="*/ 13 h 135"/>
                <a:gd name="T2" fmla="*/ 70 w 132"/>
                <a:gd name="T3" fmla="*/ 3 h 135"/>
                <a:gd name="T4" fmla="*/ 79 w 132"/>
                <a:gd name="T5" fmla="*/ 1 h 135"/>
                <a:gd name="T6" fmla="*/ 90 w 132"/>
                <a:gd name="T7" fmla="*/ 12 h 135"/>
                <a:gd name="T8" fmla="*/ 85 w 132"/>
                <a:gd name="T9" fmla="*/ 37 h 135"/>
                <a:gd name="T10" fmla="*/ 83 w 132"/>
                <a:gd name="T11" fmla="*/ 40 h 135"/>
                <a:gd name="T12" fmla="*/ 82 w 132"/>
                <a:gd name="T13" fmla="*/ 48 h 135"/>
                <a:gd name="T14" fmla="*/ 124 w 132"/>
                <a:gd name="T15" fmla="*/ 49 h 135"/>
                <a:gd name="T16" fmla="*/ 132 w 132"/>
                <a:gd name="T17" fmla="*/ 60 h 135"/>
                <a:gd name="T18" fmla="*/ 111 w 132"/>
                <a:gd name="T19" fmla="*/ 120 h 135"/>
                <a:gd name="T20" fmla="*/ 101 w 132"/>
                <a:gd name="T21" fmla="*/ 127 h 135"/>
                <a:gd name="T22" fmla="*/ 66 w 132"/>
                <a:gd name="T23" fmla="*/ 122 h 135"/>
                <a:gd name="T24" fmla="*/ 104 w 132"/>
                <a:gd name="T25" fmla="*/ 121 h 135"/>
                <a:gd name="T26" fmla="*/ 126 w 132"/>
                <a:gd name="T27" fmla="*/ 63 h 135"/>
                <a:gd name="T28" fmla="*/ 126 w 132"/>
                <a:gd name="T29" fmla="*/ 56 h 135"/>
                <a:gd name="T30" fmla="*/ 119 w 132"/>
                <a:gd name="T31" fmla="*/ 53 h 135"/>
                <a:gd name="T32" fmla="*/ 80 w 132"/>
                <a:gd name="T33" fmla="*/ 53 h 135"/>
                <a:gd name="T34" fmla="*/ 77 w 132"/>
                <a:gd name="T35" fmla="*/ 44 h 135"/>
                <a:gd name="T36" fmla="*/ 79 w 132"/>
                <a:gd name="T37" fmla="*/ 37 h 135"/>
                <a:gd name="T38" fmla="*/ 87 w 132"/>
                <a:gd name="T39" fmla="*/ 19 h 135"/>
                <a:gd name="T40" fmla="*/ 83 w 132"/>
                <a:gd name="T41" fmla="*/ 9 h 135"/>
                <a:gd name="T42" fmla="*/ 75 w 132"/>
                <a:gd name="T43" fmla="*/ 5 h 135"/>
                <a:gd name="T44" fmla="*/ 73 w 132"/>
                <a:gd name="T45" fmla="*/ 8 h 135"/>
                <a:gd name="T46" fmla="*/ 66 w 132"/>
                <a:gd name="T47" fmla="*/ 32 h 135"/>
                <a:gd name="T48" fmla="*/ 2 w 132"/>
                <a:gd name="T49" fmla="*/ 92 h 135"/>
                <a:gd name="T50" fmla="*/ 28 w 132"/>
                <a:gd name="T51" fmla="*/ 66 h 135"/>
                <a:gd name="T52" fmla="*/ 32 w 132"/>
                <a:gd name="T53" fmla="*/ 63 h 135"/>
                <a:gd name="T54" fmla="*/ 58 w 132"/>
                <a:gd name="T55" fmla="*/ 32 h 135"/>
                <a:gd name="T56" fmla="*/ 66 w 132"/>
                <a:gd name="T57" fmla="*/ 32 h 135"/>
                <a:gd name="T58" fmla="*/ 48 w 132"/>
                <a:gd name="T59" fmla="*/ 48 h 135"/>
                <a:gd name="T60" fmla="*/ 34 w 132"/>
                <a:gd name="T61" fmla="*/ 66 h 135"/>
                <a:gd name="T62" fmla="*/ 31 w 132"/>
                <a:gd name="T63" fmla="*/ 69 h 135"/>
                <a:gd name="T64" fmla="*/ 6 w 132"/>
                <a:gd name="T65" fmla="*/ 95 h 135"/>
                <a:gd name="T66" fmla="*/ 6 w 132"/>
                <a:gd name="T67" fmla="*/ 100 h 135"/>
                <a:gd name="T68" fmla="*/ 35 w 132"/>
                <a:gd name="T69" fmla="*/ 129 h 135"/>
                <a:gd name="T70" fmla="*/ 35 w 132"/>
                <a:gd name="T71" fmla="*/ 129 h 135"/>
                <a:gd name="T72" fmla="*/ 40 w 132"/>
                <a:gd name="T73" fmla="*/ 129 h 135"/>
                <a:gd name="T74" fmla="*/ 40 w 132"/>
                <a:gd name="T75" fmla="*/ 129 h 135"/>
                <a:gd name="T76" fmla="*/ 42 w 132"/>
                <a:gd name="T77" fmla="*/ 127 h 135"/>
                <a:gd name="T78" fmla="*/ 48 w 132"/>
                <a:gd name="T79" fmla="*/ 124 h 135"/>
                <a:gd name="T80" fmla="*/ 54 w 132"/>
                <a:gd name="T81" fmla="*/ 122 h 135"/>
                <a:gd name="T82" fmla="*/ 66 w 132"/>
                <a:gd name="T83" fmla="*/ 127 h 135"/>
                <a:gd name="T84" fmla="*/ 49 w 132"/>
                <a:gd name="T85" fmla="*/ 128 h 135"/>
                <a:gd name="T86" fmla="*/ 45 w 132"/>
                <a:gd name="T87" fmla="*/ 131 h 135"/>
                <a:gd name="T88" fmla="*/ 43 w 132"/>
                <a:gd name="T89" fmla="*/ 133 h 135"/>
                <a:gd name="T90" fmla="*/ 43 w 132"/>
                <a:gd name="T91" fmla="*/ 133 h 135"/>
                <a:gd name="T92" fmla="*/ 31 w 132"/>
                <a:gd name="T93" fmla="*/ 133 h 135"/>
                <a:gd name="T94" fmla="*/ 31 w 132"/>
                <a:gd name="T95" fmla="*/ 133 h 135"/>
                <a:gd name="T96" fmla="*/ 2 w 132"/>
                <a:gd name="T97" fmla="*/ 104 h 135"/>
                <a:gd name="T98" fmla="*/ 0 w 132"/>
                <a:gd name="T99" fmla="*/ 98 h 135"/>
                <a:gd name="T100" fmla="*/ 2 w 132"/>
                <a:gd name="T101" fmla="*/ 9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135">
                  <a:moveTo>
                    <a:pt x="66" y="25"/>
                  </a:moveTo>
                  <a:cubicBezTo>
                    <a:pt x="69" y="21"/>
                    <a:pt x="69" y="17"/>
                    <a:pt x="68" y="13"/>
                  </a:cubicBezTo>
                  <a:cubicBezTo>
                    <a:pt x="68" y="11"/>
                    <a:pt x="68" y="10"/>
                    <a:pt x="68" y="8"/>
                  </a:cubicBezTo>
                  <a:cubicBezTo>
                    <a:pt x="68" y="6"/>
                    <a:pt x="69" y="5"/>
                    <a:pt x="70" y="3"/>
                  </a:cubicBezTo>
                  <a:cubicBezTo>
                    <a:pt x="71" y="2"/>
                    <a:pt x="72" y="1"/>
                    <a:pt x="74" y="0"/>
                  </a:cubicBezTo>
                  <a:cubicBezTo>
                    <a:pt x="76" y="0"/>
                    <a:pt x="77" y="0"/>
                    <a:pt x="79" y="1"/>
                  </a:cubicBezTo>
                  <a:cubicBezTo>
                    <a:pt x="82" y="1"/>
                    <a:pt x="84" y="3"/>
                    <a:pt x="87" y="6"/>
                  </a:cubicBezTo>
                  <a:cubicBezTo>
                    <a:pt x="88" y="7"/>
                    <a:pt x="89" y="10"/>
                    <a:pt x="90" y="12"/>
                  </a:cubicBezTo>
                  <a:cubicBezTo>
                    <a:pt x="91" y="14"/>
                    <a:pt x="91" y="16"/>
                    <a:pt x="91" y="18"/>
                  </a:cubicBezTo>
                  <a:cubicBezTo>
                    <a:pt x="93" y="27"/>
                    <a:pt x="88" y="33"/>
                    <a:pt x="85" y="37"/>
                  </a:cubicBezTo>
                  <a:cubicBezTo>
                    <a:pt x="84" y="38"/>
                    <a:pt x="84" y="39"/>
                    <a:pt x="83" y="39"/>
                  </a:cubicBezTo>
                  <a:cubicBezTo>
                    <a:pt x="83" y="40"/>
                    <a:pt x="83" y="40"/>
                    <a:pt x="83" y="40"/>
                  </a:cubicBezTo>
                  <a:cubicBezTo>
                    <a:pt x="83" y="41"/>
                    <a:pt x="82" y="42"/>
                    <a:pt x="82" y="44"/>
                  </a:cubicBezTo>
                  <a:cubicBezTo>
                    <a:pt x="82" y="45"/>
                    <a:pt x="82" y="47"/>
                    <a:pt x="82" y="48"/>
                  </a:cubicBezTo>
                  <a:cubicBezTo>
                    <a:pt x="119" y="48"/>
                    <a:pt x="119" y="48"/>
                    <a:pt x="119" y="48"/>
                  </a:cubicBezTo>
                  <a:cubicBezTo>
                    <a:pt x="121" y="48"/>
                    <a:pt x="123" y="49"/>
                    <a:pt x="124" y="49"/>
                  </a:cubicBezTo>
                  <a:cubicBezTo>
                    <a:pt x="127" y="50"/>
                    <a:pt x="129" y="51"/>
                    <a:pt x="130" y="53"/>
                  </a:cubicBezTo>
                  <a:cubicBezTo>
                    <a:pt x="131" y="55"/>
                    <a:pt x="132" y="57"/>
                    <a:pt x="132" y="60"/>
                  </a:cubicBezTo>
                  <a:cubicBezTo>
                    <a:pt x="132" y="61"/>
                    <a:pt x="132" y="63"/>
                    <a:pt x="131" y="65"/>
                  </a:cubicBezTo>
                  <a:cubicBezTo>
                    <a:pt x="111" y="120"/>
                    <a:pt x="111" y="120"/>
                    <a:pt x="111" y="120"/>
                  </a:cubicBezTo>
                  <a:cubicBezTo>
                    <a:pt x="110" y="122"/>
                    <a:pt x="109" y="124"/>
                    <a:pt x="107" y="125"/>
                  </a:cubicBezTo>
                  <a:cubicBezTo>
                    <a:pt x="105" y="126"/>
                    <a:pt x="103" y="127"/>
                    <a:pt x="101" y="127"/>
                  </a:cubicBezTo>
                  <a:cubicBezTo>
                    <a:pt x="66" y="127"/>
                    <a:pt x="66" y="127"/>
                    <a:pt x="66" y="127"/>
                  </a:cubicBezTo>
                  <a:cubicBezTo>
                    <a:pt x="66" y="122"/>
                    <a:pt x="66" y="122"/>
                    <a:pt x="66" y="122"/>
                  </a:cubicBezTo>
                  <a:cubicBezTo>
                    <a:pt x="101" y="122"/>
                    <a:pt x="101" y="122"/>
                    <a:pt x="101" y="122"/>
                  </a:cubicBezTo>
                  <a:cubicBezTo>
                    <a:pt x="102" y="122"/>
                    <a:pt x="103" y="122"/>
                    <a:pt x="104" y="121"/>
                  </a:cubicBezTo>
                  <a:cubicBezTo>
                    <a:pt x="105" y="120"/>
                    <a:pt x="106" y="119"/>
                    <a:pt x="107" y="118"/>
                  </a:cubicBezTo>
                  <a:cubicBezTo>
                    <a:pt x="126" y="63"/>
                    <a:pt x="126" y="63"/>
                    <a:pt x="126" y="63"/>
                  </a:cubicBezTo>
                  <a:cubicBezTo>
                    <a:pt x="127" y="62"/>
                    <a:pt x="127" y="61"/>
                    <a:pt x="127" y="60"/>
                  </a:cubicBezTo>
                  <a:cubicBezTo>
                    <a:pt x="127" y="58"/>
                    <a:pt x="127" y="57"/>
                    <a:pt x="126" y="56"/>
                  </a:cubicBezTo>
                  <a:cubicBezTo>
                    <a:pt x="125" y="55"/>
                    <a:pt x="124" y="54"/>
                    <a:pt x="123" y="54"/>
                  </a:cubicBezTo>
                  <a:cubicBezTo>
                    <a:pt x="122" y="53"/>
                    <a:pt x="121" y="53"/>
                    <a:pt x="119" y="53"/>
                  </a:cubicBezTo>
                  <a:cubicBezTo>
                    <a:pt x="80" y="53"/>
                    <a:pt x="80" y="53"/>
                    <a:pt x="80" y="53"/>
                  </a:cubicBezTo>
                  <a:cubicBezTo>
                    <a:pt x="80" y="53"/>
                    <a:pt x="80" y="53"/>
                    <a:pt x="80" y="53"/>
                  </a:cubicBezTo>
                  <a:cubicBezTo>
                    <a:pt x="79" y="53"/>
                    <a:pt x="78" y="52"/>
                    <a:pt x="78" y="51"/>
                  </a:cubicBezTo>
                  <a:cubicBezTo>
                    <a:pt x="77" y="49"/>
                    <a:pt x="77" y="46"/>
                    <a:pt x="77" y="44"/>
                  </a:cubicBezTo>
                  <a:cubicBezTo>
                    <a:pt x="77" y="41"/>
                    <a:pt x="78" y="39"/>
                    <a:pt x="79" y="37"/>
                  </a:cubicBezTo>
                  <a:cubicBezTo>
                    <a:pt x="79" y="37"/>
                    <a:pt x="79" y="37"/>
                    <a:pt x="79" y="37"/>
                  </a:cubicBezTo>
                  <a:cubicBezTo>
                    <a:pt x="80" y="36"/>
                    <a:pt x="80" y="35"/>
                    <a:pt x="81" y="35"/>
                  </a:cubicBezTo>
                  <a:cubicBezTo>
                    <a:pt x="84" y="31"/>
                    <a:pt x="88" y="26"/>
                    <a:pt x="87" y="19"/>
                  </a:cubicBezTo>
                  <a:cubicBezTo>
                    <a:pt x="87" y="17"/>
                    <a:pt x="86" y="15"/>
                    <a:pt x="85" y="14"/>
                  </a:cubicBezTo>
                  <a:cubicBezTo>
                    <a:pt x="85" y="12"/>
                    <a:pt x="84" y="10"/>
                    <a:pt x="83" y="9"/>
                  </a:cubicBezTo>
                  <a:cubicBezTo>
                    <a:pt x="81" y="7"/>
                    <a:pt x="79" y="6"/>
                    <a:pt x="78" y="5"/>
                  </a:cubicBezTo>
                  <a:cubicBezTo>
                    <a:pt x="77" y="5"/>
                    <a:pt x="76" y="5"/>
                    <a:pt x="75" y="5"/>
                  </a:cubicBezTo>
                  <a:cubicBezTo>
                    <a:pt x="75" y="5"/>
                    <a:pt x="74" y="6"/>
                    <a:pt x="74" y="6"/>
                  </a:cubicBezTo>
                  <a:cubicBezTo>
                    <a:pt x="73" y="7"/>
                    <a:pt x="73" y="7"/>
                    <a:pt x="73" y="8"/>
                  </a:cubicBezTo>
                  <a:cubicBezTo>
                    <a:pt x="73" y="10"/>
                    <a:pt x="73" y="11"/>
                    <a:pt x="73" y="13"/>
                  </a:cubicBezTo>
                  <a:cubicBezTo>
                    <a:pt x="74" y="19"/>
                    <a:pt x="74" y="25"/>
                    <a:pt x="66" y="32"/>
                  </a:cubicBezTo>
                  <a:lnTo>
                    <a:pt x="66" y="25"/>
                  </a:lnTo>
                  <a:close/>
                  <a:moveTo>
                    <a:pt x="2" y="92"/>
                  </a:moveTo>
                  <a:cubicBezTo>
                    <a:pt x="28" y="66"/>
                    <a:pt x="28" y="66"/>
                    <a:pt x="28" y="66"/>
                  </a:cubicBezTo>
                  <a:cubicBezTo>
                    <a:pt x="28" y="66"/>
                    <a:pt x="28" y="66"/>
                    <a:pt x="28" y="66"/>
                  </a:cubicBezTo>
                  <a:cubicBezTo>
                    <a:pt x="29" y="65"/>
                    <a:pt x="30" y="64"/>
                    <a:pt x="31" y="63"/>
                  </a:cubicBezTo>
                  <a:cubicBezTo>
                    <a:pt x="31" y="63"/>
                    <a:pt x="32" y="64"/>
                    <a:pt x="32" y="63"/>
                  </a:cubicBezTo>
                  <a:cubicBezTo>
                    <a:pt x="32" y="63"/>
                    <a:pt x="36" y="54"/>
                    <a:pt x="44" y="44"/>
                  </a:cubicBezTo>
                  <a:cubicBezTo>
                    <a:pt x="48" y="40"/>
                    <a:pt x="53" y="35"/>
                    <a:pt x="58" y="32"/>
                  </a:cubicBezTo>
                  <a:cubicBezTo>
                    <a:pt x="62" y="29"/>
                    <a:pt x="64" y="27"/>
                    <a:pt x="66" y="25"/>
                  </a:cubicBezTo>
                  <a:cubicBezTo>
                    <a:pt x="66" y="32"/>
                    <a:pt x="66" y="32"/>
                    <a:pt x="66" y="32"/>
                  </a:cubicBezTo>
                  <a:cubicBezTo>
                    <a:pt x="64" y="33"/>
                    <a:pt x="63" y="35"/>
                    <a:pt x="61" y="36"/>
                  </a:cubicBezTo>
                  <a:cubicBezTo>
                    <a:pt x="56" y="39"/>
                    <a:pt x="52" y="43"/>
                    <a:pt x="48" y="48"/>
                  </a:cubicBezTo>
                  <a:cubicBezTo>
                    <a:pt x="41" y="56"/>
                    <a:pt x="36" y="63"/>
                    <a:pt x="36" y="63"/>
                  </a:cubicBezTo>
                  <a:cubicBezTo>
                    <a:pt x="36" y="64"/>
                    <a:pt x="36" y="65"/>
                    <a:pt x="34" y="66"/>
                  </a:cubicBezTo>
                  <a:cubicBezTo>
                    <a:pt x="34" y="67"/>
                    <a:pt x="33" y="68"/>
                    <a:pt x="31" y="69"/>
                  </a:cubicBezTo>
                  <a:cubicBezTo>
                    <a:pt x="31" y="69"/>
                    <a:pt x="31" y="69"/>
                    <a:pt x="31" y="69"/>
                  </a:cubicBezTo>
                  <a:cubicBezTo>
                    <a:pt x="6" y="95"/>
                    <a:pt x="6" y="95"/>
                    <a:pt x="6" y="95"/>
                  </a:cubicBezTo>
                  <a:cubicBezTo>
                    <a:pt x="6" y="95"/>
                    <a:pt x="6" y="95"/>
                    <a:pt x="6" y="95"/>
                  </a:cubicBezTo>
                  <a:cubicBezTo>
                    <a:pt x="5" y="96"/>
                    <a:pt x="5" y="97"/>
                    <a:pt x="5" y="98"/>
                  </a:cubicBezTo>
                  <a:cubicBezTo>
                    <a:pt x="5" y="99"/>
                    <a:pt x="5" y="100"/>
                    <a:pt x="6" y="100"/>
                  </a:cubicBezTo>
                  <a:cubicBezTo>
                    <a:pt x="6" y="100"/>
                    <a:pt x="6" y="100"/>
                    <a:pt x="6" y="100"/>
                  </a:cubicBezTo>
                  <a:cubicBezTo>
                    <a:pt x="35" y="129"/>
                    <a:pt x="35" y="129"/>
                    <a:pt x="35" y="129"/>
                  </a:cubicBezTo>
                  <a:cubicBezTo>
                    <a:pt x="35" y="129"/>
                    <a:pt x="35" y="129"/>
                    <a:pt x="35" y="129"/>
                  </a:cubicBezTo>
                  <a:cubicBezTo>
                    <a:pt x="35" y="129"/>
                    <a:pt x="35" y="129"/>
                    <a:pt x="35" y="129"/>
                  </a:cubicBezTo>
                  <a:cubicBezTo>
                    <a:pt x="35" y="130"/>
                    <a:pt x="36" y="130"/>
                    <a:pt x="37" y="130"/>
                  </a:cubicBezTo>
                  <a:cubicBezTo>
                    <a:pt x="38" y="130"/>
                    <a:pt x="39" y="130"/>
                    <a:pt x="40" y="129"/>
                  </a:cubicBezTo>
                  <a:cubicBezTo>
                    <a:pt x="40" y="129"/>
                    <a:pt x="40" y="129"/>
                    <a:pt x="40" y="129"/>
                  </a:cubicBezTo>
                  <a:cubicBezTo>
                    <a:pt x="40" y="129"/>
                    <a:pt x="40" y="129"/>
                    <a:pt x="40" y="129"/>
                  </a:cubicBezTo>
                  <a:cubicBezTo>
                    <a:pt x="40" y="129"/>
                    <a:pt x="40" y="129"/>
                    <a:pt x="40" y="129"/>
                  </a:cubicBezTo>
                  <a:cubicBezTo>
                    <a:pt x="42" y="127"/>
                    <a:pt x="42" y="127"/>
                    <a:pt x="42" y="127"/>
                  </a:cubicBezTo>
                  <a:cubicBezTo>
                    <a:pt x="43" y="126"/>
                    <a:pt x="45" y="125"/>
                    <a:pt x="48" y="124"/>
                  </a:cubicBezTo>
                  <a:cubicBezTo>
                    <a:pt x="48" y="124"/>
                    <a:pt x="48" y="124"/>
                    <a:pt x="48" y="124"/>
                  </a:cubicBezTo>
                  <a:cubicBezTo>
                    <a:pt x="48" y="124"/>
                    <a:pt x="48" y="124"/>
                    <a:pt x="48" y="124"/>
                  </a:cubicBezTo>
                  <a:cubicBezTo>
                    <a:pt x="50" y="123"/>
                    <a:pt x="52" y="122"/>
                    <a:pt x="54" y="122"/>
                  </a:cubicBezTo>
                  <a:cubicBezTo>
                    <a:pt x="66" y="122"/>
                    <a:pt x="66" y="122"/>
                    <a:pt x="66" y="122"/>
                  </a:cubicBezTo>
                  <a:cubicBezTo>
                    <a:pt x="66" y="127"/>
                    <a:pt x="66" y="127"/>
                    <a:pt x="66" y="127"/>
                  </a:cubicBezTo>
                  <a:cubicBezTo>
                    <a:pt x="54" y="127"/>
                    <a:pt x="54" y="127"/>
                    <a:pt x="54" y="127"/>
                  </a:cubicBezTo>
                  <a:cubicBezTo>
                    <a:pt x="53" y="127"/>
                    <a:pt x="51" y="127"/>
                    <a:pt x="49" y="128"/>
                  </a:cubicBezTo>
                  <a:cubicBezTo>
                    <a:pt x="49" y="128"/>
                    <a:pt x="49" y="128"/>
                    <a:pt x="49" y="128"/>
                  </a:cubicBezTo>
                  <a:cubicBezTo>
                    <a:pt x="48" y="129"/>
                    <a:pt x="46" y="130"/>
                    <a:pt x="45" y="131"/>
                  </a:cubicBezTo>
                  <a:cubicBezTo>
                    <a:pt x="45" y="131"/>
                    <a:pt x="45" y="131"/>
                    <a:pt x="45" y="131"/>
                  </a:cubicBezTo>
                  <a:cubicBezTo>
                    <a:pt x="43" y="133"/>
                    <a:pt x="43" y="133"/>
                    <a:pt x="43" y="133"/>
                  </a:cubicBezTo>
                  <a:cubicBezTo>
                    <a:pt x="43" y="133"/>
                    <a:pt x="43" y="133"/>
                    <a:pt x="43" y="133"/>
                  </a:cubicBezTo>
                  <a:cubicBezTo>
                    <a:pt x="43" y="133"/>
                    <a:pt x="43" y="133"/>
                    <a:pt x="43" y="133"/>
                  </a:cubicBezTo>
                  <a:cubicBezTo>
                    <a:pt x="42" y="134"/>
                    <a:pt x="39" y="135"/>
                    <a:pt x="37" y="135"/>
                  </a:cubicBezTo>
                  <a:cubicBezTo>
                    <a:pt x="35" y="135"/>
                    <a:pt x="33" y="134"/>
                    <a:pt x="31" y="133"/>
                  </a:cubicBezTo>
                  <a:cubicBezTo>
                    <a:pt x="31" y="133"/>
                    <a:pt x="31" y="133"/>
                    <a:pt x="31" y="133"/>
                  </a:cubicBezTo>
                  <a:cubicBezTo>
                    <a:pt x="31" y="133"/>
                    <a:pt x="31" y="133"/>
                    <a:pt x="31" y="133"/>
                  </a:cubicBezTo>
                  <a:cubicBezTo>
                    <a:pt x="31" y="133"/>
                    <a:pt x="31" y="133"/>
                    <a:pt x="31" y="133"/>
                  </a:cubicBezTo>
                  <a:cubicBezTo>
                    <a:pt x="2" y="104"/>
                    <a:pt x="2" y="104"/>
                    <a:pt x="2" y="104"/>
                  </a:cubicBezTo>
                  <a:cubicBezTo>
                    <a:pt x="2" y="104"/>
                    <a:pt x="2" y="104"/>
                    <a:pt x="2" y="104"/>
                  </a:cubicBezTo>
                  <a:cubicBezTo>
                    <a:pt x="1" y="102"/>
                    <a:pt x="0" y="100"/>
                    <a:pt x="0" y="98"/>
                  </a:cubicBezTo>
                  <a:cubicBezTo>
                    <a:pt x="0" y="96"/>
                    <a:pt x="1" y="93"/>
                    <a:pt x="2" y="92"/>
                  </a:cubicBezTo>
                  <a:cubicBezTo>
                    <a:pt x="2" y="92"/>
                    <a:pt x="2" y="92"/>
                    <a:pt x="2" y="9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nvGrpSpPr>
            <p:cNvPr id="647" name="Group 353"/>
            <p:cNvGrpSpPr/>
            <p:nvPr/>
          </p:nvGrpSpPr>
          <p:grpSpPr>
            <a:xfrm>
              <a:off x="-456870" y="0"/>
              <a:ext cx="5389107" cy="4364527"/>
              <a:chOff x="4689482" y="1589"/>
              <a:chExt cx="6588135" cy="5335617"/>
            </a:xfrm>
            <a:solidFill>
              <a:schemeClr val="bg1"/>
            </a:solidFill>
          </p:grpSpPr>
          <p:sp>
            <p:nvSpPr>
              <p:cNvPr id="648" name="Freeform 13"/>
              <p:cNvSpPr>
                <a:spLocks noEditPoints="1"/>
              </p:cNvSpPr>
              <p:nvPr/>
            </p:nvSpPr>
            <p:spPr bwMode="auto">
              <a:xfrm>
                <a:off x="9283715" y="2282839"/>
                <a:ext cx="400050" cy="303214"/>
              </a:xfrm>
              <a:custGeom>
                <a:avLst/>
                <a:gdLst>
                  <a:gd name="T0" fmla="*/ 141 w 177"/>
                  <a:gd name="T1" fmla="*/ 36 h 134"/>
                  <a:gd name="T2" fmla="*/ 163 w 177"/>
                  <a:gd name="T3" fmla="*/ 93 h 134"/>
                  <a:gd name="T4" fmla="*/ 163 w 177"/>
                  <a:gd name="T5" fmla="*/ 96 h 134"/>
                  <a:gd name="T6" fmla="*/ 166 w 177"/>
                  <a:gd name="T7" fmla="*/ 108 h 134"/>
                  <a:gd name="T8" fmla="*/ 172 w 177"/>
                  <a:gd name="T9" fmla="*/ 90 h 134"/>
                  <a:gd name="T10" fmla="*/ 129 w 177"/>
                  <a:gd name="T11" fmla="*/ 16 h 134"/>
                  <a:gd name="T12" fmla="*/ 89 w 177"/>
                  <a:gd name="T13" fmla="*/ 0 h 134"/>
                  <a:gd name="T14" fmla="*/ 165 w 177"/>
                  <a:gd name="T15" fmla="*/ 45 h 134"/>
                  <a:gd name="T16" fmla="*/ 166 w 177"/>
                  <a:gd name="T17" fmla="*/ 133 h 134"/>
                  <a:gd name="T18" fmla="*/ 161 w 177"/>
                  <a:gd name="T19" fmla="*/ 132 h 134"/>
                  <a:gd name="T20" fmla="*/ 160 w 177"/>
                  <a:gd name="T21" fmla="*/ 103 h 134"/>
                  <a:gd name="T22" fmla="*/ 157 w 177"/>
                  <a:gd name="T23" fmla="*/ 97 h 134"/>
                  <a:gd name="T24" fmla="*/ 157 w 177"/>
                  <a:gd name="T25" fmla="*/ 93 h 134"/>
                  <a:gd name="T26" fmla="*/ 137 w 177"/>
                  <a:gd name="T27" fmla="*/ 40 h 134"/>
                  <a:gd name="T28" fmla="*/ 89 w 177"/>
                  <a:gd name="T29" fmla="*/ 14 h 134"/>
                  <a:gd name="T30" fmla="*/ 49 w 177"/>
                  <a:gd name="T31" fmla="*/ 16 h 134"/>
                  <a:gd name="T32" fmla="*/ 5 w 177"/>
                  <a:gd name="T33" fmla="*/ 90 h 134"/>
                  <a:gd name="T34" fmla="*/ 10 w 177"/>
                  <a:gd name="T35" fmla="*/ 108 h 134"/>
                  <a:gd name="T36" fmla="*/ 14 w 177"/>
                  <a:gd name="T37" fmla="*/ 95 h 134"/>
                  <a:gd name="T38" fmla="*/ 14 w 177"/>
                  <a:gd name="T39" fmla="*/ 89 h 134"/>
                  <a:gd name="T40" fmla="*/ 88 w 177"/>
                  <a:gd name="T41" fmla="*/ 14 h 134"/>
                  <a:gd name="T42" fmla="*/ 89 w 177"/>
                  <a:gd name="T43" fmla="*/ 14 h 134"/>
                  <a:gd name="T44" fmla="*/ 88 w 177"/>
                  <a:gd name="T45" fmla="*/ 20 h 134"/>
                  <a:gd name="T46" fmla="*/ 20 w 177"/>
                  <a:gd name="T47" fmla="*/ 89 h 134"/>
                  <a:gd name="T48" fmla="*/ 20 w 177"/>
                  <a:gd name="T49" fmla="*/ 96 h 134"/>
                  <a:gd name="T50" fmla="*/ 19 w 177"/>
                  <a:gd name="T51" fmla="*/ 98 h 134"/>
                  <a:gd name="T52" fmla="*/ 16 w 177"/>
                  <a:gd name="T53" fmla="*/ 108 h 134"/>
                  <a:gd name="T54" fmla="*/ 16 w 177"/>
                  <a:gd name="T55" fmla="*/ 130 h 134"/>
                  <a:gd name="T56" fmla="*/ 10 w 177"/>
                  <a:gd name="T57" fmla="*/ 132 h 134"/>
                  <a:gd name="T58" fmla="*/ 12 w 177"/>
                  <a:gd name="T59" fmla="*/ 44 h 134"/>
                  <a:gd name="T60" fmla="*/ 88 w 177"/>
                  <a:gd name="T61" fmla="*/ 0 h 134"/>
                  <a:gd name="T62" fmla="*/ 89 w 177"/>
                  <a:gd name="T63" fmla="*/ 0 h 134"/>
                  <a:gd name="T64" fmla="*/ 88 w 177"/>
                  <a:gd name="T65"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134">
                    <a:moveTo>
                      <a:pt x="89" y="14"/>
                    </a:moveTo>
                    <a:cubicBezTo>
                      <a:pt x="109" y="14"/>
                      <a:pt x="128" y="23"/>
                      <a:pt x="141" y="36"/>
                    </a:cubicBezTo>
                    <a:cubicBezTo>
                      <a:pt x="155" y="50"/>
                      <a:pt x="163" y="69"/>
                      <a:pt x="163" y="89"/>
                    </a:cubicBezTo>
                    <a:cubicBezTo>
                      <a:pt x="163" y="90"/>
                      <a:pt x="163" y="92"/>
                      <a:pt x="163" y="93"/>
                    </a:cubicBezTo>
                    <a:cubicBezTo>
                      <a:pt x="163" y="93"/>
                      <a:pt x="163" y="93"/>
                      <a:pt x="163" y="93"/>
                    </a:cubicBezTo>
                    <a:cubicBezTo>
                      <a:pt x="163" y="94"/>
                      <a:pt x="163" y="95"/>
                      <a:pt x="163" y="96"/>
                    </a:cubicBezTo>
                    <a:cubicBezTo>
                      <a:pt x="164" y="98"/>
                      <a:pt x="165" y="99"/>
                      <a:pt x="165" y="101"/>
                    </a:cubicBezTo>
                    <a:cubicBezTo>
                      <a:pt x="166" y="103"/>
                      <a:pt x="166" y="105"/>
                      <a:pt x="166" y="108"/>
                    </a:cubicBezTo>
                    <a:cubicBezTo>
                      <a:pt x="166" y="119"/>
                      <a:pt x="166" y="119"/>
                      <a:pt x="166" y="119"/>
                    </a:cubicBezTo>
                    <a:cubicBezTo>
                      <a:pt x="170" y="109"/>
                      <a:pt x="172" y="100"/>
                      <a:pt x="172" y="90"/>
                    </a:cubicBezTo>
                    <a:cubicBezTo>
                      <a:pt x="172" y="75"/>
                      <a:pt x="168" y="60"/>
                      <a:pt x="160" y="47"/>
                    </a:cubicBezTo>
                    <a:cubicBezTo>
                      <a:pt x="153" y="35"/>
                      <a:pt x="142" y="24"/>
                      <a:pt x="129" y="16"/>
                    </a:cubicBezTo>
                    <a:cubicBezTo>
                      <a:pt x="117" y="10"/>
                      <a:pt x="104" y="6"/>
                      <a:pt x="89" y="6"/>
                    </a:cubicBezTo>
                    <a:cubicBezTo>
                      <a:pt x="89" y="0"/>
                      <a:pt x="89" y="0"/>
                      <a:pt x="89" y="0"/>
                    </a:cubicBezTo>
                    <a:cubicBezTo>
                      <a:pt x="105" y="0"/>
                      <a:pt x="119" y="4"/>
                      <a:pt x="132" y="11"/>
                    </a:cubicBezTo>
                    <a:cubicBezTo>
                      <a:pt x="146" y="19"/>
                      <a:pt x="157" y="31"/>
                      <a:pt x="165" y="45"/>
                    </a:cubicBezTo>
                    <a:cubicBezTo>
                      <a:pt x="173" y="58"/>
                      <a:pt x="177" y="74"/>
                      <a:pt x="177" y="90"/>
                    </a:cubicBezTo>
                    <a:cubicBezTo>
                      <a:pt x="177" y="104"/>
                      <a:pt x="174" y="119"/>
                      <a:pt x="166" y="133"/>
                    </a:cubicBezTo>
                    <a:cubicBezTo>
                      <a:pt x="166" y="134"/>
                      <a:pt x="165" y="134"/>
                      <a:pt x="163" y="134"/>
                    </a:cubicBezTo>
                    <a:cubicBezTo>
                      <a:pt x="162" y="134"/>
                      <a:pt x="161" y="133"/>
                      <a:pt x="161" y="132"/>
                    </a:cubicBezTo>
                    <a:cubicBezTo>
                      <a:pt x="161" y="108"/>
                      <a:pt x="161" y="108"/>
                      <a:pt x="161" y="108"/>
                    </a:cubicBezTo>
                    <a:cubicBezTo>
                      <a:pt x="161" y="106"/>
                      <a:pt x="160" y="104"/>
                      <a:pt x="160" y="103"/>
                    </a:cubicBezTo>
                    <a:cubicBezTo>
                      <a:pt x="159" y="101"/>
                      <a:pt x="159" y="100"/>
                      <a:pt x="158" y="99"/>
                    </a:cubicBezTo>
                    <a:cubicBezTo>
                      <a:pt x="157" y="98"/>
                      <a:pt x="157" y="97"/>
                      <a:pt x="157" y="97"/>
                    </a:cubicBezTo>
                    <a:cubicBezTo>
                      <a:pt x="157" y="95"/>
                      <a:pt x="157" y="94"/>
                      <a:pt x="157" y="93"/>
                    </a:cubicBezTo>
                    <a:cubicBezTo>
                      <a:pt x="157" y="93"/>
                      <a:pt x="157" y="93"/>
                      <a:pt x="157" y="93"/>
                    </a:cubicBezTo>
                    <a:cubicBezTo>
                      <a:pt x="157" y="92"/>
                      <a:pt x="157" y="91"/>
                      <a:pt x="157" y="89"/>
                    </a:cubicBezTo>
                    <a:cubicBezTo>
                      <a:pt x="157" y="70"/>
                      <a:pt x="150" y="53"/>
                      <a:pt x="137" y="40"/>
                    </a:cubicBezTo>
                    <a:cubicBezTo>
                      <a:pt x="125" y="28"/>
                      <a:pt x="108" y="20"/>
                      <a:pt x="89" y="20"/>
                    </a:cubicBezTo>
                    <a:lnTo>
                      <a:pt x="89" y="14"/>
                    </a:lnTo>
                    <a:close/>
                    <a:moveTo>
                      <a:pt x="88" y="6"/>
                    </a:moveTo>
                    <a:cubicBezTo>
                      <a:pt x="74" y="6"/>
                      <a:pt x="61" y="9"/>
                      <a:pt x="49" y="16"/>
                    </a:cubicBezTo>
                    <a:cubicBezTo>
                      <a:pt x="36" y="23"/>
                      <a:pt x="25" y="34"/>
                      <a:pt x="17" y="47"/>
                    </a:cubicBezTo>
                    <a:cubicBezTo>
                      <a:pt x="9" y="60"/>
                      <a:pt x="5" y="75"/>
                      <a:pt x="5" y="90"/>
                    </a:cubicBezTo>
                    <a:cubicBezTo>
                      <a:pt x="5" y="99"/>
                      <a:pt x="7" y="108"/>
                      <a:pt x="10" y="117"/>
                    </a:cubicBezTo>
                    <a:cubicBezTo>
                      <a:pt x="10" y="108"/>
                      <a:pt x="10" y="108"/>
                      <a:pt x="10" y="108"/>
                    </a:cubicBezTo>
                    <a:cubicBezTo>
                      <a:pt x="10" y="105"/>
                      <a:pt x="11" y="103"/>
                      <a:pt x="11" y="101"/>
                    </a:cubicBezTo>
                    <a:cubicBezTo>
                      <a:pt x="12" y="99"/>
                      <a:pt x="13" y="97"/>
                      <a:pt x="14" y="95"/>
                    </a:cubicBezTo>
                    <a:cubicBezTo>
                      <a:pt x="14" y="94"/>
                      <a:pt x="14" y="94"/>
                      <a:pt x="14" y="93"/>
                    </a:cubicBezTo>
                    <a:cubicBezTo>
                      <a:pt x="14" y="92"/>
                      <a:pt x="14" y="90"/>
                      <a:pt x="14" y="89"/>
                    </a:cubicBezTo>
                    <a:cubicBezTo>
                      <a:pt x="14" y="69"/>
                      <a:pt x="22" y="50"/>
                      <a:pt x="36" y="36"/>
                    </a:cubicBezTo>
                    <a:cubicBezTo>
                      <a:pt x="49" y="23"/>
                      <a:pt x="68" y="14"/>
                      <a:pt x="88" y="14"/>
                    </a:cubicBezTo>
                    <a:cubicBezTo>
                      <a:pt x="88" y="14"/>
                      <a:pt x="88" y="14"/>
                      <a:pt x="88" y="14"/>
                    </a:cubicBezTo>
                    <a:cubicBezTo>
                      <a:pt x="89" y="14"/>
                      <a:pt x="89" y="14"/>
                      <a:pt x="89" y="14"/>
                    </a:cubicBezTo>
                    <a:cubicBezTo>
                      <a:pt x="89" y="20"/>
                      <a:pt x="89" y="20"/>
                      <a:pt x="89" y="20"/>
                    </a:cubicBezTo>
                    <a:cubicBezTo>
                      <a:pt x="88" y="20"/>
                      <a:pt x="88" y="20"/>
                      <a:pt x="88" y="20"/>
                    </a:cubicBezTo>
                    <a:cubicBezTo>
                      <a:pt x="70" y="20"/>
                      <a:pt x="52" y="28"/>
                      <a:pt x="40" y="40"/>
                    </a:cubicBezTo>
                    <a:cubicBezTo>
                      <a:pt x="27" y="53"/>
                      <a:pt x="20" y="70"/>
                      <a:pt x="20" y="89"/>
                    </a:cubicBezTo>
                    <a:cubicBezTo>
                      <a:pt x="20" y="90"/>
                      <a:pt x="20" y="92"/>
                      <a:pt x="20" y="93"/>
                    </a:cubicBezTo>
                    <a:cubicBezTo>
                      <a:pt x="20" y="94"/>
                      <a:pt x="20" y="95"/>
                      <a:pt x="20" y="96"/>
                    </a:cubicBezTo>
                    <a:cubicBezTo>
                      <a:pt x="20" y="96"/>
                      <a:pt x="20" y="96"/>
                      <a:pt x="20" y="96"/>
                    </a:cubicBezTo>
                    <a:cubicBezTo>
                      <a:pt x="20" y="97"/>
                      <a:pt x="20" y="97"/>
                      <a:pt x="19" y="98"/>
                    </a:cubicBezTo>
                    <a:cubicBezTo>
                      <a:pt x="18" y="99"/>
                      <a:pt x="17" y="101"/>
                      <a:pt x="17" y="103"/>
                    </a:cubicBezTo>
                    <a:cubicBezTo>
                      <a:pt x="16" y="104"/>
                      <a:pt x="16" y="106"/>
                      <a:pt x="16" y="108"/>
                    </a:cubicBezTo>
                    <a:cubicBezTo>
                      <a:pt x="16" y="130"/>
                      <a:pt x="16" y="130"/>
                      <a:pt x="16" y="130"/>
                    </a:cubicBezTo>
                    <a:cubicBezTo>
                      <a:pt x="16" y="130"/>
                      <a:pt x="16" y="130"/>
                      <a:pt x="16" y="130"/>
                    </a:cubicBezTo>
                    <a:cubicBezTo>
                      <a:pt x="16" y="131"/>
                      <a:pt x="15" y="132"/>
                      <a:pt x="14" y="133"/>
                    </a:cubicBezTo>
                    <a:cubicBezTo>
                      <a:pt x="13" y="134"/>
                      <a:pt x="11" y="133"/>
                      <a:pt x="10" y="132"/>
                    </a:cubicBezTo>
                    <a:cubicBezTo>
                      <a:pt x="3" y="118"/>
                      <a:pt x="0" y="104"/>
                      <a:pt x="0" y="90"/>
                    </a:cubicBezTo>
                    <a:cubicBezTo>
                      <a:pt x="0" y="74"/>
                      <a:pt x="4" y="58"/>
                      <a:pt x="12" y="44"/>
                    </a:cubicBezTo>
                    <a:cubicBezTo>
                      <a:pt x="20" y="30"/>
                      <a:pt x="32" y="18"/>
                      <a:pt x="47" y="11"/>
                    </a:cubicBezTo>
                    <a:cubicBezTo>
                      <a:pt x="59" y="4"/>
                      <a:pt x="73" y="0"/>
                      <a:pt x="88" y="0"/>
                    </a:cubicBezTo>
                    <a:cubicBezTo>
                      <a:pt x="88" y="0"/>
                      <a:pt x="88" y="0"/>
                      <a:pt x="88" y="0"/>
                    </a:cubicBezTo>
                    <a:cubicBezTo>
                      <a:pt x="89" y="0"/>
                      <a:pt x="89" y="0"/>
                      <a:pt x="89" y="0"/>
                    </a:cubicBezTo>
                    <a:cubicBezTo>
                      <a:pt x="89" y="6"/>
                      <a:pt x="89" y="6"/>
                      <a:pt x="89" y="6"/>
                    </a:cubicBezTo>
                    <a:lnTo>
                      <a:pt x="8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9" name="Freeform 14"/>
              <p:cNvSpPr>
                <a:spLocks noEditPoints="1"/>
              </p:cNvSpPr>
              <p:nvPr/>
            </p:nvSpPr>
            <p:spPr bwMode="auto">
              <a:xfrm>
                <a:off x="9539302" y="2479690"/>
                <a:ext cx="96838" cy="166689"/>
              </a:xfrm>
              <a:custGeom>
                <a:avLst/>
                <a:gdLst>
                  <a:gd name="T0" fmla="*/ 38 w 43"/>
                  <a:gd name="T1" fmla="*/ 53 h 74"/>
                  <a:gd name="T2" fmla="*/ 38 w 43"/>
                  <a:gd name="T3" fmla="*/ 43 h 74"/>
                  <a:gd name="T4" fmla="*/ 38 w 43"/>
                  <a:gd name="T5" fmla="*/ 21 h 74"/>
                  <a:gd name="T6" fmla="*/ 38 w 43"/>
                  <a:gd name="T7" fmla="*/ 20 h 74"/>
                  <a:gd name="T8" fmla="*/ 37 w 43"/>
                  <a:gd name="T9" fmla="*/ 19 h 74"/>
                  <a:gd name="T10" fmla="*/ 37 w 43"/>
                  <a:gd name="T11" fmla="*/ 19 h 74"/>
                  <a:gd name="T12" fmla="*/ 30 w 43"/>
                  <a:gd name="T13" fmla="*/ 10 h 74"/>
                  <a:gd name="T14" fmla="*/ 22 w 43"/>
                  <a:gd name="T15" fmla="*/ 7 h 74"/>
                  <a:gd name="T16" fmla="*/ 22 w 43"/>
                  <a:gd name="T17" fmla="*/ 1 h 74"/>
                  <a:gd name="T18" fmla="*/ 33 w 43"/>
                  <a:gd name="T19" fmla="*/ 5 h 74"/>
                  <a:gd name="T20" fmla="*/ 43 w 43"/>
                  <a:gd name="T21" fmla="*/ 18 h 74"/>
                  <a:gd name="T22" fmla="*/ 43 w 43"/>
                  <a:gd name="T23" fmla="*/ 18 h 74"/>
                  <a:gd name="T24" fmla="*/ 43 w 43"/>
                  <a:gd name="T25" fmla="*/ 20 h 74"/>
                  <a:gd name="T26" fmla="*/ 43 w 43"/>
                  <a:gd name="T27" fmla="*/ 21 h 74"/>
                  <a:gd name="T28" fmla="*/ 43 w 43"/>
                  <a:gd name="T29" fmla="*/ 43 h 74"/>
                  <a:gd name="T30" fmla="*/ 43 w 43"/>
                  <a:gd name="T31" fmla="*/ 53 h 74"/>
                  <a:gd name="T32" fmla="*/ 34 w 43"/>
                  <a:gd name="T33" fmla="*/ 69 h 74"/>
                  <a:gd name="T34" fmla="*/ 22 w 43"/>
                  <a:gd name="T35" fmla="*/ 74 h 74"/>
                  <a:gd name="T36" fmla="*/ 22 w 43"/>
                  <a:gd name="T37" fmla="*/ 68 h 74"/>
                  <a:gd name="T38" fmla="*/ 31 w 43"/>
                  <a:gd name="T39" fmla="*/ 64 h 74"/>
                  <a:gd name="T40" fmla="*/ 38 w 43"/>
                  <a:gd name="T41" fmla="*/ 53 h 74"/>
                  <a:gd name="T42" fmla="*/ 22 w 43"/>
                  <a:gd name="T43" fmla="*/ 7 h 74"/>
                  <a:gd name="T44" fmla="*/ 14 w 43"/>
                  <a:gd name="T45" fmla="*/ 6 h 74"/>
                  <a:gd name="T46" fmla="*/ 6 w 43"/>
                  <a:gd name="T47" fmla="*/ 6 h 74"/>
                  <a:gd name="T48" fmla="*/ 6 w 43"/>
                  <a:gd name="T49" fmla="*/ 69 h 74"/>
                  <a:gd name="T50" fmla="*/ 14 w 43"/>
                  <a:gd name="T51" fmla="*/ 69 h 74"/>
                  <a:gd name="T52" fmla="*/ 22 w 43"/>
                  <a:gd name="T53" fmla="*/ 68 h 74"/>
                  <a:gd name="T54" fmla="*/ 22 w 43"/>
                  <a:gd name="T55" fmla="*/ 74 h 74"/>
                  <a:gd name="T56" fmla="*/ 14 w 43"/>
                  <a:gd name="T57" fmla="*/ 74 h 74"/>
                  <a:gd name="T58" fmla="*/ 3 w 43"/>
                  <a:gd name="T59" fmla="*/ 74 h 74"/>
                  <a:gd name="T60" fmla="*/ 0 w 43"/>
                  <a:gd name="T61" fmla="*/ 71 h 74"/>
                  <a:gd name="T62" fmla="*/ 0 w 43"/>
                  <a:gd name="T63" fmla="*/ 3 h 74"/>
                  <a:gd name="T64" fmla="*/ 3 w 43"/>
                  <a:gd name="T65" fmla="*/ 0 h 74"/>
                  <a:gd name="T66" fmla="*/ 14 w 43"/>
                  <a:gd name="T67" fmla="*/ 0 h 74"/>
                  <a:gd name="T68" fmla="*/ 22 w 43"/>
                  <a:gd name="T69" fmla="*/ 1 h 74"/>
                  <a:gd name="T70" fmla="*/ 22 w 43"/>
                  <a:gd name="T71"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4">
                    <a:moveTo>
                      <a:pt x="38" y="53"/>
                    </a:moveTo>
                    <a:cubicBezTo>
                      <a:pt x="38" y="43"/>
                      <a:pt x="38" y="43"/>
                      <a:pt x="38" y="43"/>
                    </a:cubicBezTo>
                    <a:cubicBezTo>
                      <a:pt x="38" y="21"/>
                      <a:pt x="38" y="21"/>
                      <a:pt x="38" y="21"/>
                    </a:cubicBezTo>
                    <a:cubicBezTo>
                      <a:pt x="38" y="21"/>
                      <a:pt x="38" y="21"/>
                      <a:pt x="38" y="20"/>
                    </a:cubicBezTo>
                    <a:cubicBezTo>
                      <a:pt x="37" y="20"/>
                      <a:pt x="37" y="20"/>
                      <a:pt x="37" y="19"/>
                    </a:cubicBezTo>
                    <a:cubicBezTo>
                      <a:pt x="37" y="19"/>
                      <a:pt x="37" y="19"/>
                      <a:pt x="37" y="19"/>
                    </a:cubicBezTo>
                    <a:cubicBezTo>
                      <a:pt x="37" y="16"/>
                      <a:pt x="34" y="12"/>
                      <a:pt x="30" y="10"/>
                    </a:cubicBezTo>
                    <a:cubicBezTo>
                      <a:pt x="28" y="9"/>
                      <a:pt x="25" y="8"/>
                      <a:pt x="22" y="7"/>
                    </a:cubicBezTo>
                    <a:cubicBezTo>
                      <a:pt x="22" y="1"/>
                      <a:pt x="22" y="1"/>
                      <a:pt x="22" y="1"/>
                    </a:cubicBezTo>
                    <a:cubicBezTo>
                      <a:pt x="26" y="2"/>
                      <a:pt x="30" y="3"/>
                      <a:pt x="33" y="5"/>
                    </a:cubicBezTo>
                    <a:cubicBezTo>
                      <a:pt x="38" y="8"/>
                      <a:pt x="42" y="13"/>
                      <a:pt x="43" y="18"/>
                    </a:cubicBezTo>
                    <a:cubicBezTo>
                      <a:pt x="43" y="18"/>
                      <a:pt x="43" y="18"/>
                      <a:pt x="43" y="18"/>
                    </a:cubicBezTo>
                    <a:cubicBezTo>
                      <a:pt x="43" y="19"/>
                      <a:pt x="43" y="19"/>
                      <a:pt x="43" y="20"/>
                    </a:cubicBezTo>
                    <a:cubicBezTo>
                      <a:pt x="43" y="20"/>
                      <a:pt x="43" y="21"/>
                      <a:pt x="43" y="21"/>
                    </a:cubicBezTo>
                    <a:cubicBezTo>
                      <a:pt x="43" y="43"/>
                      <a:pt x="43" y="43"/>
                      <a:pt x="43" y="43"/>
                    </a:cubicBezTo>
                    <a:cubicBezTo>
                      <a:pt x="43" y="53"/>
                      <a:pt x="43" y="53"/>
                      <a:pt x="43" y="53"/>
                    </a:cubicBezTo>
                    <a:cubicBezTo>
                      <a:pt x="43" y="59"/>
                      <a:pt x="40" y="65"/>
                      <a:pt x="34" y="69"/>
                    </a:cubicBezTo>
                    <a:cubicBezTo>
                      <a:pt x="31" y="71"/>
                      <a:pt x="26" y="73"/>
                      <a:pt x="22" y="74"/>
                    </a:cubicBezTo>
                    <a:cubicBezTo>
                      <a:pt x="22" y="68"/>
                      <a:pt x="22" y="68"/>
                      <a:pt x="22" y="68"/>
                    </a:cubicBezTo>
                    <a:cubicBezTo>
                      <a:pt x="25" y="67"/>
                      <a:pt x="28" y="66"/>
                      <a:pt x="31" y="64"/>
                    </a:cubicBezTo>
                    <a:cubicBezTo>
                      <a:pt x="35" y="61"/>
                      <a:pt x="38" y="57"/>
                      <a:pt x="38" y="53"/>
                    </a:cubicBezTo>
                    <a:close/>
                    <a:moveTo>
                      <a:pt x="22" y="7"/>
                    </a:moveTo>
                    <a:cubicBezTo>
                      <a:pt x="19" y="6"/>
                      <a:pt x="17" y="6"/>
                      <a:pt x="14" y="6"/>
                    </a:cubicBezTo>
                    <a:cubicBezTo>
                      <a:pt x="6" y="6"/>
                      <a:pt x="6" y="6"/>
                      <a:pt x="6" y="6"/>
                    </a:cubicBezTo>
                    <a:cubicBezTo>
                      <a:pt x="6" y="69"/>
                      <a:pt x="6" y="69"/>
                      <a:pt x="6" y="69"/>
                    </a:cubicBezTo>
                    <a:cubicBezTo>
                      <a:pt x="14" y="69"/>
                      <a:pt x="14" y="69"/>
                      <a:pt x="14" y="69"/>
                    </a:cubicBezTo>
                    <a:cubicBezTo>
                      <a:pt x="17" y="69"/>
                      <a:pt x="19" y="68"/>
                      <a:pt x="22" y="68"/>
                    </a:cubicBezTo>
                    <a:cubicBezTo>
                      <a:pt x="22" y="74"/>
                      <a:pt x="22" y="74"/>
                      <a:pt x="22" y="74"/>
                    </a:cubicBezTo>
                    <a:cubicBezTo>
                      <a:pt x="19" y="74"/>
                      <a:pt x="17" y="74"/>
                      <a:pt x="14" y="74"/>
                    </a:cubicBezTo>
                    <a:cubicBezTo>
                      <a:pt x="3" y="74"/>
                      <a:pt x="3" y="74"/>
                      <a:pt x="3" y="74"/>
                    </a:cubicBezTo>
                    <a:cubicBezTo>
                      <a:pt x="1" y="74"/>
                      <a:pt x="0" y="73"/>
                      <a:pt x="0" y="71"/>
                    </a:cubicBezTo>
                    <a:cubicBezTo>
                      <a:pt x="0" y="3"/>
                      <a:pt x="0" y="3"/>
                      <a:pt x="0" y="3"/>
                    </a:cubicBezTo>
                    <a:cubicBezTo>
                      <a:pt x="0" y="2"/>
                      <a:pt x="1" y="0"/>
                      <a:pt x="3" y="0"/>
                    </a:cubicBezTo>
                    <a:cubicBezTo>
                      <a:pt x="14" y="0"/>
                      <a:pt x="14" y="0"/>
                      <a:pt x="14" y="0"/>
                    </a:cubicBezTo>
                    <a:cubicBezTo>
                      <a:pt x="17" y="0"/>
                      <a:pt x="19" y="1"/>
                      <a:pt x="22" y="1"/>
                    </a:cubicBezTo>
                    <a:lnTo>
                      <a:pt x="2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0" name="Freeform 15"/>
              <p:cNvSpPr>
                <a:spLocks noEditPoints="1"/>
              </p:cNvSpPr>
              <p:nvPr/>
            </p:nvSpPr>
            <p:spPr bwMode="auto">
              <a:xfrm>
                <a:off x="9331340" y="2479690"/>
                <a:ext cx="96838" cy="166689"/>
              </a:xfrm>
              <a:custGeom>
                <a:avLst/>
                <a:gdLst>
                  <a:gd name="T0" fmla="*/ 22 w 43"/>
                  <a:gd name="T1" fmla="*/ 1 h 74"/>
                  <a:gd name="T2" fmla="*/ 29 w 43"/>
                  <a:gd name="T3" fmla="*/ 0 h 74"/>
                  <a:gd name="T4" fmla="*/ 40 w 43"/>
                  <a:gd name="T5" fmla="*/ 0 h 74"/>
                  <a:gd name="T6" fmla="*/ 43 w 43"/>
                  <a:gd name="T7" fmla="*/ 3 h 74"/>
                  <a:gd name="T8" fmla="*/ 43 w 43"/>
                  <a:gd name="T9" fmla="*/ 71 h 74"/>
                  <a:gd name="T10" fmla="*/ 40 w 43"/>
                  <a:gd name="T11" fmla="*/ 74 h 74"/>
                  <a:gd name="T12" fmla="*/ 29 w 43"/>
                  <a:gd name="T13" fmla="*/ 74 h 74"/>
                  <a:gd name="T14" fmla="*/ 22 w 43"/>
                  <a:gd name="T15" fmla="*/ 74 h 74"/>
                  <a:gd name="T16" fmla="*/ 22 w 43"/>
                  <a:gd name="T17" fmla="*/ 68 h 74"/>
                  <a:gd name="T18" fmla="*/ 29 w 43"/>
                  <a:gd name="T19" fmla="*/ 69 h 74"/>
                  <a:gd name="T20" fmla="*/ 37 w 43"/>
                  <a:gd name="T21" fmla="*/ 69 h 74"/>
                  <a:gd name="T22" fmla="*/ 37 w 43"/>
                  <a:gd name="T23" fmla="*/ 6 h 74"/>
                  <a:gd name="T24" fmla="*/ 29 w 43"/>
                  <a:gd name="T25" fmla="*/ 6 h 74"/>
                  <a:gd name="T26" fmla="*/ 22 w 43"/>
                  <a:gd name="T27" fmla="*/ 7 h 74"/>
                  <a:gd name="T28" fmla="*/ 22 w 43"/>
                  <a:gd name="T29" fmla="*/ 1 h 74"/>
                  <a:gd name="T30" fmla="*/ 0 w 43"/>
                  <a:gd name="T31" fmla="*/ 53 h 74"/>
                  <a:gd name="T32" fmla="*/ 0 w 43"/>
                  <a:gd name="T33" fmla="*/ 43 h 74"/>
                  <a:gd name="T34" fmla="*/ 0 w 43"/>
                  <a:gd name="T35" fmla="*/ 21 h 74"/>
                  <a:gd name="T36" fmla="*/ 0 w 43"/>
                  <a:gd name="T37" fmla="*/ 20 h 74"/>
                  <a:gd name="T38" fmla="*/ 0 w 43"/>
                  <a:gd name="T39" fmla="*/ 18 h 74"/>
                  <a:gd name="T40" fmla="*/ 0 w 43"/>
                  <a:gd name="T41" fmla="*/ 18 h 74"/>
                  <a:gd name="T42" fmla="*/ 10 w 43"/>
                  <a:gd name="T43" fmla="*/ 5 h 74"/>
                  <a:gd name="T44" fmla="*/ 22 w 43"/>
                  <a:gd name="T45" fmla="*/ 1 h 74"/>
                  <a:gd name="T46" fmla="*/ 22 w 43"/>
                  <a:gd name="T47" fmla="*/ 7 h 74"/>
                  <a:gd name="T48" fmla="*/ 13 w 43"/>
                  <a:gd name="T49" fmla="*/ 10 h 74"/>
                  <a:gd name="T50" fmla="*/ 6 w 43"/>
                  <a:gd name="T51" fmla="*/ 19 h 74"/>
                  <a:gd name="T52" fmla="*/ 6 w 43"/>
                  <a:gd name="T53" fmla="*/ 19 h 74"/>
                  <a:gd name="T54" fmla="*/ 6 w 43"/>
                  <a:gd name="T55" fmla="*/ 20 h 74"/>
                  <a:gd name="T56" fmla="*/ 6 w 43"/>
                  <a:gd name="T57" fmla="*/ 21 h 74"/>
                  <a:gd name="T58" fmla="*/ 6 w 43"/>
                  <a:gd name="T59" fmla="*/ 43 h 74"/>
                  <a:gd name="T60" fmla="*/ 6 w 43"/>
                  <a:gd name="T61" fmla="*/ 53 h 74"/>
                  <a:gd name="T62" fmla="*/ 12 w 43"/>
                  <a:gd name="T63" fmla="*/ 64 h 74"/>
                  <a:gd name="T64" fmla="*/ 22 w 43"/>
                  <a:gd name="T65" fmla="*/ 68 h 74"/>
                  <a:gd name="T66" fmla="*/ 22 w 43"/>
                  <a:gd name="T67" fmla="*/ 74 h 74"/>
                  <a:gd name="T68" fmla="*/ 9 w 43"/>
                  <a:gd name="T69" fmla="*/ 69 h 74"/>
                  <a:gd name="T70" fmla="*/ 0 w 43"/>
                  <a:gd name="T71" fmla="*/ 5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4">
                    <a:moveTo>
                      <a:pt x="22" y="1"/>
                    </a:moveTo>
                    <a:cubicBezTo>
                      <a:pt x="24" y="1"/>
                      <a:pt x="27" y="0"/>
                      <a:pt x="29" y="0"/>
                    </a:cubicBezTo>
                    <a:cubicBezTo>
                      <a:pt x="40" y="0"/>
                      <a:pt x="40" y="0"/>
                      <a:pt x="40" y="0"/>
                    </a:cubicBezTo>
                    <a:cubicBezTo>
                      <a:pt x="42" y="0"/>
                      <a:pt x="43" y="2"/>
                      <a:pt x="43" y="3"/>
                    </a:cubicBezTo>
                    <a:cubicBezTo>
                      <a:pt x="43" y="71"/>
                      <a:pt x="43" y="71"/>
                      <a:pt x="43" y="71"/>
                    </a:cubicBezTo>
                    <a:cubicBezTo>
                      <a:pt x="43" y="73"/>
                      <a:pt x="42" y="74"/>
                      <a:pt x="40" y="74"/>
                    </a:cubicBezTo>
                    <a:cubicBezTo>
                      <a:pt x="29" y="74"/>
                      <a:pt x="29" y="74"/>
                      <a:pt x="29" y="74"/>
                    </a:cubicBezTo>
                    <a:cubicBezTo>
                      <a:pt x="27" y="74"/>
                      <a:pt x="24" y="74"/>
                      <a:pt x="22" y="74"/>
                    </a:cubicBezTo>
                    <a:cubicBezTo>
                      <a:pt x="22" y="68"/>
                      <a:pt x="22" y="68"/>
                      <a:pt x="22" y="68"/>
                    </a:cubicBezTo>
                    <a:cubicBezTo>
                      <a:pt x="24" y="68"/>
                      <a:pt x="27" y="69"/>
                      <a:pt x="29" y="69"/>
                    </a:cubicBezTo>
                    <a:cubicBezTo>
                      <a:pt x="37" y="69"/>
                      <a:pt x="37" y="69"/>
                      <a:pt x="37" y="69"/>
                    </a:cubicBezTo>
                    <a:cubicBezTo>
                      <a:pt x="37" y="6"/>
                      <a:pt x="37" y="6"/>
                      <a:pt x="37" y="6"/>
                    </a:cubicBezTo>
                    <a:cubicBezTo>
                      <a:pt x="29" y="6"/>
                      <a:pt x="29" y="6"/>
                      <a:pt x="29" y="6"/>
                    </a:cubicBezTo>
                    <a:cubicBezTo>
                      <a:pt x="27" y="6"/>
                      <a:pt x="24" y="6"/>
                      <a:pt x="22" y="7"/>
                    </a:cubicBezTo>
                    <a:lnTo>
                      <a:pt x="22" y="1"/>
                    </a:lnTo>
                    <a:close/>
                    <a:moveTo>
                      <a:pt x="0" y="53"/>
                    </a:moveTo>
                    <a:cubicBezTo>
                      <a:pt x="0" y="43"/>
                      <a:pt x="0" y="43"/>
                      <a:pt x="0" y="43"/>
                    </a:cubicBezTo>
                    <a:cubicBezTo>
                      <a:pt x="0" y="21"/>
                      <a:pt x="0" y="21"/>
                      <a:pt x="0" y="21"/>
                    </a:cubicBezTo>
                    <a:cubicBezTo>
                      <a:pt x="0" y="21"/>
                      <a:pt x="0" y="20"/>
                      <a:pt x="0" y="20"/>
                    </a:cubicBezTo>
                    <a:cubicBezTo>
                      <a:pt x="0" y="19"/>
                      <a:pt x="0" y="19"/>
                      <a:pt x="0" y="18"/>
                    </a:cubicBezTo>
                    <a:cubicBezTo>
                      <a:pt x="0" y="18"/>
                      <a:pt x="0" y="18"/>
                      <a:pt x="0" y="18"/>
                    </a:cubicBezTo>
                    <a:cubicBezTo>
                      <a:pt x="1" y="13"/>
                      <a:pt x="5" y="8"/>
                      <a:pt x="10" y="5"/>
                    </a:cubicBezTo>
                    <a:cubicBezTo>
                      <a:pt x="13" y="3"/>
                      <a:pt x="17" y="2"/>
                      <a:pt x="22" y="1"/>
                    </a:cubicBezTo>
                    <a:cubicBezTo>
                      <a:pt x="22" y="7"/>
                      <a:pt x="22" y="7"/>
                      <a:pt x="22" y="7"/>
                    </a:cubicBezTo>
                    <a:cubicBezTo>
                      <a:pt x="18" y="8"/>
                      <a:pt x="16" y="9"/>
                      <a:pt x="13" y="10"/>
                    </a:cubicBezTo>
                    <a:cubicBezTo>
                      <a:pt x="9" y="12"/>
                      <a:pt x="6" y="16"/>
                      <a:pt x="6" y="19"/>
                    </a:cubicBezTo>
                    <a:cubicBezTo>
                      <a:pt x="6" y="19"/>
                      <a:pt x="6" y="19"/>
                      <a:pt x="6" y="19"/>
                    </a:cubicBezTo>
                    <a:cubicBezTo>
                      <a:pt x="6" y="20"/>
                      <a:pt x="6" y="20"/>
                      <a:pt x="6" y="20"/>
                    </a:cubicBezTo>
                    <a:cubicBezTo>
                      <a:pt x="6" y="21"/>
                      <a:pt x="6" y="21"/>
                      <a:pt x="6" y="21"/>
                    </a:cubicBezTo>
                    <a:cubicBezTo>
                      <a:pt x="6" y="43"/>
                      <a:pt x="6" y="43"/>
                      <a:pt x="6" y="43"/>
                    </a:cubicBezTo>
                    <a:cubicBezTo>
                      <a:pt x="6" y="53"/>
                      <a:pt x="6" y="53"/>
                      <a:pt x="6" y="53"/>
                    </a:cubicBezTo>
                    <a:cubicBezTo>
                      <a:pt x="6" y="57"/>
                      <a:pt x="8" y="61"/>
                      <a:pt x="12" y="64"/>
                    </a:cubicBezTo>
                    <a:cubicBezTo>
                      <a:pt x="15" y="66"/>
                      <a:pt x="18" y="67"/>
                      <a:pt x="22" y="68"/>
                    </a:cubicBezTo>
                    <a:cubicBezTo>
                      <a:pt x="22" y="74"/>
                      <a:pt x="22" y="74"/>
                      <a:pt x="22" y="74"/>
                    </a:cubicBezTo>
                    <a:cubicBezTo>
                      <a:pt x="17" y="73"/>
                      <a:pt x="12" y="71"/>
                      <a:pt x="9" y="69"/>
                    </a:cubicBezTo>
                    <a:cubicBezTo>
                      <a:pt x="3" y="65"/>
                      <a:pt x="0" y="59"/>
                      <a:pt x="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1" name="Freeform 16"/>
              <p:cNvSpPr>
                <a:spLocks noEditPoints="1"/>
              </p:cNvSpPr>
              <p:nvPr/>
            </p:nvSpPr>
            <p:spPr bwMode="auto">
              <a:xfrm>
                <a:off x="8424875" y="2344752"/>
                <a:ext cx="250826" cy="223839"/>
              </a:xfrm>
              <a:custGeom>
                <a:avLst/>
                <a:gdLst>
                  <a:gd name="T0" fmla="*/ 56 w 111"/>
                  <a:gd name="T1" fmla="*/ 89 h 99"/>
                  <a:gd name="T2" fmla="*/ 65 w 111"/>
                  <a:gd name="T3" fmla="*/ 91 h 99"/>
                  <a:gd name="T4" fmla="*/ 72 w 111"/>
                  <a:gd name="T5" fmla="*/ 93 h 99"/>
                  <a:gd name="T6" fmla="*/ 77 w 111"/>
                  <a:gd name="T7" fmla="*/ 94 h 99"/>
                  <a:gd name="T8" fmla="*/ 83 w 111"/>
                  <a:gd name="T9" fmla="*/ 92 h 99"/>
                  <a:gd name="T10" fmla="*/ 90 w 111"/>
                  <a:gd name="T11" fmla="*/ 84 h 99"/>
                  <a:gd name="T12" fmla="*/ 91 w 111"/>
                  <a:gd name="T13" fmla="*/ 83 h 99"/>
                  <a:gd name="T14" fmla="*/ 106 w 111"/>
                  <a:gd name="T15" fmla="*/ 46 h 99"/>
                  <a:gd name="T16" fmla="*/ 106 w 111"/>
                  <a:gd name="T17" fmla="*/ 37 h 99"/>
                  <a:gd name="T18" fmla="*/ 106 w 111"/>
                  <a:gd name="T19" fmla="*/ 35 h 99"/>
                  <a:gd name="T20" fmla="*/ 95 w 111"/>
                  <a:gd name="T21" fmla="*/ 12 h 99"/>
                  <a:gd name="T22" fmla="*/ 94 w 111"/>
                  <a:gd name="T23" fmla="*/ 11 h 99"/>
                  <a:gd name="T24" fmla="*/ 65 w 111"/>
                  <a:gd name="T25" fmla="*/ 7 h 99"/>
                  <a:gd name="T26" fmla="*/ 55 w 111"/>
                  <a:gd name="T27" fmla="*/ 5 h 99"/>
                  <a:gd name="T28" fmla="*/ 72 w 111"/>
                  <a:gd name="T29" fmla="*/ 0 h 99"/>
                  <a:gd name="T30" fmla="*/ 98 w 111"/>
                  <a:gd name="T31" fmla="*/ 8 h 99"/>
                  <a:gd name="T32" fmla="*/ 106 w 111"/>
                  <a:gd name="T33" fmla="*/ 19 h 99"/>
                  <a:gd name="T34" fmla="*/ 111 w 111"/>
                  <a:gd name="T35" fmla="*/ 36 h 99"/>
                  <a:gd name="T36" fmla="*/ 111 w 111"/>
                  <a:gd name="T37" fmla="*/ 36 h 99"/>
                  <a:gd name="T38" fmla="*/ 111 w 111"/>
                  <a:gd name="T39" fmla="*/ 43 h 99"/>
                  <a:gd name="T40" fmla="*/ 109 w 111"/>
                  <a:gd name="T41" fmla="*/ 56 h 99"/>
                  <a:gd name="T42" fmla="*/ 94 w 111"/>
                  <a:gd name="T43" fmla="*/ 86 h 99"/>
                  <a:gd name="T44" fmla="*/ 91 w 111"/>
                  <a:gd name="T45" fmla="*/ 91 h 99"/>
                  <a:gd name="T46" fmla="*/ 78 w 111"/>
                  <a:gd name="T47" fmla="*/ 99 h 99"/>
                  <a:gd name="T48" fmla="*/ 71 w 111"/>
                  <a:gd name="T49" fmla="*/ 98 h 99"/>
                  <a:gd name="T50" fmla="*/ 62 w 111"/>
                  <a:gd name="T51" fmla="*/ 95 h 99"/>
                  <a:gd name="T52" fmla="*/ 56 w 111"/>
                  <a:gd name="T53" fmla="*/ 94 h 99"/>
                  <a:gd name="T54" fmla="*/ 29 w 111"/>
                  <a:gd name="T55" fmla="*/ 92 h 99"/>
                  <a:gd name="T56" fmla="*/ 39 w 111"/>
                  <a:gd name="T57" fmla="*/ 93 h 99"/>
                  <a:gd name="T58" fmla="*/ 42 w 111"/>
                  <a:gd name="T59" fmla="*/ 93 h 99"/>
                  <a:gd name="T60" fmla="*/ 48 w 111"/>
                  <a:gd name="T61" fmla="*/ 90 h 99"/>
                  <a:gd name="T62" fmla="*/ 55 w 111"/>
                  <a:gd name="T63" fmla="*/ 94 h 99"/>
                  <a:gd name="T64" fmla="*/ 46 w 111"/>
                  <a:gd name="T65" fmla="*/ 96 h 99"/>
                  <a:gd name="T66" fmla="*/ 40 w 111"/>
                  <a:gd name="T67" fmla="*/ 98 h 99"/>
                  <a:gd name="T68" fmla="*/ 55 w 111"/>
                  <a:gd name="T69" fmla="*/ 10 h 99"/>
                  <a:gd name="T70" fmla="*/ 55 w 111"/>
                  <a:gd name="T71" fmla="*/ 10 h 99"/>
                  <a:gd name="T72" fmla="*/ 46 w 111"/>
                  <a:gd name="T73" fmla="*/ 7 h 99"/>
                  <a:gd name="T74" fmla="*/ 29 w 111"/>
                  <a:gd name="T75" fmla="*/ 1 h 99"/>
                  <a:gd name="T76" fmla="*/ 52 w 111"/>
                  <a:gd name="T77" fmla="*/ 4 h 99"/>
                  <a:gd name="T78" fmla="*/ 29 w 111"/>
                  <a:gd name="T79" fmla="*/ 92 h 99"/>
                  <a:gd name="T80" fmla="*/ 5 w 111"/>
                  <a:gd name="T81" fmla="*/ 35 h 99"/>
                  <a:gd name="T82" fmla="*/ 5 w 111"/>
                  <a:gd name="T83" fmla="*/ 37 h 99"/>
                  <a:gd name="T84" fmla="*/ 5 w 111"/>
                  <a:gd name="T85" fmla="*/ 46 h 99"/>
                  <a:gd name="T86" fmla="*/ 20 w 111"/>
                  <a:gd name="T87" fmla="*/ 83 h 99"/>
                  <a:gd name="T88" fmla="*/ 24 w 111"/>
                  <a:gd name="T89" fmla="*/ 88 h 99"/>
                  <a:gd name="T90" fmla="*/ 29 w 111"/>
                  <a:gd name="T91" fmla="*/ 92 h 99"/>
                  <a:gd name="T92" fmla="*/ 24 w 111"/>
                  <a:gd name="T93" fmla="*/ 95 h 99"/>
                  <a:gd name="T94" fmla="*/ 17 w 111"/>
                  <a:gd name="T95" fmla="*/ 87 h 99"/>
                  <a:gd name="T96" fmla="*/ 5 w 111"/>
                  <a:gd name="T97" fmla="*/ 64 h 99"/>
                  <a:gd name="T98" fmla="*/ 0 w 111"/>
                  <a:gd name="T99" fmla="*/ 43 h 99"/>
                  <a:gd name="T100" fmla="*/ 0 w 111"/>
                  <a:gd name="T101" fmla="*/ 37 h 99"/>
                  <a:gd name="T102" fmla="*/ 1 w 111"/>
                  <a:gd name="T103" fmla="*/ 30 h 99"/>
                  <a:gd name="T104" fmla="*/ 13 w 111"/>
                  <a:gd name="T105" fmla="*/ 8 h 99"/>
                  <a:gd name="T106" fmla="*/ 29 w 111"/>
                  <a:gd name="T107" fmla="*/ 1 h 99"/>
                  <a:gd name="T108" fmla="*/ 17 w 111"/>
                  <a:gd name="T109" fmla="*/ 11 h 99"/>
                  <a:gd name="T110" fmla="*/ 29 w 111"/>
                  <a:gd name="T111"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99">
                    <a:moveTo>
                      <a:pt x="55" y="89"/>
                    </a:moveTo>
                    <a:cubicBezTo>
                      <a:pt x="55" y="89"/>
                      <a:pt x="55" y="89"/>
                      <a:pt x="55" y="89"/>
                    </a:cubicBezTo>
                    <a:cubicBezTo>
                      <a:pt x="56" y="89"/>
                      <a:pt x="56" y="89"/>
                      <a:pt x="56" y="89"/>
                    </a:cubicBezTo>
                    <a:cubicBezTo>
                      <a:pt x="56" y="89"/>
                      <a:pt x="56" y="89"/>
                      <a:pt x="56" y="89"/>
                    </a:cubicBezTo>
                    <a:cubicBezTo>
                      <a:pt x="57" y="89"/>
                      <a:pt x="58" y="89"/>
                      <a:pt x="59" y="89"/>
                    </a:cubicBezTo>
                    <a:cubicBezTo>
                      <a:pt x="61" y="90"/>
                      <a:pt x="62" y="90"/>
                      <a:pt x="63" y="90"/>
                    </a:cubicBezTo>
                    <a:cubicBezTo>
                      <a:pt x="63" y="90"/>
                      <a:pt x="63" y="90"/>
                      <a:pt x="63" y="90"/>
                    </a:cubicBezTo>
                    <a:cubicBezTo>
                      <a:pt x="64" y="90"/>
                      <a:pt x="64" y="91"/>
                      <a:pt x="65" y="91"/>
                    </a:cubicBezTo>
                    <a:cubicBezTo>
                      <a:pt x="65" y="91"/>
                      <a:pt x="66" y="91"/>
                      <a:pt x="67" y="92"/>
                    </a:cubicBezTo>
                    <a:cubicBezTo>
                      <a:pt x="68" y="92"/>
                      <a:pt x="68" y="92"/>
                      <a:pt x="69" y="93"/>
                    </a:cubicBezTo>
                    <a:cubicBezTo>
                      <a:pt x="70" y="93"/>
                      <a:pt x="71" y="93"/>
                      <a:pt x="72" y="93"/>
                    </a:cubicBezTo>
                    <a:cubicBezTo>
                      <a:pt x="72" y="93"/>
                      <a:pt x="72" y="93"/>
                      <a:pt x="72" y="93"/>
                    </a:cubicBezTo>
                    <a:cubicBezTo>
                      <a:pt x="72" y="93"/>
                      <a:pt x="72" y="93"/>
                      <a:pt x="72" y="93"/>
                    </a:cubicBezTo>
                    <a:cubicBezTo>
                      <a:pt x="72" y="93"/>
                      <a:pt x="72" y="93"/>
                      <a:pt x="72" y="93"/>
                    </a:cubicBezTo>
                    <a:cubicBezTo>
                      <a:pt x="72" y="93"/>
                      <a:pt x="72" y="93"/>
                      <a:pt x="72" y="93"/>
                    </a:cubicBezTo>
                    <a:cubicBezTo>
                      <a:pt x="74" y="94"/>
                      <a:pt x="76" y="94"/>
                      <a:pt x="77" y="94"/>
                    </a:cubicBezTo>
                    <a:cubicBezTo>
                      <a:pt x="79" y="94"/>
                      <a:pt x="80" y="93"/>
                      <a:pt x="82" y="92"/>
                    </a:cubicBezTo>
                    <a:cubicBezTo>
                      <a:pt x="82" y="92"/>
                      <a:pt x="82" y="92"/>
                      <a:pt x="82" y="92"/>
                    </a:cubicBezTo>
                    <a:cubicBezTo>
                      <a:pt x="82" y="92"/>
                      <a:pt x="82" y="92"/>
                      <a:pt x="82" y="92"/>
                    </a:cubicBezTo>
                    <a:cubicBezTo>
                      <a:pt x="82" y="92"/>
                      <a:pt x="82" y="92"/>
                      <a:pt x="83" y="92"/>
                    </a:cubicBezTo>
                    <a:cubicBezTo>
                      <a:pt x="83" y="91"/>
                      <a:pt x="83" y="91"/>
                      <a:pt x="84" y="91"/>
                    </a:cubicBezTo>
                    <a:cubicBezTo>
                      <a:pt x="85" y="90"/>
                      <a:pt x="86" y="89"/>
                      <a:pt x="87" y="88"/>
                    </a:cubicBezTo>
                    <a:cubicBezTo>
                      <a:pt x="87" y="88"/>
                      <a:pt x="87" y="88"/>
                      <a:pt x="87" y="88"/>
                    </a:cubicBezTo>
                    <a:cubicBezTo>
                      <a:pt x="88" y="86"/>
                      <a:pt x="89" y="85"/>
                      <a:pt x="90" y="84"/>
                    </a:cubicBezTo>
                    <a:cubicBezTo>
                      <a:pt x="90" y="84"/>
                      <a:pt x="90" y="84"/>
                      <a:pt x="90" y="84"/>
                    </a:cubicBezTo>
                    <a:cubicBezTo>
                      <a:pt x="91" y="83"/>
                      <a:pt x="91" y="83"/>
                      <a:pt x="91" y="83"/>
                    </a:cubicBezTo>
                    <a:cubicBezTo>
                      <a:pt x="91" y="83"/>
                      <a:pt x="91" y="83"/>
                      <a:pt x="91" y="83"/>
                    </a:cubicBezTo>
                    <a:cubicBezTo>
                      <a:pt x="91" y="83"/>
                      <a:pt x="91" y="83"/>
                      <a:pt x="91" y="83"/>
                    </a:cubicBezTo>
                    <a:cubicBezTo>
                      <a:pt x="93" y="80"/>
                      <a:pt x="95" y="77"/>
                      <a:pt x="97" y="74"/>
                    </a:cubicBezTo>
                    <a:cubicBezTo>
                      <a:pt x="99" y="70"/>
                      <a:pt x="100" y="67"/>
                      <a:pt x="102" y="63"/>
                    </a:cubicBezTo>
                    <a:cubicBezTo>
                      <a:pt x="103" y="60"/>
                      <a:pt x="103" y="57"/>
                      <a:pt x="104" y="55"/>
                    </a:cubicBezTo>
                    <a:cubicBezTo>
                      <a:pt x="105" y="52"/>
                      <a:pt x="105" y="49"/>
                      <a:pt x="106" y="46"/>
                    </a:cubicBezTo>
                    <a:cubicBezTo>
                      <a:pt x="106" y="46"/>
                      <a:pt x="106" y="46"/>
                      <a:pt x="106" y="46"/>
                    </a:cubicBezTo>
                    <a:cubicBezTo>
                      <a:pt x="106" y="44"/>
                      <a:pt x="106" y="44"/>
                      <a:pt x="106" y="44"/>
                    </a:cubicBezTo>
                    <a:cubicBezTo>
                      <a:pt x="106" y="42"/>
                      <a:pt x="106" y="42"/>
                      <a:pt x="106" y="42"/>
                    </a:cubicBezTo>
                    <a:cubicBezTo>
                      <a:pt x="106" y="37"/>
                      <a:pt x="106" y="37"/>
                      <a:pt x="106" y="37"/>
                    </a:cubicBezTo>
                    <a:cubicBezTo>
                      <a:pt x="106" y="37"/>
                      <a:pt x="106" y="37"/>
                      <a:pt x="106" y="37"/>
                    </a:cubicBezTo>
                    <a:cubicBezTo>
                      <a:pt x="106" y="37"/>
                      <a:pt x="106" y="37"/>
                      <a:pt x="106" y="37"/>
                    </a:cubicBezTo>
                    <a:cubicBezTo>
                      <a:pt x="106" y="37"/>
                      <a:pt x="106" y="37"/>
                      <a:pt x="106" y="37"/>
                    </a:cubicBezTo>
                    <a:cubicBezTo>
                      <a:pt x="106" y="36"/>
                      <a:pt x="106" y="35"/>
                      <a:pt x="106" y="35"/>
                    </a:cubicBezTo>
                    <a:cubicBezTo>
                      <a:pt x="106" y="34"/>
                      <a:pt x="105" y="32"/>
                      <a:pt x="105" y="31"/>
                    </a:cubicBezTo>
                    <a:cubicBezTo>
                      <a:pt x="105" y="28"/>
                      <a:pt x="104" y="24"/>
                      <a:pt x="102" y="21"/>
                    </a:cubicBezTo>
                    <a:cubicBezTo>
                      <a:pt x="100" y="18"/>
                      <a:pt x="99" y="15"/>
                      <a:pt x="96" y="13"/>
                    </a:cubicBezTo>
                    <a:cubicBezTo>
                      <a:pt x="96" y="13"/>
                      <a:pt x="95" y="12"/>
                      <a:pt x="95" y="12"/>
                    </a:cubicBezTo>
                    <a:cubicBezTo>
                      <a:pt x="95" y="12"/>
                      <a:pt x="95" y="12"/>
                      <a:pt x="95" y="12"/>
                    </a:cubicBezTo>
                    <a:cubicBezTo>
                      <a:pt x="95" y="12"/>
                      <a:pt x="94" y="11"/>
                      <a:pt x="94" y="11"/>
                    </a:cubicBezTo>
                    <a:cubicBezTo>
                      <a:pt x="94" y="11"/>
                      <a:pt x="94" y="11"/>
                      <a:pt x="94" y="11"/>
                    </a:cubicBezTo>
                    <a:cubicBezTo>
                      <a:pt x="94" y="11"/>
                      <a:pt x="94" y="11"/>
                      <a:pt x="94" y="11"/>
                    </a:cubicBezTo>
                    <a:cubicBezTo>
                      <a:pt x="92" y="9"/>
                      <a:pt x="90" y="8"/>
                      <a:pt x="87" y="7"/>
                    </a:cubicBezTo>
                    <a:cubicBezTo>
                      <a:pt x="85" y="6"/>
                      <a:pt x="83" y="6"/>
                      <a:pt x="80" y="5"/>
                    </a:cubicBezTo>
                    <a:cubicBezTo>
                      <a:pt x="77" y="5"/>
                      <a:pt x="75" y="5"/>
                      <a:pt x="72" y="5"/>
                    </a:cubicBezTo>
                    <a:cubicBezTo>
                      <a:pt x="70" y="6"/>
                      <a:pt x="67" y="6"/>
                      <a:pt x="65" y="7"/>
                    </a:cubicBezTo>
                    <a:cubicBezTo>
                      <a:pt x="64" y="8"/>
                      <a:pt x="62" y="8"/>
                      <a:pt x="61" y="9"/>
                    </a:cubicBezTo>
                    <a:cubicBezTo>
                      <a:pt x="59" y="9"/>
                      <a:pt x="56" y="10"/>
                      <a:pt x="56" y="10"/>
                    </a:cubicBezTo>
                    <a:cubicBezTo>
                      <a:pt x="56" y="10"/>
                      <a:pt x="56" y="10"/>
                      <a:pt x="55" y="10"/>
                    </a:cubicBezTo>
                    <a:cubicBezTo>
                      <a:pt x="55" y="5"/>
                      <a:pt x="55" y="5"/>
                      <a:pt x="55" y="5"/>
                    </a:cubicBezTo>
                    <a:cubicBezTo>
                      <a:pt x="55" y="5"/>
                      <a:pt x="55" y="5"/>
                      <a:pt x="55" y="5"/>
                    </a:cubicBezTo>
                    <a:cubicBezTo>
                      <a:pt x="59" y="4"/>
                      <a:pt x="59" y="4"/>
                      <a:pt x="59" y="4"/>
                    </a:cubicBezTo>
                    <a:cubicBezTo>
                      <a:pt x="61" y="3"/>
                      <a:pt x="62" y="3"/>
                      <a:pt x="63" y="3"/>
                    </a:cubicBezTo>
                    <a:cubicBezTo>
                      <a:pt x="66" y="2"/>
                      <a:pt x="69" y="1"/>
                      <a:pt x="72" y="0"/>
                    </a:cubicBezTo>
                    <a:cubicBezTo>
                      <a:pt x="75" y="0"/>
                      <a:pt x="78" y="0"/>
                      <a:pt x="81" y="0"/>
                    </a:cubicBezTo>
                    <a:cubicBezTo>
                      <a:pt x="84" y="1"/>
                      <a:pt x="87" y="2"/>
                      <a:pt x="89" y="3"/>
                    </a:cubicBezTo>
                    <a:cubicBezTo>
                      <a:pt x="92" y="4"/>
                      <a:pt x="95" y="5"/>
                      <a:pt x="97" y="7"/>
                    </a:cubicBezTo>
                    <a:cubicBezTo>
                      <a:pt x="97" y="8"/>
                      <a:pt x="98" y="8"/>
                      <a:pt x="98" y="8"/>
                    </a:cubicBezTo>
                    <a:cubicBezTo>
                      <a:pt x="98" y="8"/>
                      <a:pt x="98" y="8"/>
                      <a:pt x="98" y="8"/>
                    </a:cubicBezTo>
                    <a:cubicBezTo>
                      <a:pt x="98" y="8"/>
                      <a:pt x="98" y="8"/>
                      <a:pt x="98" y="8"/>
                    </a:cubicBezTo>
                    <a:cubicBezTo>
                      <a:pt x="99" y="9"/>
                      <a:pt x="99" y="9"/>
                      <a:pt x="99" y="9"/>
                    </a:cubicBezTo>
                    <a:cubicBezTo>
                      <a:pt x="102" y="12"/>
                      <a:pt x="105" y="16"/>
                      <a:pt x="106" y="19"/>
                    </a:cubicBezTo>
                    <a:cubicBezTo>
                      <a:pt x="108" y="23"/>
                      <a:pt x="109" y="26"/>
                      <a:pt x="110" y="30"/>
                    </a:cubicBezTo>
                    <a:cubicBezTo>
                      <a:pt x="110" y="32"/>
                      <a:pt x="110" y="33"/>
                      <a:pt x="110" y="34"/>
                    </a:cubicBezTo>
                    <a:cubicBezTo>
                      <a:pt x="110" y="35"/>
                      <a:pt x="111" y="35"/>
                      <a:pt x="111" y="36"/>
                    </a:cubicBezTo>
                    <a:cubicBezTo>
                      <a:pt x="111" y="36"/>
                      <a:pt x="111" y="36"/>
                      <a:pt x="111" y="36"/>
                    </a:cubicBezTo>
                    <a:cubicBezTo>
                      <a:pt x="111" y="36"/>
                      <a:pt x="111" y="36"/>
                      <a:pt x="111" y="36"/>
                    </a:cubicBezTo>
                    <a:cubicBezTo>
                      <a:pt x="111" y="36"/>
                      <a:pt x="111" y="36"/>
                      <a:pt x="111" y="36"/>
                    </a:cubicBezTo>
                    <a:cubicBezTo>
                      <a:pt x="111" y="36"/>
                      <a:pt x="111" y="36"/>
                      <a:pt x="111" y="36"/>
                    </a:cubicBezTo>
                    <a:cubicBezTo>
                      <a:pt x="111" y="36"/>
                      <a:pt x="111" y="36"/>
                      <a:pt x="111" y="36"/>
                    </a:cubicBezTo>
                    <a:cubicBezTo>
                      <a:pt x="111" y="37"/>
                      <a:pt x="111" y="37"/>
                      <a:pt x="111" y="37"/>
                    </a:cubicBezTo>
                    <a:cubicBezTo>
                      <a:pt x="111" y="42"/>
                      <a:pt x="111" y="42"/>
                      <a:pt x="111" y="42"/>
                    </a:cubicBezTo>
                    <a:cubicBezTo>
                      <a:pt x="111" y="42"/>
                      <a:pt x="111" y="42"/>
                      <a:pt x="111" y="42"/>
                    </a:cubicBezTo>
                    <a:cubicBezTo>
                      <a:pt x="111" y="43"/>
                      <a:pt x="111" y="43"/>
                      <a:pt x="111" y="43"/>
                    </a:cubicBezTo>
                    <a:cubicBezTo>
                      <a:pt x="111" y="45"/>
                      <a:pt x="111" y="45"/>
                      <a:pt x="111" y="45"/>
                    </a:cubicBezTo>
                    <a:cubicBezTo>
                      <a:pt x="110" y="46"/>
                      <a:pt x="110" y="46"/>
                      <a:pt x="110" y="46"/>
                    </a:cubicBezTo>
                    <a:cubicBezTo>
                      <a:pt x="110" y="47"/>
                      <a:pt x="110" y="47"/>
                      <a:pt x="110" y="47"/>
                    </a:cubicBezTo>
                    <a:cubicBezTo>
                      <a:pt x="110" y="50"/>
                      <a:pt x="110" y="53"/>
                      <a:pt x="109" y="56"/>
                    </a:cubicBezTo>
                    <a:cubicBezTo>
                      <a:pt x="108" y="59"/>
                      <a:pt x="107" y="62"/>
                      <a:pt x="106" y="64"/>
                    </a:cubicBezTo>
                    <a:cubicBezTo>
                      <a:pt x="105" y="68"/>
                      <a:pt x="103" y="72"/>
                      <a:pt x="101" y="76"/>
                    </a:cubicBezTo>
                    <a:cubicBezTo>
                      <a:pt x="99" y="79"/>
                      <a:pt x="97" y="83"/>
                      <a:pt x="94" y="86"/>
                    </a:cubicBezTo>
                    <a:cubicBezTo>
                      <a:pt x="94" y="86"/>
                      <a:pt x="94" y="86"/>
                      <a:pt x="94" y="86"/>
                    </a:cubicBezTo>
                    <a:cubicBezTo>
                      <a:pt x="94" y="87"/>
                      <a:pt x="94" y="87"/>
                      <a:pt x="94" y="87"/>
                    </a:cubicBezTo>
                    <a:cubicBezTo>
                      <a:pt x="94" y="87"/>
                      <a:pt x="94" y="87"/>
                      <a:pt x="94" y="87"/>
                    </a:cubicBezTo>
                    <a:cubicBezTo>
                      <a:pt x="93" y="88"/>
                      <a:pt x="92" y="89"/>
                      <a:pt x="91" y="91"/>
                    </a:cubicBezTo>
                    <a:cubicBezTo>
                      <a:pt x="91" y="91"/>
                      <a:pt x="91" y="91"/>
                      <a:pt x="91" y="91"/>
                    </a:cubicBezTo>
                    <a:cubicBezTo>
                      <a:pt x="89" y="92"/>
                      <a:pt x="88" y="94"/>
                      <a:pt x="87" y="95"/>
                    </a:cubicBezTo>
                    <a:cubicBezTo>
                      <a:pt x="86" y="95"/>
                      <a:pt x="86" y="95"/>
                      <a:pt x="85" y="96"/>
                    </a:cubicBezTo>
                    <a:cubicBezTo>
                      <a:pt x="85" y="96"/>
                      <a:pt x="85" y="96"/>
                      <a:pt x="84" y="96"/>
                    </a:cubicBezTo>
                    <a:cubicBezTo>
                      <a:pt x="82" y="98"/>
                      <a:pt x="80" y="98"/>
                      <a:pt x="78" y="99"/>
                    </a:cubicBezTo>
                    <a:cubicBezTo>
                      <a:pt x="76" y="99"/>
                      <a:pt x="73" y="99"/>
                      <a:pt x="71" y="98"/>
                    </a:cubicBezTo>
                    <a:cubicBezTo>
                      <a:pt x="71" y="98"/>
                      <a:pt x="71" y="98"/>
                      <a:pt x="71" y="98"/>
                    </a:cubicBezTo>
                    <a:cubicBezTo>
                      <a:pt x="71" y="98"/>
                      <a:pt x="71" y="98"/>
                      <a:pt x="71" y="98"/>
                    </a:cubicBezTo>
                    <a:cubicBezTo>
                      <a:pt x="71" y="98"/>
                      <a:pt x="71" y="98"/>
                      <a:pt x="71" y="98"/>
                    </a:cubicBezTo>
                    <a:cubicBezTo>
                      <a:pt x="70" y="98"/>
                      <a:pt x="69" y="97"/>
                      <a:pt x="68" y="97"/>
                    </a:cubicBezTo>
                    <a:cubicBezTo>
                      <a:pt x="67" y="97"/>
                      <a:pt x="66" y="96"/>
                      <a:pt x="65" y="96"/>
                    </a:cubicBezTo>
                    <a:cubicBezTo>
                      <a:pt x="64" y="96"/>
                      <a:pt x="64" y="96"/>
                      <a:pt x="63" y="95"/>
                    </a:cubicBezTo>
                    <a:cubicBezTo>
                      <a:pt x="63" y="95"/>
                      <a:pt x="62" y="95"/>
                      <a:pt x="62" y="95"/>
                    </a:cubicBezTo>
                    <a:cubicBezTo>
                      <a:pt x="62" y="95"/>
                      <a:pt x="62" y="95"/>
                      <a:pt x="62" y="95"/>
                    </a:cubicBezTo>
                    <a:cubicBezTo>
                      <a:pt x="61" y="94"/>
                      <a:pt x="60" y="94"/>
                      <a:pt x="59" y="94"/>
                    </a:cubicBezTo>
                    <a:cubicBezTo>
                      <a:pt x="58" y="94"/>
                      <a:pt x="57" y="94"/>
                      <a:pt x="56" y="94"/>
                    </a:cubicBezTo>
                    <a:cubicBezTo>
                      <a:pt x="56" y="94"/>
                      <a:pt x="56" y="94"/>
                      <a:pt x="56" y="94"/>
                    </a:cubicBezTo>
                    <a:cubicBezTo>
                      <a:pt x="55" y="94"/>
                      <a:pt x="55" y="94"/>
                      <a:pt x="55" y="94"/>
                    </a:cubicBezTo>
                    <a:cubicBezTo>
                      <a:pt x="55" y="94"/>
                      <a:pt x="55" y="94"/>
                      <a:pt x="55" y="94"/>
                    </a:cubicBezTo>
                    <a:lnTo>
                      <a:pt x="55" y="89"/>
                    </a:lnTo>
                    <a:close/>
                    <a:moveTo>
                      <a:pt x="29" y="92"/>
                    </a:moveTo>
                    <a:cubicBezTo>
                      <a:pt x="29" y="92"/>
                      <a:pt x="29" y="92"/>
                      <a:pt x="29" y="92"/>
                    </a:cubicBezTo>
                    <a:cubicBezTo>
                      <a:pt x="31" y="93"/>
                      <a:pt x="32" y="94"/>
                      <a:pt x="34" y="94"/>
                    </a:cubicBezTo>
                    <a:cubicBezTo>
                      <a:pt x="35" y="94"/>
                      <a:pt x="37" y="94"/>
                      <a:pt x="39" y="93"/>
                    </a:cubicBezTo>
                    <a:cubicBezTo>
                      <a:pt x="39" y="93"/>
                      <a:pt x="39" y="93"/>
                      <a:pt x="39" y="93"/>
                    </a:cubicBezTo>
                    <a:cubicBezTo>
                      <a:pt x="39" y="93"/>
                      <a:pt x="39" y="93"/>
                      <a:pt x="39" y="93"/>
                    </a:cubicBezTo>
                    <a:cubicBezTo>
                      <a:pt x="39" y="93"/>
                      <a:pt x="39" y="93"/>
                      <a:pt x="39" y="93"/>
                    </a:cubicBezTo>
                    <a:cubicBezTo>
                      <a:pt x="39" y="93"/>
                      <a:pt x="39" y="93"/>
                      <a:pt x="39" y="93"/>
                    </a:cubicBezTo>
                    <a:cubicBezTo>
                      <a:pt x="40" y="93"/>
                      <a:pt x="41" y="93"/>
                      <a:pt x="42" y="93"/>
                    </a:cubicBezTo>
                    <a:cubicBezTo>
                      <a:pt x="42" y="92"/>
                      <a:pt x="43" y="92"/>
                      <a:pt x="44" y="92"/>
                    </a:cubicBezTo>
                    <a:cubicBezTo>
                      <a:pt x="45" y="91"/>
                      <a:pt x="46" y="91"/>
                      <a:pt x="46" y="91"/>
                    </a:cubicBezTo>
                    <a:cubicBezTo>
                      <a:pt x="47" y="91"/>
                      <a:pt x="47" y="90"/>
                      <a:pt x="48" y="90"/>
                    </a:cubicBezTo>
                    <a:cubicBezTo>
                      <a:pt x="48" y="90"/>
                      <a:pt x="48" y="90"/>
                      <a:pt x="48" y="90"/>
                    </a:cubicBezTo>
                    <a:cubicBezTo>
                      <a:pt x="48" y="90"/>
                      <a:pt x="48" y="90"/>
                      <a:pt x="48" y="90"/>
                    </a:cubicBezTo>
                    <a:cubicBezTo>
                      <a:pt x="49" y="90"/>
                      <a:pt x="50" y="90"/>
                      <a:pt x="51" y="90"/>
                    </a:cubicBezTo>
                    <a:cubicBezTo>
                      <a:pt x="53" y="89"/>
                      <a:pt x="55" y="89"/>
                      <a:pt x="55" y="89"/>
                    </a:cubicBezTo>
                    <a:cubicBezTo>
                      <a:pt x="55" y="94"/>
                      <a:pt x="55" y="94"/>
                      <a:pt x="55" y="94"/>
                    </a:cubicBezTo>
                    <a:cubicBezTo>
                      <a:pt x="55" y="94"/>
                      <a:pt x="54" y="94"/>
                      <a:pt x="52" y="94"/>
                    </a:cubicBezTo>
                    <a:cubicBezTo>
                      <a:pt x="51" y="94"/>
                      <a:pt x="50" y="95"/>
                      <a:pt x="49" y="95"/>
                    </a:cubicBezTo>
                    <a:cubicBezTo>
                      <a:pt x="49" y="95"/>
                      <a:pt x="48" y="95"/>
                      <a:pt x="48" y="95"/>
                    </a:cubicBezTo>
                    <a:cubicBezTo>
                      <a:pt x="47" y="96"/>
                      <a:pt x="47" y="96"/>
                      <a:pt x="46" y="96"/>
                    </a:cubicBezTo>
                    <a:cubicBezTo>
                      <a:pt x="45" y="96"/>
                      <a:pt x="44" y="97"/>
                      <a:pt x="43" y="97"/>
                    </a:cubicBezTo>
                    <a:cubicBezTo>
                      <a:pt x="42" y="97"/>
                      <a:pt x="41" y="98"/>
                      <a:pt x="40" y="98"/>
                    </a:cubicBezTo>
                    <a:cubicBezTo>
                      <a:pt x="40" y="98"/>
                      <a:pt x="40" y="98"/>
                      <a:pt x="40" y="98"/>
                    </a:cubicBezTo>
                    <a:cubicBezTo>
                      <a:pt x="40" y="98"/>
                      <a:pt x="40" y="98"/>
                      <a:pt x="40" y="98"/>
                    </a:cubicBezTo>
                    <a:cubicBezTo>
                      <a:pt x="38" y="99"/>
                      <a:pt x="35" y="99"/>
                      <a:pt x="33" y="99"/>
                    </a:cubicBezTo>
                    <a:cubicBezTo>
                      <a:pt x="32" y="99"/>
                      <a:pt x="30" y="98"/>
                      <a:pt x="29" y="98"/>
                    </a:cubicBezTo>
                    <a:cubicBezTo>
                      <a:pt x="29" y="92"/>
                      <a:pt x="29" y="92"/>
                      <a:pt x="29" y="92"/>
                    </a:cubicBezTo>
                    <a:close/>
                    <a:moveTo>
                      <a:pt x="55" y="10"/>
                    </a:moveTo>
                    <a:cubicBezTo>
                      <a:pt x="55" y="10"/>
                      <a:pt x="55" y="10"/>
                      <a:pt x="55" y="10"/>
                    </a:cubicBezTo>
                    <a:cubicBezTo>
                      <a:pt x="55" y="10"/>
                      <a:pt x="55" y="10"/>
                      <a:pt x="55" y="10"/>
                    </a:cubicBezTo>
                    <a:cubicBezTo>
                      <a:pt x="55" y="10"/>
                      <a:pt x="55" y="10"/>
                      <a:pt x="55" y="10"/>
                    </a:cubicBezTo>
                    <a:cubicBezTo>
                      <a:pt x="55" y="10"/>
                      <a:pt x="55" y="10"/>
                      <a:pt x="55" y="10"/>
                    </a:cubicBezTo>
                    <a:cubicBezTo>
                      <a:pt x="55" y="10"/>
                      <a:pt x="55" y="10"/>
                      <a:pt x="55" y="10"/>
                    </a:cubicBezTo>
                    <a:cubicBezTo>
                      <a:pt x="55" y="10"/>
                      <a:pt x="55" y="10"/>
                      <a:pt x="55" y="10"/>
                    </a:cubicBezTo>
                    <a:cubicBezTo>
                      <a:pt x="54" y="10"/>
                      <a:pt x="52" y="9"/>
                      <a:pt x="50" y="9"/>
                    </a:cubicBezTo>
                    <a:cubicBezTo>
                      <a:pt x="49" y="8"/>
                      <a:pt x="47" y="8"/>
                      <a:pt x="46" y="7"/>
                    </a:cubicBezTo>
                    <a:cubicBezTo>
                      <a:pt x="44" y="6"/>
                      <a:pt x="41" y="6"/>
                      <a:pt x="39" y="5"/>
                    </a:cubicBezTo>
                    <a:cubicBezTo>
                      <a:pt x="36" y="5"/>
                      <a:pt x="34" y="5"/>
                      <a:pt x="31" y="5"/>
                    </a:cubicBezTo>
                    <a:cubicBezTo>
                      <a:pt x="30" y="5"/>
                      <a:pt x="30" y="5"/>
                      <a:pt x="29" y="5"/>
                    </a:cubicBezTo>
                    <a:cubicBezTo>
                      <a:pt x="29" y="1"/>
                      <a:pt x="29" y="1"/>
                      <a:pt x="29" y="1"/>
                    </a:cubicBezTo>
                    <a:cubicBezTo>
                      <a:pt x="30" y="0"/>
                      <a:pt x="30" y="0"/>
                      <a:pt x="30" y="0"/>
                    </a:cubicBezTo>
                    <a:cubicBezTo>
                      <a:pt x="33" y="0"/>
                      <a:pt x="36" y="0"/>
                      <a:pt x="39" y="0"/>
                    </a:cubicBezTo>
                    <a:cubicBezTo>
                      <a:pt x="42" y="1"/>
                      <a:pt x="45" y="2"/>
                      <a:pt x="48" y="3"/>
                    </a:cubicBezTo>
                    <a:cubicBezTo>
                      <a:pt x="49" y="3"/>
                      <a:pt x="50" y="3"/>
                      <a:pt x="52" y="4"/>
                    </a:cubicBezTo>
                    <a:cubicBezTo>
                      <a:pt x="55" y="5"/>
                      <a:pt x="55" y="5"/>
                      <a:pt x="55" y="5"/>
                    </a:cubicBezTo>
                    <a:cubicBezTo>
                      <a:pt x="55" y="10"/>
                      <a:pt x="55" y="10"/>
                      <a:pt x="55" y="10"/>
                    </a:cubicBezTo>
                    <a:close/>
                    <a:moveTo>
                      <a:pt x="29" y="92"/>
                    </a:moveTo>
                    <a:cubicBezTo>
                      <a:pt x="29" y="92"/>
                      <a:pt x="29" y="92"/>
                      <a:pt x="29" y="92"/>
                    </a:cubicBezTo>
                    <a:close/>
                    <a:moveTo>
                      <a:pt x="15" y="13"/>
                    </a:moveTo>
                    <a:cubicBezTo>
                      <a:pt x="12" y="15"/>
                      <a:pt x="10" y="18"/>
                      <a:pt x="9" y="21"/>
                    </a:cubicBezTo>
                    <a:cubicBezTo>
                      <a:pt x="7" y="24"/>
                      <a:pt x="6" y="28"/>
                      <a:pt x="6" y="31"/>
                    </a:cubicBezTo>
                    <a:cubicBezTo>
                      <a:pt x="6" y="32"/>
                      <a:pt x="5" y="34"/>
                      <a:pt x="5" y="35"/>
                    </a:cubicBezTo>
                    <a:cubicBezTo>
                      <a:pt x="5" y="36"/>
                      <a:pt x="5" y="36"/>
                      <a:pt x="5" y="37"/>
                    </a:cubicBezTo>
                    <a:cubicBezTo>
                      <a:pt x="5" y="37"/>
                      <a:pt x="5" y="37"/>
                      <a:pt x="5" y="37"/>
                    </a:cubicBezTo>
                    <a:cubicBezTo>
                      <a:pt x="5" y="37"/>
                      <a:pt x="5" y="37"/>
                      <a:pt x="5" y="37"/>
                    </a:cubicBezTo>
                    <a:cubicBezTo>
                      <a:pt x="5" y="37"/>
                      <a:pt x="5" y="37"/>
                      <a:pt x="5" y="37"/>
                    </a:cubicBezTo>
                    <a:cubicBezTo>
                      <a:pt x="5" y="37"/>
                      <a:pt x="5" y="37"/>
                      <a:pt x="5" y="37"/>
                    </a:cubicBezTo>
                    <a:cubicBezTo>
                      <a:pt x="5" y="42"/>
                      <a:pt x="5" y="42"/>
                      <a:pt x="5" y="42"/>
                    </a:cubicBezTo>
                    <a:cubicBezTo>
                      <a:pt x="5" y="44"/>
                      <a:pt x="5" y="44"/>
                      <a:pt x="5" y="44"/>
                    </a:cubicBezTo>
                    <a:cubicBezTo>
                      <a:pt x="5" y="45"/>
                      <a:pt x="5" y="45"/>
                      <a:pt x="5" y="46"/>
                    </a:cubicBezTo>
                    <a:cubicBezTo>
                      <a:pt x="6" y="49"/>
                      <a:pt x="6" y="52"/>
                      <a:pt x="7" y="55"/>
                    </a:cubicBezTo>
                    <a:cubicBezTo>
                      <a:pt x="7" y="57"/>
                      <a:pt x="8" y="60"/>
                      <a:pt x="9" y="63"/>
                    </a:cubicBezTo>
                    <a:cubicBezTo>
                      <a:pt x="11" y="67"/>
                      <a:pt x="12" y="70"/>
                      <a:pt x="14" y="74"/>
                    </a:cubicBezTo>
                    <a:cubicBezTo>
                      <a:pt x="16" y="77"/>
                      <a:pt x="18" y="80"/>
                      <a:pt x="20" y="83"/>
                    </a:cubicBezTo>
                    <a:cubicBezTo>
                      <a:pt x="20" y="83"/>
                      <a:pt x="20" y="83"/>
                      <a:pt x="20" y="83"/>
                    </a:cubicBezTo>
                    <a:cubicBezTo>
                      <a:pt x="21" y="84"/>
                      <a:pt x="21" y="84"/>
                      <a:pt x="21" y="84"/>
                    </a:cubicBezTo>
                    <a:cubicBezTo>
                      <a:pt x="21" y="84"/>
                      <a:pt x="21" y="84"/>
                      <a:pt x="21" y="84"/>
                    </a:cubicBezTo>
                    <a:cubicBezTo>
                      <a:pt x="22" y="85"/>
                      <a:pt x="23" y="87"/>
                      <a:pt x="24" y="88"/>
                    </a:cubicBezTo>
                    <a:cubicBezTo>
                      <a:pt x="25" y="89"/>
                      <a:pt x="26" y="90"/>
                      <a:pt x="27" y="91"/>
                    </a:cubicBezTo>
                    <a:cubicBezTo>
                      <a:pt x="28" y="91"/>
                      <a:pt x="28" y="91"/>
                      <a:pt x="28" y="92"/>
                    </a:cubicBezTo>
                    <a:cubicBezTo>
                      <a:pt x="28" y="92"/>
                      <a:pt x="29" y="92"/>
                      <a:pt x="29" y="92"/>
                    </a:cubicBezTo>
                    <a:cubicBezTo>
                      <a:pt x="29" y="92"/>
                      <a:pt x="29" y="92"/>
                      <a:pt x="29" y="92"/>
                    </a:cubicBezTo>
                    <a:cubicBezTo>
                      <a:pt x="29" y="98"/>
                      <a:pt x="29" y="98"/>
                      <a:pt x="29" y="98"/>
                    </a:cubicBezTo>
                    <a:cubicBezTo>
                      <a:pt x="28" y="97"/>
                      <a:pt x="27" y="97"/>
                      <a:pt x="27" y="96"/>
                    </a:cubicBezTo>
                    <a:cubicBezTo>
                      <a:pt x="26" y="96"/>
                      <a:pt x="26" y="96"/>
                      <a:pt x="25" y="96"/>
                    </a:cubicBezTo>
                    <a:cubicBezTo>
                      <a:pt x="25" y="95"/>
                      <a:pt x="25" y="95"/>
                      <a:pt x="24" y="95"/>
                    </a:cubicBezTo>
                    <a:cubicBezTo>
                      <a:pt x="23" y="94"/>
                      <a:pt x="22" y="92"/>
                      <a:pt x="20" y="91"/>
                    </a:cubicBezTo>
                    <a:cubicBezTo>
                      <a:pt x="19" y="90"/>
                      <a:pt x="18" y="88"/>
                      <a:pt x="17" y="87"/>
                    </a:cubicBezTo>
                    <a:cubicBezTo>
                      <a:pt x="17" y="87"/>
                      <a:pt x="17" y="87"/>
                      <a:pt x="17" y="87"/>
                    </a:cubicBezTo>
                    <a:cubicBezTo>
                      <a:pt x="17" y="87"/>
                      <a:pt x="17" y="87"/>
                      <a:pt x="17" y="87"/>
                    </a:cubicBezTo>
                    <a:cubicBezTo>
                      <a:pt x="17" y="86"/>
                      <a:pt x="17" y="86"/>
                      <a:pt x="17" y="86"/>
                    </a:cubicBezTo>
                    <a:cubicBezTo>
                      <a:pt x="17" y="86"/>
                      <a:pt x="17" y="86"/>
                      <a:pt x="17" y="86"/>
                    </a:cubicBezTo>
                    <a:cubicBezTo>
                      <a:pt x="14" y="83"/>
                      <a:pt x="12" y="79"/>
                      <a:pt x="10" y="76"/>
                    </a:cubicBezTo>
                    <a:cubicBezTo>
                      <a:pt x="8" y="72"/>
                      <a:pt x="6" y="68"/>
                      <a:pt x="5" y="64"/>
                    </a:cubicBezTo>
                    <a:cubicBezTo>
                      <a:pt x="4" y="62"/>
                      <a:pt x="3" y="59"/>
                      <a:pt x="2" y="56"/>
                    </a:cubicBezTo>
                    <a:cubicBezTo>
                      <a:pt x="1" y="53"/>
                      <a:pt x="1" y="50"/>
                      <a:pt x="1" y="47"/>
                    </a:cubicBezTo>
                    <a:cubicBezTo>
                      <a:pt x="0" y="44"/>
                      <a:pt x="0" y="44"/>
                      <a:pt x="0" y="44"/>
                    </a:cubicBezTo>
                    <a:cubicBezTo>
                      <a:pt x="0" y="43"/>
                      <a:pt x="0" y="43"/>
                      <a:pt x="0" y="43"/>
                    </a:cubicBezTo>
                    <a:cubicBezTo>
                      <a:pt x="0" y="43"/>
                      <a:pt x="0" y="43"/>
                      <a:pt x="0" y="42"/>
                    </a:cubicBezTo>
                    <a:cubicBezTo>
                      <a:pt x="0" y="37"/>
                      <a:pt x="0" y="37"/>
                      <a:pt x="0" y="37"/>
                    </a:cubicBezTo>
                    <a:cubicBezTo>
                      <a:pt x="0" y="37"/>
                      <a:pt x="0" y="37"/>
                      <a:pt x="0" y="37"/>
                    </a:cubicBezTo>
                    <a:cubicBezTo>
                      <a:pt x="0" y="37"/>
                      <a:pt x="0" y="37"/>
                      <a:pt x="0" y="37"/>
                    </a:cubicBezTo>
                    <a:cubicBezTo>
                      <a:pt x="0" y="36"/>
                      <a:pt x="0" y="36"/>
                      <a:pt x="0" y="36"/>
                    </a:cubicBezTo>
                    <a:cubicBezTo>
                      <a:pt x="0" y="36"/>
                      <a:pt x="0" y="36"/>
                      <a:pt x="0" y="36"/>
                    </a:cubicBezTo>
                    <a:cubicBezTo>
                      <a:pt x="0" y="35"/>
                      <a:pt x="0" y="35"/>
                      <a:pt x="1" y="34"/>
                    </a:cubicBezTo>
                    <a:cubicBezTo>
                      <a:pt x="1" y="33"/>
                      <a:pt x="1" y="32"/>
                      <a:pt x="1" y="30"/>
                    </a:cubicBezTo>
                    <a:cubicBezTo>
                      <a:pt x="2" y="26"/>
                      <a:pt x="3" y="23"/>
                      <a:pt x="5" y="19"/>
                    </a:cubicBezTo>
                    <a:cubicBezTo>
                      <a:pt x="6" y="16"/>
                      <a:pt x="9" y="12"/>
                      <a:pt x="12" y="9"/>
                    </a:cubicBezTo>
                    <a:cubicBezTo>
                      <a:pt x="12" y="9"/>
                      <a:pt x="12" y="9"/>
                      <a:pt x="13" y="8"/>
                    </a:cubicBezTo>
                    <a:cubicBezTo>
                      <a:pt x="13" y="8"/>
                      <a:pt x="13" y="8"/>
                      <a:pt x="13" y="8"/>
                    </a:cubicBezTo>
                    <a:cubicBezTo>
                      <a:pt x="13" y="8"/>
                      <a:pt x="14" y="8"/>
                      <a:pt x="14" y="7"/>
                    </a:cubicBezTo>
                    <a:cubicBezTo>
                      <a:pt x="14" y="7"/>
                      <a:pt x="14" y="7"/>
                      <a:pt x="14" y="7"/>
                    </a:cubicBezTo>
                    <a:cubicBezTo>
                      <a:pt x="16" y="5"/>
                      <a:pt x="19" y="4"/>
                      <a:pt x="22" y="3"/>
                    </a:cubicBezTo>
                    <a:cubicBezTo>
                      <a:pt x="24" y="2"/>
                      <a:pt x="27" y="1"/>
                      <a:pt x="29" y="1"/>
                    </a:cubicBezTo>
                    <a:cubicBezTo>
                      <a:pt x="29" y="5"/>
                      <a:pt x="29" y="5"/>
                      <a:pt x="29" y="5"/>
                    </a:cubicBezTo>
                    <a:cubicBezTo>
                      <a:pt x="27" y="6"/>
                      <a:pt x="25" y="6"/>
                      <a:pt x="24" y="7"/>
                    </a:cubicBezTo>
                    <a:cubicBezTo>
                      <a:pt x="21" y="8"/>
                      <a:pt x="19" y="9"/>
                      <a:pt x="17" y="11"/>
                    </a:cubicBezTo>
                    <a:cubicBezTo>
                      <a:pt x="17" y="11"/>
                      <a:pt x="17" y="11"/>
                      <a:pt x="17" y="11"/>
                    </a:cubicBezTo>
                    <a:cubicBezTo>
                      <a:pt x="17" y="11"/>
                      <a:pt x="16" y="12"/>
                      <a:pt x="16" y="12"/>
                    </a:cubicBezTo>
                    <a:cubicBezTo>
                      <a:pt x="16" y="12"/>
                      <a:pt x="16" y="12"/>
                      <a:pt x="16" y="12"/>
                    </a:cubicBezTo>
                    <a:cubicBezTo>
                      <a:pt x="16" y="12"/>
                      <a:pt x="15" y="13"/>
                      <a:pt x="15" y="13"/>
                    </a:cubicBezTo>
                    <a:close/>
                    <a:moveTo>
                      <a:pt x="29" y="92"/>
                    </a:moveTo>
                    <a:cubicBezTo>
                      <a:pt x="29" y="92"/>
                      <a:pt x="29" y="92"/>
                      <a:pt x="29"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2" name="Freeform 17"/>
              <p:cNvSpPr>
                <a:spLocks noEditPoints="1"/>
              </p:cNvSpPr>
              <p:nvPr/>
            </p:nvSpPr>
            <p:spPr bwMode="auto">
              <a:xfrm>
                <a:off x="8488375" y="2276489"/>
                <a:ext cx="68263" cy="76201"/>
              </a:xfrm>
              <a:custGeom>
                <a:avLst/>
                <a:gdLst>
                  <a:gd name="T0" fmla="*/ 15 w 30"/>
                  <a:gd name="T1" fmla="*/ 25 h 34"/>
                  <a:gd name="T2" fmla="*/ 16 w 30"/>
                  <a:gd name="T3" fmla="*/ 26 h 34"/>
                  <a:gd name="T4" fmla="*/ 16 w 30"/>
                  <a:gd name="T5" fmla="*/ 26 h 34"/>
                  <a:gd name="T6" fmla="*/ 21 w 30"/>
                  <a:gd name="T7" fmla="*/ 28 h 34"/>
                  <a:gd name="T8" fmla="*/ 24 w 30"/>
                  <a:gd name="T9" fmla="*/ 29 h 34"/>
                  <a:gd name="T10" fmla="*/ 24 w 30"/>
                  <a:gd name="T11" fmla="*/ 29 h 34"/>
                  <a:gd name="T12" fmla="*/ 25 w 30"/>
                  <a:gd name="T13" fmla="*/ 29 h 34"/>
                  <a:gd name="T14" fmla="*/ 24 w 30"/>
                  <a:gd name="T15" fmla="*/ 22 h 34"/>
                  <a:gd name="T16" fmla="*/ 20 w 30"/>
                  <a:gd name="T17" fmla="*/ 15 h 34"/>
                  <a:gd name="T18" fmla="*/ 15 w 30"/>
                  <a:gd name="T19" fmla="*/ 10 h 34"/>
                  <a:gd name="T20" fmla="*/ 15 w 30"/>
                  <a:gd name="T21" fmla="*/ 4 h 34"/>
                  <a:gd name="T22" fmla="*/ 16 w 30"/>
                  <a:gd name="T23" fmla="*/ 4 h 34"/>
                  <a:gd name="T24" fmla="*/ 24 w 30"/>
                  <a:gd name="T25" fmla="*/ 12 h 34"/>
                  <a:gd name="T26" fmla="*/ 29 w 30"/>
                  <a:gd name="T27" fmla="*/ 21 h 34"/>
                  <a:gd name="T28" fmla="*/ 30 w 30"/>
                  <a:gd name="T29" fmla="*/ 31 h 34"/>
                  <a:gd name="T30" fmla="*/ 30 w 30"/>
                  <a:gd name="T31" fmla="*/ 31 h 34"/>
                  <a:gd name="T32" fmla="*/ 29 w 30"/>
                  <a:gd name="T33" fmla="*/ 33 h 34"/>
                  <a:gd name="T34" fmla="*/ 29 w 30"/>
                  <a:gd name="T35" fmla="*/ 33 h 34"/>
                  <a:gd name="T36" fmla="*/ 27 w 30"/>
                  <a:gd name="T37" fmla="*/ 34 h 34"/>
                  <a:gd name="T38" fmla="*/ 23 w 30"/>
                  <a:gd name="T39" fmla="*/ 33 h 34"/>
                  <a:gd name="T40" fmla="*/ 23 w 30"/>
                  <a:gd name="T41" fmla="*/ 33 h 34"/>
                  <a:gd name="T42" fmla="*/ 20 w 30"/>
                  <a:gd name="T43" fmla="*/ 33 h 34"/>
                  <a:gd name="T44" fmla="*/ 15 w 30"/>
                  <a:gd name="T45" fmla="*/ 31 h 34"/>
                  <a:gd name="T46" fmla="*/ 15 w 30"/>
                  <a:gd name="T47" fmla="*/ 25 h 34"/>
                  <a:gd name="T48" fmla="*/ 12 w 30"/>
                  <a:gd name="T49" fmla="*/ 22 h 34"/>
                  <a:gd name="T50" fmla="*/ 15 w 30"/>
                  <a:gd name="T51" fmla="*/ 25 h 34"/>
                  <a:gd name="T52" fmla="*/ 15 w 30"/>
                  <a:gd name="T53" fmla="*/ 31 h 34"/>
                  <a:gd name="T54" fmla="*/ 14 w 30"/>
                  <a:gd name="T55" fmla="*/ 30 h 34"/>
                  <a:gd name="T56" fmla="*/ 14 w 30"/>
                  <a:gd name="T57" fmla="*/ 30 h 34"/>
                  <a:gd name="T58" fmla="*/ 9 w 30"/>
                  <a:gd name="T59" fmla="*/ 26 h 34"/>
                  <a:gd name="T60" fmla="*/ 8 w 30"/>
                  <a:gd name="T61" fmla="*/ 25 h 34"/>
                  <a:gd name="T62" fmla="*/ 3 w 30"/>
                  <a:gd name="T63" fmla="*/ 18 h 34"/>
                  <a:gd name="T64" fmla="*/ 0 w 30"/>
                  <a:gd name="T65" fmla="*/ 10 h 34"/>
                  <a:gd name="T66" fmla="*/ 0 w 30"/>
                  <a:gd name="T67" fmla="*/ 6 h 34"/>
                  <a:gd name="T68" fmla="*/ 0 w 30"/>
                  <a:gd name="T69" fmla="*/ 3 h 34"/>
                  <a:gd name="T70" fmla="*/ 3 w 30"/>
                  <a:gd name="T71" fmla="*/ 0 h 34"/>
                  <a:gd name="T72" fmla="*/ 3 w 30"/>
                  <a:gd name="T73" fmla="*/ 0 h 34"/>
                  <a:gd name="T74" fmla="*/ 3 w 30"/>
                  <a:gd name="T75" fmla="*/ 0 h 34"/>
                  <a:gd name="T76" fmla="*/ 4 w 30"/>
                  <a:gd name="T77" fmla="*/ 0 h 34"/>
                  <a:gd name="T78" fmla="*/ 4 w 30"/>
                  <a:gd name="T79" fmla="*/ 0 h 34"/>
                  <a:gd name="T80" fmla="*/ 4 w 30"/>
                  <a:gd name="T81" fmla="*/ 0 h 34"/>
                  <a:gd name="T82" fmla="*/ 5 w 30"/>
                  <a:gd name="T83" fmla="*/ 0 h 34"/>
                  <a:gd name="T84" fmla="*/ 5 w 30"/>
                  <a:gd name="T85" fmla="*/ 0 h 34"/>
                  <a:gd name="T86" fmla="*/ 15 w 30"/>
                  <a:gd name="T87" fmla="*/ 4 h 34"/>
                  <a:gd name="T88" fmla="*/ 15 w 30"/>
                  <a:gd name="T89" fmla="*/ 10 h 34"/>
                  <a:gd name="T90" fmla="*/ 13 w 30"/>
                  <a:gd name="T91" fmla="*/ 9 h 34"/>
                  <a:gd name="T92" fmla="*/ 5 w 30"/>
                  <a:gd name="T93" fmla="*/ 5 h 34"/>
                  <a:gd name="T94" fmla="*/ 5 w 30"/>
                  <a:gd name="T95" fmla="*/ 6 h 34"/>
                  <a:gd name="T96" fmla="*/ 5 w 30"/>
                  <a:gd name="T97" fmla="*/ 9 h 34"/>
                  <a:gd name="T98" fmla="*/ 8 w 30"/>
                  <a:gd name="T99" fmla="*/ 16 h 34"/>
                  <a:gd name="T100" fmla="*/ 12 w 30"/>
                  <a:gd name="T101"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 h="34">
                    <a:moveTo>
                      <a:pt x="15" y="25"/>
                    </a:moveTo>
                    <a:cubicBezTo>
                      <a:pt x="15" y="25"/>
                      <a:pt x="16" y="26"/>
                      <a:pt x="16" y="26"/>
                    </a:cubicBezTo>
                    <a:cubicBezTo>
                      <a:pt x="16" y="26"/>
                      <a:pt x="16" y="26"/>
                      <a:pt x="16" y="26"/>
                    </a:cubicBezTo>
                    <a:cubicBezTo>
                      <a:pt x="18" y="27"/>
                      <a:pt x="19" y="28"/>
                      <a:pt x="21" y="28"/>
                    </a:cubicBezTo>
                    <a:cubicBezTo>
                      <a:pt x="22" y="28"/>
                      <a:pt x="23" y="29"/>
                      <a:pt x="24" y="29"/>
                    </a:cubicBezTo>
                    <a:cubicBezTo>
                      <a:pt x="24" y="29"/>
                      <a:pt x="24" y="29"/>
                      <a:pt x="24" y="29"/>
                    </a:cubicBezTo>
                    <a:cubicBezTo>
                      <a:pt x="24" y="29"/>
                      <a:pt x="25" y="29"/>
                      <a:pt x="25" y="29"/>
                    </a:cubicBezTo>
                    <a:cubicBezTo>
                      <a:pt x="25" y="27"/>
                      <a:pt x="25" y="24"/>
                      <a:pt x="24" y="22"/>
                    </a:cubicBezTo>
                    <a:cubicBezTo>
                      <a:pt x="23" y="20"/>
                      <a:pt x="22" y="17"/>
                      <a:pt x="20" y="15"/>
                    </a:cubicBezTo>
                    <a:cubicBezTo>
                      <a:pt x="19" y="13"/>
                      <a:pt x="17" y="11"/>
                      <a:pt x="15" y="10"/>
                    </a:cubicBezTo>
                    <a:cubicBezTo>
                      <a:pt x="15" y="4"/>
                      <a:pt x="15" y="4"/>
                      <a:pt x="15" y="4"/>
                    </a:cubicBezTo>
                    <a:cubicBezTo>
                      <a:pt x="16" y="4"/>
                      <a:pt x="16" y="4"/>
                      <a:pt x="16" y="4"/>
                    </a:cubicBezTo>
                    <a:cubicBezTo>
                      <a:pt x="19" y="6"/>
                      <a:pt x="22" y="9"/>
                      <a:pt x="24" y="12"/>
                    </a:cubicBezTo>
                    <a:cubicBezTo>
                      <a:pt x="26" y="15"/>
                      <a:pt x="28" y="18"/>
                      <a:pt x="29" y="21"/>
                    </a:cubicBezTo>
                    <a:cubicBezTo>
                      <a:pt x="30" y="24"/>
                      <a:pt x="30" y="27"/>
                      <a:pt x="30" y="31"/>
                    </a:cubicBezTo>
                    <a:cubicBezTo>
                      <a:pt x="30" y="31"/>
                      <a:pt x="30" y="31"/>
                      <a:pt x="30" y="31"/>
                    </a:cubicBezTo>
                    <a:cubicBezTo>
                      <a:pt x="30" y="31"/>
                      <a:pt x="30" y="32"/>
                      <a:pt x="29" y="33"/>
                    </a:cubicBezTo>
                    <a:cubicBezTo>
                      <a:pt x="29" y="33"/>
                      <a:pt x="29" y="33"/>
                      <a:pt x="29" y="33"/>
                    </a:cubicBezTo>
                    <a:cubicBezTo>
                      <a:pt x="29" y="33"/>
                      <a:pt x="28" y="33"/>
                      <a:pt x="27" y="34"/>
                    </a:cubicBezTo>
                    <a:cubicBezTo>
                      <a:pt x="26" y="34"/>
                      <a:pt x="25" y="34"/>
                      <a:pt x="23" y="33"/>
                    </a:cubicBezTo>
                    <a:cubicBezTo>
                      <a:pt x="23" y="33"/>
                      <a:pt x="23" y="33"/>
                      <a:pt x="23" y="33"/>
                    </a:cubicBezTo>
                    <a:cubicBezTo>
                      <a:pt x="22" y="33"/>
                      <a:pt x="21" y="33"/>
                      <a:pt x="20" y="33"/>
                    </a:cubicBezTo>
                    <a:cubicBezTo>
                      <a:pt x="18" y="32"/>
                      <a:pt x="17" y="32"/>
                      <a:pt x="15" y="31"/>
                    </a:cubicBezTo>
                    <a:lnTo>
                      <a:pt x="15" y="25"/>
                    </a:lnTo>
                    <a:close/>
                    <a:moveTo>
                      <a:pt x="12" y="22"/>
                    </a:moveTo>
                    <a:cubicBezTo>
                      <a:pt x="13" y="23"/>
                      <a:pt x="14" y="24"/>
                      <a:pt x="15" y="25"/>
                    </a:cubicBezTo>
                    <a:cubicBezTo>
                      <a:pt x="15" y="31"/>
                      <a:pt x="15" y="31"/>
                      <a:pt x="15" y="31"/>
                    </a:cubicBezTo>
                    <a:cubicBezTo>
                      <a:pt x="15" y="30"/>
                      <a:pt x="14" y="30"/>
                      <a:pt x="14" y="30"/>
                    </a:cubicBezTo>
                    <a:cubicBezTo>
                      <a:pt x="14" y="30"/>
                      <a:pt x="14" y="30"/>
                      <a:pt x="14" y="30"/>
                    </a:cubicBezTo>
                    <a:cubicBezTo>
                      <a:pt x="12" y="29"/>
                      <a:pt x="10" y="27"/>
                      <a:pt x="9" y="26"/>
                    </a:cubicBezTo>
                    <a:cubicBezTo>
                      <a:pt x="8" y="25"/>
                      <a:pt x="8" y="25"/>
                      <a:pt x="8" y="25"/>
                    </a:cubicBezTo>
                    <a:cubicBezTo>
                      <a:pt x="6" y="23"/>
                      <a:pt x="5" y="21"/>
                      <a:pt x="3" y="18"/>
                    </a:cubicBezTo>
                    <a:cubicBezTo>
                      <a:pt x="2" y="16"/>
                      <a:pt x="1" y="13"/>
                      <a:pt x="0" y="10"/>
                    </a:cubicBezTo>
                    <a:cubicBezTo>
                      <a:pt x="0" y="9"/>
                      <a:pt x="0" y="8"/>
                      <a:pt x="0" y="6"/>
                    </a:cubicBezTo>
                    <a:cubicBezTo>
                      <a:pt x="0" y="5"/>
                      <a:pt x="0" y="4"/>
                      <a:pt x="0" y="3"/>
                    </a:cubicBezTo>
                    <a:cubicBezTo>
                      <a:pt x="0" y="1"/>
                      <a:pt x="1" y="0"/>
                      <a:pt x="3" y="0"/>
                    </a:cubicBezTo>
                    <a:cubicBezTo>
                      <a:pt x="3" y="0"/>
                      <a:pt x="3" y="0"/>
                      <a:pt x="3" y="0"/>
                    </a:cubicBezTo>
                    <a:cubicBezTo>
                      <a:pt x="3" y="0"/>
                      <a:pt x="3" y="0"/>
                      <a:pt x="3" y="0"/>
                    </a:cubicBezTo>
                    <a:cubicBezTo>
                      <a:pt x="4" y="0"/>
                      <a:pt x="4" y="0"/>
                      <a:pt x="4" y="0"/>
                    </a:cubicBezTo>
                    <a:cubicBezTo>
                      <a:pt x="4" y="0"/>
                      <a:pt x="4" y="0"/>
                      <a:pt x="4" y="0"/>
                    </a:cubicBezTo>
                    <a:cubicBezTo>
                      <a:pt x="4" y="0"/>
                      <a:pt x="4" y="0"/>
                      <a:pt x="4" y="0"/>
                    </a:cubicBezTo>
                    <a:cubicBezTo>
                      <a:pt x="4" y="0"/>
                      <a:pt x="4" y="0"/>
                      <a:pt x="5" y="0"/>
                    </a:cubicBezTo>
                    <a:cubicBezTo>
                      <a:pt x="5" y="0"/>
                      <a:pt x="5" y="0"/>
                      <a:pt x="5" y="0"/>
                    </a:cubicBezTo>
                    <a:cubicBezTo>
                      <a:pt x="9" y="1"/>
                      <a:pt x="12" y="2"/>
                      <a:pt x="15" y="4"/>
                    </a:cubicBezTo>
                    <a:cubicBezTo>
                      <a:pt x="15" y="10"/>
                      <a:pt x="15" y="10"/>
                      <a:pt x="15" y="10"/>
                    </a:cubicBezTo>
                    <a:cubicBezTo>
                      <a:pt x="14" y="9"/>
                      <a:pt x="14" y="9"/>
                      <a:pt x="13" y="9"/>
                    </a:cubicBezTo>
                    <a:cubicBezTo>
                      <a:pt x="11" y="7"/>
                      <a:pt x="8" y="6"/>
                      <a:pt x="5" y="5"/>
                    </a:cubicBezTo>
                    <a:cubicBezTo>
                      <a:pt x="5" y="6"/>
                      <a:pt x="5" y="6"/>
                      <a:pt x="5" y="6"/>
                    </a:cubicBezTo>
                    <a:cubicBezTo>
                      <a:pt x="5" y="7"/>
                      <a:pt x="5" y="8"/>
                      <a:pt x="5" y="9"/>
                    </a:cubicBezTo>
                    <a:cubicBezTo>
                      <a:pt x="6" y="12"/>
                      <a:pt x="7" y="14"/>
                      <a:pt x="8" y="16"/>
                    </a:cubicBezTo>
                    <a:cubicBezTo>
                      <a:pt x="9" y="18"/>
                      <a:pt x="10" y="20"/>
                      <a:pt x="1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3" name="Freeform 19"/>
              <p:cNvSpPr>
                <a:spLocks noEditPoints="1"/>
              </p:cNvSpPr>
              <p:nvPr/>
            </p:nvSpPr>
            <p:spPr bwMode="auto">
              <a:xfrm>
                <a:off x="7901000" y="3168669"/>
                <a:ext cx="322263" cy="87313"/>
              </a:xfrm>
              <a:custGeom>
                <a:avLst/>
                <a:gdLst>
                  <a:gd name="T0" fmla="*/ 139 w 143"/>
                  <a:gd name="T1" fmla="*/ 5 h 38"/>
                  <a:gd name="T2" fmla="*/ 131 w 143"/>
                  <a:gd name="T3" fmla="*/ 5 h 38"/>
                  <a:gd name="T4" fmla="*/ 131 w 143"/>
                  <a:gd name="T5" fmla="*/ 23 h 38"/>
                  <a:gd name="T6" fmla="*/ 128 w 143"/>
                  <a:gd name="T7" fmla="*/ 25 h 38"/>
                  <a:gd name="T8" fmla="*/ 71 w 143"/>
                  <a:gd name="T9" fmla="*/ 25 h 38"/>
                  <a:gd name="T10" fmla="*/ 71 w 143"/>
                  <a:gd name="T11" fmla="*/ 21 h 38"/>
                  <a:gd name="T12" fmla="*/ 126 w 143"/>
                  <a:gd name="T13" fmla="*/ 21 h 38"/>
                  <a:gd name="T14" fmla="*/ 126 w 143"/>
                  <a:gd name="T15" fmla="*/ 2 h 38"/>
                  <a:gd name="T16" fmla="*/ 128 w 143"/>
                  <a:gd name="T17" fmla="*/ 0 h 38"/>
                  <a:gd name="T18" fmla="*/ 141 w 143"/>
                  <a:gd name="T19" fmla="*/ 0 h 38"/>
                  <a:gd name="T20" fmla="*/ 143 w 143"/>
                  <a:gd name="T21" fmla="*/ 2 h 38"/>
                  <a:gd name="T22" fmla="*/ 143 w 143"/>
                  <a:gd name="T23" fmla="*/ 36 h 38"/>
                  <a:gd name="T24" fmla="*/ 141 w 143"/>
                  <a:gd name="T25" fmla="*/ 38 h 38"/>
                  <a:gd name="T26" fmla="*/ 71 w 143"/>
                  <a:gd name="T27" fmla="*/ 38 h 38"/>
                  <a:gd name="T28" fmla="*/ 71 w 143"/>
                  <a:gd name="T29" fmla="*/ 33 h 38"/>
                  <a:gd name="T30" fmla="*/ 139 w 143"/>
                  <a:gd name="T31" fmla="*/ 33 h 38"/>
                  <a:gd name="T32" fmla="*/ 139 w 143"/>
                  <a:gd name="T33" fmla="*/ 5 h 38"/>
                  <a:gd name="T34" fmla="*/ 71 w 143"/>
                  <a:gd name="T35" fmla="*/ 25 h 38"/>
                  <a:gd name="T36" fmla="*/ 15 w 143"/>
                  <a:gd name="T37" fmla="*/ 25 h 38"/>
                  <a:gd name="T38" fmla="*/ 12 w 143"/>
                  <a:gd name="T39" fmla="*/ 23 h 38"/>
                  <a:gd name="T40" fmla="*/ 12 w 143"/>
                  <a:gd name="T41" fmla="*/ 5 h 38"/>
                  <a:gd name="T42" fmla="*/ 4 w 143"/>
                  <a:gd name="T43" fmla="*/ 5 h 38"/>
                  <a:gd name="T44" fmla="*/ 4 w 143"/>
                  <a:gd name="T45" fmla="*/ 33 h 38"/>
                  <a:gd name="T46" fmla="*/ 71 w 143"/>
                  <a:gd name="T47" fmla="*/ 33 h 38"/>
                  <a:gd name="T48" fmla="*/ 71 w 143"/>
                  <a:gd name="T49" fmla="*/ 38 h 38"/>
                  <a:gd name="T50" fmla="*/ 2 w 143"/>
                  <a:gd name="T51" fmla="*/ 38 h 38"/>
                  <a:gd name="T52" fmla="*/ 0 w 143"/>
                  <a:gd name="T53" fmla="*/ 36 h 38"/>
                  <a:gd name="T54" fmla="*/ 0 w 143"/>
                  <a:gd name="T55" fmla="*/ 3 h 38"/>
                  <a:gd name="T56" fmla="*/ 2 w 143"/>
                  <a:gd name="T57" fmla="*/ 1 h 38"/>
                  <a:gd name="T58" fmla="*/ 15 w 143"/>
                  <a:gd name="T59" fmla="*/ 1 h 38"/>
                  <a:gd name="T60" fmla="*/ 17 w 143"/>
                  <a:gd name="T61" fmla="*/ 3 h 38"/>
                  <a:gd name="T62" fmla="*/ 17 w 143"/>
                  <a:gd name="T63" fmla="*/ 21 h 38"/>
                  <a:gd name="T64" fmla="*/ 71 w 143"/>
                  <a:gd name="T65" fmla="*/ 21 h 38"/>
                  <a:gd name="T66" fmla="*/ 71 w 143"/>
                  <a:gd name="T6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 h="38">
                    <a:moveTo>
                      <a:pt x="139" y="5"/>
                    </a:moveTo>
                    <a:cubicBezTo>
                      <a:pt x="131" y="5"/>
                      <a:pt x="131" y="5"/>
                      <a:pt x="131" y="5"/>
                    </a:cubicBezTo>
                    <a:cubicBezTo>
                      <a:pt x="131" y="23"/>
                      <a:pt x="131" y="23"/>
                      <a:pt x="131" y="23"/>
                    </a:cubicBezTo>
                    <a:cubicBezTo>
                      <a:pt x="131" y="24"/>
                      <a:pt x="129" y="25"/>
                      <a:pt x="128" y="25"/>
                    </a:cubicBezTo>
                    <a:cubicBezTo>
                      <a:pt x="71" y="25"/>
                      <a:pt x="71" y="25"/>
                      <a:pt x="71" y="25"/>
                    </a:cubicBezTo>
                    <a:cubicBezTo>
                      <a:pt x="71" y="21"/>
                      <a:pt x="71" y="21"/>
                      <a:pt x="71" y="21"/>
                    </a:cubicBezTo>
                    <a:cubicBezTo>
                      <a:pt x="126" y="21"/>
                      <a:pt x="126" y="21"/>
                      <a:pt x="126" y="21"/>
                    </a:cubicBezTo>
                    <a:cubicBezTo>
                      <a:pt x="126" y="2"/>
                      <a:pt x="126" y="2"/>
                      <a:pt x="126" y="2"/>
                    </a:cubicBezTo>
                    <a:cubicBezTo>
                      <a:pt x="126" y="1"/>
                      <a:pt x="127" y="0"/>
                      <a:pt x="128" y="0"/>
                    </a:cubicBezTo>
                    <a:cubicBezTo>
                      <a:pt x="141" y="0"/>
                      <a:pt x="141" y="0"/>
                      <a:pt x="141" y="0"/>
                    </a:cubicBezTo>
                    <a:cubicBezTo>
                      <a:pt x="142" y="0"/>
                      <a:pt x="143" y="1"/>
                      <a:pt x="143" y="2"/>
                    </a:cubicBezTo>
                    <a:cubicBezTo>
                      <a:pt x="143" y="36"/>
                      <a:pt x="143" y="36"/>
                      <a:pt x="143" y="36"/>
                    </a:cubicBezTo>
                    <a:cubicBezTo>
                      <a:pt x="143" y="37"/>
                      <a:pt x="142" y="38"/>
                      <a:pt x="141" y="38"/>
                    </a:cubicBezTo>
                    <a:cubicBezTo>
                      <a:pt x="71" y="38"/>
                      <a:pt x="71" y="38"/>
                      <a:pt x="71" y="38"/>
                    </a:cubicBezTo>
                    <a:cubicBezTo>
                      <a:pt x="71" y="33"/>
                      <a:pt x="71" y="33"/>
                      <a:pt x="71" y="33"/>
                    </a:cubicBezTo>
                    <a:cubicBezTo>
                      <a:pt x="139" y="33"/>
                      <a:pt x="139" y="33"/>
                      <a:pt x="139" y="33"/>
                    </a:cubicBezTo>
                    <a:lnTo>
                      <a:pt x="139" y="5"/>
                    </a:lnTo>
                    <a:close/>
                    <a:moveTo>
                      <a:pt x="71" y="25"/>
                    </a:moveTo>
                    <a:cubicBezTo>
                      <a:pt x="15" y="25"/>
                      <a:pt x="15" y="25"/>
                      <a:pt x="15" y="25"/>
                    </a:cubicBezTo>
                    <a:cubicBezTo>
                      <a:pt x="13" y="25"/>
                      <a:pt x="12" y="24"/>
                      <a:pt x="12" y="23"/>
                    </a:cubicBezTo>
                    <a:cubicBezTo>
                      <a:pt x="12" y="5"/>
                      <a:pt x="12" y="5"/>
                      <a:pt x="12" y="5"/>
                    </a:cubicBezTo>
                    <a:cubicBezTo>
                      <a:pt x="4" y="5"/>
                      <a:pt x="4" y="5"/>
                      <a:pt x="4" y="5"/>
                    </a:cubicBezTo>
                    <a:cubicBezTo>
                      <a:pt x="4" y="33"/>
                      <a:pt x="4" y="33"/>
                      <a:pt x="4" y="33"/>
                    </a:cubicBezTo>
                    <a:cubicBezTo>
                      <a:pt x="71" y="33"/>
                      <a:pt x="71" y="33"/>
                      <a:pt x="71" y="33"/>
                    </a:cubicBezTo>
                    <a:cubicBezTo>
                      <a:pt x="71" y="38"/>
                      <a:pt x="71" y="38"/>
                      <a:pt x="71" y="38"/>
                    </a:cubicBezTo>
                    <a:cubicBezTo>
                      <a:pt x="2" y="38"/>
                      <a:pt x="2" y="38"/>
                      <a:pt x="2" y="38"/>
                    </a:cubicBezTo>
                    <a:cubicBezTo>
                      <a:pt x="1" y="38"/>
                      <a:pt x="0" y="37"/>
                      <a:pt x="0" y="36"/>
                    </a:cubicBezTo>
                    <a:cubicBezTo>
                      <a:pt x="0" y="3"/>
                      <a:pt x="0" y="3"/>
                      <a:pt x="0" y="3"/>
                    </a:cubicBezTo>
                    <a:cubicBezTo>
                      <a:pt x="0" y="2"/>
                      <a:pt x="1" y="1"/>
                      <a:pt x="2" y="1"/>
                    </a:cubicBezTo>
                    <a:cubicBezTo>
                      <a:pt x="15" y="1"/>
                      <a:pt x="15" y="1"/>
                      <a:pt x="15" y="1"/>
                    </a:cubicBezTo>
                    <a:cubicBezTo>
                      <a:pt x="16" y="1"/>
                      <a:pt x="17" y="2"/>
                      <a:pt x="17" y="3"/>
                    </a:cubicBezTo>
                    <a:cubicBezTo>
                      <a:pt x="17" y="21"/>
                      <a:pt x="17" y="21"/>
                      <a:pt x="17" y="21"/>
                    </a:cubicBezTo>
                    <a:cubicBezTo>
                      <a:pt x="71" y="21"/>
                      <a:pt x="71" y="21"/>
                      <a:pt x="71" y="21"/>
                    </a:cubicBezTo>
                    <a:lnTo>
                      <a:pt x="71"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4" name="Freeform 22"/>
              <p:cNvSpPr>
                <a:spLocks noEditPoints="1"/>
              </p:cNvSpPr>
              <p:nvPr/>
            </p:nvSpPr>
            <p:spPr bwMode="auto">
              <a:xfrm>
                <a:off x="8359789" y="2949593"/>
                <a:ext cx="287338" cy="174626"/>
              </a:xfrm>
              <a:custGeom>
                <a:avLst/>
                <a:gdLst>
                  <a:gd name="T0" fmla="*/ 73 w 127"/>
                  <a:gd name="T1" fmla="*/ 7 h 77"/>
                  <a:gd name="T2" fmla="*/ 73 w 127"/>
                  <a:gd name="T3" fmla="*/ 15 h 77"/>
                  <a:gd name="T4" fmla="*/ 71 w 127"/>
                  <a:gd name="T5" fmla="*/ 17 h 77"/>
                  <a:gd name="T6" fmla="*/ 63 w 127"/>
                  <a:gd name="T7" fmla="*/ 17 h 77"/>
                  <a:gd name="T8" fmla="*/ 63 w 127"/>
                  <a:gd name="T9" fmla="*/ 13 h 77"/>
                  <a:gd name="T10" fmla="*/ 69 w 127"/>
                  <a:gd name="T11" fmla="*/ 12 h 77"/>
                  <a:gd name="T12" fmla="*/ 69 w 127"/>
                  <a:gd name="T13" fmla="*/ 2 h 77"/>
                  <a:gd name="T14" fmla="*/ 69 w 127"/>
                  <a:gd name="T15" fmla="*/ 2 h 77"/>
                  <a:gd name="T16" fmla="*/ 69 w 127"/>
                  <a:gd name="T17" fmla="*/ 1 h 77"/>
                  <a:gd name="T18" fmla="*/ 72 w 127"/>
                  <a:gd name="T19" fmla="*/ 0 h 77"/>
                  <a:gd name="T20" fmla="*/ 126 w 127"/>
                  <a:gd name="T21" fmla="*/ 36 h 77"/>
                  <a:gd name="T22" fmla="*/ 127 w 127"/>
                  <a:gd name="T23" fmla="*/ 36 h 77"/>
                  <a:gd name="T24" fmla="*/ 126 w 127"/>
                  <a:gd name="T25" fmla="*/ 40 h 77"/>
                  <a:gd name="T26" fmla="*/ 73 w 127"/>
                  <a:gd name="T27" fmla="*/ 75 h 77"/>
                  <a:gd name="T28" fmla="*/ 71 w 127"/>
                  <a:gd name="T29" fmla="*/ 75 h 77"/>
                  <a:gd name="T30" fmla="*/ 69 w 127"/>
                  <a:gd name="T31" fmla="*/ 73 h 77"/>
                  <a:gd name="T32" fmla="*/ 69 w 127"/>
                  <a:gd name="T33" fmla="*/ 63 h 77"/>
                  <a:gd name="T34" fmla="*/ 63 w 127"/>
                  <a:gd name="T35" fmla="*/ 63 h 77"/>
                  <a:gd name="T36" fmla="*/ 63 w 127"/>
                  <a:gd name="T37" fmla="*/ 58 h 77"/>
                  <a:gd name="T38" fmla="*/ 71 w 127"/>
                  <a:gd name="T39" fmla="*/ 58 h 77"/>
                  <a:gd name="T40" fmla="*/ 73 w 127"/>
                  <a:gd name="T41" fmla="*/ 61 h 77"/>
                  <a:gd name="T42" fmla="*/ 73 w 127"/>
                  <a:gd name="T43" fmla="*/ 68 h 77"/>
                  <a:gd name="T44" fmla="*/ 120 w 127"/>
                  <a:gd name="T45" fmla="*/ 38 h 77"/>
                  <a:gd name="T46" fmla="*/ 73 w 127"/>
                  <a:gd name="T47" fmla="*/ 7 h 77"/>
                  <a:gd name="T48" fmla="*/ 63 w 127"/>
                  <a:gd name="T49" fmla="*/ 17 h 77"/>
                  <a:gd name="T50" fmla="*/ 5 w 127"/>
                  <a:gd name="T51" fmla="*/ 70 h 77"/>
                  <a:gd name="T52" fmla="*/ 63 w 127"/>
                  <a:gd name="T53" fmla="*/ 58 h 77"/>
                  <a:gd name="T54" fmla="*/ 63 w 127"/>
                  <a:gd name="T55" fmla="*/ 63 h 77"/>
                  <a:gd name="T56" fmla="*/ 4 w 127"/>
                  <a:gd name="T57" fmla="*/ 76 h 77"/>
                  <a:gd name="T58" fmla="*/ 2 w 127"/>
                  <a:gd name="T59" fmla="*/ 77 h 77"/>
                  <a:gd name="T60" fmla="*/ 0 w 127"/>
                  <a:gd name="T61" fmla="*/ 74 h 77"/>
                  <a:gd name="T62" fmla="*/ 63 w 127"/>
                  <a:gd name="T63" fmla="*/ 13 h 77"/>
                  <a:gd name="T64" fmla="*/ 63 w 127"/>
                  <a:gd name="T65"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77">
                    <a:moveTo>
                      <a:pt x="73" y="7"/>
                    </a:moveTo>
                    <a:cubicBezTo>
                      <a:pt x="73" y="15"/>
                      <a:pt x="73" y="15"/>
                      <a:pt x="73" y="15"/>
                    </a:cubicBezTo>
                    <a:cubicBezTo>
                      <a:pt x="73" y="16"/>
                      <a:pt x="72" y="17"/>
                      <a:pt x="71" y="17"/>
                    </a:cubicBezTo>
                    <a:cubicBezTo>
                      <a:pt x="68" y="17"/>
                      <a:pt x="65" y="17"/>
                      <a:pt x="63" y="17"/>
                    </a:cubicBezTo>
                    <a:cubicBezTo>
                      <a:pt x="63" y="13"/>
                      <a:pt x="63" y="13"/>
                      <a:pt x="63" y="13"/>
                    </a:cubicBezTo>
                    <a:cubicBezTo>
                      <a:pt x="65" y="12"/>
                      <a:pt x="67" y="12"/>
                      <a:pt x="69" y="12"/>
                    </a:cubicBezTo>
                    <a:cubicBezTo>
                      <a:pt x="69" y="2"/>
                      <a:pt x="69" y="2"/>
                      <a:pt x="69" y="2"/>
                    </a:cubicBezTo>
                    <a:cubicBezTo>
                      <a:pt x="69" y="2"/>
                      <a:pt x="69" y="2"/>
                      <a:pt x="69" y="2"/>
                    </a:cubicBezTo>
                    <a:cubicBezTo>
                      <a:pt x="69" y="2"/>
                      <a:pt x="69" y="1"/>
                      <a:pt x="69" y="1"/>
                    </a:cubicBezTo>
                    <a:cubicBezTo>
                      <a:pt x="70" y="0"/>
                      <a:pt x="71" y="0"/>
                      <a:pt x="72" y="0"/>
                    </a:cubicBezTo>
                    <a:cubicBezTo>
                      <a:pt x="126" y="36"/>
                      <a:pt x="126" y="36"/>
                      <a:pt x="126" y="36"/>
                    </a:cubicBezTo>
                    <a:cubicBezTo>
                      <a:pt x="126" y="36"/>
                      <a:pt x="126" y="36"/>
                      <a:pt x="127" y="36"/>
                    </a:cubicBezTo>
                    <a:cubicBezTo>
                      <a:pt x="127" y="37"/>
                      <a:pt x="127" y="39"/>
                      <a:pt x="126" y="40"/>
                    </a:cubicBezTo>
                    <a:cubicBezTo>
                      <a:pt x="73" y="75"/>
                      <a:pt x="73" y="75"/>
                      <a:pt x="73" y="75"/>
                    </a:cubicBezTo>
                    <a:cubicBezTo>
                      <a:pt x="72" y="75"/>
                      <a:pt x="72" y="75"/>
                      <a:pt x="71" y="75"/>
                    </a:cubicBezTo>
                    <a:cubicBezTo>
                      <a:pt x="70" y="75"/>
                      <a:pt x="69" y="74"/>
                      <a:pt x="69" y="73"/>
                    </a:cubicBezTo>
                    <a:cubicBezTo>
                      <a:pt x="69" y="63"/>
                      <a:pt x="69" y="63"/>
                      <a:pt x="69" y="63"/>
                    </a:cubicBezTo>
                    <a:cubicBezTo>
                      <a:pt x="67" y="63"/>
                      <a:pt x="65" y="63"/>
                      <a:pt x="63" y="63"/>
                    </a:cubicBezTo>
                    <a:cubicBezTo>
                      <a:pt x="63" y="58"/>
                      <a:pt x="63" y="58"/>
                      <a:pt x="63" y="58"/>
                    </a:cubicBezTo>
                    <a:cubicBezTo>
                      <a:pt x="65" y="58"/>
                      <a:pt x="68" y="58"/>
                      <a:pt x="71" y="58"/>
                    </a:cubicBezTo>
                    <a:cubicBezTo>
                      <a:pt x="72" y="58"/>
                      <a:pt x="73" y="59"/>
                      <a:pt x="73" y="61"/>
                    </a:cubicBezTo>
                    <a:cubicBezTo>
                      <a:pt x="73" y="68"/>
                      <a:pt x="73" y="68"/>
                      <a:pt x="73" y="68"/>
                    </a:cubicBezTo>
                    <a:cubicBezTo>
                      <a:pt x="120" y="38"/>
                      <a:pt x="120" y="38"/>
                      <a:pt x="120" y="38"/>
                    </a:cubicBezTo>
                    <a:lnTo>
                      <a:pt x="73" y="7"/>
                    </a:lnTo>
                    <a:close/>
                    <a:moveTo>
                      <a:pt x="63" y="17"/>
                    </a:moveTo>
                    <a:cubicBezTo>
                      <a:pt x="21" y="21"/>
                      <a:pt x="9" y="57"/>
                      <a:pt x="5" y="70"/>
                    </a:cubicBezTo>
                    <a:cubicBezTo>
                      <a:pt x="13" y="66"/>
                      <a:pt x="31" y="59"/>
                      <a:pt x="63" y="58"/>
                    </a:cubicBezTo>
                    <a:cubicBezTo>
                      <a:pt x="63" y="63"/>
                      <a:pt x="63" y="63"/>
                      <a:pt x="63" y="63"/>
                    </a:cubicBezTo>
                    <a:cubicBezTo>
                      <a:pt x="22" y="64"/>
                      <a:pt x="5" y="75"/>
                      <a:pt x="4" y="76"/>
                    </a:cubicBezTo>
                    <a:cubicBezTo>
                      <a:pt x="3" y="77"/>
                      <a:pt x="2" y="77"/>
                      <a:pt x="2" y="77"/>
                    </a:cubicBezTo>
                    <a:cubicBezTo>
                      <a:pt x="0" y="76"/>
                      <a:pt x="0" y="75"/>
                      <a:pt x="0" y="74"/>
                    </a:cubicBezTo>
                    <a:cubicBezTo>
                      <a:pt x="0" y="74"/>
                      <a:pt x="7" y="18"/>
                      <a:pt x="63" y="13"/>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5" name="Freeform 23"/>
              <p:cNvSpPr>
                <a:spLocks noEditPoints="1"/>
              </p:cNvSpPr>
              <p:nvPr/>
            </p:nvSpPr>
            <p:spPr bwMode="auto">
              <a:xfrm>
                <a:off x="8329625" y="3094057"/>
                <a:ext cx="287338" cy="174626"/>
              </a:xfrm>
              <a:custGeom>
                <a:avLst/>
                <a:gdLst>
                  <a:gd name="T0" fmla="*/ 64 w 127"/>
                  <a:gd name="T1" fmla="*/ 60 h 77"/>
                  <a:gd name="T2" fmla="*/ 121 w 127"/>
                  <a:gd name="T3" fmla="*/ 7 h 77"/>
                  <a:gd name="T4" fmla="*/ 64 w 127"/>
                  <a:gd name="T5" fmla="*/ 18 h 77"/>
                  <a:gd name="T6" fmla="*/ 64 w 127"/>
                  <a:gd name="T7" fmla="*/ 14 h 77"/>
                  <a:gd name="T8" fmla="*/ 123 w 127"/>
                  <a:gd name="T9" fmla="*/ 1 h 77"/>
                  <a:gd name="T10" fmla="*/ 125 w 127"/>
                  <a:gd name="T11" fmla="*/ 0 h 77"/>
                  <a:gd name="T12" fmla="*/ 127 w 127"/>
                  <a:gd name="T13" fmla="*/ 3 h 77"/>
                  <a:gd name="T14" fmla="*/ 64 w 127"/>
                  <a:gd name="T15" fmla="*/ 64 h 77"/>
                  <a:gd name="T16" fmla="*/ 64 w 127"/>
                  <a:gd name="T17" fmla="*/ 60 h 77"/>
                  <a:gd name="T18" fmla="*/ 54 w 127"/>
                  <a:gd name="T19" fmla="*/ 70 h 77"/>
                  <a:gd name="T20" fmla="*/ 54 w 127"/>
                  <a:gd name="T21" fmla="*/ 62 h 77"/>
                  <a:gd name="T22" fmla="*/ 56 w 127"/>
                  <a:gd name="T23" fmla="*/ 60 h 77"/>
                  <a:gd name="T24" fmla="*/ 64 w 127"/>
                  <a:gd name="T25" fmla="*/ 60 h 77"/>
                  <a:gd name="T26" fmla="*/ 64 w 127"/>
                  <a:gd name="T27" fmla="*/ 64 h 77"/>
                  <a:gd name="T28" fmla="*/ 59 w 127"/>
                  <a:gd name="T29" fmla="*/ 65 h 77"/>
                  <a:gd name="T30" fmla="*/ 59 w 127"/>
                  <a:gd name="T31" fmla="*/ 75 h 77"/>
                  <a:gd name="T32" fmla="*/ 59 w 127"/>
                  <a:gd name="T33" fmla="*/ 75 h 77"/>
                  <a:gd name="T34" fmla="*/ 58 w 127"/>
                  <a:gd name="T35" fmla="*/ 76 h 77"/>
                  <a:gd name="T36" fmla="*/ 55 w 127"/>
                  <a:gd name="T37" fmla="*/ 76 h 77"/>
                  <a:gd name="T38" fmla="*/ 2 w 127"/>
                  <a:gd name="T39" fmla="*/ 41 h 77"/>
                  <a:gd name="T40" fmla="*/ 1 w 127"/>
                  <a:gd name="T41" fmla="*/ 41 h 77"/>
                  <a:gd name="T42" fmla="*/ 2 w 127"/>
                  <a:gd name="T43" fmla="*/ 37 h 77"/>
                  <a:gd name="T44" fmla="*/ 55 w 127"/>
                  <a:gd name="T45" fmla="*/ 2 h 77"/>
                  <a:gd name="T46" fmla="*/ 56 w 127"/>
                  <a:gd name="T47" fmla="*/ 2 h 77"/>
                  <a:gd name="T48" fmla="*/ 59 w 127"/>
                  <a:gd name="T49" fmla="*/ 4 h 77"/>
                  <a:gd name="T50" fmla="*/ 59 w 127"/>
                  <a:gd name="T51" fmla="*/ 14 h 77"/>
                  <a:gd name="T52" fmla="*/ 64 w 127"/>
                  <a:gd name="T53" fmla="*/ 14 h 77"/>
                  <a:gd name="T54" fmla="*/ 64 w 127"/>
                  <a:gd name="T55" fmla="*/ 18 h 77"/>
                  <a:gd name="T56" fmla="*/ 56 w 127"/>
                  <a:gd name="T57" fmla="*/ 19 h 77"/>
                  <a:gd name="T58" fmla="*/ 54 w 127"/>
                  <a:gd name="T59" fmla="*/ 16 h 77"/>
                  <a:gd name="T60" fmla="*/ 54 w 127"/>
                  <a:gd name="T61" fmla="*/ 8 h 77"/>
                  <a:gd name="T62" fmla="*/ 7 w 127"/>
                  <a:gd name="T63" fmla="*/ 39 h 77"/>
                  <a:gd name="T64" fmla="*/ 54 w 127"/>
                  <a:gd name="T65"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77">
                    <a:moveTo>
                      <a:pt x="64" y="60"/>
                    </a:moveTo>
                    <a:cubicBezTo>
                      <a:pt x="107" y="56"/>
                      <a:pt x="118" y="20"/>
                      <a:pt x="121" y="7"/>
                    </a:cubicBezTo>
                    <a:cubicBezTo>
                      <a:pt x="114" y="11"/>
                      <a:pt x="96" y="17"/>
                      <a:pt x="64" y="18"/>
                    </a:cubicBezTo>
                    <a:cubicBezTo>
                      <a:pt x="64" y="14"/>
                      <a:pt x="64" y="14"/>
                      <a:pt x="64" y="14"/>
                    </a:cubicBezTo>
                    <a:cubicBezTo>
                      <a:pt x="106" y="12"/>
                      <a:pt x="122" y="1"/>
                      <a:pt x="123" y="1"/>
                    </a:cubicBezTo>
                    <a:cubicBezTo>
                      <a:pt x="124" y="0"/>
                      <a:pt x="124" y="0"/>
                      <a:pt x="125" y="0"/>
                    </a:cubicBezTo>
                    <a:cubicBezTo>
                      <a:pt x="126" y="0"/>
                      <a:pt x="127" y="2"/>
                      <a:pt x="127" y="3"/>
                    </a:cubicBezTo>
                    <a:cubicBezTo>
                      <a:pt x="127" y="3"/>
                      <a:pt x="120" y="59"/>
                      <a:pt x="64" y="64"/>
                    </a:cubicBezTo>
                    <a:lnTo>
                      <a:pt x="64" y="60"/>
                    </a:lnTo>
                    <a:close/>
                    <a:moveTo>
                      <a:pt x="54" y="70"/>
                    </a:moveTo>
                    <a:cubicBezTo>
                      <a:pt x="54" y="62"/>
                      <a:pt x="54" y="62"/>
                      <a:pt x="54" y="62"/>
                    </a:cubicBezTo>
                    <a:cubicBezTo>
                      <a:pt x="54" y="61"/>
                      <a:pt x="55" y="60"/>
                      <a:pt x="56" y="60"/>
                    </a:cubicBezTo>
                    <a:cubicBezTo>
                      <a:pt x="59" y="60"/>
                      <a:pt x="62" y="60"/>
                      <a:pt x="64" y="60"/>
                    </a:cubicBezTo>
                    <a:cubicBezTo>
                      <a:pt x="64" y="64"/>
                      <a:pt x="64" y="64"/>
                      <a:pt x="64" y="64"/>
                    </a:cubicBezTo>
                    <a:cubicBezTo>
                      <a:pt x="63" y="64"/>
                      <a:pt x="61" y="65"/>
                      <a:pt x="59" y="65"/>
                    </a:cubicBezTo>
                    <a:cubicBezTo>
                      <a:pt x="59" y="75"/>
                      <a:pt x="59" y="75"/>
                      <a:pt x="59" y="75"/>
                    </a:cubicBezTo>
                    <a:cubicBezTo>
                      <a:pt x="59" y="75"/>
                      <a:pt x="59" y="75"/>
                      <a:pt x="59" y="75"/>
                    </a:cubicBezTo>
                    <a:cubicBezTo>
                      <a:pt x="59" y="75"/>
                      <a:pt x="59" y="75"/>
                      <a:pt x="58" y="76"/>
                    </a:cubicBezTo>
                    <a:cubicBezTo>
                      <a:pt x="58" y="77"/>
                      <a:pt x="56" y="77"/>
                      <a:pt x="55" y="76"/>
                    </a:cubicBezTo>
                    <a:cubicBezTo>
                      <a:pt x="2" y="41"/>
                      <a:pt x="2" y="41"/>
                      <a:pt x="2" y="41"/>
                    </a:cubicBezTo>
                    <a:cubicBezTo>
                      <a:pt x="1" y="41"/>
                      <a:pt x="1" y="41"/>
                      <a:pt x="1" y="41"/>
                    </a:cubicBezTo>
                    <a:cubicBezTo>
                      <a:pt x="0" y="39"/>
                      <a:pt x="1" y="38"/>
                      <a:pt x="2" y="37"/>
                    </a:cubicBezTo>
                    <a:cubicBezTo>
                      <a:pt x="55" y="2"/>
                      <a:pt x="55" y="2"/>
                      <a:pt x="55" y="2"/>
                    </a:cubicBezTo>
                    <a:cubicBezTo>
                      <a:pt x="55" y="2"/>
                      <a:pt x="56" y="2"/>
                      <a:pt x="56" y="2"/>
                    </a:cubicBezTo>
                    <a:cubicBezTo>
                      <a:pt x="58" y="2"/>
                      <a:pt x="59" y="3"/>
                      <a:pt x="59" y="4"/>
                    </a:cubicBezTo>
                    <a:cubicBezTo>
                      <a:pt x="59" y="14"/>
                      <a:pt x="59" y="14"/>
                      <a:pt x="59" y="14"/>
                    </a:cubicBezTo>
                    <a:cubicBezTo>
                      <a:pt x="61" y="14"/>
                      <a:pt x="63" y="14"/>
                      <a:pt x="64" y="14"/>
                    </a:cubicBezTo>
                    <a:cubicBezTo>
                      <a:pt x="64" y="18"/>
                      <a:pt x="64" y="18"/>
                      <a:pt x="64" y="18"/>
                    </a:cubicBezTo>
                    <a:cubicBezTo>
                      <a:pt x="62" y="19"/>
                      <a:pt x="59" y="19"/>
                      <a:pt x="56" y="19"/>
                    </a:cubicBezTo>
                    <a:cubicBezTo>
                      <a:pt x="55" y="19"/>
                      <a:pt x="54" y="17"/>
                      <a:pt x="54" y="16"/>
                    </a:cubicBezTo>
                    <a:cubicBezTo>
                      <a:pt x="54" y="8"/>
                      <a:pt x="54" y="8"/>
                      <a:pt x="54" y="8"/>
                    </a:cubicBezTo>
                    <a:cubicBezTo>
                      <a:pt x="7" y="39"/>
                      <a:pt x="7" y="39"/>
                      <a:pt x="7" y="39"/>
                    </a:cubicBezTo>
                    <a:lnTo>
                      <a:pt x="54"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6" name="Freeform 24"/>
              <p:cNvSpPr>
                <a:spLocks noEditPoints="1"/>
              </p:cNvSpPr>
              <p:nvPr/>
            </p:nvSpPr>
            <p:spPr bwMode="auto">
              <a:xfrm>
                <a:off x="7458087" y="2038363"/>
                <a:ext cx="90488" cy="90488"/>
              </a:xfrm>
              <a:custGeom>
                <a:avLst/>
                <a:gdLst>
                  <a:gd name="T0" fmla="*/ 20 w 40"/>
                  <a:gd name="T1" fmla="*/ 0 h 40"/>
                  <a:gd name="T2" fmla="*/ 34 w 40"/>
                  <a:gd name="T3" fmla="*/ 6 h 40"/>
                  <a:gd name="T4" fmla="*/ 34 w 40"/>
                  <a:gd name="T5" fmla="*/ 6 h 40"/>
                  <a:gd name="T6" fmla="*/ 34 w 40"/>
                  <a:gd name="T7" fmla="*/ 6 h 40"/>
                  <a:gd name="T8" fmla="*/ 40 w 40"/>
                  <a:gd name="T9" fmla="*/ 20 h 40"/>
                  <a:gd name="T10" fmla="*/ 34 w 40"/>
                  <a:gd name="T11" fmla="*/ 35 h 40"/>
                  <a:gd name="T12" fmla="*/ 20 w 40"/>
                  <a:gd name="T13" fmla="*/ 40 h 40"/>
                  <a:gd name="T14" fmla="*/ 20 w 40"/>
                  <a:gd name="T15" fmla="*/ 36 h 40"/>
                  <a:gd name="T16" fmla="*/ 31 w 40"/>
                  <a:gd name="T17" fmla="*/ 31 h 40"/>
                  <a:gd name="T18" fmla="*/ 35 w 40"/>
                  <a:gd name="T19" fmla="*/ 20 h 40"/>
                  <a:gd name="T20" fmla="*/ 31 w 40"/>
                  <a:gd name="T21" fmla="*/ 10 h 40"/>
                  <a:gd name="T22" fmla="*/ 31 w 40"/>
                  <a:gd name="T23" fmla="*/ 10 h 40"/>
                  <a:gd name="T24" fmla="*/ 20 w 40"/>
                  <a:gd name="T25" fmla="*/ 5 h 40"/>
                  <a:gd name="T26" fmla="*/ 20 w 40"/>
                  <a:gd name="T27" fmla="*/ 0 h 40"/>
                  <a:gd name="T28" fmla="*/ 20 w 40"/>
                  <a:gd name="T29" fmla="*/ 40 h 40"/>
                  <a:gd name="T30" fmla="*/ 6 w 40"/>
                  <a:gd name="T31" fmla="*/ 35 h 40"/>
                  <a:gd name="T32" fmla="*/ 0 w 40"/>
                  <a:gd name="T33" fmla="*/ 20 h 40"/>
                  <a:gd name="T34" fmla="*/ 6 w 40"/>
                  <a:gd name="T35" fmla="*/ 6 h 40"/>
                  <a:gd name="T36" fmla="*/ 6 w 40"/>
                  <a:gd name="T37" fmla="*/ 6 h 40"/>
                  <a:gd name="T38" fmla="*/ 20 w 40"/>
                  <a:gd name="T39" fmla="*/ 0 h 40"/>
                  <a:gd name="T40" fmla="*/ 20 w 40"/>
                  <a:gd name="T41" fmla="*/ 5 h 40"/>
                  <a:gd name="T42" fmla="*/ 9 w 40"/>
                  <a:gd name="T43" fmla="*/ 10 h 40"/>
                  <a:gd name="T44" fmla="*/ 9 w 40"/>
                  <a:gd name="T45" fmla="*/ 10 h 40"/>
                  <a:gd name="T46" fmla="*/ 9 w 40"/>
                  <a:gd name="T47" fmla="*/ 10 h 40"/>
                  <a:gd name="T48" fmla="*/ 5 w 40"/>
                  <a:gd name="T49" fmla="*/ 20 h 40"/>
                  <a:gd name="T50" fmla="*/ 9 w 40"/>
                  <a:gd name="T51" fmla="*/ 31 h 40"/>
                  <a:gd name="T52" fmla="*/ 20 w 40"/>
                  <a:gd name="T53" fmla="*/ 36 h 40"/>
                  <a:gd name="T54" fmla="*/ 20 w 40"/>
                  <a:gd name="T55"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 h="40">
                    <a:moveTo>
                      <a:pt x="20" y="0"/>
                    </a:moveTo>
                    <a:cubicBezTo>
                      <a:pt x="25" y="0"/>
                      <a:pt x="30" y="3"/>
                      <a:pt x="34" y="6"/>
                    </a:cubicBezTo>
                    <a:cubicBezTo>
                      <a:pt x="34" y="6"/>
                      <a:pt x="34" y="6"/>
                      <a:pt x="34" y="6"/>
                    </a:cubicBezTo>
                    <a:cubicBezTo>
                      <a:pt x="34" y="6"/>
                      <a:pt x="34" y="6"/>
                      <a:pt x="34" y="6"/>
                    </a:cubicBezTo>
                    <a:cubicBezTo>
                      <a:pt x="38" y="10"/>
                      <a:pt x="40" y="15"/>
                      <a:pt x="40" y="20"/>
                    </a:cubicBezTo>
                    <a:cubicBezTo>
                      <a:pt x="40" y="26"/>
                      <a:pt x="38" y="31"/>
                      <a:pt x="34" y="35"/>
                    </a:cubicBezTo>
                    <a:cubicBezTo>
                      <a:pt x="30" y="38"/>
                      <a:pt x="25" y="40"/>
                      <a:pt x="20" y="40"/>
                    </a:cubicBezTo>
                    <a:cubicBezTo>
                      <a:pt x="20" y="36"/>
                      <a:pt x="20" y="36"/>
                      <a:pt x="20" y="36"/>
                    </a:cubicBezTo>
                    <a:cubicBezTo>
                      <a:pt x="24" y="36"/>
                      <a:pt x="28" y="34"/>
                      <a:pt x="31" y="31"/>
                    </a:cubicBezTo>
                    <a:cubicBezTo>
                      <a:pt x="33" y="28"/>
                      <a:pt x="35" y="25"/>
                      <a:pt x="35" y="20"/>
                    </a:cubicBezTo>
                    <a:cubicBezTo>
                      <a:pt x="35" y="16"/>
                      <a:pt x="33" y="12"/>
                      <a:pt x="31" y="10"/>
                    </a:cubicBezTo>
                    <a:cubicBezTo>
                      <a:pt x="31" y="10"/>
                      <a:pt x="31" y="10"/>
                      <a:pt x="31" y="10"/>
                    </a:cubicBezTo>
                    <a:cubicBezTo>
                      <a:pt x="28" y="7"/>
                      <a:pt x="24" y="5"/>
                      <a:pt x="20" y="5"/>
                    </a:cubicBezTo>
                    <a:lnTo>
                      <a:pt x="20" y="0"/>
                    </a:lnTo>
                    <a:close/>
                    <a:moveTo>
                      <a:pt x="20" y="40"/>
                    </a:moveTo>
                    <a:cubicBezTo>
                      <a:pt x="14" y="40"/>
                      <a:pt x="9" y="38"/>
                      <a:pt x="6" y="35"/>
                    </a:cubicBezTo>
                    <a:cubicBezTo>
                      <a:pt x="2" y="31"/>
                      <a:pt x="0" y="26"/>
                      <a:pt x="0" y="20"/>
                    </a:cubicBezTo>
                    <a:cubicBezTo>
                      <a:pt x="0" y="15"/>
                      <a:pt x="2" y="10"/>
                      <a:pt x="6" y="6"/>
                    </a:cubicBezTo>
                    <a:cubicBezTo>
                      <a:pt x="6" y="6"/>
                      <a:pt x="6" y="6"/>
                      <a:pt x="6" y="6"/>
                    </a:cubicBezTo>
                    <a:cubicBezTo>
                      <a:pt x="9" y="3"/>
                      <a:pt x="14" y="0"/>
                      <a:pt x="20" y="0"/>
                    </a:cubicBezTo>
                    <a:cubicBezTo>
                      <a:pt x="20" y="5"/>
                      <a:pt x="20" y="5"/>
                      <a:pt x="20" y="5"/>
                    </a:cubicBezTo>
                    <a:cubicBezTo>
                      <a:pt x="16" y="5"/>
                      <a:pt x="12" y="7"/>
                      <a:pt x="9" y="10"/>
                    </a:cubicBezTo>
                    <a:cubicBezTo>
                      <a:pt x="9" y="10"/>
                      <a:pt x="9" y="10"/>
                      <a:pt x="9" y="10"/>
                    </a:cubicBezTo>
                    <a:cubicBezTo>
                      <a:pt x="9" y="10"/>
                      <a:pt x="9" y="10"/>
                      <a:pt x="9" y="10"/>
                    </a:cubicBezTo>
                    <a:cubicBezTo>
                      <a:pt x="6" y="12"/>
                      <a:pt x="5" y="16"/>
                      <a:pt x="5" y="20"/>
                    </a:cubicBezTo>
                    <a:cubicBezTo>
                      <a:pt x="5" y="25"/>
                      <a:pt x="6" y="28"/>
                      <a:pt x="9" y="31"/>
                    </a:cubicBezTo>
                    <a:cubicBezTo>
                      <a:pt x="12" y="34"/>
                      <a:pt x="16" y="36"/>
                      <a:pt x="20" y="36"/>
                    </a:cubicBezTo>
                    <a:lnTo>
                      <a:pt x="2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7" name="Freeform 25"/>
              <p:cNvSpPr>
                <a:spLocks noEditPoints="1"/>
              </p:cNvSpPr>
              <p:nvPr/>
            </p:nvSpPr>
            <p:spPr bwMode="auto">
              <a:xfrm>
                <a:off x="7399349" y="2133614"/>
                <a:ext cx="204788" cy="309565"/>
              </a:xfrm>
              <a:custGeom>
                <a:avLst/>
                <a:gdLst>
                  <a:gd name="T0" fmla="*/ 49 w 91"/>
                  <a:gd name="T1" fmla="*/ 63 h 137"/>
                  <a:gd name="T2" fmla="*/ 51 w 91"/>
                  <a:gd name="T3" fmla="*/ 133 h 137"/>
                  <a:gd name="T4" fmla="*/ 67 w 91"/>
                  <a:gd name="T5" fmla="*/ 66 h 137"/>
                  <a:gd name="T6" fmla="*/ 67 w 91"/>
                  <a:gd name="T7" fmla="*/ 27 h 137"/>
                  <a:gd name="T8" fmla="*/ 75 w 91"/>
                  <a:gd name="T9" fmla="*/ 25 h 137"/>
                  <a:gd name="T10" fmla="*/ 77 w 91"/>
                  <a:gd name="T11" fmla="*/ 63 h 137"/>
                  <a:gd name="T12" fmla="*/ 86 w 91"/>
                  <a:gd name="T13" fmla="*/ 5 h 137"/>
                  <a:gd name="T14" fmla="*/ 45 w 91"/>
                  <a:gd name="T15" fmla="*/ 0 h 137"/>
                  <a:gd name="T16" fmla="*/ 91 w 91"/>
                  <a:gd name="T17" fmla="*/ 3 h 137"/>
                  <a:gd name="T18" fmla="*/ 88 w 91"/>
                  <a:gd name="T19" fmla="*/ 68 h 137"/>
                  <a:gd name="T20" fmla="*/ 72 w 91"/>
                  <a:gd name="T21" fmla="*/ 66 h 137"/>
                  <a:gd name="T22" fmla="*/ 72 w 91"/>
                  <a:gd name="T23" fmla="*/ 30 h 137"/>
                  <a:gd name="T24" fmla="*/ 72 w 91"/>
                  <a:gd name="T25" fmla="*/ 66 h 137"/>
                  <a:gd name="T26" fmla="*/ 70 w 91"/>
                  <a:gd name="T27" fmla="*/ 137 h 137"/>
                  <a:gd name="T28" fmla="*/ 47 w 91"/>
                  <a:gd name="T29" fmla="*/ 135 h 137"/>
                  <a:gd name="T30" fmla="*/ 45 w 91"/>
                  <a:gd name="T31" fmla="*/ 68 h 137"/>
                  <a:gd name="T32" fmla="*/ 17 w 91"/>
                  <a:gd name="T33" fmla="*/ 25 h 137"/>
                  <a:gd name="T34" fmla="*/ 25 w 91"/>
                  <a:gd name="T35" fmla="*/ 27 h 137"/>
                  <a:gd name="T36" fmla="*/ 25 w 91"/>
                  <a:gd name="T37" fmla="*/ 70 h 137"/>
                  <a:gd name="T38" fmla="*/ 41 w 91"/>
                  <a:gd name="T39" fmla="*/ 133 h 137"/>
                  <a:gd name="T40" fmla="*/ 43 w 91"/>
                  <a:gd name="T41" fmla="*/ 63 h 137"/>
                  <a:gd name="T42" fmla="*/ 45 w 91"/>
                  <a:gd name="T43" fmla="*/ 68 h 137"/>
                  <a:gd name="T44" fmla="*/ 45 w 91"/>
                  <a:gd name="T45" fmla="*/ 135 h 137"/>
                  <a:gd name="T46" fmla="*/ 22 w 91"/>
                  <a:gd name="T47" fmla="*/ 137 h 137"/>
                  <a:gd name="T48" fmla="*/ 20 w 91"/>
                  <a:gd name="T49" fmla="*/ 70 h 137"/>
                  <a:gd name="T50" fmla="*/ 20 w 91"/>
                  <a:gd name="T51" fmla="*/ 30 h 137"/>
                  <a:gd name="T52" fmla="*/ 20 w 91"/>
                  <a:gd name="T53" fmla="*/ 66 h 137"/>
                  <a:gd name="T54" fmla="*/ 3 w 91"/>
                  <a:gd name="T55" fmla="*/ 68 h 137"/>
                  <a:gd name="T56" fmla="*/ 0 w 91"/>
                  <a:gd name="T57" fmla="*/ 3 h 137"/>
                  <a:gd name="T58" fmla="*/ 45 w 91"/>
                  <a:gd name="T59" fmla="*/ 0 h 137"/>
                  <a:gd name="T60" fmla="*/ 5 w 91"/>
                  <a:gd name="T61" fmla="*/ 5 h 137"/>
                  <a:gd name="T62" fmla="*/ 15 w 91"/>
                  <a:gd name="T63" fmla="*/ 63 h 137"/>
                  <a:gd name="T64" fmla="*/ 17 w 91"/>
                  <a:gd name="T65" fmla="*/ 2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137">
                    <a:moveTo>
                      <a:pt x="45" y="63"/>
                    </a:moveTo>
                    <a:cubicBezTo>
                      <a:pt x="49" y="63"/>
                      <a:pt x="49" y="63"/>
                      <a:pt x="49" y="63"/>
                    </a:cubicBezTo>
                    <a:cubicBezTo>
                      <a:pt x="50" y="63"/>
                      <a:pt x="51" y="64"/>
                      <a:pt x="51" y="66"/>
                    </a:cubicBezTo>
                    <a:cubicBezTo>
                      <a:pt x="51" y="133"/>
                      <a:pt x="51" y="133"/>
                      <a:pt x="51" y="133"/>
                    </a:cubicBezTo>
                    <a:cubicBezTo>
                      <a:pt x="67" y="133"/>
                      <a:pt x="67" y="133"/>
                      <a:pt x="67" y="133"/>
                    </a:cubicBezTo>
                    <a:cubicBezTo>
                      <a:pt x="67" y="66"/>
                      <a:pt x="67" y="66"/>
                      <a:pt x="67" y="66"/>
                    </a:cubicBezTo>
                    <a:cubicBezTo>
                      <a:pt x="67" y="65"/>
                      <a:pt x="67" y="65"/>
                      <a:pt x="67" y="65"/>
                    </a:cubicBezTo>
                    <a:cubicBezTo>
                      <a:pt x="67" y="27"/>
                      <a:pt x="67" y="27"/>
                      <a:pt x="67" y="27"/>
                    </a:cubicBezTo>
                    <a:cubicBezTo>
                      <a:pt x="67" y="26"/>
                      <a:pt x="68" y="25"/>
                      <a:pt x="70" y="25"/>
                    </a:cubicBezTo>
                    <a:cubicBezTo>
                      <a:pt x="75" y="25"/>
                      <a:pt x="75" y="25"/>
                      <a:pt x="75" y="25"/>
                    </a:cubicBezTo>
                    <a:cubicBezTo>
                      <a:pt x="76" y="25"/>
                      <a:pt x="77" y="26"/>
                      <a:pt x="77" y="27"/>
                    </a:cubicBezTo>
                    <a:cubicBezTo>
                      <a:pt x="77" y="63"/>
                      <a:pt x="77" y="63"/>
                      <a:pt x="77" y="63"/>
                    </a:cubicBezTo>
                    <a:cubicBezTo>
                      <a:pt x="86" y="63"/>
                      <a:pt x="86" y="63"/>
                      <a:pt x="86" y="63"/>
                    </a:cubicBezTo>
                    <a:cubicBezTo>
                      <a:pt x="86" y="5"/>
                      <a:pt x="86" y="5"/>
                      <a:pt x="86" y="5"/>
                    </a:cubicBezTo>
                    <a:cubicBezTo>
                      <a:pt x="45" y="5"/>
                      <a:pt x="45" y="5"/>
                      <a:pt x="45" y="5"/>
                    </a:cubicBezTo>
                    <a:cubicBezTo>
                      <a:pt x="45" y="0"/>
                      <a:pt x="45" y="0"/>
                      <a:pt x="45" y="0"/>
                    </a:cubicBezTo>
                    <a:cubicBezTo>
                      <a:pt x="88" y="0"/>
                      <a:pt x="88" y="0"/>
                      <a:pt x="88" y="0"/>
                    </a:cubicBezTo>
                    <a:cubicBezTo>
                      <a:pt x="90" y="0"/>
                      <a:pt x="91" y="1"/>
                      <a:pt x="91" y="3"/>
                    </a:cubicBezTo>
                    <a:cubicBezTo>
                      <a:pt x="91" y="66"/>
                      <a:pt x="91" y="66"/>
                      <a:pt x="91" y="66"/>
                    </a:cubicBezTo>
                    <a:cubicBezTo>
                      <a:pt x="91" y="67"/>
                      <a:pt x="90" y="68"/>
                      <a:pt x="88" y="68"/>
                    </a:cubicBezTo>
                    <a:cubicBezTo>
                      <a:pt x="75" y="68"/>
                      <a:pt x="75" y="68"/>
                      <a:pt x="75" y="68"/>
                    </a:cubicBezTo>
                    <a:cubicBezTo>
                      <a:pt x="73" y="68"/>
                      <a:pt x="72" y="67"/>
                      <a:pt x="72" y="66"/>
                    </a:cubicBezTo>
                    <a:cubicBezTo>
                      <a:pt x="72" y="30"/>
                      <a:pt x="72" y="30"/>
                      <a:pt x="72" y="30"/>
                    </a:cubicBezTo>
                    <a:cubicBezTo>
                      <a:pt x="72" y="30"/>
                      <a:pt x="72" y="30"/>
                      <a:pt x="72" y="30"/>
                    </a:cubicBezTo>
                    <a:cubicBezTo>
                      <a:pt x="72" y="66"/>
                      <a:pt x="72" y="66"/>
                      <a:pt x="72" y="66"/>
                    </a:cubicBezTo>
                    <a:cubicBezTo>
                      <a:pt x="72" y="66"/>
                      <a:pt x="72" y="66"/>
                      <a:pt x="72" y="66"/>
                    </a:cubicBezTo>
                    <a:cubicBezTo>
                      <a:pt x="72" y="135"/>
                      <a:pt x="72" y="135"/>
                      <a:pt x="72" y="135"/>
                    </a:cubicBezTo>
                    <a:cubicBezTo>
                      <a:pt x="72" y="136"/>
                      <a:pt x="71" y="137"/>
                      <a:pt x="70" y="137"/>
                    </a:cubicBezTo>
                    <a:cubicBezTo>
                      <a:pt x="49" y="137"/>
                      <a:pt x="49" y="137"/>
                      <a:pt x="49" y="137"/>
                    </a:cubicBezTo>
                    <a:cubicBezTo>
                      <a:pt x="48" y="137"/>
                      <a:pt x="47" y="136"/>
                      <a:pt x="47" y="135"/>
                    </a:cubicBezTo>
                    <a:cubicBezTo>
                      <a:pt x="47" y="68"/>
                      <a:pt x="47" y="68"/>
                      <a:pt x="47" y="68"/>
                    </a:cubicBezTo>
                    <a:cubicBezTo>
                      <a:pt x="45" y="68"/>
                      <a:pt x="45" y="68"/>
                      <a:pt x="45" y="68"/>
                    </a:cubicBezTo>
                    <a:lnTo>
                      <a:pt x="45" y="63"/>
                    </a:lnTo>
                    <a:close/>
                    <a:moveTo>
                      <a:pt x="17" y="25"/>
                    </a:moveTo>
                    <a:cubicBezTo>
                      <a:pt x="22" y="25"/>
                      <a:pt x="22" y="25"/>
                      <a:pt x="22" y="25"/>
                    </a:cubicBezTo>
                    <a:cubicBezTo>
                      <a:pt x="24" y="25"/>
                      <a:pt x="25" y="26"/>
                      <a:pt x="25" y="27"/>
                    </a:cubicBezTo>
                    <a:cubicBezTo>
                      <a:pt x="25" y="70"/>
                      <a:pt x="25" y="70"/>
                      <a:pt x="25" y="70"/>
                    </a:cubicBezTo>
                    <a:cubicBezTo>
                      <a:pt x="25" y="70"/>
                      <a:pt x="25" y="70"/>
                      <a:pt x="25" y="70"/>
                    </a:cubicBezTo>
                    <a:cubicBezTo>
                      <a:pt x="25" y="133"/>
                      <a:pt x="25" y="133"/>
                      <a:pt x="25" y="133"/>
                    </a:cubicBezTo>
                    <a:cubicBezTo>
                      <a:pt x="41" y="133"/>
                      <a:pt x="41" y="133"/>
                      <a:pt x="41" y="133"/>
                    </a:cubicBezTo>
                    <a:cubicBezTo>
                      <a:pt x="41" y="66"/>
                      <a:pt x="41" y="66"/>
                      <a:pt x="41" y="66"/>
                    </a:cubicBezTo>
                    <a:cubicBezTo>
                      <a:pt x="41" y="64"/>
                      <a:pt x="42" y="63"/>
                      <a:pt x="43" y="63"/>
                    </a:cubicBezTo>
                    <a:cubicBezTo>
                      <a:pt x="45" y="63"/>
                      <a:pt x="45" y="63"/>
                      <a:pt x="45" y="63"/>
                    </a:cubicBezTo>
                    <a:cubicBezTo>
                      <a:pt x="45" y="68"/>
                      <a:pt x="45" y="68"/>
                      <a:pt x="45" y="68"/>
                    </a:cubicBezTo>
                    <a:cubicBezTo>
                      <a:pt x="45" y="68"/>
                      <a:pt x="45" y="68"/>
                      <a:pt x="45" y="68"/>
                    </a:cubicBezTo>
                    <a:cubicBezTo>
                      <a:pt x="45" y="135"/>
                      <a:pt x="45" y="135"/>
                      <a:pt x="45" y="135"/>
                    </a:cubicBezTo>
                    <a:cubicBezTo>
                      <a:pt x="45" y="136"/>
                      <a:pt x="44" y="137"/>
                      <a:pt x="43" y="137"/>
                    </a:cubicBezTo>
                    <a:cubicBezTo>
                      <a:pt x="22" y="137"/>
                      <a:pt x="22" y="137"/>
                      <a:pt x="22" y="137"/>
                    </a:cubicBezTo>
                    <a:cubicBezTo>
                      <a:pt x="21" y="137"/>
                      <a:pt x="20" y="136"/>
                      <a:pt x="20" y="135"/>
                    </a:cubicBezTo>
                    <a:cubicBezTo>
                      <a:pt x="20" y="70"/>
                      <a:pt x="20" y="70"/>
                      <a:pt x="20" y="70"/>
                    </a:cubicBezTo>
                    <a:cubicBezTo>
                      <a:pt x="20" y="70"/>
                      <a:pt x="20" y="70"/>
                      <a:pt x="20" y="70"/>
                    </a:cubicBezTo>
                    <a:cubicBezTo>
                      <a:pt x="20" y="30"/>
                      <a:pt x="20" y="30"/>
                      <a:pt x="20" y="30"/>
                    </a:cubicBezTo>
                    <a:cubicBezTo>
                      <a:pt x="20" y="30"/>
                      <a:pt x="20" y="30"/>
                      <a:pt x="20" y="30"/>
                    </a:cubicBezTo>
                    <a:cubicBezTo>
                      <a:pt x="20" y="66"/>
                      <a:pt x="20" y="66"/>
                      <a:pt x="20" y="66"/>
                    </a:cubicBezTo>
                    <a:cubicBezTo>
                      <a:pt x="20" y="67"/>
                      <a:pt x="19" y="68"/>
                      <a:pt x="17" y="68"/>
                    </a:cubicBezTo>
                    <a:cubicBezTo>
                      <a:pt x="3" y="68"/>
                      <a:pt x="3" y="68"/>
                      <a:pt x="3" y="68"/>
                    </a:cubicBezTo>
                    <a:cubicBezTo>
                      <a:pt x="1" y="68"/>
                      <a:pt x="0" y="67"/>
                      <a:pt x="0" y="66"/>
                    </a:cubicBezTo>
                    <a:cubicBezTo>
                      <a:pt x="0" y="3"/>
                      <a:pt x="0" y="3"/>
                      <a:pt x="0" y="3"/>
                    </a:cubicBezTo>
                    <a:cubicBezTo>
                      <a:pt x="0" y="1"/>
                      <a:pt x="1" y="0"/>
                      <a:pt x="3" y="0"/>
                    </a:cubicBezTo>
                    <a:cubicBezTo>
                      <a:pt x="45" y="0"/>
                      <a:pt x="45" y="0"/>
                      <a:pt x="45" y="0"/>
                    </a:cubicBezTo>
                    <a:cubicBezTo>
                      <a:pt x="45" y="5"/>
                      <a:pt x="45" y="5"/>
                      <a:pt x="45" y="5"/>
                    </a:cubicBezTo>
                    <a:cubicBezTo>
                      <a:pt x="5" y="5"/>
                      <a:pt x="5" y="5"/>
                      <a:pt x="5" y="5"/>
                    </a:cubicBezTo>
                    <a:cubicBezTo>
                      <a:pt x="5" y="63"/>
                      <a:pt x="5" y="63"/>
                      <a:pt x="5" y="63"/>
                    </a:cubicBezTo>
                    <a:cubicBezTo>
                      <a:pt x="15" y="63"/>
                      <a:pt x="15" y="63"/>
                      <a:pt x="15" y="63"/>
                    </a:cubicBezTo>
                    <a:cubicBezTo>
                      <a:pt x="15" y="27"/>
                      <a:pt x="15" y="27"/>
                      <a:pt x="15" y="27"/>
                    </a:cubicBezTo>
                    <a:cubicBezTo>
                      <a:pt x="15" y="26"/>
                      <a:pt x="16" y="25"/>
                      <a:pt x="1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8" name="Freeform 26"/>
              <p:cNvSpPr>
                <a:spLocks noEditPoints="1"/>
              </p:cNvSpPr>
              <p:nvPr/>
            </p:nvSpPr>
            <p:spPr bwMode="auto">
              <a:xfrm>
                <a:off x="7677162" y="2038363"/>
                <a:ext cx="90488" cy="90488"/>
              </a:xfrm>
              <a:custGeom>
                <a:avLst/>
                <a:gdLst>
                  <a:gd name="T0" fmla="*/ 20 w 40"/>
                  <a:gd name="T1" fmla="*/ 0 h 40"/>
                  <a:gd name="T2" fmla="*/ 34 w 40"/>
                  <a:gd name="T3" fmla="*/ 6 h 40"/>
                  <a:gd name="T4" fmla="*/ 34 w 40"/>
                  <a:gd name="T5" fmla="*/ 6 h 40"/>
                  <a:gd name="T6" fmla="*/ 40 w 40"/>
                  <a:gd name="T7" fmla="*/ 20 h 40"/>
                  <a:gd name="T8" fmla="*/ 34 w 40"/>
                  <a:gd name="T9" fmla="*/ 35 h 40"/>
                  <a:gd name="T10" fmla="*/ 20 w 40"/>
                  <a:gd name="T11" fmla="*/ 40 h 40"/>
                  <a:gd name="T12" fmla="*/ 20 w 40"/>
                  <a:gd name="T13" fmla="*/ 36 h 40"/>
                  <a:gd name="T14" fmla="*/ 31 w 40"/>
                  <a:gd name="T15" fmla="*/ 31 h 40"/>
                  <a:gd name="T16" fmla="*/ 35 w 40"/>
                  <a:gd name="T17" fmla="*/ 20 h 40"/>
                  <a:gd name="T18" fmla="*/ 31 w 40"/>
                  <a:gd name="T19" fmla="*/ 10 h 40"/>
                  <a:gd name="T20" fmla="*/ 31 w 40"/>
                  <a:gd name="T21" fmla="*/ 10 h 40"/>
                  <a:gd name="T22" fmla="*/ 20 w 40"/>
                  <a:gd name="T23" fmla="*/ 5 h 40"/>
                  <a:gd name="T24" fmla="*/ 20 w 40"/>
                  <a:gd name="T25" fmla="*/ 0 h 40"/>
                  <a:gd name="T26" fmla="*/ 20 w 40"/>
                  <a:gd name="T27" fmla="*/ 0 h 40"/>
                  <a:gd name="T28" fmla="*/ 20 w 40"/>
                  <a:gd name="T29" fmla="*/ 0 h 40"/>
                  <a:gd name="T30" fmla="*/ 20 w 40"/>
                  <a:gd name="T31" fmla="*/ 5 h 40"/>
                  <a:gd name="T32" fmla="*/ 20 w 40"/>
                  <a:gd name="T33" fmla="*/ 5 h 40"/>
                  <a:gd name="T34" fmla="*/ 9 w 40"/>
                  <a:gd name="T35" fmla="*/ 10 h 40"/>
                  <a:gd name="T36" fmla="*/ 9 w 40"/>
                  <a:gd name="T37" fmla="*/ 10 h 40"/>
                  <a:gd name="T38" fmla="*/ 5 w 40"/>
                  <a:gd name="T39" fmla="*/ 20 h 40"/>
                  <a:gd name="T40" fmla="*/ 9 w 40"/>
                  <a:gd name="T41" fmla="*/ 31 h 40"/>
                  <a:gd name="T42" fmla="*/ 20 w 40"/>
                  <a:gd name="T43" fmla="*/ 36 h 40"/>
                  <a:gd name="T44" fmla="*/ 20 w 40"/>
                  <a:gd name="T45" fmla="*/ 36 h 40"/>
                  <a:gd name="T46" fmla="*/ 20 w 40"/>
                  <a:gd name="T47" fmla="*/ 40 h 40"/>
                  <a:gd name="T48" fmla="*/ 20 w 40"/>
                  <a:gd name="T49" fmla="*/ 40 h 40"/>
                  <a:gd name="T50" fmla="*/ 6 w 40"/>
                  <a:gd name="T51" fmla="*/ 35 h 40"/>
                  <a:gd name="T52" fmla="*/ 0 w 40"/>
                  <a:gd name="T53" fmla="*/ 20 h 40"/>
                  <a:gd name="T54" fmla="*/ 6 w 40"/>
                  <a:gd name="T55" fmla="*/ 6 h 40"/>
                  <a:gd name="T56" fmla="*/ 6 w 40"/>
                  <a:gd name="T57" fmla="*/ 6 h 40"/>
                  <a:gd name="T58" fmla="*/ 6 w 40"/>
                  <a:gd name="T59" fmla="*/ 6 h 40"/>
                  <a:gd name="T60" fmla="*/ 20 w 40"/>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 h="40">
                    <a:moveTo>
                      <a:pt x="20" y="0"/>
                    </a:moveTo>
                    <a:cubicBezTo>
                      <a:pt x="25" y="0"/>
                      <a:pt x="30" y="3"/>
                      <a:pt x="34" y="6"/>
                    </a:cubicBezTo>
                    <a:cubicBezTo>
                      <a:pt x="34" y="6"/>
                      <a:pt x="34" y="6"/>
                      <a:pt x="34" y="6"/>
                    </a:cubicBezTo>
                    <a:cubicBezTo>
                      <a:pt x="38" y="10"/>
                      <a:pt x="40" y="15"/>
                      <a:pt x="40" y="20"/>
                    </a:cubicBezTo>
                    <a:cubicBezTo>
                      <a:pt x="40" y="26"/>
                      <a:pt x="38" y="31"/>
                      <a:pt x="34" y="35"/>
                    </a:cubicBezTo>
                    <a:cubicBezTo>
                      <a:pt x="30" y="38"/>
                      <a:pt x="25" y="40"/>
                      <a:pt x="20" y="40"/>
                    </a:cubicBezTo>
                    <a:cubicBezTo>
                      <a:pt x="20" y="36"/>
                      <a:pt x="20" y="36"/>
                      <a:pt x="20" y="36"/>
                    </a:cubicBezTo>
                    <a:cubicBezTo>
                      <a:pt x="24" y="36"/>
                      <a:pt x="28" y="34"/>
                      <a:pt x="31" y="31"/>
                    </a:cubicBezTo>
                    <a:cubicBezTo>
                      <a:pt x="33" y="28"/>
                      <a:pt x="35" y="25"/>
                      <a:pt x="35" y="20"/>
                    </a:cubicBezTo>
                    <a:cubicBezTo>
                      <a:pt x="35" y="16"/>
                      <a:pt x="33" y="12"/>
                      <a:pt x="31" y="10"/>
                    </a:cubicBezTo>
                    <a:cubicBezTo>
                      <a:pt x="31" y="10"/>
                      <a:pt x="31" y="10"/>
                      <a:pt x="31" y="10"/>
                    </a:cubicBezTo>
                    <a:cubicBezTo>
                      <a:pt x="28" y="7"/>
                      <a:pt x="24" y="5"/>
                      <a:pt x="20" y="5"/>
                    </a:cubicBezTo>
                    <a:lnTo>
                      <a:pt x="20" y="0"/>
                    </a:lnTo>
                    <a:close/>
                    <a:moveTo>
                      <a:pt x="20" y="0"/>
                    </a:moveTo>
                    <a:cubicBezTo>
                      <a:pt x="20" y="0"/>
                      <a:pt x="20" y="0"/>
                      <a:pt x="20" y="0"/>
                    </a:cubicBezTo>
                    <a:cubicBezTo>
                      <a:pt x="20" y="5"/>
                      <a:pt x="20" y="5"/>
                      <a:pt x="20" y="5"/>
                    </a:cubicBezTo>
                    <a:cubicBezTo>
                      <a:pt x="20" y="5"/>
                      <a:pt x="20" y="5"/>
                      <a:pt x="20" y="5"/>
                    </a:cubicBezTo>
                    <a:cubicBezTo>
                      <a:pt x="16" y="5"/>
                      <a:pt x="12" y="7"/>
                      <a:pt x="9" y="10"/>
                    </a:cubicBezTo>
                    <a:cubicBezTo>
                      <a:pt x="9" y="10"/>
                      <a:pt x="9" y="10"/>
                      <a:pt x="9" y="10"/>
                    </a:cubicBezTo>
                    <a:cubicBezTo>
                      <a:pt x="6" y="12"/>
                      <a:pt x="5" y="16"/>
                      <a:pt x="5" y="20"/>
                    </a:cubicBezTo>
                    <a:cubicBezTo>
                      <a:pt x="5" y="25"/>
                      <a:pt x="6" y="28"/>
                      <a:pt x="9" y="31"/>
                    </a:cubicBezTo>
                    <a:cubicBezTo>
                      <a:pt x="12" y="34"/>
                      <a:pt x="16" y="36"/>
                      <a:pt x="20" y="36"/>
                    </a:cubicBezTo>
                    <a:cubicBezTo>
                      <a:pt x="20" y="36"/>
                      <a:pt x="20" y="36"/>
                      <a:pt x="20" y="36"/>
                    </a:cubicBezTo>
                    <a:cubicBezTo>
                      <a:pt x="20" y="40"/>
                      <a:pt x="20" y="40"/>
                      <a:pt x="20" y="40"/>
                    </a:cubicBezTo>
                    <a:cubicBezTo>
                      <a:pt x="20" y="40"/>
                      <a:pt x="20" y="40"/>
                      <a:pt x="20" y="40"/>
                    </a:cubicBezTo>
                    <a:cubicBezTo>
                      <a:pt x="14" y="40"/>
                      <a:pt x="9" y="38"/>
                      <a:pt x="6" y="35"/>
                    </a:cubicBezTo>
                    <a:cubicBezTo>
                      <a:pt x="2" y="31"/>
                      <a:pt x="0" y="26"/>
                      <a:pt x="0" y="20"/>
                    </a:cubicBezTo>
                    <a:cubicBezTo>
                      <a:pt x="0" y="15"/>
                      <a:pt x="2" y="10"/>
                      <a:pt x="6" y="6"/>
                    </a:cubicBezTo>
                    <a:cubicBezTo>
                      <a:pt x="6" y="6"/>
                      <a:pt x="6" y="6"/>
                      <a:pt x="6" y="6"/>
                    </a:cubicBezTo>
                    <a:cubicBezTo>
                      <a:pt x="6" y="6"/>
                      <a:pt x="6" y="6"/>
                      <a:pt x="6" y="6"/>
                    </a:cubicBezTo>
                    <a:cubicBezTo>
                      <a:pt x="9" y="3"/>
                      <a:pt x="14"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9" name="Freeform 27"/>
              <p:cNvSpPr>
                <a:spLocks noEditPoints="1"/>
              </p:cNvSpPr>
              <p:nvPr/>
            </p:nvSpPr>
            <p:spPr bwMode="auto">
              <a:xfrm>
                <a:off x="7604138" y="2133614"/>
                <a:ext cx="234951" cy="309565"/>
              </a:xfrm>
              <a:custGeom>
                <a:avLst/>
                <a:gdLst>
                  <a:gd name="T0" fmla="*/ 98 w 104"/>
                  <a:gd name="T1" fmla="*/ 63 h 137"/>
                  <a:gd name="T2" fmla="*/ 73 w 104"/>
                  <a:gd name="T3" fmla="*/ 5 h 137"/>
                  <a:gd name="T4" fmla="*/ 84 w 104"/>
                  <a:gd name="T5" fmla="*/ 0 h 137"/>
                  <a:gd name="T6" fmla="*/ 86 w 104"/>
                  <a:gd name="T7" fmla="*/ 2 h 137"/>
                  <a:gd name="T8" fmla="*/ 104 w 104"/>
                  <a:gd name="T9" fmla="*/ 66 h 137"/>
                  <a:gd name="T10" fmla="*/ 87 w 104"/>
                  <a:gd name="T11" fmla="*/ 68 h 137"/>
                  <a:gd name="T12" fmla="*/ 85 w 104"/>
                  <a:gd name="T13" fmla="*/ 66 h 137"/>
                  <a:gd name="T14" fmla="*/ 93 w 104"/>
                  <a:gd name="T15" fmla="*/ 96 h 137"/>
                  <a:gd name="T16" fmla="*/ 91 w 104"/>
                  <a:gd name="T17" fmla="*/ 100 h 137"/>
                  <a:gd name="T18" fmla="*/ 78 w 104"/>
                  <a:gd name="T19" fmla="*/ 135 h 137"/>
                  <a:gd name="T20" fmla="*/ 76 w 104"/>
                  <a:gd name="T21" fmla="*/ 137 h 137"/>
                  <a:gd name="T22" fmla="*/ 73 w 104"/>
                  <a:gd name="T23" fmla="*/ 133 h 137"/>
                  <a:gd name="T24" fmla="*/ 73 w 104"/>
                  <a:gd name="T25" fmla="*/ 97 h 137"/>
                  <a:gd name="T26" fmla="*/ 76 w 104"/>
                  <a:gd name="T27" fmla="*/ 95 h 137"/>
                  <a:gd name="T28" fmla="*/ 73 w 104"/>
                  <a:gd name="T29" fmla="*/ 41 h 137"/>
                  <a:gd name="T30" fmla="*/ 74 w 104"/>
                  <a:gd name="T31" fmla="*/ 27 h 137"/>
                  <a:gd name="T32" fmla="*/ 73 w 104"/>
                  <a:gd name="T33" fmla="*/ 25 h 137"/>
                  <a:gd name="T34" fmla="*/ 79 w 104"/>
                  <a:gd name="T35" fmla="*/ 27 h 137"/>
                  <a:gd name="T36" fmla="*/ 89 w 104"/>
                  <a:gd name="T37" fmla="*/ 63 h 137"/>
                  <a:gd name="T38" fmla="*/ 52 w 104"/>
                  <a:gd name="T39" fmla="*/ 5 h 137"/>
                  <a:gd name="T40" fmla="*/ 73 w 104"/>
                  <a:gd name="T41" fmla="*/ 0 h 137"/>
                  <a:gd name="T42" fmla="*/ 52 w 104"/>
                  <a:gd name="T43" fmla="*/ 95 h 137"/>
                  <a:gd name="T44" fmla="*/ 57 w 104"/>
                  <a:gd name="T45" fmla="*/ 97 h 137"/>
                  <a:gd name="T46" fmla="*/ 73 w 104"/>
                  <a:gd name="T47" fmla="*/ 133 h 137"/>
                  <a:gd name="T48" fmla="*/ 55 w 104"/>
                  <a:gd name="T49" fmla="*/ 137 h 137"/>
                  <a:gd name="T50" fmla="*/ 52 w 104"/>
                  <a:gd name="T51" fmla="*/ 100 h 137"/>
                  <a:gd name="T52" fmla="*/ 52 w 104"/>
                  <a:gd name="T53" fmla="*/ 95 h 137"/>
                  <a:gd name="T54" fmla="*/ 69 w 104"/>
                  <a:gd name="T55" fmla="*/ 28 h 137"/>
                  <a:gd name="T56" fmla="*/ 72 w 104"/>
                  <a:gd name="T57" fmla="*/ 25 h 137"/>
                  <a:gd name="T58" fmla="*/ 73 w 104"/>
                  <a:gd name="T59" fmla="*/ 26 h 137"/>
                  <a:gd name="T60" fmla="*/ 73 w 104"/>
                  <a:gd name="T61" fmla="*/ 26 h 137"/>
                  <a:gd name="T62" fmla="*/ 52 w 104"/>
                  <a:gd name="T63" fmla="*/ 5 h 137"/>
                  <a:gd name="T64" fmla="*/ 6 w 104"/>
                  <a:gd name="T65" fmla="*/ 63 h 137"/>
                  <a:gd name="T66" fmla="*/ 25 w 104"/>
                  <a:gd name="T67" fmla="*/ 26 h 137"/>
                  <a:gd name="T68" fmla="*/ 27 w 104"/>
                  <a:gd name="T69" fmla="*/ 25 h 137"/>
                  <a:gd name="T70" fmla="*/ 34 w 104"/>
                  <a:gd name="T71" fmla="*/ 27 h 137"/>
                  <a:gd name="T72" fmla="*/ 34 w 104"/>
                  <a:gd name="T73" fmla="*/ 28 h 137"/>
                  <a:gd name="T74" fmla="*/ 28 w 104"/>
                  <a:gd name="T75" fmla="*/ 95 h 137"/>
                  <a:gd name="T76" fmla="*/ 31 w 104"/>
                  <a:gd name="T77" fmla="*/ 97 h 137"/>
                  <a:gd name="T78" fmla="*/ 46 w 104"/>
                  <a:gd name="T79" fmla="*/ 133 h 137"/>
                  <a:gd name="T80" fmla="*/ 49 w 104"/>
                  <a:gd name="T81" fmla="*/ 95 h 137"/>
                  <a:gd name="T82" fmla="*/ 52 w 104"/>
                  <a:gd name="T83" fmla="*/ 100 h 137"/>
                  <a:gd name="T84" fmla="*/ 51 w 104"/>
                  <a:gd name="T85" fmla="*/ 135 h 137"/>
                  <a:gd name="T86" fmla="*/ 28 w 104"/>
                  <a:gd name="T87" fmla="*/ 137 h 137"/>
                  <a:gd name="T88" fmla="*/ 26 w 104"/>
                  <a:gd name="T89" fmla="*/ 135 h 137"/>
                  <a:gd name="T90" fmla="*/ 13 w 104"/>
                  <a:gd name="T91" fmla="*/ 100 h 137"/>
                  <a:gd name="T92" fmla="*/ 12 w 104"/>
                  <a:gd name="T93" fmla="*/ 99 h 137"/>
                  <a:gd name="T94" fmla="*/ 18 w 104"/>
                  <a:gd name="T95" fmla="*/ 67 h 137"/>
                  <a:gd name="T96" fmla="*/ 3 w 104"/>
                  <a:gd name="T97" fmla="*/ 68 h 137"/>
                  <a:gd name="T98" fmla="*/ 2 w 104"/>
                  <a:gd name="T99" fmla="*/ 68 h 137"/>
                  <a:gd name="T100" fmla="*/ 19 w 104"/>
                  <a:gd name="T101" fmla="*/ 2 h 137"/>
                  <a:gd name="T102" fmla="*/ 52 w 104"/>
                  <a:gd name="T10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4" h="137">
                    <a:moveTo>
                      <a:pt x="89" y="63"/>
                    </a:moveTo>
                    <a:cubicBezTo>
                      <a:pt x="98" y="63"/>
                      <a:pt x="98" y="63"/>
                      <a:pt x="98" y="63"/>
                    </a:cubicBezTo>
                    <a:cubicBezTo>
                      <a:pt x="82" y="5"/>
                      <a:pt x="82" y="5"/>
                      <a:pt x="82" y="5"/>
                    </a:cubicBezTo>
                    <a:cubicBezTo>
                      <a:pt x="73" y="5"/>
                      <a:pt x="73" y="5"/>
                      <a:pt x="73" y="5"/>
                    </a:cubicBezTo>
                    <a:cubicBezTo>
                      <a:pt x="73" y="0"/>
                      <a:pt x="73" y="0"/>
                      <a:pt x="73" y="0"/>
                    </a:cubicBezTo>
                    <a:cubicBezTo>
                      <a:pt x="84" y="0"/>
                      <a:pt x="84" y="0"/>
                      <a:pt x="84" y="0"/>
                    </a:cubicBezTo>
                    <a:cubicBezTo>
                      <a:pt x="84" y="0"/>
                      <a:pt x="84" y="0"/>
                      <a:pt x="84" y="0"/>
                    </a:cubicBezTo>
                    <a:cubicBezTo>
                      <a:pt x="85" y="0"/>
                      <a:pt x="86" y="1"/>
                      <a:pt x="86" y="2"/>
                    </a:cubicBezTo>
                    <a:cubicBezTo>
                      <a:pt x="103" y="65"/>
                      <a:pt x="103" y="65"/>
                      <a:pt x="103" y="65"/>
                    </a:cubicBezTo>
                    <a:cubicBezTo>
                      <a:pt x="103" y="65"/>
                      <a:pt x="104" y="65"/>
                      <a:pt x="104" y="66"/>
                    </a:cubicBezTo>
                    <a:cubicBezTo>
                      <a:pt x="104" y="67"/>
                      <a:pt x="102" y="68"/>
                      <a:pt x="101" y="68"/>
                    </a:cubicBezTo>
                    <a:cubicBezTo>
                      <a:pt x="87" y="68"/>
                      <a:pt x="87" y="68"/>
                      <a:pt x="87" y="68"/>
                    </a:cubicBezTo>
                    <a:cubicBezTo>
                      <a:pt x="87" y="68"/>
                      <a:pt x="87" y="68"/>
                      <a:pt x="87" y="68"/>
                    </a:cubicBezTo>
                    <a:cubicBezTo>
                      <a:pt x="86" y="68"/>
                      <a:pt x="85" y="67"/>
                      <a:pt x="85" y="66"/>
                    </a:cubicBezTo>
                    <a:cubicBezTo>
                      <a:pt x="80" y="48"/>
                      <a:pt x="80" y="48"/>
                      <a:pt x="80" y="48"/>
                    </a:cubicBezTo>
                    <a:cubicBezTo>
                      <a:pt x="93" y="96"/>
                      <a:pt x="93" y="96"/>
                      <a:pt x="93" y="96"/>
                    </a:cubicBezTo>
                    <a:cubicBezTo>
                      <a:pt x="93" y="97"/>
                      <a:pt x="93" y="97"/>
                      <a:pt x="93" y="97"/>
                    </a:cubicBezTo>
                    <a:cubicBezTo>
                      <a:pt x="93" y="98"/>
                      <a:pt x="92" y="100"/>
                      <a:pt x="91" y="100"/>
                    </a:cubicBezTo>
                    <a:cubicBezTo>
                      <a:pt x="78" y="100"/>
                      <a:pt x="78" y="100"/>
                      <a:pt x="78" y="100"/>
                    </a:cubicBezTo>
                    <a:cubicBezTo>
                      <a:pt x="78" y="135"/>
                      <a:pt x="78" y="135"/>
                      <a:pt x="78" y="135"/>
                    </a:cubicBezTo>
                    <a:cubicBezTo>
                      <a:pt x="78" y="135"/>
                      <a:pt x="78" y="135"/>
                      <a:pt x="78" y="135"/>
                    </a:cubicBezTo>
                    <a:cubicBezTo>
                      <a:pt x="78" y="136"/>
                      <a:pt x="77" y="137"/>
                      <a:pt x="76" y="137"/>
                    </a:cubicBezTo>
                    <a:cubicBezTo>
                      <a:pt x="73" y="137"/>
                      <a:pt x="73" y="137"/>
                      <a:pt x="73" y="137"/>
                    </a:cubicBezTo>
                    <a:cubicBezTo>
                      <a:pt x="73" y="133"/>
                      <a:pt x="73" y="133"/>
                      <a:pt x="73" y="133"/>
                    </a:cubicBezTo>
                    <a:cubicBezTo>
                      <a:pt x="73" y="133"/>
                      <a:pt x="73" y="133"/>
                      <a:pt x="73" y="133"/>
                    </a:cubicBezTo>
                    <a:cubicBezTo>
                      <a:pt x="73" y="97"/>
                      <a:pt x="73" y="97"/>
                      <a:pt x="73" y="97"/>
                    </a:cubicBezTo>
                    <a:cubicBezTo>
                      <a:pt x="73" y="96"/>
                      <a:pt x="74" y="95"/>
                      <a:pt x="76" y="95"/>
                    </a:cubicBezTo>
                    <a:cubicBezTo>
                      <a:pt x="76" y="95"/>
                      <a:pt x="76" y="95"/>
                      <a:pt x="76" y="95"/>
                    </a:cubicBezTo>
                    <a:cubicBezTo>
                      <a:pt x="88" y="95"/>
                      <a:pt x="88" y="95"/>
                      <a:pt x="88" y="95"/>
                    </a:cubicBezTo>
                    <a:cubicBezTo>
                      <a:pt x="73" y="41"/>
                      <a:pt x="73" y="41"/>
                      <a:pt x="73" y="41"/>
                    </a:cubicBezTo>
                    <a:cubicBezTo>
                      <a:pt x="73" y="26"/>
                      <a:pt x="73" y="26"/>
                      <a:pt x="73" y="26"/>
                    </a:cubicBezTo>
                    <a:cubicBezTo>
                      <a:pt x="74" y="27"/>
                      <a:pt x="74" y="27"/>
                      <a:pt x="74" y="27"/>
                    </a:cubicBezTo>
                    <a:cubicBezTo>
                      <a:pt x="74" y="26"/>
                      <a:pt x="73" y="26"/>
                      <a:pt x="73" y="26"/>
                    </a:cubicBezTo>
                    <a:cubicBezTo>
                      <a:pt x="73" y="25"/>
                      <a:pt x="73" y="25"/>
                      <a:pt x="73" y="25"/>
                    </a:cubicBezTo>
                    <a:cubicBezTo>
                      <a:pt x="77" y="25"/>
                      <a:pt x="77" y="25"/>
                      <a:pt x="77" y="25"/>
                    </a:cubicBezTo>
                    <a:cubicBezTo>
                      <a:pt x="78" y="25"/>
                      <a:pt x="79" y="26"/>
                      <a:pt x="79" y="27"/>
                    </a:cubicBezTo>
                    <a:cubicBezTo>
                      <a:pt x="79" y="27"/>
                      <a:pt x="79" y="27"/>
                      <a:pt x="79" y="27"/>
                    </a:cubicBezTo>
                    <a:lnTo>
                      <a:pt x="89" y="63"/>
                    </a:lnTo>
                    <a:close/>
                    <a:moveTo>
                      <a:pt x="73" y="5"/>
                    </a:moveTo>
                    <a:cubicBezTo>
                      <a:pt x="52" y="5"/>
                      <a:pt x="52" y="5"/>
                      <a:pt x="52" y="5"/>
                    </a:cubicBezTo>
                    <a:cubicBezTo>
                      <a:pt x="52" y="0"/>
                      <a:pt x="52" y="0"/>
                      <a:pt x="52" y="0"/>
                    </a:cubicBezTo>
                    <a:cubicBezTo>
                      <a:pt x="73" y="0"/>
                      <a:pt x="73" y="0"/>
                      <a:pt x="73" y="0"/>
                    </a:cubicBezTo>
                    <a:cubicBezTo>
                      <a:pt x="73" y="5"/>
                      <a:pt x="73" y="5"/>
                      <a:pt x="73" y="5"/>
                    </a:cubicBezTo>
                    <a:close/>
                    <a:moveTo>
                      <a:pt x="52" y="95"/>
                    </a:moveTo>
                    <a:cubicBezTo>
                      <a:pt x="55" y="95"/>
                      <a:pt x="55" y="95"/>
                      <a:pt x="55" y="95"/>
                    </a:cubicBezTo>
                    <a:cubicBezTo>
                      <a:pt x="56" y="95"/>
                      <a:pt x="57" y="96"/>
                      <a:pt x="57" y="97"/>
                    </a:cubicBezTo>
                    <a:cubicBezTo>
                      <a:pt x="57" y="133"/>
                      <a:pt x="57" y="133"/>
                      <a:pt x="57" y="133"/>
                    </a:cubicBezTo>
                    <a:cubicBezTo>
                      <a:pt x="73" y="133"/>
                      <a:pt x="73" y="133"/>
                      <a:pt x="73" y="133"/>
                    </a:cubicBezTo>
                    <a:cubicBezTo>
                      <a:pt x="73" y="137"/>
                      <a:pt x="73" y="137"/>
                      <a:pt x="73" y="137"/>
                    </a:cubicBezTo>
                    <a:cubicBezTo>
                      <a:pt x="55" y="137"/>
                      <a:pt x="55" y="137"/>
                      <a:pt x="55" y="137"/>
                    </a:cubicBezTo>
                    <a:cubicBezTo>
                      <a:pt x="54" y="137"/>
                      <a:pt x="52" y="136"/>
                      <a:pt x="52" y="135"/>
                    </a:cubicBezTo>
                    <a:cubicBezTo>
                      <a:pt x="52" y="100"/>
                      <a:pt x="52" y="100"/>
                      <a:pt x="52" y="100"/>
                    </a:cubicBezTo>
                    <a:cubicBezTo>
                      <a:pt x="52" y="100"/>
                      <a:pt x="52" y="100"/>
                      <a:pt x="52" y="100"/>
                    </a:cubicBezTo>
                    <a:cubicBezTo>
                      <a:pt x="52" y="95"/>
                      <a:pt x="52" y="95"/>
                      <a:pt x="52" y="95"/>
                    </a:cubicBezTo>
                    <a:close/>
                    <a:moveTo>
                      <a:pt x="73" y="41"/>
                    </a:moveTo>
                    <a:cubicBezTo>
                      <a:pt x="69" y="28"/>
                      <a:pt x="69" y="28"/>
                      <a:pt x="69" y="28"/>
                    </a:cubicBezTo>
                    <a:cubicBezTo>
                      <a:pt x="69" y="27"/>
                      <a:pt x="70" y="26"/>
                      <a:pt x="71" y="25"/>
                    </a:cubicBezTo>
                    <a:cubicBezTo>
                      <a:pt x="71" y="25"/>
                      <a:pt x="72" y="25"/>
                      <a:pt x="72" y="25"/>
                    </a:cubicBezTo>
                    <a:cubicBezTo>
                      <a:pt x="73" y="25"/>
                      <a:pt x="73" y="25"/>
                      <a:pt x="73" y="25"/>
                    </a:cubicBezTo>
                    <a:cubicBezTo>
                      <a:pt x="73" y="26"/>
                      <a:pt x="73" y="26"/>
                      <a:pt x="73" y="26"/>
                    </a:cubicBezTo>
                    <a:cubicBezTo>
                      <a:pt x="73" y="25"/>
                      <a:pt x="72" y="25"/>
                      <a:pt x="72" y="25"/>
                    </a:cubicBezTo>
                    <a:cubicBezTo>
                      <a:pt x="73" y="26"/>
                      <a:pt x="73" y="26"/>
                      <a:pt x="73" y="26"/>
                    </a:cubicBezTo>
                    <a:lnTo>
                      <a:pt x="73" y="41"/>
                    </a:lnTo>
                    <a:close/>
                    <a:moveTo>
                      <a:pt x="52" y="5"/>
                    </a:moveTo>
                    <a:cubicBezTo>
                      <a:pt x="23" y="5"/>
                      <a:pt x="23" y="5"/>
                      <a:pt x="23" y="5"/>
                    </a:cubicBezTo>
                    <a:cubicBezTo>
                      <a:pt x="6" y="63"/>
                      <a:pt x="6" y="63"/>
                      <a:pt x="6" y="63"/>
                    </a:cubicBezTo>
                    <a:cubicBezTo>
                      <a:pt x="15" y="63"/>
                      <a:pt x="15" y="63"/>
                      <a:pt x="15" y="63"/>
                    </a:cubicBezTo>
                    <a:cubicBezTo>
                      <a:pt x="25" y="26"/>
                      <a:pt x="25" y="26"/>
                      <a:pt x="25" y="26"/>
                    </a:cubicBezTo>
                    <a:cubicBezTo>
                      <a:pt x="25" y="25"/>
                      <a:pt x="26" y="25"/>
                      <a:pt x="27" y="25"/>
                    </a:cubicBezTo>
                    <a:cubicBezTo>
                      <a:pt x="27" y="25"/>
                      <a:pt x="27" y="25"/>
                      <a:pt x="27" y="25"/>
                    </a:cubicBezTo>
                    <a:cubicBezTo>
                      <a:pt x="31" y="25"/>
                      <a:pt x="31" y="25"/>
                      <a:pt x="31" y="25"/>
                    </a:cubicBezTo>
                    <a:cubicBezTo>
                      <a:pt x="33" y="25"/>
                      <a:pt x="34" y="26"/>
                      <a:pt x="34" y="27"/>
                    </a:cubicBezTo>
                    <a:cubicBezTo>
                      <a:pt x="34" y="27"/>
                      <a:pt x="34" y="28"/>
                      <a:pt x="34" y="28"/>
                    </a:cubicBezTo>
                    <a:cubicBezTo>
                      <a:pt x="34" y="28"/>
                      <a:pt x="34" y="28"/>
                      <a:pt x="34" y="28"/>
                    </a:cubicBezTo>
                    <a:cubicBezTo>
                      <a:pt x="16" y="95"/>
                      <a:pt x="16" y="95"/>
                      <a:pt x="16" y="95"/>
                    </a:cubicBezTo>
                    <a:cubicBezTo>
                      <a:pt x="28" y="95"/>
                      <a:pt x="28" y="95"/>
                      <a:pt x="28" y="95"/>
                    </a:cubicBezTo>
                    <a:cubicBezTo>
                      <a:pt x="30" y="95"/>
                      <a:pt x="31" y="96"/>
                      <a:pt x="31" y="97"/>
                    </a:cubicBezTo>
                    <a:cubicBezTo>
                      <a:pt x="31" y="97"/>
                      <a:pt x="31" y="97"/>
                      <a:pt x="31" y="97"/>
                    </a:cubicBezTo>
                    <a:cubicBezTo>
                      <a:pt x="31" y="133"/>
                      <a:pt x="31" y="133"/>
                      <a:pt x="31" y="133"/>
                    </a:cubicBezTo>
                    <a:cubicBezTo>
                      <a:pt x="46" y="133"/>
                      <a:pt x="46" y="133"/>
                      <a:pt x="46" y="133"/>
                    </a:cubicBezTo>
                    <a:cubicBezTo>
                      <a:pt x="46" y="97"/>
                      <a:pt x="46" y="97"/>
                      <a:pt x="46" y="97"/>
                    </a:cubicBezTo>
                    <a:cubicBezTo>
                      <a:pt x="46" y="96"/>
                      <a:pt x="48" y="95"/>
                      <a:pt x="49" y="95"/>
                    </a:cubicBezTo>
                    <a:cubicBezTo>
                      <a:pt x="52" y="95"/>
                      <a:pt x="52" y="95"/>
                      <a:pt x="52" y="95"/>
                    </a:cubicBezTo>
                    <a:cubicBezTo>
                      <a:pt x="52" y="100"/>
                      <a:pt x="52" y="100"/>
                      <a:pt x="52" y="100"/>
                    </a:cubicBezTo>
                    <a:cubicBezTo>
                      <a:pt x="51" y="100"/>
                      <a:pt x="51" y="100"/>
                      <a:pt x="51" y="100"/>
                    </a:cubicBezTo>
                    <a:cubicBezTo>
                      <a:pt x="51" y="135"/>
                      <a:pt x="51" y="135"/>
                      <a:pt x="51" y="135"/>
                    </a:cubicBezTo>
                    <a:cubicBezTo>
                      <a:pt x="51" y="136"/>
                      <a:pt x="50" y="137"/>
                      <a:pt x="49" y="137"/>
                    </a:cubicBezTo>
                    <a:cubicBezTo>
                      <a:pt x="28" y="137"/>
                      <a:pt x="28" y="137"/>
                      <a:pt x="28" y="137"/>
                    </a:cubicBezTo>
                    <a:cubicBezTo>
                      <a:pt x="28" y="137"/>
                      <a:pt x="28" y="137"/>
                      <a:pt x="28" y="137"/>
                    </a:cubicBezTo>
                    <a:cubicBezTo>
                      <a:pt x="27" y="137"/>
                      <a:pt x="26" y="136"/>
                      <a:pt x="26" y="135"/>
                    </a:cubicBezTo>
                    <a:cubicBezTo>
                      <a:pt x="26" y="100"/>
                      <a:pt x="26" y="100"/>
                      <a:pt x="26" y="100"/>
                    </a:cubicBezTo>
                    <a:cubicBezTo>
                      <a:pt x="13" y="100"/>
                      <a:pt x="13" y="100"/>
                      <a:pt x="13" y="100"/>
                    </a:cubicBezTo>
                    <a:cubicBezTo>
                      <a:pt x="13" y="100"/>
                      <a:pt x="13" y="100"/>
                      <a:pt x="13" y="100"/>
                    </a:cubicBezTo>
                    <a:cubicBezTo>
                      <a:pt x="13" y="100"/>
                      <a:pt x="12" y="100"/>
                      <a:pt x="12" y="99"/>
                    </a:cubicBezTo>
                    <a:cubicBezTo>
                      <a:pt x="11" y="99"/>
                      <a:pt x="10" y="98"/>
                      <a:pt x="10" y="97"/>
                    </a:cubicBezTo>
                    <a:cubicBezTo>
                      <a:pt x="18" y="67"/>
                      <a:pt x="18" y="67"/>
                      <a:pt x="18" y="67"/>
                    </a:cubicBezTo>
                    <a:cubicBezTo>
                      <a:pt x="18" y="68"/>
                      <a:pt x="17" y="68"/>
                      <a:pt x="16" y="68"/>
                    </a:cubicBezTo>
                    <a:cubicBezTo>
                      <a:pt x="3" y="68"/>
                      <a:pt x="3" y="68"/>
                      <a:pt x="3" y="68"/>
                    </a:cubicBezTo>
                    <a:cubicBezTo>
                      <a:pt x="3" y="68"/>
                      <a:pt x="3" y="68"/>
                      <a:pt x="3" y="68"/>
                    </a:cubicBezTo>
                    <a:cubicBezTo>
                      <a:pt x="2" y="68"/>
                      <a:pt x="2" y="68"/>
                      <a:pt x="2" y="68"/>
                    </a:cubicBezTo>
                    <a:cubicBezTo>
                      <a:pt x="1" y="68"/>
                      <a:pt x="0" y="66"/>
                      <a:pt x="0" y="65"/>
                    </a:cubicBezTo>
                    <a:cubicBezTo>
                      <a:pt x="19" y="2"/>
                      <a:pt x="19" y="2"/>
                      <a:pt x="19" y="2"/>
                    </a:cubicBezTo>
                    <a:cubicBezTo>
                      <a:pt x="19" y="1"/>
                      <a:pt x="20" y="0"/>
                      <a:pt x="21" y="0"/>
                    </a:cubicBezTo>
                    <a:cubicBezTo>
                      <a:pt x="52" y="0"/>
                      <a:pt x="52" y="0"/>
                      <a:pt x="52" y="0"/>
                    </a:cubicBezTo>
                    <a:lnTo>
                      <a:pt x="5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0" name="Freeform 29"/>
              <p:cNvSpPr>
                <a:spLocks noEditPoints="1"/>
              </p:cNvSpPr>
              <p:nvPr/>
            </p:nvSpPr>
            <p:spPr bwMode="auto">
              <a:xfrm>
                <a:off x="8504251" y="2633679"/>
                <a:ext cx="365125" cy="341315"/>
              </a:xfrm>
              <a:custGeom>
                <a:avLst/>
                <a:gdLst>
                  <a:gd name="T0" fmla="*/ 103 w 162"/>
                  <a:gd name="T1" fmla="*/ 56 h 151"/>
                  <a:gd name="T2" fmla="*/ 125 w 162"/>
                  <a:gd name="T3" fmla="*/ 50 h 151"/>
                  <a:gd name="T4" fmla="*/ 139 w 162"/>
                  <a:gd name="T5" fmla="*/ 55 h 151"/>
                  <a:gd name="T6" fmla="*/ 150 w 162"/>
                  <a:gd name="T7" fmla="*/ 60 h 151"/>
                  <a:gd name="T8" fmla="*/ 155 w 162"/>
                  <a:gd name="T9" fmla="*/ 59 h 151"/>
                  <a:gd name="T10" fmla="*/ 154 w 162"/>
                  <a:gd name="T11" fmla="*/ 37 h 151"/>
                  <a:gd name="T12" fmla="*/ 154 w 162"/>
                  <a:gd name="T13" fmla="*/ 37 h 151"/>
                  <a:gd name="T14" fmla="*/ 137 w 162"/>
                  <a:gd name="T15" fmla="*/ 12 h 151"/>
                  <a:gd name="T16" fmla="*/ 108 w 162"/>
                  <a:gd name="T17" fmla="*/ 7 h 151"/>
                  <a:gd name="T18" fmla="*/ 107 w 162"/>
                  <a:gd name="T19" fmla="*/ 7 h 151"/>
                  <a:gd name="T20" fmla="*/ 89 w 162"/>
                  <a:gd name="T21" fmla="*/ 16 h 151"/>
                  <a:gd name="T22" fmla="*/ 81 w 162"/>
                  <a:gd name="T23" fmla="*/ 19 h 151"/>
                  <a:gd name="T24" fmla="*/ 86 w 162"/>
                  <a:gd name="T25" fmla="*/ 13 h 151"/>
                  <a:gd name="T26" fmla="*/ 106 w 162"/>
                  <a:gd name="T27" fmla="*/ 2 h 151"/>
                  <a:gd name="T28" fmla="*/ 106 w 162"/>
                  <a:gd name="T29" fmla="*/ 2 h 151"/>
                  <a:gd name="T30" fmla="*/ 106 w 162"/>
                  <a:gd name="T31" fmla="*/ 2 h 151"/>
                  <a:gd name="T32" fmla="*/ 140 w 162"/>
                  <a:gd name="T33" fmla="*/ 8 h 151"/>
                  <a:gd name="T34" fmla="*/ 159 w 162"/>
                  <a:gd name="T35" fmla="*/ 36 h 151"/>
                  <a:gd name="T36" fmla="*/ 159 w 162"/>
                  <a:gd name="T37" fmla="*/ 36 h 151"/>
                  <a:gd name="T38" fmla="*/ 160 w 162"/>
                  <a:gd name="T39" fmla="*/ 61 h 151"/>
                  <a:gd name="T40" fmla="*/ 160 w 162"/>
                  <a:gd name="T41" fmla="*/ 61 h 151"/>
                  <a:gd name="T42" fmla="*/ 152 w 162"/>
                  <a:gd name="T43" fmla="*/ 65 h 151"/>
                  <a:gd name="T44" fmla="*/ 147 w 162"/>
                  <a:gd name="T45" fmla="*/ 67 h 151"/>
                  <a:gd name="T46" fmla="*/ 147 w 162"/>
                  <a:gd name="T47" fmla="*/ 67 h 151"/>
                  <a:gd name="T48" fmla="*/ 137 w 162"/>
                  <a:gd name="T49" fmla="*/ 59 h 151"/>
                  <a:gd name="T50" fmla="*/ 125 w 162"/>
                  <a:gd name="T51" fmla="*/ 54 h 151"/>
                  <a:gd name="T52" fmla="*/ 106 w 162"/>
                  <a:gd name="T53" fmla="*/ 60 h 151"/>
                  <a:gd name="T54" fmla="*/ 97 w 162"/>
                  <a:gd name="T55" fmla="*/ 74 h 151"/>
                  <a:gd name="T56" fmla="*/ 100 w 162"/>
                  <a:gd name="T57" fmla="*/ 103 h 151"/>
                  <a:gd name="T58" fmla="*/ 120 w 162"/>
                  <a:gd name="T59" fmla="*/ 132 h 151"/>
                  <a:gd name="T60" fmla="*/ 112 w 162"/>
                  <a:gd name="T61" fmla="*/ 143 h 151"/>
                  <a:gd name="T62" fmla="*/ 103 w 162"/>
                  <a:gd name="T63" fmla="*/ 150 h 151"/>
                  <a:gd name="T64" fmla="*/ 81 w 162"/>
                  <a:gd name="T65" fmla="*/ 144 h 151"/>
                  <a:gd name="T66" fmla="*/ 101 w 162"/>
                  <a:gd name="T67" fmla="*/ 146 h 151"/>
                  <a:gd name="T68" fmla="*/ 115 w 162"/>
                  <a:gd name="T69" fmla="*/ 133 h 151"/>
                  <a:gd name="T70" fmla="*/ 92 w 162"/>
                  <a:gd name="T71" fmla="*/ 73 h 151"/>
                  <a:gd name="T72" fmla="*/ 78 w 162"/>
                  <a:gd name="T73" fmla="*/ 34 h 151"/>
                  <a:gd name="T74" fmla="*/ 74 w 162"/>
                  <a:gd name="T75" fmla="*/ 34 h 151"/>
                  <a:gd name="T76" fmla="*/ 37 w 162"/>
                  <a:gd name="T77" fmla="*/ 23 h 151"/>
                  <a:gd name="T78" fmla="*/ 7 w 162"/>
                  <a:gd name="T79" fmla="*/ 69 h 151"/>
                  <a:gd name="T80" fmla="*/ 7 w 162"/>
                  <a:gd name="T81" fmla="*/ 70 h 151"/>
                  <a:gd name="T82" fmla="*/ 81 w 162"/>
                  <a:gd name="T83" fmla="*/ 144 h 151"/>
                  <a:gd name="T84" fmla="*/ 8 w 162"/>
                  <a:gd name="T85" fmla="*/ 37 h 151"/>
                  <a:gd name="T86" fmla="*/ 59 w 162"/>
                  <a:gd name="T87" fmla="*/ 19 h 151"/>
                  <a:gd name="T88" fmla="*/ 81 w 162"/>
                  <a:gd name="T89"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2" h="151">
                    <a:moveTo>
                      <a:pt x="92" y="73"/>
                    </a:moveTo>
                    <a:cubicBezTo>
                      <a:pt x="94" y="66"/>
                      <a:pt x="98" y="60"/>
                      <a:pt x="103" y="56"/>
                    </a:cubicBezTo>
                    <a:cubicBezTo>
                      <a:pt x="108" y="52"/>
                      <a:pt x="115" y="49"/>
                      <a:pt x="122" y="49"/>
                    </a:cubicBezTo>
                    <a:cubicBezTo>
                      <a:pt x="123" y="49"/>
                      <a:pt x="124" y="49"/>
                      <a:pt x="125" y="50"/>
                    </a:cubicBezTo>
                    <a:cubicBezTo>
                      <a:pt x="126" y="50"/>
                      <a:pt x="127" y="50"/>
                      <a:pt x="128" y="50"/>
                    </a:cubicBezTo>
                    <a:cubicBezTo>
                      <a:pt x="132" y="51"/>
                      <a:pt x="136" y="53"/>
                      <a:pt x="139" y="55"/>
                    </a:cubicBezTo>
                    <a:cubicBezTo>
                      <a:pt x="142" y="57"/>
                      <a:pt x="144" y="59"/>
                      <a:pt x="146" y="62"/>
                    </a:cubicBezTo>
                    <a:cubicBezTo>
                      <a:pt x="148" y="61"/>
                      <a:pt x="149" y="61"/>
                      <a:pt x="150" y="60"/>
                    </a:cubicBezTo>
                    <a:cubicBezTo>
                      <a:pt x="150" y="60"/>
                      <a:pt x="150" y="60"/>
                      <a:pt x="150" y="60"/>
                    </a:cubicBezTo>
                    <a:cubicBezTo>
                      <a:pt x="152" y="60"/>
                      <a:pt x="153" y="59"/>
                      <a:pt x="155" y="59"/>
                    </a:cubicBezTo>
                    <a:cubicBezTo>
                      <a:pt x="157" y="45"/>
                      <a:pt x="154" y="37"/>
                      <a:pt x="154" y="37"/>
                    </a:cubicBezTo>
                    <a:cubicBezTo>
                      <a:pt x="154" y="37"/>
                      <a:pt x="154" y="37"/>
                      <a:pt x="154" y="37"/>
                    </a:cubicBezTo>
                    <a:cubicBezTo>
                      <a:pt x="154" y="37"/>
                      <a:pt x="154" y="37"/>
                      <a:pt x="154" y="37"/>
                    </a:cubicBezTo>
                    <a:cubicBezTo>
                      <a:pt x="154" y="37"/>
                      <a:pt x="154" y="37"/>
                      <a:pt x="154" y="37"/>
                    </a:cubicBezTo>
                    <a:cubicBezTo>
                      <a:pt x="154" y="37"/>
                      <a:pt x="154" y="37"/>
                      <a:pt x="154" y="37"/>
                    </a:cubicBezTo>
                    <a:cubicBezTo>
                      <a:pt x="152" y="26"/>
                      <a:pt x="145" y="18"/>
                      <a:pt x="137" y="12"/>
                    </a:cubicBezTo>
                    <a:cubicBezTo>
                      <a:pt x="129" y="7"/>
                      <a:pt x="118" y="5"/>
                      <a:pt x="108" y="7"/>
                    </a:cubicBezTo>
                    <a:cubicBezTo>
                      <a:pt x="108" y="7"/>
                      <a:pt x="108" y="7"/>
                      <a:pt x="108" y="7"/>
                    </a:cubicBezTo>
                    <a:cubicBezTo>
                      <a:pt x="108" y="7"/>
                      <a:pt x="108" y="7"/>
                      <a:pt x="108" y="7"/>
                    </a:cubicBezTo>
                    <a:cubicBezTo>
                      <a:pt x="107" y="7"/>
                      <a:pt x="107" y="7"/>
                      <a:pt x="107" y="7"/>
                    </a:cubicBezTo>
                    <a:cubicBezTo>
                      <a:pt x="100" y="9"/>
                      <a:pt x="94" y="12"/>
                      <a:pt x="89" y="16"/>
                    </a:cubicBezTo>
                    <a:cubicBezTo>
                      <a:pt x="89" y="16"/>
                      <a:pt x="89" y="16"/>
                      <a:pt x="89" y="16"/>
                    </a:cubicBezTo>
                    <a:cubicBezTo>
                      <a:pt x="86" y="20"/>
                      <a:pt x="83" y="23"/>
                      <a:pt x="81" y="28"/>
                    </a:cubicBezTo>
                    <a:cubicBezTo>
                      <a:pt x="81" y="19"/>
                      <a:pt x="81" y="19"/>
                      <a:pt x="81" y="19"/>
                    </a:cubicBezTo>
                    <a:cubicBezTo>
                      <a:pt x="82" y="17"/>
                      <a:pt x="84" y="15"/>
                      <a:pt x="86" y="13"/>
                    </a:cubicBezTo>
                    <a:cubicBezTo>
                      <a:pt x="86" y="13"/>
                      <a:pt x="86" y="13"/>
                      <a:pt x="86" y="13"/>
                    </a:cubicBezTo>
                    <a:cubicBezTo>
                      <a:pt x="86" y="13"/>
                      <a:pt x="86" y="13"/>
                      <a:pt x="86" y="13"/>
                    </a:cubicBezTo>
                    <a:cubicBezTo>
                      <a:pt x="92" y="8"/>
                      <a:pt x="98" y="4"/>
                      <a:pt x="106" y="2"/>
                    </a:cubicBezTo>
                    <a:cubicBezTo>
                      <a:pt x="106" y="2"/>
                      <a:pt x="106" y="2"/>
                      <a:pt x="106" y="2"/>
                    </a:cubicBezTo>
                    <a:cubicBezTo>
                      <a:pt x="106" y="2"/>
                      <a:pt x="106" y="2"/>
                      <a:pt x="106" y="2"/>
                    </a:cubicBezTo>
                    <a:cubicBezTo>
                      <a:pt x="106" y="2"/>
                      <a:pt x="106" y="2"/>
                      <a:pt x="106" y="2"/>
                    </a:cubicBezTo>
                    <a:cubicBezTo>
                      <a:pt x="106" y="2"/>
                      <a:pt x="106" y="2"/>
                      <a:pt x="106" y="2"/>
                    </a:cubicBezTo>
                    <a:cubicBezTo>
                      <a:pt x="106" y="2"/>
                      <a:pt x="106" y="2"/>
                      <a:pt x="106" y="2"/>
                    </a:cubicBezTo>
                    <a:cubicBezTo>
                      <a:pt x="118" y="0"/>
                      <a:pt x="130" y="2"/>
                      <a:pt x="140" y="8"/>
                    </a:cubicBezTo>
                    <a:cubicBezTo>
                      <a:pt x="149" y="14"/>
                      <a:pt x="156" y="24"/>
                      <a:pt x="159" y="36"/>
                    </a:cubicBezTo>
                    <a:cubicBezTo>
                      <a:pt x="159" y="36"/>
                      <a:pt x="159" y="36"/>
                      <a:pt x="159" y="36"/>
                    </a:cubicBezTo>
                    <a:cubicBezTo>
                      <a:pt x="159" y="36"/>
                      <a:pt x="159" y="36"/>
                      <a:pt x="159" y="36"/>
                    </a:cubicBezTo>
                    <a:cubicBezTo>
                      <a:pt x="159" y="36"/>
                      <a:pt x="159" y="36"/>
                      <a:pt x="159" y="36"/>
                    </a:cubicBezTo>
                    <a:cubicBezTo>
                      <a:pt x="159" y="36"/>
                      <a:pt x="159" y="36"/>
                      <a:pt x="159" y="36"/>
                    </a:cubicBezTo>
                    <a:cubicBezTo>
                      <a:pt x="159" y="37"/>
                      <a:pt x="162" y="46"/>
                      <a:pt x="160" y="61"/>
                    </a:cubicBezTo>
                    <a:cubicBezTo>
                      <a:pt x="160" y="61"/>
                      <a:pt x="160" y="61"/>
                      <a:pt x="160" y="61"/>
                    </a:cubicBezTo>
                    <a:cubicBezTo>
                      <a:pt x="160" y="61"/>
                      <a:pt x="160" y="61"/>
                      <a:pt x="160" y="61"/>
                    </a:cubicBezTo>
                    <a:cubicBezTo>
                      <a:pt x="159" y="62"/>
                      <a:pt x="159" y="63"/>
                      <a:pt x="158" y="63"/>
                    </a:cubicBezTo>
                    <a:cubicBezTo>
                      <a:pt x="156" y="64"/>
                      <a:pt x="154" y="64"/>
                      <a:pt x="152" y="65"/>
                    </a:cubicBezTo>
                    <a:cubicBezTo>
                      <a:pt x="152" y="65"/>
                      <a:pt x="152" y="65"/>
                      <a:pt x="152" y="65"/>
                    </a:cubicBezTo>
                    <a:cubicBezTo>
                      <a:pt x="150" y="65"/>
                      <a:pt x="148" y="66"/>
                      <a:pt x="147" y="67"/>
                    </a:cubicBezTo>
                    <a:cubicBezTo>
                      <a:pt x="147" y="67"/>
                      <a:pt x="147" y="67"/>
                      <a:pt x="147" y="67"/>
                    </a:cubicBezTo>
                    <a:cubicBezTo>
                      <a:pt x="147" y="67"/>
                      <a:pt x="147" y="67"/>
                      <a:pt x="147" y="67"/>
                    </a:cubicBezTo>
                    <a:cubicBezTo>
                      <a:pt x="146" y="68"/>
                      <a:pt x="144" y="68"/>
                      <a:pt x="143" y="66"/>
                    </a:cubicBezTo>
                    <a:cubicBezTo>
                      <a:pt x="142" y="64"/>
                      <a:pt x="139" y="61"/>
                      <a:pt x="137" y="59"/>
                    </a:cubicBezTo>
                    <a:cubicBezTo>
                      <a:pt x="134" y="57"/>
                      <a:pt x="131" y="56"/>
                      <a:pt x="127" y="55"/>
                    </a:cubicBezTo>
                    <a:cubicBezTo>
                      <a:pt x="126" y="55"/>
                      <a:pt x="125" y="54"/>
                      <a:pt x="125" y="54"/>
                    </a:cubicBezTo>
                    <a:cubicBezTo>
                      <a:pt x="124" y="54"/>
                      <a:pt x="123" y="54"/>
                      <a:pt x="122" y="54"/>
                    </a:cubicBezTo>
                    <a:cubicBezTo>
                      <a:pt x="116" y="54"/>
                      <a:pt x="110" y="56"/>
                      <a:pt x="106" y="60"/>
                    </a:cubicBezTo>
                    <a:cubicBezTo>
                      <a:pt x="101" y="63"/>
                      <a:pt x="98" y="68"/>
                      <a:pt x="97" y="74"/>
                    </a:cubicBezTo>
                    <a:cubicBezTo>
                      <a:pt x="97" y="74"/>
                      <a:pt x="97" y="74"/>
                      <a:pt x="97" y="74"/>
                    </a:cubicBezTo>
                    <a:cubicBezTo>
                      <a:pt x="97" y="74"/>
                      <a:pt x="97" y="74"/>
                      <a:pt x="97" y="74"/>
                    </a:cubicBezTo>
                    <a:cubicBezTo>
                      <a:pt x="96" y="76"/>
                      <a:pt x="94" y="87"/>
                      <a:pt x="100" y="103"/>
                    </a:cubicBezTo>
                    <a:cubicBezTo>
                      <a:pt x="104" y="111"/>
                      <a:pt x="110" y="121"/>
                      <a:pt x="120" y="131"/>
                    </a:cubicBezTo>
                    <a:cubicBezTo>
                      <a:pt x="120" y="132"/>
                      <a:pt x="120" y="132"/>
                      <a:pt x="120" y="132"/>
                    </a:cubicBezTo>
                    <a:cubicBezTo>
                      <a:pt x="121" y="132"/>
                      <a:pt x="121" y="134"/>
                      <a:pt x="120" y="135"/>
                    </a:cubicBezTo>
                    <a:cubicBezTo>
                      <a:pt x="117" y="137"/>
                      <a:pt x="115" y="140"/>
                      <a:pt x="112" y="143"/>
                    </a:cubicBezTo>
                    <a:cubicBezTo>
                      <a:pt x="109" y="145"/>
                      <a:pt x="106" y="148"/>
                      <a:pt x="103" y="150"/>
                    </a:cubicBezTo>
                    <a:cubicBezTo>
                      <a:pt x="103" y="150"/>
                      <a:pt x="103" y="150"/>
                      <a:pt x="103" y="150"/>
                    </a:cubicBezTo>
                    <a:cubicBezTo>
                      <a:pt x="103" y="151"/>
                      <a:pt x="102" y="151"/>
                      <a:pt x="101" y="151"/>
                    </a:cubicBezTo>
                    <a:cubicBezTo>
                      <a:pt x="94" y="149"/>
                      <a:pt x="87" y="147"/>
                      <a:pt x="81" y="144"/>
                    </a:cubicBezTo>
                    <a:cubicBezTo>
                      <a:pt x="81" y="139"/>
                      <a:pt x="81" y="139"/>
                      <a:pt x="81" y="139"/>
                    </a:cubicBezTo>
                    <a:cubicBezTo>
                      <a:pt x="87" y="142"/>
                      <a:pt x="94" y="144"/>
                      <a:pt x="101" y="146"/>
                    </a:cubicBezTo>
                    <a:cubicBezTo>
                      <a:pt x="104" y="143"/>
                      <a:pt x="106" y="141"/>
                      <a:pt x="109" y="139"/>
                    </a:cubicBezTo>
                    <a:cubicBezTo>
                      <a:pt x="111" y="137"/>
                      <a:pt x="113" y="135"/>
                      <a:pt x="115" y="133"/>
                    </a:cubicBezTo>
                    <a:cubicBezTo>
                      <a:pt x="105" y="123"/>
                      <a:pt x="99" y="113"/>
                      <a:pt x="96" y="105"/>
                    </a:cubicBezTo>
                    <a:cubicBezTo>
                      <a:pt x="89" y="87"/>
                      <a:pt x="92" y="75"/>
                      <a:pt x="92" y="73"/>
                    </a:cubicBezTo>
                    <a:close/>
                    <a:moveTo>
                      <a:pt x="81" y="28"/>
                    </a:moveTo>
                    <a:cubicBezTo>
                      <a:pt x="80" y="30"/>
                      <a:pt x="79" y="32"/>
                      <a:pt x="78" y="34"/>
                    </a:cubicBezTo>
                    <a:cubicBezTo>
                      <a:pt x="78" y="35"/>
                      <a:pt x="77" y="36"/>
                      <a:pt x="75" y="35"/>
                    </a:cubicBezTo>
                    <a:cubicBezTo>
                      <a:pt x="75" y="35"/>
                      <a:pt x="75" y="35"/>
                      <a:pt x="74" y="34"/>
                    </a:cubicBezTo>
                    <a:cubicBezTo>
                      <a:pt x="70" y="29"/>
                      <a:pt x="64" y="26"/>
                      <a:pt x="57" y="24"/>
                    </a:cubicBezTo>
                    <a:cubicBezTo>
                      <a:pt x="51" y="22"/>
                      <a:pt x="44" y="21"/>
                      <a:pt x="37" y="23"/>
                    </a:cubicBezTo>
                    <a:cubicBezTo>
                      <a:pt x="26" y="25"/>
                      <a:pt x="18" y="31"/>
                      <a:pt x="12" y="40"/>
                    </a:cubicBezTo>
                    <a:cubicBezTo>
                      <a:pt x="7" y="48"/>
                      <a:pt x="5" y="59"/>
                      <a:pt x="7" y="69"/>
                    </a:cubicBezTo>
                    <a:cubicBezTo>
                      <a:pt x="7" y="70"/>
                      <a:pt x="7" y="70"/>
                      <a:pt x="7" y="70"/>
                    </a:cubicBezTo>
                    <a:cubicBezTo>
                      <a:pt x="7" y="70"/>
                      <a:pt x="7" y="70"/>
                      <a:pt x="7" y="70"/>
                    </a:cubicBezTo>
                    <a:cubicBezTo>
                      <a:pt x="7" y="70"/>
                      <a:pt x="14" y="114"/>
                      <a:pt x="81" y="139"/>
                    </a:cubicBezTo>
                    <a:cubicBezTo>
                      <a:pt x="81" y="144"/>
                      <a:pt x="81" y="144"/>
                      <a:pt x="81" y="144"/>
                    </a:cubicBezTo>
                    <a:cubicBezTo>
                      <a:pt x="10" y="118"/>
                      <a:pt x="2" y="71"/>
                      <a:pt x="2" y="70"/>
                    </a:cubicBezTo>
                    <a:cubicBezTo>
                      <a:pt x="0" y="59"/>
                      <a:pt x="2" y="47"/>
                      <a:pt x="8" y="37"/>
                    </a:cubicBezTo>
                    <a:cubicBezTo>
                      <a:pt x="14" y="28"/>
                      <a:pt x="24" y="21"/>
                      <a:pt x="36" y="18"/>
                    </a:cubicBezTo>
                    <a:cubicBezTo>
                      <a:pt x="44" y="16"/>
                      <a:pt x="52" y="17"/>
                      <a:pt x="59" y="19"/>
                    </a:cubicBezTo>
                    <a:cubicBezTo>
                      <a:pt x="65" y="21"/>
                      <a:pt x="70" y="24"/>
                      <a:pt x="75" y="29"/>
                    </a:cubicBezTo>
                    <a:cubicBezTo>
                      <a:pt x="77" y="25"/>
                      <a:pt x="79" y="22"/>
                      <a:pt x="81" y="19"/>
                    </a:cubicBezTo>
                    <a:lnTo>
                      <a:pt x="81"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1" name="Freeform 30"/>
              <p:cNvSpPr>
                <a:spLocks noEditPoints="1"/>
              </p:cNvSpPr>
              <p:nvPr/>
            </p:nvSpPr>
            <p:spPr bwMode="auto">
              <a:xfrm>
                <a:off x="8707451" y="2755917"/>
                <a:ext cx="219075" cy="192090"/>
              </a:xfrm>
              <a:custGeom>
                <a:avLst/>
                <a:gdLst>
                  <a:gd name="T0" fmla="*/ 75 w 97"/>
                  <a:gd name="T1" fmla="*/ 14 h 85"/>
                  <a:gd name="T2" fmla="*/ 73 w 97"/>
                  <a:gd name="T3" fmla="*/ 14 h 85"/>
                  <a:gd name="T4" fmla="*/ 71 w 97"/>
                  <a:gd name="T5" fmla="*/ 14 h 85"/>
                  <a:gd name="T6" fmla="*/ 69 w 97"/>
                  <a:gd name="T7" fmla="*/ 14 h 85"/>
                  <a:gd name="T8" fmla="*/ 69 w 97"/>
                  <a:gd name="T9" fmla="*/ 14 h 85"/>
                  <a:gd name="T10" fmla="*/ 67 w 97"/>
                  <a:gd name="T11" fmla="*/ 14 h 85"/>
                  <a:gd name="T12" fmla="*/ 61 w 97"/>
                  <a:gd name="T13" fmla="*/ 16 h 85"/>
                  <a:gd name="T14" fmla="*/ 56 w 97"/>
                  <a:gd name="T15" fmla="*/ 20 h 85"/>
                  <a:gd name="T16" fmla="*/ 52 w 97"/>
                  <a:gd name="T17" fmla="*/ 21 h 85"/>
                  <a:gd name="T18" fmla="*/ 52 w 97"/>
                  <a:gd name="T19" fmla="*/ 20 h 85"/>
                  <a:gd name="T20" fmla="*/ 52 w 97"/>
                  <a:gd name="T21" fmla="*/ 20 h 85"/>
                  <a:gd name="T22" fmla="*/ 51 w 97"/>
                  <a:gd name="T23" fmla="*/ 18 h 85"/>
                  <a:gd name="T24" fmla="*/ 51 w 97"/>
                  <a:gd name="T25" fmla="*/ 9 h 85"/>
                  <a:gd name="T26" fmla="*/ 55 w 97"/>
                  <a:gd name="T27" fmla="*/ 15 h 85"/>
                  <a:gd name="T28" fmla="*/ 58 w 97"/>
                  <a:gd name="T29" fmla="*/ 12 h 85"/>
                  <a:gd name="T30" fmla="*/ 66 w 97"/>
                  <a:gd name="T31" fmla="*/ 9 h 85"/>
                  <a:gd name="T32" fmla="*/ 68 w 97"/>
                  <a:gd name="T33" fmla="*/ 9 h 85"/>
                  <a:gd name="T34" fmla="*/ 68 w 97"/>
                  <a:gd name="T35" fmla="*/ 9 h 85"/>
                  <a:gd name="T36" fmla="*/ 71 w 97"/>
                  <a:gd name="T37" fmla="*/ 9 h 85"/>
                  <a:gd name="T38" fmla="*/ 74 w 97"/>
                  <a:gd name="T39" fmla="*/ 9 h 85"/>
                  <a:gd name="T40" fmla="*/ 76 w 97"/>
                  <a:gd name="T41" fmla="*/ 10 h 85"/>
                  <a:gd name="T42" fmla="*/ 76 w 97"/>
                  <a:gd name="T43" fmla="*/ 10 h 85"/>
                  <a:gd name="T44" fmla="*/ 92 w 97"/>
                  <a:gd name="T45" fmla="*/ 21 h 85"/>
                  <a:gd name="T46" fmla="*/ 96 w 97"/>
                  <a:gd name="T47" fmla="*/ 40 h 85"/>
                  <a:gd name="T48" fmla="*/ 96 w 97"/>
                  <a:gd name="T49" fmla="*/ 40 h 85"/>
                  <a:gd name="T50" fmla="*/ 51 w 97"/>
                  <a:gd name="T51" fmla="*/ 82 h 85"/>
                  <a:gd name="T52" fmla="*/ 51 w 97"/>
                  <a:gd name="T53" fmla="*/ 77 h 85"/>
                  <a:gd name="T54" fmla="*/ 91 w 97"/>
                  <a:gd name="T55" fmla="*/ 39 h 85"/>
                  <a:gd name="T56" fmla="*/ 91 w 97"/>
                  <a:gd name="T57" fmla="*/ 39 h 85"/>
                  <a:gd name="T58" fmla="*/ 88 w 97"/>
                  <a:gd name="T59" fmla="*/ 23 h 85"/>
                  <a:gd name="T60" fmla="*/ 75 w 97"/>
                  <a:gd name="T61" fmla="*/ 14 h 85"/>
                  <a:gd name="T62" fmla="*/ 75 w 97"/>
                  <a:gd name="T63" fmla="*/ 14 h 85"/>
                  <a:gd name="T64" fmla="*/ 51 w 97"/>
                  <a:gd name="T65" fmla="*/ 18 h 85"/>
                  <a:gd name="T66" fmla="*/ 46 w 97"/>
                  <a:gd name="T67" fmla="*/ 10 h 85"/>
                  <a:gd name="T68" fmla="*/ 36 w 97"/>
                  <a:gd name="T69" fmla="*/ 5 h 85"/>
                  <a:gd name="T70" fmla="*/ 36 w 97"/>
                  <a:gd name="T71" fmla="*/ 5 h 85"/>
                  <a:gd name="T72" fmla="*/ 36 w 97"/>
                  <a:gd name="T73" fmla="*/ 5 h 85"/>
                  <a:gd name="T74" fmla="*/ 34 w 97"/>
                  <a:gd name="T75" fmla="*/ 5 h 85"/>
                  <a:gd name="T76" fmla="*/ 32 w 97"/>
                  <a:gd name="T77" fmla="*/ 5 h 85"/>
                  <a:gd name="T78" fmla="*/ 19 w 97"/>
                  <a:gd name="T79" fmla="*/ 9 h 85"/>
                  <a:gd name="T80" fmla="*/ 11 w 97"/>
                  <a:gd name="T81" fmla="*/ 21 h 85"/>
                  <a:gd name="T82" fmla="*/ 11 w 97"/>
                  <a:gd name="T83" fmla="*/ 21 h 85"/>
                  <a:gd name="T84" fmla="*/ 33 w 97"/>
                  <a:gd name="T85" fmla="*/ 74 h 85"/>
                  <a:gd name="T86" fmla="*/ 37 w 97"/>
                  <a:gd name="T87" fmla="*/ 78 h 85"/>
                  <a:gd name="T88" fmla="*/ 40 w 97"/>
                  <a:gd name="T89" fmla="*/ 80 h 85"/>
                  <a:gd name="T90" fmla="*/ 51 w 97"/>
                  <a:gd name="T91" fmla="*/ 77 h 85"/>
                  <a:gd name="T92" fmla="*/ 51 w 97"/>
                  <a:gd name="T93" fmla="*/ 82 h 85"/>
                  <a:gd name="T94" fmla="*/ 40 w 97"/>
                  <a:gd name="T95" fmla="*/ 85 h 85"/>
                  <a:gd name="T96" fmla="*/ 40 w 97"/>
                  <a:gd name="T97" fmla="*/ 85 h 85"/>
                  <a:gd name="T98" fmla="*/ 40 w 97"/>
                  <a:gd name="T99" fmla="*/ 85 h 85"/>
                  <a:gd name="T100" fmla="*/ 38 w 97"/>
                  <a:gd name="T101" fmla="*/ 85 h 85"/>
                  <a:gd name="T102" fmla="*/ 34 w 97"/>
                  <a:gd name="T103" fmla="*/ 81 h 85"/>
                  <a:gd name="T104" fmla="*/ 30 w 97"/>
                  <a:gd name="T105" fmla="*/ 78 h 85"/>
                  <a:gd name="T106" fmla="*/ 7 w 97"/>
                  <a:gd name="T107" fmla="*/ 20 h 85"/>
                  <a:gd name="T108" fmla="*/ 7 w 97"/>
                  <a:gd name="T109" fmla="*/ 20 h 85"/>
                  <a:gd name="T110" fmla="*/ 16 w 97"/>
                  <a:gd name="T111" fmla="*/ 6 h 85"/>
                  <a:gd name="T112" fmla="*/ 32 w 97"/>
                  <a:gd name="T113" fmla="*/ 0 h 85"/>
                  <a:gd name="T114" fmla="*/ 35 w 97"/>
                  <a:gd name="T115" fmla="*/ 0 h 85"/>
                  <a:gd name="T116" fmla="*/ 37 w 97"/>
                  <a:gd name="T117" fmla="*/ 1 h 85"/>
                  <a:gd name="T118" fmla="*/ 37 w 97"/>
                  <a:gd name="T119" fmla="*/ 1 h 85"/>
                  <a:gd name="T120" fmla="*/ 49 w 97"/>
                  <a:gd name="T121" fmla="*/ 7 h 85"/>
                  <a:gd name="T122" fmla="*/ 51 w 97"/>
                  <a:gd name="T123" fmla="*/ 9 h 85"/>
                  <a:gd name="T124" fmla="*/ 51 w 97"/>
                  <a:gd name="T125"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85">
                    <a:moveTo>
                      <a:pt x="75" y="14"/>
                    </a:moveTo>
                    <a:cubicBezTo>
                      <a:pt x="75" y="14"/>
                      <a:pt x="74" y="14"/>
                      <a:pt x="73" y="14"/>
                    </a:cubicBezTo>
                    <a:cubicBezTo>
                      <a:pt x="72" y="14"/>
                      <a:pt x="72" y="14"/>
                      <a:pt x="71" y="14"/>
                    </a:cubicBezTo>
                    <a:cubicBezTo>
                      <a:pt x="70" y="14"/>
                      <a:pt x="69" y="14"/>
                      <a:pt x="69" y="14"/>
                    </a:cubicBezTo>
                    <a:cubicBezTo>
                      <a:pt x="69" y="14"/>
                      <a:pt x="69" y="14"/>
                      <a:pt x="69" y="14"/>
                    </a:cubicBezTo>
                    <a:cubicBezTo>
                      <a:pt x="68" y="14"/>
                      <a:pt x="68" y="14"/>
                      <a:pt x="67" y="14"/>
                    </a:cubicBezTo>
                    <a:cubicBezTo>
                      <a:pt x="65" y="15"/>
                      <a:pt x="63" y="15"/>
                      <a:pt x="61" y="16"/>
                    </a:cubicBezTo>
                    <a:cubicBezTo>
                      <a:pt x="59" y="18"/>
                      <a:pt x="57" y="19"/>
                      <a:pt x="56" y="20"/>
                    </a:cubicBezTo>
                    <a:cubicBezTo>
                      <a:pt x="55" y="21"/>
                      <a:pt x="53" y="22"/>
                      <a:pt x="52" y="21"/>
                    </a:cubicBezTo>
                    <a:cubicBezTo>
                      <a:pt x="52" y="20"/>
                      <a:pt x="52" y="20"/>
                      <a:pt x="52" y="20"/>
                    </a:cubicBezTo>
                    <a:cubicBezTo>
                      <a:pt x="52" y="20"/>
                      <a:pt x="52" y="20"/>
                      <a:pt x="52" y="20"/>
                    </a:cubicBezTo>
                    <a:cubicBezTo>
                      <a:pt x="51" y="19"/>
                      <a:pt x="51" y="19"/>
                      <a:pt x="51" y="18"/>
                    </a:cubicBezTo>
                    <a:cubicBezTo>
                      <a:pt x="51" y="9"/>
                      <a:pt x="51" y="9"/>
                      <a:pt x="51" y="9"/>
                    </a:cubicBezTo>
                    <a:cubicBezTo>
                      <a:pt x="53" y="11"/>
                      <a:pt x="54" y="13"/>
                      <a:pt x="55" y="15"/>
                    </a:cubicBezTo>
                    <a:cubicBezTo>
                      <a:pt x="56" y="14"/>
                      <a:pt x="57" y="13"/>
                      <a:pt x="58" y="12"/>
                    </a:cubicBezTo>
                    <a:cubicBezTo>
                      <a:pt x="61" y="11"/>
                      <a:pt x="63" y="10"/>
                      <a:pt x="66" y="9"/>
                    </a:cubicBezTo>
                    <a:cubicBezTo>
                      <a:pt x="67" y="9"/>
                      <a:pt x="67" y="9"/>
                      <a:pt x="68" y="9"/>
                    </a:cubicBezTo>
                    <a:cubicBezTo>
                      <a:pt x="68" y="9"/>
                      <a:pt x="68" y="9"/>
                      <a:pt x="68" y="9"/>
                    </a:cubicBezTo>
                    <a:cubicBezTo>
                      <a:pt x="69" y="9"/>
                      <a:pt x="70" y="9"/>
                      <a:pt x="71" y="9"/>
                    </a:cubicBezTo>
                    <a:cubicBezTo>
                      <a:pt x="72" y="9"/>
                      <a:pt x="73" y="9"/>
                      <a:pt x="74" y="9"/>
                    </a:cubicBezTo>
                    <a:cubicBezTo>
                      <a:pt x="75" y="9"/>
                      <a:pt x="76" y="9"/>
                      <a:pt x="76" y="10"/>
                    </a:cubicBezTo>
                    <a:cubicBezTo>
                      <a:pt x="76" y="10"/>
                      <a:pt x="76" y="10"/>
                      <a:pt x="76" y="10"/>
                    </a:cubicBezTo>
                    <a:cubicBezTo>
                      <a:pt x="83" y="11"/>
                      <a:pt x="89" y="15"/>
                      <a:pt x="92" y="21"/>
                    </a:cubicBezTo>
                    <a:cubicBezTo>
                      <a:pt x="96" y="26"/>
                      <a:pt x="97" y="33"/>
                      <a:pt x="96" y="40"/>
                    </a:cubicBezTo>
                    <a:cubicBezTo>
                      <a:pt x="96" y="40"/>
                      <a:pt x="96" y="40"/>
                      <a:pt x="96" y="40"/>
                    </a:cubicBezTo>
                    <a:cubicBezTo>
                      <a:pt x="96" y="40"/>
                      <a:pt x="91" y="67"/>
                      <a:pt x="51" y="82"/>
                    </a:cubicBezTo>
                    <a:cubicBezTo>
                      <a:pt x="51" y="77"/>
                      <a:pt x="51" y="77"/>
                      <a:pt x="51" y="77"/>
                    </a:cubicBezTo>
                    <a:cubicBezTo>
                      <a:pt x="87" y="63"/>
                      <a:pt x="91" y="39"/>
                      <a:pt x="91" y="39"/>
                    </a:cubicBezTo>
                    <a:cubicBezTo>
                      <a:pt x="91" y="39"/>
                      <a:pt x="91" y="39"/>
                      <a:pt x="91" y="39"/>
                    </a:cubicBezTo>
                    <a:cubicBezTo>
                      <a:pt x="92" y="33"/>
                      <a:pt x="91" y="28"/>
                      <a:pt x="88" y="23"/>
                    </a:cubicBezTo>
                    <a:cubicBezTo>
                      <a:pt x="86" y="19"/>
                      <a:pt x="81" y="16"/>
                      <a:pt x="75" y="14"/>
                    </a:cubicBezTo>
                    <a:cubicBezTo>
                      <a:pt x="75" y="14"/>
                      <a:pt x="75" y="14"/>
                      <a:pt x="75" y="14"/>
                    </a:cubicBezTo>
                    <a:close/>
                    <a:moveTo>
                      <a:pt x="51" y="18"/>
                    </a:moveTo>
                    <a:cubicBezTo>
                      <a:pt x="50" y="15"/>
                      <a:pt x="48" y="13"/>
                      <a:pt x="46" y="10"/>
                    </a:cubicBezTo>
                    <a:cubicBezTo>
                      <a:pt x="43" y="8"/>
                      <a:pt x="40" y="6"/>
                      <a:pt x="36" y="5"/>
                    </a:cubicBezTo>
                    <a:cubicBezTo>
                      <a:pt x="36" y="5"/>
                      <a:pt x="36" y="5"/>
                      <a:pt x="36" y="5"/>
                    </a:cubicBezTo>
                    <a:cubicBezTo>
                      <a:pt x="36" y="5"/>
                      <a:pt x="36" y="5"/>
                      <a:pt x="36" y="5"/>
                    </a:cubicBezTo>
                    <a:cubicBezTo>
                      <a:pt x="36" y="5"/>
                      <a:pt x="35" y="5"/>
                      <a:pt x="34" y="5"/>
                    </a:cubicBezTo>
                    <a:cubicBezTo>
                      <a:pt x="33" y="5"/>
                      <a:pt x="32" y="5"/>
                      <a:pt x="32" y="5"/>
                    </a:cubicBezTo>
                    <a:cubicBezTo>
                      <a:pt x="27" y="5"/>
                      <a:pt x="22" y="7"/>
                      <a:pt x="19" y="9"/>
                    </a:cubicBezTo>
                    <a:cubicBezTo>
                      <a:pt x="15" y="12"/>
                      <a:pt x="13" y="16"/>
                      <a:pt x="11" y="21"/>
                    </a:cubicBezTo>
                    <a:cubicBezTo>
                      <a:pt x="11" y="21"/>
                      <a:pt x="11" y="21"/>
                      <a:pt x="11" y="21"/>
                    </a:cubicBezTo>
                    <a:cubicBezTo>
                      <a:pt x="11" y="23"/>
                      <a:pt x="5" y="47"/>
                      <a:pt x="33" y="74"/>
                    </a:cubicBezTo>
                    <a:cubicBezTo>
                      <a:pt x="34" y="75"/>
                      <a:pt x="36" y="76"/>
                      <a:pt x="37" y="78"/>
                    </a:cubicBezTo>
                    <a:cubicBezTo>
                      <a:pt x="38" y="79"/>
                      <a:pt x="39" y="79"/>
                      <a:pt x="40" y="80"/>
                    </a:cubicBezTo>
                    <a:cubicBezTo>
                      <a:pt x="44" y="79"/>
                      <a:pt x="48" y="78"/>
                      <a:pt x="51" y="77"/>
                    </a:cubicBezTo>
                    <a:cubicBezTo>
                      <a:pt x="51" y="82"/>
                      <a:pt x="51" y="82"/>
                      <a:pt x="51" y="82"/>
                    </a:cubicBezTo>
                    <a:cubicBezTo>
                      <a:pt x="48" y="83"/>
                      <a:pt x="44" y="84"/>
                      <a:pt x="40" y="85"/>
                    </a:cubicBezTo>
                    <a:cubicBezTo>
                      <a:pt x="40" y="85"/>
                      <a:pt x="40" y="85"/>
                      <a:pt x="40" y="85"/>
                    </a:cubicBezTo>
                    <a:cubicBezTo>
                      <a:pt x="40" y="85"/>
                      <a:pt x="40" y="85"/>
                      <a:pt x="40" y="85"/>
                    </a:cubicBezTo>
                    <a:cubicBezTo>
                      <a:pt x="39" y="85"/>
                      <a:pt x="38" y="85"/>
                      <a:pt x="38" y="85"/>
                    </a:cubicBezTo>
                    <a:cubicBezTo>
                      <a:pt x="36" y="83"/>
                      <a:pt x="35" y="82"/>
                      <a:pt x="34" y="81"/>
                    </a:cubicBezTo>
                    <a:cubicBezTo>
                      <a:pt x="32" y="80"/>
                      <a:pt x="31" y="79"/>
                      <a:pt x="30" y="78"/>
                    </a:cubicBezTo>
                    <a:cubicBezTo>
                      <a:pt x="0" y="48"/>
                      <a:pt x="6" y="22"/>
                      <a:pt x="7" y="20"/>
                    </a:cubicBezTo>
                    <a:cubicBezTo>
                      <a:pt x="7" y="20"/>
                      <a:pt x="7" y="20"/>
                      <a:pt x="7" y="20"/>
                    </a:cubicBezTo>
                    <a:cubicBezTo>
                      <a:pt x="8" y="14"/>
                      <a:pt x="11" y="9"/>
                      <a:pt x="16" y="6"/>
                    </a:cubicBezTo>
                    <a:cubicBezTo>
                      <a:pt x="20" y="2"/>
                      <a:pt x="26" y="0"/>
                      <a:pt x="32" y="0"/>
                    </a:cubicBezTo>
                    <a:cubicBezTo>
                      <a:pt x="33" y="0"/>
                      <a:pt x="34" y="0"/>
                      <a:pt x="35" y="0"/>
                    </a:cubicBezTo>
                    <a:cubicBezTo>
                      <a:pt x="35" y="0"/>
                      <a:pt x="36" y="1"/>
                      <a:pt x="37" y="1"/>
                    </a:cubicBezTo>
                    <a:cubicBezTo>
                      <a:pt x="37" y="1"/>
                      <a:pt x="37" y="1"/>
                      <a:pt x="37" y="1"/>
                    </a:cubicBezTo>
                    <a:cubicBezTo>
                      <a:pt x="42" y="2"/>
                      <a:pt x="46" y="4"/>
                      <a:pt x="49" y="7"/>
                    </a:cubicBezTo>
                    <a:cubicBezTo>
                      <a:pt x="50" y="8"/>
                      <a:pt x="50" y="8"/>
                      <a:pt x="51" y="9"/>
                    </a:cubicBezTo>
                    <a:lnTo>
                      <a:pt x="5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2" name="Freeform 31"/>
              <p:cNvSpPr>
                <a:spLocks noEditPoints="1"/>
              </p:cNvSpPr>
              <p:nvPr/>
            </p:nvSpPr>
            <p:spPr bwMode="auto">
              <a:xfrm>
                <a:off x="8855090" y="2243152"/>
                <a:ext cx="285750" cy="230190"/>
              </a:xfrm>
              <a:custGeom>
                <a:avLst/>
                <a:gdLst>
                  <a:gd name="T0" fmla="*/ 115 w 127"/>
                  <a:gd name="T1" fmla="*/ 49 h 102"/>
                  <a:gd name="T2" fmla="*/ 119 w 127"/>
                  <a:gd name="T3" fmla="*/ 8 h 102"/>
                  <a:gd name="T4" fmla="*/ 112 w 127"/>
                  <a:gd name="T5" fmla="*/ 0 h 102"/>
                  <a:gd name="T6" fmla="*/ 127 w 127"/>
                  <a:gd name="T7" fmla="*/ 52 h 102"/>
                  <a:gd name="T8" fmla="*/ 102 w 127"/>
                  <a:gd name="T9" fmla="*/ 66 h 102"/>
                  <a:gd name="T10" fmla="*/ 81 w 127"/>
                  <a:gd name="T11" fmla="*/ 98 h 102"/>
                  <a:gd name="T12" fmla="*/ 91 w 127"/>
                  <a:gd name="T13" fmla="*/ 68 h 102"/>
                  <a:gd name="T14" fmla="*/ 81 w 127"/>
                  <a:gd name="T15" fmla="*/ 50 h 102"/>
                  <a:gd name="T16" fmla="*/ 87 w 127"/>
                  <a:gd name="T17" fmla="*/ 64 h 102"/>
                  <a:gd name="T18" fmla="*/ 91 w 127"/>
                  <a:gd name="T19" fmla="*/ 39 h 102"/>
                  <a:gd name="T20" fmla="*/ 81 w 127"/>
                  <a:gd name="T21" fmla="*/ 16 h 102"/>
                  <a:gd name="T22" fmla="*/ 90 w 127"/>
                  <a:gd name="T23" fmla="*/ 29 h 102"/>
                  <a:gd name="T24" fmla="*/ 81 w 127"/>
                  <a:gd name="T25" fmla="*/ 5 h 102"/>
                  <a:gd name="T26" fmla="*/ 81 w 127"/>
                  <a:gd name="T27" fmla="*/ 5 h 102"/>
                  <a:gd name="T28" fmla="*/ 64 w 127"/>
                  <a:gd name="T29" fmla="*/ 102 h 102"/>
                  <a:gd name="T30" fmla="*/ 81 w 127"/>
                  <a:gd name="T31" fmla="*/ 20 h 102"/>
                  <a:gd name="T32" fmla="*/ 75 w 127"/>
                  <a:gd name="T33" fmla="*/ 35 h 102"/>
                  <a:gd name="T34" fmla="*/ 81 w 127"/>
                  <a:gd name="T35" fmla="*/ 38 h 102"/>
                  <a:gd name="T36" fmla="*/ 72 w 127"/>
                  <a:gd name="T37" fmla="*/ 39 h 102"/>
                  <a:gd name="T38" fmla="*/ 72 w 127"/>
                  <a:gd name="T39" fmla="*/ 20 h 102"/>
                  <a:gd name="T40" fmla="*/ 81 w 127"/>
                  <a:gd name="T41" fmla="*/ 50 h 102"/>
                  <a:gd name="T42" fmla="*/ 75 w 127"/>
                  <a:gd name="T43" fmla="*/ 64 h 102"/>
                  <a:gd name="T44" fmla="*/ 81 w 127"/>
                  <a:gd name="T45" fmla="*/ 72 h 102"/>
                  <a:gd name="T46" fmla="*/ 81 w 127"/>
                  <a:gd name="T47" fmla="*/ 45 h 102"/>
                  <a:gd name="T48" fmla="*/ 64 w 127"/>
                  <a:gd name="T49" fmla="*/ 0 h 102"/>
                  <a:gd name="T50" fmla="*/ 64 w 127"/>
                  <a:gd name="T51" fmla="*/ 102 h 102"/>
                  <a:gd name="T52" fmla="*/ 46 w 127"/>
                  <a:gd name="T53" fmla="*/ 67 h 102"/>
                  <a:gd name="T54" fmla="*/ 52 w 127"/>
                  <a:gd name="T55" fmla="*/ 64 h 102"/>
                  <a:gd name="T56" fmla="*/ 46 w 127"/>
                  <a:gd name="T57" fmla="*/ 50 h 102"/>
                  <a:gd name="T58" fmla="*/ 60 w 127"/>
                  <a:gd name="T59" fmla="*/ 58 h 102"/>
                  <a:gd name="T60" fmla="*/ 46 w 127"/>
                  <a:gd name="T61" fmla="*/ 72 h 102"/>
                  <a:gd name="T62" fmla="*/ 52 w 127"/>
                  <a:gd name="T63" fmla="*/ 35 h 102"/>
                  <a:gd name="T64" fmla="*/ 52 w 127"/>
                  <a:gd name="T65" fmla="*/ 23 h 102"/>
                  <a:gd name="T66" fmla="*/ 46 w 127"/>
                  <a:gd name="T67" fmla="*/ 16 h 102"/>
                  <a:gd name="T68" fmla="*/ 56 w 127"/>
                  <a:gd name="T69" fmla="*/ 20 h 102"/>
                  <a:gd name="T70" fmla="*/ 46 w 127"/>
                  <a:gd name="T71" fmla="*/ 42 h 102"/>
                  <a:gd name="T72" fmla="*/ 5 w 127"/>
                  <a:gd name="T73" fmla="*/ 15 h 102"/>
                  <a:gd name="T74" fmla="*/ 30 w 127"/>
                  <a:gd name="T75" fmla="*/ 66 h 102"/>
                  <a:gd name="T76" fmla="*/ 28 w 127"/>
                  <a:gd name="T77" fmla="*/ 102 h 102"/>
                  <a:gd name="T78" fmla="*/ 13 w 127"/>
                  <a:gd name="T79" fmla="*/ 54 h 102"/>
                  <a:gd name="T80" fmla="*/ 5 w 127"/>
                  <a:gd name="T81" fmla="*/ 4 h 102"/>
                  <a:gd name="T82" fmla="*/ 46 w 127"/>
                  <a:gd name="T83" fmla="*/ 5 h 102"/>
                  <a:gd name="T84" fmla="*/ 33 w 127"/>
                  <a:gd name="T85" fmla="*/ 29 h 102"/>
                  <a:gd name="T86" fmla="*/ 40 w 127"/>
                  <a:gd name="T87" fmla="*/ 35 h 102"/>
                  <a:gd name="T88" fmla="*/ 46 w 127"/>
                  <a:gd name="T89" fmla="*/ 16 h 102"/>
                  <a:gd name="T90" fmla="*/ 33 w 127"/>
                  <a:gd name="T91" fmla="*/ 58 h 102"/>
                  <a:gd name="T92" fmla="*/ 40 w 127"/>
                  <a:gd name="T93" fmla="*/ 64 h 102"/>
                  <a:gd name="T94" fmla="*/ 46 w 127"/>
                  <a:gd name="T95"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02">
                    <a:moveTo>
                      <a:pt x="97" y="98"/>
                    </a:moveTo>
                    <a:cubicBezTo>
                      <a:pt x="97" y="66"/>
                      <a:pt x="97" y="66"/>
                      <a:pt x="97" y="66"/>
                    </a:cubicBezTo>
                    <a:cubicBezTo>
                      <a:pt x="97" y="61"/>
                      <a:pt x="99" y="57"/>
                      <a:pt x="102" y="54"/>
                    </a:cubicBezTo>
                    <a:cubicBezTo>
                      <a:pt x="105" y="51"/>
                      <a:pt x="110" y="49"/>
                      <a:pt x="115" y="49"/>
                    </a:cubicBezTo>
                    <a:cubicBezTo>
                      <a:pt x="123" y="49"/>
                      <a:pt x="123" y="49"/>
                      <a:pt x="123" y="49"/>
                    </a:cubicBezTo>
                    <a:cubicBezTo>
                      <a:pt x="123" y="15"/>
                      <a:pt x="123" y="15"/>
                      <a:pt x="123" y="15"/>
                    </a:cubicBezTo>
                    <a:cubicBezTo>
                      <a:pt x="123" y="12"/>
                      <a:pt x="121" y="10"/>
                      <a:pt x="119" y="8"/>
                    </a:cubicBezTo>
                    <a:cubicBezTo>
                      <a:pt x="119" y="8"/>
                      <a:pt x="119" y="8"/>
                      <a:pt x="119" y="8"/>
                    </a:cubicBezTo>
                    <a:cubicBezTo>
                      <a:pt x="117" y="6"/>
                      <a:pt x="115" y="5"/>
                      <a:pt x="112" y="5"/>
                    </a:cubicBezTo>
                    <a:cubicBezTo>
                      <a:pt x="81" y="5"/>
                      <a:pt x="81" y="5"/>
                      <a:pt x="81" y="5"/>
                    </a:cubicBezTo>
                    <a:cubicBezTo>
                      <a:pt x="81" y="0"/>
                      <a:pt x="81" y="0"/>
                      <a:pt x="81" y="0"/>
                    </a:cubicBezTo>
                    <a:cubicBezTo>
                      <a:pt x="112" y="0"/>
                      <a:pt x="112" y="0"/>
                      <a:pt x="112" y="0"/>
                    </a:cubicBezTo>
                    <a:cubicBezTo>
                      <a:pt x="116" y="0"/>
                      <a:pt x="120" y="2"/>
                      <a:pt x="123" y="4"/>
                    </a:cubicBezTo>
                    <a:cubicBezTo>
                      <a:pt x="123" y="4"/>
                      <a:pt x="123" y="4"/>
                      <a:pt x="123" y="4"/>
                    </a:cubicBezTo>
                    <a:cubicBezTo>
                      <a:pt x="126" y="7"/>
                      <a:pt x="127" y="11"/>
                      <a:pt x="127" y="15"/>
                    </a:cubicBezTo>
                    <a:cubicBezTo>
                      <a:pt x="127" y="52"/>
                      <a:pt x="127" y="52"/>
                      <a:pt x="127" y="52"/>
                    </a:cubicBezTo>
                    <a:cubicBezTo>
                      <a:pt x="127" y="53"/>
                      <a:pt x="126" y="54"/>
                      <a:pt x="125" y="54"/>
                    </a:cubicBezTo>
                    <a:cubicBezTo>
                      <a:pt x="115" y="54"/>
                      <a:pt x="115" y="54"/>
                      <a:pt x="115" y="54"/>
                    </a:cubicBezTo>
                    <a:cubicBezTo>
                      <a:pt x="111" y="54"/>
                      <a:pt x="107" y="55"/>
                      <a:pt x="105" y="57"/>
                    </a:cubicBezTo>
                    <a:cubicBezTo>
                      <a:pt x="103" y="59"/>
                      <a:pt x="102" y="62"/>
                      <a:pt x="102" y="66"/>
                    </a:cubicBezTo>
                    <a:cubicBezTo>
                      <a:pt x="102" y="100"/>
                      <a:pt x="102" y="100"/>
                      <a:pt x="102" y="100"/>
                    </a:cubicBezTo>
                    <a:cubicBezTo>
                      <a:pt x="102" y="101"/>
                      <a:pt x="101" y="102"/>
                      <a:pt x="99" y="102"/>
                    </a:cubicBezTo>
                    <a:cubicBezTo>
                      <a:pt x="81" y="102"/>
                      <a:pt x="81" y="102"/>
                      <a:pt x="81" y="102"/>
                    </a:cubicBezTo>
                    <a:cubicBezTo>
                      <a:pt x="81" y="98"/>
                      <a:pt x="81" y="98"/>
                      <a:pt x="81" y="98"/>
                    </a:cubicBezTo>
                    <a:cubicBezTo>
                      <a:pt x="97" y="98"/>
                      <a:pt x="97" y="98"/>
                      <a:pt x="97" y="98"/>
                    </a:cubicBezTo>
                    <a:close/>
                    <a:moveTo>
                      <a:pt x="81" y="72"/>
                    </a:moveTo>
                    <a:cubicBezTo>
                      <a:pt x="85" y="72"/>
                      <a:pt x="88" y="70"/>
                      <a:pt x="91" y="68"/>
                    </a:cubicBezTo>
                    <a:cubicBezTo>
                      <a:pt x="91" y="68"/>
                      <a:pt x="91" y="68"/>
                      <a:pt x="91" y="68"/>
                    </a:cubicBezTo>
                    <a:cubicBezTo>
                      <a:pt x="93" y="65"/>
                      <a:pt x="95" y="62"/>
                      <a:pt x="95" y="58"/>
                    </a:cubicBezTo>
                    <a:cubicBezTo>
                      <a:pt x="95" y="54"/>
                      <a:pt x="93" y="51"/>
                      <a:pt x="91" y="49"/>
                    </a:cubicBezTo>
                    <a:cubicBezTo>
                      <a:pt x="88" y="46"/>
                      <a:pt x="85" y="45"/>
                      <a:pt x="81" y="45"/>
                    </a:cubicBezTo>
                    <a:cubicBezTo>
                      <a:pt x="81" y="50"/>
                      <a:pt x="81" y="50"/>
                      <a:pt x="81" y="50"/>
                    </a:cubicBezTo>
                    <a:cubicBezTo>
                      <a:pt x="84" y="50"/>
                      <a:pt x="86" y="50"/>
                      <a:pt x="87" y="52"/>
                    </a:cubicBezTo>
                    <a:cubicBezTo>
                      <a:pt x="89" y="54"/>
                      <a:pt x="90" y="56"/>
                      <a:pt x="90" y="58"/>
                    </a:cubicBezTo>
                    <a:cubicBezTo>
                      <a:pt x="90" y="60"/>
                      <a:pt x="89" y="63"/>
                      <a:pt x="87" y="64"/>
                    </a:cubicBezTo>
                    <a:cubicBezTo>
                      <a:pt x="87" y="64"/>
                      <a:pt x="87" y="64"/>
                      <a:pt x="87" y="64"/>
                    </a:cubicBezTo>
                    <a:cubicBezTo>
                      <a:pt x="86" y="66"/>
                      <a:pt x="84" y="67"/>
                      <a:pt x="81" y="67"/>
                    </a:cubicBezTo>
                    <a:cubicBezTo>
                      <a:pt x="81" y="72"/>
                      <a:pt x="81" y="72"/>
                      <a:pt x="81" y="72"/>
                    </a:cubicBezTo>
                    <a:close/>
                    <a:moveTo>
                      <a:pt x="81" y="42"/>
                    </a:moveTo>
                    <a:cubicBezTo>
                      <a:pt x="85" y="42"/>
                      <a:pt x="88" y="41"/>
                      <a:pt x="91" y="39"/>
                    </a:cubicBezTo>
                    <a:cubicBezTo>
                      <a:pt x="93" y="36"/>
                      <a:pt x="95" y="33"/>
                      <a:pt x="95" y="29"/>
                    </a:cubicBezTo>
                    <a:cubicBezTo>
                      <a:pt x="95" y="25"/>
                      <a:pt x="93" y="22"/>
                      <a:pt x="91" y="20"/>
                    </a:cubicBezTo>
                    <a:cubicBezTo>
                      <a:pt x="91" y="20"/>
                      <a:pt x="91" y="20"/>
                      <a:pt x="91" y="20"/>
                    </a:cubicBezTo>
                    <a:cubicBezTo>
                      <a:pt x="88" y="17"/>
                      <a:pt x="85" y="16"/>
                      <a:pt x="81" y="16"/>
                    </a:cubicBezTo>
                    <a:cubicBezTo>
                      <a:pt x="81" y="20"/>
                      <a:pt x="81" y="20"/>
                      <a:pt x="81" y="20"/>
                    </a:cubicBezTo>
                    <a:cubicBezTo>
                      <a:pt x="84" y="20"/>
                      <a:pt x="86" y="21"/>
                      <a:pt x="87" y="23"/>
                    </a:cubicBezTo>
                    <a:cubicBezTo>
                      <a:pt x="88" y="23"/>
                      <a:pt x="88" y="23"/>
                      <a:pt x="88" y="23"/>
                    </a:cubicBezTo>
                    <a:cubicBezTo>
                      <a:pt x="89" y="25"/>
                      <a:pt x="90" y="27"/>
                      <a:pt x="90" y="29"/>
                    </a:cubicBezTo>
                    <a:cubicBezTo>
                      <a:pt x="90" y="31"/>
                      <a:pt x="89" y="34"/>
                      <a:pt x="87" y="35"/>
                    </a:cubicBezTo>
                    <a:cubicBezTo>
                      <a:pt x="86" y="37"/>
                      <a:pt x="84" y="38"/>
                      <a:pt x="81" y="38"/>
                    </a:cubicBezTo>
                    <a:lnTo>
                      <a:pt x="81" y="42"/>
                    </a:lnTo>
                    <a:close/>
                    <a:moveTo>
                      <a:pt x="81" y="5"/>
                    </a:moveTo>
                    <a:cubicBezTo>
                      <a:pt x="64" y="5"/>
                      <a:pt x="64" y="5"/>
                      <a:pt x="64" y="5"/>
                    </a:cubicBezTo>
                    <a:cubicBezTo>
                      <a:pt x="64" y="0"/>
                      <a:pt x="64" y="0"/>
                      <a:pt x="64" y="0"/>
                    </a:cubicBezTo>
                    <a:cubicBezTo>
                      <a:pt x="81" y="0"/>
                      <a:pt x="81" y="0"/>
                      <a:pt x="81" y="0"/>
                    </a:cubicBezTo>
                    <a:cubicBezTo>
                      <a:pt x="81" y="5"/>
                      <a:pt x="81" y="5"/>
                      <a:pt x="81" y="5"/>
                    </a:cubicBezTo>
                    <a:close/>
                    <a:moveTo>
                      <a:pt x="64" y="98"/>
                    </a:moveTo>
                    <a:cubicBezTo>
                      <a:pt x="81" y="98"/>
                      <a:pt x="81" y="98"/>
                      <a:pt x="81" y="98"/>
                    </a:cubicBezTo>
                    <a:cubicBezTo>
                      <a:pt x="81" y="102"/>
                      <a:pt x="81" y="102"/>
                      <a:pt x="81" y="102"/>
                    </a:cubicBezTo>
                    <a:cubicBezTo>
                      <a:pt x="64" y="102"/>
                      <a:pt x="64" y="102"/>
                      <a:pt x="64" y="102"/>
                    </a:cubicBezTo>
                    <a:cubicBezTo>
                      <a:pt x="64" y="98"/>
                      <a:pt x="64" y="98"/>
                      <a:pt x="64" y="98"/>
                    </a:cubicBezTo>
                    <a:close/>
                    <a:moveTo>
                      <a:pt x="81" y="16"/>
                    </a:moveTo>
                    <a:cubicBezTo>
                      <a:pt x="81" y="20"/>
                      <a:pt x="81" y="20"/>
                      <a:pt x="81" y="20"/>
                    </a:cubicBezTo>
                    <a:cubicBezTo>
                      <a:pt x="81" y="20"/>
                      <a:pt x="81" y="20"/>
                      <a:pt x="81" y="20"/>
                    </a:cubicBezTo>
                    <a:cubicBezTo>
                      <a:pt x="79" y="20"/>
                      <a:pt x="77" y="21"/>
                      <a:pt x="75" y="23"/>
                    </a:cubicBezTo>
                    <a:cubicBezTo>
                      <a:pt x="75" y="23"/>
                      <a:pt x="75" y="23"/>
                      <a:pt x="75" y="23"/>
                    </a:cubicBezTo>
                    <a:cubicBezTo>
                      <a:pt x="74" y="25"/>
                      <a:pt x="73" y="27"/>
                      <a:pt x="73" y="29"/>
                    </a:cubicBezTo>
                    <a:cubicBezTo>
                      <a:pt x="73" y="31"/>
                      <a:pt x="74" y="34"/>
                      <a:pt x="75" y="35"/>
                    </a:cubicBezTo>
                    <a:cubicBezTo>
                      <a:pt x="75" y="35"/>
                      <a:pt x="75" y="35"/>
                      <a:pt x="75" y="35"/>
                    </a:cubicBezTo>
                    <a:cubicBezTo>
                      <a:pt x="75" y="35"/>
                      <a:pt x="75" y="35"/>
                      <a:pt x="75" y="35"/>
                    </a:cubicBezTo>
                    <a:cubicBezTo>
                      <a:pt x="77" y="37"/>
                      <a:pt x="79" y="38"/>
                      <a:pt x="81" y="38"/>
                    </a:cubicBezTo>
                    <a:cubicBezTo>
                      <a:pt x="81" y="38"/>
                      <a:pt x="81" y="38"/>
                      <a:pt x="81" y="38"/>
                    </a:cubicBezTo>
                    <a:cubicBezTo>
                      <a:pt x="81" y="42"/>
                      <a:pt x="81" y="42"/>
                      <a:pt x="81" y="42"/>
                    </a:cubicBezTo>
                    <a:cubicBezTo>
                      <a:pt x="81" y="42"/>
                      <a:pt x="81" y="42"/>
                      <a:pt x="81" y="42"/>
                    </a:cubicBezTo>
                    <a:cubicBezTo>
                      <a:pt x="78" y="42"/>
                      <a:pt x="74" y="41"/>
                      <a:pt x="72" y="39"/>
                    </a:cubicBezTo>
                    <a:cubicBezTo>
                      <a:pt x="72" y="39"/>
                      <a:pt x="72" y="39"/>
                      <a:pt x="72" y="39"/>
                    </a:cubicBezTo>
                    <a:cubicBezTo>
                      <a:pt x="69" y="36"/>
                      <a:pt x="68" y="33"/>
                      <a:pt x="68" y="29"/>
                    </a:cubicBezTo>
                    <a:cubicBezTo>
                      <a:pt x="68" y="25"/>
                      <a:pt x="69" y="22"/>
                      <a:pt x="72" y="20"/>
                    </a:cubicBezTo>
                    <a:cubicBezTo>
                      <a:pt x="72" y="20"/>
                      <a:pt x="72" y="20"/>
                      <a:pt x="72" y="20"/>
                    </a:cubicBezTo>
                    <a:cubicBezTo>
                      <a:pt x="72" y="20"/>
                      <a:pt x="72" y="20"/>
                      <a:pt x="72" y="20"/>
                    </a:cubicBezTo>
                    <a:cubicBezTo>
                      <a:pt x="74" y="17"/>
                      <a:pt x="78" y="16"/>
                      <a:pt x="81" y="16"/>
                    </a:cubicBezTo>
                    <a:cubicBezTo>
                      <a:pt x="81" y="16"/>
                      <a:pt x="81" y="16"/>
                      <a:pt x="81" y="16"/>
                    </a:cubicBezTo>
                    <a:close/>
                    <a:moveTo>
                      <a:pt x="81" y="45"/>
                    </a:moveTo>
                    <a:cubicBezTo>
                      <a:pt x="81" y="50"/>
                      <a:pt x="81" y="50"/>
                      <a:pt x="81" y="50"/>
                    </a:cubicBezTo>
                    <a:cubicBezTo>
                      <a:pt x="81" y="50"/>
                      <a:pt x="81" y="50"/>
                      <a:pt x="81" y="50"/>
                    </a:cubicBezTo>
                    <a:cubicBezTo>
                      <a:pt x="79" y="50"/>
                      <a:pt x="77" y="50"/>
                      <a:pt x="75" y="52"/>
                    </a:cubicBezTo>
                    <a:cubicBezTo>
                      <a:pt x="74" y="54"/>
                      <a:pt x="73" y="56"/>
                      <a:pt x="73" y="58"/>
                    </a:cubicBezTo>
                    <a:cubicBezTo>
                      <a:pt x="73" y="60"/>
                      <a:pt x="74" y="63"/>
                      <a:pt x="75" y="64"/>
                    </a:cubicBezTo>
                    <a:cubicBezTo>
                      <a:pt x="77" y="66"/>
                      <a:pt x="79" y="67"/>
                      <a:pt x="81" y="67"/>
                    </a:cubicBezTo>
                    <a:cubicBezTo>
                      <a:pt x="81" y="67"/>
                      <a:pt x="81" y="67"/>
                      <a:pt x="81" y="67"/>
                    </a:cubicBezTo>
                    <a:cubicBezTo>
                      <a:pt x="81" y="72"/>
                      <a:pt x="81" y="72"/>
                      <a:pt x="81" y="72"/>
                    </a:cubicBezTo>
                    <a:cubicBezTo>
                      <a:pt x="81" y="72"/>
                      <a:pt x="81" y="72"/>
                      <a:pt x="81" y="72"/>
                    </a:cubicBezTo>
                    <a:cubicBezTo>
                      <a:pt x="78" y="72"/>
                      <a:pt x="74" y="70"/>
                      <a:pt x="72" y="68"/>
                    </a:cubicBezTo>
                    <a:cubicBezTo>
                      <a:pt x="69" y="65"/>
                      <a:pt x="68" y="62"/>
                      <a:pt x="68" y="58"/>
                    </a:cubicBezTo>
                    <a:cubicBezTo>
                      <a:pt x="68" y="54"/>
                      <a:pt x="69" y="51"/>
                      <a:pt x="72" y="49"/>
                    </a:cubicBezTo>
                    <a:cubicBezTo>
                      <a:pt x="74" y="46"/>
                      <a:pt x="78" y="45"/>
                      <a:pt x="81" y="45"/>
                    </a:cubicBezTo>
                    <a:close/>
                    <a:moveTo>
                      <a:pt x="64" y="5"/>
                    </a:moveTo>
                    <a:cubicBezTo>
                      <a:pt x="46" y="5"/>
                      <a:pt x="46" y="5"/>
                      <a:pt x="46" y="5"/>
                    </a:cubicBezTo>
                    <a:cubicBezTo>
                      <a:pt x="46" y="0"/>
                      <a:pt x="46" y="0"/>
                      <a:pt x="46" y="0"/>
                    </a:cubicBezTo>
                    <a:cubicBezTo>
                      <a:pt x="64" y="0"/>
                      <a:pt x="64" y="0"/>
                      <a:pt x="64" y="0"/>
                    </a:cubicBezTo>
                    <a:cubicBezTo>
                      <a:pt x="64" y="5"/>
                      <a:pt x="64" y="5"/>
                      <a:pt x="64" y="5"/>
                    </a:cubicBezTo>
                    <a:close/>
                    <a:moveTo>
                      <a:pt x="46" y="98"/>
                    </a:moveTo>
                    <a:cubicBezTo>
                      <a:pt x="64" y="98"/>
                      <a:pt x="64" y="98"/>
                      <a:pt x="64" y="98"/>
                    </a:cubicBezTo>
                    <a:cubicBezTo>
                      <a:pt x="64" y="102"/>
                      <a:pt x="64" y="102"/>
                      <a:pt x="64" y="102"/>
                    </a:cubicBezTo>
                    <a:cubicBezTo>
                      <a:pt x="46" y="102"/>
                      <a:pt x="46" y="102"/>
                      <a:pt x="46" y="102"/>
                    </a:cubicBezTo>
                    <a:cubicBezTo>
                      <a:pt x="46" y="98"/>
                      <a:pt x="46" y="98"/>
                      <a:pt x="46" y="98"/>
                    </a:cubicBezTo>
                    <a:close/>
                    <a:moveTo>
                      <a:pt x="46" y="72"/>
                    </a:moveTo>
                    <a:cubicBezTo>
                      <a:pt x="46" y="67"/>
                      <a:pt x="46" y="67"/>
                      <a:pt x="46" y="67"/>
                    </a:cubicBezTo>
                    <a:cubicBezTo>
                      <a:pt x="46" y="67"/>
                      <a:pt x="46" y="67"/>
                      <a:pt x="46" y="67"/>
                    </a:cubicBezTo>
                    <a:cubicBezTo>
                      <a:pt x="48" y="67"/>
                      <a:pt x="51" y="66"/>
                      <a:pt x="52" y="64"/>
                    </a:cubicBezTo>
                    <a:cubicBezTo>
                      <a:pt x="52" y="64"/>
                      <a:pt x="52" y="64"/>
                      <a:pt x="52" y="64"/>
                    </a:cubicBezTo>
                    <a:cubicBezTo>
                      <a:pt x="52" y="64"/>
                      <a:pt x="52" y="64"/>
                      <a:pt x="52" y="64"/>
                    </a:cubicBezTo>
                    <a:cubicBezTo>
                      <a:pt x="54" y="63"/>
                      <a:pt x="55" y="60"/>
                      <a:pt x="55" y="58"/>
                    </a:cubicBezTo>
                    <a:cubicBezTo>
                      <a:pt x="55" y="56"/>
                      <a:pt x="54" y="54"/>
                      <a:pt x="52" y="52"/>
                    </a:cubicBezTo>
                    <a:cubicBezTo>
                      <a:pt x="51" y="50"/>
                      <a:pt x="48" y="50"/>
                      <a:pt x="46" y="50"/>
                    </a:cubicBezTo>
                    <a:cubicBezTo>
                      <a:pt x="46" y="50"/>
                      <a:pt x="46" y="50"/>
                      <a:pt x="46" y="50"/>
                    </a:cubicBezTo>
                    <a:cubicBezTo>
                      <a:pt x="46" y="45"/>
                      <a:pt x="46" y="45"/>
                      <a:pt x="46" y="45"/>
                    </a:cubicBezTo>
                    <a:cubicBezTo>
                      <a:pt x="46" y="45"/>
                      <a:pt x="46" y="45"/>
                      <a:pt x="46" y="45"/>
                    </a:cubicBezTo>
                    <a:cubicBezTo>
                      <a:pt x="50" y="45"/>
                      <a:pt x="53" y="46"/>
                      <a:pt x="56" y="49"/>
                    </a:cubicBezTo>
                    <a:cubicBezTo>
                      <a:pt x="58" y="51"/>
                      <a:pt x="60" y="54"/>
                      <a:pt x="60" y="58"/>
                    </a:cubicBezTo>
                    <a:cubicBezTo>
                      <a:pt x="60" y="62"/>
                      <a:pt x="58" y="65"/>
                      <a:pt x="56" y="68"/>
                    </a:cubicBezTo>
                    <a:cubicBezTo>
                      <a:pt x="56" y="68"/>
                      <a:pt x="56" y="68"/>
                      <a:pt x="56" y="68"/>
                    </a:cubicBezTo>
                    <a:cubicBezTo>
                      <a:pt x="53" y="70"/>
                      <a:pt x="50" y="72"/>
                      <a:pt x="46" y="72"/>
                    </a:cubicBezTo>
                    <a:cubicBezTo>
                      <a:pt x="46" y="72"/>
                      <a:pt x="46" y="72"/>
                      <a:pt x="46" y="72"/>
                    </a:cubicBezTo>
                    <a:close/>
                    <a:moveTo>
                      <a:pt x="46" y="42"/>
                    </a:moveTo>
                    <a:cubicBezTo>
                      <a:pt x="46" y="38"/>
                      <a:pt x="46" y="38"/>
                      <a:pt x="46" y="38"/>
                    </a:cubicBezTo>
                    <a:cubicBezTo>
                      <a:pt x="46" y="38"/>
                      <a:pt x="46" y="38"/>
                      <a:pt x="46" y="38"/>
                    </a:cubicBezTo>
                    <a:cubicBezTo>
                      <a:pt x="48" y="38"/>
                      <a:pt x="51" y="37"/>
                      <a:pt x="52" y="35"/>
                    </a:cubicBezTo>
                    <a:cubicBezTo>
                      <a:pt x="52" y="35"/>
                      <a:pt x="52" y="35"/>
                      <a:pt x="52" y="35"/>
                    </a:cubicBezTo>
                    <a:cubicBezTo>
                      <a:pt x="54" y="34"/>
                      <a:pt x="55" y="31"/>
                      <a:pt x="55" y="29"/>
                    </a:cubicBezTo>
                    <a:cubicBezTo>
                      <a:pt x="55" y="27"/>
                      <a:pt x="54" y="25"/>
                      <a:pt x="52" y="23"/>
                    </a:cubicBezTo>
                    <a:cubicBezTo>
                      <a:pt x="52" y="23"/>
                      <a:pt x="52" y="23"/>
                      <a:pt x="52" y="23"/>
                    </a:cubicBezTo>
                    <a:cubicBezTo>
                      <a:pt x="51" y="21"/>
                      <a:pt x="48" y="20"/>
                      <a:pt x="46" y="20"/>
                    </a:cubicBezTo>
                    <a:cubicBezTo>
                      <a:pt x="46" y="20"/>
                      <a:pt x="46" y="20"/>
                      <a:pt x="46" y="20"/>
                    </a:cubicBezTo>
                    <a:cubicBezTo>
                      <a:pt x="46" y="16"/>
                      <a:pt x="46" y="16"/>
                      <a:pt x="46" y="16"/>
                    </a:cubicBezTo>
                    <a:cubicBezTo>
                      <a:pt x="46" y="16"/>
                      <a:pt x="46" y="16"/>
                      <a:pt x="46" y="16"/>
                    </a:cubicBezTo>
                    <a:cubicBezTo>
                      <a:pt x="50" y="16"/>
                      <a:pt x="53" y="17"/>
                      <a:pt x="56" y="20"/>
                    </a:cubicBezTo>
                    <a:cubicBezTo>
                      <a:pt x="56" y="20"/>
                      <a:pt x="56" y="20"/>
                      <a:pt x="56" y="20"/>
                    </a:cubicBezTo>
                    <a:cubicBezTo>
                      <a:pt x="56" y="20"/>
                      <a:pt x="56" y="20"/>
                      <a:pt x="56" y="20"/>
                    </a:cubicBezTo>
                    <a:cubicBezTo>
                      <a:pt x="56" y="20"/>
                      <a:pt x="56" y="20"/>
                      <a:pt x="56" y="20"/>
                    </a:cubicBezTo>
                    <a:cubicBezTo>
                      <a:pt x="58" y="22"/>
                      <a:pt x="60" y="25"/>
                      <a:pt x="60" y="29"/>
                    </a:cubicBezTo>
                    <a:cubicBezTo>
                      <a:pt x="60" y="33"/>
                      <a:pt x="58" y="36"/>
                      <a:pt x="56" y="39"/>
                    </a:cubicBezTo>
                    <a:cubicBezTo>
                      <a:pt x="55" y="39"/>
                      <a:pt x="55" y="39"/>
                      <a:pt x="55" y="39"/>
                    </a:cubicBezTo>
                    <a:cubicBezTo>
                      <a:pt x="53" y="41"/>
                      <a:pt x="50" y="42"/>
                      <a:pt x="46" y="42"/>
                    </a:cubicBezTo>
                    <a:close/>
                    <a:moveTo>
                      <a:pt x="46" y="5"/>
                    </a:moveTo>
                    <a:cubicBezTo>
                      <a:pt x="16" y="5"/>
                      <a:pt x="16" y="5"/>
                      <a:pt x="16" y="5"/>
                    </a:cubicBezTo>
                    <a:cubicBezTo>
                      <a:pt x="13" y="5"/>
                      <a:pt x="10" y="6"/>
                      <a:pt x="8" y="8"/>
                    </a:cubicBezTo>
                    <a:cubicBezTo>
                      <a:pt x="6" y="10"/>
                      <a:pt x="5" y="12"/>
                      <a:pt x="5" y="15"/>
                    </a:cubicBezTo>
                    <a:cubicBezTo>
                      <a:pt x="5" y="49"/>
                      <a:pt x="5" y="49"/>
                      <a:pt x="5" y="49"/>
                    </a:cubicBezTo>
                    <a:cubicBezTo>
                      <a:pt x="13" y="49"/>
                      <a:pt x="13" y="49"/>
                      <a:pt x="13" y="49"/>
                    </a:cubicBezTo>
                    <a:cubicBezTo>
                      <a:pt x="19" y="49"/>
                      <a:pt x="23" y="51"/>
                      <a:pt x="26" y="54"/>
                    </a:cubicBezTo>
                    <a:cubicBezTo>
                      <a:pt x="29" y="57"/>
                      <a:pt x="30" y="61"/>
                      <a:pt x="30" y="66"/>
                    </a:cubicBezTo>
                    <a:cubicBezTo>
                      <a:pt x="30" y="98"/>
                      <a:pt x="30" y="98"/>
                      <a:pt x="30" y="98"/>
                    </a:cubicBezTo>
                    <a:cubicBezTo>
                      <a:pt x="46" y="98"/>
                      <a:pt x="46" y="98"/>
                      <a:pt x="46" y="98"/>
                    </a:cubicBezTo>
                    <a:cubicBezTo>
                      <a:pt x="46" y="102"/>
                      <a:pt x="46" y="102"/>
                      <a:pt x="46" y="102"/>
                    </a:cubicBezTo>
                    <a:cubicBezTo>
                      <a:pt x="28" y="102"/>
                      <a:pt x="28" y="102"/>
                      <a:pt x="28" y="102"/>
                    </a:cubicBezTo>
                    <a:cubicBezTo>
                      <a:pt x="27" y="102"/>
                      <a:pt x="26" y="101"/>
                      <a:pt x="26" y="100"/>
                    </a:cubicBezTo>
                    <a:cubicBezTo>
                      <a:pt x="26" y="66"/>
                      <a:pt x="26" y="66"/>
                      <a:pt x="26" y="66"/>
                    </a:cubicBezTo>
                    <a:cubicBezTo>
                      <a:pt x="26" y="62"/>
                      <a:pt x="25" y="59"/>
                      <a:pt x="23" y="57"/>
                    </a:cubicBezTo>
                    <a:cubicBezTo>
                      <a:pt x="21" y="55"/>
                      <a:pt x="17" y="54"/>
                      <a:pt x="13" y="54"/>
                    </a:cubicBezTo>
                    <a:cubicBezTo>
                      <a:pt x="3" y="54"/>
                      <a:pt x="3" y="54"/>
                      <a:pt x="3" y="54"/>
                    </a:cubicBezTo>
                    <a:cubicBezTo>
                      <a:pt x="1" y="54"/>
                      <a:pt x="0" y="53"/>
                      <a:pt x="0" y="52"/>
                    </a:cubicBezTo>
                    <a:cubicBezTo>
                      <a:pt x="0" y="15"/>
                      <a:pt x="0" y="15"/>
                      <a:pt x="0" y="15"/>
                    </a:cubicBezTo>
                    <a:cubicBezTo>
                      <a:pt x="0" y="11"/>
                      <a:pt x="2" y="7"/>
                      <a:pt x="5" y="4"/>
                    </a:cubicBezTo>
                    <a:cubicBezTo>
                      <a:pt x="5" y="4"/>
                      <a:pt x="5" y="4"/>
                      <a:pt x="5" y="4"/>
                    </a:cubicBezTo>
                    <a:cubicBezTo>
                      <a:pt x="8" y="2"/>
                      <a:pt x="11" y="0"/>
                      <a:pt x="16" y="0"/>
                    </a:cubicBezTo>
                    <a:cubicBezTo>
                      <a:pt x="46" y="0"/>
                      <a:pt x="46" y="0"/>
                      <a:pt x="46" y="0"/>
                    </a:cubicBezTo>
                    <a:cubicBezTo>
                      <a:pt x="46" y="5"/>
                      <a:pt x="46" y="5"/>
                      <a:pt x="46" y="5"/>
                    </a:cubicBezTo>
                    <a:close/>
                    <a:moveTo>
                      <a:pt x="46" y="16"/>
                    </a:moveTo>
                    <a:cubicBezTo>
                      <a:pt x="42" y="16"/>
                      <a:pt x="39" y="17"/>
                      <a:pt x="37" y="20"/>
                    </a:cubicBezTo>
                    <a:cubicBezTo>
                      <a:pt x="37" y="20"/>
                      <a:pt x="37" y="20"/>
                      <a:pt x="37" y="20"/>
                    </a:cubicBezTo>
                    <a:cubicBezTo>
                      <a:pt x="34" y="22"/>
                      <a:pt x="33" y="25"/>
                      <a:pt x="33" y="29"/>
                    </a:cubicBezTo>
                    <a:cubicBezTo>
                      <a:pt x="33" y="33"/>
                      <a:pt x="34" y="36"/>
                      <a:pt x="37" y="39"/>
                    </a:cubicBezTo>
                    <a:cubicBezTo>
                      <a:pt x="39" y="41"/>
                      <a:pt x="42" y="42"/>
                      <a:pt x="46" y="42"/>
                    </a:cubicBezTo>
                    <a:cubicBezTo>
                      <a:pt x="46" y="38"/>
                      <a:pt x="46" y="38"/>
                      <a:pt x="46" y="38"/>
                    </a:cubicBezTo>
                    <a:cubicBezTo>
                      <a:pt x="44" y="38"/>
                      <a:pt x="42" y="37"/>
                      <a:pt x="40" y="35"/>
                    </a:cubicBezTo>
                    <a:cubicBezTo>
                      <a:pt x="38" y="34"/>
                      <a:pt x="38" y="31"/>
                      <a:pt x="38" y="29"/>
                    </a:cubicBezTo>
                    <a:cubicBezTo>
                      <a:pt x="38" y="27"/>
                      <a:pt x="38" y="25"/>
                      <a:pt x="40" y="23"/>
                    </a:cubicBezTo>
                    <a:cubicBezTo>
                      <a:pt x="42" y="21"/>
                      <a:pt x="44" y="20"/>
                      <a:pt x="46" y="20"/>
                    </a:cubicBezTo>
                    <a:cubicBezTo>
                      <a:pt x="46" y="16"/>
                      <a:pt x="46" y="16"/>
                      <a:pt x="46" y="16"/>
                    </a:cubicBezTo>
                    <a:close/>
                    <a:moveTo>
                      <a:pt x="46" y="45"/>
                    </a:moveTo>
                    <a:cubicBezTo>
                      <a:pt x="42" y="45"/>
                      <a:pt x="39" y="46"/>
                      <a:pt x="37" y="49"/>
                    </a:cubicBezTo>
                    <a:cubicBezTo>
                      <a:pt x="37" y="49"/>
                      <a:pt x="37" y="49"/>
                      <a:pt x="37" y="49"/>
                    </a:cubicBezTo>
                    <a:cubicBezTo>
                      <a:pt x="34" y="51"/>
                      <a:pt x="33" y="54"/>
                      <a:pt x="33" y="58"/>
                    </a:cubicBezTo>
                    <a:cubicBezTo>
                      <a:pt x="33" y="62"/>
                      <a:pt x="34" y="65"/>
                      <a:pt x="37" y="68"/>
                    </a:cubicBezTo>
                    <a:cubicBezTo>
                      <a:pt x="39" y="70"/>
                      <a:pt x="42" y="72"/>
                      <a:pt x="46" y="72"/>
                    </a:cubicBezTo>
                    <a:cubicBezTo>
                      <a:pt x="46" y="67"/>
                      <a:pt x="46" y="67"/>
                      <a:pt x="46" y="67"/>
                    </a:cubicBezTo>
                    <a:cubicBezTo>
                      <a:pt x="44" y="67"/>
                      <a:pt x="42" y="66"/>
                      <a:pt x="40" y="64"/>
                    </a:cubicBezTo>
                    <a:cubicBezTo>
                      <a:pt x="38" y="63"/>
                      <a:pt x="38" y="60"/>
                      <a:pt x="38" y="58"/>
                    </a:cubicBezTo>
                    <a:cubicBezTo>
                      <a:pt x="38" y="56"/>
                      <a:pt x="38" y="54"/>
                      <a:pt x="40" y="52"/>
                    </a:cubicBezTo>
                    <a:cubicBezTo>
                      <a:pt x="40" y="52"/>
                      <a:pt x="40" y="52"/>
                      <a:pt x="40" y="52"/>
                    </a:cubicBezTo>
                    <a:cubicBezTo>
                      <a:pt x="42" y="50"/>
                      <a:pt x="44" y="50"/>
                      <a:pt x="46" y="50"/>
                    </a:cubicBezTo>
                    <a:lnTo>
                      <a:pt x="46"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3" name="Freeform 32"/>
              <p:cNvSpPr>
                <a:spLocks noEditPoints="1"/>
              </p:cNvSpPr>
              <p:nvPr/>
            </p:nvSpPr>
            <p:spPr bwMode="auto">
              <a:xfrm>
                <a:off x="8804289" y="2363802"/>
                <a:ext cx="387351" cy="211140"/>
              </a:xfrm>
              <a:custGeom>
                <a:avLst/>
                <a:gdLst>
                  <a:gd name="T0" fmla="*/ 137 w 171"/>
                  <a:gd name="T1" fmla="*/ 4 h 93"/>
                  <a:gd name="T2" fmla="*/ 128 w 171"/>
                  <a:gd name="T3" fmla="*/ 50 h 93"/>
                  <a:gd name="T4" fmla="*/ 86 w 171"/>
                  <a:gd name="T5" fmla="*/ 48 h 93"/>
                  <a:gd name="T6" fmla="*/ 127 w 171"/>
                  <a:gd name="T7" fmla="*/ 3 h 93"/>
                  <a:gd name="T8" fmla="*/ 158 w 171"/>
                  <a:gd name="T9" fmla="*/ 0 h 93"/>
                  <a:gd name="T10" fmla="*/ 171 w 171"/>
                  <a:gd name="T11" fmla="*/ 68 h 93"/>
                  <a:gd name="T12" fmla="*/ 168 w 171"/>
                  <a:gd name="T13" fmla="*/ 81 h 93"/>
                  <a:gd name="T14" fmla="*/ 154 w 171"/>
                  <a:gd name="T15" fmla="*/ 88 h 93"/>
                  <a:gd name="T16" fmla="*/ 146 w 171"/>
                  <a:gd name="T17" fmla="*/ 93 h 93"/>
                  <a:gd name="T18" fmla="*/ 136 w 171"/>
                  <a:gd name="T19" fmla="*/ 90 h 93"/>
                  <a:gd name="T20" fmla="*/ 134 w 171"/>
                  <a:gd name="T21" fmla="*/ 86 h 93"/>
                  <a:gd name="T22" fmla="*/ 136 w 171"/>
                  <a:gd name="T23" fmla="*/ 81 h 93"/>
                  <a:gd name="T24" fmla="*/ 139 w 171"/>
                  <a:gd name="T25" fmla="*/ 85 h 93"/>
                  <a:gd name="T26" fmla="*/ 139 w 171"/>
                  <a:gd name="T27" fmla="*/ 86 h 93"/>
                  <a:gd name="T28" fmla="*/ 140 w 171"/>
                  <a:gd name="T29" fmla="*/ 87 h 93"/>
                  <a:gd name="T30" fmla="*/ 146 w 171"/>
                  <a:gd name="T31" fmla="*/ 88 h 93"/>
                  <a:gd name="T32" fmla="*/ 150 w 171"/>
                  <a:gd name="T33" fmla="*/ 86 h 93"/>
                  <a:gd name="T34" fmla="*/ 151 w 171"/>
                  <a:gd name="T35" fmla="*/ 85 h 93"/>
                  <a:gd name="T36" fmla="*/ 153 w 171"/>
                  <a:gd name="T37" fmla="*/ 81 h 93"/>
                  <a:gd name="T38" fmla="*/ 164 w 171"/>
                  <a:gd name="T39" fmla="*/ 78 h 93"/>
                  <a:gd name="T40" fmla="*/ 165 w 171"/>
                  <a:gd name="T41" fmla="*/ 6 h 93"/>
                  <a:gd name="T42" fmla="*/ 46 w 171"/>
                  <a:gd name="T43" fmla="*/ 53 h 93"/>
                  <a:gd name="T44" fmla="*/ 41 w 171"/>
                  <a:gd name="T45" fmla="*/ 6 h 93"/>
                  <a:gd name="T46" fmla="*/ 25 w 171"/>
                  <a:gd name="T47" fmla="*/ 4 h 93"/>
                  <a:gd name="T48" fmla="*/ 7 w 171"/>
                  <a:gd name="T49" fmla="*/ 6 h 93"/>
                  <a:gd name="T50" fmla="*/ 9 w 171"/>
                  <a:gd name="T51" fmla="*/ 77 h 93"/>
                  <a:gd name="T52" fmla="*/ 21 w 171"/>
                  <a:gd name="T53" fmla="*/ 84 h 93"/>
                  <a:gd name="T54" fmla="*/ 21 w 171"/>
                  <a:gd name="T55" fmla="*/ 86 h 93"/>
                  <a:gd name="T56" fmla="*/ 25 w 171"/>
                  <a:gd name="T57" fmla="*/ 88 h 93"/>
                  <a:gd name="T58" fmla="*/ 32 w 171"/>
                  <a:gd name="T59" fmla="*/ 87 h 93"/>
                  <a:gd name="T60" fmla="*/ 33 w 171"/>
                  <a:gd name="T61" fmla="*/ 85 h 93"/>
                  <a:gd name="T62" fmla="*/ 33 w 171"/>
                  <a:gd name="T63" fmla="*/ 84 h 93"/>
                  <a:gd name="T64" fmla="*/ 35 w 171"/>
                  <a:gd name="T65" fmla="*/ 81 h 93"/>
                  <a:gd name="T66" fmla="*/ 37 w 171"/>
                  <a:gd name="T67" fmla="*/ 86 h 93"/>
                  <a:gd name="T68" fmla="*/ 35 w 171"/>
                  <a:gd name="T69" fmla="*/ 90 h 93"/>
                  <a:gd name="T70" fmla="*/ 25 w 171"/>
                  <a:gd name="T71" fmla="*/ 93 h 93"/>
                  <a:gd name="T72" fmla="*/ 17 w 171"/>
                  <a:gd name="T73" fmla="*/ 88 h 93"/>
                  <a:gd name="T74" fmla="*/ 16 w 171"/>
                  <a:gd name="T75" fmla="*/ 86 h 93"/>
                  <a:gd name="T76" fmla="*/ 0 w 171"/>
                  <a:gd name="T77" fmla="*/ 12 h 93"/>
                  <a:gd name="T78" fmla="*/ 14 w 171"/>
                  <a:gd name="T79" fmla="*/ 0 h 93"/>
                  <a:gd name="T80" fmla="*/ 45 w 171"/>
                  <a:gd name="T81" fmla="*/ 3 h 93"/>
                  <a:gd name="T82" fmla="*/ 48 w 171"/>
                  <a:gd name="T83" fmla="*/ 4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93">
                    <a:moveTo>
                      <a:pt x="158" y="4"/>
                    </a:moveTo>
                    <a:cubicBezTo>
                      <a:pt x="147" y="4"/>
                      <a:pt x="147" y="4"/>
                      <a:pt x="147" y="4"/>
                    </a:cubicBezTo>
                    <a:cubicBezTo>
                      <a:pt x="137" y="4"/>
                      <a:pt x="137" y="4"/>
                      <a:pt x="137" y="4"/>
                    </a:cubicBezTo>
                    <a:cubicBezTo>
                      <a:pt x="134" y="4"/>
                      <a:pt x="132" y="5"/>
                      <a:pt x="130" y="6"/>
                    </a:cubicBezTo>
                    <a:cubicBezTo>
                      <a:pt x="129" y="8"/>
                      <a:pt x="128" y="10"/>
                      <a:pt x="128" y="12"/>
                    </a:cubicBezTo>
                    <a:cubicBezTo>
                      <a:pt x="128" y="50"/>
                      <a:pt x="128" y="50"/>
                      <a:pt x="128" y="50"/>
                    </a:cubicBezTo>
                    <a:cubicBezTo>
                      <a:pt x="128" y="52"/>
                      <a:pt x="127" y="53"/>
                      <a:pt x="126" y="53"/>
                    </a:cubicBezTo>
                    <a:cubicBezTo>
                      <a:pt x="86" y="53"/>
                      <a:pt x="86" y="53"/>
                      <a:pt x="86" y="53"/>
                    </a:cubicBezTo>
                    <a:cubicBezTo>
                      <a:pt x="86" y="48"/>
                      <a:pt x="86" y="48"/>
                      <a:pt x="86" y="48"/>
                    </a:cubicBezTo>
                    <a:cubicBezTo>
                      <a:pt x="123" y="48"/>
                      <a:pt x="123" y="48"/>
                      <a:pt x="123" y="48"/>
                    </a:cubicBezTo>
                    <a:cubicBezTo>
                      <a:pt x="123" y="12"/>
                      <a:pt x="123" y="12"/>
                      <a:pt x="123" y="12"/>
                    </a:cubicBezTo>
                    <a:cubicBezTo>
                      <a:pt x="123" y="8"/>
                      <a:pt x="125" y="5"/>
                      <a:pt x="127" y="3"/>
                    </a:cubicBezTo>
                    <a:cubicBezTo>
                      <a:pt x="129" y="1"/>
                      <a:pt x="133" y="0"/>
                      <a:pt x="137" y="0"/>
                    </a:cubicBezTo>
                    <a:cubicBezTo>
                      <a:pt x="147" y="0"/>
                      <a:pt x="147" y="0"/>
                      <a:pt x="147" y="0"/>
                    </a:cubicBezTo>
                    <a:cubicBezTo>
                      <a:pt x="158" y="0"/>
                      <a:pt x="158" y="0"/>
                      <a:pt x="158" y="0"/>
                    </a:cubicBezTo>
                    <a:cubicBezTo>
                      <a:pt x="163" y="0"/>
                      <a:pt x="166" y="1"/>
                      <a:pt x="168" y="3"/>
                    </a:cubicBezTo>
                    <a:cubicBezTo>
                      <a:pt x="170" y="5"/>
                      <a:pt x="171" y="8"/>
                      <a:pt x="171" y="12"/>
                    </a:cubicBezTo>
                    <a:cubicBezTo>
                      <a:pt x="171" y="68"/>
                      <a:pt x="171" y="68"/>
                      <a:pt x="171" y="68"/>
                    </a:cubicBezTo>
                    <a:cubicBezTo>
                      <a:pt x="171" y="72"/>
                      <a:pt x="170" y="77"/>
                      <a:pt x="168" y="81"/>
                    </a:cubicBezTo>
                    <a:cubicBezTo>
                      <a:pt x="168" y="81"/>
                      <a:pt x="168" y="81"/>
                      <a:pt x="168" y="81"/>
                    </a:cubicBezTo>
                    <a:cubicBezTo>
                      <a:pt x="168" y="81"/>
                      <a:pt x="168" y="81"/>
                      <a:pt x="168" y="81"/>
                    </a:cubicBezTo>
                    <a:cubicBezTo>
                      <a:pt x="166" y="84"/>
                      <a:pt x="163" y="86"/>
                      <a:pt x="158" y="86"/>
                    </a:cubicBezTo>
                    <a:cubicBezTo>
                      <a:pt x="155" y="86"/>
                      <a:pt x="155" y="86"/>
                      <a:pt x="155" y="86"/>
                    </a:cubicBezTo>
                    <a:cubicBezTo>
                      <a:pt x="155" y="87"/>
                      <a:pt x="155" y="87"/>
                      <a:pt x="154" y="88"/>
                    </a:cubicBezTo>
                    <a:cubicBezTo>
                      <a:pt x="154" y="89"/>
                      <a:pt x="154" y="89"/>
                      <a:pt x="153" y="90"/>
                    </a:cubicBezTo>
                    <a:cubicBezTo>
                      <a:pt x="153" y="91"/>
                      <a:pt x="151" y="92"/>
                      <a:pt x="150" y="92"/>
                    </a:cubicBezTo>
                    <a:cubicBezTo>
                      <a:pt x="149" y="93"/>
                      <a:pt x="147" y="93"/>
                      <a:pt x="146" y="93"/>
                    </a:cubicBezTo>
                    <a:cubicBezTo>
                      <a:pt x="143" y="93"/>
                      <a:pt x="143" y="93"/>
                      <a:pt x="143" y="93"/>
                    </a:cubicBezTo>
                    <a:cubicBezTo>
                      <a:pt x="142" y="93"/>
                      <a:pt x="141" y="93"/>
                      <a:pt x="139" y="92"/>
                    </a:cubicBezTo>
                    <a:cubicBezTo>
                      <a:pt x="138" y="92"/>
                      <a:pt x="137" y="91"/>
                      <a:pt x="136" y="90"/>
                    </a:cubicBezTo>
                    <a:cubicBezTo>
                      <a:pt x="136" y="89"/>
                      <a:pt x="135" y="89"/>
                      <a:pt x="135" y="88"/>
                    </a:cubicBezTo>
                    <a:cubicBezTo>
                      <a:pt x="135" y="88"/>
                      <a:pt x="135" y="88"/>
                      <a:pt x="135" y="88"/>
                    </a:cubicBezTo>
                    <a:cubicBezTo>
                      <a:pt x="135" y="87"/>
                      <a:pt x="134" y="87"/>
                      <a:pt x="134" y="86"/>
                    </a:cubicBezTo>
                    <a:cubicBezTo>
                      <a:pt x="86" y="86"/>
                      <a:pt x="86" y="86"/>
                      <a:pt x="86" y="86"/>
                    </a:cubicBezTo>
                    <a:cubicBezTo>
                      <a:pt x="86" y="81"/>
                      <a:pt x="86" y="81"/>
                      <a:pt x="86" y="81"/>
                    </a:cubicBezTo>
                    <a:cubicBezTo>
                      <a:pt x="136" y="81"/>
                      <a:pt x="136" y="81"/>
                      <a:pt x="136" y="81"/>
                    </a:cubicBezTo>
                    <a:cubicBezTo>
                      <a:pt x="138" y="81"/>
                      <a:pt x="139" y="82"/>
                      <a:pt x="139" y="84"/>
                    </a:cubicBezTo>
                    <a:cubicBezTo>
                      <a:pt x="139" y="84"/>
                      <a:pt x="139" y="84"/>
                      <a:pt x="139" y="84"/>
                    </a:cubicBezTo>
                    <a:cubicBezTo>
                      <a:pt x="139" y="85"/>
                      <a:pt x="139" y="85"/>
                      <a:pt x="139" y="85"/>
                    </a:cubicBezTo>
                    <a:cubicBezTo>
                      <a:pt x="139" y="85"/>
                      <a:pt x="139" y="85"/>
                      <a:pt x="139" y="85"/>
                    </a:cubicBezTo>
                    <a:cubicBezTo>
                      <a:pt x="139" y="85"/>
                      <a:pt x="139" y="85"/>
                      <a:pt x="139" y="85"/>
                    </a:cubicBezTo>
                    <a:cubicBezTo>
                      <a:pt x="139" y="85"/>
                      <a:pt x="139" y="86"/>
                      <a:pt x="139" y="86"/>
                    </a:cubicBezTo>
                    <a:cubicBezTo>
                      <a:pt x="139" y="86"/>
                      <a:pt x="139" y="86"/>
                      <a:pt x="139" y="86"/>
                    </a:cubicBezTo>
                    <a:cubicBezTo>
                      <a:pt x="139" y="86"/>
                      <a:pt x="139" y="86"/>
                      <a:pt x="139" y="86"/>
                    </a:cubicBezTo>
                    <a:cubicBezTo>
                      <a:pt x="139" y="86"/>
                      <a:pt x="140" y="86"/>
                      <a:pt x="140" y="87"/>
                    </a:cubicBezTo>
                    <a:cubicBezTo>
                      <a:pt x="140" y="87"/>
                      <a:pt x="141" y="88"/>
                      <a:pt x="141" y="88"/>
                    </a:cubicBezTo>
                    <a:cubicBezTo>
                      <a:pt x="142" y="88"/>
                      <a:pt x="143" y="88"/>
                      <a:pt x="143" y="88"/>
                    </a:cubicBezTo>
                    <a:cubicBezTo>
                      <a:pt x="146" y="88"/>
                      <a:pt x="146" y="88"/>
                      <a:pt x="146" y="88"/>
                    </a:cubicBezTo>
                    <a:cubicBezTo>
                      <a:pt x="147" y="88"/>
                      <a:pt x="147" y="88"/>
                      <a:pt x="148" y="88"/>
                    </a:cubicBezTo>
                    <a:cubicBezTo>
                      <a:pt x="149" y="88"/>
                      <a:pt x="149" y="87"/>
                      <a:pt x="150" y="87"/>
                    </a:cubicBezTo>
                    <a:cubicBezTo>
                      <a:pt x="150" y="86"/>
                      <a:pt x="150" y="86"/>
                      <a:pt x="150" y="86"/>
                    </a:cubicBezTo>
                    <a:cubicBezTo>
                      <a:pt x="150" y="86"/>
                      <a:pt x="150" y="85"/>
                      <a:pt x="151" y="85"/>
                    </a:cubicBezTo>
                    <a:cubicBezTo>
                      <a:pt x="151" y="85"/>
                      <a:pt x="151" y="85"/>
                      <a:pt x="151" y="85"/>
                    </a:cubicBezTo>
                    <a:cubicBezTo>
                      <a:pt x="151" y="85"/>
                      <a:pt x="151" y="85"/>
                      <a:pt x="151" y="85"/>
                    </a:cubicBezTo>
                    <a:cubicBezTo>
                      <a:pt x="151" y="85"/>
                      <a:pt x="151" y="85"/>
                      <a:pt x="151" y="84"/>
                    </a:cubicBezTo>
                    <a:cubicBezTo>
                      <a:pt x="151" y="84"/>
                      <a:pt x="151" y="84"/>
                      <a:pt x="151" y="84"/>
                    </a:cubicBezTo>
                    <a:cubicBezTo>
                      <a:pt x="151" y="82"/>
                      <a:pt x="152" y="81"/>
                      <a:pt x="153" y="81"/>
                    </a:cubicBezTo>
                    <a:cubicBezTo>
                      <a:pt x="158" y="81"/>
                      <a:pt x="158" y="81"/>
                      <a:pt x="158" y="81"/>
                    </a:cubicBezTo>
                    <a:cubicBezTo>
                      <a:pt x="161" y="81"/>
                      <a:pt x="163" y="80"/>
                      <a:pt x="164" y="78"/>
                    </a:cubicBezTo>
                    <a:cubicBezTo>
                      <a:pt x="164" y="78"/>
                      <a:pt x="164" y="78"/>
                      <a:pt x="164" y="78"/>
                    </a:cubicBezTo>
                    <a:cubicBezTo>
                      <a:pt x="166" y="75"/>
                      <a:pt x="167" y="72"/>
                      <a:pt x="167" y="68"/>
                    </a:cubicBezTo>
                    <a:cubicBezTo>
                      <a:pt x="167" y="12"/>
                      <a:pt x="167" y="12"/>
                      <a:pt x="167" y="12"/>
                    </a:cubicBezTo>
                    <a:cubicBezTo>
                      <a:pt x="167" y="9"/>
                      <a:pt x="166" y="7"/>
                      <a:pt x="165" y="6"/>
                    </a:cubicBezTo>
                    <a:cubicBezTo>
                      <a:pt x="163" y="5"/>
                      <a:pt x="161" y="4"/>
                      <a:pt x="158" y="4"/>
                    </a:cubicBezTo>
                    <a:close/>
                    <a:moveTo>
                      <a:pt x="86" y="53"/>
                    </a:moveTo>
                    <a:cubicBezTo>
                      <a:pt x="46" y="53"/>
                      <a:pt x="46" y="53"/>
                      <a:pt x="46" y="53"/>
                    </a:cubicBezTo>
                    <a:cubicBezTo>
                      <a:pt x="44" y="53"/>
                      <a:pt x="43" y="52"/>
                      <a:pt x="43" y="50"/>
                    </a:cubicBezTo>
                    <a:cubicBezTo>
                      <a:pt x="43" y="12"/>
                      <a:pt x="43" y="12"/>
                      <a:pt x="43" y="12"/>
                    </a:cubicBezTo>
                    <a:cubicBezTo>
                      <a:pt x="43" y="9"/>
                      <a:pt x="43" y="7"/>
                      <a:pt x="41" y="6"/>
                    </a:cubicBezTo>
                    <a:cubicBezTo>
                      <a:pt x="41" y="6"/>
                      <a:pt x="41" y="6"/>
                      <a:pt x="41" y="6"/>
                    </a:cubicBezTo>
                    <a:cubicBezTo>
                      <a:pt x="40" y="5"/>
                      <a:pt x="38" y="4"/>
                      <a:pt x="35" y="4"/>
                    </a:cubicBezTo>
                    <a:cubicBezTo>
                      <a:pt x="25" y="4"/>
                      <a:pt x="25" y="4"/>
                      <a:pt x="25" y="4"/>
                    </a:cubicBezTo>
                    <a:cubicBezTo>
                      <a:pt x="14" y="4"/>
                      <a:pt x="14" y="4"/>
                      <a:pt x="14" y="4"/>
                    </a:cubicBezTo>
                    <a:cubicBezTo>
                      <a:pt x="11" y="4"/>
                      <a:pt x="9" y="5"/>
                      <a:pt x="7" y="6"/>
                    </a:cubicBezTo>
                    <a:cubicBezTo>
                      <a:pt x="7" y="6"/>
                      <a:pt x="7" y="6"/>
                      <a:pt x="7" y="6"/>
                    </a:cubicBezTo>
                    <a:cubicBezTo>
                      <a:pt x="6" y="8"/>
                      <a:pt x="5" y="10"/>
                      <a:pt x="5" y="12"/>
                    </a:cubicBezTo>
                    <a:cubicBezTo>
                      <a:pt x="5" y="68"/>
                      <a:pt x="5" y="68"/>
                      <a:pt x="5" y="68"/>
                    </a:cubicBezTo>
                    <a:cubicBezTo>
                      <a:pt x="5" y="71"/>
                      <a:pt x="7" y="74"/>
                      <a:pt x="9" y="77"/>
                    </a:cubicBezTo>
                    <a:cubicBezTo>
                      <a:pt x="12" y="80"/>
                      <a:pt x="15" y="81"/>
                      <a:pt x="18" y="81"/>
                    </a:cubicBezTo>
                    <a:cubicBezTo>
                      <a:pt x="20" y="81"/>
                      <a:pt x="21" y="82"/>
                      <a:pt x="21" y="84"/>
                    </a:cubicBezTo>
                    <a:cubicBezTo>
                      <a:pt x="21" y="84"/>
                      <a:pt x="21" y="84"/>
                      <a:pt x="21" y="84"/>
                    </a:cubicBezTo>
                    <a:cubicBezTo>
                      <a:pt x="21" y="85"/>
                      <a:pt x="21" y="85"/>
                      <a:pt x="21" y="85"/>
                    </a:cubicBezTo>
                    <a:cubicBezTo>
                      <a:pt x="21" y="85"/>
                      <a:pt x="21" y="85"/>
                      <a:pt x="21" y="85"/>
                    </a:cubicBezTo>
                    <a:cubicBezTo>
                      <a:pt x="21" y="85"/>
                      <a:pt x="21" y="86"/>
                      <a:pt x="21" y="86"/>
                    </a:cubicBezTo>
                    <a:cubicBezTo>
                      <a:pt x="21" y="86"/>
                      <a:pt x="22" y="86"/>
                      <a:pt x="22" y="87"/>
                    </a:cubicBezTo>
                    <a:cubicBezTo>
                      <a:pt x="22" y="87"/>
                      <a:pt x="23" y="88"/>
                      <a:pt x="23" y="88"/>
                    </a:cubicBezTo>
                    <a:cubicBezTo>
                      <a:pt x="24" y="88"/>
                      <a:pt x="25" y="88"/>
                      <a:pt x="25" y="88"/>
                    </a:cubicBezTo>
                    <a:cubicBezTo>
                      <a:pt x="28" y="88"/>
                      <a:pt x="28" y="88"/>
                      <a:pt x="28" y="88"/>
                    </a:cubicBezTo>
                    <a:cubicBezTo>
                      <a:pt x="29" y="88"/>
                      <a:pt x="29" y="88"/>
                      <a:pt x="30" y="88"/>
                    </a:cubicBezTo>
                    <a:cubicBezTo>
                      <a:pt x="31" y="88"/>
                      <a:pt x="31" y="87"/>
                      <a:pt x="32" y="87"/>
                    </a:cubicBezTo>
                    <a:cubicBezTo>
                      <a:pt x="32" y="86"/>
                      <a:pt x="32" y="86"/>
                      <a:pt x="32" y="86"/>
                    </a:cubicBezTo>
                    <a:cubicBezTo>
                      <a:pt x="32" y="86"/>
                      <a:pt x="32" y="86"/>
                      <a:pt x="32" y="86"/>
                    </a:cubicBezTo>
                    <a:cubicBezTo>
                      <a:pt x="32" y="85"/>
                      <a:pt x="32" y="85"/>
                      <a:pt x="33" y="85"/>
                    </a:cubicBezTo>
                    <a:cubicBezTo>
                      <a:pt x="33" y="85"/>
                      <a:pt x="33" y="85"/>
                      <a:pt x="33" y="85"/>
                    </a:cubicBezTo>
                    <a:cubicBezTo>
                      <a:pt x="33" y="85"/>
                      <a:pt x="33" y="85"/>
                      <a:pt x="33" y="85"/>
                    </a:cubicBezTo>
                    <a:cubicBezTo>
                      <a:pt x="33" y="85"/>
                      <a:pt x="33" y="85"/>
                      <a:pt x="33" y="84"/>
                    </a:cubicBezTo>
                    <a:cubicBezTo>
                      <a:pt x="33" y="84"/>
                      <a:pt x="33" y="84"/>
                      <a:pt x="33" y="84"/>
                    </a:cubicBezTo>
                    <a:cubicBezTo>
                      <a:pt x="33" y="84"/>
                      <a:pt x="33" y="84"/>
                      <a:pt x="33" y="84"/>
                    </a:cubicBezTo>
                    <a:cubicBezTo>
                      <a:pt x="33" y="82"/>
                      <a:pt x="34" y="81"/>
                      <a:pt x="35" y="81"/>
                    </a:cubicBezTo>
                    <a:cubicBezTo>
                      <a:pt x="86" y="81"/>
                      <a:pt x="86" y="81"/>
                      <a:pt x="86" y="81"/>
                    </a:cubicBezTo>
                    <a:cubicBezTo>
                      <a:pt x="86" y="86"/>
                      <a:pt x="86" y="86"/>
                      <a:pt x="86" y="86"/>
                    </a:cubicBezTo>
                    <a:cubicBezTo>
                      <a:pt x="37" y="86"/>
                      <a:pt x="37" y="86"/>
                      <a:pt x="37" y="86"/>
                    </a:cubicBezTo>
                    <a:cubicBezTo>
                      <a:pt x="37" y="87"/>
                      <a:pt x="37" y="87"/>
                      <a:pt x="37" y="88"/>
                    </a:cubicBezTo>
                    <a:cubicBezTo>
                      <a:pt x="37" y="88"/>
                      <a:pt x="37" y="88"/>
                      <a:pt x="37" y="88"/>
                    </a:cubicBezTo>
                    <a:cubicBezTo>
                      <a:pt x="36" y="89"/>
                      <a:pt x="36" y="89"/>
                      <a:pt x="35" y="90"/>
                    </a:cubicBezTo>
                    <a:cubicBezTo>
                      <a:pt x="35" y="91"/>
                      <a:pt x="33" y="92"/>
                      <a:pt x="32" y="92"/>
                    </a:cubicBezTo>
                    <a:cubicBezTo>
                      <a:pt x="31" y="93"/>
                      <a:pt x="30" y="93"/>
                      <a:pt x="28" y="93"/>
                    </a:cubicBezTo>
                    <a:cubicBezTo>
                      <a:pt x="25" y="93"/>
                      <a:pt x="25" y="93"/>
                      <a:pt x="25" y="93"/>
                    </a:cubicBezTo>
                    <a:cubicBezTo>
                      <a:pt x="24" y="93"/>
                      <a:pt x="23" y="93"/>
                      <a:pt x="21" y="92"/>
                    </a:cubicBezTo>
                    <a:cubicBezTo>
                      <a:pt x="20" y="92"/>
                      <a:pt x="19" y="91"/>
                      <a:pt x="18" y="90"/>
                    </a:cubicBezTo>
                    <a:cubicBezTo>
                      <a:pt x="18" y="89"/>
                      <a:pt x="17" y="89"/>
                      <a:pt x="17" y="88"/>
                    </a:cubicBezTo>
                    <a:cubicBezTo>
                      <a:pt x="17" y="87"/>
                      <a:pt x="17" y="87"/>
                      <a:pt x="16" y="86"/>
                    </a:cubicBezTo>
                    <a:cubicBezTo>
                      <a:pt x="16" y="86"/>
                      <a:pt x="16" y="86"/>
                      <a:pt x="16" y="86"/>
                    </a:cubicBezTo>
                    <a:cubicBezTo>
                      <a:pt x="16" y="86"/>
                      <a:pt x="16" y="86"/>
                      <a:pt x="16" y="86"/>
                    </a:cubicBezTo>
                    <a:cubicBezTo>
                      <a:pt x="13" y="85"/>
                      <a:pt x="9" y="83"/>
                      <a:pt x="6" y="80"/>
                    </a:cubicBezTo>
                    <a:cubicBezTo>
                      <a:pt x="3" y="77"/>
                      <a:pt x="0" y="72"/>
                      <a:pt x="0" y="68"/>
                    </a:cubicBezTo>
                    <a:cubicBezTo>
                      <a:pt x="0" y="12"/>
                      <a:pt x="0" y="12"/>
                      <a:pt x="0" y="12"/>
                    </a:cubicBezTo>
                    <a:cubicBezTo>
                      <a:pt x="0" y="8"/>
                      <a:pt x="1" y="5"/>
                      <a:pt x="4" y="3"/>
                    </a:cubicBezTo>
                    <a:cubicBezTo>
                      <a:pt x="4" y="3"/>
                      <a:pt x="4" y="3"/>
                      <a:pt x="4" y="3"/>
                    </a:cubicBezTo>
                    <a:cubicBezTo>
                      <a:pt x="6" y="1"/>
                      <a:pt x="10" y="0"/>
                      <a:pt x="14" y="0"/>
                    </a:cubicBezTo>
                    <a:cubicBezTo>
                      <a:pt x="25" y="0"/>
                      <a:pt x="25" y="0"/>
                      <a:pt x="25" y="0"/>
                    </a:cubicBezTo>
                    <a:cubicBezTo>
                      <a:pt x="35" y="0"/>
                      <a:pt x="35" y="0"/>
                      <a:pt x="35" y="0"/>
                    </a:cubicBezTo>
                    <a:cubicBezTo>
                      <a:pt x="39" y="0"/>
                      <a:pt x="42" y="1"/>
                      <a:pt x="45" y="3"/>
                    </a:cubicBezTo>
                    <a:cubicBezTo>
                      <a:pt x="45" y="3"/>
                      <a:pt x="45" y="3"/>
                      <a:pt x="45" y="3"/>
                    </a:cubicBezTo>
                    <a:cubicBezTo>
                      <a:pt x="47" y="5"/>
                      <a:pt x="48" y="8"/>
                      <a:pt x="48" y="12"/>
                    </a:cubicBezTo>
                    <a:cubicBezTo>
                      <a:pt x="48" y="48"/>
                      <a:pt x="48" y="48"/>
                      <a:pt x="48" y="48"/>
                    </a:cubicBezTo>
                    <a:cubicBezTo>
                      <a:pt x="86" y="48"/>
                      <a:pt x="86" y="48"/>
                      <a:pt x="86" y="48"/>
                    </a:cubicBezTo>
                    <a:lnTo>
                      <a:pt x="86"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4" name="Freeform 33"/>
              <p:cNvSpPr>
                <a:spLocks noEditPoints="1"/>
              </p:cNvSpPr>
              <p:nvPr/>
            </p:nvSpPr>
            <p:spPr bwMode="auto">
              <a:xfrm>
                <a:off x="8937640" y="2287602"/>
                <a:ext cx="41275" cy="41275"/>
              </a:xfrm>
              <a:custGeom>
                <a:avLst/>
                <a:gdLst>
                  <a:gd name="T0" fmla="*/ 9 w 18"/>
                  <a:gd name="T1" fmla="*/ 0 h 18"/>
                  <a:gd name="T2" fmla="*/ 15 w 18"/>
                  <a:gd name="T3" fmla="*/ 3 h 18"/>
                  <a:gd name="T4" fmla="*/ 18 w 18"/>
                  <a:gd name="T5" fmla="*/ 9 h 18"/>
                  <a:gd name="T6" fmla="*/ 15 w 18"/>
                  <a:gd name="T7" fmla="*/ 15 h 18"/>
                  <a:gd name="T8" fmla="*/ 9 w 18"/>
                  <a:gd name="T9" fmla="*/ 18 h 18"/>
                  <a:gd name="T10" fmla="*/ 9 w 18"/>
                  <a:gd name="T11" fmla="*/ 13 h 18"/>
                  <a:gd name="T12" fmla="*/ 12 w 18"/>
                  <a:gd name="T13" fmla="*/ 12 h 18"/>
                  <a:gd name="T14" fmla="*/ 13 w 18"/>
                  <a:gd name="T15" fmla="*/ 9 h 18"/>
                  <a:gd name="T16" fmla="*/ 12 w 18"/>
                  <a:gd name="T17" fmla="*/ 6 h 18"/>
                  <a:gd name="T18" fmla="*/ 9 w 18"/>
                  <a:gd name="T19" fmla="*/ 5 h 18"/>
                  <a:gd name="T20" fmla="*/ 9 w 18"/>
                  <a:gd name="T21" fmla="*/ 0 h 18"/>
                  <a:gd name="T22" fmla="*/ 9 w 18"/>
                  <a:gd name="T23" fmla="*/ 18 h 18"/>
                  <a:gd name="T24" fmla="*/ 4 w 18"/>
                  <a:gd name="T25" fmla="*/ 17 h 18"/>
                  <a:gd name="T26" fmla="*/ 4 w 18"/>
                  <a:gd name="T27" fmla="*/ 3 h 18"/>
                  <a:gd name="T28" fmla="*/ 6 w 18"/>
                  <a:gd name="T29" fmla="*/ 3 h 18"/>
                  <a:gd name="T30" fmla="*/ 4 w 18"/>
                  <a:gd name="T31" fmla="*/ 2 h 18"/>
                  <a:gd name="T32" fmla="*/ 4 w 18"/>
                  <a:gd name="T33" fmla="*/ 1 h 18"/>
                  <a:gd name="T34" fmla="*/ 9 w 18"/>
                  <a:gd name="T35" fmla="*/ 0 h 18"/>
                  <a:gd name="T36" fmla="*/ 9 w 18"/>
                  <a:gd name="T37" fmla="*/ 5 h 18"/>
                  <a:gd name="T38" fmla="*/ 6 w 18"/>
                  <a:gd name="T39" fmla="*/ 6 h 18"/>
                  <a:gd name="T40" fmla="*/ 6 w 18"/>
                  <a:gd name="T41" fmla="*/ 6 h 18"/>
                  <a:gd name="T42" fmla="*/ 5 w 18"/>
                  <a:gd name="T43" fmla="*/ 9 h 18"/>
                  <a:gd name="T44" fmla="*/ 6 w 18"/>
                  <a:gd name="T45" fmla="*/ 12 h 18"/>
                  <a:gd name="T46" fmla="*/ 6 w 18"/>
                  <a:gd name="T47" fmla="*/ 12 h 18"/>
                  <a:gd name="T48" fmla="*/ 9 w 18"/>
                  <a:gd name="T49" fmla="*/ 13 h 18"/>
                  <a:gd name="T50" fmla="*/ 9 w 18"/>
                  <a:gd name="T51" fmla="*/ 18 h 18"/>
                  <a:gd name="T52" fmla="*/ 4 w 18"/>
                  <a:gd name="T53" fmla="*/ 17 h 18"/>
                  <a:gd name="T54" fmla="*/ 3 w 18"/>
                  <a:gd name="T55" fmla="*/ 15 h 18"/>
                  <a:gd name="T56" fmla="*/ 3 w 18"/>
                  <a:gd name="T57" fmla="*/ 15 h 18"/>
                  <a:gd name="T58" fmla="*/ 3 w 18"/>
                  <a:gd name="T59" fmla="*/ 15 h 18"/>
                  <a:gd name="T60" fmla="*/ 0 w 18"/>
                  <a:gd name="T61" fmla="*/ 9 h 18"/>
                  <a:gd name="T62" fmla="*/ 3 w 18"/>
                  <a:gd name="T63" fmla="*/ 3 h 18"/>
                  <a:gd name="T64" fmla="*/ 3 w 18"/>
                  <a:gd name="T65" fmla="*/ 3 h 18"/>
                  <a:gd name="T66" fmla="*/ 3 w 18"/>
                  <a:gd name="T67" fmla="*/ 3 h 18"/>
                  <a:gd name="T68" fmla="*/ 3 w 18"/>
                  <a:gd name="T69" fmla="*/ 3 h 18"/>
                  <a:gd name="T70" fmla="*/ 4 w 18"/>
                  <a:gd name="T71" fmla="*/ 1 h 18"/>
                  <a:gd name="T72" fmla="*/ 4 w 18"/>
                  <a:gd name="T73" fmla="*/ 2 h 18"/>
                  <a:gd name="T74" fmla="*/ 3 w 18"/>
                  <a:gd name="T75" fmla="*/ 3 h 18"/>
                  <a:gd name="T76" fmla="*/ 4 w 18"/>
                  <a:gd name="T77" fmla="*/ 3 h 18"/>
                  <a:gd name="T78" fmla="*/ 4 w 18"/>
                  <a:gd name="T79"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8">
                    <a:moveTo>
                      <a:pt x="9" y="0"/>
                    </a:moveTo>
                    <a:cubicBezTo>
                      <a:pt x="12" y="0"/>
                      <a:pt x="14" y="1"/>
                      <a:pt x="15" y="3"/>
                    </a:cubicBezTo>
                    <a:cubicBezTo>
                      <a:pt x="17" y="4"/>
                      <a:pt x="18" y="7"/>
                      <a:pt x="18" y="9"/>
                    </a:cubicBezTo>
                    <a:cubicBezTo>
                      <a:pt x="18" y="12"/>
                      <a:pt x="17" y="14"/>
                      <a:pt x="15" y="15"/>
                    </a:cubicBezTo>
                    <a:cubicBezTo>
                      <a:pt x="14" y="17"/>
                      <a:pt x="12" y="18"/>
                      <a:pt x="9" y="18"/>
                    </a:cubicBezTo>
                    <a:cubicBezTo>
                      <a:pt x="9" y="13"/>
                      <a:pt x="9" y="13"/>
                      <a:pt x="9" y="13"/>
                    </a:cubicBezTo>
                    <a:cubicBezTo>
                      <a:pt x="10" y="13"/>
                      <a:pt x="11" y="13"/>
                      <a:pt x="12" y="12"/>
                    </a:cubicBezTo>
                    <a:cubicBezTo>
                      <a:pt x="13" y="11"/>
                      <a:pt x="13" y="10"/>
                      <a:pt x="13" y="9"/>
                    </a:cubicBezTo>
                    <a:cubicBezTo>
                      <a:pt x="13" y="8"/>
                      <a:pt x="13" y="7"/>
                      <a:pt x="12" y="6"/>
                    </a:cubicBezTo>
                    <a:cubicBezTo>
                      <a:pt x="11" y="5"/>
                      <a:pt x="10" y="5"/>
                      <a:pt x="9" y="5"/>
                    </a:cubicBezTo>
                    <a:lnTo>
                      <a:pt x="9" y="0"/>
                    </a:lnTo>
                    <a:close/>
                    <a:moveTo>
                      <a:pt x="9" y="18"/>
                    </a:moveTo>
                    <a:cubicBezTo>
                      <a:pt x="7" y="18"/>
                      <a:pt x="6" y="18"/>
                      <a:pt x="4" y="17"/>
                    </a:cubicBezTo>
                    <a:cubicBezTo>
                      <a:pt x="4" y="3"/>
                      <a:pt x="4" y="3"/>
                      <a:pt x="4" y="3"/>
                    </a:cubicBezTo>
                    <a:cubicBezTo>
                      <a:pt x="6" y="3"/>
                      <a:pt x="6" y="3"/>
                      <a:pt x="6" y="3"/>
                    </a:cubicBezTo>
                    <a:cubicBezTo>
                      <a:pt x="6" y="2"/>
                      <a:pt x="5" y="2"/>
                      <a:pt x="4" y="2"/>
                    </a:cubicBezTo>
                    <a:cubicBezTo>
                      <a:pt x="4" y="1"/>
                      <a:pt x="4" y="1"/>
                      <a:pt x="4" y="1"/>
                    </a:cubicBezTo>
                    <a:cubicBezTo>
                      <a:pt x="6" y="1"/>
                      <a:pt x="7" y="0"/>
                      <a:pt x="9" y="0"/>
                    </a:cubicBezTo>
                    <a:cubicBezTo>
                      <a:pt x="9" y="5"/>
                      <a:pt x="9" y="5"/>
                      <a:pt x="9" y="5"/>
                    </a:cubicBezTo>
                    <a:cubicBezTo>
                      <a:pt x="8" y="5"/>
                      <a:pt x="7" y="5"/>
                      <a:pt x="6" y="6"/>
                    </a:cubicBezTo>
                    <a:cubicBezTo>
                      <a:pt x="6" y="6"/>
                      <a:pt x="6" y="6"/>
                      <a:pt x="6" y="6"/>
                    </a:cubicBezTo>
                    <a:cubicBezTo>
                      <a:pt x="5" y="7"/>
                      <a:pt x="5" y="8"/>
                      <a:pt x="5" y="9"/>
                    </a:cubicBezTo>
                    <a:cubicBezTo>
                      <a:pt x="5" y="10"/>
                      <a:pt x="5" y="11"/>
                      <a:pt x="6" y="12"/>
                    </a:cubicBezTo>
                    <a:cubicBezTo>
                      <a:pt x="6" y="12"/>
                      <a:pt x="6" y="12"/>
                      <a:pt x="6" y="12"/>
                    </a:cubicBezTo>
                    <a:cubicBezTo>
                      <a:pt x="7" y="13"/>
                      <a:pt x="8" y="13"/>
                      <a:pt x="9" y="13"/>
                    </a:cubicBezTo>
                    <a:lnTo>
                      <a:pt x="9" y="18"/>
                    </a:lnTo>
                    <a:close/>
                    <a:moveTo>
                      <a:pt x="4" y="17"/>
                    </a:moveTo>
                    <a:cubicBezTo>
                      <a:pt x="4" y="16"/>
                      <a:pt x="3" y="16"/>
                      <a:pt x="3" y="15"/>
                    </a:cubicBezTo>
                    <a:cubicBezTo>
                      <a:pt x="3" y="15"/>
                      <a:pt x="3" y="15"/>
                      <a:pt x="3" y="15"/>
                    </a:cubicBezTo>
                    <a:cubicBezTo>
                      <a:pt x="3" y="15"/>
                      <a:pt x="3" y="15"/>
                      <a:pt x="3" y="15"/>
                    </a:cubicBezTo>
                    <a:cubicBezTo>
                      <a:pt x="1" y="14"/>
                      <a:pt x="0" y="12"/>
                      <a:pt x="0" y="9"/>
                    </a:cubicBezTo>
                    <a:cubicBezTo>
                      <a:pt x="0" y="7"/>
                      <a:pt x="1" y="4"/>
                      <a:pt x="3" y="3"/>
                    </a:cubicBezTo>
                    <a:cubicBezTo>
                      <a:pt x="3" y="3"/>
                      <a:pt x="3" y="3"/>
                      <a:pt x="3" y="3"/>
                    </a:cubicBezTo>
                    <a:cubicBezTo>
                      <a:pt x="3" y="3"/>
                      <a:pt x="3" y="3"/>
                      <a:pt x="3" y="3"/>
                    </a:cubicBezTo>
                    <a:cubicBezTo>
                      <a:pt x="3" y="3"/>
                      <a:pt x="3" y="3"/>
                      <a:pt x="3" y="3"/>
                    </a:cubicBezTo>
                    <a:cubicBezTo>
                      <a:pt x="3" y="2"/>
                      <a:pt x="4" y="2"/>
                      <a:pt x="4" y="1"/>
                    </a:cubicBezTo>
                    <a:cubicBezTo>
                      <a:pt x="4" y="2"/>
                      <a:pt x="4" y="2"/>
                      <a:pt x="4" y="2"/>
                    </a:cubicBezTo>
                    <a:cubicBezTo>
                      <a:pt x="4" y="2"/>
                      <a:pt x="3" y="2"/>
                      <a:pt x="3" y="3"/>
                    </a:cubicBezTo>
                    <a:cubicBezTo>
                      <a:pt x="4" y="3"/>
                      <a:pt x="4" y="3"/>
                      <a:pt x="4" y="3"/>
                    </a:cubicBezTo>
                    <a:lnTo>
                      <a:pt x="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5" name="Freeform 34"/>
              <p:cNvSpPr>
                <a:spLocks noEditPoints="1"/>
              </p:cNvSpPr>
              <p:nvPr/>
            </p:nvSpPr>
            <p:spPr bwMode="auto">
              <a:xfrm>
                <a:off x="9017015" y="2287602"/>
                <a:ext cx="41275" cy="41275"/>
              </a:xfrm>
              <a:custGeom>
                <a:avLst/>
                <a:gdLst>
                  <a:gd name="T0" fmla="*/ 9 w 18"/>
                  <a:gd name="T1" fmla="*/ 0 h 18"/>
                  <a:gd name="T2" fmla="*/ 16 w 18"/>
                  <a:gd name="T3" fmla="*/ 3 h 18"/>
                  <a:gd name="T4" fmla="*/ 16 w 18"/>
                  <a:gd name="T5" fmla="*/ 3 h 18"/>
                  <a:gd name="T6" fmla="*/ 18 w 18"/>
                  <a:gd name="T7" fmla="*/ 9 h 18"/>
                  <a:gd name="T8" fmla="*/ 16 w 18"/>
                  <a:gd name="T9" fmla="*/ 15 h 18"/>
                  <a:gd name="T10" fmla="*/ 9 w 18"/>
                  <a:gd name="T11" fmla="*/ 18 h 18"/>
                  <a:gd name="T12" fmla="*/ 9 w 18"/>
                  <a:gd name="T13" fmla="*/ 13 h 18"/>
                  <a:gd name="T14" fmla="*/ 12 w 18"/>
                  <a:gd name="T15" fmla="*/ 12 h 18"/>
                  <a:gd name="T16" fmla="*/ 14 w 18"/>
                  <a:gd name="T17" fmla="*/ 9 h 18"/>
                  <a:gd name="T18" fmla="*/ 12 w 18"/>
                  <a:gd name="T19" fmla="*/ 6 h 18"/>
                  <a:gd name="T20" fmla="*/ 12 w 18"/>
                  <a:gd name="T21" fmla="*/ 6 h 18"/>
                  <a:gd name="T22" fmla="*/ 9 w 18"/>
                  <a:gd name="T23" fmla="*/ 5 h 18"/>
                  <a:gd name="T24" fmla="*/ 9 w 18"/>
                  <a:gd name="T25" fmla="*/ 0 h 18"/>
                  <a:gd name="T26" fmla="*/ 9 w 18"/>
                  <a:gd name="T27" fmla="*/ 0 h 18"/>
                  <a:gd name="T28" fmla="*/ 9 w 18"/>
                  <a:gd name="T29" fmla="*/ 0 h 18"/>
                  <a:gd name="T30" fmla="*/ 9 w 18"/>
                  <a:gd name="T31" fmla="*/ 5 h 18"/>
                  <a:gd name="T32" fmla="*/ 9 w 18"/>
                  <a:gd name="T33" fmla="*/ 5 h 18"/>
                  <a:gd name="T34" fmla="*/ 6 w 18"/>
                  <a:gd name="T35" fmla="*/ 6 h 18"/>
                  <a:gd name="T36" fmla="*/ 6 w 18"/>
                  <a:gd name="T37" fmla="*/ 6 h 18"/>
                  <a:gd name="T38" fmla="*/ 5 w 18"/>
                  <a:gd name="T39" fmla="*/ 9 h 18"/>
                  <a:gd name="T40" fmla="*/ 6 w 18"/>
                  <a:gd name="T41" fmla="*/ 12 h 18"/>
                  <a:gd name="T42" fmla="*/ 6 w 18"/>
                  <a:gd name="T43" fmla="*/ 12 h 18"/>
                  <a:gd name="T44" fmla="*/ 9 w 18"/>
                  <a:gd name="T45" fmla="*/ 13 h 18"/>
                  <a:gd name="T46" fmla="*/ 9 w 18"/>
                  <a:gd name="T47" fmla="*/ 13 h 18"/>
                  <a:gd name="T48" fmla="*/ 9 w 18"/>
                  <a:gd name="T49" fmla="*/ 18 h 18"/>
                  <a:gd name="T50" fmla="*/ 9 w 18"/>
                  <a:gd name="T51" fmla="*/ 18 h 18"/>
                  <a:gd name="T52" fmla="*/ 3 w 18"/>
                  <a:gd name="T53" fmla="*/ 15 h 18"/>
                  <a:gd name="T54" fmla="*/ 3 w 18"/>
                  <a:gd name="T55" fmla="*/ 15 h 18"/>
                  <a:gd name="T56" fmla="*/ 3 w 18"/>
                  <a:gd name="T57" fmla="*/ 15 h 18"/>
                  <a:gd name="T58" fmla="*/ 0 w 18"/>
                  <a:gd name="T59" fmla="*/ 9 h 18"/>
                  <a:gd name="T60" fmla="*/ 3 w 18"/>
                  <a:gd name="T61" fmla="*/ 3 h 18"/>
                  <a:gd name="T62" fmla="*/ 3 w 18"/>
                  <a:gd name="T63" fmla="*/ 3 h 18"/>
                  <a:gd name="T64" fmla="*/ 9 w 18"/>
                  <a:gd name="T6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 h="18">
                    <a:moveTo>
                      <a:pt x="9" y="0"/>
                    </a:moveTo>
                    <a:cubicBezTo>
                      <a:pt x="12" y="0"/>
                      <a:pt x="14" y="1"/>
                      <a:pt x="16" y="3"/>
                    </a:cubicBezTo>
                    <a:cubicBezTo>
                      <a:pt x="16" y="3"/>
                      <a:pt x="16" y="3"/>
                      <a:pt x="16" y="3"/>
                    </a:cubicBezTo>
                    <a:cubicBezTo>
                      <a:pt x="17" y="4"/>
                      <a:pt x="18" y="7"/>
                      <a:pt x="18" y="9"/>
                    </a:cubicBezTo>
                    <a:cubicBezTo>
                      <a:pt x="18" y="12"/>
                      <a:pt x="17" y="14"/>
                      <a:pt x="16" y="15"/>
                    </a:cubicBezTo>
                    <a:cubicBezTo>
                      <a:pt x="14" y="17"/>
                      <a:pt x="12" y="18"/>
                      <a:pt x="9" y="18"/>
                    </a:cubicBezTo>
                    <a:cubicBezTo>
                      <a:pt x="9" y="13"/>
                      <a:pt x="9" y="13"/>
                      <a:pt x="9" y="13"/>
                    </a:cubicBezTo>
                    <a:cubicBezTo>
                      <a:pt x="10" y="13"/>
                      <a:pt x="12" y="13"/>
                      <a:pt x="12" y="12"/>
                    </a:cubicBezTo>
                    <a:cubicBezTo>
                      <a:pt x="13" y="11"/>
                      <a:pt x="14" y="10"/>
                      <a:pt x="14" y="9"/>
                    </a:cubicBezTo>
                    <a:cubicBezTo>
                      <a:pt x="14" y="8"/>
                      <a:pt x="13" y="7"/>
                      <a:pt x="12" y="6"/>
                    </a:cubicBezTo>
                    <a:cubicBezTo>
                      <a:pt x="12" y="6"/>
                      <a:pt x="12" y="6"/>
                      <a:pt x="12" y="6"/>
                    </a:cubicBezTo>
                    <a:cubicBezTo>
                      <a:pt x="12" y="5"/>
                      <a:pt x="10" y="5"/>
                      <a:pt x="9" y="5"/>
                    </a:cubicBezTo>
                    <a:lnTo>
                      <a:pt x="9" y="0"/>
                    </a:lnTo>
                    <a:close/>
                    <a:moveTo>
                      <a:pt x="9" y="0"/>
                    </a:moveTo>
                    <a:cubicBezTo>
                      <a:pt x="9" y="0"/>
                      <a:pt x="9" y="0"/>
                      <a:pt x="9" y="0"/>
                    </a:cubicBezTo>
                    <a:cubicBezTo>
                      <a:pt x="9" y="5"/>
                      <a:pt x="9" y="5"/>
                      <a:pt x="9" y="5"/>
                    </a:cubicBezTo>
                    <a:cubicBezTo>
                      <a:pt x="9" y="5"/>
                      <a:pt x="9" y="5"/>
                      <a:pt x="9" y="5"/>
                    </a:cubicBezTo>
                    <a:cubicBezTo>
                      <a:pt x="8" y="5"/>
                      <a:pt x="7" y="5"/>
                      <a:pt x="6" y="6"/>
                    </a:cubicBezTo>
                    <a:cubicBezTo>
                      <a:pt x="6" y="6"/>
                      <a:pt x="6" y="6"/>
                      <a:pt x="6" y="6"/>
                    </a:cubicBezTo>
                    <a:cubicBezTo>
                      <a:pt x="6" y="7"/>
                      <a:pt x="5" y="8"/>
                      <a:pt x="5" y="9"/>
                    </a:cubicBezTo>
                    <a:cubicBezTo>
                      <a:pt x="5" y="10"/>
                      <a:pt x="6" y="11"/>
                      <a:pt x="6" y="12"/>
                    </a:cubicBezTo>
                    <a:cubicBezTo>
                      <a:pt x="6" y="12"/>
                      <a:pt x="6" y="12"/>
                      <a:pt x="6" y="12"/>
                    </a:cubicBezTo>
                    <a:cubicBezTo>
                      <a:pt x="7" y="13"/>
                      <a:pt x="8" y="13"/>
                      <a:pt x="9" y="13"/>
                    </a:cubicBezTo>
                    <a:cubicBezTo>
                      <a:pt x="9" y="13"/>
                      <a:pt x="9" y="13"/>
                      <a:pt x="9" y="13"/>
                    </a:cubicBezTo>
                    <a:cubicBezTo>
                      <a:pt x="9" y="18"/>
                      <a:pt x="9" y="18"/>
                      <a:pt x="9" y="18"/>
                    </a:cubicBezTo>
                    <a:cubicBezTo>
                      <a:pt x="9" y="18"/>
                      <a:pt x="9" y="18"/>
                      <a:pt x="9" y="18"/>
                    </a:cubicBezTo>
                    <a:cubicBezTo>
                      <a:pt x="7" y="18"/>
                      <a:pt x="5" y="17"/>
                      <a:pt x="3" y="15"/>
                    </a:cubicBezTo>
                    <a:cubicBezTo>
                      <a:pt x="3" y="15"/>
                      <a:pt x="3" y="15"/>
                      <a:pt x="3" y="15"/>
                    </a:cubicBezTo>
                    <a:cubicBezTo>
                      <a:pt x="3" y="15"/>
                      <a:pt x="3" y="15"/>
                      <a:pt x="3" y="15"/>
                    </a:cubicBezTo>
                    <a:cubicBezTo>
                      <a:pt x="1" y="14"/>
                      <a:pt x="0" y="12"/>
                      <a:pt x="0" y="9"/>
                    </a:cubicBezTo>
                    <a:cubicBezTo>
                      <a:pt x="0" y="7"/>
                      <a:pt x="1" y="4"/>
                      <a:pt x="3" y="3"/>
                    </a:cubicBezTo>
                    <a:cubicBezTo>
                      <a:pt x="3" y="3"/>
                      <a:pt x="3" y="3"/>
                      <a:pt x="3" y="3"/>
                    </a:cubicBezTo>
                    <a:cubicBezTo>
                      <a:pt x="5"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6" name="Freeform 35"/>
              <p:cNvSpPr>
                <a:spLocks noEditPoints="1"/>
              </p:cNvSpPr>
              <p:nvPr/>
            </p:nvSpPr>
            <p:spPr bwMode="auto">
              <a:xfrm>
                <a:off x="8937640" y="2352690"/>
                <a:ext cx="41275" cy="41275"/>
              </a:xfrm>
              <a:custGeom>
                <a:avLst/>
                <a:gdLst>
                  <a:gd name="T0" fmla="*/ 9 w 18"/>
                  <a:gd name="T1" fmla="*/ 0 h 18"/>
                  <a:gd name="T2" fmla="*/ 15 w 18"/>
                  <a:gd name="T3" fmla="*/ 3 h 18"/>
                  <a:gd name="T4" fmla="*/ 16 w 18"/>
                  <a:gd name="T5" fmla="*/ 3 h 18"/>
                  <a:gd name="T6" fmla="*/ 18 w 18"/>
                  <a:gd name="T7" fmla="*/ 9 h 18"/>
                  <a:gd name="T8" fmla="*/ 15 w 18"/>
                  <a:gd name="T9" fmla="*/ 15 h 18"/>
                  <a:gd name="T10" fmla="*/ 9 w 18"/>
                  <a:gd name="T11" fmla="*/ 18 h 18"/>
                  <a:gd name="T12" fmla="*/ 9 w 18"/>
                  <a:gd name="T13" fmla="*/ 13 h 18"/>
                  <a:gd name="T14" fmla="*/ 12 w 18"/>
                  <a:gd name="T15" fmla="*/ 12 h 18"/>
                  <a:gd name="T16" fmla="*/ 13 w 18"/>
                  <a:gd name="T17" fmla="*/ 9 h 18"/>
                  <a:gd name="T18" fmla="*/ 12 w 18"/>
                  <a:gd name="T19" fmla="*/ 6 h 18"/>
                  <a:gd name="T20" fmla="*/ 12 w 18"/>
                  <a:gd name="T21" fmla="*/ 6 h 18"/>
                  <a:gd name="T22" fmla="*/ 9 w 18"/>
                  <a:gd name="T23" fmla="*/ 5 h 18"/>
                  <a:gd name="T24" fmla="*/ 9 w 18"/>
                  <a:gd name="T25" fmla="*/ 0 h 18"/>
                  <a:gd name="T26" fmla="*/ 9 w 18"/>
                  <a:gd name="T27" fmla="*/ 18 h 18"/>
                  <a:gd name="T28" fmla="*/ 3 w 18"/>
                  <a:gd name="T29" fmla="*/ 15 h 18"/>
                  <a:gd name="T30" fmla="*/ 0 w 18"/>
                  <a:gd name="T31" fmla="*/ 9 h 18"/>
                  <a:gd name="T32" fmla="*/ 3 w 18"/>
                  <a:gd name="T33" fmla="*/ 3 h 18"/>
                  <a:gd name="T34" fmla="*/ 3 w 18"/>
                  <a:gd name="T35" fmla="*/ 3 h 18"/>
                  <a:gd name="T36" fmla="*/ 9 w 18"/>
                  <a:gd name="T37" fmla="*/ 0 h 18"/>
                  <a:gd name="T38" fmla="*/ 9 w 18"/>
                  <a:gd name="T39" fmla="*/ 5 h 18"/>
                  <a:gd name="T40" fmla="*/ 6 w 18"/>
                  <a:gd name="T41" fmla="*/ 6 h 18"/>
                  <a:gd name="T42" fmla="*/ 6 w 18"/>
                  <a:gd name="T43" fmla="*/ 6 h 18"/>
                  <a:gd name="T44" fmla="*/ 5 w 18"/>
                  <a:gd name="T45" fmla="*/ 9 h 18"/>
                  <a:gd name="T46" fmla="*/ 6 w 18"/>
                  <a:gd name="T47" fmla="*/ 12 h 18"/>
                  <a:gd name="T48" fmla="*/ 9 w 18"/>
                  <a:gd name="T49" fmla="*/ 13 h 18"/>
                  <a:gd name="T50" fmla="*/ 9 w 18"/>
                  <a:gd name="T5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 h="18">
                    <a:moveTo>
                      <a:pt x="9" y="0"/>
                    </a:moveTo>
                    <a:cubicBezTo>
                      <a:pt x="12" y="0"/>
                      <a:pt x="14" y="1"/>
                      <a:pt x="15" y="3"/>
                    </a:cubicBezTo>
                    <a:cubicBezTo>
                      <a:pt x="16" y="3"/>
                      <a:pt x="16" y="3"/>
                      <a:pt x="16" y="3"/>
                    </a:cubicBezTo>
                    <a:cubicBezTo>
                      <a:pt x="17" y="5"/>
                      <a:pt x="18" y="7"/>
                      <a:pt x="18" y="9"/>
                    </a:cubicBezTo>
                    <a:cubicBezTo>
                      <a:pt x="18" y="12"/>
                      <a:pt x="17" y="14"/>
                      <a:pt x="15" y="15"/>
                    </a:cubicBezTo>
                    <a:cubicBezTo>
                      <a:pt x="14" y="17"/>
                      <a:pt x="12" y="18"/>
                      <a:pt x="9" y="18"/>
                    </a:cubicBezTo>
                    <a:cubicBezTo>
                      <a:pt x="9" y="13"/>
                      <a:pt x="9" y="13"/>
                      <a:pt x="9" y="13"/>
                    </a:cubicBezTo>
                    <a:cubicBezTo>
                      <a:pt x="10" y="13"/>
                      <a:pt x="11" y="13"/>
                      <a:pt x="12" y="12"/>
                    </a:cubicBezTo>
                    <a:cubicBezTo>
                      <a:pt x="13" y="11"/>
                      <a:pt x="13" y="10"/>
                      <a:pt x="13" y="9"/>
                    </a:cubicBezTo>
                    <a:cubicBezTo>
                      <a:pt x="13" y="8"/>
                      <a:pt x="13" y="7"/>
                      <a:pt x="12" y="6"/>
                    </a:cubicBezTo>
                    <a:cubicBezTo>
                      <a:pt x="12" y="6"/>
                      <a:pt x="12" y="6"/>
                      <a:pt x="12" y="6"/>
                    </a:cubicBezTo>
                    <a:cubicBezTo>
                      <a:pt x="11" y="5"/>
                      <a:pt x="10" y="5"/>
                      <a:pt x="9" y="5"/>
                    </a:cubicBezTo>
                    <a:lnTo>
                      <a:pt x="9" y="0"/>
                    </a:lnTo>
                    <a:close/>
                    <a:moveTo>
                      <a:pt x="9" y="18"/>
                    </a:moveTo>
                    <a:cubicBezTo>
                      <a:pt x="7" y="18"/>
                      <a:pt x="4" y="17"/>
                      <a:pt x="3" y="15"/>
                    </a:cubicBezTo>
                    <a:cubicBezTo>
                      <a:pt x="1" y="14"/>
                      <a:pt x="0" y="12"/>
                      <a:pt x="0" y="9"/>
                    </a:cubicBezTo>
                    <a:cubicBezTo>
                      <a:pt x="0" y="7"/>
                      <a:pt x="1" y="4"/>
                      <a:pt x="3" y="3"/>
                    </a:cubicBezTo>
                    <a:cubicBezTo>
                      <a:pt x="3" y="3"/>
                      <a:pt x="3" y="3"/>
                      <a:pt x="3" y="3"/>
                    </a:cubicBezTo>
                    <a:cubicBezTo>
                      <a:pt x="5" y="1"/>
                      <a:pt x="7" y="0"/>
                      <a:pt x="9" y="0"/>
                    </a:cubicBezTo>
                    <a:cubicBezTo>
                      <a:pt x="9" y="5"/>
                      <a:pt x="9" y="5"/>
                      <a:pt x="9" y="5"/>
                    </a:cubicBezTo>
                    <a:cubicBezTo>
                      <a:pt x="8" y="5"/>
                      <a:pt x="7" y="5"/>
                      <a:pt x="6" y="6"/>
                    </a:cubicBezTo>
                    <a:cubicBezTo>
                      <a:pt x="6" y="6"/>
                      <a:pt x="6" y="6"/>
                      <a:pt x="6" y="6"/>
                    </a:cubicBezTo>
                    <a:cubicBezTo>
                      <a:pt x="5" y="7"/>
                      <a:pt x="5" y="8"/>
                      <a:pt x="5" y="9"/>
                    </a:cubicBezTo>
                    <a:cubicBezTo>
                      <a:pt x="5" y="10"/>
                      <a:pt x="5" y="11"/>
                      <a:pt x="6" y="12"/>
                    </a:cubicBezTo>
                    <a:cubicBezTo>
                      <a:pt x="7" y="13"/>
                      <a:pt x="8" y="13"/>
                      <a:pt x="9" y="13"/>
                    </a:cubicBezTo>
                    <a:lnTo>
                      <a:pt x="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7" name="Freeform 36"/>
              <p:cNvSpPr>
                <a:spLocks noEditPoints="1"/>
              </p:cNvSpPr>
              <p:nvPr/>
            </p:nvSpPr>
            <p:spPr bwMode="auto">
              <a:xfrm>
                <a:off x="9017015" y="2352690"/>
                <a:ext cx="41275" cy="41275"/>
              </a:xfrm>
              <a:custGeom>
                <a:avLst/>
                <a:gdLst>
                  <a:gd name="T0" fmla="*/ 9 w 18"/>
                  <a:gd name="T1" fmla="*/ 0 h 18"/>
                  <a:gd name="T2" fmla="*/ 16 w 18"/>
                  <a:gd name="T3" fmla="*/ 3 h 18"/>
                  <a:gd name="T4" fmla="*/ 16 w 18"/>
                  <a:gd name="T5" fmla="*/ 3 h 18"/>
                  <a:gd name="T6" fmla="*/ 18 w 18"/>
                  <a:gd name="T7" fmla="*/ 9 h 18"/>
                  <a:gd name="T8" fmla="*/ 16 w 18"/>
                  <a:gd name="T9" fmla="*/ 15 h 18"/>
                  <a:gd name="T10" fmla="*/ 16 w 18"/>
                  <a:gd name="T11" fmla="*/ 16 h 18"/>
                  <a:gd name="T12" fmla="*/ 9 w 18"/>
                  <a:gd name="T13" fmla="*/ 18 h 18"/>
                  <a:gd name="T14" fmla="*/ 9 w 18"/>
                  <a:gd name="T15" fmla="*/ 13 h 18"/>
                  <a:gd name="T16" fmla="*/ 12 w 18"/>
                  <a:gd name="T17" fmla="*/ 12 h 18"/>
                  <a:gd name="T18" fmla="*/ 12 w 18"/>
                  <a:gd name="T19" fmla="*/ 12 h 18"/>
                  <a:gd name="T20" fmla="*/ 14 w 18"/>
                  <a:gd name="T21" fmla="*/ 9 h 18"/>
                  <a:gd name="T22" fmla="*/ 12 w 18"/>
                  <a:gd name="T23" fmla="*/ 6 h 18"/>
                  <a:gd name="T24" fmla="*/ 12 w 18"/>
                  <a:gd name="T25" fmla="*/ 6 h 18"/>
                  <a:gd name="T26" fmla="*/ 9 w 18"/>
                  <a:gd name="T27" fmla="*/ 5 h 18"/>
                  <a:gd name="T28" fmla="*/ 9 w 18"/>
                  <a:gd name="T29" fmla="*/ 0 h 18"/>
                  <a:gd name="T30" fmla="*/ 9 w 18"/>
                  <a:gd name="T31" fmla="*/ 0 h 18"/>
                  <a:gd name="T32" fmla="*/ 9 w 18"/>
                  <a:gd name="T33" fmla="*/ 0 h 18"/>
                  <a:gd name="T34" fmla="*/ 9 w 18"/>
                  <a:gd name="T35" fmla="*/ 5 h 18"/>
                  <a:gd name="T36" fmla="*/ 9 w 18"/>
                  <a:gd name="T37" fmla="*/ 5 h 18"/>
                  <a:gd name="T38" fmla="*/ 6 w 18"/>
                  <a:gd name="T39" fmla="*/ 6 h 18"/>
                  <a:gd name="T40" fmla="*/ 5 w 18"/>
                  <a:gd name="T41" fmla="*/ 9 h 18"/>
                  <a:gd name="T42" fmla="*/ 6 w 18"/>
                  <a:gd name="T43" fmla="*/ 12 h 18"/>
                  <a:gd name="T44" fmla="*/ 6 w 18"/>
                  <a:gd name="T45" fmla="*/ 12 h 18"/>
                  <a:gd name="T46" fmla="*/ 9 w 18"/>
                  <a:gd name="T47" fmla="*/ 13 h 18"/>
                  <a:gd name="T48" fmla="*/ 9 w 18"/>
                  <a:gd name="T49" fmla="*/ 13 h 18"/>
                  <a:gd name="T50" fmla="*/ 9 w 18"/>
                  <a:gd name="T51" fmla="*/ 18 h 18"/>
                  <a:gd name="T52" fmla="*/ 9 w 18"/>
                  <a:gd name="T53" fmla="*/ 18 h 18"/>
                  <a:gd name="T54" fmla="*/ 3 w 18"/>
                  <a:gd name="T55" fmla="*/ 15 h 18"/>
                  <a:gd name="T56" fmla="*/ 3 w 18"/>
                  <a:gd name="T57" fmla="*/ 15 h 18"/>
                  <a:gd name="T58" fmla="*/ 0 w 18"/>
                  <a:gd name="T59" fmla="*/ 9 h 18"/>
                  <a:gd name="T60" fmla="*/ 3 w 18"/>
                  <a:gd name="T61" fmla="*/ 3 h 18"/>
                  <a:gd name="T62" fmla="*/ 9 w 18"/>
                  <a:gd name="T6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18">
                    <a:moveTo>
                      <a:pt x="9" y="0"/>
                    </a:moveTo>
                    <a:cubicBezTo>
                      <a:pt x="12" y="0"/>
                      <a:pt x="14" y="1"/>
                      <a:pt x="16" y="3"/>
                    </a:cubicBezTo>
                    <a:cubicBezTo>
                      <a:pt x="16" y="3"/>
                      <a:pt x="16" y="3"/>
                      <a:pt x="16" y="3"/>
                    </a:cubicBezTo>
                    <a:cubicBezTo>
                      <a:pt x="17" y="5"/>
                      <a:pt x="18" y="7"/>
                      <a:pt x="18" y="9"/>
                    </a:cubicBezTo>
                    <a:cubicBezTo>
                      <a:pt x="18" y="12"/>
                      <a:pt x="17" y="14"/>
                      <a:pt x="16" y="15"/>
                    </a:cubicBezTo>
                    <a:cubicBezTo>
                      <a:pt x="16" y="16"/>
                      <a:pt x="16" y="16"/>
                      <a:pt x="16" y="16"/>
                    </a:cubicBezTo>
                    <a:cubicBezTo>
                      <a:pt x="14" y="17"/>
                      <a:pt x="12" y="18"/>
                      <a:pt x="9" y="18"/>
                    </a:cubicBezTo>
                    <a:cubicBezTo>
                      <a:pt x="9" y="13"/>
                      <a:pt x="9" y="13"/>
                      <a:pt x="9" y="13"/>
                    </a:cubicBezTo>
                    <a:cubicBezTo>
                      <a:pt x="10" y="13"/>
                      <a:pt x="11" y="13"/>
                      <a:pt x="12" y="12"/>
                    </a:cubicBezTo>
                    <a:cubicBezTo>
                      <a:pt x="12" y="12"/>
                      <a:pt x="12" y="12"/>
                      <a:pt x="12" y="12"/>
                    </a:cubicBezTo>
                    <a:cubicBezTo>
                      <a:pt x="13" y="11"/>
                      <a:pt x="14" y="10"/>
                      <a:pt x="14" y="9"/>
                    </a:cubicBezTo>
                    <a:cubicBezTo>
                      <a:pt x="14" y="8"/>
                      <a:pt x="13" y="7"/>
                      <a:pt x="12" y="6"/>
                    </a:cubicBezTo>
                    <a:cubicBezTo>
                      <a:pt x="12" y="6"/>
                      <a:pt x="12" y="6"/>
                      <a:pt x="12" y="6"/>
                    </a:cubicBezTo>
                    <a:cubicBezTo>
                      <a:pt x="12" y="5"/>
                      <a:pt x="10" y="5"/>
                      <a:pt x="9" y="5"/>
                    </a:cubicBezTo>
                    <a:lnTo>
                      <a:pt x="9" y="0"/>
                    </a:lnTo>
                    <a:close/>
                    <a:moveTo>
                      <a:pt x="9" y="0"/>
                    </a:moveTo>
                    <a:cubicBezTo>
                      <a:pt x="9" y="0"/>
                      <a:pt x="9" y="0"/>
                      <a:pt x="9" y="0"/>
                    </a:cubicBezTo>
                    <a:cubicBezTo>
                      <a:pt x="9" y="5"/>
                      <a:pt x="9" y="5"/>
                      <a:pt x="9" y="5"/>
                    </a:cubicBezTo>
                    <a:cubicBezTo>
                      <a:pt x="9" y="5"/>
                      <a:pt x="9" y="5"/>
                      <a:pt x="9" y="5"/>
                    </a:cubicBezTo>
                    <a:cubicBezTo>
                      <a:pt x="8" y="5"/>
                      <a:pt x="7" y="5"/>
                      <a:pt x="6" y="6"/>
                    </a:cubicBezTo>
                    <a:cubicBezTo>
                      <a:pt x="6" y="7"/>
                      <a:pt x="5" y="8"/>
                      <a:pt x="5" y="9"/>
                    </a:cubicBezTo>
                    <a:cubicBezTo>
                      <a:pt x="5" y="10"/>
                      <a:pt x="6" y="11"/>
                      <a:pt x="6" y="12"/>
                    </a:cubicBezTo>
                    <a:cubicBezTo>
                      <a:pt x="6" y="12"/>
                      <a:pt x="6" y="12"/>
                      <a:pt x="6" y="12"/>
                    </a:cubicBezTo>
                    <a:cubicBezTo>
                      <a:pt x="7" y="13"/>
                      <a:pt x="8" y="13"/>
                      <a:pt x="9" y="13"/>
                    </a:cubicBezTo>
                    <a:cubicBezTo>
                      <a:pt x="9" y="13"/>
                      <a:pt x="9" y="13"/>
                      <a:pt x="9" y="13"/>
                    </a:cubicBezTo>
                    <a:cubicBezTo>
                      <a:pt x="9" y="18"/>
                      <a:pt x="9" y="18"/>
                      <a:pt x="9" y="18"/>
                    </a:cubicBezTo>
                    <a:cubicBezTo>
                      <a:pt x="9" y="18"/>
                      <a:pt x="9" y="18"/>
                      <a:pt x="9" y="18"/>
                    </a:cubicBezTo>
                    <a:cubicBezTo>
                      <a:pt x="7" y="18"/>
                      <a:pt x="5" y="17"/>
                      <a:pt x="3" y="15"/>
                    </a:cubicBezTo>
                    <a:cubicBezTo>
                      <a:pt x="3" y="15"/>
                      <a:pt x="3" y="15"/>
                      <a:pt x="3" y="15"/>
                    </a:cubicBezTo>
                    <a:cubicBezTo>
                      <a:pt x="1" y="14"/>
                      <a:pt x="0" y="12"/>
                      <a:pt x="0" y="9"/>
                    </a:cubicBezTo>
                    <a:cubicBezTo>
                      <a:pt x="0" y="7"/>
                      <a:pt x="1" y="4"/>
                      <a:pt x="3" y="3"/>
                    </a:cubicBezTo>
                    <a:cubicBezTo>
                      <a:pt x="5"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8" name="Freeform 38"/>
              <p:cNvSpPr>
                <a:spLocks noEditPoints="1"/>
              </p:cNvSpPr>
              <p:nvPr/>
            </p:nvSpPr>
            <p:spPr bwMode="auto">
              <a:xfrm>
                <a:off x="7997839" y="2547953"/>
                <a:ext cx="273051" cy="76201"/>
              </a:xfrm>
              <a:custGeom>
                <a:avLst/>
                <a:gdLst>
                  <a:gd name="T0" fmla="*/ 60 w 121"/>
                  <a:gd name="T1" fmla="*/ 17 h 34"/>
                  <a:gd name="T2" fmla="*/ 60 w 121"/>
                  <a:gd name="T3" fmla="*/ 17 h 34"/>
                  <a:gd name="T4" fmla="*/ 88 w 121"/>
                  <a:gd name="T5" fmla="*/ 20 h 34"/>
                  <a:gd name="T6" fmla="*/ 110 w 121"/>
                  <a:gd name="T7" fmla="*/ 28 h 34"/>
                  <a:gd name="T8" fmla="*/ 115 w 121"/>
                  <a:gd name="T9" fmla="*/ 17 h 34"/>
                  <a:gd name="T10" fmla="*/ 91 w 121"/>
                  <a:gd name="T11" fmla="*/ 8 h 34"/>
                  <a:gd name="T12" fmla="*/ 60 w 121"/>
                  <a:gd name="T13" fmla="*/ 5 h 34"/>
                  <a:gd name="T14" fmla="*/ 60 w 121"/>
                  <a:gd name="T15" fmla="*/ 5 h 34"/>
                  <a:gd name="T16" fmla="*/ 60 w 121"/>
                  <a:gd name="T17" fmla="*/ 0 h 34"/>
                  <a:gd name="T18" fmla="*/ 60 w 121"/>
                  <a:gd name="T19" fmla="*/ 0 h 34"/>
                  <a:gd name="T20" fmla="*/ 92 w 121"/>
                  <a:gd name="T21" fmla="*/ 4 h 34"/>
                  <a:gd name="T22" fmla="*/ 120 w 121"/>
                  <a:gd name="T23" fmla="*/ 14 h 34"/>
                  <a:gd name="T24" fmla="*/ 121 w 121"/>
                  <a:gd name="T25" fmla="*/ 18 h 34"/>
                  <a:gd name="T26" fmla="*/ 113 w 121"/>
                  <a:gd name="T27" fmla="*/ 32 h 34"/>
                  <a:gd name="T28" fmla="*/ 110 w 121"/>
                  <a:gd name="T29" fmla="*/ 33 h 34"/>
                  <a:gd name="T30" fmla="*/ 87 w 121"/>
                  <a:gd name="T31" fmla="*/ 24 h 34"/>
                  <a:gd name="T32" fmla="*/ 60 w 121"/>
                  <a:gd name="T33" fmla="*/ 21 h 34"/>
                  <a:gd name="T34" fmla="*/ 60 w 121"/>
                  <a:gd name="T35" fmla="*/ 21 h 34"/>
                  <a:gd name="T36" fmla="*/ 60 w 121"/>
                  <a:gd name="T37" fmla="*/ 17 h 34"/>
                  <a:gd name="T38" fmla="*/ 6 w 121"/>
                  <a:gd name="T39" fmla="*/ 17 h 34"/>
                  <a:gd name="T40" fmla="*/ 11 w 121"/>
                  <a:gd name="T41" fmla="*/ 28 h 34"/>
                  <a:gd name="T42" fmla="*/ 33 w 121"/>
                  <a:gd name="T43" fmla="*/ 20 h 34"/>
                  <a:gd name="T44" fmla="*/ 60 w 121"/>
                  <a:gd name="T45" fmla="*/ 17 h 34"/>
                  <a:gd name="T46" fmla="*/ 60 w 121"/>
                  <a:gd name="T47" fmla="*/ 21 h 34"/>
                  <a:gd name="T48" fmla="*/ 34 w 121"/>
                  <a:gd name="T49" fmla="*/ 24 h 34"/>
                  <a:gd name="T50" fmla="*/ 11 w 121"/>
                  <a:gd name="T51" fmla="*/ 33 h 34"/>
                  <a:gd name="T52" fmla="*/ 8 w 121"/>
                  <a:gd name="T53" fmla="*/ 32 h 34"/>
                  <a:gd name="T54" fmla="*/ 0 w 121"/>
                  <a:gd name="T55" fmla="*/ 18 h 34"/>
                  <a:gd name="T56" fmla="*/ 1 w 121"/>
                  <a:gd name="T57" fmla="*/ 14 h 34"/>
                  <a:gd name="T58" fmla="*/ 29 w 121"/>
                  <a:gd name="T59" fmla="*/ 4 h 34"/>
                  <a:gd name="T60" fmla="*/ 60 w 121"/>
                  <a:gd name="T61" fmla="*/ 0 h 34"/>
                  <a:gd name="T62" fmla="*/ 60 w 121"/>
                  <a:gd name="T63" fmla="*/ 5 h 34"/>
                  <a:gd name="T64" fmla="*/ 30 w 121"/>
                  <a:gd name="T65" fmla="*/ 8 h 34"/>
                  <a:gd name="T66" fmla="*/ 6 w 121"/>
                  <a:gd name="T6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34">
                    <a:moveTo>
                      <a:pt x="60" y="17"/>
                    </a:moveTo>
                    <a:cubicBezTo>
                      <a:pt x="60" y="17"/>
                      <a:pt x="60" y="17"/>
                      <a:pt x="60" y="17"/>
                    </a:cubicBezTo>
                    <a:cubicBezTo>
                      <a:pt x="70" y="17"/>
                      <a:pt x="79" y="18"/>
                      <a:pt x="88" y="20"/>
                    </a:cubicBezTo>
                    <a:cubicBezTo>
                      <a:pt x="96" y="22"/>
                      <a:pt x="103" y="24"/>
                      <a:pt x="110" y="28"/>
                    </a:cubicBezTo>
                    <a:cubicBezTo>
                      <a:pt x="115" y="17"/>
                      <a:pt x="115" y="17"/>
                      <a:pt x="115" y="17"/>
                    </a:cubicBezTo>
                    <a:cubicBezTo>
                      <a:pt x="108" y="14"/>
                      <a:pt x="100" y="11"/>
                      <a:pt x="91" y="8"/>
                    </a:cubicBezTo>
                    <a:cubicBezTo>
                      <a:pt x="81" y="6"/>
                      <a:pt x="71" y="5"/>
                      <a:pt x="60" y="5"/>
                    </a:cubicBezTo>
                    <a:cubicBezTo>
                      <a:pt x="60" y="5"/>
                      <a:pt x="60" y="5"/>
                      <a:pt x="60" y="5"/>
                    </a:cubicBezTo>
                    <a:cubicBezTo>
                      <a:pt x="60" y="0"/>
                      <a:pt x="60" y="0"/>
                      <a:pt x="60" y="0"/>
                    </a:cubicBezTo>
                    <a:cubicBezTo>
                      <a:pt x="60" y="0"/>
                      <a:pt x="60" y="0"/>
                      <a:pt x="60" y="0"/>
                    </a:cubicBezTo>
                    <a:cubicBezTo>
                      <a:pt x="71" y="0"/>
                      <a:pt x="82" y="1"/>
                      <a:pt x="92" y="4"/>
                    </a:cubicBezTo>
                    <a:cubicBezTo>
                      <a:pt x="102" y="6"/>
                      <a:pt x="111" y="10"/>
                      <a:pt x="120" y="14"/>
                    </a:cubicBezTo>
                    <a:cubicBezTo>
                      <a:pt x="121" y="15"/>
                      <a:pt x="121" y="16"/>
                      <a:pt x="121" y="18"/>
                    </a:cubicBezTo>
                    <a:cubicBezTo>
                      <a:pt x="113" y="32"/>
                      <a:pt x="113" y="32"/>
                      <a:pt x="113" y="32"/>
                    </a:cubicBezTo>
                    <a:cubicBezTo>
                      <a:pt x="112" y="33"/>
                      <a:pt x="111" y="34"/>
                      <a:pt x="110" y="33"/>
                    </a:cubicBezTo>
                    <a:cubicBezTo>
                      <a:pt x="103" y="29"/>
                      <a:pt x="95" y="26"/>
                      <a:pt x="87" y="24"/>
                    </a:cubicBezTo>
                    <a:cubicBezTo>
                      <a:pt x="78" y="23"/>
                      <a:pt x="70" y="21"/>
                      <a:pt x="60" y="21"/>
                    </a:cubicBezTo>
                    <a:cubicBezTo>
                      <a:pt x="60" y="21"/>
                      <a:pt x="60" y="21"/>
                      <a:pt x="60" y="21"/>
                    </a:cubicBezTo>
                    <a:lnTo>
                      <a:pt x="60" y="17"/>
                    </a:lnTo>
                    <a:close/>
                    <a:moveTo>
                      <a:pt x="6" y="17"/>
                    </a:moveTo>
                    <a:cubicBezTo>
                      <a:pt x="11" y="28"/>
                      <a:pt x="11" y="28"/>
                      <a:pt x="11" y="28"/>
                    </a:cubicBezTo>
                    <a:cubicBezTo>
                      <a:pt x="18" y="24"/>
                      <a:pt x="25" y="22"/>
                      <a:pt x="33" y="20"/>
                    </a:cubicBezTo>
                    <a:cubicBezTo>
                      <a:pt x="42" y="18"/>
                      <a:pt x="51" y="17"/>
                      <a:pt x="60" y="17"/>
                    </a:cubicBezTo>
                    <a:cubicBezTo>
                      <a:pt x="60" y="21"/>
                      <a:pt x="60" y="21"/>
                      <a:pt x="60" y="21"/>
                    </a:cubicBezTo>
                    <a:cubicBezTo>
                      <a:pt x="51" y="21"/>
                      <a:pt x="43" y="23"/>
                      <a:pt x="34" y="24"/>
                    </a:cubicBezTo>
                    <a:cubicBezTo>
                      <a:pt x="26" y="26"/>
                      <a:pt x="18" y="29"/>
                      <a:pt x="11" y="33"/>
                    </a:cubicBezTo>
                    <a:cubicBezTo>
                      <a:pt x="10" y="34"/>
                      <a:pt x="9" y="33"/>
                      <a:pt x="8" y="32"/>
                    </a:cubicBezTo>
                    <a:cubicBezTo>
                      <a:pt x="0" y="18"/>
                      <a:pt x="0" y="18"/>
                      <a:pt x="0" y="18"/>
                    </a:cubicBezTo>
                    <a:cubicBezTo>
                      <a:pt x="0" y="16"/>
                      <a:pt x="0" y="15"/>
                      <a:pt x="1" y="14"/>
                    </a:cubicBezTo>
                    <a:cubicBezTo>
                      <a:pt x="10" y="10"/>
                      <a:pt x="19" y="6"/>
                      <a:pt x="29" y="4"/>
                    </a:cubicBezTo>
                    <a:cubicBezTo>
                      <a:pt x="39" y="1"/>
                      <a:pt x="50" y="0"/>
                      <a:pt x="60" y="0"/>
                    </a:cubicBezTo>
                    <a:cubicBezTo>
                      <a:pt x="60" y="5"/>
                      <a:pt x="60" y="5"/>
                      <a:pt x="60" y="5"/>
                    </a:cubicBezTo>
                    <a:cubicBezTo>
                      <a:pt x="50" y="5"/>
                      <a:pt x="40" y="6"/>
                      <a:pt x="30" y="8"/>
                    </a:cubicBezTo>
                    <a:cubicBezTo>
                      <a:pt x="21" y="11"/>
                      <a:pt x="13" y="14"/>
                      <a:pt x="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9" name="Freeform 39"/>
              <p:cNvSpPr>
                <a:spLocks noEditPoints="1"/>
              </p:cNvSpPr>
              <p:nvPr/>
            </p:nvSpPr>
            <p:spPr bwMode="auto">
              <a:xfrm>
                <a:off x="7953388" y="2478103"/>
                <a:ext cx="363538" cy="85725"/>
              </a:xfrm>
              <a:custGeom>
                <a:avLst/>
                <a:gdLst>
                  <a:gd name="T0" fmla="*/ 155 w 161"/>
                  <a:gd name="T1" fmla="*/ 22 h 38"/>
                  <a:gd name="T2" fmla="*/ 121 w 161"/>
                  <a:gd name="T3" fmla="*/ 9 h 38"/>
                  <a:gd name="T4" fmla="*/ 80 w 161"/>
                  <a:gd name="T5" fmla="*/ 4 h 38"/>
                  <a:gd name="T6" fmla="*/ 80 w 161"/>
                  <a:gd name="T7" fmla="*/ 4 h 38"/>
                  <a:gd name="T8" fmla="*/ 80 w 161"/>
                  <a:gd name="T9" fmla="*/ 0 h 38"/>
                  <a:gd name="T10" fmla="*/ 80 w 161"/>
                  <a:gd name="T11" fmla="*/ 0 h 38"/>
                  <a:gd name="T12" fmla="*/ 122 w 161"/>
                  <a:gd name="T13" fmla="*/ 4 h 38"/>
                  <a:gd name="T14" fmla="*/ 159 w 161"/>
                  <a:gd name="T15" fmla="*/ 19 h 38"/>
                  <a:gd name="T16" fmla="*/ 160 w 161"/>
                  <a:gd name="T17" fmla="*/ 22 h 38"/>
                  <a:gd name="T18" fmla="*/ 152 w 161"/>
                  <a:gd name="T19" fmla="*/ 36 h 38"/>
                  <a:gd name="T20" fmla="*/ 149 w 161"/>
                  <a:gd name="T21" fmla="*/ 37 h 38"/>
                  <a:gd name="T22" fmla="*/ 117 w 161"/>
                  <a:gd name="T23" fmla="*/ 25 h 38"/>
                  <a:gd name="T24" fmla="*/ 80 w 161"/>
                  <a:gd name="T25" fmla="*/ 21 h 38"/>
                  <a:gd name="T26" fmla="*/ 80 w 161"/>
                  <a:gd name="T27" fmla="*/ 21 h 38"/>
                  <a:gd name="T28" fmla="*/ 80 w 161"/>
                  <a:gd name="T29" fmla="*/ 16 h 38"/>
                  <a:gd name="T30" fmla="*/ 80 w 161"/>
                  <a:gd name="T31" fmla="*/ 16 h 38"/>
                  <a:gd name="T32" fmla="*/ 118 w 161"/>
                  <a:gd name="T33" fmla="*/ 21 h 38"/>
                  <a:gd name="T34" fmla="*/ 149 w 161"/>
                  <a:gd name="T35" fmla="*/ 32 h 38"/>
                  <a:gd name="T36" fmla="*/ 155 w 161"/>
                  <a:gd name="T37" fmla="*/ 22 h 38"/>
                  <a:gd name="T38" fmla="*/ 80 w 161"/>
                  <a:gd name="T39" fmla="*/ 4 h 38"/>
                  <a:gd name="T40" fmla="*/ 40 w 161"/>
                  <a:gd name="T41" fmla="*/ 9 h 38"/>
                  <a:gd name="T42" fmla="*/ 6 w 161"/>
                  <a:gd name="T43" fmla="*/ 22 h 38"/>
                  <a:gd name="T44" fmla="*/ 12 w 161"/>
                  <a:gd name="T45" fmla="*/ 32 h 38"/>
                  <a:gd name="T46" fmla="*/ 43 w 161"/>
                  <a:gd name="T47" fmla="*/ 21 h 38"/>
                  <a:gd name="T48" fmla="*/ 80 w 161"/>
                  <a:gd name="T49" fmla="*/ 16 h 38"/>
                  <a:gd name="T50" fmla="*/ 80 w 161"/>
                  <a:gd name="T51" fmla="*/ 21 h 38"/>
                  <a:gd name="T52" fmla="*/ 44 w 161"/>
                  <a:gd name="T53" fmla="*/ 25 h 38"/>
                  <a:gd name="T54" fmla="*/ 12 w 161"/>
                  <a:gd name="T55" fmla="*/ 37 h 38"/>
                  <a:gd name="T56" fmla="*/ 8 w 161"/>
                  <a:gd name="T57" fmla="*/ 36 h 38"/>
                  <a:gd name="T58" fmla="*/ 1 w 161"/>
                  <a:gd name="T59" fmla="*/ 22 h 38"/>
                  <a:gd name="T60" fmla="*/ 1 w 161"/>
                  <a:gd name="T61" fmla="*/ 19 h 38"/>
                  <a:gd name="T62" fmla="*/ 39 w 161"/>
                  <a:gd name="T63" fmla="*/ 4 h 38"/>
                  <a:gd name="T64" fmla="*/ 80 w 161"/>
                  <a:gd name="T65" fmla="*/ 0 h 38"/>
                  <a:gd name="T66" fmla="*/ 80 w 161"/>
                  <a:gd name="T6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 h="38">
                    <a:moveTo>
                      <a:pt x="155" y="22"/>
                    </a:moveTo>
                    <a:cubicBezTo>
                      <a:pt x="145" y="16"/>
                      <a:pt x="133" y="12"/>
                      <a:pt x="121" y="9"/>
                    </a:cubicBezTo>
                    <a:cubicBezTo>
                      <a:pt x="108" y="6"/>
                      <a:pt x="94" y="4"/>
                      <a:pt x="80" y="4"/>
                    </a:cubicBezTo>
                    <a:cubicBezTo>
                      <a:pt x="80" y="4"/>
                      <a:pt x="80" y="4"/>
                      <a:pt x="80" y="4"/>
                    </a:cubicBezTo>
                    <a:cubicBezTo>
                      <a:pt x="80" y="0"/>
                      <a:pt x="80" y="0"/>
                      <a:pt x="80" y="0"/>
                    </a:cubicBezTo>
                    <a:cubicBezTo>
                      <a:pt x="80" y="0"/>
                      <a:pt x="80" y="0"/>
                      <a:pt x="80" y="0"/>
                    </a:cubicBezTo>
                    <a:cubicBezTo>
                      <a:pt x="95" y="0"/>
                      <a:pt x="109" y="1"/>
                      <a:pt x="122" y="4"/>
                    </a:cubicBezTo>
                    <a:cubicBezTo>
                      <a:pt x="136" y="8"/>
                      <a:pt x="148" y="12"/>
                      <a:pt x="159" y="19"/>
                    </a:cubicBezTo>
                    <a:cubicBezTo>
                      <a:pt x="161" y="19"/>
                      <a:pt x="161" y="21"/>
                      <a:pt x="160" y="22"/>
                    </a:cubicBezTo>
                    <a:cubicBezTo>
                      <a:pt x="152" y="36"/>
                      <a:pt x="152" y="36"/>
                      <a:pt x="152" y="36"/>
                    </a:cubicBezTo>
                    <a:cubicBezTo>
                      <a:pt x="152" y="37"/>
                      <a:pt x="150" y="38"/>
                      <a:pt x="149" y="37"/>
                    </a:cubicBezTo>
                    <a:cubicBezTo>
                      <a:pt x="140" y="32"/>
                      <a:pt x="129" y="28"/>
                      <a:pt x="117" y="25"/>
                    </a:cubicBezTo>
                    <a:cubicBezTo>
                      <a:pt x="106" y="22"/>
                      <a:pt x="93" y="21"/>
                      <a:pt x="80" y="21"/>
                    </a:cubicBezTo>
                    <a:cubicBezTo>
                      <a:pt x="80" y="21"/>
                      <a:pt x="80" y="21"/>
                      <a:pt x="80" y="21"/>
                    </a:cubicBezTo>
                    <a:cubicBezTo>
                      <a:pt x="80" y="16"/>
                      <a:pt x="80" y="16"/>
                      <a:pt x="80" y="16"/>
                    </a:cubicBezTo>
                    <a:cubicBezTo>
                      <a:pt x="80" y="16"/>
                      <a:pt x="80" y="16"/>
                      <a:pt x="80" y="16"/>
                    </a:cubicBezTo>
                    <a:cubicBezTo>
                      <a:pt x="93" y="16"/>
                      <a:pt x="106" y="18"/>
                      <a:pt x="118" y="21"/>
                    </a:cubicBezTo>
                    <a:cubicBezTo>
                      <a:pt x="129" y="23"/>
                      <a:pt x="140" y="27"/>
                      <a:pt x="149" y="32"/>
                    </a:cubicBezTo>
                    <a:lnTo>
                      <a:pt x="155" y="22"/>
                    </a:lnTo>
                    <a:close/>
                    <a:moveTo>
                      <a:pt x="80" y="4"/>
                    </a:moveTo>
                    <a:cubicBezTo>
                      <a:pt x="67" y="4"/>
                      <a:pt x="53" y="6"/>
                      <a:pt x="40" y="9"/>
                    </a:cubicBezTo>
                    <a:cubicBezTo>
                      <a:pt x="28" y="12"/>
                      <a:pt x="16" y="16"/>
                      <a:pt x="6" y="22"/>
                    </a:cubicBezTo>
                    <a:cubicBezTo>
                      <a:pt x="12" y="32"/>
                      <a:pt x="12" y="32"/>
                      <a:pt x="12" y="32"/>
                    </a:cubicBezTo>
                    <a:cubicBezTo>
                      <a:pt x="21" y="27"/>
                      <a:pt x="32" y="23"/>
                      <a:pt x="43" y="21"/>
                    </a:cubicBezTo>
                    <a:cubicBezTo>
                      <a:pt x="55" y="18"/>
                      <a:pt x="68" y="16"/>
                      <a:pt x="80" y="16"/>
                    </a:cubicBezTo>
                    <a:cubicBezTo>
                      <a:pt x="80" y="21"/>
                      <a:pt x="80" y="21"/>
                      <a:pt x="80" y="21"/>
                    </a:cubicBezTo>
                    <a:cubicBezTo>
                      <a:pt x="68" y="21"/>
                      <a:pt x="55" y="22"/>
                      <a:pt x="44" y="25"/>
                    </a:cubicBezTo>
                    <a:cubicBezTo>
                      <a:pt x="32" y="28"/>
                      <a:pt x="21" y="32"/>
                      <a:pt x="12" y="37"/>
                    </a:cubicBezTo>
                    <a:cubicBezTo>
                      <a:pt x="11" y="38"/>
                      <a:pt x="9" y="37"/>
                      <a:pt x="8" y="36"/>
                    </a:cubicBezTo>
                    <a:cubicBezTo>
                      <a:pt x="1" y="22"/>
                      <a:pt x="1" y="22"/>
                      <a:pt x="1" y="22"/>
                    </a:cubicBezTo>
                    <a:cubicBezTo>
                      <a:pt x="0" y="21"/>
                      <a:pt x="0" y="19"/>
                      <a:pt x="1" y="19"/>
                    </a:cubicBezTo>
                    <a:cubicBezTo>
                      <a:pt x="13" y="12"/>
                      <a:pt x="25" y="8"/>
                      <a:pt x="39" y="4"/>
                    </a:cubicBezTo>
                    <a:cubicBezTo>
                      <a:pt x="52" y="1"/>
                      <a:pt x="66" y="0"/>
                      <a:pt x="80" y="0"/>
                    </a:cubicBezTo>
                    <a:lnTo>
                      <a:pt x="8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0" name="Freeform 40"/>
              <p:cNvSpPr>
                <a:spLocks noEditPoints="1"/>
              </p:cNvSpPr>
              <p:nvPr/>
            </p:nvSpPr>
            <p:spPr bwMode="auto">
              <a:xfrm>
                <a:off x="7916875" y="2032012"/>
                <a:ext cx="384175" cy="384177"/>
              </a:xfrm>
              <a:custGeom>
                <a:avLst/>
                <a:gdLst>
                  <a:gd name="T0" fmla="*/ 142 w 170"/>
                  <a:gd name="T1" fmla="*/ 142 h 170"/>
                  <a:gd name="T2" fmla="*/ 142 w 170"/>
                  <a:gd name="T3" fmla="*/ 28 h 170"/>
                  <a:gd name="T4" fmla="*/ 85 w 170"/>
                  <a:gd name="T5" fmla="*/ 0 h 170"/>
                  <a:gd name="T6" fmla="*/ 170 w 170"/>
                  <a:gd name="T7" fmla="*/ 85 h 170"/>
                  <a:gd name="T8" fmla="*/ 85 w 170"/>
                  <a:gd name="T9" fmla="*/ 170 h 170"/>
                  <a:gd name="T10" fmla="*/ 85 w 170"/>
                  <a:gd name="T11" fmla="*/ 111 h 170"/>
                  <a:gd name="T12" fmla="*/ 104 w 170"/>
                  <a:gd name="T13" fmla="*/ 104 h 170"/>
                  <a:gd name="T14" fmla="*/ 104 w 170"/>
                  <a:gd name="T15" fmla="*/ 104 h 170"/>
                  <a:gd name="T16" fmla="*/ 104 w 170"/>
                  <a:gd name="T17" fmla="*/ 66 h 170"/>
                  <a:gd name="T18" fmla="*/ 104 w 170"/>
                  <a:gd name="T19" fmla="*/ 66 h 170"/>
                  <a:gd name="T20" fmla="*/ 85 w 170"/>
                  <a:gd name="T21" fmla="*/ 64 h 170"/>
                  <a:gd name="T22" fmla="*/ 100 w 170"/>
                  <a:gd name="T23" fmla="*/ 70 h 170"/>
                  <a:gd name="T24" fmla="*/ 100 w 170"/>
                  <a:gd name="T25" fmla="*/ 100 h 170"/>
                  <a:gd name="T26" fmla="*/ 85 w 170"/>
                  <a:gd name="T27" fmla="*/ 106 h 170"/>
                  <a:gd name="T28" fmla="*/ 85 w 170"/>
                  <a:gd name="T29" fmla="*/ 5 h 170"/>
                  <a:gd name="T30" fmla="*/ 5 w 170"/>
                  <a:gd name="T31" fmla="*/ 85 h 170"/>
                  <a:gd name="T32" fmla="*/ 85 w 170"/>
                  <a:gd name="T33" fmla="*/ 165 h 170"/>
                  <a:gd name="T34" fmla="*/ 85 w 170"/>
                  <a:gd name="T35" fmla="*/ 170 h 170"/>
                  <a:gd name="T36" fmla="*/ 25 w 170"/>
                  <a:gd name="T37" fmla="*/ 145 h 170"/>
                  <a:gd name="T38" fmla="*/ 25 w 170"/>
                  <a:gd name="T39" fmla="*/ 25 h 170"/>
                  <a:gd name="T40" fmla="*/ 85 w 170"/>
                  <a:gd name="T41" fmla="*/ 0 h 170"/>
                  <a:gd name="T42" fmla="*/ 85 w 170"/>
                  <a:gd name="T43" fmla="*/ 5 h 170"/>
                  <a:gd name="T44" fmla="*/ 85 w 170"/>
                  <a:gd name="T45" fmla="*/ 59 h 170"/>
                  <a:gd name="T46" fmla="*/ 67 w 170"/>
                  <a:gd name="T47" fmla="*/ 66 h 170"/>
                  <a:gd name="T48" fmla="*/ 67 w 170"/>
                  <a:gd name="T49" fmla="*/ 104 h 170"/>
                  <a:gd name="T50" fmla="*/ 85 w 170"/>
                  <a:gd name="T51" fmla="*/ 111 h 170"/>
                  <a:gd name="T52" fmla="*/ 85 w 170"/>
                  <a:gd name="T53" fmla="*/ 106 h 170"/>
                  <a:gd name="T54" fmla="*/ 70 w 170"/>
                  <a:gd name="T55" fmla="*/ 100 h 170"/>
                  <a:gd name="T56" fmla="*/ 70 w 170"/>
                  <a:gd name="T57" fmla="*/ 100 h 170"/>
                  <a:gd name="T58" fmla="*/ 70 w 170"/>
                  <a:gd name="T59" fmla="*/ 70 h 170"/>
                  <a:gd name="T60" fmla="*/ 70 w 170"/>
                  <a:gd name="T61" fmla="*/ 70 h 170"/>
                  <a:gd name="T62" fmla="*/ 85 w 170"/>
                  <a:gd name="T63"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70">
                    <a:moveTo>
                      <a:pt x="85" y="165"/>
                    </a:moveTo>
                    <a:cubicBezTo>
                      <a:pt x="107" y="165"/>
                      <a:pt x="127" y="156"/>
                      <a:pt x="142" y="142"/>
                    </a:cubicBezTo>
                    <a:cubicBezTo>
                      <a:pt x="157" y="127"/>
                      <a:pt x="165" y="107"/>
                      <a:pt x="165" y="85"/>
                    </a:cubicBezTo>
                    <a:cubicBezTo>
                      <a:pt x="165" y="63"/>
                      <a:pt x="157" y="43"/>
                      <a:pt x="142" y="28"/>
                    </a:cubicBezTo>
                    <a:cubicBezTo>
                      <a:pt x="127" y="14"/>
                      <a:pt x="107" y="5"/>
                      <a:pt x="85" y="5"/>
                    </a:cubicBezTo>
                    <a:cubicBezTo>
                      <a:pt x="85" y="0"/>
                      <a:pt x="85" y="0"/>
                      <a:pt x="85" y="0"/>
                    </a:cubicBezTo>
                    <a:cubicBezTo>
                      <a:pt x="109" y="0"/>
                      <a:pt x="130" y="9"/>
                      <a:pt x="145" y="25"/>
                    </a:cubicBezTo>
                    <a:cubicBezTo>
                      <a:pt x="161" y="40"/>
                      <a:pt x="170" y="61"/>
                      <a:pt x="170" y="85"/>
                    </a:cubicBezTo>
                    <a:cubicBezTo>
                      <a:pt x="170" y="108"/>
                      <a:pt x="161" y="130"/>
                      <a:pt x="145" y="145"/>
                    </a:cubicBezTo>
                    <a:cubicBezTo>
                      <a:pt x="130" y="160"/>
                      <a:pt x="109" y="170"/>
                      <a:pt x="85" y="170"/>
                    </a:cubicBezTo>
                    <a:cubicBezTo>
                      <a:pt x="85" y="165"/>
                      <a:pt x="85" y="165"/>
                      <a:pt x="85" y="165"/>
                    </a:cubicBezTo>
                    <a:close/>
                    <a:moveTo>
                      <a:pt x="85" y="111"/>
                    </a:moveTo>
                    <a:cubicBezTo>
                      <a:pt x="92" y="111"/>
                      <a:pt x="99" y="108"/>
                      <a:pt x="104" y="104"/>
                    </a:cubicBezTo>
                    <a:cubicBezTo>
                      <a:pt x="104" y="104"/>
                      <a:pt x="104" y="104"/>
                      <a:pt x="104" y="104"/>
                    </a:cubicBezTo>
                    <a:cubicBezTo>
                      <a:pt x="104" y="104"/>
                      <a:pt x="104" y="104"/>
                      <a:pt x="104" y="104"/>
                    </a:cubicBezTo>
                    <a:cubicBezTo>
                      <a:pt x="104" y="104"/>
                      <a:pt x="104" y="104"/>
                      <a:pt x="104" y="104"/>
                    </a:cubicBezTo>
                    <a:cubicBezTo>
                      <a:pt x="109" y="99"/>
                      <a:pt x="112" y="92"/>
                      <a:pt x="112" y="85"/>
                    </a:cubicBezTo>
                    <a:cubicBezTo>
                      <a:pt x="112" y="78"/>
                      <a:pt x="109" y="71"/>
                      <a:pt x="104" y="66"/>
                    </a:cubicBezTo>
                    <a:cubicBezTo>
                      <a:pt x="104" y="66"/>
                      <a:pt x="104" y="66"/>
                      <a:pt x="104" y="66"/>
                    </a:cubicBezTo>
                    <a:cubicBezTo>
                      <a:pt x="104" y="66"/>
                      <a:pt x="104" y="66"/>
                      <a:pt x="104" y="66"/>
                    </a:cubicBezTo>
                    <a:cubicBezTo>
                      <a:pt x="99" y="62"/>
                      <a:pt x="92" y="59"/>
                      <a:pt x="85" y="59"/>
                    </a:cubicBezTo>
                    <a:cubicBezTo>
                      <a:pt x="85" y="64"/>
                      <a:pt x="85" y="64"/>
                      <a:pt x="85" y="64"/>
                    </a:cubicBezTo>
                    <a:cubicBezTo>
                      <a:pt x="91" y="64"/>
                      <a:pt x="97" y="66"/>
                      <a:pt x="100" y="70"/>
                    </a:cubicBezTo>
                    <a:cubicBezTo>
                      <a:pt x="100" y="70"/>
                      <a:pt x="100" y="70"/>
                      <a:pt x="100" y="70"/>
                    </a:cubicBezTo>
                    <a:cubicBezTo>
                      <a:pt x="104" y="74"/>
                      <a:pt x="107" y="79"/>
                      <a:pt x="107" y="85"/>
                    </a:cubicBezTo>
                    <a:cubicBezTo>
                      <a:pt x="107" y="91"/>
                      <a:pt x="104" y="96"/>
                      <a:pt x="100" y="100"/>
                    </a:cubicBezTo>
                    <a:cubicBezTo>
                      <a:pt x="100" y="100"/>
                      <a:pt x="100" y="100"/>
                      <a:pt x="100" y="100"/>
                    </a:cubicBezTo>
                    <a:cubicBezTo>
                      <a:pt x="97" y="104"/>
                      <a:pt x="91" y="106"/>
                      <a:pt x="85" y="106"/>
                    </a:cubicBezTo>
                    <a:lnTo>
                      <a:pt x="85" y="111"/>
                    </a:lnTo>
                    <a:close/>
                    <a:moveTo>
                      <a:pt x="85" y="5"/>
                    </a:moveTo>
                    <a:cubicBezTo>
                      <a:pt x="63" y="5"/>
                      <a:pt x="43" y="14"/>
                      <a:pt x="29" y="28"/>
                    </a:cubicBezTo>
                    <a:cubicBezTo>
                      <a:pt x="14" y="43"/>
                      <a:pt x="5" y="63"/>
                      <a:pt x="5" y="85"/>
                    </a:cubicBezTo>
                    <a:cubicBezTo>
                      <a:pt x="5" y="107"/>
                      <a:pt x="14" y="127"/>
                      <a:pt x="29" y="142"/>
                    </a:cubicBezTo>
                    <a:cubicBezTo>
                      <a:pt x="43" y="156"/>
                      <a:pt x="63" y="165"/>
                      <a:pt x="85" y="165"/>
                    </a:cubicBezTo>
                    <a:cubicBezTo>
                      <a:pt x="85" y="165"/>
                      <a:pt x="85" y="165"/>
                      <a:pt x="85" y="165"/>
                    </a:cubicBezTo>
                    <a:cubicBezTo>
                      <a:pt x="85" y="170"/>
                      <a:pt x="85" y="170"/>
                      <a:pt x="85" y="170"/>
                    </a:cubicBezTo>
                    <a:cubicBezTo>
                      <a:pt x="85" y="170"/>
                      <a:pt x="85" y="170"/>
                      <a:pt x="85" y="170"/>
                    </a:cubicBezTo>
                    <a:cubicBezTo>
                      <a:pt x="62" y="170"/>
                      <a:pt x="41" y="160"/>
                      <a:pt x="25" y="145"/>
                    </a:cubicBezTo>
                    <a:cubicBezTo>
                      <a:pt x="10" y="130"/>
                      <a:pt x="0" y="108"/>
                      <a:pt x="0" y="85"/>
                    </a:cubicBezTo>
                    <a:cubicBezTo>
                      <a:pt x="0" y="61"/>
                      <a:pt x="10" y="40"/>
                      <a:pt x="25" y="25"/>
                    </a:cubicBezTo>
                    <a:cubicBezTo>
                      <a:pt x="41" y="9"/>
                      <a:pt x="62" y="0"/>
                      <a:pt x="85" y="0"/>
                    </a:cubicBezTo>
                    <a:cubicBezTo>
                      <a:pt x="85" y="0"/>
                      <a:pt x="85" y="0"/>
                      <a:pt x="85" y="0"/>
                    </a:cubicBezTo>
                    <a:cubicBezTo>
                      <a:pt x="85" y="5"/>
                      <a:pt x="85" y="5"/>
                      <a:pt x="85" y="5"/>
                    </a:cubicBezTo>
                    <a:cubicBezTo>
                      <a:pt x="85" y="5"/>
                      <a:pt x="85" y="5"/>
                      <a:pt x="85" y="5"/>
                    </a:cubicBezTo>
                    <a:close/>
                    <a:moveTo>
                      <a:pt x="85" y="59"/>
                    </a:moveTo>
                    <a:cubicBezTo>
                      <a:pt x="85" y="59"/>
                      <a:pt x="85" y="59"/>
                      <a:pt x="85" y="59"/>
                    </a:cubicBezTo>
                    <a:cubicBezTo>
                      <a:pt x="78" y="59"/>
                      <a:pt x="71" y="62"/>
                      <a:pt x="67" y="66"/>
                    </a:cubicBezTo>
                    <a:cubicBezTo>
                      <a:pt x="67" y="66"/>
                      <a:pt x="67" y="66"/>
                      <a:pt x="67" y="66"/>
                    </a:cubicBezTo>
                    <a:cubicBezTo>
                      <a:pt x="62" y="71"/>
                      <a:pt x="59" y="78"/>
                      <a:pt x="59" y="85"/>
                    </a:cubicBezTo>
                    <a:cubicBezTo>
                      <a:pt x="59" y="92"/>
                      <a:pt x="62" y="99"/>
                      <a:pt x="67" y="104"/>
                    </a:cubicBezTo>
                    <a:cubicBezTo>
                      <a:pt x="67" y="104"/>
                      <a:pt x="67" y="104"/>
                      <a:pt x="67" y="104"/>
                    </a:cubicBezTo>
                    <a:cubicBezTo>
                      <a:pt x="71" y="108"/>
                      <a:pt x="78" y="111"/>
                      <a:pt x="85" y="111"/>
                    </a:cubicBezTo>
                    <a:cubicBezTo>
                      <a:pt x="85" y="111"/>
                      <a:pt x="85" y="111"/>
                      <a:pt x="85" y="111"/>
                    </a:cubicBezTo>
                    <a:cubicBezTo>
                      <a:pt x="85" y="106"/>
                      <a:pt x="85" y="106"/>
                      <a:pt x="85" y="106"/>
                    </a:cubicBezTo>
                    <a:cubicBezTo>
                      <a:pt x="85" y="106"/>
                      <a:pt x="85" y="106"/>
                      <a:pt x="85" y="106"/>
                    </a:cubicBezTo>
                    <a:cubicBezTo>
                      <a:pt x="79" y="106"/>
                      <a:pt x="74" y="104"/>
                      <a:pt x="70" y="100"/>
                    </a:cubicBezTo>
                    <a:cubicBezTo>
                      <a:pt x="70" y="100"/>
                      <a:pt x="70" y="100"/>
                      <a:pt x="70" y="100"/>
                    </a:cubicBezTo>
                    <a:cubicBezTo>
                      <a:pt x="70" y="100"/>
                      <a:pt x="70" y="100"/>
                      <a:pt x="70" y="100"/>
                    </a:cubicBezTo>
                    <a:cubicBezTo>
                      <a:pt x="66" y="96"/>
                      <a:pt x="64" y="91"/>
                      <a:pt x="64" y="85"/>
                    </a:cubicBezTo>
                    <a:cubicBezTo>
                      <a:pt x="64" y="79"/>
                      <a:pt x="66" y="74"/>
                      <a:pt x="70" y="70"/>
                    </a:cubicBezTo>
                    <a:cubicBezTo>
                      <a:pt x="70" y="70"/>
                      <a:pt x="70" y="70"/>
                      <a:pt x="70" y="70"/>
                    </a:cubicBezTo>
                    <a:cubicBezTo>
                      <a:pt x="70" y="70"/>
                      <a:pt x="70" y="70"/>
                      <a:pt x="70" y="70"/>
                    </a:cubicBezTo>
                    <a:cubicBezTo>
                      <a:pt x="74" y="66"/>
                      <a:pt x="79" y="64"/>
                      <a:pt x="85" y="64"/>
                    </a:cubicBezTo>
                    <a:cubicBezTo>
                      <a:pt x="85" y="64"/>
                      <a:pt x="85" y="64"/>
                      <a:pt x="85" y="64"/>
                    </a:cubicBezTo>
                    <a:lnTo>
                      <a:pt x="85"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1" name="Freeform 41"/>
              <p:cNvSpPr>
                <a:spLocks noEditPoints="1"/>
              </p:cNvSpPr>
              <p:nvPr/>
            </p:nvSpPr>
            <p:spPr bwMode="auto">
              <a:xfrm>
                <a:off x="8061338" y="2174889"/>
                <a:ext cx="96838" cy="100014"/>
              </a:xfrm>
              <a:custGeom>
                <a:avLst/>
                <a:gdLst>
                  <a:gd name="T0" fmla="*/ 21 w 43"/>
                  <a:gd name="T1" fmla="*/ 39 h 44"/>
                  <a:gd name="T2" fmla="*/ 33 w 43"/>
                  <a:gd name="T3" fmla="*/ 34 h 44"/>
                  <a:gd name="T4" fmla="*/ 33 w 43"/>
                  <a:gd name="T5" fmla="*/ 34 h 44"/>
                  <a:gd name="T6" fmla="*/ 33 w 43"/>
                  <a:gd name="T7" fmla="*/ 34 h 44"/>
                  <a:gd name="T8" fmla="*/ 38 w 43"/>
                  <a:gd name="T9" fmla="*/ 22 h 44"/>
                  <a:gd name="T10" fmla="*/ 33 w 43"/>
                  <a:gd name="T11" fmla="*/ 10 h 44"/>
                  <a:gd name="T12" fmla="*/ 21 w 43"/>
                  <a:gd name="T13" fmla="*/ 5 h 44"/>
                  <a:gd name="T14" fmla="*/ 21 w 43"/>
                  <a:gd name="T15" fmla="*/ 0 h 44"/>
                  <a:gd name="T16" fmla="*/ 37 w 43"/>
                  <a:gd name="T17" fmla="*/ 7 h 44"/>
                  <a:gd name="T18" fmla="*/ 43 w 43"/>
                  <a:gd name="T19" fmla="*/ 22 h 44"/>
                  <a:gd name="T20" fmla="*/ 37 w 43"/>
                  <a:gd name="T21" fmla="*/ 37 h 44"/>
                  <a:gd name="T22" fmla="*/ 37 w 43"/>
                  <a:gd name="T23" fmla="*/ 37 h 44"/>
                  <a:gd name="T24" fmla="*/ 21 w 43"/>
                  <a:gd name="T25" fmla="*/ 44 h 44"/>
                  <a:gd name="T26" fmla="*/ 21 w 43"/>
                  <a:gd name="T27" fmla="*/ 39 h 44"/>
                  <a:gd name="T28" fmla="*/ 21 w 43"/>
                  <a:gd name="T29" fmla="*/ 38 h 44"/>
                  <a:gd name="T30" fmla="*/ 33 w 43"/>
                  <a:gd name="T31" fmla="*/ 33 h 44"/>
                  <a:gd name="T32" fmla="*/ 37 w 43"/>
                  <a:gd name="T33" fmla="*/ 22 h 44"/>
                  <a:gd name="T34" fmla="*/ 33 w 43"/>
                  <a:gd name="T35" fmla="*/ 11 h 44"/>
                  <a:gd name="T36" fmla="*/ 21 w 43"/>
                  <a:gd name="T37" fmla="*/ 6 h 44"/>
                  <a:gd name="T38" fmla="*/ 21 w 43"/>
                  <a:gd name="T39" fmla="*/ 11 h 44"/>
                  <a:gd name="T40" fmla="*/ 29 w 43"/>
                  <a:gd name="T41" fmla="*/ 14 h 44"/>
                  <a:gd name="T42" fmla="*/ 32 w 43"/>
                  <a:gd name="T43" fmla="*/ 22 h 44"/>
                  <a:gd name="T44" fmla="*/ 29 w 43"/>
                  <a:gd name="T45" fmla="*/ 30 h 44"/>
                  <a:gd name="T46" fmla="*/ 21 w 43"/>
                  <a:gd name="T47" fmla="*/ 33 h 44"/>
                  <a:gd name="T48" fmla="*/ 21 w 43"/>
                  <a:gd name="T49" fmla="*/ 38 h 44"/>
                  <a:gd name="T50" fmla="*/ 21 w 43"/>
                  <a:gd name="T51" fmla="*/ 5 h 44"/>
                  <a:gd name="T52" fmla="*/ 9 w 43"/>
                  <a:gd name="T53" fmla="*/ 10 h 44"/>
                  <a:gd name="T54" fmla="*/ 9 w 43"/>
                  <a:gd name="T55" fmla="*/ 10 h 44"/>
                  <a:gd name="T56" fmla="*/ 4 w 43"/>
                  <a:gd name="T57" fmla="*/ 22 h 44"/>
                  <a:gd name="T58" fmla="*/ 9 w 43"/>
                  <a:gd name="T59" fmla="*/ 34 h 44"/>
                  <a:gd name="T60" fmla="*/ 9 w 43"/>
                  <a:gd name="T61" fmla="*/ 34 h 44"/>
                  <a:gd name="T62" fmla="*/ 21 w 43"/>
                  <a:gd name="T63" fmla="*/ 39 h 44"/>
                  <a:gd name="T64" fmla="*/ 21 w 43"/>
                  <a:gd name="T65" fmla="*/ 44 h 44"/>
                  <a:gd name="T66" fmla="*/ 6 w 43"/>
                  <a:gd name="T67" fmla="*/ 37 h 44"/>
                  <a:gd name="T68" fmla="*/ 6 w 43"/>
                  <a:gd name="T69" fmla="*/ 37 h 44"/>
                  <a:gd name="T70" fmla="*/ 0 w 43"/>
                  <a:gd name="T71" fmla="*/ 22 h 44"/>
                  <a:gd name="T72" fmla="*/ 6 w 43"/>
                  <a:gd name="T73" fmla="*/ 7 h 44"/>
                  <a:gd name="T74" fmla="*/ 6 w 43"/>
                  <a:gd name="T75" fmla="*/ 7 h 44"/>
                  <a:gd name="T76" fmla="*/ 21 w 43"/>
                  <a:gd name="T77" fmla="*/ 0 h 44"/>
                  <a:gd name="T78" fmla="*/ 21 w 43"/>
                  <a:gd name="T79" fmla="*/ 5 h 44"/>
                  <a:gd name="T80" fmla="*/ 21 w 43"/>
                  <a:gd name="T81" fmla="*/ 6 h 44"/>
                  <a:gd name="T82" fmla="*/ 10 w 43"/>
                  <a:gd name="T83" fmla="*/ 11 h 44"/>
                  <a:gd name="T84" fmla="*/ 5 w 43"/>
                  <a:gd name="T85" fmla="*/ 22 h 44"/>
                  <a:gd name="T86" fmla="*/ 10 w 43"/>
                  <a:gd name="T87" fmla="*/ 33 h 44"/>
                  <a:gd name="T88" fmla="*/ 10 w 43"/>
                  <a:gd name="T89" fmla="*/ 33 h 44"/>
                  <a:gd name="T90" fmla="*/ 21 w 43"/>
                  <a:gd name="T91" fmla="*/ 38 h 44"/>
                  <a:gd name="T92" fmla="*/ 21 w 43"/>
                  <a:gd name="T93" fmla="*/ 33 h 44"/>
                  <a:gd name="T94" fmla="*/ 13 w 43"/>
                  <a:gd name="T95" fmla="*/ 30 h 44"/>
                  <a:gd name="T96" fmla="*/ 10 w 43"/>
                  <a:gd name="T97" fmla="*/ 22 h 44"/>
                  <a:gd name="T98" fmla="*/ 13 w 43"/>
                  <a:gd name="T99" fmla="*/ 14 h 44"/>
                  <a:gd name="T100" fmla="*/ 21 w 43"/>
                  <a:gd name="T101" fmla="*/ 11 h 44"/>
                  <a:gd name="T102" fmla="*/ 21 w 43"/>
                  <a:gd name="T103"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 h="44">
                    <a:moveTo>
                      <a:pt x="21" y="39"/>
                    </a:moveTo>
                    <a:cubicBezTo>
                      <a:pt x="26" y="39"/>
                      <a:pt x="30" y="37"/>
                      <a:pt x="33" y="34"/>
                    </a:cubicBezTo>
                    <a:cubicBezTo>
                      <a:pt x="33" y="34"/>
                      <a:pt x="33" y="34"/>
                      <a:pt x="33" y="34"/>
                    </a:cubicBezTo>
                    <a:cubicBezTo>
                      <a:pt x="33" y="34"/>
                      <a:pt x="33" y="34"/>
                      <a:pt x="33" y="34"/>
                    </a:cubicBezTo>
                    <a:cubicBezTo>
                      <a:pt x="36" y="31"/>
                      <a:pt x="38" y="27"/>
                      <a:pt x="38" y="22"/>
                    </a:cubicBezTo>
                    <a:cubicBezTo>
                      <a:pt x="38" y="17"/>
                      <a:pt x="36" y="13"/>
                      <a:pt x="33" y="10"/>
                    </a:cubicBezTo>
                    <a:cubicBezTo>
                      <a:pt x="30" y="7"/>
                      <a:pt x="26" y="5"/>
                      <a:pt x="21" y="5"/>
                    </a:cubicBezTo>
                    <a:cubicBezTo>
                      <a:pt x="21" y="0"/>
                      <a:pt x="21" y="0"/>
                      <a:pt x="21" y="0"/>
                    </a:cubicBezTo>
                    <a:cubicBezTo>
                      <a:pt x="27" y="0"/>
                      <a:pt x="33" y="3"/>
                      <a:pt x="37" y="7"/>
                    </a:cubicBezTo>
                    <a:cubicBezTo>
                      <a:pt x="40" y="11"/>
                      <a:pt x="43" y="16"/>
                      <a:pt x="43" y="22"/>
                    </a:cubicBezTo>
                    <a:cubicBezTo>
                      <a:pt x="43" y="28"/>
                      <a:pt x="40" y="33"/>
                      <a:pt x="37" y="37"/>
                    </a:cubicBezTo>
                    <a:cubicBezTo>
                      <a:pt x="37" y="37"/>
                      <a:pt x="37" y="37"/>
                      <a:pt x="37" y="37"/>
                    </a:cubicBezTo>
                    <a:cubicBezTo>
                      <a:pt x="33" y="41"/>
                      <a:pt x="27" y="44"/>
                      <a:pt x="21" y="44"/>
                    </a:cubicBezTo>
                    <a:cubicBezTo>
                      <a:pt x="21" y="39"/>
                      <a:pt x="21" y="39"/>
                      <a:pt x="21" y="39"/>
                    </a:cubicBezTo>
                    <a:close/>
                    <a:moveTo>
                      <a:pt x="21" y="38"/>
                    </a:moveTo>
                    <a:cubicBezTo>
                      <a:pt x="26" y="38"/>
                      <a:pt x="30" y="36"/>
                      <a:pt x="33" y="33"/>
                    </a:cubicBezTo>
                    <a:cubicBezTo>
                      <a:pt x="35" y="30"/>
                      <a:pt x="37" y="26"/>
                      <a:pt x="37" y="22"/>
                    </a:cubicBezTo>
                    <a:cubicBezTo>
                      <a:pt x="37" y="18"/>
                      <a:pt x="35" y="14"/>
                      <a:pt x="33" y="11"/>
                    </a:cubicBezTo>
                    <a:cubicBezTo>
                      <a:pt x="30" y="8"/>
                      <a:pt x="26" y="6"/>
                      <a:pt x="21" y="6"/>
                    </a:cubicBezTo>
                    <a:cubicBezTo>
                      <a:pt x="21" y="11"/>
                      <a:pt x="21" y="11"/>
                      <a:pt x="21" y="11"/>
                    </a:cubicBezTo>
                    <a:cubicBezTo>
                      <a:pt x="24" y="11"/>
                      <a:pt x="27" y="12"/>
                      <a:pt x="29" y="14"/>
                    </a:cubicBezTo>
                    <a:cubicBezTo>
                      <a:pt x="31" y="16"/>
                      <a:pt x="32" y="19"/>
                      <a:pt x="32" y="22"/>
                    </a:cubicBezTo>
                    <a:cubicBezTo>
                      <a:pt x="32" y="25"/>
                      <a:pt x="31" y="28"/>
                      <a:pt x="29" y="30"/>
                    </a:cubicBezTo>
                    <a:cubicBezTo>
                      <a:pt x="27" y="32"/>
                      <a:pt x="24" y="33"/>
                      <a:pt x="21" y="33"/>
                    </a:cubicBezTo>
                    <a:lnTo>
                      <a:pt x="21" y="38"/>
                    </a:lnTo>
                    <a:close/>
                    <a:moveTo>
                      <a:pt x="21" y="5"/>
                    </a:moveTo>
                    <a:cubicBezTo>
                      <a:pt x="17" y="5"/>
                      <a:pt x="12" y="7"/>
                      <a:pt x="9" y="10"/>
                    </a:cubicBezTo>
                    <a:cubicBezTo>
                      <a:pt x="9" y="10"/>
                      <a:pt x="9" y="10"/>
                      <a:pt x="9" y="10"/>
                    </a:cubicBezTo>
                    <a:cubicBezTo>
                      <a:pt x="6" y="13"/>
                      <a:pt x="4" y="17"/>
                      <a:pt x="4" y="22"/>
                    </a:cubicBezTo>
                    <a:cubicBezTo>
                      <a:pt x="4" y="27"/>
                      <a:pt x="6" y="31"/>
                      <a:pt x="9" y="34"/>
                    </a:cubicBezTo>
                    <a:cubicBezTo>
                      <a:pt x="9" y="34"/>
                      <a:pt x="9" y="34"/>
                      <a:pt x="9" y="34"/>
                    </a:cubicBezTo>
                    <a:cubicBezTo>
                      <a:pt x="13" y="37"/>
                      <a:pt x="17" y="39"/>
                      <a:pt x="21" y="39"/>
                    </a:cubicBezTo>
                    <a:cubicBezTo>
                      <a:pt x="21" y="44"/>
                      <a:pt x="21" y="44"/>
                      <a:pt x="21" y="44"/>
                    </a:cubicBezTo>
                    <a:cubicBezTo>
                      <a:pt x="15" y="44"/>
                      <a:pt x="10" y="41"/>
                      <a:pt x="6" y="37"/>
                    </a:cubicBezTo>
                    <a:cubicBezTo>
                      <a:pt x="6" y="37"/>
                      <a:pt x="6" y="37"/>
                      <a:pt x="6" y="37"/>
                    </a:cubicBezTo>
                    <a:cubicBezTo>
                      <a:pt x="2" y="33"/>
                      <a:pt x="0" y="28"/>
                      <a:pt x="0" y="22"/>
                    </a:cubicBezTo>
                    <a:cubicBezTo>
                      <a:pt x="0" y="16"/>
                      <a:pt x="2" y="11"/>
                      <a:pt x="6" y="7"/>
                    </a:cubicBezTo>
                    <a:cubicBezTo>
                      <a:pt x="6" y="7"/>
                      <a:pt x="6" y="7"/>
                      <a:pt x="6" y="7"/>
                    </a:cubicBezTo>
                    <a:cubicBezTo>
                      <a:pt x="10" y="3"/>
                      <a:pt x="15" y="0"/>
                      <a:pt x="21" y="0"/>
                    </a:cubicBezTo>
                    <a:cubicBezTo>
                      <a:pt x="21" y="5"/>
                      <a:pt x="21" y="5"/>
                      <a:pt x="21" y="5"/>
                    </a:cubicBezTo>
                    <a:close/>
                    <a:moveTo>
                      <a:pt x="21" y="6"/>
                    </a:moveTo>
                    <a:cubicBezTo>
                      <a:pt x="17" y="6"/>
                      <a:pt x="13" y="8"/>
                      <a:pt x="10" y="11"/>
                    </a:cubicBezTo>
                    <a:cubicBezTo>
                      <a:pt x="7" y="14"/>
                      <a:pt x="5" y="18"/>
                      <a:pt x="5" y="22"/>
                    </a:cubicBezTo>
                    <a:cubicBezTo>
                      <a:pt x="5" y="26"/>
                      <a:pt x="7" y="30"/>
                      <a:pt x="10" y="33"/>
                    </a:cubicBezTo>
                    <a:cubicBezTo>
                      <a:pt x="10" y="33"/>
                      <a:pt x="10" y="33"/>
                      <a:pt x="10" y="33"/>
                    </a:cubicBezTo>
                    <a:cubicBezTo>
                      <a:pt x="13" y="36"/>
                      <a:pt x="17" y="38"/>
                      <a:pt x="21" y="38"/>
                    </a:cubicBezTo>
                    <a:cubicBezTo>
                      <a:pt x="21" y="33"/>
                      <a:pt x="21" y="33"/>
                      <a:pt x="21" y="33"/>
                    </a:cubicBezTo>
                    <a:cubicBezTo>
                      <a:pt x="18" y="33"/>
                      <a:pt x="15" y="32"/>
                      <a:pt x="13" y="30"/>
                    </a:cubicBezTo>
                    <a:cubicBezTo>
                      <a:pt x="11" y="28"/>
                      <a:pt x="10" y="25"/>
                      <a:pt x="10" y="22"/>
                    </a:cubicBezTo>
                    <a:cubicBezTo>
                      <a:pt x="10" y="19"/>
                      <a:pt x="11" y="16"/>
                      <a:pt x="13" y="14"/>
                    </a:cubicBezTo>
                    <a:cubicBezTo>
                      <a:pt x="15" y="12"/>
                      <a:pt x="18" y="11"/>
                      <a:pt x="21" y="11"/>
                    </a:cubicBezTo>
                    <a:lnTo>
                      <a:pt x="2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2" name="Freeform 42"/>
              <p:cNvSpPr>
                <a:spLocks noEditPoints="1"/>
              </p:cNvSpPr>
              <p:nvPr/>
            </p:nvSpPr>
            <p:spPr bwMode="auto">
              <a:xfrm>
                <a:off x="8034350" y="4941917"/>
                <a:ext cx="161925" cy="266701"/>
              </a:xfrm>
              <a:custGeom>
                <a:avLst/>
                <a:gdLst>
                  <a:gd name="T0" fmla="*/ 50 w 72"/>
                  <a:gd name="T1" fmla="*/ 113 h 118"/>
                  <a:gd name="T2" fmla="*/ 62 w 72"/>
                  <a:gd name="T3" fmla="*/ 108 h 118"/>
                  <a:gd name="T4" fmla="*/ 67 w 72"/>
                  <a:gd name="T5" fmla="*/ 83 h 118"/>
                  <a:gd name="T6" fmla="*/ 43 w 72"/>
                  <a:gd name="T7" fmla="*/ 81 h 118"/>
                  <a:gd name="T8" fmla="*/ 46 w 72"/>
                  <a:gd name="T9" fmla="*/ 64 h 118"/>
                  <a:gd name="T10" fmla="*/ 67 w 72"/>
                  <a:gd name="T11" fmla="*/ 47 h 118"/>
                  <a:gd name="T12" fmla="*/ 43 w 72"/>
                  <a:gd name="T13" fmla="*/ 45 h 118"/>
                  <a:gd name="T14" fmla="*/ 46 w 72"/>
                  <a:gd name="T15" fmla="*/ 28 h 118"/>
                  <a:gd name="T16" fmla="*/ 67 w 72"/>
                  <a:gd name="T17" fmla="*/ 21 h 118"/>
                  <a:gd name="T18" fmla="*/ 50 w 72"/>
                  <a:gd name="T19" fmla="*/ 4 h 118"/>
                  <a:gd name="T20" fmla="*/ 36 w 72"/>
                  <a:gd name="T21" fmla="*/ 0 h 118"/>
                  <a:gd name="T22" fmla="*/ 66 w 72"/>
                  <a:gd name="T23" fmla="*/ 6 h 118"/>
                  <a:gd name="T24" fmla="*/ 72 w 72"/>
                  <a:gd name="T25" fmla="*/ 30 h 118"/>
                  <a:gd name="T26" fmla="*/ 48 w 72"/>
                  <a:gd name="T27" fmla="*/ 33 h 118"/>
                  <a:gd name="T28" fmla="*/ 70 w 72"/>
                  <a:gd name="T29" fmla="*/ 42 h 118"/>
                  <a:gd name="T30" fmla="*/ 72 w 72"/>
                  <a:gd name="T31" fmla="*/ 67 h 118"/>
                  <a:gd name="T32" fmla="*/ 48 w 72"/>
                  <a:gd name="T33" fmla="*/ 69 h 118"/>
                  <a:gd name="T34" fmla="*/ 70 w 72"/>
                  <a:gd name="T35" fmla="*/ 78 h 118"/>
                  <a:gd name="T36" fmla="*/ 72 w 72"/>
                  <a:gd name="T37" fmla="*/ 97 h 118"/>
                  <a:gd name="T38" fmla="*/ 66 w 72"/>
                  <a:gd name="T39" fmla="*/ 112 h 118"/>
                  <a:gd name="T40" fmla="*/ 36 w 72"/>
                  <a:gd name="T41" fmla="*/ 118 h 118"/>
                  <a:gd name="T42" fmla="*/ 5 w 72"/>
                  <a:gd name="T43" fmla="*/ 83 h 118"/>
                  <a:gd name="T44" fmla="*/ 10 w 72"/>
                  <a:gd name="T45" fmla="*/ 108 h 118"/>
                  <a:gd name="T46" fmla="*/ 36 w 72"/>
                  <a:gd name="T47" fmla="*/ 113 h 118"/>
                  <a:gd name="T48" fmla="*/ 22 w 72"/>
                  <a:gd name="T49" fmla="*/ 118 h 118"/>
                  <a:gd name="T50" fmla="*/ 0 w 72"/>
                  <a:gd name="T51" fmla="*/ 97 h 118"/>
                  <a:gd name="T52" fmla="*/ 3 w 72"/>
                  <a:gd name="T53" fmla="*/ 78 h 118"/>
                  <a:gd name="T54" fmla="*/ 24 w 72"/>
                  <a:gd name="T55" fmla="*/ 69 h 118"/>
                  <a:gd name="T56" fmla="*/ 0 w 72"/>
                  <a:gd name="T57" fmla="*/ 67 h 118"/>
                  <a:gd name="T58" fmla="*/ 3 w 72"/>
                  <a:gd name="T59" fmla="*/ 42 h 118"/>
                  <a:gd name="T60" fmla="*/ 24 w 72"/>
                  <a:gd name="T61" fmla="*/ 33 h 118"/>
                  <a:gd name="T62" fmla="*/ 0 w 72"/>
                  <a:gd name="T63" fmla="*/ 30 h 118"/>
                  <a:gd name="T64" fmla="*/ 7 w 72"/>
                  <a:gd name="T65" fmla="*/ 6 h 118"/>
                  <a:gd name="T66" fmla="*/ 36 w 72"/>
                  <a:gd name="T67" fmla="*/ 0 h 118"/>
                  <a:gd name="T68" fmla="*/ 22 w 72"/>
                  <a:gd name="T69" fmla="*/ 4 h 118"/>
                  <a:gd name="T70" fmla="*/ 5 w 72"/>
                  <a:gd name="T71" fmla="*/ 21 h 118"/>
                  <a:gd name="T72" fmla="*/ 27 w 72"/>
                  <a:gd name="T73" fmla="*/ 28 h 118"/>
                  <a:gd name="T74" fmla="*/ 29 w 72"/>
                  <a:gd name="T75" fmla="*/ 45 h 118"/>
                  <a:gd name="T76" fmla="*/ 5 w 72"/>
                  <a:gd name="T77" fmla="*/ 47 h 118"/>
                  <a:gd name="T78" fmla="*/ 27 w 72"/>
                  <a:gd name="T79" fmla="*/ 64 h 118"/>
                  <a:gd name="T80" fmla="*/ 29 w 72"/>
                  <a:gd name="T81" fmla="*/ 81 h 118"/>
                  <a:gd name="T82" fmla="*/ 5 w 72"/>
                  <a:gd name="T83" fmla="*/ 8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118">
                    <a:moveTo>
                      <a:pt x="36" y="113"/>
                    </a:moveTo>
                    <a:cubicBezTo>
                      <a:pt x="50" y="113"/>
                      <a:pt x="50" y="113"/>
                      <a:pt x="50" y="113"/>
                    </a:cubicBezTo>
                    <a:cubicBezTo>
                      <a:pt x="55" y="113"/>
                      <a:pt x="59" y="111"/>
                      <a:pt x="62" y="108"/>
                    </a:cubicBezTo>
                    <a:cubicBezTo>
                      <a:pt x="62" y="108"/>
                      <a:pt x="62" y="108"/>
                      <a:pt x="62" y="108"/>
                    </a:cubicBezTo>
                    <a:cubicBezTo>
                      <a:pt x="65" y="105"/>
                      <a:pt x="67" y="101"/>
                      <a:pt x="67" y="97"/>
                    </a:cubicBezTo>
                    <a:cubicBezTo>
                      <a:pt x="67" y="83"/>
                      <a:pt x="67" y="83"/>
                      <a:pt x="67" y="83"/>
                    </a:cubicBezTo>
                    <a:cubicBezTo>
                      <a:pt x="46" y="83"/>
                      <a:pt x="46" y="83"/>
                      <a:pt x="46" y="83"/>
                    </a:cubicBezTo>
                    <a:cubicBezTo>
                      <a:pt x="44" y="83"/>
                      <a:pt x="43" y="82"/>
                      <a:pt x="43" y="81"/>
                    </a:cubicBezTo>
                    <a:cubicBezTo>
                      <a:pt x="43" y="67"/>
                      <a:pt x="43" y="67"/>
                      <a:pt x="43" y="67"/>
                    </a:cubicBezTo>
                    <a:cubicBezTo>
                      <a:pt x="43" y="65"/>
                      <a:pt x="44" y="64"/>
                      <a:pt x="46" y="64"/>
                    </a:cubicBezTo>
                    <a:cubicBezTo>
                      <a:pt x="67" y="64"/>
                      <a:pt x="67" y="64"/>
                      <a:pt x="67" y="64"/>
                    </a:cubicBezTo>
                    <a:cubicBezTo>
                      <a:pt x="67" y="47"/>
                      <a:pt x="67" y="47"/>
                      <a:pt x="67" y="47"/>
                    </a:cubicBezTo>
                    <a:cubicBezTo>
                      <a:pt x="46" y="47"/>
                      <a:pt x="46" y="47"/>
                      <a:pt x="46" y="47"/>
                    </a:cubicBezTo>
                    <a:cubicBezTo>
                      <a:pt x="44" y="47"/>
                      <a:pt x="43" y="46"/>
                      <a:pt x="43" y="45"/>
                    </a:cubicBezTo>
                    <a:cubicBezTo>
                      <a:pt x="43" y="30"/>
                      <a:pt x="43" y="30"/>
                      <a:pt x="43" y="30"/>
                    </a:cubicBezTo>
                    <a:cubicBezTo>
                      <a:pt x="43" y="29"/>
                      <a:pt x="44" y="28"/>
                      <a:pt x="46" y="28"/>
                    </a:cubicBezTo>
                    <a:cubicBezTo>
                      <a:pt x="67" y="28"/>
                      <a:pt x="67" y="28"/>
                      <a:pt x="67" y="28"/>
                    </a:cubicBezTo>
                    <a:cubicBezTo>
                      <a:pt x="67" y="21"/>
                      <a:pt x="67" y="21"/>
                      <a:pt x="67" y="21"/>
                    </a:cubicBezTo>
                    <a:cubicBezTo>
                      <a:pt x="67" y="16"/>
                      <a:pt x="65" y="12"/>
                      <a:pt x="62" y="9"/>
                    </a:cubicBezTo>
                    <a:cubicBezTo>
                      <a:pt x="59" y="6"/>
                      <a:pt x="55" y="4"/>
                      <a:pt x="50" y="4"/>
                    </a:cubicBezTo>
                    <a:cubicBezTo>
                      <a:pt x="36" y="4"/>
                      <a:pt x="36" y="4"/>
                      <a:pt x="36" y="4"/>
                    </a:cubicBezTo>
                    <a:cubicBezTo>
                      <a:pt x="36" y="0"/>
                      <a:pt x="36" y="0"/>
                      <a:pt x="36" y="0"/>
                    </a:cubicBezTo>
                    <a:cubicBezTo>
                      <a:pt x="50" y="0"/>
                      <a:pt x="50" y="0"/>
                      <a:pt x="50" y="0"/>
                    </a:cubicBezTo>
                    <a:cubicBezTo>
                      <a:pt x="56" y="0"/>
                      <a:pt x="62" y="2"/>
                      <a:pt x="66" y="6"/>
                    </a:cubicBezTo>
                    <a:cubicBezTo>
                      <a:pt x="70" y="10"/>
                      <a:pt x="72" y="15"/>
                      <a:pt x="72" y="21"/>
                    </a:cubicBezTo>
                    <a:cubicBezTo>
                      <a:pt x="72" y="30"/>
                      <a:pt x="72" y="30"/>
                      <a:pt x="72" y="30"/>
                    </a:cubicBezTo>
                    <a:cubicBezTo>
                      <a:pt x="72" y="32"/>
                      <a:pt x="71" y="33"/>
                      <a:pt x="70" y="33"/>
                    </a:cubicBezTo>
                    <a:cubicBezTo>
                      <a:pt x="48" y="33"/>
                      <a:pt x="48" y="33"/>
                      <a:pt x="48" y="33"/>
                    </a:cubicBezTo>
                    <a:cubicBezTo>
                      <a:pt x="48" y="42"/>
                      <a:pt x="48" y="42"/>
                      <a:pt x="48" y="42"/>
                    </a:cubicBezTo>
                    <a:cubicBezTo>
                      <a:pt x="70" y="42"/>
                      <a:pt x="70" y="42"/>
                      <a:pt x="70" y="42"/>
                    </a:cubicBezTo>
                    <a:cubicBezTo>
                      <a:pt x="71" y="42"/>
                      <a:pt x="72" y="43"/>
                      <a:pt x="72" y="45"/>
                    </a:cubicBezTo>
                    <a:cubicBezTo>
                      <a:pt x="72" y="67"/>
                      <a:pt x="72" y="67"/>
                      <a:pt x="72" y="67"/>
                    </a:cubicBezTo>
                    <a:cubicBezTo>
                      <a:pt x="72" y="68"/>
                      <a:pt x="71" y="69"/>
                      <a:pt x="70" y="69"/>
                    </a:cubicBezTo>
                    <a:cubicBezTo>
                      <a:pt x="48" y="69"/>
                      <a:pt x="48" y="69"/>
                      <a:pt x="48" y="69"/>
                    </a:cubicBezTo>
                    <a:cubicBezTo>
                      <a:pt x="48" y="78"/>
                      <a:pt x="48" y="78"/>
                      <a:pt x="48" y="78"/>
                    </a:cubicBezTo>
                    <a:cubicBezTo>
                      <a:pt x="70" y="78"/>
                      <a:pt x="70" y="78"/>
                      <a:pt x="70" y="78"/>
                    </a:cubicBezTo>
                    <a:cubicBezTo>
                      <a:pt x="71" y="78"/>
                      <a:pt x="72" y="79"/>
                      <a:pt x="72" y="81"/>
                    </a:cubicBezTo>
                    <a:cubicBezTo>
                      <a:pt x="72" y="97"/>
                      <a:pt x="72" y="97"/>
                      <a:pt x="72" y="97"/>
                    </a:cubicBezTo>
                    <a:cubicBezTo>
                      <a:pt x="72" y="102"/>
                      <a:pt x="70" y="108"/>
                      <a:pt x="66" y="112"/>
                    </a:cubicBezTo>
                    <a:cubicBezTo>
                      <a:pt x="66" y="112"/>
                      <a:pt x="66" y="112"/>
                      <a:pt x="66" y="112"/>
                    </a:cubicBezTo>
                    <a:cubicBezTo>
                      <a:pt x="62" y="116"/>
                      <a:pt x="56" y="118"/>
                      <a:pt x="50" y="118"/>
                    </a:cubicBezTo>
                    <a:cubicBezTo>
                      <a:pt x="36" y="118"/>
                      <a:pt x="36" y="118"/>
                      <a:pt x="36" y="118"/>
                    </a:cubicBezTo>
                    <a:lnTo>
                      <a:pt x="36" y="113"/>
                    </a:lnTo>
                    <a:close/>
                    <a:moveTo>
                      <a:pt x="5" y="83"/>
                    </a:moveTo>
                    <a:cubicBezTo>
                      <a:pt x="5" y="97"/>
                      <a:pt x="5" y="97"/>
                      <a:pt x="5" y="97"/>
                    </a:cubicBezTo>
                    <a:cubicBezTo>
                      <a:pt x="5" y="101"/>
                      <a:pt x="7" y="105"/>
                      <a:pt x="10" y="108"/>
                    </a:cubicBezTo>
                    <a:cubicBezTo>
                      <a:pt x="13" y="111"/>
                      <a:pt x="17" y="113"/>
                      <a:pt x="22" y="113"/>
                    </a:cubicBezTo>
                    <a:cubicBezTo>
                      <a:pt x="36" y="113"/>
                      <a:pt x="36" y="113"/>
                      <a:pt x="36" y="113"/>
                    </a:cubicBezTo>
                    <a:cubicBezTo>
                      <a:pt x="36" y="118"/>
                      <a:pt x="36" y="118"/>
                      <a:pt x="36" y="118"/>
                    </a:cubicBezTo>
                    <a:cubicBezTo>
                      <a:pt x="22" y="118"/>
                      <a:pt x="22" y="118"/>
                      <a:pt x="22" y="118"/>
                    </a:cubicBezTo>
                    <a:cubicBezTo>
                      <a:pt x="16" y="118"/>
                      <a:pt x="11" y="116"/>
                      <a:pt x="7" y="112"/>
                    </a:cubicBezTo>
                    <a:cubicBezTo>
                      <a:pt x="3" y="108"/>
                      <a:pt x="0" y="103"/>
                      <a:pt x="0" y="97"/>
                    </a:cubicBezTo>
                    <a:cubicBezTo>
                      <a:pt x="0" y="81"/>
                      <a:pt x="0" y="81"/>
                      <a:pt x="0" y="81"/>
                    </a:cubicBezTo>
                    <a:cubicBezTo>
                      <a:pt x="0" y="79"/>
                      <a:pt x="2" y="78"/>
                      <a:pt x="3" y="78"/>
                    </a:cubicBezTo>
                    <a:cubicBezTo>
                      <a:pt x="24" y="78"/>
                      <a:pt x="24" y="78"/>
                      <a:pt x="24" y="78"/>
                    </a:cubicBezTo>
                    <a:cubicBezTo>
                      <a:pt x="24" y="69"/>
                      <a:pt x="24" y="69"/>
                      <a:pt x="24" y="69"/>
                    </a:cubicBezTo>
                    <a:cubicBezTo>
                      <a:pt x="3" y="69"/>
                      <a:pt x="3" y="69"/>
                      <a:pt x="3" y="69"/>
                    </a:cubicBezTo>
                    <a:cubicBezTo>
                      <a:pt x="2" y="69"/>
                      <a:pt x="0" y="68"/>
                      <a:pt x="0" y="67"/>
                    </a:cubicBezTo>
                    <a:cubicBezTo>
                      <a:pt x="0" y="45"/>
                      <a:pt x="0" y="45"/>
                      <a:pt x="0" y="45"/>
                    </a:cubicBezTo>
                    <a:cubicBezTo>
                      <a:pt x="0" y="43"/>
                      <a:pt x="2" y="42"/>
                      <a:pt x="3" y="42"/>
                    </a:cubicBezTo>
                    <a:cubicBezTo>
                      <a:pt x="24" y="42"/>
                      <a:pt x="24" y="42"/>
                      <a:pt x="24" y="42"/>
                    </a:cubicBezTo>
                    <a:cubicBezTo>
                      <a:pt x="24" y="33"/>
                      <a:pt x="24" y="33"/>
                      <a:pt x="24" y="33"/>
                    </a:cubicBezTo>
                    <a:cubicBezTo>
                      <a:pt x="3" y="33"/>
                      <a:pt x="3" y="33"/>
                      <a:pt x="3" y="33"/>
                    </a:cubicBezTo>
                    <a:cubicBezTo>
                      <a:pt x="2" y="33"/>
                      <a:pt x="0" y="32"/>
                      <a:pt x="0" y="30"/>
                    </a:cubicBezTo>
                    <a:cubicBezTo>
                      <a:pt x="0" y="21"/>
                      <a:pt x="0" y="21"/>
                      <a:pt x="0" y="21"/>
                    </a:cubicBezTo>
                    <a:cubicBezTo>
                      <a:pt x="0" y="15"/>
                      <a:pt x="3" y="10"/>
                      <a:pt x="7" y="6"/>
                    </a:cubicBezTo>
                    <a:cubicBezTo>
                      <a:pt x="11" y="2"/>
                      <a:pt x="16" y="0"/>
                      <a:pt x="22" y="0"/>
                    </a:cubicBezTo>
                    <a:cubicBezTo>
                      <a:pt x="36" y="0"/>
                      <a:pt x="36" y="0"/>
                      <a:pt x="36" y="0"/>
                    </a:cubicBezTo>
                    <a:cubicBezTo>
                      <a:pt x="36" y="4"/>
                      <a:pt x="36" y="4"/>
                      <a:pt x="36" y="4"/>
                    </a:cubicBezTo>
                    <a:cubicBezTo>
                      <a:pt x="22" y="4"/>
                      <a:pt x="22" y="4"/>
                      <a:pt x="22" y="4"/>
                    </a:cubicBezTo>
                    <a:cubicBezTo>
                      <a:pt x="17" y="4"/>
                      <a:pt x="13" y="6"/>
                      <a:pt x="10" y="9"/>
                    </a:cubicBezTo>
                    <a:cubicBezTo>
                      <a:pt x="7" y="12"/>
                      <a:pt x="5" y="16"/>
                      <a:pt x="5" y="21"/>
                    </a:cubicBezTo>
                    <a:cubicBezTo>
                      <a:pt x="5" y="28"/>
                      <a:pt x="5" y="28"/>
                      <a:pt x="5" y="28"/>
                    </a:cubicBezTo>
                    <a:cubicBezTo>
                      <a:pt x="27" y="28"/>
                      <a:pt x="27" y="28"/>
                      <a:pt x="27" y="28"/>
                    </a:cubicBezTo>
                    <a:cubicBezTo>
                      <a:pt x="28" y="28"/>
                      <a:pt x="29" y="29"/>
                      <a:pt x="29" y="30"/>
                    </a:cubicBezTo>
                    <a:cubicBezTo>
                      <a:pt x="29" y="45"/>
                      <a:pt x="29" y="45"/>
                      <a:pt x="29" y="45"/>
                    </a:cubicBezTo>
                    <a:cubicBezTo>
                      <a:pt x="29" y="46"/>
                      <a:pt x="28" y="47"/>
                      <a:pt x="27" y="47"/>
                    </a:cubicBezTo>
                    <a:cubicBezTo>
                      <a:pt x="5" y="47"/>
                      <a:pt x="5" y="47"/>
                      <a:pt x="5" y="47"/>
                    </a:cubicBezTo>
                    <a:cubicBezTo>
                      <a:pt x="5" y="64"/>
                      <a:pt x="5" y="64"/>
                      <a:pt x="5" y="64"/>
                    </a:cubicBezTo>
                    <a:cubicBezTo>
                      <a:pt x="27" y="64"/>
                      <a:pt x="27" y="64"/>
                      <a:pt x="27" y="64"/>
                    </a:cubicBezTo>
                    <a:cubicBezTo>
                      <a:pt x="28" y="64"/>
                      <a:pt x="29" y="65"/>
                      <a:pt x="29" y="67"/>
                    </a:cubicBezTo>
                    <a:cubicBezTo>
                      <a:pt x="29" y="81"/>
                      <a:pt x="29" y="81"/>
                      <a:pt x="29" y="81"/>
                    </a:cubicBezTo>
                    <a:cubicBezTo>
                      <a:pt x="29" y="82"/>
                      <a:pt x="28" y="83"/>
                      <a:pt x="27" y="83"/>
                    </a:cubicBezTo>
                    <a:lnTo>
                      <a:pt x="5"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3" name="Freeform 43"/>
              <p:cNvSpPr>
                <a:spLocks noEditPoints="1"/>
              </p:cNvSpPr>
              <p:nvPr/>
            </p:nvSpPr>
            <p:spPr bwMode="auto">
              <a:xfrm>
                <a:off x="7988313" y="5167343"/>
                <a:ext cx="254001" cy="169863"/>
              </a:xfrm>
              <a:custGeom>
                <a:avLst/>
                <a:gdLst>
                  <a:gd name="T0" fmla="*/ 56 w 112"/>
                  <a:gd name="T1" fmla="*/ 70 h 75"/>
                  <a:gd name="T2" fmla="*/ 75 w 112"/>
                  <a:gd name="T3" fmla="*/ 70 h 75"/>
                  <a:gd name="T4" fmla="*/ 75 w 112"/>
                  <a:gd name="T5" fmla="*/ 60 h 75"/>
                  <a:gd name="T6" fmla="*/ 63 w 112"/>
                  <a:gd name="T7" fmla="*/ 60 h 75"/>
                  <a:gd name="T8" fmla="*/ 61 w 112"/>
                  <a:gd name="T9" fmla="*/ 58 h 75"/>
                  <a:gd name="T10" fmla="*/ 61 w 112"/>
                  <a:gd name="T11" fmla="*/ 36 h 75"/>
                  <a:gd name="T12" fmla="*/ 63 w 112"/>
                  <a:gd name="T13" fmla="*/ 34 h 75"/>
                  <a:gd name="T14" fmla="*/ 74 w 112"/>
                  <a:gd name="T15" fmla="*/ 34 h 75"/>
                  <a:gd name="T16" fmla="*/ 94 w 112"/>
                  <a:gd name="T17" fmla="*/ 26 h 75"/>
                  <a:gd name="T18" fmla="*/ 106 w 112"/>
                  <a:gd name="T19" fmla="*/ 8 h 75"/>
                  <a:gd name="T20" fmla="*/ 97 w 112"/>
                  <a:gd name="T21" fmla="*/ 6 h 75"/>
                  <a:gd name="T22" fmla="*/ 89 w 112"/>
                  <a:gd name="T23" fmla="*/ 18 h 75"/>
                  <a:gd name="T24" fmla="*/ 74 w 112"/>
                  <a:gd name="T25" fmla="*/ 24 h 75"/>
                  <a:gd name="T26" fmla="*/ 56 w 112"/>
                  <a:gd name="T27" fmla="*/ 24 h 75"/>
                  <a:gd name="T28" fmla="*/ 56 w 112"/>
                  <a:gd name="T29" fmla="*/ 19 h 75"/>
                  <a:gd name="T30" fmla="*/ 74 w 112"/>
                  <a:gd name="T31" fmla="*/ 19 h 75"/>
                  <a:gd name="T32" fmla="*/ 86 w 112"/>
                  <a:gd name="T33" fmla="*/ 14 h 75"/>
                  <a:gd name="T34" fmla="*/ 93 w 112"/>
                  <a:gd name="T35" fmla="*/ 2 h 75"/>
                  <a:gd name="T36" fmla="*/ 96 w 112"/>
                  <a:gd name="T37" fmla="*/ 0 h 75"/>
                  <a:gd name="T38" fmla="*/ 110 w 112"/>
                  <a:gd name="T39" fmla="*/ 4 h 75"/>
                  <a:gd name="T40" fmla="*/ 112 w 112"/>
                  <a:gd name="T41" fmla="*/ 7 h 75"/>
                  <a:gd name="T42" fmla="*/ 98 w 112"/>
                  <a:gd name="T43" fmla="*/ 29 h 75"/>
                  <a:gd name="T44" fmla="*/ 74 w 112"/>
                  <a:gd name="T45" fmla="*/ 38 h 75"/>
                  <a:gd name="T46" fmla="*/ 66 w 112"/>
                  <a:gd name="T47" fmla="*/ 38 h 75"/>
                  <a:gd name="T48" fmla="*/ 66 w 112"/>
                  <a:gd name="T49" fmla="*/ 56 h 75"/>
                  <a:gd name="T50" fmla="*/ 77 w 112"/>
                  <a:gd name="T51" fmla="*/ 56 h 75"/>
                  <a:gd name="T52" fmla="*/ 80 w 112"/>
                  <a:gd name="T53" fmla="*/ 58 h 75"/>
                  <a:gd name="T54" fmla="*/ 80 w 112"/>
                  <a:gd name="T55" fmla="*/ 72 h 75"/>
                  <a:gd name="T56" fmla="*/ 77 w 112"/>
                  <a:gd name="T57" fmla="*/ 75 h 75"/>
                  <a:gd name="T58" fmla="*/ 56 w 112"/>
                  <a:gd name="T59" fmla="*/ 75 h 75"/>
                  <a:gd name="T60" fmla="*/ 56 w 112"/>
                  <a:gd name="T61" fmla="*/ 70 h 75"/>
                  <a:gd name="T62" fmla="*/ 6 w 112"/>
                  <a:gd name="T63" fmla="*/ 8 h 75"/>
                  <a:gd name="T64" fmla="*/ 17 w 112"/>
                  <a:gd name="T65" fmla="*/ 26 h 75"/>
                  <a:gd name="T66" fmla="*/ 38 w 112"/>
                  <a:gd name="T67" fmla="*/ 34 h 75"/>
                  <a:gd name="T68" fmla="*/ 49 w 112"/>
                  <a:gd name="T69" fmla="*/ 34 h 75"/>
                  <a:gd name="T70" fmla="*/ 51 w 112"/>
                  <a:gd name="T71" fmla="*/ 36 h 75"/>
                  <a:gd name="T72" fmla="*/ 51 w 112"/>
                  <a:gd name="T73" fmla="*/ 58 h 75"/>
                  <a:gd name="T74" fmla="*/ 49 w 112"/>
                  <a:gd name="T75" fmla="*/ 60 h 75"/>
                  <a:gd name="T76" fmla="*/ 38 w 112"/>
                  <a:gd name="T77" fmla="*/ 60 h 75"/>
                  <a:gd name="T78" fmla="*/ 38 w 112"/>
                  <a:gd name="T79" fmla="*/ 70 h 75"/>
                  <a:gd name="T80" fmla="*/ 56 w 112"/>
                  <a:gd name="T81" fmla="*/ 70 h 75"/>
                  <a:gd name="T82" fmla="*/ 56 w 112"/>
                  <a:gd name="T83" fmla="*/ 75 h 75"/>
                  <a:gd name="T84" fmla="*/ 35 w 112"/>
                  <a:gd name="T85" fmla="*/ 75 h 75"/>
                  <a:gd name="T86" fmla="*/ 33 w 112"/>
                  <a:gd name="T87" fmla="*/ 72 h 75"/>
                  <a:gd name="T88" fmla="*/ 33 w 112"/>
                  <a:gd name="T89" fmla="*/ 58 h 75"/>
                  <a:gd name="T90" fmla="*/ 35 w 112"/>
                  <a:gd name="T91" fmla="*/ 56 h 75"/>
                  <a:gd name="T92" fmla="*/ 47 w 112"/>
                  <a:gd name="T93" fmla="*/ 56 h 75"/>
                  <a:gd name="T94" fmla="*/ 47 w 112"/>
                  <a:gd name="T95" fmla="*/ 38 h 75"/>
                  <a:gd name="T96" fmla="*/ 38 w 112"/>
                  <a:gd name="T97" fmla="*/ 38 h 75"/>
                  <a:gd name="T98" fmla="*/ 14 w 112"/>
                  <a:gd name="T99" fmla="*/ 29 h 75"/>
                  <a:gd name="T100" fmla="*/ 1 w 112"/>
                  <a:gd name="T101" fmla="*/ 6 h 75"/>
                  <a:gd name="T102" fmla="*/ 2 w 112"/>
                  <a:gd name="T103" fmla="*/ 4 h 75"/>
                  <a:gd name="T104" fmla="*/ 16 w 112"/>
                  <a:gd name="T105" fmla="*/ 1 h 75"/>
                  <a:gd name="T106" fmla="*/ 19 w 112"/>
                  <a:gd name="T107" fmla="*/ 3 h 75"/>
                  <a:gd name="T108" fmla="*/ 26 w 112"/>
                  <a:gd name="T109" fmla="*/ 14 h 75"/>
                  <a:gd name="T110" fmla="*/ 38 w 112"/>
                  <a:gd name="T111" fmla="*/ 19 h 75"/>
                  <a:gd name="T112" fmla="*/ 56 w 112"/>
                  <a:gd name="T113" fmla="*/ 19 h 75"/>
                  <a:gd name="T114" fmla="*/ 56 w 112"/>
                  <a:gd name="T115" fmla="*/ 24 h 75"/>
                  <a:gd name="T116" fmla="*/ 38 w 112"/>
                  <a:gd name="T117" fmla="*/ 24 h 75"/>
                  <a:gd name="T118" fmla="*/ 23 w 112"/>
                  <a:gd name="T119" fmla="*/ 18 h 75"/>
                  <a:gd name="T120" fmla="*/ 15 w 112"/>
                  <a:gd name="T121" fmla="*/ 6 h 75"/>
                  <a:gd name="T122" fmla="*/ 6 w 112"/>
                  <a:gd name="T123"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75">
                    <a:moveTo>
                      <a:pt x="56" y="70"/>
                    </a:moveTo>
                    <a:cubicBezTo>
                      <a:pt x="75" y="70"/>
                      <a:pt x="75" y="70"/>
                      <a:pt x="75" y="70"/>
                    </a:cubicBezTo>
                    <a:cubicBezTo>
                      <a:pt x="75" y="60"/>
                      <a:pt x="75" y="60"/>
                      <a:pt x="75" y="60"/>
                    </a:cubicBezTo>
                    <a:cubicBezTo>
                      <a:pt x="63" y="60"/>
                      <a:pt x="63" y="60"/>
                      <a:pt x="63" y="60"/>
                    </a:cubicBezTo>
                    <a:cubicBezTo>
                      <a:pt x="62" y="60"/>
                      <a:pt x="61" y="59"/>
                      <a:pt x="61" y="58"/>
                    </a:cubicBezTo>
                    <a:cubicBezTo>
                      <a:pt x="61" y="36"/>
                      <a:pt x="61" y="36"/>
                      <a:pt x="61" y="36"/>
                    </a:cubicBezTo>
                    <a:cubicBezTo>
                      <a:pt x="61" y="35"/>
                      <a:pt x="62" y="34"/>
                      <a:pt x="63" y="34"/>
                    </a:cubicBezTo>
                    <a:cubicBezTo>
                      <a:pt x="74" y="34"/>
                      <a:pt x="74" y="34"/>
                      <a:pt x="74" y="34"/>
                    </a:cubicBezTo>
                    <a:cubicBezTo>
                      <a:pt x="82" y="34"/>
                      <a:pt x="89" y="30"/>
                      <a:pt x="94" y="26"/>
                    </a:cubicBezTo>
                    <a:cubicBezTo>
                      <a:pt x="100" y="21"/>
                      <a:pt x="104" y="14"/>
                      <a:pt x="106" y="8"/>
                    </a:cubicBezTo>
                    <a:cubicBezTo>
                      <a:pt x="97" y="6"/>
                      <a:pt x="97" y="6"/>
                      <a:pt x="97" y="6"/>
                    </a:cubicBezTo>
                    <a:cubicBezTo>
                      <a:pt x="96" y="10"/>
                      <a:pt x="93" y="15"/>
                      <a:pt x="89" y="18"/>
                    </a:cubicBezTo>
                    <a:cubicBezTo>
                      <a:pt x="85" y="22"/>
                      <a:pt x="80" y="24"/>
                      <a:pt x="74" y="24"/>
                    </a:cubicBezTo>
                    <a:cubicBezTo>
                      <a:pt x="56" y="24"/>
                      <a:pt x="56" y="24"/>
                      <a:pt x="56" y="24"/>
                    </a:cubicBezTo>
                    <a:cubicBezTo>
                      <a:pt x="56" y="19"/>
                      <a:pt x="56" y="19"/>
                      <a:pt x="56" y="19"/>
                    </a:cubicBezTo>
                    <a:cubicBezTo>
                      <a:pt x="74" y="19"/>
                      <a:pt x="74" y="19"/>
                      <a:pt x="74" y="19"/>
                    </a:cubicBezTo>
                    <a:cubicBezTo>
                      <a:pt x="78" y="19"/>
                      <a:pt x="82" y="17"/>
                      <a:pt x="86" y="14"/>
                    </a:cubicBezTo>
                    <a:cubicBezTo>
                      <a:pt x="89" y="11"/>
                      <a:pt x="92" y="7"/>
                      <a:pt x="93" y="2"/>
                    </a:cubicBezTo>
                    <a:cubicBezTo>
                      <a:pt x="94" y="1"/>
                      <a:pt x="95" y="0"/>
                      <a:pt x="96" y="0"/>
                    </a:cubicBezTo>
                    <a:cubicBezTo>
                      <a:pt x="110" y="4"/>
                      <a:pt x="110" y="4"/>
                      <a:pt x="110" y="4"/>
                    </a:cubicBezTo>
                    <a:cubicBezTo>
                      <a:pt x="111" y="4"/>
                      <a:pt x="112" y="5"/>
                      <a:pt x="112" y="7"/>
                    </a:cubicBezTo>
                    <a:cubicBezTo>
                      <a:pt x="110" y="15"/>
                      <a:pt x="105" y="23"/>
                      <a:pt x="98" y="29"/>
                    </a:cubicBezTo>
                    <a:cubicBezTo>
                      <a:pt x="91" y="35"/>
                      <a:pt x="83" y="38"/>
                      <a:pt x="74" y="38"/>
                    </a:cubicBezTo>
                    <a:cubicBezTo>
                      <a:pt x="66" y="38"/>
                      <a:pt x="66" y="38"/>
                      <a:pt x="66" y="38"/>
                    </a:cubicBezTo>
                    <a:cubicBezTo>
                      <a:pt x="66" y="56"/>
                      <a:pt x="66" y="56"/>
                      <a:pt x="66" y="56"/>
                    </a:cubicBezTo>
                    <a:cubicBezTo>
                      <a:pt x="77" y="56"/>
                      <a:pt x="77" y="56"/>
                      <a:pt x="77" y="56"/>
                    </a:cubicBezTo>
                    <a:cubicBezTo>
                      <a:pt x="78" y="56"/>
                      <a:pt x="80" y="57"/>
                      <a:pt x="80" y="58"/>
                    </a:cubicBezTo>
                    <a:cubicBezTo>
                      <a:pt x="80" y="72"/>
                      <a:pt x="80" y="72"/>
                      <a:pt x="80" y="72"/>
                    </a:cubicBezTo>
                    <a:cubicBezTo>
                      <a:pt x="80" y="74"/>
                      <a:pt x="78" y="75"/>
                      <a:pt x="77" y="75"/>
                    </a:cubicBezTo>
                    <a:cubicBezTo>
                      <a:pt x="56" y="75"/>
                      <a:pt x="56" y="75"/>
                      <a:pt x="56" y="75"/>
                    </a:cubicBezTo>
                    <a:lnTo>
                      <a:pt x="56" y="70"/>
                    </a:lnTo>
                    <a:close/>
                    <a:moveTo>
                      <a:pt x="6" y="8"/>
                    </a:moveTo>
                    <a:cubicBezTo>
                      <a:pt x="8" y="15"/>
                      <a:pt x="12" y="21"/>
                      <a:pt x="17" y="26"/>
                    </a:cubicBezTo>
                    <a:cubicBezTo>
                      <a:pt x="23" y="31"/>
                      <a:pt x="30" y="34"/>
                      <a:pt x="38" y="34"/>
                    </a:cubicBezTo>
                    <a:cubicBezTo>
                      <a:pt x="49" y="34"/>
                      <a:pt x="49" y="34"/>
                      <a:pt x="49" y="34"/>
                    </a:cubicBezTo>
                    <a:cubicBezTo>
                      <a:pt x="50" y="34"/>
                      <a:pt x="51" y="35"/>
                      <a:pt x="51" y="36"/>
                    </a:cubicBezTo>
                    <a:cubicBezTo>
                      <a:pt x="51" y="58"/>
                      <a:pt x="51" y="58"/>
                      <a:pt x="51" y="58"/>
                    </a:cubicBezTo>
                    <a:cubicBezTo>
                      <a:pt x="51" y="59"/>
                      <a:pt x="50" y="60"/>
                      <a:pt x="49" y="60"/>
                    </a:cubicBezTo>
                    <a:cubicBezTo>
                      <a:pt x="38" y="60"/>
                      <a:pt x="38" y="60"/>
                      <a:pt x="38" y="60"/>
                    </a:cubicBezTo>
                    <a:cubicBezTo>
                      <a:pt x="38" y="70"/>
                      <a:pt x="38" y="70"/>
                      <a:pt x="38" y="70"/>
                    </a:cubicBezTo>
                    <a:cubicBezTo>
                      <a:pt x="56" y="70"/>
                      <a:pt x="56" y="70"/>
                      <a:pt x="56" y="70"/>
                    </a:cubicBezTo>
                    <a:cubicBezTo>
                      <a:pt x="56" y="75"/>
                      <a:pt x="56" y="75"/>
                      <a:pt x="56" y="75"/>
                    </a:cubicBezTo>
                    <a:cubicBezTo>
                      <a:pt x="35" y="75"/>
                      <a:pt x="35" y="75"/>
                      <a:pt x="35" y="75"/>
                    </a:cubicBezTo>
                    <a:cubicBezTo>
                      <a:pt x="34" y="75"/>
                      <a:pt x="33" y="74"/>
                      <a:pt x="33" y="72"/>
                    </a:cubicBezTo>
                    <a:cubicBezTo>
                      <a:pt x="33" y="58"/>
                      <a:pt x="33" y="58"/>
                      <a:pt x="33" y="58"/>
                    </a:cubicBezTo>
                    <a:cubicBezTo>
                      <a:pt x="33" y="57"/>
                      <a:pt x="34" y="56"/>
                      <a:pt x="35" y="56"/>
                    </a:cubicBezTo>
                    <a:cubicBezTo>
                      <a:pt x="47" y="56"/>
                      <a:pt x="47" y="56"/>
                      <a:pt x="47" y="56"/>
                    </a:cubicBezTo>
                    <a:cubicBezTo>
                      <a:pt x="47" y="38"/>
                      <a:pt x="47" y="38"/>
                      <a:pt x="47" y="38"/>
                    </a:cubicBezTo>
                    <a:cubicBezTo>
                      <a:pt x="38" y="38"/>
                      <a:pt x="38" y="38"/>
                      <a:pt x="38" y="38"/>
                    </a:cubicBezTo>
                    <a:cubicBezTo>
                      <a:pt x="29" y="38"/>
                      <a:pt x="21" y="35"/>
                      <a:pt x="14" y="29"/>
                    </a:cubicBezTo>
                    <a:cubicBezTo>
                      <a:pt x="7" y="23"/>
                      <a:pt x="2" y="16"/>
                      <a:pt x="1" y="6"/>
                    </a:cubicBezTo>
                    <a:cubicBezTo>
                      <a:pt x="0" y="5"/>
                      <a:pt x="1" y="4"/>
                      <a:pt x="2" y="4"/>
                    </a:cubicBezTo>
                    <a:cubicBezTo>
                      <a:pt x="16" y="1"/>
                      <a:pt x="16" y="1"/>
                      <a:pt x="16" y="1"/>
                    </a:cubicBezTo>
                    <a:cubicBezTo>
                      <a:pt x="18" y="0"/>
                      <a:pt x="19" y="1"/>
                      <a:pt x="19" y="3"/>
                    </a:cubicBezTo>
                    <a:cubicBezTo>
                      <a:pt x="20" y="7"/>
                      <a:pt x="23" y="11"/>
                      <a:pt x="26" y="14"/>
                    </a:cubicBezTo>
                    <a:cubicBezTo>
                      <a:pt x="30" y="17"/>
                      <a:pt x="34" y="19"/>
                      <a:pt x="38" y="19"/>
                    </a:cubicBezTo>
                    <a:cubicBezTo>
                      <a:pt x="56" y="19"/>
                      <a:pt x="56" y="19"/>
                      <a:pt x="56" y="19"/>
                    </a:cubicBezTo>
                    <a:cubicBezTo>
                      <a:pt x="56" y="24"/>
                      <a:pt x="56" y="24"/>
                      <a:pt x="56" y="24"/>
                    </a:cubicBezTo>
                    <a:cubicBezTo>
                      <a:pt x="38" y="24"/>
                      <a:pt x="38" y="24"/>
                      <a:pt x="38" y="24"/>
                    </a:cubicBezTo>
                    <a:cubicBezTo>
                      <a:pt x="33" y="24"/>
                      <a:pt x="27" y="22"/>
                      <a:pt x="23" y="18"/>
                    </a:cubicBezTo>
                    <a:cubicBezTo>
                      <a:pt x="19" y="15"/>
                      <a:pt x="17" y="11"/>
                      <a:pt x="15" y="6"/>
                    </a:cubicBezTo>
                    <a:lnTo>
                      <a:pt x="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4" name="Freeform 44"/>
              <p:cNvSpPr>
                <a:spLocks noEditPoints="1"/>
              </p:cNvSpPr>
              <p:nvPr/>
            </p:nvSpPr>
            <p:spPr bwMode="auto">
              <a:xfrm>
                <a:off x="8116901" y="538167"/>
                <a:ext cx="306388" cy="265114"/>
              </a:xfrm>
              <a:custGeom>
                <a:avLst/>
                <a:gdLst>
                  <a:gd name="T0" fmla="*/ 68 w 135"/>
                  <a:gd name="T1" fmla="*/ 87 h 117"/>
                  <a:gd name="T2" fmla="*/ 131 w 135"/>
                  <a:gd name="T3" fmla="*/ 87 h 117"/>
                  <a:gd name="T4" fmla="*/ 131 w 135"/>
                  <a:gd name="T5" fmla="*/ 66 h 117"/>
                  <a:gd name="T6" fmla="*/ 68 w 135"/>
                  <a:gd name="T7" fmla="*/ 66 h 117"/>
                  <a:gd name="T8" fmla="*/ 68 w 135"/>
                  <a:gd name="T9" fmla="*/ 61 h 117"/>
                  <a:gd name="T10" fmla="*/ 133 w 135"/>
                  <a:gd name="T11" fmla="*/ 61 h 117"/>
                  <a:gd name="T12" fmla="*/ 135 w 135"/>
                  <a:gd name="T13" fmla="*/ 64 h 117"/>
                  <a:gd name="T14" fmla="*/ 135 w 135"/>
                  <a:gd name="T15" fmla="*/ 90 h 117"/>
                  <a:gd name="T16" fmla="*/ 133 w 135"/>
                  <a:gd name="T17" fmla="*/ 92 h 117"/>
                  <a:gd name="T18" fmla="*/ 68 w 135"/>
                  <a:gd name="T19" fmla="*/ 92 h 117"/>
                  <a:gd name="T20" fmla="*/ 68 w 135"/>
                  <a:gd name="T21" fmla="*/ 87 h 117"/>
                  <a:gd name="T22" fmla="*/ 18 w 135"/>
                  <a:gd name="T23" fmla="*/ 109 h 117"/>
                  <a:gd name="T24" fmla="*/ 37 w 135"/>
                  <a:gd name="T25" fmla="*/ 88 h 117"/>
                  <a:gd name="T26" fmla="*/ 39 w 135"/>
                  <a:gd name="T27" fmla="*/ 87 h 117"/>
                  <a:gd name="T28" fmla="*/ 39 w 135"/>
                  <a:gd name="T29" fmla="*/ 87 h 117"/>
                  <a:gd name="T30" fmla="*/ 68 w 135"/>
                  <a:gd name="T31" fmla="*/ 87 h 117"/>
                  <a:gd name="T32" fmla="*/ 68 w 135"/>
                  <a:gd name="T33" fmla="*/ 92 h 117"/>
                  <a:gd name="T34" fmla="*/ 40 w 135"/>
                  <a:gd name="T35" fmla="*/ 92 h 117"/>
                  <a:gd name="T36" fmla="*/ 18 w 135"/>
                  <a:gd name="T37" fmla="*/ 116 h 117"/>
                  <a:gd name="T38" fmla="*/ 16 w 135"/>
                  <a:gd name="T39" fmla="*/ 117 h 117"/>
                  <a:gd name="T40" fmla="*/ 13 w 135"/>
                  <a:gd name="T41" fmla="*/ 115 h 117"/>
                  <a:gd name="T42" fmla="*/ 13 w 135"/>
                  <a:gd name="T43" fmla="*/ 92 h 117"/>
                  <a:gd name="T44" fmla="*/ 2 w 135"/>
                  <a:gd name="T45" fmla="*/ 92 h 117"/>
                  <a:gd name="T46" fmla="*/ 0 w 135"/>
                  <a:gd name="T47" fmla="*/ 90 h 117"/>
                  <a:gd name="T48" fmla="*/ 0 w 135"/>
                  <a:gd name="T49" fmla="*/ 2 h 117"/>
                  <a:gd name="T50" fmla="*/ 2 w 135"/>
                  <a:gd name="T51" fmla="*/ 0 h 117"/>
                  <a:gd name="T52" fmla="*/ 43 w 135"/>
                  <a:gd name="T53" fmla="*/ 0 h 117"/>
                  <a:gd name="T54" fmla="*/ 45 w 135"/>
                  <a:gd name="T55" fmla="*/ 2 h 117"/>
                  <a:gd name="T56" fmla="*/ 45 w 135"/>
                  <a:gd name="T57" fmla="*/ 59 h 117"/>
                  <a:gd name="T58" fmla="*/ 45 w 135"/>
                  <a:gd name="T59" fmla="*/ 61 h 117"/>
                  <a:gd name="T60" fmla="*/ 48 w 135"/>
                  <a:gd name="T61" fmla="*/ 61 h 117"/>
                  <a:gd name="T62" fmla="*/ 68 w 135"/>
                  <a:gd name="T63" fmla="*/ 61 h 117"/>
                  <a:gd name="T64" fmla="*/ 68 w 135"/>
                  <a:gd name="T65" fmla="*/ 66 h 117"/>
                  <a:gd name="T66" fmla="*/ 48 w 135"/>
                  <a:gd name="T67" fmla="*/ 66 h 117"/>
                  <a:gd name="T68" fmla="*/ 43 w 135"/>
                  <a:gd name="T69" fmla="*/ 66 h 117"/>
                  <a:gd name="T70" fmla="*/ 40 w 135"/>
                  <a:gd name="T71" fmla="*/ 64 h 117"/>
                  <a:gd name="T72" fmla="*/ 40 w 135"/>
                  <a:gd name="T73" fmla="*/ 59 h 117"/>
                  <a:gd name="T74" fmla="*/ 40 w 135"/>
                  <a:gd name="T75" fmla="*/ 5 h 117"/>
                  <a:gd name="T76" fmla="*/ 4 w 135"/>
                  <a:gd name="T77" fmla="*/ 5 h 117"/>
                  <a:gd name="T78" fmla="*/ 4 w 135"/>
                  <a:gd name="T79" fmla="*/ 87 h 117"/>
                  <a:gd name="T80" fmla="*/ 16 w 135"/>
                  <a:gd name="T81" fmla="*/ 87 h 117"/>
                  <a:gd name="T82" fmla="*/ 18 w 135"/>
                  <a:gd name="T83" fmla="*/ 90 h 117"/>
                  <a:gd name="T84" fmla="*/ 18 w 135"/>
                  <a:gd name="T85" fmla="*/ 10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 h="117">
                    <a:moveTo>
                      <a:pt x="68" y="87"/>
                    </a:moveTo>
                    <a:cubicBezTo>
                      <a:pt x="131" y="87"/>
                      <a:pt x="131" y="87"/>
                      <a:pt x="131" y="87"/>
                    </a:cubicBezTo>
                    <a:cubicBezTo>
                      <a:pt x="131" y="66"/>
                      <a:pt x="131" y="66"/>
                      <a:pt x="131" y="66"/>
                    </a:cubicBezTo>
                    <a:cubicBezTo>
                      <a:pt x="68" y="66"/>
                      <a:pt x="68" y="66"/>
                      <a:pt x="68" y="66"/>
                    </a:cubicBezTo>
                    <a:cubicBezTo>
                      <a:pt x="68" y="61"/>
                      <a:pt x="68" y="61"/>
                      <a:pt x="68" y="61"/>
                    </a:cubicBezTo>
                    <a:cubicBezTo>
                      <a:pt x="133" y="61"/>
                      <a:pt x="133" y="61"/>
                      <a:pt x="133" y="61"/>
                    </a:cubicBezTo>
                    <a:cubicBezTo>
                      <a:pt x="134" y="61"/>
                      <a:pt x="135" y="62"/>
                      <a:pt x="135" y="64"/>
                    </a:cubicBezTo>
                    <a:cubicBezTo>
                      <a:pt x="135" y="90"/>
                      <a:pt x="135" y="90"/>
                      <a:pt x="135" y="90"/>
                    </a:cubicBezTo>
                    <a:cubicBezTo>
                      <a:pt x="135" y="91"/>
                      <a:pt x="134" y="92"/>
                      <a:pt x="133" y="92"/>
                    </a:cubicBezTo>
                    <a:cubicBezTo>
                      <a:pt x="68" y="92"/>
                      <a:pt x="68" y="92"/>
                      <a:pt x="68" y="92"/>
                    </a:cubicBezTo>
                    <a:lnTo>
                      <a:pt x="68" y="87"/>
                    </a:lnTo>
                    <a:close/>
                    <a:moveTo>
                      <a:pt x="18" y="109"/>
                    </a:moveTo>
                    <a:cubicBezTo>
                      <a:pt x="37" y="88"/>
                      <a:pt x="37" y="88"/>
                      <a:pt x="37" y="88"/>
                    </a:cubicBezTo>
                    <a:cubicBezTo>
                      <a:pt x="38" y="88"/>
                      <a:pt x="38" y="87"/>
                      <a:pt x="39" y="87"/>
                    </a:cubicBezTo>
                    <a:cubicBezTo>
                      <a:pt x="39" y="87"/>
                      <a:pt x="39" y="87"/>
                      <a:pt x="39" y="87"/>
                    </a:cubicBezTo>
                    <a:cubicBezTo>
                      <a:pt x="68" y="87"/>
                      <a:pt x="68" y="87"/>
                      <a:pt x="68" y="87"/>
                    </a:cubicBezTo>
                    <a:cubicBezTo>
                      <a:pt x="68" y="92"/>
                      <a:pt x="68" y="92"/>
                      <a:pt x="68" y="92"/>
                    </a:cubicBezTo>
                    <a:cubicBezTo>
                      <a:pt x="40" y="92"/>
                      <a:pt x="40" y="92"/>
                      <a:pt x="40" y="92"/>
                    </a:cubicBezTo>
                    <a:cubicBezTo>
                      <a:pt x="18" y="116"/>
                      <a:pt x="18" y="116"/>
                      <a:pt x="18" y="116"/>
                    </a:cubicBezTo>
                    <a:cubicBezTo>
                      <a:pt x="17" y="117"/>
                      <a:pt x="16" y="117"/>
                      <a:pt x="16" y="117"/>
                    </a:cubicBezTo>
                    <a:cubicBezTo>
                      <a:pt x="14" y="117"/>
                      <a:pt x="13" y="116"/>
                      <a:pt x="13" y="115"/>
                    </a:cubicBezTo>
                    <a:cubicBezTo>
                      <a:pt x="13" y="92"/>
                      <a:pt x="13" y="92"/>
                      <a:pt x="13" y="92"/>
                    </a:cubicBezTo>
                    <a:cubicBezTo>
                      <a:pt x="2" y="92"/>
                      <a:pt x="2" y="92"/>
                      <a:pt x="2" y="92"/>
                    </a:cubicBezTo>
                    <a:cubicBezTo>
                      <a:pt x="1" y="92"/>
                      <a:pt x="0" y="91"/>
                      <a:pt x="0" y="90"/>
                    </a:cubicBezTo>
                    <a:cubicBezTo>
                      <a:pt x="0" y="2"/>
                      <a:pt x="0" y="2"/>
                      <a:pt x="0" y="2"/>
                    </a:cubicBezTo>
                    <a:cubicBezTo>
                      <a:pt x="0" y="1"/>
                      <a:pt x="1" y="0"/>
                      <a:pt x="2" y="0"/>
                    </a:cubicBezTo>
                    <a:cubicBezTo>
                      <a:pt x="43" y="0"/>
                      <a:pt x="43" y="0"/>
                      <a:pt x="43" y="0"/>
                    </a:cubicBezTo>
                    <a:cubicBezTo>
                      <a:pt x="44" y="0"/>
                      <a:pt x="45" y="1"/>
                      <a:pt x="45" y="2"/>
                    </a:cubicBezTo>
                    <a:cubicBezTo>
                      <a:pt x="45" y="59"/>
                      <a:pt x="45" y="59"/>
                      <a:pt x="45" y="59"/>
                    </a:cubicBezTo>
                    <a:cubicBezTo>
                      <a:pt x="45" y="61"/>
                      <a:pt x="45" y="61"/>
                      <a:pt x="45" y="61"/>
                    </a:cubicBezTo>
                    <a:cubicBezTo>
                      <a:pt x="48" y="61"/>
                      <a:pt x="48" y="61"/>
                      <a:pt x="48" y="61"/>
                    </a:cubicBezTo>
                    <a:cubicBezTo>
                      <a:pt x="68" y="61"/>
                      <a:pt x="68" y="61"/>
                      <a:pt x="68" y="61"/>
                    </a:cubicBezTo>
                    <a:cubicBezTo>
                      <a:pt x="68" y="66"/>
                      <a:pt x="68" y="66"/>
                      <a:pt x="68" y="66"/>
                    </a:cubicBezTo>
                    <a:cubicBezTo>
                      <a:pt x="48" y="66"/>
                      <a:pt x="48" y="66"/>
                      <a:pt x="48" y="66"/>
                    </a:cubicBezTo>
                    <a:cubicBezTo>
                      <a:pt x="43" y="66"/>
                      <a:pt x="43" y="66"/>
                      <a:pt x="43" y="66"/>
                    </a:cubicBezTo>
                    <a:cubicBezTo>
                      <a:pt x="41" y="66"/>
                      <a:pt x="40" y="65"/>
                      <a:pt x="40" y="64"/>
                    </a:cubicBezTo>
                    <a:cubicBezTo>
                      <a:pt x="40" y="59"/>
                      <a:pt x="40" y="59"/>
                      <a:pt x="40" y="59"/>
                    </a:cubicBezTo>
                    <a:cubicBezTo>
                      <a:pt x="40" y="5"/>
                      <a:pt x="40" y="5"/>
                      <a:pt x="40" y="5"/>
                    </a:cubicBezTo>
                    <a:cubicBezTo>
                      <a:pt x="4" y="5"/>
                      <a:pt x="4" y="5"/>
                      <a:pt x="4" y="5"/>
                    </a:cubicBezTo>
                    <a:cubicBezTo>
                      <a:pt x="4" y="87"/>
                      <a:pt x="4" y="87"/>
                      <a:pt x="4" y="87"/>
                    </a:cubicBezTo>
                    <a:cubicBezTo>
                      <a:pt x="16" y="87"/>
                      <a:pt x="16" y="87"/>
                      <a:pt x="16" y="87"/>
                    </a:cubicBezTo>
                    <a:cubicBezTo>
                      <a:pt x="17" y="87"/>
                      <a:pt x="18" y="88"/>
                      <a:pt x="18" y="90"/>
                    </a:cubicBezTo>
                    <a:lnTo>
                      <a:pt x="18"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5" name="Freeform 46"/>
              <p:cNvSpPr>
                <a:spLocks noEditPoints="1"/>
              </p:cNvSpPr>
              <p:nvPr/>
            </p:nvSpPr>
            <p:spPr bwMode="auto">
              <a:xfrm>
                <a:off x="8456626" y="1238257"/>
                <a:ext cx="277814" cy="279401"/>
              </a:xfrm>
              <a:custGeom>
                <a:avLst/>
                <a:gdLst>
                  <a:gd name="T0" fmla="*/ 94 w 123"/>
                  <a:gd name="T1" fmla="*/ 56 h 123"/>
                  <a:gd name="T2" fmla="*/ 91 w 123"/>
                  <a:gd name="T3" fmla="*/ 42 h 123"/>
                  <a:gd name="T4" fmla="*/ 96 w 123"/>
                  <a:gd name="T5" fmla="*/ 29 h 123"/>
                  <a:gd name="T6" fmla="*/ 86 w 123"/>
                  <a:gd name="T7" fmla="*/ 9 h 123"/>
                  <a:gd name="T8" fmla="*/ 103 w 123"/>
                  <a:gd name="T9" fmla="*/ 28 h 123"/>
                  <a:gd name="T10" fmla="*/ 113 w 123"/>
                  <a:gd name="T11" fmla="*/ 41 h 123"/>
                  <a:gd name="T12" fmla="*/ 121 w 123"/>
                  <a:gd name="T13" fmla="*/ 73 h 123"/>
                  <a:gd name="T14" fmla="*/ 96 w 123"/>
                  <a:gd name="T15" fmla="*/ 83 h 123"/>
                  <a:gd name="T16" fmla="*/ 95 w 123"/>
                  <a:gd name="T17" fmla="*/ 102 h 123"/>
                  <a:gd name="T18" fmla="*/ 93 w 123"/>
                  <a:gd name="T19" fmla="*/ 94 h 123"/>
                  <a:gd name="T20" fmla="*/ 86 w 123"/>
                  <a:gd name="T21" fmla="*/ 84 h 123"/>
                  <a:gd name="T22" fmla="*/ 86 w 123"/>
                  <a:gd name="T23" fmla="*/ 62 h 123"/>
                  <a:gd name="T24" fmla="*/ 116 w 123"/>
                  <a:gd name="T25" fmla="*/ 75 h 123"/>
                  <a:gd name="T26" fmla="*/ 75 w 123"/>
                  <a:gd name="T27" fmla="*/ 52 h 123"/>
                  <a:gd name="T28" fmla="*/ 82 w 123"/>
                  <a:gd name="T29" fmla="*/ 56 h 123"/>
                  <a:gd name="T30" fmla="*/ 83 w 123"/>
                  <a:gd name="T31" fmla="*/ 27 h 123"/>
                  <a:gd name="T32" fmla="*/ 74 w 123"/>
                  <a:gd name="T33" fmla="*/ 48 h 123"/>
                  <a:gd name="T34" fmla="*/ 75 w 123"/>
                  <a:gd name="T35" fmla="*/ 7 h 123"/>
                  <a:gd name="T36" fmla="*/ 75 w 123"/>
                  <a:gd name="T37" fmla="*/ 115 h 123"/>
                  <a:gd name="T38" fmla="*/ 71 w 123"/>
                  <a:gd name="T39" fmla="*/ 111 h 123"/>
                  <a:gd name="T40" fmla="*/ 84 w 123"/>
                  <a:gd name="T41" fmla="*/ 95 h 123"/>
                  <a:gd name="T42" fmla="*/ 74 w 123"/>
                  <a:gd name="T43" fmla="*/ 74 h 123"/>
                  <a:gd name="T44" fmla="*/ 76 w 123"/>
                  <a:gd name="T45" fmla="*/ 67 h 123"/>
                  <a:gd name="T46" fmla="*/ 86 w 123"/>
                  <a:gd name="T47" fmla="*/ 79 h 123"/>
                  <a:gd name="T48" fmla="*/ 63 w 123"/>
                  <a:gd name="T49" fmla="*/ 29 h 123"/>
                  <a:gd name="T50" fmla="*/ 67 w 123"/>
                  <a:gd name="T51" fmla="*/ 41 h 123"/>
                  <a:gd name="T52" fmla="*/ 63 w 123"/>
                  <a:gd name="T53" fmla="*/ 14 h 123"/>
                  <a:gd name="T54" fmla="*/ 67 w 123"/>
                  <a:gd name="T55" fmla="*/ 114 h 123"/>
                  <a:gd name="T56" fmla="*/ 67 w 123"/>
                  <a:gd name="T57" fmla="*/ 81 h 123"/>
                  <a:gd name="T58" fmla="*/ 63 w 123"/>
                  <a:gd name="T59" fmla="*/ 86 h 123"/>
                  <a:gd name="T60" fmla="*/ 61 w 123"/>
                  <a:gd name="T61" fmla="*/ 5 h 123"/>
                  <a:gd name="T62" fmla="*/ 53 w 123"/>
                  <a:gd name="T63" fmla="*/ 21 h 123"/>
                  <a:gd name="T64" fmla="*/ 53 w 123"/>
                  <a:gd name="T65" fmla="*/ 48 h 123"/>
                  <a:gd name="T66" fmla="*/ 61 w 123"/>
                  <a:gd name="T67" fmla="*/ 28 h 123"/>
                  <a:gd name="T68" fmla="*/ 61 w 123"/>
                  <a:gd name="T69" fmla="*/ 79 h 123"/>
                  <a:gd name="T70" fmla="*/ 53 w 123"/>
                  <a:gd name="T71" fmla="*/ 101 h 123"/>
                  <a:gd name="T72" fmla="*/ 56 w 123"/>
                  <a:gd name="T73" fmla="*/ 114 h 123"/>
                  <a:gd name="T74" fmla="*/ 48 w 123"/>
                  <a:gd name="T75" fmla="*/ 7 h 123"/>
                  <a:gd name="T76" fmla="*/ 53 w 123"/>
                  <a:gd name="T77" fmla="*/ 12 h 123"/>
                  <a:gd name="T78" fmla="*/ 40 w 123"/>
                  <a:gd name="T79" fmla="*/ 27 h 123"/>
                  <a:gd name="T80" fmla="*/ 50 w 123"/>
                  <a:gd name="T81" fmla="*/ 48 h 123"/>
                  <a:gd name="T82" fmla="*/ 44 w 123"/>
                  <a:gd name="T83" fmla="*/ 60 h 123"/>
                  <a:gd name="T84" fmla="*/ 44 w 123"/>
                  <a:gd name="T85" fmla="*/ 62 h 123"/>
                  <a:gd name="T86" fmla="*/ 43 w 123"/>
                  <a:gd name="T87" fmla="*/ 69 h 123"/>
                  <a:gd name="T88" fmla="*/ 40 w 123"/>
                  <a:gd name="T89" fmla="*/ 95 h 123"/>
                  <a:gd name="T90" fmla="*/ 53 w 123"/>
                  <a:gd name="T91" fmla="*/ 74 h 123"/>
                  <a:gd name="T92" fmla="*/ 47 w 123"/>
                  <a:gd name="T93" fmla="*/ 114 h 123"/>
                  <a:gd name="T94" fmla="*/ 38 w 123"/>
                  <a:gd name="T95" fmla="*/ 36 h 123"/>
                  <a:gd name="T96" fmla="*/ 28 w 123"/>
                  <a:gd name="T97" fmla="*/ 32 h 123"/>
                  <a:gd name="T98" fmla="*/ 36 w 123"/>
                  <a:gd name="T99" fmla="*/ 42 h 123"/>
                  <a:gd name="T100" fmla="*/ 30 w 123"/>
                  <a:gd name="T101" fmla="*/ 56 h 123"/>
                  <a:gd name="T102" fmla="*/ 5 w 123"/>
                  <a:gd name="T103" fmla="*/ 60 h 123"/>
                  <a:gd name="T104" fmla="*/ 30 w 123"/>
                  <a:gd name="T105" fmla="*/ 66 h 123"/>
                  <a:gd name="T106" fmla="*/ 33 w 123"/>
                  <a:gd name="T107" fmla="*/ 80 h 123"/>
                  <a:gd name="T108" fmla="*/ 28 w 123"/>
                  <a:gd name="T109" fmla="*/ 94 h 123"/>
                  <a:gd name="T110" fmla="*/ 38 w 123"/>
                  <a:gd name="T111" fmla="*/ 114 h 123"/>
                  <a:gd name="T112" fmla="*/ 9 w 123"/>
                  <a:gd name="T113" fmla="*/ 86 h 123"/>
                  <a:gd name="T114" fmla="*/ 3 w 123"/>
                  <a:gd name="T115" fmla="*/ 76 h 123"/>
                  <a:gd name="T116" fmla="*/ 7 w 123"/>
                  <a:gd name="T117" fmla="*/ 41 h 123"/>
                  <a:gd name="T118" fmla="*/ 9 w 123"/>
                  <a:gd name="T119" fmla="*/ 37 h 123"/>
                  <a:gd name="T120" fmla="*/ 38 w 123"/>
                  <a:gd name="T121" fmla="*/ 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23">
                    <a:moveTo>
                      <a:pt x="118" y="60"/>
                    </a:moveTo>
                    <a:cubicBezTo>
                      <a:pt x="109" y="60"/>
                      <a:pt x="109" y="60"/>
                      <a:pt x="109" y="60"/>
                    </a:cubicBezTo>
                    <a:cubicBezTo>
                      <a:pt x="107" y="60"/>
                      <a:pt x="106" y="59"/>
                      <a:pt x="106" y="58"/>
                    </a:cubicBezTo>
                    <a:cubicBezTo>
                      <a:pt x="106" y="57"/>
                      <a:pt x="107" y="57"/>
                      <a:pt x="107" y="56"/>
                    </a:cubicBezTo>
                    <a:cubicBezTo>
                      <a:pt x="116" y="48"/>
                      <a:pt x="116" y="48"/>
                      <a:pt x="116" y="48"/>
                    </a:cubicBezTo>
                    <a:cubicBezTo>
                      <a:pt x="114" y="46"/>
                      <a:pt x="114" y="46"/>
                      <a:pt x="114" y="46"/>
                    </a:cubicBezTo>
                    <a:cubicBezTo>
                      <a:pt x="101" y="60"/>
                      <a:pt x="101" y="60"/>
                      <a:pt x="101" y="60"/>
                    </a:cubicBezTo>
                    <a:cubicBezTo>
                      <a:pt x="101" y="60"/>
                      <a:pt x="100" y="60"/>
                      <a:pt x="99" y="60"/>
                    </a:cubicBezTo>
                    <a:cubicBezTo>
                      <a:pt x="99" y="60"/>
                      <a:pt x="99" y="60"/>
                      <a:pt x="99" y="60"/>
                    </a:cubicBezTo>
                    <a:cubicBezTo>
                      <a:pt x="95" y="60"/>
                      <a:pt x="95" y="60"/>
                      <a:pt x="95" y="60"/>
                    </a:cubicBezTo>
                    <a:cubicBezTo>
                      <a:pt x="94" y="60"/>
                      <a:pt x="93" y="59"/>
                      <a:pt x="93" y="58"/>
                    </a:cubicBezTo>
                    <a:cubicBezTo>
                      <a:pt x="93" y="57"/>
                      <a:pt x="93" y="57"/>
                      <a:pt x="94" y="56"/>
                    </a:cubicBezTo>
                    <a:cubicBezTo>
                      <a:pt x="96" y="54"/>
                      <a:pt x="96" y="54"/>
                      <a:pt x="96" y="54"/>
                    </a:cubicBezTo>
                    <a:cubicBezTo>
                      <a:pt x="95" y="53"/>
                      <a:pt x="95" y="53"/>
                      <a:pt x="95" y="53"/>
                    </a:cubicBezTo>
                    <a:cubicBezTo>
                      <a:pt x="88" y="60"/>
                      <a:pt x="88" y="60"/>
                      <a:pt x="88" y="60"/>
                    </a:cubicBezTo>
                    <a:cubicBezTo>
                      <a:pt x="87" y="60"/>
                      <a:pt x="87" y="60"/>
                      <a:pt x="86" y="60"/>
                    </a:cubicBezTo>
                    <a:cubicBezTo>
                      <a:pt x="86" y="60"/>
                      <a:pt x="86" y="60"/>
                      <a:pt x="86" y="60"/>
                    </a:cubicBezTo>
                    <a:cubicBezTo>
                      <a:pt x="86" y="60"/>
                      <a:pt x="86" y="60"/>
                      <a:pt x="86" y="60"/>
                    </a:cubicBezTo>
                    <a:cubicBezTo>
                      <a:pt x="86" y="55"/>
                      <a:pt x="86" y="55"/>
                      <a:pt x="86" y="55"/>
                    </a:cubicBezTo>
                    <a:cubicBezTo>
                      <a:pt x="92" y="49"/>
                      <a:pt x="92" y="49"/>
                      <a:pt x="92" y="49"/>
                    </a:cubicBezTo>
                    <a:cubicBezTo>
                      <a:pt x="86" y="49"/>
                      <a:pt x="86" y="49"/>
                      <a:pt x="86" y="49"/>
                    </a:cubicBezTo>
                    <a:cubicBezTo>
                      <a:pt x="86" y="44"/>
                      <a:pt x="86" y="44"/>
                      <a:pt x="86" y="44"/>
                    </a:cubicBezTo>
                    <a:cubicBezTo>
                      <a:pt x="91" y="44"/>
                      <a:pt x="91" y="44"/>
                      <a:pt x="91" y="44"/>
                    </a:cubicBezTo>
                    <a:cubicBezTo>
                      <a:pt x="91" y="42"/>
                      <a:pt x="91" y="42"/>
                      <a:pt x="91" y="42"/>
                    </a:cubicBezTo>
                    <a:cubicBezTo>
                      <a:pt x="88" y="42"/>
                      <a:pt x="88" y="42"/>
                      <a:pt x="88" y="42"/>
                    </a:cubicBezTo>
                    <a:cubicBezTo>
                      <a:pt x="87" y="42"/>
                      <a:pt x="86" y="42"/>
                      <a:pt x="86" y="41"/>
                    </a:cubicBezTo>
                    <a:cubicBezTo>
                      <a:pt x="86" y="38"/>
                      <a:pt x="86" y="38"/>
                      <a:pt x="86" y="38"/>
                    </a:cubicBezTo>
                    <a:cubicBezTo>
                      <a:pt x="86" y="38"/>
                      <a:pt x="86" y="38"/>
                      <a:pt x="86" y="38"/>
                    </a:cubicBezTo>
                    <a:cubicBezTo>
                      <a:pt x="89" y="35"/>
                      <a:pt x="89" y="35"/>
                      <a:pt x="89" y="35"/>
                    </a:cubicBezTo>
                    <a:cubicBezTo>
                      <a:pt x="89" y="35"/>
                      <a:pt x="90" y="35"/>
                      <a:pt x="91" y="35"/>
                    </a:cubicBezTo>
                    <a:cubicBezTo>
                      <a:pt x="91" y="35"/>
                      <a:pt x="91" y="35"/>
                      <a:pt x="91" y="35"/>
                    </a:cubicBezTo>
                    <a:cubicBezTo>
                      <a:pt x="109" y="35"/>
                      <a:pt x="109" y="35"/>
                      <a:pt x="109" y="35"/>
                    </a:cubicBezTo>
                    <a:cubicBezTo>
                      <a:pt x="109" y="33"/>
                      <a:pt x="109" y="33"/>
                      <a:pt x="109" y="33"/>
                    </a:cubicBezTo>
                    <a:cubicBezTo>
                      <a:pt x="97" y="33"/>
                      <a:pt x="97" y="33"/>
                      <a:pt x="97" y="33"/>
                    </a:cubicBezTo>
                    <a:cubicBezTo>
                      <a:pt x="96" y="33"/>
                      <a:pt x="95" y="32"/>
                      <a:pt x="95" y="30"/>
                    </a:cubicBezTo>
                    <a:cubicBezTo>
                      <a:pt x="95" y="30"/>
                      <a:pt x="95" y="29"/>
                      <a:pt x="96" y="29"/>
                    </a:cubicBezTo>
                    <a:cubicBezTo>
                      <a:pt x="102" y="22"/>
                      <a:pt x="102" y="22"/>
                      <a:pt x="102" y="22"/>
                    </a:cubicBezTo>
                    <a:cubicBezTo>
                      <a:pt x="101" y="21"/>
                      <a:pt x="101" y="21"/>
                      <a:pt x="101" y="21"/>
                    </a:cubicBezTo>
                    <a:cubicBezTo>
                      <a:pt x="94" y="27"/>
                      <a:pt x="94" y="27"/>
                      <a:pt x="94" y="27"/>
                    </a:cubicBezTo>
                    <a:cubicBezTo>
                      <a:pt x="93" y="28"/>
                      <a:pt x="92" y="28"/>
                      <a:pt x="91" y="27"/>
                    </a:cubicBezTo>
                    <a:cubicBezTo>
                      <a:pt x="90" y="27"/>
                      <a:pt x="90" y="26"/>
                      <a:pt x="90" y="26"/>
                    </a:cubicBezTo>
                    <a:cubicBezTo>
                      <a:pt x="90" y="26"/>
                      <a:pt x="90" y="26"/>
                      <a:pt x="90" y="26"/>
                    </a:cubicBezTo>
                    <a:cubicBezTo>
                      <a:pt x="90" y="14"/>
                      <a:pt x="90" y="14"/>
                      <a:pt x="90" y="14"/>
                    </a:cubicBezTo>
                    <a:cubicBezTo>
                      <a:pt x="89" y="14"/>
                      <a:pt x="89" y="14"/>
                      <a:pt x="89" y="14"/>
                    </a:cubicBezTo>
                    <a:cubicBezTo>
                      <a:pt x="89" y="32"/>
                      <a:pt x="89" y="32"/>
                      <a:pt x="89" y="32"/>
                    </a:cubicBezTo>
                    <a:cubicBezTo>
                      <a:pt x="89" y="33"/>
                      <a:pt x="88" y="34"/>
                      <a:pt x="88" y="34"/>
                    </a:cubicBezTo>
                    <a:cubicBezTo>
                      <a:pt x="86" y="36"/>
                      <a:pt x="86" y="36"/>
                      <a:pt x="86" y="36"/>
                    </a:cubicBezTo>
                    <a:cubicBezTo>
                      <a:pt x="86" y="9"/>
                      <a:pt x="86" y="9"/>
                      <a:pt x="86" y="9"/>
                    </a:cubicBezTo>
                    <a:cubicBezTo>
                      <a:pt x="86" y="9"/>
                      <a:pt x="86" y="9"/>
                      <a:pt x="86" y="9"/>
                    </a:cubicBezTo>
                    <a:cubicBezTo>
                      <a:pt x="93" y="9"/>
                      <a:pt x="93" y="9"/>
                      <a:pt x="93" y="9"/>
                    </a:cubicBezTo>
                    <a:cubicBezTo>
                      <a:pt x="94" y="9"/>
                      <a:pt x="95" y="10"/>
                      <a:pt x="95" y="11"/>
                    </a:cubicBezTo>
                    <a:cubicBezTo>
                      <a:pt x="95" y="20"/>
                      <a:pt x="95" y="20"/>
                      <a:pt x="95" y="20"/>
                    </a:cubicBezTo>
                    <a:cubicBezTo>
                      <a:pt x="100" y="15"/>
                      <a:pt x="100" y="15"/>
                      <a:pt x="100" y="15"/>
                    </a:cubicBezTo>
                    <a:cubicBezTo>
                      <a:pt x="100" y="15"/>
                      <a:pt x="100" y="15"/>
                      <a:pt x="100" y="15"/>
                    </a:cubicBezTo>
                    <a:cubicBezTo>
                      <a:pt x="100" y="15"/>
                      <a:pt x="100" y="15"/>
                      <a:pt x="100" y="15"/>
                    </a:cubicBezTo>
                    <a:cubicBezTo>
                      <a:pt x="100" y="15"/>
                      <a:pt x="102" y="15"/>
                      <a:pt x="103" y="15"/>
                    </a:cubicBezTo>
                    <a:cubicBezTo>
                      <a:pt x="107" y="20"/>
                      <a:pt x="107" y="20"/>
                      <a:pt x="107" y="20"/>
                    </a:cubicBezTo>
                    <a:cubicBezTo>
                      <a:pt x="108" y="20"/>
                      <a:pt x="108" y="20"/>
                      <a:pt x="108" y="20"/>
                    </a:cubicBezTo>
                    <a:cubicBezTo>
                      <a:pt x="108" y="21"/>
                      <a:pt x="108" y="23"/>
                      <a:pt x="108" y="23"/>
                    </a:cubicBezTo>
                    <a:cubicBezTo>
                      <a:pt x="103" y="28"/>
                      <a:pt x="103" y="28"/>
                      <a:pt x="103" y="28"/>
                    </a:cubicBezTo>
                    <a:cubicBezTo>
                      <a:pt x="112" y="28"/>
                      <a:pt x="112" y="28"/>
                      <a:pt x="112" y="28"/>
                    </a:cubicBezTo>
                    <a:cubicBezTo>
                      <a:pt x="113" y="28"/>
                      <a:pt x="114" y="29"/>
                      <a:pt x="114" y="30"/>
                    </a:cubicBezTo>
                    <a:cubicBezTo>
                      <a:pt x="114" y="37"/>
                      <a:pt x="114" y="37"/>
                      <a:pt x="114" y="37"/>
                    </a:cubicBezTo>
                    <a:cubicBezTo>
                      <a:pt x="114" y="38"/>
                      <a:pt x="113" y="39"/>
                      <a:pt x="112" y="39"/>
                    </a:cubicBezTo>
                    <a:cubicBezTo>
                      <a:pt x="96" y="39"/>
                      <a:pt x="96" y="39"/>
                      <a:pt x="96" y="39"/>
                    </a:cubicBezTo>
                    <a:cubicBezTo>
                      <a:pt x="96" y="39"/>
                      <a:pt x="96" y="40"/>
                      <a:pt x="96" y="40"/>
                    </a:cubicBezTo>
                    <a:cubicBezTo>
                      <a:pt x="96" y="46"/>
                      <a:pt x="96" y="46"/>
                      <a:pt x="96" y="46"/>
                    </a:cubicBezTo>
                    <a:cubicBezTo>
                      <a:pt x="96" y="47"/>
                      <a:pt x="96" y="47"/>
                      <a:pt x="95" y="47"/>
                    </a:cubicBezTo>
                    <a:cubicBezTo>
                      <a:pt x="96" y="47"/>
                      <a:pt x="96" y="48"/>
                      <a:pt x="96" y="48"/>
                    </a:cubicBezTo>
                    <a:cubicBezTo>
                      <a:pt x="101" y="52"/>
                      <a:pt x="101" y="52"/>
                      <a:pt x="101" y="52"/>
                    </a:cubicBezTo>
                    <a:cubicBezTo>
                      <a:pt x="101" y="53"/>
                      <a:pt x="101" y="53"/>
                      <a:pt x="101" y="53"/>
                    </a:cubicBezTo>
                    <a:cubicBezTo>
                      <a:pt x="113" y="41"/>
                      <a:pt x="113" y="41"/>
                      <a:pt x="113" y="41"/>
                    </a:cubicBezTo>
                    <a:cubicBezTo>
                      <a:pt x="113" y="41"/>
                      <a:pt x="113" y="41"/>
                      <a:pt x="113" y="41"/>
                    </a:cubicBezTo>
                    <a:cubicBezTo>
                      <a:pt x="114" y="40"/>
                      <a:pt x="115" y="40"/>
                      <a:pt x="116" y="41"/>
                    </a:cubicBezTo>
                    <a:cubicBezTo>
                      <a:pt x="121" y="46"/>
                      <a:pt x="121" y="46"/>
                      <a:pt x="121" y="46"/>
                    </a:cubicBezTo>
                    <a:cubicBezTo>
                      <a:pt x="121" y="46"/>
                      <a:pt x="121" y="46"/>
                      <a:pt x="121" y="46"/>
                    </a:cubicBezTo>
                    <a:cubicBezTo>
                      <a:pt x="122" y="47"/>
                      <a:pt x="122" y="48"/>
                      <a:pt x="121" y="49"/>
                    </a:cubicBezTo>
                    <a:cubicBezTo>
                      <a:pt x="114" y="56"/>
                      <a:pt x="114" y="56"/>
                      <a:pt x="114" y="56"/>
                    </a:cubicBezTo>
                    <a:cubicBezTo>
                      <a:pt x="121" y="56"/>
                      <a:pt x="121" y="56"/>
                      <a:pt x="121" y="56"/>
                    </a:cubicBezTo>
                    <a:cubicBezTo>
                      <a:pt x="122" y="56"/>
                      <a:pt x="123" y="57"/>
                      <a:pt x="123" y="58"/>
                    </a:cubicBezTo>
                    <a:cubicBezTo>
                      <a:pt x="123" y="64"/>
                      <a:pt x="123" y="64"/>
                      <a:pt x="123" y="64"/>
                    </a:cubicBezTo>
                    <a:cubicBezTo>
                      <a:pt x="123" y="66"/>
                      <a:pt x="122" y="67"/>
                      <a:pt x="121" y="67"/>
                    </a:cubicBezTo>
                    <a:cubicBezTo>
                      <a:pt x="114" y="67"/>
                      <a:pt x="114" y="67"/>
                      <a:pt x="114" y="67"/>
                    </a:cubicBezTo>
                    <a:cubicBezTo>
                      <a:pt x="121" y="73"/>
                      <a:pt x="121" y="73"/>
                      <a:pt x="121" y="73"/>
                    </a:cubicBezTo>
                    <a:cubicBezTo>
                      <a:pt x="122" y="74"/>
                      <a:pt x="122" y="76"/>
                      <a:pt x="121" y="76"/>
                    </a:cubicBezTo>
                    <a:cubicBezTo>
                      <a:pt x="116" y="81"/>
                      <a:pt x="116" y="81"/>
                      <a:pt x="116" y="81"/>
                    </a:cubicBezTo>
                    <a:cubicBezTo>
                      <a:pt x="116" y="81"/>
                      <a:pt x="116" y="81"/>
                      <a:pt x="116" y="81"/>
                    </a:cubicBezTo>
                    <a:cubicBezTo>
                      <a:pt x="115" y="82"/>
                      <a:pt x="114" y="82"/>
                      <a:pt x="113" y="81"/>
                    </a:cubicBezTo>
                    <a:cubicBezTo>
                      <a:pt x="101" y="70"/>
                      <a:pt x="101" y="70"/>
                      <a:pt x="101" y="70"/>
                    </a:cubicBezTo>
                    <a:cubicBezTo>
                      <a:pt x="101" y="70"/>
                      <a:pt x="101" y="70"/>
                      <a:pt x="101" y="70"/>
                    </a:cubicBezTo>
                    <a:cubicBezTo>
                      <a:pt x="96" y="75"/>
                      <a:pt x="96" y="75"/>
                      <a:pt x="96" y="75"/>
                    </a:cubicBezTo>
                    <a:cubicBezTo>
                      <a:pt x="96" y="75"/>
                      <a:pt x="96" y="75"/>
                      <a:pt x="96" y="75"/>
                    </a:cubicBezTo>
                    <a:cubicBezTo>
                      <a:pt x="96" y="75"/>
                      <a:pt x="96" y="75"/>
                      <a:pt x="95" y="75"/>
                    </a:cubicBezTo>
                    <a:cubicBezTo>
                      <a:pt x="96" y="75"/>
                      <a:pt x="96" y="76"/>
                      <a:pt x="96" y="76"/>
                    </a:cubicBezTo>
                    <a:cubicBezTo>
                      <a:pt x="96" y="83"/>
                      <a:pt x="96" y="83"/>
                      <a:pt x="96" y="83"/>
                    </a:cubicBezTo>
                    <a:cubicBezTo>
                      <a:pt x="96" y="83"/>
                      <a:pt x="96" y="83"/>
                      <a:pt x="96" y="83"/>
                    </a:cubicBezTo>
                    <a:cubicBezTo>
                      <a:pt x="112" y="83"/>
                      <a:pt x="112" y="83"/>
                      <a:pt x="112" y="83"/>
                    </a:cubicBezTo>
                    <a:cubicBezTo>
                      <a:pt x="113" y="83"/>
                      <a:pt x="114" y="84"/>
                      <a:pt x="114" y="86"/>
                    </a:cubicBezTo>
                    <a:cubicBezTo>
                      <a:pt x="114" y="92"/>
                      <a:pt x="114" y="92"/>
                      <a:pt x="114" y="92"/>
                    </a:cubicBezTo>
                    <a:cubicBezTo>
                      <a:pt x="114" y="93"/>
                      <a:pt x="113" y="94"/>
                      <a:pt x="112" y="94"/>
                    </a:cubicBezTo>
                    <a:cubicBezTo>
                      <a:pt x="103" y="94"/>
                      <a:pt x="103" y="94"/>
                      <a:pt x="103" y="94"/>
                    </a:cubicBezTo>
                    <a:cubicBezTo>
                      <a:pt x="108" y="99"/>
                      <a:pt x="108" y="99"/>
                      <a:pt x="108" y="99"/>
                    </a:cubicBezTo>
                    <a:cubicBezTo>
                      <a:pt x="108" y="99"/>
                      <a:pt x="108" y="99"/>
                      <a:pt x="108" y="99"/>
                    </a:cubicBezTo>
                    <a:cubicBezTo>
                      <a:pt x="108" y="100"/>
                      <a:pt x="108" y="101"/>
                      <a:pt x="108" y="102"/>
                    </a:cubicBezTo>
                    <a:cubicBezTo>
                      <a:pt x="103" y="107"/>
                      <a:pt x="103" y="107"/>
                      <a:pt x="103" y="107"/>
                    </a:cubicBezTo>
                    <a:cubicBezTo>
                      <a:pt x="103" y="107"/>
                      <a:pt x="103" y="107"/>
                      <a:pt x="103" y="107"/>
                    </a:cubicBezTo>
                    <a:cubicBezTo>
                      <a:pt x="102" y="108"/>
                      <a:pt x="100" y="108"/>
                      <a:pt x="100" y="107"/>
                    </a:cubicBezTo>
                    <a:cubicBezTo>
                      <a:pt x="95" y="102"/>
                      <a:pt x="95" y="102"/>
                      <a:pt x="95" y="102"/>
                    </a:cubicBezTo>
                    <a:cubicBezTo>
                      <a:pt x="95" y="111"/>
                      <a:pt x="95" y="111"/>
                      <a:pt x="95" y="111"/>
                    </a:cubicBezTo>
                    <a:cubicBezTo>
                      <a:pt x="95" y="113"/>
                      <a:pt x="94" y="114"/>
                      <a:pt x="93" y="114"/>
                    </a:cubicBezTo>
                    <a:cubicBezTo>
                      <a:pt x="86" y="114"/>
                      <a:pt x="86" y="114"/>
                      <a:pt x="86" y="114"/>
                    </a:cubicBezTo>
                    <a:cubicBezTo>
                      <a:pt x="86" y="114"/>
                      <a:pt x="86" y="114"/>
                      <a:pt x="86" y="114"/>
                    </a:cubicBezTo>
                    <a:cubicBezTo>
                      <a:pt x="86" y="87"/>
                      <a:pt x="86" y="87"/>
                      <a:pt x="86" y="87"/>
                    </a:cubicBezTo>
                    <a:cubicBezTo>
                      <a:pt x="88" y="88"/>
                      <a:pt x="88" y="88"/>
                      <a:pt x="88" y="88"/>
                    </a:cubicBezTo>
                    <a:cubicBezTo>
                      <a:pt x="88" y="89"/>
                      <a:pt x="88" y="90"/>
                      <a:pt x="88" y="90"/>
                    </a:cubicBezTo>
                    <a:cubicBezTo>
                      <a:pt x="89" y="90"/>
                      <a:pt x="89" y="90"/>
                      <a:pt x="89" y="90"/>
                    </a:cubicBezTo>
                    <a:cubicBezTo>
                      <a:pt x="89" y="109"/>
                      <a:pt x="89" y="109"/>
                      <a:pt x="89" y="109"/>
                    </a:cubicBezTo>
                    <a:cubicBezTo>
                      <a:pt x="90" y="109"/>
                      <a:pt x="90" y="109"/>
                      <a:pt x="90" y="109"/>
                    </a:cubicBezTo>
                    <a:cubicBezTo>
                      <a:pt x="90" y="97"/>
                      <a:pt x="90" y="97"/>
                      <a:pt x="90" y="97"/>
                    </a:cubicBezTo>
                    <a:cubicBezTo>
                      <a:pt x="90" y="95"/>
                      <a:pt x="91" y="94"/>
                      <a:pt x="93" y="94"/>
                    </a:cubicBezTo>
                    <a:cubicBezTo>
                      <a:pt x="93" y="94"/>
                      <a:pt x="94" y="95"/>
                      <a:pt x="94" y="95"/>
                    </a:cubicBezTo>
                    <a:cubicBezTo>
                      <a:pt x="101" y="102"/>
                      <a:pt x="101" y="102"/>
                      <a:pt x="101" y="102"/>
                    </a:cubicBezTo>
                    <a:cubicBezTo>
                      <a:pt x="102" y="101"/>
                      <a:pt x="102" y="101"/>
                      <a:pt x="102" y="101"/>
                    </a:cubicBezTo>
                    <a:cubicBezTo>
                      <a:pt x="96" y="94"/>
                      <a:pt x="96" y="94"/>
                      <a:pt x="96" y="94"/>
                    </a:cubicBezTo>
                    <a:cubicBezTo>
                      <a:pt x="95" y="93"/>
                      <a:pt x="95" y="91"/>
                      <a:pt x="96" y="90"/>
                    </a:cubicBezTo>
                    <a:cubicBezTo>
                      <a:pt x="96" y="90"/>
                      <a:pt x="97" y="90"/>
                      <a:pt x="97" y="90"/>
                    </a:cubicBezTo>
                    <a:cubicBezTo>
                      <a:pt x="97" y="90"/>
                      <a:pt x="97" y="90"/>
                      <a:pt x="97" y="90"/>
                    </a:cubicBezTo>
                    <a:cubicBezTo>
                      <a:pt x="109" y="90"/>
                      <a:pt x="109" y="90"/>
                      <a:pt x="109" y="90"/>
                    </a:cubicBezTo>
                    <a:cubicBezTo>
                      <a:pt x="109" y="88"/>
                      <a:pt x="109" y="88"/>
                      <a:pt x="109" y="88"/>
                    </a:cubicBezTo>
                    <a:cubicBezTo>
                      <a:pt x="91" y="88"/>
                      <a:pt x="91" y="88"/>
                      <a:pt x="91" y="88"/>
                    </a:cubicBezTo>
                    <a:cubicBezTo>
                      <a:pt x="90" y="88"/>
                      <a:pt x="89" y="88"/>
                      <a:pt x="89" y="87"/>
                    </a:cubicBezTo>
                    <a:cubicBezTo>
                      <a:pt x="86" y="84"/>
                      <a:pt x="86" y="84"/>
                      <a:pt x="86" y="84"/>
                    </a:cubicBezTo>
                    <a:cubicBezTo>
                      <a:pt x="86" y="84"/>
                      <a:pt x="86" y="84"/>
                      <a:pt x="86" y="84"/>
                    </a:cubicBezTo>
                    <a:cubicBezTo>
                      <a:pt x="86" y="81"/>
                      <a:pt x="86" y="81"/>
                      <a:pt x="86" y="81"/>
                    </a:cubicBezTo>
                    <a:cubicBezTo>
                      <a:pt x="86" y="81"/>
                      <a:pt x="86" y="81"/>
                      <a:pt x="86" y="81"/>
                    </a:cubicBezTo>
                    <a:cubicBezTo>
                      <a:pt x="87" y="80"/>
                      <a:pt x="87" y="80"/>
                      <a:pt x="88" y="80"/>
                    </a:cubicBezTo>
                    <a:cubicBezTo>
                      <a:pt x="88" y="80"/>
                      <a:pt x="88" y="80"/>
                      <a:pt x="88" y="80"/>
                    </a:cubicBezTo>
                    <a:cubicBezTo>
                      <a:pt x="91" y="80"/>
                      <a:pt x="91" y="80"/>
                      <a:pt x="91" y="80"/>
                    </a:cubicBezTo>
                    <a:cubicBezTo>
                      <a:pt x="91" y="79"/>
                      <a:pt x="91" y="79"/>
                      <a:pt x="91" y="79"/>
                    </a:cubicBezTo>
                    <a:cubicBezTo>
                      <a:pt x="86" y="79"/>
                      <a:pt x="86" y="79"/>
                      <a:pt x="86" y="79"/>
                    </a:cubicBezTo>
                    <a:cubicBezTo>
                      <a:pt x="86" y="74"/>
                      <a:pt x="86" y="74"/>
                      <a:pt x="86" y="74"/>
                    </a:cubicBezTo>
                    <a:cubicBezTo>
                      <a:pt x="92" y="74"/>
                      <a:pt x="92" y="74"/>
                      <a:pt x="92" y="74"/>
                    </a:cubicBezTo>
                    <a:cubicBezTo>
                      <a:pt x="86" y="68"/>
                      <a:pt x="86" y="68"/>
                      <a:pt x="86" y="68"/>
                    </a:cubicBezTo>
                    <a:cubicBezTo>
                      <a:pt x="86" y="62"/>
                      <a:pt x="86" y="62"/>
                      <a:pt x="86" y="62"/>
                    </a:cubicBezTo>
                    <a:cubicBezTo>
                      <a:pt x="86" y="62"/>
                      <a:pt x="86" y="62"/>
                      <a:pt x="86" y="62"/>
                    </a:cubicBezTo>
                    <a:cubicBezTo>
                      <a:pt x="87" y="62"/>
                      <a:pt x="87" y="62"/>
                      <a:pt x="88" y="63"/>
                    </a:cubicBezTo>
                    <a:cubicBezTo>
                      <a:pt x="95" y="70"/>
                      <a:pt x="95" y="70"/>
                      <a:pt x="95" y="70"/>
                    </a:cubicBezTo>
                    <a:cubicBezTo>
                      <a:pt x="96" y="68"/>
                      <a:pt x="96" y="68"/>
                      <a:pt x="96" y="68"/>
                    </a:cubicBezTo>
                    <a:cubicBezTo>
                      <a:pt x="94" y="66"/>
                      <a:pt x="94" y="66"/>
                      <a:pt x="94" y="66"/>
                    </a:cubicBezTo>
                    <a:cubicBezTo>
                      <a:pt x="93" y="65"/>
                      <a:pt x="93" y="64"/>
                      <a:pt x="94" y="63"/>
                    </a:cubicBezTo>
                    <a:cubicBezTo>
                      <a:pt x="94" y="62"/>
                      <a:pt x="95" y="62"/>
                      <a:pt x="95" y="62"/>
                    </a:cubicBezTo>
                    <a:cubicBezTo>
                      <a:pt x="95" y="62"/>
                      <a:pt x="95" y="62"/>
                      <a:pt x="95" y="62"/>
                    </a:cubicBezTo>
                    <a:cubicBezTo>
                      <a:pt x="99" y="62"/>
                      <a:pt x="99" y="62"/>
                      <a:pt x="99" y="62"/>
                    </a:cubicBezTo>
                    <a:cubicBezTo>
                      <a:pt x="100" y="62"/>
                      <a:pt x="101" y="62"/>
                      <a:pt x="101" y="63"/>
                    </a:cubicBezTo>
                    <a:cubicBezTo>
                      <a:pt x="114" y="76"/>
                      <a:pt x="114" y="76"/>
                      <a:pt x="114" y="76"/>
                    </a:cubicBezTo>
                    <a:cubicBezTo>
                      <a:pt x="116" y="75"/>
                      <a:pt x="116" y="75"/>
                      <a:pt x="116" y="75"/>
                    </a:cubicBezTo>
                    <a:cubicBezTo>
                      <a:pt x="107" y="66"/>
                      <a:pt x="107" y="66"/>
                      <a:pt x="107" y="66"/>
                    </a:cubicBezTo>
                    <a:cubicBezTo>
                      <a:pt x="106" y="65"/>
                      <a:pt x="106" y="64"/>
                      <a:pt x="107" y="63"/>
                    </a:cubicBezTo>
                    <a:cubicBezTo>
                      <a:pt x="107" y="62"/>
                      <a:pt x="108" y="62"/>
                      <a:pt x="109" y="62"/>
                    </a:cubicBezTo>
                    <a:cubicBezTo>
                      <a:pt x="109" y="62"/>
                      <a:pt x="109" y="62"/>
                      <a:pt x="109" y="62"/>
                    </a:cubicBezTo>
                    <a:cubicBezTo>
                      <a:pt x="118" y="62"/>
                      <a:pt x="118" y="62"/>
                      <a:pt x="118" y="62"/>
                    </a:cubicBezTo>
                    <a:lnTo>
                      <a:pt x="118" y="60"/>
                    </a:lnTo>
                    <a:close/>
                    <a:moveTo>
                      <a:pt x="86" y="60"/>
                    </a:moveTo>
                    <a:cubicBezTo>
                      <a:pt x="80" y="60"/>
                      <a:pt x="80" y="60"/>
                      <a:pt x="80" y="60"/>
                    </a:cubicBezTo>
                    <a:cubicBezTo>
                      <a:pt x="78" y="60"/>
                      <a:pt x="77" y="59"/>
                      <a:pt x="77" y="58"/>
                    </a:cubicBezTo>
                    <a:cubicBezTo>
                      <a:pt x="77" y="57"/>
                      <a:pt x="77" y="56"/>
                      <a:pt x="76" y="55"/>
                    </a:cubicBezTo>
                    <a:cubicBezTo>
                      <a:pt x="76" y="55"/>
                      <a:pt x="76" y="55"/>
                      <a:pt x="76" y="55"/>
                    </a:cubicBezTo>
                    <a:cubicBezTo>
                      <a:pt x="76" y="54"/>
                      <a:pt x="75" y="53"/>
                      <a:pt x="75" y="52"/>
                    </a:cubicBezTo>
                    <a:cubicBezTo>
                      <a:pt x="74" y="51"/>
                      <a:pt x="74" y="50"/>
                      <a:pt x="75" y="49"/>
                    </a:cubicBezTo>
                    <a:cubicBezTo>
                      <a:pt x="75" y="49"/>
                      <a:pt x="75" y="49"/>
                      <a:pt x="75" y="49"/>
                    </a:cubicBezTo>
                    <a:cubicBezTo>
                      <a:pt x="80" y="45"/>
                      <a:pt x="80" y="45"/>
                      <a:pt x="80" y="45"/>
                    </a:cubicBezTo>
                    <a:cubicBezTo>
                      <a:pt x="80" y="44"/>
                      <a:pt x="81" y="44"/>
                      <a:pt x="81" y="44"/>
                    </a:cubicBezTo>
                    <a:cubicBezTo>
                      <a:pt x="81" y="44"/>
                      <a:pt x="81" y="44"/>
                      <a:pt x="81" y="44"/>
                    </a:cubicBezTo>
                    <a:cubicBezTo>
                      <a:pt x="86" y="44"/>
                      <a:pt x="86" y="44"/>
                      <a:pt x="86" y="44"/>
                    </a:cubicBezTo>
                    <a:cubicBezTo>
                      <a:pt x="86" y="49"/>
                      <a:pt x="86" y="49"/>
                      <a:pt x="86" y="49"/>
                    </a:cubicBezTo>
                    <a:cubicBezTo>
                      <a:pt x="82" y="49"/>
                      <a:pt x="82" y="49"/>
                      <a:pt x="82" y="49"/>
                    </a:cubicBezTo>
                    <a:cubicBezTo>
                      <a:pt x="80" y="51"/>
                      <a:pt x="80" y="51"/>
                      <a:pt x="80" y="51"/>
                    </a:cubicBezTo>
                    <a:cubicBezTo>
                      <a:pt x="80" y="52"/>
                      <a:pt x="80" y="53"/>
                      <a:pt x="81" y="53"/>
                    </a:cubicBezTo>
                    <a:cubicBezTo>
                      <a:pt x="81" y="53"/>
                      <a:pt x="81" y="53"/>
                      <a:pt x="81" y="53"/>
                    </a:cubicBezTo>
                    <a:cubicBezTo>
                      <a:pt x="81" y="54"/>
                      <a:pt x="81" y="55"/>
                      <a:pt x="82" y="56"/>
                    </a:cubicBezTo>
                    <a:cubicBezTo>
                      <a:pt x="85" y="56"/>
                      <a:pt x="85" y="56"/>
                      <a:pt x="85" y="56"/>
                    </a:cubicBezTo>
                    <a:cubicBezTo>
                      <a:pt x="86" y="55"/>
                      <a:pt x="86" y="55"/>
                      <a:pt x="86" y="55"/>
                    </a:cubicBezTo>
                    <a:cubicBezTo>
                      <a:pt x="86" y="60"/>
                      <a:pt x="86" y="60"/>
                      <a:pt x="86" y="60"/>
                    </a:cubicBezTo>
                    <a:close/>
                    <a:moveTo>
                      <a:pt x="86" y="41"/>
                    </a:moveTo>
                    <a:cubicBezTo>
                      <a:pt x="86" y="41"/>
                      <a:pt x="85" y="40"/>
                      <a:pt x="85" y="40"/>
                    </a:cubicBezTo>
                    <a:cubicBezTo>
                      <a:pt x="85" y="39"/>
                      <a:pt x="86" y="39"/>
                      <a:pt x="86" y="38"/>
                    </a:cubicBezTo>
                    <a:cubicBezTo>
                      <a:pt x="86" y="41"/>
                      <a:pt x="86" y="41"/>
                      <a:pt x="86" y="41"/>
                    </a:cubicBezTo>
                    <a:close/>
                    <a:moveTo>
                      <a:pt x="86" y="36"/>
                    </a:moveTo>
                    <a:cubicBezTo>
                      <a:pt x="86" y="9"/>
                      <a:pt x="86" y="9"/>
                      <a:pt x="86" y="9"/>
                    </a:cubicBezTo>
                    <a:cubicBezTo>
                      <a:pt x="85" y="9"/>
                      <a:pt x="84" y="10"/>
                      <a:pt x="84" y="11"/>
                    </a:cubicBezTo>
                    <a:cubicBezTo>
                      <a:pt x="84" y="27"/>
                      <a:pt x="84" y="27"/>
                      <a:pt x="84" y="27"/>
                    </a:cubicBezTo>
                    <a:cubicBezTo>
                      <a:pt x="84" y="27"/>
                      <a:pt x="83" y="27"/>
                      <a:pt x="83" y="27"/>
                    </a:cubicBezTo>
                    <a:cubicBezTo>
                      <a:pt x="77" y="27"/>
                      <a:pt x="77" y="27"/>
                      <a:pt x="77" y="27"/>
                    </a:cubicBezTo>
                    <a:cubicBezTo>
                      <a:pt x="76" y="27"/>
                      <a:pt x="76" y="27"/>
                      <a:pt x="76" y="28"/>
                    </a:cubicBezTo>
                    <a:cubicBezTo>
                      <a:pt x="76" y="27"/>
                      <a:pt x="75" y="27"/>
                      <a:pt x="75" y="27"/>
                    </a:cubicBezTo>
                    <a:cubicBezTo>
                      <a:pt x="75" y="27"/>
                      <a:pt x="75" y="27"/>
                      <a:pt x="75" y="27"/>
                    </a:cubicBezTo>
                    <a:cubicBezTo>
                      <a:pt x="71" y="22"/>
                      <a:pt x="71" y="22"/>
                      <a:pt x="71" y="22"/>
                    </a:cubicBezTo>
                    <a:cubicBezTo>
                      <a:pt x="71" y="34"/>
                      <a:pt x="71" y="34"/>
                      <a:pt x="71" y="34"/>
                    </a:cubicBezTo>
                    <a:cubicBezTo>
                      <a:pt x="74" y="31"/>
                      <a:pt x="74" y="31"/>
                      <a:pt x="74" y="31"/>
                    </a:cubicBezTo>
                    <a:cubicBezTo>
                      <a:pt x="74" y="41"/>
                      <a:pt x="74" y="41"/>
                      <a:pt x="74" y="41"/>
                    </a:cubicBezTo>
                    <a:cubicBezTo>
                      <a:pt x="72" y="43"/>
                      <a:pt x="72" y="43"/>
                      <a:pt x="72" y="43"/>
                    </a:cubicBezTo>
                    <a:cubicBezTo>
                      <a:pt x="71" y="43"/>
                      <a:pt x="71" y="43"/>
                      <a:pt x="71" y="43"/>
                    </a:cubicBezTo>
                    <a:cubicBezTo>
                      <a:pt x="71" y="48"/>
                      <a:pt x="71" y="48"/>
                      <a:pt x="71" y="48"/>
                    </a:cubicBezTo>
                    <a:cubicBezTo>
                      <a:pt x="72" y="49"/>
                      <a:pt x="73" y="49"/>
                      <a:pt x="74" y="48"/>
                    </a:cubicBezTo>
                    <a:cubicBezTo>
                      <a:pt x="78" y="44"/>
                      <a:pt x="78" y="44"/>
                      <a:pt x="78" y="44"/>
                    </a:cubicBezTo>
                    <a:cubicBezTo>
                      <a:pt x="79" y="43"/>
                      <a:pt x="79" y="42"/>
                      <a:pt x="79" y="42"/>
                    </a:cubicBezTo>
                    <a:cubicBezTo>
                      <a:pt x="79" y="32"/>
                      <a:pt x="79" y="32"/>
                      <a:pt x="79" y="32"/>
                    </a:cubicBezTo>
                    <a:cubicBezTo>
                      <a:pt x="81" y="32"/>
                      <a:pt x="81" y="32"/>
                      <a:pt x="81" y="32"/>
                    </a:cubicBezTo>
                    <a:cubicBezTo>
                      <a:pt x="81" y="35"/>
                      <a:pt x="81" y="35"/>
                      <a:pt x="81" y="35"/>
                    </a:cubicBezTo>
                    <a:cubicBezTo>
                      <a:pt x="81" y="35"/>
                      <a:pt x="81" y="35"/>
                      <a:pt x="81" y="35"/>
                    </a:cubicBezTo>
                    <a:cubicBezTo>
                      <a:pt x="81" y="36"/>
                      <a:pt x="81" y="36"/>
                      <a:pt x="82" y="37"/>
                    </a:cubicBezTo>
                    <a:cubicBezTo>
                      <a:pt x="82" y="38"/>
                      <a:pt x="84" y="38"/>
                      <a:pt x="85" y="37"/>
                    </a:cubicBezTo>
                    <a:cubicBezTo>
                      <a:pt x="86" y="36"/>
                      <a:pt x="86" y="36"/>
                      <a:pt x="86" y="36"/>
                    </a:cubicBezTo>
                    <a:close/>
                    <a:moveTo>
                      <a:pt x="71" y="14"/>
                    </a:moveTo>
                    <a:cubicBezTo>
                      <a:pt x="77" y="9"/>
                      <a:pt x="77" y="9"/>
                      <a:pt x="77" y="9"/>
                    </a:cubicBezTo>
                    <a:cubicBezTo>
                      <a:pt x="75" y="7"/>
                      <a:pt x="75" y="7"/>
                      <a:pt x="75" y="7"/>
                    </a:cubicBezTo>
                    <a:cubicBezTo>
                      <a:pt x="71" y="12"/>
                      <a:pt x="71" y="12"/>
                      <a:pt x="71" y="12"/>
                    </a:cubicBezTo>
                    <a:cubicBezTo>
                      <a:pt x="71" y="5"/>
                      <a:pt x="71" y="5"/>
                      <a:pt x="71" y="5"/>
                    </a:cubicBezTo>
                    <a:cubicBezTo>
                      <a:pt x="74" y="2"/>
                      <a:pt x="74" y="2"/>
                      <a:pt x="74" y="2"/>
                    </a:cubicBezTo>
                    <a:cubicBezTo>
                      <a:pt x="74" y="2"/>
                      <a:pt x="74" y="2"/>
                      <a:pt x="74" y="2"/>
                    </a:cubicBezTo>
                    <a:cubicBezTo>
                      <a:pt x="75" y="1"/>
                      <a:pt x="76" y="1"/>
                      <a:pt x="77" y="2"/>
                    </a:cubicBezTo>
                    <a:cubicBezTo>
                      <a:pt x="82" y="7"/>
                      <a:pt x="82" y="7"/>
                      <a:pt x="82" y="7"/>
                    </a:cubicBezTo>
                    <a:cubicBezTo>
                      <a:pt x="82" y="7"/>
                      <a:pt x="82" y="7"/>
                      <a:pt x="82" y="7"/>
                    </a:cubicBezTo>
                    <a:cubicBezTo>
                      <a:pt x="83" y="8"/>
                      <a:pt x="83" y="9"/>
                      <a:pt x="82" y="10"/>
                    </a:cubicBezTo>
                    <a:cubicBezTo>
                      <a:pt x="71" y="21"/>
                      <a:pt x="71" y="21"/>
                      <a:pt x="71" y="21"/>
                    </a:cubicBezTo>
                    <a:cubicBezTo>
                      <a:pt x="71" y="14"/>
                      <a:pt x="71" y="14"/>
                      <a:pt x="71" y="14"/>
                    </a:cubicBezTo>
                    <a:close/>
                    <a:moveTo>
                      <a:pt x="71" y="111"/>
                    </a:moveTo>
                    <a:cubicBezTo>
                      <a:pt x="75" y="115"/>
                      <a:pt x="75" y="115"/>
                      <a:pt x="75" y="115"/>
                    </a:cubicBezTo>
                    <a:cubicBezTo>
                      <a:pt x="77" y="114"/>
                      <a:pt x="77" y="114"/>
                      <a:pt x="77" y="114"/>
                    </a:cubicBezTo>
                    <a:cubicBezTo>
                      <a:pt x="71" y="108"/>
                      <a:pt x="71" y="108"/>
                      <a:pt x="71" y="108"/>
                    </a:cubicBezTo>
                    <a:cubicBezTo>
                      <a:pt x="71" y="101"/>
                      <a:pt x="71" y="101"/>
                      <a:pt x="71" y="101"/>
                    </a:cubicBezTo>
                    <a:cubicBezTo>
                      <a:pt x="82" y="112"/>
                      <a:pt x="82" y="112"/>
                      <a:pt x="82" y="112"/>
                    </a:cubicBezTo>
                    <a:cubicBezTo>
                      <a:pt x="82" y="112"/>
                      <a:pt x="82" y="112"/>
                      <a:pt x="82" y="112"/>
                    </a:cubicBezTo>
                    <a:cubicBezTo>
                      <a:pt x="82" y="112"/>
                      <a:pt x="82" y="112"/>
                      <a:pt x="82" y="112"/>
                    </a:cubicBezTo>
                    <a:cubicBezTo>
                      <a:pt x="83" y="113"/>
                      <a:pt x="83" y="115"/>
                      <a:pt x="82" y="115"/>
                    </a:cubicBezTo>
                    <a:cubicBezTo>
                      <a:pt x="77" y="120"/>
                      <a:pt x="77" y="120"/>
                      <a:pt x="77" y="120"/>
                    </a:cubicBezTo>
                    <a:cubicBezTo>
                      <a:pt x="77" y="120"/>
                      <a:pt x="77" y="120"/>
                      <a:pt x="77" y="120"/>
                    </a:cubicBezTo>
                    <a:cubicBezTo>
                      <a:pt x="76" y="121"/>
                      <a:pt x="75" y="121"/>
                      <a:pt x="74" y="120"/>
                    </a:cubicBezTo>
                    <a:cubicBezTo>
                      <a:pt x="71" y="117"/>
                      <a:pt x="71" y="117"/>
                      <a:pt x="71" y="117"/>
                    </a:cubicBezTo>
                    <a:cubicBezTo>
                      <a:pt x="71" y="111"/>
                      <a:pt x="71" y="111"/>
                      <a:pt x="71" y="111"/>
                    </a:cubicBezTo>
                    <a:close/>
                    <a:moveTo>
                      <a:pt x="71" y="74"/>
                    </a:moveTo>
                    <a:cubicBezTo>
                      <a:pt x="71" y="80"/>
                      <a:pt x="71" y="80"/>
                      <a:pt x="71" y="80"/>
                    </a:cubicBezTo>
                    <a:cubicBezTo>
                      <a:pt x="71" y="80"/>
                      <a:pt x="71" y="79"/>
                      <a:pt x="72" y="79"/>
                    </a:cubicBezTo>
                    <a:cubicBezTo>
                      <a:pt x="74" y="82"/>
                      <a:pt x="74" y="82"/>
                      <a:pt x="74" y="82"/>
                    </a:cubicBezTo>
                    <a:cubicBezTo>
                      <a:pt x="74" y="91"/>
                      <a:pt x="74" y="91"/>
                      <a:pt x="74" y="91"/>
                    </a:cubicBezTo>
                    <a:cubicBezTo>
                      <a:pt x="71" y="88"/>
                      <a:pt x="71" y="88"/>
                      <a:pt x="71" y="88"/>
                    </a:cubicBezTo>
                    <a:cubicBezTo>
                      <a:pt x="71" y="100"/>
                      <a:pt x="71" y="100"/>
                      <a:pt x="71" y="100"/>
                    </a:cubicBezTo>
                    <a:cubicBezTo>
                      <a:pt x="75" y="96"/>
                      <a:pt x="75" y="96"/>
                      <a:pt x="75" y="96"/>
                    </a:cubicBezTo>
                    <a:cubicBezTo>
                      <a:pt x="75" y="95"/>
                      <a:pt x="76" y="95"/>
                      <a:pt x="76" y="95"/>
                    </a:cubicBezTo>
                    <a:cubicBezTo>
                      <a:pt x="76" y="95"/>
                      <a:pt x="76" y="95"/>
                      <a:pt x="77" y="95"/>
                    </a:cubicBezTo>
                    <a:cubicBezTo>
                      <a:pt x="83" y="95"/>
                      <a:pt x="83" y="95"/>
                      <a:pt x="83" y="95"/>
                    </a:cubicBezTo>
                    <a:cubicBezTo>
                      <a:pt x="83" y="95"/>
                      <a:pt x="84" y="95"/>
                      <a:pt x="84" y="95"/>
                    </a:cubicBezTo>
                    <a:cubicBezTo>
                      <a:pt x="84" y="111"/>
                      <a:pt x="84" y="111"/>
                      <a:pt x="84" y="111"/>
                    </a:cubicBezTo>
                    <a:cubicBezTo>
                      <a:pt x="84" y="112"/>
                      <a:pt x="85" y="114"/>
                      <a:pt x="86" y="114"/>
                    </a:cubicBezTo>
                    <a:cubicBezTo>
                      <a:pt x="86" y="87"/>
                      <a:pt x="86" y="87"/>
                      <a:pt x="86" y="87"/>
                    </a:cubicBezTo>
                    <a:cubicBezTo>
                      <a:pt x="85" y="86"/>
                      <a:pt x="85" y="86"/>
                      <a:pt x="85" y="86"/>
                    </a:cubicBezTo>
                    <a:cubicBezTo>
                      <a:pt x="85" y="85"/>
                      <a:pt x="84" y="85"/>
                      <a:pt x="83" y="85"/>
                    </a:cubicBezTo>
                    <a:cubicBezTo>
                      <a:pt x="82" y="85"/>
                      <a:pt x="81" y="86"/>
                      <a:pt x="81" y="87"/>
                    </a:cubicBezTo>
                    <a:cubicBezTo>
                      <a:pt x="81" y="90"/>
                      <a:pt x="81" y="90"/>
                      <a:pt x="81" y="90"/>
                    </a:cubicBezTo>
                    <a:cubicBezTo>
                      <a:pt x="79" y="90"/>
                      <a:pt x="79" y="90"/>
                      <a:pt x="79" y="90"/>
                    </a:cubicBezTo>
                    <a:cubicBezTo>
                      <a:pt x="79" y="81"/>
                      <a:pt x="79" y="81"/>
                      <a:pt x="79" y="81"/>
                    </a:cubicBezTo>
                    <a:cubicBezTo>
                      <a:pt x="79" y="81"/>
                      <a:pt x="79" y="81"/>
                      <a:pt x="79" y="81"/>
                    </a:cubicBezTo>
                    <a:cubicBezTo>
                      <a:pt x="79" y="80"/>
                      <a:pt x="79" y="80"/>
                      <a:pt x="78" y="79"/>
                    </a:cubicBezTo>
                    <a:cubicBezTo>
                      <a:pt x="74" y="74"/>
                      <a:pt x="74" y="74"/>
                      <a:pt x="74" y="74"/>
                    </a:cubicBezTo>
                    <a:cubicBezTo>
                      <a:pt x="74" y="74"/>
                      <a:pt x="74" y="74"/>
                      <a:pt x="74" y="74"/>
                    </a:cubicBezTo>
                    <a:cubicBezTo>
                      <a:pt x="73" y="74"/>
                      <a:pt x="72" y="74"/>
                      <a:pt x="71" y="74"/>
                    </a:cubicBezTo>
                    <a:close/>
                    <a:moveTo>
                      <a:pt x="86" y="84"/>
                    </a:moveTo>
                    <a:cubicBezTo>
                      <a:pt x="85" y="83"/>
                      <a:pt x="85" y="82"/>
                      <a:pt x="86" y="81"/>
                    </a:cubicBezTo>
                    <a:cubicBezTo>
                      <a:pt x="86" y="84"/>
                      <a:pt x="86" y="84"/>
                      <a:pt x="86" y="84"/>
                    </a:cubicBezTo>
                    <a:close/>
                    <a:moveTo>
                      <a:pt x="86" y="79"/>
                    </a:moveTo>
                    <a:cubicBezTo>
                      <a:pt x="81" y="79"/>
                      <a:pt x="81" y="79"/>
                      <a:pt x="81" y="79"/>
                    </a:cubicBezTo>
                    <a:cubicBezTo>
                      <a:pt x="81" y="79"/>
                      <a:pt x="80" y="78"/>
                      <a:pt x="79" y="78"/>
                    </a:cubicBezTo>
                    <a:cubicBezTo>
                      <a:pt x="75" y="73"/>
                      <a:pt x="75" y="73"/>
                      <a:pt x="75" y="73"/>
                    </a:cubicBezTo>
                    <a:cubicBezTo>
                      <a:pt x="74" y="72"/>
                      <a:pt x="74" y="71"/>
                      <a:pt x="75" y="70"/>
                    </a:cubicBezTo>
                    <a:cubicBezTo>
                      <a:pt x="75" y="70"/>
                      <a:pt x="75" y="70"/>
                      <a:pt x="75" y="70"/>
                    </a:cubicBezTo>
                    <a:cubicBezTo>
                      <a:pt x="75" y="69"/>
                      <a:pt x="76" y="68"/>
                      <a:pt x="76" y="67"/>
                    </a:cubicBezTo>
                    <a:cubicBezTo>
                      <a:pt x="77" y="66"/>
                      <a:pt x="77" y="65"/>
                      <a:pt x="77" y="64"/>
                    </a:cubicBezTo>
                    <a:cubicBezTo>
                      <a:pt x="78" y="63"/>
                      <a:pt x="79" y="62"/>
                      <a:pt x="80" y="62"/>
                    </a:cubicBezTo>
                    <a:cubicBezTo>
                      <a:pt x="80" y="62"/>
                      <a:pt x="80" y="62"/>
                      <a:pt x="80" y="62"/>
                    </a:cubicBezTo>
                    <a:cubicBezTo>
                      <a:pt x="86" y="62"/>
                      <a:pt x="86" y="62"/>
                      <a:pt x="86" y="62"/>
                    </a:cubicBezTo>
                    <a:cubicBezTo>
                      <a:pt x="86" y="68"/>
                      <a:pt x="86" y="68"/>
                      <a:pt x="86" y="68"/>
                    </a:cubicBezTo>
                    <a:cubicBezTo>
                      <a:pt x="85" y="67"/>
                      <a:pt x="85" y="67"/>
                      <a:pt x="85" y="67"/>
                    </a:cubicBezTo>
                    <a:cubicBezTo>
                      <a:pt x="82" y="67"/>
                      <a:pt x="82" y="67"/>
                      <a:pt x="82" y="67"/>
                    </a:cubicBezTo>
                    <a:cubicBezTo>
                      <a:pt x="81" y="68"/>
                      <a:pt x="81" y="68"/>
                      <a:pt x="81" y="69"/>
                    </a:cubicBezTo>
                    <a:cubicBezTo>
                      <a:pt x="80" y="70"/>
                      <a:pt x="80" y="71"/>
                      <a:pt x="80" y="71"/>
                    </a:cubicBezTo>
                    <a:cubicBezTo>
                      <a:pt x="82" y="74"/>
                      <a:pt x="82" y="74"/>
                      <a:pt x="82" y="74"/>
                    </a:cubicBezTo>
                    <a:cubicBezTo>
                      <a:pt x="86" y="74"/>
                      <a:pt x="86" y="74"/>
                      <a:pt x="86" y="74"/>
                    </a:cubicBezTo>
                    <a:lnTo>
                      <a:pt x="86" y="79"/>
                    </a:lnTo>
                    <a:close/>
                    <a:moveTo>
                      <a:pt x="71" y="48"/>
                    </a:moveTo>
                    <a:cubicBezTo>
                      <a:pt x="71" y="48"/>
                      <a:pt x="71" y="48"/>
                      <a:pt x="71" y="48"/>
                    </a:cubicBezTo>
                    <a:cubicBezTo>
                      <a:pt x="70" y="48"/>
                      <a:pt x="69" y="47"/>
                      <a:pt x="68" y="47"/>
                    </a:cubicBezTo>
                    <a:cubicBezTo>
                      <a:pt x="67" y="46"/>
                      <a:pt x="66" y="46"/>
                      <a:pt x="65" y="46"/>
                    </a:cubicBezTo>
                    <a:cubicBezTo>
                      <a:pt x="63" y="46"/>
                      <a:pt x="63" y="45"/>
                      <a:pt x="63" y="43"/>
                    </a:cubicBezTo>
                    <a:cubicBezTo>
                      <a:pt x="63" y="43"/>
                      <a:pt x="63" y="43"/>
                      <a:pt x="63" y="43"/>
                    </a:cubicBezTo>
                    <a:cubicBezTo>
                      <a:pt x="63" y="37"/>
                      <a:pt x="63" y="37"/>
                      <a:pt x="63" y="37"/>
                    </a:cubicBezTo>
                    <a:cubicBezTo>
                      <a:pt x="63" y="36"/>
                      <a:pt x="63" y="36"/>
                      <a:pt x="63" y="35"/>
                    </a:cubicBezTo>
                    <a:cubicBezTo>
                      <a:pt x="70" y="28"/>
                      <a:pt x="70" y="28"/>
                      <a:pt x="70" y="28"/>
                    </a:cubicBezTo>
                    <a:cubicBezTo>
                      <a:pt x="69" y="27"/>
                      <a:pt x="69" y="27"/>
                      <a:pt x="69" y="27"/>
                    </a:cubicBezTo>
                    <a:cubicBezTo>
                      <a:pt x="67" y="29"/>
                      <a:pt x="67" y="29"/>
                      <a:pt x="67" y="29"/>
                    </a:cubicBezTo>
                    <a:cubicBezTo>
                      <a:pt x="66" y="30"/>
                      <a:pt x="64" y="30"/>
                      <a:pt x="63" y="29"/>
                    </a:cubicBezTo>
                    <a:cubicBezTo>
                      <a:pt x="63" y="29"/>
                      <a:pt x="63" y="28"/>
                      <a:pt x="63" y="28"/>
                    </a:cubicBezTo>
                    <a:cubicBezTo>
                      <a:pt x="63" y="28"/>
                      <a:pt x="63" y="28"/>
                      <a:pt x="63" y="28"/>
                    </a:cubicBezTo>
                    <a:cubicBezTo>
                      <a:pt x="63" y="24"/>
                      <a:pt x="63" y="24"/>
                      <a:pt x="63" y="24"/>
                    </a:cubicBezTo>
                    <a:cubicBezTo>
                      <a:pt x="63" y="23"/>
                      <a:pt x="63" y="22"/>
                      <a:pt x="63" y="22"/>
                    </a:cubicBezTo>
                    <a:cubicBezTo>
                      <a:pt x="71" y="14"/>
                      <a:pt x="71" y="14"/>
                      <a:pt x="71" y="14"/>
                    </a:cubicBezTo>
                    <a:cubicBezTo>
                      <a:pt x="71" y="21"/>
                      <a:pt x="71" y="21"/>
                      <a:pt x="71" y="21"/>
                    </a:cubicBezTo>
                    <a:cubicBezTo>
                      <a:pt x="70" y="22"/>
                      <a:pt x="70" y="22"/>
                      <a:pt x="70" y="22"/>
                    </a:cubicBezTo>
                    <a:cubicBezTo>
                      <a:pt x="70" y="22"/>
                      <a:pt x="70" y="22"/>
                      <a:pt x="71" y="22"/>
                    </a:cubicBezTo>
                    <a:cubicBezTo>
                      <a:pt x="71" y="22"/>
                      <a:pt x="71" y="22"/>
                      <a:pt x="71" y="22"/>
                    </a:cubicBezTo>
                    <a:cubicBezTo>
                      <a:pt x="71" y="34"/>
                      <a:pt x="71" y="34"/>
                      <a:pt x="71" y="34"/>
                    </a:cubicBezTo>
                    <a:cubicBezTo>
                      <a:pt x="67" y="38"/>
                      <a:pt x="67" y="38"/>
                      <a:pt x="67" y="38"/>
                    </a:cubicBezTo>
                    <a:cubicBezTo>
                      <a:pt x="67" y="41"/>
                      <a:pt x="67" y="41"/>
                      <a:pt x="67" y="41"/>
                    </a:cubicBezTo>
                    <a:cubicBezTo>
                      <a:pt x="68" y="42"/>
                      <a:pt x="69" y="42"/>
                      <a:pt x="70" y="42"/>
                    </a:cubicBezTo>
                    <a:cubicBezTo>
                      <a:pt x="70" y="42"/>
                      <a:pt x="70" y="43"/>
                      <a:pt x="71" y="43"/>
                    </a:cubicBezTo>
                    <a:cubicBezTo>
                      <a:pt x="71" y="48"/>
                      <a:pt x="71" y="48"/>
                      <a:pt x="71" y="48"/>
                    </a:cubicBezTo>
                    <a:close/>
                    <a:moveTo>
                      <a:pt x="71" y="12"/>
                    </a:moveTo>
                    <a:cubicBezTo>
                      <a:pt x="71" y="5"/>
                      <a:pt x="71" y="5"/>
                      <a:pt x="71" y="5"/>
                    </a:cubicBezTo>
                    <a:cubicBezTo>
                      <a:pt x="67" y="9"/>
                      <a:pt x="67" y="9"/>
                      <a:pt x="67" y="9"/>
                    </a:cubicBezTo>
                    <a:cubicBezTo>
                      <a:pt x="67" y="2"/>
                      <a:pt x="67" y="2"/>
                      <a:pt x="67" y="2"/>
                    </a:cubicBezTo>
                    <a:cubicBezTo>
                      <a:pt x="67" y="1"/>
                      <a:pt x="66" y="0"/>
                      <a:pt x="65" y="0"/>
                    </a:cubicBezTo>
                    <a:cubicBezTo>
                      <a:pt x="62" y="0"/>
                      <a:pt x="62" y="0"/>
                      <a:pt x="62" y="0"/>
                    </a:cubicBezTo>
                    <a:cubicBezTo>
                      <a:pt x="62" y="5"/>
                      <a:pt x="62" y="5"/>
                      <a:pt x="62" y="5"/>
                    </a:cubicBezTo>
                    <a:cubicBezTo>
                      <a:pt x="63" y="5"/>
                      <a:pt x="63" y="5"/>
                      <a:pt x="63" y="5"/>
                    </a:cubicBezTo>
                    <a:cubicBezTo>
                      <a:pt x="63" y="14"/>
                      <a:pt x="63" y="14"/>
                      <a:pt x="63" y="14"/>
                    </a:cubicBezTo>
                    <a:cubicBezTo>
                      <a:pt x="63" y="14"/>
                      <a:pt x="63" y="14"/>
                      <a:pt x="63" y="14"/>
                    </a:cubicBezTo>
                    <a:cubicBezTo>
                      <a:pt x="63" y="15"/>
                      <a:pt x="63" y="16"/>
                      <a:pt x="63" y="16"/>
                    </a:cubicBezTo>
                    <a:cubicBezTo>
                      <a:pt x="64" y="17"/>
                      <a:pt x="66" y="17"/>
                      <a:pt x="67" y="16"/>
                    </a:cubicBezTo>
                    <a:cubicBezTo>
                      <a:pt x="71" y="12"/>
                      <a:pt x="71" y="12"/>
                      <a:pt x="71" y="12"/>
                    </a:cubicBezTo>
                    <a:close/>
                    <a:moveTo>
                      <a:pt x="62" y="118"/>
                    </a:moveTo>
                    <a:cubicBezTo>
                      <a:pt x="63" y="118"/>
                      <a:pt x="63" y="118"/>
                      <a:pt x="63" y="118"/>
                    </a:cubicBezTo>
                    <a:cubicBezTo>
                      <a:pt x="63" y="108"/>
                      <a:pt x="63" y="108"/>
                      <a:pt x="63" y="108"/>
                    </a:cubicBezTo>
                    <a:cubicBezTo>
                      <a:pt x="63" y="107"/>
                      <a:pt x="64" y="106"/>
                      <a:pt x="65" y="106"/>
                    </a:cubicBezTo>
                    <a:cubicBezTo>
                      <a:pt x="66" y="106"/>
                      <a:pt x="66" y="106"/>
                      <a:pt x="67" y="106"/>
                    </a:cubicBezTo>
                    <a:cubicBezTo>
                      <a:pt x="71" y="111"/>
                      <a:pt x="71" y="111"/>
                      <a:pt x="71" y="111"/>
                    </a:cubicBezTo>
                    <a:cubicBezTo>
                      <a:pt x="71" y="117"/>
                      <a:pt x="71" y="117"/>
                      <a:pt x="71" y="117"/>
                    </a:cubicBezTo>
                    <a:cubicBezTo>
                      <a:pt x="67" y="114"/>
                      <a:pt x="67" y="114"/>
                      <a:pt x="67" y="114"/>
                    </a:cubicBezTo>
                    <a:cubicBezTo>
                      <a:pt x="67" y="120"/>
                      <a:pt x="67" y="120"/>
                      <a:pt x="67" y="120"/>
                    </a:cubicBezTo>
                    <a:cubicBezTo>
                      <a:pt x="67" y="122"/>
                      <a:pt x="66" y="123"/>
                      <a:pt x="65" y="123"/>
                    </a:cubicBezTo>
                    <a:cubicBezTo>
                      <a:pt x="62" y="123"/>
                      <a:pt x="62" y="123"/>
                      <a:pt x="62" y="123"/>
                    </a:cubicBezTo>
                    <a:cubicBezTo>
                      <a:pt x="62" y="118"/>
                      <a:pt x="62" y="118"/>
                      <a:pt x="62" y="118"/>
                    </a:cubicBezTo>
                    <a:close/>
                    <a:moveTo>
                      <a:pt x="71" y="108"/>
                    </a:moveTo>
                    <a:cubicBezTo>
                      <a:pt x="71" y="101"/>
                      <a:pt x="71" y="101"/>
                      <a:pt x="71" y="101"/>
                    </a:cubicBezTo>
                    <a:cubicBezTo>
                      <a:pt x="70" y="101"/>
                      <a:pt x="70" y="101"/>
                      <a:pt x="70" y="101"/>
                    </a:cubicBezTo>
                    <a:cubicBezTo>
                      <a:pt x="70" y="101"/>
                      <a:pt x="70" y="100"/>
                      <a:pt x="71" y="100"/>
                    </a:cubicBezTo>
                    <a:cubicBezTo>
                      <a:pt x="71" y="100"/>
                      <a:pt x="71" y="100"/>
                      <a:pt x="71" y="100"/>
                    </a:cubicBezTo>
                    <a:cubicBezTo>
                      <a:pt x="71" y="88"/>
                      <a:pt x="71" y="88"/>
                      <a:pt x="71" y="88"/>
                    </a:cubicBezTo>
                    <a:cubicBezTo>
                      <a:pt x="67" y="85"/>
                      <a:pt x="67" y="85"/>
                      <a:pt x="67" y="85"/>
                    </a:cubicBezTo>
                    <a:cubicBezTo>
                      <a:pt x="67" y="81"/>
                      <a:pt x="67" y="81"/>
                      <a:pt x="67" y="81"/>
                    </a:cubicBezTo>
                    <a:cubicBezTo>
                      <a:pt x="68" y="81"/>
                      <a:pt x="69" y="81"/>
                      <a:pt x="70" y="80"/>
                    </a:cubicBezTo>
                    <a:cubicBezTo>
                      <a:pt x="70" y="80"/>
                      <a:pt x="70" y="80"/>
                      <a:pt x="70" y="80"/>
                    </a:cubicBezTo>
                    <a:cubicBezTo>
                      <a:pt x="70" y="80"/>
                      <a:pt x="70" y="80"/>
                      <a:pt x="70" y="80"/>
                    </a:cubicBezTo>
                    <a:cubicBezTo>
                      <a:pt x="70" y="80"/>
                      <a:pt x="70" y="80"/>
                      <a:pt x="71" y="80"/>
                    </a:cubicBezTo>
                    <a:cubicBezTo>
                      <a:pt x="71" y="74"/>
                      <a:pt x="71" y="74"/>
                      <a:pt x="71" y="74"/>
                    </a:cubicBezTo>
                    <a:cubicBezTo>
                      <a:pt x="71" y="74"/>
                      <a:pt x="71" y="74"/>
                      <a:pt x="71" y="74"/>
                    </a:cubicBezTo>
                    <a:cubicBezTo>
                      <a:pt x="70" y="75"/>
                      <a:pt x="69" y="75"/>
                      <a:pt x="68" y="76"/>
                    </a:cubicBezTo>
                    <a:cubicBezTo>
                      <a:pt x="68" y="76"/>
                      <a:pt x="68" y="76"/>
                      <a:pt x="68" y="76"/>
                    </a:cubicBezTo>
                    <a:cubicBezTo>
                      <a:pt x="67" y="76"/>
                      <a:pt x="66" y="77"/>
                      <a:pt x="65" y="77"/>
                    </a:cubicBezTo>
                    <a:cubicBezTo>
                      <a:pt x="64" y="77"/>
                      <a:pt x="63" y="78"/>
                      <a:pt x="63" y="79"/>
                    </a:cubicBezTo>
                    <a:cubicBezTo>
                      <a:pt x="63" y="86"/>
                      <a:pt x="63" y="86"/>
                      <a:pt x="63" y="86"/>
                    </a:cubicBezTo>
                    <a:cubicBezTo>
                      <a:pt x="63" y="86"/>
                      <a:pt x="63" y="86"/>
                      <a:pt x="63" y="86"/>
                    </a:cubicBezTo>
                    <a:cubicBezTo>
                      <a:pt x="63" y="86"/>
                      <a:pt x="63" y="87"/>
                      <a:pt x="63" y="87"/>
                    </a:cubicBezTo>
                    <a:cubicBezTo>
                      <a:pt x="70" y="94"/>
                      <a:pt x="70" y="94"/>
                      <a:pt x="70" y="94"/>
                    </a:cubicBezTo>
                    <a:cubicBezTo>
                      <a:pt x="69" y="95"/>
                      <a:pt x="69" y="95"/>
                      <a:pt x="69" y="95"/>
                    </a:cubicBezTo>
                    <a:cubicBezTo>
                      <a:pt x="67" y="93"/>
                      <a:pt x="67" y="93"/>
                      <a:pt x="67" y="93"/>
                    </a:cubicBezTo>
                    <a:cubicBezTo>
                      <a:pt x="66" y="93"/>
                      <a:pt x="66" y="92"/>
                      <a:pt x="65" y="92"/>
                    </a:cubicBezTo>
                    <a:cubicBezTo>
                      <a:pt x="64" y="92"/>
                      <a:pt x="63" y="93"/>
                      <a:pt x="63" y="95"/>
                    </a:cubicBezTo>
                    <a:cubicBezTo>
                      <a:pt x="63" y="99"/>
                      <a:pt x="63" y="99"/>
                      <a:pt x="63" y="99"/>
                    </a:cubicBezTo>
                    <a:cubicBezTo>
                      <a:pt x="63" y="99"/>
                      <a:pt x="63" y="99"/>
                      <a:pt x="63" y="99"/>
                    </a:cubicBezTo>
                    <a:cubicBezTo>
                      <a:pt x="63" y="99"/>
                      <a:pt x="63" y="100"/>
                      <a:pt x="63" y="101"/>
                    </a:cubicBezTo>
                    <a:lnTo>
                      <a:pt x="71" y="108"/>
                    </a:lnTo>
                    <a:close/>
                    <a:moveTo>
                      <a:pt x="62" y="5"/>
                    </a:moveTo>
                    <a:cubicBezTo>
                      <a:pt x="61" y="5"/>
                      <a:pt x="61" y="5"/>
                      <a:pt x="61" y="5"/>
                    </a:cubicBezTo>
                    <a:cubicBezTo>
                      <a:pt x="61" y="14"/>
                      <a:pt x="61" y="14"/>
                      <a:pt x="61" y="14"/>
                    </a:cubicBezTo>
                    <a:cubicBezTo>
                      <a:pt x="61" y="16"/>
                      <a:pt x="60" y="17"/>
                      <a:pt x="59" y="17"/>
                    </a:cubicBezTo>
                    <a:cubicBezTo>
                      <a:pt x="58" y="17"/>
                      <a:pt x="57" y="16"/>
                      <a:pt x="57" y="16"/>
                    </a:cubicBezTo>
                    <a:cubicBezTo>
                      <a:pt x="53" y="12"/>
                      <a:pt x="53" y="12"/>
                      <a:pt x="53" y="12"/>
                    </a:cubicBezTo>
                    <a:cubicBezTo>
                      <a:pt x="53" y="5"/>
                      <a:pt x="53" y="5"/>
                      <a:pt x="53" y="5"/>
                    </a:cubicBezTo>
                    <a:cubicBezTo>
                      <a:pt x="56" y="9"/>
                      <a:pt x="56" y="9"/>
                      <a:pt x="56" y="9"/>
                    </a:cubicBezTo>
                    <a:cubicBezTo>
                      <a:pt x="56" y="2"/>
                      <a:pt x="56" y="2"/>
                      <a:pt x="56" y="2"/>
                    </a:cubicBezTo>
                    <a:cubicBezTo>
                      <a:pt x="56" y="1"/>
                      <a:pt x="57" y="0"/>
                      <a:pt x="59" y="0"/>
                    </a:cubicBezTo>
                    <a:cubicBezTo>
                      <a:pt x="62" y="0"/>
                      <a:pt x="62" y="0"/>
                      <a:pt x="62" y="0"/>
                    </a:cubicBezTo>
                    <a:cubicBezTo>
                      <a:pt x="62" y="5"/>
                      <a:pt x="62" y="5"/>
                      <a:pt x="62" y="5"/>
                    </a:cubicBezTo>
                    <a:close/>
                    <a:moveTo>
                      <a:pt x="53" y="14"/>
                    </a:moveTo>
                    <a:cubicBezTo>
                      <a:pt x="53" y="21"/>
                      <a:pt x="53" y="21"/>
                      <a:pt x="53" y="21"/>
                    </a:cubicBezTo>
                    <a:cubicBezTo>
                      <a:pt x="53" y="22"/>
                      <a:pt x="53" y="22"/>
                      <a:pt x="53" y="22"/>
                    </a:cubicBezTo>
                    <a:cubicBezTo>
                      <a:pt x="53" y="22"/>
                      <a:pt x="53" y="22"/>
                      <a:pt x="53" y="22"/>
                    </a:cubicBezTo>
                    <a:cubicBezTo>
                      <a:pt x="53" y="22"/>
                      <a:pt x="53" y="22"/>
                      <a:pt x="53" y="22"/>
                    </a:cubicBezTo>
                    <a:cubicBezTo>
                      <a:pt x="53" y="34"/>
                      <a:pt x="53" y="34"/>
                      <a:pt x="53" y="34"/>
                    </a:cubicBezTo>
                    <a:cubicBezTo>
                      <a:pt x="56" y="38"/>
                      <a:pt x="56" y="38"/>
                      <a:pt x="56" y="38"/>
                    </a:cubicBezTo>
                    <a:cubicBezTo>
                      <a:pt x="56" y="41"/>
                      <a:pt x="56" y="41"/>
                      <a:pt x="56" y="41"/>
                    </a:cubicBezTo>
                    <a:cubicBezTo>
                      <a:pt x="55" y="42"/>
                      <a:pt x="55" y="42"/>
                      <a:pt x="54" y="42"/>
                    </a:cubicBezTo>
                    <a:cubicBezTo>
                      <a:pt x="54" y="42"/>
                      <a:pt x="54" y="42"/>
                      <a:pt x="54" y="42"/>
                    </a:cubicBezTo>
                    <a:cubicBezTo>
                      <a:pt x="54" y="42"/>
                      <a:pt x="54" y="42"/>
                      <a:pt x="54" y="42"/>
                    </a:cubicBezTo>
                    <a:cubicBezTo>
                      <a:pt x="54" y="42"/>
                      <a:pt x="53" y="43"/>
                      <a:pt x="53" y="43"/>
                    </a:cubicBezTo>
                    <a:cubicBezTo>
                      <a:pt x="53" y="48"/>
                      <a:pt x="53" y="48"/>
                      <a:pt x="53" y="48"/>
                    </a:cubicBezTo>
                    <a:cubicBezTo>
                      <a:pt x="53" y="48"/>
                      <a:pt x="53" y="48"/>
                      <a:pt x="53" y="48"/>
                    </a:cubicBezTo>
                    <a:cubicBezTo>
                      <a:pt x="54" y="48"/>
                      <a:pt x="55" y="47"/>
                      <a:pt x="56" y="47"/>
                    </a:cubicBezTo>
                    <a:cubicBezTo>
                      <a:pt x="56" y="47"/>
                      <a:pt x="56" y="47"/>
                      <a:pt x="56" y="47"/>
                    </a:cubicBezTo>
                    <a:cubicBezTo>
                      <a:pt x="57" y="46"/>
                      <a:pt x="58" y="46"/>
                      <a:pt x="59" y="46"/>
                    </a:cubicBezTo>
                    <a:cubicBezTo>
                      <a:pt x="60" y="46"/>
                      <a:pt x="61" y="45"/>
                      <a:pt x="61" y="43"/>
                    </a:cubicBezTo>
                    <a:cubicBezTo>
                      <a:pt x="61" y="37"/>
                      <a:pt x="61" y="37"/>
                      <a:pt x="61" y="37"/>
                    </a:cubicBezTo>
                    <a:cubicBezTo>
                      <a:pt x="61" y="37"/>
                      <a:pt x="61" y="37"/>
                      <a:pt x="61" y="37"/>
                    </a:cubicBezTo>
                    <a:cubicBezTo>
                      <a:pt x="61" y="36"/>
                      <a:pt x="61" y="36"/>
                      <a:pt x="60" y="35"/>
                    </a:cubicBezTo>
                    <a:cubicBezTo>
                      <a:pt x="53" y="28"/>
                      <a:pt x="53" y="28"/>
                      <a:pt x="53" y="28"/>
                    </a:cubicBezTo>
                    <a:cubicBezTo>
                      <a:pt x="55" y="27"/>
                      <a:pt x="55" y="27"/>
                      <a:pt x="55" y="27"/>
                    </a:cubicBezTo>
                    <a:cubicBezTo>
                      <a:pt x="57" y="29"/>
                      <a:pt x="57" y="29"/>
                      <a:pt x="57" y="29"/>
                    </a:cubicBezTo>
                    <a:cubicBezTo>
                      <a:pt x="57" y="30"/>
                      <a:pt x="58" y="30"/>
                      <a:pt x="59" y="30"/>
                    </a:cubicBezTo>
                    <a:cubicBezTo>
                      <a:pt x="60" y="30"/>
                      <a:pt x="61" y="29"/>
                      <a:pt x="61" y="28"/>
                    </a:cubicBezTo>
                    <a:cubicBezTo>
                      <a:pt x="61" y="24"/>
                      <a:pt x="61" y="24"/>
                      <a:pt x="61" y="24"/>
                    </a:cubicBezTo>
                    <a:cubicBezTo>
                      <a:pt x="61" y="24"/>
                      <a:pt x="61" y="24"/>
                      <a:pt x="61" y="24"/>
                    </a:cubicBezTo>
                    <a:cubicBezTo>
                      <a:pt x="61" y="23"/>
                      <a:pt x="61" y="22"/>
                      <a:pt x="60" y="22"/>
                    </a:cubicBezTo>
                    <a:cubicBezTo>
                      <a:pt x="53" y="14"/>
                      <a:pt x="53" y="14"/>
                      <a:pt x="53" y="14"/>
                    </a:cubicBezTo>
                    <a:close/>
                    <a:moveTo>
                      <a:pt x="53" y="74"/>
                    </a:moveTo>
                    <a:cubicBezTo>
                      <a:pt x="53" y="74"/>
                      <a:pt x="53" y="74"/>
                      <a:pt x="53" y="74"/>
                    </a:cubicBezTo>
                    <a:cubicBezTo>
                      <a:pt x="53" y="74"/>
                      <a:pt x="53" y="74"/>
                      <a:pt x="53" y="74"/>
                    </a:cubicBezTo>
                    <a:cubicBezTo>
                      <a:pt x="53" y="74"/>
                      <a:pt x="53" y="74"/>
                      <a:pt x="53" y="74"/>
                    </a:cubicBezTo>
                    <a:cubicBezTo>
                      <a:pt x="54" y="75"/>
                      <a:pt x="55" y="75"/>
                      <a:pt x="56" y="76"/>
                    </a:cubicBezTo>
                    <a:cubicBezTo>
                      <a:pt x="57" y="76"/>
                      <a:pt x="58" y="77"/>
                      <a:pt x="59" y="77"/>
                    </a:cubicBezTo>
                    <a:cubicBezTo>
                      <a:pt x="60" y="77"/>
                      <a:pt x="61" y="78"/>
                      <a:pt x="61" y="79"/>
                    </a:cubicBezTo>
                    <a:cubicBezTo>
                      <a:pt x="61" y="79"/>
                      <a:pt x="61" y="79"/>
                      <a:pt x="61" y="79"/>
                    </a:cubicBezTo>
                    <a:cubicBezTo>
                      <a:pt x="61" y="86"/>
                      <a:pt x="61" y="86"/>
                      <a:pt x="61" y="86"/>
                    </a:cubicBezTo>
                    <a:cubicBezTo>
                      <a:pt x="61" y="86"/>
                      <a:pt x="61" y="87"/>
                      <a:pt x="60" y="87"/>
                    </a:cubicBezTo>
                    <a:cubicBezTo>
                      <a:pt x="53" y="94"/>
                      <a:pt x="53" y="94"/>
                      <a:pt x="53" y="94"/>
                    </a:cubicBezTo>
                    <a:cubicBezTo>
                      <a:pt x="55" y="95"/>
                      <a:pt x="55" y="95"/>
                      <a:pt x="55" y="95"/>
                    </a:cubicBezTo>
                    <a:cubicBezTo>
                      <a:pt x="57" y="93"/>
                      <a:pt x="57" y="93"/>
                      <a:pt x="57" y="93"/>
                    </a:cubicBezTo>
                    <a:cubicBezTo>
                      <a:pt x="58" y="92"/>
                      <a:pt x="59" y="92"/>
                      <a:pt x="60" y="93"/>
                    </a:cubicBezTo>
                    <a:cubicBezTo>
                      <a:pt x="61" y="94"/>
                      <a:pt x="61" y="94"/>
                      <a:pt x="61" y="95"/>
                    </a:cubicBezTo>
                    <a:cubicBezTo>
                      <a:pt x="61" y="95"/>
                      <a:pt x="61" y="95"/>
                      <a:pt x="61" y="95"/>
                    </a:cubicBezTo>
                    <a:cubicBezTo>
                      <a:pt x="61" y="99"/>
                      <a:pt x="61" y="99"/>
                      <a:pt x="61" y="99"/>
                    </a:cubicBezTo>
                    <a:cubicBezTo>
                      <a:pt x="61" y="100"/>
                      <a:pt x="61" y="100"/>
                      <a:pt x="60" y="101"/>
                    </a:cubicBezTo>
                    <a:cubicBezTo>
                      <a:pt x="53" y="108"/>
                      <a:pt x="53" y="108"/>
                      <a:pt x="53" y="108"/>
                    </a:cubicBezTo>
                    <a:cubicBezTo>
                      <a:pt x="53" y="101"/>
                      <a:pt x="53" y="101"/>
                      <a:pt x="53" y="101"/>
                    </a:cubicBezTo>
                    <a:cubicBezTo>
                      <a:pt x="53" y="101"/>
                      <a:pt x="53" y="101"/>
                      <a:pt x="53" y="101"/>
                    </a:cubicBezTo>
                    <a:cubicBezTo>
                      <a:pt x="53" y="101"/>
                      <a:pt x="53" y="100"/>
                      <a:pt x="53" y="100"/>
                    </a:cubicBezTo>
                    <a:cubicBezTo>
                      <a:pt x="53" y="100"/>
                      <a:pt x="53" y="100"/>
                      <a:pt x="53" y="100"/>
                    </a:cubicBezTo>
                    <a:cubicBezTo>
                      <a:pt x="53" y="88"/>
                      <a:pt x="53" y="88"/>
                      <a:pt x="53" y="88"/>
                    </a:cubicBezTo>
                    <a:cubicBezTo>
                      <a:pt x="56" y="85"/>
                      <a:pt x="56" y="85"/>
                      <a:pt x="56" y="85"/>
                    </a:cubicBezTo>
                    <a:cubicBezTo>
                      <a:pt x="56" y="81"/>
                      <a:pt x="56" y="81"/>
                      <a:pt x="56" y="81"/>
                    </a:cubicBezTo>
                    <a:cubicBezTo>
                      <a:pt x="55" y="81"/>
                      <a:pt x="55" y="81"/>
                      <a:pt x="54" y="80"/>
                    </a:cubicBezTo>
                    <a:cubicBezTo>
                      <a:pt x="54" y="80"/>
                      <a:pt x="53" y="80"/>
                      <a:pt x="53" y="80"/>
                    </a:cubicBezTo>
                    <a:cubicBezTo>
                      <a:pt x="53" y="74"/>
                      <a:pt x="53" y="74"/>
                      <a:pt x="53" y="74"/>
                    </a:cubicBezTo>
                    <a:close/>
                    <a:moveTo>
                      <a:pt x="53" y="111"/>
                    </a:moveTo>
                    <a:cubicBezTo>
                      <a:pt x="53" y="117"/>
                      <a:pt x="53" y="117"/>
                      <a:pt x="53" y="117"/>
                    </a:cubicBezTo>
                    <a:cubicBezTo>
                      <a:pt x="56" y="114"/>
                      <a:pt x="56" y="114"/>
                      <a:pt x="56" y="114"/>
                    </a:cubicBezTo>
                    <a:cubicBezTo>
                      <a:pt x="56" y="120"/>
                      <a:pt x="56" y="120"/>
                      <a:pt x="56" y="120"/>
                    </a:cubicBezTo>
                    <a:cubicBezTo>
                      <a:pt x="56" y="122"/>
                      <a:pt x="57" y="123"/>
                      <a:pt x="59" y="123"/>
                    </a:cubicBezTo>
                    <a:cubicBezTo>
                      <a:pt x="62" y="123"/>
                      <a:pt x="62" y="123"/>
                      <a:pt x="62" y="123"/>
                    </a:cubicBezTo>
                    <a:cubicBezTo>
                      <a:pt x="62" y="118"/>
                      <a:pt x="62" y="118"/>
                      <a:pt x="62" y="118"/>
                    </a:cubicBezTo>
                    <a:cubicBezTo>
                      <a:pt x="61" y="118"/>
                      <a:pt x="61" y="118"/>
                      <a:pt x="61" y="118"/>
                    </a:cubicBezTo>
                    <a:cubicBezTo>
                      <a:pt x="61" y="108"/>
                      <a:pt x="61" y="108"/>
                      <a:pt x="61" y="108"/>
                    </a:cubicBezTo>
                    <a:cubicBezTo>
                      <a:pt x="61" y="108"/>
                      <a:pt x="61" y="108"/>
                      <a:pt x="61" y="108"/>
                    </a:cubicBezTo>
                    <a:cubicBezTo>
                      <a:pt x="61" y="107"/>
                      <a:pt x="61" y="107"/>
                      <a:pt x="60" y="106"/>
                    </a:cubicBezTo>
                    <a:cubicBezTo>
                      <a:pt x="59" y="105"/>
                      <a:pt x="58" y="105"/>
                      <a:pt x="57" y="106"/>
                    </a:cubicBezTo>
                    <a:lnTo>
                      <a:pt x="53" y="111"/>
                    </a:lnTo>
                    <a:close/>
                    <a:moveTo>
                      <a:pt x="53" y="12"/>
                    </a:moveTo>
                    <a:cubicBezTo>
                      <a:pt x="48" y="7"/>
                      <a:pt x="48" y="7"/>
                      <a:pt x="48" y="7"/>
                    </a:cubicBezTo>
                    <a:cubicBezTo>
                      <a:pt x="47" y="9"/>
                      <a:pt x="47" y="9"/>
                      <a:pt x="47" y="9"/>
                    </a:cubicBezTo>
                    <a:cubicBezTo>
                      <a:pt x="53" y="14"/>
                      <a:pt x="53" y="14"/>
                      <a:pt x="53" y="14"/>
                    </a:cubicBezTo>
                    <a:cubicBezTo>
                      <a:pt x="53" y="21"/>
                      <a:pt x="53" y="21"/>
                      <a:pt x="53" y="21"/>
                    </a:cubicBezTo>
                    <a:cubicBezTo>
                      <a:pt x="42" y="10"/>
                      <a:pt x="42" y="10"/>
                      <a:pt x="42" y="10"/>
                    </a:cubicBezTo>
                    <a:cubicBezTo>
                      <a:pt x="42" y="10"/>
                      <a:pt x="42" y="10"/>
                      <a:pt x="42" y="10"/>
                    </a:cubicBezTo>
                    <a:cubicBezTo>
                      <a:pt x="42" y="10"/>
                      <a:pt x="42" y="10"/>
                      <a:pt x="42" y="10"/>
                    </a:cubicBezTo>
                    <a:cubicBezTo>
                      <a:pt x="41" y="9"/>
                      <a:pt x="41" y="8"/>
                      <a:pt x="42" y="7"/>
                    </a:cubicBezTo>
                    <a:cubicBezTo>
                      <a:pt x="46" y="2"/>
                      <a:pt x="46" y="2"/>
                      <a:pt x="46" y="2"/>
                    </a:cubicBezTo>
                    <a:cubicBezTo>
                      <a:pt x="47" y="2"/>
                      <a:pt x="47" y="2"/>
                      <a:pt x="47" y="2"/>
                    </a:cubicBezTo>
                    <a:cubicBezTo>
                      <a:pt x="47" y="1"/>
                      <a:pt x="49" y="1"/>
                      <a:pt x="50" y="2"/>
                    </a:cubicBezTo>
                    <a:cubicBezTo>
                      <a:pt x="53" y="5"/>
                      <a:pt x="53" y="5"/>
                      <a:pt x="53" y="5"/>
                    </a:cubicBezTo>
                    <a:cubicBezTo>
                      <a:pt x="53" y="12"/>
                      <a:pt x="53" y="12"/>
                      <a:pt x="53" y="12"/>
                    </a:cubicBezTo>
                    <a:close/>
                    <a:moveTo>
                      <a:pt x="53" y="48"/>
                    </a:moveTo>
                    <a:cubicBezTo>
                      <a:pt x="53" y="43"/>
                      <a:pt x="53" y="43"/>
                      <a:pt x="53" y="43"/>
                    </a:cubicBezTo>
                    <a:cubicBezTo>
                      <a:pt x="52" y="43"/>
                      <a:pt x="52" y="43"/>
                      <a:pt x="52" y="43"/>
                    </a:cubicBezTo>
                    <a:cubicBezTo>
                      <a:pt x="49" y="41"/>
                      <a:pt x="49" y="41"/>
                      <a:pt x="49" y="41"/>
                    </a:cubicBezTo>
                    <a:cubicBezTo>
                      <a:pt x="49" y="31"/>
                      <a:pt x="49" y="31"/>
                      <a:pt x="49" y="31"/>
                    </a:cubicBezTo>
                    <a:cubicBezTo>
                      <a:pt x="53" y="34"/>
                      <a:pt x="53" y="34"/>
                      <a:pt x="53" y="34"/>
                    </a:cubicBezTo>
                    <a:cubicBezTo>
                      <a:pt x="53" y="22"/>
                      <a:pt x="53" y="22"/>
                      <a:pt x="53" y="22"/>
                    </a:cubicBezTo>
                    <a:cubicBezTo>
                      <a:pt x="48" y="27"/>
                      <a:pt x="48" y="27"/>
                      <a:pt x="48" y="27"/>
                    </a:cubicBezTo>
                    <a:cubicBezTo>
                      <a:pt x="48" y="27"/>
                      <a:pt x="48" y="27"/>
                      <a:pt x="48" y="28"/>
                    </a:cubicBezTo>
                    <a:cubicBezTo>
                      <a:pt x="48" y="27"/>
                      <a:pt x="47" y="27"/>
                      <a:pt x="47" y="27"/>
                    </a:cubicBezTo>
                    <a:cubicBezTo>
                      <a:pt x="40" y="27"/>
                      <a:pt x="40" y="27"/>
                      <a:pt x="40" y="27"/>
                    </a:cubicBezTo>
                    <a:cubicBezTo>
                      <a:pt x="40" y="27"/>
                      <a:pt x="40" y="27"/>
                      <a:pt x="40" y="27"/>
                    </a:cubicBezTo>
                    <a:cubicBezTo>
                      <a:pt x="40" y="11"/>
                      <a:pt x="40" y="11"/>
                      <a:pt x="40" y="11"/>
                    </a:cubicBezTo>
                    <a:cubicBezTo>
                      <a:pt x="40" y="10"/>
                      <a:pt x="39" y="9"/>
                      <a:pt x="38" y="9"/>
                    </a:cubicBezTo>
                    <a:cubicBezTo>
                      <a:pt x="38" y="36"/>
                      <a:pt x="38" y="36"/>
                      <a:pt x="38" y="36"/>
                    </a:cubicBezTo>
                    <a:cubicBezTo>
                      <a:pt x="39" y="37"/>
                      <a:pt x="39" y="37"/>
                      <a:pt x="39" y="37"/>
                    </a:cubicBezTo>
                    <a:cubicBezTo>
                      <a:pt x="39" y="37"/>
                      <a:pt x="40" y="38"/>
                      <a:pt x="40" y="38"/>
                    </a:cubicBezTo>
                    <a:cubicBezTo>
                      <a:pt x="42" y="38"/>
                      <a:pt x="43" y="37"/>
                      <a:pt x="43" y="35"/>
                    </a:cubicBezTo>
                    <a:cubicBezTo>
                      <a:pt x="43" y="32"/>
                      <a:pt x="43" y="32"/>
                      <a:pt x="43" y="32"/>
                    </a:cubicBezTo>
                    <a:cubicBezTo>
                      <a:pt x="45" y="32"/>
                      <a:pt x="45" y="32"/>
                      <a:pt x="45" y="32"/>
                    </a:cubicBezTo>
                    <a:cubicBezTo>
                      <a:pt x="45" y="42"/>
                      <a:pt x="45" y="42"/>
                      <a:pt x="45" y="42"/>
                    </a:cubicBezTo>
                    <a:cubicBezTo>
                      <a:pt x="45" y="42"/>
                      <a:pt x="45" y="42"/>
                      <a:pt x="45" y="42"/>
                    </a:cubicBezTo>
                    <a:cubicBezTo>
                      <a:pt x="45" y="42"/>
                      <a:pt x="45" y="43"/>
                      <a:pt x="45" y="43"/>
                    </a:cubicBezTo>
                    <a:cubicBezTo>
                      <a:pt x="50" y="48"/>
                      <a:pt x="50" y="48"/>
                      <a:pt x="50" y="48"/>
                    </a:cubicBezTo>
                    <a:cubicBezTo>
                      <a:pt x="51" y="49"/>
                      <a:pt x="52" y="49"/>
                      <a:pt x="53" y="48"/>
                    </a:cubicBezTo>
                    <a:close/>
                    <a:moveTo>
                      <a:pt x="38" y="38"/>
                    </a:moveTo>
                    <a:cubicBezTo>
                      <a:pt x="38" y="39"/>
                      <a:pt x="38" y="40"/>
                      <a:pt x="38" y="41"/>
                    </a:cubicBezTo>
                    <a:cubicBezTo>
                      <a:pt x="38" y="38"/>
                      <a:pt x="38" y="38"/>
                      <a:pt x="38" y="38"/>
                    </a:cubicBezTo>
                    <a:close/>
                    <a:moveTo>
                      <a:pt x="38" y="44"/>
                    </a:moveTo>
                    <a:cubicBezTo>
                      <a:pt x="42" y="44"/>
                      <a:pt x="42" y="44"/>
                      <a:pt x="42" y="44"/>
                    </a:cubicBezTo>
                    <a:cubicBezTo>
                      <a:pt x="43" y="44"/>
                      <a:pt x="44" y="44"/>
                      <a:pt x="44" y="45"/>
                    </a:cubicBezTo>
                    <a:cubicBezTo>
                      <a:pt x="49" y="49"/>
                      <a:pt x="49" y="49"/>
                      <a:pt x="49" y="49"/>
                    </a:cubicBezTo>
                    <a:cubicBezTo>
                      <a:pt x="49" y="50"/>
                      <a:pt x="49" y="51"/>
                      <a:pt x="49" y="52"/>
                    </a:cubicBezTo>
                    <a:cubicBezTo>
                      <a:pt x="48" y="53"/>
                      <a:pt x="48" y="54"/>
                      <a:pt x="47" y="55"/>
                    </a:cubicBezTo>
                    <a:cubicBezTo>
                      <a:pt x="47" y="56"/>
                      <a:pt x="46" y="57"/>
                      <a:pt x="46" y="58"/>
                    </a:cubicBezTo>
                    <a:cubicBezTo>
                      <a:pt x="46" y="60"/>
                      <a:pt x="45" y="60"/>
                      <a:pt x="44" y="60"/>
                    </a:cubicBezTo>
                    <a:cubicBezTo>
                      <a:pt x="44" y="60"/>
                      <a:pt x="44" y="60"/>
                      <a:pt x="44" y="60"/>
                    </a:cubicBezTo>
                    <a:cubicBezTo>
                      <a:pt x="38" y="60"/>
                      <a:pt x="38" y="60"/>
                      <a:pt x="38" y="60"/>
                    </a:cubicBezTo>
                    <a:cubicBezTo>
                      <a:pt x="38" y="55"/>
                      <a:pt x="38" y="55"/>
                      <a:pt x="38" y="55"/>
                    </a:cubicBezTo>
                    <a:cubicBezTo>
                      <a:pt x="38" y="56"/>
                      <a:pt x="38" y="56"/>
                      <a:pt x="38" y="56"/>
                    </a:cubicBezTo>
                    <a:cubicBezTo>
                      <a:pt x="42" y="56"/>
                      <a:pt x="42" y="56"/>
                      <a:pt x="42" y="56"/>
                    </a:cubicBezTo>
                    <a:cubicBezTo>
                      <a:pt x="42" y="55"/>
                      <a:pt x="43" y="54"/>
                      <a:pt x="43" y="53"/>
                    </a:cubicBezTo>
                    <a:cubicBezTo>
                      <a:pt x="43" y="53"/>
                      <a:pt x="43" y="52"/>
                      <a:pt x="44" y="51"/>
                    </a:cubicBezTo>
                    <a:cubicBezTo>
                      <a:pt x="41" y="49"/>
                      <a:pt x="41" y="49"/>
                      <a:pt x="41" y="49"/>
                    </a:cubicBezTo>
                    <a:cubicBezTo>
                      <a:pt x="38" y="49"/>
                      <a:pt x="38" y="49"/>
                      <a:pt x="38" y="49"/>
                    </a:cubicBezTo>
                    <a:cubicBezTo>
                      <a:pt x="38" y="44"/>
                      <a:pt x="38" y="44"/>
                      <a:pt x="38" y="44"/>
                    </a:cubicBezTo>
                    <a:close/>
                    <a:moveTo>
                      <a:pt x="38" y="62"/>
                    </a:moveTo>
                    <a:cubicBezTo>
                      <a:pt x="44" y="62"/>
                      <a:pt x="44" y="62"/>
                      <a:pt x="44" y="62"/>
                    </a:cubicBezTo>
                    <a:cubicBezTo>
                      <a:pt x="45" y="62"/>
                      <a:pt x="46" y="63"/>
                      <a:pt x="46" y="64"/>
                    </a:cubicBezTo>
                    <a:cubicBezTo>
                      <a:pt x="47" y="65"/>
                      <a:pt x="47" y="66"/>
                      <a:pt x="47" y="67"/>
                    </a:cubicBezTo>
                    <a:cubicBezTo>
                      <a:pt x="48" y="68"/>
                      <a:pt x="48" y="69"/>
                      <a:pt x="49" y="70"/>
                    </a:cubicBezTo>
                    <a:cubicBezTo>
                      <a:pt x="49" y="71"/>
                      <a:pt x="49" y="72"/>
                      <a:pt x="49" y="73"/>
                    </a:cubicBezTo>
                    <a:cubicBezTo>
                      <a:pt x="44" y="78"/>
                      <a:pt x="44" y="78"/>
                      <a:pt x="44" y="78"/>
                    </a:cubicBezTo>
                    <a:cubicBezTo>
                      <a:pt x="44" y="78"/>
                      <a:pt x="43" y="79"/>
                      <a:pt x="42" y="79"/>
                    </a:cubicBezTo>
                    <a:cubicBezTo>
                      <a:pt x="42" y="79"/>
                      <a:pt x="42" y="79"/>
                      <a:pt x="42" y="79"/>
                    </a:cubicBezTo>
                    <a:cubicBezTo>
                      <a:pt x="38" y="79"/>
                      <a:pt x="38" y="79"/>
                      <a:pt x="38" y="79"/>
                    </a:cubicBezTo>
                    <a:cubicBezTo>
                      <a:pt x="38" y="74"/>
                      <a:pt x="38" y="74"/>
                      <a:pt x="38" y="74"/>
                    </a:cubicBezTo>
                    <a:cubicBezTo>
                      <a:pt x="41" y="74"/>
                      <a:pt x="41" y="74"/>
                      <a:pt x="41" y="74"/>
                    </a:cubicBezTo>
                    <a:cubicBezTo>
                      <a:pt x="44" y="71"/>
                      <a:pt x="44" y="71"/>
                      <a:pt x="44" y="71"/>
                    </a:cubicBezTo>
                    <a:cubicBezTo>
                      <a:pt x="43" y="71"/>
                      <a:pt x="43" y="70"/>
                      <a:pt x="43" y="69"/>
                    </a:cubicBezTo>
                    <a:cubicBezTo>
                      <a:pt x="43" y="68"/>
                      <a:pt x="42" y="68"/>
                      <a:pt x="42" y="67"/>
                    </a:cubicBezTo>
                    <a:cubicBezTo>
                      <a:pt x="38" y="67"/>
                      <a:pt x="38" y="67"/>
                      <a:pt x="38" y="67"/>
                    </a:cubicBezTo>
                    <a:cubicBezTo>
                      <a:pt x="38" y="68"/>
                      <a:pt x="38" y="68"/>
                      <a:pt x="38" y="68"/>
                    </a:cubicBezTo>
                    <a:cubicBezTo>
                      <a:pt x="38" y="62"/>
                      <a:pt x="38" y="62"/>
                      <a:pt x="38" y="62"/>
                    </a:cubicBezTo>
                    <a:close/>
                    <a:moveTo>
                      <a:pt x="38" y="81"/>
                    </a:moveTo>
                    <a:cubicBezTo>
                      <a:pt x="38" y="82"/>
                      <a:pt x="38" y="82"/>
                      <a:pt x="38" y="83"/>
                    </a:cubicBezTo>
                    <a:cubicBezTo>
                      <a:pt x="38" y="83"/>
                      <a:pt x="38" y="84"/>
                      <a:pt x="38" y="84"/>
                    </a:cubicBezTo>
                    <a:cubicBezTo>
                      <a:pt x="38" y="81"/>
                      <a:pt x="38" y="81"/>
                      <a:pt x="38" y="81"/>
                    </a:cubicBezTo>
                    <a:close/>
                    <a:moveTo>
                      <a:pt x="38" y="87"/>
                    </a:moveTo>
                    <a:cubicBezTo>
                      <a:pt x="38" y="114"/>
                      <a:pt x="38" y="114"/>
                      <a:pt x="38" y="114"/>
                    </a:cubicBezTo>
                    <a:cubicBezTo>
                      <a:pt x="39" y="114"/>
                      <a:pt x="40" y="112"/>
                      <a:pt x="40" y="111"/>
                    </a:cubicBezTo>
                    <a:cubicBezTo>
                      <a:pt x="40" y="95"/>
                      <a:pt x="40" y="95"/>
                      <a:pt x="40" y="95"/>
                    </a:cubicBezTo>
                    <a:cubicBezTo>
                      <a:pt x="40" y="95"/>
                      <a:pt x="40" y="95"/>
                      <a:pt x="40" y="95"/>
                    </a:cubicBezTo>
                    <a:cubicBezTo>
                      <a:pt x="47" y="95"/>
                      <a:pt x="47" y="95"/>
                      <a:pt x="47" y="95"/>
                    </a:cubicBezTo>
                    <a:cubicBezTo>
                      <a:pt x="47" y="95"/>
                      <a:pt x="48" y="95"/>
                      <a:pt x="48" y="95"/>
                    </a:cubicBezTo>
                    <a:cubicBezTo>
                      <a:pt x="48" y="95"/>
                      <a:pt x="48" y="95"/>
                      <a:pt x="48" y="96"/>
                    </a:cubicBezTo>
                    <a:cubicBezTo>
                      <a:pt x="49" y="96"/>
                      <a:pt x="49" y="96"/>
                      <a:pt x="49" y="96"/>
                    </a:cubicBezTo>
                    <a:cubicBezTo>
                      <a:pt x="53" y="100"/>
                      <a:pt x="53" y="100"/>
                      <a:pt x="53" y="100"/>
                    </a:cubicBezTo>
                    <a:cubicBezTo>
                      <a:pt x="53" y="88"/>
                      <a:pt x="53" y="88"/>
                      <a:pt x="53" y="88"/>
                    </a:cubicBezTo>
                    <a:cubicBezTo>
                      <a:pt x="49" y="91"/>
                      <a:pt x="49" y="91"/>
                      <a:pt x="49" y="91"/>
                    </a:cubicBezTo>
                    <a:cubicBezTo>
                      <a:pt x="49" y="82"/>
                      <a:pt x="49" y="82"/>
                      <a:pt x="49" y="82"/>
                    </a:cubicBezTo>
                    <a:cubicBezTo>
                      <a:pt x="52" y="79"/>
                      <a:pt x="52" y="79"/>
                      <a:pt x="52" y="79"/>
                    </a:cubicBezTo>
                    <a:cubicBezTo>
                      <a:pt x="52" y="79"/>
                      <a:pt x="52" y="80"/>
                      <a:pt x="53" y="80"/>
                    </a:cubicBezTo>
                    <a:cubicBezTo>
                      <a:pt x="53" y="74"/>
                      <a:pt x="53" y="74"/>
                      <a:pt x="53" y="74"/>
                    </a:cubicBezTo>
                    <a:cubicBezTo>
                      <a:pt x="52" y="74"/>
                      <a:pt x="51" y="74"/>
                      <a:pt x="50" y="74"/>
                    </a:cubicBezTo>
                    <a:cubicBezTo>
                      <a:pt x="45" y="79"/>
                      <a:pt x="45" y="79"/>
                      <a:pt x="45" y="79"/>
                    </a:cubicBezTo>
                    <a:cubicBezTo>
                      <a:pt x="45" y="79"/>
                      <a:pt x="45" y="80"/>
                      <a:pt x="45" y="81"/>
                    </a:cubicBezTo>
                    <a:cubicBezTo>
                      <a:pt x="45" y="90"/>
                      <a:pt x="45" y="90"/>
                      <a:pt x="45" y="90"/>
                    </a:cubicBezTo>
                    <a:cubicBezTo>
                      <a:pt x="43" y="90"/>
                      <a:pt x="43" y="90"/>
                      <a:pt x="43" y="90"/>
                    </a:cubicBezTo>
                    <a:cubicBezTo>
                      <a:pt x="43" y="87"/>
                      <a:pt x="43" y="87"/>
                      <a:pt x="43" y="87"/>
                    </a:cubicBezTo>
                    <a:cubicBezTo>
                      <a:pt x="43" y="87"/>
                      <a:pt x="43" y="87"/>
                      <a:pt x="43" y="87"/>
                    </a:cubicBezTo>
                    <a:cubicBezTo>
                      <a:pt x="43" y="87"/>
                      <a:pt x="43" y="86"/>
                      <a:pt x="42" y="86"/>
                    </a:cubicBezTo>
                    <a:cubicBezTo>
                      <a:pt x="41" y="85"/>
                      <a:pt x="40" y="85"/>
                      <a:pt x="39" y="86"/>
                    </a:cubicBezTo>
                    <a:cubicBezTo>
                      <a:pt x="38" y="87"/>
                      <a:pt x="38" y="87"/>
                      <a:pt x="38" y="87"/>
                    </a:cubicBezTo>
                    <a:close/>
                    <a:moveTo>
                      <a:pt x="53" y="108"/>
                    </a:moveTo>
                    <a:cubicBezTo>
                      <a:pt x="47" y="114"/>
                      <a:pt x="47" y="114"/>
                      <a:pt x="47" y="114"/>
                    </a:cubicBezTo>
                    <a:cubicBezTo>
                      <a:pt x="48" y="115"/>
                      <a:pt x="48" y="115"/>
                      <a:pt x="48" y="115"/>
                    </a:cubicBezTo>
                    <a:cubicBezTo>
                      <a:pt x="53" y="111"/>
                      <a:pt x="53" y="111"/>
                      <a:pt x="53" y="111"/>
                    </a:cubicBezTo>
                    <a:cubicBezTo>
                      <a:pt x="53" y="117"/>
                      <a:pt x="53" y="117"/>
                      <a:pt x="53" y="117"/>
                    </a:cubicBezTo>
                    <a:cubicBezTo>
                      <a:pt x="50" y="120"/>
                      <a:pt x="50" y="120"/>
                      <a:pt x="50" y="120"/>
                    </a:cubicBezTo>
                    <a:cubicBezTo>
                      <a:pt x="50" y="120"/>
                      <a:pt x="50" y="120"/>
                      <a:pt x="50" y="120"/>
                    </a:cubicBezTo>
                    <a:cubicBezTo>
                      <a:pt x="49" y="121"/>
                      <a:pt x="47" y="121"/>
                      <a:pt x="47" y="120"/>
                    </a:cubicBezTo>
                    <a:cubicBezTo>
                      <a:pt x="42" y="116"/>
                      <a:pt x="42" y="116"/>
                      <a:pt x="42" y="116"/>
                    </a:cubicBezTo>
                    <a:cubicBezTo>
                      <a:pt x="42" y="115"/>
                      <a:pt x="42" y="115"/>
                      <a:pt x="42" y="115"/>
                    </a:cubicBezTo>
                    <a:cubicBezTo>
                      <a:pt x="41" y="115"/>
                      <a:pt x="41" y="113"/>
                      <a:pt x="42" y="112"/>
                    </a:cubicBezTo>
                    <a:cubicBezTo>
                      <a:pt x="53" y="101"/>
                      <a:pt x="53" y="101"/>
                      <a:pt x="53" y="101"/>
                    </a:cubicBezTo>
                    <a:lnTo>
                      <a:pt x="53" y="108"/>
                    </a:lnTo>
                    <a:close/>
                    <a:moveTo>
                      <a:pt x="38" y="36"/>
                    </a:moveTo>
                    <a:cubicBezTo>
                      <a:pt x="36" y="34"/>
                      <a:pt x="36" y="34"/>
                      <a:pt x="36" y="34"/>
                    </a:cubicBezTo>
                    <a:cubicBezTo>
                      <a:pt x="35" y="34"/>
                      <a:pt x="35" y="33"/>
                      <a:pt x="35" y="32"/>
                    </a:cubicBezTo>
                    <a:cubicBezTo>
                      <a:pt x="35" y="32"/>
                      <a:pt x="35" y="32"/>
                      <a:pt x="35" y="32"/>
                    </a:cubicBezTo>
                    <a:cubicBezTo>
                      <a:pt x="35" y="14"/>
                      <a:pt x="35" y="14"/>
                      <a:pt x="35" y="14"/>
                    </a:cubicBezTo>
                    <a:cubicBezTo>
                      <a:pt x="33" y="14"/>
                      <a:pt x="33" y="14"/>
                      <a:pt x="33" y="14"/>
                    </a:cubicBezTo>
                    <a:cubicBezTo>
                      <a:pt x="33" y="26"/>
                      <a:pt x="33" y="26"/>
                      <a:pt x="33" y="26"/>
                    </a:cubicBezTo>
                    <a:cubicBezTo>
                      <a:pt x="33" y="27"/>
                      <a:pt x="32" y="28"/>
                      <a:pt x="31" y="28"/>
                    </a:cubicBezTo>
                    <a:cubicBezTo>
                      <a:pt x="30" y="28"/>
                      <a:pt x="30" y="28"/>
                      <a:pt x="29" y="27"/>
                    </a:cubicBezTo>
                    <a:cubicBezTo>
                      <a:pt x="22" y="21"/>
                      <a:pt x="22" y="21"/>
                      <a:pt x="22" y="21"/>
                    </a:cubicBezTo>
                    <a:cubicBezTo>
                      <a:pt x="21" y="22"/>
                      <a:pt x="21" y="22"/>
                      <a:pt x="21" y="22"/>
                    </a:cubicBezTo>
                    <a:cubicBezTo>
                      <a:pt x="28" y="29"/>
                      <a:pt x="28" y="29"/>
                      <a:pt x="28" y="29"/>
                    </a:cubicBezTo>
                    <a:cubicBezTo>
                      <a:pt x="29" y="30"/>
                      <a:pt x="29" y="31"/>
                      <a:pt x="28" y="32"/>
                    </a:cubicBezTo>
                    <a:cubicBezTo>
                      <a:pt x="28" y="33"/>
                      <a:pt x="27" y="33"/>
                      <a:pt x="26" y="33"/>
                    </a:cubicBezTo>
                    <a:cubicBezTo>
                      <a:pt x="26" y="33"/>
                      <a:pt x="26" y="33"/>
                      <a:pt x="26" y="33"/>
                    </a:cubicBezTo>
                    <a:cubicBezTo>
                      <a:pt x="14" y="33"/>
                      <a:pt x="14" y="33"/>
                      <a:pt x="14" y="33"/>
                    </a:cubicBezTo>
                    <a:cubicBezTo>
                      <a:pt x="14" y="35"/>
                      <a:pt x="14" y="35"/>
                      <a:pt x="14" y="35"/>
                    </a:cubicBezTo>
                    <a:cubicBezTo>
                      <a:pt x="33" y="35"/>
                      <a:pt x="33" y="35"/>
                      <a:pt x="33" y="35"/>
                    </a:cubicBezTo>
                    <a:cubicBezTo>
                      <a:pt x="34" y="35"/>
                      <a:pt x="34" y="35"/>
                      <a:pt x="35" y="35"/>
                    </a:cubicBezTo>
                    <a:cubicBezTo>
                      <a:pt x="37" y="38"/>
                      <a:pt x="37" y="38"/>
                      <a:pt x="37" y="38"/>
                    </a:cubicBezTo>
                    <a:cubicBezTo>
                      <a:pt x="38" y="38"/>
                      <a:pt x="38" y="38"/>
                      <a:pt x="38" y="38"/>
                    </a:cubicBezTo>
                    <a:cubicBezTo>
                      <a:pt x="38" y="41"/>
                      <a:pt x="38" y="41"/>
                      <a:pt x="38" y="41"/>
                    </a:cubicBezTo>
                    <a:cubicBezTo>
                      <a:pt x="38" y="41"/>
                      <a:pt x="38" y="41"/>
                      <a:pt x="37" y="42"/>
                    </a:cubicBezTo>
                    <a:cubicBezTo>
                      <a:pt x="37" y="42"/>
                      <a:pt x="36" y="42"/>
                      <a:pt x="36" y="42"/>
                    </a:cubicBezTo>
                    <a:cubicBezTo>
                      <a:pt x="36" y="42"/>
                      <a:pt x="36" y="42"/>
                      <a:pt x="36" y="42"/>
                    </a:cubicBezTo>
                    <a:cubicBezTo>
                      <a:pt x="33" y="42"/>
                      <a:pt x="33" y="42"/>
                      <a:pt x="33" y="42"/>
                    </a:cubicBezTo>
                    <a:cubicBezTo>
                      <a:pt x="33" y="44"/>
                      <a:pt x="33" y="44"/>
                      <a:pt x="33" y="44"/>
                    </a:cubicBezTo>
                    <a:cubicBezTo>
                      <a:pt x="38" y="44"/>
                      <a:pt x="38" y="44"/>
                      <a:pt x="38" y="44"/>
                    </a:cubicBezTo>
                    <a:cubicBezTo>
                      <a:pt x="38" y="49"/>
                      <a:pt x="38" y="49"/>
                      <a:pt x="38" y="49"/>
                    </a:cubicBezTo>
                    <a:cubicBezTo>
                      <a:pt x="32" y="49"/>
                      <a:pt x="32" y="49"/>
                      <a:pt x="32" y="49"/>
                    </a:cubicBezTo>
                    <a:cubicBezTo>
                      <a:pt x="38" y="55"/>
                      <a:pt x="38" y="55"/>
                      <a:pt x="38" y="55"/>
                    </a:cubicBezTo>
                    <a:cubicBezTo>
                      <a:pt x="38" y="60"/>
                      <a:pt x="38" y="60"/>
                      <a:pt x="38" y="60"/>
                    </a:cubicBezTo>
                    <a:cubicBezTo>
                      <a:pt x="37" y="60"/>
                      <a:pt x="37" y="60"/>
                      <a:pt x="37" y="60"/>
                    </a:cubicBezTo>
                    <a:cubicBezTo>
                      <a:pt x="37" y="60"/>
                      <a:pt x="36" y="60"/>
                      <a:pt x="36" y="60"/>
                    </a:cubicBezTo>
                    <a:cubicBezTo>
                      <a:pt x="29" y="53"/>
                      <a:pt x="29" y="53"/>
                      <a:pt x="29" y="53"/>
                    </a:cubicBezTo>
                    <a:cubicBezTo>
                      <a:pt x="28" y="54"/>
                      <a:pt x="28" y="54"/>
                      <a:pt x="28" y="54"/>
                    </a:cubicBezTo>
                    <a:cubicBezTo>
                      <a:pt x="30" y="56"/>
                      <a:pt x="30" y="56"/>
                      <a:pt x="30" y="56"/>
                    </a:cubicBezTo>
                    <a:cubicBezTo>
                      <a:pt x="31" y="57"/>
                      <a:pt x="31" y="59"/>
                      <a:pt x="30" y="60"/>
                    </a:cubicBezTo>
                    <a:cubicBezTo>
                      <a:pt x="29" y="60"/>
                      <a:pt x="29" y="60"/>
                      <a:pt x="28" y="60"/>
                    </a:cubicBezTo>
                    <a:cubicBezTo>
                      <a:pt x="28" y="60"/>
                      <a:pt x="28" y="60"/>
                      <a:pt x="28" y="60"/>
                    </a:cubicBezTo>
                    <a:cubicBezTo>
                      <a:pt x="24" y="60"/>
                      <a:pt x="24" y="60"/>
                      <a:pt x="24" y="60"/>
                    </a:cubicBezTo>
                    <a:cubicBezTo>
                      <a:pt x="23" y="60"/>
                      <a:pt x="23" y="60"/>
                      <a:pt x="22" y="60"/>
                    </a:cubicBezTo>
                    <a:cubicBezTo>
                      <a:pt x="9" y="46"/>
                      <a:pt x="9" y="46"/>
                      <a:pt x="9" y="46"/>
                    </a:cubicBezTo>
                    <a:cubicBezTo>
                      <a:pt x="8" y="48"/>
                      <a:pt x="8" y="48"/>
                      <a:pt x="8" y="48"/>
                    </a:cubicBezTo>
                    <a:cubicBezTo>
                      <a:pt x="17" y="56"/>
                      <a:pt x="17" y="56"/>
                      <a:pt x="17" y="56"/>
                    </a:cubicBezTo>
                    <a:cubicBezTo>
                      <a:pt x="18" y="57"/>
                      <a:pt x="18" y="59"/>
                      <a:pt x="17" y="60"/>
                    </a:cubicBezTo>
                    <a:cubicBezTo>
                      <a:pt x="16" y="60"/>
                      <a:pt x="16" y="60"/>
                      <a:pt x="15" y="60"/>
                    </a:cubicBezTo>
                    <a:cubicBezTo>
                      <a:pt x="15" y="60"/>
                      <a:pt x="15" y="60"/>
                      <a:pt x="15" y="60"/>
                    </a:cubicBezTo>
                    <a:cubicBezTo>
                      <a:pt x="5" y="60"/>
                      <a:pt x="5" y="60"/>
                      <a:pt x="5" y="60"/>
                    </a:cubicBezTo>
                    <a:cubicBezTo>
                      <a:pt x="5" y="62"/>
                      <a:pt x="5" y="62"/>
                      <a:pt x="5" y="62"/>
                    </a:cubicBezTo>
                    <a:cubicBezTo>
                      <a:pt x="15" y="62"/>
                      <a:pt x="15" y="62"/>
                      <a:pt x="15" y="62"/>
                    </a:cubicBezTo>
                    <a:cubicBezTo>
                      <a:pt x="16" y="62"/>
                      <a:pt x="17" y="63"/>
                      <a:pt x="17" y="64"/>
                    </a:cubicBezTo>
                    <a:cubicBezTo>
                      <a:pt x="17" y="65"/>
                      <a:pt x="17" y="66"/>
                      <a:pt x="16" y="66"/>
                    </a:cubicBezTo>
                    <a:cubicBezTo>
                      <a:pt x="8" y="75"/>
                      <a:pt x="8" y="75"/>
                      <a:pt x="8" y="75"/>
                    </a:cubicBezTo>
                    <a:cubicBezTo>
                      <a:pt x="9" y="76"/>
                      <a:pt x="9" y="76"/>
                      <a:pt x="9" y="76"/>
                    </a:cubicBezTo>
                    <a:cubicBezTo>
                      <a:pt x="22" y="63"/>
                      <a:pt x="22" y="63"/>
                      <a:pt x="22" y="63"/>
                    </a:cubicBezTo>
                    <a:cubicBezTo>
                      <a:pt x="23" y="62"/>
                      <a:pt x="24" y="62"/>
                      <a:pt x="24" y="62"/>
                    </a:cubicBezTo>
                    <a:cubicBezTo>
                      <a:pt x="24" y="62"/>
                      <a:pt x="24" y="62"/>
                      <a:pt x="24" y="62"/>
                    </a:cubicBezTo>
                    <a:cubicBezTo>
                      <a:pt x="28" y="62"/>
                      <a:pt x="28" y="62"/>
                      <a:pt x="28" y="62"/>
                    </a:cubicBezTo>
                    <a:cubicBezTo>
                      <a:pt x="30" y="62"/>
                      <a:pt x="31" y="63"/>
                      <a:pt x="31" y="64"/>
                    </a:cubicBezTo>
                    <a:cubicBezTo>
                      <a:pt x="31" y="65"/>
                      <a:pt x="30" y="66"/>
                      <a:pt x="30" y="66"/>
                    </a:cubicBezTo>
                    <a:cubicBezTo>
                      <a:pt x="28" y="68"/>
                      <a:pt x="28" y="68"/>
                      <a:pt x="28" y="68"/>
                    </a:cubicBezTo>
                    <a:cubicBezTo>
                      <a:pt x="29" y="70"/>
                      <a:pt x="29" y="70"/>
                      <a:pt x="29" y="70"/>
                    </a:cubicBezTo>
                    <a:cubicBezTo>
                      <a:pt x="36" y="63"/>
                      <a:pt x="36" y="63"/>
                      <a:pt x="36" y="63"/>
                    </a:cubicBezTo>
                    <a:cubicBezTo>
                      <a:pt x="36" y="62"/>
                      <a:pt x="37" y="62"/>
                      <a:pt x="37" y="62"/>
                    </a:cubicBezTo>
                    <a:cubicBezTo>
                      <a:pt x="37" y="62"/>
                      <a:pt x="37" y="62"/>
                      <a:pt x="37" y="62"/>
                    </a:cubicBezTo>
                    <a:cubicBezTo>
                      <a:pt x="38" y="62"/>
                      <a:pt x="38" y="62"/>
                      <a:pt x="38" y="62"/>
                    </a:cubicBezTo>
                    <a:cubicBezTo>
                      <a:pt x="38" y="68"/>
                      <a:pt x="38" y="68"/>
                      <a:pt x="38" y="68"/>
                    </a:cubicBezTo>
                    <a:cubicBezTo>
                      <a:pt x="32" y="74"/>
                      <a:pt x="32" y="74"/>
                      <a:pt x="32" y="74"/>
                    </a:cubicBezTo>
                    <a:cubicBezTo>
                      <a:pt x="38" y="74"/>
                      <a:pt x="38" y="74"/>
                      <a:pt x="38" y="74"/>
                    </a:cubicBezTo>
                    <a:cubicBezTo>
                      <a:pt x="38" y="79"/>
                      <a:pt x="38" y="79"/>
                      <a:pt x="38" y="79"/>
                    </a:cubicBezTo>
                    <a:cubicBezTo>
                      <a:pt x="33" y="79"/>
                      <a:pt x="33" y="79"/>
                      <a:pt x="33" y="79"/>
                    </a:cubicBezTo>
                    <a:cubicBezTo>
                      <a:pt x="33" y="80"/>
                      <a:pt x="33" y="80"/>
                      <a:pt x="33" y="80"/>
                    </a:cubicBezTo>
                    <a:cubicBezTo>
                      <a:pt x="36" y="80"/>
                      <a:pt x="36" y="80"/>
                      <a:pt x="36" y="80"/>
                    </a:cubicBezTo>
                    <a:cubicBezTo>
                      <a:pt x="37" y="80"/>
                      <a:pt x="37" y="81"/>
                      <a:pt x="38" y="81"/>
                    </a:cubicBezTo>
                    <a:cubicBezTo>
                      <a:pt x="38" y="84"/>
                      <a:pt x="38" y="84"/>
                      <a:pt x="38" y="84"/>
                    </a:cubicBezTo>
                    <a:cubicBezTo>
                      <a:pt x="38" y="84"/>
                      <a:pt x="37" y="84"/>
                      <a:pt x="37" y="84"/>
                    </a:cubicBezTo>
                    <a:cubicBezTo>
                      <a:pt x="35" y="87"/>
                      <a:pt x="35" y="87"/>
                      <a:pt x="35" y="87"/>
                    </a:cubicBezTo>
                    <a:cubicBezTo>
                      <a:pt x="34" y="88"/>
                      <a:pt x="33" y="88"/>
                      <a:pt x="33" y="88"/>
                    </a:cubicBezTo>
                    <a:cubicBezTo>
                      <a:pt x="33" y="88"/>
                      <a:pt x="33" y="88"/>
                      <a:pt x="33" y="88"/>
                    </a:cubicBezTo>
                    <a:cubicBezTo>
                      <a:pt x="14" y="88"/>
                      <a:pt x="14" y="88"/>
                      <a:pt x="14" y="88"/>
                    </a:cubicBezTo>
                    <a:cubicBezTo>
                      <a:pt x="14" y="90"/>
                      <a:pt x="14" y="90"/>
                      <a:pt x="14" y="90"/>
                    </a:cubicBezTo>
                    <a:cubicBezTo>
                      <a:pt x="26" y="90"/>
                      <a:pt x="26" y="90"/>
                      <a:pt x="26" y="90"/>
                    </a:cubicBezTo>
                    <a:cubicBezTo>
                      <a:pt x="28" y="90"/>
                      <a:pt x="29" y="91"/>
                      <a:pt x="29" y="92"/>
                    </a:cubicBezTo>
                    <a:cubicBezTo>
                      <a:pt x="29" y="93"/>
                      <a:pt x="28" y="93"/>
                      <a:pt x="28" y="94"/>
                    </a:cubicBezTo>
                    <a:cubicBezTo>
                      <a:pt x="21" y="101"/>
                      <a:pt x="21" y="101"/>
                      <a:pt x="21" y="101"/>
                    </a:cubicBezTo>
                    <a:cubicBezTo>
                      <a:pt x="22" y="102"/>
                      <a:pt x="22" y="102"/>
                      <a:pt x="22" y="102"/>
                    </a:cubicBezTo>
                    <a:cubicBezTo>
                      <a:pt x="29" y="95"/>
                      <a:pt x="29" y="95"/>
                      <a:pt x="29" y="95"/>
                    </a:cubicBezTo>
                    <a:cubicBezTo>
                      <a:pt x="30" y="94"/>
                      <a:pt x="32" y="94"/>
                      <a:pt x="33" y="95"/>
                    </a:cubicBezTo>
                    <a:cubicBezTo>
                      <a:pt x="33" y="95"/>
                      <a:pt x="33" y="96"/>
                      <a:pt x="33" y="97"/>
                    </a:cubicBezTo>
                    <a:cubicBezTo>
                      <a:pt x="33" y="97"/>
                      <a:pt x="33" y="97"/>
                      <a:pt x="33" y="97"/>
                    </a:cubicBezTo>
                    <a:cubicBezTo>
                      <a:pt x="33" y="109"/>
                      <a:pt x="33" y="109"/>
                      <a:pt x="33" y="109"/>
                    </a:cubicBezTo>
                    <a:cubicBezTo>
                      <a:pt x="35" y="109"/>
                      <a:pt x="35" y="109"/>
                      <a:pt x="35" y="109"/>
                    </a:cubicBezTo>
                    <a:cubicBezTo>
                      <a:pt x="35" y="90"/>
                      <a:pt x="35" y="90"/>
                      <a:pt x="35" y="90"/>
                    </a:cubicBezTo>
                    <a:cubicBezTo>
                      <a:pt x="35" y="89"/>
                      <a:pt x="35" y="89"/>
                      <a:pt x="36" y="88"/>
                    </a:cubicBezTo>
                    <a:cubicBezTo>
                      <a:pt x="38" y="87"/>
                      <a:pt x="38" y="87"/>
                      <a:pt x="38" y="87"/>
                    </a:cubicBezTo>
                    <a:cubicBezTo>
                      <a:pt x="38" y="114"/>
                      <a:pt x="38" y="114"/>
                      <a:pt x="38" y="114"/>
                    </a:cubicBezTo>
                    <a:cubicBezTo>
                      <a:pt x="38" y="114"/>
                      <a:pt x="38" y="114"/>
                      <a:pt x="37" y="114"/>
                    </a:cubicBezTo>
                    <a:cubicBezTo>
                      <a:pt x="31" y="114"/>
                      <a:pt x="31" y="114"/>
                      <a:pt x="31" y="114"/>
                    </a:cubicBezTo>
                    <a:cubicBezTo>
                      <a:pt x="30" y="114"/>
                      <a:pt x="29" y="113"/>
                      <a:pt x="29" y="111"/>
                    </a:cubicBezTo>
                    <a:cubicBezTo>
                      <a:pt x="29" y="102"/>
                      <a:pt x="29" y="102"/>
                      <a:pt x="29" y="102"/>
                    </a:cubicBezTo>
                    <a:cubicBezTo>
                      <a:pt x="24" y="107"/>
                      <a:pt x="24" y="107"/>
                      <a:pt x="24" y="107"/>
                    </a:cubicBezTo>
                    <a:cubicBezTo>
                      <a:pt x="23" y="108"/>
                      <a:pt x="22" y="108"/>
                      <a:pt x="21" y="107"/>
                    </a:cubicBezTo>
                    <a:cubicBezTo>
                      <a:pt x="16" y="102"/>
                      <a:pt x="16" y="102"/>
                      <a:pt x="16" y="102"/>
                    </a:cubicBezTo>
                    <a:cubicBezTo>
                      <a:pt x="15" y="101"/>
                      <a:pt x="15" y="100"/>
                      <a:pt x="16" y="99"/>
                    </a:cubicBezTo>
                    <a:cubicBezTo>
                      <a:pt x="21" y="94"/>
                      <a:pt x="21" y="94"/>
                      <a:pt x="21" y="94"/>
                    </a:cubicBezTo>
                    <a:cubicBezTo>
                      <a:pt x="12" y="94"/>
                      <a:pt x="12" y="94"/>
                      <a:pt x="12" y="94"/>
                    </a:cubicBezTo>
                    <a:cubicBezTo>
                      <a:pt x="10" y="94"/>
                      <a:pt x="9" y="93"/>
                      <a:pt x="9" y="92"/>
                    </a:cubicBezTo>
                    <a:cubicBezTo>
                      <a:pt x="9" y="86"/>
                      <a:pt x="9" y="86"/>
                      <a:pt x="9" y="86"/>
                    </a:cubicBezTo>
                    <a:cubicBezTo>
                      <a:pt x="9" y="84"/>
                      <a:pt x="10" y="83"/>
                      <a:pt x="12" y="83"/>
                    </a:cubicBezTo>
                    <a:cubicBezTo>
                      <a:pt x="28" y="83"/>
                      <a:pt x="28" y="83"/>
                      <a:pt x="28" y="83"/>
                    </a:cubicBezTo>
                    <a:cubicBezTo>
                      <a:pt x="28" y="83"/>
                      <a:pt x="28" y="83"/>
                      <a:pt x="28" y="83"/>
                    </a:cubicBezTo>
                    <a:cubicBezTo>
                      <a:pt x="28" y="76"/>
                      <a:pt x="28" y="76"/>
                      <a:pt x="28" y="76"/>
                    </a:cubicBezTo>
                    <a:cubicBezTo>
                      <a:pt x="28" y="76"/>
                      <a:pt x="28" y="75"/>
                      <a:pt x="28" y="75"/>
                    </a:cubicBezTo>
                    <a:cubicBezTo>
                      <a:pt x="28" y="75"/>
                      <a:pt x="28" y="75"/>
                      <a:pt x="27" y="75"/>
                    </a:cubicBezTo>
                    <a:cubicBezTo>
                      <a:pt x="23" y="70"/>
                      <a:pt x="23" y="70"/>
                      <a:pt x="23" y="70"/>
                    </a:cubicBezTo>
                    <a:cubicBezTo>
                      <a:pt x="23" y="70"/>
                      <a:pt x="22" y="70"/>
                      <a:pt x="22" y="70"/>
                    </a:cubicBezTo>
                    <a:cubicBezTo>
                      <a:pt x="11" y="81"/>
                      <a:pt x="11" y="81"/>
                      <a:pt x="11" y="81"/>
                    </a:cubicBezTo>
                    <a:cubicBezTo>
                      <a:pt x="11" y="81"/>
                      <a:pt x="11" y="81"/>
                      <a:pt x="11" y="81"/>
                    </a:cubicBezTo>
                    <a:cubicBezTo>
                      <a:pt x="10" y="82"/>
                      <a:pt x="8" y="82"/>
                      <a:pt x="8" y="81"/>
                    </a:cubicBezTo>
                    <a:cubicBezTo>
                      <a:pt x="3" y="76"/>
                      <a:pt x="3" y="76"/>
                      <a:pt x="3" y="76"/>
                    </a:cubicBezTo>
                    <a:cubicBezTo>
                      <a:pt x="3" y="76"/>
                      <a:pt x="3" y="76"/>
                      <a:pt x="3" y="76"/>
                    </a:cubicBezTo>
                    <a:cubicBezTo>
                      <a:pt x="2" y="76"/>
                      <a:pt x="2" y="74"/>
                      <a:pt x="3" y="73"/>
                    </a:cubicBezTo>
                    <a:cubicBezTo>
                      <a:pt x="9" y="67"/>
                      <a:pt x="9" y="67"/>
                      <a:pt x="9" y="67"/>
                    </a:cubicBezTo>
                    <a:cubicBezTo>
                      <a:pt x="3" y="67"/>
                      <a:pt x="3" y="67"/>
                      <a:pt x="3" y="67"/>
                    </a:cubicBezTo>
                    <a:cubicBezTo>
                      <a:pt x="1" y="67"/>
                      <a:pt x="0" y="66"/>
                      <a:pt x="0" y="64"/>
                    </a:cubicBezTo>
                    <a:cubicBezTo>
                      <a:pt x="0" y="58"/>
                      <a:pt x="0" y="58"/>
                      <a:pt x="0" y="58"/>
                    </a:cubicBezTo>
                    <a:cubicBezTo>
                      <a:pt x="0" y="57"/>
                      <a:pt x="1" y="56"/>
                      <a:pt x="3" y="56"/>
                    </a:cubicBezTo>
                    <a:cubicBezTo>
                      <a:pt x="9" y="56"/>
                      <a:pt x="9" y="56"/>
                      <a:pt x="9" y="56"/>
                    </a:cubicBezTo>
                    <a:cubicBezTo>
                      <a:pt x="3" y="49"/>
                      <a:pt x="3" y="49"/>
                      <a:pt x="3" y="49"/>
                    </a:cubicBezTo>
                    <a:cubicBezTo>
                      <a:pt x="3" y="49"/>
                      <a:pt x="3" y="49"/>
                      <a:pt x="3" y="49"/>
                    </a:cubicBezTo>
                    <a:cubicBezTo>
                      <a:pt x="2" y="48"/>
                      <a:pt x="2" y="47"/>
                      <a:pt x="3" y="46"/>
                    </a:cubicBezTo>
                    <a:cubicBezTo>
                      <a:pt x="7" y="41"/>
                      <a:pt x="7" y="41"/>
                      <a:pt x="7" y="41"/>
                    </a:cubicBezTo>
                    <a:cubicBezTo>
                      <a:pt x="8" y="41"/>
                      <a:pt x="8" y="41"/>
                      <a:pt x="8" y="41"/>
                    </a:cubicBezTo>
                    <a:cubicBezTo>
                      <a:pt x="8" y="40"/>
                      <a:pt x="10" y="40"/>
                      <a:pt x="11" y="41"/>
                    </a:cubicBezTo>
                    <a:cubicBezTo>
                      <a:pt x="22" y="53"/>
                      <a:pt x="22" y="53"/>
                      <a:pt x="22" y="53"/>
                    </a:cubicBezTo>
                    <a:cubicBezTo>
                      <a:pt x="22" y="53"/>
                      <a:pt x="23" y="53"/>
                      <a:pt x="23" y="52"/>
                    </a:cubicBezTo>
                    <a:cubicBezTo>
                      <a:pt x="27" y="48"/>
                      <a:pt x="27" y="48"/>
                      <a:pt x="27" y="48"/>
                    </a:cubicBezTo>
                    <a:cubicBezTo>
                      <a:pt x="27" y="48"/>
                      <a:pt x="27" y="48"/>
                      <a:pt x="27" y="48"/>
                    </a:cubicBezTo>
                    <a:cubicBezTo>
                      <a:pt x="28" y="48"/>
                      <a:pt x="28" y="47"/>
                      <a:pt x="28" y="47"/>
                    </a:cubicBezTo>
                    <a:cubicBezTo>
                      <a:pt x="28" y="47"/>
                      <a:pt x="28" y="47"/>
                      <a:pt x="28" y="46"/>
                    </a:cubicBezTo>
                    <a:cubicBezTo>
                      <a:pt x="28" y="40"/>
                      <a:pt x="28" y="40"/>
                      <a:pt x="28" y="40"/>
                    </a:cubicBezTo>
                    <a:cubicBezTo>
                      <a:pt x="28" y="40"/>
                      <a:pt x="28" y="39"/>
                      <a:pt x="28" y="39"/>
                    </a:cubicBezTo>
                    <a:cubicBezTo>
                      <a:pt x="12" y="39"/>
                      <a:pt x="12" y="39"/>
                      <a:pt x="12" y="39"/>
                    </a:cubicBezTo>
                    <a:cubicBezTo>
                      <a:pt x="10" y="39"/>
                      <a:pt x="9" y="38"/>
                      <a:pt x="9" y="37"/>
                    </a:cubicBezTo>
                    <a:cubicBezTo>
                      <a:pt x="9" y="30"/>
                      <a:pt x="9" y="30"/>
                      <a:pt x="9" y="30"/>
                    </a:cubicBezTo>
                    <a:cubicBezTo>
                      <a:pt x="9" y="29"/>
                      <a:pt x="10" y="28"/>
                      <a:pt x="12" y="28"/>
                    </a:cubicBezTo>
                    <a:cubicBezTo>
                      <a:pt x="21" y="28"/>
                      <a:pt x="21" y="28"/>
                      <a:pt x="21" y="28"/>
                    </a:cubicBezTo>
                    <a:cubicBezTo>
                      <a:pt x="16" y="23"/>
                      <a:pt x="16" y="23"/>
                      <a:pt x="16" y="23"/>
                    </a:cubicBezTo>
                    <a:cubicBezTo>
                      <a:pt x="15" y="23"/>
                      <a:pt x="15" y="21"/>
                      <a:pt x="16" y="20"/>
                    </a:cubicBezTo>
                    <a:cubicBezTo>
                      <a:pt x="21" y="15"/>
                      <a:pt x="21" y="15"/>
                      <a:pt x="21" y="15"/>
                    </a:cubicBezTo>
                    <a:cubicBezTo>
                      <a:pt x="22" y="15"/>
                      <a:pt x="23" y="15"/>
                      <a:pt x="24" y="15"/>
                    </a:cubicBezTo>
                    <a:cubicBezTo>
                      <a:pt x="29" y="20"/>
                      <a:pt x="29" y="20"/>
                      <a:pt x="29" y="20"/>
                    </a:cubicBezTo>
                    <a:cubicBezTo>
                      <a:pt x="29" y="11"/>
                      <a:pt x="29" y="11"/>
                      <a:pt x="29" y="11"/>
                    </a:cubicBezTo>
                    <a:cubicBezTo>
                      <a:pt x="29" y="10"/>
                      <a:pt x="30" y="9"/>
                      <a:pt x="31" y="9"/>
                    </a:cubicBezTo>
                    <a:cubicBezTo>
                      <a:pt x="37" y="9"/>
                      <a:pt x="37" y="9"/>
                      <a:pt x="37" y="9"/>
                    </a:cubicBezTo>
                    <a:cubicBezTo>
                      <a:pt x="38" y="9"/>
                      <a:pt x="38" y="9"/>
                      <a:pt x="38" y="9"/>
                    </a:cubicBezTo>
                    <a:lnTo>
                      <a:pt x="3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6" name="Freeform 47"/>
              <p:cNvSpPr>
                <a:spLocks noEditPoints="1"/>
              </p:cNvSpPr>
              <p:nvPr/>
            </p:nvSpPr>
            <p:spPr bwMode="auto">
              <a:xfrm>
                <a:off x="6224597" y="1738324"/>
                <a:ext cx="192089" cy="190502"/>
              </a:xfrm>
              <a:custGeom>
                <a:avLst/>
                <a:gdLst>
                  <a:gd name="T0" fmla="*/ 42 w 85"/>
                  <a:gd name="T1" fmla="*/ 0 h 84"/>
                  <a:gd name="T2" fmla="*/ 72 w 85"/>
                  <a:gd name="T3" fmla="*/ 12 h 84"/>
                  <a:gd name="T4" fmla="*/ 85 w 85"/>
                  <a:gd name="T5" fmla="*/ 42 h 84"/>
                  <a:gd name="T6" fmla="*/ 72 w 85"/>
                  <a:gd name="T7" fmla="*/ 72 h 84"/>
                  <a:gd name="T8" fmla="*/ 42 w 85"/>
                  <a:gd name="T9" fmla="*/ 84 h 84"/>
                  <a:gd name="T10" fmla="*/ 42 w 85"/>
                  <a:gd name="T11" fmla="*/ 84 h 84"/>
                  <a:gd name="T12" fmla="*/ 42 w 85"/>
                  <a:gd name="T13" fmla="*/ 79 h 84"/>
                  <a:gd name="T14" fmla="*/ 42 w 85"/>
                  <a:gd name="T15" fmla="*/ 79 h 84"/>
                  <a:gd name="T16" fmla="*/ 69 w 85"/>
                  <a:gd name="T17" fmla="*/ 68 h 84"/>
                  <a:gd name="T18" fmla="*/ 80 w 85"/>
                  <a:gd name="T19" fmla="*/ 42 h 84"/>
                  <a:gd name="T20" fmla="*/ 69 w 85"/>
                  <a:gd name="T21" fmla="*/ 15 h 84"/>
                  <a:gd name="T22" fmla="*/ 42 w 85"/>
                  <a:gd name="T23" fmla="*/ 4 h 84"/>
                  <a:gd name="T24" fmla="*/ 42 w 85"/>
                  <a:gd name="T25" fmla="*/ 4 h 84"/>
                  <a:gd name="T26" fmla="*/ 42 w 85"/>
                  <a:gd name="T27" fmla="*/ 0 h 84"/>
                  <a:gd name="T28" fmla="*/ 42 w 85"/>
                  <a:gd name="T29" fmla="*/ 84 h 84"/>
                  <a:gd name="T30" fmla="*/ 13 w 85"/>
                  <a:gd name="T31" fmla="*/ 72 h 84"/>
                  <a:gd name="T32" fmla="*/ 0 w 85"/>
                  <a:gd name="T33" fmla="*/ 42 h 84"/>
                  <a:gd name="T34" fmla="*/ 13 w 85"/>
                  <a:gd name="T35" fmla="*/ 12 h 84"/>
                  <a:gd name="T36" fmla="*/ 42 w 85"/>
                  <a:gd name="T37" fmla="*/ 0 h 84"/>
                  <a:gd name="T38" fmla="*/ 42 w 85"/>
                  <a:gd name="T39" fmla="*/ 4 h 84"/>
                  <a:gd name="T40" fmla="*/ 16 w 85"/>
                  <a:gd name="T41" fmla="*/ 15 h 84"/>
                  <a:gd name="T42" fmla="*/ 5 w 85"/>
                  <a:gd name="T43" fmla="*/ 42 h 84"/>
                  <a:gd name="T44" fmla="*/ 16 w 85"/>
                  <a:gd name="T45" fmla="*/ 68 h 84"/>
                  <a:gd name="T46" fmla="*/ 42 w 85"/>
                  <a:gd name="T47" fmla="*/ 79 h 84"/>
                  <a:gd name="T48" fmla="*/ 42 w 85"/>
                  <a:gd name="T4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4">
                    <a:moveTo>
                      <a:pt x="42" y="0"/>
                    </a:moveTo>
                    <a:cubicBezTo>
                      <a:pt x="54" y="0"/>
                      <a:pt x="65" y="4"/>
                      <a:pt x="72" y="12"/>
                    </a:cubicBezTo>
                    <a:cubicBezTo>
                      <a:pt x="80" y="20"/>
                      <a:pt x="85" y="30"/>
                      <a:pt x="85" y="42"/>
                    </a:cubicBezTo>
                    <a:cubicBezTo>
                      <a:pt x="85" y="54"/>
                      <a:pt x="80" y="64"/>
                      <a:pt x="72" y="72"/>
                    </a:cubicBezTo>
                    <a:cubicBezTo>
                      <a:pt x="65" y="79"/>
                      <a:pt x="54" y="84"/>
                      <a:pt x="42" y="84"/>
                    </a:cubicBezTo>
                    <a:cubicBezTo>
                      <a:pt x="42" y="84"/>
                      <a:pt x="42" y="84"/>
                      <a:pt x="42" y="84"/>
                    </a:cubicBezTo>
                    <a:cubicBezTo>
                      <a:pt x="42" y="79"/>
                      <a:pt x="42" y="79"/>
                      <a:pt x="42" y="79"/>
                    </a:cubicBezTo>
                    <a:cubicBezTo>
                      <a:pt x="42" y="79"/>
                      <a:pt x="42" y="79"/>
                      <a:pt x="42" y="79"/>
                    </a:cubicBezTo>
                    <a:cubicBezTo>
                      <a:pt x="53" y="79"/>
                      <a:pt x="62" y="75"/>
                      <a:pt x="69" y="68"/>
                    </a:cubicBezTo>
                    <a:cubicBezTo>
                      <a:pt x="76" y="62"/>
                      <a:pt x="80" y="52"/>
                      <a:pt x="80" y="42"/>
                    </a:cubicBezTo>
                    <a:cubicBezTo>
                      <a:pt x="80" y="32"/>
                      <a:pt x="76" y="22"/>
                      <a:pt x="69" y="15"/>
                    </a:cubicBezTo>
                    <a:cubicBezTo>
                      <a:pt x="62" y="9"/>
                      <a:pt x="53" y="4"/>
                      <a:pt x="42" y="4"/>
                    </a:cubicBezTo>
                    <a:cubicBezTo>
                      <a:pt x="42" y="4"/>
                      <a:pt x="42" y="4"/>
                      <a:pt x="42" y="4"/>
                    </a:cubicBezTo>
                    <a:cubicBezTo>
                      <a:pt x="42" y="0"/>
                      <a:pt x="42" y="0"/>
                      <a:pt x="42" y="0"/>
                    </a:cubicBezTo>
                    <a:close/>
                    <a:moveTo>
                      <a:pt x="42" y="84"/>
                    </a:moveTo>
                    <a:cubicBezTo>
                      <a:pt x="31" y="84"/>
                      <a:pt x="20" y="79"/>
                      <a:pt x="13" y="72"/>
                    </a:cubicBezTo>
                    <a:cubicBezTo>
                      <a:pt x="5" y="64"/>
                      <a:pt x="0" y="54"/>
                      <a:pt x="0" y="42"/>
                    </a:cubicBezTo>
                    <a:cubicBezTo>
                      <a:pt x="0" y="30"/>
                      <a:pt x="5" y="20"/>
                      <a:pt x="13" y="12"/>
                    </a:cubicBezTo>
                    <a:cubicBezTo>
                      <a:pt x="20" y="4"/>
                      <a:pt x="31" y="0"/>
                      <a:pt x="42" y="0"/>
                    </a:cubicBezTo>
                    <a:cubicBezTo>
                      <a:pt x="42" y="4"/>
                      <a:pt x="42" y="4"/>
                      <a:pt x="42" y="4"/>
                    </a:cubicBezTo>
                    <a:cubicBezTo>
                      <a:pt x="32" y="4"/>
                      <a:pt x="23" y="9"/>
                      <a:pt x="16" y="15"/>
                    </a:cubicBezTo>
                    <a:cubicBezTo>
                      <a:pt x="9" y="22"/>
                      <a:pt x="5" y="32"/>
                      <a:pt x="5" y="42"/>
                    </a:cubicBezTo>
                    <a:cubicBezTo>
                      <a:pt x="5" y="52"/>
                      <a:pt x="9" y="62"/>
                      <a:pt x="16" y="68"/>
                    </a:cubicBezTo>
                    <a:cubicBezTo>
                      <a:pt x="23" y="75"/>
                      <a:pt x="32" y="79"/>
                      <a:pt x="42" y="79"/>
                    </a:cubicBezTo>
                    <a:lnTo>
                      <a:pt x="4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7" name="Freeform 48"/>
              <p:cNvSpPr>
                <a:spLocks noEditPoints="1"/>
              </p:cNvSpPr>
              <p:nvPr/>
            </p:nvSpPr>
            <p:spPr bwMode="auto">
              <a:xfrm>
                <a:off x="6302385" y="1693873"/>
                <a:ext cx="34925" cy="42863"/>
              </a:xfrm>
              <a:custGeom>
                <a:avLst/>
                <a:gdLst>
                  <a:gd name="T0" fmla="*/ 7 w 15"/>
                  <a:gd name="T1" fmla="*/ 0 h 19"/>
                  <a:gd name="T2" fmla="*/ 13 w 15"/>
                  <a:gd name="T3" fmla="*/ 0 h 19"/>
                  <a:gd name="T4" fmla="*/ 15 w 15"/>
                  <a:gd name="T5" fmla="*/ 2 h 19"/>
                  <a:gd name="T6" fmla="*/ 15 w 15"/>
                  <a:gd name="T7" fmla="*/ 16 h 19"/>
                  <a:gd name="T8" fmla="*/ 13 w 15"/>
                  <a:gd name="T9" fmla="*/ 19 h 19"/>
                  <a:gd name="T10" fmla="*/ 7 w 15"/>
                  <a:gd name="T11" fmla="*/ 19 h 19"/>
                  <a:gd name="T12" fmla="*/ 7 w 15"/>
                  <a:gd name="T13" fmla="*/ 14 h 19"/>
                  <a:gd name="T14" fmla="*/ 10 w 15"/>
                  <a:gd name="T15" fmla="*/ 14 h 19"/>
                  <a:gd name="T16" fmla="*/ 10 w 15"/>
                  <a:gd name="T17" fmla="*/ 5 h 19"/>
                  <a:gd name="T18" fmla="*/ 7 w 15"/>
                  <a:gd name="T19" fmla="*/ 5 h 19"/>
                  <a:gd name="T20" fmla="*/ 7 w 15"/>
                  <a:gd name="T21" fmla="*/ 0 h 19"/>
                  <a:gd name="T22" fmla="*/ 2 w 15"/>
                  <a:gd name="T23" fmla="*/ 0 h 19"/>
                  <a:gd name="T24" fmla="*/ 7 w 15"/>
                  <a:gd name="T25" fmla="*/ 0 h 19"/>
                  <a:gd name="T26" fmla="*/ 7 w 15"/>
                  <a:gd name="T27" fmla="*/ 5 h 19"/>
                  <a:gd name="T28" fmla="*/ 5 w 15"/>
                  <a:gd name="T29" fmla="*/ 5 h 19"/>
                  <a:gd name="T30" fmla="*/ 5 w 15"/>
                  <a:gd name="T31" fmla="*/ 14 h 19"/>
                  <a:gd name="T32" fmla="*/ 7 w 15"/>
                  <a:gd name="T33" fmla="*/ 14 h 19"/>
                  <a:gd name="T34" fmla="*/ 7 w 15"/>
                  <a:gd name="T35" fmla="*/ 19 h 19"/>
                  <a:gd name="T36" fmla="*/ 2 w 15"/>
                  <a:gd name="T37" fmla="*/ 19 h 19"/>
                  <a:gd name="T38" fmla="*/ 0 w 15"/>
                  <a:gd name="T39" fmla="*/ 16 h 19"/>
                  <a:gd name="T40" fmla="*/ 0 w 15"/>
                  <a:gd name="T41" fmla="*/ 2 h 19"/>
                  <a:gd name="T42" fmla="*/ 2 w 15"/>
                  <a:gd name="T4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19">
                    <a:moveTo>
                      <a:pt x="7" y="0"/>
                    </a:moveTo>
                    <a:cubicBezTo>
                      <a:pt x="13" y="0"/>
                      <a:pt x="13" y="0"/>
                      <a:pt x="13" y="0"/>
                    </a:cubicBezTo>
                    <a:cubicBezTo>
                      <a:pt x="14" y="0"/>
                      <a:pt x="15" y="1"/>
                      <a:pt x="15" y="2"/>
                    </a:cubicBezTo>
                    <a:cubicBezTo>
                      <a:pt x="15" y="16"/>
                      <a:pt x="15" y="16"/>
                      <a:pt x="15" y="16"/>
                    </a:cubicBezTo>
                    <a:cubicBezTo>
                      <a:pt x="15" y="18"/>
                      <a:pt x="14" y="19"/>
                      <a:pt x="13" y="19"/>
                    </a:cubicBezTo>
                    <a:cubicBezTo>
                      <a:pt x="7" y="19"/>
                      <a:pt x="7" y="19"/>
                      <a:pt x="7" y="19"/>
                    </a:cubicBezTo>
                    <a:cubicBezTo>
                      <a:pt x="7" y="14"/>
                      <a:pt x="7" y="14"/>
                      <a:pt x="7" y="14"/>
                    </a:cubicBezTo>
                    <a:cubicBezTo>
                      <a:pt x="10" y="14"/>
                      <a:pt x="10" y="14"/>
                      <a:pt x="10" y="14"/>
                    </a:cubicBezTo>
                    <a:cubicBezTo>
                      <a:pt x="10" y="5"/>
                      <a:pt x="10" y="5"/>
                      <a:pt x="10" y="5"/>
                    </a:cubicBezTo>
                    <a:cubicBezTo>
                      <a:pt x="7" y="5"/>
                      <a:pt x="7" y="5"/>
                      <a:pt x="7" y="5"/>
                    </a:cubicBezTo>
                    <a:lnTo>
                      <a:pt x="7" y="0"/>
                    </a:lnTo>
                    <a:close/>
                    <a:moveTo>
                      <a:pt x="2" y="0"/>
                    </a:moveTo>
                    <a:cubicBezTo>
                      <a:pt x="7" y="0"/>
                      <a:pt x="7" y="0"/>
                      <a:pt x="7" y="0"/>
                    </a:cubicBezTo>
                    <a:cubicBezTo>
                      <a:pt x="7" y="5"/>
                      <a:pt x="7" y="5"/>
                      <a:pt x="7" y="5"/>
                    </a:cubicBezTo>
                    <a:cubicBezTo>
                      <a:pt x="5" y="5"/>
                      <a:pt x="5" y="5"/>
                      <a:pt x="5" y="5"/>
                    </a:cubicBezTo>
                    <a:cubicBezTo>
                      <a:pt x="5" y="14"/>
                      <a:pt x="5" y="14"/>
                      <a:pt x="5" y="14"/>
                    </a:cubicBezTo>
                    <a:cubicBezTo>
                      <a:pt x="7" y="14"/>
                      <a:pt x="7" y="14"/>
                      <a:pt x="7" y="14"/>
                    </a:cubicBezTo>
                    <a:cubicBezTo>
                      <a:pt x="7" y="19"/>
                      <a:pt x="7" y="19"/>
                      <a:pt x="7" y="19"/>
                    </a:cubicBezTo>
                    <a:cubicBezTo>
                      <a:pt x="2" y="19"/>
                      <a:pt x="2" y="19"/>
                      <a:pt x="2" y="19"/>
                    </a:cubicBezTo>
                    <a:cubicBezTo>
                      <a:pt x="1" y="19"/>
                      <a:pt x="0" y="18"/>
                      <a:pt x="0" y="16"/>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8" name="Freeform 49"/>
              <p:cNvSpPr>
                <a:spLocks noEditPoints="1"/>
              </p:cNvSpPr>
              <p:nvPr/>
            </p:nvSpPr>
            <p:spPr bwMode="auto">
              <a:xfrm>
                <a:off x="6418273" y="1814524"/>
                <a:ext cx="42863" cy="34925"/>
              </a:xfrm>
              <a:custGeom>
                <a:avLst/>
                <a:gdLst>
                  <a:gd name="T0" fmla="*/ 9 w 19"/>
                  <a:gd name="T1" fmla="*/ 0 h 15"/>
                  <a:gd name="T2" fmla="*/ 16 w 19"/>
                  <a:gd name="T3" fmla="*/ 0 h 15"/>
                  <a:gd name="T4" fmla="*/ 19 w 19"/>
                  <a:gd name="T5" fmla="*/ 3 h 15"/>
                  <a:gd name="T6" fmla="*/ 19 w 19"/>
                  <a:gd name="T7" fmla="*/ 13 h 15"/>
                  <a:gd name="T8" fmla="*/ 16 w 19"/>
                  <a:gd name="T9" fmla="*/ 15 h 15"/>
                  <a:gd name="T10" fmla="*/ 9 w 19"/>
                  <a:gd name="T11" fmla="*/ 15 h 15"/>
                  <a:gd name="T12" fmla="*/ 9 w 19"/>
                  <a:gd name="T13" fmla="*/ 11 h 15"/>
                  <a:gd name="T14" fmla="*/ 14 w 19"/>
                  <a:gd name="T15" fmla="*/ 11 h 15"/>
                  <a:gd name="T16" fmla="*/ 14 w 19"/>
                  <a:gd name="T17" fmla="*/ 5 h 15"/>
                  <a:gd name="T18" fmla="*/ 9 w 19"/>
                  <a:gd name="T19" fmla="*/ 5 h 15"/>
                  <a:gd name="T20" fmla="*/ 9 w 19"/>
                  <a:gd name="T21" fmla="*/ 0 h 15"/>
                  <a:gd name="T22" fmla="*/ 2 w 19"/>
                  <a:gd name="T23" fmla="*/ 0 h 15"/>
                  <a:gd name="T24" fmla="*/ 9 w 19"/>
                  <a:gd name="T25" fmla="*/ 0 h 15"/>
                  <a:gd name="T26" fmla="*/ 9 w 19"/>
                  <a:gd name="T27" fmla="*/ 5 h 15"/>
                  <a:gd name="T28" fmla="*/ 4 w 19"/>
                  <a:gd name="T29" fmla="*/ 5 h 15"/>
                  <a:gd name="T30" fmla="*/ 4 w 19"/>
                  <a:gd name="T31" fmla="*/ 11 h 15"/>
                  <a:gd name="T32" fmla="*/ 9 w 19"/>
                  <a:gd name="T33" fmla="*/ 11 h 15"/>
                  <a:gd name="T34" fmla="*/ 9 w 19"/>
                  <a:gd name="T35" fmla="*/ 15 h 15"/>
                  <a:gd name="T36" fmla="*/ 2 w 19"/>
                  <a:gd name="T37" fmla="*/ 15 h 15"/>
                  <a:gd name="T38" fmla="*/ 0 w 19"/>
                  <a:gd name="T39" fmla="*/ 13 h 15"/>
                  <a:gd name="T40" fmla="*/ 0 w 19"/>
                  <a:gd name="T41" fmla="*/ 3 h 15"/>
                  <a:gd name="T42" fmla="*/ 2 w 1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15">
                    <a:moveTo>
                      <a:pt x="9" y="0"/>
                    </a:moveTo>
                    <a:cubicBezTo>
                      <a:pt x="16" y="0"/>
                      <a:pt x="16" y="0"/>
                      <a:pt x="16" y="0"/>
                    </a:cubicBezTo>
                    <a:cubicBezTo>
                      <a:pt x="18" y="0"/>
                      <a:pt x="19" y="2"/>
                      <a:pt x="19" y="3"/>
                    </a:cubicBezTo>
                    <a:cubicBezTo>
                      <a:pt x="19" y="13"/>
                      <a:pt x="19" y="13"/>
                      <a:pt x="19" y="13"/>
                    </a:cubicBezTo>
                    <a:cubicBezTo>
                      <a:pt x="19" y="14"/>
                      <a:pt x="18" y="15"/>
                      <a:pt x="16" y="15"/>
                    </a:cubicBezTo>
                    <a:cubicBezTo>
                      <a:pt x="9" y="15"/>
                      <a:pt x="9" y="15"/>
                      <a:pt x="9" y="15"/>
                    </a:cubicBezTo>
                    <a:cubicBezTo>
                      <a:pt x="9" y="11"/>
                      <a:pt x="9" y="11"/>
                      <a:pt x="9" y="11"/>
                    </a:cubicBezTo>
                    <a:cubicBezTo>
                      <a:pt x="14" y="11"/>
                      <a:pt x="14" y="11"/>
                      <a:pt x="14" y="11"/>
                    </a:cubicBezTo>
                    <a:cubicBezTo>
                      <a:pt x="14" y="5"/>
                      <a:pt x="14" y="5"/>
                      <a:pt x="14" y="5"/>
                    </a:cubicBezTo>
                    <a:cubicBezTo>
                      <a:pt x="9" y="5"/>
                      <a:pt x="9" y="5"/>
                      <a:pt x="9" y="5"/>
                    </a:cubicBezTo>
                    <a:lnTo>
                      <a:pt x="9" y="0"/>
                    </a:lnTo>
                    <a:close/>
                    <a:moveTo>
                      <a:pt x="2" y="0"/>
                    </a:moveTo>
                    <a:cubicBezTo>
                      <a:pt x="9" y="0"/>
                      <a:pt x="9" y="0"/>
                      <a:pt x="9" y="0"/>
                    </a:cubicBezTo>
                    <a:cubicBezTo>
                      <a:pt x="9" y="5"/>
                      <a:pt x="9" y="5"/>
                      <a:pt x="9" y="5"/>
                    </a:cubicBezTo>
                    <a:cubicBezTo>
                      <a:pt x="4" y="5"/>
                      <a:pt x="4" y="5"/>
                      <a:pt x="4" y="5"/>
                    </a:cubicBezTo>
                    <a:cubicBezTo>
                      <a:pt x="4" y="11"/>
                      <a:pt x="4" y="11"/>
                      <a:pt x="4" y="11"/>
                    </a:cubicBezTo>
                    <a:cubicBezTo>
                      <a:pt x="9" y="11"/>
                      <a:pt x="9" y="11"/>
                      <a:pt x="9" y="11"/>
                    </a:cubicBezTo>
                    <a:cubicBezTo>
                      <a:pt x="9" y="15"/>
                      <a:pt x="9" y="15"/>
                      <a:pt x="9" y="15"/>
                    </a:cubicBezTo>
                    <a:cubicBezTo>
                      <a:pt x="2" y="15"/>
                      <a:pt x="2" y="15"/>
                      <a:pt x="2" y="15"/>
                    </a:cubicBezTo>
                    <a:cubicBezTo>
                      <a:pt x="1" y="15"/>
                      <a:pt x="0" y="14"/>
                      <a:pt x="0" y="13"/>
                    </a:cubicBezTo>
                    <a:cubicBezTo>
                      <a:pt x="0" y="3"/>
                      <a:pt x="0" y="3"/>
                      <a:pt x="0" y="3"/>
                    </a:cubicBezTo>
                    <a:cubicBezTo>
                      <a:pt x="0" y="2"/>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9" name="Freeform 50"/>
              <p:cNvSpPr>
                <a:spLocks noEditPoints="1"/>
              </p:cNvSpPr>
              <p:nvPr/>
            </p:nvSpPr>
            <p:spPr bwMode="auto">
              <a:xfrm>
                <a:off x="6302385" y="1930411"/>
                <a:ext cx="34925" cy="42863"/>
              </a:xfrm>
              <a:custGeom>
                <a:avLst/>
                <a:gdLst>
                  <a:gd name="T0" fmla="*/ 7 w 15"/>
                  <a:gd name="T1" fmla="*/ 0 h 19"/>
                  <a:gd name="T2" fmla="*/ 13 w 15"/>
                  <a:gd name="T3" fmla="*/ 0 h 19"/>
                  <a:gd name="T4" fmla="*/ 15 w 15"/>
                  <a:gd name="T5" fmla="*/ 2 h 19"/>
                  <a:gd name="T6" fmla="*/ 15 w 15"/>
                  <a:gd name="T7" fmla="*/ 17 h 19"/>
                  <a:gd name="T8" fmla="*/ 13 w 15"/>
                  <a:gd name="T9" fmla="*/ 19 h 19"/>
                  <a:gd name="T10" fmla="*/ 7 w 15"/>
                  <a:gd name="T11" fmla="*/ 19 h 19"/>
                  <a:gd name="T12" fmla="*/ 7 w 15"/>
                  <a:gd name="T13" fmla="*/ 14 h 19"/>
                  <a:gd name="T14" fmla="*/ 10 w 15"/>
                  <a:gd name="T15" fmla="*/ 14 h 19"/>
                  <a:gd name="T16" fmla="*/ 10 w 15"/>
                  <a:gd name="T17" fmla="*/ 5 h 19"/>
                  <a:gd name="T18" fmla="*/ 7 w 15"/>
                  <a:gd name="T19" fmla="*/ 5 h 19"/>
                  <a:gd name="T20" fmla="*/ 7 w 15"/>
                  <a:gd name="T21" fmla="*/ 0 h 19"/>
                  <a:gd name="T22" fmla="*/ 2 w 15"/>
                  <a:gd name="T23" fmla="*/ 0 h 19"/>
                  <a:gd name="T24" fmla="*/ 7 w 15"/>
                  <a:gd name="T25" fmla="*/ 0 h 19"/>
                  <a:gd name="T26" fmla="*/ 7 w 15"/>
                  <a:gd name="T27" fmla="*/ 5 h 19"/>
                  <a:gd name="T28" fmla="*/ 5 w 15"/>
                  <a:gd name="T29" fmla="*/ 5 h 19"/>
                  <a:gd name="T30" fmla="*/ 5 w 15"/>
                  <a:gd name="T31" fmla="*/ 14 h 19"/>
                  <a:gd name="T32" fmla="*/ 7 w 15"/>
                  <a:gd name="T33" fmla="*/ 14 h 19"/>
                  <a:gd name="T34" fmla="*/ 7 w 15"/>
                  <a:gd name="T35" fmla="*/ 19 h 19"/>
                  <a:gd name="T36" fmla="*/ 2 w 15"/>
                  <a:gd name="T37" fmla="*/ 19 h 19"/>
                  <a:gd name="T38" fmla="*/ 0 w 15"/>
                  <a:gd name="T39" fmla="*/ 17 h 19"/>
                  <a:gd name="T40" fmla="*/ 0 w 15"/>
                  <a:gd name="T41" fmla="*/ 2 h 19"/>
                  <a:gd name="T42" fmla="*/ 2 w 15"/>
                  <a:gd name="T4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19">
                    <a:moveTo>
                      <a:pt x="7" y="0"/>
                    </a:moveTo>
                    <a:cubicBezTo>
                      <a:pt x="13" y="0"/>
                      <a:pt x="13" y="0"/>
                      <a:pt x="13" y="0"/>
                    </a:cubicBezTo>
                    <a:cubicBezTo>
                      <a:pt x="14" y="0"/>
                      <a:pt x="15" y="1"/>
                      <a:pt x="15" y="2"/>
                    </a:cubicBezTo>
                    <a:cubicBezTo>
                      <a:pt x="15" y="17"/>
                      <a:pt x="15" y="17"/>
                      <a:pt x="15" y="17"/>
                    </a:cubicBezTo>
                    <a:cubicBezTo>
                      <a:pt x="15" y="18"/>
                      <a:pt x="14" y="19"/>
                      <a:pt x="13" y="19"/>
                    </a:cubicBezTo>
                    <a:cubicBezTo>
                      <a:pt x="7" y="19"/>
                      <a:pt x="7" y="19"/>
                      <a:pt x="7" y="19"/>
                    </a:cubicBezTo>
                    <a:cubicBezTo>
                      <a:pt x="7" y="14"/>
                      <a:pt x="7" y="14"/>
                      <a:pt x="7" y="14"/>
                    </a:cubicBezTo>
                    <a:cubicBezTo>
                      <a:pt x="10" y="14"/>
                      <a:pt x="10" y="14"/>
                      <a:pt x="10" y="14"/>
                    </a:cubicBezTo>
                    <a:cubicBezTo>
                      <a:pt x="10" y="5"/>
                      <a:pt x="10" y="5"/>
                      <a:pt x="10" y="5"/>
                    </a:cubicBezTo>
                    <a:cubicBezTo>
                      <a:pt x="7" y="5"/>
                      <a:pt x="7" y="5"/>
                      <a:pt x="7" y="5"/>
                    </a:cubicBezTo>
                    <a:lnTo>
                      <a:pt x="7" y="0"/>
                    </a:lnTo>
                    <a:close/>
                    <a:moveTo>
                      <a:pt x="2" y="0"/>
                    </a:moveTo>
                    <a:cubicBezTo>
                      <a:pt x="7" y="0"/>
                      <a:pt x="7" y="0"/>
                      <a:pt x="7" y="0"/>
                    </a:cubicBezTo>
                    <a:cubicBezTo>
                      <a:pt x="7" y="5"/>
                      <a:pt x="7" y="5"/>
                      <a:pt x="7" y="5"/>
                    </a:cubicBezTo>
                    <a:cubicBezTo>
                      <a:pt x="5" y="5"/>
                      <a:pt x="5" y="5"/>
                      <a:pt x="5" y="5"/>
                    </a:cubicBezTo>
                    <a:cubicBezTo>
                      <a:pt x="5" y="14"/>
                      <a:pt x="5" y="14"/>
                      <a:pt x="5" y="14"/>
                    </a:cubicBezTo>
                    <a:cubicBezTo>
                      <a:pt x="7" y="14"/>
                      <a:pt x="7" y="14"/>
                      <a:pt x="7" y="14"/>
                    </a:cubicBezTo>
                    <a:cubicBezTo>
                      <a:pt x="7" y="19"/>
                      <a:pt x="7" y="19"/>
                      <a:pt x="7" y="19"/>
                    </a:cubicBezTo>
                    <a:cubicBezTo>
                      <a:pt x="2" y="19"/>
                      <a:pt x="2" y="19"/>
                      <a:pt x="2" y="19"/>
                    </a:cubicBezTo>
                    <a:cubicBezTo>
                      <a:pt x="1" y="19"/>
                      <a:pt x="0" y="18"/>
                      <a:pt x="0" y="17"/>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0" name="Freeform 51"/>
              <p:cNvSpPr>
                <a:spLocks noEditPoints="1"/>
              </p:cNvSpPr>
              <p:nvPr/>
            </p:nvSpPr>
            <p:spPr bwMode="auto">
              <a:xfrm>
                <a:off x="6178560" y="1814524"/>
                <a:ext cx="42863" cy="34925"/>
              </a:xfrm>
              <a:custGeom>
                <a:avLst/>
                <a:gdLst>
                  <a:gd name="T0" fmla="*/ 10 w 19"/>
                  <a:gd name="T1" fmla="*/ 0 h 15"/>
                  <a:gd name="T2" fmla="*/ 17 w 19"/>
                  <a:gd name="T3" fmla="*/ 0 h 15"/>
                  <a:gd name="T4" fmla="*/ 19 w 19"/>
                  <a:gd name="T5" fmla="*/ 3 h 15"/>
                  <a:gd name="T6" fmla="*/ 19 w 19"/>
                  <a:gd name="T7" fmla="*/ 13 h 15"/>
                  <a:gd name="T8" fmla="*/ 17 w 19"/>
                  <a:gd name="T9" fmla="*/ 15 h 15"/>
                  <a:gd name="T10" fmla="*/ 10 w 19"/>
                  <a:gd name="T11" fmla="*/ 15 h 15"/>
                  <a:gd name="T12" fmla="*/ 10 w 19"/>
                  <a:gd name="T13" fmla="*/ 11 h 15"/>
                  <a:gd name="T14" fmla="*/ 15 w 19"/>
                  <a:gd name="T15" fmla="*/ 11 h 15"/>
                  <a:gd name="T16" fmla="*/ 15 w 19"/>
                  <a:gd name="T17" fmla="*/ 5 h 15"/>
                  <a:gd name="T18" fmla="*/ 10 w 19"/>
                  <a:gd name="T19" fmla="*/ 5 h 15"/>
                  <a:gd name="T20" fmla="*/ 10 w 19"/>
                  <a:gd name="T21" fmla="*/ 0 h 15"/>
                  <a:gd name="T22" fmla="*/ 3 w 19"/>
                  <a:gd name="T23" fmla="*/ 0 h 15"/>
                  <a:gd name="T24" fmla="*/ 10 w 19"/>
                  <a:gd name="T25" fmla="*/ 0 h 15"/>
                  <a:gd name="T26" fmla="*/ 10 w 19"/>
                  <a:gd name="T27" fmla="*/ 5 h 15"/>
                  <a:gd name="T28" fmla="*/ 5 w 19"/>
                  <a:gd name="T29" fmla="*/ 5 h 15"/>
                  <a:gd name="T30" fmla="*/ 5 w 19"/>
                  <a:gd name="T31" fmla="*/ 11 h 15"/>
                  <a:gd name="T32" fmla="*/ 10 w 19"/>
                  <a:gd name="T33" fmla="*/ 11 h 15"/>
                  <a:gd name="T34" fmla="*/ 10 w 19"/>
                  <a:gd name="T35" fmla="*/ 15 h 15"/>
                  <a:gd name="T36" fmla="*/ 3 w 19"/>
                  <a:gd name="T37" fmla="*/ 15 h 15"/>
                  <a:gd name="T38" fmla="*/ 0 w 19"/>
                  <a:gd name="T39" fmla="*/ 13 h 15"/>
                  <a:gd name="T40" fmla="*/ 0 w 19"/>
                  <a:gd name="T41" fmla="*/ 3 h 15"/>
                  <a:gd name="T42" fmla="*/ 3 w 1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15">
                    <a:moveTo>
                      <a:pt x="10" y="0"/>
                    </a:moveTo>
                    <a:cubicBezTo>
                      <a:pt x="17" y="0"/>
                      <a:pt x="17" y="0"/>
                      <a:pt x="17" y="0"/>
                    </a:cubicBezTo>
                    <a:cubicBezTo>
                      <a:pt x="18" y="0"/>
                      <a:pt x="19" y="2"/>
                      <a:pt x="19" y="3"/>
                    </a:cubicBezTo>
                    <a:cubicBezTo>
                      <a:pt x="19" y="13"/>
                      <a:pt x="19" y="13"/>
                      <a:pt x="19" y="13"/>
                    </a:cubicBezTo>
                    <a:cubicBezTo>
                      <a:pt x="19" y="14"/>
                      <a:pt x="18" y="15"/>
                      <a:pt x="17" y="15"/>
                    </a:cubicBezTo>
                    <a:cubicBezTo>
                      <a:pt x="10" y="15"/>
                      <a:pt x="10" y="15"/>
                      <a:pt x="10" y="15"/>
                    </a:cubicBezTo>
                    <a:cubicBezTo>
                      <a:pt x="10" y="11"/>
                      <a:pt x="10" y="11"/>
                      <a:pt x="10" y="11"/>
                    </a:cubicBezTo>
                    <a:cubicBezTo>
                      <a:pt x="15" y="11"/>
                      <a:pt x="15" y="11"/>
                      <a:pt x="15" y="11"/>
                    </a:cubicBezTo>
                    <a:cubicBezTo>
                      <a:pt x="15" y="5"/>
                      <a:pt x="15" y="5"/>
                      <a:pt x="15" y="5"/>
                    </a:cubicBezTo>
                    <a:cubicBezTo>
                      <a:pt x="10" y="5"/>
                      <a:pt x="10" y="5"/>
                      <a:pt x="10" y="5"/>
                    </a:cubicBezTo>
                    <a:lnTo>
                      <a:pt x="10" y="0"/>
                    </a:lnTo>
                    <a:close/>
                    <a:moveTo>
                      <a:pt x="3" y="0"/>
                    </a:moveTo>
                    <a:cubicBezTo>
                      <a:pt x="10" y="0"/>
                      <a:pt x="10" y="0"/>
                      <a:pt x="10" y="0"/>
                    </a:cubicBezTo>
                    <a:cubicBezTo>
                      <a:pt x="10" y="5"/>
                      <a:pt x="10" y="5"/>
                      <a:pt x="10" y="5"/>
                    </a:cubicBezTo>
                    <a:cubicBezTo>
                      <a:pt x="5" y="5"/>
                      <a:pt x="5" y="5"/>
                      <a:pt x="5" y="5"/>
                    </a:cubicBezTo>
                    <a:cubicBezTo>
                      <a:pt x="5" y="11"/>
                      <a:pt x="5" y="11"/>
                      <a:pt x="5" y="11"/>
                    </a:cubicBezTo>
                    <a:cubicBezTo>
                      <a:pt x="10" y="11"/>
                      <a:pt x="10" y="11"/>
                      <a:pt x="10" y="11"/>
                    </a:cubicBezTo>
                    <a:cubicBezTo>
                      <a:pt x="10" y="15"/>
                      <a:pt x="10" y="15"/>
                      <a:pt x="10" y="15"/>
                    </a:cubicBezTo>
                    <a:cubicBezTo>
                      <a:pt x="3" y="15"/>
                      <a:pt x="3" y="15"/>
                      <a:pt x="3" y="15"/>
                    </a:cubicBezTo>
                    <a:cubicBezTo>
                      <a:pt x="1" y="15"/>
                      <a:pt x="0" y="14"/>
                      <a:pt x="0" y="13"/>
                    </a:cubicBezTo>
                    <a:cubicBezTo>
                      <a:pt x="0" y="3"/>
                      <a:pt x="0" y="3"/>
                      <a:pt x="0" y="3"/>
                    </a:cubicBezTo>
                    <a:cubicBezTo>
                      <a:pt x="0" y="2"/>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1" name="Freeform 52"/>
              <p:cNvSpPr>
                <a:spLocks noEditPoints="1"/>
              </p:cNvSpPr>
              <p:nvPr/>
            </p:nvSpPr>
            <p:spPr bwMode="auto">
              <a:xfrm>
                <a:off x="6376998" y="1722449"/>
                <a:ext cx="52389" cy="52389"/>
              </a:xfrm>
              <a:custGeom>
                <a:avLst/>
                <a:gdLst>
                  <a:gd name="T0" fmla="*/ 22 w 23"/>
                  <a:gd name="T1" fmla="*/ 12 h 23"/>
                  <a:gd name="T2" fmla="*/ 12 w 23"/>
                  <a:gd name="T3" fmla="*/ 22 h 23"/>
                  <a:gd name="T4" fmla="*/ 12 w 23"/>
                  <a:gd name="T5" fmla="*/ 22 h 23"/>
                  <a:gd name="T6" fmla="*/ 12 w 23"/>
                  <a:gd name="T7" fmla="*/ 15 h 23"/>
                  <a:gd name="T8" fmla="*/ 17 w 23"/>
                  <a:gd name="T9" fmla="*/ 10 h 23"/>
                  <a:gd name="T10" fmla="*/ 13 w 23"/>
                  <a:gd name="T11" fmla="*/ 6 h 23"/>
                  <a:gd name="T12" fmla="*/ 12 w 23"/>
                  <a:gd name="T13" fmla="*/ 8 h 23"/>
                  <a:gd name="T14" fmla="*/ 12 w 23"/>
                  <a:gd name="T15" fmla="*/ 1 h 23"/>
                  <a:gd name="T16" fmla="*/ 15 w 23"/>
                  <a:gd name="T17" fmla="*/ 1 h 23"/>
                  <a:gd name="T18" fmla="*/ 22 w 23"/>
                  <a:gd name="T19" fmla="*/ 9 h 23"/>
                  <a:gd name="T20" fmla="*/ 22 w 23"/>
                  <a:gd name="T21" fmla="*/ 12 h 23"/>
                  <a:gd name="T22" fmla="*/ 12 w 23"/>
                  <a:gd name="T23" fmla="*/ 22 h 23"/>
                  <a:gd name="T24" fmla="*/ 9 w 23"/>
                  <a:gd name="T25" fmla="*/ 22 h 23"/>
                  <a:gd name="T26" fmla="*/ 8 w 23"/>
                  <a:gd name="T27" fmla="*/ 22 h 23"/>
                  <a:gd name="T28" fmla="*/ 1 w 23"/>
                  <a:gd name="T29" fmla="*/ 15 h 23"/>
                  <a:gd name="T30" fmla="*/ 1 w 23"/>
                  <a:gd name="T31" fmla="*/ 11 h 23"/>
                  <a:gd name="T32" fmla="*/ 1 w 23"/>
                  <a:gd name="T33" fmla="*/ 11 h 23"/>
                  <a:gd name="T34" fmla="*/ 1 w 23"/>
                  <a:gd name="T35" fmla="*/ 11 h 23"/>
                  <a:gd name="T36" fmla="*/ 11 w 23"/>
                  <a:gd name="T37" fmla="*/ 1 h 23"/>
                  <a:gd name="T38" fmla="*/ 12 w 23"/>
                  <a:gd name="T39" fmla="*/ 1 h 23"/>
                  <a:gd name="T40" fmla="*/ 12 w 23"/>
                  <a:gd name="T41" fmla="*/ 8 h 23"/>
                  <a:gd name="T42" fmla="*/ 6 w 23"/>
                  <a:gd name="T43" fmla="*/ 13 h 23"/>
                  <a:gd name="T44" fmla="*/ 10 w 23"/>
                  <a:gd name="T45" fmla="*/ 17 h 23"/>
                  <a:gd name="T46" fmla="*/ 12 w 23"/>
                  <a:gd name="T47" fmla="*/ 15 h 23"/>
                  <a:gd name="T48" fmla="*/ 12 w 23"/>
                  <a:gd name="T4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23">
                    <a:moveTo>
                      <a:pt x="22" y="12"/>
                    </a:moveTo>
                    <a:cubicBezTo>
                      <a:pt x="12" y="22"/>
                      <a:pt x="12" y="22"/>
                      <a:pt x="12" y="22"/>
                    </a:cubicBezTo>
                    <a:cubicBezTo>
                      <a:pt x="12" y="22"/>
                      <a:pt x="12" y="22"/>
                      <a:pt x="12" y="22"/>
                    </a:cubicBezTo>
                    <a:cubicBezTo>
                      <a:pt x="12" y="15"/>
                      <a:pt x="12" y="15"/>
                      <a:pt x="12" y="15"/>
                    </a:cubicBezTo>
                    <a:cubicBezTo>
                      <a:pt x="17" y="10"/>
                      <a:pt x="17" y="10"/>
                      <a:pt x="17" y="10"/>
                    </a:cubicBezTo>
                    <a:cubicBezTo>
                      <a:pt x="13" y="6"/>
                      <a:pt x="13" y="6"/>
                      <a:pt x="13" y="6"/>
                    </a:cubicBezTo>
                    <a:cubicBezTo>
                      <a:pt x="12" y="8"/>
                      <a:pt x="12" y="8"/>
                      <a:pt x="12" y="8"/>
                    </a:cubicBezTo>
                    <a:cubicBezTo>
                      <a:pt x="12" y="1"/>
                      <a:pt x="12" y="1"/>
                      <a:pt x="12" y="1"/>
                    </a:cubicBezTo>
                    <a:cubicBezTo>
                      <a:pt x="13" y="0"/>
                      <a:pt x="14" y="1"/>
                      <a:pt x="15" y="1"/>
                    </a:cubicBezTo>
                    <a:cubicBezTo>
                      <a:pt x="22" y="9"/>
                      <a:pt x="22" y="9"/>
                      <a:pt x="22" y="9"/>
                    </a:cubicBezTo>
                    <a:cubicBezTo>
                      <a:pt x="23" y="9"/>
                      <a:pt x="23" y="11"/>
                      <a:pt x="22" y="12"/>
                    </a:cubicBezTo>
                    <a:close/>
                    <a:moveTo>
                      <a:pt x="12" y="22"/>
                    </a:moveTo>
                    <a:cubicBezTo>
                      <a:pt x="11" y="23"/>
                      <a:pt x="9" y="23"/>
                      <a:pt x="9" y="22"/>
                    </a:cubicBezTo>
                    <a:cubicBezTo>
                      <a:pt x="8" y="22"/>
                      <a:pt x="8" y="22"/>
                      <a:pt x="8" y="22"/>
                    </a:cubicBezTo>
                    <a:cubicBezTo>
                      <a:pt x="1" y="15"/>
                      <a:pt x="1" y="15"/>
                      <a:pt x="1" y="15"/>
                    </a:cubicBezTo>
                    <a:cubicBezTo>
                      <a:pt x="0" y="14"/>
                      <a:pt x="0" y="12"/>
                      <a:pt x="1" y="11"/>
                    </a:cubicBezTo>
                    <a:cubicBezTo>
                      <a:pt x="1" y="11"/>
                      <a:pt x="1" y="11"/>
                      <a:pt x="1" y="11"/>
                    </a:cubicBezTo>
                    <a:cubicBezTo>
                      <a:pt x="1" y="11"/>
                      <a:pt x="1" y="11"/>
                      <a:pt x="1" y="11"/>
                    </a:cubicBezTo>
                    <a:cubicBezTo>
                      <a:pt x="11" y="1"/>
                      <a:pt x="11" y="1"/>
                      <a:pt x="11" y="1"/>
                    </a:cubicBezTo>
                    <a:cubicBezTo>
                      <a:pt x="11" y="1"/>
                      <a:pt x="12" y="1"/>
                      <a:pt x="12" y="1"/>
                    </a:cubicBezTo>
                    <a:cubicBezTo>
                      <a:pt x="12" y="8"/>
                      <a:pt x="12" y="8"/>
                      <a:pt x="12" y="8"/>
                    </a:cubicBezTo>
                    <a:cubicBezTo>
                      <a:pt x="6" y="13"/>
                      <a:pt x="6" y="13"/>
                      <a:pt x="6" y="13"/>
                    </a:cubicBezTo>
                    <a:cubicBezTo>
                      <a:pt x="10" y="17"/>
                      <a:pt x="10" y="17"/>
                      <a:pt x="10" y="17"/>
                    </a:cubicBezTo>
                    <a:cubicBezTo>
                      <a:pt x="12" y="15"/>
                      <a:pt x="12" y="15"/>
                      <a:pt x="12" y="15"/>
                    </a:cubicBezTo>
                    <a:lnTo>
                      <a:pt x="1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2" name="Freeform 53"/>
              <p:cNvSpPr>
                <a:spLocks noEditPoints="1"/>
              </p:cNvSpPr>
              <p:nvPr/>
            </p:nvSpPr>
            <p:spPr bwMode="auto">
              <a:xfrm>
                <a:off x="6376998" y="1892311"/>
                <a:ext cx="52389" cy="49213"/>
              </a:xfrm>
              <a:custGeom>
                <a:avLst/>
                <a:gdLst>
                  <a:gd name="T0" fmla="*/ 12 w 23"/>
                  <a:gd name="T1" fmla="*/ 1 h 22"/>
                  <a:gd name="T2" fmla="*/ 22 w 23"/>
                  <a:gd name="T3" fmla="*/ 11 h 22"/>
                  <a:gd name="T4" fmla="*/ 22 w 23"/>
                  <a:gd name="T5" fmla="*/ 14 h 22"/>
                  <a:gd name="T6" fmla="*/ 22 w 23"/>
                  <a:gd name="T7" fmla="*/ 14 h 22"/>
                  <a:gd name="T8" fmla="*/ 15 w 23"/>
                  <a:gd name="T9" fmla="*/ 21 h 22"/>
                  <a:gd name="T10" fmla="*/ 12 w 23"/>
                  <a:gd name="T11" fmla="*/ 22 h 22"/>
                  <a:gd name="T12" fmla="*/ 12 w 23"/>
                  <a:gd name="T13" fmla="*/ 15 h 22"/>
                  <a:gd name="T14" fmla="*/ 13 w 23"/>
                  <a:gd name="T15" fmla="*/ 16 h 22"/>
                  <a:gd name="T16" fmla="*/ 17 w 23"/>
                  <a:gd name="T17" fmla="*/ 13 h 22"/>
                  <a:gd name="T18" fmla="*/ 12 w 23"/>
                  <a:gd name="T19" fmla="*/ 7 h 22"/>
                  <a:gd name="T20" fmla="*/ 12 w 23"/>
                  <a:gd name="T21" fmla="*/ 1 h 22"/>
                  <a:gd name="T22" fmla="*/ 12 w 23"/>
                  <a:gd name="T23" fmla="*/ 1 h 22"/>
                  <a:gd name="T24" fmla="*/ 12 w 23"/>
                  <a:gd name="T25" fmla="*/ 22 h 22"/>
                  <a:gd name="T26" fmla="*/ 11 w 23"/>
                  <a:gd name="T27" fmla="*/ 21 h 22"/>
                  <a:gd name="T28" fmla="*/ 1 w 23"/>
                  <a:gd name="T29" fmla="*/ 11 h 22"/>
                  <a:gd name="T30" fmla="*/ 1 w 23"/>
                  <a:gd name="T31" fmla="*/ 8 h 22"/>
                  <a:gd name="T32" fmla="*/ 1 w 23"/>
                  <a:gd name="T33" fmla="*/ 8 h 22"/>
                  <a:gd name="T34" fmla="*/ 9 w 23"/>
                  <a:gd name="T35" fmla="*/ 1 h 22"/>
                  <a:gd name="T36" fmla="*/ 12 w 23"/>
                  <a:gd name="T37" fmla="*/ 1 h 22"/>
                  <a:gd name="T38" fmla="*/ 12 w 23"/>
                  <a:gd name="T39" fmla="*/ 7 h 22"/>
                  <a:gd name="T40" fmla="*/ 10 w 23"/>
                  <a:gd name="T41" fmla="*/ 6 h 22"/>
                  <a:gd name="T42" fmla="*/ 6 w 23"/>
                  <a:gd name="T43" fmla="*/ 10 h 22"/>
                  <a:gd name="T44" fmla="*/ 12 w 23"/>
                  <a:gd name="T45" fmla="*/ 15 h 22"/>
                  <a:gd name="T46" fmla="*/ 12 w 23"/>
                  <a:gd name="T4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22">
                    <a:moveTo>
                      <a:pt x="12" y="1"/>
                    </a:moveTo>
                    <a:cubicBezTo>
                      <a:pt x="22" y="11"/>
                      <a:pt x="22" y="11"/>
                      <a:pt x="22" y="11"/>
                    </a:cubicBezTo>
                    <a:cubicBezTo>
                      <a:pt x="23" y="12"/>
                      <a:pt x="23" y="13"/>
                      <a:pt x="22" y="14"/>
                    </a:cubicBezTo>
                    <a:cubicBezTo>
                      <a:pt x="22" y="14"/>
                      <a:pt x="22" y="14"/>
                      <a:pt x="22" y="14"/>
                    </a:cubicBezTo>
                    <a:cubicBezTo>
                      <a:pt x="15" y="21"/>
                      <a:pt x="15" y="21"/>
                      <a:pt x="15" y="21"/>
                    </a:cubicBezTo>
                    <a:cubicBezTo>
                      <a:pt x="14" y="22"/>
                      <a:pt x="13" y="22"/>
                      <a:pt x="12" y="22"/>
                    </a:cubicBezTo>
                    <a:cubicBezTo>
                      <a:pt x="12" y="15"/>
                      <a:pt x="12" y="15"/>
                      <a:pt x="12" y="15"/>
                    </a:cubicBezTo>
                    <a:cubicBezTo>
                      <a:pt x="13" y="16"/>
                      <a:pt x="13" y="16"/>
                      <a:pt x="13" y="16"/>
                    </a:cubicBezTo>
                    <a:cubicBezTo>
                      <a:pt x="17" y="13"/>
                      <a:pt x="17" y="13"/>
                      <a:pt x="17" y="13"/>
                    </a:cubicBezTo>
                    <a:cubicBezTo>
                      <a:pt x="12" y="7"/>
                      <a:pt x="12" y="7"/>
                      <a:pt x="12" y="7"/>
                    </a:cubicBezTo>
                    <a:cubicBezTo>
                      <a:pt x="12" y="1"/>
                      <a:pt x="12" y="1"/>
                      <a:pt x="12" y="1"/>
                    </a:cubicBezTo>
                    <a:cubicBezTo>
                      <a:pt x="12" y="1"/>
                      <a:pt x="12" y="1"/>
                      <a:pt x="12" y="1"/>
                    </a:cubicBezTo>
                    <a:close/>
                    <a:moveTo>
                      <a:pt x="12" y="22"/>
                    </a:moveTo>
                    <a:cubicBezTo>
                      <a:pt x="12" y="22"/>
                      <a:pt x="12" y="21"/>
                      <a:pt x="11" y="21"/>
                    </a:cubicBezTo>
                    <a:cubicBezTo>
                      <a:pt x="1" y="11"/>
                      <a:pt x="1" y="11"/>
                      <a:pt x="1" y="11"/>
                    </a:cubicBezTo>
                    <a:cubicBezTo>
                      <a:pt x="0" y="10"/>
                      <a:pt x="0" y="9"/>
                      <a:pt x="1" y="8"/>
                    </a:cubicBezTo>
                    <a:cubicBezTo>
                      <a:pt x="1" y="8"/>
                      <a:pt x="1" y="8"/>
                      <a:pt x="1" y="8"/>
                    </a:cubicBezTo>
                    <a:cubicBezTo>
                      <a:pt x="9" y="1"/>
                      <a:pt x="9" y="1"/>
                      <a:pt x="9" y="1"/>
                    </a:cubicBezTo>
                    <a:cubicBezTo>
                      <a:pt x="9" y="0"/>
                      <a:pt x="11" y="0"/>
                      <a:pt x="12" y="1"/>
                    </a:cubicBezTo>
                    <a:cubicBezTo>
                      <a:pt x="12" y="7"/>
                      <a:pt x="12" y="7"/>
                      <a:pt x="12" y="7"/>
                    </a:cubicBezTo>
                    <a:cubicBezTo>
                      <a:pt x="10" y="6"/>
                      <a:pt x="10" y="6"/>
                      <a:pt x="10" y="6"/>
                    </a:cubicBezTo>
                    <a:cubicBezTo>
                      <a:pt x="6" y="10"/>
                      <a:pt x="6" y="10"/>
                      <a:pt x="6" y="10"/>
                    </a:cubicBezTo>
                    <a:cubicBezTo>
                      <a:pt x="12" y="15"/>
                      <a:pt x="12" y="15"/>
                      <a:pt x="12" y="15"/>
                    </a:cubicBezTo>
                    <a:lnTo>
                      <a:pt x="1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3" name="Freeform 54"/>
              <p:cNvSpPr>
                <a:spLocks noEditPoints="1"/>
              </p:cNvSpPr>
              <p:nvPr/>
            </p:nvSpPr>
            <p:spPr bwMode="auto">
              <a:xfrm>
                <a:off x="6210310" y="1892311"/>
                <a:ext cx="49213" cy="49213"/>
              </a:xfrm>
              <a:custGeom>
                <a:avLst/>
                <a:gdLst>
                  <a:gd name="T0" fmla="*/ 14 w 22"/>
                  <a:gd name="T1" fmla="*/ 1 h 22"/>
                  <a:gd name="T2" fmla="*/ 22 w 22"/>
                  <a:gd name="T3" fmla="*/ 8 h 22"/>
                  <a:gd name="T4" fmla="*/ 22 w 22"/>
                  <a:gd name="T5" fmla="*/ 11 h 22"/>
                  <a:gd name="T6" fmla="*/ 22 w 22"/>
                  <a:gd name="T7" fmla="*/ 11 h 22"/>
                  <a:gd name="T8" fmla="*/ 22 w 22"/>
                  <a:gd name="T9" fmla="*/ 11 h 22"/>
                  <a:gd name="T10" fmla="*/ 12 w 22"/>
                  <a:gd name="T11" fmla="*/ 21 h 22"/>
                  <a:gd name="T12" fmla="*/ 11 w 22"/>
                  <a:gd name="T13" fmla="*/ 22 h 22"/>
                  <a:gd name="T14" fmla="*/ 11 w 22"/>
                  <a:gd name="T15" fmla="*/ 15 h 22"/>
                  <a:gd name="T16" fmla="*/ 16 w 22"/>
                  <a:gd name="T17" fmla="*/ 10 h 22"/>
                  <a:gd name="T18" fmla="*/ 13 w 22"/>
                  <a:gd name="T19" fmla="*/ 6 h 22"/>
                  <a:gd name="T20" fmla="*/ 11 w 22"/>
                  <a:gd name="T21" fmla="*/ 7 h 22"/>
                  <a:gd name="T22" fmla="*/ 11 w 22"/>
                  <a:gd name="T23" fmla="*/ 1 h 22"/>
                  <a:gd name="T24" fmla="*/ 14 w 22"/>
                  <a:gd name="T25" fmla="*/ 1 h 22"/>
                  <a:gd name="T26" fmla="*/ 11 w 22"/>
                  <a:gd name="T27" fmla="*/ 22 h 22"/>
                  <a:gd name="T28" fmla="*/ 8 w 22"/>
                  <a:gd name="T29" fmla="*/ 21 h 22"/>
                  <a:gd name="T30" fmla="*/ 1 w 22"/>
                  <a:gd name="T31" fmla="*/ 14 h 22"/>
                  <a:gd name="T32" fmla="*/ 1 w 22"/>
                  <a:gd name="T33" fmla="*/ 11 h 22"/>
                  <a:gd name="T34" fmla="*/ 1 w 22"/>
                  <a:gd name="T35" fmla="*/ 11 h 22"/>
                  <a:gd name="T36" fmla="*/ 11 w 22"/>
                  <a:gd name="T37" fmla="*/ 1 h 22"/>
                  <a:gd name="T38" fmla="*/ 11 w 22"/>
                  <a:gd name="T39" fmla="*/ 1 h 22"/>
                  <a:gd name="T40" fmla="*/ 11 w 22"/>
                  <a:gd name="T41" fmla="*/ 7 h 22"/>
                  <a:gd name="T42" fmla="*/ 6 w 22"/>
                  <a:gd name="T43" fmla="*/ 13 h 22"/>
                  <a:gd name="T44" fmla="*/ 10 w 22"/>
                  <a:gd name="T45" fmla="*/ 16 h 22"/>
                  <a:gd name="T46" fmla="*/ 11 w 22"/>
                  <a:gd name="T47" fmla="*/ 15 h 22"/>
                  <a:gd name="T48" fmla="*/ 11 w 22"/>
                  <a:gd name="T4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22">
                    <a:moveTo>
                      <a:pt x="14" y="1"/>
                    </a:moveTo>
                    <a:cubicBezTo>
                      <a:pt x="22" y="8"/>
                      <a:pt x="22" y="8"/>
                      <a:pt x="22" y="8"/>
                    </a:cubicBezTo>
                    <a:cubicBezTo>
                      <a:pt x="22" y="9"/>
                      <a:pt x="22" y="10"/>
                      <a:pt x="22" y="11"/>
                    </a:cubicBezTo>
                    <a:cubicBezTo>
                      <a:pt x="22" y="11"/>
                      <a:pt x="22" y="11"/>
                      <a:pt x="22" y="11"/>
                    </a:cubicBezTo>
                    <a:cubicBezTo>
                      <a:pt x="22" y="11"/>
                      <a:pt x="22" y="11"/>
                      <a:pt x="22" y="11"/>
                    </a:cubicBezTo>
                    <a:cubicBezTo>
                      <a:pt x="12" y="21"/>
                      <a:pt x="12" y="21"/>
                      <a:pt x="12" y="21"/>
                    </a:cubicBezTo>
                    <a:cubicBezTo>
                      <a:pt x="11" y="21"/>
                      <a:pt x="11" y="22"/>
                      <a:pt x="11" y="22"/>
                    </a:cubicBezTo>
                    <a:cubicBezTo>
                      <a:pt x="11" y="15"/>
                      <a:pt x="11" y="15"/>
                      <a:pt x="11" y="15"/>
                    </a:cubicBezTo>
                    <a:cubicBezTo>
                      <a:pt x="16" y="10"/>
                      <a:pt x="16" y="10"/>
                      <a:pt x="16" y="10"/>
                    </a:cubicBezTo>
                    <a:cubicBezTo>
                      <a:pt x="13" y="6"/>
                      <a:pt x="13" y="6"/>
                      <a:pt x="13" y="6"/>
                    </a:cubicBezTo>
                    <a:cubicBezTo>
                      <a:pt x="11" y="7"/>
                      <a:pt x="11" y="7"/>
                      <a:pt x="11" y="7"/>
                    </a:cubicBezTo>
                    <a:cubicBezTo>
                      <a:pt x="11" y="1"/>
                      <a:pt x="11" y="1"/>
                      <a:pt x="11" y="1"/>
                    </a:cubicBezTo>
                    <a:cubicBezTo>
                      <a:pt x="12" y="0"/>
                      <a:pt x="14" y="0"/>
                      <a:pt x="14" y="1"/>
                    </a:cubicBezTo>
                    <a:close/>
                    <a:moveTo>
                      <a:pt x="11" y="22"/>
                    </a:moveTo>
                    <a:cubicBezTo>
                      <a:pt x="10" y="22"/>
                      <a:pt x="9" y="22"/>
                      <a:pt x="8" y="21"/>
                    </a:cubicBezTo>
                    <a:cubicBezTo>
                      <a:pt x="1" y="14"/>
                      <a:pt x="1" y="14"/>
                      <a:pt x="1" y="14"/>
                    </a:cubicBezTo>
                    <a:cubicBezTo>
                      <a:pt x="0" y="13"/>
                      <a:pt x="0" y="12"/>
                      <a:pt x="1" y="11"/>
                    </a:cubicBezTo>
                    <a:cubicBezTo>
                      <a:pt x="1" y="11"/>
                      <a:pt x="1" y="11"/>
                      <a:pt x="1" y="11"/>
                    </a:cubicBezTo>
                    <a:cubicBezTo>
                      <a:pt x="11" y="1"/>
                      <a:pt x="11" y="1"/>
                      <a:pt x="11" y="1"/>
                    </a:cubicBezTo>
                    <a:cubicBezTo>
                      <a:pt x="11" y="1"/>
                      <a:pt x="11" y="1"/>
                      <a:pt x="11" y="1"/>
                    </a:cubicBezTo>
                    <a:cubicBezTo>
                      <a:pt x="11" y="7"/>
                      <a:pt x="11" y="7"/>
                      <a:pt x="11" y="7"/>
                    </a:cubicBezTo>
                    <a:cubicBezTo>
                      <a:pt x="6" y="13"/>
                      <a:pt x="6" y="13"/>
                      <a:pt x="6" y="13"/>
                    </a:cubicBezTo>
                    <a:cubicBezTo>
                      <a:pt x="10" y="16"/>
                      <a:pt x="10" y="16"/>
                      <a:pt x="10" y="16"/>
                    </a:cubicBezTo>
                    <a:cubicBezTo>
                      <a:pt x="11" y="15"/>
                      <a:pt x="11" y="15"/>
                      <a:pt x="11" y="15"/>
                    </a:cubicBezTo>
                    <a:lnTo>
                      <a:pt x="1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4" name="Freeform 55"/>
              <p:cNvSpPr>
                <a:spLocks noEditPoints="1"/>
              </p:cNvSpPr>
              <p:nvPr/>
            </p:nvSpPr>
            <p:spPr bwMode="auto">
              <a:xfrm>
                <a:off x="6210310" y="1722449"/>
                <a:ext cx="49213" cy="52389"/>
              </a:xfrm>
              <a:custGeom>
                <a:avLst/>
                <a:gdLst>
                  <a:gd name="T0" fmla="*/ 21 w 22"/>
                  <a:gd name="T1" fmla="*/ 15 h 23"/>
                  <a:gd name="T2" fmla="*/ 14 w 22"/>
                  <a:gd name="T3" fmla="*/ 22 h 23"/>
                  <a:gd name="T4" fmla="*/ 11 w 22"/>
                  <a:gd name="T5" fmla="*/ 22 h 23"/>
                  <a:gd name="T6" fmla="*/ 11 w 22"/>
                  <a:gd name="T7" fmla="*/ 15 h 23"/>
                  <a:gd name="T8" fmla="*/ 13 w 22"/>
                  <a:gd name="T9" fmla="*/ 17 h 23"/>
                  <a:gd name="T10" fmla="*/ 16 w 22"/>
                  <a:gd name="T11" fmla="*/ 13 h 23"/>
                  <a:gd name="T12" fmla="*/ 11 w 22"/>
                  <a:gd name="T13" fmla="*/ 8 h 23"/>
                  <a:gd name="T14" fmla="*/ 11 w 22"/>
                  <a:gd name="T15" fmla="*/ 1 h 23"/>
                  <a:gd name="T16" fmla="*/ 12 w 22"/>
                  <a:gd name="T17" fmla="*/ 1 h 23"/>
                  <a:gd name="T18" fmla="*/ 12 w 22"/>
                  <a:gd name="T19" fmla="*/ 1 h 23"/>
                  <a:gd name="T20" fmla="*/ 22 w 22"/>
                  <a:gd name="T21" fmla="*/ 11 h 23"/>
                  <a:gd name="T22" fmla="*/ 22 w 22"/>
                  <a:gd name="T23" fmla="*/ 15 h 23"/>
                  <a:gd name="T24" fmla="*/ 21 w 22"/>
                  <a:gd name="T25" fmla="*/ 15 h 23"/>
                  <a:gd name="T26" fmla="*/ 11 w 22"/>
                  <a:gd name="T27" fmla="*/ 22 h 23"/>
                  <a:gd name="T28" fmla="*/ 11 w 22"/>
                  <a:gd name="T29" fmla="*/ 22 h 23"/>
                  <a:gd name="T30" fmla="*/ 11 w 22"/>
                  <a:gd name="T31" fmla="*/ 22 h 23"/>
                  <a:gd name="T32" fmla="*/ 1 w 22"/>
                  <a:gd name="T33" fmla="*/ 12 h 23"/>
                  <a:gd name="T34" fmla="*/ 1 w 22"/>
                  <a:gd name="T35" fmla="*/ 9 h 23"/>
                  <a:gd name="T36" fmla="*/ 1 w 22"/>
                  <a:gd name="T37" fmla="*/ 8 h 23"/>
                  <a:gd name="T38" fmla="*/ 8 w 22"/>
                  <a:gd name="T39" fmla="*/ 1 h 23"/>
                  <a:gd name="T40" fmla="*/ 11 w 22"/>
                  <a:gd name="T41" fmla="*/ 1 h 23"/>
                  <a:gd name="T42" fmla="*/ 11 w 22"/>
                  <a:gd name="T43" fmla="*/ 8 h 23"/>
                  <a:gd name="T44" fmla="*/ 10 w 22"/>
                  <a:gd name="T45" fmla="*/ 6 h 23"/>
                  <a:gd name="T46" fmla="*/ 6 w 22"/>
                  <a:gd name="T47" fmla="*/ 10 h 23"/>
                  <a:gd name="T48" fmla="*/ 11 w 22"/>
                  <a:gd name="T49" fmla="*/ 15 h 23"/>
                  <a:gd name="T50" fmla="*/ 11 w 22"/>
                  <a:gd name="T51"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23">
                    <a:moveTo>
                      <a:pt x="21" y="15"/>
                    </a:moveTo>
                    <a:cubicBezTo>
                      <a:pt x="14" y="22"/>
                      <a:pt x="14" y="22"/>
                      <a:pt x="14" y="22"/>
                    </a:cubicBezTo>
                    <a:cubicBezTo>
                      <a:pt x="14" y="23"/>
                      <a:pt x="12" y="23"/>
                      <a:pt x="11" y="22"/>
                    </a:cubicBezTo>
                    <a:cubicBezTo>
                      <a:pt x="11" y="15"/>
                      <a:pt x="11" y="15"/>
                      <a:pt x="11" y="15"/>
                    </a:cubicBezTo>
                    <a:cubicBezTo>
                      <a:pt x="13" y="17"/>
                      <a:pt x="13" y="17"/>
                      <a:pt x="13" y="17"/>
                    </a:cubicBezTo>
                    <a:cubicBezTo>
                      <a:pt x="16" y="13"/>
                      <a:pt x="16" y="13"/>
                      <a:pt x="16" y="13"/>
                    </a:cubicBezTo>
                    <a:cubicBezTo>
                      <a:pt x="11" y="8"/>
                      <a:pt x="11" y="8"/>
                      <a:pt x="11" y="8"/>
                    </a:cubicBezTo>
                    <a:cubicBezTo>
                      <a:pt x="11" y="1"/>
                      <a:pt x="11" y="1"/>
                      <a:pt x="11" y="1"/>
                    </a:cubicBezTo>
                    <a:cubicBezTo>
                      <a:pt x="11" y="1"/>
                      <a:pt x="11" y="1"/>
                      <a:pt x="12" y="1"/>
                    </a:cubicBezTo>
                    <a:cubicBezTo>
                      <a:pt x="12" y="1"/>
                      <a:pt x="12" y="1"/>
                      <a:pt x="12" y="1"/>
                    </a:cubicBezTo>
                    <a:cubicBezTo>
                      <a:pt x="22" y="11"/>
                      <a:pt x="22" y="11"/>
                      <a:pt x="22" y="11"/>
                    </a:cubicBezTo>
                    <a:cubicBezTo>
                      <a:pt x="22" y="12"/>
                      <a:pt x="22" y="14"/>
                      <a:pt x="22" y="15"/>
                    </a:cubicBezTo>
                    <a:lnTo>
                      <a:pt x="21" y="15"/>
                    </a:lnTo>
                    <a:close/>
                    <a:moveTo>
                      <a:pt x="11" y="22"/>
                    </a:moveTo>
                    <a:cubicBezTo>
                      <a:pt x="11" y="22"/>
                      <a:pt x="11" y="22"/>
                      <a:pt x="11" y="22"/>
                    </a:cubicBezTo>
                    <a:cubicBezTo>
                      <a:pt x="11" y="22"/>
                      <a:pt x="11" y="22"/>
                      <a:pt x="11" y="22"/>
                    </a:cubicBezTo>
                    <a:cubicBezTo>
                      <a:pt x="1" y="12"/>
                      <a:pt x="1" y="12"/>
                      <a:pt x="1" y="12"/>
                    </a:cubicBezTo>
                    <a:cubicBezTo>
                      <a:pt x="0" y="11"/>
                      <a:pt x="0" y="9"/>
                      <a:pt x="1" y="9"/>
                    </a:cubicBezTo>
                    <a:cubicBezTo>
                      <a:pt x="1" y="8"/>
                      <a:pt x="1" y="8"/>
                      <a:pt x="1" y="8"/>
                    </a:cubicBezTo>
                    <a:cubicBezTo>
                      <a:pt x="8" y="1"/>
                      <a:pt x="8" y="1"/>
                      <a:pt x="8" y="1"/>
                    </a:cubicBezTo>
                    <a:cubicBezTo>
                      <a:pt x="9" y="1"/>
                      <a:pt x="10" y="0"/>
                      <a:pt x="11" y="1"/>
                    </a:cubicBezTo>
                    <a:cubicBezTo>
                      <a:pt x="11" y="8"/>
                      <a:pt x="11" y="8"/>
                      <a:pt x="11" y="8"/>
                    </a:cubicBezTo>
                    <a:cubicBezTo>
                      <a:pt x="10" y="6"/>
                      <a:pt x="10" y="6"/>
                      <a:pt x="10" y="6"/>
                    </a:cubicBezTo>
                    <a:cubicBezTo>
                      <a:pt x="6" y="10"/>
                      <a:pt x="6" y="10"/>
                      <a:pt x="6" y="10"/>
                    </a:cubicBezTo>
                    <a:cubicBezTo>
                      <a:pt x="11" y="15"/>
                      <a:pt x="11" y="15"/>
                      <a:pt x="11" y="15"/>
                    </a:cubicBezTo>
                    <a:lnTo>
                      <a:pt x="1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5" name="Freeform 56"/>
              <p:cNvSpPr>
                <a:spLocks noEditPoints="1"/>
              </p:cNvSpPr>
              <p:nvPr/>
            </p:nvSpPr>
            <p:spPr bwMode="auto">
              <a:xfrm>
                <a:off x="6342072" y="1697049"/>
                <a:ext cx="46038" cy="50801"/>
              </a:xfrm>
              <a:custGeom>
                <a:avLst/>
                <a:gdLst>
                  <a:gd name="T0" fmla="*/ 20 w 21"/>
                  <a:gd name="T1" fmla="*/ 7 h 22"/>
                  <a:gd name="T2" fmla="*/ 15 w 21"/>
                  <a:gd name="T3" fmla="*/ 21 h 22"/>
                  <a:gd name="T4" fmla="*/ 12 w 21"/>
                  <a:gd name="T5" fmla="*/ 22 h 22"/>
                  <a:gd name="T6" fmla="*/ 10 w 21"/>
                  <a:gd name="T7" fmla="*/ 21 h 22"/>
                  <a:gd name="T8" fmla="*/ 10 w 21"/>
                  <a:gd name="T9" fmla="*/ 16 h 22"/>
                  <a:gd name="T10" fmla="*/ 11 w 21"/>
                  <a:gd name="T11" fmla="*/ 17 h 22"/>
                  <a:gd name="T12" fmla="*/ 15 w 21"/>
                  <a:gd name="T13" fmla="*/ 8 h 22"/>
                  <a:gd name="T14" fmla="*/ 10 w 21"/>
                  <a:gd name="T15" fmla="*/ 6 h 22"/>
                  <a:gd name="T16" fmla="*/ 10 w 21"/>
                  <a:gd name="T17" fmla="*/ 1 h 22"/>
                  <a:gd name="T18" fmla="*/ 19 w 21"/>
                  <a:gd name="T19" fmla="*/ 4 h 22"/>
                  <a:gd name="T20" fmla="*/ 20 w 21"/>
                  <a:gd name="T21" fmla="*/ 7 h 22"/>
                  <a:gd name="T22" fmla="*/ 10 w 21"/>
                  <a:gd name="T23" fmla="*/ 21 h 22"/>
                  <a:gd name="T24" fmla="*/ 2 w 21"/>
                  <a:gd name="T25" fmla="*/ 18 h 22"/>
                  <a:gd name="T26" fmla="*/ 1 w 21"/>
                  <a:gd name="T27" fmla="*/ 15 h 22"/>
                  <a:gd name="T28" fmla="*/ 6 w 21"/>
                  <a:gd name="T29" fmla="*/ 2 h 22"/>
                  <a:gd name="T30" fmla="*/ 9 w 21"/>
                  <a:gd name="T31" fmla="*/ 1 h 22"/>
                  <a:gd name="T32" fmla="*/ 10 w 21"/>
                  <a:gd name="T33" fmla="*/ 1 h 22"/>
                  <a:gd name="T34" fmla="*/ 10 w 21"/>
                  <a:gd name="T35" fmla="*/ 6 h 22"/>
                  <a:gd name="T36" fmla="*/ 10 w 21"/>
                  <a:gd name="T37" fmla="*/ 6 h 22"/>
                  <a:gd name="T38" fmla="*/ 6 w 21"/>
                  <a:gd name="T39" fmla="*/ 15 h 22"/>
                  <a:gd name="T40" fmla="*/ 10 w 21"/>
                  <a:gd name="T41" fmla="*/ 16 h 22"/>
                  <a:gd name="T42" fmla="*/ 10 w 21"/>
                  <a:gd name="T43"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2">
                    <a:moveTo>
                      <a:pt x="20" y="7"/>
                    </a:moveTo>
                    <a:cubicBezTo>
                      <a:pt x="15" y="21"/>
                      <a:pt x="15" y="21"/>
                      <a:pt x="15" y="21"/>
                    </a:cubicBezTo>
                    <a:cubicBezTo>
                      <a:pt x="14" y="22"/>
                      <a:pt x="13" y="22"/>
                      <a:pt x="12" y="22"/>
                    </a:cubicBezTo>
                    <a:cubicBezTo>
                      <a:pt x="10" y="21"/>
                      <a:pt x="10" y="21"/>
                      <a:pt x="10" y="21"/>
                    </a:cubicBezTo>
                    <a:cubicBezTo>
                      <a:pt x="10" y="16"/>
                      <a:pt x="10" y="16"/>
                      <a:pt x="10" y="16"/>
                    </a:cubicBezTo>
                    <a:cubicBezTo>
                      <a:pt x="11" y="17"/>
                      <a:pt x="11" y="17"/>
                      <a:pt x="11" y="17"/>
                    </a:cubicBezTo>
                    <a:cubicBezTo>
                      <a:pt x="15" y="8"/>
                      <a:pt x="15" y="8"/>
                      <a:pt x="15" y="8"/>
                    </a:cubicBezTo>
                    <a:cubicBezTo>
                      <a:pt x="10" y="6"/>
                      <a:pt x="10" y="6"/>
                      <a:pt x="10" y="6"/>
                    </a:cubicBezTo>
                    <a:cubicBezTo>
                      <a:pt x="10" y="1"/>
                      <a:pt x="10" y="1"/>
                      <a:pt x="10" y="1"/>
                    </a:cubicBezTo>
                    <a:cubicBezTo>
                      <a:pt x="19" y="4"/>
                      <a:pt x="19" y="4"/>
                      <a:pt x="19" y="4"/>
                    </a:cubicBezTo>
                    <a:cubicBezTo>
                      <a:pt x="20" y="5"/>
                      <a:pt x="21" y="6"/>
                      <a:pt x="20" y="7"/>
                    </a:cubicBezTo>
                    <a:close/>
                    <a:moveTo>
                      <a:pt x="10" y="21"/>
                    </a:moveTo>
                    <a:cubicBezTo>
                      <a:pt x="2" y="18"/>
                      <a:pt x="2" y="18"/>
                      <a:pt x="2" y="18"/>
                    </a:cubicBezTo>
                    <a:cubicBezTo>
                      <a:pt x="1" y="18"/>
                      <a:pt x="0" y="16"/>
                      <a:pt x="1" y="15"/>
                    </a:cubicBezTo>
                    <a:cubicBezTo>
                      <a:pt x="6" y="2"/>
                      <a:pt x="6" y="2"/>
                      <a:pt x="6" y="2"/>
                    </a:cubicBezTo>
                    <a:cubicBezTo>
                      <a:pt x="7" y="1"/>
                      <a:pt x="8" y="0"/>
                      <a:pt x="9" y="1"/>
                    </a:cubicBezTo>
                    <a:cubicBezTo>
                      <a:pt x="10" y="1"/>
                      <a:pt x="10" y="1"/>
                      <a:pt x="10" y="1"/>
                    </a:cubicBezTo>
                    <a:cubicBezTo>
                      <a:pt x="10" y="6"/>
                      <a:pt x="10" y="6"/>
                      <a:pt x="10" y="6"/>
                    </a:cubicBezTo>
                    <a:cubicBezTo>
                      <a:pt x="10" y="6"/>
                      <a:pt x="10" y="6"/>
                      <a:pt x="10" y="6"/>
                    </a:cubicBezTo>
                    <a:cubicBezTo>
                      <a:pt x="6" y="15"/>
                      <a:pt x="6" y="15"/>
                      <a:pt x="6" y="15"/>
                    </a:cubicBezTo>
                    <a:cubicBezTo>
                      <a:pt x="10" y="16"/>
                      <a:pt x="10" y="16"/>
                      <a:pt x="10" y="16"/>
                    </a:cubicBezTo>
                    <a:lnTo>
                      <a:pt x="1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6" name="Freeform 57"/>
              <p:cNvSpPr>
                <a:spLocks noEditPoints="1"/>
              </p:cNvSpPr>
              <p:nvPr/>
            </p:nvSpPr>
            <p:spPr bwMode="auto">
              <a:xfrm>
                <a:off x="6403985" y="1855800"/>
                <a:ext cx="50801" cy="46038"/>
              </a:xfrm>
              <a:custGeom>
                <a:avLst/>
                <a:gdLst>
                  <a:gd name="T0" fmla="*/ 11 w 22"/>
                  <a:gd name="T1" fmla="*/ 2 h 20"/>
                  <a:gd name="T2" fmla="*/ 21 w 22"/>
                  <a:gd name="T3" fmla="*/ 6 h 20"/>
                  <a:gd name="T4" fmla="*/ 22 w 22"/>
                  <a:gd name="T5" fmla="*/ 9 h 20"/>
                  <a:gd name="T6" fmla="*/ 18 w 22"/>
                  <a:gd name="T7" fmla="*/ 18 h 20"/>
                  <a:gd name="T8" fmla="*/ 15 w 22"/>
                  <a:gd name="T9" fmla="*/ 19 h 20"/>
                  <a:gd name="T10" fmla="*/ 11 w 22"/>
                  <a:gd name="T11" fmla="*/ 18 h 20"/>
                  <a:gd name="T12" fmla="*/ 11 w 22"/>
                  <a:gd name="T13" fmla="*/ 13 h 20"/>
                  <a:gd name="T14" fmla="*/ 14 w 22"/>
                  <a:gd name="T15" fmla="*/ 14 h 20"/>
                  <a:gd name="T16" fmla="*/ 17 w 22"/>
                  <a:gd name="T17" fmla="*/ 9 h 20"/>
                  <a:gd name="T18" fmla="*/ 11 w 22"/>
                  <a:gd name="T19" fmla="*/ 7 h 20"/>
                  <a:gd name="T20" fmla="*/ 11 w 22"/>
                  <a:gd name="T21" fmla="*/ 2 h 20"/>
                  <a:gd name="T22" fmla="*/ 7 w 22"/>
                  <a:gd name="T23" fmla="*/ 0 h 20"/>
                  <a:gd name="T24" fmla="*/ 11 w 22"/>
                  <a:gd name="T25" fmla="*/ 2 h 20"/>
                  <a:gd name="T26" fmla="*/ 11 w 22"/>
                  <a:gd name="T27" fmla="*/ 7 h 20"/>
                  <a:gd name="T28" fmla="*/ 8 w 22"/>
                  <a:gd name="T29" fmla="*/ 6 h 20"/>
                  <a:gd name="T30" fmla="*/ 6 w 22"/>
                  <a:gd name="T31" fmla="*/ 11 h 20"/>
                  <a:gd name="T32" fmla="*/ 11 w 22"/>
                  <a:gd name="T33" fmla="*/ 13 h 20"/>
                  <a:gd name="T34" fmla="*/ 11 w 22"/>
                  <a:gd name="T35" fmla="*/ 18 h 20"/>
                  <a:gd name="T36" fmla="*/ 2 w 22"/>
                  <a:gd name="T37" fmla="*/ 14 h 20"/>
                  <a:gd name="T38" fmla="*/ 0 w 22"/>
                  <a:gd name="T39" fmla="*/ 11 h 20"/>
                  <a:gd name="T40" fmla="*/ 4 w 22"/>
                  <a:gd name="T41" fmla="*/ 2 h 20"/>
                  <a:gd name="T42" fmla="*/ 7 w 22"/>
                  <a:gd name="T4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0">
                    <a:moveTo>
                      <a:pt x="11" y="2"/>
                    </a:moveTo>
                    <a:cubicBezTo>
                      <a:pt x="21" y="6"/>
                      <a:pt x="21" y="6"/>
                      <a:pt x="21" y="6"/>
                    </a:cubicBezTo>
                    <a:cubicBezTo>
                      <a:pt x="22" y="6"/>
                      <a:pt x="22" y="8"/>
                      <a:pt x="22" y="9"/>
                    </a:cubicBezTo>
                    <a:cubicBezTo>
                      <a:pt x="18" y="18"/>
                      <a:pt x="18" y="18"/>
                      <a:pt x="18" y="18"/>
                    </a:cubicBezTo>
                    <a:cubicBezTo>
                      <a:pt x="18" y="19"/>
                      <a:pt x="16" y="20"/>
                      <a:pt x="15" y="19"/>
                    </a:cubicBezTo>
                    <a:cubicBezTo>
                      <a:pt x="11" y="18"/>
                      <a:pt x="11" y="18"/>
                      <a:pt x="11" y="18"/>
                    </a:cubicBezTo>
                    <a:cubicBezTo>
                      <a:pt x="11" y="13"/>
                      <a:pt x="11" y="13"/>
                      <a:pt x="11" y="13"/>
                    </a:cubicBezTo>
                    <a:cubicBezTo>
                      <a:pt x="14" y="14"/>
                      <a:pt x="14" y="14"/>
                      <a:pt x="14" y="14"/>
                    </a:cubicBezTo>
                    <a:cubicBezTo>
                      <a:pt x="17" y="9"/>
                      <a:pt x="17" y="9"/>
                      <a:pt x="17" y="9"/>
                    </a:cubicBezTo>
                    <a:cubicBezTo>
                      <a:pt x="11" y="7"/>
                      <a:pt x="11" y="7"/>
                      <a:pt x="11" y="7"/>
                    </a:cubicBezTo>
                    <a:lnTo>
                      <a:pt x="11" y="2"/>
                    </a:lnTo>
                    <a:close/>
                    <a:moveTo>
                      <a:pt x="7" y="0"/>
                    </a:moveTo>
                    <a:cubicBezTo>
                      <a:pt x="11" y="2"/>
                      <a:pt x="11" y="2"/>
                      <a:pt x="11" y="2"/>
                    </a:cubicBezTo>
                    <a:cubicBezTo>
                      <a:pt x="11" y="7"/>
                      <a:pt x="11" y="7"/>
                      <a:pt x="11" y="7"/>
                    </a:cubicBezTo>
                    <a:cubicBezTo>
                      <a:pt x="8" y="6"/>
                      <a:pt x="8" y="6"/>
                      <a:pt x="8" y="6"/>
                    </a:cubicBezTo>
                    <a:cubicBezTo>
                      <a:pt x="6" y="11"/>
                      <a:pt x="6" y="11"/>
                      <a:pt x="6" y="11"/>
                    </a:cubicBezTo>
                    <a:cubicBezTo>
                      <a:pt x="11" y="13"/>
                      <a:pt x="11" y="13"/>
                      <a:pt x="11" y="13"/>
                    </a:cubicBezTo>
                    <a:cubicBezTo>
                      <a:pt x="11" y="18"/>
                      <a:pt x="11" y="18"/>
                      <a:pt x="11" y="18"/>
                    </a:cubicBezTo>
                    <a:cubicBezTo>
                      <a:pt x="2" y="14"/>
                      <a:pt x="2" y="14"/>
                      <a:pt x="2" y="14"/>
                    </a:cubicBezTo>
                    <a:cubicBezTo>
                      <a:pt x="1" y="14"/>
                      <a:pt x="0" y="12"/>
                      <a:pt x="0" y="11"/>
                    </a:cubicBezTo>
                    <a:cubicBezTo>
                      <a:pt x="4" y="2"/>
                      <a:pt x="4" y="2"/>
                      <a:pt x="4" y="2"/>
                    </a:cubicBezTo>
                    <a:cubicBezTo>
                      <a:pt x="5" y="0"/>
                      <a:pt x="6"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7" name="Freeform 58"/>
              <p:cNvSpPr>
                <a:spLocks noEditPoints="1"/>
              </p:cNvSpPr>
              <p:nvPr/>
            </p:nvSpPr>
            <p:spPr bwMode="auto">
              <a:xfrm>
                <a:off x="6251586" y="1917712"/>
                <a:ext cx="47625" cy="50801"/>
              </a:xfrm>
              <a:custGeom>
                <a:avLst/>
                <a:gdLst>
                  <a:gd name="T0" fmla="*/ 20 w 21"/>
                  <a:gd name="T1" fmla="*/ 8 h 23"/>
                  <a:gd name="T2" fmla="*/ 15 w 21"/>
                  <a:gd name="T3" fmla="*/ 21 h 23"/>
                  <a:gd name="T4" fmla="*/ 12 w 21"/>
                  <a:gd name="T5" fmla="*/ 22 h 23"/>
                  <a:gd name="T6" fmla="*/ 10 w 21"/>
                  <a:gd name="T7" fmla="*/ 22 h 23"/>
                  <a:gd name="T8" fmla="*/ 10 w 21"/>
                  <a:gd name="T9" fmla="*/ 17 h 23"/>
                  <a:gd name="T10" fmla="*/ 11 w 21"/>
                  <a:gd name="T11" fmla="*/ 17 h 23"/>
                  <a:gd name="T12" fmla="*/ 15 w 21"/>
                  <a:gd name="T13" fmla="*/ 8 h 23"/>
                  <a:gd name="T14" fmla="*/ 10 w 21"/>
                  <a:gd name="T15" fmla="*/ 7 h 23"/>
                  <a:gd name="T16" fmla="*/ 10 w 21"/>
                  <a:gd name="T17" fmla="*/ 1 h 23"/>
                  <a:gd name="T18" fmla="*/ 19 w 21"/>
                  <a:gd name="T19" fmla="*/ 5 h 23"/>
                  <a:gd name="T20" fmla="*/ 20 w 21"/>
                  <a:gd name="T21" fmla="*/ 8 h 23"/>
                  <a:gd name="T22" fmla="*/ 10 w 21"/>
                  <a:gd name="T23" fmla="*/ 22 h 23"/>
                  <a:gd name="T24" fmla="*/ 2 w 21"/>
                  <a:gd name="T25" fmla="*/ 18 h 23"/>
                  <a:gd name="T26" fmla="*/ 1 w 21"/>
                  <a:gd name="T27" fmla="*/ 15 h 23"/>
                  <a:gd name="T28" fmla="*/ 6 w 21"/>
                  <a:gd name="T29" fmla="*/ 2 h 23"/>
                  <a:gd name="T30" fmla="*/ 9 w 21"/>
                  <a:gd name="T31" fmla="*/ 1 h 23"/>
                  <a:gd name="T32" fmla="*/ 10 w 21"/>
                  <a:gd name="T33" fmla="*/ 1 h 23"/>
                  <a:gd name="T34" fmla="*/ 10 w 21"/>
                  <a:gd name="T35" fmla="*/ 7 h 23"/>
                  <a:gd name="T36" fmla="*/ 10 w 21"/>
                  <a:gd name="T37" fmla="*/ 6 h 23"/>
                  <a:gd name="T38" fmla="*/ 6 w 21"/>
                  <a:gd name="T39" fmla="*/ 15 h 23"/>
                  <a:gd name="T40" fmla="*/ 10 w 21"/>
                  <a:gd name="T41" fmla="*/ 17 h 23"/>
                  <a:gd name="T42" fmla="*/ 10 w 21"/>
                  <a:gd name="T43"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3">
                    <a:moveTo>
                      <a:pt x="20" y="8"/>
                    </a:moveTo>
                    <a:cubicBezTo>
                      <a:pt x="15" y="21"/>
                      <a:pt x="15" y="21"/>
                      <a:pt x="15" y="21"/>
                    </a:cubicBezTo>
                    <a:cubicBezTo>
                      <a:pt x="14" y="22"/>
                      <a:pt x="13" y="23"/>
                      <a:pt x="12" y="22"/>
                    </a:cubicBezTo>
                    <a:cubicBezTo>
                      <a:pt x="10" y="22"/>
                      <a:pt x="10" y="22"/>
                      <a:pt x="10" y="22"/>
                    </a:cubicBezTo>
                    <a:cubicBezTo>
                      <a:pt x="10" y="17"/>
                      <a:pt x="10" y="17"/>
                      <a:pt x="10" y="17"/>
                    </a:cubicBezTo>
                    <a:cubicBezTo>
                      <a:pt x="11" y="17"/>
                      <a:pt x="11" y="17"/>
                      <a:pt x="11" y="17"/>
                    </a:cubicBezTo>
                    <a:cubicBezTo>
                      <a:pt x="15" y="8"/>
                      <a:pt x="15" y="8"/>
                      <a:pt x="15" y="8"/>
                    </a:cubicBezTo>
                    <a:cubicBezTo>
                      <a:pt x="10" y="7"/>
                      <a:pt x="10" y="7"/>
                      <a:pt x="10" y="7"/>
                    </a:cubicBezTo>
                    <a:cubicBezTo>
                      <a:pt x="10" y="1"/>
                      <a:pt x="10" y="1"/>
                      <a:pt x="10" y="1"/>
                    </a:cubicBezTo>
                    <a:cubicBezTo>
                      <a:pt x="19" y="5"/>
                      <a:pt x="19" y="5"/>
                      <a:pt x="19" y="5"/>
                    </a:cubicBezTo>
                    <a:cubicBezTo>
                      <a:pt x="20" y="5"/>
                      <a:pt x="21" y="7"/>
                      <a:pt x="20" y="8"/>
                    </a:cubicBezTo>
                    <a:close/>
                    <a:moveTo>
                      <a:pt x="10" y="22"/>
                    </a:moveTo>
                    <a:cubicBezTo>
                      <a:pt x="2" y="18"/>
                      <a:pt x="2" y="18"/>
                      <a:pt x="2" y="18"/>
                    </a:cubicBezTo>
                    <a:cubicBezTo>
                      <a:pt x="1" y="18"/>
                      <a:pt x="0" y="17"/>
                      <a:pt x="1" y="15"/>
                    </a:cubicBezTo>
                    <a:cubicBezTo>
                      <a:pt x="6" y="2"/>
                      <a:pt x="6" y="2"/>
                      <a:pt x="6" y="2"/>
                    </a:cubicBezTo>
                    <a:cubicBezTo>
                      <a:pt x="7" y="1"/>
                      <a:pt x="8" y="0"/>
                      <a:pt x="9" y="1"/>
                    </a:cubicBezTo>
                    <a:cubicBezTo>
                      <a:pt x="10" y="1"/>
                      <a:pt x="10" y="1"/>
                      <a:pt x="10" y="1"/>
                    </a:cubicBezTo>
                    <a:cubicBezTo>
                      <a:pt x="10" y="7"/>
                      <a:pt x="10" y="7"/>
                      <a:pt x="10" y="7"/>
                    </a:cubicBezTo>
                    <a:cubicBezTo>
                      <a:pt x="10" y="6"/>
                      <a:pt x="10" y="6"/>
                      <a:pt x="10" y="6"/>
                    </a:cubicBezTo>
                    <a:cubicBezTo>
                      <a:pt x="6" y="15"/>
                      <a:pt x="6" y="15"/>
                      <a:pt x="6" y="15"/>
                    </a:cubicBezTo>
                    <a:cubicBezTo>
                      <a:pt x="10" y="17"/>
                      <a:pt x="10" y="17"/>
                      <a:pt x="10" y="17"/>
                    </a:cubicBezTo>
                    <a:lnTo>
                      <a:pt x="1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8" name="Freeform 59"/>
              <p:cNvSpPr>
                <a:spLocks noEditPoints="1"/>
              </p:cNvSpPr>
              <p:nvPr/>
            </p:nvSpPr>
            <p:spPr bwMode="auto">
              <a:xfrm>
                <a:off x="6184910" y="1765311"/>
                <a:ext cx="50801" cy="46038"/>
              </a:xfrm>
              <a:custGeom>
                <a:avLst/>
                <a:gdLst>
                  <a:gd name="T0" fmla="*/ 14 w 22"/>
                  <a:gd name="T1" fmla="*/ 19 h 20"/>
                  <a:gd name="T2" fmla="*/ 11 w 22"/>
                  <a:gd name="T3" fmla="*/ 18 h 20"/>
                  <a:gd name="T4" fmla="*/ 11 w 22"/>
                  <a:gd name="T5" fmla="*/ 13 h 20"/>
                  <a:gd name="T6" fmla="*/ 14 w 22"/>
                  <a:gd name="T7" fmla="*/ 14 h 20"/>
                  <a:gd name="T8" fmla="*/ 16 w 22"/>
                  <a:gd name="T9" fmla="*/ 9 h 20"/>
                  <a:gd name="T10" fmla="*/ 11 w 22"/>
                  <a:gd name="T11" fmla="*/ 7 h 20"/>
                  <a:gd name="T12" fmla="*/ 11 w 22"/>
                  <a:gd name="T13" fmla="*/ 2 h 20"/>
                  <a:gd name="T14" fmla="*/ 20 w 22"/>
                  <a:gd name="T15" fmla="*/ 6 h 20"/>
                  <a:gd name="T16" fmla="*/ 21 w 22"/>
                  <a:gd name="T17" fmla="*/ 9 h 20"/>
                  <a:gd name="T18" fmla="*/ 18 w 22"/>
                  <a:gd name="T19" fmla="*/ 18 h 20"/>
                  <a:gd name="T20" fmla="*/ 14 w 22"/>
                  <a:gd name="T21" fmla="*/ 19 h 20"/>
                  <a:gd name="T22" fmla="*/ 11 w 22"/>
                  <a:gd name="T23" fmla="*/ 18 h 20"/>
                  <a:gd name="T24" fmla="*/ 1 w 22"/>
                  <a:gd name="T25" fmla="*/ 14 h 20"/>
                  <a:gd name="T26" fmla="*/ 0 w 22"/>
                  <a:gd name="T27" fmla="*/ 11 h 20"/>
                  <a:gd name="T28" fmla="*/ 4 w 22"/>
                  <a:gd name="T29" fmla="*/ 2 h 20"/>
                  <a:gd name="T30" fmla="*/ 7 w 22"/>
                  <a:gd name="T31" fmla="*/ 0 h 20"/>
                  <a:gd name="T32" fmla="*/ 11 w 22"/>
                  <a:gd name="T33" fmla="*/ 2 h 20"/>
                  <a:gd name="T34" fmla="*/ 11 w 22"/>
                  <a:gd name="T35" fmla="*/ 7 h 20"/>
                  <a:gd name="T36" fmla="*/ 7 w 22"/>
                  <a:gd name="T37" fmla="*/ 6 h 20"/>
                  <a:gd name="T38" fmla="*/ 5 w 22"/>
                  <a:gd name="T39" fmla="*/ 11 h 20"/>
                  <a:gd name="T40" fmla="*/ 11 w 22"/>
                  <a:gd name="T41" fmla="*/ 13 h 20"/>
                  <a:gd name="T42" fmla="*/ 11 w 22"/>
                  <a:gd name="T43"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0">
                    <a:moveTo>
                      <a:pt x="14" y="19"/>
                    </a:moveTo>
                    <a:cubicBezTo>
                      <a:pt x="11" y="18"/>
                      <a:pt x="11" y="18"/>
                      <a:pt x="11" y="18"/>
                    </a:cubicBezTo>
                    <a:cubicBezTo>
                      <a:pt x="11" y="13"/>
                      <a:pt x="11" y="13"/>
                      <a:pt x="11" y="13"/>
                    </a:cubicBezTo>
                    <a:cubicBezTo>
                      <a:pt x="14" y="14"/>
                      <a:pt x="14" y="14"/>
                      <a:pt x="14" y="14"/>
                    </a:cubicBezTo>
                    <a:cubicBezTo>
                      <a:pt x="16" y="9"/>
                      <a:pt x="16" y="9"/>
                      <a:pt x="16" y="9"/>
                    </a:cubicBezTo>
                    <a:cubicBezTo>
                      <a:pt x="11" y="7"/>
                      <a:pt x="11" y="7"/>
                      <a:pt x="11" y="7"/>
                    </a:cubicBezTo>
                    <a:cubicBezTo>
                      <a:pt x="11" y="2"/>
                      <a:pt x="11" y="2"/>
                      <a:pt x="11" y="2"/>
                    </a:cubicBezTo>
                    <a:cubicBezTo>
                      <a:pt x="20" y="6"/>
                      <a:pt x="20" y="6"/>
                      <a:pt x="20" y="6"/>
                    </a:cubicBezTo>
                    <a:cubicBezTo>
                      <a:pt x="21" y="6"/>
                      <a:pt x="22" y="8"/>
                      <a:pt x="21" y="9"/>
                    </a:cubicBezTo>
                    <a:cubicBezTo>
                      <a:pt x="18" y="18"/>
                      <a:pt x="18" y="18"/>
                      <a:pt x="18" y="18"/>
                    </a:cubicBezTo>
                    <a:cubicBezTo>
                      <a:pt x="17" y="19"/>
                      <a:pt x="16" y="20"/>
                      <a:pt x="14" y="19"/>
                    </a:cubicBezTo>
                    <a:close/>
                    <a:moveTo>
                      <a:pt x="11" y="18"/>
                    </a:moveTo>
                    <a:cubicBezTo>
                      <a:pt x="1" y="14"/>
                      <a:pt x="1" y="14"/>
                      <a:pt x="1" y="14"/>
                    </a:cubicBezTo>
                    <a:cubicBezTo>
                      <a:pt x="0" y="14"/>
                      <a:pt x="0" y="12"/>
                      <a:pt x="0" y="11"/>
                    </a:cubicBezTo>
                    <a:cubicBezTo>
                      <a:pt x="4" y="2"/>
                      <a:pt x="4" y="2"/>
                      <a:pt x="4" y="2"/>
                    </a:cubicBezTo>
                    <a:cubicBezTo>
                      <a:pt x="4" y="0"/>
                      <a:pt x="6" y="0"/>
                      <a:pt x="7" y="0"/>
                    </a:cubicBezTo>
                    <a:cubicBezTo>
                      <a:pt x="11" y="2"/>
                      <a:pt x="11" y="2"/>
                      <a:pt x="11" y="2"/>
                    </a:cubicBezTo>
                    <a:cubicBezTo>
                      <a:pt x="11" y="7"/>
                      <a:pt x="11" y="7"/>
                      <a:pt x="11" y="7"/>
                    </a:cubicBezTo>
                    <a:cubicBezTo>
                      <a:pt x="7" y="6"/>
                      <a:pt x="7" y="6"/>
                      <a:pt x="7" y="6"/>
                    </a:cubicBezTo>
                    <a:cubicBezTo>
                      <a:pt x="5" y="11"/>
                      <a:pt x="5" y="11"/>
                      <a:pt x="5" y="11"/>
                    </a:cubicBezTo>
                    <a:cubicBezTo>
                      <a:pt x="11" y="13"/>
                      <a:pt x="11" y="13"/>
                      <a:pt x="11" y="13"/>
                    </a:cubicBezTo>
                    <a:lnTo>
                      <a:pt x="1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9" name="Freeform 60"/>
              <p:cNvSpPr>
                <a:spLocks noEditPoints="1"/>
              </p:cNvSpPr>
              <p:nvPr/>
            </p:nvSpPr>
            <p:spPr bwMode="auto">
              <a:xfrm>
                <a:off x="6403985" y="1763724"/>
                <a:ext cx="50801" cy="47625"/>
              </a:xfrm>
              <a:custGeom>
                <a:avLst/>
                <a:gdLst>
                  <a:gd name="T0" fmla="*/ 11 w 22"/>
                  <a:gd name="T1" fmla="*/ 2 h 21"/>
                  <a:gd name="T2" fmla="*/ 15 w 22"/>
                  <a:gd name="T3" fmla="*/ 1 h 21"/>
                  <a:gd name="T4" fmla="*/ 18 w 22"/>
                  <a:gd name="T5" fmla="*/ 2 h 21"/>
                  <a:gd name="T6" fmla="*/ 22 w 22"/>
                  <a:gd name="T7" fmla="*/ 12 h 21"/>
                  <a:gd name="T8" fmla="*/ 20 w 22"/>
                  <a:gd name="T9" fmla="*/ 15 h 21"/>
                  <a:gd name="T10" fmla="*/ 11 w 22"/>
                  <a:gd name="T11" fmla="*/ 19 h 21"/>
                  <a:gd name="T12" fmla="*/ 11 w 22"/>
                  <a:gd name="T13" fmla="*/ 13 h 21"/>
                  <a:gd name="T14" fmla="*/ 16 w 22"/>
                  <a:gd name="T15" fmla="*/ 11 h 21"/>
                  <a:gd name="T16" fmla="*/ 14 w 22"/>
                  <a:gd name="T17" fmla="*/ 6 h 21"/>
                  <a:gd name="T18" fmla="*/ 11 w 22"/>
                  <a:gd name="T19" fmla="*/ 8 h 21"/>
                  <a:gd name="T20" fmla="*/ 11 w 22"/>
                  <a:gd name="T21" fmla="*/ 2 h 21"/>
                  <a:gd name="T22" fmla="*/ 2 w 22"/>
                  <a:gd name="T23" fmla="*/ 6 h 21"/>
                  <a:gd name="T24" fmla="*/ 11 w 22"/>
                  <a:gd name="T25" fmla="*/ 2 h 21"/>
                  <a:gd name="T26" fmla="*/ 11 w 22"/>
                  <a:gd name="T27" fmla="*/ 8 h 21"/>
                  <a:gd name="T28" fmla="*/ 6 w 22"/>
                  <a:gd name="T29" fmla="*/ 10 h 21"/>
                  <a:gd name="T30" fmla="*/ 8 w 22"/>
                  <a:gd name="T31" fmla="*/ 15 h 21"/>
                  <a:gd name="T32" fmla="*/ 11 w 22"/>
                  <a:gd name="T33" fmla="*/ 13 h 21"/>
                  <a:gd name="T34" fmla="*/ 11 w 22"/>
                  <a:gd name="T35" fmla="*/ 19 h 21"/>
                  <a:gd name="T36" fmla="*/ 7 w 22"/>
                  <a:gd name="T37" fmla="*/ 20 h 21"/>
                  <a:gd name="T38" fmla="*/ 4 w 22"/>
                  <a:gd name="T39" fmla="*/ 19 h 21"/>
                  <a:gd name="T40" fmla="*/ 0 w 22"/>
                  <a:gd name="T41" fmla="*/ 10 h 21"/>
                  <a:gd name="T42" fmla="*/ 2 w 22"/>
                  <a:gd name="T43"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1">
                    <a:moveTo>
                      <a:pt x="11" y="2"/>
                    </a:moveTo>
                    <a:cubicBezTo>
                      <a:pt x="15" y="1"/>
                      <a:pt x="15" y="1"/>
                      <a:pt x="15" y="1"/>
                    </a:cubicBezTo>
                    <a:cubicBezTo>
                      <a:pt x="16" y="0"/>
                      <a:pt x="17" y="1"/>
                      <a:pt x="18" y="2"/>
                    </a:cubicBezTo>
                    <a:cubicBezTo>
                      <a:pt x="22" y="12"/>
                      <a:pt x="22" y="12"/>
                      <a:pt x="22" y="12"/>
                    </a:cubicBezTo>
                    <a:cubicBezTo>
                      <a:pt x="22" y="13"/>
                      <a:pt x="22" y="14"/>
                      <a:pt x="20" y="15"/>
                    </a:cubicBezTo>
                    <a:cubicBezTo>
                      <a:pt x="11" y="19"/>
                      <a:pt x="11" y="19"/>
                      <a:pt x="11" y="19"/>
                    </a:cubicBezTo>
                    <a:cubicBezTo>
                      <a:pt x="11" y="13"/>
                      <a:pt x="11" y="13"/>
                      <a:pt x="11" y="13"/>
                    </a:cubicBezTo>
                    <a:cubicBezTo>
                      <a:pt x="16" y="11"/>
                      <a:pt x="16" y="11"/>
                      <a:pt x="16" y="11"/>
                    </a:cubicBezTo>
                    <a:cubicBezTo>
                      <a:pt x="14" y="6"/>
                      <a:pt x="14" y="6"/>
                      <a:pt x="14" y="6"/>
                    </a:cubicBezTo>
                    <a:cubicBezTo>
                      <a:pt x="11" y="8"/>
                      <a:pt x="11" y="8"/>
                      <a:pt x="11" y="8"/>
                    </a:cubicBezTo>
                    <a:lnTo>
                      <a:pt x="11" y="2"/>
                    </a:lnTo>
                    <a:close/>
                    <a:moveTo>
                      <a:pt x="2" y="6"/>
                    </a:moveTo>
                    <a:cubicBezTo>
                      <a:pt x="11" y="2"/>
                      <a:pt x="11" y="2"/>
                      <a:pt x="11" y="2"/>
                    </a:cubicBezTo>
                    <a:cubicBezTo>
                      <a:pt x="11" y="8"/>
                      <a:pt x="11" y="8"/>
                      <a:pt x="11" y="8"/>
                    </a:cubicBezTo>
                    <a:cubicBezTo>
                      <a:pt x="6" y="10"/>
                      <a:pt x="6" y="10"/>
                      <a:pt x="6" y="10"/>
                    </a:cubicBezTo>
                    <a:cubicBezTo>
                      <a:pt x="8" y="15"/>
                      <a:pt x="8" y="15"/>
                      <a:pt x="8" y="15"/>
                    </a:cubicBezTo>
                    <a:cubicBezTo>
                      <a:pt x="11" y="13"/>
                      <a:pt x="11" y="13"/>
                      <a:pt x="11" y="13"/>
                    </a:cubicBezTo>
                    <a:cubicBezTo>
                      <a:pt x="11" y="19"/>
                      <a:pt x="11" y="19"/>
                      <a:pt x="11" y="19"/>
                    </a:cubicBezTo>
                    <a:cubicBezTo>
                      <a:pt x="7" y="20"/>
                      <a:pt x="7" y="20"/>
                      <a:pt x="7" y="20"/>
                    </a:cubicBezTo>
                    <a:cubicBezTo>
                      <a:pt x="6" y="21"/>
                      <a:pt x="5" y="20"/>
                      <a:pt x="4" y="19"/>
                    </a:cubicBezTo>
                    <a:cubicBezTo>
                      <a:pt x="0" y="10"/>
                      <a:pt x="0" y="10"/>
                      <a:pt x="0" y="10"/>
                    </a:cubicBezTo>
                    <a:cubicBezTo>
                      <a:pt x="0" y="8"/>
                      <a:pt x="0" y="7"/>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0" name="Freeform 61"/>
              <p:cNvSpPr>
                <a:spLocks noEditPoints="1"/>
              </p:cNvSpPr>
              <p:nvPr/>
            </p:nvSpPr>
            <p:spPr bwMode="auto">
              <a:xfrm>
                <a:off x="6343660" y="1917712"/>
                <a:ext cx="44450" cy="50801"/>
              </a:xfrm>
              <a:custGeom>
                <a:avLst/>
                <a:gdLst>
                  <a:gd name="T0" fmla="*/ 18 w 20"/>
                  <a:gd name="T1" fmla="*/ 18 h 23"/>
                  <a:gd name="T2" fmla="*/ 10 w 20"/>
                  <a:gd name="T3" fmla="*/ 22 h 23"/>
                  <a:gd name="T4" fmla="*/ 10 w 20"/>
                  <a:gd name="T5" fmla="*/ 17 h 23"/>
                  <a:gd name="T6" fmla="*/ 14 w 20"/>
                  <a:gd name="T7" fmla="*/ 15 h 23"/>
                  <a:gd name="T8" fmla="*/ 10 w 20"/>
                  <a:gd name="T9" fmla="*/ 6 h 23"/>
                  <a:gd name="T10" fmla="*/ 10 w 20"/>
                  <a:gd name="T11" fmla="*/ 6 h 23"/>
                  <a:gd name="T12" fmla="*/ 10 w 20"/>
                  <a:gd name="T13" fmla="*/ 1 h 23"/>
                  <a:gd name="T14" fmla="*/ 11 w 20"/>
                  <a:gd name="T15" fmla="*/ 1 h 23"/>
                  <a:gd name="T16" fmla="*/ 14 w 20"/>
                  <a:gd name="T17" fmla="*/ 2 h 23"/>
                  <a:gd name="T18" fmla="*/ 19 w 20"/>
                  <a:gd name="T19" fmla="*/ 15 h 23"/>
                  <a:gd name="T20" fmla="*/ 18 w 20"/>
                  <a:gd name="T21" fmla="*/ 18 h 23"/>
                  <a:gd name="T22" fmla="*/ 10 w 20"/>
                  <a:gd name="T23" fmla="*/ 22 h 23"/>
                  <a:gd name="T24" fmla="*/ 9 w 20"/>
                  <a:gd name="T25" fmla="*/ 22 h 23"/>
                  <a:gd name="T26" fmla="*/ 6 w 20"/>
                  <a:gd name="T27" fmla="*/ 21 h 23"/>
                  <a:gd name="T28" fmla="*/ 0 w 20"/>
                  <a:gd name="T29" fmla="*/ 8 h 23"/>
                  <a:gd name="T30" fmla="*/ 1 w 20"/>
                  <a:gd name="T31" fmla="*/ 5 h 23"/>
                  <a:gd name="T32" fmla="*/ 10 w 20"/>
                  <a:gd name="T33" fmla="*/ 1 h 23"/>
                  <a:gd name="T34" fmla="*/ 10 w 20"/>
                  <a:gd name="T35" fmla="*/ 6 h 23"/>
                  <a:gd name="T36" fmla="*/ 6 w 20"/>
                  <a:gd name="T37" fmla="*/ 8 h 23"/>
                  <a:gd name="T38" fmla="*/ 9 w 20"/>
                  <a:gd name="T39" fmla="*/ 17 h 23"/>
                  <a:gd name="T40" fmla="*/ 10 w 20"/>
                  <a:gd name="T41" fmla="*/ 17 h 23"/>
                  <a:gd name="T42" fmla="*/ 10 w 20"/>
                  <a:gd name="T43"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23">
                    <a:moveTo>
                      <a:pt x="18" y="18"/>
                    </a:moveTo>
                    <a:cubicBezTo>
                      <a:pt x="10" y="22"/>
                      <a:pt x="10" y="22"/>
                      <a:pt x="10" y="22"/>
                    </a:cubicBezTo>
                    <a:cubicBezTo>
                      <a:pt x="10" y="17"/>
                      <a:pt x="10" y="17"/>
                      <a:pt x="10" y="17"/>
                    </a:cubicBezTo>
                    <a:cubicBezTo>
                      <a:pt x="14" y="15"/>
                      <a:pt x="14" y="15"/>
                      <a:pt x="14" y="15"/>
                    </a:cubicBezTo>
                    <a:cubicBezTo>
                      <a:pt x="10" y="6"/>
                      <a:pt x="10" y="6"/>
                      <a:pt x="10" y="6"/>
                    </a:cubicBezTo>
                    <a:cubicBezTo>
                      <a:pt x="10" y="6"/>
                      <a:pt x="10" y="6"/>
                      <a:pt x="10" y="6"/>
                    </a:cubicBezTo>
                    <a:cubicBezTo>
                      <a:pt x="10" y="1"/>
                      <a:pt x="10" y="1"/>
                      <a:pt x="10" y="1"/>
                    </a:cubicBezTo>
                    <a:cubicBezTo>
                      <a:pt x="11" y="1"/>
                      <a:pt x="11" y="1"/>
                      <a:pt x="11" y="1"/>
                    </a:cubicBezTo>
                    <a:cubicBezTo>
                      <a:pt x="12" y="0"/>
                      <a:pt x="13" y="1"/>
                      <a:pt x="14" y="2"/>
                    </a:cubicBezTo>
                    <a:cubicBezTo>
                      <a:pt x="19" y="15"/>
                      <a:pt x="19" y="15"/>
                      <a:pt x="19" y="15"/>
                    </a:cubicBezTo>
                    <a:cubicBezTo>
                      <a:pt x="20" y="16"/>
                      <a:pt x="19" y="18"/>
                      <a:pt x="18" y="18"/>
                    </a:cubicBezTo>
                    <a:close/>
                    <a:moveTo>
                      <a:pt x="10" y="22"/>
                    </a:moveTo>
                    <a:cubicBezTo>
                      <a:pt x="9" y="22"/>
                      <a:pt x="9" y="22"/>
                      <a:pt x="9" y="22"/>
                    </a:cubicBezTo>
                    <a:cubicBezTo>
                      <a:pt x="8" y="23"/>
                      <a:pt x="6" y="22"/>
                      <a:pt x="6" y="21"/>
                    </a:cubicBezTo>
                    <a:cubicBezTo>
                      <a:pt x="0" y="8"/>
                      <a:pt x="0" y="8"/>
                      <a:pt x="0" y="8"/>
                    </a:cubicBezTo>
                    <a:cubicBezTo>
                      <a:pt x="0" y="7"/>
                      <a:pt x="0" y="5"/>
                      <a:pt x="1" y="5"/>
                    </a:cubicBezTo>
                    <a:cubicBezTo>
                      <a:pt x="10" y="1"/>
                      <a:pt x="10" y="1"/>
                      <a:pt x="10" y="1"/>
                    </a:cubicBezTo>
                    <a:cubicBezTo>
                      <a:pt x="10" y="6"/>
                      <a:pt x="10" y="6"/>
                      <a:pt x="10" y="6"/>
                    </a:cubicBezTo>
                    <a:cubicBezTo>
                      <a:pt x="6" y="8"/>
                      <a:pt x="6" y="8"/>
                      <a:pt x="6" y="8"/>
                    </a:cubicBezTo>
                    <a:cubicBezTo>
                      <a:pt x="9" y="17"/>
                      <a:pt x="9" y="17"/>
                      <a:pt x="9" y="17"/>
                    </a:cubicBezTo>
                    <a:cubicBezTo>
                      <a:pt x="10" y="17"/>
                      <a:pt x="10" y="17"/>
                      <a:pt x="10" y="17"/>
                    </a:cubicBezTo>
                    <a:lnTo>
                      <a:pt x="1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1" name="Freeform 62"/>
              <p:cNvSpPr>
                <a:spLocks noEditPoints="1"/>
              </p:cNvSpPr>
              <p:nvPr/>
            </p:nvSpPr>
            <p:spPr bwMode="auto">
              <a:xfrm>
                <a:off x="6184910" y="1855800"/>
                <a:ext cx="50801" cy="46038"/>
              </a:xfrm>
              <a:custGeom>
                <a:avLst/>
                <a:gdLst>
                  <a:gd name="T0" fmla="*/ 20 w 22"/>
                  <a:gd name="T1" fmla="*/ 14 h 20"/>
                  <a:gd name="T2" fmla="*/ 11 w 22"/>
                  <a:gd name="T3" fmla="*/ 18 h 20"/>
                  <a:gd name="T4" fmla="*/ 11 w 22"/>
                  <a:gd name="T5" fmla="*/ 13 h 20"/>
                  <a:gd name="T6" fmla="*/ 16 w 22"/>
                  <a:gd name="T7" fmla="*/ 11 h 20"/>
                  <a:gd name="T8" fmla="*/ 14 w 22"/>
                  <a:gd name="T9" fmla="*/ 6 h 20"/>
                  <a:gd name="T10" fmla="*/ 11 w 22"/>
                  <a:gd name="T11" fmla="*/ 7 h 20"/>
                  <a:gd name="T12" fmla="*/ 11 w 22"/>
                  <a:gd name="T13" fmla="*/ 2 h 20"/>
                  <a:gd name="T14" fmla="*/ 15 w 22"/>
                  <a:gd name="T15" fmla="*/ 1 h 20"/>
                  <a:gd name="T16" fmla="*/ 18 w 22"/>
                  <a:gd name="T17" fmla="*/ 2 h 20"/>
                  <a:gd name="T18" fmla="*/ 22 w 22"/>
                  <a:gd name="T19" fmla="*/ 11 h 20"/>
                  <a:gd name="T20" fmla="*/ 20 w 22"/>
                  <a:gd name="T21" fmla="*/ 14 h 20"/>
                  <a:gd name="T22" fmla="*/ 11 w 22"/>
                  <a:gd name="T23" fmla="*/ 18 h 20"/>
                  <a:gd name="T24" fmla="*/ 7 w 22"/>
                  <a:gd name="T25" fmla="*/ 20 h 20"/>
                  <a:gd name="T26" fmla="*/ 4 w 22"/>
                  <a:gd name="T27" fmla="*/ 19 h 20"/>
                  <a:gd name="T28" fmla="*/ 0 w 22"/>
                  <a:gd name="T29" fmla="*/ 9 h 20"/>
                  <a:gd name="T30" fmla="*/ 1 w 22"/>
                  <a:gd name="T31" fmla="*/ 6 h 20"/>
                  <a:gd name="T32" fmla="*/ 11 w 22"/>
                  <a:gd name="T33" fmla="*/ 2 h 20"/>
                  <a:gd name="T34" fmla="*/ 11 w 22"/>
                  <a:gd name="T35" fmla="*/ 7 h 20"/>
                  <a:gd name="T36" fmla="*/ 6 w 22"/>
                  <a:gd name="T37" fmla="*/ 10 h 20"/>
                  <a:gd name="T38" fmla="*/ 8 w 22"/>
                  <a:gd name="T39" fmla="*/ 14 h 20"/>
                  <a:gd name="T40" fmla="*/ 11 w 22"/>
                  <a:gd name="T41" fmla="*/ 13 h 20"/>
                  <a:gd name="T42" fmla="*/ 11 w 22"/>
                  <a:gd name="T43"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0">
                    <a:moveTo>
                      <a:pt x="20" y="14"/>
                    </a:moveTo>
                    <a:cubicBezTo>
                      <a:pt x="11" y="18"/>
                      <a:pt x="11" y="18"/>
                      <a:pt x="11" y="18"/>
                    </a:cubicBezTo>
                    <a:cubicBezTo>
                      <a:pt x="11" y="13"/>
                      <a:pt x="11" y="13"/>
                      <a:pt x="11" y="13"/>
                    </a:cubicBezTo>
                    <a:cubicBezTo>
                      <a:pt x="16" y="11"/>
                      <a:pt x="16" y="11"/>
                      <a:pt x="16" y="11"/>
                    </a:cubicBezTo>
                    <a:cubicBezTo>
                      <a:pt x="14" y="6"/>
                      <a:pt x="14" y="6"/>
                      <a:pt x="14" y="6"/>
                    </a:cubicBezTo>
                    <a:cubicBezTo>
                      <a:pt x="11" y="7"/>
                      <a:pt x="11" y="7"/>
                      <a:pt x="11" y="7"/>
                    </a:cubicBezTo>
                    <a:cubicBezTo>
                      <a:pt x="11" y="2"/>
                      <a:pt x="11" y="2"/>
                      <a:pt x="11" y="2"/>
                    </a:cubicBezTo>
                    <a:cubicBezTo>
                      <a:pt x="15" y="1"/>
                      <a:pt x="15" y="1"/>
                      <a:pt x="15" y="1"/>
                    </a:cubicBezTo>
                    <a:cubicBezTo>
                      <a:pt x="16" y="0"/>
                      <a:pt x="17" y="1"/>
                      <a:pt x="18" y="2"/>
                    </a:cubicBezTo>
                    <a:cubicBezTo>
                      <a:pt x="22" y="11"/>
                      <a:pt x="22" y="11"/>
                      <a:pt x="22" y="11"/>
                    </a:cubicBezTo>
                    <a:cubicBezTo>
                      <a:pt x="22" y="12"/>
                      <a:pt x="22" y="14"/>
                      <a:pt x="20" y="14"/>
                    </a:cubicBezTo>
                    <a:close/>
                    <a:moveTo>
                      <a:pt x="11" y="18"/>
                    </a:moveTo>
                    <a:cubicBezTo>
                      <a:pt x="7" y="20"/>
                      <a:pt x="7" y="20"/>
                      <a:pt x="7" y="20"/>
                    </a:cubicBezTo>
                    <a:cubicBezTo>
                      <a:pt x="6" y="20"/>
                      <a:pt x="5" y="20"/>
                      <a:pt x="4" y="19"/>
                    </a:cubicBezTo>
                    <a:cubicBezTo>
                      <a:pt x="0" y="9"/>
                      <a:pt x="0" y="9"/>
                      <a:pt x="0" y="9"/>
                    </a:cubicBezTo>
                    <a:cubicBezTo>
                      <a:pt x="0" y="8"/>
                      <a:pt x="0" y="7"/>
                      <a:pt x="1" y="6"/>
                    </a:cubicBezTo>
                    <a:cubicBezTo>
                      <a:pt x="11" y="2"/>
                      <a:pt x="11" y="2"/>
                      <a:pt x="11" y="2"/>
                    </a:cubicBezTo>
                    <a:cubicBezTo>
                      <a:pt x="11" y="7"/>
                      <a:pt x="11" y="7"/>
                      <a:pt x="11" y="7"/>
                    </a:cubicBezTo>
                    <a:cubicBezTo>
                      <a:pt x="6" y="10"/>
                      <a:pt x="6" y="10"/>
                      <a:pt x="6" y="10"/>
                    </a:cubicBezTo>
                    <a:cubicBezTo>
                      <a:pt x="8" y="14"/>
                      <a:pt x="8" y="14"/>
                      <a:pt x="8" y="14"/>
                    </a:cubicBezTo>
                    <a:cubicBezTo>
                      <a:pt x="11" y="13"/>
                      <a:pt x="11" y="13"/>
                      <a:pt x="11" y="13"/>
                    </a:cubicBezTo>
                    <a:lnTo>
                      <a:pt x="1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2" name="Freeform 63"/>
              <p:cNvSpPr>
                <a:spLocks noEditPoints="1"/>
              </p:cNvSpPr>
              <p:nvPr/>
            </p:nvSpPr>
            <p:spPr bwMode="auto">
              <a:xfrm>
                <a:off x="6251586" y="1697049"/>
                <a:ext cx="44450" cy="52389"/>
              </a:xfrm>
              <a:custGeom>
                <a:avLst/>
                <a:gdLst>
                  <a:gd name="T0" fmla="*/ 18 w 20"/>
                  <a:gd name="T1" fmla="*/ 18 h 23"/>
                  <a:gd name="T2" fmla="*/ 10 w 20"/>
                  <a:gd name="T3" fmla="*/ 22 h 23"/>
                  <a:gd name="T4" fmla="*/ 10 w 20"/>
                  <a:gd name="T5" fmla="*/ 16 h 23"/>
                  <a:gd name="T6" fmla="*/ 14 w 20"/>
                  <a:gd name="T7" fmla="*/ 15 h 23"/>
                  <a:gd name="T8" fmla="*/ 11 w 20"/>
                  <a:gd name="T9" fmla="*/ 6 h 23"/>
                  <a:gd name="T10" fmla="*/ 10 w 20"/>
                  <a:gd name="T11" fmla="*/ 6 h 23"/>
                  <a:gd name="T12" fmla="*/ 10 w 20"/>
                  <a:gd name="T13" fmla="*/ 1 h 23"/>
                  <a:gd name="T14" fmla="*/ 11 w 20"/>
                  <a:gd name="T15" fmla="*/ 1 h 23"/>
                  <a:gd name="T16" fmla="*/ 14 w 20"/>
                  <a:gd name="T17" fmla="*/ 2 h 23"/>
                  <a:gd name="T18" fmla="*/ 20 w 20"/>
                  <a:gd name="T19" fmla="*/ 15 h 23"/>
                  <a:gd name="T20" fmla="*/ 18 w 20"/>
                  <a:gd name="T21" fmla="*/ 18 h 23"/>
                  <a:gd name="T22" fmla="*/ 10 w 20"/>
                  <a:gd name="T23" fmla="*/ 22 h 23"/>
                  <a:gd name="T24" fmla="*/ 9 w 20"/>
                  <a:gd name="T25" fmla="*/ 22 h 23"/>
                  <a:gd name="T26" fmla="*/ 6 w 20"/>
                  <a:gd name="T27" fmla="*/ 21 h 23"/>
                  <a:gd name="T28" fmla="*/ 1 w 20"/>
                  <a:gd name="T29" fmla="*/ 8 h 23"/>
                  <a:gd name="T30" fmla="*/ 2 w 20"/>
                  <a:gd name="T31" fmla="*/ 5 h 23"/>
                  <a:gd name="T32" fmla="*/ 10 w 20"/>
                  <a:gd name="T33" fmla="*/ 1 h 23"/>
                  <a:gd name="T34" fmla="*/ 10 w 20"/>
                  <a:gd name="T35" fmla="*/ 6 h 23"/>
                  <a:gd name="T36" fmla="*/ 6 w 20"/>
                  <a:gd name="T37" fmla="*/ 8 h 23"/>
                  <a:gd name="T38" fmla="*/ 9 w 20"/>
                  <a:gd name="T39" fmla="*/ 17 h 23"/>
                  <a:gd name="T40" fmla="*/ 10 w 20"/>
                  <a:gd name="T41" fmla="*/ 16 h 23"/>
                  <a:gd name="T42" fmla="*/ 10 w 20"/>
                  <a:gd name="T43"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23">
                    <a:moveTo>
                      <a:pt x="18" y="18"/>
                    </a:moveTo>
                    <a:cubicBezTo>
                      <a:pt x="10" y="22"/>
                      <a:pt x="10" y="22"/>
                      <a:pt x="10" y="22"/>
                    </a:cubicBezTo>
                    <a:cubicBezTo>
                      <a:pt x="10" y="16"/>
                      <a:pt x="10" y="16"/>
                      <a:pt x="10" y="16"/>
                    </a:cubicBezTo>
                    <a:cubicBezTo>
                      <a:pt x="14" y="15"/>
                      <a:pt x="14" y="15"/>
                      <a:pt x="14" y="15"/>
                    </a:cubicBezTo>
                    <a:cubicBezTo>
                      <a:pt x="11" y="6"/>
                      <a:pt x="11" y="6"/>
                      <a:pt x="11" y="6"/>
                    </a:cubicBezTo>
                    <a:cubicBezTo>
                      <a:pt x="10" y="6"/>
                      <a:pt x="10" y="6"/>
                      <a:pt x="10" y="6"/>
                    </a:cubicBezTo>
                    <a:cubicBezTo>
                      <a:pt x="10" y="1"/>
                      <a:pt x="10" y="1"/>
                      <a:pt x="10" y="1"/>
                    </a:cubicBezTo>
                    <a:cubicBezTo>
                      <a:pt x="11" y="1"/>
                      <a:pt x="11" y="1"/>
                      <a:pt x="11" y="1"/>
                    </a:cubicBezTo>
                    <a:cubicBezTo>
                      <a:pt x="12" y="0"/>
                      <a:pt x="14" y="1"/>
                      <a:pt x="14" y="2"/>
                    </a:cubicBezTo>
                    <a:cubicBezTo>
                      <a:pt x="20" y="15"/>
                      <a:pt x="20" y="15"/>
                      <a:pt x="20" y="15"/>
                    </a:cubicBezTo>
                    <a:cubicBezTo>
                      <a:pt x="20" y="16"/>
                      <a:pt x="20" y="18"/>
                      <a:pt x="18" y="18"/>
                    </a:cubicBezTo>
                    <a:close/>
                    <a:moveTo>
                      <a:pt x="10" y="22"/>
                    </a:moveTo>
                    <a:cubicBezTo>
                      <a:pt x="9" y="22"/>
                      <a:pt x="9" y="22"/>
                      <a:pt x="9" y="22"/>
                    </a:cubicBezTo>
                    <a:cubicBezTo>
                      <a:pt x="8" y="23"/>
                      <a:pt x="7" y="22"/>
                      <a:pt x="6" y="21"/>
                    </a:cubicBezTo>
                    <a:cubicBezTo>
                      <a:pt x="1" y="8"/>
                      <a:pt x="1" y="8"/>
                      <a:pt x="1" y="8"/>
                    </a:cubicBezTo>
                    <a:cubicBezTo>
                      <a:pt x="0" y="6"/>
                      <a:pt x="1" y="5"/>
                      <a:pt x="2" y="5"/>
                    </a:cubicBezTo>
                    <a:cubicBezTo>
                      <a:pt x="10" y="1"/>
                      <a:pt x="10" y="1"/>
                      <a:pt x="10" y="1"/>
                    </a:cubicBezTo>
                    <a:cubicBezTo>
                      <a:pt x="10" y="6"/>
                      <a:pt x="10" y="6"/>
                      <a:pt x="10" y="6"/>
                    </a:cubicBezTo>
                    <a:cubicBezTo>
                      <a:pt x="6" y="8"/>
                      <a:pt x="6" y="8"/>
                      <a:pt x="6" y="8"/>
                    </a:cubicBezTo>
                    <a:cubicBezTo>
                      <a:pt x="9" y="17"/>
                      <a:pt x="9" y="17"/>
                      <a:pt x="9" y="17"/>
                    </a:cubicBezTo>
                    <a:cubicBezTo>
                      <a:pt x="10" y="16"/>
                      <a:pt x="10" y="16"/>
                      <a:pt x="10" y="16"/>
                    </a:cubicBezTo>
                    <a:lnTo>
                      <a:pt x="1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3" name="Freeform 65"/>
              <p:cNvSpPr>
                <a:spLocks noEditPoints="1"/>
              </p:cNvSpPr>
              <p:nvPr/>
            </p:nvSpPr>
            <p:spPr bwMode="auto">
              <a:xfrm>
                <a:off x="5297496" y="762005"/>
                <a:ext cx="169863" cy="342902"/>
              </a:xfrm>
              <a:custGeom>
                <a:avLst/>
                <a:gdLst>
                  <a:gd name="T0" fmla="*/ 60 w 75"/>
                  <a:gd name="T1" fmla="*/ 130 h 152"/>
                  <a:gd name="T2" fmla="*/ 70 w 75"/>
                  <a:gd name="T3" fmla="*/ 34 h 152"/>
                  <a:gd name="T4" fmla="*/ 69 w 75"/>
                  <a:gd name="T5" fmla="*/ 19 h 152"/>
                  <a:gd name="T6" fmla="*/ 37 w 75"/>
                  <a:gd name="T7" fmla="*/ 4 h 152"/>
                  <a:gd name="T8" fmla="*/ 60 w 75"/>
                  <a:gd name="T9" fmla="*/ 3 h 152"/>
                  <a:gd name="T10" fmla="*/ 75 w 75"/>
                  <a:gd name="T11" fmla="*/ 33 h 152"/>
                  <a:gd name="T12" fmla="*/ 75 w 75"/>
                  <a:gd name="T13" fmla="*/ 146 h 152"/>
                  <a:gd name="T14" fmla="*/ 73 w 75"/>
                  <a:gd name="T15" fmla="*/ 151 h 152"/>
                  <a:gd name="T16" fmla="*/ 70 w 75"/>
                  <a:gd name="T17" fmla="*/ 148 h 152"/>
                  <a:gd name="T18" fmla="*/ 58 w 75"/>
                  <a:gd name="T19" fmla="*/ 135 h 152"/>
                  <a:gd name="T20" fmla="*/ 37 w 75"/>
                  <a:gd name="T21" fmla="*/ 127 h 152"/>
                  <a:gd name="T22" fmla="*/ 47 w 75"/>
                  <a:gd name="T23" fmla="*/ 69 h 152"/>
                  <a:gd name="T24" fmla="*/ 59 w 75"/>
                  <a:gd name="T25" fmla="*/ 72 h 152"/>
                  <a:gd name="T26" fmla="*/ 60 w 75"/>
                  <a:gd name="T27" fmla="*/ 73 h 152"/>
                  <a:gd name="T28" fmla="*/ 63 w 75"/>
                  <a:gd name="T29" fmla="*/ 72 h 152"/>
                  <a:gd name="T30" fmla="*/ 65 w 75"/>
                  <a:gd name="T31" fmla="*/ 67 h 152"/>
                  <a:gd name="T32" fmla="*/ 63 w 75"/>
                  <a:gd name="T33" fmla="*/ 64 h 152"/>
                  <a:gd name="T34" fmla="*/ 37 w 75"/>
                  <a:gd name="T35" fmla="*/ 60 h 152"/>
                  <a:gd name="T36" fmla="*/ 37 w 75"/>
                  <a:gd name="T37" fmla="*/ 49 h 152"/>
                  <a:gd name="T38" fmla="*/ 57 w 75"/>
                  <a:gd name="T39" fmla="*/ 51 h 152"/>
                  <a:gd name="T40" fmla="*/ 59 w 75"/>
                  <a:gd name="T41" fmla="*/ 52 h 152"/>
                  <a:gd name="T42" fmla="*/ 61 w 75"/>
                  <a:gd name="T43" fmla="*/ 53 h 152"/>
                  <a:gd name="T44" fmla="*/ 65 w 75"/>
                  <a:gd name="T45" fmla="*/ 50 h 152"/>
                  <a:gd name="T46" fmla="*/ 65 w 75"/>
                  <a:gd name="T47" fmla="*/ 47 h 152"/>
                  <a:gd name="T48" fmla="*/ 63 w 75"/>
                  <a:gd name="T49" fmla="*/ 44 h 152"/>
                  <a:gd name="T50" fmla="*/ 37 w 75"/>
                  <a:gd name="T51" fmla="*/ 40 h 152"/>
                  <a:gd name="T52" fmla="*/ 37 w 75"/>
                  <a:gd name="T53" fmla="*/ 29 h 152"/>
                  <a:gd name="T54" fmla="*/ 54 w 75"/>
                  <a:gd name="T55" fmla="*/ 31 h 152"/>
                  <a:gd name="T56" fmla="*/ 57 w 75"/>
                  <a:gd name="T57" fmla="*/ 31 h 152"/>
                  <a:gd name="T58" fmla="*/ 60 w 75"/>
                  <a:gd name="T59" fmla="*/ 33 h 152"/>
                  <a:gd name="T60" fmla="*/ 63 w 75"/>
                  <a:gd name="T61" fmla="*/ 32 h 152"/>
                  <a:gd name="T62" fmla="*/ 65 w 75"/>
                  <a:gd name="T63" fmla="*/ 27 h 152"/>
                  <a:gd name="T64" fmla="*/ 63 w 75"/>
                  <a:gd name="T65" fmla="*/ 24 h 152"/>
                  <a:gd name="T66" fmla="*/ 37 w 75"/>
                  <a:gd name="T67" fmla="*/ 20 h 152"/>
                  <a:gd name="T68" fmla="*/ 15 w 75"/>
                  <a:gd name="T69" fmla="*/ 130 h 152"/>
                  <a:gd name="T70" fmla="*/ 17 w 75"/>
                  <a:gd name="T71" fmla="*/ 135 h 152"/>
                  <a:gd name="T72" fmla="*/ 2 w 75"/>
                  <a:gd name="T73" fmla="*/ 152 h 152"/>
                  <a:gd name="T74" fmla="*/ 0 w 75"/>
                  <a:gd name="T75" fmla="*/ 147 h 152"/>
                  <a:gd name="T76" fmla="*/ 0 w 75"/>
                  <a:gd name="T77" fmla="*/ 34 h 152"/>
                  <a:gd name="T78" fmla="*/ 15 w 75"/>
                  <a:gd name="T79" fmla="*/ 3 h 152"/>
                  <a:gd name="T80" fmla="*/ 17 w 75"/>
                  <a:gd name="T81" fmla="*/ 8 h 152"/>
                  <a:gd name="T82" fmla="*/ 5 w 75"/>
                  <a:gd name="T83" fmla="*/ 34 h 152"/>
                  <a:gd name="T84" fmla="*/ 37 w 75"/>
                  <a:gd name="T85" fmla="*/ 20 h 152"/>
                  <a:gd name="T86" fmla="*/ 12 w 75"/>
                  <a:gd name="T87" fmla="*/ 24 h 152"/>
                  <a:gd name="T88" fmla="*/ 10 w 75"/>
                  <a:gd name="T89" fmla="*/ 30 h 152"/>
                  <a:gd name="T90" fmla="*/ 13 w 75"/>
                  <a:gd name="T91" fmla="*/ 33 h 152"/>
                  <a:gd name="T92" fmla="*/ 16 w 75"/>
                  <a:gd name="T93" fmla="*/ 32 h 152"/>
                  <a:gd name="T94" fmla="*/ 21 w 75"/>
                  <a:gd name="T95" fmla="*/ 31 h 152"/>
                  <a:gd name="T96" fmla="*/ 37 w 75"/>
                  <a:gd name="T97" fmla="*/ 20 h 152"/>
                  <a:gd name="T98" fmla="*/ 12 w 75"/>
                  <a:gd name="T99" fmla="*/ 44 h 152"/>
                  <a:gd name="T100" fmla="*/ 10 w 75"/>
                  <a:gd name="T101" fmla="*/ 50 h 152"/>
                  <a:gd name="T102" fmla="*/ 16 w 75"/>
                  <a:gd name="T103" fmla="*/ 52 h 152"/>
                  <a:gd name="T104" fmla="*/ 21 w 75"/>
                  <a:gd name="T105" fmla="*/ 51 h 152"/>
                  <a:gd name="T106" fmla="*/ 37 w 75"/>
                  <a:gd name="T107" fmla="*/ 40 h 152"/>
                  <a:gd name="T108" fmla="*/ 12 w 75"/>
                  <a:gd name="T109" fmla="*/ 64 h 152"/>
                  <a:gd name="T110" fmla="*/ 10 w 75"/>
                  <a:gd name="T111" fmla="*/ 67 h 152"/>
                  <a:gd name="T112" fmla="*/ 13 w 75"/>
                  <a:gd name="T113" fmla="*/ 72 h 152"/>
                  <a:gd name="T114" fmla="*/ 18 w 75"/>
                  <a:gd name="T115" fmla="*/ 71 h 152"/>
                  <a:gd name="T116" fmla="*/ 28 w 75"/>
                  <a:gd name="T117" fmla="*/ 6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152">
                    <a:moveTo>
                      <a:pt x="37" y="127"/>
                    </a:moveTo>
                    <a:cubicBezTo>
                      <a:pt x="37" y="127"/>
                      <a:pt x="37" y="127"/>
                      <a:pt x="37" y="127"/>
                    </a:cubicBezTo>
                    <a:cubicBezTo>
                      <a:pt x="46" y="127"/>
                      <a:pt x="54" y="128"/>
                      <a:pt x="60" y="130"/>
                    </a:cubicBezTo>
                    <a:cubicBezTo>
                      <a:pt x="64" y="132"/>
                      <a:pt x="67" y="135"/>
                      <a:pt x="70" y="138"/>
                    </a:cubicBezTo>
                    <a:cubicBezTo>
                      <a:pt x="70" y="107"/>
                      <a:pt x="70" y="43"/>
                      <a:pt x="70" y="34"/>
                    </a:cubicBezTo>
                    <a:cubicBezTo>
                      <a:pt x="70" y="34"/>
                      <a:pt x="70" y="34"/>
                      <a:pt x="70" y="34"/>
                    </a:cubicBezTo>
                    <a:cubicBezTo>
                      <a:pt x="70" y="33"/>
                      <a:pt x="70" y="33"/>
                      <a:pt x="70" y="33"/>
                    </a:cubicBezTo>
                    <a:cubicBezTo>
                      <a:pt x="70" y="33"/>
                      <a:pt x="70" y="33"/>
                      <a:pt x="70" y="33"/>
                    </a:cubicBezTo>
                    <a:cubicBezTo>
                      <a:pt x="70" y="29"/>
                      <a:pt x="70" y="22"/>
                      <a:pt x="69" y="19"/>
                    </a:cubicBezTo>
                    <a:cubicBezTo>
                      <a:pt x="67" y="13"/>
                      <a:pt x="63" y="10"/>
                      <a:pt x="58" y="8"/>
                    </a:cubicBezTo>
                    <a:cubicBezTo>
                      <a:pt x="52" y="5"/>
                      <a:pt x="45" y="4"/>
                      <a:pt x="37" y="4"/>
                    </a:cubicBezTo>
                    <a:cubicBezTo>
                      <a:pt x="37" y="4"/>
                      <a:pt x="37" y="4"/>
                      <a:pt x="37" y="4"/>
                    </a:cubicBezTo>
                    <a:cubicBezTo>
                      <a:pt x="37" y="0"/>
                      <a:pt x="37" y="0"/>
                      <a:pt x="37" y="0"/>
                    </a:cubicBezTo>
                    <a:cubicBezTo>
                      <a:pt x="37" y="0"/>
                      <a:pt x="37" y="0"/>
                      <a:pt x="37" y="0"/>
                    </a:cubicBezTo>
                    <a:cubicBezTo>
                      <a:pt x="46" y="0"/>
                      <a:pt x="53" y="1"/>
                      <a:pt x="60" y="3"/>
                    </a:cubicBezTo>
                    <a:cubicBezTo>
                      <a:pt x="66" y="6"/>
                      <a:pt x="71" y="10"/>
                      <a:pt x="73" y="17"/>
                    </a:cubicBezTo>
                    <a:cubicBezTo>
                      <a:pt x="75" y="21"/>
                      <a:pt x="75" y="28"/>
                      <a:pt x="75" y="33"/>
                    </a:cubicBezTo>
                    <a:cubicBezTo>
                      <a:pt x="75" y="33"/>
                      <a:pt x="75" y="33"/>
                      <a:pt x="75" y="33"/>
                    </a:cubicBezTo>
                    <a:cubicBezTo>
                      <a:pt x="75" y="34"/>
                      <a:pt x="75" y="34"/>
                      <a:pt x="75" y="34"/>
                    </a:cubicBezTo>
                    <a:cubicBezTo>
                      <a:pt x="75" y="34"/>
                      <a:pt x="75" y="34"/>
                      <a:pt x="75" y="34"/>
                    </a:cubicBezTo>
                    <a:cubicBezTo>
                      <a:pt x="75" y="71"/>
                      <a:pt x="75" y="126"/>
                      <a:pt x="75" y="146"/>
                    </a:cubicBezTo>
                    <a:cubicBezTo>
                      <a:pt x="75" y="146"/>
                      <a:pt x="75" y="146"/>
                      <a:pt x="75" y="146"/>
                    </a:cubicBezTo>
                    <a:cubicBezTo>
                      <a:pt x="75" y="147"/>
                      <a:pt x="75" y="147"/>
                      <a:pt x="75" y="147"/>
                    </a:cubicBezTo>
                    <a:cubicBezTo>
                      <a:pt x="75" y="150"/>
                      <a:pt x="75" y="151"/>
                      <a:pt x="73" y="151"/>
                    </a:cubicBezTo>
                    <a:cubicBezTo>
                      <a:pt x="73" y="151"/>
                      <a:pt x="73" y="152"/>
                      <a:pt x="73" y="152"/>
                    </a:cubicBezTo>
                    <a:cubicBezTo>
                      <a:pt x="71" y="152"/>
                      <a:pt x="70" y="151"/>
                      <a:pt x="70" y="148"/>
                    </a:cubicBezTo>
                    <a:cubicBezTo>
                      <a:pt x="70" y="148"/>
                      <a:pt x="70" y="148"/>
                      <a:pt x="70" y="148"/>
                    </a:cubicBezTo>
                    <a:cubicBezTo>
                      <a:pt x="69" y="147"/>
                      <a:pt x="69" y="147"/>
                      <a:pt x="69" y="147"/>
                    </a:cubicBezTo>
                    <a:cubicBezTo>
                      <a:pt x="69" y="147"/>
                      <a:pt x="69" y="147"/>
                      <a:pt x="69" y="147"/>
                    </a:cubicBezTo>
                    <a:cubicBezTo>
                      <a:pt x="67" y="141"/>
                      <a:pt x="63" y="137"/>
                      <a:pt x="58" y="135"/>
                    </a:cubicBezTo>
                    <a:cubicBezTo>
                      <a:pt x="52" y="132"/>
                      <a:pt x="45" y="132"/>
                      <a:pt x="37" y="132"/>
                    </a:cubicBezTo>
                    <a:cubicBezTo>
                      <a:pt x="37" y="132"/>
                      <a:pt x="37" y="132"/>
                      <a:pt x="37" y="132"/>
                    </a:cubicBezTo>
                    <a:cubicBezTo>
                      <a:pt x="37" y="127"/>
                      <a:pt x="37" y="127"/>
                      <a:pt x="37" y="127"/>
                    </a:cubicBezTo>
                    <a:close/>
                    <a:moveTo>
                      <a:pt x="37" y="68"/>
                    </a:moveTo>
                    <a:cubicBezTo>
                      <a:pt x="37" y="68"/>
                      <a:pt x="37" y="68"/>
                      <a:pt x="37" y="68"/>
                    </a:cubicBezTo>
                    <a:cubicBezTo>
                      <a:pt x="41" y="68"/>
                      <a:pt x="44" y="69"/>
                      <a:pt x="47" y="69"/>
                    </a:cubicBezTo>
                    <a:cubicBezTo>
                      <a:pt x="50" y="69"/>
                      <a:pt x="52" y="70"/>
                      <a:pt x="54" y="70"/>
                    </a:cubicBezTo>
                    <a:cubicBezTo>
                      <a:pt x="55" y="71"/>
                      <a:pt x="56" y="71"/>
                      <a:pt x="57" y="71"/>
                    </a:cubicBezTo>
                    <a:cubicBezTo>
                      <a:pt x="57" y="72"/>
                      <a:pt x="58" y="72"/>
                      <a:pt x="59" y="72"/>
                    </a:cubicBezTo>
                    <a:cubicBezTo>
                      <a:pt x="59" y="72"/>
                      <a:pt x="59" y="72"/>
                      <a:pt x="59" y="72"/>
                    </a:cubicBezTo>
                    <a:cubicBezTo>
                      <a:pt x="59" y="72"/>
                      <a:pt x="59" y="72"/>
                      <a:pt x="59" y="72"/>
                    </a:cubicBezTo>
                    <a:cubicBezTo>
                      <a:pt x="59" y="72"/>
                      <a:pt x="59" y="72"/>
                      <a:pt x="60" y="73"/>
                    </a:cubicBezTo>
                    <a:cubicBezTo>
                      <a:pt x="60" y="73"/>
                      <a:pt x="60" y="73"/>
                      <a:pt x="61" y="73"/>
                    </a:cubicBezTo>
                    <a:cubicBezTo>
                      <a:pt x="61" y="73"/>
                      <a:pt x="62" y="72"/>
                      <a:pt x="63" y="72"/>
                    </a:cubicBezTo>
                    <a:cubicBezTo>
                      <a:pt x="63" y="72"/>
                      <a:pt x="63" y="72"/>
                      <a:pt x="63" y="72"/>
                    </a:cubicBezTo>
                    <a:cubicBezTo>
                      <a:pt x="64" y="72"/>
                      <a:pt x="64" y="71"/>
                      <a:pt x="65" y="70"/>
                    </a:cubicBezTo>
                    <a:cubicBezTo>
                      <a:pt x="65" y="70"/>
                      <a:pt x="65" y="70"/>
                      <a:pt x="65" y="70"/>
                    </a:cubicBezTo>
                    <a:cubicBezTo>
                      <a:pt x="65" y="69"/>
                      <a:pt x="65" y="68"/>
                      <a:pt x="65" y="67"/>
                    </a:cubicBezTo>
                    <a:cubicBezTo>
                      <a:pt x="65" y="67"/>
                      <a:pt x="65" y="67"/>
                      <a:pt x="65" y="67"/>
                    </a:cubicBezTo>
                    <a:cubicBezTo>
                      <a:pt x="64" y="66"/>
                      <a:pt x="64" y="65"/>
                      <a:pt x="63" y="64"/>
                    </a:cubicBezTo>
                    <a:cubicBezTo>
                      <a:pt x="63" y="64"/>
                      <a:pt x="63" y="64"/>
                      <a:pt x="63" y="64"/>
                    </a:cubicBezTo>
                    <a:cubicBezTo>
                      <a:pt x="59" y="63"/>
                      <a:pt x="56" y="61"/>
                      <a:pt x="52" y="61"/>
                    </a:cubicBezTo>
                    <a:cubicBezTo>
                      <a:pt x="47" y="60"/>
                      <a:pt x="43" y="60"/>
                      <a:pt x="37" y="60"/>
                    </a:cubicBezTo>
                    <a:cubicBezTo>
                      <a:pt x="37" y="60"/>
                      <a:pt x="37" y="60"/>
                      <a:pt x="37" y="60"/>
                    </a:cubicBezTo>
                    <a:cubicBezTo>
                      <a:pt x="37" y="68"/>
                      <a:pt x="37" y="68"/>
                      <a:pt x="37" y="68"/>
                    </a:cubicBezTo>
                    <a:close/>
                    <a:moveTo>
                      <a:pt x="37" y="49"/>
                    </a:moveTo>
                    <a:cubicBezTo>
                      <a:pt x="37" y="49"/>
                      <a:pt x="37" y="49"/>
                      <a:pt x="37" y="49"/>
                    </a:cubicBezTo>
                    <a:cubicBezTo>
                      <a:pt x="41" y="49"/>
                      <a:pt x="44" y="49"/>
                      <a:pt x="47" y="49"/>
                    </a:cubicBezTo>
                    <a:cubicBezTo>
                      <a:pt x="50" y="49"/>
                      <a:pt x="52" y="50"/>
                      <a:pt x="54" y="51"/>
                    </a:cubicBezTo>
                    <a:cubicBezTo>
                      <a:pt x="55" y="51"/>
                      <a:pt x="56" y="51"/>
                      <a:pt x="57" y="51"/>
                    </a:cubicBezTo>
                    <a:cubicBezTo>
                      <a:pt x="57" y="52"/>
                      <a:pt x="58" y="52"/>
                      <a:pt x="59" y="52"/>
                    </a:cubicBezTo>
                    <a:cubicBezTo>
                      <a:pt x="59" y="52"/>
                      <a:pt x="59" y="52"/>
                      <a:pt x="59" y="52"/>
                    </a:cubicBezTo>
                    <a:cubicBezTo>
                      <a:pt x="59" y="52"/>
                      <a:pt x="59" y="52"/>
                      <a:pt x="59" y="52"/>
                    </a:cubicBezTo>
                    <a:cubicBezTo>
                      <a:pt x="59" y="52"/>
                      <a:pt x="59" y="52"/>
                      <a:pt x="59" y="53"/>
                    </a:cubicBezTo>
                    <a:cubicBezTo>
                      <a:pt x="60" y="53"/>
                      <a:pt x="60" y="53"/>
                      <a:pt x="60" y="53"/>
                    </a:cubicBezTo>
                    <a:cubicBezTo>
                      <a:pt x="60" y="53"/>
                      <a:pt x="60" y="53"/>
                      <a:pt x="61" y="53"/>
                    </a:cubicBezTo>
                    <a:cubicBezTo>
                      <a:pt x="61" y="53"/>
                      <a:pt x="62" y="52"/>
                      <a:pt x="63" y="52"/>
                    </a:cubicBezTo>
                    <a:cubicBezTo>
                      <a:pt x="64" y="52"/>
                      <a:pt x="64" y="51"/>
                      <a:pt x="65" y="50"/>
                    </a:cubicBezTo>
                    <a:cubicBezTo>
                      <a:pt x="65" y="50"/>
                      <a:pt x="65" y="50"/>
                      <a:pt x="65" y="50"/>
                    </a:cubicBezTo>
                    <a:cubicBezTo>
                      <a:pt x="65" y="50"/>
                      <a:pt x="65" y="50"/>
                      <a:pt x="65" y="50"/>
                    </a:cubicBezTo>
                    <a:cubicBezTo>
                      <a:pt x="65" y="50"/>
                      <a:pt x="65" y="50"/>
                      <a:pt x="65" y="50"/>
                    </a:cubicBezTo>
                    <a:cubicBezTo>
                      <a:pt x="65" y="49"/>
                      <a:pt x="65" y="48"/>
                      <a:pt x="65" y="47"/>
                    </a:cubicBezTo>
                    <a:cubicBezTo>
                      <a:pt x="65" y="47"/>
                      <a:pt x="65" y="47"/>
                      <a:pt x="65" y="47"/>
                    </a:cubicBezTo>
                    <a:cubicBezTo>
                      <a:pt x="65" y="47"/>
                      <a:pt x="65" y="47"/>
                      <a:pt x="65" y="47"/>
                    </a:cubicBezTo>
                    <a:cubicBezTo>
                      <a:pt x="64" y="46"/>
                      <a:pt x="64" y="45"/>
                      <a:pt x="63" y="44"/>
                    </a:cubicBezTo>
                    <a:cubicBezTo>
                      <a:pt x="63" y="44"/>
                      <a:pt x="63" y="44"/>
                      <a:pt x="63" y="44"/>
                    </a:cubicBezTo>
                    <a:cubicBezTo>
                      <a:pt x="59" y="43"/>
                      <a:pt x="56" y="42"/>
                      <a:pt x="52" y="41"/>
                    </a:cubicBezTo>
                    <a:cubicBezTo>
                      <a:pt x="47" y="40"/>
                      <a:pt x="43" y="40"/>
                      <a:pt x="37" y="40"/>
                    </a:cubicBezTo>
                    <a:cubicBezTo>
                      <a:pt x="37" y="40"/>
                      <a:pt x="37" y="40"/>
                      <a:pt x="37" y="40"/>
                    </a:cubicBezTo>
                    <a:cubicBezTo>
                      <a:pt x="37" y="49"/>
                      <a:pt x="37" y="49"/>
                      <a:pt x="37" y="49"/>
                    </a:cubicBezTo>
                    <a:close/>
                    <a:moveTo>
                      <a:pt x="37" y="29"/>
                    </a:moveTo>
                    <a:cubicBezTo>
                      <a:pt x="37" y="29"/>
                      <a:pt x="37" y="29"/>
                      <a:pt x="37" y="29"/>
                    </a:cubicBezTo>
                    <a:cubicBezTo>
                      <a:pt x="41" y="29"/>
                      <a:pt x="44" y="29"/>
                      <a:pt x="47" y="29"/>
                    </a:cubicBezTo>
                    <a:cubicBezTo>
                      <a:pt x="50" y="29"/>
                      <a:pt x="52" y="30"/>
                      <a:pt x="54" y="31"/>
                    </a:cubicBezTo>
                    <a:cubicBezTo>
                      <a:pt x="55" y="31"/>
                      <a:pt x="56" y="31"/>
                      <a:pt x="57" y="31"/>
                    </a:cubicBezTo>
                    <a:cubicBezTo>
                      <a:pt x="57" y="31"/>
                      <a:pt x="57" y="31"/>
                      <a:pt x="57" y="31"/>
                    </a:cubicBezTo>
                    <a:cubicBezTo>
                      <a:pt x="57" y="31"/>
                      <a:pt x="57" y="31"/>
                      <a:pt x="57" y="31"/>
                    </a:cubicBezTo>
                    <a:cubicBezTo>
                      <a:pt x="57" y="32"/>
                      <a:pt x="58" y="32"/>
                      <a:pt x="59" y="32"/>
                    </a:cubicBezTo>
                    <a:cubicBezTo>
                      <a:pt x="59" y="32"/>
                      <a:pt x="59" y="32"/>
                      <a:pt x="59" y="32"/>
                    </a:cubicBezTo>
                    <a:cubicBezTo>
                      <a:pt x="59" y="32"/>
                      <a:pt x="59" y="33"/>
                      <a:pt x="60" y="33"/>
                    </a:cubicBezTo>
                    <a:cubicBezTo>
                      <a:pt x="60" y="33"/>
                      <a:pt x="60" y="33"/>
                      <a:pt x="61" y="33"/>
                    </a:cubicBezTo>
                    <a:cubicBezTo>
                      <a:pt x="61" y="33"/>
                      <a:pt x="62" y="33"/>
                      <a:pt x="63" y="32"/>
                    </a:cubicBezTo>
                    <a:cubicBezTo>
                      <a:pt x="63" y="32"/>
                      <a:pt x="63" y="32"/>
                      <a:pt x="63" y="32"/>
                    </a:cubicBezTo>
                    <a:cubicBezTo>
                      <a:pt x="64" y="32"/>
                      <a:pt x="64" y="31"/>
                      <a:pt x="64" y="31"/>
                    </a:cubicBezTo>
                    <a:cubicBezTo>
                      <a:pt x="65" y="30"/>
                      <a:pt x="65" y="30"/>
                      <a:pt x="65" y="30"/>
                    </a:cubicBezTo>
                    <a:cubicBezTo>
                      <a:pt x="65" y="29"/>
                      <a:pt x="65" y="28"/>
                      <a:pt x="65" y="27"/>
                    </a:cubicBezTo>
                    <a:cubicBezTo>
                      <a:pt x="65" y="27"/>
                      <a:pt x="65" y="27"/>
                      <a:pt x="65" y="27"/>
                    </a:cubicBezTo>
                    <a:cubicBezTo>
                      <a:pt x="64" y="26"/>
                      <a:pt x="64" y="25"/>
                      <a:pt x="63" y="25"/>
                    </a:cubicBezTo>
                    <a:cubicBezTo>
                      <a:pt x="63" y="24"/>
                      <a:pt x="63" y="24"/>
                      <a:pt x="63" y="24"/>
                    </a:cubicBezTo>
                    <a:cubicBezTo>
                      <a:pt x="59" y="23"/>
                      <a:pt x="56" y="22"/>
                      <a:pt x="52" y="21"/>
                    </a:cubicBezTo>
                    <a:cubicBezTo>
                      <a:pt x="47" y="20"/>
                      <a:pt x="43" y="20"/>
                      <a:pt x="37" y="20"/>
                    </a:cubicBezTo>
                    <a:cubicBezTo>
                      <a:pt x="37" y="20"/>
                      <a:pt x="37" y="20"/>
                      <a:pt x="37" y="20"/>
                    </a:cubicBezTo>
                    <a:lnTo>
                      <a:pt x="37" y="29"/>
                    </a:lnTo>
                    <a:close/>
                    <a:moveTo>
                      <a:pt x="5" y="138"/>
                    </a:moveTo>
                    <a:cubicBezTo>
                      <a:pt x="7" y="135"/>
                      <a:pt x="11" y="132"/>
                      <a:pt x="15" y="130"/>
                    </a:cubicBezTo>
                    <a:cubicBezTo>
                      <a:pt x="21" y="128"/>
                      <a:pt x="29" y="127"/>
                      <a:pt x="37" y="127"/>
                    </a:cubicBezTo>
                    <a:cubicBezTo>
                      <a:pt x="37" y="132"/>
                      <a:pt x="37" y="132"/>
                      <a:pt x="37" y="132"/>
                    </a:cubicBezTo>
                    <a:cubicBezTo>
                      <a:pt x="30" y="132"/>
                      <a:pt x="22" y="132"/>
                      <a:pt x="17" y="135"/>
                    </a:cubicBezTo>
                    <a:cubicBezTo>
                      <a:pt x="11" y="137"/>
                      <a:pt x="7" y="141"/>
                      <a:pt x="6" y="147"/>
                    </a:cubicBezTo>
                    <a:cubicBezTo>
                      <a:pt x="5" y="148"/>
                      <a:pt x="5" y="148"/>
                      <a:pt x="5" y="148"/>
                    </a:cubicBezTo>
                    <a:cubicBezTo>
                      <a:pt x="5" y="151"/>
                      <a:pt x="4" y="152"/>
                      <a:pt x="2" y="152"/>
                    </a:cubicBezTo>
                    <a:cubicBezTo>
                      <a:pt x="2" y="152"/>
                      <a:pt x="2" y="152"/>
                      <a:pt x="2" y="152"/>
                    </a:cubicBezTo>
                    <a:cubicBezTo>
                      <a:pt x="2" y="152"/>
                      <a:pt x="2" y="152"/>
                      <a:pt x="2" y="152"/>
                    </a:cubicBezTo>
                    <a:cubicBezTo>
                      <a:pt x="0" y="151"/>
                      <a:pt x="0" y="150"/>
                      <a:pt x="0" y="147"/>
                    </a:cubicBezTo>
                    <a:cubicBezTo>
                      <a:pt x="0" y="146"/>
                      <a:pt x="0" y="146"/>
                      <a:pt x="0" y="146"/>
                    </a:cubicBezTo>
                    <a:cubicBezTo>
                      <a:pt x="0" y="79"/>
                      <a:pt x="0" y="79"/>
                      <a:pt x="0" y="79"/>
                    </a:cubicBezTo>
                    <a:cubicBezTo>
                      <a:pt x="0" y="34"/>
                      <a:pt x="0" y="34"/>
                      <a:pt x="0" y="34"/>
                    </a:cubicBezTo>
                    <a:cubicBezTo>
                      <a:pt x="0" y="33"/>
                      <a:pt x="0" y="33"/>
                      <a:pt x="0" y="33"/>
                    </a:cubicBezTo>
                    <a:cubicBezTo>
                      <a:pt x="0" y="28"/>
                      <a:pt x="0" y="21"/>
                      <a:pt x="1" y="17"/>
                    </a:cubicBezTo>
                    <a:cubicBezTo>
                      <a:pt x="4" y="10"/>
                      <a:pt x="9" y="6"/>
                      <a:pt x="15" y="3"/>
                    </a:cubicBezTo>
                    <a:cubicBezTo>
                      <a:pt x="21" y="1"/>
                      <a:pt x="29" y="0"/>
                      <a:pt x="37" y="0"/>
                    </a:cubicBezTo>
                    <a:cubicBezTo>
                      <a:pt x="37" y="4"/>
                      <a:pt x="37" y="4"/>
                      <a:pt x="37" y="4"/>
                    </a:cubicBezTo>
                    <a:cubicBezTo>
                      <a:pt x="30" y="4"/>
                      <a:pt x="23" y="5"/>
                      <a:pt x="17" y="8"/>
                    </a:cubicBezTo>
                    <a:cubicBezTo>
                      <a:pt x="12" y="10"/>
                      <a:pt x="8" y="13"/>
                      <a:pt x="6" y="19"/>
                    </a:cubicBezTo>
                    <a:cubicBezTo>
                      <a:pt x="5" y="22"/>
                      <a:pt x="5" y="29"/>
                      <a:pt x="5" y="33"/>
                    </a:cubicBezTo>
                    <a:cubicBezTo>
                      <a:pt x="5" y="34"/>
                      <a:pt x="5" y="34"/>
                      <a:pt x="5" y="34"/>
                    </a:cubicBezTo>
                    <a:cubicBezTo>
                      <a:pt x="5" y="79"/>
                      <a:pt x="5" y="79"/>
                      <a:pt x="5" y="79"/>
                    </a:cubicBezTo>
                    <a:cubicBezTo>
                      <a:pt x="5" y="138"/>
                      <a:pt x="5" y="138"/>
                      <a:pt x="5" y="138"/>
                    </a:cubicBezTo>
                    <a:close/>
                    <a:moveTo>
                      <a:pt x="37" y="20"/>
                    </a:moveTo>
                    <a:cubicBezTo>
                      <a:pt x="32" y="20"/>
                      <a:pt x="27" y="20"/>
                      <a:pt x="23" y="21"/>
                    </a:cubicBezTo>
                    <a:cubicBezTo>
                      <a:pt x="19" y="22"/>
                      <a:pt x="15" y="23"/>
                      <a:pt x="12" y="24"/>
                    </a:cubicBezTo>
                    <a:cubicBezTo>
                      <a:pt x="12" y="24"/>
                      <a:pt x="12" y="24"/>
                      <a:pt x="12" y="24"/>
                    </a:cubicBezTo>
                    <a:cubicBezTo>
                      <a:pt x="12" y="24"/>
                      <a:pt x="12" y="24"/>
                      <a:pt x="12" y="24"/>
                    </a:cubicBezTo>
                    <a:cubicBezTo>
                      <a:pt x="11" y="25"/>
                      <a:pt x="10" y="26"/>
                      <a:pt x="10" y="27"/>
                    </a:cubicBezTo>
                    <a:cubicBezTo>
                      <a:pt x="10" y="28"/>
                      <a:pt x="10" y="29"/>
                      <a:pt x="10" y="30"/>
                    </a:cubicBezTo>
                    <a:cubicBezTo>
                      <a:pt x="10" y="30"/>
                      <a:pt x="10" y="30"/>
                      <a:pt x="10" y="30"/>
                    </a:cubicBezTo>
                    <a:cubicBezTo>
                      <a:pt x="10" y="30"/>
                      <a:pt x="10" y="30"/>
                      <a:pt x="10" y="30"/>
                    </a:cubicBezTo>
                    <a:cubicBezTo>
                      <a:pt x="11" y="31"/>
                      <a:pt x="12" y="32"/>
                      <a:pt x="13" y="33"/>
                    </a:cubicBezTo>
                    <a:cubicBezTo>
                      <a:pt x="14" y="33"/>
                      <a:pt x="15" y="33"/>
                      <a:pt x="16" y="32"/>
                    </a:cubicBezTo>
                    <a:cubicBezTo>
                      <a:pt x="16" y="32"/>
                      <a:pt x="16" y="32"/>
                      <a:pt x="16" y="32"/>
                    </a:cubicBezTo>
                    <a:cubicBezTo>
                      <a:pt x="16" y="32"/>
                      <a:pt x="16" y="32"/>
                      <a:pt x="16" y="32"/>
                    </a:cubicBezTo>
                    <a:cubicBezTo>
                      <a:pt x="17" y="32"/>
                      <a:pt x="17" y="32"/>
                      <a:pt x="18" y="31"/>
                    </a:cubicBezTo>
                    <a:cubicBezTo>
                      <a:pt x="18" y="31"/>
                      <a:pt x="18" y="31"/>
                      <a:pt x="18" y="31"/>
                    </a:cubicBezTo>
                    <a:cubicBezTo>
                      <a:pt x="19" y="31"/>
                      <a:pt x="20" y="31"/>
                      <a:pt x="21" y="31"/>
                    </a:cubicBezTo>
                    <a:cubicBezTo>
                      <a:pt x="23" y="30"/>
                      <a:pt x="25" y="29"/>
                      <a:pt x="28" y="29"/>
                    </a:cubicBezTo>
                    <a:cubicBezTo>
                      <a:pt x="31" y="29"/>
                      <a:pt x="34" y="29"/>
                      <a:pt x="37" y="29"/>
                    </a:cubicBezTo>
                    <a:cubicBezTo>
                      <a:pt x="37" y="20"/>
                      <a:pt x="37" y="20"/>
                      <a:pt x="37" y="20"/>
                    </a:cubicBezTo>
                    <a:close/>
                    <a:moveTo>
                      <a:pt x="37" y="40"/>
                    </a:moveTo>
                    <a:cubicBezTo>
                      <a:pt x="32" y="40"/>
                      <a:pt x="27" y="40"/>
                      <a:pt x="23" y="41"/>
                    </a:cubicBezTo>
                    <a:cubicBezTo>
                      <a:pt x="19" y="42"/>
                      <a:pt x="15" y="43"/>
                      <a:pt x="12" y="44"/>
                    </a:cubicBezTo>
                    <a:cubicBezTo>
                      <a:pt x="12" y="44"/>
                      <a:pt x="12" y="44"/>
                      <a:pt x="12" y="44"/>
                    </a:cubicBezTo>
                    <a:cubicBezTo>
                      <a:pt x="11" y="45"/>
                      <a:pt x="10" y="46"/>
                      <a:pt x="10" y="47"/>
                    </a:cubicBezTo>
                    <a:cubicBezTo>
                      <a:pt x="10" y="48"/>
                      <a:pt x="10" y="49"/>
                      <a:pt x="10" y="50"/>
                    </a:cubicBezTo>
                    <a:cubicBezTo>
                      <a:pt x="10" y="50"/>
                      <a:pt x="10" y="50"/>
                      <a:pt x="10" y="50"/>
                    </a:cubicBezTo>
                    <a:cubicBezTo>
                      <a:pt x="11" y="51"/>
                      <a:pt x="12" y="52"/>
                      <a:pt x="13" y="52"/>
                    </a:cubicBezTo>
                    <a:cubicBezTo>
                      <a:pt x="14" y="53"/>
                      <a:pt x="15" y="53"/>
                      <a:pt x="16" y="52"/>
                    </a:cubicBezTo>
                    <a:cubicBezTo>
                      <a:pt x="16" y="52"/>
                      <a:pt x="16" y="52"/>
                      <a:pt x="16" y="52"/>
                    </a:cubicBezTo>
                    <a:cubicBezTo>
                      <a:pt x="17" y="52"/>
                      <a:pt x="18" y="52"/>
                      <a:pt x="18" y="51"/>
                    </a:cubicBezTo>
                    <a:cubicBezTo>
                      <a:pt x="19" y="51"/>
                      <a:pt x="20" y="51"/>
                      <a:pt x="21" y="51"/>
                    </a:cubicBezTo>
                    <a:cubicBezTo>
                      <a:pt x="23" y="50"/>
                      <a:pt x="25" y="49"/>
                      <a:pt x="28" y="49"/>
                    </a:cubicBezTo>
                    <a:cubicBezTo>
                      <a:pt x="31" y="49"/>
                      <a:pt x="34" y="49"/>
                      <a:pt x="37" y="49"/>
                    </a:cubicBezTo>
                    <a:cubicBezTo>
                      <a:pt x="37" y="40"/>
                      <a:pt x="37" y="40"/>
                      <a:pt x="37" y="40"/>
                    </a:cubicBezTo>
                    <a:close/>
                    <a:moveTo>
                      <a:pt x="37" y="60"/>
                    </a:moveTo>
                    <a:cubicBezTo>
                      <a:pt x="32" y="60"/>
                      <a:pt x="27" y="60"/>
                      <a:pt x="23" y="61"/>
                    </a:cubicBezTo>
                    <a:cubicBezTo>
                      <a:pt x="19" y="61"/>
                      <a:pt x="15" y="63"/>
                      <a:pt x="12" y="64"/>
                    </a:cubicBezTo>
                    <a:cubicBezTo>
                      <a:pt x="12" y="64"/>
                      <a:pt x="12" y="64"/>
                      <a:pt x="12" y="64"/>
                    </a:cubicBezTo>
                    <a:cubicBezTo>
                      <a:pt x="12" y="64"/>
                      <a:pt x="12" y="64"/>
                      <a:pt x="12" y="64"/>
                    </a:cubicBezTo>
                    <a:cubicBezTo>
                      <a:pt x="11" y="65"/>
                      <a:pt x="10" y="66"/>
                      <a:pt x="10" y="67"/>
                    </a:cubicBezTo>
                    <a:cubicBezTo>
                      <a:pt x="10" y="68"/>
                      <a:pt x="10" y="69"/>
                      <a:pt x="10" y="70"/>
                    </a:cubicBezTo>
                    <a:cubicBezTo>
                      <a:pt x="10" y="70"/>
                      <a:pt x="10" y="70"/>
                      <a:pt x="10" y="70"/>
                    </a:cubicBezTo>
                    <a:cubicBezTo>
                      <a:pt x="11" y="71"/>
                      <a:pt x="12" y="72"/>
                      <a:pt x="13" y="72"/>
                    </a:cubicBezTo>
                    <a:cubicBezTo>
                      <a:pt x="14" y="73"/>
                      <a:pt x="15" y="73"/>
                      <a:pt x="16" y="72"/>
                    </a:cubicBezTo>
                    <a:cubicBezTo>
                      <a:pt x="16" y="72"/>
                      <a:pt x="16" y="72"/>
                      <a:pt x="16" y="72"/>
                    </a:cubicBezTo>
                    <a:cubicBezTo>
                      <a:pt x="17" y="72"/>
                      <a:pt x="18" y="72"/>
                      <a:pt x="18" y="71"/>
                    </a:cubicBezTo>
                    <a:cubicBezTo>
                      <a:pt x="19" y="71"/>
                      <a:pt x="20" y="71"/>
                      <a:pt x="21" y="70"/>
                    </a:cubicBezTo>
                    <a:cubicBezTo>
                      <a:pt x="21" y="70"/>
                      <a:pt x="21" y="70"/>
                      <a:pt x="21" y="70"/>
                    </a:cubicBezTo>
                    <a:cubicBezTo>
                      <a:pt x="23" y="70"/>
                      <a:pt x="25" y="69"/>
                      <a:pt x="28" y="69"/>
                    </a:cubicBezTo>
                    <a:cubicBezTo>
                      <a:pt x="31" y="69"/>
                      <a:pt x="34" y="68"/>
                      <a:pt x="37" y="68"/>
                    </a:cubicBezTo>
                    <a:lnTo>
                      <a:pt x="37"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4" name="Freeform 67"/>
              <p:cNvSpPr>
                <a:spLocks noEditPoints="1"/>
              </p:cNvSpPr>
              <p:nvPr/>
            </p:nvSpPr>
            <p:spPr bwMode="auto">
              <a:xfrm>
                <a:off x="5781685" y="1787536"/>
                <a:ext cx="246063" cy="66675"/>
              </a:xfrm>
              <a:custGeom>
                <a:avLst/>
                <a:gdLst>
                  <a:gd name="T0" fmla="*/ 103 w 109"/>
                  <a:gd name="T1" fmla="*/ 11 h 29"/>
                  <a:gd name="T2" fmla="*/ 97 w 109"/>
                  <a:gd name="T3" fmla="*/ 12 h 29"/>
                  <a:gd name="T4" fmla="*/ 83 w 109"/>
                  <a:gd name="T5" fmla="*/ 7 h 29"/>
                  <a:gd name="T6" fmla="*/ 69 w 109"/>
                  <a:gd name="T7" fmla="*/ 12 h 29"/>
                  <a:gd name="T8" fmla="*/ 55 w 109"/>
                  <a:gd name="T9" fmla="*/ 7 h 29"/>
                  <a:gd name="T10" fmla="*/ 57 w 109"/>
                  <a:gd name="T11" fmla="*/ 2 h 29"/>
                  <a:gd name="T12" fmla="*/ 69 w 109"/>
                  <a:gd name="T13" fmla="*/ 8 h 29"/>
                  <a:gd name="T14" fmla="*/ 81 w 109"/>
                  <a:gd name="T15" fmla="*/ 2 h 29"/>
                  <a:gd name="T16" fmla="*/ 85 w 109"/>
                  <a:gd name="T17" fmla="*/ 2 h 29"/>
                  <a:gd name="T18" fmla="*/ 97 w 109"/>
                  <a:gd name="T19" fmla="*/ 8 h 29"/>
                  <a:gd name="T20" fmla="*/ 101 w 109"/>
                  <a:gd name="T21" fmla="*/ 7 h 29"/>
                  <a:gd name="T22" fmla="*/ 107 w 109"/>
                  <a:gd name="T23" fmla="*/ 4 h 29"/>
                  <a:gd name="T24" fmla="*/ 109 w 109"/>
                  <a:gd name="T25" fmla="*/ 17 h 29"/>
                  <a:gd name="T26" fmla="*/ 109 w 109"/>
                  <a:gd name="T27" fmla="*/ 17 h 29"/>
                  <a:gd name="T28" fmla="*/ 105 w 109"/>
                  <a:gd name="T29" fmla="*/ 20 h 29"/>
                  <a:gd name="T30" fmla="*/ 92 w 109"/>
                  <a:gd name="T31" fmla="*/ 25 h 29"/>
                  <a:gd name="T32" fmla="*/ 79 w 109"/>
                  <a:gd name="T33" fmla="*/ 28 h 29"/>
                  <a:gd name="T34" fmla="*/ 64 w 109"/>
                  <a:gd name="T35" fmla="*/ 22 h 29"/>
                  <a:gd name="T36" fmla="*/ 55 w 109"/>
                  <a:gd name="T37" fmla="*/ 21 h 29"/>
                  <a:gd name="T38" fmla="*/ 56 w 109"/>
                  <a:gd name="T39" fmla="*/ 16 h 29"/>
                  <a:gd name="T40" fmla="*/ 73 w 109"/>
                  <a:gd name="T41" fmla="*/ 21 h 29"/>
                  <a:gd name="T42" fmla="*/ 85 w 109"/>
                  <a:gd name="T43" fmla="*/ 23 h 29"/>
                  <a:gd name="T44" fmla="*/ 103 w 109"/>
                  <a:gd name="T45" fmla="*/ 15 h 29"/>
                  <a:gd name="T46" fmla="*/ 104 w 109"/>
                  <a:gd name="T47" fmla="*/ 11 h 29"/>
                  <a:gd name="T48" fmla="*/ 55 w 109"/>
                  <a:gd name="T49" fmla="*/ 7 h 29"/>
                  <a:gd name="T50" fmla="*/ 41 w 109"/>
                  <a:gd name="T51" fmla="*/ 12 h 29"/>
                  <a:gd name="T52" fmla="*/ 27 w 109"/>
                  <a:gd name="T53" fmla="*/ 7 h 29"/>
                  <a:gd name="T54" fmla="*/ 12 w 109"/>
                  <a:gd name="T55" fmla="*/ 12 h 29"/>
                  <a:gd name="T56" fmla="*/ 5 w 109"/>
                  <a:gd name="T57" fmla="*/ 11 h 29"/>
                  <a:gd name="T58" fmla="*/ 5 w 109"/>
                  <a:gd name="T59" fmla="*/ 17 h 29"/>
                  <a:gd name="T60" fmla="*/ 18 w 109"/>
                  <a:gd name="T61" fmla="*/ 17 h 29"/>
                  <a:gd name="T62" fmla="*/ 28 w 109"/>
                  <a:gd name="T63" fmla="*/ 20 h 29"/>
                  <a:gd name="T64" fmla="*/ 28 w 109"/>
                  <a:gd name="T65" fmla="*/ 21 h 29"/>
                  <a:gd name="T66" fmla="*/ 34 w 109"/>
                  <a:gd name="T67" fmla="*/ 23 h 29"/>
                  <a:gd name="T68" fmla="*/ 40 w 109"/>
                  <a:gd name="T69" fmla="*/ 21 h 29"/>
                  <a:gd name="T70" fmla="*/ 42 w 109"/>
                  <a:gd name="T71" fmla="*/ 20 h 29"/>
                  <a:gd name="T72" fmla="*/ 55 w 109"/>
                  <a:gd name="T73" fmla="*/ 21 h 29"/>
                  <a:gd name="T74" fmla="*/ 42 w 109"/>
                  <a:gd name="T75" fmla="*/ 25 h 29"/>
                  <a:gd name="T76" fmla="*/ 39 w 109"/>
                  <a:gd name="T77" fmla="*/ 27 h 29"/>
                  <a:gd name="T78" fmla="*/ 26 w 109"/>
                  <a:gd name="T79" fmla="*/ 25 h 29"/>
                  <a:gd name="T80" fmla="*/ 25 w 109"/>
                  <a:gd name="T81" fmla="*/ 25 h 29"/>
                  <a:gd name="T82" fmla="*/ 17 w 109"/>
                  <a:gd name="T83" fmla="*/ 22 h 29"/>
                  <a:gd name="T84" fmla="*/ 6 w 109"/>
                  <a:gd name="T85" fmla="*/ 22 h 29"/>
                  <a:gd name="T86" fmla="*/ 2 w 109"/>
                  <a:gd name="T87" fmla="*/ 23 h 29"/>
                  <a:gd name="T88" fmla="*/ 0 w 109"/>
                  <a:gd name="T89" fmla="*/ 7 h 29"/>
                  <a:gd name="T90" fmla="*/ 0 w 109"/>
                  <a:gd name="T91" fmla="*/ 5 h 29"/>
                  <a:gd name="T92" fmla="*/ 8 w 109"/>
                  <a:gd name="T93" fmla="*/ 7 h 29"/>
                  <a:gd name="T94" fmla="*/ 19 w 109"/>
                  <a:gd name="T95" fmla="*/ 6 h 29"/>
                  <a:gd name="T96" fmla="*/ 25 w 109"/>
                  <a:gd name="T97" fmla="*/ 1 h 29"/>
                  <a:gd name="T98" fmla="*/ 34 w 109"/>
                  <a:gd name="T99" fmla="*/ 6 h 29"/>
                  <a:gd name="T100" fmla="*/ 47 w 109"/>
                  <a:gd name="T101" fmla="*/ 6 h 29"/>
                  <a:gd name="T102" fmla="*/ 53 w 109"/>
                  <a:gd name="T103" fmla="*/ 1 h 29"/>
                  <a:gd name="T104" fmla="*/ 55 w 109"/>
                  <a:gd name="T105"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 h="29">
                    <a:moveTo>
                      <a:pt x="104" y="11"/>
                    </a:moveTo>
                    <a:cubicBezTo>
                      <a:pt x="104" y="11"/>
                      <a:pt x="103" y="11"/>
                      <a:pt x="103" y="11"/>
                    </a:cubicBezTo>
                    <a:cubicBezTo>
                      <a:pt x="103" y="11"/>
                      <a:pt x="103" y="11"/>
                      <a:pt x="103" y="11"/>
                    </a:cubicBezTo>
                    <a:cubicBezTo>
                      <a:pt x="101" y="12"/>
                      <a:pt x="99" y="12"/>
                      <a:pt x="97" y="12"/>
                    </a:cubicBezTo>
                    <a:cubicBezTo>
                      <a:pt x="94" y="12"/>
                      <a:pt x="91" y="12"/>
                      <a:pt x="88" y="10"/>
                    </a:cubicBezTo>
                    <a:cubicBezTo>
                      <a:pt x="86" y="9"/>
                      <a:pt x="84" y="8"/>
                      <a:pt x="83" y="7"/>
                    </a:cubicBezTo>
                    <a:cubicBezTo>
                      <a:pt x="81" y="8"/>
                      <a:pt x="79" y="9"/>
                      <a:pt x="78" y="10"/>
                    </a:cubicBezTo>
                    <a:cubicBezTo>
                      <a:pt x="75" y="12"/>
                      <a:pt x="72" y="12"/>
                      <a:pt x="69" y="12"/>
                    </a:cubicBezTo>
                    <a:cubicBezTo>
                      <a:pt x="65" y="12"/>
                      <a:pt x="62" y="12"/>
                      <a:pt x="60" y="10"/>
                    </a:cubicBezTo>
                    <a:cubicBezTo>
                      <a:pt x="58" y="9"/>
                      <a:pt x="56" y="8"/>
                      <a:pt x="55" y="7"/>
                    </a:cubicBezTo>
                    <a:cubicBezTo>
                      <a:pt x="55" y="1"/>
                      <a:pt x="55" y="1"/>
                      <a:pt x="55" y="1"/>
                    </a:cubicBezTo>
                    <a:cubicBezTo>
                      <a:pt x="55" y="1"/>
                      <a:pt x="56" y="1"/>
                      <a:pt x="57" y="2"/>
                    </a:cubicBezTo>
                    <a:cubicBezTo>
                      <a:pt x="58" y="3"/>
                      <a:pt x="60" y="5"/>
                      <a:pt x="62" y="6"/>
                    </a:cubicBezTo>
                    <a:cubicBezTo>
                      <a:pt x="64" y="7"/>
                      <a:pt x="66" y="8"/>
                      <a:pt x="69" y="8"/>
                    </a:cubicBezTo>
                    <a:cubicBezTo>
                      <a:pt x="71" y="8"/>
                      <a:pt x="73" y="7"/>
                      <a:pt x="75" y="6"/>
                    </a:cubicBezTo>
                    <a:cubicBezTo>
                      <a:pt x="78" y="5"/>
                      <a:pt x="79" y="3"/>
                      <a:pt x="81" y="2"/>
                    </a:cubicBezTo>
                    <a:cubicBezTo>
                      <a:pt x="81" y="1"/>
                      <a:pt x="81" y="1"/>
                      <a:pt x="81" y="1"/>
                    </a:cubicBezTo>
                    <a:cubicBezTo>
                      <a:pt x="82" y="0"/>
                      <a:pt x="84" y="0"/>
                      <a:pt x="85" y="2"/>
                    </a:cubicBezTo>
                    <a:cubicBezTo>
                      <a:pt x="86" y="3"/>
                      <a:pt x="88" y="5"/>
                      <a:pt x="90" y="6"/>
                    </a:cubicBezTo>
                    <a:cubicBezTo>
                      <a:pt x="92" y="7"/>
                      <a:pt x="94" y="8"/>
                      <a:pt x="97" y="8"/>
                    </a:cubicBezTo>
                    <a:cubicBezTo>
                      <a:pt x="98" y="8"/>
                      <a:pt x="100" y="7"/>
                      <a:pt x="101" y="7"/>
                    </a:cubicBezTo>
                    <a:cubicBezTo>
                      <a:pt x="101" y="7"/>
                      <a:pt x="101" y="7"/>
                      <a:pt x="101" y="7"/>
                    </a:cubicBezTo>
                    <a:cubicBezTo>
                      <a:pt x="103" y="6"/>
                      <a:pt x="104" y="6"/>
                      <a:pt x="105" y="5"/>
                    </a:cubicBezTo>
                    <a:cubicBezTo>
                      <a:pt x="106" y="5"/>
                      <a:pt x="106" y="4"/>
                      <a:pt x="107" y="4"/>
                    </a:cubicBezTo>
                    <a:cubicBezTo>
                      <a:pt x="108" y="4"/>
                      <a:pt x="109" y="5"/>
                      <a:pt x="109" y="7"/>
                    </a:cubicBezTo>
                    <a:cubicBezTo>
                      <a:pt x="109" y="17"/>
                      <a:pt x="109" y="17"/>
                      <a:pt x="109" y="17"/>
                    </a:cubicBezTo>
                    <a:cubicBezTo>
                      <a:pt x="109" y="17"/>
                      <a:pt x="109" y="17"/>
                      <a:pt x="109" y="17"/>
                    </a:cubicBezTo>
                    <a:cubicBezTo>
                      <a:pt x="109" y="17"/>
                      <a:pt x="109" y="17"/>
                      <a:pt x="109" y="17"/>
                    </a:cubicBezTo>
                    <a:cubicBezTo>
                      <a:pt x="109" y="19"/>
                      <a:pt x="108" y="20"/>
                      <a:pt x="107" y="20"/>
                    </a:cubicBezTo>
                    <a:cubicBezTo>
                      <a:pt x="106" y="20"/>
                      <a:pt x="105" y="20"/>
                      <a:pt x="105" y="20"/>
                    </a:cubicBezTo>
                    <a:cubicBezTo>
                      <a:pt x="104" y="20"/>
                      <a:pt x="104" y="20"/>
                      <a:pt x="103" y="20"/>
                    </a:cubicBezTo>
                    <a:cubicBezTo>
                      <a:pt x="99" y="20"/>
                      <a:pt x="96" y="23"/>
                      <a:pt x="92" y="25"/>
                    </a:cubicBezTo>
                    <a:cubicBezTo>
                      <a:pt x="91" y="25"/>
                      <a:pt x="89" y="26"/>
                      <a:pt x="88" y="27"/>
                    </a:cubicBezTo>
                    <a:cubicBezTo>
                      <a:pt x="84" y="29"/>
                      <a:pt x="82" y="29"/>
                      <a:pt x="79" y="28"/>
                    </a:cubicBezTo>
                    <a:cubicBezTo>
                      <a:pt x="76" y="28"/>
                      <a:pt x="74" y="27"/>
                      <a:pt x="71" y="25"/>
                    </a:cubicBezTo>
                    <a:cubicBezTo>
                      <a:pt x="69" y="24"/>
                      <a:pt x="66" y="23"/>
                      <a:pt x="64" y="22"/>
                    </a:cubicBezTo>
                    <a:cubicBezTo>
                      <a:pt x="61" y="21"/>
                      <a:pt x="59" y="21"/>
                      <a:pt x="56" y="21"/>
                    </a:cubicBezTo>
                    <a:cubicBezTo>
                      <a:pt x="56" y="21"/>
                      <a:pt x="55" y="21"/>
                      <a:pt x="55" y="21"/>
                    </a:cubicBezTo>
                    <a:cubicBezTo>
                      <a:pt x="55" y="16"/>
                      <a:pt x="55" y="16"/>
                      <a:pt x="55" y="16"/>
                    </a:cubicBezTo>
                    <a:cubicBezTo>
                      <a:pt x="55" y="16"/>
                      <a:pt x="56" y="16"/>
                      <a:pt x="56" y="16"/>
                    </a:cubicBezTo>
                    <a:cubicBezTo>
                      <a:pt x="60" y="16"/>
                      <a:pt x="62" y="16"/>
                      <a:pt x="65" y="17"/>
                    </a:cubicBezTo>
                    <a:cubicBezTo>
                      <a:pt x="68" y="18"/>
                      <a:pt x="71" y="20"/>
                      <a:pt x="73" y="21"/>
                    </a:cubicBezTo>
                    <a:cubicBezTo>
                      <a:pt x="75" y="22"/>
                      <a:pt x="78" y="23"/>
                      <a:pt x="80" y="24"/>
                    </a:cubicBezTo>
                    <a:cubicBezTo>
                      <a:pt x="82" y="24"/>
                      <a:pt x="83" y="24"/>
                      <a:pt x="85" y="23"/>
                    </a:cubicBezTo>
                    <a:cubicBezTo>
                      <a:pt x="87" y="22"/>
                      <a:pt x="88" y="21"/>
                      <a:pt x="90" y="20"/>
                    </a:cubicBezTo>
                    <a:cubicBezTo>
                      <a:pt x="94" y="18"/>
                      <a:pt x="98" y="16"/>
                      <a:pt x="103" y="15"/>
                    </a:cubicBezTo>
                    <a:cubicBezTo>
                      <a:pt x="103" y="15"/>
                      <a:pt x="104" y="15"/>
                      <a:pt x="104" y="15"/>
                    </a:cubicBezTo>
                    <a:lnTo>
                      <a:pt x="104" y="11"/>
                    </a:lnTo>
                    <a:close/>
                    <a:moveTo>
                      <a:pt x="55" y="7"/>
                    </a:moveTo>
                    <a:cubicBezTo>
                      <a:pt x="55" y="7"/>
                      <a:pt x="55" y="7"/>
                      <a:pt x="55" y="7"/>
                    </a:cubicBezTo>
                    <a:cubicBezTo>
                      <a:pt x="53" y="8"/>
                      <a:pt x="51" y="9"/>
                      <a:pt x="49" y="10"/>
                    </a:cubicBezTo>
                    <a:cubicBezTo>
                      <a:pt x="47" y="12"/>
                      <a:pt x="44" y="12"/>
                      <a:pt x="41" y="12"/>
                    </a:cubicBezTo>
                    <a:cubicBezTo>
                      <a:pt x="37" y="12"/>
                      <a:pt x="34" y="12"/>
                      <a:pt x="32" y="10"/>
                    </a:cubicBezTo>
                    <a:cubicBezTo>
                      <a:pt x="30" y="9"/>
                      <a:pt x="28" y="8"/>
                      <a:pt x="27" y="7"/>
                    </a:cubicBezTo>
                    <a:cubicBezTo>
                      <a:pt x="25" y="8"/>
                      <a:pt x="23" y="9"/>
                      <a:pt x="21" y="10"/>
                    </a:cubicBezTo>
                    <a:cubicBezTo>
                      <a:pt x="19" y="12"/>
                      <a:pt x="16" y="12"/>
                      <a:pt x="12" y="12"/>
                    </a:cubicBezTo>
                    <a:cubicBezTo>
                      <a:pt x="10" y="12"/>
                      <a:pt x="8" y="12"/>
                      <a:pt x="6" y="11"/>
                    </a:cubicBezTo>
                    <a:cubicBezTo>
                      <a:pt x="6" y="11"/>
                      <a:pt x="5" y="11"/>
                      <a:pt x="5" y="11"/>
                    </a:cubicBezTo>
                    <a:cubicBezTo>
                      <a:pt x="5" y="17"/>
                      <a:pt x="5" y="17"/>
                      <a:pt x="5" y="17"/>
                    </a:cubicBezTo>
                    <a:cubicBezTo>
                      <a:pt x="5" y="17"/>
                      <a:pt x="5" y="17"/>
                      <a:pt x="5" y="17"/>
                    </a:cubicBezTo>
                    <a:cubicBezTo>
                      <a:pt x="6" y="17"/>
                      <a:pt x="7" y="17"/>
                      <a:pt x="9" y="17"/>
                    </a:cubicBezTo>
                    <a:cubicBezTo>
                      <a:pt x="12" y="16"/>
                      <a:pt x="15" y="16"/>
                      <a:pt x="18" y="17"/>
                    </a:cubicBezTo>
                    <a:cubicBezTo>
                      <a:pt x="21" y="18"/>
                      <a:pt x="24" y="19"/>
                      <a:pt x="27" y="20"/>
                    </a:cubicBezTo>
                    <a:cubicBezTo>
                      <a:pt x="28" y="20"/>
                      <a:pt x="28" y="20"/>
                      <a:pt x="28" y="20"/>
                    </a:cubicBezTo>
                    <a:cubicBezTo>
                      <a:pt x="28" y="21"/>
                      <a:pt x="28" y="21"/>
                      <a:pt x="28" y="21"/>
                    </a:cubicBezTo>
                    <a:cubicBezTo>
                      <a:pt x="28" y="21"/>
                      <a:pt x="28" y="21"/>
                      <a:pt x="28" y="21"/>
                    </a:cubicBezTo>
                    <a:cubicBezTo>
                      <a:pt x="28" y="21"/>
                      <a:pt x="28" y="21"/>
                      <a:pt x="28" y="21"/>
                    </a:cubicBezTo>
                    <a:cubicBezTo>
                      <a:pt x="30" y="22"/>
                      <a:pt x="32" y="23"/>
                      <a:pt x="34" y="23"/>
                    </a:cubicBezTo>
                    <a:cubicBezTo>
                      <a:pt x="35" y="23"/>
                      <a:pt x="36" y="22"/>
                      <a:pt x="37" y="22"/>
                    </a:cubicBezTo>
                    <a:cubicBezTo>
                      <a:pt x="38" y="22"/>
                      <a:pt x="39" y="21"/>
                      <a:pt x="40" y="21"/>
                    </a:cubicBezTo>
                    <a:cubicBezTo>
                      <a:pt x="40" y="21"/>
                      <a:pt x="40" y="21"/>
                      <a:pt x="40" y="21"/>
                    </a:cubicBezTo>
                    <a:cubicBezTo>
                      <a:pt x="42" y="20"/>
                      <a:pt x="42" y="20"/>
                      <a:pt x="42" y="20"/>
                    </a:cubicBezTo>
                    <a:cubicBezTo>
                      <a:pt x="46" y="18"/>
                      <a:pt x="50" y="16"/>
                      <a:pt x="55" y="16"/>
                    </a:cubicBezTo>
                    <a:cubicBezTo>
                      <a:pt x="55" y="21"/>
                      <a:pt x="55" y="21"/>
                      <a:pt x="55" y="21"/>
                    </a:cubicBezTo>
                    <a:cubicBezTo>
                      <a:pt x="51" y="21"/>
                      <a:pt x="47" y="23"/>
                      <a:pt x="44" y="25"/>
                    </a:cubicBezTo>
                    <a:cubicBezTo>
                      <a:pt x="42" y="25"/>
                      <a:pt x="42" y="25"/>
                      <a:pt x="42" y="25"/>
                    </a:cubicBezTo>
                    <a:cubicBezTo>
                      <a:pt x="42" y="25"/>
                      <a:pt x="42" y="25"/>
                      <a:pt x="42" y="25"/>
                    </a:cubicBezTo>
                    <a:cubicBezTo>
                      <a:pt x="41" y="26"/>
                      <a:pt x="40" y="26"/>
                      <a:pt x="39" y="27"/>
                    </a:cubicBezTo>
                    <a:cubicBezTo>
                      <a:pt x="37" y="27"/>
                      <a:pt x="36" y="27"/>
                      <a:pt x="34" y="27"/>
                    </a:cubicBezTo>
                    <a:cubicBezTo>
                      <a:pt x="31" y="28"/>
                      <a:pt x="29" y="26"/>
                      <a:pt x="26" y="25"/>
                    </a:cubicBezTo>
                    <a:cubicBezTo>
                      <a:pt x="26" y="25"/>
                      <a:pt x="26" y="25"/>
                      <a:pt x="26" y="25"/>
                    </a:cubicBezTo>
                    <a:cubicBezTo>
                      <a:pt x="25" y="25"/>
                      <a:pt x="25" y="25"/>
                      <a:pt x="25" y="25"/>
                    </a:cubicBezTo>
                    <a:cubicBezTo>
                      <a:pt x="25" y="25"/>
                      <a:pt x="25" y="25"/>
                      <a:pt x="25" y="25"/>
                    </a:cubicBezTo>
                    <a:cubicBezTo>
                      <a:pt x="23" y="23"/>
                      <a:pt x="20" y="22"/>
                      <a:pt x="17" y="22"/>
                    </a:cubicBezTo>
                    <a:cubicBezTo>
                      <a:pt x="15" y="21"/>
                      <a:pt x="12" y="21"/>
                      <a:pt x="9" y="21"/>
                    </a:cubicBezTo>
                    <a:cubicBezTo>
                      <a:pt x="8" y="21"/>
                      <a:pt x="7" y="22"/>
                      <a:pt x="6" y="22"/>
                    </a:cubicBezTo>
                    <a:cubicBezTo>
                      <a:pt x="5" y="22"/>
                      <a:pt x="5" y="23"/>
                      <a:pt x="4" y="23"/>
                    </a:cubicBezTo>
                    <a:cubicBezTo>
                      <a:pt x="3" y="23"/>
                      <a:pt x="3" y="23"/>
                      <a:pt x="2" y="23"/>
                    </a:cubicBezTo>
                    <a:cubicBezTo>
                      <a:pt x="1" y="23"/>
                      <a:pt x="0" y="22"/>
                      <a:pt x="0" y="21"/>
                    </a:cubicBezTo>
                    <a:cubicBezTo>
                      <a:pt x="0" y="7"/>
                      <a:pt x="0" y="7"/>
                      <a:pt x="0" y="7"/>
                    </a:cubicBezTo>
                    <a:cubicBezTo>
                      <a:pt x="0" y="7"/>
                      <a:pt x="0" y="7"/>
                      <a:pt x="0" y="7"/>
                    </a:cubicBezTo>
                    <a:cubicBezTo>
                      <a:pt x="0" y="6"/>
                      <a:pt x="0" y="6"/>
                      <a:pt x="0" y="5"/>
                    </a:cubicBezTo>
                    <a:cubicBezTo>
                      <a:pt x="1" y="4"/>
                      <a:pt x="3" y="4"/>
                      <a:pt x="4" y="5"/>
                    </a:cubicBezTo>
                    <a:cubicBezTo>
                      <a:pt x="5" y="6"/>
                      <a:pt x="6" y="6"/>
                      <a:pt x="8" y="7"/>
                    </a:cubicBezTo>
                    <a:cubicBezTo>
                      <a:pt x="9" y="7"/>
                      <a:pt x="11" y="8"/>
                      <a:pt x="12" y="8"/>
                    </a:cubicBezTo>
                    <a:cubicBezTo>
                      <a:pt x="15" y="8"/>
                      <a:pt x="17" y="7"/>
                      <a:pt x="19" y="6"/>
                    </a:cubicBezTo>
                    <a:cubicBezTo>
                      <a:pt x="21" y="5"/>
                      <a:pt x="23" y="3"/>
                      <a:pt x="25" y="2"/>
                    </a:cubicBezTo>
                    <a:cubicBezTo>
                      <a:pt x="25" y="1"/>
                      <a:pt x="25" y="1"/>
                      <a:pt x="25" y="1"/>
                    </a:cubicBezTo>
                    <a:cubicBezTo>
                      <a:pt x="26" y="0"/>
                      <a:pt x="28" y="0"/>
                      <a:pt x="28" y="2"/>
                    </a:cubicBezTo>
                    <a:cubicBezTo>
                      <a:pt x="30" y="3"/>
                      <a:pt x="32" y="5"/>
                      <a:pt x="34" y="6"/>
                    </a:cubicBezTo>
                    <a:cubicBezTo>
                      <a:pt x="36" y="7"/>
                      <a:pt x="38" y="8"/>
                      <a:pt x="41" y="8"/>
                    </a:cubicBezTo>
                    <a:cubicBezTo>
                      <a:pt x="43" y="8"/>
                      <a:pt x="45" y="7"/>
                      <a:pt x="47" y="6"/>
                    </a:cubicBezTo>
                    <a:cubicBezTo>
                      <a:pt x="49" y="5"/>
                      <a:pt x="51" y="3"/>
                      <a:pt x="53" y="2"/>
                    </a:cubicBezTo>
                    <a:cubicBezTo>
                      <a:pt x="53" y="1"/>
                      <a:pt x="53" y="1"/>
                      <a:pt x="53" y="1"/>
                    </a:cubicBezTo>
                    <a:cubicBezTo>
                      <a:pt x="54" y="1"/>
                      <a:pt x="54" y="1"/>
                      <a:pt x="55" y="1"/>
                    </a:cubicBezTo>
                    <a:lnTo>
                      <a:pt x="5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5" name="Freeform 68"/>
              <p:cNvSpPr>
                <a:spLocks noEditPoints="1"/>
              </p:cNvSpPr>
              <p:nvPr/>
            </p:nvSpPr>
            <p:spPr bwMode="auto">
              <a:xfrm>
                <a:off x="5781685" y="1844686"/>
                <a:ext cx="246063" cy="49213"/>
              </a:xfrm>
              <a:custGeom>
                <a:avLst/>
                <a:gdLst>
                  <a:gd name="T0" fmla="*/ 99 w 109"/>
                  <a:gd name="T1" fmla="*/ 8 h 22"/>
                  <a:gd name="T2" fmla="*/ 99 w 109"/>
                  <a:gd name="T3" fmla="*/ 8 h 22"/>
                  <a:gd name="T4" fmla="*/ 83 w 109"/>
                  <a:gd name="T5" fmla="*/ 14 h 22"/>
                  <a:gd name="T6" fmla="*/ 75 w 109"/>
                  <a:gd name="T7" fmla="*/ 13 h 22"/>
                  <a:gd name="T8" fmla="*/ 67 w 109"/>
                  <a:gd name="T9" fmla="*/ 10 h 22"/>
                  <a:gd name="T10" fmla="*/ 65 w 109"/>
                  <a:gd name="T11" fmla="*/ 9 h 22"/>
                  <a:gd name="T12" fmla="*/ 56 w 109"/>
                  <a:gd name="T13" fmla="*/ 6 h 22"/>
                  <a:gd name="T14" fmla="*/ 55 w 109"/>
                  <a:gd name="T15" fmla="*/ 6 h 22"/>
                  <a:gd name="T16" fmla="*/ 55 w 109"/>
                  <a:gd name="T17" fmla="*/ 2 h 22"/>
                  <a:gd name="T18" fmla="*/ 56 w 109"/>
                  <a:gd name="T19" fmla="*/ 1 h 22"/>
                  <a:gd name="T20" fmla="*/ 68 w 109"/>
                  <a:gd name="T21" fmla="*/ 5 h 22"/>
                  <a:gd name="T22" fmla="*/ 69 w 109"/>
                  <a:gd name="T23" fmla="*/ 6 h 22"/>
                  <a:gd name="T24" fmla="*/ 76 w 109"/>
                  <a:gd name="T25" fmla="*/ 9 h 22"/>
                  <a:gd name="T26" fmla="*/ 82 w 109"/>
                  <a:gd name="T27" fmla="*/ 9 h 22"/>
                  <a:gd name="T28" fmla="*/ 96 w 109"/>
                  <a:gd name="T29" fmla="*/ 4 h 22"/>
                  <a:gd name="T30" fmla="*/ 96 w 109"/>
                  <a:gd name="T31" fmla="*/ 4 h 22"/>
                  <a:gd name="T32" fmla="*/ 101 w 109"/>
                  <a:gd name="T33" fmla="*/ 1 h 22"/>
                  <a:gd name="T34" fmla="*/ 107 w 109"/>
                  <a:gd name="T35" fmla="*/ 1 h 22"/>
                  <a:gd name="T36" fmla="*/ 109 w 109"/>
                  <a:gd name="T37" fmla="*/ 3 h 22"/>
                  <a:gd name="T38" fmla="*/ 109 w 109"/>
                  <a:gd name="T39" fmla="*/ 19 h 22"/>
                  <a:gd name="T40" fmla="*/ 107 w 109"/>
                  <a:gd name="T41" fmla="*/ 22 h 22"/>
                  <a:gd name="T42" fmla="*/ 55 w 109"/>
                  <a:gd name="T43" fmla="*/ 22 h 22"/>
                  <a:gd name="T44" fmla="*/ 55 w 109"/>
                  <a:gd name="T45" fmla="*/ 17 h 22"/>
                  <a:gd name="T46" fmla="*/ 104 w 109"/>
                  <a:gd name="T47" fmla="*/ 17 h 22"/>
                  <a:gd name="T48" fmla="*/ 104 w 109"/>
                  <a:gd name="T49" fmla="*/ 5 h 22"/>
                  <a:gd name="T50" fmla="*/ 103 w 109"/>
                  <a:gd name="T51" fmla="*/ 6 h 22"/>
                  <a:gd name="T52" fmla="*/ 99 w 109"/>
                  <a:gd name="T53" fmla="*/ 8 h 22"/>
                  <a:gd name="T54" fmla="*/ 55 w 109"/>
                  <a:gd name="T55" fmla="*/ 6 h 22"/>
                  <a:gd name="T56" fmla="*/ 48 w 109"/>
                  <a:gd name="T57" fmla="*/ 9 h 22"/>
                  <a:gd name="T58" fmla="*/ 43 w 109"/>
                  <a:gd name="T59" fmla="*/ 11 h 22"/>
                  <a:gd name="T60" fmla="*/ 43 w 109"/>
                  <a:gd name="T61" fmla="*/ 11 h 22"/>
                  <a:gd name="T62" fmla="*/ 35 w 109"/>
                  <a:gd name="T63" fmla="*/ 13 h 22"/>
                  <a:gd name="T64" fmla="*/ 26 w 109"/>
                  <a:gd name="T65" fmla="*/ 12 h 22"/>
                  <a:gd name="T66" fmla="*/ 22 w 109"/>
                  <a:gd name="T67" fmla="*/ 10 h 22"/>
                  <a:gd name="T68" fmla="*/ 13 w 109"/>
                  <a:gd name="T69" fmla="*/ 7 h 22"/>
                  <a:gd name="T70" fmla="*/ 8 w 109"/>
                  <a:gd name="T71" fmla="*/ 8 h 22"/>
                  <a:gd name="T72" fmla="*/ 5 w 109"/>
                  <a:gd name="T73" fmla="*/ 10 h 22"/>
                  <a:gd name="T74" fmla="*/ 5 w 109"/>
                  <a:gd name="T75" fmla="*/ 17 h 22"/>
                  <a:gd name="T76" fmla="*/ 55 w 109"/>
                  <a:gd name="T77" fmla="*/ 17 h 22"/>
                  <a:gd name="T78" fmla="*/ 55 w 109"/>
                  <a:gd name="T79" fmla="*/ 22 h 22"/>
                  <a:gd name="T80" fmla="*/ 2 w 109"/>
                  <a:gd name="T81" fmla="*/ 22 h 22"/>
                  <a:gd name="T82" fmla="*/ 0 w 109"/>
                  <a:gd name="T83" fmla="*/ 19 h 22"/>
                  <a:gd name="T84" fmla="*/ 0 w 109"/>
                  <a:gd name="T85" fmla="*/ 9 h 22"/>
                  <a:gd name="T86" fmla="*/ 0 w 109"/>
                  <a:gd name="T87" fmla="*/ 9 h 22"/>
                  <a:gd name="T88" fmla="*/ 1 w 109"/>
                  <a:gd name="T89" fmla="*/ 7 h 22"/>
                  <a:gd name="T90" fmla="*/ 6 w 109"/>
                  <a:gd name="T91" fmla="*/ 3 h 22"/>
                  <a:gd name="T92" fmla="*/ 13 w 109"/>
                  <a:gd name="T93" fmla="*/ 2 h 22"/>
                  <a:gd name="T94" fmla="*/ 24 w 109"/>
                  <a:gd name="T95" fmla="*/ 5 h 22"/>
                  <a:gd name="T96" fmla="*/ 28 w 109"/>
                  <a:gd name="T97" fmla="*/ 7 h 22"/>
                  <a:gd name="T98" fmla="*/ 35 w 109"/>
                  <a:gd name="T99" fmla="*/ 8 h 22"/>
                  <a:gd name="T100" fmla="*/ 41 w 109"/>
                  <a:gd name="T101" fmla="*/ 7 h 22"/>
                  <a:gd name="T102" fmla="*/ 41 w 109"/>
                  <a:gd name="T103" fmla="*/ 7 h 22"/>
                  <a:gd name="T104" fmla="*/ 41 w 109"/>
                  <a:gd name="T105" fmla="*/ 7 h 22"/>
                  <a:gd name="T106" fmla="*/ 46 w 109"/>
                  <a:gd name="T107" fmla="*/ 5 h 22"/>
                  <a:gd name="T108" fmla="*/ 55 w 109"/>
                  <a:gd name="T109" fmla="*/ 2 h 22"/>
                  <a:gd name="T110" fmla="*/ 55 w 109"/>
                  <a:gd name="T111"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 h="22">
                    <a:moveTo>
                      <a:pt x="99" y="8"/>
                    </a:moveTo>
                    <a:cubicBezTo>
                      <a:pt x="99" y="8"/>
                      <a:pt x="99" y="8"/>
                      <a:pt x="99" y="8"/>
                    </a:cubicBezTo>
                    <a:cubicBezTo>
                      <a:pt x="94" y="11"/>
                      <a:pt x="89" y="14"/>
                      <a:pt x="83" y="14"/>
                    </a:cubicBezTo>
                    <a:cubicBezTo>
                      <a:pt x="80" y="14"/>
                      <a:pt x="77" y="14"/>
                      <a:pt x="75" y="13"/>
                    </a:cubicBezTo>
                    <a:cubicBezTo>
                      <a:pt x="72" y="12"/>
                      <a:pt x="70" y="11"/>
                      <a:pt x="67" y="10"/>
                    </a:cubicBezTo>
                    <a:cubicBezTo>
                      <a:pt x="67" y="10"/>
                      <a:pt x="66" y="10"/>
                      <a:pt x="65" y="9"/>
                    </a:cubicBezTo>
                    <a:cubicBezTo>
                      <a:pt x="62" y="8"/>
                      <a:pt x="59" y="6"/>
                      <a:pt x="56" y="6"/>
                    </a:cubicBezTo>
                    <a:cubicBezTo>
                      <a:pt x="56" y="6"/>
                      <a:pt x="55" y="6"/>
                      <a:pt x="55" y="6"/>
                    </a:cubicBezTo>
                    <a:cubicBezTo>
                      <a:pt x="55" y="2"/>
                      <a:pt x="55" y="2"/>
                      <a:pt x="55" y="2"/>
                    </a:cubicBezTo>
                    <a:cubicBezTo>
                      <a:pt x="55" y="1"/>
                      <a:pt x="55" y="1"/>
                      <a:pt x="56" y="1"/>
                    </a:cubicBezTo>
                    <a:cubicBezTo>
                      <a:pt x="60" y="1"/>
                      <a:pt x="64" y="3"/>
                      <a:pt x="68" y="5"/>
                    </a:cubicBezTo>
                    <a:cubicBezTo>
                      <a:pt x="68" y="5"/>
                      <a:pt x="69" y="6"/>
                      <a:pt x="69" y="6"/>
                    </a:cubicBezTo>
                    <a:cubicBezTo>
                      <a:pt x="72" y="7"/>
                      <a:pt x="74" y="8"/>
                      <a:pt x="76" y="9"/>
                    </a:cubicBezTo>
                    <a:cubicBezTo>
                      <a:pt x="78" y="9"/>
                      <a:pt x="80" y="10"/>
                      <a:pt x="82" y="9"/>
                    </a:cubicBezTo>
                    <a:cubicBezTo>
                      <a:pt x="87" y="9"/>
                      <a:pt x="92" y="7"/>
                      <a:pt x="96" y="4"/>
                    </a:cubicBezTo>
                    <a:cubicBezTo>
                      <a:pt x="96" y="4"/>
                      <a:pt x="96" y="4"/>
                      <a:pt x="96" y="4"/>
                    </a:cubicBezTo>
                    <a:cubicBezTo>
                      <a:pt x="98" y="3"/>
                      <a:pt x="99" y="2"/>
                      <a:pt x="101" y="1"/>
                    </a:cubicBezTo>
                    <a:cubicBezTo>
                      <a:pt x="103" y="1"/>
                      <a:pt x="105" y="0"/>
                      <a:pt x="107" y="1"/>
                    </a:cubicBezTo>
                    <a:cubicBezTo>
                      <a:pt x="108" y="1"/>
                      <a:pt x="109" y="2"/>
                      <a:pt x="109" y="3"/>
                    </a:cubicBezTo>
                    <a:cubicBezTo>
                      <a:pt x="109" y="19"/>
                      <a:pt x="109" y="19"/>
                      <a:pt x="109" y="19"/>
                    </a:cubicBezTo>
                    <a:cubicBezTo>
                      <a:pt x="109" y="21"/>
                      <a:pt x="108" y="22"/>
                      <a:pt x="107" y="22"/>
                    </a:cubicBezTo>
                    <a:cubicBezTo>
                      <a:pt x="55" y="22"/>
                      <a:pt x="55" y="22"/>
                      <a:pt x="55" y="22"/>
                    </a:cubicBezTo>
                    <a:cubicBezTo>
                      <a:pt x="55" y="17"/>
                      <a:pt x="55" y="17"/>
                      <a:pt x="55" y="17"/>
                    </a:cubicBezTo>
                    <a:cubicBezTo>
                      <a:pt x="104" y="17"/>
                      <a:pt x="104" y="17"/>
                      <a:pt x="104" y="17"/>
                    </a:cubicBezTo>
                    <a:cubicBezTo>
                      <a:pt x="104" y="5"/>
                      <a:pt x="104" y="5"/>
                      <a:pt x="104" y="5"/>
                    </a:cubicBezTo>
                    <a:cubicBezTo>
                      <a:pt x="104" y="5"/>
                      <a:pt x="103" y="6"/>
                      <a:pt x="103" y="6"/>
                    </a:cubicBezTo>
                    <a:cubicBezTo>
                      <a:pt x="101" y="6"/>
                      <a:pt x="100" y="7"/>
                      <a:pt x="99" y="8"/>
                    </a:cubicBezTo>
                    <a:close/>
                    <a:moveTo>
                      <a:pt x="55" y="6"/>
                    </a:moveTo>
                    <a:cubicBezTo>
                      <a:pt x="52" y="7"/>
                      <a:pt x="50" y="8"/>
                      <a:pt x="48" y="9"/>
                    </a:cubicBezTo>
                    <a:cubicBezTo>
                      <a:pt x="46" y="10"/>
                      <a:pt x="45" y="11"/>
                      <a:pt x="43" y="11"/>
                    </a:cubicBezTo>
                    <a:cubicBezTo>
                      <a:pt x="43" y="11"/>
                      <a:pt x="43" y="11"/>
                      <a:pt x="43" y="11"/>
                    </a:cubicBezTo>
                    <a:cubicBezTo>
                      <a:pt x="40" y="12"/>
                      <a:pt x="37" y="13"/>
                      <a:pt x="35" y="13"/>
                    </a:cubicBezTo>
                    <a:cubicBezTo>
                      <a:pt x="32" y="13"/>
                      <a:pt x="29" y="13"/>
                      <a:pt x="26" y="12"/>
                    </a:cubicBezTo>
                    <a:cubicBezTo>
                      <a:pt x="25" y="11"/>
                      <a:pt x="24" y="10"/>
                      <a:pt x="22" y="10"/>
                    </a:cubicBezTo>
                    <a:cubicBezTo>
                      <a:pt x="19" y="8"/>
                      <a:pt x="16" y="7"/>
                      <a:pt x="13" y="7"/>
                    </a:cubicBezTo>
                    <a:cubicBezTo>
                      <a:pt x="11" y="7"/>
                      <a:pt x="10" y="7"/>
                      <a:pt x="8" y="8"/>
                    </a:cubicBezTo>
                    <a:cubicBezTo>
                      <a:pt x="7" y="8"/>
                      <a:pt x="6" y="9"/>
                      <a:pt x="5" y="10"/>
                    </a:cubicBezTo>
                    <a:cubicBezTo>
                      <a:pt x="5" y="17"/>
                      <a:pt x="5" y="17"/>
                      <a:pt x="5" y="17"/>
                    </a:cubicBezTo>
                    <a:cubicBezTo>
                      <a:pt x="55" y="17"/>
                      <a:pt x="55" y="17"/>
                      <a:pt x="55" y="17"/>
                    </a:cubicBezTo>
                    <a:cubicBezTo>
                      <a:pt x="55" y="22"/>
                      <a:pt x="55" y="22"/>
                      <a:pt x="55" y="22"/>
                    </a:cubicBezTo>
                    <a:cubicBezTo>
                      <a:pt x="2" y="22"/>
                      <a:pt x="2" y="22"/>
                      <a:pt x="2" y="22"/>
                    </a:cubicBezTo>
                    <a:cubicBezTo>
                      <a:pt x="1" y="22"/>
                      <a:pt x="0" y="21"/>
                      <a:pt x="0" y="19"/>
                    </a:cubicBezTo>
                    <a:cubicBezTo>
                      <a:pt x="0" y="9"/>
                      <a:pt x="0" y="9"/>
                      <a:pt x="0" y="9"/>
                    </a:cubicBezTo>
                    <a:cubicBezTo>
                      <a:pt x="0" y="9"/>
                      <a:pt x="0" y="9"/>
                      <a:pt x="0" y="9"/>
                    </a:cubicBezTo>
                    <a:cubicBezTo>
                      <a:pt x="0" y="8"/>
                      <a:pt x="0" y="8"/>
                      <a:pt x="1" y="7"/>
                    </a:cubicBezTo>
                    <a:cubicBezTo>
                      <a:pt x="2" y="6"/>
                      <a:pt x="4" y="4"/>
                      <a:pt x="6" y="3"/>
                    </a:cubicBezTo>
                    <a:cubicBezTo>
                      <a:pt x="8" y="2"/>
                      <a:pt x="11" y="2"/>
                      <a:pt x="13" y="2"/>
                    </a:cubicBezTo>
                    <a:cubicBezTo>
                      <a:pt x="17" y="2"/>
                      <a:pt x="21" y="4"/>
                      <a:pt x="24" y="5"/>
                    </a:cubicBezTo>
                    <a:cubicBezTo>
                      <a:pt x="25" y="6"/>
                      <a:pt x="27" y="7"/>
                      <a:pt x="28" y="7"/>
                    </a:cubicBezTo>
                    <a:cubicBezTo>
                      <a:pt x="30" y="8"/>
                      <a:pt x="32" y="8"/>
                      <a:pt x="35" y="8"/>
                    </a:cubicBezTo>
                    <a:cubicBezTo>
                      <a:pt x="37" y="8"/>
                      <a:pt x="39" y="8"/>
                      <a:pt x="41" y="7"/>
                    </a:cubicBezTo>
                    <a:cubicBezTo>
                      <a:pt x="41" y="7"/>
                      <a:pt x="41" y="7"/>
                      <a:pt x="41" y="7"/>
                    </a:cubicBezTo>
                    <a:cubicBezTo>
                      <a:pt x="41" y="7"/>
                      <a:pt x="41" y="7"/>
                      <a:pt x="41" y="7"/>
                    </a:cubicBezTo>
                    <a:cubicBezTo>
                      <a:pt x="43" y="6"/>
                      <a:pt x="44" y="6"/>
                      <a:pt x="46" y="5"/>
                    </a:cubicBezTo>
                    <a:cubicBezTo>
                      <a:pt x="49" y="3"/>
                      <a:pt x="51" y="2"/>
                      <a:pt x="55" y="2"/>
                    </a:cubicBezTo>
                    <a:lnTo>
                      <a:pt x="55"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6" name="Freeform 69"/>
              <p:cNvSpPr>
                <a:spLocks noEditPoints="1"/>
              </p:cNvSpPr>
              <p:nvPr/>
            </p:nvSpPr>
            <p:spPr bwMode="auto">
              <a:xfrm>
                <a:off x="5772159" y="1681174"/>
                <a:ext cx="263525" cy="127000"/>
              </a:xfrm>
              <a:custGeom>
                <a:avLst/>
                <a:gdLst>
                  <a:gd name="T0" fmla="*/ 110 w 117"/>
                  <a:gd name="T1" fmla="*/ 47 h 56"/>
                  <a:gd name="T2" fmla="*/ 112 w 117"/>
                  <a:gd name="T3" fmla="*/ 18 h 56"/>
                  <a:gd name="T4" fmla="*/ 62 w 117"/>
                  <a:gd name="T5" fmla="*/ 14 h 56"/>
                  <a:gd name="T6" fmla="*/ 59 w 117"/>
                  <a:gd name="T7" fmla="*/ 7 h 56"/>
                  <a:gd name="T8" fmla="*/ 63 w 117"/>
                  <a:gd name="T9" fmla="*/ 1 h 56"/>
                  <a:gd name="T10" fmla="*/ 67 w 117"/>
                  <a:gd name="T11" fmla="*/ 12 h 56"/>
                  <a:gd name="T12" fmla="*/ 117 w 117"/>
                  <a:gd name="T13" fmla="*/ 16 h 56"/>
                  <a:gd name="T14" fmla="*/ 113 w 117"/>
                  <a:gd name="T15" fmla="*/ 50 h 56"/>
                  <a:gd name="T16" fmla="*/ 113 w 117"/>
                  <a:gd name="T17" fmla="*/ 50 h 56"/>
                  <a:gd name="T18" fmla="*/ 113 w 117"/>
                  <a:gd name="T19" fmla="*/ 51 h 56"/>
                  <a:gd name="T20" fmla="*/ 113 w 117"/>
                  <a:gd name="T21" fmla="*/ 51 h 56"/>
                  <a:gd name="T22" fmla="*/ 101 w 117"/>
                  <a:gd name="T23" fmla="*/ 56 h 56"/>
                  <a:gd name="T24" fmla="*/ 84 w 117"/>
                  <a:gd name="T25" fmla="*/ 51 h 56"/>
                  <a:gd name="T26" fmla="*/ 61 w 117"/>
                  <a:gd name="T27" fmla="*/ 51 h 56"/>
                  <a:gd name="T28" fmla="*/ 59 w 117"/>
                  <a:gd name="T29" fmla="*/ 48 h 56"/>
                  <a:gd name="T30" fmla="*/ 64 w 117"/>
                  <a:gd name="T31" fmla="*/ 48 h 56"/>
                  <a:gd name="T32" fmla="*/ 81 w 117"/>
                  <a:gd name="T33" fmla="*/ 48 h 56"/>
                  <a:gd name="T34" fmla="*/ 92 w 117"/>
                  <a:gd name="T35" fmla="*/ 48 h 56"/>
                  <a:gd name="T36" fmla="*/ 109 w 117"/>
                  <a:gd name="T37" fmla="*/ 48 h 56"/>
                  <a:gd name="T38" fmla="*/ 109 w 117"/>
                  <a:gd name="T39" fmla="*/ 47 h 56"/>
                  <a:gd name="T40" fmla="*/ 59 w 117"/>
                  <a:gd name="T41" fmla="*/ 7 h 56"/>
                  <a:gd name="T42" fmla="*/ 55 w 117"/>
                  <a:gd name="T43" fmla="*/ 14 h 56"/>
                  <a:gd name="T44" fmla="*/ 5 w 117"/>
                  <a:gd name="T45" fmla="*/ 18 h 56"/>
                  <a:gd name="T46" fmla="*/ 8 w 117"/>
                  <a:gd name="T47" fmla="*/ 47 h 56"/>
                  <a:gd name="T48" fmla="*/ 8 w 117"/>
                  <a:gd name="T49" fmla="*/ 47 h 56"/>
                  <a:gd name="T50" fmla="*/ 8 w 117"/>
                  <a:gd name="T51" fmla="*/ 47 h 56"/>
                  <a:gd name="T52" fmla="*/ 12 w 117"/>
                  <a:gd name="T53" fmla="*/ 50 h 56"/>
                  <a:gd name="T54" fmla="*/ 25 w 117"/>
                  <a:gd name="T55" fmla="*/ 48 h 56"/>
                  <a:gd name="T56" fmla="*/ 36 w 117"/>
                  <a:gd name="T57" fmla="*/ 48 h 56"/>
                  <a:gd name="T58" fmla="*/ 53 w 117"/>
                  <a:gd name="T59" fmla="*/ 48 h 56"/>
                  <a:gd name="T60" fmla="*/ 59 w 117"/>
                  <a:gd name="T61" fmla="*/ 39 h 56"/>
                  <a:gd name="T62" fmla="*/ 56 w 117"/>
                  <a:gd name="T63" fmla="*/ 51 h 56"/>
                  <a:gd name="T64" fmla="*/ 33 w 117"/>
                  <a:gd name="T65" fmla="*/ 51 h 56"/>
                  <a:gd name="T66" fmla="*/ 28 w 117"/>
                  <a:gd name="T67" fmla="*/ 51 h 56"/>
                  <a:gd name="T68" fmla="*/ 16 w 117"/>
                  <a:gd name="T69" fmla="*/ 56 h 56"/>
                  <a:gd name="T70" fmla="*/ 5 w 117"/>
                  <a:gd name="T71" fmla="*/ 51 h 56"/>
                  <a:gd name="T72" fmla="*/ 4 w 117"/>
                  <a:gd name="T73" fmla="*/ 50 h 56"/>
                  <a:gd name="T74" fmla="*/ 1 w 117"/>
                  <a:gd name="T75" fmla="*/ 45 h 56"/>
                  <a:gd name="T76" fmla="*/ 2 w 117"/>
                  <a:gd name="T77" fmla="*/ 14 h 56"/>
                  <a:gd name="T78" fmla="*/ 51 w 117"/>
                  <a:gd name="T79" fmla="*/ 3 h 56"/>
                  <a:gd name="T80" fmla="*/ 54 w 117"/>
                  <a:gd name="T81" fmla="*/ 1 h 56"/>
                  <a:gd name="T82" fmla="*/ 59 w 117"/>
                  <a:gd name="T83"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7" h="56">
                    <a:moveTo>
                      <a:pt x="109" y="47"/>
                    </a:moveTo>
                    <a:cubicBezTo>
                      <a:pt x="110" y="47"/>
                      <a:pt x="110" y="47"/>
                      <a:pt x="110" y="47"/>
                    </a:cubicBezTo>
                    <a:cubicBezTo>
                      <a:pt x="110" y="47"/>
                      <a:pt x="110" y="47"/>
                      <a:pt x="110" y="47"/>
                    </a:cubicBezTo>
                    <a:cubicBezTo>
                      <a:pt x="111" y="46"/>
                      <a:pt x="111" y="45"/>
                      <a:pt x="112" y="43"/>
                    </a:cubicBezTo>
                    <a:cubicBezTo>
                      <a:pt x="112" y="42"/>
                      <a:pt x="112" y="41"/>
                      <a:pt x="112" y="39"/>
                    </a:cubicBezTo>
                    <a:cubicBezTo>
                      <a:pt x="112" y="18"/>
                      <a:pt x="112" y="18"/>
                      <a:pt x="112" y="18"/>
                    </a:cubicBezTo>
                    <a:cubicBezTo>
                      <a:pt x="64" y="18"/>
                      <a:pt x="64" y="18"/>
                      <a:pt x="64" y="18"/>
                    </a:cubicBezTo>
                    <a:cubicBezTo>
                      <a:pt x="63" y="18"/>
                      <a:pt x="62" y="17"/>
                      <a:pt x="62" y="16"/>
                    </a:cubicBezTo>
                    <a:cubicBezTo>
                      <a:pt x="62" y="14"/>
                      <a:pt x="62" y="14"/>
                      <a:pt x="62" y="14"/>
                    </a:cubicBezTo>
                    <a:cubicBezTo>
                      <a:pt x="62" y="12"/>
                      <a:pt x="62" y="12"/>
                      <a:pt x="62" y="12"/>
                    </a:cubicBezTo>
                    <a:cubicBezTo>
                      <a:pt x="62" y="7"/>
                      <a:pt x="62" y="7"/>
                      <a:pt x="62" y="7"/>
                    </a:cubicBezTo>
                    <a:cubicBezTo>
                      <a:pt x="61" y="7"/>
                      <a:pt x="60" y="7"/>
                      <a:pt x="59" y="7"/>
                    </a:cubicBezTo>
                    <a:cubicBezTo>
                      <a:pt x="59" y="2"/>
                      <a:pt x="59" y="2"/>
                      <a:pt x="59" y="2"/>
                    </a:cubicBezTo>
                    <a:cubicBezTo>
                      <a:pt x="59" y="2"/>
                      <a:pt x="60" y="2"/>
                      <a:pt x="61" y="2"/>
                    </a:cubicBezTo>
                    <a:cubicBezTo>
                      <a:pt x="62" y="2"/>
                      <a:pt x="62" y="1"/>
                      <a:pt x="63" y="1"/>
                    </a:cubicBezTo>
                    <a:cubicBezTo>
                      <a:pt x="63" y="1"/>
                      <a:pt x="64" y="1"/>
                      <a:pt x="64" y="1"/>
                    </a:cubicBezTo>
                    <a:cubicBezTo>
                      <a:pt x="66" y="1"/>
                      <a:pt x="67" y="2"/>
                      <a:pt x="67" y="3"/>
                    </a:cubicBezTo>
                    <a:cubicBezTo>
                      <a:pt x="67" y="12"/>
                      <a:pt x="67" y="12"/>
                      <a:pt x="67" y="12"/>
                    </a:cubicBezTo>
                    <a:cubicBezTo>
                      <a:pt x="67" y="14"/>
                      <a:pt x="67" y="14"/>
                      <a:pt x="67" y="14"/>
                    </a:cubicBezTo>
                    <a:cubicBezTo>
                      <a:pt x="115" y="14"/>
                      <a:pt x="115" y="14"/>
                      <a:pt x="115" y="14"/>
                    </a:cubicBezTo>
                    <a:cubicBezTo>
                      <a:pt x="116" y="14"/>
                      <a:pt x="117" y="15"/>
                      <a:pt x="117" y="16"/>
                    </a:cubicBezTo>
                    <a:cubicBezTo>
                      <a:pt x="117" y="39"/>
                      <a:pt x="117" y="39"/>
                      <a:pt x="117" y="39"/>
                    </a:cubicBezTo>
                    <a:cubicBezTo>
                      <a:pt x="117" y="41"/>
                      <a:pt x="117" y="43"/>
                      <a:pt x="116" y="45"/>
                    </a:cubicBezTo>
                    <a:cubicBezTo>
                      <a:pt x="116" y="47"/>
                      <a:pt x="115" y="48"/>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1"/>
                      <a:pt x="113" y="51"/>
                      <a:pt x="113" y="51"/>
                    </a:cubicBezTo>
                    <a:cubicBezTo>
                      <a:pt x="113" y="51"/>
                      <a:pt x="113" y="51"/>
                      <a:pt x="113" y="51"/>
                    </a:cubicBezTo>
                    <a:cubicBezTo>
                      <a:pt x="113" y="51"/>
                      <a:pt x="113" y="51"/>
                      <a:pt x="113" y="51"/>
                    </a:cubicBezTo>
                    <a:cubicBezTo>
                      <a:pt x="113" y="51"/>
                      <a:pt x="113" y="51"/>
                      <a:pt x="113" y="51"/>
                    </a:cubicBezTo>
                    <a:cubicBezTo>
                      <a:pt x="113" y="51"/>
                      <a:pt x="113" y="51"/>
                      <a:pt x="113" y="51"/>
                    </a:cubicBezTo>
                    <a:cubicBezTo>
                      <a:pt x="112" y="51"/>
                      <a:pt x="112" y="51"/>
                      <a:pt x="112" y="51"/>
                    </a:cubicBezTo>
                    <a:cubicBezTo>
                      <a:pt x="111" y="52"/>
                      <a:pt x="109" y="54"/>
                      <a:pt x="107" y="55"/>
                    </a:cubicBezTo>
                    <a:cubicBezTo>
                      <a:pt x="105" y="55"/>
                      <a:pt x="103" y="56"/>
                      <a:pt x="101" y="56"/>
                    </a:cubicBezTo>
                    <a:cubicBezTo>
                      <a:pt x="96" y="56"/>
                      <a:pt x="92" y="54"/>
                      <a:pt x="89" y="51"/>
                    </a:cubicBezTo>
                    <a:cubicBezTo>
                      <a:pt x="88" y="50"/>
                      <a:pt x="87" y="49"/>
                      <a:pt x="87" y="48"/>
                    </a:cubicBezTo>
                    <a:cubicBezTo>
                      <a:pt x="86" y="49"/>
                      <a:pt x="85" y="50"/>
                      <a:pt x="84" y="51"/>
                    </a:cubicBezTo>
                    <a:cubicBezTo>
                      <a:pt x="81" y="54"/>
                      <a:pt x="77" y="56"/>
                      <a:pt x="73" y="56"/>
                    </a:cubicBezTo>
                    <a:cubicBezTo>
                      <a:pt x="68" y="56"/>
                      <a:pt x="64" y="54"/>
                      <a:pt x="61" y="51"/>
                    </a:cubicBezTo>
                    <a:cubicBezTo>
                      <a:pt x="61" y="51"/>
                      <a:pt x="61" y="51"/>
                      <a:pt x="61" y="51"/>
                    </a:cubicBezTo>
                    <a:cubicBezTo>
                      <a:pt x="61" y="51"/>
                      <a:pt x="61" y="51"/>
                      <a:pt x="61" y="51"/>
                    </a:cubicBezTo>
                    <a:cubicBezTo>
                      <a:pt x="60" y="50"/>
                      <a:pt x="59" y="49"/>
                      <a:pt x="59" y="48"/>
                    </a:cubicBezTo>
                    <a:cubicBezTo>
                      <a:pt x="59" y="48"/>
                      <a:pt x="59" y="48"/>
                      <a:pt x="59" y="48"/>
                    </a:cubicBezTo>
                    <a:cubicBezTo>
                      <a:pt x="59" y="39"/>
                      <a:pt x="59" y="39"/>
                      <a:pt x="59" y="39"/>
                    </a:cubicBezTo>
                    <a:cubicBezTo>
                      <a:pt x="61" y="39"/>
                      <a:pt x="61" y="39"/>
                      <a:pt x="61" y="39"/>
                    </a:cubicBezTo>
                    <a:cubicBezTo>
                      <a:pt x="61" y="43"/>
                      <a:pt x="62" y="46"/>
                      <a:pt x="64" y="48"/>
                    </a:cubicBezTo>
                    <a:cubicBezTo>
                      <a:pt x="64" y="48"/>
                      <a:pt x="64" y="48"/>
                      <a:pt x="64" y="48"/>
                    </a:cubicBezTo>
                    <a:cubicBezTo>
                      <a:pt x="67" y="50"/>
                      <a:pt x="69" y="51"/>
                      <a:pt x="73" y="51"/>
                    </a:cubicBezTo>
                    <a:cubicBezTo>
                      <a:pt x="76" y="51"/>
                      <a:pt x="79" y="50"/>
                      <a:pt x="81" y="48"/>
                    </a:cubicBezTo>
                    <a:cubicBezTo>
                      <a:pt x="83" y="46"/>
                      <a:pt x="84" y="43"/>
                      <a:pt x="84" y="39"/>
                    </a:cubicBezTo>
                    <a:cubicBezTo>
                      <a:pt x="89" y="39"/>
                      <a:pt x="89" y="39"/>
                      <a:pt x="89" y="39"/>
                    </a:cubicBezTo>
                    <a:cubicBezTo>
                      <a:pt x="89" y="43"/>
                      <a:pt x="90" y="46"/>
                      <a:pt x="92" y="48"/>
                    </a:cubicBezTo>
                    <a:cubicBezTo>
                      <a:pt x="95" y="50"/>
                      <a:pt x="98" y="51"/>
                      <a:pt x="101" y="51"/>
                    </a:cubicBezTo>
                    <a:cubicBezTo>
                      <a:pt x="102" y="51"/>
                      <a:pt x="104" y="51"/>
                      <a:pt x="105" y="50"/>
                    </a:cubicBezTo>
                    <a:cubicBezTo>
                      <a:pt x="107" y="50"/>
                      <a:pt x="108" y="49"/>
                      <a:pt x="109" y="48"/>
                    </a:cubicBezTo>
                    <a:cubicBezTo>
                      <a:pt x="109" y="48"/>
                      <a:pt x="109" y="48"/>
                      <a:pt x="109" y="48"/>
                    </a:cubicBezTo>
                    <a:cubicBezTo>
                      <a:pt x="109" y="47"/>
                      <a:pt x="109" y="47"/>
                      <a:pt x="109" y="47"/>
                    </a:cubicBezTo>
                    <a:cubicBezTo>
                      <a:pt x="109" y="47"/>
                      <a:pt x="109" y="47"/>
                      <a:pt x="109" y="47"/>
                    </a:cubicBezTo>
                    <a:cubicBezTo>
                      <a:pt x="109" y="47"/>
                      <a:pt x="109" y="47"/>
                      <a:pt x="109" y="47"/>
                    </a:cubicBezTo>
                    <a:close/>
                    <a:moveTo>
                      <a:pt x="59" y="7"/>
                    </a:moveTo>
                    <a:cubicBezTo>
                      <a:pt x="59" y="7"/>
                      <a:pt x="59" y="7"/>
                      <a:pt x="59" y="7"/>
                    </a:cubicBezTo>
                    <a:cubicBezTo>
                      <a:pt x="57" y="7"/>
                      <a:pt x="56" y="7"/>
                      <a:pt x="55" y="7"/>
                    </a:cubicBezTo>
                    <a:cubicBezTo>
                      <a:pt x="55" y="12"/>
                      <a:pt x="55" y="12"/>
                      <a:pt x="55" y="12"/>
                    </a:cubicBezTo>
                    <a:cubicBezTo>
                      <a:pt x="55" y="14"/>
                      <a:pt x="55" y="14"/>
                      <a:pt x="55" y="14"/>
                    </a:cubicBezTo>
                    <a:cubicBezTo>
                      <a:pt x="55" y="16"/>
                      <a:pt x="55" y="16"/>
                      <a:pt x="55" y="16"/>
                    </a:cubicBezTo>
                    <a:cubicBezTo>
                      <a:pt x="55" y="17"/>
                      <a:pt x="54" y="18"/>
                      <a:pt x="53" y="18"/>
                    </a:cubicBezTo>
                    <a:cubicBezTo>
                      <a:pt x="5" y="18"/>
                      <a:pt x="5" y="18"/>
                      <a:pt x="5" y="18"/>
                    </a:cubicBezTo>
                    <a:cubicBezTo>
                      <a:pt x="5" y="39"/>
                      <a:pt x="5" y="39"/>
                      <a:pt x="5" y="39"/>
                    </a:cubicBezTo>
                    <a:cubicBezTo>
                      <a:pt x="5" y="41"/>
                      <a:pt x="5" y="42"/>
                      <a:pt x="6" y="43"/>
                    </a:cubicBezTo>
                    <a:cubicBezTo>
                      <a:pt x="6" y="45"/>
                      <a:pt x="7" y="46"/>
                      <a:pt x="8" y="47"/>
                    </a:cubicBezTo>
                    <a:cubicBezTo>
                      <a:pt x="8" y="47"/>
                      <a:pt x="8" y="47"/>
                      <a:pt x="8" y="47"/>
                    </a:cubicBezTo>
                    <a:cubicBezTo>
                      <a:pt x="8" y="47"/>
                      <a:pt x="8" y="47"/>
                      <a:pt x="8" y="47"/>
                    </a:cubicBezTo>
                    <a:cubicBezTo>
                      <a:pt x="8" y="47"/>
                      <a:pt x="8" y="47"/>
                      <a:pt x="8" y="47"/>
                    </a:cubicBezTo>
                    <a:cubicBezTo>
                      <a:pt x="8" y="47"/>
                      <a:pt x="8" y="47"/>
                      <a:pt x="8" y="47"/>
                    </a:cubicBezTo>
                    <a:cubicBezTo>
                      <a:pt x="8" y="47"/>
                      <a:pt x="8" y="47"/>
                      <a:pt x="8" y="47"/>
                    </a:cubicBezTo>
                    <a:cubicBezTo>
                      <a:pt x="8" y="47"/>
                      <a:pt x="8" y="47"/>
                      <a:pt x="8" y="47"/>
                    </a:cubicBezTo>
                    <a:cubicBezTo>
                      <a:pt x="8" y="47"/>
                      <a:pt x="8" y="47"/>
                      <a:pt x="8" y="48"/>
                    </a:cubicBezTo>
                    <a:cubicBezTo>
                      <a:pt x="8" y="48"/>
                      <a:pt x="8" y="48"/>
                      <a:pt x="8" y="48"/>
                    </a:cubicBezTo>
                    <a:cubicBezTo>
                      <a:pt x="9" y="49"/>
                      <a:pt x="11" y="50"/>
                      <a:pt x="12" y="50"/>
                    </a:cubicBezTo>
                    <a:cubicBezTo>
                      <a:pt x="13" y="51"/>
                      <a:pt x="15" y="51"/>
                      <a:pt x="16" y="51"/>
                    </a:cubicBezTo>
                    <a:cubicBezTo>
                      <a:pt x="20" y="51"/>
                      <a:pt x="23" y="50"/>
                      <a:pt x="25" y="48"/>
                    </a:cubicBezTo>
                    <a:cubicBezTo>
                      <a:pt x="25" y="48"/>
                      <a:pt x="25" y="48"/>
                      <a:pt x="25" y="48"/>
                    </a:cubicBezTo>
                    <a:cubicBezTo>
                      <a:pt x="27" y="46"/>
                      <a:pt x="28" y="43"/>
                      <a:pt x="28" y="39"/>
                    </a:cubicBezTo>
                    <a:cubicBezTo>
                      <a:pt x="33" y="39"/>
                      <a:pt x="33" y="39"/>
                      <a:pt x="33" y="39"/>
                    </a:cubicBezTo>
                    <a:cubicBezTo>
                      <a:pt x="33" y="43"/>
                      <a:pt x="34" y="46"/>
                      <a:pt x="36" y="48"/>
                    </a:cubicBezTo>
                    <a:cubicBezTo>
                      <a:pt x="36" y="48"/>
                      <a:pt x="36" y="48"/>
                      <a:pt x="36" y="48"/>
                    </a:cubicBezTo>
                    <a:cubicBezTo>
                      <a:pt x="39" y="50"/>
                      <a:pt x="41" y="51"/>
                      <a:pt x="45" y="51"/>
                    </a:cubicBezTo>
                    <a:cubicBezTo>
                      <a:pt x="48" y="51"/>
                      <a:pt x="51" y="50"/>
                      <a:pt x="53" y="48"/>
                    </a:cubicBezTo>
                    <a:cubicBezTo>
                      <a:pt x="53" y="48"/>
                      <a:pt x="53" y="48"/>
                      <a:pt x="53" y="48"/>
                    </a:cubicBezTo>
                    <a:cubicBezTo>
                      <a:pt x="55" y="46"/>
                      <a:pt x="56" y="43"/>
                      <a:pt x="56" y="39"/>
                    </a:cubicBezTo>
                    <a:cubicBezTo>
                      <a:pt x="59" y="39"/>
                      <a:pt x="59" y="39"/>
                      <a:pt x="59" y="39"/>
                    </a:cubicBezTo>
                    <a:cubicBezTo>
                      <a:pt x="59" y="48"/>
                      <a:pt x="59" y="48"/>
                      <a:pt x="59" y="48"/>
                    </a:cubicBezTo>
                    <a:cubicBezTo>
                      <a:pt x="58" y="49"/>
                      <a:pt x="57" y="50"/>
                      <a:pt x="56" y="51"/>
                    </a:cubicBezTo>
                    <a:cubicBezTo>
                      <a:pt x="56" y="51"/>
                      <a:pt x="56" y="51"/>
                      <a:pt x="56" y="51"/>
                    </a:cubicBezTo>
                    <a:cubicBezTo>
                      <a:pt x="56" y="51"/>
                      <a:pt x="56" y="51"/>
                      <a:pt x="56" y="51"/>
                    </a:cubicBezTo>
                    <a:cubicBezTo>
                      <a:pt x="53" y="54"/>
                      <a:pt x="49" y="56"/>
                      <a:pt x="45" y="56"/>
                    </a:cubicBezTo>
                    <a:cubicBezTo>
                      <a:pt x="40" y="56"/>
                      <a:pt x="36" y="54"/>
                      <a:pt x="33" y="51"/>
                    </a:cubicBezTo>
                    <a:cubicBezTo>
                      <a:pt x="33" y="51"/>
                      <a:pt x="33" y="51"/>
                      <a:pt x="33" y="51"/>
                    </a:cubicBezTo>
                    <a:cubicBezTo>
                      <a:pt x="32" y="50"/>
                      <a:pt x="31" y="49"/>
                      <a:pt x="31" y="48"/>
                    </a:cubicBezTo>
                    <a:cubicBezTo>
                      <a:pt x="30" y="49"/>
                      <a:pt x="29" y="50"/>
                      <a:pt x="28" y="51"/>
                    </a:cubicBezTo>
                    <a:cubicBezTo>
                      <a:pt x="28" y="51"/>
                      <a:pt x="28" y="51"/>
                      <a:pt x="28" y="51"/>
                    </a:cubicBezTo>
                    <a:cubicBezTo>
                      <a:pt x="28" y="51"/>
                      <a:pt x="28" y="51"/>
                      <a:pt x="28" y="51"/>
                    </a:cubicBezTo>
                    <a:cubicBezTo>
                      <a:pt x="25" y="54"/>
                      <a:pt x="21" y="56"/>
                      <a:pt x="16" y="56"/>
                    </a:cubicBezTo>
                    <a:cubicBezTo>
                      <a:pt x="14" y="56"/>
                      <a:pt x="12" y="55"/>
                      <a:pt x="10" y="55"/>
                    </a:cubicBezTo>
                    <a:cubicBezTo>
                      <a:pt x="8" y="54"/>
                      <a:pt x="6" y="52"/>
                      <a:pt x="5" y="51"/>
                    </a:cubicBezTo>
                    <a:cubicBezTo>
                      <a:pt x="5" y="51"/>
                      <a:pt x="5" y="51"/>
                      <a:pt x="5" y="51"/>
                    </a:cubicBezTo>
                    <a:cubicBezTo>
                      <a:pt x="5" y="51"/>
                      <a:pt x="4" y="51"/>
                      <a:pt x="4" y="50"/>
                    </a:cubicBezTo>
                    <a:cubicBezTo>
                      <a:pt x="4" y="50"/>
                      <a:pt x="4" y="50"/>
                      <a:pt x="4" y="50"/>
                    </a:cubicBezTo>
                    <a:cubicBezTo>
                      <a:pt x="4" y="50"/>
                      <a:pt x="4" y="50"/>
                      <a:pt x="4" y="50"/>
                    </a:cubicBezTo>
                    <a:cubicBezTo>
                      <a:pt x="4" y="50"/>
                      <a:pt x="4" y="50"/>
                      <a:pt x="4" y="50"/>
                    </a:cubicBezTo>
                    <a:cubicBezTo>
                      <a:pt x="4" y="50"/>
                      <a:pt x="4" y="50"/>
                      <a:pt x="4" y="50"/>
                    </a:cubicBezTo>
                    <a:cubicBezTo>
                      <a:pt x="3" y="49"/>
                      <a:pt x="2" y="47"/>
                      <a:pt x="1" y="45"/>
                    </a:cubicBezTo>
                    <a:cubicBezTo>
                      <a:pt x="0" y="43"/>
                      <a:pt x="0" y="41"/>
                      <a:pt x="0" y="39"/>
                    </a:cubicBezTo>
                    <a:cubicBezTo>
                      <a:pt x="0" y="16"/>
                      <a:pt x="0" y="16"/>
                      <a:pt x="0" y="16"/>
                    </a:cubicBezTo>
                    <a:cubicBezTo>
                      <a:pt x="0" y="15"/>
                      <a:pt x="1" y="14"/>
                      <a:pt x="2" y="14"/>
                    </a:cubicBezTo>
                    <a:cubicBezTo>
                      <a:pt x="51" y="14"/>
                      <a:pt x="51" y="14"/>
                      <a:pt x="51" y="14"/>
                    </a:cubicBezTo>
                    <a:cubicBezTo>
                      <a:pt x="51" y="12"/>
                      <a:pt x="51" y="12"/>
                      <a:pt x="51" y="12"/>
                    </a:cubicBezTo>
                    <a:cubicBezTo>
                      <a:pt x="51" y="3"/>
                      <a:pt x="51" y="3"/>
                      <a:pt x="51" y="3"/>
                    </a:cubicBezTo>
                    <a:cubicBezTo>
                      <a:pt x="51" y="3"/>
                      <a:pt x="51" y="3"/>
                      <a:pt x="51" y="3"/>
                    </a:cubicBezTo>
                    <a:cubicBezTo>
                      <a:pt x="51" y="3"/>
                      <a:pt x="51" y="2"/>
                      <a:pt x="51" y="2"/>
                    </a:cubicBezTo>
                    <a:cubicBezTo>
                      <a:pt x="52" y="1"/>
                      <a:pt x="53" y="0"/>
                      <a:pt x="54" y="1"/>
                    </a:cubicBezTo>
                    <a:cubicBezTo>
                      <a:pt x="55" y="1"/>
                      <a:pt x="56" y="2"/>
                      <a:pt x="56" y="2"/>
                    </a:cubicBezTo>
                    <a:cubicBezTo>
                      <a:pt x="56" y="2"/>
                      <a:pt x="56" y="2"/>
                      <a:pt x="56" y="2"/>
                    </a:cubicBezTo>
                    <a:cubicBezTo>
                      <a:pt x="57" y="2"/>
                      <a:pt x="58" y="2"/>
                      <a:pt x="59" y="2"/>
                    </a:cubicBezTo>
                    <a:cubicBezTo>
                      <a:pt x="59" y="2"/>
                      <a:pt x="59" y="2"/>
                      <a:pt x="59" y="2"/>
                    </a:cubicBezTo>
                    <a:lnTo>
                      <a:pt x="5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7" name="Freeform 70"/>
              <p:cNvSpPr>
                <a:spLocks noEditPoints="1"/>
              </p:cNvSpPr>
              <p:nvPr/>
            </p:nvSpPr>
            <p:spPr bwMode="auto">
              <a:xfrm>
                <a:off x="5756285" y="1889136"/>
                <a:ext cx="295276" cy="46038"/>
              </a:xfrm>
              <a:custGeom>
                <a:avLst/>
                <a:gdLst>
                  <a:gd name="T0" fmla="*/ 66 w 131"/>
                  <a:gd name="T1" fmla="*/ 15 h 20"/>
                  <a:gd name="T2" fmla="*/ 109 w 131"/>
                  <a:gd name="T3" fmla="*/ 11 h 20"/>
                  <a:gd name="T4" fmla="*/ 124 w 131"/>
                  <a:gd name="T5" fmla="*/ 5 h 20"/>
                  <a:gd name="T6" fmla="*/ 118 w 131"/>
                  <a:gd name="T7" fmla="*/ 5 h 20"/>
                  <a:gd name="T8" fmla="*/ 118 w 131"/>
                  <a:gd name="T9" fmla="*/ 5 h 20"/>
                  <a:gd name="T10" fmla="*/ 118 w 131"/>
                  <a:gd name="T11" fmla="*/ 5 h 20"/>
                  <a:gd name="T12" fmla="*/ 66 w 131"/>
                  <a:gd name="T13" fmla="*/ 5 h 20"/>
                  <a:gd name="T14" fmla="*/ 66 w 131"/>
                  <a:gd name="T15" fmla="*/ 0 h 20"/>
                  <a:gd name="T16" fmla="*/ 118 w 131"/>
                  <a:gd name="T17" fmla="*/ 0 h 20"/>
                  <a:gd name="T18" fmla="*/ 118 w 131"/>
                  <a:gd name="T19" fmla="*/ 0 h 20"/>
                  <a:gd name="T20" fmla="*/ 118 w 131"/>
                  <a:gd name="T21" fmla="*/ 0 h 20"/>
                  <a:gd name="T22" fmla="*/ 128 w 131"/>
                  <a:gd name="T23" fmla="*/ 0 h 20"/>
                  <a:gd name="T24" fmla="*/ 131 w 131"/>
                  <a:gd name="T25" fmla="*/ 3 h 20"/>
                  <a:gd name="T26" fmla="*/ 111 w 131"/>
                  <a:gd name="T27" fmla="*/ 16 h 20"/>
                  <a:gd name="T28" fmla="*/ 66 w 131"/>
                  <a:gd name="T29" fmla="*/ 20 h 20"/>
                  <a:gd name="T30" fmla="*/ 66 w 131"/>
                  <a:gd name="T31" fmla="*/ 15 h 20"/>
                  <a:gd name="T32" fmla="*/ 66 w 131"/>
                  <a:gd name="T33" fmla="*/ 15 h 20"/>
                  <a:gd name="T34" fmla="*/ 66 w 131"/>
                  <a:gd name="T35" fmla="*/ 15 h 20"/>
                  <a:gd name="T36" fmla="*/ 66 w 131"/>
                  <a:gd name="T37" fmla="*/ 20 h 20"/>
                  <a:gd name="T38" fmla="*/ 66 w 131"/>
                  <a:gd name="T39" fmla="*/ 20 h 20"/>
                  <a:gd name="T40" fmla="*/ 21 w 131"/>
                  <a:gd name="T41" fmla="*/ 16 h 20"/>
                  <a:gd name="T42" fmla="*/ 0 w 131"/>
                  <a:gd name="T43" fmla="*/ 3 h 20"/>
                  <a:gd name="T44" fmla="*/ 0 w 131"/>
                  <a:gd name="T45" fmla="*/ 3 h 20"/>
                  <a:gd name="T46" fmla="*/ 3 w 131"/>
                  <a:gd name="T47" fmla="*/ 0 h 20"/>
                  <a:gd name="T48" fmla="*/ 13 w 131"/>
                  <a:gd name="T49" fmla="*/ 0 h 20"/>
                  <a:gd name="T50" fmla="*/ 13 w 131"/>
                  <a:gd name="T51" fmla="*/ 0 h 20"/>
                  <a:gd name="T52" fmla="*/ 13 w 131"/>
                  <a:gd name="T53" fmla="*/ 0 h 20"/>
                  <a:gd name="T54" fmla="*/ 66 w 131"/>
                  <a:gd name="T55" fmla="*/ 0 h 20"/>
                  <a:gd name="T56" fmla="*/ 66 w 131"/>
                  <a:gd name="T57" fmla="*/ 5 h 20"/>
                  <a:gd name="T58" fmla="*/ 13 w 131"/>
                  <a:gd name="T59" fmla="*/ 5 h 20"/>
                  <a:gd name="T60" fmla="*/ 13 w 131"/>
                  <a:gd name="T61" fmla="*/ 5 h 20"/>
                  <a:gd name="T62" fmla="*/ 13 w 131"/>
                  <a:gd name="T63" fmla="*/ 5 h 20"/>
                  <a:gd name="T64" fmla="*/ 7 w 131"/>
                  <a:gd name="T65" fmla="*/ 5 h 20"/>
                  <a:gd name="T66" fmla="*/ 22 w 131"/>
                  <a:gd name="T67" fmla="*/ 11 h 20"/>
                  <a:gd name="T68" fmla="*/ 66 w 131"/>
                  <a:gd name="T69"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0">
                    <a:moveTo>
                      <a:pt x="66" y="15"/>
                    </a:moveTo>
                    <a:cubicBezTo>
                      <a:pt x="83" y="15"/>
                      <a:pt x="98" y="13"/>
                      <a:pt x="109" y="11"/>
                    </a:cubicBezTo>
                    <a:cubicBezTo>
                      <a:pt x="117" y="9"/>
                      <a:pt x="122" y="7"/>
                      <a:pt x="124" y="5"/>
                    </a:cubicBezTo>
                    <a:cubicBezTo>
                      <a:pt x="118" y="5"/>
                      <a:pt x="118" y="5"/>
                      <a:pt x="118" y="5"/>
                    </a:cubicBezTo>
                    <a:cubicBezTo>
                      <a:pt x="118" y="5"/>
                      <a:pt x="118" y="5"/>
                      <a:pt x="118" y="5"/>
                    </a:cubicBezTo>
                    <a:cubicBezTo>
                      <a:pt x="118" y="5"/>
                      <a:pt x="118" y="5"/>
                      <a:pt x="118" y="5"/>
                    </a:cubicBezTo>
                    <a:cubicBezTo>
                      <a:pt x="66" y="5"/>
                      <a:pt x="66" y="5"/>
                      <a:pt x="66" y="5"/>
                    </a:cubicBezTo>
                    <a:cubicBezTo>
                      <a:pt x="66" y="0"/>
                      <a:pt x="66" y="0"/>
                      <a:pt x="66" y="0"/>
                    </a:cubicBezTo>
                    <a:cubicBezTo>
                      <a:pt x="118" y="0"/>
                      <a:pt x="118" y="0"/>
                      <a:pt x="118" y="0"/>
                    </a:cubicBezTo>
                    <a:cubicBezTo>
                      <a:pt x="118" y="0"/>
                      <a:pt x="118" y="0"/>
                      <a:pt x="118" y="0"/>
                    </a:cubicBezTo>
                    <a:cubicBezTo>
                      <a:pt x="118" y="0"/>
                      <a:pt x="118" y="0"/>
                      <a:pt x="118" y="0"/>
                    </a:cubicBezTo>
                    <a:cubicBezTo>
                      <a:pt x="128" y="0"/>
                      <a:pt x="128" y="0"/>
                      <a:pt x="128" y="0"/>
                    </a:cubicBezTo>
                    <a:cubicBezTo>
                      <a:pt x="130" y="0"/>
                      <a:pt x="131" y="1"/>
                      <a:pt x="131" y="3"/>
                    </a:cubicBezTo>
                    <a:cubicBezTo>
                      <a:pt x="131" y="8"/>
                      <a:pt x="123" y="13"/>
                      <a:pt x="111" y="16"/>
                    </a:cubicBezTo>
                    <a:cubicBezTo>
                      <a:pt x="99" y="18"/>
                      <a:pt x="83" y="20"/>
                      <a:pt x="66" y="20"/>
                    </a:cubicBezTo>
                    <a:lnTo>
                      <a:pt x="66" y="15"/>
                    </a:lnTo>
                    <a:close/>
                    <a:moveTo>
                      <a:pt x="66" y="15"/>
                    </a:moveTo>
                    <a:cubicBezTo>
                      <a:pt x="66" y="15"/>
                      <a:pt x="66" y="15"/>
                      <a:pt x="66" y="15"/>
                    </a:cubicBezTo>
                    <a:cubicBezTo>
                      <a:pt x="66" y="20"/>
                      <a:pt x="66" y="20"/>
                      <a:pt x="66" y="20"/>
                    </a:cubicBezTo>
                    <a:cubicBezTo>
                      <a:pt x="66" y="20"/>
                      <a:pt x="66" y="20"/>
                      <a:pt x="66" y="20"/>
                    </a:cubicBezTo>
                    <a:cubicBezTo>
                      <a:pt x="48" y="20"/>
                      <a:pt x="32" y="18"/>
                      <a:pt x="21" y="16"/>
                    </a:cubicBezTo>
                    <a:cubicBezTo>
                      <a:pt x="8" y="13"/>
                      <a:pt x="1" y="8"/>
                      <a:pt x="0" y="3"/>
                    </a:cubicBezTo>
                    <a:cubicBezTo>
                      <a:pt x="0" y="3"/>
                      <a:pt x="0" y="3"/>
                      <a:pt x="0" y="3"/>
                    </a:cubicBezTo>
                    <a:cubicBezTo>
                      <a:pt x="0" y="1"/>
                      <a:pt x="2" y="0"/>
                      <a:pt x="3" y="0"/>
                    </a:cubicBezTo>
                    <a:cubicBezTo>
                      <a:pt x="13" y="0"/>
                      <a:pt x="13" y="0"/>
                      <a:pt x="13" y="0"/>
                    </a:cubicBezTo>
                    <a:cubicBezTo>
                      <a:pt x="13" y="0"/>
                      <a:pt x="13" y="0"/>
                      <a:pt x="13" y="0"/>
                    </a:cubicBezTo>
                    <a:cubicBezTo>
                      <a:pt x="13" y="0"/>
                      <a:pt x="13" y="0"/>
                      <a:pt x="13" y="0"/>
                    </a:cubicBezTo>
                    <a:cubicBezTo>
                      <a:pt x="66" y="0"/>
                      <a:pt x="66" y="0"/>
                      <a:pt x="66" y="0"/>
                    </a:cubicBezTo>
                    <a:cubicBezTo>
                      <a:pt x="66" y="5"/>
                      <a:pt x="66" y="5"/>
                      <a:pt x="66" y="5"/>
                    </a:cubicBezTo>
                    <a:cubicBezTo>
                      <a:pt x="13" y="5"/>
                      <a:pt x="13" y="5"/>
                      <a:pt x="13" y="5"/>
                    </a:cubicBezTo>
                    <a:cubicBezTo>
                      <a:pt x="13" y="5"/>
                      <a:pt x="13" y="5"/>
                      <a:pt x="13" y="5"/>
                    </a:cubicBezTo>
                    <a:cubicBezTo>
                      <a:pt x="13" y="5"/>
                      <a:pt x="13" y="5"/>
                      <a:pt x="13" y="5"/>
                    </a:cubicBezTo>
                    <a:cubicBezTo>
                      <a:pt x="7" y="5"/>
                      <a:pt x="7" y="5"/>
                      <a:pt x="7" y="5"/>
                    </a:cubicBezTo>
                    <a:cubicBezTo>
                      <a:pt x="9" y="7"/>
                      <a:pt x="14" y="9"/>
                      <a:pt x="22" y="11"/>
                    </a:cubicBezTo>
                    <a:cubicBezTo>
                      <a:pt x="33" y="13"/>
                      <a:pt x="48"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8" name="Freeform 71"/>
              <p:cNvSpPr>
                <a:spLocks noEditPoints="1"/>
              </p:cNvSpPr>
              <p:nvPr/>
            </p:nvSpPr>
            <p:spPr bwMode="auto">
              <a:xfrm>
                <a:off x="5880110" y="1620848"/>
                <a:ext cx="47625" cy="69851"/>
              </a:xfrm>
              <a:custGeom>
                <a:avLst/>
                <a:gdLst>
                  <a:gd name="T0" fmla="*/ 11 w 21"/>
                  <a:gd name="T1" fmla="*/ 26 h 31"/>
                  <a:gd name="T2" fmla="*/ 12 w 21"/>
                  <a:gd name="T3" fmla="*/ 26 h 31"/>
                  <a:gd name="T4" fmla="*/ 12 w 21"/>
                  <a:gd name="T5" fmla="*/ 26 h 31"/>
                  <a:gd name="T6" fmla="*/ 13 w 21"/>
                  <a:gd name="T7" fmla="*/ 25 h 31"/>
                  <a:gd name="T8" fmla="*/ 15 w 21"/>
                  <a:gd name="T9" fmla="*/ 23 h 31"/>
                  <a:gd name="T10" fmla="*/ 16 w 21"/>
                  <a:gd name="T11" fmla="*/ 19 h 31"/>
                  <a:gd name="T12" fmla="*/ 13 w 21"/>
                  <a:gd name="T13" fmla="*/ 9 h 31"/>
                  <a:gd name="T14" fmla="*/ 11 w 21"/>
                  <a:gd name="T15" fmla="*/ 5 h 31"/>
                  <a:gd name="T16" fmla="*/ 11 w 21"/>
                  <a:gd name="T17" fmla="*/ 0 h 31"/>
                  <a:gd name="T18" fmla="*/ 17 w 21"/>
                  <a:gd name="T19" fmla="*/ 7 h 31"/>
                  <a:gd name="T20" fmla="*/ 21 w 21"/>
                  <a:gd name="T21" fmla="*/ 19 h 31"/>
                  <a:gd name="T22" fmla="*/ 19 w 21"/>
                  <a:gd name="T23" fmla="*/ 25 h 31"/>
                  <a:gd name="T24" fmla="*/ 15 w 21"/>
                  <a:gd name="T25" fmla="*/ 29 h 31"/>
                  <a:gd name="T26" fmla="*/ 13 w 21"/>
                  <a:gd name="T27" fmla="*/ 30 h 31"/>
                  <a:gd name="T28" fmla="*/ 13 w 21"/>
                  <a:gd name="T29" fmla="*/ 30 h 31"/>
                  <a:gd name="T30" fmla="*/ 11 w 21"/>
                  <a:gd name="T31" fmla="*/ 31 h 31"/>
                  <a:gd name="T32" fmla="*/ 11 w 21"/>
                  <a:gd name="T33" fmla="*/ 26 h 31"/>
                  <a:gd name="T34" fmla="*/ 8 w 21"/>
                  <a:gd name="T35" fmla="*/ 25 h 31"/>
                  <a:gd name="T36" fmla="*/ 9 w 21"/>
                  <a:gd name="T37" fmla="*/ 26 h 31"/>
                  <a:gd name="T38" fmla="*/ 11 w 21"/>
                  <a:gd name="T39" fmla="*/ 26 h 31"/>
                  <a:gd name="T40" fmla="*/ 11 w 21"/>
                  <a:gd name="T41" fmla="*/ 26 h 31"/>
                  <a:gd name="T42" fmla="*/ 11 w 21"/>
                  <a:gd name="T43" fmla="*/ 31 h 31"/>
                  <a:gd name="T44" fmla="*/ 11 w 21"/>
                  <a:gd name="T45" fmla="*/ 31 h 31"/>
                  <a:gd name="T46" fmla="*/ 8 w 21"/>
                  <a:gd name="T47" fmla="*/ 30 h 31"/>
                  <a:gd name="T48" fmla="*/ 6 w 21"/>
                  <a:gd name="T49" fmla="*/ 29 h 31"/>
                  <a:gd name="T50" fmla="*/ 2 w 21"/>
                  <a:gd name="T51" fmla="*/ 25 h 31"/>
                  <a:gd name="T52" fmla="*/ 0 w 21"/>
                  <a:gd name="T53" fmla="*/ 19 h 31"/>
                  <a:gd name="T54" fmla="*/ 4 w 21"/>
                  <a:gd name="T55" fmla="*/ 7 h 31"/>
                  <a:gd name="T56" fmla="*/ 10 w 21"/>
                  <a:gd name="T57" fmla="*/ 0 h 31"/>
                  <a:gd name="T58" fmla="*/ 10 w 21"/>
                  <a:gd name="T59" fmla="*/ 0 h 31"/>
                  <a:gd name="T60" fmla="*/ 10 w 21"/>
                  <a:gd name="T61" fmla="*/ 0 h 31"/>
                  <a:gd name="T62" fmla="*/ 11 w 21"/>
                  <a:gd name="T63" fmla="*/ 0 h 31"/>
                  <a:gd name="T64" fmla="*/ 11 w 21"/>
                  <a:gd name="T65" fmla="*/ 5 h 31"/>
                  <a:gd name="T66" fmla="*/ 10 w 21"/>
                  <a:gd name="T67" fmla="*/ 5 h 31"/>
                  <a:gd name="T68" fmla="*/ 10 w 21"/>
                  <a:gd name="T69" fmla="*/ 5 h 31"/>
                  <a:gd name="T70" fmla="*/ 10 w 21"/>
                  <a:gd name="T71" fmla="*/ 5 h 31"/>
                  <a:gd name="T72" fmla="*/ 8 w 21"/>
                  <a:gd name="T73" fmla="*/ 9 h 31"/>
                  <a:gd name="T74" fmla="*/ 5 w 21"/>
                  <a:gd name="T75" fmla="*/ 19 h 31"/>
                  <a:gd name="T76" fmla="*/ 6 w 21"/>
                  <a:gd name="T77" fmla="*/ 23 h 31"/>
                  <a:gd name="T78" fmla="*/ 8 w 21"/>
                  <a:gd name="T79"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 h="31">
                    <a:moveTo>
                      <a:pt x="11" y="26"/>
                    </a:moveTo>
                    <a:cubicBezTo>
                      <a:pt x="11" y="26"/>
                      <a:pt x="11" y="26"/>
                      <a:pt x="12" y="26"/>
                    </a:cubicBezTo>
                    <a:cubicBezTo>
                      <a:pt x="12" y="26"/>
                      <a:pt x="12" y="26"/>
                      <a:pt x="12" y="26"/>
                    </a:cubicBezTo>
                    <a:cubicBezTo>
                      <a:pt x="12" y="25"/>
                      <a:pt x="13" y="25"/>
                      <a:pt x="13" y="25"/>
                    </a:cubicBezTo>
                    <a:cubicBezTo>
                      <a:pt x="14" y="25"/>
                      <a:pt x="15" y="24"/>
                      <a:pt x="15" y="23"/>
                    </a:cubicBezTo>
                    <a:cubicBezTo>
                      <a:pt x="16" y="22"/>
                      <a:pt x="16" y="21"/>
                      <a:pt x="16" y="19"/>
                    </a:cubicBezTo>
                    <a:cubicBezTo>
                      <a:pt x="16" y="18"/>
                      <a:pt x="15" y="13"/>
                      <a:pt x="13" y="9"/>
                    </a:cubicBezTo>
                    <a:cubicBezTo>
                      <a:pt x="12" y="7"/>
                      <a:pt x="11" y="6"/>
                      <a:pt x="11" y="5"/>
                    </a:cubicBezTo>
                    <a:cubicBezTo>
                      <a:pt x="11" y="0"/>
                      <a:pt x="11" y="0"/>
                      <a:pt x="11" y="0"/>
                    </a:cubicBezTo>
                    <a:cubicBezTo>
                      <a:pt x="13" y="0"/>
                      <a:pt x="15" y="3"/>
                      <a:pt x="17" y="7"/>
                    </a:cubicBezTo>
                    <a:cubicBezTo>
                      <a:pt x="19" y="11"/>
                      <a:pt x="21" y="18"/>
                      <a:pt x="21" y="19"/>
                    </a:cubicBezTo>
                    <a:cubicBezTo>
                      <a:pt x="21" y="21"/>
                      <a:pt x="20" y="23"/>
                      <a:pt x="19" y="25"/>
                    </a:cubicBezTo>
                    <a:cubicBezTo>
                      <a:pt x="18" y="27"/>
                      <a:pt x="17" y="28"/>
                      <a:pt x="15" y="29"/>
                    </a:cubicBezTo>
                    <a:cubicBezTo>
                      <a:pt x="15" y="30"/>
                      <a:pt x="14" y="30"/>
                      <a:pt x="13" y="30"/>
                    </a:cubicBezTo>
                    <a:cubicBezTo>
                      <a:pt x="13" y="30"/>
                      <a:pt x="13" y="30"/>
                      <a:pt x="13" y="30"/>
                    </a:cubicBezTo>
                    <a:cubicBezTo>
                      <a:pt x="12" y="30"/>
                      <a:pt x="11" y="31"/>
                      <a:pt x="11" y="31"/>
                    </a:cubicBezTo>
                    <a:lnTo>
                      <a:pt x="11" y="26"/>
                    </a:lnTo>
                    <a:close/>
                    <a:moveTo>
                      <a:pt x="8" y="25"/>
                    </a:moveTo>
                    <a:cubicBezTo>
                      <a:pt x="9" y="25"/>
                      <a:pt x="9" y="25"/>
                      <a:pt x="9" y="26"/>
                    </a:cubicBezTo>
                    <a:cubicBezTo>
                      <a:pt x="10" y="26"/>
                      <a:pt x="10" y="26"/>
                      <a:pt x="11" y="26"/>
                    </a:cubicBezTo>
                    <a:cubicBezTo>
                      <a:pt x="11" y="26"/>
                      <a:pt x="11" y="26"/>
                      <a:pt x="11" y="26"/>
                    </a:cubicBezTo>
                    <a:cubicBezTo>
                      <a:pt x="11" y="31"/>
                      <a:pt x="11" y="31"/>
                      <a:pt x="11" y="31"/>
                    </a:cubicBezTo>
                    <a:cubicBezTo>
                      <a:pt x="11" y="31"/>
                      <a:pt x="11" y="31"/>
                      <a:pt x="11" y="31"/>
                    </a:cubicBezTo>
                    <a:cubicBezTo>
                      <a:pt x="10" y="31"/>
                      <a:pt x="9" y="30"/>
                      <a:pt x="8" y="30"/>
                    </a:cubicBezTo>
                    <a:cubicBezTo>
                      <a:pt x="7" y="30"/>
                      <a:pt x="7" y="30"/>
                      <a:pt x="6" y="29"/>
                    </a:cubicBezTo>
                    <a:cubicBezTo>
                      <a:pt x="4" y="28"/>
                      <a:pt x="3" y="27"/>
                      <a:pt x="2" y="25"/>
                    </a:cubicBezTo>
                    <a:cubicBezTo>
                      <a:pt x="1" y="23"/>
                      <a:pt x="0" y="21"/>
                      <a:pt x="0" y="19"/>
                    </a:cubicBezTo>
                    <a:cubicBezTo>
                      <a:pt x="0" y="18"/>
                      <a:pt x="2" y="11"/>
                      <a:pt x="4" y="7"/>
                    </a:cubicBezTo>
                    <a:cubicBezTo>
                      <a:pt x="6" y="3"/>
                      <a:pt x="8" y="1"/>
                      <a:pt x="10" y="0"/>
                    </a:cubicBezTo>
                    <a:cubicBezTo>
                      <a:pt x="10" y="0"/>
                      <a:pt x="10" y="0"/>
                      <a:pt x="10" y="0"/>
                    </a:cubicBezTo>
                    <a:cubicBezTo>
                      <a:pt x="10" y="0"/>
                      <a:pt x="10" y="0"/>
                      <a:pt x="10" y="0"/>
                    </a:cubicBezTo>
                    <a:cubicBezTo>
                      <a:pt x="11" y="0"/>
                      <a:pt x="11" y="0"/>
                      <a:pt x="11" y="0"/>
                    </a:cubicBezTo>
                    <a:cubicBezTo>
                      <a:pt x="11" y="5"/>
                      <a:pt x="11" y="5"/>
                      <a:pt x="11" y="5"/>
                    </a:cubicBezTo>
                    <a:cubicBezTo>
                      <a:pt x="11" y="5"/>
                      <a:pt x="10" y="5"/>
                      <a:pt x="10" y="5"/>
                    </a:cubicBezTo>
                    <a:cubicBezTo>
                      <a:pt x="10" y="5"/>
                      <a:pt x="10" y="5"/>
                      <a:pt x="10" y="5"/>
                    </a:cubicBezTo>
                    <a:cubicBezTo>
                      <a:pt x="10" y="5"/>
                      <a:pt x="10" y="5"/>
                      <a:pt x="10" y="5"/>
                    </a:cubicBezTo>
                    <a:cubicBezTo>
                      <a:pt x="10" y="5"/>
                      <a:pt x="9" y="7"/>
                      <a:pt x="8" y="9"/>
                    </a:cubicBezTo>
                    <a:cubicBezTo>
                      <a:pt x="7" y="13"/>
                      <a:pt x="5" y="18"/>
                      <a:pt x="5" y="19"/>
                    </a:cubicBezTo>
                    <a:cubicBezTo>
                      <a:pt x="5" y="21"/>
                      <a:pt x="5" y="22"/>
                      <a:pt x="6" y="23"/>
                    </a:cubicBezTo>
                    <a:cubicBezTo>
                      <a:pt x="7" y="24"/>
                      <a:pt x="7" y="25"/>
                      <a:pt x="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9" name="Freeform 72"/>
              <p:cNvSpPr>
                <a:spLocks noEditPoints="1"/>
              </p:cNvSpPr>
              <p:nvPr/>
            </p:nvSpPr>
            <p:spPr bwMode="auto">
              <a:xfrm>
                <a:off x="6019810" y="1946287"/>
                <a:ext cx="192089" cy="358777"/>
              </a:xfrm>
              <a:custGeom>
                <a:avLst/>
                <a:gdLst>
                  <a:gd name="T0" fmla="*/ 72 w 85"/>
                  <a:gd name="T1" fmla="*/ 14 h 159"/>
                  <a:gd name="T2" fmla="*/ 43 w 85"/>
                  <a:gd name="T3" fmla="*/ 0 h 159"/>
                  <a:gd name="T4" fmla="*/ 85 w 85"/>
                  <a:gd name="T5" fmla="*/ 39 h 159"/>
                  <a:gd name="T6" fmla="*/ 71 w 85"/>
                  <a:gd name="T7" fmla="*/ 119 h 159"/>
                  <a:gd name="T8" fmla="*/ 63 w 85"/>
                  <a:gd name="T9" fmla="*/ 22 h 159"/>
                  <a:gd name="T10" fmla="*/ 43 w 85"/>
                  <a:gd name="T11" fmla="*/ 11 h 159"/>
                  <a:gd name="T12" fmla="*/ 74 w 85"/>
                  <a:gd name="T13" fmla="*/ 39 h 159"/>
                  <a:gd name="T14" fmla="*/ 43 w 85"/>
                  <a:gd name="T15" fmla="*/ 153 h 159"/>
                  <a:gd name="T16" fmla="*/ 68 w 85"/>
                  <a:gd name="T17" fmla="*/ 126 h 159"/>
                  <a:gd name="T18" fmla="*/ 68 w 85"/>
                  <a:gd name="T19" fmla="*/ 66 h 159"/>
                  <a:gd name="T20" fmla="*/ 43 w 85"/>
                  <a:gd name="T21" fmla="*/ 41 h 159"/>
                  <a:gd name="T22" fmla="*/ 57 w 85"/>
                  <a:gd name="T23" fmla="*/ 52 h 159"/>
                  <a:gd name="T24" fmla="*/ 63 w 85"/>
                  <a:gd name="T25" fmla="*/ 126 h 159"/>
                  <a:gd name="T26" fmla="*/ 43 w 85"/>
                  <a:gd name="T27" fmla="*/ 53 h 159"/>
                  <a:gd name="T28" fmla="*/ 49 w 85"/>
                  <a:gd name="T29" fmla="*/ 60 h 159"/>
                  <a:gd name="T30" fmla="*/ 46 w 85"/>
                  <a:gd name="T31" fmla="*/ 137 h 159"/>
                  <a:gd name="T32" fmla="*/ 43 w 85"/>
                  <a:gd name="T33" fmla="*/ 145 h 159"/>
                  <a:gd name="T34" fmla="*/ 49 w 85"/>
                  <a:gd name="T35" fmla="*/ 141 h 159"/>
                  <a:gd name="T36" fmla="*/ 56 w 85"/>
                  <a:gd name="T37" fmla="*/ 66 h 159"/>
                  <a:gd name="T38" fmla="*/ 43 w 85"/>
                  <a:gd name="T39" fmla="*/ 53 h 159"/>
                  <a:gd name="T40" fmla="*/ 13 w 85"/>
                  <a:gd name="T41" fmla="*/ 14 h 159"/>
                  <a:gd name="T42" fmla="*/ 5 w 85"/>
                  <a:gd name="T43" fmla="*/ 125 h 159"/>
                  <a:gd name="T44" fmla="*/ 33 w 85"/>
                  <a:gd name="T45" fmla="*/ 154 h 159"/>
                  <a:gd name="T46" fmla="*/ 34 w 85"/>
                  <a:gd name="T47" fmla="*/ 154 h 159"/>
                  <a:gd name="T48" fmla="*/ 34 w 85"/>
                  <a:gd name="T49" fmla="*/ 159 h 159"/>
                  <a:gd name="T50" fmla="*/ 33 w 85"/>
                  <a:gd name="T51" fmla="*/ 159 h 159"/>
                  <a:gd name="T52" fmla="*/ 0 w 85"/>
                  <a:gd name="T53" fmla="*/ 125 h 159"/>
                  <a:gd name="T54" fmla="*/ 9 w 85"/>
                  <a:gd name="T55" fmla="*/ 11 h 159"/>
                  <a:gd name="T56" fmla="*/ 43 w 85"/>
                  <a:gd name="T57" fmla="*/ 4 h 159"/>
                  <a:gd name="T58" fmla="*/ 41 w 85"/>
                  <a:gd name="T59" fmla="*/ 41 h 159"/>
                  <a:gd name="T60" fmla="*/ 18 w 85"/>
                  <a:gd name="T61" fmla="*/ 116 h 159"/>
                  <a:gd name="T62" fmla="*/ 35 w 85"/>
                  <a:gd name="T63" fmla="*/ 116 h 159"/>
                  <a:gd name="T64" fmla="*/ 41 w 85"/>
                  <a:gd name="T65" fmla="*/ 58 h 159"/>
                  <a:gd name="T66" fmla="*/ 41 w 85"/>
                  <a:gd name="T67" fmla="*/ 53 h 159"/>
                  <a:gd name="T68" fmla="*/ 30 w 85"/>
                  <a:gd name="T69" fmla="*/ 113 h 159"/>
                  <a:gd name="T70" fmla="*/ 28 w 85"/>
                  <a:gd name="T71" fmla="*/ 51 h 159"/>
                  <a:gd name="T72" fmla="*/ 43 w 85"/>
                  <a:gd name="T73" fmla="*/ 145 h 159"/>
                  <a:gd name="T74" fmla="*/ 27 w 85"/>
                  <a:gd name="T75" fmla="*/ 141 h 159"/>
                  <a:gd name="T76" fmla="*/ 16 w 85"/>
                  <a:gd name="T77" fmla="*/ 119 h 159"/>
                  <a:gd name="T78" fmla="*/ 35 w 85"/>
                  <a:gd name="T79" fmla="*/ 16 h 159"/>
                  <a:gd name="T80" fmla="*/ 35 w 85"/>
                  <a:gd name="T81" fmla="*/ 11 h 159"/>
                  <a:gd name="T82" fmla="*/ 12 w 85"/>
                  <a:gd name="T83" fmla="*/ 119 h 159"/>
                  <a:gd name="T84" fmla="*/ 17 w 85"/>
                  <a:gd name="T85" fmla="*/ 140 h 159"/>
                  <a:gd name="T86" fmla="*/ 34 w 85"/>
                  <a:gd name="T8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5" h="159">
                    <a:moveTo>
                      <a:pt x="81" y="114"/>
                    </a:moveTo>
                    <a:cubicBezTo>
                      <a:pt x="81" y="39"/>
                      <a:pt x="81" y="39"/>
                      <a:pt x="81" y="39"/>
                    </a:cubicBezTo>
                    <a:cubicBezTo>
                      <a:pt x="81" y="29"/>
                      <a:pt x="77" y="20"/>
                      <a:pt x="72" y="14"/>
                    </a:cubicBezTo>
                    <a:cubicBezTo>
                      <a:pt x="67" y="8"/>
                      <a:pt x="59" y="4"/>
                      <a:pt x="50" y="4"/>
                    </a:cubicBezTo>
                    <a:cubicBezTo>
                      <a:pt x="43" y="4"/>
                      <a:pt x="43" y="4"/>
                      <a:pt x="43" y="4"/>
                    </a:cubicBezTo>
                    <a:cubicBezTo>
                      <a:pt x="43" y="0"/>
                      <a:pt x="43" y="0"/>
                      <a:pt x="43" y="0"/>
                    </a:cubicBezTo>
                    <a:cubicBezTo>
                      <a:pt x="50" y="0"/>
                      <a:pt x="50" y="0"/>
                      <a:pt x="50" y="0"/>
                    </a:cubicBezTo>
                    <a:cubicBezTo>
                      <a:pt x="60" y="0"/>
                      <a:pt x="69" y="4"/>
                      <a:pt x="75" y="11"/>
                    </a:cubicBezTo>
                    <a:cubicBezTo>
                      <a:pt x="82" y="18"/>
                      <a:pt x="85" y="28"/>
                      <a:pt x="85" y="39"/>
                    </a:cubicBezTo>
                    <a:cubicBezTo>
                      <a:pt x="85" y="116"/>
                      <a:pt x="85" y="116"/>
                      <a:pt x="85" y="116"/>
                    </a:cubicBezTo>
                    <a:cubicBezTo>
                      <a:pt x="85" y="118"/>
                      <a:pt x="84" y="119"/>
                      <a:pt x="83" y="119"/>
                    </a:cubicBezTo>
                    <a:cubicBezTo>
                      <a:pt x="71" y="119"/>
                      <a:pt x="71" y="119"/>
                      <a:pt x="71" y="119"/>
                    </a:cubicBezTo>
                    <a:cubicBezTo>
                      <a:pt x="70" y="119"/>
                      <a:pt x="69" y="118"/>
                      <a:pt x="69" y="116"/>
                    </a:cubicBezTo>
                    <a:cubicBezTo>
                      <a:pt x="69" y="39"/>
                      <a:pt x="69" y="39"/>
                      <a:pt x="69" y="39"/>
                    </a:cubicBezTo>
                    <a:cubicBezTo>
                      <a:pt x="69" y="33"/>
                      <a:pt x="67" y="26"/>
                      <a:pt x="63" y="22"/>
                    </a:cubicBezTo>
                    <a:cubicBezTo>
                      <a:pt x="60" y="18"/>
                      <a:pt x="56" y="16"/>
                      <a:pt x="50" y="16"/>
                    </a:cubicBezTo>
                    <a:cubicBezTo>
                      <a:pt x="43" y="16"/>
                      <a:pt x="43" y="16"/>
                      <a:pt x="43" y="16"/>
                    </a:cubicBezTo>
                    <a:cubicBezTo>
                      <a:pt x="43" y="11"/>
                      <a:pt x="43" y="11"/>
                      <a:pt x="43" y="11"/>
                    </a:cubicBezTo>
                    <a:cubicBezTo>
                      <a:pt x="50" y="11"/>
                      <a:pt x="50" y="11"/>
                      <a:pt x="50" y="11"/>
                    </a:cubicBezTo>
                    <a:cubicBezTo>
                      <a:pt x="57" y="11"/>
                      <a:pt x="63" y="14"/>
                      <a:pt x="67" y="19"/>
                    </a:cubicBezTo>
                    <a:cubicBezTo>
                      <a:pt x="72" y="24"/>
                      <a:pt x="74" y="32"/>
                      <a:pt x="74" y="39"/>
                    </a:cubicBezTo>
                    <a:cubicBezTo>
                      <a:pt x="74" y="114"/>
                      <a:pt x="74" y="114"/>
                      <a:pt x="74" y="114"/>
                    </a:cubicBezTo>
                    <a:cubicBezTo>
                      <a:pt x="81" y="114"/>
                      <a:pt x="81" y="114"/>
                      <a:pt x="81" y="114"/>
                    </a:cubicBezTo>
                    <a:close/>
                    <a:moveTo>
                      <a:pt x="43" y="153"/>
                    </a:moveTo>
                    <a:cubicBezTo>
                      <a:pt x="43" y="158"/>
                      <a:pt x="43" y="158"/>
                      <a:pt x="43" y="158"/>
                    </a:cubicBezTo>
                    <a:cubicBezTo>
                      <a:pt x="48" y="156"/>
                      <a:pt x="53" y="153"/>
                      <a:pt x="57" y="149"/>
                    </a:cubicBezTo>
                    <a:cubicBezTo>
                      <a:pt x="64" y="143"/>
                      <a:pt x="67" y="135"/>
                      <a:pt x="68" y="126"/>
                    </a:cubicBezTo>
                    <a:cubicBezTo>
                      <a:pt x="68" y="126"/>
                      <a:pt x="68" y="126"/>
                      <a:pt x="68" y="126"/>
                    </a:cubicBezTo>
                    <a:cubicBezTo>
                      <a:pt x="68" y="126"/>
                      <a:pt x="68" y="126"/>
                      <a:pt x="68" y="126"/>
                    </a:cubicBezTo>
                    <a:cubicBezTo>
                      <a:pt x="68" y="66"/>
                      <a:pt x="68" y="66"/>
                      <a:pt x="68" y="66"/>
                    </a:cubicBezTo>
                    <a:cubicBezTo>
                      <a:pt x="68" y="59"/>
                      <a:pt x="65" y="53"/>
                      <a:pt x="61" y="48"/>
                    </a:cubicBezTo>
                    <a:cubicBezTo>
                      <a:pt x="56" y="44"/>
                      <a:pt x="50" y="41"/>
                      <a:pt x="44" y="41"/>
                    </a:cubicBezTo>
                    <a:cubicBezTo>
                      <a:pt x="43" y="41"/>
                      <a:pt x="43" y="41"/>
                      <a:pt x="43" y="41"/>
                    </a:cubicBezTo>
                    <a:cubicBezTo>
                      <a:pt x="43" y="46"/>
                      <a:pt x="43" y="46"/>
                      <a:pt x="43" y="46"/>
                    </a:cubicBezTo>
                    <a:cubicBezTo>
                      <a:pt x="44" y="46"/>
                      <a:pt x="44" y="46"/>
                      <a:pt x="44" y="46"/>
                    </a:cubicBezTo>
                    <a:cubicBezTo>
                      <a:pt x="49" y="46"/>
                      <a:pt x="54" y="48"/>
                      <a:pt x="57" y="52"/>
                    </a:cubicBezTo>
                    <a:cubicBezTo>
                      <a:pt x="61" y="55"/>
                      <a:pt x="63" y="60"/>
                      <a:pt x="63" y="66"/>
                    </a:cubicBezTo>
                    <a:cubicBezTo>
                      <a:pt x="63" y="126"/>
                      <a:pt x="63" y="126"/>
                      <a:pt x="63" y="126"/>
                    </a:cubicBezTo>
                    <a:cubicBezTo>
                      <a:pt x="63" y="126"/>
                      <a:pt x="63" y="126"/>
                      <a:pt x="63" y="126"/>
                    </a:cubicBezTo>
                    <a:cubicBezTo>
                      <a:pt x="63" y="134"/>
                      <a:pt x="59" y="141"/>
                      <a:pt x="54" y="146"/>
                    </a:cubicBezTo>
                    <a:cubicBezTo>
                      <a:pt x="51" y="149"/>
                      <a:pt x="47" y="151"/>
                      <a:pt x="43" y="153"/>
                    </a:cubicBezTo>
                    <a:close/>
                    <a:moveTo>
                      <a:pt x="43" y="53"/>
                    </a:moveTo>
                    <a:cubicBezTo>
                      <a:pt x="43" y="58"/>
                      <a:pt x="43" y="58"/>
                      <a:pt x="43" y="58"/>
                    </a:cubicBezTo>
                    <a:cubicBezTo>
                      <a:pt x="44" y="58"/>
                      <a:pt x="44" y="58"/>
                      <a:pt x="44" y="58"/>
                    </a:cubicBezTo>
                    <a:cubicBezTo>
                      <a:pt x="46" y="58"/>
                      <a:pt x="48" y="58"/>
                      <a:pt x="49" y="60"/>
                    </a:cubicBezTo>
                    <a:cubicBezTo>
                      <a:pt x="50" y="61"/>
                      <a:pt x="51" y="63"/>
                      <a:pt x="51" y="66"/>
                    </a:cubicBezTo>
                    <a:cubicBezTo>
                      <a:pt x="51" y="125"/>
                      <a:pt x="51" y="125"/>
                      <a:pt x="51" y="125"/>
                    </a:cubicBezTo>
                    <a:cubicBezTo>
                      <a:pt x="51" y="130"/>
                      <a:pt x="49" y="134"/>
                      <a:pt x="46" y="137"/>
                    </a:cubicBezTo>
                    <a:cubicBezTo>
                      <a:pt x="46" y="137"/>
                      <a:pt x="46" y="137"/>
                      <a:pt x="46" y="137"/>
                    </a:cubicBezTo>
                    <a:cubicBezTo>
                      <a:pt x="45" y="138"/>
                      <a:pt x="44" y="139"/>
                      <a:pt x="43" y="140"/>
                    </a:cubicBezTo>
                    <a:cubicBezTo>
                      <a:pt x="43" y="145"/>
                      <a:pt x="43" y="145"/>
                      <a:pt x="43" y="145"/>
                    </a:cubicBezTo>
                    <a:cubicBezTo>
                      <a:pt x="45" y="144"/>
                      <a:pt x="47" y="143"/>
                      <a:pt x="49" y="141"/>
                    </a:cubicBezTo>
                    <a:cubicBezTo>
                      <a:pt x="49" y="141"/>
                      <a:pt x="49" y="141"/>
                      <a:pt x="49" y="141"/>
                    </a:cubicBezTo>
                    <a:cubicBezTo>
                      <a:pt x="49" y="141"/>
                      <a:pt x="49" y="141"/>
                      <a:pt x="49" y="141"/>
                    </a:cubicBezTo>
                    <a:cubicBezTo>
                      <a:pt x="49" y="141"/>
                      <a:pt x="49" y="141"/>
                      <a:pt x="49" y="141"/>
                    </a:cubicBezTo>
                    <a:cubicBezTo>
                      <a:pt x="53" y="137"/>
                      <a:pt x="56" y="131"/>
                      <a:pt x="56" y="125"/>
                    </a:cubicBezTo>
                    <a:cubicBezTo>
                      <a:pt x="56" y="66"/>
                      <a:pt x="56" y="66"/>
                      <a:pt x="56" y="66"/>
                    </a:cubicBezTo>
                    <a:cubicBezTo>
                      <a:pt x="56" y="62"/>
                      <a:pt x="55" y="59"/>
                      <a:pt x="52" y="57"/>
                    </a:cubicBezTo>
                    <a:cubicBezTo>
                      <a:pt x="50" y="54"/>
                      <a:pt x="47" y="53"/>
                      <a:pt x="44" y="53"/>
                    </a:cubicBezTo>
                    <a:lnTo>
                      <a:pt x="43" y="53"/>
                    </a:lnTo>
                    <a:close/>
                    <a:moveTo>
                      <a:pt x="43" y="4"/>
                    </a:moveTo>
                    <a:cubicBezTo>
                      <a:pt x="35" y="4"/>
                      <a:pt x="35" y="4"/>
                      <a:pt x="35" y="4"/>
                    </a:cubicBezTo>
                    <a:cubicBezTo>
                      <a:pt x="26" y="4"/>
                      <a:pt x="18" y="8"/>
                      <a:pt x="13" y="14"/>
                    </a:cubicBezTo>
                    <a:cubicBezTo>
                      <a:pt x="8" y="20"/>
                      <a:pt x="5" y="29"/>
                      <a:pt x="5" y="39"/>
                    </a:cubicBezTo>
                    <a:cubicBezTo>
                      <a:pt x="5" y="125"/>
                      <a:pt x="5" y="125"/>
                      <a:pt x="5" y="125"/>
                    </a:cubicBezTo>
                    <a:cubicBezTo>
                      <a:pt x="5" y="125"/>
                      <a:pt x="5" y="125"/>
                      <a:pt x="5" y="125"/>
                    </a:cubicBezTo>
                    <a:cubicBezTo>
                      <a:pt x="5" y="125"/>
                      <a:pt x="5" y="125"/>
                      <a:pt x="5" y="125"/>
                    </a:cubicBezTo>
                    <a:cubicBezTo>
                      <a:pt x="5" y="133"/>
                      <a:pt x="8" y="140"/>
                      <a:pt x="13" y="145"/>
                    </a:cubicBezTo>
                    <a:cubicBezTo>
                      <a:pt x="18" y="151"/>
                      <a:pt x="25" y="154"/>
                      <a:pt x="33" y="154"/>
                    </a:cubicBezTo>
                    <a:cubicBezTo>
                      <a:pt x="33" y="154"/>
                      <a:pt x="33" y="154"/>
                      <a:pt x="33" y="154"/>
                    </a:cubicBezTo>
                    <a:cubicBezTo>
                      <a:pt x="33" y="154"/>
                      <a:pt x="33" y="154"/>
                      <a:pt x="33" y="154"/>
                    </a:cubicBezTo>
                    <a:cubicBezTo>
                      <a:pt x="34" y="154"/>
                      <a:pt x="34" y="154"/>
                      <a:pt x="34" y="154"/>
                    </a:cubicBezTo>
                    <a:cubicBezTo>
                      <a:pt x="37" y="154"/>
                      <a:pt x="40" y="154"/>
                      <a:pt x="43" y="153"/>
                    </a:cubicBezTo>
                    <a:cubicBezTo>
                      <a:pt x="43" y="158"/>
                      <a:pt x="43" y="158"/>
                      <a:pt x="43" y="158"/>
                    </a:cubicBezTo>
                    <a:cubicBezTo>
                      <a:pt x="40" y="158"/>
                      <a:pt x="37" y="159"/>
                      <a:pt x="34" y="159"/>
                    </a:cubicBezTo>
                    <a:cubicBezTo>
                      <a:pt x="33" y="159"/>
                      <a:pt x="33" y="159"/>
                      <a:pt x="33" y="159"/>
                    </a:cubicBezTo>
                    <a:cubicBezTo>
                      <a:pt x="33" y="159"/>
                      <a:pt x="33" y="159"/>
                      <a:pt x="33" y="159"/>
                    </a:cubicBezTo>
                    <a:cubicBezTo>
                      <a:pt x="33" y="159"/>
                      <a:pt x="33" y="159"/>
                      <a:pt x="33" y="159"/>
                    </a:cubicBezTo>
                    <a:cubicBezTo>
                      <a:pt x="24" y="159"/>
                      <a:pt x="16" y="155"/>
                      <a:pt x="10" y="149"/>
                    </a:cubicBezTo>
                    <a:cubicBezTo>
                      <a:pt x="4" y="143"/>
                      <a:pt x="0" y="134"/>
                      <a:pt x="0" y="125"/>
                    </a:cubicBezTo>
                    <a:cubicBezTo>
                      <a:pt x="0" y="125"/>
                      <a:pt x="0" y="125"/>
                      <a:pt x="0" y="125"/>
                    </a:cubicBezTo>
                    <a:cubicBezTo>
                      <a:pt x="0" y="125"/>
                      <a:pt x="0" y="125"/>
                      <a:pt x="0" y="125"/>
                    </a:cubicBezTo>
                    <a:cubicBezTo>
                      <a:pt x="0" y="39"/>
                      <a:pt x="0" y="39"/>
                      <a:pt x="0" y="39"/>
                    </a:cubicBezTo>
                    <a:cubicBezTo>
                      <a:pt x="0" y="27"/>
                      <a:pt x="3" y="18"/>
                      <a:pt x="9" y="11"/>
                    </a:cubicBezTo>
                    <a:cubicBezTo>
                      <a:pt x="16" y="4"/>
                      <a:pt x="24" y="0"/>
                      <a:pt x="35" y="0"/>
                    </a:cubicBezTo>
                    <a:cubicBezTo>
                      <a:pt x="43" y="0"/>
                      <a:pt x="43" y="0"/>
                      <a:pt x="43" y="0"/>
                    </a:cubicBezTo>
                    <a:cubicBezTo>
                      <a:pt x="43" y="4"/>
                      <a:pt x="43" y="4"/>
                      <a:pt x="43" y="4"/>
                    </a:cubicBezTo>
                    <a:close/>
                    <a:moveTo>
                      <a:pt x="43" y="46"/>
                    </a:moveTo>
                    <a:cubicBezTo>
                      <a:pt x="43" y="41"/>
                      <a:pt x="43" y="41"/>
                      <a:pt x="43" y="41"/>
                    </a:cubicBezTo>
                    <a:cubicBezTo>
                      <a:pt x="41" y="41"/>
                      <a:pt x="41" y="41"/>
                      <a:pt x="41" y="41"/>
                    </a:cubicBezTo>
                    <a:cubicBezTo>
                      <a:pt x="35" y="41"/>
                      <a:pt x="29" y="44"/>
                      <a:pt x="25" y="48"/>
                    </a:cubicBezTo>
                    <a:cubicBezTo>
                      <a:pt x="21" y="53"/>
                      <a:pt x="18" y="59"/>
                      <a:pt x="18" y="66"/>
                    </a:cubicBezTo>
                    <a:cubicBezTo>
                      <a:pt x="18" y="116"/>
                      <a:pt x="18" y="116"/>
                      <a:pt x="18" y="116"/>
                    </a:cubicBezTo>
                    <a:cubicBezTo>
                      <a:pt x="18" y="117"/>
                      <a:pt x="19" y="118"/>
                      <a:pt x="20" y="118"/>
                    </a:cubicBezTo>
                    <a:cubicBezTo>
                      <a:pt x="32" y="118"/>
                      <a:pt x="32" y="118"/>
                      <a:pt x="32" y="118"/>
                    </a:cubicBezTo>
                    <a:cubicBezTo>
                      <a:pt x="34" y="118"/>
                      <a:pt x="35" y="117"/>
                      <a:pt x="35" y="116"/>
                    </a:cubicBezTo>
                    <a:cubicBezTo>
                      <a:pt x="35" y="66"/>
                      <a:pt x="35" y="66"/>
                      <a:pt x="35" y="66"/>
                    </a:cubicBezTo>
                    <a:cubicBezTo>
                      <a:pt x="35" y="63"/>
                      <a:pt x="35" y="61"/>
                      <a:pt x="37" y="60"/>
                    </a:cubicBezTo>
                    <a:cubicBezTo>
                      <a:pt x="38" y="58"/>
                      <a:pt x="39" y="58"/>
                      <a:pt x="41" y="58"/>
                    </a:cubicBezTo>
                    <a:cubicBezTo>
                      <a:pt x="43" y="58"/>
                      <a:pt x="43" y="58"/>
                      <a:pt x="43" y="58"/>
                    </a:cubicBezTo>
                    <a:cubicBezTo>
                      <a:pt x="43" y="53"/>
                      <a:pt x="43" y="53"/>
                      <a:pt x="43" y="53"/>
                    </a:cubicBezTo>
                    <a:cubicBezTo>
                      <a:pt x="41" y="53"/>
                      <a:pt x="41" y="53"/>
                      <a:pt x="41" y="53"/>
                    </a:cubicBezTo>
                    <a:cubicBezTo>
                      <a:pt x="38" y="53"/>
                      <a:pt x="35" y="54"/>
                      <a:pt x="33" y="56"/>
                    </a:cubicBezTo>
                    <a:cubicBezTo>
                      <a:pt x="31" y="59"/>
                      <a:pt x="30" y="62"/>
                      <a:pt x="30" y="66"/>
                    </a:cubicBezTo>
                    <a:cubicBezTo>
                      <a:pt x="30" y="113"/>
                      <a:pt x="30" y="113"/>
                      <a:pt x="30" y="113"/>
                    </a:cubicBezTo>
                    <a:cubicBezTo>
                      <a:pt x="23" y="113"/>
                      <a:pt x="23" y="113"/>
                      <a:pt x="23" y="113"/>
                    </a:cubicBezTo>
                    <a:cubicBezTo>
                      <a:pt x="23" y="66"/>
                      <a:pt x="23" y="66"/>
                      <a:pt x="23" y="66"/>
                    </a:cubicBezTo>
                    <a:cubicBezTo>
                      <a:pt x="23" y="60"/>
                      <a:pt x="25" y="55"/>
                      <a:pt x="28" y="51"/>
                    </a:cubicBezTo>
                    <a:cubicBezTo>
                      <a:pt x="31" y="48"/>
                      <a:pt x="36" y="46"/>
                      <a:pt x="41" y="46"/>
                    </a:cubicBezTo>
                    <a:cubicBezTo>
                      <a:pt x="43" y="46"/>
                      <a:pt x="43" y="46"/>
                      <a:pt x="43" y="46"/>
                    </a:cubicBezTo>
                    <a:close/>
                    <a:moveTo>
                      <a:pt x="43" y="145"/>
                    </a:moveTo>
                    <a:cubicBezTo>
                      <a:pt x="43" y="140"/>
                      <a:pt x="43" y="140"/>
                      <a:pt x="43" y="140"/>
                    </a:cubicBezTo>
                    <a:cubicBezTo>
                      <a:pt x="40" y="141"/>
                      <a:pt x="37" y="142"/>
                      <a:pt x="34" y="142"/>
                    </a:cubicBezTo>
                    <a:cubicBezTo>
                      <a:pt x="31" y="142"/>
                      <a:pt x="29" y="142"/>
                      <a:pt x="27" y="141"/>
                    </a:cubicBezTo>
                    <a:cubicBezTo>
                      <a:pt x="24" y="140"/>
                      <a:pt x="22" y="138"/>
                      <a:pt x="21" y="137"/>
                    </a:cubicBezTo>
                    <a:cubicBezTo>
                      <a:pt x="20" y="135"/>
                      <a:pt x="18" y="133"/>
                      <a:pt x="18" y="130"/>
                    </a:cubicBezTo>
                    <a:cubicBezTo>
                      <a:pt x="17" y="127"/>
                      <a:pt x="16" y="124"/>
                      <a:pt x="16" y="119"/>
                    </a:cubicBezTo>
                    <a:cubicBezTo>
                      <a:pt x="16" y="39"/>
                      <a:pt x="16" y="39"/>
                      <a:pt x="16" y="39"/>
                    </a:cubicBezTo>
                    <a:cubicBezTo>
                      <a:pt x="16" y="31"/>
                      <a:pt x="18" y="26"/>
                      <a:pt x="21" y="22"/>
                    </a:cubicBezTo>
                    <a:cubicBezTo>
                      <a:pt x="25" y="18"/>
                      <a:pt x="30" y="16"/>
                      <a:pt x="35" y="16"/>
                    </a:cubicBezTo>
                    <a:cubicBezTo>
                      <a:pt x="43" y="16"/>
                      <a:pt x="43" y="16"/>
                      <a:pt x="43" y="16"/>
                    </a:cubicBezTo>
                    <a:cubicBezTo>
                      <a:pt x="43" y="11"/>
                      <a:pt x="43" y="11"/>
                      <a:pt x="43" y="11"/>
                    </a:cubicBezTo>
                    <a:cubicBezTo>
                      <a:pt x="35" y="11"/>
                      <a:pt x="35" y="11"/>
                      <a:pt x="35" y="11"/>
                    </a:cubicBezTo>
                    <a:cubicBezTo>
                      <a:pt x="29" y="11"/>
                      <a:pt x="22" y="14"/>
                      <a:pt x="18" y="19"/>
                    </a:cubicBezTo>
                    <a:cubicBezTo>
                      <a:pt x="14" y="24"/>
                      <a:pt x="12" y="30"/>
                      <a:pt x="12" y="39"/>
                    </a:cubicBezTo>
                    <a:cubicBezTo>
                      <a:pt x="12" y="119"/>
                      <a:pt x="12" y="119"/>
                      <a:pt x="12" y="119"/>
                    </a:cubicBezTo>
                    <a:cubicBezTo>
                      <a:pt x="12" y="124"/>
                      <a:pt x="12" y="128"/>
                      <a:pt x="13" y="131"/>
                    </a:cubicBezTo>
                    <a:cubicBezTo>
                      <a:pt x="14" y="135"/>
                      <a:pt x="15" y="137"/>
                      <a:pt x="17" y="140"/>
                    </a:cubicBezTo>
                    <a:cubicBezTo>
                      <a:pt x="17" y="140"/>
                      <a:pt x="17" y="140"/>
                      <a:pt x="17" y="140"/>
                    </a:cubicBezTo>
                    <a:cubicBezTo>
                      <a:pt x="17" y="140"/>
                      <a:pt x="17" y="140"/>
                      <a:pt x="17" y="140"/>
                    </a:cubicBezTo>
                    <a:cubicBezTo>
                      <a:pt x="19" y="142"/>
                      <a:pt x="22" y="144"/>
                      <a:pt x="25" y="145"/>
                    </a:cubicBezTo>
                    <a:cubicBezTo>
                      <a:pt x="27" y="146"/>
                      <a:pt x="31" y="147"/>
                      <a:pt x="34" y="147"/>
                    </a:cubicBezTo>
                    <a:cubicBezTo>
                      <a:pt x="37" y="147"/>
                      <a:pt x="40" y="146"/>
                      <a:pt x="43"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0" name="Freeform 74"/>
              <p:cNvSpPr>
                <a:spLocks noEditPoints="1"/>
              </p:cNvSpPr>
              <p:nvPr/>
            </p:nvSpPr>
            <p:spPr bwMode="auto">
              <a:xfrm>
                <a:off x="6689737" y="1758961"/>
                <a:ext cx="66675" cy="52389"/>
              </a:xfrm>
              <a:custGeom>
                <a:avLst/>
                <a:gdLst>
                  <a:gd name="T0" fmla="*/ 23 w 30"/>
                  <a:gd name="T1" fmla="*/ 19 h 23"/>
                  <a:gd name="T2" fmla="*/ 15 w 30"/>
                  <a:gd name="T3" fmla="*/ 7 h 23"/>
                  <a:gd name="T4" fmla="*/ 15 w 30"/>
                  <a:gd name="T5" fmla="*/ 7 h 23"/>
                  <a:gd name="T6" fmla="*/ 15 w 30"/>
                  <a:gd name="T7" fmla="*/ 0 h 23"/>
                  <a:gd name="T8" fmla="*/ 17 w 30"/>
                  <a:gd name="T9" fmla="*/ 1 h 23"/>
                  <a:gd name="T10" fmla="*/ 29 w 30"/>
                  <a:gd name="T11" fmla="*/ 20 h 23"/>
                  <a:gd name="T12" fmla="*/ 30 w 30"/>
                  <a:gd name="T13" fmla="*/ 21 h 23"/>
                  <a:gd name="T14" fmla="*/ 27 w 30"/>
                  <a:gd name="T15" fmla="*/ 23 h 23"/>
                  <a:gd name="T16" fmla="*/ 15 w 30"/>
                  <a:gd name="T17" fmla="*/ 23 h 23"/>
                  <a:gd name="T18" fmla="*/ 15 w 30"/>
                  <a:gd name="T19" fmla="*/ 19 h 23"/>
                  <a:gd name="T20" fmla="*/ 23 w 30"/>
                  <a:gd name="T21" fmla="*/ 19 h 23"/>
                  <a:gd name="T22" fmla="*/ 15 w 30"/>
                  <a:gd name="T23" fmla="*/ 7 h 23"/>
                  <a:gd name="T24" fmla="*/ 7 w 30"/>
                  <a:gd name="T25" fmla="*/ 19 h 23"/>
                  <a:gd name="T26" fmla="*/ 15 w 30"/>
                  <a:gd name="T27" fmla="*/ 19 h 23"/>
                  <a:gd name="T28" fmla="*/ 15 w 30"/>
                  <a:gd name="T29" fmla="*/ 23 h 23"/>
                  <a:gd name="T30" fmla="*/ 3 w 30"/>
                  <a:gd name="T31" fmla="*/ 23 h 23"/>
                  <a:gd name="T32" fmla="*/ 3 w 30"/>
                  <a:gd name="T33" fmla="*/ 23 h 23"/>
                  <a:gd name="T34" fmla="*/ 2 w 30"/>
                  <a:gd name="T35" fmla="*/ 23 h 23"/>
                  <a:gd name="T36" fmla="*/ 1 w 30"/>
                  <a:gd name="T37" fmla="*/ 20 h 23"/>
                  <a:gd name="T38" fmla="*/ 13 w 30"/>
                  <a:gd name="T39" fmla="*/ 1 h 23"/>
                  <a:gd name="T40" fmla="*/ 14 w 30"/>
                  <a:gd name="T41" fmla="*/ 0 h 23"/>
                  <a:gd name="T42" fmla="*/ 15 w 30"/>
                  <a:gd name="T43" fmla="*/ 0 h 23"/>
                  <a:gd name="T44" fmla="*/ 15 w 30"/>
                  <a:gd name="T45"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23">
                    <a:moveTo>
                      <a:pt x="23" y="19"/>
                    </a:moveTo>
                    <a:cubicBezTo>
                      <a:pt x="15" y="7"/>
                      <a:pt x="15" y="7"/>
                      <a:pt x="15" y="7"/>
                    </a:cubicBezTo>
                    <a:cubicBezTo>
                      <a:pt x="15" y="7"/>
                      <a:pt x="15" y="7"/>
                      <a:pt x="15" y="7"/>
                    </a:cubicBezTo>
                    <a:cubicBezTo>
                      <a:pt x="15" y="0"/>
                      <a:pt x="15" y="0"/>
                      <a:pt x="15" y="0"/>
                    </a:cubicBezTo>
                    <a:cubicBezTo>
                      <a:pt x="16" y="0"/>
                      <a:pt x="17" y="0"/>
                      <a:pt x="17" y="1"/>
                    </a:cubicBezTo>
                    <a:cubicBezTo>
                      <a:pt x="29" y="20"/>
                      <a:pt x="29" y="20"/>
                      <a:pt x="29" y="20"/>
                    </a:cubicBezTo>
                    <a:cubicBezTo>
                      <a:pt x="29" y="20"/>
                      <a:pt x="30" y="20"/>
                      <a:pt x="30" y="21"/>
                    </a:cubicBezTo>
                    <a:cubicBezTo>
                      <a:pt x="30" y="22"/>
                      <a:pt x="29" y="23"/>
                      <a:pt x="27" y="23"/>
                    </a:cubicBezTo>
                    <a:cubicBezTo>
                      <a:pt x="15" y="23"/>
                      <a:pt x="15" y="23"/>
                      <a:pt x="15" y="23"/>
                    </a:cubicBezTo>
                    <a:cubicBezTo>
                      <a:pt x="15" y="19"/>
                      <a:pt x="15" y="19"/>
                      <a:pt x="15" y="19"/>
                    </a:cubicBezTo>
                    <a:lnTo>
                      <a:pt x="23" y="19"/>
                    </a:lnTo>
                    <a:close/>
                    <a:moveTo>
                      <a:pt x="15" y="7"/>
                    </a:moveTo>
                    <a:cubicBezTo>
                      <a:pt x="7" y="19"/>
                      <a:pt x="7" y="19"/>
                      <a:pt x="7" y="19"/>
                    </a:cubicBezTo>
                    <a:cubicBezTo>
                      <a:pt x="15" y="19"/>
                      <a:pt x="15" y="19"/>
                      <a:pt x="15" y="19"/>
                    </a:cubicBezTo>
                    <a:cubicBezTo>
                      <a:pt x="15" y="23"/>
                      <a:pt x="15" y="23"/>
                      <a:pt x="15" y="23"/>
                    </a:cubicBezTo>
                    <a:cubicBezTo>
                      <a:pt x="3" y="23"/>
                      <a:pt x="3" y="23"/>
                      <a:pt x="3" y="23"/>
                    </a:cubicBezTo>
                    <a:cubicBezTo>
                      <a:pt x="3" y="23"/>
                      <a:pt x="3" y="23"/>
                      <a:pt x="3" y="23"/>
                    </a:cubicBezTo>
                    <a:cubicBezTo>
                      <a:pt x="3" y="23"/>
                      <a:pt x="2" y="23"/>
                      <a:pt x="2" y="23"/>
                    </a:cubicBezTo>
                    <a:cubicBezTo>
                      <a:pt x="1" y="22"/>
                      <a:pt x="0" y="21"/>
                      <a:pt x="1" y="20"/>
                    </a:cubicBezTo>
                    <a:cubicBezTo>
                      <a:pt x="13" y="1"/>
                      <a:pt x="13" y="1"/>
                      <a:pt x="13" y="1"/>
                    </a:cubicBezTo>
                    <a:cubicBezTo>
                      <a:pt x="13" y="1"/>
                      <a:pt x="14" y="0"/>
                      <a:pt x="14" y="0"/>
                    </a:cubicBezTo>
                    <a:cubicBezTo>
                      <a:pt x="14" y="0"/>
                      <a:pt x="15" y="0"/>
                      <a:pt x="15" y="0"/>
                    </a:cubicBezTo>
                    <a:lnTo>
                      <a:pt x="1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1" name="Freeform 75"/>
              <p:cNvSpPr>
                <a:spLocks noEditPoints="1"/>
              </p:cNvSpPr>
              <p:nvPr/>
            </p:nvSpPr>
            <p:spPr bwMode="auto">
              <a:xfrm>
                <a:off x="6827849" y="1882787"/>
                <a:ext cx="55563" cy="65088"/>
              </a:xfrm>
              <a:custGeom>
                <a:avLst/>
                <a:gdLst>
                  <a:gd name="T0" fmla="*/ 11 w 25"/>
                  <a:gd name="T1" fmla="*/ 19 h 29"/>
                  <a:gd name="T2" fmla="*/ 17 w 25"/>
                  <a:gd name="T3" fmla="*/ 15 h 29"/>
                  <a:gd name="T4" fmla="*/ 11 w 25"/>
                  <a:gd name="T5" fmla="*/ 11 h 29"/>
                  <a:gd name="T6" fmla="*/ 11 w 25"/>
                  <a:gd name="T7" fmla="*/ 5 h 29"/>
                  <a:gd name="T8" fmla="*/ 23 w 25"/>
                  <a:gd name="T9" fmla="*/ 13 h 29"/>
                  <a:gd name="T10" fmla="*/ 24 w 25"/>
                  <a:gd name="T11" fmla="*/ 13 h 29"/>
                  <a:gd name="T12" fmla="*/ 23 w 25"/>
                  <a:gd name="T13" fmla="*/ 17 h 29"/>
                  <a:gd name="T14" fmla="*/ 11 w 25"/>
                  <a:gd name="T15" fmla="*/ 24 h 29"/>
                  <a:gd name="T16" fmla="*/ 11 w 25"/>
                  <a:gd name="T17" fmla="*/ 19 h 29"/>
                  <a:gd name="T18" fmla="*/ 5 w 25"/>
                  <a:gd name="T19" fmla="*/ 23 h 29"/>
                  <a:gd name="T20" fmla="*/ 11 w 25"/>
                  <a:gd name="T21" fmla="*/ 19 h 29"/>
                  <a:gd name="T22" fmla="*/ 11 w 25"/>
                  <a:gd name="T23" fmla="*/ 24 h 29"/>
                  <a:gd name="T24" fmla="*/ 4 w 25"/>
                  <a:gd name="T25" fmla="*/ 29 h 29"/>
                  <a:gd name="T26" fmla="*/ 3 w 25"/>
                  <a:gd name="T27" fmla="*/ 29 h 29"/>
                  <a:gd name="T28" fmla="*/ 0 w 25"/>
                  <a:gd name="T29" fmla="*/ 27 h 29"/>
                  <a:gd name="T30" fmla="*/ 0 w 25"/>
                  <a:gd name="T31" fmla="*/ 3 h 29"/>
                  <a:gd name="T32" fmla="*/ 0 w 25"/>
                  <a:gd name="T33" fmla="*/ 3 h 29"/>
                  <a:gd name="T34" fmla="*/ 1 w 25"/>
                  <a:gd name="T35" fmla="*/ 1 h 29"/>
                  <a:gd name="T36" fmla="*/ 4 w 25"/>
                  <a:gd name="T37" fmla="*/ 1 h 29"/>
                  <a:gd name="T38" fmla="*/ 11 w 25"/>
                  <a:gd name="T39" fmla="*/ 5 h 29"/>
                  <a:gd name="T40" fmla="*/ 11 w 25"/>
                  <a:gd name="T41" fmla="*/ 11 h 29"/>
                  <a:gd name="T42" fmla="*/ 5 w 25"/>
                  <a:gd name="T43" fmla="*/ 7 h 29"/>
                  <a:gd name="T44" fmla="*/ 5 w 25"/>
                  <a:gd name="T45"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9">
                    <a:moveTo>
                      <a:pt x="11" y="19"/>
                    </a:moveTo>
                    <a:cubicBezTo>
                      <a:pt x="17" y="15"/>
                      <a:pt x="17" y="15"/>
                      <a:pt x="17" y="15"/>
                    </a:cubicBezTo>
                    <a:cubicBezTo>
                      <a:pt x="11" y="11"/>
                      <a:pt x="11" y="11"/>
                      <a:pt x="11" y="11"/>
                    </a:cubicBezTo>
                    <a:cubicBezTo>
                      <a:pt x="11" y="5"/>
                      <a:pt x="11" y="5"/>
                      <a:pt x="11" y="5"/>
                    </a:cubicBezTo>
                    <a:cubicBezTo>
                      <a:pt x="23" y="13"/>
                      <a:pt x="23" y="13"/>
                      <a:pt x="23" y="13"/>
                    </a:cubicBezTo>
                    <a:cubicBezTo>
                      <a:pt x="23" y="13"/>
                      <a:pt x="24" y="13"/>
                      <a:pt x="24" y="13"/>
                    </a:cubicBezTo>
                    <a:cubicBezTo>
                      <a:pt x="25" y="15"/>
                      <a:pt x="24" y="16"/>
                      <a:pt x="23" y="17"/>
                    </a:cubicBezTo>
                    <a:cubicBezTo>
                      <a:pt x="11" y="24"/>
                      <a:pt x="11" y="24"/>
                      <a:pt x="11" y="24"/>
                    </a:cubicBezTo>
                    <a:lnTo>
                      <a:pt x="11" y="19"/>
                    </a:lnTo>
                    <a:close/>
                    <a:moveTo>
                      <a:pt x="5" y="23"/>
                    </a:moveTo>
                    <a:cubicBezTo>
                      <a:pt x="11" y="19"/>
                      <a:pt x="11" y="19"/>
                      <a:pt x="11" y="19"/>
                    </a:cubicBezTo>
                    <a:cubicBezTo>
                      <a:pt x="11" y="24"/>
                      <a:pt x="11" y="24"/>
                      <a:pt x="11" y="24"/>
                    </a:cubicBezTo>
                    <a:cubicBezTo>
                      <a:pt x="4" y="29"/>
                      <a:pt x="4" y="29"/>
                      <a:pt x="4" y="29"/>
                    </a:cubicBezTo>
                    <a:cubicBezTo>
                      <a:pt x="4" y="29"/>
                      <a:pt x="3" y="29"/>
                      <a:pt x="3" y="29"/>
                    </a:cubicBezTo>
                    <a:cubicBezTo>
                      <a:pt x="2" y="29"/>
                      <a:pt x="0" y="28"/>
                      <a:pt x="0" y="27"/>
                    </a:cubicBezTo>
                    <a:cubicBezTo>
                      <a:pt x="0" y="3"/>
                      <a:pt x="0" y="3"/>
                      <a:pt x="0" y="3"/>
                    </a:cubicBezTo>
                    <a:cubicBezTo>
                      <a:pt x="0" y="3"/>
                      <a:pt x="0" y="3"/>
                      <a:pt x="0" y="3"/>
                    </a:cubicBezTo>
                    <a:cubicBezTo>
                      <a:pt x="0" y="2"/>
                      <a:pt x="1" y="2"/>
                      <a:pt x="1" y="1"/>
                    </a:cubicBezTo>
                    <a:cubicBezTo>
                      <a:pt x="2" y="0"/>
                      <a:pt x="3" y="0"/>
                      <a:pt x="4" y="1"/>
                    </a:cubicBezTo>
                    <a:cubicBezTo>
                      <a:pt x="11" y="5"/>
                      <a:pt x="11" y="5"/>
                      <a:pt x="11" y="5"/>
                    </a:cubicBezTo>
                    <a:cubicBezTo>
                      <a:pt x="11" y="11"/>
                      <a:pt x="11" y="11"/>
                      <a:pt x="11" y="11"/>
                    </a:cubicBezTo>
                    <a:cubicBezTo>
                      <a:pt x="5" y="7"/>
                      <a:pt x="5" y="7"/>
                      <a:pt x="5" y="7"/>
                    </a:cubicBezTo>
                    <a:lnTo>
                      <a:pt x="5"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2" name="Freeform 76"/>
              <p:cNvSpPr>
                <a:spLocks noEditPoints="1"/>
              </p:cNvSpPr>
              <p:nvPr/>
            </p:nvSpPr>
            <p:spPr bwMode="auto">
              <a:xfrm>
                <a:off x="6580198" y="1882787"/>
                <a:ext cx="39688" cy="34925"/>
              </a:xfrm>
              <a:custGeom>
                <a:avLst/>
                <a:gdLst>
                  <a:gd name="T0" fmla="*/ 12 w 17"/>
                  <a:gd name="T1" fmla="*/ 7 h 15"/>
                  <a:gd name="T2" fmla="*/ 11 w 17"/>
                  <a:gd name="T3" fmla="*/ 8 h 15"/>
                  <a:gd name="T4" fmla="*/ 11 w 17"/>
                  <a:gd name="T5" fmla="*/ 2 h 15"/>
                  <a:gd name="T6" fmla="*/ 13 w 17"/>
                  <a:gd name="T7" fmla="*/ 1 h 15"/>
                  <a:gd name="T8" fmla="*/ 14 w 17"/>
                  <a:gd name="T9" fmla="*/ 0 h 15"/>
                  <a:gd name="T10" fmla="*/ 17 w 17"/>
                  <a:gd name="T11" fmla="*/ 3 h 15"/>
                  <a:gd name="T12" fmla="*/ 17 w 17"/>
                  <a:gd name="T13" fmla="*/ 12 h 15"/>
                  <a:gd name="T14" fmla="*/ 17 w 17"/>
                  <a:gd name="T15" fmla="*/ 12 h 15"/>
                  <a:gd name="T16" fmla="*/ 17 w 17"/>
                  <a:gd name="T17" fmla="*/ 13 h 15"/>
                  <a:gd name="T18" fmla="*/ 14 w 17"/>
                  <a:gd name="T19" fmla="*/ 14 h 15"/>
                  <a:gd name="T20" fmla="*/ 11 w 17"/>
                  <a:gd name="T21" fmla="*/ 14 h 15"/>
                  <a:gd name="T22" fmla="*/ 11 w 17"/>
                  <a:gd name="T23" fmla="*/ 9 h 15"/>
                  <a:gd name="T24" fmla="*/ 12 w 17"/>
                  <a:gd name="T25" fmla="*/ 9 h 15"/>
                  <a:gd name="T26" fmla="*/ 12 w 17"/>
                  <a:gd name="T27" fmla="*/ 7 h 15"/>
                  <a:gd name="T28" fmla="*/ 11 w 17"/>
                  <a:gd name="T29" fmla="*/ 8 h 15"/>
                  <a:gd name="T30" fmla="*/ 9 w 17"/>
                  <a:gd name="T31" fmla="*/ 9 h 15"/>
                  <a:gd name="T32" fmla="*/ 11 w 17"/>
                  <a:gd name="T33" fmla="*/ 9 h 15"/>
                  <a:gd name="T34" fmla="*/ 11 w 17"/>
                  <a:gd name="T35" fmla="*/ 14 h 15"/>
                  <a:gd name="T36" fmla="*/ 8 w 17"/>
                  <a:gd name="T37" fmla="*/ 13 h 15"/>
                  <a:gd name="T38" fmla="*/ 2 w 17"/>
                  <a:gd name="T39" fmla="*/ 13 h 15"/>
                  <a:gd name="T40" fmla="*/ 2 w 17"/>
                  <a:gd name="T41" fmla="*/ 13 h 15"/>
                  <a:gd name="T42" fmla="*/ 0 w 17"/>
                  <a:gd name="T43" fmla="*/ 12 h 15"/>
                  <a:gd name="T44" fmla="*/ 1 w 17"/>
                  <a:gd name="T45" fmla="*/ 8 h 15"/>
                  <a:gd name="T46" fmla="*/ 11 w 17"/>
                  <a:gd name="T47" fmla="*/ 2 h 15"/>
                  <a:gd name="T48" fmla="*/ 11 w 17"/>
                  <a:gd name="T49"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15">
                    <a:moveTo>
                      <a:pt x="12" y="7"/>
                    </a:moveTo>
                    <a:cubicBezTo>
                      <a:pt x="11" y="8"/>
                      <a:pt x="11" y="8"/>
                      <a:pt x="11" y="8"/>
                    </a:cubicBezTo>
                    <a:cubicBezTo>
                      <a:pt x="11" y="2"/>
                      <a:pt x="11" y="2"/>
                      <a:pt x="11" y="2"/>
                    </a:cubicBezTo>
                    <a:cubicBezTo>
                      <a:pt x="13" y="1"/>
                      <a:pt x="13" y="1"/>
                      <a:pt x="13" y="1"/>
                    </a:cubicBezTo>
                    <a:cubicBezTo>
                      <a:pt x="13" y="0"/>
                      <a:pt x="14" y="0"/>
                      <a:pt x="14" y="0"/>
                    </a:cubicBezTo>
                    <a:cubicBezTo>
                      <a:pt x="16" y="0"/>
                      <a:pt x="17" y="1"/>
                      <a:pt x="17" y="3"/>
                    </a:cubicBezTo>
                    <a:cubicBezTo>
                      <a:pt x="17" y="12"/>
                      <a:pt x="17" y="12"/>
                      <a:pt x="17" y="12"/>
                    </a:cubicBezTo>
                    <a:cubicBezTo>
                      <a:pt x="17" y="12"/>
                      <a:pt x="17" y="12"/>
                      <a:pt x="17" y="12"/>
                    </a:cubicBezTo>
                    <a:cubicBezTo>
                      <a:pt x="17" y="12"/>
                      <a:pt x="17" y="12"/>
                      <a:pt x="17" y="13"/>
                    </a:cubicBezTo>
                    <a:cubicBezTo>
                      <a:pt x="16" y="14"/>
                      <a:pt x="15" y="15"/>
                      <a:pt x="14" y="14"/>
                    </a:cubicBezTo>
                    <a:cubicBezTo>
                      <a:pt x="13" y="14"/>
                      <a:pt x="12" y="14"/>
                      <a:pt x="11" y="14"/>
                    </a:cubicBezTo>
                    <a:cubicBezTo>
                      <a:pt x="11" y="9"/>
                      <a:pt x="11" y="9"/>
                      <a:pt x="11" y="9"/>
                    </a:cubicBezTo>
                    <a:cubicBezTo>
                      <a:pt x="11" y="9"/>
                      <a:pt x="12" y="9"/>
                      <a:pt x="12" y="9"/>
                    </a:cubicBezTo>
                    <a:lnTo>
                      <a:pt x="12" y="7"/>
                    </a:lnTo>
                    <a:close/>
                    <a:moveTo>
                      <a:pt x="11" y="8"/>
                    </a:moveTo>
                    <a:cubicBezTo>
                      <a:pt x="9" y="9"/>
                      <a:pt x="9" y="9"/>
                      <a:pt x="9" y="9"/>
                    </a:cubicBezTo>
                    <a:cubicBezTo>
                      <a:pt x="10" y="9"/>
                      <a:pt x="10" y="9"/>
                      <a:pt x="11" y="9"/>
                    </a:cubicBezTo>
                    <a:cubicBezTo>
                      <a:pt x="11" y="14"/>
                      <a:pt x="11" y="14"/>
                      <a:pt x="11" y="14"/>
                    </a:cubicBezTo>
                    <a:cubicBezTo>
                      <a:pt x="10" y="14"/>
                      <a:pt x="9" y="13"/>
                      <a:pt x="8" y="13"/>
                    </a:cubicBezTo>
                    <a:cubicBezTo>
                      <a:pt x="6" y="13"/>
                      <a:pt x="4" y="13"/>
                      <a:pt x="2" y="13"/>
                    </a:cubicBezTo>
                    <a:cubicBezTo>
                      <a:pt x="2" y="13"/>
                      <a:pt x="2" y="13"/>
                      <a:pt x="2" y="13"/>
                    </a:cubicBezTo>
                    <a:cubicBezTo>
                      <a:pt x="2" y="13"/>
                      <a:pt x="1" y="12"/>
                      <a:pt x="0" y="12"/>
                    </a:cubicBezTo>
                    <a:cubicBezTo>
                      <a:pt x="0" y="11"/>
                      <a:pt x="0" y="9"/>
                      <a:pt x="1" y="8"/>
                    </a:cubicBezTo>
                    <a:cubicBezTo>
                      <a:pt x="11" y="2"/>
                      <a:pt x="11" y="2"/>
                      <a:pt x="11" y="2"/>
                    </a:cubicBez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3" name="Freeform 77"/>
              <p:cNvSpPr>
                <a:spLocks noEditPoints="1"/>
              </p:cNvSpPr>
              <p:nvPr/>
            </p:nvSpPr>
            <p:spPr bwMode="auto">
              <a:xfrm>
                <a:off x="6775461" y="1801824"/>
                <a:ext cx="63500" cy="63500"/>
              </a:xfrm>
              <a:custGeom>
                <a:avLst/>
                <a:gdLst>
                  <a:gd name="T0" fmla="*/ 15 w 28"/>
                  <a:gd name="T1" fmla="*/ 16 h 28"/>
                  <a:gd name="T2" fmla="*/ 19 w 28"/>
                  <a:gd name="T3" fmla="*/ 20 h 28"/>
                  <a:gd name="T4" fmla="*/ 22 w 28"/>
                  <a:gd name="T5" fmla="*/ 6 h 28"/>
                  <a:gd name="T6" fmla="*/ 15 w 28"/>
                  <a:gd name="T7" fmla="*/ 8 h 28"/>
                  <a:gd name="T8" fmla="*/ 15 w 28"/>
                  <a:gd name="T9" fmla="*/ 3 h 28"/>
                  <a:gd name="T10" fmla="*/ 25 w 28"/>
                  <a:gd name="T11" fmla="*/ 1 h 28"/>
                  <a:gd name="T12" fmla="*/ 26 w 28"/>
                  <a:gd name="T13" fmla="*/ 1 h 28"/>
                  <a:gd name="T14" fmla="*/ 27 w 28"/>
                  <a:gd name="T15" fmla="*/ 3 h 28"/>
                  <a:gd name="T16" fmla="*/ 23 w 28"/>
                  <a:gd name="T17" fmla="*/ 25 h 28"/>
                  <a:gd name="T18" fmla="*/ 23 w 28"/>
                  <a:gd name="T19" fmla="*/ 25 h 28"/>
                  <a:gd name="T20" fmla="*/ 22 w 28"/>
                  <a:gd name="T21" fmla="*/ 27 h 28"/>
                  <a:gd name="T22" fmla="*/ 18 w 28"/>
                  <a:gd name="T23" fmla="*/ 27 h 28"/>
                  <a:gd name="T24" fmla="*/ 15 w 28"/>
                  <a:gd name="T25" fmla="*/ 23 h 28"/>
                  <a:gd name="T26" fmla="*/ 15 w 28"/>
                  <a:gd name="T27" fmla="*/ 16 h 28"/>
                  <a:gd name="T28" fmla="*/ 8 w 28"/>
                  <a:gd name="T29" fmla="*/ 9 h 28"/>
                  <a:gd name="T30" fmla="*/ 15 w 28"/>
                  <a:gd name="T31" fmla="*/ 16 h 28"/>
                  <a:gd name="T32" fmla="*/ 15 w 28"/>
                  <a:gd name="T33" fmla="*/ 23 h 28"/>
                  <a:gd name="T34" fmla="*/ 1 w 28"/>
                  <a:gd name="T35" fmla="*/ 9 h 28"/>
                  <a:gd name="T36" fmla="*/ 1 w 28"/>
                  <a:gd name="T37" fmla="*/ 8 h 28"/>
                  <a:gd name="T38" fmla="*/ 3 w 28"/>
                  <a:gd name="T39" fmla="*/ 5 h 28"/>
                  <a:gd name="T40" fmla="*/ 15 w 28"/>
                  <a:gd name="T41" fmla="*/ 3 h 28"/>
                  <a:gd name="T42" fmla="*/ 15 w 28"/>
                  <a:gd name="T43" fmla="*/ 8 h 28"/>
                  <a:gd name="T44" fmla="*/ 8 w 28"/>
                  <a:gd name="T4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8">
                    <a:moveTo>
                      <a:pt x="15" y="16"/>
                    </a:moveTo>
                    <a:cubicBezTo>
                      <a:pt x="19" y="20"/>
                      <a:pt x="19" y="20"/>
                      <a:pt x="19" y="20"/>
                    </a:cubicBezTo>
                    <a:cubicBezTo>
                      <a:pt x="22" y="6"/>
                      <a:pt x="22" y="6"/>
                      <a:pt x="22" y="6"/>
                    </a:cubicBezTo>
                    <a:cubicBezTo>
                      <a:pt x="15" y="8"/>
                      <a:pt x="15" y="8"/>
                      <a:pt x="15" y="8"/>
                    </a:cubicBezTo>
                    <a:cubicBezTo>
                      <a:pt x="15" y="3"/>
                      <a:pt x="15" y="3"/>
                      <a:pt x="15" y="3"/>
                    </a:cubicBezTo>
                    <a:cubicBezTo>
                      <a:pt x="25" y="1"/>
                      <a:pt x="25" y="1"/>
                      <a:pt x="25" y="1"/>
                    </a:cubicBezTo>
                    <a:cubicBezTo>
                      <a:pt x="25" y="0"/>
                      <a:pt x="25" y="0"/>
                      <a:pt x="26" y="1"/>
                    </a:cubicBezTo>
                    <a:cubicBezTo>
                      <a:pt x="27" y="1"/>
                      <a:pt x="28" y="2"/>
                      <a:pt x="27" y="3"/>
                    </a:cubicBezTo>
                    <a:cubicBezTo>
                      <a:pt x="23" y="25"/>
                      <a:pt x="23" y="25"/>
                      <a:pt x="23" y="25"/>
                    </a:cubicBezTo>
                    <a:cubicBezTo>
                      <a:pt x="23" y="25"/>
                      <a:pt x="23" y="25"/>
                      <a:pt x="23" y="25"/>
                    </a:cubicBezTo>
                    <a:cubicBezTo>
                      <a:pt x="22" y="26"/>
                      <a:pt x="22" y="26"/>
                      <a:pt x="22" y="27"/>
                    </a:cubicBezTo>
                    <a:cubicBezTo>
                      <a:pt x="21" y="28"/>
                      <a:pt x="19" y="28"/>
                      <a:pt x="18" y="27"/>
                    </a:cubicBezTo>
                    <a:cubicBezTo>
                      <a:pt x="15" y="23"/>
                      <a:pt x="15" y="23"/>
                      <a:pt x="15" y="23"/>
                    </a:cubicBezTo>
                    <a:lnTo>
                      <a:pt x="15" y="16"/>
                    </a:lnTo>
                    <a:close/>
                    <a:moveTo>
                      <a:pt x="8" y="9"/>
                    </a:moveTo>
                    <a:cubicBezTo>
                      <a:pt x="15" y="16"/>
                      <a:pt x="15" y="16"/>
                      <a:pt x="15" y="16"/>
                    </a:cubicBezTo>
                    <a:cubicBezTo>
                      <a:pt x="15" y="23"/>
                      <a:pt x="15" y="23"/>
                      <a:pt x="15" y="23"/>
                    </a:cubicBezTo>
                    <a:cubicBezTo>
                      <a:pt x="1" y="9"/>
                      <a:pt x="1" y="9"/>
                      <a:pt x="1" y="9"/>
                    </a:cubicBezTo>
                    <a:cubicBezTo>
                      <a:pt x="1" y="9"/>
                      <a:pt x="1" y="9"/>
                      <a:pt x="1" y="8"/>
                    </a:cubicBezTo>
                    <a:cubicBezTo>
                      <a:pt x="0" y="7"/>
                      <a:pt x="1" y="6"/>
                      <a:pt x="3" y="5"/>
                    </a:cubicBezTo>
                    <a:cubicBezTo>
                      <a:pt x="15" y="3"/>
                      <a:pt x="15" y="3"/>
                      <a:pt x="15" y="3"/>
                    </a:cubicBezTo>
                    <a:cubicBezTo>
                      <a:pt x="15" y="8"/>
                      <a:pt x="15" y="8"/>
                      <a:pt x="15" y="8"/>
                    </a:cubicBezTo>
                    <a:lnTo>
                      <a:pt x="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4" name="Freeform 78"/>
              <p:cNvSpPr>
                <a:spLocks noEditPoints="1"/>
              </p:cNvSpPr>
              <p:nvPr/>
            </p:nvSpPr>
            <p:spPr bwMode="auto">
              <a:xfrm>
                <a:off x="6775461" y="1968512"/>
                <a:ext cx="60325" cy="61913"/>
              </a:xfrm>
              <a:custGeom>
                <a:avLst/>
                <a:gdLst>
                  <a:gd name="T0" fmla="*/ 19 w 27"/>
                  <a:gd name="T1" fmla="*/ 7 h 27"/>
                  <a:gd name="T2" fmla="*/ 15 w 27"/>
                  <a:gd name="T3" fmla="*/ 11 h 27"/>
                  <a:gd name="T4" fmla="*/ 15 w 27"/>
                  <a:gd name="T5" fmla="*/ 5 h 27"/>
                  <a:gd name="T6" fmla="*/ 18 w 27"/>
                  <a:gd name="T7" fmla="*/ 1 h 27"/>
                  <a:gd name="T8" fmla="*/ 20 w 27"/>
                  <a:gd name="T9" fmla="*/ 0 h 27"/>
                  <a:gd name="T10" fmla="*/ 23 w 27"/>
                  <a:gd name="T11" fmla="*/ 2 h 27"/>
                  <a:gd name="T12" fmla="*/ 27 w 27"/>
                  <a:gd name="T13" fmla="*/ 24 h 27"/>
                  <a:gd name="T14" fmla="*/ 27 w 27"/>
                  <a:gd name="T15" fmla="*/ 25 h 27"/>
                  <a:gd name="T16" fmla="*/ 25 w 27"/>
                  <a:gd name="T17" fmla="*/ 27 h 27"/>
                  <a:gd name="T18" fmla="*/ 15 w 27"/>
                  <a:gd name="T19" fmla="*/ 25 h 27"/>
                  <a:gd name="T20" fmla="*/ 15 w 27"/>
                  <a:gd name="T21" fmla="*/ 20 h 27"/>
                  <a:gd name="T22" fmla="*/ 22 w 27"/>
                  <a:gd name="T23" fmla="*/ 22 h 27"/>
                  <a:gd name="T24" fmla="*/ 19 w 27"/>
                  <a:gd name="T25" fmla="*/ 7 h 27"/>
                  <a:gd name="T26" fmla="*/ 15 w 27"/>
                  <a:gd name="T27" fmla="*/ 11 h 27"/>
                  <a:gd name="T28" fmla="*/ 8 w 27"/>
                  <a:gd name="T29" fmla="*/ 18 h 27"/>
                  <a:gd name="T30" fmla="*/ 15 w 27"/>
                  <a:gd name="T31" fmla="*/ 20 h 27"/>
                  <a:gd name="T32" fmla="*/ 15 w 27"/>
                  <a:gd name="T33" fmla="*/ 25 h 27"/>
                  <a:gd name="T34" fmla="*/ 3 w 27"/>
                  <a:gd name="T35" fmla="*/ 22 h 27"/>
                  <a:gd name="T36" fmla="*/ 3 w 27"/>
                  <a:gd name="T37" fmla="*/ 22 h 27"/>
                  <a:gd name="T38" fmla="*/ 1 w 27"/>
                  <a:gd name="T39" fmla="*/ 22 h 27"/>
                  <a:gd name="T40" fmla="*/ 1 w 27"/>
                  <a:gd name="T41" fmla="*/ 18 h 27"/>
                  <a:gd name="T42" fmla="*/ 15 w 27"/>
                  <a:gd name="T43" fmla="*/ 5 h 27"/>
                  <a:gd name="T44" fmla="*/ 15 w 27"/>
                  <a:gd name="T45"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27">
                    <a:moveTo>
                      <a:pt x="19" y="7"/>
                    </a:moveTo>
                    <a:cubicBezTo>
                      <a:pt x="15" y="11"/>
                      <a:pt x="15" y="11"/>
                      <a:pt x="15" y="11"/>
                    </a:cubicBezTo>
                    <a:cubicBezTo>
                      <a:pt x="15" y="5"/>
                      <a:pt x="15" y="5"/>
                      <a:pt x="15" y="5"/>
                    </a:cubicBezTo>
                    <a:cubicBezTo>
                      <a:pt x="18" y="1"/>
                      <a:pt x="18" y="1"/>
                      <a:pt x="18" y="1"/>
                    </a:cubicBezTo>
                    <a:cubicBezTo>
                      <a:pt x="19" y="1"/>
                      <a:pt x="19" y="0"/>
                      <a:pt x="20" y="0"/>
                    </a:cubicBezTo>
                    <a:cubicBezTo>
                      <a:pt x="21" y="0"/>
                      <a:pt x="22" y="1"/>
                      <a:pt x="23" y="2"/>
                    </a:cubicBezTo>
                    <a:cubicBezTo>
                      <a:pt x="27" y="24"/>
                      <a:pt x="27" y="24"/>
                      <a:pt x="27" y="24"/>
                    </a:cubicBezTo>
                    <a:cubicBezTo>
                      <a:pt x="27" y="24"/>
                      <a:pt x="27" y="25"/>
                      <a:pt x="27" y="25"/>
                    </a:cubicBezTo>
                    <a:cubicBezTo>
                      <a:pt x="27" y="26"/>
                      <a:pt x="26" y="27"/>
                      <a:pt x="25" y="27"/>
                    </a:cubicBezTo>
                    <a:cubicBezTo>
                      <a:pt x="15" y="25"/>
                      <a:pt x="15" y="25"/>
                      <a:pt x="15" y="25"/>
                    </a:cubicBezTo>
                    <a:cubicBezTo>
                      <a:pt x="15" y="20"/>
                      <a:pt x="15" y="20"/>
                      <a:pt x="15" y="20"/>
                    </a:cubicBezTo>
                    <a:cubicBezTo>
                      <a:pt x="22" y="22"/>
                      <a:pt x="22" y="22"/>
                      <a:pt x="22" y="22"/>
                    </a:cubicBezTo>
                    <a:lnTo>
                      <a:pt x="19" y="7"/>
                    </a:lnTo>
                    <a:close/>
                    <a:moveTo>
                      <a:pt x="15" y="11"/>
                    </a:moveTo>
                    <a:cubicBezTo>
                      <a:pt x="8" y="18"/>
                      <a:pt x="8" y="18"/>
                      <a:pt x="8" y="18"/>
                    </a:cubicBezTo>
                    <a:cubicBezTo>
                      <a:pt x="15" y="20"/>
                      <a:pt x="15" y="20"/>
                      <a:pt x="15" y="20"/>
                    </a:cubicBezTo>
                    <a:cubicBezTo>
                      <a:pt x="15" y="25"/>
                      <a:pt x="15" y="25"/>
                      <a:pt x="15" y="25"/>
                    </a:cubicBezTo>
                    <a:cubicBezTo>
                      <a:pt x="3" y="22"/>
                      <a:pt x="3" y="22"/>
                      <a:pt x="3" y="22"/>
                    </a:cubicBezTo>
                    <a:cubicBezTo>
                      <a:pt x="3" y="22"/>
                      <a:pt x="3" y="22"/>
                      <a:pt x="3" y="22"/>
                    </a:cubicBezTo>
                    <a:cubicBezTo>
                      <a:pt x="2" y="22"/>
                      <a:pt x="2" y="22"/>
                      <a:pt x="1" y="22"/>
                    </a:cubicBezTo>
                    <a:cubicBezTo>
                      <a:pt x="0" y="21"/>
                      <a:pt x="0" y="19"/>
                      <a:pt x="1" y="18"/>
                    </a:cubicBezTo>
                    <a:cubicBezTo>
                      <a:pt x="15" y="5"/>
                      <a:pt x="15" y="5"/>
                      <a:pt x="15" y="5"/>
                    </a:cubicBezTo>
                    <a:lnTo>
                      <a:pt x="1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5" name="Freeform 79"/>
              <p:cNvSpPr>
                <a:spLocks noEditPoints="1"/>
              </p:cNvSpPr>
              <p:nvPr/>
            </p:nvSpPr>
            <p:spPr bwMode="auto">
              <a:xfrm>
                <a:off x="6610361" y="1801824"/>
                <a:ext cx="60325" cy="63500"/>
              </a:xfrm>
              <a:custGeom>
                <a:avLst/>
                <a:gdLst>
                  <a:gd name="T0" fmla="*/ 12 w 27"/>
                  <a:gd name="T1" fmla="*/ 16 h 28"/>
                  <a:gd name="T2" fmla="*/ 19 w 27"/>
                  <a:gd name="T3" fmla="*/ 9 h 28"/>
                  <a:gd name="T4" fmla="*/ 12 w 27"/>
                  <a:gd name="T5" fmla="*/ 8 h 28"/>
                  <a:gd name="T6" fmla="*/ 12 w 27"/>
                  <a:gd name="T7" fmla="*/ 3 h 28"/>
                  <a:gd name="T8" fmla="*/ 25 w 27"/>
                  <a:gd name="T9" fmla="*/ 5 h 28"/>
                  <a:gd name="T10" fmla="*/ 25 w 27"/>
                  <a:gd name="T11" fmla="*/ 5 h 28"/>
                  <a:gd name="T12" fmla="*/ 26 w 27"/>
                  <a:gd name="T13" fmla="*/ 6 h 28"/>
                  <a:gd name="T14" fmla="*/ 26 w 27"/>
                  <a:gd name="T15" fmla="*/ 9 h 28"/>
                  <a:gd name="T16" fmla="*/ 12 w 27"/>
                  <a:gd name="T17" fmla="*/ 23 h 28"/>
                  <a:gd name="T18" fmla="*/ 12 w 27"/>
                  <a:gd name="T19" fmla="*/ 16 h 28"/>
                  <a:gd name="T20" fmla="*/ 9 w 27"/>
                  <a:gd name="T21" fmla="*/ 20 h 28"/>
                  <a:gd name="T22" fmla="*/ 12 w 27"/>
                  <a:gd name="T23" fmla="*/ 16 h 28"/>
                  <a:gd name="T24" fmla="*/ 12 w 27"/>
                  <a:gd name="T25" fmla="*/ 23 h 28"/>
                  <a:gd name="T26" fmla="*/ 9 w 27"/>
                  <a:gd name="T27" fmla="*/ 27 h 28"/>
                  <a:gd name="T28" fmla="*/ 9 w 27"/>
                  <a:gd name="T29" fmla="*/ 27 h 28"/>
                  <a:gd name="T30" fmla="*/ 8 w 27"/>
                  <a:gd name="T31" fmla="*/ 27 h 28"/>
                  <a:gd name="T32" fmla="*/ 5 w 27"/>
                  <a:gd name="T33" fmla="*/ 25 h 28"/>
                  <a:gd name="T34" fmla="*/ 0 w 27"/>
                  <a:gd name="T35" fmla="*/ 4 h 28"/>
                  <a:gd name="T36" fmla="*/ 0 w 27"/>
                  <a:gd name="T37" fmla="*/ 2 h 28"/>
                  <a:gd name="T38" fmla="*/ 3 w 27"/>
                  <a:gd name="T39" fmla="*/ 1 h 28"/>
                  <a:gd name="T40" fmla="*/ 12 w 27"/>
                  <a:gd name="T41" fmla="*/ 3 h 28"/>
                  <a:gd name="T42" fmla="*/ 12 w 27"/>
                  <a:gd name="T43" fmla="*/ 8 h 28"/>
                  <a:gd name="T44" fmla="*/ 5 w 27"/>
                  <a:gd name="T45" fmla="*/ 6 h 28"/>
                  <a:gd name="T46" fmla="*/ 9 w 27"/>
                  <a:gd name="T4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28">
                    <a:moveTo>
                      <a:pt x="12" y="16"/>
                    </a:moveTo>
                    <a:cubicBezTo>
                      <a:pt x="19" y="9"/>
                      <a:pt x="19" y="9"/>
                      <a:pt x="19" y="9"/>
                    </a:cubicBezTo>
                    <a:cubicBezTo>
                      <a:pt x="12" y="8"/>
                      <a:pt x="12" y="8"/>
                      <a:pt x="12" y="8"/>
                    </a:cubicBezTo>
                    <a:cubicBezTo>
                      <a:pt x="12" y="3"/>
                      <a:pt x="12" y="3"/>
                      <a:pt x="12" y="3"/>
                    </a:cubicBezTo>
                    <a:cubicBezTo>
                      <a:pt x="25" y="5"/>
                      <a:pt x="25" y="5"/>
                      <a:pt x="25" y="5"/>
                    </a:cubicBezTo>
                    <a:cubicBezTo>
                      <a:pt x="25" y="5"/>
                      <a:pt x="25" y="5"/>
                      <a:pt x="25" y="5"/>
                    </a:cubicBezTo>
                    <a:cubicBezTo>
                      <a:pt x="25" y="5"/>
                      <a:pt x="26" y="6"/>
                      <a:pt x="26" y="6"/>
                    </a:cubicBezTo>
                    <a:cubicBezTo>
                      <a:pt x="27" y="7"/>
                      <a:pt x="27" y="9"/>
                      <a:pt x="26" y="9"/>
                    </a:cubicBezTo>
                    <a:cubicBezTo>
                      <a:pt x="12" y="23"/>
                      <a:pt x="12" y="23"/>
                      <a:pt x="12" y="23"/>
                    </a:cubicBezTo>
                    <a:lnTo>
                      <a:pt x="12" y="16"/>
                    </a:lnTo>
                    <a:close/>
                    <a:moveTo>
                      <a:pt x="9" y="20"/>
                    </a:moveTo>
                    <a:cubicBezTo>
                      <a:pt x="12" y="16"/>
                      <a:pt x="12" y="16"/>
                      <a:pt x="12" y="16"/>
                    </a:cubicBezTo>
                    <a:cubicBezTo>
                      <a:pt x="12" y="23"/>
                      <a:pt x="12" y="23"/>
                      <a:pt x="12" y="23"/>
                    </a:cubicBezTo>
                    <a:cubicBezTo>
                      <a:pt x="9" y="27"/>
                      <a:pt x="9" y="27"/>
                      <a:pt x="9" y="27"/>
                    </a:cubicBezTo>
                    <a:cubicBezTo>
                      <a:pt x="9" y="27"/>
                      <a:pt x="9" y="27"/>
                      <a:pt x="9" y="27"/>
                    </a:cubicBezTo>
                    <a:cubicBezTo>
                      <a:pt x="8" y="27"/>
                      <a:pt x="8" y="27"/>
                      <a:pt x="8" y="27"/>
                    </a:cubicBezTo>
                    <a:cubicBezTo>
                      <a:pt x="6" y="28"/>
                      <a:pt x="5" y="27"/>
                      <a:pt x="5" y="25"/>
                    </a:cubicBezTo>
                    <a:cubicBezTo>
                      <a:pt x="0" y="4"/>
                      <a:pt x="0" y="4"/>
                      <a:pt x="0" y="4"/>
                    </a:cubicBezTo>
                    <a:cubicBezTo>
                      <a:pt x="0" y="3"/>
                      <a:pt x="0" y="3"/>
                      <a:pt x="0" y="2"/>
                    </a:cubicBezTo>
                    <a:cubicBezTo>
                      <a:pt x="0" y="1"/>
                      <a:pt x="1" y="0"/>
                      <a:pt x="3" y="1"/>
                    </a:cubicBezTo>
                    <a:cubicBezTo>
                      <a:pt x="12" y="3"/>
                      <a:pt x="12" y="3"/>
                      <a:pt x="12" y="3"/>
                    </a:cubicBezTo>
                    <a:cubicBezTo>
                      <a:pt x="12" y="8"/>
                      <a:pt x="12" y="8"/>
                      <a:pt x="12" y="8"/>
                    </a:cubicBezTo>
                    <a:cubicBezTo>
                      <a:pt x="5" y="6"/>
                      <a:pt x="5" y="6"/>
                      <a:pt x="5" y="6"/>
                    </a:cubicBezTo>
                    <a:lnTo>
                      <a:pt x="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6" name="Freeform 80"/>
              <p:cNvSpPr>
                <a:spLocks noEditPoints="1"/>
              </p:cNvSpPr>
              <p:nvPr/>
            </p:nvSpPr>
            <p:spPr bwMode="auto">
              <a:xfrm>
                <a:off x="6402397" y="1912949"/>
                <a:ext cx="438151" cy="273052"/>
              </a:xfrm>
              <a:custGeom>
                <a:avLst/>
                <a:gdLst>
                  <a:gd name="T0" fmla="*/ 156 w 194"/>
                  <a:gd name="T1" fmla="*/ 54 h 121"/>
                  <a:gd name="T2" fmla="*/ 146 w 194"/>
                  <a:gd name="T3" fmla="*/ 57 h 121"/>
                  <a:gd name="T4" fmla="*/ 153 w 194"/>
                  <a:gd name="T5" fmla="*/ 50 h 121"/>
                  <a:gd name="T6" fmla="*/ 158 w 194"/>
                  <a:gd name="T7" fmla="*/ 49 h 121"/>
                  <a:gd name="T8" fmla="*/ 194 w 194"/>
                  <a:gd name="T9" fmla="*/ 85 h 121"/>
                  <a:gd name="T10" fmla="*/ 158 w 194"/>
                  <a:gd name="T11" fmla="*/ 121 h 121"/>
                  <a:gd name="T12" fmla="*/ 146 w 194"/>
                  <a:gd name="T13" fmla="*/ 116 h 121"/>
                  <a:gd name="T14" fmla="*/ 180 w 194"/>
                  <a:gd name="T15" fmla="*/ 107 h 121"/>
                  <a:gd name="T16" fmla="*/ 180 w 194"/>
                  <a:gd name="T17" fmla="*/ 63 h 121"/>
                  <a:gd name="T18" fmla="*/ 146 w 194"/>
                  <a:gd name="T19" fmla="*/ 51 h 121"/>
                  <a:gd name="T20" fmla="*/ 158 w 194"/>
                  <a:gd name="T21" fmla="*/ 54 h 121"/>
                  <a:gd name="T22" fmla="*/ 145 w 194"/>
                  <a:gd name="T23" fmla="*/ 57 h 121"/>
                  <a:gd name="T24" fmla="*/ 135 w 194"/>
                  <a:gd name="T25" fmla="*/ 61 h 121"/>
                  <a:gd name="T26" fmla="*/ 134 w 194"/>
                  <a:gd name="T27" fmla="*/ 55 h 121"/>
                  <a:gd name="T28" fmla="*/ 133 w 194"/>
                  <a:gd name="T29" fmla="*/ 51 h 121"/>
                  <a:gd name="T30" fmla="*/ 146 w 194"/>
                  <a:gd name="T31" fmla="*/ 51 h 121"/>
                  <a:gd name="T32" fmla="*/ 133 w 194"/>
                  <a:gd name="T33" fmla="*/ 48 h 121"/>
                  <a:gd name="T34" fmla="*/ 119 w 194"/>
                  <a:gd name="T35" fmla="*/ 23 h 121"/>
                  <a:gd name="T36" fmla="*/ 98 w 194"/>
                  <a:gd name="T37" fmla="*/ 9 h 121"/>
                  <a:gd name="T38" fmla="*/ 93 w 194"/>
                  <a:gd name="T39" fmla="*/ 7 h 121"/>
                  <a:gd name="T40" fmla="*/ 93 w 194"/>
                  <a:gd name="T41" fmla="*/ 7 h 121"/>
                  <a:gd name="T42" fmla="*/ 78 w 194"/>
                  <a:gd name="T43" fmla="*/ 5 h 121"/>
                  <a:gd name="T44" fmla="*/ 76 w 194"/>
                  <a:gd name="T45" fmla="*/ 5 h 121"/>
                  <a:gd name="T46" fmla="*/ 23 w 194"/>
                  <a:gd name="T47" fmla="*/ 61 h 121"/>
                  <a:gd name="T48" fmla="*/ 25 w 194"/>
                  <a:gd name="T49" fmla="*/ 77 h 121"/>
                  <a:gd name="T50" fmla="*/ 23 w 194"/>
                  <a:gd name="T51" fmla="*/ 80 h 121"/>
                  <a:gd name="T52" fmla="*/ 5 w 194"/>
                  <a:gd name="T53" fmla="*/ 98 h 121"/>
                  <a:gd name="T54" fmla="*/ 11 w 194"/>
                  <a:gd name="T55" fmla="*/ 111 h 121"/>
                  <a:gd name="T56" fmla="*/ 78 w 194"/>
                  <a:gd name="T57" fmla="*/ 116 h 121"/>
                  <a:gd name="T58" fmla="*/ 146 w 194"/>
                  <a:gd name="T59" fmla="*/ 116 h 121"/>
                  <a:gd name="T60" fmla="*/ 81 w 194"/>
                  <a:gd name="T61" fmla="*/ 121 h 121"/>
                  <a:gd name="T62" fmla="*/ 23 w 194"/>
                  <a:gd name="T63" fmla="*/ 121 h 121"/>
                  <a:gd name="T64" fmla="*/ 7 w 194"/>
                  <a:gd name="T65" fmla="*/ 115 h 121"/>
                  <a:gd name="T66" fmla="*/ 7 w 194"/>
                  <a:gd name="T67" fmla="*/ 82 h 121"/>
                  <a:gd name="T68" fmla="*/ 19 w 194"/>
                  <a:gd name="T69" fmla="*/ 70 h 121"/>
                  <a:gd name="T70" fmla="*/ 35 w 194"/>
                  <a:gd name="T71" fmla="*/ 19 h 121"/>
                  <a:gd name="T72" fmla="*/ 76 w 194"/>
                  <a:gd name="T73" fmla="*/ 0 h 121"/>
                  <a:gd name="T74" fmla="*/ 77 w 194"/>
                  <a:gd name="T75" fmla="*/ 0 h 121"/>
                  <a:gd name="T76" fmla="*/ 78 w 194"/>
                  <a:gd name="T77" fmla="*/ 0 h 121"/>
                  <a:gd name="T78" fmla="*/ 94 w 194"/>
                  <a:gd name="T79" fmla="*/ 2 h 121"/>
                  <a:gd name="T80" fmla="*/ 97 w 194"/>
                  <a:gd name="T81" fmla="*/ 3 h 121"/>
                  <a:gd name="T82" fmla="*/ 100 w 194"/>
                  <a:gd name="T83" fmla="*/ 4 h 121"/>
                  <a:gd name="T84" fmla="*/ 136 w 194"/>
                  <a:gd name="T85" fmla="*/ 43 h 121"/>
                  <a:gd name="T86" fmla="*/ 138 w 194"/>
                  <a:gd name="T87" fmla="*/ 50 h 121"/>
                  <a:gd name="T88" fmla="*/ 139 w 194"/>
                  <a:gd name="T89" fmla="*/ 55 h 121"/>
                  <a:gd name="T90" fmla="*/ 143 w 194"/>
                  <a:gd name="T91" fmla="*/ 52 h 121"/>
                  <a:gd name="T92" fmla="*/ 146 w 194"/>
                  <a:gd name="T93" fmla="*/ 5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4" h="121">
                    <a:moveTo>
                      <a:pt x="158" y="54"/>
                    </a:moveTo>
                    <a:cubicBezTo>
                      <a:pt x="157" y="54"/>
                      <a:pt x="156" y="54"/>
                      <a:pt x="156" y="54"/>
                    </a:cubicBezTo>
                    <a:cubicBezTo>
                      <a:pt x="155" y="54"/>
                      <a:pt x="154" y="54"/>
                      <a:pt x="154" y="54"/>
                    </a:cubicBezTo>
                    <a:cubicBezTo>
                      <a:pt x="151" y="55"/>
                      <a:pt x="148" y="56"/>
                      <a:pt x="146" y="57"/>
                    </a:cubicBezTo>
                    <a:cubicBezTo>
                      <a:pt x="146" y="52"/>
                      <a:pt x="146" y="52"/>
                      <a:pt x="146" y="52"/>
                    </a:cubicBezTo>
                    <a:cubicBezTo>
                      <a:pt x="148" y="51"/>
                      <a:pt x="150" y="50"/>
                      <a:pt x="153" y="50"/>
                    </a:cubicBezTo>
                    <a:cubicBezTo>
                      <a:pt x="154" y="50"/>
                      <a:pt x="155" y="50"/>
                      <a:pt x="155" y="49"/>
                    </a:cubicBezTo>
                    <a:cubicBezTo>
                      <a:pt x="156" y="49"/>
                      <a:pt x="157" y="49"/>
                      <a:pt x="158" y="49"/>
                    </a:cubicBezTo>
                    <a:cubicBezTo>
                      <a:pt x="168" y="49"/>
                      <a:pt x="177" y="53"/>
                      <a:pt x="183" y="60"/>
                    </a:cubicBezTo>
                    <a:cubicBezTo>
                      <a:pt x="190" y="66"/>
                      <a:pt x="194" y="75"/>
                      <a:pt x="194" y="85"/>
                    </a:cubicBezTo>
                    <a:cubicBezTo>
                      <a:pt x="194" y="95"/>
                      <a:pt x="190" y="104"/>
                      <a:pt x="183" y="111"/>
                    </a:cubicBezTo>
                    <a:cubicBezTo>
                      <a:pt x="177" y="117"/>
                      <a:pt x="168" y="121"/>
                      <a:pt x="158" y="121"/>
                    </a:cubicBezTo>
                    <a:cubicBezTo>
                      <a:pt x="146" y="121"/>
                      <a:pt x="146" y="121"/>
                      <a:pt x="146" y="121"/>
                    </a:cubicBezTo>
                    <a:cubicBezTo>
                      <a:pt x="146" y="116"/>
                      <a:pt x="146" y="116"/>
                      <a:pt x="146" y="116"/>
                    </a:cubicBezTo>
                    <a:cubicBezTo>
                      <a:pt x="158" y="116"/>
                      <a:pt x="158" y="116"/>
                      <a:pt x="158" y="116"/>
                    </a:cubicBezTo>
                    <a:cubicBezTo>
                      <a:pt x="167" y="116"/>
                      <a:pt x="174" y="113"/>
                      <a:pt x="180" y="107"/>
                    </a:cubicBezTo>
                    <a:cubicBezTo>
                      <a:pt x="186" y="102"/>
                      <a:pt x="189" y="94"/>
                      <a:pt x="189" y="85"/>
                    </a:cubicBezTo>
                    <a:cubicBezTo>
                      <a:pt x="189" y="77"/>
                      <a:pt x="186" y="69"/>
                      <a:pt x="180" y="63"/>
                    </a:cubicBezTo>
                    <a:cubicBezTo>
                      <a:pt x="174" y="58"/>
                      <a:pt x="167" y="54"/>
                      <a:pt x="158" y="54"/>
                    </a:cubicBezTo>
                    <a:cubicBezTo>
                      <a:pt x="146" y="51"/>
                      <a:pt x="146" y="51"/>
                      <a:pt x="146" y="51"/>
                    </a:cubicBezTo>
                    <a:cubicBezTo>
                      <a:pt x="146" y="51"/>
                      <a:pt x="146" y="51"/>
                      <a:pt x="146" y="51"/>
                    </a:cubicBezTo>
                    <a:lnTo>
                      <a:pt x="158" y="54"/>
                    </a:lnTo>
                    <a:close/>
                    <a:moveTo>
                      <a:pt x="146" y="57"/>
                    </a:moveTo>
                    <a:cubicBezTo>
                      <a:pt x="145" y="57"/>
                      <a:pt x="145" y="57"/>
                      <a:pt x="145" y="57"/>
                    </a:cubicBezTo>
                    <a:cubicBezTo>
                      <a:pt x="143" y="58"/>
                      <a:pt x="140" y="60"/>
                      <a:pt x="138" y="61"/>
                    </a:cubicBezTo>
                    <a:cubicBezTo>
                      <a:pt x="137" y="62"/>
                      <a:pt x="135" y="62"/>
                      <a:pt x="135" y="61"/>
                    </a:cubicBezTo>
                    <a:cubicBezTo>
                      <a:pt x="134" y="61"/>
                      <a:pt x="134" y="60"/>
                      <a:pt x="134" y="60"/>
                    </a:cubicBezTo>
                    <a:cubicBezTo>
                      <a:pt x="134" y="58"/>
                      <a:pt x="134" y="57"/>
                      <a:pt x="134" y="55"/>
                    </a:cubicBezTo>
                    <a:cubicBezTo>
                      <a:pt x="134" y="54"/>
                      <a:pt x="133" y="52"/>
                      <a:pt x="133" y="51"/>
                    </a:cubicBezTo>
                    <a:cubicBezTo>
                      <a:pt x="133" y="51"/>
                      <a:pt x="133" y="51"/>
                      <a:pt x="133" y="51"/>
                    </a:cubicBezTo>
                    <a:cubicBezTo>
                      <a:pt x="133" y="50"/>
                      <a:pt x="134" y="48"/>
                      <a:pt x="135" y="48"/>
                    </a:cubicBezTo>
                    <a:cubicBezTo>
                      <a:pt x="146" y="51"/>
                      <a:pt x="146" y="51"/>
                      <a:pt x="146" y="51"/>
                    </a:cubicBezTo>
                    <a:cubicBezTo>
                      <a:pt x="146" y="51"/>
                      <a:pt x="146" y="51"/>
                      <a:pt x="146" y="51"/>
                    </a:cubicBezTo>
                    <a:cubicBezTo>
                      <a:pt x="133" y="48"/>
                      <a:pt x="133" y="48"/>
                      <a:pt x="133" y="48"/>
                    </a:cubicBezTo>
                    <a:cubicBezTo>
                      <a:pt x="132" y="47"/>
                      <a:pt x="132" y="46"/>
                      <a:pt x="132" y="45"/>
                    </a:cubicBezTo>
                    <a:cubicBezTo>
                      <a:pt x="129" y="37"/>
                      <a:pt x="125" y="29"/>
                      <a:pt x="119" y="23"/>
                    </a:cubicBezTo>
                    <a:cubicBezTo>
                      <a:pt x="114" y="17"/>
                      <a:pt x="106" y="12"/>
                      <a:pt x="98" y="9"/>
                    </a:cubicBezTo>
                    <a:cubicBezTo>
                      <a:pt x="98" y="9"/>
                      <a:pt x="98" y="9"/>
                      <a:pt x="98" y="9"/>
                    </a:cubicBezTo>
                    <a:cubicBezTo>
                      <a:pt x="98" y="8"/>
                      <a:pt x="97" y="8"/>
                      <a:pt x="96" y="8"/>
                    </a:cubicBezTo>
                    <a:cubicBezTo>
                      <a:pt x="95" y="8"/>
                      <a:pt x="94" y="7"/>
                      <a:pt x="93" y="7"/>
                    </a:cubicBezTo>
                    <a:cubicBezTo>
                      <a:pt x="93" y="7"/>
                      <a:pt x="93" y="7"/>
                      <a:pt x="93" y="7"/>
                    </a:cubicBezTo>
                    <a:cubicBezTo>
                      <a:pt x="93" y="7"/>
                      <a:pt x="93" y="7"/>
                      <a:pt x="93" y="7"/>
                    </a:cubicBezTo>
                    <a:cubicBezTo>
                      <a:pt x="90" y="6"/>
                      <a:pt x="88" y="6"/>
                      <a:pt x="86" y="6"/>
                    </a:cubicBezTo>
                    <a:cubicBezTo>
                      <a:pt x="83" y="5"/>
                      <a:pt x="81" y="5"/>
                      <a:pt x="78" y="5"/>
                    </a:cubicBezTo>
                    <a:cubicBezTo>
                      <a:pt x="78" y="5"/>
                      <a:pt x="77" y="5"/>
                      <a:pt x="77" y="5"/>
                    </a:cubicBezTo>
                    <a:cubicBezTo>
                      <a:pt x="76" y="5"/>
                      <a:pt x="76" y="5"/>
                      <a:pt x="76" y="5"/>
                    </a:cubicBezTo>
                    <a:cubicBezTo>
                      <a:pt x="61" y="6"/>
                      <a:pt x="48" y="12"/>
                      <a:pt x="38" y="22"/>
                    </a:cubicBezTo>
                    <a:cubicBezTo>
                      <a:pt x="29" y="32"/>
                      <a:pt x="23" y="46"/>
                      <a:pt x="23" y="61"/>
                    </a:cubicBezTo>
                    <a:cubicBezTo>
                      <a:pt x="23" y="64"/>
                      <a:pt x="23" y="66"/>
                      <a:pt x="23" y="69"/>
                    </a:cubicBezTo>
                    <a:cubicBezTo>
                      <a:pt x="24" y="72"/>
                      <a:pt x="24" y="75"/>
                      <a:pt x="25" y="77"/>
                    </a:cubicBezTo>
                    <a:cubicBezTo>
                      <a:pt x="26" y="78"/>
                      <a:pt x="25" y="80"/>
                      <a:pt x="24" y="80"/>
                    </a:cubicBezTo>
                    <a:cubicBezTo>
                      <a:pt x="23" y="80"/>
                      <a:pt x="23" y="80"/>
                      <a:pt x="23" y="80"/>
                    </a:cubicBezTo>
                    <a:cubicBezTo>
                      <a:pt x="18" y="80"/>
                      <a:pt x="14" y="82"/>
                      <a:pt x="10" y="86"/>
                    </a:cubicBezTo>
                    <a:cubicBezTo>
                      <a:pt x="7" y="89"/>
                      <a:pt x="5" y="93"/>
                      <a:pt x="5" y="98"/>
                    </a:cubicBezTo>
                    <a:cubicBezTo>
                      <a:pt x="5" y="103"/>
                      <a:pt x="7" y="108"/>
                      <a:pt x="11" y="111"/>
                    </a:cubicBezTo>
                    <a:cubicBezTo>
                      <a:pt x="11" y="111"/>
                      <a:pt x="11" y="111"/>
                      <a:pt x="11" y="111"/>
                    </a:cubicBezTo>
                    <a:cubicBezTo>
                      <a:pt x="14" y="114"/>
                      <a:pt x="18" y="116"/>
                      <a:pt x="23" y="116"/>
                    </a:cubicBezTo>
                    <a:cubicBezTo>
                      <a:pt x="78" y="116"/>
                      <a:pt x="78" y="116"/>
                      <a:pt x="78" y="116"/>
                    </a:cubicBezTo>
                    <a:cubicBezTo>
                      <a:pt x="81" y="116"/>
                      <a:pt x="81" y="116"/>
                      <a:pt x="81" y="116"/>
                    </a:cubicBezTo>
                    <a:cubicBezTo>
                      <a:pt x="146" y="116"/>
                      <a:pt x="146" y="116"/>
                      <a:pt x="146" y="116"/>
                    </a:cubicBezTo>
                    <a:cubicBezTo>
                      <a:pt x="146" y="121"/>
                      <a:pt x="146" y="121"/>
                      <a:pt x="146" y="121"/>
                    </a:cubicBezTo>
                    <a:cubicBezTo>
                      <a:pt x="81" y="121"/>
                      <a:pt x="81" y="121"/>
                      <a:pt x="81" y="121"/>
                    </a:cubicBezTo>
                    <a:cubicBezTo>
                      <a:pt x="78" y="121"/>
                      <a:pt x="78" y="121"/>
                      <a:pt x="78" y="121"/>
                    </a:cubicBezTo>
                    <a:cubicBezTo>
                      <a:pt x="23" y="121"/>
                      <a:pt x="23" y="121"/>
                      <a:pt x="23" y="121"/>
                    </a:cubicBezTo>
                    <a:cubicBezTo>
                      <a:pt x="17" y="121"/>
                      <a:pt x="11" y="119"/>
                      <a:pt x="7" y="115"/>
                    </a:cubicBezTo>
                    <a:cubicBezTo>
                      <a:pt x="7" y="115"/>
                      <a:pt x="7" y="115"/>
                      <a:pt x="7" y="115"/>
                    </a:cubicBezTo>
                    <a:cubicBezTo>
                      <a:pt x="3" y="110"/>
                      <a:pt x="0" y="105"/>
                      <a:pt x="0" y="98"/>
                    </a:cubicBezTo>
                    <a:cubicBezTo>
                      <a:pt x="0" y="92"/>
                      <a:pt x="3" y="86"/>
                      <a:pt x="7" y="82"/>
                    </a:cubicBezTo>
                    <a:cubicBezTo>
                      <a:pt x="10" y="79"/>
                      <a:pt x="15" y="76"/>
                      <a:pt x="20" y="76"/>
                    </a:cubicBezTo>
                    <a:cubicBezTo>
                      <a:pt x="19" y="74"/>
                      <a:pt x="19" y="72"/>
                      <a:pt x="19" y="70"/>
                    </a:cubicBezTo>
                    <a:cubicBezTo>
                      <a:pt x="18" y="67"/>
                      <a:pt x="18" y="64"/>
                      <a:pt x="18" y="61"/>
                    </a:cubicBezTo>
                    <a:cubicBezTo>
                      <a:pt x="18" y="45"/>
                      <a:pt x="24" y="30"/>
                      <a:pt x="35" y="19"/>
                    </a:cubicBezTo>
                    <a:cubicBezTo>
                      <a:pt x="45" y="8"/>
                      <a:pt x="60" y="1"/>
                      <a:pt x="76" y="0"/>
                    </a:cubicBezTo>
                    <a:cubicBezTo>
                      <a:pt x="76" y="0"/>
                      <a:pt x="76" y="0"/>
                      <a:pt x="76" y="0"/>
                    </a:cubicBezTo>
                    <a:cubicBezTo>
                      <a:pt x="77" y="0"/>
                      <a:pt x="77" y="0"/>
                      <a:pt x="77" y="0"/>
                    </a:cubicBezTo>
                    <a:cubicBezTo>
                      <a:pt x="77" y="0"/>
                      <a:pt x="77" y="0"/>
                      <a:pt x="77" y="0"/>
                    </a:cubicBezTo>
                    <a:cubicBezTo>
                      <a:pt x="77" y="0"/>
                      <a:pt x="77" y="0"/>
                      <a:pt x="77" y="0"/>
                    </a:cubicBezTo>
                    <a:cubicBezTo>
                      <a:pt x="78" y="0"/>
                      <a:pt x="78" y="0"/>
                      <a:pt x="78" y="0"/>
                    </a:cubicBezTo>
                    <a:cubicBezTo>
                      <a:pt x="81" y="0"/>
                      <a:pt x="84" y="0"/>
                      <a:pt x="86" y="1"/>
                    </a:cubicBezTo>
                    <a:cubicBezTo>
                      <a:pt x="89" y="1"/>
                      <a:pt x="92" y="2"/>
                      <a:pt x="94" y="2"/>
                    </a:cubicBezTo>
                    <a:cubicBezTo>
                      <a:pt x="94" y="2"/>
                      <a:pt x="94" y="2"/>
                      <a:pt x="94" y="2"/>
                    </a:cubicBezTo>
                    <a:cubicBezTo>
                      <a:pt x="95" y="3"/>
                      <a:pt x="96" y="3"/>
                      <a:pt x="97" y="3"/>
                    </a:cubicBezTo>
                    <a:cubicBezTo>
                      <a:pt x="98" y="4"/>
                      <a:pt x="99" y="4"/>
                      <a:pt x="100" y="4"/>
                    </a:cubicBezTo>
                    <a:cubicBezTo>
                      <a:pt x="100" y="4"/>
                      <a:pt x="100" y="4"/>
                      <a:pt x="100" y="4"/>
                    </a:cubicBezTo>
                    <a:cubicBezTo>
                      <a:pt x="109" y="8"/>
                      <a:pt x="117" y="13"/>
                      <a:pt x="123" y="20"/>
                    </a:cubicBezTo>
                    <a:cubicBezTo>
                      <a:pt x="129" y="26"/>
                      <a:pt x="134" y="35"/>
                      <a:pt x="136" y="43"/>
                    </a:cubicBezTo>
                    <a:cubicBezTo>
                      <a:pt x="137" y="44"/>
                      <a:pt x="137" y="46"/>
                      <a:pt x="137" y="47"/>
                    </a:cubicBezTo>
                    <a:cubicBezTo>
                      <a:pt x="137" y="48"/>
                      <a:pt x="138" y="49"/>
                      <a:pt x="138" y="50"/>
                    </a:cubicBezTo>
                    <a:cubicBezTo>
                      <a:pt x="138" y="50"/>
                      <a:pt x="138" y="50"/>
                      <a:pt x="138" y="50"/>
                    </a:cubicBezTo>
                    <a:cubicBezTo>
                      <a:pt x="138" y="52"/>
                      <a:pt x="138" y="53"/>
                      <a:pt x="139" y="55"/>
                    </a:cubicBezTo>
                    <a:cubicBezTo>
                      <a:pt x="139" y="55"/>
                      <a:pt x="139" y="55"/>
                      <a:pt x="139" y="55"/>
                    </a:cubicBezTo>
                    <a:cubicBezTo>
                      <a:pt x="140" y="54"/>
                      <a:pt x="142" y="53"/>
                      <a:pt x="143" y="52"/>
                    </a:cubicBezTo>
                    <a:cubicBezTo>
                      <a:pt x="144" y="52"/>
                      <a:pt x="145" y="52"/>
                      <a:pt x="146" y="52"/>
                    </a:cubicBezTo>
                    <a:lnTo>
                      <a:pt x="146"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7" name="Freeform 81"/>
              <p:cNvSpPr>
                <a:spLocks noEditPoints="1"/>
              </p:cNvSpPr>
              <p:nvPr/>
            </p:nvSpPr>
            <p:spPr bwMode="auto">
              <a:xfrm>
                <a:off x="6200785" y="2298714"/>
                <a:ext cx="290514" cy="323851"/>
              </a:xfrm>
              <a:custGeom>
                <a:avLst/>
                <a:gdLst>
                  <a:gd name="T0" fmla="*/ 123 w 128"/>
                  <a:gd name="T1" fmla="*/ 5 h 143"/>
                  <a:gd name="T2" fmla="*/ 114 w 128"/>
                  <a:gd name="T3" fmla="*/ 5 h 143"/>
                  <a:gd name="T4" fmla="*/ 125 w 128"/>
                  <a:gd name="T5" fmla="*/ 143 h 143"/>
                  <a:gd name="T6" fmla="*/ 109 w 128"/>
                  <a:gd name="T7" fmla="*/ 127 h 143"/>
                  <a:gd name="T8" fmla="*/ 109 w 128"/>
                  <a:gd name="T9" fmla="*/ 115 h 143"/>
                  <a:gd name="T10" fmla="*/ 116 w 128"/>
                  <a:gd name="T11" fmla="*/ 104 h 143"/>
                  <a:gd name="T12" fmla="*/ 114 w 128"/>
                  <a:gd name="T13" fmla="*/ 91 h 143"/>
                  <a:gd name="T14" fmla="*/ 119 w 128"/>
                  <a:gd name="T15" fmla="*/ 78 h 143"/>
                  <a:gd name="T16" fmla="*/ 114 w 128"/>
                  <a:gd name="T17" fmla="*/ 76 h 143"/>
                  <a:gd name="T18" fmla="*/ 119 w 128"/>
                  <a:gd name="T19" fmla="*/ 42 h 143"/>
                  <a:gd name="T20" fmla="*/ 109 w 128"/>
                  <a:gd name="T21" fmla="*/ 52 h 143"/>
                  <a:gd name="T22" fmla="*/ 116 w 128"/>
                  <a:gd name="T23" fmla="*/ 16 h 143"/>
                  <a:gd name="T24" fmla="*/ 109 w 128"/>
                  <a:gd name="T25" fmla="*/ 33 h 143"/>
                  <a:gd name="T26" fmla="*/ 100 w 128"/>
                  <a:gd name="T27" fmla="*/ 136 h 143"/>
                  <a:gd name="T28" fmla="*/ 102 w 128"/>
                  <a:gd name="T29" fmla="*/ 143 h 143"/>
                  <a:gd name="T30" fmla="*/ 109 w 128"/>
                  <a:gd name="T31" fmla="*/ 10 h 143"/>
                  <a:gd name="T32" fmla="*/ 93 w 128"/>
                  <a:gd name="T33" fmla="*/ 42 h 143"/>
                  <a:gd name="T34" fmla="*/ 102 w 128"/>
                  <a:gd name="T35" fmla="*/ 0 h 143"/>
                  <a:gd name="T36" fmla="*/ 102 w 128"/>
                  <a:gd name="T37" fmla="*/ 16 h 143"/>
                  <a:gd name="T38" fmla="*/ 105 w 128"/>
                  <a:gd name="T39" fmla="*/ 28 h 143"/>
                  <a:gd name="T40" fmla="*/ 100 w 128"/>
                  <a:gd name="T41" fmla="*/ 42 h 143"/>
                  <a:gd name="T42" fmla="*/ 105 w 128"/>
                  <a:gd name="T43" fmla="*/ 44 h 143"/>
                  <a:gd name="T44" fmla="*/ 105 w 128"/>
                  <a:gd name="T45" fmla="*/ 76 h 143"/>
                  <a:gd name="T46" fmla="*/ 102 w 128"/>
                  <a:gd name="T47" fmla="*/ 63 h 143"/>
                  <a:gd name="T48" fmla="*/ 102 w 128"/>
                  <a:gd name="T49" fmla="*/ 104 h 143"/>
                  <a:gd name="T50" fmla="*/ 109 w 128"/>
                  <a:gd name="T51" fmla="*/ 86 h 143"/>
                  <a:gd name="T52" fmla="*/ 109 w 128"/>
                  <a:gd name="T53" fmla="*/ 127 h 143"/>
                  <a:gd name="T54" fmla="*/ 64 w 128"/>
                  <a:gd name="T55" fmla="*/ 93 h 143"/>
                  <a:gd name="T56" fmla="*/ 93 w 128"/>
                  <a:gd name="T57" fmla="*/ 50 h 143"/>
                  <a:gd name="T58" fmla="*/ 28 w 128"/>
                  <a:gd name="T59" fmla="*/ 7 h 143"/>
                  <a:gd name="T60" fmla="*/ 25 w 128"/>
                  <a:gd name="T61" fmla="*/ 0 h 143"/>
                  <a:gd name="T62" fmla="*/ 35 w 128"/>
                  <a:gd name="T63" fmla="*/ 42 h 143"/>
                  <a:gd name="T64" fmla="*/ 28 w 128"/>
                  <a:gd name="T65" fmla="*/ 136 h 143"/>
                  <a:gd name="T66" fmla="*/ 64 w 128"/>
                  <a:gd name="T67" fmla="*/ 106 h 143"/>
                  <a:gd name="T68" fmla="*/ 23 w 128"/>
                  <a:gd name="T69" fmla="*/ 138 h 143"/>
                  <a:gd name="T70" fmla="*/ 37 w 128"/>
                  <a:gd name="T71" fmla="*/ 88 h 143"/>
                  <a:gd name="T72" fmla="*/ 35 w 128"/>
                  <a:gd name="T73" fmla="*/ 50 h 143"/>
                  <a:gd name="T74" fmla="*/ 25 w 128"/>
                  <a:gd name="T75" fmla="*/ 110 h 143"/>
                  <a:gd name="T76" fmla="*/ 18 w 128"/>
                  <a:gd name="T77" fmla="*/ 127 h 143"/>
                  <a:gd name="T78" fmla="*/ 18 w 128"/>
                  <a:gd name="T79" fmla="*/ 86 h 143"/>
                  <a:gd name="T80" fmla="*/ 18 w 128"/>
                  <a:gd name="T81" fmla="*/ 80 h 143"/>
                  <a:gd name="T82" fmla="*/ 25 w 128"/>
                  <a:gd name="T83" fmla="*/ 63 h 143"/>
                  <a:gd name="T84" fmla="*/ 25 w 128"/>
                  <a:gd name="T85" fmla="*/ 57 h 143"/>
                  <a:gd name="T86" fmla="*/ 23 w 128"/>
                  <a:gd name="T87" fmla="*/ 44 h 143"/>
                  <a:gd name="T88" fmla="*/ 28 w 128"/>
                  <a:gd name="T89" fmla="*/ 31 h 143"/>
                  <a:gd name="T90" fmla="*/ 23 w 128"/>
                  <a:gd name="T91" fmla="*/ 28 h 143"/>
                  <a:gd name="T92" fmla="*/ 9 w 128"/>
                  <a:gd name="T93" fmla="*/ 5 h 143"/>
                  <a:gd name="T94" fmla="*/ 18 w 128"/>
                  <a:gd name="T95" fmla="*/ 133 h 143"/>
                  <a:gd name="T96" fmla="*/ 0 w 128"/>
                  <a:gd name="T97" fmla="*/ 141 h 143"/>
                  <a:gd name="T98" fmla="*/ 18 w 128"/>
                  <a:gd name="T99" fmla="*/ 5 h 143"/>
                  <a:gd name="T100" fmla="*/ 11 w 128"/>
                  <a:gd name="T101" fmla="*/ 33 h 143"/>
                  <a:gd name="T102" fmla="*/ 18 w 128"/>
                  <a:gd name="T103" fmla="*/ 16 h 143"/>
                  <a:gd name="T104" fmla="*/ 18 w 128"/>
                  <a:gd name="T105" fmla="*/ 57 h 143"/>
                  <a:gd name="T106" fmla="*/ 18 w 128"/>
                  <a:gd name="T107" fmla="*/ 63 h 143"/>
                  <a:gd name="T108" fmla="*/ 18 w 128"/>
                  <a:gd name="T109" fmla="*/ 76 h 143"/>
                  <a:gd name="T110" fmla="*/ 11 w 128"/>
                  <a:gd name="T111" fmla="*/ 86 h 143"/>
                  <a:gd name="T112" fmla="*/ 13 w 128"/>
                  <a:gd name="T113" fmla="*/ 99 h 143"/>
                  <a:gd name="T114" fmla="*/ 9 w 128"/>
                  <a:gd name="T115" fmla="*/ 112 h 143"/>
                  <a:gd name="T116" fmla="*/ 13 w 128"/>
                  <a:gd name="T117"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43">
                    <a:moveTo>
                      <a:pt x="109" y="133"/>
                    </a:moveTo>
                    <a:cubicBezTo>
                      <a:pt x="116" y="133"/>
                      <a:pt x="116" y="133"/>
                      <a:pt x="116" y="133"/>
                    </a:cubicBezTo>
                    <a:cubicBezTo>
                      <a:pt x="118" y="133"/>
                      <a:pt x="119" y="134"/>
                      <a:pt x="119" y="136"/>
                    </a:cubicBezTo>
                    <a:cubicBezTo>
                      <a:pt x="119" y="138"/>
                      <a:pt x="119" y="138"/>
                      <a:pt x="119" y="138"/>
                    </a:cubicBezTo>
                    <a:cubicBezTo>
                      <a:pt x="123" y="138"/>
                      <a:pt x="123" y="138"/>
                      <a:pt x="123" y="138"/>
                    </a:cubicBezTo>
                    <a:cubicBezTo>
                      <a:pt x="123" y="5"/>
                      <a:pt x="123" y="5"/>
                      <a:pt x="123" y="5"/>
                    </a:cubicBezTo>
                    <a:cubicBezTo>
                      <a:pt x="119" y="5"/>
                      <a:pt x="119" y="5"/>
                      <a:pt x="119" y="5"/>
                    </a:cubicBezTo>
                    <a:cubicBezTo>
                      <a:pt x="119" y="7"/>
                      <a:pt x="119" y="7"/>
                      <a:pt x="119" y="7"/>
                    </a:cubicBezTo>
                    <a:cubicBezTo>
                      <a:pt x="119" y="9"/>
                      <a:pt x="118" y="10"/>
                      <a:pt x="116" y="10"/>
                    </a:cubicBezTo>
                    <a:cubicBezTo>
                      <a:pt x="109" y="10"/>
                      <a:pt x="109" y="10"/>
                      <a:pt x="109" y="10"/>
                    </a:cubicBezTo>
                    <a:cubicBezTo>
                      <a:pt x="109" y="5"/>
                      <a:pt x="109" y="5"/>
                      <a:pt x="109" y="5"/>
                    </a:cubicBezTo>
                    <a:cubicBezTo>
                      <a:pt x="114" y="5"/>
                      <a:pt x="114" y="5"/>
                      <a:pt x="114" y="5"/>
                    </a:cubicBezTo>
                    <a:cubicBezTo>
                      <a:pt x="114" y="2"/>
                      <a:pt x="114" y="2"/>
                      <a:pt x="114" y="2"/>
                    </a:cubicBezTo>
                    <a:cubicBezTo>
                      <a:pt x="114" y="1"/>
                      <a:pt x="115" y="0"/>
                      <a:pt x="116" y="0"/>
                    </a:cubicBezTo>
                    <a:cubicBezTo>
                      <a:pt x="125" y="0"/>
                      <a:pt x="125" y="0"/>
                      <a:pt x="125" y="0"/>
                    </a:cubicBezTo>
                    <a:cubicBezTo>
                      <a:pt x="127" y="0"/>
                      <a:pt x="128" y="1"/>
                      <a:pt x="128" y="2"/>
                    </a:cubicBezTo>
                    <a:cubicBezTo>
                      <a:pt x="128" y="141"/>
                      <a:pt x="128" y="141"/>
                      <a:pt x="128" y="141"/>
                    </a:cubicBezTo>
                    <a:cubicBezTo>
                      <a:pt x="128" y="142"/>
                      <a:pt x="127" y="143"/>
                      <a:pt x="125" y="143"/>
                    </a:cubicBezTo>
                    <a:cubicBezTo>
                      <a:pt x="116" y="143"/>
                      <a:pt x="116" y="143"/>
                      <a:pt x="116" y="143"/>
                    </a:cubicBezTo>
                    <a:cubicBezTo>
                      <a:pt x="115" y="143"/>
                      <a:pt x="114" y="142"/>
                      <a:pt x="114" y="141"/>
                    </a:cubicBezTo>
                    <a:cubicBezTo>
                      <a:pt x="114" y="138"/>
                      <a:pt x="114" y="138"/>
                      <a:pt x="114" y="138"/>
                    </a:cubicBezTo>
                    <a:cubicBezTo>
                      <a:pt x="109" y="138"/>
                      <a:pt x="109" y="138"/>
                      <a:pt x="109" y="138"/>
                    </a:cubicBezTo>
                    <a:cubicBezTo>
                      <a:pt x="109" y="133"/>
                      <a:pt x="109" y="133"/>
                      <a:pt x="109" y="133"/>
                    </a:cubicBezTo>
                    <a:close/>
                    <a:moveTo>
                      <a:pt x="109" y="127"/>
                    </a:moveTo>
                    <a:cubicBezTo>
                      <a:pt x="116" y="127"/>
                      <a:pt x="116" y="127"/>
                      <a:pt x="116" y="127"/>
                    </a:cubicBezTo>
                    <a:cubicBezTo>
                      <a:pt x="118" y="127"/>
                      <a:pt x="119" y="126"/>
                      <a:pt x="119" y="125"/>
                    </a:cubicBezTo>
                    <a:cubicBezTo>
                      <a:pt x="119" y="112"/>
                      <a:pt x="119" y="112"/>
                      <a:pt x="119" y="112"/>
                    </a:cubicBezTo>
                    <a:cubicBezTo>
                      <a:pt x="119" y="111"/>
                      <a:pt x="118" y="110"/>
                      <a:pt x="116" y="110"/>
                    </a:cubicBezTo>
                    <a:cubicBezTo>
                      <a:pt x="109" y="110"/>
                      <a:pt x="109" y="110"/>
                      <a:pt x="109" y="110"/>
                    </a:cubicBezTo>
                    <a:cubicBezTo>
                      <a:pt x="109" y="115"/>
                      <a:pt x="109" y="115"/>
                      <a:pt x="109" y="115"/>
                    </a:cubicBezTo>
                    <a:cubicBezTo>
                      <a:pt x="114" y="115"/>
                      <a:pt x="114" y="115"/>
                      <a:pt x="114" y="115"/>
                    </a:cubicBezTo>
                    <a:cubicBezTo>
                      <a:pt x="114" y="123"/>
                      <a:pt x="114" y="123"/>
                      <a:pt x="114" y="123"/>
                    </a:cubicBezTo>
                    <a:cubicBezTo>
                      <a:pt x="109" y="123"/>
                      <a:pt x="109" y="123"/>
                      <a:pt x="109" y="123"/>
                    </a:cubicBezTo>
                    <a:cubicBezTo>
                      <a:pt x="109" y="127"/>
                      <a:pt x="109" y="127"/>
                      <a:pt x="109" y="127"/>
                    </a:cubicBezTo>
                    <a:close/>
                    <a:moveTo>
                      <a:pt x="109" y="104"/>
                    </a:moveTo>
                    <a:cubicBezTo>
                      <a:pt x="116" y="104"/>
                      <a:pt x="116" y="104"/>
                      <a:pt x="116" y="104"/>
                    </a:cubicBezTo>
                    <a:cubicBezTo>
                      <a:pt x="118" y="104"/>
                      <a:pt x="119" y="103"/>
                      <a:pt x="119" y="101"/>
                    </a:cubicBezTo>
                    <a:cubicBezTo>
                      <a:pt x="119" y="89"/>
                      <a:pt x="119" y="89"/>
                      <a:pt x="119" y="89"/>
                    </a:cubicBezTo>
                    <a:cubicBezTo>
                      <a:pt x="119" y="87"/>
                      <a:pt x="118" y="86"/>
                      <a:pt x="116" y="86"/>
                    </a:cubicBezTo>
                    <a:cubicBezTo>
                      <a:pt x="109" y="86"/>
                      <a:pt x="109" y="86"/>
                      <a:pt x="109" y="86"/>
                    </a:cubicBezTo>
                    <a:cubicBezTo>
                      <a:pt x="109" y="91"/>
                      <a:pt x="109" y="91"/>
                      <a:pt x="109" y="91"/>
                    </a:cubicBezTo>
                    <a:cubicBezTo>
                      <a:pt x="114" y="91"/>
                      <a:pt x="114" y="91"/>
                      <a:pt x="114" y="91"/>
                    </a:cubicBezTo>
                    <a:cubicBezTo>
                      <a:pt x="114" y="99"/>
                      <a:pt x="114" y="99"/>
                      <a:pt x="114" y="99"/>
                    </a:cubicBezTo>
                    <a:cubicBezTo>
                      <a:pt x="109" y="99"/>
                      <a:pt x="109" y="99"/>
                      <a:pt x="109" y="99"/>
                    </a:cubicBezTo>
                    <a:cubicBezTo>
                      <a:pt x="109" y="104"/>
                      <a:pt x="109" y="104"/>
                      <a:pt x="109" y="104"/>
                    </a:cubicBezTo>
                    <a:close/>
                    <a:moveTo>
                      <a:pt x="109" y="80"/>
                    </a:moveTo>
                    <a:cubicBezTo>
                      <a:pt x="116" y="80"/>
                      <a:pt x="116" y="80"/>
                      <a:pt x="116" y="80"/>
                    </a:cubicBezTo>
                    <a:cubicBezTo>
                      <a:pt x="118" y="80"/>
                      <a:pt x="119" y="79"/>
                      <a:pt x="119" y="78"/>
                    </a:cubicBezTo>
                    <a:cubicBezTo>
                      <a:pt x="119" y="65"/>
                      <a:pt x="119" y="65"/>
                      <a:pt x="119" y="65"/>
                    </a:cubicBezTo>
                    <a:cubicBezTo>
                      <a:pt x="119" y="64"/>
                      <a:pt x="118" y="63"/>
                      <a:pt x="116" y="63"/>
                    </a:cubicBezTo>
                    <a:cubicBezTo>
                      <a:pt x="109" y="63"/>
                      <a:pt x="109" y="63"/>
                      <a:pt x="109" y="63"/>
                    </a:cubicBezTo>
                    <a:cubicBezTo>
                      <a:pt x="109" y="67"/>
                      <a:pt x="109" y="67"/>
                      <a:pt x="109" y="67"/>
                    </a:cubicBezTo>
                    <a:cubicBezTo>
                      <a:pt x="114" y="67"/>
                      <a:pt x="114" y="67"/>
                      <a:pt x="114" y="67"/>
                    </a:cubicBezTo>
                    <a:cubicBezTo>
                      <a:pt x="114" y="76"/>
                      <a:pt x="114" y="76"/>
                      <a:pt x="114" y="76"/>
                    </a:cubicBezTo>
                    <a:cubicBezTo>
                      <a:pt x="109" y="76"/>
                      <a:pt x="109" y="76"/>
                      <a:pt x="109" y="76"/>
                    </a:cubicBezTo>
                    <a:cubicBezTo>
                      <a:pt x="109" y="80"/>
                      <a:pt x="109" y="80"/>
                      <a:pt x="109" y="80"/>
                    </a:cubicBezTo>
                    <a:close/>
                    <a:moveTo>
                      <a:pt x="109" y="57"/>
                    </a:moveTo>
                    <a:cubicBezTo>
                      <a:pt x="116" y="57"/>
                      <a:pt x="116" y="57"/>
                      <a:pt x="116" y="57"/>
                    </a:cubicBezTo>
                    <a:cubicBezTo>
                      <a:pt x="118" y="57"/>
                      <a:pt x="119" y="56"/>
                      <a:pt x="119" y="54"/>
                    </a:cubicBezTo>
                    <a:cubicBezTo>
                      <a:pt x="119" y="42"/>
                      <a:pt x="119" y="42"/>
                      <a:pt x="119" y="42"/>
                    </a:cubicBezTo>
                    <a:cubicBezTo>
                      <a:pt x="119" y="40"/>
                      <a:pt x="118" y="39"/>
                      <a:pt x="116" y="39"/>
                    </a:cubicBezTo>
                    <a:cubicBezTo>
                      <a:pt x="109" y="39"/>
                      <a:pt x="109" y="39"/>
                      <a:pt x="109" y="39"/>
                    </a:cubicBezTo>
                    <a:cubicBezTo>
                      <a:pt x="109" y="44"/>
                      <a:pt x="109" y="44"/>
                      <a:pt x="109" y="44"/>
                    </a:cubicBezTo>
                    <a:cubicBezTo>
                      <a:pt x="114" y="44"/>
                      <a:pt x="114" y="44"/>
                      <a:pt x="114" y="44"/>
                    </a:cubicBezTo>
                    <a:cubicBezTo>
                      <a:pt x="114" y="52"/>
                      <a:pt x="114" y="52"/>
                      <a:pt x="114" y="52"/>
                    </a:cubicBezTo>
                    <a:cubicBezTo>
                      <a:pt x="109" y="52"/>
                      <a:pt x="109" y="52"/>
                      <a:pt x="109" y="52"/>
                    </a:cubicBezTo>
                    <a:cubicBezTo>
                      <a:pt x="109" y="57"/>
                      <a:pt x="109" y="57"/>
                      <a:pt x="109" y="57"/>
                    </a:cubicBezTo>
                    <a:close/>
                    <a:moveTo>
                      <a:pt x="109" y="33"/>
                    </a:moveTo>
                    <a:cubicBezTo>
                      <a:pt x="116" y="33"/>
                      <a:pt x="116" y="33"/>
                      <a:pt x="116" y="33"/>
                    </a:cubicBezTo>
                    <a:cubicBezTo>
                      <a:pt x="118" y="33"/>
                      <a:pt x="119" y="32"/>
                      <a:pt x="119" y="31"/>
                    </a:cubicBezTo>
                    <a:cubicBezTo>
                      <a:pt x="119" y="18"/>
                      <a:pt x="119" y="18"/>
                      <a:pt x="119" y="18"/>
                    </a:cubicBezTo>
                    <a:cubicBezTo>
                      <a:pt x="119" y="17"/>
                      <a:pt x="118" y="16"/>
                      <a:pt x="116" y="16"/>
                    </a:cubicBezTo>
                    <a:cubicBezTo>
                      <a:pt x="109" y="16"/>
                      <a:pt x="109" y="16"/>
                      <a:pt x="109" y="16"/>
                    </a:cubicBezTo>
                    <a:cubicBezTo>
                      <a:pt x="109" y="20"/>
                      <a:pt x="109" y="20"/>
                      <a:pt x="109" y="20"/>
                    </a:cubicBezTo>
                    <a:cubicBezTo>
                      <a:pt x="114" y="20"/>
                      <a:pt x="114" y="20"/>
                      <a:pt x="114" y="20"/>
                    </a:cubicBezTo>
                    <a:cubicBezTo>
                      <a:pt x="114" y="28"/>
                      <a:pt x="114" y="28"/>
                      <a:pt x="114" y="28"/>
                    </a:cubicBezTo>
                    <a:cubicBezTo>
                      <a:pt x="109" y="28"/>
                      <a:pt x="109" y="28"/>
                      <a:pt x="109" y="28"/>
                    </a:cubicBezTo>
                    <a:lnTo>
                      <a:pt x="109" y="33"/>
                    </a:lnTo>
                    <a:close/>
                    <a:moveTo>
                      <a:pt x="64" y="101"/>
                    </a:moveTo>
                    <a:cubicBezTo>
                      <a:pt x="93" y="101"/>
                      <a:pt x="93" y="101"/>
                      <a:pt x="93" y="101"/>
                    </a:cubicBezTo>
                    <a:cubicBezTo>
                      <a:pt x="94" y="101"/>
                      <a:pt x="96" y="102"/>
                      <a:pt x="96" y="104"/>
                    </a:cubicBezTo>
                    <a:cubicBezTo>
                      <a:pt x="96" y="138"/>
                      <a:pt x="96" y="138"/>
                      <a:pt x="96" y="138"/>
                    </a:cubicBezTo>
                    <a:cubicBezTo>
                      <a:pt x="100" y="138"/>
                      <a:pt x="100" y="138"/>
                      <a:pt x="100" y="138"/>
                    </a:cubicBezTo>
                    <a:cubicBezTo>
                      <a:pt x="100" y="136"/>
                      <a:pt x="100" y="136"/>
                      <a:pt x="100" y="136"/>
                    </a:cubicBezTo>
                    <a:cubicBezTo>
                      <a:pt x="100" y="134"/>
                      <a:pt x="101" y="133"/>
                      <a:pt x="102" y="133"/>
                    </a:cubicBezTo>
                    <a:cubicBezTo>
                      <a:pt x="109" y="133"/>
                      <a:pt x="109" y="133"/>
                      <a:pt x="109" y="133"/>
                    </a:cubicBezTo>
                    <a:cubicBezTo>
                      <a:pt x="109" y="138"/>
                      <a:pt x="109" y="138"/>
                      <a:pt x="109" y="138"/>
                    </a:cubicBezTo>
                    <a:cubicBezTo>
                      <a:pt x="105" y="138"/>
                      <a:pt x="105" y="138"/>
                      <a:pt x="105" y="138"/>
                    </a:cubicBezTo>
                    <a:cubicBezTo>
                      <a:pt x="105" y="141"/>
                      <a:pt x="105" y="141"/>
                      <a:pt x="105" y="141"/>
                    </a:cubicBezTo>
                    <a:cubicBezTo>
                      <a:pt x="105" y="142"/>
                      <a:pt x="104" y="143"/>
                      <a:pt x="102" y="143"/>
                    </a:cubicBezTo>
                    <a:cubicBezTo>
                      <a:pt x="93" y="143"/>
                      <a:pt x="93" y="143"/>
                      <a:pt x="93" y="143"/>
                    </a:cubicBezTo>
                    <a:cubicBezTo>
                      <a:pt x="92" y="143"/>
                      <a:pt x="91" y="142"/>
                      <a:pt x="91" y="141"/>
                    </a:cubicBezTo>
                    <a:cubicBezTo>
                      <a:pt x="91" y="106"/>
                      <a:pt x="91" y="106"/>
                      <a:pt x="91" y="106"/>
                    </a:cubicBezTo>
                    <a:cubicBezTo>
                      <a:pt x="64" y="106"/>
                      <a:pt x="64" y="106"/>
                      <a:pt x="64" y="106"/>
                    </a:cubicBezTo>
                    <a:cubicBezTo>
                      <a:pt x="64" y="101"/>
                      <a:pt x="64" y="101"/>
                      <a:pt x="64" y="101"/>
                    </a:cubicBezTo>
                    <a:close/>
                    <a:moveTo>
                      <a:pt x="109" y="10"/>
                    </a:moveTo>
                    <a:cubicBezTo>
                      <a:pt x="102" y="10"/>
                      <a:pt x="102" y="10"/>
                      <a:pt x="102" y="10"/>
                    </a:cubicBezTo>
                    <a:cubicBezTo>
                      <a:pt x="101" y="10"/>
                      <a:pt x="100" y="9"/>
                      <a:pt x="100" y="7"/>
                    </a:cubicBezTo>
                    <a:cubicBezTo>
                      <a:pt x="100" y="5"/>
                      <a:pt x="100" y="5"/>
                      <a:pt x="100" y="5"/>
                    </a:cubicBezTo>
                    <a:cubicBezTo>
                      <a:pt x="96" y="5"/>
                      <a:pt x="96" y="5"/>
                      <a:pt x="96" y="5"/>
                    </a:cubicBezTo>
                    <a:cubicBezTo>
                      <a:pt x="96" y="39"/>
                      <a:pt x="96" y="39"/>
                      <a:pt x="96" y="39"/>
                    </a:cubicBezTo>
                    <a:cubicBezTo>
                      <a:pt x="96" y="41"/>
                      <a:pt x="94" y="42"/>
                      <a:pt x="93" y="42"/>
                    </a:cubicBezTo>
                    <a:cubicBezTo>
                      <a:pt x="64" y="42"/>
                      <a:pt x="64" y="42"/>
                      <a:pt x="64" y="42"/>
                    </a:cubicBezTo>
                    <a:cubicBezTo>
                      <a:pt x="64" y="37"/>
                      <a:pt x="64" y="37"/>
                      <a:pt x="64" y="37"/>
                    </a:cubicBezTo>
                    <a:cubicBezTo>
                      <a:pt x="91" y="37"/>
                      <a:pt x="91" y="37"/>
                      <a:pt x="91" y="37"/>
                    </a:cubicBezTo>
                    <a:cubicBezTo>
                      <a:pt x="91" y="2"/>
                      <a:pt x="91" y="2"/>
                      <a:pt x="91" y="2"/>
                    </a:cubicBezTo>
                    <a:cubicBezTo>
                      <a:pt x="91" y="1"/>
                      <a:pt x="92" y="0"/>
                      <a:pt x="93" y="0"/>
                    </a:cubicBezTo>
                    <a:cubicBezTo>
                      <a:pt x="102" y="0"/>
                      <a:pt x="102" y="0"/>
                      <a:pt x="102" y="0"/>
                    </a:cubicBezTo>
                    <a:cubicBezTo>
                      <a:pt x="104" y="0"/>
                      <a:pt x="105" y="1"/>
                      <a:pt x="105" y="2"/>
                    </a:cubicBezTo>
                    <a:cubicBezTo>
                      <a:pt x="105" y="5"/>
                      <a:pt x="105" y="5"/>
                      <a:pt x="105" y="5"/>
                    </a:cubicBezTo>
                    <a:cubicBezTo>
                      <a:pt x="109" y="5"/>
                      <a:pt x="109" y="5"/>
                      <a:pt x="109" y="5"/>
                    </a:cubicBezTo>
                    <a:cubicBezTo>
                      <a:pt x="109" y="10"/>
                      <a:pt x="109" y="10"/>
                      <a:pt x="109" y="10"/>
                    </a:cubicBezTo>
                    <a:close/>
                    <a:moveTo>
                      <a:pt x="109" y="16"/>
                    </a:moveTo>
                    <a:cubicBezTo>
                      <a:pt x="102" y="16"/>
                      <a:pt x="102" y="16"/>
                      <a:pt x="102" y="16"/>
                    </a:cubicBezTo>
                    <a:cubicBezTo>
                      <a:pt x="101" y="16"/>
                      <a:pt x="100" y="17"/>
                      <a:pt x="100" y="18"/>
                    </a:cubicBezTo>
                    <a:cubicBezTo>
                      <a:pt x="100" y="31"/>
                      <a:pt x="100" y="31"/>
                      <a:pt x="100" y="31"/>
                    </a:cubicBezTo>
                    <a:cubicBezTo>
                      <a:pt x="100" y="32"/>
                      <a:pt x="101" y="33"/>
                      <a:pt x="102" y="33"/>
                    </a:cubicBezTo>
                    <a:cubicBezTo>
                      <a:pt x="109" y="33"/>
                      <a:pt x="109" y="33"/>
                      <a:pt x="109" y="33"/>
                    </a:cubicBezTo>
                    <a:cubicBezTo>
                      <a:pt x="109" y="28"/>
                      <a:pt x="109" y="28"/>
                      <a:pt x="109" y="28"/>
                    </a:cubicBezTo>
                    <a:cubicBezTo>
                      <a:pt x="105" y="28"/>
                      <a:pt x="105" y="28"/>
                      <a:pt x="105" y="28"/>
                    </a:cubicBezTo>
                    <a:cubicBezTo>
                      <a:pt x="105" y="20"/>
                      <a:pt x="105" y="20"/>
                      <a:pt x="105" y="20"/>
                    </a:cubicBezTo>
                    <a:cubicBezTo>
                      <a:pt x="109" y="20"/>
                      <a:pt x="109" y="20"/>
                      <a:pt x="109" y="20"/>
                    </a:cubicBezTo>
                    <a:cubicBezTo>
                      <a:pt x="109" y="16"/>
                      <a:pt x="109" y="16"/>
                      <a:pt x="109" y="16"/>
                    </a:cubicBezTo>
                    <a:close/>
                    <a:moveTo>
                      <a:pt x="109" y="39"/>
                    </a:moveTo>
                    <a:cubicBezTo>
                      <a:pt x="102" y="39"/>
                      <a:pt x="102" y="39"/>
                      <a:pt x="102" y="39"/>
                    </a:cubicBezTo>
                    <a:cubicBezTo>
                      <a:pt x="101" y="39"/>
                      <a:pt x="100" y="40"/>
                      <a:pt x="100" y="42"/>
                    </a:cubicBezTo>
                    <a:cubicBezTo>
                      <a:pt x="100" y="54"/>
                      <a:pt x="100" y="54"/>
                      <a:pt x="100" y="54"/>
                    </a:cubicBezTo>
                    <a:cubicBezTo>
                      <a:pt x="100" y="56"/>
                      <a:pt x="101" y="57"/>
                      <a:pt x="102" y="57"/>
                    </a:cubicBezTo>
                    <a:cubicBezTo>
                      <a:pt x="109" y="57"/>
                      <a:pt x="109" y="57"/>
                      <a:pt x="109" y="57"/>
                    </a:cubicBezTo>
                    <a:cubicBezTo>
                      <a:pt x="109" y="52"/>
                      <a:pt x="109" y="52"/>
                      <a:pt x="109" y="52"/>
                    </a:cubicBezTo>
                    <a:cubicBezTo>
                      <a:pt x="105" y="52"/>
                      <a:pt x="105" y="52"/>
                      <a:pt x="105" y="52"/>
                    </a:cubicBezTo>
                    <a:cubicBezTo>
                      <a:pt x="105" y="44"/>
                      <a:pt x="105" y="44"/>
                      <a:pt x="105" y="44"/>
                    </a:cubicBezTo>
                    <a:cubicBezTo>
                      <a:pt x="109" y="44"/>
                      <a:pt x="109" y="44"/>
                      <a:pt x="109" y="44"/>
                    </a:cubicBezTo>
                    <a:cubicBezTo>
                      <a:pt x="109" y="39"/>
                      <a:pt x="109" y="39"/>
                      <a:pt x="109" y="39"/>
                    </a:cubicBezTo>
                    <a:close/>
                    <a:moveTo>
                      <a:pt x="109" y="63"/>
                    </a:moveTo>
                    <a:cubicBezTo>
                      <a:pt x="109" y="67"/>
                      <a:pt x="109" y="67"/>
                      <a:pt x="109" y="67"/>
                    </a:cubicBezTo>
                    <a:cubicBezTo>
                      <a:pt x="105" y="67"/>
                      <a:pt x="105" y="67"/>
                      <a:pt x="105" y="67"/>
                    </a:cubicBezTo>
                    <a:cubicBezTo>
                      <a:pt x="105" y="76"/>
                      <a:pt x="105" y="76"/>
                      <a:pt x="105" y="76"/>
                    </a:cubicBezTo>
                    <a:cubicBezTo>
                      <a:pt x="109" y="76"/>
                      <a:pt x="109" y="76"/>
                      <a:pt x="109" y="76"/>
                    </a:cubicBezTo>
                    <a:cubicBezTo>
                      <a:pt x="109" y="80"/>
                      <a:pt x="109" y="80"/>
                      <a:pt x="109" y="80"/>
                    </a:cubicBezTo>
                    <a:cubicBezTo>
                      <a:pt x="102" y="80"/>
                      <a:pt x="102" y="80"/>
                      <a:pt x="102" y="80"/>
                    </a:cubicBezTo>
                    <a:cubicBezTo>
                      <a:pt x="101" y="80"/>
                      <a:pt x="100" y="79"/>
                      <a:pt x="100" y="78"/>
                    </a:cubicBezTo>
                    <a:cubicBezTo>
                      <a:pt x="100" y="65"/>
                      <a:pt x="100" y="65"/>
                      <a:pt x="100" y="65"/>
                    </a:cubicBezTo>
                    <a:cubicBezTo>
                      <a:pt x="100" y="64"/>
                      <a:pt x="101" y="63"/>
                      <a:pt x="102" y="63"/>
                    </a:cubicBezTo>
                    <a:cubicBezTo>
                      <a:pt x="109" y="63"/>
                      <a:pt x="109" y="63"/>
                      <a:pt x="109" y="63"/>
                    </a:cubicBezTo>
                    <a:close/>
                    <a:moveTo>
                      <a:pt x="109" y="86"/>
                    </a:moveTo>
                    <a:cubicBezTo>
                      <a:pt x="102" y="86"/>
                      <a:pt x="102" y="86"/>
                      <a:pt x="102" y="86"/>
                    </a:cubicBezTo>
                    <a:cubicBezTo>
                      <a:pt x="101" y="86"/>
                      <a:pt x="100" y="87"/>
                      <a:pt x="100" y="89"/>
                    </a:cubicBezTo>
                    <a:cubicBezTo>
                      <a:pt x="100" y="101"/>
                      <a:pt x="100" y="101"/>
                      <a:pt x="100" y="101"/>
                    </a:cubicBezTo>
                    <a:cubicBezTo>
                      <a:pt x="100" y="103"/>
                      <a:pt x="101" y="104"/>
                      <a:pt x="102" y="104"/>
                    </a:cubicBezTo>
                    <a:cubicBezTo>
                      <a:pt x="109" y="104"/>
                      <a:pt x="109" y="104"/>
                      <a:pt x="109" y="104"/>
                    </a:cubicBezTo>
                    <a:cubicBezTo>
                      <a:pt x="109" y="99"/>
                      <a:pt x="109" y="99"/>
                      <a:pt x="109" y="99"/>
                    </a:cubicBezTo>
                    <a:cubicBezTo>
                      <a:pt x="105" y="99"/>
                      <a:pt x="105" y="99"/>
                      <a:pt x="105" y="99"/>
                    </a:cubicBezTo>
                    <a:cubicBezTo>
                      <a:pt x="105" y="91"/>
                      <a:pt x="105" y="91"/>
                      <a:pt x="105" y="91"/>
                    </a:cubicBezTo>
                    <a:cubicBezTo>
                      <a:pt x="109" y="91"/>
                      <a:pt x="109" y="91"/>
                      <a:pt x="109" y="91"/>
                    </a:cubicBezTo>
                    <a:cubicBezTo>
                      <a:pt x="109" y="86"/>
                      <a:pt x="109" y="86"/>
                      <a:pt x="109" y="86"/>
                    </a:cubicBezTo>
                    <a:close/>
                    <a:moveTo>
                      <a:pt x="109" y="110"/>
                    </a:moveTo>
                    <a:cubicBezTo>
                      <a:pt x="102" y="110"/>
                      <a:pt x="102" y="110"/>
                      <a:pt x="102" y="110"/>
                    </a:cubicBezTo>
                    <a:cubicBezTo>
                      <a:pt x="101" y="110"/>
                      <a:pt x="100" y="111"/>
                      <a:pt x="100" y="112"/>
                    </a:cubicBezTo>
                    <a:cubicBezTo>
                      <a:pt x="100" y="125"/>
                      <a:pt x="100" y="125"/>
                      <a:pt x="100" y="125"/>
                    </a:cubicBezTo>
                    <a:cubicBezTo>
                      <a:pt x="100" y="126"/>
                      <a:pt x="101" y="127"/>
                      <a:pt x="102" y="127"/>
                    </a:cubicBezTo>
                    <a:cubicBezTo>
                      <a:pt x="109" y="127"/>
                      <a:pt x="109" y="127"/>
                      <a:pt x="109" y="127"/>
                    </a:cubicBezTo>
                    <a:cubicBezTo>
                      <a:pt x="109" y="123"/>
                      <a:pt x="109" y="123"/>
                      <a:pt x="109" y="123"/>
                    </a:cubicBezTo>
                    <a:cubicBezTo>
                      <a:pt x="105" y="123"/>
                      <a:pt x="105" y="123"/>
                      <a:pt x="105" y="123"/>
                    </a:cubicBezTo>
                    <a:cubicBezTo>
                      <a:pt x="105" y="115"/>
                      <a:pt x="105" y="115"/>
                      <a:pt x="105" y="115"/>
                    </a:cubicBezTo>
                    <a:cubicBezTo>
                      <a:pt x="109" y="115"/>
                      <a:pt x="109" y="115"/>
                      <a:pt x="109" y="115"/>
                    </a:cubicBezTo>
                    <a:cubicBezTo>
                      <a:pt x="109" y="110"/>
                      <a:pt x="109" y="110"/>
                      <a:pt x="109" y="110"/>
                    </a:cubicBezTo>
                    <a:close/>
                    <a:moveTo>
                      <a:pt x="64" y="93"/>
                    </a:moveTo>
                    <a:cubicBezTo>
                      <a:pt x="64" y="88"/>
                      <a:pt x="64" y="88"/>
                      <a:pt x="64" y="88"/>
                    </a:cubicBezTo>
                    <a:cubicBezTo>
                      <a:pt x="91" y="88"/>
                      <a:pt x="91" y="88"/>
                      <a:pt x="91" y="88"/>
                    </a:cubicBezTo>
                    <a:cubicBezTo>
                      <a:pt x="91" y="55"/>
                      <a:pt x="91" y="55"/>
                      <a:pt x="91" y="55"/>
                    </a:cubicBezTo>
                    <a:cubicBezTo>
                      <a:pt x="64" y="55"/>
                      <a:pt x="64" y="55"/>
                      <a:pt x="64" y="55"/>
                    </a:cubicBezTo>
                    <a:cubicBezTo>
                      <a:pt x="64" y="50"/>
                      <a:pt x="64" y="50"/>
                      <a:pt x="64" y="50"/>
                    </a:cubicBezTo>
                    <a:cubicBezTo>
                      <a:pt x="93" y="50"/>
                      <a:pt x="93" y="50"/>
                      <a:pt x="93" y="50"/>
                    </a:cubicBezTo>
                    <a:cubicBezTo>
                      <a:pt x="94" y="50"/>
                      <a:pt x="96" y="51"/>
                      <a:pt x="96" y="53"/>
                    </a:cubicBezTo>
                    <a:cubicBezTo>
                      <a:pt x="96" y="90"/>
                      <a:pt x="96" y="90"/>
                      <a:pt x="96" y="90"/>
                    </a:cubicBezTo>
                    <a:cubicBezTo>
                      <a:pt x="96" y="92"/>
                      <a:pt x="94" y="93"/>
                      <a:pt x="93" y="93"/>
                    </a:cubicBezTo>
                    <a:lnTo>
                      <a:pt x="64" y="93"/>
                    </a:lnTo>
                    <a:close/>
                    <a:moveTo>
                      <a:pt x="28" y="5"/>
                    </a:moveTo>
                    <a:cubicBezTo>
                      <a:pt x="28" y="7"/>
                      <a:pt x="28" y="7"/>
                      <a:pt x="28" y="7"/>
                    </a:cubicBezTo>
                    <a:cubicBezTo>
                      <a:pt x="28" y="9"/>
                      <a:pt x="27" y="10"/>
                      <a:pt x="25" y="10"/>
                    </a:cubicBezTo>
                    <a:cubicBezTo>
                      <a:pt x="18" y="10"/>
                      <a:pt x="18" y="10"/>
                      <a:pt x="18" y="10"/>
                    </a:cubicBezTo>
                    <a:cubicBezTo>
                      <a:pt x="18" y="5"/>
                      <a:pt x="18" y="5"/>
                      <a:pt x="18" y="5"/>
                    </a:cubicBezTo>
                    <a:cubicBezTo>
                      <a:pt x="23" y="5"/>
                      <a:pt x="23" y="5"/>
                      <a:pt x="23" y="5"/>
                    </a:cubicBezTo>
                    <a:cubicBezTo>
                      <a:pt x="23" y="2"/>
                      <a:pt x="23" y="2"/>
                      <a:pt x="23" y="2"/>
                    </a:cubicBezTo>
                    <a:cubicBezTo>
                      <a:pt x="23" y="1"/>
                      <a:pt x="24" y="0"/>
                      <a:pt x="25" y="0"/>
                    </a:cubicBezTo>
                    <a:cubicBezTo>
                      <a:pt x="35" y="0"/>
                      <a:pt x="35" y="0"/>
                      <a:pt x="35" y="0"/>
                    </a:cubicBezTo>
                    <a:cubicBezTo>
                      <a:pt x="36" y="0"/>
                      <a:pt x="37" y="1"/>
                      <a:pt x="37" y="2"/>
                    </a:cubicBezTo>
                    <a:cubicBezTo>
                      <a:pt x="37" y="37"/>
                      <a:pt x="37" y="37"/>
                      <a:pt x="37" y="37"/>
                    </a:cubicBezTo>
                    <a:cubicBezTo>
                      <a:pt x="64" y="37"/>
                      <a:pt x="64" y="37"/>
                      <a:pt x="64" y="37"/>
                    </a:cubicBezTo>
                    <a:cubicBezTo>
                      <a:pt x="64" y="42"/>
                      <a:pt x="64" y="42"/>
                      <a:pt x="64" y="42"/>
                    </a:cubicBezTo>
                    <a:cubicBezTo>
                      <a:pt x="35" y="42"/>
                      <a:pt x="35" y="42"/>
                      <a:pt x="35" y="42"/>
                    </a:cubicBezTo>
                    <a:cubicBezTo>
                      <a:pt x="33" y="42"/>
                      <a:pt x="32" y="41"/>
                      <a:pt x="32" y="39"/>
                    </a:cubicBezTo>
                    <a:cubicBezTo>
                      <a:pt x="32" y="5"/>
                      <a:pt x="32" y="5"/>
                      <a:pt x="32" y="5"/>
                    </a:cubicBezTo>
                    <a:cubicBezTo>
                      <a:pt x="28" y="5"/>
                      <a:pt x="28" y="5"/>
                      <a:pt x="28" y="5"/>
                    </a:cubicBezTo>
                    <a:close/>
                    <a:moveTo>
                      <a:pt x="18" y="133"/>
                    </a:moveTo>
                    <a:cubicBezTo>
                      <a:pt x="25" y="133"/>
                      <a:pt x="25" y="133"/>
                      <a:pt x="25" y="133"/>
                    </a:cubicBezTo>
                    <a:cubicBezTo>
                      <a:pt x="27" y="133"/>
                      <a:pt x="28" y="134"/>
                      <a:pt x="28" y="136"/>
                    </a:cubicBezTo>
                    <a:cubicBezTo>
                      <a:pt x="28" y="138"/>
                      <a:pt x="28" y="138"/>
                      <a:pt x="28" y="138"/>
                    </a:cubicBezTo>
                    <a:cubicBezTo>
                      <a:pt x="32" y="138"/>
                      <a:pt x="32" y="138"/>
                      <a:pt x="32" y="138"/>
                    </a:cubicBezTo>
                    <a:cubicBezTo>
                      <a:pt x="32" y="104"/>
                      <a:pt x="32" y="104"/>
                      <a:pt x="32" y="104"/>
                    </a:cubicBezTo>
                    <a:cubicBezTo>
                      <a:pt x="32" y="102"/>
                      <a:pt x="33" y="101"/>
                      <a:pt x="35" y="101"/>
                    </a:cubicBezTo>
                    <a:cubicBezTo>
                      <a:pt x="64" y="101"/>
                      <a:pt x="64" y="101"/>
                      <a:pt x="64" y="101"/>
                    </a:cubicBezTo>
                    <a:cubicBezTo>
                      <a:pt x="64" y="106"/>
                      <a:pt x="64" y="106"/>
                      <a:pt x="64" y="106"/>
                    </a:cubicBezTo>
                    <a:cubicBezTo>
                      <a:pt x="37" y="106"/>
                      <a:pt x="37" y="106"/>
                      <a:pt x="37" y="106"/>
                    </a:cubicBezTo>
                    <a:cubicBezTo>
                      <a:pt x="37" y="141"/>
                      <a:pt x="37" y="141"/>
                      <a:pt x="37" y="141"/>
                    </a:cubicBezTo>
                    <a:cubicBezTo>
                      <a:pt x="37" y="142"/>
                      <a:pt x="36" y="143"/>
                      <a:pt x="35" y="143"/>
                    </a:cubicBezTo>
                    <a:cubicBezTo>
                      <a:pt x="25" y="143"/>
                      <a:pt x="25" y="143"/>
                      <a:pt x="25" y="143"/>
                    </a:cubicBezTo>
                    <a:cubicBezTo>
                      <a:pt x="24" y="143"/>
                      <a:pt x="23" y="142"/>
                      <a:pt x="23" y="141"/>
                    </a:cubicBezTo>
                    <a:cubicBezTo>
                      <a:pt x="23" y="138"/>
                      <a:pt x="23" y="138"/>
                      <a:pt x="23" y="138"/>
                    </a:cubicBezTo>
                    <a:cubicBezTo>
                      <a:pt x="18" y="138"/>
                      <a:pt x="18" y="138"/>
                      <a:pt x="18" y="138"/>
                    </a:cubicBezTo>
                    <a:cubicBezTo>
                      <a:pt x="18" y="133"/>
                      <a:pt x="18" y="133"/>
                      <a:pt x="18" y="133"/>
                    </a:cubicBezTo>
                    <a:close/>
                    <a:moveTo>
                      <a:pt x="64" y="50"/>
                    </a:moveTo>
                    <a:cubicBezTo>
                      <a:pt x="64" y="55"/>
                      <a:pt x="64" y="55"/>
                      <a:pt x="64" y="55"/>
                    </a:cubicBezTo>
                    <a:cubicBezTo>
                      <a:pt x="37" y="55"/>
                      <a:pt x="37" y="55"/>
                      <a:pt x="37" y="55"/>
                    </a:cubicBezTo>
                    <a:cubicBezTo>
                      <a:pt x="37" y="88"/>
                      <a:pt x="37" y="88"/>
                      <a:pt x="37" y="88"/>
                    </a:cubicBezTo>
                    <a:cubicBezTo>
                      <a:pt x="64" y="88"/>
                      <a:pt x="64" y="88"/>
                      <a:pt x="64" y="88"/>
                    </a:cubicBezTo>
                    <a:cubicBezTo>
                      <a:pt x="64" y="93"/>
                      <a:pt x="64" y="93"/>
                      <a:pt x="64" y="93"/>
                    </a:cubicBezTo>
                    <a:cubicBezTo>
                      <a:pt x="35" y="93"/>
                      <a:pt x="35" y="93"/>
                      <a:pt x="35" y="93"/>
                    </a:cubicBezTo>
                    <a:cubicBezTo>
                      <a:pt x="33" y="93"/>
                      <a:pt x="32" y="92"/>
                      <a:pt x="32" y="90"/>
                    </a:cubicBezTo>
                    <a:cubicBezTo>
                      <a:pt x="32" y="53"/>
                      <a:pt x="32" y="53"/>
                      <a:pt x="32" y="53"/>
                    </a:cubicBezTo>
                    <a:cubicBezTo>
                      <a:pt x="32" y="51"/>
                      <a:pt x="33" y="50"/>
                      <a:pt x="35" y="50"/>
                    </a:cubicBezTo>
                    <a:cubicBezTo>
                      <a:pt x="64" y="50"/>
                      <a:pt x="64" y="50"/>
                      <a:pt x="64" y="50"/>
                    </a:cubicBezTo>
                    <a:close/>
                    <a:moveTo>
                      <a:pt x="18" y="127"/>
                    </a:moveTo>
                    <a:cubicBezTo>
                      <a:pt x="25" y="127"/>
                      <a:pt x="25" y="127"/>
                      <a:pt x="25" y="127"/>
                    </a:cubicBezTo>
                    <a:cubicBezTo>
                      <a:pt x="27" y="127"/>
                      <a:pt x="28" y="126"/>
                      <a:pt x="28" y="125"/>
                    </a:cubicBezTo>
                    <a:cubicBezTo>
                      <a:pt x="28" y="112"/>
                      <a:pt x="28" y="112"/>
                      <a:pt x="28" y="112"/>
                    </a:cubicBezTo>
                    <a:cubicBezTo>
                      <a:pt x="28" y="111"/>
                      <a:pt x="27" y="110"/>
                      <a:pt x="25" y="110"/>
                    </a:cubicBezTo>
                    <a:cubicBezTo>
                      <a:pt x="18" y="110"/>
                      <a:pt x="18" y="110"/>
                      <a:pt x="18" y="110"/>
                    </a:cubicBezTo>
                    <a:cubicBezTo>
                      <a:pt x="18" y="115"/>
                      <a:pt x="18" y="115"/>
                      <a:pt x="18" y="115"/>
                    </a:cubicBezTo>
                    <a:cubicBezTo>
                      <a:pt x="23" y="115"/>
                      <a:pt x="23" y="115"/>
                      <a:pt x="23" y="115"/>
                    </a:cubicBezTo>
                    <a:cubicBezTo>
                      <a:pt x="23" y="123"/>
                      <a:pt x="23" y="123"/>
                      <a:pt x="23" y="123"/>
                    </a:cubicBezTo>
                    <a:cubicBezTo>
                      <a:pt x="18" y="123"/>
                      <a:pt x="18" y="123"/>
                      <a:pt x="18" y="123"/>
                    </a:cubicBezTo>
                    <a:cubicBezTo>
                      <a:pt x="18" y="127"/>
                      <a:pt x="18" y="127"/>
                      <a:pt x="18" y="127"/>
                    </a:cubicBezTo>
                    <a:close/>
                    <a:moveTo>
                      <a:pt x="18" y="104"/>
                    </a:moveTo>
                    <a:cubicBezTo>
                      <a:pt x="25" y="104"/>
                      <a:pt x="25" y="104"/>
                      <a:pt x="25" y="104"/>
                    </a:cubicBezTo>
                    <a:cubicBezTo>
                      <a:pt x="27" y="104"/>
                      <a:pt x="28" y="103"/>
                      <a:pt x="28" y="101"/>
                    </a:cubicBezTo>
                    <a:cubicBezTo>
                      <a:pt x="28" y="89"/>
                      <a:pt x="28" y="89"/>
                      <a:pt x="28" y="89"/>
                    </a:cubicBezTo>
                    <a:cubicBezTo>
                      <a:pt x="28" y="87"/>
                      <a:pt x="27" y="86"/>
                      <a:pt x="25" y="86"/>
                    </a:cubicBezTo>
                    <a:cubicBezTo>
                      <a:pt x="18" y="86"/>
                      <a:pt x="18" y="86"/>
                      <a:pt x="18" y="86"/>
                    </a:cubicBezTo>
                    <a:cubicBezTo>
                      <a:pt x="18" y="91"/>
                      <a:pt x="18" y="91"/>
                      <a:pt x="18" y="91"/>
                    </a:cubicBezTo>
                    <a:cubicBezTo>
                      <a:pt x="23" y="91"/>
                      <a:pt x="23" y="91"/>
                      <a:pt x="23" y="91"/>
                    </a:cubicBezTo>
                    <a:cubicBezTo>
                      <a:pt x="23" y="99"/>
                      <a:pt x="23" y="99"/>
                      <a:pt x="23" y="99"/>
                    </a:cubicBezTo>
                    <a:cubicBezTo>
                      <a:pt x="18" y="99"/>
                      <a:pt x="18" y="99"/>
                      <a:pt x="18" y="99"/>
                    </a:cubicBezTo>
                    <a:cubicBezTo>
                      <a:pt x="18" y="104"/>
                      <a:pt x="18" y="104"/>
                      <a:pt x="18" y="104"/>
                    </a:cubicBezTo>
                    <a:close/>
                    <a:moveTo>
                      <a:pt x="18" y="80"/>
                    </a:moveTo>
                    <a:cubicBezTo>
                      <a:pt x="18" y="76"/>
                      <a:pt x="18" y="76"/>
                      <a:pt x="18" y="76"/>
                    </a:cubicBezTo>
                    <a:cubicBezTo>
                      <a:pt x="23" y="76"/>
                      <a:pt x="23" y="76"/>
                      <a:pt x="23" y="76"/>
                    </a:cubicBezTo>
                    <a:cubicBezTo>
                      <a:pt x="23" y="67"/>
                      <a:pt x="23" y="67"/>
                      <a:pt x="23" y="67"/>
                    </a:cubicBezTo>
                    <a:cubicBezTo>
                      <a:pt x="18" y="67"/>
                      <a:pt x="18" y="67"/>
                      <a:pt x="18" y="67"/>
                    </a:cubicBezTo>
                    <a:cubicBezTo>
                      <a:pt x="18" y="63"/>
                      <a:pt x="18" y="63"/>
                      <a:pt x="18" y="63"/>
                    </a:cubicBezTo>
                    <a:cubicBezTo>
                      <a:pt x="25" y="63"/>
                      <a:pt x="25" y="63"/>
                      <a:pt x="25" y="63"/>
                    </a:cubicBezTo>
                    <a:cubicBezTo>
                      <a:pt x="27" y="63"/>
                      <a:pt x="28" y="64"/>
                      <a:pt x="28" y="65"/>
                    </a:cubicBezTo>
                    <a:cubicBezTo>
                      <a:pt x="28" y="78"/>
                      <a:pt x="28" y="78"/>
                      <a:pt x="28" y="78"/>
                    </a:cubicBezTo>
                    <a:cubicBezTo>
                      <a:pt x="28" y="79"/>
                      <a:pt x="27" y="80"/>
                      <a:pt x="25" y="80"/>
                    </a:cubicBezTo>
                    <a:cubicBezTo>
                      <a:pt x="18" y="80"/>
                      <a:pt x="18" y="80"/>
                      <a:pt x="18" y="80"/>
                    </a:cubicBezTo>
                    <a:close/>
                    <a:moveTo>
                      <a:pt x="18" y="57"/>
                    </a:moveTo>
                    <a:cubicBezTo>
                      <a:pt x="25" y="57"/>
                      <a:pt x="25" y="57"/>
                      <a:pt x="25" y="57"/>
                    </a:cubicBezTo>
                    <a:cubicBezTo>
                      <a:pt x="27" y="57"/>
                      <a:pt x="28" y="56"/>
                      <a:pt x="28" y="54"/>
                    </a:cubicBezTo>
                    <a:cubicBezTo>
                      <a:pt x="28" y="42"/>
                      <a:pt x="28" y="42"/>
                      <a:pt x="28" y="42"/>
                    </a:cubicBezTo>
                    <a:cubicBezTo>
                      <a:pt x="28" y="40"/>
                      <a:pt x="27" y="39"/>
                      <a:pt x="25" y="39"/>
                    </a:cubicBezTo>
                    <a:cubicBezTo>
                      <a:pt x="18" y="39"/>
                      <a:pt x="18" y="39"/>
                      <a:pt x="18" y="39"/>
                    </a:cubicBezTo>
                    <a:cubicBezTo>
                      <a:pt x="18" y="44"/>
                      <a:pt x="18" y="44"/>
                      <a:pt x="18" y="44"/>
                    </a:cubicBezTo>
                    <a:cubicBezTo>
                      <a:pt x="23" y="44"/>
                      <a:pt x="23" y="44"/>
                      <a:pt x="23" y="44"/>
                    </a:cubicBezTo>
                    <a:cubicBezTo>
                      <a:pt x="23" y="52"/>
                      <a:pt x="23" y="52"/>
                      <a:pt x="23" y="52"/>
                    </a:cubicBezTo>
                    <a:cubicBezTo>
                      <a:pt x="18" y="52"/>
                      <a:pt x="18" y="52"/>
                      <a:pt x="18" y="52"/>
                    </a:cubicBezTo>
                    <a:cubicBezTo>
                      <a:pt x="18" y="57"/>
                      <a:pt x="18" y="57"/>
                      <a:pt x="18" y="57"/>
                    </a:cubicBezTo>
                    <a:close/>
                    <a:moveTo>
                      <a:pt x="18" y="33"/>
                    </a:moveTo>
                    <a:cubicBezTo>
                      <a:pt x="25" y="33"/>
                      <a:pt x="25" y="33"/>
                      <a:pt x="25" y="33"/>
                    </a:cubicBezTo>
                    <a:cubicBezTo>
                      <a:pt x="27" y="33"/>
                      <a:pt x="28" y="32"/>
                      <a:pt x="28" y="31"/>
                    </a:cubicBezTo>
                    <a:cubicBezTo>
                      <a:pt x="28" y="18"/>
                      <a:pt x="28" y="18"/>
                      <a:pt x="28" y="18"/>
                    </a:cubicBezTo>
                    <a:cubicBezTo>
                      <a:pt x="28" y="17"/>
                      <a:pt x="27" y="16"/>
                      <a:pt x="25" y="16"/>
                    </a:cubicBezTo>
                    <a:cubicBezTo>
                      <a:pt x="18" y="16"/>
                      <a:pt x="18" y="16"/>
                      <a:pt x="18" y="16"/>
                    </a:cubicBezTo>
                    <a:cubicBezTo>
                      <a:pt x="18" y="20"/>
                      <a:pt x="18" y="20"/>
                      <a:pt x="18" y="20"/>
                    </a:cubicBezTo>
                    <a:cubicBezTo>
                      <a:pt x="23" y="20"/>
                      <a:pt x="23" y="20"/>
                      <a:pt x="23" y="20"/>
                    </a:cubicBezTo>
                    <a:cubicBezTo>
                      <a:pt x="23" y="28"/>
                      <a:pt x="23" y="28"/>
                      <a:pt x="23" y="28"/>
                    </a:cubicBezTo>
                    <a:cubicBezTo>
                      <a:pt x="18" y="28"/>
                      <a:pt x="18" y="28"/>
                      <a:pt x="18" y="28"/>
                    </a:cubicBezTo>
                    <a:lnTo>
                      <a:pt x="18" y="33"/>
                    </a:lnTo>
                    <a:close/>
                    <a:moveTo>
                      <a:pt x="18" y="10"/>
                    </a:moveTo>
                    <a:cubicBezTo>
                      <a:pt x="11" y="10"/>
                      <a:pt x="11" y="10"/>
                      <a:pt x="11" y="10"/>
                    </a:cubicBezTo>
                    <a:cubicBezTo>
                      <a:pt x="10" y="10"/>
                      <a:pt x="9" y="9"/>
                      <a:pt x="9" y="7"/>
                    </a:cubicBezTo>
                    <a:cubicBezTo>
                      <a:pt x="9" y="5"/>
                      <a:pt x="9" y="5"/>
                      <a:pt x="9" y="5"/>
                    </a:cubicBezTo>
                    <a:cubicBezTo>
                      <a:pt x="5" y="5"/>
                      <a:pt x="5" y="5"/>
                      <a:pt x="5" y="5"/>
                    </a:cubicBezTo>
                    <a:cubicBezTo>
                      <a:pt x="5" y="138"/>
                      <a:pt x="5" y="138"/>
                      <a:pt x="5" y="138"/>
                    </a:cubicBezTo>
                    <a:cubicBezTo>
                      <a:pt x="9" y="138"/>
                      <a:pt x="9" y="138"/>
                      <a:pt x="9" y="138"/>
                    </a:cubicBezTo>
                    <a:cubicBezTo>
                      <a:pt x="9" y="136"/>
                      <a:pt x="9" y="136"/>
                      <a:pt x="9" y="136"/>
                    </a:cubicBezTo>
                    <a:cubicBezTo>
                      <a:pt x="9" y="134"/>
                      <a:pt x="10" y="133"/>
                      <a:pt x="11" y="133"/>
                    </a:cubicBezTo>
                    <a:cubicBezTo>
                      <a:pt x="18" y="133"/>
                      <a:pt x="18" y="133"/>
                      <a:pt x="18" y="133"/>
                    </a:cubicBezTo>
                    <a:cubicBezTo>
                      <a:pt x="18" y="138"/>
                      <a:pt x="18" y="138"/>
                      <a:pt x="18" y="138"/>
                    </a:cubicBezTo>
                    <a:cubicBezTo>
                      <a:pt x="13" y="138"/>
                      <a:pt x="13" y="138"/>
                      <a:pt x="13" y="138"/>
                    </a:cubicBezTo>
                    <a:cubicBezTo>
                      <a:pt x="13" y="141"/>
                      <a:pt x="13" y="141"/>
                      <a:pt x="13" y="141"/>
                    </a:cubicBezTo>
                    <a:cubicBezTo>
                      <a:pt x="13" y="142"/>
                      <a:pt x="12" y="143"/>
                      <a:pt x="11" y="143"/>
                    </a:cubicBezTo>
                    <a:cubicBezTo>
                      <a:pt x="2" y="143"/>
                      <a:pt x="2" y="143"/>
                      <a:pt x="2" y="143"/>
                    </a:cubicBezTo>
                    <a:cubicBezTo>
                      <a:pt x="1" y="143"/>
                      <a:pt x="0" y="142"/>
                      <a:pt x="0" y="141"/>
                    </a:cubicBezTo>
                    <a:cubicBezTo>
                      <a:pt x="0" y="2"/>
                      <a:pt x="0" y="2"/>
                      <a:pt x="0" y="2"/>
                    </a:cubicBezTo>
                    <a:cubicBezTo>
                      <a:pt x="0" y="1"/>
                      <a:pt x="1" y="0"/>
                      <a:pt x="2" y="0"/>
                    </a:cubicBezTo>
                    <a:cubicBezTo>
                      <a:pt x="11" y="0"/>
                      <a:pt x="11" y="0"/>
                      <a:pt x="11" y="0"/>
                    </a:cubicBezTo>
                    <a:cubicBezTo>
                      <a:pt x="12" y="0"/>
                      <a:pt x="13" y="1"/>
                      <a:pt x="13" y="2"/>
                    </a:cubicBezTo>
                    <a:cubicBezTo>
                      <a:pt x="13" y="5"/>
                      <a:pt x="13" y="5"/>
                      <a:pt x="13" y="5"/>
                    </a:cubicBezTo>
                    <a:cubicBezTo>
                      <a:pt x="18" y="5"/>
                      <a:pt x="18" y="5"/>
                      <a:pt x="18" y="5"/>
                    </a:cubicBezTo>
                    <a:cubicBezTo>
                      <a:pt x="18" y="10"/>
                      <a:pt x="18" y="10"/>
                      <a:pt x="18" y="10"/>
                    </a:cubicBezTo>
                    <a:close/>
                    <a:moveTo>
                      <a:pt x="18" y="16"/>
                    </a:moveTo>
                    <a:cubicBezTo>
                      <a:pt x="11" y="16"/>
                      <a:pt x="11" y="16"/>
                      <a:pt x="11" y="16"/>
                    </a:cubicBezTo>
                    <a:cubicBezTo>
                      <a:pt x="10" y="16"/>
                      <a:pt x="9" y="17"/>
                      <a:pt x="9" y="18"/>
                    </a:cubicBezTo>
                    <a:cubicBezTo>
                      <a:pt x="9" y="31"/>
                      <a:pt x="9" y="31"/>
                      <a:pt x="9" y="31"/>
                    </a:cubicBezTo>
                    <a:cubicBezTo>
                      <a:pt x="9" y="32"/>
                      <a:pt x="10" y="33"/>
                      <a:pt x="11" y="33"/>
                    </a:cubicBezTo>
                    <a:cubicBezTo>
                      <a:pt x="18" y="33"/>
                      <a:pt x="18" y="33"/>
                      <a:pt x="18" y="33"/>
                    </a:cubicBezTo>
                    <a:cubicBezTo>
                      <a:pt x="18" y="28"/>
                      <a:pt x="18" y="28"/>
                      <a:pt x="18" y="28"/>
                    </a:cubicBezTo>
                    <a:cubicBezTo>
                      <a:pt x="13" y="28"/>
                      <a:pt x="13" y="28"/>
                      <a:pt x="13" y="28"/>
                    </a:cubicBezTo>
                    <a:cubicBezTo>
                      <a:pt x="13" y="20"/>
                      <a:pt x="13" y="20"/>
                      <a:pt x="13" y="20"/>
                    </a:cubicBezTo>
                    <a:cubicBezTo>
                      <a:pt x="18" y="20"/>
                      <a:pt x="18" y="20"/>
                      <a:pt x="18" y="20"/>
                    </a:cubicBezTo>
                    <a:cubicBezTo>
                      <a:pt x="18" y="16"/>
                      <a:pt x="18" y="16"/>
                      <a:pt x="18" y="16"/>
                    </a:cubicBezTo>
                    <a:close/>
                    <a:moveTo>
                      <a:pt x="18" y="39"/>
                    </a:moveTo>
                    <a:cubicBezTo>
                      <a:pt x="11" y="39"/>
                      <a:pt x="11" y="39"/>
                      <a:pt x="11" y="39"/>
                    </a:cubicBezTo>
                    <a:cubicBezTo>
                      <a:pt x="10" y="39"/>
                      <a:pt x="9" y="40"/>
                      <a:pt x="9" y="42"/>
                    </a:cubicBezTo>
                    <a:cubicBezTo>
                      <a:pt x="9" y="54"/>
                      <a:pt x="9" y="54"/>
                      <a:pt x="9" y="54"/>
                    </a:cubicBezTo>
                    <a:cubicBezTo>
                      <a:pt x="9" y="56"/>
                      <a:pt x="10" y="57"/>
                      <a:pt x="11" y="57"/>
                    </a:cubicBezTo>
                    <a:cubicBezTo>
                      <a:pt x="18" y="57"/>
                      <a:pt x="18" y="57"/>
                      <a:pt x="18" y="57"/>
                    </a:cubicBezTo>
                    <a:cubicBezTo>
                      <a:pt x="18" y="52"/>
                      <a:pt x="18" y="52"/>
                      <a:pt x="18" y="52"/>
                    </a:cubicBezTo>
                    <a:cubicBezTo>
                      <a:pt x="13" y="52"/>
                      <a:pt x="13" y="52"/>
                      <a:pt x="13" y="52"/>
                    </a:cubicBezTo>
                    <a:cubicBezTo>
                      <a:pt x="13" y="44"/>
                      <a:pt x="13" y="44"/>
                      <a:pt x="13" y="44"/>
                    </a:cubicBezTo>
                    <a:cubicBezTo>
                      <a:pt x="18" y="44"/>
                      <a:pt x="18" y="44"/>
                      <a:pt x="18" y="44"/>
                    </a:cubicBezTo>
                    <a:cubicBezTo>
                      <a:pt x="18" y="39"/>
                      <a:pt x="18" y="39"/>
                      <a:pt x="18" y="39"/>
                    </a:cubicBezTo>
                    <a:close/>
                    <a:moveTo>
                      <a:pt x="18" y="63"/>
                    </a:moveTo>
                    <a:cubicBezTo>
                      <a:pt x="11" y="63"/>
                      <a:pt x="11" y="63"/>
                      <a:pt x="11" y="63"/>
                    </a:cubicBezTo>
                    <a:cubicBezTo>
                      <a:pt x="10" y="63"/>
                      <a:pt x="9" y="64"/>
                      <a:pt x="9" y="65"/>
                    </a:cubicBezTo>
                    <a:cubicBezTo>
                      <a:pt x="9" y="78"/>
                      <a:pt x="9" y="78"/>
                      <a:pt x="9" y="78"/>
                    </a:cubicBezTo>
                    <a:cubicBezTo>
                      <a:pt x="9" y="79"/>
                      <a:pt x="10" y="80"/>
                      <a:pt x="11" y="80"/>
                    </a:cubicBezTo>
                    <a:cubicBezTo>
                      <a:pt x="18" y="80"/>
                      <a:pt x="18" y="80"/>
                      <a:pt x="18" y="80"/>
                    </a:cubicBezTo>
                    <a:cubicBezTo>
                      <a:pt x="18" y="76"/>
                      <a:pt x="18" y="76"/>
                      <a:pt x="18" y="76"/>
                    </a:cubicBezTo>
                    <a:cubicBezTo>
                      <a:pt x="13" y="76"/>
                      <a:pt x="13" y="76"/>
                      <a:pt x="13" y="76"/>
                    </a:cubicBezTo>
                    <a:cubicBezTo>
                      <a:pt x="13" y="67"/>
                      <a:pt x="13" y="67"/>
                      <a:pt x="13" y="67"/>
                    </a:cubicBezTo>
                    <a:cubicBezTo>
                      <a:pt x="18" y="67"/>
                      <a:pt x="18" y="67"/>
                      <a:pt x="18" y="67"/>
                    </a:cubicBezTo>
                    <a:cubicBezTo>
                      <a:pt x="18" y="63"/>
                      <a:pt x="18" y="63"/>
                      <a:pt x="18" y="63"/>
                    </a:cubicBezTo>
                    <a:close/>
                    <a:moveTo>
                      <a:pt x="18" y="86"/>
                    </a:moveTo>
                    <a:cubicBezTo>
                      <a:pt x="11" y="86"/>
                      <a:pt x="11" y="86"/>
                      <a:pt x="11" y="86"/>
                    </a:cubicBezTo>
                    <a:cubicBezTo>
                      <a:pt x="10" y="86"/>
                      <a:pt x="9" y="87"/>
                      <a:pt x="9" y="89"/>
                    </a:cubicBezTo>
                    <a:cubicBezTo>
                      <a:pt x="9" y="101"/>
                      <a:pt x="9" y="101"/>
                      <a:pt x="9" y="101"/>
                    </a:cubicBezTo>
                    <a:cubicBezTo>
                      <a:pt x="9" y="103"/>
                      <a:pt x="10" y="104"/>
                      <a:pt x="11" y="104"/>
                    </a:cubicBezTo>
                    <a:cubicBezTo>
                      <a:pt x="18" y="104"/>
                      <a:pt x="18" y="104"/>
                      <a:pt x="18" y="104"/>
                    </a:cubicBezTo>
                    <a:cubicBezTo>
                      <a:pt x="18" y="99"/>
                      <a:pt x="18" y="99"/>
                      <a:pt x="18" y="99"/>
                    </a:cubicBezTo>
                    <a:cubicBezTo>
                      <a:pt x="13" y="99"/>
                      <a:pt x="13" y="99"/>
                      <a:pt x="13" y="99"/>
                    </a:cubicBezTo>
                    <a:cubicBezTo>
                      <a:pt x="13" y="91"/>
                      <a:pt x="13" y="91"/>
                      <a:pt x="13" y="91"/>
                    </a:cubicBezTo>
                    <a:cubicBezTo>
                      <a:pt x="18" y="91"/>
                      <a:pt x="18" y="91"/>
                      <a:pt x="18" y="91"/>
                    </a:cubicBezTo>
                    <a:cubicBezTo>
                      <a:pt x="18" y="86"/>
                      <a:pt x="18" y="86"/>
                      <a:pt x="18" y="86"/>
                    </a:cubicBezTo>
                    <a:close/>
                    <a:moveTo>
                      <a:pt x="18" y="110"/>
                    </a:moveTo>
                    <a:cubicBezTo>
                      <a:pt x="11" y="110"/>
                      <a:pt x="11" y="110"/>
                      <a:pt x="11" y="110"/>
                    </a:cubicBezTo>
                    <a:cubicBezTo>
                      <a:pt x="10" y="110"/>
                      <a:pt x="9" y="111"/>
                      <a:pt x="9" y="112"/>
                    </a:cubicBezTo>
                    <a:cubicBezTo>
                      <a:pt x="9" y="125"/>
                      <a:pt x="9" y="125"/>
                      <a:pt x="9" y="125"/>
                    </a:cubicBezTo>
                    <a:cubicBezTo>
                      <a:pt x="9" y="126"/>
                      <a:pt x="10" y="127"/>
                      <a:pt x="11" y="127"/>
                    </a:cubicBezTo>
                    <a:cubicBezTo>
                      <a:pt x="18" y="127"/>
                      <a:pt x="18" y="127"/>
                      <a:pt x="18" y="127"/>
                    </a:cubicBezTo>
                    <a:cubicBezTo>
                      <a:pt x="18" y="123"/>
                      <a:pt x="18" y="123"/>
                      <a:pt x="18" y="123"/>
                    </a:cubicBezTo>
                    <a:cubicBezTo>
                      <a:pt x="13" y="123"/>
                      <a:pt x="13" y="123"/>
                      <a:pt x="13" y="123"/>
                    </a:cubicBezTo>
                    <a:cubicBezTo>
                      <a:pt x="13" y="115"/>
                      <a:pt x="13" y="115"/>
                      <a:pt x="13" y="115"/>
                    </a:cubicBezTo>
                    <a:cubicBezTo>
                      <a:pt x="18" y="115"/>
                      <a:pt x="18" y="115"/>
                      <a:pt x="18" y="115"/>
                    </a:cubicBezTo>
                    <a:lnTo>
                      <a:pt x="18"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8" name="Freeform 82"/>
              <p:cNvSpPr>
                <a:spLocks noEditPoints="1"/>
              </p:cNvSpPr>
              <p:nvPr/>
            </p:nvSpPr>
            <p:spPr bwMode="auto">
              <a:xfrm>
                <a:off x="5703897" y="884245"/>
                <a:ext cx="42863" cy="325439"/>
              </a:xfrm>
              <a:custGeom>
                <a:avLst/>
                <a:gdLst>
                  <a:gd name="T0" fmla="*/ 9 w 19"/>
                  <a:gd name="T1" fmla="*/ 139 h 144"/>
                  <a:gd name="T2" fmla="*/ 14 w 19"/>
                  <a:gd name="T3" fmla="*/ 139 h 144"/>
                  <a:gd name="T4" fmla="*/ 14 w 19"/>
                  <a:gd name="T5" fmla="*/ 6 h 144"/>
                  <a:gd name="T6" fmla="*/ 13 w 19"/>
                  <a:gd name="T7" fmla="*/ 6 h 144"/>
                  <a:gd name="T8" fmla="*/ 9 w 19"/>
                  <a:gd name="T9" fmla="*/ 6 h 144"/>
                  <a:gd name="T10" fmla="*/ 9 w 19"/>
                  <a:gd name="T11" fmla="*/ 6 h 144"/>
                  <a:gd name="T12" fmla="*/ 9 w 19"/>
                  <a:gd name="T13" fmla="*/ 2 h 144"/>
                  <a:gd name="T14" fmla="*/ 9 w 19"/>
                  <a:gd name="T15" fmla="*/ 2 h 144"/>
                  <a:gd name="T16" fmla="*/ 12 w 19"/>
                  <a:gd name="T17" fmla="*/ 1 h 144"/>
                  <a:gd name="T18" fmla="*/ 15 w 19"/>
                  <a:gd name="T19" fmla="*/ 0 h 144"/>
                  <a:gd name="T20" fmla="*/ 16 w 19"/>
                  <a:gd name="T21" fmla="*/ 0 h 144"/>
                  <a:gd name="T22" fmla="*/ 19 w 19"/>
                  <a:gd name="T23" fmla="*/ 2 h 144"/>
                  <a:gd name="T24" fmla="*/ 19 w 19"/>
                  <a:gd name="T25" fmla="*/ 141 h 144"/>
                  <a:gd name="T26" fmla="*/ 16 w 19"/>
                  <a:gd name="T27" fmla="*/ 144 h 144"/>
                  <a:gd name="T28" fmla="*/ 9 w 19"/>
                  <a:gd name="T29" fmla="*/ 144 h 144"/>
                  <a:gd name="T30" fmla="*/ 9 w 19"/>
                  <a:gd name="T31" fmla="*/ 139 h 144"/>
                  <a:gd name="T32" fmla="*/ 4 w 19"/>
                  <a:gd name="T33" fmla="*/ 6 h 144"/>
                  <a:gd name="T34" fmla="*/ 4 w 19"/>
                  <a:gd name="T35" fmla="*/ 139 h 144"/>
                  <a:gd name="T36" fmla="*/ 9 w 19"/>
                  <a:gd name="T37" fmla="*/ 139 h 144"/>
                  <a:gd name="T38" fmla="*/ 9 w 19"/>
                  <a:gd name="T39" fmla="*/ 144 h 144"/>
                  <a:gd name="T40" fmla="*/ 2 w 19"/>
                  <a:gd name="T41" fmla="*/ 144 h 144"/>
                  <a:gd name="T42" fmla="*/ 0 w 19"/>
                  <a:gd name="T43" fmla="*/ 141 h 144"/>
                  <a:gd name="T44" fmla="*/ 0 w 19"/>
                  <a:gd name="T45" fmla="*/ 2 h 144"/>
                  <a:gd name="T46" fmla="*/ 0 w 19"/>
                  <a:gd name="T47" fmla="*/ 2 h 144"/>
                  <a:gd name="T48" fmla="*/ 0 w 19"/>
                  <a:gd name="T49" fmla="*/ 1 h 144"/>
                  <a:gd name="T50" fmla="*/ 3 w 19"/>
                  <a:gd name="T51" fmla="*/ 0 h 144"/>
                  <a:gd name="T52" fmla="*/ 6 w 19"/>
                  <a:gd name="T53" fmla="*/ 1 h 144"/>
                  <a:gd name="T54" fmla="*/ 9 w 19"/>
                  <a:gd name="T55" fmla="*/ 2 h 144"/>
                  <a:gd name="T56" fmla="*/ 9 w 19"/>
                  <a:gd name="T57" fmla="*/ 6 h 144"/>
                  <a:gd name="T58" fmla="*/ 5 w 19"/>
                  <a:gd name="T59" fmla="*/ 6 h 144"/>
                  <a:gd name="T60" fmla="*/ 4 w 19"/>
                  <a:gd name="T61"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 h="144">
                    <a:moveTo>
                      <a:pt x="9" y="139"/>
                    </a:moveTo>
                    <a:cubicBezTo>
                      <a:pt x="14" y="139"/>
                      <a:pt x="14" y="139"/>
                      <a:pt x="14" y="139"/>
                    </a:cubicBezTo>
                    <a:cubicBezTo>
                      <a:pt x="14" y="6"/>
                      <a:pt x="14" y="6"/>
                      <a:pt x="14" y="6"/>
                    </a:cubicBezTo>
                    <a:cubicBezTo>
                      <a:pt x="13" y="6"/>
                      <a:pt x="13" y="6"/>
                      <a:pt x="13" y="6"/>
                    </a:cubicBezTo>
                    <a:cubicBezTo>
                      <a:pt x="12" y="6"/>
                      <a:pt x="11" y="6"/>
                      <a:pt x="9" y="6"/>
                    </a:cubicBezTo>
                    <a:cubicBezTo>
                      <a:pt x="9" y="6"/>
                      <a:pt x="9" y="6"/>
                      <a:pt x="9" y="6"/>
                    </a:cubicBezTo>
                    <a:cubicBezTo>
                      <a:pt x="9" y="2"/>
                      <a:pt x="9" y="2"/>
                      <a:pt x="9" y="2"/>
                    </a:cubicBezTo>
                    <a:cubicBezTo>
                      <a:pt x="9" y="2"/>
                      <a:pt x="9" y="2"/>
                      <a:pt x="9" y="2"/>
                    </a:cubicBezTo>
                    <a:cubicBezTo>
                      <a:pt x="10" y="2"/>
                      <a:pt x="11" y="1"/>
                      <a:pt x="12" y="1"/>
                    </a:cubicBezTo>
                    <a:cubicBezTo>
                      <a:pt x="13" y="1"/>
                      <a:pt x="14" y="1"/>
                      <a:pt x="15" y="0"/>
                    </a:cubicBezTo>
                    <a:cubicBezTo>
                      <a:pt x="15" y="0"/>
                      <a:pt x="16" y="0"/>
                      <a:pt x="16" y="0"/>
                    </a:cubicBezTo>
                    <a:cubicBezTo>
                      <a:pt x="18" y="0"/>
                      <a:pt x="19" y="1"/>
                      <a:pt x="19" y="2"/>
                    </a:cubicBezTo>
                    <a:cubicBezTo>
                      <a:pt x="19" y="141"/>
                      <a:pt x="19" y="141"/>
                      <a:pt x="19" y="141"/>
                    </a:cubicBezTo>
                    <a:cubicBezTo>
                      <a:pt x="19" y="142"/>
                      <a:pt x="18" y="144"/>
                      <a:pt x="16" y="144"/>
                    </a:cubicBezTo>
                    <a:cubicBezTo>
                      <a:pt x="9" y="144"/>
                      <a:pt x="9" y="144"/>
                      <a:pt x="9" y="144"/>
                    </a:cubicBezTo>
                    <a:lnTo>
                      <a:pt x="9" y="139"/>
                    </a:lnTo>
                    <a:close/>
                    <a:moveTo>
                      <a:pt x="4" y="6"/>
                    </a:moveTo>
                    <a:cubicBezTo>
                      <a:pt x="4" y="139"/>
                      <a:pt x="4" y="139"/>
                      <a:pt x="4" y="139"/>
                    </a:cubicBezTo>
                    <a:cubicBezTo>
                      <a:pt x="9" y="139"/>
                      <a:pt x="9" y="139"/>
                      <a:pt x="9" y="139"/>
                    </a:cubicBezTo>
                    <a:cubicBezTo>
                      <a:pt x="9" y="144"/>
                      <a:pt x="9" y="144"/>
                      <a:pt x="9" y="144"/>
                    </a:cubicBezTo>
                    <a:cubicBezTo>
                      <a:pt x="2" y="144"/>
                      <a:pt x="2" y="144"/>
                      <a:pt x="2" y="144"/>
                    </a:cubicBezTo>
                    <a:cubicBezTo>
                      <a:pt x="1" y="144"/>
                      <a:pt x="0" y="142"/>
                      <a:pt x="0" y="141"/>
                    </a:cubicBezTo>
                    <a:cubicBezTo>
                      <a:pt x="0" y="2"/>
                      <a:pt x="0" y="2"/>
                      <a:pt x="0" y="2"/>
                    </a:cubicBezTo>
                    <a:cubicBezTo>
                      <a:pt x="0" y="2"/>
                      <a:pt x="0" y="2"/>
                      <a:pt x="0" y="2"/>
                    </a:cubicBezTo>
                    <a:cubicBezTo>
                      <a:pt x="0" y="2"/>
                      <a:pt x="0" y="2"/>
                      <a:pt x="0" y="1"/>
                    </a:cubicBezTo>
                    <a:cubicBezTo>
                      <a:pt x="0" y="0"/>
                      <a:pt x="2" y="0"/>
                      <a:pt x="3" y="0"/>
                    </a:cubicBezTo>
                    <a:cubicBezTo>
                      <a:pt x="4" y="1"/>
                      <a:pt x="5" y="1"/>
                      <a:pt x="6" y="1"/>
                    </a:cubicBezTo>
                    <a:cubicBezTo>
                      <a:pt x="7" y="1"/>
                      <a:pt x="8" y="2"/>
                      <a:pt x="9" y="2"/>
                    </a:cubicBezTo>
                    <a:cubicBezTo>
                      <a:pt x="9" y="6"/>
                      <a:pt x="9" y="6"/>
                      <a:pt x="9" y="6"/>
                    </a:cubicBezTo>
                    <a:cubicBezTo>
                      <a:pt x="8" y="6"/>
                      <a:pt x="6" y="6"/>
                      <a:pt x="5" y="6"/>
                    </a:cubicBezTo>
                    <a:lnTo>
                      <a:pt x="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12" name="Freeform 83"/>
              <p:cNvSpPr>
                <a:spLocks noEditPoints="1"/>
              </p:cNvSpPr>
              <p:nvPr/>
            </p:nvSpPr>
            <p:spPr bwMode="auto">
              <a:xfrm>
                <a:off x="5694372" y="827094"/>
                <a:ext cx="61913" cy="61913"/>
              </a:xfrm>
              <a:custGeom>
                <a:avLst/>
                <a:gdLst>
                  <a:gd name="T0" fmla="*/ 13 w 27"/>
                  <a:gd name="T1" fmla="*/ 0 h 27"/>
                  <a:gd name="T2" fmla="*/ 23 w 27"/>
                  <a:gd name="T3" fmla="*/ 4 h 27"/>
                  <a:gd name="T4" fmla="*/ 23 w 27"/>
                  <a:gd name="T5" fmla="*/ 4 h 27"/>
                  <a:gd name="T6" fmla="*/ 27 w 27"/>
                  <a:gd name="T7" fmla="*/ 13 h 27"/>
                  <a:gd name="T8" fmla="*/ 23 w 27"/>
                  <a:gd name="T9" fmla="*/ 23 h 27"/>
                  <a:gd name="T10" fmla="*/ 23 w 27"/>
                  <a:gd name="T11" fmla="*/ 23 h 27"/>
                  <a:gd name="T12" fmla="*/ 13 w 27"/>
                  <a:gd name="T13" fmla="*/ 27 h 27"/>
                  <a:gd name="T14" fmla="*/ 13 w 27"/>
                  <a:gd name="T15" fmla="*/ 27 h 27"/>
                  <a:gd name="T16" fmla="*/ 13 w 27"/>
                  <a:gd name="T17" fmla="*/ 22 h 27"/>
                  <a:gd name="T18" fmla="*/ 13 w 27"/>
                  <a:gd name="T19" fmla="*/ 22 h 27"/>
                  <a:gd name="T20" fmla="*/ 19 w 27"/>
                  <a:gd name="T21" fmla="*/ 19 h 27"/>
                  <a:gd name="T22" fmla="*/ 19 w 27"/>
                  <a:gd name="T23" fmla="*/ 19 h 27"/>
                  <a:gd name="T24" fmla="*/ 19 w 27"/>
                  <a:gd name="T25" fmla="*/ 19 h 27"/>
                  <a:gd name="T26" fmla="*/ 22 w 27"/>
                  <a:gd name="T27" fmla="*/ 13 h 27"/>
                  <a:gd name="T28" fmla="*/ 19 w 27"/>
                  <a:gd name="T29" fmla="*/ 7 h 27"/>
                  <a:gd name="T30" fmla="*/ 19 w 27"/>
                  <a:gd name="T31" fmla="*/ 7 h 27"/>
                  <a:gd name="T32" fmla="*/ 19 w 27"/>
                  <a:gd name="T33" fmla="*/ 7 h 27"/>
                  <a:gd name="T34" fmla="*/ 13 w 27"/>
                  <a:gd name="T35" fmla="*/ 4 h 27"/>
                  <a:gd name="T36" fmla="*/ 13 w 27"/>
                  <a:gd name="T37" fmla="*/ 4 h 27"/>
                  <a:gd name="T38" fmla="*/ 13 w 27"/>
                  <a:gd name="T39" fmla="*/ 0 h 27"/>
                  <a:gd name="T40" fmla="*/ 13 w 27"/>
                  <a:gd name="T41" fmla="*/ 27 h 27"/>
                  <a:gd name="T42" fmla="*/ 4 w 27"/>
                  <a:gd name="T43" fmla="*/ 23 h 27"/>
                  <a:gd name="T44" fmla="*/ 4 w 27"/>
                  <a:gd name="T45" fmla="*/ 23 h 27"/>
                  <a:gd name="T46" fmla="*/ 4 w 27"/>
                  <a:gd name="T47" fmla="*/ 23 h 27"/>
                  <a:gd name="T48" fmla="*/ 4 w 27"/>
                  <a:gd name="T49" fmla="*/ 23 h 27"/>
                  <a:gd name="T50" fmla="*/ 0 w 27"/>
                  <a:gd name="T51" fmla="*/ 13 h 27"/>
                  <a:gd name="T52" fmla="*/ 4 w 27"/>
                  <a:gd name="T53" fmla="*/ 4 h 27"/>
                  <a:gd name="T54" fmla="*/ 4 w 27"/>
                  <a:gd name="T55" fmla="*/ 3 h 27"/>
                  <a:gd name="T56" fmla="*/ 13 w 27"/>
                  <a:gd name="T57" fmla="*/ 0 h 27"/>
                  <a:gd name="T58" fmla="*/ 13 w 27"/>
                  <a:gd name="T59" fmla="*/ 4 h 27"/>
                  <a:gd name="T60" fmla="*/ 7 w 27"/>
                  <a:gd name="T61" fmla="*/ 7 h 27"/>
                  <a:gd name="T62" fmla="*/ 7 w 27"/>
                  <a:gd name="T63" fmla="*/ 7 h 27"/>
                  <a:gd name="T64" fmla="*/ 4 w 27"/>
                  <a:gd name="T65" fmla="*/ 13 h 27"/>
                  <a:gd name="T66" fmla="*/ 7 w 27"/>
                  <a:gd name="T67" fmla="*/ 19 h 27"/>
                  <a:gd name="T68" fmla="*/ 7 w 27"/>
                  <a:gd name="T69" fmla="*/ 19 h 27"/>
                  <a:gd name="T70" fmla="*/ 13 w 27"/>
                  <a:gd name="T71" fmla="*/ 22 h 27"/>
                  <a:gd name="T72" fmla="*/ 13 w 27"/>
                  <a:gd name="T7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7">
                    <a:moveTo>
                      <a:pt x="13" y="0"/>
                    </a:moveTo>
                    <a:cubicBezTo>
                      <a:pt x="17" y="0"/>
                      <a:pt x="20" y="1"/>
                      <a:pt x="23" y="4"/>
                    </a:cubicBezTo>
                    <a:cubicBezTo>
                      <a:pt x="23" y="4"/>
                      <a:pt x="23" y="4"/>
                      <a:pt x="23" y="4"/>
                    </a:cubicBezTo>
                    <a:cubicBezTo>
                      <a:pt x="25" y="6"/>
                      <a:pt x="27" y="9"/>
                      <a:pt x="27" y="13"/>
                    </a:cubicBezTo>
                    <a:cubicBezTo>
                      <a:pt x="27" y="17"/>
                      <a:pt x="25" y="20"/>
                      <a:pt x="23" y="23"/>
                    </a:cubicBezTo>
                    <a:cubicBezTo>
                      <a:pt x="23" y="23"/>
                      <a:pt x="23" y="23"/>
                      <a:pt x="23" y="23"/>
                    </a:cubicBezTo>
                    <a:cubicBezTo>
                      <a:pt x="20" y="25"/>
                      <a:pt x="17" y="27"/>
                      <a:pt x="13" y="27"/>
                    </a:cubicBezTo>
                    <a:cubicBezTo>
                      <a:pt x="13" y="27"/>
                      <a:pt x="13" y="27"/>
                      <a:pt x="13" y="27"/>
                    </a:cubicBezTo>
                    <a:cubicBezTo>
                      <a:pt x="13" y="22"/>
                      <a:pt x="13" y="22"/>
                      <a:pt x="13" y="22"/>
                    </a:cubicBezTo>
                    <a:cubicBezTo>
                      <a:pt x="13" y="22"/>
                      <a:pt x="13" y="22"/>
                      <a:pt x="13" y="22"/>
                    </a:cubicBezTo>
                    <a:cubicBezTo>
                      <a:pt x="16" y="22"/>
                      <a:pt x="18" y="21"/>
                      <a:pt x="19" y="19"/>
                    </a:cubicBezTo>
                    <a:cubicBezTo>
                      <a:pt x="19" y="19"/>
                      <a:pt x="19" y="19"/>
                      <a:pt x="19" y="19"/>
                    </a:cubicBezTo>
                    <a:cubicBezTo>
                      <a:pt x="19" y="19"/>
                      <a:pt x="19" y="19"/>
                      <a:pt x="19" y="19"/>
                    </a:cubicBezTo>
                    <a:cubicBezTo>
                      <a:pt x="21" y="18"/>
                      <a:pt x="22" y="16"/>
                      <a:pt x="22" y="13"/>
                    </a:cubicBezTo>
                    <a:cubicBezTo>
                      <a:pt x="22" y="11"/>
                      <a:pt x="21" y="9"/>
                      <a:pt x="19" y="7"/>
                    </a:cubicBezTo>
                    <a:cubicBezTo>
                      <a:pt x="19" y="7"/>
                      <a:pt x="19" y="7"/>
                      <a:pt x="19" y="7"/>
                    </a:cubicBezTo>
                    <a:cubicBezTo>
                      <a:pt x="19" y="7"/>
                      <a:pt x="19" y="7"/>
                      <a:pt x="19" y="7"/>
                    </a:cubicBezTo>
                    <a:cubicBezTo>
                      <a:pt x="18" y="5"/>
                      <a:pt x="16" y="4"/>
                      <a:pt x="13" y="4"/>
                    </a:cubicBezTo>
                    <a:cubicBezTo>
                      <a:pt x="13" y="4"/>
                      <a:pt x="13" y="4"/>
                      <a:pt x="13" y="4"/>
                    </a:cubicBezTo>
                    <a:cubicBezTo>
                      <a:pt x="13" y="0"/>
                      <a:pt x="13" y="0"/>
                      <a:pt x="13" y="0"/>
                    </a:cubicBezTo>
                    <a:close/>
                    <a:moveTo>
                      <a:pt x="13" y="27"/>
                    </a:moveTo>
                    <a:cubicBezTo>
                      <a:pt x="9" y="27"/>
                      <a:pt x="6" y="25"/>
                      <a:pt x="4" y="23"/>
                    </a:cubicBezTo>
                    <a:cubicBezTo>
                      <a:pt x="4" y="23"/>
                      <a:pt x="4" y="23"/>
                      <a:pt x="4" y="23"/>
                    </a:cubicBezTo>
                    <a:cubicBezTo>
                      <a:pt x="4" y="23"/>
                      <a:pt x="4" y="23"/>
                      <a:pt x="4" y="23"/>
                    </a:cubicBezTo>
                    <a:cubicBezTo>
                      <a:pt x="4" y="23"/>
                      <a:pt x="4" y="23"/>
                      <a:pt x="4" y="23"/>
                    </a:cubicBezTo>
                    <a:cubicBezTo>
                      <a:pt x="1" y="20"/>
                      <a:pt x="0" y="17"/>
                      <a:pt x="0" y="13"/>
                    </a:cubicBezTo>
                    <a:cubicBezTo>
                      <a:pt x="0" y="9"/>
                      <a:pt x="1" y="6"/>
                      <a:pt x="4" y="4"/>
                    </a:cubicBezTo>
                    <a:cubicBezTo>
                      <a:pt x="4" y="3"/>
                      <a:pt x="4" y="3"/>
                      <a:pt x="4" y="3"/>
                    </a:cubicBezTo>
                    <a:cubicBezTo>
                      <a:pt x="6" y="1"/>
                      <a:pt x="10" y="0"/>
                      <a:pt x="13" y="0"/>
                    </a:cubicBezTo>
                    <a:cubicBezTo>
                      <a:pt x="13" y="4"/>
                      <a:pt x="13" y="4"/>
                      <a:pt x="13" y="4"/>
                    </a:cubicBezTo>
                    <a:cubicBezTo>
                      <a:pt x="11" y="4"/>
                      <a:pt x="9" y="5"/>
                      <a:pt x="7" y="7"/>
                    </a:cubicBezTo>
                    <a:cubicBezTo>
                      <a:pt x="7" y="7"/>
                      <a:pt x="7" y="7"/>
                      <a:pt x="7" y="7"/>
                    </a:cubicBezTo>
                    <a:cubicBezTo>
                      <a:pt x="5" y="9"/>
                      <a:pt x="4" y="11"/>
                      <a:pt x="4" y="13"/>
                    </a:cubicBezTo>
                    <a:cubicBezTo>
                      <a:pt x="4" y="16"/>
                      <a:pt x="5" y="18"/>
                      <a:pt x="7" y="19"/>
                    </a:cubicBezTo>
                    <a:cubicBezTo>
                      <a:pt x="7" y="19"/>
                      <a:pt x="7" y="19"/>
                      <a:pt x="7" y="19"/>
                    </a:cubicBezTo>
                    <a:cubicBezTo>
                      <a:pt x="9" y="21"/>
                      <a:pt x="11" y="22"/>
                      <a:pt x="13" y="22"/>
                    </a:cubicBezTo>
                    <a:lnTo>
                      <a:pt x="1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36" name="Freeform 84"/>
              <p:cNvSpPr>
                <a:spLocks noEditPoints="1"/>
              </p:cNvSpPr>
              <p:nvPr/>
            </p:nvSpPr>
            <p:spPr bwMode="auto">
              <a:xfrm>
                <a:off x="5753109" y="885831"/>
                <a:ext cx="282575" cy="203201"/>
              </a:xfrm>
              <a:custGeom>
                <a:avLst/>
                <a:gdLst>
                  <a:gd name="T0" fmla="*/ 63 w 125"/>
                  <a:gd name="T1" fmla="*/ 0 h 90"/>
                  <a:gd name="T2" fmla="*/ 123 w 125"/>
                  <a:gd name="T3" fmla="*/ 0 h 90"/>
                  <a:gd name="T4" fmla="*/ 125 w 125"/>
                  <a:gd name="T5" fmla="*/ 2 h 90"/>
                  <a:gd name="T6" fmla="*/ 125 w 125"/>
                  <a:gd name="T7" fmla="*/ 88 h 90"/>
                  <a:gd name="T8" fmla="*/ 123 w 125"/>
                  <a:gd name="T9" fmla="*/ 90 h 90"/>
                  <a:gd name="T10" fmla="*/ 63 w 125"/>
                  <a:gd name="T11" fmla="*/ 90 h 90"/>
                  <a:gd name="T12" fmla="*/ 63 w 125"/>
                  <a:gd name="T13" fmla="*/ 86 h 90"/>
                  <a:gd name="T14" fmla="*/ 120 w 125"/>
                  <a:gd name="T15" fmla="*/ 86 h 90"/>
                  <a:gd name="T16" fmla="*/ 120 w 125"/>
                  <a:gd name="T17" fmla="*/ 5 h 90"/>
                  <a:gd name="T18" fmla="*/ 63 w 125"/>
                  <a:gd name="T19" fmla="*/ 5 h 90"/>
                  <a:gd name="T20" fmla="*/ 63 w 125"/>
                  <a:gd name="T21" fmla="*/ 0 h 90"/>
                  <a:gd name="T22" fmla="*/ 3 w 125"/>
                  <a:gd name="T23" fmla="*/ 0 h 90"/>
                  <a:gd name="T24" fmla="*/ 63 w 125"/>
                  <a:gd name="T25" fmla="*/ 0 h 90"/>
                  <a:gd name="T26" fmla="*/ 63 w 125"/>
                  <a:gd name="T27" fmla="*/ 5 h 90"/>
                  <a:gd name="T28" fmla="*/ 5 w 125"/>
                  <a:gd name="T29" fmla="*/ 5 h 90"/>
                  <a:gd name="T30" fmla="*/ 5 w 125"/>
                  <a:gd name="T31" fmla="*/ 86 h 90"/>
                  <a:gd name="T32" fmla="*/ 63 w 125"/>
                  <a:gd name="T33" fmla="*/ 86 h 90"/>
                  <a:gd name="T34" fmla="*/ 63 w 125"/>
                  <a:gd name="T35" fmla="*/ 90 h 90"/>
                  <a:gd name="T36" fmla="*/ 3 w 125"/>
                  <a:gd name="T37" fmla="*/ 90 h 90"/>
                  <a:gd name="T38" fmla="*/ 0 w 125"/>
                  <a:gd name="T39" fmla="*/ 88 h 90"/>
                  <a:gd name="T40" fmla="*/ 0 w 125"/>
                  <a:gd name="T41" fmla="*/ 2 h 90"/>
                  <a:gd name="T42" fmla="*/ 3 w 125"/>
                  <a:gd name="T4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 h="90">
                    <a:moveTo>
                      <a:pt x="63" y="0"/>
                    </a:moveTo>
                    <a:cubicBezTo>
                      <a:pt x="123" y="0"/>
                      <a:pt x="123" y="0"/>
                      <a:pt x="123" y="0"/>
                    </a:cubicBezTo>
                    <a:cubicBezTo>
                      <a:pt x="124" y="0"/>
                      <a:pt x="125" y="1"/>
                      <a:pt x="125" y="2"/>
                    </a:cubicBezTo>
                    <a:cubicBezTo>
                      <a:pt x="125" y="88"/>
                      <a:pt x="125" y="88"/>
                      <a:pt x="125" y="88"/>
                    </a:cubicBezTo>
                    <a:cubicBezTo>
                      <a:pt x="125" y="89"/>
                      <a:pt x="124" y="90"/>
                      <a:pt x="123" y="90"/>
                    </a:cubicBezTo>
                    <a:cubicBezTo>
                      <a:pt x="63" y="90"/>
                      <a:pt x="63" y="90"/>
                      <a:pt x="63" y="90"/>
                    </a:cubicBezTo>
                    <a:cubicBezTo>
                      <a:pt x="63" y="86"/>
                      <a:pt x="63" y="86"/>
                      <a:pt x="63" y="86"/>
                    </a:cubicBezTo>
                    <a:cubicBezTo>
                      <a:pt x="120" y="86"/>
                      <a:pt x="120" y="86"/>
                      <a:pt x="120" y="86"/>
                    </a:cubicBezTo>
                    <a:cubicBezTo>
                      <a:pt x="120" y="5"/>
                      <a:pt x="120" y="5"/>
                      <a:pt x="120" y="5"/>
                    </a:cubicBezTo>
                    <a:cubicBezTo>
                      <a:pt x="63" y="5"/>
                      <a:pt x="63" y="5"/>
                      <a:pt x="63" y="5"/>
                    </a:cubicBezTo>
                    <a:lnTo>
                      <a:pt x="63" y="0"/>
                    </a:lnTo>
                    <a:close/>
                    <a:moveTo>
                      <a:pt x="3" y="0"/>
                    </a:moveTo>
                    <a:cubicBezTo>
                      <a:pt x="63" y="0"/>
                      <a:pt x="63" y="0"/>
                      <a:pt x="63" y="0"/>
                    </a:cubicBezTo>
                    <a:cubicBezTo>
                      <a:pt x="63" y="5"/>
                      <a:pt x="63" y="5"/>
                      <a:pt x="63" y="5"/>
                    </a:cubicBezTo>
                    <a:cubicBezTo>
                      <a:pt x="5" y="5"/>
                      <a:pt x="5" y="5"/>
                      <a:pt x="5" y="5"/>
                    </a:cubicBezTo>
                    <a:cubicBezTo>
                      <a:pt x="5" y="86"/>
                      <a:pt x="5" y="86"/>
                      <a:pt x="5" y="86"/>
                    </a:cubicBezTo>
                    <a:cubicBezTo>
                      <a:pt x="63" y="86"/>
                      <a:pt x="63" y="86"/>
                      <a:pt x="63" y="86"/>
                    </a:cubicBezTo>
                    <a:cubicBezTo>
                      <a:pt x="63" y="90"/>
                      <a:pt x="63" y="90"/>
                      <a:pt x="63" y="90"/>
                    </a:cubicBezTo>
                    <a:cubicBezTo>
                      <a:pt x="3" y="90"/>
                      <a:pt x="3" y="90"/>
                      <a:pt x="3" y="90"/>
                    </a:cubicBezTo>
                    <a:cubicBezTo>
                      <a:pt x="2" y="90"/>
                      <a:pt x="0" y="89"/>
                      <a:pt x="0" y="88"/>
                    </a:cubicBezTo>
                    <a:cubicBezTo>
                      <a:pt x="0" y="2"/>
                      <a:pt x="0" y="2"/>
                      <a:pt x="0" y="2"/>
                    </a:cubicBezTo>
                    <a:cubicBezTo>
                      <a:pt x="0" y="1"/>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40" name="Freeform 85"/>
              <p:cNvSpPr>
                <a:spLocks noEditPoints="1"/>
              </p:cNvSpPr>
              <p:nvPr/>
            </p:nvSpPr>
            <p:spPr bwMode="auto">
              <a:xfrm>
                <a:off x="5810259" y="1144596"/>
                <a:ext cx="158750" cy="439740"/>
              </a:xfrm>
              <a:custGeom>
                <a:avLst/>
                <a:gdLst>
                  <a:gd name="T0" fmla="*/ 41 w 70"/>
                  <a:gd name="T1" fmla="*/ 190 h 195"/>
                  <a:gd name="T2" fmla="*/ 43 w 70"/>
                  <a:gd name="T3" fmla="*/ 87 h 195"/>
                  <a:gd name="T4" fmla="*/ 60 w 70"/>
                  <a:gd name="T5" fmla="*/ 67 h 195"/>
                  <a:gd name="T6" fmla="*/ 60 w 70"/>
                  <a:gd name="T7" fmla="*/ 67 h 195"/>
                  <a:gd name="T8" fmla="*/ 64 w 70"/>
                  <a:gd name="T9" fmla="*/ 49 h 195"/>
                  <a:gd name="T10" fmla="*/ 58 w 70"/>
                  <a:gd name="T11" fmla="*/ 26 h 195"/>
                  <a:gd name="T12" fmla="*/ 57 w 70"/>
                  <a:gd name="T13" fmla="*/ 24 h 195"/>
                  <a:gd name="T14" fmla="*/ 48 w 70"/>
                  <a:gd name="T15" fmla="*/ 7 h 195"/>
                  <a:gd name="T16" fmla="*/ 50 w 70"/>
                  <a:gd name="T17" fmla="*/ 50 h 195"/>
                  <a:gd name="T18" fmla="*/ 50 w 70"/>
                  <a:gd name="T19" fmla="*/ 50 h 195"/>
                  <a:gd name="T20" fmla="*/ 42 w 70"/>
                  <a:gd name="T21" fmla="*/ 47 h 195"/>
                  <a:gd name="T22" fmla="*/ 35 w 70"/>
                  <a:gd name="T23" fmla="*/ 5 h 195"/>
                  <a:gd name="T24" fmla="*/ 35 w 70"/>
                  <a:gd name="T25" fmla="*/ 0 h 195"/>
                  <a:gd name="T26" fmla="*/ 39 w 70"/>
                  <a:gd name="T27" fmla="*/ 0 h 195"/>
                  <a:gd name="T28" fmla="*/ 42 w 70"/>
                  <a:gd name="T29" fmla="*/ 2 h 195"/>
                  <a:gd name="T30" fmla="*/ 47 w 70"/>
                  <a:gd name="T31" fmla="*/ 45 h 195"/>
                  <a:gd name="T32" fmla="*/ 43 w 70"/>
                  <a:gd name="T33" fmla="*/ 3 h 195"/>
                  <a:gd name="T34" fmla="*/ 61 w 70"/>
                  <a:gd name="T35" fmla="*/ 22 h 195"/>
                  <a:gd name="T36" fmla="*/ 62 w 70"/>
                  <a:gd name="T37" fmla="*/ 24 h 195"/>
                  <a:gd name="T38" fmla="*/ 69 w 70"/>
                  <a:gd name="T39" fmla="*/ 48 h 195"/>
                  <a:gd name="T40" fmla="*/ 64 w 70"/>
                  <a:gd name="T41" fmla="*/ 70 h 195"/>
                  <a:gd name="T42" fmla="*/ 55 w 70"/>
                  <a:gd name="T43" fmla="*/ 83 h 195"/>
                  <a:gd name="T44" fmla="*/ 46 w 70"/>
                  <a:gd name="T45" fmla="*/ 193 h 195"/>
                  <a:gd name="T46" fmla="*/ 35 w 70"/>
                  <a:gd name="T47" fmla="*/ 195 h 195"/>
                  <a:gd name="T48" fmla="*/ 12 w 70"/>
                  <a:gd name="T49" fmla="*/ 26 h 195"/>
                  <a:gd name="T50" fmla="*/ 5 w 70"/>
                  <a:gd name="T51" fmla="*/ 49 h 195"/>
                  <a:gd name="T52" fmla="*/ 9 w 70"/>
                  <a:gd name="T53" fmla="*/ 67 h 195"/>
                  <a:gd name="T54" fmla="*/ 18 w 70"/>
                  <a:gd name="T55" fmla="*/ 80 h 195"/>
                  <a:gd name="T56" fmla="*/ 28 w 70"/>
                  <a:gd name="T57" fmla="*/ 89 h 195"/>
                  <a:gd name="T58" fmla="*/ 28 w 70"/>
                  <a:gd name="T59" fmla="*/ 190 h 195"/>
                  <a:gd name="T60" fmla="*/ 35 w 70"/>
                  <a:gd name="T61" fmla="*/ 195 h 195"/>
                  <a:gd name="T62" fmla="*/ 23 w 70"/>
                  <a:gd name="T63" fmla="*/ 193 h 195"/>
                  <a:gd name="T64" fmla="*/ 15 w 70"/>
                  <a:gd name="T65" fmla="*/ 83 h 195"/>
                  <a:gd name="T66" fmla="*/ 5 w 70"/>
                  <a:gd name="T67" fmla="*/ 70 h 195"/>
                  <a:gd name="T68" fmla="*/ 0 w 70"/>
                  <a:gd name="T69" fmla="*/ 48 h 195"/>
                  <a:gd name="T70" fmla="*/ 7 w 70"/>
                  <a:gd name="T71" fmla="*/ 24 h 195"/>
                  <a:gd name="T72" fmla="*/ 8 w 70"/>
                  <a:gd name="T73" fmla="*/ 22 h 195"/>
                  <a:gd name="T74" fmla="*/ 24 w 70"/>
                  <a:gd name="T75" fmla="*/ 0 h 195"/>
                  <a:gd name="T76" fmla="*/ 24 w 70"/>
                  <a:gd name="T77" fmla="*/ 0 h 195"/>
                  <a:gd name="T78" fmla="*/ 22 w 70"/>
                  <a:gd name="T79" fmla="*/ 45 h 195"/>
                  <a:gd name="T80" fmla="*/ 28 w 70"/>
                  <a:gd name="T81" fmla="*/ 3 h 195"/>
                  <a:gd name="T82" fmla="*/ 35 w 70"/>
                  <a:gd name="T83" fmla="*/ 0 h 195"/>
                  <a:gd name="T84" fmla="*/ 32 w 70"/>
                  <a:gd name="T85" fmla="*/ 5 h 195"/>
                  <a:gd name="T86" fmla="*/ 25 w 70"/>
                  <a:gd name="T87" fmla="*/ 50 h 195"/>
                  <a:gd name="T88" fmla="*/ 19 w 70"/>
                  <a:gd name="T89" fmla="*/ 50 h 195"/>
                  <a:gd name="T90" fmla="*/ 17 w 70"/>
                  <a:gd name="T91" fmla="*/ 47 h 195"/>
                  <a:gd name="T92" fmla="*/ 12 w 70"/>
                  <a:gd name="T93" fmla="*/ 24 h 195"/>
                  <a:gd name="T94" fmla="*/ 12 w 70"/>
                  <a:gd name="T95" fmla="*/ 2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 h="195">
                    <a:moveTo>
                      <a:pt x="35" y="190"/>
                    </a:moveTo>
                    <a:cubicBezTo>
                      <a:pt x="41" y="190"/>
                      <a:pt x="41" y="190"/>
                      <a:pt x="41" y="190"/>
                    </a:cubicBezTo>
                    <a:cubicBezTo>
                      <a:pt x="41" y="89"/>
                      <a:pt x="41" y="89"/>
                      <a:pt x="41" y="89"/>
                    </a:cubicBezTo>
                    <a:cubicBezTo>
                      <a:pt x="41" y="88"/>
                      <a:pt x="42" y="87"/>
                      <a:pt x="43" y="87"/>
                    </a:cubicBezTo>
                    <a:cubicBezTo>
                      <a:pt x="46" y="85"/>
                      <a:pt x="49" y="83"/>
                      <a:pt x="51" y="80"/>
                    </a:cubicBezTo>
                    <a:cubicBezTo>
                      <a:pt x="55" y="76"/>
                      <a:pt x="58" y="71"/>
                      <a:pt x="60" y="67"/>
                    </a:cubicBezTo>
                    <a:cubicBezTo>
                      <a:pt x="60" y="67"/>
                      <a:pt x="60" y="67"/>
                      <a:pt x="60" y="67"/>
                    </a:cubicBezTo>
                    <a:cubicBezTo>
                      <a:pt x="60" y="67"/>
                      <a:pt x="60" y="67"/>
                      <a:pt x="60" y="67"/>
                    </a:cubicBezTo>
                    <a:cubicBezTo>
                      <a:pt x="62" y="64"/>
                      <a:pt x="63" y="61"/>
                      <a:pt x="64" y="58"/>
                    </a:cubicBezTo>
                    <a:cubicBezTo>
                      <a:pt x="65" y="55"/>
                      <a:pt x="65" y="52"/>
                      <a:pt x="64" y="49"/>
                    </a:cubicBezTo>
                    <a:cubicBezTo>
                      <a:pt x="64" y="42"/>
                      <a:pt x="61" y="35"/>
                      <a:pt x="59" y="29"/>
                    </a:cubicBezTo>
                    <a:cubicBezTo>
                      <a:pt x="58" y="28"/>
                      <a:pt x="58" y="27"/>
                      <a:pt x="58" y="26"/>
                    </a:cubicBezTo>
                    <a:cubicBezTo>
                      <a:pt x="57" y="25"/>
                      <a:pt x="57" y="24"/>
                      <a:pt x="57" y="24"/>
                    </a:cubicBezTo>
                    <a:cubicBezTo>
                      <a:pt x="57" y="24"/>
                      <a:pt x="57" y="24"/>
                      <a:pt x="57" y="24"/>
                    </a:cubicBezTo>
                    <a:cubicBezTo>
                      <a:pt x="57" y="24"/>
                      <a:pt x="57" y="24"/>
                      <a:pt x="57" y="24"/>
                    </a:cubicBezTo>
                    <a:cubicBezTo>
                      <a:pt x="55" y="18"/>
                      <a:pt x="52" y="10"/>
                      <a:pt x="48" y="7"/>
                    </a:cubicBezTo>
                    <a:cubicBezTo>
                      <a:pt x="52" y="47"/>
                      <a:pt x="52" y="47"/>
                      <a:pt x="52" y="47"/>
                    </a:cubicBezTo>
                    <a:cubicBezTo>
                      <a:pt x="53" y="48"/>
                      <a:pt x="52" y="49"/>
                      <a:pt x="50" y="50"/>
                    </a:cubicBezTo>
                    <a:cubicBezTo>
                      <a:pt x="50" y="50"/>
                      <a:pt x="50" y="50"/>
                      <a:pt x="50" y="50"/>
                    </a:cubicBezTo>
                    <a:cubicBezTo>
                      <a:pt x="50" y="50"/>
                      <a:pt x="50" y="50"/>
                      <a:pt x="50" y="50"/>
                    </a:cubicBezTo>
                    <a:cubicBezTo>
                      <a:pt x="44" y="50"/>
                      <a:pt x="44" y="50"/>
                      <a:pt x="44" y="50"/>
                    </a:cubicBezTo>
                    <a:cubicBezTo>
                      <a:pt x="43" y="50"/>
                      <a:pt x="42" y="49"/>
                      <a:pt x="42" y="47"/>
                    </a:cubicBezTo>
                    <a:cubicBezTo>
                      <a:pt x="37" y="5"/>
                      <a:pt x="37" y="5"/>
                      <a:pt x="37" y="5"/>
                    </a:cubicBezTo>
                    <a:cubicBezTo>
                      <a:pt x="35" y="5"/>
                      <a:pt x="35" y="5"/>
                      <a:pt x="35" y="5"/>
                    </a:cubicBezTo>
                    <a:cubicBezTo>
                      <a:pt x="35" y="5"/>
                      <a:pt x="35" y="5"/>
                      <a:pt x="35" y="5"/>
                    </a:cubicBezTo>
                    <a:cubicBezTo>
                      <a:pt x="35" y="0"/>
                      <a:pt x="35" y="0"/>
                      <a:pt x="35" y="0"/>
                    </a:cubicBezTo>
                    <a:cubicBezTo>
                      <a:pt x="35" y="0"/>
                      <a:pt x="35" y="0"/>
                      <a:pt x="35" y="0"/>
                    </a:cubicBezTo>
                    <a:cubicBezTo>
                      <a:pt x="39" y="0"/>
                      <a:pt x="39" y="0"/>
                      <a:pt x="39" y="0"/>
                    </a:cubicBezTo>
                    <a:cubicBezTo>
                      <a:pt x="39" y="0"/>
                      <a:pt x="39" y="0"/>
                      <a:pt x="39" y="0"/>
                    </a:cubicBezTo>
                    <a:cubicBezTo>
                      <a:pt x="41" y="0"/>
                      <a:pt x="42" y="1"/>
                      <a:pt x="42" y="2"/>
                    </a:cubicBezTo>
                    <a:cubicBezTo>
                      <a:pt x="46" y="45"/>
                      <a:pt x="46" y="45"/>
                      <a:pt x="46" y="45"/>
                    </a:cubicBezTo>
                    <a:cubicBezTo>
                      <a:pt x="47" y="45"/>
                      <a:pt x="47" y="45"/>
                      <a:pt x="47" y="45"/>
                    </a:cubicBezTo>
                    <a:cubicBezTo>
                      <a:pt x="43" y="3"/>
                      <a:pt x="43" y="3"/>
                      <a:pt x="43" y="3"/>
                    </a:cubicBezTo>
                    <a:cubicBezTo>
                      <a:pt x="43" y="3"/>
                      <a:pt x="43" y="3"/>
                      <a:pt x="43" y="3"/>
                    </a:cubicBezTo>
                    <a:cubicBezTo>
                      <a:pt x="43" y="1"/>
                      <a:pt x="44" y="0"/>
                      <a:pt x="46" y="0"/>
                    </a:cubicBezTo>
                    <a:cubicBezTo>
                      <a:pt x="54" y="1"/>
                      <a:pt x="59" y="15"/>
                      <a:pt x="61" y="22"/>
                    </a:cubicBezTo>
                    <a:cubicBezTo>
                      <a:pt x="61" y="22"/>
                      <a:pt x="61" y="22"/>
                      <a:pt x="61" y="22"/>
                    </a:cubicBezTo>
                    <a:cubicBezTo>
                      <a:pt x="62" y="23"/>
                      <a:pt x="62" y="23"/>
                      <a:pt x="62" y="24"/>
                    </a:cubicBezTo>
                    <a:cubicBezTo>
                      <a:pt x="63" y="27"/>
                      <a:pt x="63" y="27"/>
                      <a:pt x="63" y="27"/>
                    </a:cubicBezTo>
                    <a:cubicBezTo>
                      <a:pt x="66" y="34"/>
                      <a:pt x="68" y="41"/>
                      <a:pt x="69" y="48"/>
                    </a:cubicBezTo>
                    <a:cubicBezTo>
                      <a:pt x="70" y="52"/>
                      <a:pt x="69" y="56"/>
                      <a:pt x="68" y="60"/>
                    </a:cubicBezTo>
                    <a:cubicBezTo>
                      <a:pt x="68" y="63"/>
                      <a:pt x="66" y="66"/>
                      <a:pt x="64" y="70"/>
                    </a:cubicBezTo>
                    <a:cubicBezTo>
                      <a:pt x="64" y="70"/>
                      <a:pt x="64" y="70"/>
                      <a:pt x="64" y="70"/>
                    </a:cubicBezTo>
                    <a:cubicBezTo>
                      <a:pt x="62" y="74"/>
                      <a:pt x="59" y="79"/>
                      <a:pt x="55" y="83"/>
                    </a:cubicBezTo>
                    <a:cubicBezTo>
                      <a:pt x="52" y="86"/>
                      <a:pt x="49" y="89"/>
                      <a:pt x="46" y="91"/>
                    </a:cubicBezTo>
                    <a:cubicBezTo>
                      <a:pt x="46" y="193"/>
                      <a:pt x="46" y="193"/>
                      <a:pt x="46" y="193"/>
                    </a:cubicBezTo>
                    <a:cubicBezTo>
                      <a:pt x="46" y="194"/>
                      <a:pt x="45" y="195"/>
                      <a:pt x="44" y="195"/>
                    </a:cubicBezTo>
                    <a:cubicBezTo>
                      <a:pt x="35" y="195"/>
                      <a:pt x="35" y="195"/>
                      <a:pt x="35" y="195"/>
                    </a:cubicBezTo>
                    <a:lnTo>
                      <a:pt x="35" y="190"/>
                    </a:lnTo>
                    <a:close/>
                    <a:moveTo>
                      <a:pt x="12" y="26"/>
                    </a:moveTo>
                    <a:cubicBezTo>
                      <a:pt x="11" y="29"/>
                      <a:pt x="11" y="29"/>
                      <a:pt x="11" y="29"/>
                    </a:cubicBezTo>
                    <a:cubicBezTo>
                      <a:pt x="8" y="35"/>
                      <a:pt x="6" y="42"/>
                      <a:pt x="5" y="49"/>
                    </a:cubicBezTo>
                    <a:cubicBezTo>
                      <a:pt x="4" y="52"/>
                      <a:pt x="5" y="55"/>
                      <a:pt x="5" y="58"/>
                    </a:cubicBezTo>
                    <a:cubicBezTo>
                      <a:pt x="6" y="61"/>
                      <a:pt x="7" y="64"/>
                      <a:pt x="9" y="67"/>
                    </a:cubicBezTo>
                    <a:cubicBezTo>
                      <a:pt x="9" y="67"/>
                      <a:pt x="9" y="67"/>
                      <a:pt x="9" y="67"/>
                    </a:cubicBezTo>
                    <a:cubicBezTo>
                      <a:pt x="11" y="71"/>
                      <a:pt x="14" y="76"/>
                      <a:pt x="18" y="80"/>
                    </a:cubicBezTo>
                    <a:cubicBezTo>
                      <a:pt x="21" y="83"/>
                      <a:pt x="24" y="86"/>
                      <a:pt x="27" y="87"/>
                    </a:cubicBezTo>
                    <a:cubicBezTo>
                      <a:pt x="28" y="88"/>
                      <a:pt x="28" y="89"/>
                      <a:pt x="28" y="89"/>
                    </a:cubicBezTo>
                    <a:cubicBezTo>
                      <a:pt x="28" y="89"/>
                      <a:pt x="28" y="89"/>
                      <a:pt x="28" y="89"/>
                    </a:cubicBezTo>
                    <a:cubicBezTo>
                      <a:pt x="28" y="190"/>
                      <a:pt x="28" y="190"/>
                      <a:pt x="28" y="190"/>
                    </a:cubicBezTo>
                    <a:cubicBezTo>
                      <a:pt x="35" y="190"/>
                      <a:pt x="35" y="190"/>
                      <a:pt x="35" y="190"/>
                    </a:cubicBezTo>
                    <a:cubicBezTo>
                      <a:pt x="35" y="195"/>
                      <a:pt x="35" y="195"/>
                      <a:pt x="35" y="195"/>
                    </a:cubicBezTo>
                    <a:cubicBezTo>
                      <a:pt x="26" y="195"/>
                      <a:pt x="26" y="195"/>
                      <a:pt x="26" y="195"/>
                    </a:cubicBezTo>
                    <a:cubicBezTo>
                      <a:pt x="24" y="195"/>
                      <a:pt x="23" y="194"/>
                      <a:pt x="23" y="193"/>
                    </a:cubicBezTo>
                    <a:cubicBezTo>
                      <a:pt x="23" y="91"/>
                      <a:pt x="23" y="91"/>
                      <a:pt x="23" y="91"/>
                    </a:cubicBezTo>
                    <a:cubicBezTo>
                      <a:pt x="20" y="89"/>
                      <a:pt x="17" y="86"/>
                      <a:pt x="15" y="83"/>
                    </a:cubicBezTo>
                    <a:cubicBezTo>
                      <a:pt x="11" y="79"/>
                      <a:pt x="7" y="74"/>
                      <a:pt x="5" y="70"/>
                    </a:cubicBezTo>
                    <a:cubicBezTo>
                      <a:pt x="5" y="70"/>
                      <a:pt x="5" y="70"/>
                      <a:pt x="5" y="70"/>
                    </a:cubicBezTo>
                    <a:cubicBezTo>
                      <a:pt x="3" y="66"/>
                      <a:pt x="2" y="63"/>
                      <a:pt x="1" y="60"/>
                    </a:cubicBezTo>
                    <a:cubicBezTo>
                      <a:pt x="0" y="56"/>
                      <a:pt x="0" y="52"/>
                      <a:pt x="0" y="48"/>
                    </a:cubicBezTo>
                    <a:cubicBezTo>
                      <a:pt x="1" y="41"/>
                      <a:pt x="4" y="34"/>
                      <a:pt x="6" y="27"/>
                    </a:cubicBezTo>
                    <a:cubicBezTo>
                      <a:pt x="7" y="24"/>
                      <a:pt x="7" y="24"/>
                      <a:pt x="7" y="24"/>
                    </a:cubicBezTo>
                    <a:cubicBezTo>
                      <a:pt x="7" y="24"/>
                      <a:pt x="7" y="24"/>
                      <a:pt x="7" y="24"/>
                    </a:cubicBezTo>
                    <a:cubicBezTo>
                      <a:pt x="7" y="23"/>
                      <a:pt x="8" y="23"/>
                      <a:pt x="8" y="22"/>
                    </a:cubicBezTo>
                    <a:cubicBezTo>
                      <a:pt x="8" y="22"/>
                      <a:pt x="8" y="22"/>
                      <a:pt x="8" y="22"/>
                    </a:cubicBezTo>
                    <a:cubicBezTo>
                      <a:pt x="10" y="15"/>
                      <a:pt x="15" y="1"/>
                      <a:pt x="24" y="0"/>
                    </a:cubicBezTo>
                    <a:cubicBezTo>
                      <a:pt x="24" y="0"/>
                      <a:pt x="24" y="0"/>
                      <a:pt x="24" y="0"/>
                    </a:cubicBezTo>
                    <a:cubicBezTo>
                      <a:pt x="24" y="0"/>
                      <a:pt x="24" y="0"/>
                      <a:pt x="24" y="0"/>
                    </a:cubicBezTo>
                    <a:cubicBezTo>
                      <a:pt x="26" y="1"/>
                      <a:pt x="26" y="2"/>
                      <a:pt x="26" y="3"/>
                    </a:cubicBezTo>
                    <a:cubicBezTo>
                      <a:pt x="22" y="45"/>
                      <a:pt x="22" y="45"/>
                      <a:pt x="22" y="45"/>
                    </a:cubicBezTo>
                    <a:cubicBezTo>
                      <a:pt x="23" y="45"/>
                      <a:pt x="23" y="45"/>
                      <a:pt x="23" y="45"/>
                    </a:cubicBezTo>
                    <a:cubicBezTo>
                      <a:pt x="28" y="3"/>
                      <a:pt x="28" y="3"/>
                      <a:pt x="28" y="3"/>
                    </a:cubicBezTo>
                    <a:cubicBezTo>
                      <a:pt x="28" y="1"/>
                      <a:pt x="29" y="0"/>
                      <a:pt x="30" y="0"/>
                    </a:cubicBezTo>
                    <a:cubicBezTo>
                      <a:pt x="35" y="0"/>
                      <a:pt x="35" y="0"/>
                      <a:pt x="35" y="0"/>
                    </a:cubicBezTo>
                    <a:cubicBezTo>
                      <a:pt x="35" y="5"/>
                      <a:pt x="35" y="5"/>
                      <a:pt x="35" y="5"/>
                    </a:cubicBezTo>
                    <a:cubicBezTo>
                      <a:pt x="32" y="5"/>
                      <a:pt x="32" y="5"/>
                      <a:pt x="32" y="5"/>
                    </a:cubicBezTo>
                    <a:cubicBezTo>
                      <a:pt x="28" y="47"/>
                      <a:pt x="28" y="47"/>
                      <a:pt x="28" y="47"/>
                    </a:cubicBezTo>
                    <a:cubicBezTo>
                      <a:pt x="27" y="49"/>
                      <a:pt x="26" y="50"/>
                      <a:pt x="25" y="50"/>
                    </a:cubicBezTo>
                    <a:cubicBezTo>
                      <a:pt x="25" y="50"/>
                      <a:pt x="25" y="50"/>
                      <a:pt x="25" y="50"/>
                    </a:cubicBezTo>
                    <a:cubicBezTo>
                      <a:pt x="19" y="50"/>
                      <a:pt x="19" y="50"/>
                      <a:pt x="19" y="50"/>
                    </a:cubicBezTo>
                    <a:cubicBezTo>
                      <a:pt x="18" y="50"/>
                      <a:pt x="17" y="48"/>
                      <a:pt x="17" y="47"/>
                    </a:cubicBezTo>
                    <a:cubicBezTo>
                      <a:pt x="17" y="47"/>
                      <a:pt x="17" y="47"/>
                      <a:pt x="17" y="47"/>
                    </a:cubicBezTo>
                    <a:cubicBezTo>
                      <a:pt x="21" y="7"/>
                      <a:pt x="21" y="7"/>
                      <a:pt x="21" y="7"/>
                    </a:cubicBezTo>
                    <a:cubicBezTo>
                      <a:pt x="17" y="10"/>
                      <a:pt x="14" y="18"/>
                      <a:pt x="12" y="24"/>
                    </a:cubicBezTo>
                    <a:cubicBezTo>
                      <a:pt x="12" y="24"/>
                      <a:pt x="12" y="24"/>
                      <a:pt x="12" y="24"/>
                    </a:cubicBezTo>
                    <a:cubicBezTo>
                      <a:pt x="12" y="25"/>
                      <a:pt x="12" y="25"/>
                      <a:pt x="12" y="26"/>
                    </a:cubicBezTo>
                    <a:cubicBezTo>
                      <a:pt x="12" y="26"/>
                      <a:pt x="12" y="26"/>
                      <a:pt x="1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73" name="Freeform 87"/>
              <p:cNvSpPr>
                <a:spLocks noEditPoints="1"/>
              </p:cNvSpPr>
              <p:nvPr/>
            </p:nvSpPr>
            <p:spPr bwMode="auto">
              <a:xfrm>
                <a:off x="7907350" y="1200158"/>
                <a:ext cx="111126" cy="207964"/>
              </a:xfrm>
              <a:custGeom>
                <a:avLst/>
                <a:gdLst>
                  <a:gd name="T0" fmla="*/ 24 w 49"/>
                  <a:gd name="T1" fmla="*/ 61 h 92"/>
                  <a:gd name="T2" fmla="*/ 43 w 49"/>
                  <a:gd name="T3" fmla="*/ 38 h 92"/>
                  <a:gd name="T4" fmla="*/ 24 w 49"/>
                  <a:gd name="T5" fmla="*/ 23 h 92"/>
                  <a:gd name="T6" fmla="*/ 24 w 49"/>
                  <a:gd name="T7" fmla="*/ 17 h 92"/>
                  <a:gd name="T8" fmla="*/ 47 w 49"/>
                  <a:gd name="T9" fmla="*/ 36 h 92"/>
                  <a:gd name="T10" fmla="*/ 48 w 49"/>
                  <a:gd name="T11" fmla="*/ 36 h 92"/>
                  <a:gd name="T12" fmla="*/ 48 w 49"/>
                  <a:gd name="T13" fmla="*/ 39 h 92"/>
                  <a:gd name="T14" fmla="*/ 24 w 49"/>
                  <a:gd name="T15" fmla="*/ 68 h 92"/>
                  <a:gd name="T16" fmla="*/ 24 w 49"/>
                  <a:gd name="T17" fmla="*/ 61 h 92"/>
                  <a:gd name="T18" fmla="*/ 5 w 49"/>
                  <a:gd name="T19" fmla="*/ 83 h 92"/>
                  <a:gd name="T20" fmla="*/ 24 w 49"/>
                  <a:gd name="T21" fmla="*/ 61 h 92"/>
                  <a:gd name="T22" fmla="*/ 24 w 49"/>
                  <a:gd name="T23" fmla="*/ 68 h 92"/>
                  <a:gd name="T24" fmla="*/ 5 w 49"/>
                  <a:gd name="T25" fmla="*/ 91 h 92"/>
                  <a:gd name="T26" fmla="*/ 3 w 49"/>
                  <a:gd name="T27" fmla="*/ 92 h 92"/>
                  <a:gd name="T28" fmla="*/ 0 w 49"/>
                  <a:gd name="T29" fmla="*/ 90 h 92"/>
                  <a:gd name="T30" fmla="*/ 0 w 49"/>
                  <a:gd name="T31" fmla="*/ 3 h 92"/>
                  <a:gd name="T32" fmla="*/ 0 w 49"/>
                  <a:gd name="T33" fmla="*/ 3 h 92"/>
                  <a:gd name="T34" fmla="*/ 1 w 49"/>
                  <a:gd name="T35" fmla="*/ 1 h 92"/>
                  <a:gd name="T36" fmla="*/ 4 w 49"/>
                  <a:gd name="T37" fmla="*/ 1 h 92"/>
                  <a:gd name="T38" fmla="*/ 24 w 49"/>
                  <a:gd name="T39" fmla="*/ 17 h 92"/>
                  <a:gd name="T40" fmla="*/ 24 w 49"/>
                  <a:gd name="T41" fmla="*/ 23 h 92"/>
                  <a:gd name="T42" fmla="*/ 5 w 49"/>
                  <a:gd name="T43" fmla="*/ 8 h 92"/>
                  <a:gd name="T44" fmla="*/ 5 w 49"/>
                  <a:gd name="T45"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92">
                    <a:moveTo>
                      <a:pt x="24" y="61"/>
                    </a:moveTo>
                    <a:cubicBezTo>
                      <a:pt x="43" y="38"/>
                      <a:pt x="43" y="38"/>
                      <a:pt x="43" y="38"/>
                    </a:cubicBezTo>
                    <a:cubicBezTo>
                      <a:pt x="24" y="23"/>
                      <a:pt x="24" y="23"/>
                      <a:pt x="24" y="23"/>
                    </a:cubicBezTo>
                    <a:cubicBezTo>
                      <a:pt x="24" y="17"/>
                      <a:pt x="24" y="17"/>
                      <a:pt x="24" y="17"/>
                    </a:cubicBezTo>
                    <a:cubicBezTo>
                      <a:pt x="47" y="36"/>
                      <a:pt x="47" y="36"/>
                      <a:pt x="47" y="36"/>
                    </a:cubicBezTo>
                    <a:cubicBezTo>
                      <a:pt x="48" y="36"/>
                      <a:pt x="48" y="36"/>
                      <a:pt x="48" y="36"/>
                    </a:cubicBezTo>
                    <a:cubicBezTo>
                      <a:pt x="49" y="37"/>
                      <a:pt x="49" y="38"/>
                      <a:pt x="48" y="39"/>
                    </a:cubicBezTo>
                    <a:cubicBezTo>
                      <a:pt x="24" y="68"/>
                      <a:pt x="24" y="68"/>
                      <a:pt x="24" y="68"/>
                    </a:cubicBezTo>
                    <a:lnTo>
                      <a:pt x="24" y="61"/>
                    </a:lnTo>
                    <a:close/>
                    <a:moveTo>
                      <a:pt x="5" y="83"/>
                    </a:moveTo>
                    <a:cubicBezTo>
                      <a:pt x="24" y="61"/>
                      <a:pt x="24" y="61"/>
                      <a:pt x="24" y="61"/>
                    </a:cubicBezTo>
                    <a:cubicBezTo>
                      <a:pt x="24" y="68"/>
                      <a:pt x="24" y="68"/>
                      <a:pt x="24" y="68"/>
                    </a:cubicBezTo>
                    <a:cubicBezTo>
                      <a:pt x="5" y="91"/>
                      <a:pt x="5" y="91"/>
                      <a:pt x="5" y="91"/>
                    </a:cubicBezTo>
                    <a:cubicBezTo>
                      <a:pt x="4" y="92"/>
                      <a:pt x="3" y="92"/>
                      <a:pt x="3" y="92"/>
                    </a:cubicBezTo>
                    <a:cubicBezTo>
                      <a:pt x="1" y="92"/>
                      <a:pt x="0" y="91"/>
                      <a:pt x="0" y="90"/>
                    </a:cubicBezTo>
                    <a:cubicBezTo>
                      <a:pt x="0" y="3"/>
                      <a:pt x="0" y="3"/>
                      <a:pt x="0" y="3"/>
                    </a:cubicBezTo>
                    <a:cubicBezTo>
                      <a:pt x="0" y="3"/>
                      <a:pt x="0" y="3"/>
                      <a:pt x="0" y="3"/>
                    </a:cubicBezTo>
                    <a:cubicBezTo>
                      <a:pt x="0" y="2"/>
                      <a:pt x="0" y="2"/>
                      <a:pt x="1" y="1"/>
                    </a:cubicBezTo>
                    <a:cubicBezTo>
                      <a:pt x="2" y="0"/>
                      <a:pt x="3" y="0"/>
                      <a:pt x="4" y="1"/>
                    </a:cubicBezTo>
                    <a:cubicBezTo>
                      <a:pt x="24" y="17"/>
                      <a:pt x="24" y="17"/>
                      <a:pt x="24" y="17"/>
                    </a:cubicBezTo>
                    <a:cubicBezTo>
                      <a:pt x="24" y="23"/>
                      <a:pt x="24" y="23"/>
                      <a:pt x="24" y="23"/>
                    </a:cubicBezTo>
                    <a:cubicBezTo>
                      <a:pt x="5" y="8"/>
                      <a:pt x="5" y="8"/>
                      <a:pt x="5" y="8"/>
                    </a:cubicBezTo>
                    <a:lnTo>
                      <a:pt x="5"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97" name="Freeform 88"/>
              <p:cNvSpPr>
                <a:spLocks noEditPoints="1"/>
              </p:cNvSpPr>
              <p:nvPr/>
            </p:nvSpPr>
            <p:spPr bwMode="auto">
              <a:xfrm>
                <a:off x="8142300" y="1203333"/>
                <a:ext cx="111126" cy="204789"/>
              </a:xfrm>
              <a:custGeom>
                <a:avLst/>
                <a:gdLst>
                  <a:gd name="T0" fmla="*/ 44 w 49"/>
                  <a:gd name="T1" fmla="*/ 82 h 91"/>
                  <a:gd name="T2" fmla="*/ 44 w 49"/>
                  <a:gd name="T3" fmla="*/ 7 h 91"/>
                  <a:gd name="T4" fmla="*/ 25 w 49"/>
                  <a:gd name="T5" fmla="*/ 22 h 91"/>
                  <a:gd name="T6" fmla="*/ 25 w 49"/>
                  <a:gd name="T7" fmla="*/ 16 h 91"/>
                  <a:gd name="T8" fmla="*/ 45 w 49"/>
                  <a:gd name="T9" fmla="*/ 0 h 91"/>
                  <a:gd name="T10" fmla="*/ 46 w 49"/>
                  <a:gd name="T11" fmla="*/ 0 h 91"/>
                  <a:gd name="T12" fmla="*/ 49 w 49"/>
                  <a:gd name="T13" fmla="*/ 2 h 91"/>
                  <a:gd name="T14" fmla="*/ 49 w 49"/>
                  <a:gd name="T15" fmla="*/ 89 h 91"/>
                  <a:gd name="T16" fmla="*/ 49 w 49"/>
                  <a:gd name="T17" fmla="*/ 89 h 91"/>
                  <a:gd name="T18" fmla="*/ 48 w 49"/>
                  <a:gd name="T19" fmla="*/ 91 h 91"/>
                  <a:gd name="T20" fmla="*/ 45 w 49"/>
                  <a:gd name="T21" fmla="*/ 90 h 91"/>
                  <a:gd name="T22" fmla="*/ 25 w 49"/>
                  <a:gd name="T23" fmla="*/ 67 h 91"/>
                  <a:gd name="T24" fmla="*/ 25 w 49"/>
                  <a:gd name="T25" fmla="*/ 60 h 91"/>
                  <a:gd name="T26" fmla="*/ 44 w 49"/>
                  <a:gd name="T27" fmla="*/ 82 h 91"/>
                  <a:gd name="T28" fmla="*/ 25 w 49"/>
                  <a:gd name="T29" fmla="*/ 22 h 91"/>
                  <a:gd name="T30" fmla="*/ 6 w 49"/>
                  <a:gd name="T31" fmla="*/ 37 h 91"/>
                  <a:gd name="T32" fmla="*/ 25 w 49"/>
                  <a:gd name="T33" fmla="*/ 60 h 91"/>
                  <a:gd name="T34" fmla="*/ 25 w 49"/>
                  <a:gd name="T35" fmla="*/ 67 h 91"/>
                  <a:gd name="T36" fmla="*/ 1 w 49"/>
                  <a:gd name="T37" fmla="*/ 38 h 91"/>
                  <a:gd name="T38" fmla="*/ 1 w 49"/>
                  <a:gd name="T39" fmla="*/ 38 h 91"/>
                  <a:gd name="T40" fmla="*/ 1 w 49"/>
                  <a:gd name="T41" fmla="*/ 38 h 91"/>
                  <a:gd name="T42" fmla="*/ 2 w 49"/>
                  <a:gd name="T43" fmla="*/ 35 h 91"/>
                  <a:gd name="T44" fmla="*/ 25 w 49"/>
                  <a:gd name="T45" fmla="*/ 16 h 91"/>
                  <a:gd name="T46" fmla="*/ 25 w 49"/>
                  <a:gd name="T47" fmla="*/ 2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91">
                    <a:moveTo>
                      <a:pt x="44" y="82"/>
                    </a:moveTo>
                    <a:cubicBezTo>
                      <a:pt x="44" y="7"/>
                      <a:pt x="44" y="7"/>
                      <a:pt x="44" y="7"/>
                    </a:cubicBezTo>
                    <a:cubicBezTo>
                      <a:pt x="25" y="22"/>
                      <a:pt x="25" y="22"/>
                      <a:pt x="25" y="22"/>
                    </a:cubicBezTo>
                    <a:cubicBezTo>
                      <a:pt x="25" y="16"/>
                      <a:pt x="25" y="16"/>
                      <a:pt x="25" y="16"/>
                    </a:cubicBezTo>
                    <a:cubicBezTo>
                      <a:pt x="45" y="0"/>
                      <a:pt x="45" y="0"/>
                      <a:pt x="45" y="0"/>
                    </a:cubicBezTo>
                    <a:cubicBezTo>
                      <a:pt x="45" y="0"/>
                      <a:pt x="46" y="0"/>
                      <a:pt x="46" y="0"/>
                    </a:cubicBezTo>
                    <a:cubicBezTo>
                      <a:pt x="48" y="0"/>
                      <a:pt x="49" y="1"/>
                      <a:pt x="49" y="2"/>
                    </a:cubicBezTo>
                    <a:cubicBezTo>
                      <a:pt x="49" y="89"/>
                      <a:pt x="49" y="89"/>
                      <a:pt x="49" y="89"/>
                    </a:cubicBezTo>
                    <a:cubicBezTo>
                      <a:pt x="49" y="89"/>
                      <a:pt x="49" y="89"/>
                      <a:pt x="49" y="89"/>
                    </a:cubicBezTo>
                    <a:cubicBezTo>
                      <a:pt x="49" y="89"/>
                      <a:pt x="48" y="90"/>
                      <a:pt x="48" y="91"/>
                    </a:cubicBezTo>
                    <a:cubicBezTo>
                      <a:pt x="47" y="91"/>
                      <a:pt x="45" y="91"/>
                      <a:pt x="45" y="90"/>
                    </a:cubicBezTo>
                    <a:cubicBezTo>
                      <a:pt x="25" y="67"/>
                      <a:pt x="25" y="67"/>
                      <a:pt x="25" y="67"/>
                    </a:cubicBezTo>
                    <a:cubicBezTo>
                      <a:pt x="25" y="60"/>
                      <a:pt x="25" y="60"/>
                      <a:pt x="25" y="60"/>
                    </a:cubicBezTo>
                    <a:lnTo>
                      <a:pt x="44" y="82"/>
                    </a:lnTo>
                    <a:close/>
                    <a:moveTo>
                      <a:pt x="25" y="22"/>
                    </a:moveTo>
                    <a:cubicBezTo>
                      <a:pt x="6" y="37"/>
                      <a:pt x="6" y="37"/>
                      <a:pt x="6" y="37"/>
                    </a:cubicBezTo>
                    <a:cubicBezTo>
                      <a:pt x="25" y="60"/>
                      <a:pt x="25" y="60"/>
                      <a:pt x="25" y="60"/>
                    </a:cubicBezTo>
                    <a:cubicBezTo>
                      <a:pt x="25" y="67"/>
                      <a:pt x="25" y="67"/>
                      <a:pt x="25" y="67"/>
                    </a:cubicBezTo>
                    <a:cubicBezTo>
                      <a:pt x="1" y="38"/>
                      <a:pt x="1" y="38"/>
                      <a:pt x="1" y="38"/>
                    </a:cubicBezTo>
                    <a:cubicBezTo>
                      <a:pt x="1" y="38"/>
                      <a:pt x="1" y="38"/>
                      <a:pt x="1" y="38"/>
                    </a:cubicBezTo>
                    <a:cubicBezTo>
                      <a:pt x="1" y="38"/>
                      <a:pt x="1" y="38"/>
                      <a:pt x="1" y="38"/>
                    </a:cubicBezTo>
                    <a:cubicBezTo>
                      <a:pt x="0" y="37"/>
                      <a:pt x="0" y="36"/>
                      <a:pt x="2" y="35"/>
                    </a:cubicBezTo>
                    <a:cubicBezTo>
                      <a:pt x="25" y="16"/>
                      <a:pt x="25" y="16"/>
                      <a:pt x="25" y="16"/>
                    </a:cubicBezTo>
                    <a:lnTo>
                      <a:pt x="2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801" name="Freeform 89"/>
              <p:cNvSpPr>
                <a:spLocks/>
              </p:cNvSpPr>
              <p:nvPr/>
            </p:nvSpPr>
            <p:spPr bwMode="auto">
              <a:xfrm>
                <a:off x="8239139" y="1406534"/>
                <a:ext cx="14288" cy="11112"/>
              </a:xfrm>
              <a:custGeom>
                <a:avLst/>
                <a:gdLst>
                  <a:gd name="T0" fmla="*/ 3 w 6"/>
                  <a:gd name="T1" fmla="*/ 5 h 5"/>
                  <a:gd name="T2" fmla="*/ 3 w 6"/>
                  <a:gd name="T3" fmla="*/ 5 h 5"/>
                  <a:gd name="T4" fmla="*/ 3 w 6"/>
                  <a:gd name="T5" fmla="*/ 5 h 5"/>
                  <a:gd name="T6" fmla="*/ 1 w 6"/>
                  <a:gd name="T7" fmla="*/ 4 h 5"/>
                  <a:gd name="T8" fmla="*/ 1 w 6"/>
                  <a:gd name="T9" fmla="*/ 0 h 5"/>
                  <a:gd name="T10" fmla="*/ 2 w 6"/>
                  <a:gd name="T11" fmla="*/ 0 h 5"/>
                  <a:gd name="T12" fmla="*/ 3 w 6"/>
                  <a:gd name="T13" fmla="*/ 0 h 5"/>
                  <a:gd name="T14" fmla="*/ 6 w 6"/>
                  <a:gd name="T15" fmla="*/ 2 h 5"/>
                  <a:gd name="T16" fmla="*/ 6 w 6"/>
                  <a:gd name="T17" fmla="*/ 2 h 5"/>
                  <a:gd name="T18" fmla="*/ 3 w 6"/>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3" y="5"/>
                    </a:moveTo>
                    <a:cubicBezTo>
                      <a:pt x="3" y="5"/>
                      <a:pt x="3" y="5"/>
                      <a:pt x="3" y="5"/>
                    </a:cubicBezTo>
                    <a:cubicBezTo>
                      <a:pt x="3" y="5"/>
                      <a:pt x="3" y="5"/>
                      <a:pt x="3" y="5"/>
                    </a:cubicBezTo>
                    <a:cubicBezTo>
                      <a:pt x="2" y="5"/>
                      <a:pt x="2" y="4"/>
                      <a:pt x="1" y="4"/>
                    </a:cubicBezTo>
                    <a:cubicBezTo>
                      <a:pt x="0" y="3"/>
                      <a:pt x="0" y="1"/>
                      <a:pt x="1" y="0"/>
                    </a:cubicBezTo>
                    <a:cubicBezTo>
                      <a:pt x="2" y="0"/>
                      <a:pt x="2" y="0"/>
                      <a:pt x="2" y="0"/>
                    </a:cubicBezTo>
                    <a:cubicBezTo>
                      <a:pt x="2" y="0"/>
                      <a:pt x="3" y="0"/>
                      <a:pt x="3" y="0"/>
                    </a:cubicBezTo>
                    <a:cubicBezTo>
                      <a:pt x="5" y="0"/>
                      <a:pt x="6" y="1"/>
                      <a:pt x="6" y="2"/>
                    </a:cubicBezTo>
                    <a:cubicBezTo>
                      <a:pt x="6" y="2"/>
                      <a:pt x="6" y="2"/>
                      <a:pt x="6" y="2"/>
                    </a:cubicBezTo>
                    <a:cubicBezTo>
                      <a:pt x="6" y="4"/>
                      <a:pt x="5"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803" name="Freeform 90"/>
              <p:cNvSpPr>
                <a:spLocks/>
              </p:cNvSpPr>
              <p:nvPr/>
            </p:nvSpPr>
            <p:spPr bwMode="auto">
              <a:xfrm>
                <a:off x="7907350" y="1403359"/>
                <a:ext cx="11112" cy="14289"/>
              </a:xfrm>
              <a:custGeom>
                <a:avLst/>
                <a:gdLst>
                  <a:gd name="T0" fmla="*/ 3 w 5"/>
                  <a:gd name="T1" fmla="*/ 6 h 6"/>
                  <a:gd name="T2" fmla="*/ 3 w 5"/>
                  <a:gd name="T3" fmla="*/ 6 h 6"/>
                  <a:gd name="T4" fmla="*/ 0 w 5"/>
                  <a:gd name="T5" fmla="*/ 3 h 6"/>
                  <a:gd name="T6" fmla="*/ 0 w 5"/>
                  <a:gd name="T7" fmla="*/ 3 h 6"/>
                  <a:gd name="T8" fmla="*/ 0 w 5"/>
                  <a:gd name="T9" fmla="*/ 3 h 6"/>
                  <a:gd name="T10" fmla="*/ 1 w 5"/>
                  <a:gd name="T11" fmla="*/ 1 h 6"/>
                  <a:gd name="T12" fmla="*/ 4 w 5"/>
                  <a:gd name="T13" fmla="*/ 1 h 6"/>
                  <a:gd name="T14" fmla="*/ 4 w 5"/>
                  <a:gd name="T15" fmla="*/ 1 h 6"/>
                  <a:gd name="T16" fmla="*/ 5 w 5"/>
                  <a:gd name="T17" fmla="*/ 3 h 6"/>
                  <a:gd name="T18" fmla="*/ 3 w 5"/>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3" y="6"/>
                    </a:moveTo>
                    <a:cubicBezTo>
                      <a:pt x="3" y="6"/>
                      <a:pt x="3" y="6"/>
                      <a:pt x="3" y="6"/>
                    </a:cubicBezTo>
                    <a:cubicBezTo>
                      <a:pt x="1" y="6"/>
                      <a:pt x="0" y="5"/>
                      <a:pt x="0" y="3"/>
                    </a:cubicBezTo>
                    <a:cubicBezTo>
                      <a:pt x="0" y="3"/>
                      <a:pt x="0" y="3"/>
                      <a:pt x="0" y="3"/>
                    </a:cubicBezTo>
                    <a:cubicBezTo>
                      <a:pt x="0" y="3"/>
                      <a:pt x="0" y="3"/>
                      <a:pt x="0" y="3"/>
                    </a:cubicBezTo>
                    <a:cubicBezTo>
                      <a:pt x="0" y="2"/>
                      <a:pt x="0" y="2"/>
                      <a:pt x="1" y="1"/>
                    </a:cubicBezTo>
                    <a:cubicBezTo>
                      <a:pt x="2" y="0"/>
                      <a:pt x="3" y="0"/>
                      <a:pt x="4" y="1"/>
                    </a:cubicBezTo>
                    <a:cubicBezTo>
                      <a:pt x="4" y="1"/>
                      <a:pt x="4" y="1"/>
                      <a:pt x="4" y="1"/>
                    </a:cubicBezTo>
                    <a:cubicBezTo>
                      <a:pt x="5" y="2"/>
                      <a:pt x="5" y="3"/>
                      <a:pt x="5" y="3"/>
                    </a:cubicBezTo>
                    <a:cubicBezTo>
                      <a:pt x="5" y="5"/>
                      <a:pt x="4"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809" name="Freeform 91"/>
              <p:cNvSpPr>
                <a:spLocks noEditPoints="1"/>
              </p:cNvSpPr>
              <p:nvPr/>
            </p:nvSpPr>
            <p:spPr bwMode="auto">
              <a:xfrm>
                <a:off x="7912113" y="1285883"/>
                <a:ext cx="334964" cy="131764"/>
              </a:xfrm>
              <a:custGeom>
                <a:avLst/>
                <a:gdLst>
                  <a:gd name="T0" fmla="*/ 147 w 148"/>
                  <a:gd name="T1" fmla="*/ 53 h 58"/>
                  <a:gd name="T2" fmla="*/ 148 w 148"/>
                  <a:gd name="T3" fmla="*/ 54 h 58"/>
                  <a:gd name="T4" fmla="*/ 148 w 148"/>
                  <a:gd name="T5" fmla="*/ 55 h 58"/>
                  <a:gd name="T6" fmla="*/ 146 w 148"/>
                  <a:gd name="T7" fmla="*/ 58 h 58"/>
                  <a:gd name="T8" fmla="*/ 75 w 148"/>
                  <a:gd name="T9" fmla="*/ 58 h 58"/>
                  <a:gd name="T10" fmla="*/ 75 w 148"/>
                  <a:gd name="T11" fmla="*/ 53 h 58"/>
                  <a:gd name="T12" fmla="*/ 141 w 148"/>
                  <a:gd name="T13" fmla="*/ 53 h 58"/>
                  <a:gd name="T14" fmla="*/ 101 w 148"/>
                  <a:gd name="T15" fmla="*/ 6 h 58"/>
                  <a:gd name="T16" fmla="*/ 76 w 148"/>
                  <a:gd name="T17" fmla="*/ 26 h 58"/>
                  <a:gd name="T18" fmla="*/ 75 w 148"/>
                  <a:gd name="T19" fmla="*/ 27 h 58"/>
                  <a:gd name="T20" fmla="*/ 75 w 148"/>
                  <a:gd name="T21" fmla="*/ 21 h 58"/>
                  <a:gd name="T22" fmla="*/ 100 w 148"/>
                  <a:gd name="T23" fmla="*/ 1 h 58"/>
                  <a:gd name="T24" fmla="*/ 100 w 148"/>
                  <a:gd name="T25" fmla="*/ 1 h 58"/>
                  <a:gd name="T26" fmla="*/ 104 w 148"/>
                  <a:gd name="T27" fmla="*/ 1 h 58"/>
                  <a:gd name="T28" fmla="*/ 147 w 148"/>
                  <a:gd name="T29" fmla="*/ 53 h 58"/>
                  <a:gd name="T30" fmla="*/ 75 w 148"/>
                  <a:gd name="T31" fmla="*/ 58 h 58"/>
                  <a:gd name="T32" fmla="*/ 3 w 148"/>
                  <a:gd name="T33" fmla="*/ 58 h 58"/>
                  <a:gd name="T34" fmla="*/ 3 w 148"/>
                  <a:gd name="T35" fmla="*/ 58 h 58"/>
                  <a:gd name="T36" fmla="*/ 2 w 148"/>
                  <a:gd name="T37" fmla="*/ 57 h 58"/>
                  <a:gd name="T38" fmla="*/ 1 w 148"/>
                  <a:gd name="T39" fmla="*/ 54 h 58"/>
                  <a:gd name="T40" fmla="*/ 2 w 148"/>
                  <a:gd name="T41" fmla="*/ 54 h 58"/>
                  <a:gd name="T42" fmla="*/ 2 w 148"/>
                  <a:gd name="T43" fmla="*/ 53 h 58"/>
                  <a:gd name="T44" fmla="*/ 45 w 148"/>
                  <a:gd name="T45" fmla="*/ 1 h 58"/>
                  <a:gd name="T46" fmla="*/ 45 w 148"/>
                  <a:gd name="T47" fmla="*/ 1 h 58"/>
                  <a:gd name="T48" fmla="*/ 49 w 148"/>
                  <a:gd name="T49" fmla="*/ 1 h 58"/>
                  <a:gd name="T50" fmla="*/ 75 w 148"/>
                  <a:gd name="T51" fmla="*/ 21 h 58"/>
                  <a:gd name="T52" fmla="*/ 75 w 148"/>
                  <a:gd name="T53" fmla="*/ 21 h 58"/>
                  <a:gd name="T54" fmla="*/ 75 w 148"/>
                  <a:gd name="T55" fmla="*/ 27 h 58"/>
                  <a:gd name="T56" fmla="*/ 73 w 148"/>
                  <a:gd name="T57" fmla="*/ 26 h 58"/>
                  <a:gd name="T58" fmla="*/ 48 w 148"/>
                  <a:gd name="T59" fmla="*/ 6 h 58"/>
                  <a:gd name="T60" fmla="*/ 8 w 148"/>
                  <a:gd name="T61" fmla="*/ 53 h 58"/>
                  <a:gd name="T62" fmla="*/ 75 w 148"/>
                  <a:gd name="T63" fmla="*/ 53 h 58"/>
                  <a:gd name="T64" fmla="*/ 75 w 148"/>
                  <a:gd name="T6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58">
                    <a:moveTo>
                      <a:pt x="147" y="53"/>
                    </a:moveTo>
                    <a:cubicBezTo>
                      <a:pt x="148" y="54"/>
                      <a:pt x="148" y="54"/>
                      <a:pt x="148" y="54"/>
                    </a:cubicBezTo>
                    <a:cubicBezTo>
                      <a:pt x="148" y="54"/>
                      <a:pt x="148" y="55"/>
                      <a:pt x="148" y="55"/>
                    </a:cubicBezTo>
                    <a:cubicBezTo>
                      <a:pt x="148" y="57"/>
                      <a:pt x="147" y="58"/>
                      <a:pt x="146" y="58"/>
                    </a:cubicBezTo>
                    <a:cubicBezTo>
                      <a:pt x="75" y="58"/>
                      <a:pt x="75" y="58"/>
                      <a:pt x="75" y="58"/>
                    </a:cubicBezTo>
                    <a:cubicBezTo>
                      <a:pt x="75" y="53"/>
                      <a:pt x="75" y="53"/>
                      <a:pt x="75" y="53"/>
                    </a:cubicBezTo>
                    <a:cubicBezTo>
                      <a:pt x="141" y="53"/>
                      <a:pt x="141" y="53"/>
                      <a:pt x="141" y="53"/>
                    </a:cubicBezTo>
                    <a:cubicBezTo>
                      <a:pt x="101" y="6"/>
                      <a:pt x="101" y="6"/>
                      <a:pt x="101" y="6"/>
                    </a:cubicBezTo>
                    <a:cubicBezTo>
                      <a:pt x="76" y="26"/>
                      <a:pt x="76" y="26"/>
                      <a:pt x="76" y="26"/>
                    </a:cubicBezTo>
                    <a:cubicBezTo>
                      <a:pt x="76" y="27"/>
                      <a:pt x="75" y="27"/>
                      <a:pt x="75" y="27"/>
                    </a:cubicBezTo>
                    <a:cubicBezTo>
                      <a:pt x="75" y="21"/>
                      <a:pt x="75" y="21"/>
                      <a:pt x="75" y="21"/>
                    </a:cubicBezTo>
                    <a:cubicBezTo>
                      <a:pt x="100" y="1"/>
                      <a:pt x="100" y="1"/>
                      <a:pt x="100" y="1"/>
                    </a:cubicBezTo>
                    <a:cubicBezTo>
                      <a:pt x="100" y="1"/>
                      <a:pt x="100" y="1"/>
                      <a:pt x="100" y="1"/>
                    </a:cubicBezTo>
                    <a:cubicBezTo>
                      <a:pt x="101" y="0"/>
                      <a:pt x="103" y="0"/>
                      <a:pt x="104" y="1"/>
                    </a:cubicBezTo>
                    <a:cubicBezTo>
                      <a:pt x="147" y="53"/>
                      <a:pt x="147" y="53"/>
                      <a:pt x="147" y="53"/>
                    </a:cubicBezTo>
                    <a:close/>
                    <a:moveTo>
                      <a:pt x="75" y="58"/>
                    </a:moveTo>
                    <a:cubicBezTo>
                      <a:pt x="3" y="58"/>
                      <a:pt x="3" y="58"/>
                      <a:pt x="3" y="58"/>
                    </a:cubicBezTo>
                    <a:cubicBezTo>
                      <a:pt x="3" y="58"/>
                      <a:pt x="3" y="58"/>
                      <a:pt x="3" y="58"/>
                    </a:cubicBezTo>
                    <a:cubicBezTo>
                      <a:pt x="3" y="58"/>
                      <a:pt x="2" y="58"/>
                      <a:pt x="2" y="57"/>
                    </a:cubicBezTo>
                    <a:cubicBezTo>
                      <a:pt x="1" y="56"/>
                      <a:pt x="0" y="55"/>
                      <a:pt x="1" y="54"/>
                    </a:cubicBezTo>
                    <a:cubicBezTo>
                      <a:pt x="2" y="54"/>
                      <a:pt x="2" y="54"/>
                      <a:pt x="2" y="54"/>
                    </a:cubicBezTo>
                    <a:cubicBezTo>
                      <a:pt x="2" y="53"/>
                      <a:pt x="2" y="53"/>
                      <a:pt x="2" y="53"/>
                    </a:cubicBezTo>
                    <a:cubicBezTo>
                      <a:pt x="45" y="1"/>
                      <a:pt x="45" y="1"/>
                      <a:pt x="45" y="1"/>
                    </a:cubicBezTo>
                    <a:cubicBezTo>
                      <a:pt x="45" y="1"/>
                      <a:pt x="45" y="1"/>
                      <a:pt x="45" y="1"/>
                    </a:cubicBezTo>
                    <a:cubicBezTo>
                      <a:pt x="46" y="0"/>
                      <a:pt x="48" y="0"/>
                      <a:pt x="49" y="1"/>
                    </a:cubicBezTo>
                    <a:cubicBezTo>
                      <a:pt x="75" y="21"/>
                      <a:pt x="75" y="21"/>
                      <a:pt x="75" y="21"/>
                    </a:cubicBezTo>
                    <a:cubicBezTo>
                      <a:pt x="75" y="21"/>
                      <a:pt x="75" y="21"/>
                      <a:pt x="75" y="21"/>
                    </a:cubicBezTo>
                    <a:cubicBezTo>
                      <a:pt x="75" y="27"/>
                      <a:pt x="75" y="27"/>
                      <a:pt x="75" y="27"/>
                    </a:cubicBezTo>
                    <a:cubicBezTo>
                      <a:pt x="74" y="27"/>
                      <a:pt x="73" y="27"/>
                      <a:pt x="73" y="26"/>
                    </a:cubicBezTo>
                    <a:cubicBezTo>
                      <a:pt x="48" y="6"/>
                      <a:pt x="48" y="6"/>
                      <a:pt x="48" y="6"/>
                    </a:cubicBezTo>
                    <a:cubicBezTo>
                      <a:pt x="8" y="53"/>
                      <a:pt x="8" y="53"/>
                      <a:pt x="8" y="53"/>
                    </a:cubicBezTo>
                    <a:cubicBezTo>
                      <a:pt x="75" y="53"/>
                      <a:pt x="75" y="53"/>
                      <a:pt x="75" y="53"/>
                    </a:cubicBezTo>
                    <a:lnTo>
                      <a:pt x="75"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824" name="Freeform 92"/>
              <p:cNvSpPr>
                <a:spLocks noEditPoints="1"/>
              </p:cNvSpPr>
              <p:nvPr/>
            </p:nvSpPr>
            <p:spPr bwMode="auto">
              <a:xfrm>
                <a:off x="7916875" y="1195395"/>
                <a:ext cx="330201" cy="138114"/>
              </a:xfrm>
              <a:custGeom>
                <a:avLst/>
                <a:gdLst>
                  <a:gd name="T0" fmla="*/ 73 w 146"/>
                  <a:gd name="T1" fmla="*/ 56 h 61"/>
                  <a:gd name="T2" fmla="*/ 95 w 146"/>
                  <a:gd name="T3" fmla="*/ 37 h 61"/>
                  <a:gd name="T4" fmla="*/ 97 w 146"/>
                  <a:gd name="T5" fmla="*/ 36 h 61"/>
                  <a:gd name="T6" fmla="*/ 99 w 146"/>
                  <a:gd name="T7" fmla="*/ 35 h 61"/>
                  <a:gd name="T8" fmla="*/ 136 w 146"/>
                  <a:gd name="T9" fmla="*/ 5 h 61"/>
                  <a:gd name="T10" fmla="*/ 73 w 146"/>
                  <a:gd name="T11" fmla="*/ 5 h 61"/>
                  <a:gd name="T12" fmla="*/ 73 w 146"/>
                  <a:gd name="T13" fmla="*/ 0 h 61"/>
                  <a:gd name="T14" fmla="*/ 143 w 146"/>
                  <a:gd name="T15" fmla="*/ 0 h 61"/>
                  <a:gd name="T16" fmla="*/ 143 w 146"/>
                  <a:gd name="T17" fmla="*/ 0 h 61"/>
                  <a:gd name="T18" fmla="*/ 145 w 146"/>
                  <a:gd name="T19" fmla="*/ 1 h 61"/>
                  <a:gd name="T20" fmla="*/ 144 w 146"/>
                  <a:gd name="T21" fmla="*/ 4 h 61"/>
                  <a:gd name="T22" fmla="*/ 102 w 146"/>
                  <a:gd name="T23" fmla="*/ 38 h 61"/>
                  <a:gd name="T24" fmla="*/ 100 w 146"/>
                  <a:gd name="T25" fmla="*/ 40 h 61"/>
                  <a:gd name="T26" fmla="*/ 98 w 146"/>
                  <a:gd name="T27" fmla="*/ 41 h 61"/>
                  <a:gd name="T28" fmla="*/ 74 w 146"/>
                  <a:gd name="T29" fmla="*/ 61 h 61"/>
                  <a:gd name="T30" fmla="*/ 73 w 146"/>
                  <a:gd name="T31" fmla="*/ 61 h 61"/>
                  <a:gd name="T32" fmla="*/ 73 w 146"/>
                  <a:gd name="T33" fmla="*/ 56 h 61"/>
                  <a:gd name="T34" fmla="*/ 46 w 146"/>
                  <a:gd name="T35" fmla="*/ 35 h 61"/>
                  <a:gd name="T36" fmla="*/ 48 w 146"/>
                  <a:gd name="T37" fmla="*/ 36 h 61"/>
                  <a:gd name="T38" fmla="*/ 50 w 146"/>
                  <a:gd name="T39" fmla="*/ 37 h 61"/>
                  <a:gd name="T40" fmla="*/ 73 w 146"/>
                  <a:gd name="T41" fmla="*/ 56 h 61"/>
                  <a:gd name="T42" fmla="*/ 73 w 146"/>
                  <a:gd name="T43" fmla="*/ 56 h 61"/>
                  <a:gd name="T44" fmla="*/ 73 w 146"/>
                  <a:gd name="T45" fmla="*/ 61 h 61"/>
                  <a:gd name="T46" fmla="*/ 71 w 146"/>
                  <a:gd name="T47" fmla="*/ 61 h 61"/>
                  <a:gd name="T48" fmla="*/ 47 w 146"/>
                  <a:gd name="T49" fmla="*/ 41 h 61"/>
                  <a:gd name="T50" fmla="*/ 45 w 146"/>
                  <a:gd name="T51" fmla="*/ 40 h 61"/>
                  <a:gd name="T52" fmla="*/ 43 w 146"/>
                  <a:gd name="T53" fmla="*/ 38 h 61"/>
                  <a:gd name="T54" fmla="*/ 1 w 146"/>
                  <a:gd name="T55" fmla="*/ 4 h 61"/>
                  <a:gd name="T56" fmla="*/ 0 w 146"/>
                  <a:gd name="T57" fmla="*/ 2 h 61"/>
                  <a:gd name="T58" fmla="*/ 2 w 146"/>
                  <a:gd name="T59" fmla="*/ 0 h 61"/>
                  <a:gd name="T60" fmla="*/ 73 w 146"/>
                  <a:gd name="T61" fmla="*/ 0 h 61"/>
                  <a:gd name="T62" fmla="*/ 73 w 146"/>
                  <a:gd name="T63" fmla="*/ 5 h 61"/>
                  <a:gd name="T64" fmla="*/ 9 w 146"/>
                  <a:gd name="T65" fmla="*/ 5 h 61"/>
                  <a:gd name="T66" fmla="*/ 46 w 146"/>
                  <a:gd name="T67"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6" h="61">
                    <a:moveTo>
                      <a:pt x="73" y="56"/>
                    </a:moveTo>
                    <a:cubicBezTo>
                      <a:pt x="95" y="37"/>
                      <a:pt x="95" y="37"/>
                      <a:pt x="95" y="37"/>
                    </a:cubicBezTo>
                    <a:cubicBezTo>
                      <a:pt x="97" y="36"/>
                      <a:pt x="97" y="36"/>
                      <a:pt x="97" y="36"/>
                    </a:cubicBezTo>
                    <a:cubicBezTo>
                      <a:pt x="99" y="35"/>
                      <a:pt x="99" y="35"/>
                      <a:pt x="99" y="35"/>
                    </a:cubicBezTo>
                    <a:cubicBezTo>
                      <a:pt x="136" y="5"/>
                      <a:pt x="136" y="5"/>
                      <a:pt x="136" y="5"/>
                    </a:cubicBezTo>
                    <a:cubicBezTo>
                      <a:pt x="73" y="5"/>
                      <a:pt x="73" y="5"/>
                      <a:pt x="73" y="5"/>
                    </a:cubicBezTo>
                    <a:cubicBezTo>
                      <a:pt x="73" y="0"/>
                      <a:pt x="73" y="0"/>
                      <a:pt x="73" y="0"/>
                    </a:cubicBezTo>
                    <a:cubicBezTo>
                      <a:pt x="143" y="0"/>
                      <a:pt x="143" y="0"/>
                      <a:pt x="143" y="0"/>
                    </a:cubicBezTo>
                    <a:cubicBezTo>
                      <a:pt x="143" y="0"/>
                      <a:pt x="143" y="0"/>
                      <a:pt x="143" y="0"/>
                    </a:cubicBezTo>
                    <a:cubicBezTo>
                      <a:pt x="144" y="0"/>
                      <a:pt x="144" y="0"/>
                      <a:pt x="145" y="1"/>
                    </a:cubicBezTo>
                    <a:cubicBezTo>
                      <a:pt x="146" y="2"/>
                      <a:pt x="146" y="3"/>
                      <a:pt x="144" y="4"/>
                    </a:cubicBezTo>
                    <a:cubicBezTo>
                      <a:pt x="102" y="38"/>
                      <a:pt x="102" y="38"/>
                      <a:pt x="102" y="38"/>
                    </a:cubicBezTo>
                    <a:cubicBezTo>
                      <a:pt x="100" y="40"/>
                      <a:pt x="100" y="40"/>
                      <a:pt x="100" y="40"/>
                    </a:cubicBezTo>
                    <a:cubicBezTo>
                      <a:pt x="98" y="41"/>
                      <a:pt x="98" y="41"/>
                      <a:pt x="98" y="41"/>
                    </a:cubicBezTo>
                    <a:cubicBezTo>
                      <a:pt x="74" y="61"/>
                      <a:pt x="74" y="61"/>
                      <a:pt x="74" y="61"/>
                    </a:cubicBezTo>
                    <a:cubicBezTo>
                      <a:pt x="74" y="61"/>
                      <a:pt x="73" y="61"/>
                      <a:pt x="73" y="61"/>
                    </a:cubicBezTo>
                    <a:lnTo>
                      <a:pt x="73" y="56"/>
                    </a:lnTo>
                    <a:close/>
                    <a:moveTo>
                      <a:pt x="46" y="35"/>
                    </a:moveTo>
                    <a:cubicBezTo>
                      <a:pt x="48" y="36"/>
                      <a:pt x="48" y="36"/>
                      <a:pt x="48" y="36"/>
                    </a:cubicBezTo>
                    <a:cubicBezTo>
                      <a:pt x="50" y="37"/>
                      <a:pt x="50" y="37"/>
                      <a:pt x="50" y="37"/>
                    </a:cubicBezTo>
                    <a:cubicBezTo>
                      <a:pt x="73" y="56"/>
                      <a:pt x="73" y="56"/>
                      <a:pt x="73" y="56"/>
                    </a:cubicBezTo>
                    <a:cubicBezTo>
                      <a:pt x="73" y="56"/>
                      <a:pt x="73" y="56"/>
                      <a:pt x="73" y="56"/>
                    </a:cubicBezTo>
                    <a:cubicBezTo>
                      <a:pt x="73" y="61"/>
                      <a:pt x="73" y="61"/>
                      <a:pt x="73" y="61"/>
                    </a:cubicBezTo>
                    <a:cubicBezTo>
                      <a:pt x="72" y="61"/>
                      <a:pt x="71" y="61"/>
                      <a:pt x="71" y="61"/>
                    </a:cubicBezTo>
                    <a:cubicBezTo>
                      <a:pt x="47" y="41"/>
                      <a:pt x="47" y="41"/>
                      <a:pt x="47" y="41"/>
                    </a:cubicBezTo>
                    <a:cubicBezTo>
                      <a:pt x="45" y="40"/>
                      <a:pt x="45" y="40"/>
                      <a:pt x="45" y="40"/>
                    </a:cubicBezTo>
                    <a:cubicBezTo>
                      <a:pt x="43" y="38"/>
                      <a:pt x="43" y="38"/>
                      <a:pt x="43" y="38"/>
                    </a:cubicBezTo>
                    <a:cubicBezTo>
                      <a:pt x="1" y="4"/>
                      <a:pt x="1" y="4"/>
                      <a:pt x="1" y="4"/>
                    </a:cubicBezTo>
                    <a:cubicBezTo>
                      <a:pt x="0" y="4"/>
                      <a:pt x="0" y="3"/>
                      <a:pt x="0" y="2"/>
                    </a:cubicBezTo>
                    <a:cubicBezTo>
                      <a:pt x="0" y="1"/>
                      <a:pt x="1" y="0"/>
                      <a:pt x="2" y="0"/>
                    </a:cubicBezTo>
                    <a:cubicBezTo>
                      <a:pt x="73" y="0"/>
                      <a:pt x="73" y="0"/>
                      <a:pt x="73" y="0"/>
                    </a:cubicBezTo>
                    <a:cubicBezTo>
                      <a:pt x="73" y="5"/>
                      <a:pt x="73" y="5"/>
                      <a:pt x="73" y="5"/>
                    </a:cubicBezTo>
                    <a:cubicBezTo>
                      <a:pt x="9" y="5"/>
                      <a:pt x="9" y="5"/>
                      <a:pt x="9" y="5"/>
                    </a:cubicBezTo>
                    <a:lnTo>
                      <a:pt x="4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836" name="Freeform 93"/>
              <p:cNvSpPr>
                <a:spLocks noEditPoints="1"/>
              </p:cNvSpPr>
              <p:nvPr/>
            </p:nvSpPr>
            <p:spPr bwMode="auto">
              <a:xfrm>
                <a:off x="7161223" y="2211401"/>
                <a:ext cx="69851" cy="34925"/>
              </a:xfrm>
              <a:custGeom>
                <a:avLst/>
                <a:gdLst>
                  <a:gd name="T0" fmla="*/ 15 w 31"/>
                  <a:gd name="T1" fmla="*/ 0 h 16"/>
                  <a:gd name="T2" fmla="*/ 28 w 31"/>
                  <a:gd name="T3" fmla="*/ 0 h 16"/>
                  <a:gd name="T4" fmla="*/ 31 w 31"/>
                  <a:gd name="T5" fmla="*/ 2 h 16"/>
                  <a:gd name="T6" fmla="*/ 31 w 31"/>
                  <a:gd name="T7" fmla="*/ 13 h 16"/>
                  <a:gd name="T8" fmla="*/ 28 w 31"/>
                  <a:gd name="T9" fmla="*/ 16 h 16"/>
                  <a:gd name="T10" fmla="*/ 15 w 31"/>
                  <a:gd name="T11" fmla="*/ 16 h 16"/>
                  <a:gd name="T12" fmla="*/ 15 w 31"/>
                  <a:gd name="T13" fmla="*/ 11 h 16"/>
                  <a:gd name="T14" fmla="*/ 26 w 31"/>
                  <a:gd name="T15" fmla="*/ 11 h 16"/>
                  <a:gd name="T16" fmla="*/ 26 w 31"/>
                  <a:gd name="T17" fmla="*/ 5 h 16"/>
                  <a:gd name="T18" fmla="*/ 15 w 31"/>
                  <a:gd name="T19" fmla="*/ 5 h 16"/>
                  <a:gd name="T20" fmla="*/ 15 w 31"/>
                  <a:gd name="T21" fmla="*/ 0 h 16"/>
                  <a:gd name="T22" fmla="*/ 2 w 31"/>
                  <a:gd name="T23" fmla="*/ 0 h 16"/>
                  <a:gd name="T24" fmla="*/ 15 w 31"/>
                  <a:gd name="T25" fmla="*/ 0 h 16"/>
                  <a:gd name="T26" fmla="*/ 15 w 31"/>
                  <a:gd name="T27" fmla="*/ 5 h 16"/>
                  <a:gd name="T28" fmla="*/ 5 w 31"/>
                  <a:gd name="T29" fmla="*/ 5 h 16"/>
                  <a:gd name="T30" fmla="*/ 5 w 31"/>
                  <a:gd name="T31" fmla="*/ 11 h 16"/>
                  <a:gd name="T32" fmla="*/ 15 w 31"/>
                  <a:gd name="T33" fmla="*/ 11 h 16"/>
                  <a:gd name="T34" fmla="*/ 15 w 31"/>
                  <a:gd name="T35" fmla="*/ 16 h 16"/>
                  <a:gd name="T36" fmla="*/ 2 w 31"/>
                  <a:gd name="T37" fmla="*/ 16 h 16"/>
                  <a:gd name="T38" fmla="*/ 0 w 31"/>
                  <a:gd name="T39" fmla="*/ 13 h 16"/>
                  <a:gd name="T40" fmla="*/ 0 w 31"/>
                  <a:gd name="T41" fmla="*/ 2 h 16"/>
                  <a:gd name="T42" fmla="*/ 2 w 31"/>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16">
                    <a:moveTo>
                      <a:pt x="15" y="0"/>
                    </a:moveTo>
                    <a:cubicBezTo>
                      <a:pt x="28" y="0"/>
                      <a:pt x="28" y="0"/>
                      <a:pt x="28" y="0"/>
                    </a:cubicBezTo>
                    <a:cubicBezTo>
                      <a:pt x="30" y="0"/>
                      <a:pt x="31" y="1"/>
                      <a:pt x="31" y="2"/>
                    </a:cubicBezTo>
                    <a:cubicBezTo>
                      <a:pt x="31" y="13"/>
                      <a:pt x="31" y="13"/>
                      <a:pt x="31" y="13"/>
                    </a:cubicBezTo>
                    <a:cubicBezTo>
                      <a:pt x="31" y="15"/>
                      <a:pt x="30" y="16"/>
                      <a:pt x="28" y="16"/>
                    </a:cubicBezTo>
                    <a:cubicBezTo>
                      <a:pt x="15" y="16"/>
                      <a:pt x="15" y="16"/>
                      <a:pt x="15" y="16"/>
                    </a:cubicBezTo>
                    <a:cubicBezTo>
                      <a:pt x="15" y="11"/>
                      <a:pt x="15" y="11"/>
                      <a:pt x="15" y="11"/>
                    </a:cubicBezTo>
                    <a:cubicBezTo>
                      <a:pt x="26" y="11"/>
                      <a:pt x="26" y="11"/>
                      <a:pt x="26" y="11"/>
                    </a:cubicBezTo>
                    <a:cubicBezTo>
                      <a:pt x="26" y="5"/>
                      <a:pt x="26" y="5"/>
                      <a:pt x="26" y="5"/>
                    </a:cubicBezTo>
                    <a:cubicBezTo>
                      <a:pt x="15" y="5"/>
                      <a:pt x="15" y="5"/>
                      <a:pt x="15" y="5"/>
                    </a:cubicBezTo>
                    <a:lnTo>
                      <a:pt x="15" y="0"/>
                    </a:lnTo>
                    <a:close/>
                    <a:moveTo>
                      <a:pt x="2" y="0"/>
                    </a:moveTo>
                    <a:cubicBezTo>
                      <a:pt x="15" y="0"/>
                      <a:pt x="15" y="0"/>
                      <a:pt x="15" y="0"/>
                    </a:cubicBezTo>
                    <a:cubicBezTo>
                      <a:pt x="15" y="5"/>
                      <a:pt x="15" y="5"/>
                      <a:pt x="15" y="5"/>
                    </a:cubicBezTo>
                    <a:cubicBezTo>
                      <a:pt x="5" y="5"/>
                      <a:pt x="5" y="5"/>
                      <a:pt x="5" y="5"/>
                    </a:cubicBezTo>
                    <a:cubicBezTo>
                      <a:pt x="5" y="11"/>
                      <a:pt x="5" y="11"/>
                      <a:pt x="5" y="11"/>
                    </a:cubicBezTo>
                    <a:cubicBezTo>
                      <a:pt x="15" y="11"/>
                      <a:pt x="15" y="11"/>
                      <a:pt x="15" y="11"/>
                    </a:cubicBezTo>
                    <a:cubicBezTo>
                      <a:pt x="15" y="16"/>
                      <a:pt x="15" y="16"/>
                      <a:pt x="15" y="16"/>
                    </a:cubicBezTo>
                    <a:cubicBezTo>
                      <a:pt x="2" y="16"/>
                      <a:pt x="2" y="16"/>
                      <a:pt x="2" y="16"/>
                    </a:cubicBezTo>
                    <a:cubicBezTo>
                      <a:pt x="1" y="16"/>
                      <a:pt x="0" y="15"/>
                      <a:pt x="0" y="13"/>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860" name="Freeform 95"/>
              <p:cNvSpPr>
                <a:spLocks noEditPoints="1"/>
              </p:cNvSpPr>
              <p:nvPr/>
            </p:nvSpPr>
            <p:spPr bwMode="auto">
              <a:xfrm>
                <a:off x="7038986" y="2298714"/>
                <a:ext cx="131764" cy="133351"/>
              </a:xfrm>
              <a:custGeom>
                <a:avLst/>
                <a:gdLst>
                  <a:gd name="T0" fmla="*/ 29 w 58"/>
                  <a:gd name="T1" fmla="*/ 54 h 59"/>
                  <a:gd name="T2" fmla="*/ 46 w 58"/>
                  <a:gd name="T3" fmla="*/ 47 h 59"/>
                  <a:gd name="T4" fmla="*/ 47 w 58"/>
                  <a:gd name="T5" fmla="*/ 47 h 59"/>
                  <a:gd name="T6" fmla="*/ 54 w 58"/>
                  <a:gd name="T7" fmla="*/ 29 h 59"/>
                  <a:gd name="T8" fmla="*/ 46 w 58"/>
                  <a:gd name="T9" fmla="*/ 12 h 59"/>
                  <a:gd name="T10" fmla="*/ 29 w 58"/>
                  <a:gd name="T11" fmla="*/ 5 h 59"/>
                  <a:gd name="T12" fmla="*/ 29 w 58"/>
                  <a:gd name="T13" fmla="*/ 5 h 59"/>
                  <a:gd name="T14" fmla="*/ 29 w 58"/>
                  <a:gd name="T15" fmla="*/ 0 h 59"/>
                  <a:gd name="T16" fmla="*/ 29 w 58"/>
                  <a:gd name="T17" fmla="*/ 0 h 59"/>
                  <a:gd name="T18" fmla="*/ 50 w 58"/>
                  <a:gd name="T19" fmla="*/ 9 h 59"/>
                  <a:gd name="T20" fmla="*/ 58 w 58"/>
                  <a:gd name="T21" fmla="*/ 29 h 59"/>
                  <a:gd name="T22" fmla="*/ 50 w 58"/>
                  <a:gd name="T23" fmla="*/ 50 h 59"/>
                  <a:gd name="T24" fmla="*/ 50 w 58"/>
                  <a:gd name="T25" fmla="*/ 50 h 59"/>
                  <a:gd name="T26" fmla="*/ 29 w 58"/>
                  <a:gd name="T27" fmla="*/ 59 h 59"/>
                  <a:gd name="T28" fmla="*/ 29 w 58"/>
                  <a:gd name="T29" fmla="*/ 59 h 59"/>
                  <a:gd name="T30" fmla="*/ 29 w 58"/>
                  <a:gd name="T31" fmla="*/ 54 h 59"/>
                  <a:gd name="T32" fmla="*/ 29 w 58"/>
                  <a:gd name="T33" fmla="*/ 5 h 59"/>
                  <a:gd name="T34" fmla="*/ 12 w 58"/>
                  <a:gd name="T35" fmla="*/ 12 h 59"/>
                  <a:gd name="T36" fmla="*/ 5 w 58"/>
                  <a:gd name="T37" fmla="*/ 29 h 59"/>
                  <a:gd name="T38" fmla="*/ 12 w 58"/>
                  <a:gd name="T39" fmla="*/ 47 h 59"/>
                  <a:gd name="T40" fmla="*/ 12 w 58"/>
                  <a:gd name="T41" fmla="*/ 47 h 59"/>
                  <a:gd name="T42" fmla="*/ 12 w 58"/>
                  <a:gd name="T43" fmla="*/ 47 h 59"/>
                  <a:gd name="T44" fmla="*/ 29 w 58"/>
                  <a:gd name="T45" fmla="*/ 54 h 59"/>
                  <a:gd name="T46" fmla="*/ 29 w 58"/>
                  <a:gd name="T47" fmla="*/ 59 h 59"/>
                  <a:gd name="T48" fmla="*/ 9 w 58"/>
                  <a:gd name="T49" fmla="*/ 50 h 59"/>
                  <a:gd name="T50" fmla="*/ 9 w 58"/>
                  <a:gd name="T51" fmla="*/ 50 h 59"/>
                  <a:gd name="T52" fmla="*/ 0 w 58"/>
                  <a:gd name="T53" fmla="*/ 29 h 59"/>
                  <a:gd name="T54" fmla="*/ 9 w 58"/>
                  <a:gd name="T55" fmla="*/ 9 h 59"/>
                  <a:gd name="T56" fmla="*/ 9 w 58"/>
                  <a:gd name="T57" fmla="*/ 9 h 59"/>
                  <a:gd name="T58" fmla="*/ 29 w 58"/>
                  <a:gd name="T59" fmla="*/ 0 h 59"/>
                  <a:gd name="T60" fmla="*/ 29 w 58"/>
                  <a:gd name="T61" fmla="*/ 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 h="59">
                    <a:moveTo>
                      <a:pt x="29" y="54"/>
                    </a:moveTo>
                    <a:cubicBezTo>
                      <a:pt x="36" y="54"/>
                      <a:pt x="42" y="51"/>
                      <a:pt x="46" y="47"/>
                    </a:cubicBezTo>
                    <a:cubicBezTo>
                      <a:pt x="47" y="47"/>
                      <a:pt x="47" y="47"/>
                      <a:pt x="47" y="47"/>
                    </a:cubicBezTo>
                    <a:cubicBezTo>
                      <a:pt x="51" y="42"/>
                      <a:pt x="54" y="36"/>
                      <a:pt x="54" y="29"/>
                    </a:cubicBezTo>
                    <a:cubicBezTo>
                      <a:pt x="54" y="23"/>
                      <a:pt x="51" y="17"/>
                      <a:pt x="46" y="12"/>
                    </a:cubicBezTo>
                    <a:cubicBezTo>
                      <a:pt x="42" y="8"/>
                      <a:pt x="36" y="5"/>
                      <a:pt x="29" y="5"/>
                    </a:cubicBezTo>
                    <a:cubicBezTo>
                      <a:pt x="29" y="5"/>
                      <a:pt x="29" y="5"/>
                      <a:pt x="29" y="5"/>
                    </a:cubicBezTo>
                    <a:cubicBezTo>
                      <a:pt x="29" y="0"/>
                      <a:pt x="29" y="0"/>
                      <a:pt x="29" y="0"/>
                    </a:cubicBezTo>
                    <a:cubicBezTo>
                      <a:pt x="29" y="0"/>
                      <a:pt x="29" y="0"/>
                      <a:pt x="29" y="0"/>
                    </a:cubicBezTo>
                    <a:cubicBezTo>
                      <a:pt x="37" y="0"/>
                      <a:pt x="44" y="4"/>
                      <a:pt x="50" y="9"/>
                    </a:cubicBezTo>
                    <a:cubicBezTo>
                      <a:pt x="55" y="14"/>
                      <a:pt x="58" y="21"/>
                      <a:pt x="58" y="29"/>
                    </a:cubicBezTo>
                    <a:cubicBezTo>
                      <a:pt x="58" y="37"/>
                      <a:pt x="55" y="45"/>
                      <a:pt x="50" y="50"/>
                    </a:cubicBezTo>
                    <a:cubicBezTo>
                      <a:pt x="50" y="50"/>
                      <a:pt x="50" y="50"/>
                      <a:pt x="50" y="50"/>
                    </a:cubicBezTo>
                    <a:cubicBezTo>
                      <a:pt x="44" y="55"/>
                      <a:pt x="37" y="59"/>
                      <a:pt x="29" y="59"/>
                    </a:cubicBezTo>
                    <a:cubicBezTo>
                      <a:pt x="29" y="59"/>
                      <a:pt x="29" y="59"/>
                      <a:pt x="29" y="59"/>
                    </a:cubicBezTo>
                    <a:cubicBezTo>
                      <a:pt x="29" y="54"/>
                      <a:pt x="29" y="54"/>
                      <a:pt x="29" y="54"/>
                    </a:cubicBezTo>
                    <a:close/>
                    <a:moveTo>
                      <a:pt x="29" y="5"/>
                    </a:moveTo>
                    <a:cubicBezTo>
                      <a:pt x="22" y="5"/>
                      <a:pt x="16" y="8"/>
                      <a:pt x="12" y="12"/>
                    </a:cubicBezTo>
                    <a:cubicBezTo>
                      <a:pt x="8" y="17"/>
                      <a:pt x="5" y="23"/>
                      <a:pt x="5" y="29"/>
                    </a:cubicBezTo>
                    <a:cubicBezTo>
                      <a:pt x="5" y="36"/>
                      <a:pt x="8" y="42"/>
                      <a:pt x="12" y="47"/>
                    </a:cubicBezTo>
                    <a:cubicBezTo>
                      <a:pt x="12" y="47"/>
                      <a:pt x="12" y="47"/>
                      <a:pt x="12" y="47"/>
                    </a:cubicBezTo>
                    <a:cubicBezTo>
                      <a:pt x="12" y="47"/>
                      <a:pt x="12" y="47"/>
                      <a:pt x="12" y="47"/>
                    </a:cubicBezTo>
                    <a:cubicBezTo>
                      <a:pt x="16" y="51"/>
                      <a:pt x="22" y="54"/>
                      <a:pt x="29" y="54"/>
                    </a:cubicBezTo>
                    <a:cubicBezTo>
                      <a:pt x="29" y="59"/>
                      <a:pt x="29" y="59"/>
                      <a:pt x="29" y="59"/>
                    </a:cubicBezTo>
                    <a:cubicBezTo>
                      <a:pt x="21" y="59"/>
                      <a:pt x="14" y="55"/>
                      <a:pt x="9" y="50"/>
                    </a:cubicBezTo>
                    <a:cubicBezTo>
                      <a:pt x="9" y="50"/>
                      <a:pt x="9" y="50"/>
                      <a:pt x="9" y="50"/>
                    </a:cubicBezTo>
                    <a:cubicBezTo>
                      <a:pt x="3" y="45"/>
                      <a:pt x="0" y="37"/>
                      <a:pt x="0" y="29"/>
                    </a:cubicBezTo>
                    <a:cubicBezTo>
                      <a:pt x="0" y="21"/>
                      <a:pt x="3" y="14"/>
                      <a:pt x="9" y="9"/>
                    </a:cubicBezTo>
                    <a:cubicBezTo>
                      <a:pt x="9" y="9"/>
                      <a:pt x="9" y="9"/>
                      <a:pt x="9" y="9"/>
                    </a:cubicBezTo>
                    <a:cubicBezTo>
                      <a:pt x="14" y="4"/>
                      <a:pt x="21" y="0"/>
                      <a:pt x="29" y="0"/>
                    </a:cubicBezTo>
                    <a:lnTo>
                      <a:pt x="2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887" name="Freeform 97"/>
              <p:cNvSpPr>
                <a:spLocks noEditPoints="1"/>
              </p:cNvSpPr>
              <p:nvPr/>
            </p:nvSpPr>
            <p:spPr bwMode="auto">
              <a:xfrm>
                <a:off x="8536001" y="320678"/>
                <a:ext cx="39688" cy="74614"/>
              </a:xfrm>
              <a:custGeom>
                <a:avLst/>
                <a:gdLst>
                  <a:gd name="T0" fmla="*/ 9 w 18"/>
                  <a:gd name="T1" fmla="*/ 0 h 33"/>
                  <a:gd name="T2" fmla="*/ 16 w 18"/>
                  <a:gd name="T3" fmla="*/ 0 h 33"/>
                  <a:gd name="T4" fmla="*/ 18 w 18"/>
                  <a:gd name="T5" fmla="*/ 2 h 33"/>
                  <a:gd name="T6" fmla="*/ 18 w 18"/>
                  <a:gd name="T7" fmla="*/ 31 h 33"/>
                  <a:gd name="T8" fmla="*/ 16 w 18"/>
                  <a:gd name="T9" fmla="*/ 33 h 33"/>
                  <a:gd name="T10" fmla="*/ 9 w 18"/>
                  <a:gd name="T11" fmla="*/ 33 h 33"/>
                  <a:gd name="T12" fmla="*/ 9 w 18"/>
                  <a:gd name="T13" fmla="*/ 29 h 33"/>
                  <a:gd name="T14" fmla="*/ 13 w 18"/>
                  <a:gd name="T15" fmla="*/ 29 h 33"/>
                  <a:gd name="T16" fmla="*/ 13 w 18"/>
                  <a:gd name="T17" fmla="*/ 5 h 33"/>
                  <a:gd name="T18" fmla="*/ 9 w 18"/>
                  <a:gd name="T19" fmla="*/ 5 h 33"/>
                  <a:gd name="T20" fmla="*/ 9 w 18"/>
                  <a:gd name="T21" fmla="*/ 0 h 33"/>
                  <a:gd name="T22" fmla="*/ 3 w 18"/>
                  <a:gd name="T23" fmla="*/ 0 h 33"/>
                  <a:gd name="T24" fmla="*/ 9 w 18"/>
                  <a:gd name="T25" fmla="*/ 0 h 33"/>
                  <a:gd name="T26" fmla="*/ 9 w 18"/>
                  <a:gd name="T27" fmla="*/ 5 h 33"/>
                  <a:gd name="T28" fmla="*/ 5 w 18"/>
                  <a:gd name="T29" fmla="*/ 5 h 33"/>
                  <a:gd name="T30" fmla="*/ 5 w 18"/>
                  <a:gd name="T31" fmla="*/ 29 h 33"/>
                  <a:gd name="T32" fmla="*/ 9 w 18"/>
                  <a:gd name="T33" fmla="*/ 29 h 33"/>
                  <a:gd name="T34" fmla="*/ 9 w 18"/>
                  <a:gd name="T35" fmla="*/ 33 h 33"/>
                  <a:gd name="T36" fmla="*/ 3 w 18"/>
                  <a:gd name="T37" fmla="*/ 33 h 33"/>
                  <a:gd name="T38" fmla="*/ 0 w 18"/>
                  <a:gd name="T39" fmla="*/ 31 h 33"/>
                  <a:gd name="T40" fmla="*/ 0 w 18"/>
                  <a:gd name="T41" fmla="*/ 2 h 33"/>
                  <a:gd name="T42" fmla="*/ 3 w 18"/>
                  <a:gd name="T4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3">
                    <a:moveTo>
                      <a:pt x="9" y="0"/>
                    </a:moveTo>
                    <a:cubicBezTo>
                      <a:pt x="16" y="0"/>
                      <a:pt x="16" y="0"/>
                      <a:pt x="16" y="0"/>
                    </a:cubicBezTo>
                    <a:cubicBezTo>
                      <a:pt x="17" y="0"/>
                      <a:pt x="18" y="1"/>
                      <a:pt x="18" y="2"/>
                    </a:cubicBezTo>
                    <a:cubicBezTo>
                      <a:pt x="18" y="31"/>
                      <a:pt x="18" y="31"/>
                      <a:pt x="18" y="31"/>
                    </a:cubicBezTo>
                    <a:cubicBezTo>
                      <a:pt x="18" y="32"/>
                      <a:pt x="17" y="33"/>
                      <a:pt x="16" y="33"/>
                    </a:cubicBezTo>
                    <a:cubicBezTo>
                      <a:pt x="9" y="33"/>
                      <a:pt x="9" y="33"/>
                      <a:pt x="9" y="33"/>
                    </a:cubicBezTo>
                    <a:cubicBezTo>
                      <a:pt x="9" y="29"/>
                      <a:pt x="9" y="29"/>
                      <a:pt x="9" y="29"/>
                    </a:cubicBezTo>
                    <a:cubicBezTo>
                      <a:pt x="13" y="29"/>
                      <a:pt x="13" y="29"/>
                      <a:pt x="13" y="29"/>
                    </a:cubicBezTo>
                    <a:cubicBezTo>
                      <a:pt x="13" y="5"/>
                      <a:pt x="13" y="5"/>
                      <a:pt x="13" y="5"/>
                    </a:cubicBezTo>
                    <a:cubicBezTo>
                      <a:pt x="9" y="5"/>
                      <a:pt x="9" y="5"/>
                      <a:pt x="9" y="5"/>
                    </a:cubicBezTo>
                    <a:lnTo>
                      <a:pt x="9" y="0"/>
                    </a:lnTo>
                    <a:close/>
                    <a:moveTo>
                      <a:pt x="3" y="0"/>
                    </a:moveTo>
                    <a:cubicBezTo>
                      <a:pt x="9" y="0"/>
                      <a:pt x="9" y="0"/>
                      <a:pt x="9" y="0"/>
                    </a:cubicBezTo>
                    <a:cubicBezTo>
                      <a:pt x="9" y="5"/>
                      <a:pt x="9" y="5"/>
                      <a:pt x="9" y="5"/>
                    </a:cubicBezTo>
                    <a:cubicBezTo>
                      <a:pt x="5" y="5"/>
                      <a:pt x="5" y="5"/>
                      <a:pt x="5" y="5"/>
                    </a:cubicBezTo>
                    <a:cubicBezTo>
                      <a:pt x="5" y="29"/>
                      <a:pt x="5" y="29"/>
                      <a:pt x="5" y="29"/>
                    </a:cubicBezTo>
                    <a:cubicBezTo>
                      <a:pt x="9" y="29"/>
                      <a:pt x="9" y="29"/>
                      <a:pt x="9" y="29"/>
                    </a:cubicBezTo>
                    <a:cubicBezTo>
                      <a:pt x="9" y="33"/>
                      <a:pt x="9" y="33"/>
                      <a:pt x="9" y="33"/>
                    </a:cubicBezTo>
                    <a:cubicBezTo>
                      <a:pt x="3" y="33"/>
                      <a:pt x="3" y="33"/>
                      <a:pt x="3" y="33"/>
                    </a:cubicBezTo>
                    <a:cubicBezTo>
                      <a:pt x="1" y="33"/>
                      <a:pt x="0" y="32"/>
                      <a:pt x="0" y="31"/>
                    </a:cubicBezTo>
                    <a:cubicBezTo>
                      <a:pt x="0" y="2"/>
                      <a:pt x="0" y="2"/>
                      <a:pt x="0" y="2"/>
                    </a:cubicBezTo>
                    <a:cubicBezTo>
                      <a:pt x="0" y="1"/>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031" name="Freeform 98"/>
              <p:cNvSpPr>
                <a:spLocks noEditPoints="1"/>
              </p:cNvSpPr>
              <p:nvPr/>
            </p:nvSpPr>
            <p:spPr bwMode="auto">
              <a:xfrm>
                <a:off x="8607439" y="357191"/>
                <a:ext cx="41275" cy="74614"/>
              </a:xfrm>
              <a:custGeom>
                <a:avLst/>
                <a:gdLst>
                  <a:gd name="T0" fmla="*/ 9 w 18"/>
                  <a:gd name="T1" fmla="*/ 0 h 33"/>
                  <a:gd name="T2" fmla="*/ 15 w 18"/>
                  <a:gd name="T3" fmla="*/ 0 h 33"/>
                  <a:gd name="T4" fmla="*/ 18 w 18"/>
                  <a:gd name="T5" fmla="*/ 2 h 33"/>
                  <a:gd name="T6" fmla="*/ 18 w 18"/>
                  <a:gd name="T7" fmla="*/ 31 h 33"/>
                  <a:gd name="T8" fmla="*/ 15 w 18"/>
                  <a:gd name="T9" fmla="*/ 33 h 33"/>
                  <a:gd name="T10" fmla="*/ 9 w 18"/>
                  <a:gd name="T11" fmla="*/ 33 h 33"/>
                  <a:gd name="T12" fmla="*/ 9 w 18"/>
                  <a:gd name="T13" fmla="*/ 28 h 33"/>
                  <a:gd name="T14" fmla="*/ 13 w 18"/>
                  <a:gd name="T15" fmla="*/ 28 h 33"/>
                  <a:gd name="T16" fmla="*/ 13 w 18"/>
                  <a:gd name="T17" fmla="*/ 4 h 33"/>
                  <a:gd name="T18" fmla="*/ 9 w 18"/>
                  <a:gd name="T19" fmla="*/ 4 h 33"/>
                  <a:gd name="T20" fmla="*/ 9 w 18"/>
                  <a:gd name="T21" fmla="*/ 0 h 33"/>
                  <a:gd name="T22" fmla="*/ 2 w 18"/>
                  <a:gd name="T23" fmla="*/ 0 h 33"/>
                  <a:gd name="T24" fmla="*/ 9 w 18"/>
                  <a:gd name="T25" fmla="*/ 0 h 33"/>
                  <a:gd name="T26" fmla="*/ 9 w 18"/>
                  <a:gd name="T27" fmla="*/ 4 h 33"/>
                  <a:gd name="T28" fmla="*/ 5 w 18"/>
                  <a:gd name="T29" fmla="*/ 4 h 33"/>
                  <a:gd name="T30" fmla="*/ 5 w 18"/>
                  <a:gd name="T31" fmla="*/ 28 h 33"/>
                  <a:gd name="T32" fmla="*/ 9 w 18"/>
                  <a:gd name="T33" fmla="*/ 28 h 33"/>
                  <a:gd name="T34" fmla="*/ 9 w 18"/>
                  <a:gd name="T35" fmla="*/ 33 h 33"/>
                  <a:gd name="T36" fmla="*/ 2 w 18"/>
                  <a:gd name="T37" fmla="*/ 33 h 33"/>
                  <a:gd name="T38" fmla="*/ 0 w 18"/>
                  <a:gd name="T39" fmla="*/ 31 h 33"/>
                  <a:gd name="T40" fmla="*/ 0 w 18"/>
                  <a:gd name="T41" fmla="*/ 2 h 33"/>
                  <a:gd name="T42" fmla="*/ 2 w 18"/>
                  <a:gd name="T4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3">
                    <a:moveTo>
                      <a:pt x="9" y="0"/>
                    </a:moveTo>
                    <a:cubicBezTo>
                      <a:pt x="15" y="0"/>
                      <a:pt x="15" y="0"/>
                      <a:pt x="15" y="0"/>
                    </a:cubicBezTo>
                    <a:cubicBezTo>
                      <a:pt x="17" y="0"/>
                      <a:pt x="18" y="1"/>
                      <a:pt x="18" y="2"/>
                    </a:cubicBezTo>
                    <a:cubicBezTo>
                      <a:pt x="18" y="31"/>
                      <a:pt x="18" y="31"/>
                      <a:pt x="18" y="31"/>
                    </a:cubicBezTo>
                    <a:cubicBezTo>
                      <a:pt x="18" y="32"/>
                      <a:pt x="17" y="33"/>
                      <a:pt x="15" y="33"/>
                    </a:cubicBezTo>
                    <a:cubicBezTo>
                      <a:pt x="9" y="33"/>
                      <a:pt x="9" y="33"/>
                      <a:pt x="9" y="33"/>
                    </a:cubicBezTo>
                    <a:cubicBezTo>
                      <a:pt x="9" y="28"/>
                      <a:pt x="9" y="28"/>
                      <a:pt x="9" y="28"/>
                    </a:cubicBezTo>
                    <a:cubicBezTo>
                      <a:pt x="13" y="28"/>
                      <a:pt x="13" y="28"/>
                      <a:pt x="13" y="28"/>
                    </a:cubicBezTo>
                    <a:cubicBezTo>
                      <a:pt x="13" y="4"/>
                      <a:pt x="13" y="4"/>
                      <a:pt x="13" y="4"/>
                    </a:cubicBezTo>
                    <a:cubicBezTo>
                      <a:pt x="9" y="4"/>
                      <a:pt x="9" y="4"/>
                      <a:pt x="9" y="4"/>
                    </a:cubicBezTo>
                    <a:lnTo>
                      <a:pt x="9" y="0"/>
                    </a:lnTo>
                    <a:close/>
                    <a:moveTo>
                      <a:pt x="2" y="0"/>
                    </a:moveTo>
                    <a:cubicBezTo>
                      <a:pt x="9" y="0"/>
                      <a:pt x="9" y="0"/>
                      <a:pt x="9" y="0"/>
                    </a:cubicBezTo>
                    <a:cubicBezTo>
                      <a:pt x="9" y="4"/>
                      <a:pt x="9" y="4"/>
                      <a:pt x="9" y="4"/>
                    </a:cubicBezTo>
                    <a:cubicBezTo>
                      <a:pt x="5" y="4"/>
                      <a:pt x="5" y="4"/>
                      <a:pt x="5" y="4"/>
                    </a:cubicBezTo>
                    <a:cubicBezTo>
                      <a:pt x="5" y="28"/>
                      <a:pt x="5" y="28"/>
                      <a:pt x="5" y="28"/>
                    </a:cubicBezTo>
                    <a:cubicBezTo>
                      <a:pt x="9" y="28"/>
                      <a:pt x="9" y="28"/>
                      <a:pt x="9" y="28"/>
                    </a:cubicBezTo>
                    <a:cubicBezTo>
                      <a:pt x="9" y="33"/>
                      <a:pt x="9" y="33"/>
                      <a:pt x="9" y="33"/>
                    </a:cubicBezTo>
                    <a:cubicBezTo>
                      <a:pt x="2" y="33"/>
                      <a:pt x="2" y="33"/>
                      <a:pt x="2" y="33"/>
                    </a:cubicBezTo>
                    <a:cubicBezTo>
                      <a:pt x="1" y="33"/>
                      <a:pt x="0" y="32"/>
                      <a:pt x="0" y="31"/>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032" name="Freeform 99"/>
              <p:cNvSpPr>
                <a:spLocks noEditPoints="1"/>
              </p:cNvSpPr>
              <p:nvPr/>
            </p:nvSpPr>
            <p:spPr bwMode="auto">
              <a:xfrm>
                <a:off x="8680464" y="320678"/>
                <a:ext cx="41275" cy="74614"/>
              </a:xfrm>
              <a:custGeom>
                <a:avLst/>
                <a:gdLst>
                  <a:gd name="T0" fmla="*/ 9 w 18"/>
                  <a:gd name="T1" fmla="*/ 0 h 33"/>
                  <a:gd name="T2" fmla="*/ 15 w 18"/>
                  <a:gd name="T3" fmla="*/ 0 h 33"/>
                  <a:gd name="T4" fmla="*/ 18 w 18"/>
                  <a:gd name="T5" fmla="*/ 2 h 33"/>
                  <a:gd name="T6" fmla="*/ 18 w 18"/>
                  <a:gd name="T7" fmla="*/ 31 h 33"/>
                  <a:gd name="T8" fmla="*/ 15 w 18"/>
                  <a:gd name="T9" fmla="*/ 33 h 33"/>
                  <a:gd name="T10" fmla="*/ 9 w 18"/>
                  <a:gd name="T11" fmla="*/ 33 h 33"/>
                  <a:gd name="T12" fmla="*/ 9 w 18"/>
                  <a:gd name="T13" fmla="*/ 29 h 33"/>
                  <a:gd name="T14" fmla="*/ 13 w 18"/>
                  <a:gd name="T15" fmla="*/ 29 h 33"/>
                  <a:gd name="T16" fmla="*/ 13 w 18"/>
                  <a:gd name="T17" fmla="*/ 5 h 33"/>
                  <a:gd name="T18" fmla="*/ 9 w 18"/>
                  <a:gd name="T19" fmla="*/ 5 h 33"/>
                  <a:gd name="T20" fmla="*/ 9 w 18"/>
                  <a:gd name="T21" fmla="*/ 0 h 33"/>
                  <a:gd name="T22" fmla="*/ 2 w 18"/>
                  <a:gd name="T23" fmla="*/ 0 h 33"/>
                  <a:gd name="T24" fmla="*/ 9 w 18"/>
                  <a:gd name="T25" fmla="*/ 0 h 33"/>
                  <a:gd name="T26" fmla="*/ 9 w 18"/>
                  <a:gd name="T27" fmla="*/ 5 h 33"/>
                  <a:gd name="T28" fmla="*/ 5 w 18"/>
                  <a:gd name="T29" fmla="*/ 5 h 33"/>
                  <a:gd name="T30" fmla="*/ 5 w 18"/>
                  <a:gd name="T31" fmla="*/ 29 h 33"/>
                  <a:gd name="T32" fmla="*/ 9 w 18"/>
                  <a:gd name="T33" fmla="*/ 29 h 33"/>
                  <a:gd name="T34" fmla="*/ 9 w 18"/>
                  <a:gd name="T35" fmla="*/ 33 h 33"/>
                  <a:gd name="T36" fmla="*/ 2 w 18"/>
                  <a:gd name="T37" fmla="*/ 33 h 33"/>
                  <a:gd name="T38" fmla="*/ 0 w 18"/>
                  <a:gd name="T39" fmla="*/ 31 h 33"/>
                  <a:gd name="T40" fmla="*/ 0 w 18"/>
                  <a:gd name="T41" fmla="*/ 2 h 33"/>
                  <a:gd name="T42" fmla="*/ 2 w 18"/>
                  <a:gd name="T4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3">
                    <a:moveTo>
                      <a:pt x="9" y="0"/>
                    </a:moveTo>
                    <a:cubicBezTo>
                      <a:pt x="15" y="0"/>
                      <a:pt x="15" y="0"/>
                      <a:pt x="15" y="0"/>
                    </a:cubicBezTo>
                    <a:cubicBezTo>
                      <a:pt x="16" y="0"/>
                      <a:pt x="18" y="1"/>
                      <a:pt x="18" y="2"/>
                    </a:cubicBezTo>
                    <a:cubicBezTo>
                      <a:pt x="18" y="31"/>
                      <a:pt x="18" y="31"/>
                      <a:pt x="18" y="31"/>
                    </a:cubicBezTo>
                    <a:cubicBezTo>
                      <a:pt x="18" y="32"/>
                      <a:pt x="16" y="33"/>
                      <a:pt x="15" y="33"/>
                    </a:cubicBezTo>
                    <a:cubicBezTo>
                      <a:pt x="9" y="33"/>
                      <a:pt x="9" y="33"/>
                      <a:pt x="9" y="33"/>
                    </a:cubicBezTo>
                    <a:cubicBezTo>
                      <a:pt x="9" y="29"/>
                      <a:pt x="9" y="29"/>
                      <a:pt x="9" y="29"/>
                    </a:cubicBezTo>
                    <a:cubicBezTo>
                      <a:pt x="13" y="29"/>
                      <a:pt x="13" y="29"/>
                      <a:pt x="13" y="29"/>
                    </a:cubicBezTo>
                    <a:cubicBezTo>
                      <a:pt x="13" y="5"/>
                      <a:pt x="13" y="5"/>
                      <a:pt x="13" y="5"/>
                    </a:cubicBezTo>
                    <a:cubicBezTo>
                      <a:pt x="9" y="5"/>
                      <a:pt x="9" y="5"/>
                      <a:pt x="9" y="5"/>
                    </a:cubicBezTo>
                    <a:lnTo>
                      <a:pt x="9" y="0"/>
                    </a:lnTo>
                    <a:close/>
                    <a:moveTo>
                      <a:pt x="2" y="0"/>
                    </a:moveTo>
                    <a:cubicBezTo>
                      <a:pt x="9" y="0"/>
                      <a:pt x="9" y="0"/>
                      <a:pt x="9" y="0"/>
                    </a:cubicBezTo>
                    <a:cubicBezTo>
                      <a:pt x="9" y="5"/>
                      <a:pt x="9" y="5"/>
                      <a:pt x="9" y="5"/>
                    </a:cubicBezTo>
                    <a:cubicBezTo>
                      <a:pt x="5" y="5"/>
                      <a:pt x="5" y="5"/>
                      <a:pt x="5" y="5"/>
                    </a:cubicBezTo>
                    <a:cubicBezTo>
                      <a:pt x="5" y="29"/>
                      <a:pt x="5" y="29"/>
                      <a:pt x="5" y="29"/>
                    </a:cubicBezTo>
                    <a:cubicBezTo>
                      <a:pt x="9" y="29"/>
                      <a:pt x="9" y="29"/>
                      <a:pt x="9" y="29"/>
                    </a:cubicBezTo>
                    <a:cubicBezTo>
                      <a:pt x="9" y="33"/>
                      <a:pt x="9" y="33"/>
                      <a:pt x="9" y="33"/>
                    </a:cubicBezTo>
                    <a:cubicBezTo>
                      <a:pt x="2" y="33"/>
                      <a:pt x="2" y="33"/>
                      <a:pt x="2" y="33"/>
                    </a:cubicBezTo>
                    <a:cubicBezTo>
                      <a:pt x="1" y="33"/>
                      <a:pt x="0" y="32"/>
                      <a:pt x="0" y="31"/>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035" name="Freeform 100"/>
              <p:cNvSpPr>
                <a:spLocks noEditPoints="1"/>
              </p:cNvSpPr>
              <p:nvPr/>
            </p:nvSpPr>
            <p:spPr bwMode="auto">
              <a:xfrm>
                <a:off x="8751902" y="357191"/>
                <a:ext cx="39688" cy="74614"/>
              </a:xfrm>
              <a:custGeom>
                <a:avLst/>
                <a:gdLst>
                  <a:gd name="T0" fmla="*/ 8 w 17"/>
                  <a:gd name="T1" fmla="*/ 0 h 33"/>
                  <a:gd name="T2" fmla="*/ 15 w 17"/>
                  <a:gd name="T3" fmla="*/ 0 h 33"/>
                  <a:gd name="T4" fmla="*/ 17 w 17"/>
                  <a:gd name="T5" fmla="*/ 2 h 33"/>
                  <a:gd name="T6" fmla="*/ 17 w 17"/>
                  <a:gd name="T7" fmla="*/ 31 h 33"/>
                  <a:gd name="T8" fmla="*/ 15 w 17"/>
                  <a:gd name="T9" fmla="*/ 33 h 33"/>
                  <a:gd name="T10" fmla="*/ 8 w 17"/>
                  <a:gd name="T11" fmla="*/ 33 h 33"/>
                  <a:gd name="T12" fmla="*/ 8 w 17"/>
                  <a:gd name="T13" fmla="*/ 28 h 33"/>
                  <a:gd name="T14" fmla="*/ 13 w 17"/>
                  <a:gd name="T15" fmla="*/ 28 h 33"/>
                  <a:gd name="T16" fmla="*/ 13 w 17"/>
                  <a:gd name="T17" fmla="*/ 4 h 33"/>
                  <a:gd name="T18" fmla="*/ 8 w 17"/>
                  <a:gd name="T19" fmla="*/ 4 h 33"/>
                  <a:gd name="T20" fmla="*/ 8 w 17"/>
                  <a:gd name="T21" fmla="*/ 0 h 33"/>
                  <a:gd name="T22" fmla="*/ 2 w 17"/>
                  <a:gd name="T23" fmla="*/ 0 h 33"/>
                  <a:gd name="T24" fmla="*/ 8 w 17"/>
                  <a:gd name="T25" fmla="*/ 0 h 33"/>
                  <a:gd name="T26" fmla="*/ 8 w 17"/>
                  <a:gd name="T27" fmla="*/ 4 h 33"/>
                  <a:gd name="T28" fmla="*/ 4 w 17"/>
                  <a:gd name="T29" fmla="*/ 4 h 33"/>
                  <a:gd name="T30" fmla="*/ 4 w 17"/>
                  <a:gd name="T31" fmla="*/ 28 h 33"/>
                  <a:gd name="T32" fmla="*/ 8 w 17"/>
                  <a:gd name="T33" fmla="*/ 28 h 33"/>
                  <a:gd name="T34" fmla="*/ 8 w 17"/>
                  <a:gd name="T35" fmla="*/ 33 h 33"/>
                  <a:gd name="T36" fmla="*/ 2 w 17"/>
                  <a:gd name="T37" fmla="*/ 33 h 33"/>
                  <a:gd name="T38" fmla="*/ 0 w 17"/>
                  <a:gd name="T39" fmla="*/ 31 h 33"/>
                  <a:gd name="T40" fmla="*/ 0 w 17"/>
                  <a:gd name="T41" fmla="*/ 2 h 33"/>
                  <a:gd name="T42" fmla="*/ 2 w 17"/>
                  <a:gd name="T4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33">
                    <a:moveTo>
                      <a:pt x="8" y="0"/>
                    </a:moveTo>
                    <a:cubicBezTo>
                      <a:pt x="15" y="0"/>
                      <a:pt x="15" y="0"/>
                      <a:pt x="15" y="0"/>
                    </a:cubicBezTo>
                    <a:cubicBezTo>
                      <a:pt x="16" y="0"/>
                      <a:pt x="17" y="1"/>
                      <a:pt x="17" y="2"/>
                    </a:cubicBezTo>
                    <a:cubicBezTo>
                      <a:pt x="17" y="31"/>
                      <a:pt x="17" y="31"/>
                      <a:pt x="17" y="31"/>
                    </a:cubicBezTo>
                    <a:cubicBezTo>
                      <a:pt x="17" y="32"/>
                      <a:pt x="16" y="33"/>
                      <a:pt x="15" y="33"/>
                    </a:cubicBezTo>
                    <a:cubicBezTo>
                      <a:pt x="8" y="33"/>
                      <a:pt x="8" y="33"/>
                      <a:pt x="8" y="33"/>
                    </a:cubicBezTo>
                    <a:cubicBezTo>
                      <a:pt x="8" y="28"/>
                      <a:pt x="8" y="28"/>
                      <a:pt x="8" y="28"/>
                    </a:cubicBezTo>
                    <a:cubicBezTo>
                      <a:pt x="13" y="28"/>
                      <a:pt x="13" y="28"/>
                      <a:pt x="13" y="28"/>
                    </a:cubicBezTo>
                    <a:cubicBezTo>
                      <a:pt x="13" y="4"/>
                      <a:pt x="13" y="4"/>
                      <a:pt x="13" y="4"/>
                    </a:cubicBezTo>
                    <a:cubicBezTo>
                      <a:pt x="8" y="4"/>
                      <a:pt x="8" y="4"/>
                      <a:pt x="8" y="4"/>
                    </a:cubicBezTo>
                    <a:lnTo>
                      <a:pt x="8" y="0"/>
                    </a:lnTo>
                    <a:close/>
                    <a:moveTo>
                      <a:pt x="2" y="0"/>
                    </a:moveTo>
                    <a:cubicBezTo>
                      <a:pt x="8" y="0"/>
                      <a:pt x="8" y="0"/>
                      <a:pt x="8" y="0"/>
                    </a:cubicBezTo>
                    <a:cubicBezTo>
                      <a:pt x="8" y="4"/>
                      <a:pt x="8" y="4"/>
                      <a:pt x="8" y="4"/>
                    </a:cubicBezTo>
                    <a:cubicBezTo>
                      <a:pt x="4" y="4"/>
                      <a:pt x="4" y="4"/>
                      <a:pt x="4" y="4"/>
                    </a:cubicBezTo>
                    <a:cubicBezTo>
                      <a:pt x="4" y="28"/>
                      <a:pt x="4" y="28"/>
                      <a:pt x="4" y="28"/>
                    </a:cubicBezTo>
                    <a:cubicBezTo>
                      <a:pt x="8" y="28"/>
                      <a:pt x="8" y="28"/>
                      <a:pt x="8" y="28"/>
                    </a:cubicBezTo>
                    <a:cubicBezTo>
                      <a:pt x="8" y="33"/>
                      <a:pt x="8" y="33"/>
                      <a:pt x="8" y="33"/>
                    </a:cubicBezTo>
                    <a:cubicBezTo>
                      <a:pt x="2" y="33"/>
                      <a:pt x="2" y="33"/>
                      <a:pt x="2" y="33"/>
                    </a:cubicBezTo>
                    <a:cubicBezTo>
                      <a:pt x="1" y="33"/>
                      <a:pt x="0" y="32"/>
                      <a:pt x="0" y="31"/>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055" name="Freeform 101"/>
              <p:cNvSpPr>
                <a:spLocks noEditPoints="1"/>
              </p:cNvSpPr>
              <p:nvPr/>
            </p:nvSpPr>
            <p:spPr bwMode="auto">
              <a:xfrm>
                <a:off x="7672399" y="4024337"/>
                <a:ext cx="47625" cy="47625"/>
              </a:xfrm>
              <a:custGeom>
                <a:avLst/>
                <a:gdLst>
                  <a:gd name="T0" fmla="*/ 10 w 21"/>
                  <a:gd name="T1" fmla="*/ 0 h 21"/>
                  <a:gd name="T2" fmla="*/ 18 w 21"/>
                  <a:gd name="T3" fmla="*/ 3 h 21"/>
                  <a:gd name="T4" fmla="*/ 21 w 21"/>
                  <a:gd name="T5" fmla="*/ 10 h 21"/>
                  <a:gd name="T6" fmla="*/ 18 w 21"/>
                  <a:gd name="T7" fmla="*/ 18 h 21"/>
                  <a:gd name="T8" fmla="*/ 18 w 21"/>
                  <a:gd name="T9" fmla="*/ 18 h 21"/>
                  <a:gd name="T10" fmla="*/ 10 w 21"/>
                  <a:gd name="T11" fmla="*/ 21 h 21"/>
                  <a:gd name="T12" fmla="*/ 10 w 21"/>
                  <a:gd name="T13" fmla="*/ 16 h 21"/>
                  <a:gd name="T14" fmla="*/ 14 w 21"/>
                  <a:gd name="T15" fmla="*/ 14 h 21"/>
                  <a:gd name="T16" fmla="*/ 14 w 21"/>
                  <a:gd name="T17" fmla="*/ 14 h 21"/>
                  <a:gd name="T18" fmla="*/ 16 w 21"/>
                  <a:gd name="T19" fmla="*/ 10 h 21"/>
                  <a:gd name="T20" fmla="*/ 14 w 21"/>
                  <a:gd name="T21" fmla="*/ 6 h 21"/>
                  <a:gd name="T22" fmla="*/ 10 w 21"/>
                  <a:gd name="T23" fmla="*/ 5 h 21"/>
                  <a:gd name="T24" fmla="*/ 10 w 21"/>
                  <a:gd name="T25" fmla="*/ 0 h 21"/>
                  <a:gd name="T26" fmla="*/ 10 w 21"/>
                  <a:gd name="T27" fmla="*/ 0 h 21"/>
                  <a:gd name="T28" fmla="*/ 10 w 21"/>
                  <a:gd name="T29" fmla="*/ 0 h 21"/>
                  <a:gd name="T30" fmla="*/ 10 w 21"/>
                  <a:gd name="T31" fmla="*/ 5 h 21"/>
                  <a:gd name="T32" fmla="*/ 10 w 21"/>
                  <a:gd name="T33" fmla="*/ 5 h 21"/>
                  <a:gd name="T34" fmla="*/ 6 w 21"/>
                  <a:gd name="T35" fmla="*/ 6 h 21"/>
                  <a:gd name="T36" fmla="*/ 6 w 21"/>
                  <a:gd name="T37" fmla="*/ 6 h 21"/>
                  <a:gd name="T38" fmla="*/ 5 w 21"/>
                  <a:gd name="T39" fmla="*/ 10 h 21"/>
                  <a:gd name="T40" fmla="*/ 6 w 21"/>
                  <a:gd name="T41" fmla="*/ 14 h 21"/>
                  <a:gd name="T42" fmla="*/ 10 w 21"/>
                  <a:gd name="T43" fmla="*/ 16 h 21"/>
                  <a:gd name="T44" fmla="*/ 10 w 21"/>
                  <a:gd name="T45" fmla="*/ 16 h 21"/>
                  <a:gd name="T46" fmla="*/ 10 w 21"/>
                  <a:gd name="T47" fmla="*/ 21 h 21"/>
                  <a:gd name="T48" fmla="*/ 10 w 21"/>
                  <a:gd name="T49" fmla="*/ 21 h 21"/>
                  <a:gd name="T50" fmla="*/ 3 w 21"/>
                  <a:gd name="T51" fmla="*/ 18 h 21"/>
                  <a:gd name="T52" fmla="*/ 0 w 21"/>
                  <a:gd name="T53" fmla="*/ 10 h 21"/>
                  <a:gd name="T54" fmla="*/ 3 w 21"/>
                  <a:gd name="T55" fmla="*/ 3 h 21"/>
                  <a:gd name="T56" fmla="*/ 3 w 21"/>
                  <a:gd name="T57" fmla="*/ 3 h 21"/>
                  <a:gd name="T58" fmla="*/ 10 w 21"/>
                  <a:gd name="T5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19" y="5"/>
                      <a:pt x="21" y="7"/>
                      <a:pt x="21" y="10"/>
                    </a:cubicBezTo>
                    <a:cubicBezTo>
                      <a:pt x="21" y="13"/>
                      <a:pt x="19" y="16"/>
                      <a:pt x="18" y="18"/>
                    </a:cubicBezTo>
                    <a:cubicBezTo>
                      <a:pt x="18" y="18"/>
                      <a:pt x="18" y="18"/>
                      <a:pt x="18" y="18"/>
                    </a:cubicBezTo>
                    <a:cubicBezTo>
                      <a:pt x="16" y="19"/>
                      <a:pt x="13" y="21"/>
                      <a:pt x="10" y="21"/>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7"/>
                      <a:pt x="14" y="6"/>
                    </a:cubicBezTo>
                    <a:cubicBezTo>
                      <a:pt x="13" y="5"/>
                      <a:pt x="12" y="5"/>
                      <a:pt x="10" y="5"/>
                    </a:cubicBezTo>
                    <a:lnTo>
                      <a:pt x="10" y="0"/>
                    </a:lnTo>
                    <a:close/>
                    <a:moveTo>
                      <a:pt x="10" y="0"/>
                    </a:moveTo>
                    <a:cubicBezTo>
                      <a:pt x="10" y="0"/>
                      <a:pt x="10" y="0"/>
                      <a:pt x="10" y="0"/>
                    </a:cubicBezTo>
                    <a:cubicBezTo>
                      <a:pt x="10" y="5"/>
                      <a:pt x="10" y="5"/>
                      <a:pt x="10" y="5"/>
                    </a:cubicBezTo>
                    <a:cubicBezTo>
                      <a:pt x="10" y="5"/>
                      <a:pt x="10" y="5"/>
                      <a:pt x="10" y="5"/>
                    </a:cubicBezTo>
                    <a:cubicBezTo>
                      <a:pt x="9" y="5"/>
                      <a:pt x="7" y="5"/>
                      <a:pt x="6" y="6"/>
                    </a:cubicBezTo>
                    <a:cubicBezTo>
                      <a:pt x="6" y="6"/>
                      <a:pt x="6" y="6"/>
                      <a:pt x="6" y="6"/>
                    </a:cubicBezTo>
                    <a:cubicBezTo>
                      <a:pt x="5" y="7"/>
                      <a:pt x="5" y="9"/>
                      <a:pt x="5" y="10"/>
                    </a:cubicBezTo>
                    <a:cubicBezTo>
                      <a:pt x="5" y="12"/>
                      <a:pt x="5" y="13"/>
                      <a:pt x="6" y="14"/>
                    </a:cubicBezTo>
                    <a:cubicBezTo>
                      <a:pt x="7" y="15"/>
                      <a:pt x="9" y="16"/>
                      <a:pt x="10" y="16"/>
                    </a:cubicBezTo>
                    <a:cubicBezTo>
                      <a:pt x="10" y="16"/>
                      <a:pt x="10" y="16"/>
                      <a:pt x="10" y="16"/>
                    </a:cubicBezTo>
                    <a:cubicBezTo>
                      <a:pt x="10" y="21"/>
                      <a:pt x="10" y="21"/>
                      <a:pt x="10" y="21"/>
                    </a:cubicBezTo>
                    <a:cubicBezTo>
                      <a:pt x="10" y="21"/>
                      <a:pt x="10" y="21"/>
                      <a:pt x="10" y="21"/>
                    </a:cubicBezTo>
                    <a:cubicBezTo>
                      <a:pt x="7" y="21"/>
                      <a:pt x="5" y="19"/>
                      <a:pt x="3" y="18"/>
                    </a:cubicBezTo>
                    <a:cubicBezTo>
                      <a:pt x="1" y="16"/>
                      <a:pt x="0" y="13"/>
                      <a:pt x="0" y="10"/>
                    </a:cubicBezTo>
                    <a:cubicBezTo>
                      <a:pt x="0" y="7"/>
                      <a:pt x="1" y="5"/>
                      <a:pt x="3" y="3"/>
                    </a:cubicBezTo>
                    <a:cubicBezTo>
                      <a:pt x="3" y="3"/>
                      <a:pt x="3" y="3"/>
                      <a:pt x="3" y="3"/>
                    </a:cubicBezTo>
                    <a:cubicBezTo>
                      <a:pt x="5" y="1"/>
                      <a:pt x="7"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059" name="Freeform 102"/>
              <p:cNvSpPr>
                <a:spLocks noEditPoints="1"/>
              </p:cNvSpPr>
              <p:nvPr/>
            </p:nvSpPr>
            <p:spPr bwMode="auto">
              <a:xfrm>
                <a:off x="7708913" y="3984648"/>
                <a:ext cx="38100" cy="39688"/>
              </a:xfrm>
              <a:custGeom>
                <a:avLst/>
                <a:gdLst>
                  <a:gd name="T0" fmla="*/ 8 w 17"/>
                  <a:gd name="T1" fmla="*/ 0 h 17"/>
                  <a:gd name="T2" fmla="*/ 14 w 17"/>
                  <a:gd name="T3" fmla="*/ 3 h 17"/>
                  <a:gd name="T4" fmla="*/ 17 w 17"/>
                  <a:gd name="T5" fmla="*/ 9 h 17"/>
                  <a:gd name="T6" fmla="*/ 14 w 17"/>
                  <a:gd name="T7" fmla="*/ 15 h 17"/>
                  <a:gd name="T8" fmla="*/ 14 w 17"/>
                  <a:gd name="T9" fmla="*/ 15 h 17"/>
                  <a:gd name="T10" fmla="*/ 14 w 17"/>
                  <a:gd name="T11" fmla="*/ 15 h 17"/>
                  <a:gd name="T12" fmla="*/ 8 w 17"/>
                  <a:gd name="T13" fmla="*/ 17 h 17"/>
                  <a:gd name="T14" fmla="*/ 8 w 17"/>
                  <a:gd name="T15" fmla="*/ 17 h 17"/>
                  <a:gd name="T16" fmla="*/ 8 w 17"/>
                  <a:gd name="T17" fmla="*/ 13 h 17"/>
                  <a:gd name="T18" fmla="*/ 8 w 17"/>
                  <a:gd name="T19" fmla="*/ 13 h 17"/>
                  <a:gd name="T20" fmla="*/ 11 w 17"/>
                  <a:gd name="T21" fmla="*/ 12 h 17"/>
                  <a:gd name="T22" fmla="*/ 11 w 17"/>
                  <a:gd name="T23" fmla="*/ 12 h 17"/>
                  <a:gd name="T24" fmla="*/ 12 w 17"/>
                  <a:gd name="T25" fmla="*/ 9 h 17"/>
                  <a:gd name="T26" fmla="*/ 11 w 17"/>
                  <a:gd name="T27" fmla="*/ 6 h 17"/>
                  <a:gd name="T28" fmla="*/ 8 w 17"/>
                  <a:gd name="T29" fmla="*/ 5 h 17"/>
                  <a:gd name="T30" fmla="*/ 8 w 17"/>
                  <a:gd name="T31" fmla="*/ 5 h 17"/>
                  <a:gd name="T32" fmla="*/ 8 w 17"/>
                  <a:gd name="T33" fmla="*/ 0 h 17"/>
                  <a:gd name="T34" fmla="*/ 8 w 17"/>
                  <a:gd name="T35" fmla="*/ 17 h 17"/>
                  <a:gd name="T36" fmla="*/ 2 w 17"/>
                  <a:gd name="T37" fmla="*/ 15 h 17"/>
                  <a:gd name="T38" fmla="*/ 2 w 17"/>
                  <a:gd name="T39" fmla="*/ 15 h 17"/>
                  <a:gd name="T40" fmla="*/ 2 w 17"/>
                  <a:gd name="T41" fmla="*/ 15 h 17"/>
                  <a:gd name="T42" fmla="*/ 0 w 17"/>
                  <a:gd name="T43" fmla="*/ 9 h 17"/>
                  <a:gd name="T44" fmla="*/ 2 w 17"/>
                  <a:gd name="T45" fmla="*/ 3 h 17"/>
                  <a:gd name="T46" fmla="*/ 2 w 17"/>
                  <a:gd name="T47" fmla="*/ 3 h 17"/>
                  <a:gd name="T48" fmla="*/ 8 w 17"/>
                  <a:gd name="T49" fmla="*/ 0 h 17"/>
                  <a:gd name="T50" fmla="*/ 8 w 17"/>
                  <a:gd name="T51" fmla="*/ 5 h 17"/>
                  <a:gd name="T52" fmla="*/ 6 w 17"/>
                  <a:gd name="T53" fmla="*/ 6 h 17"/>
                  <a:gd name="T54" fmla="*/ 6 w 17"/>
                  <a:gd name="T55" fmla="*/ 6 h 17"/>
                  <a:gd name="T56" fmla="*/ 6 w 17"/>
                  <a:gd name="T57" fmla="*/ 6 h 17"/>
                  <a:gd name="T58" fmla="*/ 5 w 17"/>
                  <a:gd name="T59" fmla="*/ 9 h 17"/>
                  <a:gd name="T60" fmla="*/ 6 w 17"/>
                  <a:gd name="T61" fmla="*/ 12 h 17"/>
                  <a:gd name="T62" fmla="*/ 6 w 17"/>
                  <a:gd name="T63" fmla="*/ 12 h 17"/>
                  <a:gd name="T64" fmla="*/ 8 w 17"/>
                  <a:gd name="T65" fmla="*/ 13 h 17"/>
                  <a:gd name="T66" fmla="*/ 8 w 17"/>
                  <a:gd name="T6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17">
                    <a:moveTo>
                      <a:pt x="8" y="0"/>
                    </a:moveTo>
                    <a:cubicBezTo>
                      <a:pt x="11" y="0"/>
                      <a:pt x="13" y="1"/>
                      <a:pt x="14" y="3"/>
                    </a:cubicBezTo>
                    <a:cubicBezTo>
                      <a:pt x="16" y="4"/>
                      <a:pt x="17" y="7"/>
                      <a:pt x="17" y="9"/>
                    </a:cubicBezTo>
                    <a:cubicBezTo>
                      <a:pt x="17" y="11"/>
                      <a:pt x="16" y="13"/>
                      <a:pt x="14" y="15"/>
                    </a:cubicBezTo>
                    <a:cubicBezTo>
                      <a:pt x="14" y="15"/>
                      <a:pt x="14" y="15"/>
                      <a:pt x="14" y="15"/>
                    </a:cubicBezTo>
                    <a:cubicBezTo>
                      <a:pt x="14" y="15"/>
                      <a:pt x="14" y="15"/>
                      <a:pt x="14" y="15"/>
                    </a:cubicBezTo>
                    <a:cubicBezTo>
                      <a:pt x="13" y="17"/>
                      <a:pt x="11" y="17"/>
                      <a:pt x="8" y="17"/>
                    </a:cubicBezTo>
                    <a:cubicBezTo>
                      <a:pt x="8" y="17"/>
                      <a:pt x="8" y="17"/>
                      <a:pt x="8" y="17"/>
                    </a:cubicBezTo>
                    <a:cubicBezTo>
                      <a:pt x="8" y="13"/>
                      <a:pt x="8" y="13"/>
                      <a:pt x="8" y="13"/>
                    </a:cubicBezTo>
                    <a:cubicBezTo>
                      <a:pt x="8" y="13"/>
                      <a:pt x="8" y="13"/>
                      <a:pt x="8" y="13"/>
                    </a:cubicBezTo>
                    <a:cubicBezTo>
                      <a:pt x="9" y="13"/>
                      <a:pt x="10" y="12"/>
                      <a:pt x="11" y="12"/>
                    </a:cubicBezTo>
                    <a:cubicBezTo>
                      <a:pt x="11" y="12"/>
                      <a:pt x="11" y="12"/>
                      <a:pt x="11" y="12"/>
                    </a:cubicBezTo>
                    <a:cubicBezTo>
                      <a:pt x="12" y="11"/>
                      <a:pt x="12" y="10"/>
                      <a:pt x="12" y="9"/>
                    </a:cubicBezTo>
                    <a:cubicBezTo>
                      <a:pt x="12" y="8"/>
                      <a:pt x="12" y="7"/>
                      <a:pt x="11" y="6"/>
                    </a:cubicBezTo>
                    <a:cubicBezTo>
                      <a:pt x="10" y="6"/>
                      <a:pt x="9" y="5"/>
                      <a:pt x="8" y="5"/>
                    </a:cubicBezTo>
                    <a:cubicBezTo>
                      <a:pt x="8" y="5"/>
                      <a:pt x="8" y="5"/>
                      <a:pt x="8" y="5"/>
                    </a:cubicBezTo>
                    <a:cubicBezTo>
                      <a:pt x="8" y="0"/>
                      <a:pt x="8" y="0"/>
                      <a:pt x="8" y="0"/>
                    </a:cubicBezTo>
                    <a:close/>
                    <a:moveTo>
                      <a:pt x="8" y="17"/>
                    </a:moveTo>
                    <a:cubicBezTo>
                      <a:pt x="6" y="17"/>
                      <a:pt x="4" y="17"/>
                      <a:pt x="2" y="15"/>
                    </a:cubicBezTo>
                    <a:cubicBezTo>
                      <a:pt x="2" y="15"/>
                      <a:pt x="2" y="15"/>
                      <a:pt x="2" y="15"/>
                    </a:cubicBezTo>
                    <a:cubicBezTo>
                      <a:pt x="2" y="15"/>
                      <a:pt x="2" y="15"/>
                      <a:pt x="2" y="15"/>
                    </a:cubicBezTo>
                    <a:cubicBezTo>
                      <a:pt x="1" y="13"/>
                      <a:pt x="0" y="11"/>
                      <a:pt x="0" y="9"/>
                    </a:cubicBezTo>
                    <a:cubicBezTo>
                      <a:pt x="0" y="7"/>
                      <a:pt x="1" y="4"/>
                      <a:pt x="2" y="3"/>
                    </a:cubicBezTo>
                    <a:cubicBezTo>
                      <a:pt x="2" y="3"/>
                      <a:pt x="2" y="3"/>
                      <a:pt x="2" y="3"/>
                    </a:cubicBezTo>
                    <a:cubicBezTo>
                      <a:pt x="4" y="1"/>
                      <a:pt x="6" y="0"/>
                      <a:pt x="8" y="0"/>
                    </a:cubicBezTo>
                    <a:cubicBezTo>
                      <a:pt x="8" y="5"/>
                      <a:pt x="8" y="5"/>
                      <a:pt x="8" y="5"/>
                    </a:cubicBezTo>
                    <a:cubicBezTo>
                      <a:pt x="7" y="5"/>
                      <a:pt x="6" y="6"/>
                      <a:pt x="6" y="6"/>
                    </a:cubicBezTo>
                    <a:cubicBezTo>
                      <a:pt x="6" y="6"/>
                      <a:pt x="6" y="6"/>
                      <a:pt x="6" y="6"/>
                    </a:cubicBezTo>
                    <a:cubicBezTo>
                      <a:pt x="6" y="6"/>
                      <a:pt x="6" y="6"/>
                      <a:pt x="6" y="6"/>
                    </a:cubicBezTo>
                    <a:cubicBezTo>
                      <a:pt x="5" y="7"/>
                      <a:pt x="5" y="8"/>
                      <a:pt x="5" y="9"/>
                    </a:cubicBezTo>
                    <a:cubicBezTo>
                      <a:pt x="5" y="10"/>
                      <a:pt x="5" y="11"/>
                      <a:pt x="6" y="12"/>
                    </a:cubicBezTo>
                    <a:cubicBezTo>
                      <a:pt x="6" y="12"/>
                      <a:pt x="6" y="12"/>
                      <a:pt x="6" y="12"/>
                    </a:cubicBezTo>
                    <a:cubicBezTo>
                      <a:pt x="6" y="12"/>
                      <a:pt x="7" y="13"/>
                      <a:pt x="8" y="13"/>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05" name="Freeform 103"/>
              <p:cNvSpPr>
                <a:spLocks noEditPoints="1"/>
              </p:cNvSpPr>
              <p:nvPr/>
            </p:nvSpPr>
            <p:spPr bwMode="auto">
              <a:xfrm>
                <a:off x="7681925" y="3938612"/>
                <a:ext cx="28575" cy="28575"/>
              </a:xfrm>
              <a:custGeom>
                <a:avLst/>
                <a:gdLst>
                  <a:gd name="T0" fmla="*/ 6 w 13"/>
                  <a:gd name="T1" fmla="*/ 0 h 13"/>
                  <a:gd name="T2" fmla="*/ 11 w 13"/>
                  <a:gd name="T3" fmla="*/ 2 h 13"/>
                  <a:gd name="T4" fmla="*/ 11 w 13"/>
                  <a:gd name="T5" fmla="*/ 2 h 13"/>
                  <a:gd name="T6" fmla="*/ 13 w 13"/>
                  <a:gd name="T7" fmla="*/ 7 h 13"/>
                  <a:gd name="T8" fmla="*/ 11 w 13"/>
                  <a:gd name="T9" fmla="*/ 11 h 13"/>
                  <a:gd name="T10" fmla="*/ 11 w 13"/>
                  <a:gd name="T11" fmla="*/ 11 h 13"/>
                  <a:gd name="T12" fmla="*/ 6 w 13"/>
                  <a:gd name="T13" fmla="*/ 13 h 13"/>
                  <a:gd name="T14" fmla="*/ 6 w 13"/>
                  <a:gd name="T15" fmla="*/ 9 h 13"/>
                  <a:gd name="T16" fmla="*/ 8 w 13"/>
                  <a:gd name="T17" fmla="*/ 8 h 13"/>
                  <a:gd name="T18" fmla="*/ 8 w 13"/>
                  <a:gd name="T19" fmla="*/ 8 h 13"/>
                  <a:gd name="T20" fmla="*/ 8 w 13"/>
                  <a:gd name="T21" fmla="*/ 7 h 13"/>
                  <a:gd name="T22" fmla="*/ 8 w 13"/>
                  <a:gd name="T23" fmla="*/ 5 h 13"/>
                  <a:gd name="T24" fmla="*/ 8 w 13"/>
                  <a:gd name="T25" fmla="*/ 5 h 13"/>
                  <a:gd name="T26" fmla="*/ 6 w 13"/>
                  <a:gd name="T27" fmla="*/ 5 h 13"/>
                  <a:gd name="T28" fmla="*/ 6 w 13"/>
                  <a:gd name="T29" fmla="*/ 0 h 13"/>
                  <a:gd name="T30" fmla="*/ 6 w 13"/>
                  <a:gd name="T31" fmla="*/ 13 h 13"/>
                  <a:gd name="T32" fmla="*/ 1 w 13"/>
                  <a:gd name="T33" fmla="*/ 11 h 13"/>
                  <a:gd name="T34" fmla="*/ 0 w 13"/>
                  <a:gd name="T35" fmla="*/ 7 h 13"/>
                  <a:gd name="T36" fmla="*/ 1 w 13"/>
                  <a:gd name="T37" fmla="*/ 2 h 13"/>
                  <a:gd name="T38" fmla="*/ 1 w 13"/>
                  <a:gd name="T39" fmla="*/ 2 h 13"/>
                  <a:gd name="T40" fmla="*/ 6 w 13"/>
                  <a:gd name="T41" fmla="*/ 0 h 13"/>
                  <a:gd name="T42" fmla="*/ 6 w 13"/>
                  <a:gd name="T43" fmla="*/ 5 h 13"/>
                  <a:gd name="T44" fmla="*/ 5 w 13"/>
                  <a:gd name="T45" fmla="*/ 5 h 13"/>
                  <a:gd name="T46" fmla="*/ 5 w 13"/>
                  <a:gd name="T47" fmla="*/ 5 h 13"/>
                  <a:gd name="T48" fmla="*/ 5 w 13"/>
                  <a:gd name="T49" fmla="*/ 5 h 13"/>
                  <a:gd name="T50" fmla="*/ 4 w 13"/>
                  <a:gd name="T51" fmla="*/ 7 h 13"/>
                  <a:gd name="T52" fmla="*/ 5 w 13"/>
                  <a:gd name="T53" fmla="*/ 8 h 13"/>
                  <a:gd name="T54" fmla="*/ 6 w 13"/>
                  <a:gd name="T55" fmla="*/ 9 h 13"/>
                  <a:gd name="T56" fmla="*/ 6 w 13"/>
                  <a:gd name="T5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13">
                    <a:moveTo>
                      <a:pt x="6" y="0"/>
                    </a:moveTo>
                    <a:cubicBezTo>
                      <a:pt x="8" y="0"/>
                      <a:pt x="10" y="1"/>
                      <a:pt x="11" y="2"/>
                    </a:cubicBezTo>
                    <a:cubicBezTo>
                      <a:pt x="11" y="2"/>
                      <a:pt x="11" y="2"/>
                      <a:pt x="11" y="2"/>
                    </a:cubicBezTo>
                    <a:cubicBezTo>
                      <a:pt x="12" y="3"/>
                      <a:pt x="13" y="5"/>
                      <a:pt x="13" y="7"/>
                    </a:cubicBezTo>
                    <a:cubicBezTo>
                      <a:pt x="13" y="8"/>
                      <a:pt x="12" y="10"/>
                      <a:pt x="11" y="11"/>
                    </a:cubicBezTo>
                    <a:cubicBezTo>
                      <a:pt x="11" y="11"/>
                      <a:pt x="11" y="11"/>
                      <a:pt x="11" y="11"/>
                    </a:cubicBezTo>
                    <a:cubicBezTo>
                      <a:pt x="10" y="13"/>
                      <a:pt x="8" y="13"/>
                      <a:pt x="6" y="13"/>
                    </a:cubicBezTo>
                    <a:cubicBezTo>
                      <a:pt x="6" y="9"/>
                      <a:pt x="6" y="9"/>
                      <a:pt x="6" y="9"/>
                    </a:cubicBezTo>
                    <a:cubicBezTo>
                      <a:pt x="7" y="9"/>
                      <a:pt x="7" y="8"/>
                      <a:pt x="8" y="8"/>
                    </a:cubicBezTo>
                    <a:cubicBezTo>
                      <a:pt x="8" y="8"/>
                      <a:pt x="8" y="8"/>
                      <a:pt x="8" y="8"/>
                    </a:cubicBezTo>
                    <a:cubicBezTo>
                      <a:pt x="8" y="8"/>
                      <a:pt x="8" y="7"/>
                      <a:pt x="8" y="7"/>
                    </a:cubicBezTo>
                    <a:cubicBezTo>
                      <a:pt x="8" y="6"/>
                      <a:pt x="8" y="6"/>
                      <a:pt x="8" y="5"/>
                    </a:cubicBezTo>
                    <a:cubicBezTo>
                      <a:pt x="8" y="5"/>
                      <a:pt x="8" y="5"/>
                      <a:pt x="8" y="5"/>
                    </a:cubicBezTo>
                    <a:cubicBezTo>
                      <a:pt x="7" y="5"/>
                      <a:pt x="7" y="5"/>
                      <a:pt x="6" y="5"/>
                    </a:cubicBezTo>
                    <a:lnTo>
                      <a:pt x="6" y="0"/>
                    </a:lnTo>
                    <a:close/>
                    <a:moveTo>
                      <a:pt x="6" y="13"/>
                    </a:moveTo>
                    <a:cubicBezTo>
                      <a:pt x="4" y="13"/>
                      <a:pt x="3" y="13"/>
                      <a:pt x="1" y="11"/>
                    </a:cubicBezTo>
                    <a:cubicBezTo>
                      <a:pt x="0" y="10"/>
                      <a:pt x="0" y="8"/>
                      <a:pt x="0" y="7"/>
                    </a:cubicBezTo>
                    <a:cubicBezTo>
                      <a:pt x="0" y="5"/>
                      <a:pt x="0" y="3"/>
                      <a:pt x="1" y="2"/>
                    </a:cubicBezTo>
                    <a:cubicBezTo>
                      <a:pt x="1" y="2"/>
                      <a:pt x="1" y="2"/>
                      <a:pt x="1" y="2"/>
                    </a:cubicBezTo>
                    <a:cubicBezTo>
                      <a:pt x="3" y="1"/>
                      <a:pt x="4" y="0"/>
                      <a:pt x="6" y="0"/>
                    </a:cubicBezTo>
                    <a:cubicBezTo>
                      <a:pt x="6" y="5"/>
                      <a:pt x="6" y="5"/>
                      <a:pt x="6" y="5"/>
                    </a:cubicBezTo>
                    <a:cubicBezTo>
                      <a:pt x="6" y="5"/>
                      <a:pt x="5" y="5"/>
                      <a:pt x="5" y="5"/>
                    </a:cubicBezTo>
                    <a:cubicBezTo>
                      <a:pt x="5" y="5"/>
                      <a:pt x="5" y="5"/>
                      <a:pt x="5" y="5"/>
                    </a:cubicBezTo>
                    <a:cubicBezTo>
                      <a:pt x="5" y="5"/>
                      <a:pt x="5" y="5"/>
                      <a:pt x="5" y="5"/>
                    </a:cubicBezTo>
                    <a:cubicBezTo>
                      <a:pt x="5" y="6"/>
                      <a:pt x="4" y="6"/>
                      <a:pt x="4" y="7"/>
                    </a:cubicBezTo>
                    <a:cubicBezTo>
                      <a:pt x="4" y="7"/>
                      <a:pt x="5" y="8"/>
                      <a:pt x="5" y="8"/>
                    </a:cubicBezTo>
                    <a:cubicBezTo>
                      <a:pt x="5" y="8"/>
                      <a:pt x="6" y="9"/>
                      <a:pt x="6" y="9"/>
                    </a:cubicBezTo>
                    <a:lnTo>
                      <a:pt x="6"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06" name="Freeform 104"/>
              <p:cNvSpPr>
                <a:spLocks noEditPoints="1"/>
              </p:cNvSpPr>
              <p:nvPr/>
            </p:nvSpPr>
            <p:spPr bwMode="auto">
              <a:xfrm>
                <a:off x="7672399" y="3859236"/>
                <a:ext cx="47625" cy="44450"/>
              </a:xfrm>
              <a:custGeom>
                <a:avLst/>
                <a:gdLst>
                  <a:gd name="T0" fmla="*/ 10 w 21"/>
                  <a:gd name="T1" fmla="*/ 0 h 20"/>
                  <a:gd name="T2" fmla="*/ 18 w 21"/>
                  <a:gd name="T3" fmla="*/ 3 h 20"/>
                  <a:gd name="T4" fmla="*/ 18 w 21"/>
                  <a:gd name="T5" fmla="*/ 3 h 20"/>
                  <a:gd name="T6" fmla="*/ 21 w 21"/>
                  <a:gd name="T7" fmla="*/ 10 h 20"/>
                  <a:gd name="T8" fmla="*/ 18 w 21"/>
                  <a:gd name="T9" fmla="*/ 17 h 20"/>
                  <a:gd name="T10" fmla="*/ 18 w 21"/>
                  <a:gd name="T11" fmla="*/ 17 h 20"/>
                  <a:gd name="T12" fmla="*/ 10 w 21"/>
                  <a:gd name="T13" fmla="*/ 20 h 20"/>
                  <a:gd name="T14" fmla="*/ 10 w 21"/>
                  <a:gd name="T15" fmla="*/ 16 h 20"/>
                  <a:gd name="T16" fmla="*/ 14 w 21"/>
                  <a:gd name="T17" fmla="*/ 14 h 20"/>
                  <a:gd name="T18" fmla="*/ 14 w 21"/>
                  <a:gd name="T19" fmla="*/ 14 h 20"/>
                  <a:gd name="T20" fmla="*/ 16 w 21"/>
                  <a:gd name="T21" fmla="*/ 10 h 20"/>
                  <a:gd name="T22" fmla="*/ 14 w 21"/>
                  <a:gd name="T23" fmla="*/ 6 h 20"/>
                  <a:gd name="T24" fmla="*/ 14 w 21"/>
                  <a:gd name="T25" fmla="*/ 6 h 20"/>
                  <a:gd name="T26" fmla="*/ 10 w 21"/>
                  <a:gd name="T27" fmla="*/ 4 h 20"/>
                  <a:gd name="T28" fmla="*/ 10 w 21"/>
                  <a:gd name="T29" fmla="*/ 0 h 20"/>
                  <a:gd name="T30" fmla="*/ 10 w 21"/>
                  <a:gd name="T31" fmla="*/ 0 h 20"/>
                  <a:gd name="T32" fmla="*/ 10 w 21"/>
                  <a:gd name="T33" fmla="*/ 0 h 20"/>
                  <a:gd name="T34" fmla="*/ 10 w 21"/>
                  <a:gd name="T35" fmla="*/ 4 h 20"/>
                  <a:gd name="T36" fmla="*/ 10 w 21"/>
                  <a:gd name="T37" fmla="*/ 4 h 20"/>
                  <a:gd name="T38" fmla="*/ 6 w 21"/>
                  <a:gd name="T39" fmla="*/ 6 h 20"/>
                  <a:gd name="T40" fmla="*/ 5 w 21"/>
                  <a:gd name="T41" fmla="*/ 10 h 20"/>
                  <a:gd name="T42" fmla="*/ 6 w 21"/>
                  <a:gd name="T43" fmla="*/ 14 h 20"/>
                  <a:gd name="T44" fmla="*/ 6 w 21"/>
                  <a:gd name="T45" fmla="*/ 14 h 20"/>
                  <a:gd name="T46" fmla="*/ 6 w 21"/>
                  <a:gd name="T47" fmla="*/ 14 h 20"/>
                  <a:gd name="T48" fmla="*/ 10 w 21"/>
                  <a:gd name="T49" fmla="*/ 16 h 20"/>
                  <a:gd name="T50" fmla="*/ 10 w 21"/>
                  <a:gd name="T51" fmla="*/ 16 h 20"/>
                  <a:gd name="T52" fmla="*/ 10 w 21"/>
                  <a:gd name="T53" fmla="*/ 20 h 20"/>
                  <a:gd name="T54" fmla="*/ 10 w 21"/>
                  <a:gd name="T55" fmla="*/ 20 h 20"/>
                  <a:gd name="T56" fmla="*/ 3 w 21"/>
                  <a:gd name="T57" fmla="*/ 17 h 20"/>
                  <a:gd name="T58" fmla="*/ 3 w 21"/>
                  <a:gd name="T59" fmla="*/ 17 h 20"/>
                  <a:gd name="T60" fmla="*/ 0 w 21"/>
                  <a:gd name="T61" fmla="*/ 10 h 20"/>
                  <a:gd name="T62" fmla="*/ 3 w 21"/>
                  <a:gd name="T63" fmla="*/ 3 h 20"/>
                  <a:gd name="T64" fmla="*/ 10 w 21"/>
                  <a:gd name="T6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20">
                    <a:moveTo>
                      <a:pt x="10" y="0"/>
                    </a:moveTo>
                    <a:cubicBezTo>
                      <a:pt x="13" y="0"/>
                      <a:pt x="16" y="1"/>
                      <a:pt x="18" y="3"/>
                    </a:cubicBezTo>
                    <a:cubicBezTo>
                      <a:pt x="18" y="3"/>
                      <a:pt x="18" y="3"/>
                      <a:pt x="18" y="3"/>
                    </a:cubicBezTo>
                    <a:cubicBezTo>
                      <a:pt x="19" y="5"/>
                      <a:pt x="21" y="7"/>
                      <a:pt x="21" y="10"/>
                    </a:cubicBezTo>
                    <a:cubicBezTo>
                      <a:pt x="21" y="13"/>
                      <a:pt x="19" y="16"/>
                      <a:pt x="18" y="17"/>
                    </a:cubicBezTo>
                    <a:cubicBezTo>
                      <a:pt x="18" y="17"/>
                      <a:pt x="18" y="17"/>
                      <a:pt x="18" y="17"/>
                    </a:cubicBezTo>
                    <a:cubicBezTo>
                      <a:pt x="16" y="19"/>
                      <a:pt x="13" y="20"/>
                      <a:pt x="10" y="20"/>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7"/>
                      <a:pt x="14" y="6"/>
                    </a:cubicBezTo>
                    <a:cubicBezTo>
                      <a:pt x="14" y="6"/>
                      <a:pt x="14" y="6"/>
                      <a:pt x="14" y="6"/>
                    </a:cubicBezTo>
                    <a:cubicBezTo>
                      <a:pt x="13" y="5"/>
                      <a:pt x="12" y="4"/>
                      <a:pt x="10" y="4"/>
                    </a:cubicBezTo>
                    <a:lnTo>
                      <a:pt x="10" y="0"/>
                    </a:lnTo>
                    <a:close/>
                    <a:moveTo>
                      <a:pt x="10" y="0"/>
                    </a:moveTo>
                    <a:cubicBezTo>
                      <a:pt x="10" y="0"/>
                      <a:pt x="10" y="0"/>
                      <a:pt x="10" y="0"/>
                    </a:cubicBezTo>
                    <a:cubicBezTo>
                      <a:pt x="10" y="4"/>
                      <a:pt x="10" y="4"/>
                      <a:pt x="10" y="4"/>
                    </a:cubicBezTo>
                    <a:cubicBezTo>
                      <a:pt x="10" y="4"/>
                      <a:pt x="10" y="4"/>
                      <a:pt x="10" y="4"/>
                    </a:cubicBezTo>
                    <a:cubicBezTo>
                      <a:pt x="9" y="4"/>
                      <a:pt x="7" y="5"/>
                      <a:pt x="6" y="6"/>
                    </a:cubicBezTo>
                    <a:cubicBezTo>
                      <a:pt x="5" y="7"/>
                      <a:pt x="5" y="8"/>
                      <a:pt x="5" y="10"/>
                    </a:cubicBezTo>
                    <a:cubicBezTo>
                      <a:pt x="5" y="12"/>
                      <a:pt x="5" y="13"/>
                      <a:pt x="6" y="14"/>
                    </a:cubicBezTo>
                    <a:cubicBezTo>
                      <a:pt x="6" y="14"/>
                      <a:pt x="6" y="14"/>
                      <a:pt x="6" y="14"/>
                    </a:cubicBezTo>
                    <a:cubicBezTo>
                      <a:pt x="6" y="14"/>
                      <a:pt x="6" y="14"/>
                      <a:pt x="6" y="14"/>
                    </a:cubicBezTo>
                    <a:cubicBezTo>
                      <a:pt x="7" y="15"/>
                      <a:pt x="9" y="16"/>
                      <a:pt x="10" y="16"/>
                    </a:cubicBezTo>
                    <a:cubicBezTo>
                      <a:pt x="10" y="16"/>
                      <a:pt x="10" y="16"/>
                      <a:pt x="10" y="16"/>
                    </a:cubicBezTo>
                    <a:cubicBezTo>
                      <a:pt x="10" y="20"/>
                      <a:pt x="10" y="20"/>
                      <a:pt x="10" y="20"/>
                    </a:cubicBezTo>
                    <a:cubicBezTo>
                      <a:pt x="10" y="20"/>
                      <a:pt x="10" y="20"/>
                      <a:pt x="10" y="20"/>
                    </a:cubicBezTo>
                    <a:cubicBezTo>
                      <a:pt x="7" y="20"/>
                      <a:pt x="5" y="19"/>
                      <a:pt x="3" y="17"/>
                    </a:cubicBezTo>
                    <a:cubicBezTo>
                      <a:pt x="3" y="17"/>
                      <a:pt x="3" y="17"/>
                      <a:pt x="3" y="17"/>
                    </a:cubicBezTo>
                    <a:cubicBezTo>
                      <a:pt x="1" y="16"/>
                      <a:pt x="0" y="13"/>
                      <a:pt x="0" y="10"/>
                    </a:cubicBezTo>
                    <a:cubicBezTo>
                      <a:pt x="0" y="7"/>
                      <a:pt x="1" y="5"/>
                      <a:pt x="3" y="3"/>
                    </a:cubicBezTo>
                    <a:cubicBezTo>
                      <a:pt x="5" y="1"/>
                      <a:pt x="7"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07" name="Freeform 106"/>
              <p:cNvSpPr>
                <a:spLocks noEditPoints="1"/>
              </p:cNvSpPr>
              <p:nvPr/>
            </p:nvSpPr>
            <p:spPr bwMode="auto">
              <a:xfrm>
                <a:off x="6211898" y="987432"/>
                <a:ext cx="696914" cy="447678"/>
              </a:xfrm>
              <a:custGeom>
                <a:avLst/>
                <a:gdLst>
                  <a:gd name="T0" fmla="*/ 154 w 308"/>
                  <a:gd name="T1" fmla="*/ 0 h 198"/>
                  <a:gd name="T2" fmla="*/ 305 w 308"/>
                  <a:gd name="T3" fmla="*/ 0 h 198"/>
                  <a:gd name="T4" fmla="*/ 308 w 308"/>
                  <a:gd name="T5" fmla="*/ 2 h 198"/>
                  <a:gd name="T6" fmla="*/ 308 w 308"/>
                  <a:gd name="T7" fmla="*/ 195 h 198"/>
                  <a:gd name="T8" fmla="*/ 305 w 308"/>
                  <a:gd name="T9" fmla="*/ 198 h 198"/>
                  <a:gd name="T10" fmla="*/ 154 w 308"/>
                  <a:gd name="T11" fmla="*/ 198 h 198"/>
                  <a:gd name="T12" fmla="*/ 154 w 308"/>
                  <a:gd name="T13" fmla="*/ 193 h 198"/>
                  <a:gd name="T14" fmla="*/ 303 w 308"/>
                  <a:gd name="T15" fmla="*/ 193 h 198"/>
                  <a:gd name="T16" fmla="*/ 303 w 308"/>
                  <a:gd name="T17" fmla="*/ 5 h 198"/>
                  <a:gd name="T18" fmla="*/ 154 w 308"/>
                  <a:gd name="T19" fmla="*/ 5 h 198"/>
                  <a:gd name="T20" fmla="*/ 154 w 308"/>
                  <a:gd name="T21" fmla="*/ 0 h 198"/>
                  <a:gd name="T22" fmla="*/ 3 w 308"/>
                  <a:gd name="T23" fmla="*/ 0 h 198"/>
                  <a:gd name="T24" fmla="*/ 154 w 308"/>
                  <a:gd name="T25" fmla="*/ 0 h 198"/>
                  <a:gd name="T26" fmla="*/ 154 w 308"/>
                  <a:gd name="T27" fmla="*/ 5 h 198"/>
                  <a:gd name="T28" fmla="*/ 5 w 308"/>
                  <a:gd name="T29" fmla="*/ 5 h 198"/>
                  <a:gd name="T30" fmla="*/ 5 w 308"/>
                  <a:gd name="T31" fmla="*/ 193 h 198"/>
                  <a:gd name="T32" fmla="*/ 154 w 308"/>
                  <a:gd name="T33" fmla="*/ 193 h 198"/>
                  <a:gd name="T34" fmla="*/ 154 w 308"/>
                  <a:gd name="T35" fmla="*/ 198 h 198"/>
                  <a:gd name="T36" fmla="*/ 3 w 308"/>
                  <a:gd name="T37" fmla="*/ 198 h 198"/>
                  <a:gd name="T38" fmla="*/ 0 w 308"/>
                  <a:gd name="T39" fmla="*/ 195 h 198"/>
                  <a:gd name="T40" fmla="*/ 0 w 308"/>
                  <a:gd name="T41" fmla="*/ 2 h 198"/>
                  <a:gd name="T42" fmla="*/ 3 w 308"/>
                  <a:gd name="T4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198">
                    <a:moveTo>
                      <a:pt x="154" y="0"/>
                    </a:moveTo>
                    <a:cubicBezTo>
                      <a:pt x="305" y="0"/>
                      <a:pt x="305" y="0"/>
                      <a:pt x="305" y="0"/>
                    </a:cubicBezTo>
                    <a:cubicBezTo>
                      <a:pt x="307" y="0"/>
                      <a:pt x="308" y="1"/>
                      <a:pt x="308" y="2"/>
                    </a:cubicBezTo>
                    <a:cubicBezTo>
                      <a:pt x="308" y="195"/>
                      <a:pt x="308" y="195"/>
                      <a:pt x="308" y="195"/>
                    </a:cubicBezTo>
                    <a:cubicBezTo>
                      <a:pt x="308" y="196"/>
                      <a:pt x="307" y="198"/>
                      <a:pt x="305" y="198"/>
                    </a:cubicBezTo>
                    <a:cubicBezTo>
                      <a:pt x="154" y="198"/>
                      <a:pt x="154" y="198"/>
                      <a:pt x="154" y="198"/>
                    </a:cubicBezTo>
                    <a:cubicBezTo>
                      <a:pt x="154" y="193"/>
                      <a:pt x="154" y="193"/>
                      <a:pt x="154" y="193"/>
                    </a:cubicBezTo>
                    <a:cubicBezTo>
                      <a:pt x="303" y="193"/>
                      <a:pt x="303" y="193"/>
                      <a:pt x="303" y="193"/>
                    </a:cubicBezTo>
                    <a:cubicBezTo>
                      <a:pt x="303" y="5"/>
                      <a:pt x="303" y="5"/>
                      <a:pt x="303" y="5"/>
                    </a:cubicBezTo>
                    <a:cubicBezTo>
                      <a:pt x="154" y="5"/>
                      <a:pt x="154" y="5"/>
                      <a:pt x="154" y="5"/>
                    </a:cubicBezTo>
                    <a:lnTo>
                      <a:pt x="154" y="0"/>
                    </a:lnTo>
                    <a:close/>
                    <a:moveTo>
                      <a:pt x="3" y="0"/>
                    </a:moveTo>
                    <a:cubicBezTo>
                      <a:pt x="154" y="0"/>
                      <a:pt x="154" y="0"/>
                      <a:pt x="154" y="0"/>
                    </a:cubicBezTo>
                    <a:cubicBezTo>
                      <a:pt x="154" y="5"/>
                      <a:pt x="154" y="5"/>
                      <a:pt x="154" y="5"/>
                    </a:cubicBezTo>
                    <a:cubicBezTo>
                      <a:pt x="5" y="5"/>
                      <a:pt x="5" y="5"/>
                      <a:pt x="5" y="5"/>
                    </a:cubicBezTo>
                    <a:cubicBezTo>
                      <a:pt x="5" y="193"/>
                      <a:pt x="5" y="193"/>
                      <a:pt x="5" y="193"/>
                    </a:cubicBezTo>
                    <a:cubicBezTo>
                      <a:pt x="154" y="193"/>
                      <a:pt x="154" y="193"/>
                      <a:pt x="154" y="193"/>
                    </a:cubicBezTo>
                    <a:cubicBezTo>
                      <a:pt x="154" y="198"/>
                      <a:pt x="154" y="198"/>
                      <a:pt x="154" y="198"/>
                    </a:cubicBezTo>
                    <a:cubicBezTo>
                      <a:pt x="3" y="198"/>
                      <a:pt x="3" y="198"/>
                      <a:pt x="3" y="198"/>
                    </a:cubicBezTo>
                    <a:cubicBezTo>
                      <a:pt x="2" y="198"/>
                      <a:pt x="0" y="196"/>
                      <a:pt x="0" y="195"/>
                    </a:cubicBezTo>
                    <a:cubicBezTo>
                      <a:pt x="0" y="2"/>
                      <a:pt x="0" y="2"/>
                      <a:pt x="0" y="2"/>
                    </a:cubicBezTo>
                    <a:cubicBezTo>
                      <a:pt x="0" y="1"/>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08" name="Freeform 107"/>
              <p:cNvSpPr>
                <a:spLocks noEditPoints="1"/>
              </p:cNvSpPr>
              <p:nvPr/>
            </p:nvSpPr>
            <p:spPr bwMode="auto">
              <a:xfrm>
                <a:off x="6269048" y="1482735"/>
                <a:ext cx="119063" cy="80963"/>
              </a:xfrm>
              <a:custGeom>
                <a:avLst/>
                <a:gdLst>
                  <a:gd name="T0" fmla="*/ 26 w 53"/>
                  <a:gd name="T1" fmla="*/ 0 h 36"/>
                  <a:gd name="T2" fmla="*/ 26 w 53"/>
                  <a:gd name="T3" fmla="*/ 0 h 36"/>
                  <a:gd name="T4" fmla="*/ 45 w 53"/>
                  <a:gd name="T5" fmla="*/ 8 h 36"/>
                  <a:gd name="T6" fmla="*/ 45 w 53"/>
                  <a:gd name="T7" fmla="*/ 8 h 36"/>
                  <a:gd name="T8" fmla="*/ 53 w 53"/>
                  <a:gd name="T9" fmla="*/ 27 h 36"/>
                  <a:gd name="T10" fmla="*/ 53 w 53"/>
                  <a:gd name="T11" fmla="*/ 29 h 36"/>
                  <a:gd name="T12" fmla="*/ 52 w 53"/>
                  <a:gd name="T13" fmla="*/ 30 h 36"/>
                  <a:gd name="T14" fmla="*/ 52 w 53"/>
                  <a:gd name="T15" fmla="*/ 32 h 36"/>
                  <a:gd name="T16" fmla="*/ 50 w 53"/>
                  <a:gd name="T17" fmla="*/ 33 h 36"/>
                  <a:gd name="T18" fmla="*/ 49 w 53"/>
                  <a:gd name="T19" fmla="*/ 35 h 36"/>
                  <a:gd name="T20" fmla="*/ 48 w 53"/>
                  <a:gd name="T21" fmla="*/ 35 h 36"/>
                  <a:gd name="T22" fmla="*/ 47 w 53"/>
                  <a:gd name="T23" fmla="*/ 36 h 36"/>
                  <a:gd name="T24" fmla="*/ 45 w 53"/>
                  <a:gd name="T25" fmla="*/ 36 h 36"/>
                  <a:gd name="T26" fmla="*/ 26 w 53"/>
                  <a:gd name="T27" fmla="*/ 36 h 36"/>
                  <a:gd name="T28" fmla="*/ 26 w 53"/>
                  <a:gd name="T29" fmla="*/ 31 h 36"/>
                  <a:gd name="T30" fmla="*/ 45 w 53"/>
                  <a:gd name="T31" fmla="*/ 31 h 36"/>
                  <a:gd name="T32" fmla="*/ 47 w 53"/>
                  <a:gd name="T33" fmla="*/ 30 h 36"/>
                  <a:gd name="T34" fmla="*/ 48 w 53"/>
                  <a:gd name="T35" fmla="*/ 29 h 36"/>
                  <a:gd name="T36" fmla="*/ 48 w 53"/>
                  <a:gd name="T37" fmla="*/ 28 h 36"/>
                  <a:gd name="T38" fmla="*/ 48 w 53"/>
                  <a:gd name="T39" fmla="*/ 27 h 36"/>
                  <a:gd name="T40" fmla="*/ 42 w 53"/>
                  <a:gd name="T41" fmla="*/ 11 h 36"/>
                  <a:gd name="T42" fmla="*/ 41 w 53"/>
                  <a:gd name="T43" fmla="*/ 11 h 36"/>
                  <a:gd name="T44" fmla="*/ 26 w 53"/>
                  <a:gd name="T45" fmla="*/ 5 h 36"/>
                  <a:gd name="T46" fmla="*/ 26 w 53"/>
                  <a:gd name="T47" fmla="*/ 5 h 36"/>
                  <a:gd name="T48" fmla="*/ 26 w 53"/>
                  <a:gd name="T49" fmla="*/ 0 h 36"/>
                  <a:gd name="T50" fmla="*/ 5 w 53"/>
                  <a:gd name="T51" fmla="*/ 36 h 36"/>
                  <a:gd name="T52" fmla="*/ 4 w 53"/>
                  <a:gd name="T53" fmla="*/ 35 h 36"/>
                  <a:gd name="T54" fmla="*/ 4 w 53"/>
                  <a:gd name="T55" fmla="*/ 35 h 36"/>
                  <a:gd name="T56" fmla="*/ 3 w 53"/>
                  <a:gd name="T57" fmla="*/ 33 h 36"/>
                  <a:gd name="T58" fmla="*/ 3 w 53"/>
                  <a:gd name="T59" fmla="*/ 33 h 36"/>
                  <a:gd name="T60" fmla="*/ 1 w 53"/>
                  <a:gd name="T61" fmla="*/ 32 h 36"/>
                  <a:gd name="T62" fmla="*/ 1 w 53"/>
                  <a:gd name="T63" fmla="*/ 32 h 36"/>
                  <a:gd name="T64" fmla="*/ 0 w 53"/>
                  <a:gd name="T65" fmla="*/ 30 h 36"/>
                  <a:gd name="T66" fmla="*/ 0 w 53"/>
                  <a:gd name="T67" fmla="*/ 29 h 36"/>
                  <a:gd name="T68" fmla="*/ 0 w 53"/>
                  <a:gd name="T69" fmla="*/ 27 h 36"/>
                  <a:gd name="T70" fmla="*/ 8 w 53"/>
                  <a:gd name="T71" fmla="*/ 8 h 36"/>
                  <a:gd name="T72" fmla="*/ 26 w 53"/>
                  <a:gd name="T73" fmla="*/ 0 h 36"/>
                  <a:gd name="T74" fmla="*/ 26 w 53"/>
                  <a:gd name="T75" fmla="*/ 5 h 36"/>
                  <a:gd name="T76" fmla="*/ 11 w 53"/>
                  <a:gd name="T77" fmla="*/ 11 h 36"/>
                  <a:gd name="T78" fmla="*/ 5 w 53"/>
                  <a:gd name="T79" fmla="*/ 27 h 36"/>
                  <a:gd name="T80" fmla="*/ 5 w 53"/>
                  <a:gd name="T81" fmla="*/ 28 h 36"/>
                  <a:gd name="T82" fmla="*/ 5 w 53"/>
                  <a:gd name="T83" fmla="*/ 29 h 36"/>
                  <a:gd name="T84" fmla="*/ 6 w 53"/>
                  <a:gd name="T85" fmla="*/ 30 h 36"/>
                  <a:gd name="T86" fmla="*/ 6 w 53"/>
                  <a:gd name="T87" fmla="*/ 30 h 36"/>
                  <a:gd name="T88" fmla="*/ 7 w 53"/>
                  <a:gd name="T89" fmla="*/ 31 h 36"/>
                  <a:gd name="T90" fmla="*/ 26 w 53"/>
                  <a:gd name="T91" fmla="*/ 31 h 36"/>
                  <a:gd name="T92" fmla="*/ 26 w 53"/>
                  <a:gd name="T93" fmla="*/ 36 h 36"/>
                  <a:gd name="T94" fmla="*/ 7 w 53"/>
                  <a:gd name="T95" fmla="*/ 36 h 36"/>
                  <a:gd name="T96" fmla="*/ 5 w 53"/>
                  <a:gd name="T9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36">
                    <a:moveTo>
                      <a:pt x="26" y="0"/>
                    </a:moveTo>
                    <a:cubicBezTo>
                      <a:pt x="26" y="0"/>
                      <a:pt x="26" y="0"/>
                      <a:pt x="26" y="0"/>
                    </a:cubicBezTo>
                    <a:cubicBezTo>
                      <a:pt x="33" y="0"/>
                      <a:pt x="40" y="3"/>
                      <a:pt x="45" y="8"/>
                    </a:cubicBezTo>
                    <a:cubicBezTo>
                      <a:pt x="45" y="8"/>
                      <a:pt x="45" y="8"/>
                      <a:pt x="45" y="8"/>
                    </a:cubicBezTo>
                    <a:cubicBezTo>
                      <a:pt x="50" y="13"/>
                      <a:pt x="53" y="19"/>
                      <a:pt x="53" y="27"/>
                    </a:cubicBezTo>
                    <a:cubicBezTo>
                      <a:pt x="53" y="27"/>
                      <a:pt x="53" y="28"/>
                      <a:pt x="53" y="29"/>
                    </a:cubicBezTo>
                    <a:cubicBezTo>
                      <a:pt x="53" y="29"/>
                      <a:pt x="53" y="30"/>
                      <a:pt x="52" y="30"/>
                    </a:cubicBezTo>
                    <a:cubicBezTo>
                      <a:pt x="52" y="31"/>
                      <a:pt x="52" y="31"/>
                      <a:pt x="52" y="32"/>
                    </a:cubicBezTo>
                    <a:cubicBezTo>
                      <a:pt x="51" y="32"/>
                      <a:pt x="50" y="33"/>
                      <a:pt x="50" y="33"/>
                    </a:cubicBezTo>
                    <a:cubicBezTo>
                      <a:pt x="49" y="34"/>
                      <a:pt x="49" y="34"/>
                      <a:pt x="49" y="35"/>
                    </a:cubicBezTo>
                    <a:cubicBezTo>
                      <a:pt x="48" y="35"/>
                      <a:pt x="48" y="35"/>
                      <a:pt x="48" y="35"/>
                    </a:cubicBezTo>
                    <a:cubicBezTo>
                      <a:pt x="48" y="35"/>
                      <a:pt x="48" y="35"/>
                      <a:pt x="47" y="36"/>
                    </a:cubicBezTo>
                    <a:cubicBezTo>
                      <a:pt x="47" y="36"/>
                      <a:pt x="46" y="36"/>
                      <a:pt x="45" y="36"/>
                    </a:cubicBezTo>
                    <a:cubicBezTo>
                      <a:pt x="26" y="36"/>
                      <a:pt x="26" y="36"/>
                      <a:pt x="26" y="36"/>
                    </a:cubicBezTo>
                    <a:cubicBezTo>
                      <a:pt x="26" y="31"/>
                      <a:pt x="26" y="31"/>
                      <a:pt x="26" y="31"/>
                    </a:cubicBezTo>
                    <a:cubicBezTo>
                      <a:pt x="45" y="31"/>
                      <a:pt x="45" y="31"/>
                      <a:pt x="45" y="31"/>
                    </a:cubicBezTo>
                    <a:cubicBezTo>
                      <a:pt x="46" y="31"/>
                      <a:pt x="46" y="30"/>
                      <a:pt x="47" y="30"/>
                    </a:cubicBezTo>
                    <a:cubicBezTo>
                      <a:pt x="47" y="29"/>
                      <a:pt x="47" y="29"/>
                      <a:pt x="48" y="29"/>
                    </a:cubicBezTo>
                    <a:cubicBezTo>
                      <a:pt x="48" y="28"/>
                      <a:pt x="48" y="28"/>
                      <a:pt x="48" y="28"/>
                    </a:cubicBezTo>
                    <a:cubicBezTo>
                      <a:pt x="48" y="28"/>
                      <a:pt x="48" y="27"/>
                      <a:pt x="48" y="27"/>
                    </a:cubicBezTo>
                    <a:cubicBezTo>
                      <a:pt x="48" y="21"/>
                      <a:pt x="46" y="15"/>
                      <a:pt x="42" y="11"/>
                    </a:cubicBezTo>
                    <a:cubicBezTo>
                      <a:pt x="41" y="11"/>
                      <a:pt x="41" y="11"/>
                      <a:pt x="41" y="11"/>
                    </a:cubicBezTo>
                    <a:cubicBezTo>
                      <a:pt x="38" y="7"/>
                      <a:pt x="32" y="5"/>
                      <a:pt x="26" y="5"/>
                    </a:cubicBezTo>
                    <a:cubicBezTo>
                      <a:pt x="26" y="5"/>
                      <a:pt x="26" y="5"/>
                      <a:pt x="26" y="5"/>
                    </a:cubicBezTo>
                    <a:lnTo>
                      <a:pt x="26" y="0"/>
                    </a:lnTo>
                    <a:close/>
                    <a:moveTo>
                      <a:pt x="5" y="36"/>
                    </a:moveTo>
                    <a:cubicBezTo>
                      <a:pt x="5" y="36"/>
                      <a:pt x="4" y="35"/>
                      <a:pt x="4" y="35"/>
                    </a:cubicBezTo>
                    <a:cubicBezTo>
                      <a:pt x="4" y="35"/>
                      <a:pt x="4" y="35"/>
                      <a:pt x="4" y="35"/>
                    </a:cubicBezTo>
                    <a:cubicBezTo>
                      <a:pt x="4" y="34"/>
                      <a:pt x="3" y="34"/>
                      <a:pt x="3" y="33"/>
                    </a:cubicBezTo>
                    <a:cubicBezTo>
                      <a:pt x="3" y="33"/>
                      <a:pt x="3" y="33"/>
                      <a:pt x="3" y="33"/>
                    </a:cubicBezTo>
                    <a:cubicBezTo>
                      <a:pt x="2" y="33"/>
                      <a:pt x="2" y="32"/>
                      <a:pt x="1" y="32"/>
                    </a:cubicBezTo>
                    <a:cubicBezTo>
                      <a:pt x="1" y="32"/>
                      <a:pt x="1" y="32"/>
                      <a:pt x="1" y="32"/>
                    </a:cubicBezTo>
                    <a:cubicBezTo>
                      <a:pt x="0" y="32"/>
                      <a:pt x="0" y="31"/>
                      <a:pt x="0" y="30"/>
                    </a:cubicBezTo>
                    <a:cubicBezTo>
                      <a:pt x="0" y="30"/>
                      <a:pt x="0" y="29"/>
                      <a:pt x="0" y="29"/>
                    </a:cubicBezTo>
                    <a:cubicBezTo>
                      <a:pt x="0" y="28"/>
                      <a:pt x="0" y="27"/>
                      <a:pt x="0" y="27"/>
                    </a:cubicBezTo>
                    <a:cubicBezTo>
                      <a:pt x="0" y="19"/>
                      <a:pt x="3" y="13"/>
                      <a:pt x="8" y="8"/>
                    </a:cubicBezTo>
                    <a:cubicBezTo>
                      <a:pt x="12" y="3"/>
                      <a:pt x="19" y="0"/>
                      <a:pt x="26" y="0"/>
                    </a:cubicBezTo>
                    <a:cubicBezTo>
                      <a:pt x="26" y="5"/>
                      <a:pt x="26" y="5"/>
                      <a:pt x="26" y="5"/>
                    </a:cubicBezTo>
                    <a:cubicBezTo>
                      <a:pt x="20" y="5"/>
                      <a:pt x="15" y="8"/>
                      <a:pt x="11" y="11"/>
                    </a:cubicBezTo>
                    <a:cubicBezTo>
                      <a:pt x="7" y="15"/>
                      <a:pt x="5" y="21"/>
                      <a:pt x="5" y="27"/>
                    </a:cubicBezTo>
                    <a:cubicBezTo>
                      <a:pt x="5" y="27"/>
                      <a:pt x="5" y="28"/>
                      <a:pt x="5" y="28"/>
                    </a:cubicBezTo>
                    <a:cubicBezTo>
                      <a:pt x="5" y="29"/>
                      <a:pt x="5" y="29"/>
                      <a:pt x="5" y="29"/>
                    </a:cubicBezTo>
                    <a:cubicBezTo>
                      <a:pt x="5" y="29"/>
                      <a:pt x="5" y="29"/>
                      <a:pt x="6" y="30"/>
                    </a:cubicBezTo>
                    <a:cubicBezTo>
                      <a:pt x="6" y="30"/>
                      <a:pt x="6" y="30"/>
                      <a:pt x="6" y="30"/>
                    </a:cubicBezTo>
                    <a:cubicBezTo>
                      <a:pt x="6" y="30"/>
                      <a:pt x="7" y="31"/>
                      <a:pt x="7" y="31"/>
                    </a:cubicBezTo>
                    <a:cubicBezTo>
                      <a:pt x="26" y="31"/>
                      <a:pt x="26" y="31"/>
                      <a:pt x="26" y="31"/>
                    </a:cubicBezTo>
                    <a:cubicBezTo>
                      <a:pt x="26" y="36"/>
                      <a:pt x="26" y="36"/>
                      <a:pt x="26" y="36"/>
                    </a:cubicBezTo>
                    <a:cubicBezTo>
                      <a:pt x="7" y="36"/>
                      <a:pt x="7" y="36"/>
                      <a:pt x="7" y="36"/>
                    </a:cubicBezTo>
                    <a:cubicBezTo>
                      <a:pt x="6" y="36"/>
                      <a:pt x="6" y="36"/>
                      <a:pt x="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09" name="Freeform 108"/>
              <p:cNvSpPr>
                <a:spLocks noEditPoints="1"/>
              </p:cNvSpPr>
              <p:nvPr/>
            </p:nvSpPr>
            <p:spPr bwMode="auto">
              <a:xfrm>
                <a:off x="6502411" y="1482735"/>
                <a:ext cx="119063" cy="80963"/>
              </a:xfrm>
              <a:custGeom>
                <a:avLst/>
                <a:gdLst>
                  <a:gd name="T0" fmla="*/ 26 w 53"/>
                  <a:gd name="T1" fmla="*/ 0 h 36"/>
                  <a:gd name="T2" fmla="*/ 26 w 53"/>
                  <a:gd name="T3" fmla="*/ 0 h 36"/>
                  <a:gd name="T4" fmla="*/ 45 w 53"/>
                  <a:gd name="T5" fmla="*/ 8 h 36"/>
                  <a:gd name="T6" fmla="*/ 45 w 53"/>
                  <a:gd name="T7" fmla="*/ 8 h 36"/>
                  <a:gd name="T8" fmla="*/ 45 w 53"/>
                  <a:gd name="T9" fmla="*/ 8 h 36"/>
                  <a:gd name="T10" fmla="*/ 53 w 53"/>
                  <a:gd name="T11" fmla="*/ 27 h 36"/>
                  <a:gd name="T12" fmla="*/ 53 w 53"/>
                  <a:gd name="T13" fmla="*/ 29 h 36"/>
                  <a:gd name="T14" fmla="*/ 52 w 53"/>
                  <a:gd name="T15" fmla="*/ 30 h 36"/>
                  <a:gd name="T16" fmla="*/ 51 w 53"/>
                  <a:gd name="T17" fmla="*/ 32 h 36"/>
                  <a:gd name="T18" fmla="*/ 50 w 53"/>
                  <a:gd name="T19" fmla="*/ 33 h 36"/>
                  <a:gd name="T20" fmla="*/ 50 w 53"/>
                  <a:gd name="T21" fmla="*/ 33 h 36"/>
                  <a:gd name="T22" fmla="*/ 50 w 53"/>
                  <a:gd name="T23" fmla="*/ 33 h 36"/>
                  <a:gd name="T24" fmla="*/ 48 w 53"/>
                  <a:gd name="T25" fmla="*/ 35 h 36"/>
                  <a:gd name="T26" fmla="*/ 48 w 53"/>
                  <a:gd name="T27" fmla="*/ 35 h 36"/>
                  <a:gd name="T28" fmla="*/ 47 w 53"/>
                  <a:gd name="T29" fmla="*/ 36 h 36"/>
                  <a:gd name="T30" fmla="*/ 45 w 53"/>
                  <a:gd name="T31" fmla="*/ 36 h 36"/>
                  <a:gd name="T32" fmla="*/ 26 w 53"/>
                  <a:gd name="T33" fmla="*/ 36 h 36"/>
                  <a:gd name="T34" fmla="*/ 26 w 53"/>
                  <a:gd name="T35" fmla="*/ 31 h 36"/>
                  <a:gd name="T36" fmla="*/ 45 w 53"/>
                  <a:gd name="T37" fmla="*/ 31 h 36"/>
                  <a:gd name="T38" fmla="*/ 46 w 53"/>
                  <a:gd name="T39" fmla="*/ 30 h 36"/>
                  <a:gd name="T40" fmla="*/ 46 w 53"/>
                  <a:gd name="T41" fmla="*/ 30 h 36"/>
                  <a:gd name="T42" fmla="*/ 48 w 53"/>
                  <a:gd name="T43" fmla="*/ 29 h 36"/>
                  <a:gd name="T44" fmla="*/ 48 w 53"/>
                  <a:gd name="T45" fmla="*/ 28 h 36"/>
                  <a:gd name="T46" fmla="*/ 48 w 53"/>
                  <a:gd name="T47" fmla="*/ 27 h 36"/>
                  <a:gd name="T48" fmla="*/ 41 w 53"/>
                  <a:gd name="T49" fmla="*/ 11 h 36"/>
                  <a:gd name="T50" fmla="*/ 41 w 53"/>
                  <a:gd name="T51" fmla="*/ 11 h 36"/>
                  <a:gd name="T52" fmla="*/ 26 w 53"/>
                  <a:gd name="T53" fmla="*/ 5 h 36"/>
                  <a:gd name="T54" fmla="*/ 26 w 53"/>
                  <a:gd name="T55" fmla="*/ 5 h 36"/>
                  <a:gd name="T56" fmla="*/ 26 w 53"/>
                  <a:gd name="T57" fmla="*/ 0 h 36"/>
                  <a:gd name="T58" fmla="*/ 5 w 53"/>
                  <a:gd name="T59" fmla="*/ 36 h 36"/>
                  <a:gd name="T60" fmla="*/ 4 w 53"/>
                  <a:gd name="T61" fmla="*/ 35 h 36"/>
                  <a:gd name="T62" fmla="*/ 4 w 53"/>
                  <a:gd name="T63" fmla="*/ 35 h 36"/>
                  <a:gd name="T64" fmla="*/ 2 w 53"/>
                  <a:gd name="T65" fmla="*/ 33 h 36"/>
                  <a:gd name="T66" fmla="*/ 1 w 53"/>
                  <a:gd name="T67" fmla="*/ 32 h 36"/>
                  <a:gd name="T68" fmla="*/ 1 w 53"/>
                  <a:gd name="T69" fmla="*/ 32 h 36"/>
                  <a:gd name="T70" fmla="*/ 0 w 53"/>
                  <a:gd name="T71" fmla="*/ 30 h 36"/>
                  <a:gd name="T72" fmla="*/ 0 w 53"/>
                  <a:gd name="T73" fmla="*/ 29 h 36"/>
                  <a:gd name="T74" fmla="*/ 0 w 53"/>
                  <a:gd name="T75" fmla="*/ 27 h 36"/>
                  <a:gd name="T76" fmla="*/ 7 w 53"/>
                  <a:gd name="T77" fmla="*/ 8 h 36"/>
                  <a:gd name="T78" fmla="*/ 7 w 53"/>
                  <a:gd name="T79" fmla="*/ 8 h 36"/>
                  <a:gd name="T80" fmla="*/ 26 w 53"/>
                  <a:gd name="T81" fmla="*/ 0 h 36"/>
                  <a:gd name="T82" fmla="*/ 26 w 53"/>
                  <a:gd name="T83" fmla="*/ 5 h 36"/>
                  <a:gd name="T84" fmla="*/ 11 w 53"/>
                  <a:gd name="T85" fmla="*/ 11 h 36"/>
                  <a:gd name="T86" fmla="*/ 11 w 53"/>
                  <a:gd name="T87" fmla="*/ 12 h 36"/>
                  <a:gd name="T88" fmla="*/ 4 w 53"/>
                  <a:gd name="T89" fmla="*/ 27 h 36"/>
                  <a:gd name="T90" fmla="*/ 4 w 53"/>
                  <a:gd name="T91" fmla="*/ 28 h 36"/>
                  <a:gd name="T92" fmla="*/ 5 w 53"/>
                  <a:gd name="T93" fmla="*/ 29 h 36"/>
                  <a:gd name="T94" fmla="*/ 6 w 53"/>
                  <a:gd name="T95" fmla="*/ 30 h 36"/>
                  <a:gd name="T96" fmla="*/ 6 w 53"/>
                  <a:gd name="T97" fmla="*/ 30 h 36"/>
                  <a:gd name="T98" fmla="*/ 7 w 53"/>
                  <a:gd name="T99" fmla="*/ 31 h 36"/>
                  <a:gd name="T100" fmla="*/ 26 w 53"/>
                  <a:gd name="T101" fmla="*/ 31 h 36"/>
                  <a:gd name="T102" fmla="*/ 26 w 53"/>
                  <a:gd name="T103" fmla="*/ 36 h 36"/>
                  <a:gd name="T104" fmla="*/ 7 w 53"/>
                  <a:gd name="T105" fmla="*/ 36 h 36"/>
                  <a:gd name="T106" fmla="*/ 5 w 53"/>
                  <a:gd name="T10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36">
                    <a:moveTo>
                      <a:pt x="26" y="0"/>
                    </a:moveTo>
                    <a:cubicBezTo>
                      <a:pt x="26" y="0"/>
                      <a:pt x="26" y="0"/>
                      <a:pt x="26" y="0"/>
                    </a:cubicBezTo>
                    <a:cubicBezTo>
                      <a:pt x="33" y="0"/>
                      <a:pt x="40" y="3"/>
                      <a:pt x="45" y="8"/>
                    </a:cubicBezTo>
                    <a:cubicBezTo>
                      <a:pt x="45" y="8"/>
                      <a:pt x="45" y="8"/>
                      <a:pt x="45" y="8"/>
                    </a:cubicBezTo>
                    <a:cubicBezTo>
                      <a:pt x="45" y="8"/>
                      <a:pt x="45" y="8"/>
                      <a:pt x="45" y="8"/>
                    </a:cubicBezTo>
                    <a:cubicBezTo>
                      <a:pt x="50" y="13"/>
                      <a:pt x="53" y="19"/>
                      <a:pt x="53" y="27"/>
                    </a:cubicBezTo>
                    <a:cubicBezTo>
                      <a:pt x="53" y="27"/>
                      <a:pt x="53" y="28"/>
                      <a:pt x="53" y="29"/>
                    </a:cubicBezTo>
                    <a:cubicBezTo>
                      <a:pt x="52" y="29"/>
                      <a:pt x="52" y="30"/>
                      <a:pt x="52" y="30"/>
                    </a:cubicBezTo>
                    <a:cubicBezTo>
                      <a:pt x="52" y="31"/>
                      <a:pt x="52" y="31"/>
                      <a:pt x="51" y="32"/>
                    </a:cubicBezTo>
                    <a:cubicBezTo>
                      <a:pt x="51" y="32"/>
                      <a:pt x="50" y="33"/>
                      <a:pt x="50" y="33"/>
                    </a:cubicBezTo>
                    <a:cubicBezTo>
                      <a:pt x="50" y="33"/>
                      <a:pt x="50" y="33"/>
                      <a:pt x="50" y="33"/>
                    </a:cubicBezTo>
                    <a:cubicBezTo>
                      <a:pt x="50" y="33"/>
                      <a:pt x="50" y="33"/>
                      <a:pt x="50" y="33"/>
                    </a:cubicBezTo>
                    <a:cubicBezTo>
                      <a:pt x="49" y="34"/>
                      <a:pt x="49" y="34"/>
                      <a:pt x="48" y="35"/>
                    </a:cubicBezTo>
                    <a:cubicBezTo>
                      <a:pt x="48" y="35"/>
                      <a:pt x="48" y="35"/>
                      <a:pt x="48" y="35"/>
                    </a:cubicBezTo>
                    <a:cubicBezTo>
                      <a:pt x="48" y="35"/>
                      <a:pt x="47" y="36"/>
                      <a:pt x="47" y="36"/>
                    </a:cubicBezTo>
                    <a:cubicBezTo>
                      <a:pt x="46" y="36"/>
                      <a:pt x="46" y="36"/>
                      <a:pt x="45" y="36"/>
                    </a:cubicBezTo>
                    <a:cubicBezTo>
                      <a:pt x="26" y="36"/>
                      <a:pt x="26" y="36"/>
                      <a:pt x="26" y="36"/>
                    </a:cubicBezTo>
                    <a:cubicBezTo>
                      <a:pt x="26" y="31"/>
                      <a:pt x="26" y="31"/>
                      <a:pt x="26" y="31"/>
                    </a:cubicBezTo>
                    <a:cubicBezTo>
                      <a:pt x="45" y="31"/>
                      <a:pt x="45" y="31"/>
                      <a:pt x="45" y="31"/>
                    </a:cubicBezTo>
                    <a:cubicBezTo>
                      <a:pt x="45" y="31"/>
                      <a:pt x="46" y="30"/>
                      <a:pt x="46" y="30"/>
                    </a:cubicBezTo>
                    <a:cubicBezTo>
                      <a:pt x="46" y="30"/>
                      <a:pt x="46" y="30"/>
                      <a:pt x="46" y="30"/>
                    </a:cubicBezTo>
                    <a:cubicBezTo>
                      <a:pt x="47" y="29"/>
                      <a:pt x="47" y="29"/>
                      <a:pt x="48" y="29"/>
                    </a:cubicBezTo>
                    <a:cubicBezTo>
                      <a:pt x="48" y="28"/>
                      <a:pt x="48" y="28"/>
                      <a:pt x="48" y="28"/>
                    </a:cubicBezTo>
                    <a:cubicBezTo>
                      <a:pt x="48" y="28"/>
                      <a:pt x="48" y="27"/>
                      <a:pt x="48" y="27"/>
                    </a:cubicBezTo>
                    <a:cubicBezTo>
                      <a:pt x="48" y="21"/>
                      <a:pt x="45" y="15"/>
                      <a:pt x="41" y="11"/>
                    </a:cubicBezTo>
                    <a:cubicBezTo>
                      <a:pt x="41" y="11"/>
                      <a:pt x="41" y="11"/>
                      <a:pt x="41" y="11"/>
                    </a:cubicBezTo>
                    <a:cubicBezTo>
                      <a:pt x="38" y="8"/>
                      <a:pt x="32" y="5"/>
                      <a:pt x="26" y="5"/>
                    </a:cubicBezTo>
                    <a:cubicBezTo>
                      <a:pt x="26" y="5"/>
                      <a:pt x="26" y="5"/>
                      <a:pt x="26" y="5"/>
                    </a:cubicBezTo>
                    <a:lnTo>
                      <a:pt x="26" y="0"/>
                    </a:lnTo>
                    <a:close/>
                    <a:moveTo>
                      <a:pt x="5" y="36"/>
                    </a:moveTo>
                    <a:cubicBezTo>
                      <a:pt x="5" y="36"/>
                      <a:pt x="4" y="35"/>
                      <a:pt x="4" y="35"/>
                    </a:cubicBezTo>
                    <a:cubicBezTo>
                      <a:pt x="4" y="35"/>
                      <a:pt x="4" y="35"/>
                      <a:pt x="4" y="35"/>
                    </a:cubicBezTo>
                    <a:cubicBezTo>
                      <a:pt x="3" y="34"/>
                      <a:pt x="3" y="34"/>
                      <a:pt x="2" y="33"/>
                    </a:cubicBezTo>
                    <a:cubicBezTo>
                      <a:pt x="2" y="33"/>
                      <a:pt x="1" y="32"/>
                      <a:pt x="1" y="32"/>
                    </a:cubicBezTo>
                    <a:cubicBezTo>
                      <a:pt x="1" y="32"/>
                      <a:pt x="1" y="32"/>
                      <a:pt x="1" y="32"/>
                    </a:cubicBezTo>
                    <a:cubicBezTo>
                      <a:pt x="0" y="32"/>
                      <a:pt x="0" y="31"/>
                      <a:pt x="0" y="30"/>
                    </a:cubicBezTo>
                    <a:cubicBezTo>
                      <a:pt x="0" y="30"/>
                      <a:pt x="0" y="29"/>
                      <a:pt x="0" y="29"/>
                    </a:cubicBezTo>
                    <a:cubicBezTo>
                      <a:pt x="0" y="28"/>
                      <a:pt x="0" y="27"/>
                      <a:pt x="0" y="27"/>
                    </a:cubicBezTo>
                    <a:cubicBezTo>
                      <a:pt x="0" y="20"/>
                      <a:pt x="3" y="13"/>
                      <a:pt x="7" y="8"/>
                    </a:cubicBezTo>
                    <a:cubicBezTo>
                      <a:pt x="7" y="8"/>
                      <a:pt x="7" y="8"/>
                      <a:pt x="7" y="8"/>
                    </a:cubicBezTo>
                    <a:cubicBezTo>
                      <a:pt x="12" y="3"/>
                      <a:pt x="19" y="0"/>
                      <a:pt x="26" y="0"/>
                    </a:cubicBezTo>
                    <a:cubicBezTo>
                      <a:pt x="26" y="5"/>
                      <a:pt x="26" y="5"/>
                      <a:pt x="26" y="5"/>
                    </a:cubicBezTo>
                    <a:cubicBezTo>
                      <a:pt x="20" y="5"/>
                      <a:pt x="15" y="8"/>
                      <a:pt x="11" y="11"/>
                    </a:cubicBezTo>
                    <a:cubicBezTo>
                      <a:pt x="11" y="12"/>
                      <a:pt x="11" y="12"/>
                      <a:pt x="11" y="12"/>
                    </a:cubicBezTo>
                    <a:cubicBezTo>
                      <a:pt x="7" y="15"/>
                      <a:pt x="4" y="21"/>
                      <a:pt x="4" y="27"/>
                    </a:cubicBezTo>
                    <a:cubicBezTo>
                      <a:pt x="4" y="27"/>
                      <a:pt x="4" y="28"/>
                      <a:pt x="4" y="28"/>
                    </a:cubicBezTo>
                    <a:cubicBezTo>
                      <a:pt x="5" y="29"/>
                      <a:pt x="5" y="29"/>
                      <a:pt x="5" y="29"/>
                    </a:cubicBezTo>
                    <a:cubicBezTo>
                      <a:pt x="5" y="29"/>
                      <a:pt x="5" y="29"/>
                      <a:pt x="6" y="30"/>
                    </a:cubicBezTo>
                    <a:cubicBezTo>
                      <a:pt x="6" y="30"/>
                      <a:pt x="6" y="30"/>
                      <a:pt x="6" y="30"/>
                    </a:cubicBezTo>
                    <a:cubicBezTo>
                      <a:pt x="6" y="30"/>
                      <a:pt x="7" y="31"/>
                      <a:pt x="7" y="31"/>
                    </a:cubicBezTo>
                    <a:cubicBezTo>
                      <a:pt x="26" y="31"/>
                      <a:pt x="26" y="31"/>
                      <a:pt x="26" y="31"/>
                    </a:cubicBezTo>
                    <a:cubicBezTo>
                      <a:pt x="26" y="36"/>
                      <a:pt x="26" y="36"/>
                      <a:pt x="26" y="36"/>
                    </a:cubicBezTo>
                    <a:cubicBezTo>
                      <a:pt x="7" y="36"/>
                      <a:pt x="7" y="36"/>
                      <a:pt x="7" y="36"/>
                    </a:cubicBezTo>
                    <a:cubicBezTo>
                      <a:pt x="6" y="36"/>
                      <a:pt x="6" y="36"/>
                      <a:pt x="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0" name="Freeform 109"/>
              <p:cNvSpPr>
                <a:spLocks noEditPoints="1"/>
              </p:cNvSpPr>
              <p:nvPr/>
            </p:nvSpPr>
            <p:spPr bwMode="auto">
              <a:xfrm>
                <a:off x="6737361" y="1482735"/>
                <a:ext cx="119063" cy="80963"/>
              </a:xfrm>
              <a:custGeom>
                <a:avLst/>
                <a:gdLst>
                  <a:gd name="T0" fmla="*/ 27 w 53"/>
                  <a:gd name="T1" fmla="*/ 31 h 36"/>
                  <a:gd name="T2" fmla="*/ 44 w 53"/>
                  <a:gd name="T3" fmla="*/ 31 h 36"/>
                  <a:gd name="T4" fmla="*/ 46 w 53"/>
                  <a:gd name="T5" fmla="*/ 29 h 36"/>
                  <a:gd name="T6" fmla="*/ 48 w 53"/>
                  <a:gd name="T7" fmla="*/ 27 h 36"/>
                  <a:gd name="T8" fmla="*/ 48 w 53"/>
                  <a:gd name="T9" fmla="*/ 27 h 36"/>
                  <a:gd name="T10" fmla="*/ 42 w 53"/>
                  <a:gd name="T11" fmla="*/ 11 h 36"/>
                  <a:gd name="T12" fmla="*/ 42 w 53"/>
                  <a:gd name="T13" fmla="*/ 11 h 36"/>
                  <a:gd name="T14" fmla="*/ 27 w 53"/>
                  <a:gd name="T15" fmla="*/ 5 h 36"/>
                  <a:gd name="T16" fmla="*/ 27 w 53"/>
                  <a:gd name="T17" fmla="*/ 5 h 36"/>
                  <a:gd name="T18" fmla="*/ 27 w 53"/>
                  <a:gd name="T19" fmla="*/ 0 h 36"/>
                  <a:gd name="T20" fmla="*/ 27 w 53"/>
                  <a:gd name="T21" fmla="*/ 0 h 36"/>
                  <a:gd name="T22" fmla="*/ 45 w 53"/>
                  <a:gd name="T23" fmla="*/ 8 h 36"/>
                  <a:gd name="T24" fmla="*/ 45 w 53"/>
                  <a:gd name="T25" fmla="*/ 8 h 36"/>
                  <a:gd name="T26" fmla="*/ 45 w 53"/>
                  <a:gd name="T27" fmla="*/ 8 h 36"/>
                  <a:gd name="T28" fmla="*/ 53 w 53"/>
                  <a:gd name="T29" fmla="*/ 27 h 36"/>
                  <a:gd name="T30" fmla="*/ 53 w 53"/>
                  <a:gd name="T31" fmla="*/ 28 h 36"/>
                  <a:gd name="T32" fmla="*/ 53 w 53"/>
                  <a:gd name="T33" fmla="*/ 28 h 36"/>
                  <a:gd name="T34" fmla="*/ 53 w 53"/>
                  <a:gd name="T35" fmla="*/ 29 h 36"/>
                  <a:gd name="T36" fmla="*/ 52 w 53"/>
                  <a:gd name="T37" fmla="*/ 31 h 36"/>
                  <a:gd name="T38" fmla="*/ 49 w 53"/>
                  <a:gd name="T39" fmla="*/ 33 h 36"/>
                  <a:gd name="T40" fmla="*/ 47 w 53"/>
                  <a:gd name="T41" fmla="*/ 35 h 36"/>
                  <a:gd name="T42" fmla="*/ 47 w 53"/>
                  <a:gd name="T43" fmla="*/ 35 h 36"/>
                  <a:gd name="T44" fmla="*/ 46 w 53"/>
                  <a:gd name="T45" fmla="*/ 36 h 36"/>
                  <a:gd name="T46" fmla="*/ 44 w 53"/>
                  <a:gd name="T47" fmla="*/ 36 h 36"/>
                  <a:gd name="T48" fmla="*/ 27 w 53"/>
                  <a:gd name="T49" fmla="*/ 36 h 36"/>
                  <a:gd name="T50" fmla="*/ 27 w 53"/>
                  <a:gd name="T51" fmla="*/ 31 h 36"/>
                  <a:gd name="T52" fmla="*/ 6 w 53"/>
                  <a:gd name="T53" fmla="*/ 31 h 36"/>
                  <a:gd name="T54" fmla="*/ 27 w 53"/>
                  <a:gd name="T55" fmla="*/ 31 h 36"/>
                  <a:gd name="T56" fmla="*/ 27 w 53"/>
                  <a:gd name="T57" fmla="*/ 36 h 36"/>
                  <a:gd name="T58" fmla="*/ 6 w 53"/>
                  <a:gd name="T59" fmla="*/ 36 h 36"/>
                  <a:gd name="T60" fmla="*/ 4 w 53"/>
                  <a:gd name="T61" fmla="*/ 36 h 36"/>
                  <a:gd name="T62" fmla="*/ 4 w 53"/>
                  <a:gd name="T63" fmla="*/ 36 h 36"/>
                  <a:gd name="T64" fmla="*/ 3 w 53"/>
                  <a:gd name="T65" fmla="*/ 35 h 36"/>
                  <a:gd name="T66" fmla="*/ 3 w 53"/>
                  <a:gd name="T67" fmla="*/ 35 h 36"/>
                  <a:gd name="T68" fmla="*/ 3 w 53"/>
                  <a:gd name="T69" fmla="*/ 35 h 36"/>
                  <a:gd name="T70" fmla="*/ 2 w 53"/>
                  <a:gd name="T71" fmla="*/ 34 h 36"/>
                  <a:gd name="T72" fmla="*/ 2 w 53"/>
                  <a:gd name="T73" fmla="*/ 34 h 36"/>
                  <a:gd name="T74" fmla="*/ 1 w 53"/>
                  <a:gd name="T75" fmla="*/ 33 h 36"/>
                  <a:gd name="T76" fmla="*/ 1 w 53"/>
                  <a:gd name="T77" fmla="*/ 32 h 36"/>
                  <a:gd name="T78" fmla="*/ 0 w 53"/>
                  <a:gd name="T79" fmla="*/ 29 h 36"/>
                  <a:gd name="T80" fmla="*/ 0 w 53"/>
                  <a:gd name="T81" fmla="*/ 27 h 36"/>
                  <a:gd name="T82" fmla="*/ 8 w 53"/>
                  <a:gd name="T83" fmla="*/ 8 h 36"/>
                  <a:gd name="T84" fmla="*/ 27 w 53"/>
                  <a:gd name="T85" fmla="*/ 0 h 36"/>
                  <a:gd name="T86" fmla="*/ 27 w 53"/>
                  <a:gd name="T87" fmla="*/ 5 h 36"/>
                  <a:gd name="T88" fmla="*/ 11 w 53"/>
                  <a:gd name="T89" fmla="*/ 11 h 36"/>
                  <a:gd name="T90" fmla="*/ 5 w 53"/>
                  <a:gd name="T91" fmla="*/ 27 h 36"/>
                  <a:gd name="T92" fmla="*/ 5 w 53"/>
                  <a:gd name="T93" fmla="*/ 29 h 36"/>
                  <a:gd name="T94" fmla="*/ 5 w 53"/>
                  <a:gd name="T95" fmla="*/ 30 h 36"/>
                  <a:gd name="T96" fmla="*/ 5 w 53"/>
                  <a:gd name="T97" fmla="*/ 31 h 36"/>
                  <a:gd name="T98" fmla="*/ 5 w 53"/>
                  <a:gd name="T99" fmla="*/ 31 h 36"/>
                  <a:gd name="T100" fmla="*/ 6 w 53"/>
                  <a:gd name="T101"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3" h="36">
                    <a:moveTo>
                      <a:pt x="27" y="31"/>
                    </a:moveTo>
                    <a:cubicBezTo>
                      <a:pt x="44" y="31"/>
                      <a:pt x="44" y="31"/>
                      <a:pt x="44" y="31"/>
                    </a:cubicBezTo>
                    <a:cubicBezTo>
                      <a:pt x="45" y="30"/>
                      <a:pt x="45" y="30"/>
                      <a:pt x="46" y="29"/>
                    </a:cubicBezTo>
                    <a:cubicBezTo>
                      <a:pt x="47" y="28"/>
                      <a:pt x="48" y="28"/>
                      <a:pt x="48" y="27"/>
                    </a:cubicBezTo>
                    <a:cubicBezTo>
                      <a:pt x="48" y="27"/>
                      <a:pt x="48" y="27"/>
                      <a:pt x="48" y="27"/>
                    </a:cubicBezTo>
                    <a:cubicBezTo>
                      <a:pt x="48" y="21"/>
                      <a:pt x="46" y="15"/>
                      <a:pt x="42" y="11"/>
                    </a:cubicBezTo>
                    <a:cubicBezTo>
                      <a:pt x="42" y="11"/>
                      <a:pt x="42" y="11"/>
                      <a:pt x="42" y="11"/>
                    </a:cubicBezTo>
                    <a:cubicBezTo>
                      <a:pt x="38" y="8"/>
                      <a:pt x="33" y="5"/>
                      <a:pt x="27" y="5"/>
                    </a:cubicBezTo>
                    <a:cubicBezTo>
                      <a:pt x="27" y="5"/>
                      <a:pt x="27" y="5"/>
                      <a:pt x="27" y="5"/>
                    </a:cubicBezTo>
                    <a:cubicBezTo>
                      <a:pt x="27" y="0"/>
                      <a:pt x="27" y="0"/>
                      <a:pt x="27" y="0"/>
                    </a:cubicBezTo>
                    <a:cubicBezTo>
                      <a:pt x="27" y="0"/>
                      <a:pt x="27" y="0"/>
                      <a:pt x="27" y="0"/>
                    </a:cubicBezTo>
                    <a:cubicBezTo>
                      <a:pt x="34" y="0"/>
                      <a:pt x="40" y="3"/>
                      <a:pt x="45" y="8"/>
                    </a:cubicBezTo>
                    <a:cubicBezTo>
                      <a:pt x="45" y="8"/>
                      <a:pt x="45" y="8"/>
                      <a:pt x="45" y="8"/>
                    </a:cubicBezTo>
                    <a:cubicBezTo>
                      <a:pt x="45" y="8"/>
                      <a:pt x="45" y="8"/>
                      <a:pt x="45" y="8"/>
                    </a:cubicBezTo>
                    <a:cubicBezTo>
                      <a:pt x="50" y="13"/>
                      <a:pt x="53" y="19"/>
                      <a:pt x="53" y="27"/>
                    </a:cubicBezTo>
                    <a:cubicBezTo>
                      <a:pt x="53" y="27"/>
                      <a:pt x="53" y="27"/>
                      <a:pt x="53" y="28"/>
                    </a:cubicBezTo>
                    <a:cubicBezTo>
                      <a:pt x="53" y="28"/>
                      <a:pt x="53" y="28"/>
                      <a:pt x="53" y="28"/>
                    </a:cubicBezTo>
                    <a:cubicBezTo>
                      <a:pt x="53" y="28"/>
                      <a:pt x="53" y="29"/>
                      <a:pt x="53" y="29"/>
                    </a:cubicBezTo>
                    <a:cubicBezTo>
                      <a:pt x="53" y="30"/>
                      <a:pt x="52" y="30"/>
                      <a:pt x="52" y="31"/>
                    </a:cubicBezTo>
                    <a:cubicBezTo>
                      <a:pt x="51" y="31"/>
                      <a:pt x="50" y="32"/>
                      <a:pt x="49" y="33"/>
                    </a:cubicBezTo>
                    <a:cubicBezTo>
                      <a:pt x="49" y="33"/>
                      <a:pt x="48" y="34"/>
                      <a:pt x="47" y="35"/>
                    </a:cubicBezTo>
                    <a:cubicBezTo>
                      <a:pt x="47" y="35"/>
                      <a:pt x="47" y="35"/>
                      <a:pt x="47" y="35"/>
                    </a:cubicBezTo>
                    <a:cubicBezTo>
                      <a:pt x="47" y="35"/>
                      <a:pt x="46" y="35"/>
                      <a:pt x="46" y="36"/>
                    </a:cubicBezTo>
                    <a:cubicBezTo>
                      <a:pt x="45" y="36"/>
                      <a:pt x="45" y="36"/>
                      <a:pt x="44" y="36"/>
                    </a:cubicBezTo>
                    <a:cubicBezTo>
                      <a:pt x="27" y="36"/>
                      <a:pt x="27" y="36"/>
                      <a:pt x="27" y="36"/>
                    </a:cubicBezTo>
                    <a:lnTo>
                      <a:pt x="27" y="31"/>
                    </a:lnTo>
                    <a:close/>
                    <a:moveTo>
                      <a:pt x="6" y="31"/>
                    </a:moveTo>
                    <a:cubicBezTo>
                      <a:pt x="27" y="31"/>
                      <a:pt x="27" y="31"/>
                      <a:pt x="27" y="31"/>
                    </a:cubicBezTo>
                    <a:cubicBezTo>
                      <a:pt x="27" y="36"/>
                      <a:pt x="27" y="36"/>
                      <a:pt x="27" y="36"/>
                    </a:cubicBezTo>
                    <a:cubicBezTo>
                      <a:pt x="6" y="36"/>
                      <a:pt x="6" y="36"/>
                      <a:pt x="6" y="36"/>
                    </a:cubicBezTo>
                    <a:cubicBezTo>
                      <a:pt x="5" y="36"/>
                      <a:pt x="5" y="36"/>
                      <a:pt x="4" y="36"/>
                    </a:cubicBezTo>
                    <a:cubicBezTo>
                      <a:pt x="4" y="36"/>
                      <a:pt x="4" y="36"/>
                      <a:pt x="4" y="36"/>
                    </a:cubicBezTo>
                    <a:cubicBezTo>
                      <a:pt x="4" y="36"/>
                      <a:pt x="3" y="35"/>
                      <a:pt x="3" y="35"/>
                    </a:cubicBezTo>
                    <a:cubicBezTo>
                      <a:pt x="3" y="35"/>
                      <a:pt x="3" y="35"/>
                      <a:pt x="3" y="35"/>
                    </a:cubicBezTo>
                    <a:cubicBezTo>
                      <a:pt x="3" y="35"/>
                      <a:pt x="3" y="35"/>
                      <a:pt x="3" y="35"/>
                    </a:cubicBezTo>
                    <a:cubicBezTo>
                      <a:pt x="3" y="34"/>
                      <a:pt x="2" y="34"/>
                      <a:pt x="2" y="34"/>
                    </a:cubicBezTo>
                    <a:cubicBezTo>
                      <a:pt x="2" y="34"/>
                      <a:pt x="2" y="34"/>
                      <a:pt x="2" y="34"/>
                    </a:cubicBezTo>
                    <a:cubicBezTo>
                      <a:pt x="2" y="34"/>
                      <a:pt x="2" y="33"/>
                      <a:pt x="1" y="33"/>
                    </a:cubicBezTo>
                    <a:cubicBezTo>
                      <a:pt x="1" y="33"/>
                      <a:pt x="1" y="32"/>
                      <a:pt x="1" y="32"/>
                    </a:cubicBezTo>
                    <a:cubicBezTo>
                      <a:pt x="0" y="31"/>
                      <a:pt x="0" y="30"/>
                      <a:pt x="0" y="29"/>
                    </a:cubicBezTo>
                    <a:cubicBezTo>
                      <a:pt x="0" y="28"/>
                      <a:pt x="0" y="28"/>
                      <a:pt x="0" y="27"/>
                    </a:cubicBezTo>
                    <a:cubicBezTo>
                      <a:pt x="0" y="19"/>
                      <a:pt x="3" y="13"/>
                      <a:pt x="8" y="8"/>
                    </a:cubicBezTo>
                    <a:cubicBezTo>
                      <a:pt x="13" y="3"/>
                      <a:pt x="19" y="0"/>
                      <a:pt x="27" y="0"/>
                    </a:cubicBezTo>
                    <a:cubicBezTo>
                      <a:pt x="27" y="5"/>
                      <a:pt x="27" y="5"/>
                      <a:pt x="27" y="5"/>
                    </a:cubicBezTo>
                    <a:cubicBezTo>
                      <a:pt x="21" y="5"/>
                      <a:pt x="15" y="8"/>
                      <a:pt x="11" y="11"/>
                    </a:cubicBezTo>
                    <a:cubicBezTo>
                      <a:pt x="7" y="15"/>
                      <a:pt x="5" y="21"/>
                      <a:pt x="5" y="27"/>
                    </a:cubicBezTo>
                    <a:cubicBezTo>
                      <a:pt x="5" y="28"/>
                      <a:pt x="5" y="28"/>
                      <a:pt x="5" y="29"/>
                    </a:cubicBezTo>
                    <a:cubicBezTo>
                      <a:pt x="5" y="29"/>
                      <a:pt x="5" y="30"/>
                      <a:pt x="5" y="30"/>
                    </a:cubicBezTo>
                    <a:cubicBezTo>
                      <a:pt x="5" y="31"/>
                      <a:pt x="5" y="31"/>
                      <a:pt x="5" y="31"/>
                    </a:cubicBezTo>
                    <a:cubicBezTo>
                      <a:pt x="5" y="31"/>
                      <a:pt x="5" y="31"/>
                      <a:pt x="5" y="31"/>
                    </a:cubicBezTo>
                    <a:cubicBezTo>
                      <a:pt x="6" y="31"/>
                      <a:pt x="6" y="31"/>
                      <a:pt x="6"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1" name="Freeform 110"/>
              <p:cNvSpPr>
                <a:spLocks noEditPoints="1"/>
              </p:cNvSpPr>
              <p:nvPr/>
            </p:nvSpPr>
            <p:spPr bwMode="auto">
              <a:xfrm>
                <a:off x="6215073" y="1552584"/>
                <a:ext cx="225425" cy="84138"/>
              </a:xfrm>
              <a:custGeom>
                <a:avLst/>
                <a:gdLst>
                  <a:gd name="T0" fmla="*/ 93 w 100"/>
                  <a:gd name="T1" fmla="*/ 21 h 37"/>
                  <a:gd name="T2" fmla="*/ 93 w 100"/>
                  <a:gd name="T3" fmla="*/ 8 h 37"/>
                  <a:gd name="T4" fmla="*/ 95 w 100"/>
                  <a:gd name="T5" fmla="*/ 3 h 37"/>
                  <a:gd name="T6" fmla="*/ 100 w 100"/>
                  <a:gd name="T7" fmla="*/ 13 h 37"/>
                  <a:gd name="T8" fmla="*/ 97 w 100"/>
                  <a:gd name="T9" fmla="*/ 24 h 37"/>
                  <a:gd name="T10" fmla="*/ 93 w 100"/>
                  <a:gd name="T11" fmla="*/ 21 h 37"/>
                  <a:gd name="T12" fmla="*/ 93 w 100"/>
                  <a:gd name="T13" fmla="*/ 21 h 37"/>
                  <a:gd name="T14" fmla="*/ 93 w 100"/>
                  <a:gd name="T15" fmla="*/ 21 h 37"/>
                  <a:gd name="T16" fmla="*/ 93 w 100"/>
                  <a:gd name="T17" fmla="*/ 28 h 37"/>
                  <a:gd name="T18" fmla="*/ 92 w 100"/>
                  <a:gd name="T19" fmla="*/ 22 h 37"/>
                  <a:gd name="T20" fmla="*/ 92 w 100"/>
                  <a:gd name="T21" fmla="*/ 7 h 37"/>
                  <a:gd name="T22" fmla="*/ 92 w 100"/>
                  <a:gd name="T23" fmla="*/ 1 h 37"/>
                  <a:gd name="T24" fmla="*/ 93 w 100"/>
                  <a:gd name="T25" fmla="*/ 8 h 37"/>
                  <a:gd name="T26" fmla="*/ 93 w 100"/>
                  <a:gd name="T27" fmla="*/ 21 h 37"/>
                  <a:gd name="T28" fmla="*/ 92 w 100"/>
                  <a:gd name="T29" fmla="*/ 7 h 37"/>
                  <a:gd name="T30" fmla="*/ 50 w 100"/>
                  <a:gd name="T31" fmla="*/ 32 h 37"/>
                  <a:gd name="T32" fmla="*/ 82 w 100"/>
                  <a:gd name="T33" fmla="*/ 29 h 37"/>
                  <a:gd name="T34" fmla="*/ 92 w 100"/>
                  <a:gd name="T35" fmla="*/ 29 h 37"/>
                  <a:gd name="T36" fmla="*/ 69 w 100"/>
                  <a:gd name="T37" fmla="*/ 37 h 37"/>
                  <a:gd name="T38" fmla="*/ 50 w 100"/>
                  <a:gd name="T39" fmla="*/ 32 h 37"/>
                  <a:gd name="T40" fmla="*/ 92 w 100"/>
                  <a:gd name="T41" fmla="*/ 7 h 37"/>
                  <a:gd name="T42" fmla="*/ 85 w 100"/>
                  <a:gd name="T43" fmla="*/ 4 h 37"/>
                  <a:gd name="T44" fmla="*/ 78 w 100"/>
                  <a:gd name="T45" fmla="*/ 8 h 37"/>
                  <a:gd name="T46" fmla="*/ 70 w 100"/>
                  <a:gd name="T47" fmla="*/ 12 h 37"/>
                  <a:gd name="T48" fmla="*/ 70 w 100"/>
                  <a:gd name="T49" fmla="*/ 12 h 37"/>
                  <a:gd name="T50" fmla="*/ 70 w 100"/>
                  <a:gd name="T51" fmla="*/ 12 h 37"/>
                  <a:gd name="T52" fmla="*/ 50 w 100"/>
                  <a:gd name="T53" fmla="*/ 12 h 37"/>
                  <a:gd name="T54" fmla="*/ 69 w 100"/>
                  <a:gd name="T55" fmla="*/ 7 h 37"/>
                  <a:gd name="T56" fmla="*/ 70 w 100"/>
                  <a:gd name="T57" fmla="*/ 7 h 37"/>
                  <a:gd name="T58" fmla="*/ 70 w 100"/>
                  <a:gd name="T59" fmla="*/ 7 h 37"/>
                  <a:gd name="T60" fmla="*/ 74 w 100"/>
                  <a:gd name="T61" fmla="*/ 5 h 37"/>
                  <a:gd name="T62" fmla="*/ 85 w 100"/>
                  <a:gd name="T63" fmla="*/ 0 h 37"/>
                  <a:gd name="T64" fmla="*/ 92 w 100"/>
                  <a:gd name="T65" fmla="*/ 1 h 37"/>
                  <a:gd name="T66" fmla="*/ 92 w 100"/>
                  <a:gd name="T67" fmla="*/ 7 h 37"/>
                  <a:gd name="T68" fmla="*/ 15 w 100"/>
                  <a:gd name="T69" fmla="*/ 4 h 37"/>
                  <a:gd name="T70" fmla="*/ 9 w 100"/>
                  <a:gd name="T71" fmla="*/ 7 h 37"/>
                  <a:gd name="T72" fmla="*/ 7 w 100"/>
                  <a:gd name="T73" fmla="*/ 21 h 37"/>
                  <a:gd name="T74" fmla="*/ 31 w 100"/>
                  <a:gd name="T75" fmla="*/ 32 h 37"/>
                  <a:gd name="T76" fmla="*/ 50 w 100"/>
                  <a:gd name="T77" fmla="*/ 37 h 37"/>
                  <a:gd name="T78" fmla="*/ 16 w 100"/>
                  <a:gd name="T79" fmla="*/ 33 h 37"/>
                  <a:gd name="T80" fmla="*/ 0 w 100"/>
                  <a:gd name="T81" fmla="*/ 13 h 37"/>
                  <a:gd name="T82" fmla="*/ 10 w 100"/>
                  <a:gd name="T83" fmla="*/ 0 h 37"/>
                  <a:gd name="T84" fmla="*/ 21 w 100"/>
                  <a:gd name="T85" fmla="*/ 1 h 37"/>
                  <a:gd name="T86" fmla="*/ 28 w 100"/>
                  <a:gd name="T87" fmla="*/ 6 h 37"/>
                  <a:gd name="T88" fmla="*/ 31 w 100"/>
                  <a:gd name="T89" fmla="*/ 7 h 37"/>
                  <a:gd name="T90" fmla="*/ 31 w 100"/>
                  <a:gd name="T91" fmla="*/ 7 h 37"/>
                  <a:gd name="T92" fmla="*/ 50 w 100"/>
                  <a:gd name="T93" fmla="*/ 12 h 37"/>
                  <a:gd name="T94" fmla="*/ 31 w 100"/>
                  <a:gd name="T95" fmla="*/ 12 h 37"/>
                  <a:gd name="T96" fmla="*/ 31 w 100"/>
                  <a:gd name="T97" fmla="*/ 12 h 37"/>
                  <a:gd name="T98" fmla="*/ 30 w 100"/>
                  <a:gd name="T99" fmla="*/ 12 h 37"/>
                  <a:gd name="T100" fmla="*/ 23 w 100"/>
                  <a:gd name="T101" fmla="*/ 8 h 37"/>
                  <a:gd name="T102" fmla="*/ 15 w 100"/>
                  <a:gd name="T10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0" h="37">
                    <a:moveTo>
                      <a:pt x="93" y="21"/>
                    </a:moveTo>
                    <a:cubicBezTo>
                      <a:pt x="93" y="21"/>
                      <a:pt x="93" y="21"/>
                      <a:pt x="93" y="21"/>
                    </a:cubicBezTo>
                    <a:cubicBezTo>
                      <a:pt x="95" y="19"/>
                      <a:pt x="96" y="16"/>
                      <a:pt x="95" y="14"/>
                    </a:cubicBezTo>
                    <a:cubicBezTo>
                      <a:pt x="95" y="12"/>
                      <a:pt x="94" y="10"/>
                      <a:pt x="93" y="8"/>
                    </a:cubicBezTo>
                    <a:cubicBezTo>
                      <a:pt x="93" y="2"/>
                      <a:pt x="93" y="2"/>
                      <a:pt x="93" y="2"/>
                    </a:cubicBezTo>
                    <a:cubicBezTo>
                      <a:pt x="94" y="2"/>
                      <a:pt x="94" y="3"/>
                      <a:pt x="95" y="3"/>
                    </a:cubicBezTo>
                    <a:cubicBezTo>
                      <a:pt x="95" y="3"/>
                      <a:pt x="95" y="3"/>
                      <a:pt x="95" y="3"/>
                    </a:cubicBezTo>
                    <a:cubicBezTo>
                      <a:pt x="98" y="6"/>
                      <a:pt x="100" y="9"/>
                      <a:pt x="100" y="13"/>
                    </a:cubicBezTo>
                    <a:cubicBezTo>
                      <a:pt x="100" y="17"/>
                      <a:pt x="99" y="21"/>
                      <a:pt x="97" y="24"/>
                    </a:cubicBezTo>
                    <a:cubicBezTo>
                      <a:pt x="97" y="24"/>
                      <a:pt x="97" y="24"/>
                      <a:pt x="97" y="24"/>
                    </a:cubicBezTo>
                    <a:cubicBezTo>
                      <a:pt x="96" y="25"/>
                      <a:pt x="94" y="27"/>
                      <a:pt x="93" y="28"/>
                    </a:cubicBezTo>
                    <a:lnTo>
                      <a:pt x="93" y="21"/>
                    </a:lnTo>
                    <a:close/>
                    <a:moveTo>
                      <a:pt x="93" y="21"/>
                    </a:moveTo>
                    <a:cubicBezTo>
                      <a:pt x="93" y="21"/>
                      <a:pt x="93" y="21"/>
                      <a:pt x="93" y="21"/>
                    </a:cubicBezTo>
                    <a:close/>
                    <a:moveTo>
                      <a:pt x="92" y="22"/>
                    </a:moveTo>
                    <a:cubicBezTo>
                      <a:pt x="92" y="22"/>
                      <a:pt x="93" y="21"/>
                      <a:pt x="93" y="21"/>
                    </a:cubicBezTo>
                    <a:cubicBezTo>
                      <a:pt x="93" y="21"/>
                      <a:pt x="93" y="21"/>
                      <a:pt x="93" y="21"/>
                    </a:cubicBezTo>
                    <a:cubicBezTo>
                      <a:pt x="93" y="28"/>
                      <a:pt x="93" y="28"/>
                      <a:pt x="93" y="28"/>
                    </a:cubicBezTo>
                    <a:cubicBezTo>
                      <a:pt x="93" y="28"/>
                      <a:pt x="92" y="28"/>
                      <a:pt x="92" y="29"/>
                    </a:cubicBezTo>
                    <a:cubicBezTo>
                      <a:pt x="92" y="22"/>
                      <a:pt x="92" y="22"/>
                      <a:pt x="92" y="22"/>
                    </a:cubicBezTo>
                    <a:close/>
                    <a:moveTo>
                      <a:pt x="93" y="8"/>
                    </a:moveTo>
                    <a:cubicBezTo>
                      <a:pt x="93" y="8"/>
                      <a:pt x="92" y="7"/>
                      <a:pt x="92" y="7"/>
                    </a:cubicBezTo>
                    <a:cubicBezTo>
                      <a:pt x="92" y="7"/>
                      <a:pt x="92" y="7"/>
                      <a:pt x="92" y="7"/>
                    </a:cubicBezTo>
                    <a:cubicBezTo>
                      <a:pt x="92" y="1"/>
                      <a:pt x="92" y="1"/>
                      <a:pt x="92" y="1"/>
                    </a:cubicBezTo>
                    <a:cubicBezTo>
                      <a:pt x="92" y="1"/>
                      <a:pt x="93" y="1"/>
                      <a:pt x="93" y="2"/>
                    </a:cubicBezTo>
                    <a:cubicBezTo>
                      <a:pt x="93" y="8"/>
                      <a:pt x="93" y="8"/>
                      <a:pt x="93" y="8"/>
                    </a:cubicBezTo>
                    <a:close/>
                    <a:moveTo>
                      <a:pt x="93" y="21"/>
                    </a:moveTo>
                    <a:cubicBezTo>
                      <a:pt x="93" y="21"/>
                      <a:pt x="93" y="21"/>
                      <a:pt x="93" y="21"/>
                    </a:cubicBezTo>
                    <a:cubicBezTo>
                      <a:pt x="93" y="21"/>
                      <a:pt x="93" y="21"/>
                      <a:pt x="93" y="21"/>
                    </a:cubicBezTo>
                    <a:close/>
                    <a:moveTo>
                      <a:pt x="92" y="7"/>
                    </a:moveTo>
                    <a:cubicBezTo>
                      <a:pt x="92" y="7"/>
                      <a:pt x="92" y="7"/>
                      <a:pt x="92" y="7"/>
                    </a:cubicBezTo>
                    <a:close/>
                    <a:moveTo>
                      <a:pt x="50" y="32"/>
                    </a:moveTo>
                    <a:cubicBezTo>
                      <a:pt x="69" y="32"/>
                      <a:pt x="69" y="32"/>
                      <a:pt x="69" y="32"/>
                    </a:cubicBezTo>
                    <a:cubicBezTo>
                      <a:pt x="74" y="32"/>
                      <a:pt x="78" y="31"/>
                      <a:pt x="82" y="29"/>
                    </a:cubicBezTo>
                    <a:cubicBezTo>
                      <a:pt x="86" y="27"/>
                      <a:pt x="89" y="25"/>
                      <a:pt x="92" y="22"/>
                    </a:cubicBezTo>
                    <a:cubicBezTo>
                      <a:pt x="92" y="29"/>
                      <a:pt x="92" y="29"/>
                      <a:pt x="92" y="29"/>
                    </a:cubicBezTo>
                    <a:cubicBezTo>
                      <a:pt x="90" y="31"/>
                      <a:pt x="87" y="32"/>
                      <a:pt x="84" y="33"/>
                    </a:cubicBezTo>
                    <a:cubicBezTo>
                      <a:pt x="80" y="36"/>
                      <a:pt x="75" y="37"/>
                      <a:pt x="69" y="37"/>
                    </a:cubicBezTo>
                    <a:cubicBezTo>
                      <a:pt x="50" y="37"/>
                      <a:pt x="50" y="37"/>
                      <a:pt x="50" y="37"/>
                    </a:cubicBezTo>
                    <a:cubicBezTo>
                      <a:pt x="50" y="32"/>
                      <a:pt x="50" y="32"/>
                      <a:pt x="50" y="32"/>
                    </a:cubicBezTo>
                    <a:close/>
                    <a:moveTo>
                      <a:pt x="92" y="7"/>
                    </a:moveTo>
                    <a:cubicBezTo>
                      <a:pt x="92" y="7"/>
                      <a:pt x="92" y="7"/>
                      <a:pt x="92" y="7"/>
                    </a:cubicBezTo>
                    <a:cubicBezTo>
                      <a:pt x="91" y="6"/>
                      <a:pt x="90" y="5"/>
                      <a:pt x="89" y="5"/>
                    </a:cubicBezTo>
                    <a:cubicBezTo>
                      <a:pt x="88" y="5"/>
                      <a:pt x="86" y="4"/>
                      <a:pt x="85" y="4"/>
                    </a:cubicBezTo>
                    <a:cubicBezTo>
                      <a:pt x="84" y="4"/>
                      <a:pt x="82" y="5"/>
                      <a:pt x="81" y="5"/>
                    </a:cubicBezTo>
                    <a:cubicBezTo>
                      <a:pt x="80" y="6"/>
                      <a:pt x="79" y="7"/>
                      <a:pt x="78" y="8"/>
                    </a:cubicBezTo>
                    <a:cubicBezTo>
                      <a:pt x="77" y="9"/>
                      <a:pt x="76" y="10"/>
                      <a:pt x="74" y="11"/>
                    </a:cubicBezTo>
                    <a:cubicBezTo>
                      <a:pt x="73" y="11"/>
                      <a:pt x="72" y="12"/>
                      <a:pt x="70" y="12"/>
                    </a:cubicBezTo>
                    <a:cubicBezTo>
                      <a:pt x="70" y="12"/>
                      <a:pt x="70" y="12"/>
                      <a:pt x="70" y="12"/>
                    </a:cubicBezTo>
                    <a:cubicBezTo>
                      <a:pt x="70" y="12"/>
                      <a:pt x="70" y="12"/>
                      <a:pt x="70" y="12"/>
                    </a:cubicBezTo>
                    <a:cubicBezTo>
                      <a:pt x="70" y="12"/>
                      <a:pt x="70" y="12"/>
                      <a:pt x="70" y="12"/>
                    </a:cubicBezTo>
                    <a:cubicBezTo>
                      <a:pt x="70" y="12"/>
                      <a:pt x="70" y="12"/>
                      <a:pt x="70" y="12"/>
                    </a:cubicBezTo>
                    <a:cubicBezTo>
                      <a:pt x="70" y="12"/>
                      <a:pt x="70" y="12"/>
                      <a:pt x="69" y="12"/>
                    </a:cubicBezTo>
                    <a:cubicBezTo>
                      <a:pt x="50" y="12"/>
                      <a:pt x="50" y="12"/>
                      <a:pt x="50" y="12"/>
                    </a:cubicBezTo>
                    <a:cubicBezTo>
                      <a:pt x="50" y="7"/>
                      <a:pt x="50" y="7"/>
                      <a:pt x="50" y="7"/>
                    </a:cubicBezTo>
                    <a:cubicBezTo>
                      <a:pt x="69" y="7"/>
                      <a:pt x="69" y="7"/>
                      <a:pt x="69" y="7"/>
                    </a:cubicBezTo>
                    <a:cubicBezTo>
                      <a:pt x="70" y="7"/>
                      <a:pt x="70" y="7"/>
                      <a:pt x="70" y="7"/>
                    </a:cubicBezTo>
                    <a:cubicBezTo>
                      <a:pt x="70" y="7"/>
                      <a:pt x="70" y="7"/>
                      <a:pt x="70" y="7"/>
                    </a:cubicBezTo>
                    <a:cubicBezTo>
                      <a:pt x="70" y="7"/>
                      <a:pt x="70" y="7"/>
                      <a:pt x="70" y="7"/>
                    </a:cubicBezTo>
                    <a:cubicBezTo>
                      <a:pt x="70" y="7"/>
                      <a:pt x="70" y="7"/>
                      <a:pt x="70" y="7"/>
                    </a:cubicBezTo>
                    <a:cubicBezTo>
                      <a:pt x="71" y="7"/>
                      <a:pt x="71" y="7"/>
                      <a:pt x="72" y="6"/>
                    </a:cubicBezTo>
                    <a:cubicBezTo>
                      <a:pt x="73" y="6"/>
                      <a:pt x="73" y="5"/>
                      <a:pt x="74" y="5"/>
                    </a:cubicBezTo>
                    <a:cubicBezTo>
                      <a:pt x="75" y="3"/>
                      <a:pt x="77" y="2"/>
                      <a:pt x="79" y="1"/>
                    </a:cubicBezTo>
                    <a:cubicBezTo>
                      <a:pt x="81" y="0"/>
                      <a:pt x="83" y="0"/>
                      <a:pt x="85" y="0"/>
                    </a:cubicBezTo>
                    <a:cubicBezTo>
                      <a:pt x="87" y="0"/>
                      <a:pt x="89" y="0"/>
                      <a:pt x="90" y="0"/>
                    </a:cubicBezTo>
                    <a:cubicBezTo>
                      <a:pt x="91" y="1"/>
                      <a:pt x="91" y="1"/>
                      <a:pt x="92" y="1"/>
                    </a:cubicBezTo>
                    <a:lnTo>
                      <a:pt x="92" y="7"/>
                    </a:lnTo>
                    <a:close/>
                    <a:moveTo>
                      <a:pt x="92" y="7"/>
                    </a:moveTo>
                    <a:cubicBezTo>
                      <a:pt x="92" y="7"/>
                      <a:pt x="92" y="7"/>
                      <a:pt x="92" y="7"/>
                    </a:cubicBezTo>
                    <a:close/>
                    <a:moveTo>
                      <a:pt x="15" y="4"/>
                    </a:moveTo>
                    <a:cubicBezTo>
                      <a:pt x="14" y="4"/>
                      <a:pt x="13" y="5"/>
                      <a:pt x="12" y="5"/>
                    </a:cubicBezTo>
                    <a:cubicBezTo>
                      <a:pt x="11" y="5"/>
                      <a:pt x="10" y="6"/>
                      <a:pt x="9" y="7"/>
                    </a:cubicBezTo>
                    <a:cubicBezTo>
                      <a:pt x="7" y="8"/>
                      <a:pt x="5" y="11"/>
                      <a:pt x="5" y="14"/>
                    </a:cubicBezTo>
                    <a:cubicBezTo>
                      <a:pt x="5" y="16"/>
                      <a:pt x="6" y="19"/>
                      <a:pt x="7" y="21"/>
                    </a:cubicBezTo>
                    <a:cubicBezTo>
                      <a:pt x="10" y="24"/>
                      <a:pt x="14" y="27"/>
                      <a:pt x="18" y="29"/>
                    </a:cubicBezTo>
                    <a:cubicBezTo>
                      <a:pt x="22" y="31"/>
                      <a:pt x="27" y="32"/>
                      <a:pt x="31" y="32"/>
                    </a:cubicBezTo>
                    <a:cubicBezTo>
                      <a:pt x="50" y="32"/>
                      <a:pt x="50" y="32"/>
                      <a:pt x="50" y="32"/>
                    </a:cubicBezTo>
                    <a:cubicBezTo>
                      <a:pt x="50" y="37"/>
                      <a:pt x="50" y="37"/>
                      <a:pt x="50" y="37"/>
                    </a:cubicBezTo>
                    <a:cubicBezTo>
                      <a:pt x="31" y="37"/>
                      <a:pt x="31" y="37"/>
                      <a:pt x="31" y="37"/>
                    </a:cubicBezTo>
                    <a:cubicBezTo>
                      <a:pt x="26" y="37"/>
                      <a:pt x="21" y="36"/>
                      <a:pt x="16" y="33"/>
                    </a:cubicBezTo>
                    <a:cubicBezTo>
                      <a:pt x="11" y="31"/>
                      <a:pt x="7" y="28"/>
                      <a:pt x="4" y="24"/>
                    </a:cubicBezTo>
                    <a:cubicBezTo>
                      <a:pt x="1" y="21"/>
                      <a:pt x="0" y="17"/>
                      <a:pt x="0" y="13"/>
                    </a:cubicBezTo>
                    <a:cubicBezTo>
                      <a:pt x="1" y="9"/>
                      <a:pt x="2" y="6"/>
                      <a:pt x="6" y="3"/>
                    </a:cubicBezTo>
                    <a:cubicBezTo>
                      <a:pt x="7" y="2"/>
                      <a:pt x="9" y="1"/>
                      <a:pt x="10" y="0"/>
                    </a:cubicBezTo>
                    <a:cubicBezTo>
                      <a:pt x="12" y="0"/>
                      <a:pt x="13" y="0"/>
                      <a:pt x="15" y="0"/>
                    </a:cubicBezTo>
                    <a:cubicBezTo>
                      <a:pt x="17" y="0"/>
                      <a:pt x="19" y="0"/>
                      <a:pt x="21" y="1"/>
                    </a:cubicBezTo>
                    <a:cubicBezTo>
                      <a:pt x="23" y="2"/>
                      <a:pt x="25" y="3"/>
                      <a:pt x="27" y="5"/>
                    </a:cubicBezTo>
                    <a:cubicBezTo>
                      <a:pt x="27" y="5"/>
                      <a:pt x="28" y="6"/>
                      <a:pt x="28" y="6"/>
                    </a:cubicBezTo>
                    <a:cubicBezTo>
                      <a:pt x="29" y="7"/>
                      <a:pt x="30" y="7"/>
                      <a:pt x="30" y="7"/>
                    </a:cubicBezTo>
                    <a:cubicBezTo>
                      <a:pt x="31" y="7"/>
                      <a:pt x="31" y="7"/>
                      <a:pt x="31" y="7"/>
                    </a:cubicBezTo>
                    <a:cubicBezTo>
                      <a:pt x="31" y="7"/>
                      <a:pt x="31" y="7"/>
                      <a:pt x="31" y="7"/>
                    </a:cubicBezTo>
                    <a:cubicBezTo>
                      <a:pt x="31" y="7"/>
                      <a:pt x="31" y="7"/>
                      <a:pt x="31" y="7"/>
                    </a:cubicBezTo>
                    <a:cubicBezTo>
                      <a:pt x="50" y="7"/>
                      <a:pt x="50" y="7"/>
                      <a:pt x="50" y="7"/>
                    </a:cubicBezTo>
                    <a:cubicBezTo>
                      <a:pt x="50" y="12"/>
                      <a:pt x="50" y="12"/>
                      <a:pt x="50" y="12"/>
                    </a:cubicBezTo>
                    <a:cubicBezTo>
                      <a:pt x="31" y="12"/>
                      <a:pt x="31" y="12"/>
                      <a:pt x="31" y="12"/>
                    </a:cubicBezTo>
                    <a:cubicBezTo>
                      <a:pt x="31" y="12"/>
                      <a:pt x="31" y="12"/>
                      <a:pt x="31" y="12"/>
                    </a:cubicBezTo>
                    <a:cubicBezTo>
                      <a:pt x="31" y="12"/>
                      <a:pt x="31" y="12"/>
                      <a:pt x="31" y="12"/>
                    </a:cubicBezTo>
                    <a:cubicBezTo>
                      <a:pt x="31" y="12"/>
                      <a:pt x="31" y="12"/>
                      <a:pt x="31" y="12"/>
                    </a:cubicBezTo>
                    <a:cubicBezTo>
                      <a:pt x="30" y="12"/>
                      <a:pt x="30" y="12"/>
                      <a:pt x="30" y="12"/>
                    </a:cubicBezTo>
                    <a:cubicBezTo>
                      <a:pt x="30" y="12"/>
                      <a:pt x="30" y="12"/>
                      <a:pt x="30" y="12"/>
                    </a:cubicBezTo>
                    <a:cubicBezTo>
                      <a:pt x="29" y="12"/>
                      <a:pt x="27" y="11"/>
                      <a:pt x="26" y="11"/>
                    </a:cubicBezTo>
                    <a:cubicBezTo>
                      <a:pt x="25" y="10"/>
                      <a:pt x="24" y="9"/>
                      <a:pt x="23" y="8"/>
                    </a:cubicBezTo>
                    <a:cubicBezTo>
                      <a:pt x="22" y="7"/>
                      <a:pt x="21" y="6"/>
                      <a:pt x="19" y="5"/>
                    </a:cubicBezTo>
                    <a:cubicBezTo>
                      <a:pt x="18" y="5"/>
                      <a:pt x="17" y="4"/>
                      <a:pt x="1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2" name="Freeform 111"/>
              <p:cNvSpPr>
                <a:spLocks noEditPoints="1"/>
              </p:cNvSpPr>
              <p:nvPr/>
            </p:nvSpPr>
            <p:spPr bwMode="auto">
              <a:xfrm>
                <a:off x="6680211" y="1552584"/>
                <a:ext cx="225425" cy="84138"/>
              </a:xfrm>
              <a:custGeom>
                <a:avLst/>
                <a:gdLst>
                  <a:gd name="T0" fmla="*/ 69 w 100"/>
                  <a:gd name="T1" fmla="*/ 32 h 37"/>
                  <a:gd name="T2" fmla="*/ 93 w 100"/>
                  <a:gd name="T3" fmla="*/ 21 h 37"/>
                  <a:gd name="T4" fmla="*/ 49 w 100"/>
                  <a:gd name="T5" fmla="*/ 13 h 37"/>
                  <a:gd name="T6" fmla="*/ 95 w 100"/>
                  <a:gd name="T7" fmla="*/ 14 h 37"/>
                  <a:gd name="T8" fmla="*/ 91 w 100"/>
                  <a:gd name="T9" fmla="*/ 7 h 37"/>
                  <a:gd name="T10" fmla="*/ 85 w 100"/>
                  <a:gd name="T11" fmla="*/ 4 h 37"/>
                  <a:gd name="T12" fmla="*/ 77 w 100"/>
                  <a:gd name="T13" fmla="*/ 8 h 37"/>
                  <a:gd name="T14" fmla="*/ 72 w 100"/>
                  <a:gd name="T15" fmla="*/ 11 h 37"/>
                  <a:gd name="T16" fmla="*/ 71 w 100"/>
                  <a:gd name="T17" fmla="*/ 12 h 37"/>
                  <a:gd name="T18" fmla="*/ 49 w 100"/>
                  <a:gd name="T19" fmla="*/ 12 h 37"/>
                  <a:gd name="T20" fmla="*/ 69 w 100"/>
                  <a:gd name="T21" fmla="*/ 7 h 37"/>
                  <a:gd name="T22" fmla="*/ 71 w 100"/>
                  <a:gd name="T23" fmla="*/ 7 h 37"/>
                  <a:gd name="T24" fmla="*/ 72 w 100"/>
                  <a:gd name="T25" fmla="*/ 6 h 37"/>
                  <a:gd name="T26" fmla="*/ 79 w 100"/>
                  <a:gd name="T27" fmla="*/ 1 h 37"/>
                  <a:gd name="T28" fmla="*/ 90 w 100"/>
                  <a:gd name="T29" fmla="*/ 0 h 37"/>
                  <a:gd name="T30" fmla="*/ 95 w 100"/>
                  <a:gd name="T31" fmla="*/ 3 h 37"/>
                  <a:gd name="T32" fmla="*/ 96 w 100"/>
                  <a:gd name="T33" fmla="*/ 24 h 37"/>
                  <a:gd name="T34" fmla="*/ 84 w 100"/>
                  <a:gd name="T35" fmla="*/ 33 h 37"/>
                  <a:gd name="T36" fmla="*/ 49 w 100"/>
                  <a:gd name="T37" fmla="*/ 37 h 37"/>
                  <a:gd name="T38" fmla="*/ 23 w 100"/>
                  <a:gd name="T39" fmla="*/ 8 h 37"/>
                  <a:gd name="T40" fmla="*/ 15 w 100"/>
                  <a:gd name="T41" fmla="*/ 4 h 37"/>
                  <a:gd name="T42" fmla="*/ 8 w 100"/>
                  <a:gd name="T43" fmla="*/ 7 h 37"/>
                  <a:gd name="T44" fmla="*/ 5 w 100"/>
                  <a:gd name="T45" fmla="*/ 14 h 37"/>
                  <a:gd name="T46" fmla="*/ 7 w 100"/>
                  <a:gd name="T47" fmla="*/ 21 h 37"/>
                  <a:gd name="T48" fmla="*/ 31 w 100"/>
                  <a:gd name="T49" fmla="*/ 32 h 37"/>
                  <a:gd name="T50" fmla="*/ 49 w 100"/>
                  <a:gd name="T51" fmla="*/ 37 h 37"/>
                  <a:gd name="T52" fmla="*/ 16 w 100"/>
                  <a:gd name="T53" fmla="*/ 33 h 37"/>
                  <a:gd name="T54" fmla="*/ 4 w 100"/>
                  <a:gd name="T55" fmla="*/ 24 h 37"/>
                  <a:gd name="T56" fmla="*/ 5 w 100"/>
                  <a:gd name="T57" fmla="*/ 3 h 37"/>
                  <a:gd name="T58" fmla="*/ 10 w 100"/>
                  <a:gd name="T59" fmla="*/ 0 h 37"/>
                  <a:gd name="T60" fmla="*/ 21 w 100"/>
                  <a:gd name="T61" fmla="*/ 1 h 37"/>
                  <a:gd name="T62" fmla="*/ 26 w 100"/>
                  <a:gd name="T63" fmla="*/ 5 h 37"/>
                  <a:gd name="T64" fmla="*/ 31 w 100"/>
                  <a:gd name="T65" fmla="*/ 7 h 37"/>
                  <a:gd name="T66" fmla="*/ 49 w 100"/>
                  <a:gd name="T67" fmla="*/ 7 h 37"/>
                  <a:gd name="T68" fmla="*/ 32 w 100"/>
                  <a:gd name="T69" fmla="*/ 12 h 37"/>
                  <a:gd name="T70" fmla="*/ 26 w 100"/>
                  <a:gd name="T71" fmla="*/ 11 h 37"/>
                  <a:gd name="T72" fmla="*/ 23 w 100"/>
                  <a:gd name="T73" fmla="*/ 8 h 37"/>
                  <a:gd name="T74" fmla="*/ 49 w 100"/>
                  <a:gd name="T75"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37">
                    <a:moveTo>
                      <a:pt x="49" y="32"/>
                    </a:moveTo>
                    <a:cubicBezTo>
                      <a:pt x="69" y="32"/>
                      <a:pt x="69" y="32"/>
                      <a:pt x="69" y="32"/>
                    </a:cubicBezTo>
                    <a:cubicBezTo>
                      <a:pt x="74" y="32"/>
                      <a:pt x="78" y="31"/>
                      <a:pt x="82" y="29"/>
                    </a:cubicBezTo>
                    <a:cubicBezTo>
                      <a:pt x="86" y="27"/>
                      <a:pt x="90" y="24"/>
                      <a:pt x="93" y="21"/>
                    </a:cubicBezTo>
                    <a:cubicBezTo>
                      <a:pt x="49" y="13"/>
                      <a:pt x="49" y="13"/>
                      <a:pt x="49" y="13"/>
                    </a:cubicBezTo>
                    <a:cubicBezTo>
                      <a:pt x="49" y="13"/>
                      <a:pt x="49" y="13"/>
                      <a:pt x="49" y="13"/>
                    </a:cubicBezTo>
                    <a:cubicBezTo>
                      <a:pt x="93" y="21"/>
                      <a:pt x="93" y="21"/>
                      <a:pt x="93" y="21"/>
                    </a:cubicBezTo>
                    <a:cubicBezTo>
                      <a:pt x="95" y="19"/>
                      <a:pt x="95" y="16"/>
                      <a:pt x="95" y="14"/>
                    </a:cubicBezTo>
                    <a:cubicBezTo>
                      <a:pt x="95" y="11"/>
                      <a:pt x="94" y="9"/>
                      <a:pt x="92" y="7"/>
                    </a:cubicBezTo>
                    <a:cubicBezTo>
                      <a:pt x="92" y="7"/>
                      <a:pt x="91" y="7"/>
                      <a:pt x="91" y="7"/>
                    </a:cubicBezTo>
                    <a:cubicBezTo>
                      <a:pt x="90" y="6"/>
                      <a:pt x="90" y="5"/>
                      <a:pt x="88" y="5"/>
                    </a:cubicBezTo>
                    <a:cubicBezTo>
                      <a:pt x="87" y="5"/>
                      <a:pt x="86" y="4"/>
                      <a:pt x="85" y="4"/>
                    </a:cubicBezTo>
                    <a:cubicBezTo>
                      <a:pt x="84" y="4"/>
                      <a:pt x="82" y="5"/>
                      <a:pt x="81" y="5"/>
                    </a:cubicBezTo>
                    <a:cubicBezTo>
                      <a:pt x="79" y="6"/>
                      <a:pt x="78" y="7"/>
                      <a:pt x="77" y="8"/>
                    </a:cubicBezTo>
                    <a:cubicBezTo>
                      <a:pt x="77" y="9"/>
                      <a:pt x="76" y="9"/>
                      <a:pt x="75" y="10"/>
                    </a:cubicBezTo>
                    <a:cubicBezTo>
                      <a:pt x="74" y="11"/>
                      <a:pt x="73" y="11"/>
                      <a:pt x="72" y="11"/>
                    </a:cubicBezTo>
                    <a:cubicBezTo>
                      <a:pt x="72" y="11"/>
                      <a:pt x="72" y="11"/>
                      <a:pt x="72" y="11"/>
                    </a:cubicBezTo>
                    <a:cubicBezTo>
                      <a:pt x="72" y="11"/>
                      <a:pt x="71" y="12"/>
                      <a:pt x="71" y="12"/>
                    </a:cubicBezTo>
                    <a:cubicBezTo>
                      <a:pt x="70" y="12"/>
                      <a:pt x="70" y="12"/>
                      <a:pt x="69" y="12"/>
                    </a:cubicBezTo>
                    <a:cubicBezTo>
                      <a:pt x="49" y="12"/>
                      <a:pt x="49" y="12"/>
                      <a:pt x="49" y="12"/>
                    </a:cubicBezTo>
                    <a:cubicBezTo>
                      <a:pt x="49" y="7"/>
                      <a:pt x="49" y="7"/>
                      <a:pt x="49" y="7"/>
                    </a:cubicBezTo>
                    <a:cubicBezTo>
                      <a:pt x="69" y="7"/>
                      <a:pt x="69" y="7"/>
                      <a:pt x="69" y="7"/>
                    </a:cubicBezTo>
                    <a:cubicBezTo>
                      <a:pt x="69" y="7"/>
                      <a:pt x="70" y="7"/>
                      <a:pt x="70" y="7"/>
                    </a:cubicBezTo>
                    <a:cubicBezTo>
                      <a:pt x="70" y="7"/>
                      <a:pt x="71" y="7"/>
                      <a:pt x="71" y="7"/>
                    </a:cubicBezTo>
                    <a:cubicBezTo>
                      <a:pt x="71" y="7"/>
                      <a:pt x="71" y="7"/>
                      <a:pt x="71" y="7"/>
                    </a:cubicBezTo>
                    <a:cubicBezTo>
                      <a:pt x="71" y="7"/>
                      <a:pt x="72" y="6"/>
                      <a:pt x="72" y="6"/>
                    </a:cubicBezTo>
                    <a:cubicBezTo>
                      <a:pt x="73" y="6"/>
                      <a:pt x="73" y="5"/>
                      <a:pt x="74" y="5"/>
                    </a:cubicBezTo>
                    <a:cubicBezTo>
                      <a:pt x="75" y="3"/>
                      <a:pt x="77" y="2"/>
                      <a:pt x="79" y="1"/>
                    </a:cubicBezTo>
                    <a:cubicBezTo>
                      <a:pt x="81" y="0"/>
                      <a:pt x="83" y="0"/>
                      <a:pt x="85" y="0"/>
                    </a:cubicBezTo>
                    <a:cubicBezTo>
                      <a:pt x="87" y="0"/>
                      <a:pt x="88" y="0"/>
                      <a:pt x="90" y="0"/>
                    </a:cubicBezTo>
                    <a:cubicBezTo>
                      <a:pt x="92" y="1"/>
                      <a:pt x="93" y="2"/>
                      <a:pt x="95" y="3"/>
                    </a:cubicBezTo>
                    <a:cubicBezTo>
                      <a:pt x="95" y="3"/>
                      <a:pt x="95" y="3"/>
                      <a:pt x="95" y="3"/>
                    </a:cubicBezTo>
                    <a:cubicBezTo>
                      <a:pt x="98" y="6"/>
                      <a:pt x="100" y="9"/>
                      <a:pt x="100" y="13"/>
                    </a:cubicBezTo>
                    <a:cubicBezTo>
                      <a:pt x="100" y="17"/>
                      <a:pt x="99" y="21"/>
                      <a:pt x="96" y="24"/>
                    </a:cubicBezTo>
                    <a:cubicBezTo>
                      <a:pt x="96" y="24"/>
                      <a:pt x="96" y="24"/>
                      <a:pt x="96" y="24"/>
                    </a:cubicBezTo>
                    <a:cubicBezTo>
                      <a:pt x="93" y="28"/>
                      <a:pt x="89" y="31"/>
                      <a:pt x="84" y="33"/>
                    </a:cubicBezTo>
                    <a:cubicBezTo>
                      <a:pt x="80" y="36"/>
                      <a:pt x="74" y="37"/>
                      <a:pt x="69" y="37"/>
                    </a:cubicBezTo>
                    <a:cubicBezTo>
                      <a:pt x="49" y="37"/>
                      <a:pt x="49" y="37"/>
                      <a:pt x="49" y="37"/>
                    </a:cubicBezTo>
                    <a:lnTo>
                      <a:pt x="49" y="32"/>
                    </a:lnTo>
                    <a:close/>
                    <a:moveTo>
                      <a:pt x="23" y="8"/>
                    </a:moveTo>
                    <a:cubicBezTo>
                      <a:pt x="22" y="7"/>
                      <a:pt x="20" y="6"/>
                      <a:pt x="19" y="5"/>
                    </a:cubicBezTo>
                    <a:cubicBezTo>
                      <a:pt x="18" y="5"/>
                      <a:pt x="16" y="4"/>
                      <a:pt x="15" y="4"/>
                    </a:cubicBezTo>
                    <a:cubicBezTo>
                      <a:pt x="14" y="4"/>
                      <a:pt x="13" y="5"/>
                      <a:pt x="11" y="5"/>
                    </a:cubicBezTo>
                    <a:cubicBezTo>
                      <a:pt x="10" y="5"/>
                      <a:pt x="9" y="6"/>
                      <a:pt x="8" y="7"/>
                    </a:cubicBezTo>
                    <a:cubicBezTo>
                      <a:pt x="8" y="7"/>
                      <a:pt x="8" y="7"/>
                      <a:pt x="8" y="7"/>
                    </a:cubicBezTo>
                    <a:cubicBezTo>
                      <a:pt x="6" y="8"/>
                      <a:pt x="5" y="11"/>
                      <a:pt x="5" y="14"/>
                    </a:cubicBezTo>
                    <a:cubicBezTo>
                      <a:pt x="5" y="16"/>
                      <a:pt x="5" y="19"/>
                      <a:pt x="7" y="21"/>
                    </a:cubicBezTo>
                    <a:cubicBezTo>
                      <a:pt x="7" y="21"/>
                      <a:pt x="7" y="21"/>
                      <a:pt x="7" y="21"/>
                    </a:cubicBezTo>
                    <a:cubicBezTo>
                      <a:pt x="10" y="24"/>
                      <a:pt x="14" y="27"/>
                      <a:pt x="18" y="29"/>
                    </a:cubicBezTo>
                    <a:cubicBezTo>
                      <a:pt x="22" y="31"/>
                      <a:pt x="26" y="32"/>
                      <a:pt x="31" y="32"/>
                    </a:cubicBezTo>
                    <a:cubicBezTo>
                      <a:pt x="49" y="32"/>
                      <a:pt x="49" y="32"/>
                      <a:pt x="49" y="32"/>
                    </a:cubicBezTo>
                    <a:cubicBezTo>
                      <a:pt x="49" y="37"/>
                      <a:pt x="49" y="37"/>
                      <a:pt x="49" y="37"/>
                    </a:cubicBezTo>
                    <a:cubicBezTo>
                      <a:pt x="31" y="37"/>
                      <a:pt x="31" y="37"/>
                      <a:pt x="31" y="37"/>
                    </a:cubicBezTo>
                    <a:cubicBezTo>
                      <a:pt x="26" y="37"/>
                      <a:pt x="20" y="36"/>
                      <a:pt x="16" y="33"/>
                    </a:cubicBezTo>
                    <a:cubicBezTo>
                      <a:pt x="11" y="31"/>
                      <a:pt x="7" y="28"/>
                      <a:pt x="4" y="24"/>
                    </a:cubicBezTo>
                    <a:cubicBezTo>
                      <a:pt x="4" y="24"/>
                      <a:pt x="4" y="24"/>
                      <a:pt x="4" y="24"/>
                    </a:cubicBezTo>
                    <a:cubicBezTo>
                      <a:pt x="1" y="21"/>
                      <a:pt x="0" y="17"/>
                      <a:pt x="0" y="13"/>
                    </a:cubicBezTo>
                    <a:cubicBezTo>
                      <a:pt x="0" y="9"/>
                      <a:pt x="2" y="6"/>
                      <a:pt x="5" y="3"/>
                    </a:cubicBezTo>
                    <a:cubicBezTo>
                      <a:pt x="5" y="3"/>
                      <a:pt x="5" y="3"/>
                      <a:pt x="5" y="3"/>
                    </a:cubicBezTo>
                    <a:cubicBezTo>
                      <a:pt x="7" y="2"/>
                      <a:pt x="8" y="1"/>
                      <a:pt x="10" y="0"/>
                    </a:cubicBezTo>
                    <a:cubicBezTo>
                      <a:pt x="11" y="0"/>
                      <a:pt x="13" y="0"/>
                      <a:pt x="15" y="0"/>
                    </a:cubicBezTo>
                    <a:cubicBezTo>
                      <a:pt x="17" y="0"/>
                      <a:pt x="19" y="0"/>
                      <a:pt x="21" y="1"/>
                    </a:cubicBezTo>
                    <a:cubicBezTo>
                      <a:pt x="23" y="2"/>
                      <a:pt x="25" y="3"/>
                      <a:pt x="26" y="5"/>
                    </a:cubicBezTo>
                    <a:cubicBezTo>
                      <a:pt x="26" y="5"/>
                      <a:pt x="26" y="5"/>
                      <a:pt x="26" y="5"/>
                    </a:cubicBezTo>
                    <a:cubicBezTo>
                      <a:pt x="27" y="6"/>
                      <a:pt x="28" y="6"/>
                      <a:pt x="28" y="6"/>
                    </a:cubicBezTo>
                    <a:cubicBezTo>
                      <a:pt x="29" y="7"/>
                      <a:pt x="30" y="7"/>
                      <a:pt x="31" y="7"/>
                    </a:cubicBezTo>
                    <a:cubicBezTo>
                      <a:pt x="32" y="7"/>
                      <a:pt x="32" y="7"/>
                      <a:pt x="32" y="7"/>
                    </a:cubicBezTo>
                    <a:cubicBezTo>
                      <a:pt x="49" y="7"/>
                      <a:pt x="49" y="7"/>
                      <a:pt x="49" y="7"/>
                    </a:cubicBezTo>
                    <a:cubicBezTo>
                      <a:pt x="49" y="12"/>
                      <a:pt x="49" y="12"/>
                      <a:pt x="49" y="12"/>
                    </a:cubicBezTo>
                    <a:cubicBezTo>
                      <a:pt x="32" y="12"/>
                      <a:pt x="32" y="12"/>
                      <a:pt x="32" y="12"/>
                    </a:cubicBezTo>
                    <a:cubicBezTo>
                      <a:pt x="31" y="12"/>
                      <a:pt x="31" y="12"/>
                      <a:pt x="31" y="12"/>
                    </a:cubicBezTo>
                    <a:cubicBezTo>
                      <a:pt x="29" y="12"/>
                      <a:pt x="28" y="11"/>
                      <a:pt x="26" y="11"/>
                    </a:cubicBezTo>
                    <a:cubicBezTo>
                      <a:pt x="25" y="10"/>
                      <a:pt x="24" y="9"/>
                      <a:pt x="23" y="8"/>
                    </a:cubicBezTo>
                    <a:cubicBezTo>
                      <a:pt x="23" y="8"/>
                      <a:pt x="23" y="8"/>
                      <a:pt x="23" y="8"/>
                    </a:cubicBezTo>
                    <a:cubicBezTo>
                      <a:pt x="49" y="13"/>
                      <a:pt x="49" y="13"/>
                      <a:pt x="49" y="13"/>
                    </a:cubicBezTo>
                    <a:cubicBezTo>
                      <a:pt x="49" y="13"/>
                      <a:pt x="49" y="13"/>
                      <a:pt x="49" y="13"/>
                    </a:cubicBezTo>
                    <a:lnTo>
                      <a:pt x="2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3" name="Freeform 113"/>
              <p:cNvSpPr>
                <a:spLocks noEditPoints="1"/>
              </p:cNvSpPr>
              <p:nvPr/>
            </p:nvSpPr>
            <p:spPr bwMode="auto">
              <a:xfrm>
                <a:off x="10356866" y="1119195"/>
                <a:ext cx="41275" cy="26988"/>
              </a:xfrm>
              <a:custGeom>
                <a:avLst/>
                <a:gdLst>
                  <a:gd name="T0" fmla="*/ 9 w 18"/>
                  <a:gd name="T1" fmla="*/ 0 h 12"/>
                  <a:gd name="T2" fmla="*/ 16 w 18"/>
                  <a:gd name="T3" fmla="*/ 0 h 12"/>
                  <a:gd name="T4" fmla="*/ 18 w 18"/>
                  <a:gd name="T5" fmla="*/ 3 h 12"/>
                  <a:gd name="T6" fmla="*/ 18 w 18"/>
                  <a:gd name="T7" fmla="*/ 10 h 12"/>
                  <a:gd name="T8" fmla="*/ 16 w 18"/>
                  <a:gd name="T9" fmla="*/ 12 h 12"/>
                  <a:gd name="T10" fmla="*/ 9 w 18"/>
                  <a:gd name="T11" fmla="*/ 12 h 12"/>
                  <a:gd name="T12" fmla="*/ 9 w 18"/>
                  <a:gd name="T13" fmla="*/ 8 h 12"/>
                  <a:gd name="T14" fmla="*/ 13 w 18"/>
                  <a:gd name="T15" fmla="*/ 8 h 12"/>
                  <a:gd name="T16" fmla="*/ 13 w 18"/>
                  <a:gd name="T17" fmla="*/ 5 h 12"/>
                  <a:gd name="T18" fmla="*/ 9 w 18"/>
                  <a:gd name="T19" fmla="*/ 5 h 12"/>
                  <a:gd name="T20" fmla="*/ 9 w 18"/>
                  <a:gd name="T21" fmla="*/ 0 h 12"/>
                  <a:gd name="T22" fmla="*/ 3 w 18"/>
                  <a:gd name="T23" fmla="*/ 0 h 12"/>
                  <a:gd name="T24" fmla="*/ 9 w 18"/>
                  <a:gd name="T25" fmla="*/ 0 h 12"/>
                  <a:gd name="T26" fmla="*/ 9 w 18"/>
                  <a:gd name="T27" fmla="*/ 5 h 12"/>
                  <a:gd name="T28" fmla="*/ 5 w 18"/>
                  <a:gd name="T29" fmla="*/ 5 h 12"/>
                  <a:gd name="T30" fmla="*/ 5 w 18"/>
                  <a:gd name="T31" fmla="*/ 8 h 12"/>
                  <a:gd name="T32" fmla="*/ 9 w 18"/>
                  <a:gd name="T33" fmla="*/ 8 h 12"/>
                  <a:gd name="T34" fmla="*/ 9 w 18"/>
                  <a:gd name="T35" fmla="*/ 12 h 12"/>
                  <a:gd name="T36" fmla="*/ 3 w 18"/>
                  <a:gd name="T37" fmla="*/ 12 h 12"/>
                  <a:gd name="T38" fmla="*/ 0 w 18"/>
                  <a:gd name="T39" fmla="*/ 10 h 12"/>
                  <a:gd name="T40" fmla="*/ 0 w 18"/>
                  <a:gd name="T41" fmla="*/ 3 h 12"/>
                  <a:gd name="T42" fmla="*/ 3 w 18"/>
                  <a:gd name="T4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2">
                    <a:moveTo>
                      <a:pt x="9" y="0"/>
                    </a:moveTo>
                    <a:cubicBezTo>
                      <a:pt x="16" y="0"/>
                      <a:pt x="16" y="0"/>
                      <a:pt x="16" y="0"/>
                    </a:cubicBezTo>
                    <a:cubicBezTo>
                      <a:pt x="17" y="0"/>
                      <a:pt x="18" y="1"/>
                      <a:pt x="18" y="3"/>
                    </a:cubicBezTo>
                    <a:cubicBezTo>
                      <a:pt x="18" y="10"/>
                      <a:pt x="18" y="10"/>
                      <a:pt x="18" y="10"/>
                    </a:cubicBezTo>
                    <a:cubicBezTo>
                      <a:pt x="18" y="11"/>
                      <a:pt x="17" y="12"/>
                      <a:pt x="16" y="12"/>
                    </a:cubicBezTo>
                    <a:cubicBezTo>
                      <a:pt x="9" y="12"/>
                      <a:pt x="9" y="12"/>
                      <a:pt x="9" y="12"/>
                    </a:cubicBezTo>
                    <a:cubicBezTo>
                      <a:pt x="9" y="8"/>
                      <a:pt x="9" y="8"/>
                      <a:pt x="9" y="8"/>
                    </a:cubicBezTo>
                    <a:cubicBezTo>
                      <a:pt x="13" y="8"/>
                      <a:pt x="13" y="8"/>
                      <a:pt x="13" y="8"/>
                    </a:cubicBezTo>
                    <a:cubicBezTo>
                      <a:pt x="13" y="5"/>
                      <a:pt x="13" y="5"/>
                      <a:pt x="13" y="5"/>
                    </a:cubicBezTo>
                    <a:cubicBezTo>
                      <a:pt x="9" y="5"/>
                      <a:pt x="9" y="5"/>
                      <a:pt x="9" y="5"/>
                    </a:cubicBezTo>
                    <a:lnTo>
                      <a:pt x="9" y="0"/>
                    </a:lnTo>
                    <a:close/>
                    <a:moveTo>
                      <a:pt x="3" y="0"/>
                    </a:moveTo>
                    <a:cubicBezTo>
                      <a:pt x="9" y="0"/>
                      <a:pt x="9" y="0"/>
                      <a:pt x="9" y="0"/>
                    </a:cubicBezTo>
                    <a:cubicBezTo>
                      <a:pt x="9" y="5"/>
                      <a:pt x="9" y="5"/>
                      <a:pt x="9" y="5"/>
                    </a:cubicBezTo>
                    <a:cubicBezTo>
                      <a:pt x="5" y="5"/>
                      <a:pt x="5" y="5"/>
                      <a:pt x="5" y="5"/>
                    </a:cubicBezTo>
                    <a:cubicBezTo>
                      <a:pt x="5" y="8"/>
                      <a:pt x="5" y="8"/>
                      <a:pt x="5" y="8"/>
                    </a:cubicBezTo>
                    <a:cubicBezTo>
                      <a:pt x="9" y="8"/>
                      <a:pt x="9" y="8"/>
                      <a:pt x="9" y="8"/>
                    </a:cubicBezTo>
                    <a:cubicBezTo>
                      <a:pt x="9" y="12"/>
                      <a:pt x="9" y="12"/>
                      <a:pt x="9" y="12"/>
                    </a:cubicBezTo>
                    <a:cubicBezTo>
                      <a:pt x="3" y="12"/>
                      <a:pt x="3" y="12"/>
                      <a:pt x="3" y="12"/>
                    </a:cubicBezTo>
                    <a:cubicBezTo>
                      <a:pt x="1" y="12"/>
                      <a:pt x="0" y="11"/>
                      <a:pt x="0" y="10"/>
                    </a:cubicBezTo>
                    <a:cubicBezTo>
                      <a:pt x="0" y="3"/>
                      <a:pt x="0" y="3"/>
                      <a:pt x="0" y="3"/>
                    </a:cubicBezTo>
                    <a:cubicBezTo>
                      <a:pt x="0" y="1"/>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4" name="Freeform 114"/>
              <p:cNvSpPr>
                <a:spLocks noEditPoints="1"/>
              </p:cNvSpPr>
              <p:nvPr/>
            </p:nvSpPr>
            <p:spPr bwMode="auto">
              <a:xfrm>
                <a:off x="10390203" y="1193807"/>
                <a:ext cx="73026" cy="74614"/>
              </a:xfrm>
              <a:custGeom>
                <a:avLst/>
                <a:gdLst>
                  <a:gd name="T0" fmla="*/ 16 w 32"/>
                  <a:gd name="T1" fmla="*/ 28 h 33"/>
                  <a:gd name="T2" fmla="*/ 24 w 32"/>
                  <a:gd name="T3" fmla="*/ 25 h 33"/>
                  <a:gd name="T4" fmla="*/ 24 w 32"/>
                  <a:gd name="T5" fmla="*/ 25 h 33"/>
                  <a:gd name="T6" fmla="*/ 28 w 32"/>
                  <a:gd name="T7" fmla="*/ 17 h 33"/>
                  <a:gd name="T8" fmla="*/ 24 w 32"/>
                  <a:gd name="T9" fmla="*/ 9 h 33"/>
                  <a:gd name="T10" fmla="*/ 16 w 32"/>
                  <a:gd name="T11" fmla="*/ 5 h 33"/>
                  <a:gd name="T12" fmla="*/ 16 w 32"/>
                  <a:gd name="T13" fmla="*/ 0 h 33"/>
                  <a:gd name="T14" fmla="*/ 28 w 32"/>
                  <a:gd name="T15" fmla="*/ 5 h 33"/>
                  <a:gd name="T16" fmla="*/ 32 w 32"/>
                  <a:gd name="T17" fmla="*/ 17 h 33"/>
                  <a:gd name="T18" fmla="*/ 28 w 32"/>
                  <a:gd name="T19" fmla="*/ 28 h 33"/>
                  <a:gd name="T20" fmla="*/ 28 w 32"/>
                  <a:gd name="T21" fmla="*/ 28 h 33"/>
                  <a:gd name="T22" fmla="*/ 16 w 32"/>
                  <a:gd name="T23" fmla="*/ 33 h 33"/>
                  <a:gd name="T24" fmla="*/ 16 w 32"/>
                  <a:gd name="T25" fmla="*/ 28 h 33"/>
                  <a:gd name="T26" fmla="*/ 16 w 32"/>
                  <a:gd name="T27" fmla="*/ 5 h 33"/>
                  <a:gd name="T28" fmla="*/ 8 w 32"/>
                  <a:gd name="T29" fmla="*/ 9 h 33"/>
                  <a:gd name="T30" fmla="*/ 5 w 32"/>
                  <a:gd name="T31" fmla="*/ 17 h 33"/>
                  <a:gd name="T32" fmla="*/ 8 w 32"/>
                  <a:gd name="T33" fmla="*/ 25 h 33"/>
                  <a:gd name="T34" fmla="*/ 16 w 32"/>
                  <a:gd name="T35" fmla="*/ 28 h 33"/>
                  <a:gd name="T36" fmla="*/ 16 w 32"/>
                  <a:gd name="T37" fmla="*/ 33 h 33"/>
                  <a:gd name="T38" fmla="*/ 5 w 32"/>
                  <a:gd name="T39" fmla="*/ 28 h 33"/>
                  <a:gd name="T40" fmla="*/ 5 w 32"/>
                  <a:gd name="T41" fmla="*/ 28 h 33"/>
                  <a:gd name="T42" fmla="*/ 0 w 32"/>
                  <a:gd name="T43" fmla="*/ 17 h 33"/>
                  <a:gd name="T44" fmla="*/ 5 w 32"/>
                  <a:gd name="T45" fmla="*/ 5 h 33"/>
                  <a:gd name="T46" fmla="*/ 16 w 32"/>
                  <a:gd name="T47" fmla="*/ 0 h 33"/>
                  <a:gd name="T48" fmla="*/ 16 w 32"/>
                  <a:gd name="T49"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3">
                    <a:moveTo>
                      <a:pt x="16" y="28"/>
                    </a:moveTo>
                    <a:cubicBezTo>
                      <a:pt x="19" y="28"/>
                      <a:pt x="22" y="27"/>
                      <a:pt x="24" y="25"/>
                    </a:cubicBezTo>
                    <a:cubicBezTo>
                      <a:pt x="24" y="25"/>
                      <a:pt x="24" y="25"/>
                      <a:pt x="24" y="25"/>
                    </a:cubicBezTo>
                    <a:cubicBezTo>
                      <a:pt x="26" y="23"/>
                      <a:pt x="28" y="20"/>
                      <a:pt x="28" y="17"/>
                    </a:cubicBezTo>
                    <a:cubicBezTo>
                      <a:pt x="28" y="14"/>
                      <a:pt x="26" y="11"/>
                      <a:pt x="24" y="9"/>
                    </a:cubicBezTo>
                    <a:cubicBezTo>
                      <a:pt x="22" y="6"/>
                      <a:pt x="19" y="5"/>
                      <a:pt x="16" y="5"/>
                    </a:cubicBezTo>
                    <a:cubicBezTo>
                      <a:pt x="16" y="0"/>
                      <a:pt x="16" y="0"/>
                      <a:pt x="16" y="0"/>
                    </a:cubicBezTo>
                    <a:cubicBezTo>
                      <a:pt x="21" y="0"/>
                      <a:pt x="25" y="2"/>
                      <a:pt x="28" y="5"/>
                    </a:cubicBezTo>
                    <a:cubicBezTo>
                      <a:pt x="31" y="8"/>
                      <a:pt x="32" y="12"/>
                      <a:pt x="32" y="17"/>
                    </a:cubicBezTo>
                    <a:cubicBezTo>
                      <a:pt x="32" y="21"/>
                      <a:pt x="31" y="25"/>
                      <a:pt x="28" y="28"/>
                    </a:cubicBezTo>
                    <a:cubicBezTo>
                      <a:pt x="28" y="28"/>
                      <a:pt x="28" y="28"/>
                      <a:pt x="28" y="28"/>
                    </a:cubicBezTo>
                    <a:cubicBezTo>
                      <a:pt x="25" y="31"/>
                      <a:pt x="21" y="33"/>
                      <a:pt x="16" y="33"/>
                    </a:cubicBezTo>
                    <a:lnTo>
                      <a:pt x="16" y="28"/>
                    </a:lnTo>
                    <a:close/>
                    <a:moveTo>
                      <a:pt x="16" y="5"/>
                    </a:moveTo>
                    <a:cubicBezTo>
                      <a:pt x="13" y="5"/>
                      <a:pt x="10" y="6"/>
                      <a:pt x="8" y="9"/>
                    </a:cubicBezTo>
                    <a:cubicBezTo>
                      <a:pt x="6" y="11"/>
                      <a:pt x="5" y="14"/>
                      <a:pt x="5" y="17"/>
                    </a:cubicBezTo>
                    <a:cubicBezTo>
                      <a:pt x="5" y="20"/>
                      <a:pt x="6" y="23"/>
                      <a:pt x="8" y="25"/>
                    </a:cubicBezTo>
                    <a:cubicBezTo>
                      <a:pt x="10" y="27"/>
                      <a:pt x="13" y="28"/>
                      <a:pt x="16" y="28"/>
                    </a:cubicBezTo>
                    <a:cubicBezTo>
                      <a:pt x="16" y="33"/>
                      <a:pt x="16" y="33"/>
                      <a:pt x="16" y="33"/>
                    </a:cubicBezTo>
                    <a:cubicBezTo>
                      <a:pt x="12" y="33"/>
                      <a:pt x="8" y="31"/>
                      <a:pt x="5" y="28"/>
                    </a:cubicBezTo>
                    <a:cubicBezTo>
                      <a:pt x="5" y="28"/>
                      <a:pt x="5" y="28"/>
                      <a:pt x="5" y="28"/>
                    </a:cubicBezTo>
                    <a:cubicBezTo>
                      <a:pt x="2" y="25"/>
                      <a:pt x="0" y="21"/>
                      <a:pt x="0" y="17"/>
                    </a:cubicBezTo>
                    <a:cubicBezTo>
                      <a:pt x="0" y="12"/>
                      <a:pt x="2" y="8"/>
                      <a:pt x="5" y="5"/>
                    </a:cubicBezTo>
                    <a:cubicBezTo>
                      <a:pt x="8" y="2"/>
                      <a:pt x="12" y="0"/>
                      <a:pt x="16" y="0"/>
                    </a:cubicBezTo>
                    <a:lnTo>
                      <a:pt x="1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5" name="Freeform 115"/>
              <p:cNvSpPr>
                <a:spLocks noEditPoints="1"/>
              </p:cNvSpPr>
              <p:nvPr/>
            </p:nvSpPr>
            <p:spPr bwMode="auto">
              <a:xfrm>
                <a:off x="10339404" y="1146183"/>
                <a:ext cx="176214" cy="327026"/>
              </a:xfrm>
              <a:custGeom>
                <a:avLst/>
                <a:gdLst>
                  <a:gd name="T0" fmla="*/ 73 w 78"/>
                  <a:gd name="T1" fmla="*/ 140 h 145"/>
                  <a:gd name="T2" fmla="*/ 73 w 78"/>
                  <a:gd name="T3" fmla="*/ 29 h 145"/>
                  <a:gd name="T4" fmla="*/ 61 w 78"/>
                  <a:gd name="T5" fmla="*/ 5 h 145"/>
                  <a:gd name="T6" fmla="*/ 75 w 78"/>
                  <a:gd name="T7" fmla="*/ 0 h 145"/>
                  <a:gd name="T8" fmla="*/ 78 w 78"/>
                  <a:gd name="T9" fmla="*/ 29 h 145"/>
                  <a:gd name="T10" fmla="*/ 78 w 78"/>
                  <a:gd name="T11" fmla="*/ 143 h 145"/>
                  <a:gd name="T12" fmla="*/ 61 w 78"/>
                  <a:gd name="T13" fmla="*/ 145 h 145"/>
                  <a:gd name="T14" fmla="*/ 61 w 78"/>
                  <a:gd name="T15" fmla="*/ 59 h 145"/>
                  <a:gd name="T16" fmla="*/ 61 w 78"/>
                  <a:gd name="T17" fmla="*/ 17 h 145"/>
                  <a:gd name="T18" fmla="*/ 61 w 78"/>
                  <a:gd name="T19" fmla="*/ 19 h 145"/>
                  <a:gd name="T20" fmla="*/ 65 w 78"/>
                  <a:gd name="T21" fmla="*/ 38 h 145"/>
                  <a:gd name="T22" fmla="*/ 61 w 78"/>
                  <a:gd name="T23" fmla="*/ 59 h 145"/>
                  <a:gd name="T24" fmla="*/ 61 w 78"/>
                  <a:gd name="T25" fmla="*/ 140 h 145"/>
                  <a:gd name="T26" fmla="*/ 39 w 78"/>
                  <a:gd name="T27" fmla="*/ 145 h 145"/>
                  <a:gd name="T28" fmla="*/ 61 w 78"/>
                  <a:gd name="T29" fmla="*/ 5 h 145"/>
                  <a:gd name="T30" fmla="*/ 39 w 78"/>
                  <a:gd name="T31" fmla="*/ 0 h 145"/>
                  <a:gd name="T32" fmla="*/ 61 w 78"/>
                  <a:gd name="T33" fmla="*/ 5 h 145"/>
                  <a:gd name="T34" fmla="*/ 61 w 78"/>
                  <a:gd name="T35" fmla="*/ 17 h 145"/>
                  <a:gd name="T36" fmla="*/ 60 w 78"/>
                  <a:gd name="T37" fmla="*/ 20 h 145"/>
                  <a:gd name="T38" fmla="*/ 61 w 78"/>
                  <a:gd name="T39" fmla="*/ 25 h 145"/>
                  <a:gd name="T40" fmla="*/ 57 w 78"/>
                  <a:gd name="T41" fmla="*/ 20 h 145"/>
                  <a:gd name="T42" fmla="*/ 39 w 78"/>
                  <a:gd name="T43" fmla="*/ 12 h 145"/>
                  <a:gd name="T44" fmla="*/ 39 w 78"/>
                  <a:gd name="T45" fmla="*/ 8 h 145"/>
                  <a:gd name="T46" fmla="*/ 60 w 78"/>
                  <a:gd name="T47" fmla="*/ 16 h 145"/>
                  <a:gd name="T48" fmla="*/ 60 w 78"/>
                  <a:gd name="T49" fmla="*/ 16 h 145"/>
                  <a:gd name="T50" fmla="*/ 61 w 78"/>
                  <a:gd name="T51" fmla="*/ 51 h 145"/>
                  <a:gd name="T52" fmla="*/ 60 w 78"/>
                  <a:gd name="T53" fmla="*/ 59 h 145"/>
                  <a:gd name="T54" fmla="*/ 39 w 78"/>
                  <a:gd name="T55" fmla="*/ 68 h 145"/>
                  <a:gd name="T56" fmla="*/ 39 w 78"/>
                  <a:gd name="T57" fmla="*/ 63 h 145"/>
                  <a:gd name="T58" fmla="*/ 57 w 78"/>
                  <a:gd name="T59" fmla="*/ 56 h 145"/>
                  <a:gd name="T60" fmla="*/ 57 w 78"/>
                  <a:gd name="T61" fmla="*/ 56 h 145"/>
                  <a:gd name="T62" fmla="*/ 18 w 78"/>
                  <a:gd name="T63" fmla="*/ 140 h 145"/>
                  <a:gd name="T64" fmla="*/ 39 w 78"/>
                  <a:gd name="T65" fmla="*/ 145 h 145"/>
                  <a:gd name="T66" fmla="*/ 18 w 78"/>
                  <a:gd name="T67" fmla="*/ 140 h 145"/>
                  <a:gd name="T68" fmla="*/ 18 w 78"/>
                  <a:gd name="T69" fmla="*/ 5 h 145"/>
                  <a:gd name="T70" fmla="*/ 39 w 78"/>
                  <a:gd name="T71" fmla="*/ 0 h 145"/>
                  <a:gd name="T72" fmla="*/ 39 w 78"/>
                  <a:gd name="T73" fmla="*/ 8 h 145"/>
                  <a:gd name="T74" fmla="*/ 21 w 78"/>
                  <a:gd name="T75" fmla="*/ 20 h 145"/>
                  <a:gd name="T76" fmla="*/ 18 w 78"/>
                  <a:gd name="T77" fmla="*/ 17 h 145"/>
                  <a:gd name="T78" fmla="*/ 39 w 78"/>
                  <a:gd name="T79" fmla="*/ 8 h 145"/>
                  <a:gd name="T80" fmla="*/ 39 w 78"/>
                  <a:gd name="T81" fmla="*/ 68 h 145"/>
                  <a:gd name="T82" fmla="*/ 18 w 78"/>
                  <a:gd name="T83" fmla="*/ 59 h 145"/>
                  <a:gd name="T84" fmla="*/ 18 w 78"/>
                  <a:gd name="T85" fmla="*/ 59 h 145"/>
                  <a:gd name="T86" fmla="*/ 18 w 78"/>
                  <a:gd name="T87" fmla="*/ 59 h 145"/>
                  <a:gd name="T88" fmla="*/ 18 w 78"/>
                  <a:gd name="T89" fmla="*/ 56 h 145"/>
                  <a:gd name="T90" fmla="*/ 18 w 78"/>
                  <a:gd name="T91" fmla="*/ 51 h 145"/>
                  <a:gd name="T92" fmla="*/ 21 w 78"/>
                  <a:gd name="T93" fmla="*/ 56 h 145"/>
                  <a:gd name="T94" fmla="*/ 5 w 78"/>
                  <a:gd name="T95" fmla="*/ 140 h 145"/>
                  <a:gd name="T96" fmla="*/ 18 w 78"/>
                  <a:gd name="T97" fmla="*/ 145 h 145"/>
                  <a:gd name="T98" fmla="*/ 0 w 78"/>
                  <a:gd name="T99" fmla="*/ 143 h 145"/>
                  <a:gd name="T100" fmla="*/ 2 w 78"/>
                  <a:gd name="T101" fmla="*/ 0 h 145"/>
                  <a:gd name="T102" fmla="*/ 18 w 78"/>
                  <a:gd name="T103" fmla="*/ 5 h 145"/>
                  <a:gd name="T104" fmla="*/ 5 w 78"/>
                  <a:gd name="T105" fmla="*/ 140 h 145"/>
                  <a:gd name="T106" fmla="*/ 9 w 78"/>
                  <a:gd name="T107" fmla="*/ 38 h 145"/>
                  <a:gd name="T108" fmla="*/ 18 w 78"/>
                  <a:gd name="T109" fmla="*/ 59 h 145"/>
                  <a:gd name="T110" fmla="*/ 18 w 78"/>
                  <a:gd name="T111" fmla="*/ 51 h 145"/>
                  <a:gd name="T112" fmla="*/ 18 w 78"/>
                  <a:gd name="T113" fmla="*/ 2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145">
                    <a:moveTo>
                      <a:pt x="61" y="140"/>
                    </a:moveTo>
                    <a:cubicBezTo>
                      <a:pt x="73" y="140"/>
                      <a:pt x="73" y="140"/>
                      <a:pt x="73" y="140"/>
                    </a:cubicBezTo>
                    <a:cubicBezTo>
                      <a:pt x="73" y="52"/>
                      <a:pt x="73" y="52"/>
                      <a:pt x="73" y="52"/>
                    </a:cubicBezTo>
                    <a:cubicBezTo>
                      <a:pt x="73" y="29"/>
                      <a:pt x="73" y="29"/>
                      <a:pt x="73" y="29"/>
                    </a:cubicBezTo>
                    <a:cubicBezTo>
                      <a:pt x="73" y="5"/>
                      <a:pt x="73" y="5"/>
                      <a:pt x="73" y="5"/>
                    </a:cubicBezTo>
                    <a:cubicBezTo>
                      <a:pt x="61" y="5"/>
                      <a:pt x="61" y="5"/>
                      <a:pt x="61" y="5"/>
                    </a:cubicBezTo>
                    <a:cubicBezTo>
                      <a:pt x="61" y="0"/>
                      <a:pt x="61" y="0"/>
                      <a:pt x="61" y="0"/>
                    </a:cubicBezTo>
                    <a:cubicBezTo>
                      <a:pt x="75" y="0"/>
                      <a:pt x="75" y="0"/>
                      <a:pt x="75" y="0"/>
                    </a:cubicBezTo>
                    <a:cubicBezTo>
                      <a:pt x="76" y="0"/>
                      <a:pt x="78" y="1"/>
                      <a:pt x="78" y="3"/>
                    </a:cubicBezTo>
                    <a:cubicBezTo>
                      <a:pt x="78" y="29"/>
                      <a:pt x="78" y="29"/>
                      <a:pt x="78" y="29"/>
                    </a:cubicBezTo>
                    <a:cubicBezTo>
                      <a:pt x="78" y="52"/>
                      <a:pt x="78" y="52"/>
                      <a:pt x="78" y="52"/>
                    </a:cubicBezTo>
                    <a:cubicBezTo>
                      <a:pt x="78" y="143"/>
                      <a:pt x="78" y="143"/>
                      <a:pt x="78" y="143"/>
                    </a:cubicBezTo>
                    <a:cubicBezTo>
                      <a:pt x="78" y="144"/>
                      <a:pt x="76" y="145"/>
                      <a:pt x="75" y="145"/>
                    </a:cubicBezTo>
                    <a:cubicBezTo>
                      <a:pt x="61" y="145"/>
                      <a:pt x="61" y="145"/>
                      <a:pt x="61" y="145"/>
                    </a:cubicBezTo>
                    <a:cubicBezTo>
                      <a:pt x="61" y="140"/>
                      <a:pt x="61" y="140"/>
                      <a:pt x="61" y="140"/>
                    </a:cubicBezTo>
                    <a:close/>
                    <a:moveTo>
                      <a:pt x="61" y="59"/>
                    </a:moveTo>
                    <a:cubicBezTo>
                      <a:pt x="66" y="53"/>
                      <a:pt x="69" y="46"/>
                      <a:pt x="69" y="38"/>
                    </a:cubicBezTo>
                    <a:cubicBezTo>
                      <a:pt x="69" y="30"/>
                      <a:pt x="66" y="22"/>
                      <a:pt x="61" y="17"/>
                    </a:cubicBezTo>
                    <a:cubicBezTo>
                      <a:pt x="61" y="17"/>
                      <a:pt x="61" y="17"/>
                      <a:pt x="61" y="17"/>
                    </a:cubicBezTo>
                    <a:cubicBezTo>
                      <a:pt x="61" y="18"/>
                      <a:pt x="61" y="19"/>
                      <a:pt x="61" y="19"/>
                    </a:cubicBezTo>
                    <a:cubicBezTo>
                      <a:pt x="61" y="25"/>
                      <a:pt x="61" y="25"/>
                      <a:pt x="61" y="25"/>
                    </a:cubicBezTo>
                    <a:cubicBezTo>
                      <a:pt x="63" y="28"/>
                      <a:pt x="65" y="33"/>
                      <a:pt x="65" y="38"/>
                    </a:cubicBezTo>
                    <a:cubicBezTo>
                      <a:pt x="65" y="43"/>
                      <a:pt x="63" y="47"/>
                      <a:pt x="61" y="51"/>
                    </a:cubicBezTo>
                    <a:lnTo>
                      <a:pt x="61" y="59"/>
                    </a:lnTo>
                    <a:close/>
                    <a:moveTo>
                      <a:pt x="39" y="140"/>
                    </a:moveTo>
                    <a:cubicBezTo>
                      <a:pt x="61" y="140"/>
                      <a:pt x="61" y="140"/>
                      <a:pt x="61" y="140"/>
                    </a:cubicBezTo>
                    <a:cubicBezTo>
                      <a:pt x="61" y="145"/>
                      <a:pt x="61" y="145"/>
                      <a:pt x="61" y="145"/>
                    </a:cubicBezTo>
                    <a:cubicBezTo>
                      <a:pt x="39" y="145"/>
                      <a:pt x="39" y="145"/>
                      <a:pt x="39" y="145"/>
                    </a:cubicBezTo>
                    <a:cubicBezTo>
                      <a:pt x="39" y="140"/>
                      <a:pt x="39" y="140"/>
                      <a:pt x="39" y="140"/>
                    </a:cubicBezTo>
                    <a:close/>
                    <a:moveTo>
                      <a:pt x="61" y="5"/>
                    </a:moveTo>
                    <a:cubicBezTo>
                      <a:pt x="39" y="5"/>
                      <a:pt x="39" y="5"/>
                      <a:pt x="39" y="5"/>
                    </a:cubicBezTo>
                    <a:cubicBezTo>
                      <a:pt x="39" y="0"/>
                      <a:pt x="39" y="0"/>
                      <a:pt x="39" y="0"/>
                    </a:cubicBezTo>
                    <a:cubicBezTo>
                      <a:pt x="61" y="0"/>
                      <a:pt x="61" y="0"/>
                      <a:pt x="61" y="0"/>
                    </a:cubicBezTo>
                    <a:cubicBezTo>
                      <a:pt x="61" y="5"/>
                      <a:pt x="61" y="5"/>
                      <a:pt x="61" y="5"/>
                    </a:cubicBezTo>
                    <a:close/>
                    <a:moveTo>
                      <a:pt x="61" y="17"/>
                    </a:moveTo>
                    <a:cubicBezTo>
                      <a:pt x="61" y="17"/>
                      <a:pt x="61" y="17"/>
                      <a:pt x="61" y="17"/>
                    </a:cubicBezTo>
                    <a:cubicBezTo>
                      <a:pt x="61" y="17"/>
                      <a:pt x="61" y="17"/>
                      <a:pt x="60" y="16"/>
                    </a:cubicBezTo>
                    <a:cubicBezTo>
                      <a:pt x="60" y="20"/>
                      <a:pt x="60" y="20"/>
                      <a:pt x="60" y="20"/>
                    </a:cubicBezTo>
                    <a:cubicBezTo>
                      <a:pt x="61" y="20"/>
                      <a:pt x="61" y="19"/>
                      <a:pt x="61" y="19"/>
                    </a:cubicBezTo>
                    <a:cubicBezTo>
                      <a:pt x="61" y="25"/>
                      <a:pt x="61" y="25"/>
                      <a:pt x="61" y="25"/>
                    </a:cubicBezTo>
                    <a:cubicBezTo>
                      <a:pt x="60" y="23"/>
                      <a:pt x="59" y="21"/>
                      <a:pt x="57" y="20"/>
                    </a:cubicBezTo>
                    <a:cubicBezTo>
                      <a:pt x="57" y="20"/>
                      <a:pt x="57" y="20"/>
                      <a:pt x="57" y="20"/>
                    </a:cubicBezTo>
                    <a:cubicBezTo>
                      <a:pt x="53" y="15"/>
                      <a:pt x="46" y="12"/>
                      <a:pt x="39" y="12"/>
                    </a:cubicBezTo>
                    <a:cubicBezTo>
                      <a:pt x="39" y="12"/>
                      <a:pt x="39" y="12"/>
                      <a:pt x="39" y="12"/>
                    </a:cubicBezTo>
                    <a:cubicBezTo>
                      <a:pt x="39" y="8"/>
                      <a:pt x="39" y="8"/>
                      <a:pt x="39" y="8"/>
                    </a:cubicBezTo>
                    <a:cubicBezTo>
                      <a:pt x="39" y="8"/>
                      <a:pt x="39" y="8"/>
                      <a:pt x="39" y="8"/>
                    </a:cubicBezTo>
                    <a:cubicBezTo>
                      <a:pt x="47" y="8"/>
                      <a:pt x="55" y="11"/>
                      <a:pt x="60" y="16"/>
                    </a:cubicBezTo>
                    <a:cubicBezTo>
                      <a:pt x="60" y="16"/>
                      <a:pt x="60" y="16"/>
                      <a:pt x="60" y="16"/>
                    </a:cubicBezTo>
                    <a:cubicBezTo>
                      <a:pt x="60" y="16"/>
                      <a:pt x="60" y="16"/>
                      <a:pt x="60" y="16"/>
                    </a:cubicBezTo>
                    <a:cubicBezTo>
                      <a:pt x="60" y="16"/>
                      <a:pt x="60" y="16"/>
                      <a:pt x="60" y="16"/>
                    </a:cubicBezTo>
                    <a:cubicBezTo>
                      <a:pt x="61" y="17"/>
                      <a:pt x="61" y="17"/>
                      <a:pt x="61" y="17"/>
                    </a:cubicBezTo>
                    <a:close/>
                    <a:moveTo>
                      <a:pt x="61" y="51"/>
                    </a:moveTo>
                    <a:cubicBezTo>
                      <a:pt x="61" y="59"/>
                      <a:pt x="61" y="59"/>
                      <a:pt x="61" y="59"/>
                    </a:cubicBezTo>
                    <a:cubicBezTo>
                      <a:pt x="60" y="59"/>
                      <a:pt x="60" y="59"/>
                      <a:pt x="60" y="59"/>
                    </a:cubicBezTo>
                    <a:cubicBezTo>
                      <a:pt x="60" y="59"/>
                      <a:pt x="60" y="59"/>
                      <a:pt x="60" y="59"/>
                    </a:cubicBezTo>
                    <a:cubicBezTo>
                      <a:pt x="55" y="64"/>
                      <a:pt x="47" y="68"/>
                      <a:pt x="39" y="68"/>
                    </a:cubicBezTo>
                    <a:cubicBezTo>
                      <a:pt x="39" y="68"/>
                      <a:pt x="39" y="68"/>
                      <a:pt x="39" y="68"/>
                    </a:cubicBezTo>
                    <a:cubicBezTo>
                      <a:pt x="39" y="63"/>
                      <a:pt x="39" y="63"/>
                      <a:pt x="39" y="63"/>
                    </a:cubicBezTo>
                    <a:cubicBezTo>
                      <a:pt x="39" y="63"/>
                      <a:pt x="39" y="63"/>
                      <a:pt x="39" y="63"/>
                    </a:cubicBezTo>
                    <a:cubicBezTo>
                      <a:pt x="46" y="63"/>
                      <a:pt x="52" y="60"/>
                      <a:pt x="57" y="56"/>
                    </a:cubicBezTo>
                    <a:cubicBezTo>
                      <a:pt x="57" y="56"/>
                      <a:pt x="57" y="56"/>
                      <a:pt x="57" y="56"/>
                    </a:cubicBezTo>
                    <a:cubicBezTo>
                      <a:pt x="57" y="56"/>
                      <a:pt x="57" y="56"/>
                      <a:pt x="57" y="56"/>
                    </a:cubicBezTo>
                    <a:cubicBezTo>
                      <a:pt x="59" y="54"/>
                      <a:pt x="60" y="53"/>
                      <a:pt x="61" y="51"/>
                    </a:cubicBezTo>
                    <a:close/>
                    <a:moveTo>
                      <a:pt x="18" y="140"/>
                    </a:moveTo>
                    <a:cubicBezTo>
                      <a:pt x="39" y="140"/>
                      <a:pt x="39" y="140"/>
                      <a:pt x="39" y="140"/>
                    </a:cubicBezTo>
                    <a:cubicBezTo>
                      <a:pt x="39" y="145"/>
                      <a:pt x="39" y="145"/>
                      <a:pt x="39" y="145"/>
                    </a:cubicBezTo>
                    <a:cubicBezTo>
                      <a:pt x="18" y="145"/>
                      <a:pt x="18" y="145"/>
                      <a:pt x="18" y="145"/>
                    </a:cubicBezTo>
                    <a:cubicBezTo>
                      <a:pt x="18" y="140"/>
                      <a:pt x="18" y="140"/>
                      <a:pt x="18" y="140"/>
                    </a:cubicBezTo>
                    <a:close/>
                    <a:moveTo>
                      <a:pt x="39" y="5"/>
                    </a:moveTo>
                    <a:cubicBezTo>
                      <a:pt x="18" y="5"/>
                      <a:pt x="18" y="5"/>
                      <a:pt x="18" y="5"/>
                    </a:cubicBezTo>
                    <a:cubicBezTo>
                      <a:pt x="18" y="0"/>
                      <a:pt x="18" y="0"/>
                      <a:pt x="18" y="0"/>
                    </a:cubicBezTo>
                    <a:cubicBezTo>
                      <a:pt x="39" y="0"/>
                      <a:pt x="39" y="0"/>
                      <a:pt x="39" y="0"/>
                    </a:cubicBezTo>
                    <a:cubicBezTo>
                      <a:pt x="39" y="5"/>
                      <a:pt x="39" y="5"/>
                      <a:pt x="39" y="5"/>
                    </a:cubicBezTo>
                    <a:close/>
                    <a:moveTo>
                      <a:pt x="39" y="8"/>
                    </a:moveTo>
                    <a:cubicBezTo>
                      <a:pt x="39" y="12"/>
                      <a:pt x="39" y="12"/>
                      <a:pt x="39" y="12"/>
                    </a:cubicBezTo>
                    <a:cubicBezTo>
                      <a:pt x="32" y="12"/>
                      <a:pt x="26" y="15"/>
                      <a:pt x="21" y="20"/>
                    </a:cubicBezTo>
                    <a:cubicBezTo>
                      <a:pt x="20" y="21"/>
                      <a:pt x="19" y="23"/>
                      <a:pt x="18" y="25"/>
                    </a:cubicBezTo>
                    <a:cubicBezTo>
                      <a:pt x="18" y="17"/>
                      <a:pt x="18" y="17"/>
                      <a:pt x="18" y="17"/>
                    </a:cubicBezTo>
                    <a:cubicBezTo>
                      <a:pt x="18" y="16"/>
                      <a:pt x="18" y="16"/>
                      <a:pt x="18" y="16"/>
                    </a:cubicBezTo>
                    <a:cubicBezTo>
                      <a:pt x="23" y="11"/>
                      <a:pt x="31" y="8"/>
                      <a:pt x="39" y="8"/>
                    </a:cubicBezTo>
                    <a:close/>
                    <a:moveTo>
                      <a:pt x="39" y="63"/>
                    </a:moveTo>
                    <a:cubicBezTo>
                      <a:pt x="39" y="68"/>
                      <a:pt x="39" y="68"/>
                      <a:pt x="39" y="68"/>
                    </a:cubicBezTo>
                    <a:cubicBezTo>
                      <a:pt x="31" y="68"/>
                      <a:pt x="23" y="64"/>
                      <a:pt x="18" y="59"/>
                    </a:cubicBezTo>
                    <a:cubicBezTo>
                      <a:pt x="18" y="59"/>
                      <a:pt x="18" y="59"/>
                      <a:pt x="18" y="59"/>
                    </a:cubicBezTo>
                    <a:cubicBezTo>
                      <a:pt x="18" y="59"/>
                      <a:pt x="18" y="59"/>
                      <a:pt x="18" y="59"/>
                    </a:cubicBezTo>
                    <a:cubicBezTo>
                      <a:pt x="18" y="59"/>
                      <a:pt x="18" y="59"/>
                      <a:pt x="18" y="59"/>
                    </a:cubicBezTo>
                    <a:cubicBezTo>
                      <a:pt x="18" y="59"/>
                      <a:pt x="18" y="59"/>
                      <a:pt x="18" y="59"/>
                    </a:cubicBezTo>
                    <a:cubicBezTo>
                      <a:pt x="18" y="59"/>
                      <a:pt x="18" y="59"/>
                      <a:pt x="18" y="59"/>
                    </a:cubicBezTo>
                    <a:cubicBezTo>
                      <a:pt x="18" y="59"/>
                      <a:pt x="18" y="59"/>
                      <a:pt x="18" y="59"/>
                    </a:cubicBezTo>
                    <a:cubicBezTo>
                      <a:pt x="18" y="56"/>
                      <a:pt x="18" y="56"/>
                      <a:pt x="18" y="56"/>
                    </a:cubicBezTo>
                    <a:cubicBezTo>
                      <a:pt x="18" y="56"/>
                      <a:pt x="18" y="56"/>
                      <a:pt x="18" y="56"/>
                    </a:cubicBezTo>
                    <a:cubicBezTo>
                      <a:pt x="18" y="51"/>
                      <a:pt x="18" y="51"/>
                      <a:pt x="18" y="51"/>
                    </a:cubicBezTo>
                    <a:cubicBezTo>
                      <a:pt x="19" y="53"/>
                      <a:pt x="20" y="54"/>
                      <a:pt x="21" y="56"/>
                    </a:cubicBezTo>
                    <a:cubicBezTo>
                      <a:pt x="21" y="56"/>
                      <a:pt x="21" y="56"/>
                      <a:pt x="21" y="56"/>
                    </a:cubicBezTo>
                    <a:cubicBezTo>
                      <a:pt x="26" y="60"/>
                      <a:pt x="32" y="63"/>
                      <a:pt x="39" y="63"/>
                    </a:cubicBezTo>
                    <a:close/>
                    <a:moveTo>
                      <a:pt x="5" y="140"/>
                    </a:moveTo>
                    <a:cubicBezTo>
                      <a:pt x="18" y="140"/>
                      <a:pt x="18" y="140"/>
                      <a:pt x="18" y="140"/>
                    </a:cubicBezTo>
                    <a:cubicBezTo>
                      <a:pt x="18" y="145"/>
                      <a:pt x="18" y="145"/>
                      <a:pt x="18" y="145"/>
                    </a:cubicBezTo>
                    <a:cubicBezTo>
                      <a:pt x="2" y="145"/>
                      <a:pt x="2" y="145"/>
                      <a:pt x="2" y="145"/>
                    </a:cubicBezTo>
                    <a:cubicBezTo>
                      <a:pt x="1" y="145"/>
                      <a:pt x="0" y="144"/>
                      <a:pt x="0" y="143"/>
                    </a:cubicBezTo>
                    <a:cubicBezTo>
                      <a:pt x="0" y="3"/>
                      <a:pt x="0" y="3"/>
                      <a:pt x="0" y="3"/>
                    </a:cubicBezTo>
                    <a:cubicBezTo>
                      <a:pt x="0" y="1"/>
                      <a:pt x="1" y="0"/>
                      <a:pt x="2" y="0"/>
                    </a:cubicBezTo>
                    <a:cubicBezTo>
                      <a:pt x="18" y="0"/>
                      <a:pt x="18" y="0"/>
                      <a:pt x="18" y="0"/>
                    </a:cubicBezTo>
                    <a:cubicBezTo>
                      <a:pt x="18" y="5"/>
                      <a:pt x="18" y="5"/>
                      <a:pt x="18" y="5"/>
                    </a:cubicBezTo>
                    <a:cubicBezTo>
                      <a:pt x="5" y="5"/>
                      <a:pt x="5" y="5"/>
                      <a:pt x="5" y="5"/>
                    </a:cubicBezTo>
                    <a:cubicBezTo>
                      <a:pt x="5" y="140"/>
                      <a:pt x="5" y="140"/>
                      <a:pt x="5" y="140"/>
                    </a:cubicBezTo>
                    <a:close/>
                    <a:moveTo>
                      <a:pt x="18" y="17"/>
                    </a:moveTo>
                    <a:cubicBezTo>
                      <a:pt x="12" y="22"/>
                      <a:pt x="9" y="30"/>
                      <a:pt x="9" y="38"/>
                    </a:cubicBezTo>
                    <a:cubicBezTo>
                      <a:pt x="9" y="46"/>
                      <a:pt x="12" y="53"/>
                      <a:pt x="18" y="59"/>
                    </a:cubicBezTo>
                    <a:cubicBezTo>
                      <a:pt x="18" y="59"/>
                      <a:pt x="18" y="59"/>
                      <a:pt x="18" y="59"/>
                    </a:cubicBezTo>
                    <a:cubicBezTo>
                      <a:pt x="17" y="58"/>
                      <a:pt x="17" y="57"/>
                      <a:pt x="18" y="56"/>
                    </a:cubicBezTo>
                    <a:cubicBezTo>
                      <a:pt x="18" y="51"/>
                      <a:pt x="18" y="51"/>
                      <a:pt x="18" y="51"/>
                    </a:cubicBezTo>
                    <a:cubicBezTo>
                      <a:pt x="15" y="47"/>
                      <a:pt x="14" y="43"/>
                      <a:pt x="14" y="38"/>
                    </a:cubicBezTo>
                    <a:cubicBezTo>
                      <a:pt x="14" y="33"/>
                      <a:pt x="15" y="28"/>
                      <a:pt x="18" y="25"/>
                    </a:cubicBezTo>
                    <a:lnTo>
                      <a:pt x="1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6" name="Freeform 117"/>
              <p:cNvSpPr>
                <a:spLocks noEditPoints="1"/>
              </p:cNvSpPr>
              <p:nvPr/>
            </p:nvSpPr>
            <p:spPr bwMode="auto">
              <a:xfrm>
                <a:off x="7396174" y="623892"/>
                <a:ext cx="352426" cy="223839"/>
              </a:xfrm>
              <a:custGeom>
                <a:avLst/>
                <a:gdLst>
                  <a:gd name="T0" fmla="*/ 104 w 156"/>
                  <a:gd name="T1" fmla="*/ 94 h 99"/>
                  <a:gd name="T2" fmla="*/ 152 w 156"/>
                  <a:gd name="T3" fmla="*/ 94 h 99"/>
                  <a:gd name="T4" fmla="*/ 152 w 156"/>
                  <a:gd name="T5" fmla="*/ 5 h 99"/>
                  <a:gd name="T6" fmla="*/ 78 w 156"/>
                  <a:gd name="T7" fmla="*/ 5 h 99"/>
                  <a:gd name="T8" fmla="*/ 78 w 156"/>
                  <a:gd name="T9" fmla="*/ 0 h 99"/>
                  <a:gd name="T10" fmla="*/ 154 w 156"/>
                  <a:gd name="T11" fmla="*/ 0 h 99"/>
                  <a:gd name="T12" fmla="*/ 156 w 156"/>
                  <a:gd name="T13" fmla="*/ 2 h 99"/>
                  <a:gd name="T14" fmla="*/ 156 w 156"/>
                  <a:gd name="T15" fmla="*/ 96 h 99"/>
                  <a:gd name="T16" fmla="*/ 154 w 156"/>
                  <a:gd name="T17" fmla="*/ 99 h 99"/>
                  <a:gd name="T18" fmla="*/ 104 w 156"/>
                  <a:gd name="T19" fmla="*/ 99 h 99"/>
                  <a:gd name="T20" fmla="*/ 78 w 156"/>
                  <a:gd name="T21" fmla="*/ 99 h 99"/>
                  <a:gd name="T22" fmla="*/ 78 w 156"/>
                  <a:gd name="T23" fmla="*/ 94 h 99"/>
                  <a:gd name="T24" fmla="*/ 104 w 156"/>
                  <a:gd name="T25" fmla="*/ 94 h 99"/>
                  <a:gd name="T26" fmla="*/ 78 w 156"/>
                  <a:gd name="T27" fmla="*/ 87 h 99"/>
                  <a:gd name="T28" fmla="*/ 103 w 156"/>
                  <a:gd name="T29" fmla="*/ 87 h 99"/>
                  <a:gd name="T30" fmla="*/ 140 w 156"/>
                  <a:gd name="T31" fmla="*/ 87 h 99"/>
                  <a:gd name="T32" fmla="*/ 143 w 156"/>
                  <a:gd name="T33" fmla="*/ 85 h 99"/>
                  <a:gd name="T34" fmla="*/ 143 w 156"/>
                  <a:gd name="T35" fmla="*/ 14 h 99"/>
                  <a:gd name="T36" fmla="*/ 140 w 156"/>
                  <a:gd name="T37" fmla="*/ 11 h 99"/>
                  <a:gd name="T38" fmla="*/ 78 w 156"/>
                  <a:gd name="T39" fmla="*/ 11 h 99"/>
                  <a:gd name="T40" fmla="*/ 78 w 156"/>
                  <a:gd name="T41" fmla="*/ 16 h 99"/>
                  <a:gd name="T42" fmla="*/ 138 w 156"/>
                  <a:gd name="T43" fmla="*/ 16 h 99"/>
                  <a:gd name="T44" fmla="*/ 138 w 156"/>
                  <a:gd name="T45" fmla="*/ 82 h 99"/>
                  <a:gd name="T46" fmla="*/ 103 w 156"/>
                  <a:gd name="T47" fmla="*/ 82 h 99"/>
                  <a:gd name="T48" fmla="*/ 78 w 156"/>
                  <a:gd name="T49" fmla="*/ 82 h 99"/>
                  <a:gd name="T50" fmla="*/ 78 w 156"/>
                  <a:gd name="T51" fmla="*/ 87 h 99"/>
                  <a:gd name="T52" fmla="*/ 78 w 156"/>
                  <a:gd name="T53" fmla="*/ 5 h 99"/>
                  <a:gd name="T54" fmla="*/ 5 w 156"/>
                  <a:gd name="T55" fmla="*/ 5 h 99"/>
                  <a:gd name="T56" fmla="*/ 5 w 156"/>
                  <a:gd name="T57" fmla="*/ 94 h 99"/>
                  <a:gd name="T58" fmla="*/ 53 w 156"/>
                  <a:gd name="T59" fmla="*/ 94 h 99"/>
                  <a:gd name="T60" fmla="*/ 78 w 156"/>
                  <a:gd name="T61" fmla="*/ 94 h 99"/>
                  <a:gd name="T62" fmla="*/ 78 w 156"/>
                  <a:gd name="T63" fmla="*/ 99 h 99"/>
                  <a:gd name="T64" fmla="*/ 53 w 156"/>
                  <a:gd name="T65" fmla="*/ 99 h 99"/>
                  <a:gd name="T66" fmla="*/ 3 w 156"/>
                  <a:gd name="T67" fmla="*/ 99 h 99"/>
                  <a:gd name="T68" fmla="*/ 0 w 156"/>
                  <a:gd name="T69" fmla="*/ 96 h 99"/>
                  <a:gd name="T70" fmla="*/ 0 w 156"/>
                  <a:gd name="T71" fmla="*/ 2 h 99"/>
                  <a:gd name="T72" fmla="*/ 3 w 156"/>
                  <a:gd name="T73" fmla="*/ 0 h 99"/>
                  <a:gd name="T74" fmla="*/ 78 w 156"/>
                  <a:gd name="T75" fmla="*/ 0 h 99"/>
                  <a:gd name="T76" fmla="*/ 78 w 156"/>
                  <a:gd name="T77" fmla="*/ 5 h 99"/>
                  <a:gd name="T78" fmla="*/ 78 w 156"/>
                  <a:gd name="T79" fmla="*/ 11 h 99"/>
                  <a:gd name="T80" fmla="*/ 16 w 156"/>
                  <a:gd name="T81" fmla="*/ 11 h 99"/>
                  <a:gd name="T82" fmla="*/ 14 w 156"/>
                  <a:gd name="T83" fmla="*/ 14 h 99"/>
                  <a:gd name="T84" fmla="*/ 14 w 156"/>
                  <a:gd name="T85" fmla="*/ 85 h 99"/>
                  <a:gd name="T86" fmla="*/ 16 w 156"/>
                  <a:gd name="T87" fmla="*/ 87 h 99"/>
                  <a:gd name="T88" fmla="*/ 53 w 156"/>
                  <a:gd name="T89" fmla="*/ 87 h 99"/>
                  <a:gd name="T90" fmla="*/ 78 w 156"/>
                  <a:gd name="T91" fmla="*/ 87 h 99"/>
                  <a:gd name="T92" fmla="*/ 78 w 156"/>
                  <a:gd name="T93" fmla="*/ 82 h 99"/>
                  <a:gd name="T94" fmla="*/ 53 w 156"/>
                  <a:gd name="T95" fmla="*/ 82 h 99"/>
                  <a:gd name="T96" fmla="*/ 19 w 156"/>
                  <a:gd name="T97" fmla="*/ 82 h 99"/>
                  <a:gd name="T98" fmla="*/ 19 w 156"/>
                  <a:gd name="T99" fmla="*/ 16 h 99"/>
                  <a:gd name="T100" fmla="*/ 78 w 156"/>
                  <a:gd name="T101" fmla="*/ 16 h 99"/>
                  <a:gd name="T102" fmla="*/ 78 w 156"/>
                  <a:gd name="T103" fmla="*/ 1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6" h="99">
                    <a:moveTo>
                      <a:pt x="104" y="94"/>
                    </a:moveTo>
                    <a:cubicBezTo>
                      <a:pt x="152" y="94"/>
                      <a:pt x="152" y="94"/>
                      <a:pt x="152" y="94"/>
                    </a:cubicBezTo>
                    <a:cubicBezTo>
                      <a:pt x="152" y="5"/>
                      <a:pt x="152" y="5"/>
                      <a:pt x="152" y="5"/>
                    </a:cubicBezTo>
                    <a:cubicBezTo>
                      <a:pt x="78" y="5"/>
                      <a:pt x="78" y="5"/>
                      <a:pt x="78" y="5"/>
                    </a:cubicBezTo>
                    <a:cubicBezTo>
                      <a:pt x="78" y="0"/>
                      <a:pt x="78" y="0"/>
                      <a:pt x="78" y="0"/>
                    </a:cubicBezTo>
                    <a:cubicBezTo>
                      <a:pt x="154" y="0"/>
                      <a:pt x="154" y="0"/>
                      <a:pt x="154" y="0"/>
                    </a:cubicBezTo>
                    <a:cubicBezTo>
                      <a:pt x="155" y="0"/>
                      <a:pt x="156" y="1"/>
                      <a:pt x="156" y="2"/>
                    </a:cubicBezTo>
                    <a:cubicBezTo>
                      <a:pt x="156" y="96"/>
                      <a:pt x="156" y="96"/>
                      <a:pt x="156" y="96"/>
                    </a:cubicBezTo>
                    <a:cubicBezTo>
                      <a:pt x="156" y="98"/>
                      <a:pt x="155" y="99"/>
                      <a:pt x="154" y="99"/>
                    </a:cubicBezTo>
                    <a:cubicBezTo>
                      <a:pt x="104" y="99"/>
                      <a:pt x="104" y="99"/>
                      <a:pt x="104" y="99"/>
                    </a:cubicBezTo>
                    <a:cubicBezTo>
                      <a:pt x="78" y="99"/>
                      <a:pt x="78" y="99"/>
                      <a:pt x="78" y="99"/>
                    </a:cubicBezTo>
                    <a:cubicBezTo>
                      <a:pt x="78" y="94"/>
                      <a:pt x="78" y="94"/>
                      <a:pt x="78" y="94"/>
                    </a:cubicBezTo>
                    <a:cubicBezTo>
                      <a:pt x="104" y="94"/>
                      <a:pt x="104" y="94"/>
                      <a:pt x="104" y="94"/>
                    </a:cubicBezTo>
                    <a:close/>
                    <a:moveTo>
                      <a:pt x="78" y="87"/>
                    </a:moveTo>
                    <a:cubicBezTo>
                      <a:pt x="103" y="87"/>
                      <a:pt x="103" y="87"/>
                      <a:pt x="103" y="87"/>
                    </a:cubicBezTo>
                    <a:cubicBezTo>
                      <a:pt x="140" y="87"/>
                      <a:pt x="140" y="87"/>
                      <a:pt x="140" y="87"/>
                    </a:cubicBezTo>
                    <a:cubicBezTo>
                      <a:pt x="142" y="87"/>
                      <a:pt x="143" y="86"/>
                      <a:pt x="143" y="85"/>
                    </a:cubicBezTo>
                    <a:cubicBezTo>
                      <a:pt x="143" y="14"/>
                      <a:pt x="143" y="14"/>
                      <a:pt x="143" y="14"/>
                    </a:cubicBezTo>
                    <a:cubicBezTo>
                      <a:pt x="143" y="12"/>
                      <a:pt x="142" y="11"/>
                      <a:pt x="140" y="11"/>
                    </a:cubicBezTo>
                    <a:cubicBezTo>
                      <a:pt x="78" y="11"/>
                      <a:pt x="78" y="11"/>
                      <a:pt x="78" y="11"/>
                    </a:cubicBezTo>
                    <a:cubicBezTo>
                      <a:pt x="78" y="16"/>
                      <a:pt x="78" y="16"/>
                      <a:pt x="78" y="16"/>
                    </a:cubicBezTo>
                    <a:cubicBezTo>
                      <a:pt x="138" y="16"/>
                      <a:pt x="138" y="16"/>
                      <a:pt x="138" y="16"/>
                    </a:cubicBezTo>
                    <a:cubicBezTo>
                      <a:pt x="138" y="82"/>
                      <a:pt x="138" y="82"/>
                      <a:pt x="138" y="82"/>
                    </a:cubicBezTo>
                    <a:cubicBezTo>
                      <a:pt x="103" y="82"/>
                      <a:pt x="103" y="82"/>
                      <a:pt x="103" y="82"/>
                    </a:cubicBezTo>
                    <a:cubicBezTo>
                      <a:pt x="78" y="82"/>
                      <a:pt x="78" y="82"/>
                      <a:pt x="78" y="82"/>
                    </a:cubicBezTo>
                    <a:lnTo>
                      <a:pt x="78" y="87"/>
                    </a:lnTo>
                    <a:close/>
                    <a:moveTo>
                      <a:pt x="78" y="5"/>
                    </a:moveTo>
                    <a:cubicBezTo>
                      <a:pt x="5" y="5"/>
                      <a:pt x="5" y="5"/>
                      <a:pt x="5" y="5"/>
                    </a:cubicBezTo>
                    <a:cubicBezTo>
                      <a:pt x="5" y="94"/>
                      <a:pt x="5" y="94"/>
                      <a:pt x="5" y="94"/>
                    </a:cubicBezTo>
                    <a:cubicBezTo>
                      <a:pt x="53" y="94"/>
                      <a:pt x="53" y="94"/>
                      <a:pt x="53" y="94"/>
                    </a:cubicBezTo>
                    <a:cubicBezTo>
                      <a:pt x="78" y="94"/>
                      <a:pt x="78" y="94"/>
                      <a:pt x="78" y="94"/>
                    </a:cubicBezTo>
                    <a:cubicBezTo>
                      <a:pt x="78" y="99"/>
                      <a:pt x="78" y="99"/>
                      <a:pt x="78" y="99"/>
                    </a:cubicBezTo>
                    <a:cubicBezTo>
                      <a:pt x="53" y="99"/>
                      <a:pt x="53" y="99"/>
                      <a:pt x="53" y="99"/>
                    </a:cubicBezTo>
                    <a:cubicBezTo>
                      <a:pt x="3" y="99"/>
                      <a:pt x="3" y="99"/>
                      <a:pt x="3" y="99"/>
                    </a:cubicBezTo>
                    <a:cubicBezTo>
                      <a:pt x="1" y="99"/>
                      <a:pt x="0" y="98"/>
                      <a:pt x="0" y="96"/>
                    </a:cubicBezTo>
                    <a:cubicBezTo>
                      <a:pt x="0" y="2"/>
                      <a:pt x="0" y="2"/>
                      <a:pt x="0" y="2"/>
                    </a:cubicBezTo>
                    <a:cubicBezTo>
                      <a:pt x="0" y="1"/>
                      <a:pt x="1" y="0"/>
                      <a:pt x="3" y="0"/>
                    </a:cubicBezTo>
                    <a:cubicBezTo>
                      <a:pt x="78" y="0"/>
                      <a:pt x="78" y="0"/>
                      <a:pt x="78" y="0"/>
                    </a:cubicBezTo>
                    <a:cubicBezTo>
                      <a:pt x="78" y="5"/>
                      <a:pt x="78" y="5"/>
                      <a:pt x="78" y="5"/>
                    </a:cubicBezTo>
                    <a:close/>
                    <a:moveTo>
                      <a:pt x="78" y="11"/>
                    </a:moveTo>
                    <a:cubicBezTo>
                      <a:pt x="16" y="11"/>
                      <a:pt x="16" y="11"/>
                      <a:pt x="16" y="11"/>
                    </a:cubicBezTo>
                    <a:cubicBezTo>
                      <a:pt x="15" y="11"/>
                      <a:pt x="14" y="12"/>
                      <a:pt x="14" y="14"/>
                    </a:cubicBezTo>
                    <a:cubicBezTo>
                      <a:pt x="14" y="85"/>
                      <a:pt x="14" y="85"/>
                      <a:pt x="14" y="85"/>
                    </a:cubicBezTo>
                    <a:cubicBezTo>
                      <a:pt x="14" y="86"/>
                      <a:pt x="15" y="87"/>
                      <a:pt x="16" y="87"/>
                    </a:cubicBezTo>
                    <a:cubicBezTo>
                      <a:pt x="53" y="87"/>
                      <a:pt x="53" y="87"/>
                      <a:pt x="53" y="87"/>
                    </a:cubicBezTo>
                    <a:cubicBezTo>
                      <a:pt x="78" y="87"/>
                      <a:pt x="78" y="87"/>
                      <a:pt x="78" y="87"/>
                    </a:cubicBezTo>
                    <a:cubicBezTo>
                      <a:pt x="78" y="82"/>
                      <a:pt x="78" y="82"/>
                      <a:pt x="78" y="82"/>
                    </a:cubicBezTo>
                    <a:cubicBezTo>
                      <a:pt x="53" y="82"/>
                      <a:pt x="53" y="82"/>
                      <a:pt x="53" y="82"/>
                    </a:cubicBezTo>
                    <a:cubicBezTo>
                      <a:pt x="19" y="82"/>
                      <a:pt x="19" y="82"/>
                      <a:pt x="19" y="82"/>
                    </a:cubicBezTo>
                    <a:cubicBezTo>
                      <a:pt x="19" y="16"/>
                      <a:pt x="19" y="16"/>
                      <a:pt x="19" y="16"/>
                    </a:cubicBezTo>
                    <a:cubicBezTo>
                      <a:pt x="78" y="16"/>
                      <a:pt x="78" y="16"/>
                      <a:pt x="78" y="16"/>
                    </a:cubicBezTo>
                    <a:lnTo>
                      <a:pt x="7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7" name="Freeform 118"/>
              <p:cNvSpPr>
                <a:spLocks noEditPoints="1"/>
              </p:cNvSpPr>
              <p:nvPr/>
            </p:nvSpPr>
            <p:spPr bwMode="auto">
              <a:xfrm>
                <a:off x="7485075" y="896944"/>
                <a:ext cx="177800" cy="30163"/>
              </a:xfrm>
              <a:custGeom>
                <a:avLst/>
                <a:gdLst>
                  <a:gd name="T0" fmla="*/ 39 w 79"/>
                  <a:gd name="T1" fmla="*/ 8 h 13"/>
                  <a:gd name="T2" fmla="*/ 74 w 79"/>
                  <a:gd name="T3" fmla="*/ 8 h 13"/>
                  <a:gd name="T4" fmla="*/ 74 w 79"/>
                  <a:gd name="T5" fmla="*/ 5 h 13"/>
                  <a:gd name="T6" fmla="*/ 66 w 79"/>
                  <a:gd name="T7" fmla="*/ 5 h 13"/>
                  <a:gd name="T8" fmla="*/ 39 w 79"/>
                  <a:gd name="T9" fmla="*/ 5 h 13"/>
                  <a:gd name="T10" fmla="*/ 39 w 79"/>
                  <a:gd name="T11" fmla="*/ 0 h 13"/>
                  <a:gd name="T12" fmla="*/ 66 w 79"/>
                  <a:gd name="T13" fmla="*/ 0 h 13"/>
                  <a:gd name="T14" fmla="*/ 77 w 79"/>
                  <a:gd name="T15" fmla="*/ 0 h 13"/>
                  <a:gd name="T16" fmla="*/ 79 w 79"/>
                  <a:gd name="T17" fmla="*/ 3 h 13"/>
                  <a:gd name="T18" fmla="*/ 79 w 79"/>
                  <a:gd name="T19" fmla="*/ 10 h 13"/>
                  <a:gd name="T20" fmla="*/ 77 w 79"/>
                  <a:gd name="T21" fmla="*/ 13 h 13"/>
                  <a:gd name="T22" fmla="*/ 39 w 79"/>
                  <a:gd name="T23" fmla="*/ 13 h 13"/>
                  <a:gd name="T24" fmla="*/ 39 w 79"/>
                  <a:gd name="T25" fmla="*/ 8 h 13"/>
                  <a:gd name="T26" fmla="*/ 4 w 79"/>
                  <a:gd name="T27" fmla="*/ 5 h 13"/>
                  <a:gd name="T28" fmla="*/ 4 w 79"/>
                  <a:gd name="T29" fmla="*/ 8 h 13"/>
                  <a:gd name="T30" fmla="*/ 39 w 79"/>
                  <a:gd name="T31" fmla="*/ 8 h 13"/>
                  <a:gd name="T32" fmla="*/ 39 w 79"/>
                  <a:gd name="T33" fmla="*/ 13 h 13"/>
                  <a:gd name="T34" fmla="*/ 2 w 79"/>
                  <a:gd name="T35" fmla="*/ 13 h 13"/>
                  <a:gd name="T36" fmla="*/ 0 w 79"/>
                  <a:gd name="T37" fmla="*/ 10 h 13"/>
                  <a:gd name="T38" fmla="*/ 0 w 79"/>
                  <a:gd name="T39" fmla="*/ 3 h 13"/>
                  <a:gd name="T40" fmla="*/ 2 w 79"/>
                  <a:gd name="T41" fmla="*/ 0 h 13"/>
                  <a:gd name="T42" fmla="*/ 12 w 79"/>
                  <a:gd name="T43" fmla="*/ 0 h 13"/>
                  <a:gd name="T44" fmla="*/ 39 w 79"/>
                  <a:gd name="T45" fmla="*/ 0 h 13"/>
                  <a:gd name="T46" fmla="*/ 39 w 79"/>
                  <a:gd name="T47" fmla="*/ 5 h 13"/>
                  <a:gd name="T48" fmla="*/ 12 w 79"/>
                  <a:gd name="T49" fmla="*/ 5 h 13"/>
                  <a:gd name="T50" fmla="*/ 4 w 79"/>
                  <a:gd name="T5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13">
                    <a:moveTo>
                      <a:pt x="39" y="8"/>
                    </a:moveTo>
                    <a:cubicBezTo>
                      <a:pt x="74" y="8"/>
                      <a:pt x="74" y="8"/>
                      <a:pt x="74" y="8"/>
                    </a:cubicBezTo>
                    <a:cubicBezTo>
                      <a:pt x="74" y="5"/>
                      <a:pt x="74" y="5"/>
                      <a:pt x="74" y="5"/>
                    </a:cubicBezTo>
                    <a:cubicBezTo>
                      <a:pt x="66" y="5"/>
                      <a:pt x="66" y="5"/>
                      <a:pt x="66" y="5"/>
                    </a:cubicBezTo>
                    <a:cubicBezTo>
                      <a:pt x="39" y="5"/>
                      <a:pt x="39" y="5"/>
                      <a:pt x="39" y="5"/>
                    </a:cubicBezTo>
                    <a:cubicBezTo>
                      <a:pt x="39" y="0"/>
                      <a:pt x="39" y="0"/>
                      <a:pt x="39" y="0"/>
                    </a:cubicBezTo>
                    <a:cubicBezTo>
                      <a:pt x="66" y="0"/>
                      <a:pt x="66" y="0"/>
                      <a:pt x="66" y="0"/>
                    </a:cubicBezTo>
                    <a:cubicBezTo>
                      <a:pt x="77" y="0"/>
                      <a:pt x="77" y="0"/>
                      <a:pt x="77" y="0"/>
                    </a:cubicBezTo>
                    <a:cubicBezTo>
                      <a:pt x="78" y="0"/>
                      <a:pt x="79" y="1"/>
                      <a:pt x="79" y="3"/>
                    </a:cubicBezTo>
                    <a:cubicBezTo>
                      <a:pt x="79" y="10"/>
                      <a:pt x="79" y="10"/>
                      <a:pt x="79" y="10"/>
                    </a:cubicBezTo>
                    <a:cubicBezTo>
                      <a:pt x="79" y="12"/>
                      <a:pt x="78" y="13"/>
                      <a:pt x="77" y="13"/>
                    </a:cubicBezTo>
                    <a:cubicBezTo>
                      <a:pt x="39" y="13"/>
                      <a:pt x="39" y="13"/>
                      <a:pt x="39" y="13"/>
                    </a:cubicBezTo>
                    <a:lnTo>
                      <a:pt x="39" y="8"/>
                    </a:lnTo>
                    <a:close/>
                    <a:moveTo>
                      <a:pt x="4" y="5"/>
                    </a:moveTo>
                    <a:cubicBezTo>
                      <a:pt x="4" y="8"/>
                      <a:pt x="4" y="8"/>
                      <a:pt x="4" y="8"/>
                    </a:cubicBezTo>
                    <a:cubicBezTo>
                      <a:pt x="39" y="8"/>
                      <a:pt x="39" y="8"/>
                      <a:pt x="39" y="8"/>
                    </a:cubicBezTo>
                    <a:cubicBezTo>
                      <a:pt x="39" y="13"/>
                      <a:pt x="39" y="13"/>
                      <a:pt x="39" y="13"/>
                    </a:cubicBezTo>
                    <a:cubicBezTo>
                      <a:pt x="2" y="13"/>
                      <a:pt x="2" y="13"/>
                      <a:pt x="2" y="13"/>
                    </a:cubicBezTo>
                    <a:cubicBezTo>
                      <a:pt x="1" y="13"/>
                      <a:pt x="0" y="12"/>
                      <a:pt x="0" y="10"/>
                    </a:cubicBezTo>
                    <a:cubicBezTo>
                      <a:pt x="0" y="3"/>
                      <a:pt x="0" y="3"/>
                      <a:pt x="0" y="3"/>
                    </a:cubicBezTo>
                    <a:cubicBezTo>
                      <a:pt x="0" y="1"/>
                      <a:pt x="1" y="0"/>
                      <a:pt x="2" y="0"/>
                    </a:cubicBezTo>
                    <a:cubicBezTo>
                      <a:pt x="12" y="0"/>
                      <a:pt x="12" y="0"/>
                      <a:pt x="12" y="0"/>
                    </a:cubicBezTo>
                    <a:cubicBezTo>
                      <a:pt x="39" y="0"/>
                      <a:pt x="39" y="0"/>
                      <a:pt x="39" y="0"/>
                    </a:cubicBezTo>
                    <a:cubicBezTo>
                      <a:pt x="39" y="5"/>
                      <a:pt x="39" y="5"/>
                      <a:pt x="39" y="5"/>
                    </a:cubicBezTo>
                    <a:cubicBezTo>
                      <a:pt x="12" y="5"/>
                      <a:pt x="12" y="5"/>
                      <a:pt x="12" y="5"/>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8" name="Freeform 119"/>
              <p:cNvSpPr>
                <a:spLocks noEditPoints="1"/>
              </p:cNvSpPr>
              <p:nvPr/>
            </p:nvSpPr>
            <p:spPr bwMode="auto">
              <a:xfrm>
                <a:off x="6580198" y="214316"/>
                <a:ext cx="157163" cy="336552"/>
              </a:xfrm>
              <a:custGeom>
                <a:avLst/>
                <a:gdLst>
                  <a:gd name="T0" fmla="*/ 34 w 69"/>
                  <a:gd name="T1" fmla="*/ 125 h 149"/>
                  <a:gd name="T2" fmla="*/ 64 w 69"/>
                  <a:gd name="T3" fmla="*/ 135 h 149"/>
                  <a:gd name="T4" fmla="*/ 64 w 69"/>
                  <a:gd name="T5" fmla="*/ 41 h 149"/>
                  <a:gd name="T6" fmla="*/ 63 w 69"/>
                  <a:gd name="T7" fmla="*/ 26 h 149"/>
                  <a:gd name="T8" fmla="*/ 55 w 69"/>
                  <a:gd name="T9" fmla="*/ 17 h 149"/>
                  <a:gd name="T10" fmla="*/ 55 w 69"/>
                  <a:gd name="T11" fmla="*/ 64 h 149"/>
                  <a:gd name="T12" fmla="*/ 51 w 69"/>
                  <a:gd name="T13" fmla="*/ 65 h 149"/>
                  <a:gd name="T14" fmla="*/ 34 w 69"/>
                  <a:gd name="T15" fmla="*/ 49 h 149"/>
                  <a:gd name="T16" fmla="*/ 36 w 69"/>
                  <a:gd name="T17" fmla="*/ 43 h 149"/>
                  <a:gd name="T18" fmla="*/ 50 w 69"/>
                  <a:gd name="T19" fmla="*/ 14 h 149"/>
                  <a:gd name="T20" fmla="*/ 34 w 69"/>
                  <a:gd name="T21" fmla="*/ 9 h 149"/>
                  <a:gd name="T22" fmla="*/ 52 w 69"/>
                  <a:gd name="T23" fmla="*/ 0 h 149"/>
                  <a:gd name="T24" fmla="*/ 59 w 69"/>
                  <a:gd name="T25" fmla="*/ 3 h 149"/>
                  <a:gd name="T26" fmla="*/ 59 w 69"/>
                  <a:gd name="T27" fmla="*/ 14 h 149"/>
                  <a:gd name="T28" fmla="*/ 67 w 69"/>
                  <a:gd name="T29" fmla="*/ 25 h 149"/>
                  <a:gd name="T30" fmla="*/ 69 w 69"/>
                  <a:gd name="T31" fmla="*/ 41 h 149"/>
                  <a:gd name="T32" fmla="*/ 69 w 69"/>
                  <a:gd name="T33" fmla="*/ 143 h 149"/>
                  <a:gd name="T34" fmla="*/ 67 w 69"/>
                  <a:gd name="T35" fmla="*/ 149 h 149"/>
                  <a:gd name="T36" fmla="*/ 63 w 69"/>
                  <a:gd name="T37" fmla="*/ 145 h 149"/>
                  <a:gd name="T38" fmla="*/ 63 w 69"/>
                  <a:gd name="T39" fmla="*/ 144 h 149"/>
                  <a:gd name="T40" fmla="*/ 34 w 69"/>
                  <a:gd name="T41" fmla="*/ 130 h 149"/>
                  <a:gd name="T42" fmla="*/ 34 w 69"/>
                  <a:gd name="T43" fmla="*/ 125 h 149"/>
                  <a:gd name="T44" fmla="*/ 13 w 69"/>
                  <a:gd name="T45" fmla="*/ 129 h 149"/>
                  <a:gd name="T46" fmla="*/ 34 w 69"/>
                  <a:gd name="T47" fmla="*/ 130 h 149"/>
                  <a:gd name="T48" fmla="*/ 5 w 69"/>
                  <a:gd name="T49" fmla="*/ 144 h 149"/>
                  <a:gd name="T50" fmla="*/ 5 w 69"/>
                  <a:gd name="T51" fmla="*/ 145 h 149"/>
                  <a:gd name="T52" fmla="*/ 2 w 69"/>
                  <a:gd name="T53" fmla="*/ 149 h 149"/>
                  <a:gd name="T54" fmla="*/ 0 w 69"/>
                  <a:gd name="T55" fmla="*/ 143 h 149"/>
                  <a:gd name="T56" fmla="*/ 0 w 69"/>
                  <a:gd name="T57" fmla="*/ 41 h 149"/>
                  <a:gd name="T58" fmla="*/ 0 w 69"/>
                  <a:gd name="T59" fmla="*/ 40 h 149"/>
                  <a:gd name="T60" fmla="*/ 1 w 69"/>
                  <a:gd name="T61" fmla="*/ 25 h 149"/>
                  <a:gd name="T62" fmla="*/ 10 w 69"/>
                  <a:gd name="T63" fmla="*/ 14 h 149"/>
                  <a:gd name="T64" fmla="*/ 10 w 69"/>
                  <a:gd name="T65" fmla="*/ 3 h 149"/>
                  <a:gd name="T66" fmla="*/ 16 w 69"/>
                  <a:gd name="T67" fmla="*/ 0 h 149"/>
                  <a:gd name="T68" fmla="*/ 34 w 69"/>
                  <a:gd name="T69" fmla="*/ 9 h 149"/>
                  <a:gd name="T70" fmla="*/ 18 w 69"/>
                  <a:gd name="T71" fmla="*/ 14 h 149"/>
                  <a:gd name="T72" fmla="*/ 18 w 69"/>
                  <a:gd name="T73" fmla="*/ 58 h 149"/>
                  <a:gd name="T74" fmla="*/ 33 w 69"/>
                  <a:gd name="T75" fmla="*/ 43 h 149"/>
                  <a:gd name="T76" fmla="*/ 34 w 69"/>
                  <a:gd name="T77" fmla="*/ 49 h 149"/>
                  <a:gd name="T78" fmla="*/ 14 w 69"/>
                  <a:gd name="T79" fmla="*/ 65 h 149"/>
                  <a:gd name="T80" fmla="*/ 14 w 69"/>
                  <a:gd name="T81" fmla="*/ 64 h 149"/>
                  <a:gd name="T82" fmla="*/ 13 w 69"/>
                  <a:gd name="T83" fmla="*/ 18 h 149"/>
                  <a:gd name="T84" fmla="*/ 6 w 69"/>
                  <a:gd name="T85" fmla="*/ 26 h 149"/>
                  <a:gd name="T86" fmla="*/ 4 w 69"/>
                  <a:gd name="T87" fmla="*/ 40 h 149"/>
                  <a:gd name="T88" fmla="*/ 4 w 69"/>
                  <a:gd name="T89" fmla="*/ 41 h 149"/>
                  <a:gd name="T90" fmla="*/ 4 w 69"/>
                  <a:gd name="T91" fmla="*/ 13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 h="149">
                    <a:moveTo>
                      <a:pt x="34" y="125"/>
                    </a:moveTo>
                    <a:cubicBezTo>
                      <a:pt x="34" y="125"/>
                      <a:pt x="34" y="125"/>
                      <a:pt x="34" y="125"/>
                    </a:cubicBezTo>
                    <a:cubicBezTo>
                      <a:pt x="42" y="125"/>
                      <a:pt x="49" y="126"/>
                      <a:pt x="55" y="129"/>
                    </a:cubicBezTo>
                    <a:cubicBezTo>
                      <a:pt x="59" y="130"/>
                      <a:pt x="62" y="133"/>
                      <a:pt x="64" y="135"/>
                    </a:cubicBezTo>
                    <a:cubicBezTo>
                      <a:pt x="64" y="92"/>
                      <a:pt x="64" y="92"/>
                      <a:pt x="64" y="92"/>
                    </a:cubicBezTo>
                    <a:cubicBezTo>
                      <a:pt x="64" y="71"/>
                      <a:pt x="64" y="51"/>
                      <a:pt x="64" y="41"/>
                    </a:cubicBezTo>
                    <a:cubicBezTo>
                      <a:pt x="64" y="40"/>
                      <a:pt x="64" y="40"/>
                      <a:pt x="64" y="40"/>
                    </a:cubicBezTo>
                    <a:cubicBezTo>
                      <a:pt x="64" y="36"/>
                      <a:pt x="64" y="30"/>
                      <a:pt x="63" y="26"/>
                    </a:cubicBezTo>
                    <a:cubicBezTo>
                      <a:pt x="62" y="24"/>
                      <a:pt x="61" y="23"/>
                      <a:pt x="60" y="21"/>
                    </a:cubicBezTo>
                    <a:cubicBezTo>
                      <a:pt x="58" y="20"/>
                      <a:pt x="57" y="18"/>
                      <a:pt x="55" y="17"/>
                    </a:cubicBezTo>
                    <a:cubicBezTo>
                      <a:pt x="55" y="17"/>
                      <a:pt x="55" y="17"/>
                      <a:pt x="55" y="17"/>
                    </a:cubicBezTo>
                    <a:cubicBezTo>
                      <a:pt x="55" y="64"/>
                      <a:pt x="55" y="64"/>
                      <a:pt x="55" y="64"/>
                    </a:cubicBezTo>
                    <a:cubicBezTo>
                      <a:pt x="55" y="65"/>
                      <a:pt x="54" y="66"/>
                      <a:pt x="52" y="66"/>
                    </a:cubicBezTo>
                    <a:cubicBezTo>
                      <a:pt x="52" y="66"/>
                      <a:pt x="51" y="66"/>
                      <a:pt x="51" y="65"/>
                    </a:cubicBezTo>
                    <a:cubicBezTo>
                      <a:pt x="35" y="48"/>
                      <a:pt x="35" y="48"/>
                      <a:pt x="35" y="48"/>
                    </a:cubicBezTo>
                    <a:cubicBezTo>
                      <a:pt x="34" y="49"/>
                      <a:pt x="34" y="49"/>
                      <a:pt x="34" y="49"/>
                    </a:cubicBezTo>
                    <a:cubicBezTo>
                      <a:pt x="34" y="42"/>
                      <a:pt x="34" y="42"/>
                      <a:pt x="34" y="42"/>
                    </a:cubicBezTo>
                    <a:cubicBezTo>
                      <a:pt x="35" y="42"/>
                      <a:pt x="36" y="42"/>
                      <a:pt x="36" y="43"/>
                    </a:cubicBezTo>
                    <a:cubicBezTo>
                      <a:pt x="50" y="57"/>
                      <a:pt x="50" y="57"/>
                      <a:pt x="50" y="57"/>
                    </a:cubicBezTo>
                    <a:cubicBezTo>
                      <a:pt x="50" y="14"/>
                      <a:pt x="50" y="14"/>
                      <a:pt x="50" y="14"/>
                    </a:cubicBezTo>
                    <a:cubicBezTo>
                      <a:pt x="50" y="9"/>
                      <a:pt x="50" y="9"/>
                      <a:pt x="50" y="9"/>
                    </a:cubicBezTo>
                    <a:cubicBezTo>
                      <a:pt x="34" y="9"/>
                      <a:pt x="34" y="9"/>
                      <a:pt x="34" y="9"/>
                    </a:cubicBezTo>
                    <a:cubicBezTo>
                      <a:pt x="34" y="0"/>
                      <a:pt x="34" y="0"/>
                      <a:pt x="34" y="0"/>
                    </a:cubicBezTo>
                    <a:cubicBezTo>
                      <a:pt x="52" y="0"/>
                      <a:pt x="52" y="0"/>
                      <a:pt x="52" y="0"/>
                    </a:cubicBezTo>
                    <a:cubicBezTo>
                      <a:pt x="56" y="0"/>
                      <a:pt x="56" y="0"/>
                      <a:pt x="56" y="0"/>
                    </a:cubicBezTo>
                    <a:cubicBezTo>
                      <a:pt x="57" y="0"/>
                      <a:pt x="59" y="2"/>
                      <a:pt x="59" y="3"/>
                    </a:cubicBezTo>
                    <a:cubicBezTo>
                      <a:pt x="59" y="7"/>
                      <a:pt x="59" y="7"/>
                      <a:pt x="59" y="7"/>
                    </a:cubicBezTo>
                    <a:cubicBezTo>
                      <a:pt x="59" y="14"/>
                      <a:pt x="59" y="14"/>
                      <a:pt x="59" y="14"/>
                    </a:cubicBezTo>
                    <a:cubicBezTo>
                      <a:pt x="60" y="15"/>
                      <a:pt x="62" y="16"/>
                      <a:pt x="63" y="18"/>
                    </a:cubicBezTo>
                    <a:cubicBezTo>
                      <a:pt x="65" y="20"/>
                      <a:pt x="66" y="22"/>
                      <a:pt x="67" y="25"/>
                    </a:cubicBezTo>
                    <a:cubicBezTo>
                      <a:pt x="69" y="29"/>
                      <a:pt x="69" y="35"/>
                      <a:pt x="69" y="40"/>
                    </a:cubicBezTo>
                    <a:cubicBezTo>
                      <a:pt x="69" y="41"/>
                      <a:pt x="69" y="41"/>
                      <a:pt x="69" y="41"/>
                    </a:cubicBezTo>
                    <a:cubicBezTo>
                      <a:pt x="69" y="51"/>
                      <a:pt x="69" y="71"/>
                      <a:pt x="69" y="92"/>
                    </a:cubicBezTo>
                    <a:cubicBezTo>
                      <a:pt x="69" y="143"/>
                      <a:pt x="69" y="143"/>
                      <a:pt x="69" y="143"/>
                    </a:cubicBezTo>
                    <a:cubicBezTo>
                      <a:pt x="69" y="145"/>
                      <a:pt x="69" y="145"/>
                      <a:pt x="69" y="145"/>
                    </a:cubicBezTo>
                    <a:cubicBezTo>
                      <a:pt x="69" y="147"/>
                      <a:pt x="69" y="148"/>
                      <a:pt x="67" y="149"/>
                    </a:cubicBezTo>
                    <a:cubicBezTo>
                      <a:pt x="67" y="149"/>
                      <a:pt x="67" y="149"/>
                      <a:pt x="67" y="149"/>
                    </a:cubicBezTo>
                    <a:cubicBezTo>
                      <a:pt x="64" y="149"/>
                      <a:pt x="64" y="148"/>
                      <a:pt x="63" y="145"/>
                    </a:cubicBezTo>
                    <a:cubicBezTo>
                      <a:pt x="63" y="144"/>
                      <a:pt x="63" y="144"/>
                      <a:pt x="63" y="144"/>
                    </a:cubicBezTo>
                    <a:cubicBezTo>
                      <a:pt x="63" y="144"/>
                      <a:pt x="63" y="144"/>
                      <a:pt x="63" y="144"/>
                    </a:cubicBezTo>
                    <a:cubicBezTo>
                      <a:pt x="61" y="139"/>
                      <a:pt x="58" y="135"/>
                      <a:pt x="53" y="133"/>
                    </a:cubicBezTo>
                    <a:cubicBezTo>
                      <a:pt x="48" y="131"/>
                      <a:pt x="41" y="130"/>
                      <a:pt x="34" y="130"/>
                    </a:cubicBezTo>
                    <a:cubicBezTo>
                      <a:pt x="34" y="130"/>
                      <a:pt x="34" y="130"/>
                      <a:pt x="34" y="130"/>
                    </a:cubicBezTo>
                    <a:lnTo>
                      <a:pt x="34" y="125"/>
                    </a:lnTo>
                    <a:close/>
                    <a:moveTo>
                      <a:pt x="4" y="135"/>
                    </a:moveTo>
                    <a:cubicBezTo>
                      <a:pt x="7" y="133"/>
                      <a:pt x="10" y="130"/>
                      <a:pt x="13" y="129"/>
                    </a:cubicBezTo>
                    <a:cubicBezTo>
                      <a:pt x="19" y="126"/>
                      <a:pt x="26" y="125"/>
                      <a:pt x="34" y="125"/>
                    </a:cubicBezTo>
                    <a:cubicBezTo>
                      <a:pt x="34" y="130"/>
                      <a:pt x="34" y="130"/>
                      <a:pt x="34" y="130"/>
                    </a:cubicBezTo>
                    <a:cubicBezTo>
                      <a:pt x="27" y="130"/>
                      <a:pt x="20" y="131"/>
                      <a:pt x="15" y="133"/>
                    </a:cubicBezTo>
                    <a:cubicBezTo>
                      <a:pt x="10" y="135"/>
                      <a:pt x="7" y="139"/>
                      <a:pt x="5" y="144"/>
                    </a:cubicBezTo>
                    <a:cubicBezTo>
                      <a:pt x="5" y="144"/>
                      <a:pt x="5" y="144"/>
                      <a:pt x="5" y="144"/>
                    </a:cubicBezTo>
                    <a:cubicBezTo>
                      <a:pt x="5" y="145"/>
                      <a:pt x="5" y="145"/>
                      <a:pt x="5" y="145"/>
                    </a:cubicBezTo>
                    <a:cubicBezTo>
                      <a:pt x="5" y="145"/>
                      <a:pt x="5" y="145"/>
                      <a:pt x="5" y="145"/>
                    </a:cubicBezTo>
                    <a:cubicBezTo>
                      <a:pt x="4" y="148"/>
                      <a:pt x="4" y="149"/>
                      <a:pt x="2" y="149"/>
                    </a:cubicBezTo>
                    <a:cubicBezTo>
                      <a:pt x="0" y="148"/>
                      <a:pt x="0" y="147"/>
                      <a:pt x="0" y="145"/>
                    </a:cubicBezTo>
                    <a:cubicBezTo>
                      <a:pt x="0" y="143"/>
                      <a:pt x="0" y="143"/>
                      <a:pt x="0" y="143"/>
                    </a:cubicBezTo>
                    <a:cubicBezTo>
                      <a:pt x="0" y="87"/>
                      <a:pt x="0" y="87"/>
                      <a:pt x="0" y="87"/>
                    </a:cubicBezTo>
                    <a:cubicBezTo>
                      <a:pt x="0" y="41"/>
                      <a:pt x="0" y="41"/>
                      <a:pt x="0" y="41"/>
                    </a:cubicBezTo>
                    <a:cubicBezTo>
                      <a:pt x="0" y="41"/>
                      <a:pt x="0" y="41"/>
                      <a:pt x="0" y="41"/>
                    </a:cubicBezTo>
                    <a:cubicBezTo>
                      <a:pt x="0" y="40"/>
                      <a:pt x="0" y="40"/>
                      <a:pt x="0" y="40"/>
                    </a:cubicBezTo>
                    <a:cubicBezTo>
                      <a:pt x="0" y="40"/>
                      <a:pt x="0" y="40"/>
                      <a:pt x="0" y="40"/>
                    </a:cubicBezTo>
                    <a:cubicBezTo>
                      <a:pt x="0" y="35"/>
                      <a:pt x="0" y="29"/>
                      <a:pt x="1" y="25"/>
                    </a:cubicBezTo>
                    <a:cubicBezTo>
                      <a:pt x="2" y="22"/>
                      <a:pt x="3" y="20"/>
                      <a:pt x="5" y="18"/>
                    </a:cubicBezTo>
                    <a:cubicBezTo>
                      <a:pt x="6" y="16"/>
                      <a:pt x="8" y="15"/>
                      <a:pt x="10" y="14"/>
                    </a:cubicBezTo>
                    <a:cubicBezTo>
                      <a:pt x="10" y="7"/>
                      <a:pt x="10" y="7"/>
                      <a:pt x="10" y="7"/>
                    </a:cubicBezTo>
                    <a:cubicBezTo>
                      <a:pt x="10" y="3"/>
                      <a:pt x="10" y="3"/>
                      <a:pt x="10" y="3"/>
                    </a:cubicBezTo>
                    <a:cubicBezTo>
                      <a:pt x="10" y="2"/>
                      <a:pt x="11" y="0"/>
                      <a:pt x="12" y="0"/>
                    </a:cubicBezTo>
                    <a:cubicBezTo>
                      <a:pt x="16" y="0"/>
                      <a:pt x="16" y="0"/>
                      <a:pt x="16" y="0"/>
                    </a:cubicBezTo>
                    <a:cubicBezTo>
                      <a:pt x="34" y="0"/>
                      <a:pt x="34" y="0"/>
                      <a:pt x="34" y="0"/>
                    </a:cubicBezTo>
                    <a:cubicBezTo>
                      <a:pt x="34" y="9"/>
                      <a:pt x="34" y="9"/>
                      <a:pt x="34" y="9"/>
                    </a:cubicBezTo>
                    <a:cubicBezTo>
                      <a:pt x="18" y="9"/>
                      <a:pt x="18" y="9"/>
                      <a:pt x="18" y="9"/>
                    </a:cubicBezTo>
                    <a:cubicBezTo>
                      <a:pt x="18" y="14"/>
                      <a:pt x="18" y="14"/>
                      <a:pt x="18" y="14"/>
                    </a:cubicBezTo>
                    <a:cubicBezTo>
                      <a:pt x="18" y="14"/>
                      <a:pt x="18" y="14"/>
                      <a:pt x="18" y="14"/>
                    </a:cubicBezTo>
                    <a:cubicBezTo>
                      <a:pt x="18" y="58"/>
                      <a:pt x="18" y="58"/>
                      <a:pt x="18" y="58"/>
                    </a:cubicBezTo>
                    <a:cubicBezTo>
                      <a:pt x="33" y="43"/>
                      <a:pt x="33" y="43"/>
                      <a:pt x="33" y="43"/>
                    </a:cubicBezTo>
                    <a:cubicBezTo>
                      <a:pt x="33" y="43"/>
                      <a:pt x="33" y="43"/>
                      <a:pt x="33" y="43"/>
                    </a:cubicBezTo>
                    <a:cubicBezTo>
                      <a:pt x="33" y="43"/>
                      <a:pt x="34" y="42"/>
                      <a:pt x="34" y="42"/>
                    </a:cubicBezTo>
                    <a:cubicBezTo>
                      <a:pt x="34" y="49"/>
                      <a:pt x="34" y="49"/>
                      <a:pt x="34" y="49"/>
                    </a:cubicBezTo>
                    <a:cubicBezTo>
                      <a:pt x="18" y="65"/>
                      <a:pt x="18" y="65"/>
                      <a:pt x="18" y="65"/>
                    </a:cubicBezTo>
                    <a:cubicBezTo>
                      <a:pt x="17" y="66"/>
                      <a:pt x="15" y="66"/>
                      <a:pt x="14" y="65"/>
                    </a:cubicBezTo>
                    <a:cubicBezTo>
                      <a:pt x="14" y="65"/>
                      <a:pt x="14" y="64"/>
                      <a:pt x="14" y="64"/>
                    </a:cubicBezTo>
                    <a:cubicBezTo>
                      <a:pt x="14" y="64"/>
                      <a:pt x="14" y="64"/>
                      <a:pt x="14" y="64"/>
                    </a:cubicBezTo>
                    <a:cubicBezTo>
                      <a:pt x="14" y="17"/>
                      <a:pt x="14" y="17"/>
                      <a:pt x="14" y="17"/>
                    </a:cubicBezTo>
                    <a:cubicBezTo>
                      <a:pt x="13" y="17"/>
                      <a:pt x="13" y="17"/>
                      <a:pt x="13" y="18"/>
                    </a:cubicBezTo>
                    <a:cubicBezTo>
                      <a:pt x="11" y="18"/>
                      <a:pt x="10" y="20"/>
                      <a:pt x="9" y="21"/>
                    </a:cubicBezTo>
                    <a:cubicBezTo>
                      <a:pt x="7" y="23"/>
                      <a:pt x="6" y="24"/>
                      <a:pt x="6" y="26"/>
                    </a:cubicBezTo>
                    <a:cubicBezTo>
                      <a:pt x="4" y="30"/>
                      <a:pt x="4" y="36"/>
                      <a:pt x="4" y="40"/>
                    </a:cubicBezTo>
                    <a:cubicBezTo>
                      <a:pt x="4" y="40"/>
                      <a:pt x="4" y="40"/>
                      <a:pt x="4" y="40"/>
                    </a:cubicBezTo>
                    <a:cubicBezTo>
                      <a:pt x="4" y="41"/>
                      <a:pt x="4" y="41"/>
                      <a:pt x="4" y="41"/>
                    </a:cubicBezTo>
                    <a:cubicBezTo>
                      <a:pt x="4" y="41"/>
                      <a:pt x="4" y="41"/>
                      <a:pt x="4" y="41"/>
                    </a:cubicBezTo>
                    <a:cubicBezTo>
                      <a:pt x="4" y="87"/>
                      <a:pt x="4" y="87"/>
                      <a:pt x="4" y="87"/>
                    </a:cubicBezTo>
                    <a:lnTo>
                      <a:pt x="4"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9" name="Freeform 120"/>
              <p:cNvSpPr>
                <a:spLocks noEditPoints="1"/>
              </p:cNvSpPr>
              <p:nvPr/>
            </p:nvSpPr>
            <p:spPr bwMode="auto">
              <a:xfrm>
                <a:off x="6734186" y="234952"/>
                <a:ext cx="158750" cy="315915"/>
              </a:xfrm>
              <a:custGeom>
                <a:avLst/>
                <a:gdLst>
                  <a:gd name="T0" fmla="*/ 35 w 70"/>
                  <a:gd name="T1" fmla="*/ 116 h 140"/>
                  <a:gd name="T2" fmla="*/ 56 w 70"/>
                  <a:gd name="T3" fmla="*/ 120 h 140"/>
                  <a:gd name="T4" fmla="*/ 65 w 70"/>
                  <a:gd name="T5" fmla="*/ 126 h 140"/>
                  <a:gd name="T6" fmla="*/ 65 w 70"/>
                  <a:gd name="T7" fmla="*/ 70 h 140"/>
                  <a:gd name="T8" fmla="*/ 65 w 70"/>
                  <a:gd name="T9" fmla="*/ 32 h 140"/>
                  <a:gd name="T10" fmla="*/ 65 w 70"/>
                  <a:gd name="T11" fmla="*/ 31 h 140"/>
                  <a:gd name="T12" fmla="*/ 64 w 70"/>
                  <a:gd name="T13" fmla="*/ 17 h 140"/>
                  <a:gd name="T14" fmla="*/ 53 w 70"/>
                  <a:gd name="T15" fmla="*/ 7 h 140"/>
                  <a:gd name="T16" fmla="*/ 35 w 70"/>
                  <a:gd name="T17" fmla="*/ 5 h 140"/>
                  <a:gd name="T18" fmla="*/ 35 w 70"/>
                  <a:gd name="T19" fmla="*/ 0 h 140"/>
                  <a:gd name="T20" fmla="*/ 55 w 70"/>
                  <a:gd name="T21" fmla="*/ 3 h 140"/>
                  <a:gd name="T22" fmla="*/ 68 w 70"/>
                  <a:gd name="T23" fmla="*/ 16 h 140"/>
                  <a:gd name="T24" fmla="*/ 69 w 70"/>
                  <a:gd name="T25" fmla="*/ 31 h 140"/>
                  <a:gd name="T26" fmla="*/ 69 w 70"/>
                  <a:gd name="T27" fmla="*/ 32 h 140"/>
                  <a:gd name="T28" fmla="*/ 69 w 70"/>
                  <a:gd name="T29" fmla="*/ 70 h 140"/>
                  <a:gd name="T30" fmla="*/ 69 w 70"/>
                  <a:gd name="T31" fmla="*/ 134 h 140"/>
                  <a:gd name="T32" fmla="*/ 69 w 70"/>
                  <a:gd name="T33" fmla="*/ 136 h 140"/>
                  <a:gd name="T34" fmla="*/ 69 w 70"/>
                  <a:gd name="T35" fmla="*/ 136 h 140"/>
                  <a:gd name="T36" fmla="*/ 67 w 70"/>
                  <a:gd name="T37" fmla="*/ 140 h 140"/>
                  <a:gd name="T38" fmla="*/ 67 w 70"/>
                  <a:gd name="T39" fmla="*/ 140 h 140"/>
                  <a:gd name="T40" fmla="*/ 64 w 70"/>
                  <a:gd name="T41" fmla="*/ 136 h 140"/>
                  <a:gd name="T42" fmla="*/ 64 w 70"/>
                  <a:gd name="T43" fmla="*/ 136 h 140"/>
                  <a:gd name="T44" fmla="*/ 64 w 70"/>
                  <a:gd name="T45" fmla="*/ 135 h 140"/>
                  <a:gd name="T46" fmla="*/ 64 w 70"/>
                  <a:gd name="T47" fmla="*/ 135 h 140"/>
                  <a:gd name="T48" fmla="*/ 54 w 70"/>
                  <a:gd name="T49" fmla="*/ 124 h 140"/>
                  <a:gd name="T50" fmla="*/ 35 w 70"/>
                  <a:gd name="T51" fmla="*/ 121 h 140"/>
                  <a:gd name="T52" fmla="*/ 35 w 70"/>
                  <a:gd name="T53" fmla="*/ 116 h 140"/>
                  <a:gd name="T54" fmla="*/ 5 w 70"/>
                  <a:gd name="T55" fmla="*/ 126 h 140"/>
                  <a:gd name="T56" fmla="*/ 14 w 70"/>
                  <a:gd name="T57" fmla="*/ 120 h 140"/>
                  <a:gd name="T58" fmla="*/ 35 w 70"/>
                  <a:gd name="T59" fmla="*/ 116 h 140"/>
                  <a:gd name="T60" fmla="*/ 35 w 70"/>
                  <a:gd name="T61" fmla="*/ 116 h 140"/>
                  <a:gd name="T62" fmla="*/ 35 w 70"/>
                  <a:gd name="T63" fmla="*/ 121 h 140"/>
                  <a:gd name="T64" fmla="*/ 35 w 70"/>
                  <a:gd name="T65" fmla="*/ 121 h 140"/>
                  <a:gd name="T66" fmla="*/ 16 w 70"/>
                  <a:gd name="T67" fmla="*/ 124 h 140"/>
                  <a:gd name="T68" fmla="*/ 6 w 70"/>
                  <a:gd name="T69" fmla="*/ 135 h 140"/>
                  <a:gd name="T70" fmla="*/ 6 w 70"/>
                  <a:gd name="T71" fmla="*/ 136 h 140"/>
                  <a:gd name="T72" fmla="*/ 3 w 70"/>
                  <a:gd name="T73" fmla="*/ 140 h 140"/>
                  <a:gd name="T74" fmla="*/ 3 w 70"/>
                  <a:gd name="T75" fmla="*/ 140 h 140"/>
                  <a:gd name="T76" fmla="*/ 0 w 70"/>
                  <a:gd name="T77" fmla="*/ 136 h 140"/>
                  <a:gd name="T78" fmla="*/ 0 w 70"/>
                  <a:gd name="T79" fmla="*/ 134 h 140"/>
                  <a:gd name="T80" fmla="*/ 0 w 70"/>
                  <a:gd name="T81" fmla="*/ 74 h 140"/>
                  <a:gd name="T82" fmla="*/ 0 w 70"/>
                  <a:gd name="T83" fmla="*/ 32 h 140"/>
                  <a:gd name="T84" fmla="*/ 0 w 70"/>
                  <a:gd name="T85" fmla="*/ 32 h 140"/>
                  <a:gd name="T86" fmla="*/ 0 w 70"/>
                  <a:gd name="T87" fmla="*/ 31 h 140"/>
                  <a:gd name="T88" fmla="*/ 0 w 70"/>
                  <a:gd name="T89" fmla="*/ 31 h 140"/>
                  <a:gd name="T90" fmla="*/ 2 w 70"/>
                  <a:gd name="T91" fmla="*/ 16 h 140"/>
                  <a:gd name="T92" fmla="*/ 15 w 70"/>
                  <a:gd name="T93" fmla="*/ 3 h 140"/>
                  <a:gd name="T94" fmla="*/ 35 w 70"/>
                  <a:gd name="T95" fmla="*/ 0 h 140"/>
                  <a:gd name="T96" fmla="*/ 35 w 70"/>
                  <a:gd name="T97" fmla="*/ 0 h 140"/>
                  <a:gd name="T98" fmla="*/ 35 w 70"/>
                  <a:gd name="T99" fmla="*/ 5 h 140"/>
                  <a:gd name="T100" fmla="*/ 35 w 70"/>
                  <a:gd name="T101" fmla="*/ 5 h 140"/>
                  <a:gd name="T102" fmla="*/ 16 w 70"/>
                  <a:gd name="T103" fmla="*/ 7 h 140"/>
                  <a:gd name="T104" fmla="*/ 6 w 70"/>
                  <a:gd name="T105" fmla="*/ 17 h 140"/>
                  <a:gd name="T106" fmla="*/ 5 w 70"/>
                  <a:gd name="T107" fmla="*/ 31 h 140"/>
                  <a:gd name="T108" fmla="*/ 5 w 70"/>
                  <a:gd name="T109" fmla="*/ 31 h 140"/>
                  <a:gd name="T110" fmla="*/ 5 w 70"/>
                  <a:gd name="T111" fmla="*/ 32 h 140"/>
                  <a:gd name="T112" fmla="*/ 5 w 70"/>
                  <a:gd name="T113" fmla="*/ 32 h 140"/>
                  <a:gd name="T114" fmla="*/ 5 w 70"/>
                  <a:gd name="T115" fmla="*/ 74 h 140"/>
                  <a:gd name="T116" fmla="*/ 5 w 70"/>
                  <a:gd name="T117" fmla="*/ 1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 h="140">
                    <a:moveTo>
                      <a:pt x="35" y="116"/>
                    </a:moveTo>
                    <a:cubicBezTo>
                      <a:pt x="43" y="116"/>
                      <a:pt x="50" y="117"/>
                      <a:pt x="56" y="120"/>
                    </a:cubicBezTo>
                    <a:cubicBezTo>
                      <a:pt x="59" y="121"/>
                      <a:pt x="62" y="124"/>
                      <a:pt x="65" y="126"/>
                    </a:cubicBezTo>
                    <a:cubicBezTo>
                      <a:pt x="65" y="70"/>
                      <a:pt x="65" y="70"/>
                      <a:pt x="65" y="70"/>
                    </a:cubicBezTo>
                    <a:cubicBezTo>
                      <a:pt x="65" y="32"/>
                      <a:pt x="65" y="32"/>
                      <a:pt x="65" y="32"/>
                    </a:cubicBezTo>
                    <a:cubicBezTo>
                      <a:pt x="65" y="31"/>
                      <a:pt x="65" y="31"/>
                      <a:pt x="65" y="31"/>
                    </a:cubicBezTo>
                    <a:cubicBezTo>
                      <a:pt x="65" y="27"/>
                      <a:pt x="65" y="21"/>
                      <a:pt x="64" y="17"/>
                    </a:cubicBezTo>
                    <a:cubicBezTo>
                      <a:pt x="62" y="12"/>
                      <a:pt x="58" y="9"/>
                      <a:pt x="53" y="7"/>
                    </a:cubicBezTo>
                    <a:cubicBezTo>
                      <a:pt x="48" y="5"/>
                      <a:pt x="42" y="5"/>
                      <a:pt x="35" y="5"/>
                    </a:cubicBezTo>
                    <a:cubicBezTo>
                      <a:pt x="35" y="0"/>
                      <a:pt x="35" y="0"/>
                      <a:pt x="35" y="0"/>
                    </a:cubicBezTo>
                    <a:cubicBezTo>
                      <a:pt x="42" y="0"/>
                      <a:pt x="50" y="1"/>
                      <a:pt x="55" y="3"/>
                    </a:cubicBezTo>
                    <a:cubicBezTo>
                      <a:pt x="61" y="5"/>
                      <a:pt x="66" y="9"/>
                      <a:pt x="68" y="16"/>
                    </a:cubicBezTo>
                    <a:cubicBezTo>
                      <a:pt x="69" y="20"/>
                      <a:pt x="69" y="26"/>
                      <a:pt x="69" y="31"/>
                    </a:cubicBezTo>
                    <a:cubicBezTo>
                      <a:pt x="69" y="32"/>
                      <a:pt x="69" y="32"/>
                      <a:pt x="69" y="32"/>
                    </a:cubicBezTo>
                    <a:cubicBezTo>
                      <a:pt x="69" y="70"/>
                      <a:pt x="69" y="70"/>
                      <a:pt x="69" y="70"/>
                    </a:cubicBezTo>
                    <a:cubicBezTo>
                      <a:pt x="69" y="134"/>
                      <a:pt x="69" y="134"/>
                      <a:pt x="69" y="134"/>
                    </a:cubicBezTo>
                    <a:cubicBezTo>
                      <a:pt x="69" y="136"/>
                      <a:pt x="69" y="136"/>
                      <a:pt x="69" y="136"/>
                    </a:cubicBezTo>
                    <a:cubicBezTo>
                      <a:pt x="69" y="136"/>
                      <a:pt x="69" y="136"/>
                      <a:pt x="69" y="136"/>
                    </a:cubicBezTo>
                    <a:cubicBezTo>
                      <a:pt x="69" y="138"/>
                      <a:pt x="70" y="139"/>
                      <a:pt x="67" y="140"/>
                    </a:cubicBezTo>
                    <a:cubicBezTo>
                      <a:pt x="67" y="140"/>
                      <a:pt x="67" y="140"/>
                      <a:pt x="67" y="140"/>
                    </a:cubicBezTo>
                    <a:cubicBezTo>
                      <a:pt x="65" y="140"/>
                      <a:pt x="65" y="139"/>
                      <a:pt x="64" y="136"/>
                    </a:cubicBezTo>
                    <a:cubicBezTo>
                      <a:pt x="64" y="136"/>
                      <a:pt x="64" y="136"/>
                      <a:pt x="64" y="136"/>
                    </a:cubicBezTo>
                    <a:cubicBezTo>
                      <a:pt x="64" y="135"/>
                      <a:pt x="64" y="135"/>
                      <a:pt x="64" y="135"/>
                    </a:cubicBezTo>
                    <a:cubicBezTo>
                      <a:pt x="64" y="135"/>
                      <a:pt x="64" y="135"/>
                      <a:pt x="64" y="135"/>
                    </a:cubicBezTo>
                    <a:cubicBezTo>
                      <a:pt x="62" y="130"/>
                      <a:pt x="59" y="126"/>
                      <a:pt x="54" y="124"/>
                    </a:cubicBezTo>
                    <a:cubicBezTo>
                      <a:pt x="49" y="122"/>
                      <a:pt x="42" y="121"/>
                      <a:pt x="35" y="121"/>
                    </a:cubicBezTo>
                    <a:lnTo>
                      <a:pt x="35" y="116"/>
                    </a:lnTo>
                    <a:close/>
                    <a:moveTo>
                      <a:pt x="5" y="126"/>
                    </a:moveTo>
                    <a:cubicBezTo>
                      <a:pt x="7" y="124"/>
                      <a:pt x="10" y="121"/>
                      <a:pt x="14" y="120"/>
                    </a:cubicBezTo>
                    <a:cubicBezTo>
                      <a:pt x="20" y="117"/>
                      <a:pt x="27" y="116"/>
                      <a:pt x="35" y="116"/>
                    </a:cubicBezTo>
                    <a:cubicBezTo>
                      <a:pt x="35" y="116"/>
                      <a:pt x="35" y="116"/>
                      <a:pt x="35" y="116"/>
                    </a:cubicBezTo>
                    <a:cubicBezTo>
                      <a:pt x="35" y="121"/>
                      <a:pt x="35" y="121"/>
                      <a:pt x="35" y="121"/>
                    </a:cubicBezTo>
                    <a:cubicBezTo>
                      <a:pt x="35" y="121"/>
                      <a:pt x="35" y="121"/>
                      <a:pt x="35" y="121"/>
                    </a:cubicBezTo>
                    <a:cubicBezTo>
                      <a:pt x="28" y="121"/>
                      <a:pt x="21" y="122"/>
                      <a:pt x="16" y="124"/>
                    </a:cubicBezTo>
                    <a:cubicBezTo>
                      <a:pt x="11" y="126"/>
                      <a:pt x="8" y="130"/>
                      <a:pt x="6" y="135"/>
                    </a:cubicBezTo>
                    <a:cubicBezTo>
                      <a:pt x="6" y="136"/>
                      <a:pt x="6" y="136"/>
                      <a:pt x="6" y="136"/>
                    </a:cubicBezTo>
                    <a:cubicBezTo>
                      <a:pt x="5" y="139"/>
                      <a:pt x="5" y="140"/>
                      <a:pt x="3" y="140"/>
                    </a:cubicBezTo>
                    <a:cubicBezTo>
                      <a:pt x="3" y="140"/>
                      <a:pt x="3" y="140"/>
                      <a:pt x="3" y="140"/>
                    </a:cubicBezTo>
                    <a:cubicBezTo>
                      <a:pt x="0" y="139"/>
                      <a:pt x="0" y="138"/>
                      <a:pt x="0" y="136"/>
                    </a:cubicBezTo>
                    <a:cubicBezTo>
                      <a:pt x="0" y="134"/>
                      <a:pt x="0" y="134"/>
                      <a:pt x="0" y="134"/>
                    </a:cubicBezTo>
                    <a:cubicBezTo>
                      <a:pt x="0" y="74"/>
                      <a:pt x="0" y="74"/>
                      <a:pt x="0" y="74"/>
                    </a:cubicBezTo>
                    <a:cubicBezTo>
                      <a:pt x="0" y="32"/>
                      <a:pt x="0" y="32"/>
                      <a:pt x="0" y="32"/>
                    </a:cubicBezTo>
                    <a:cubicBezTo>
                      <a:pt x="0" y="32"/>
                      <a:pt x="0" y="32"/>
                      <a:pt x="0" y="32"/>
                    </a:cubicBezTo>
                    <a:cubicBezTo>
                      <a:pt x="0" y="31"/>
                      <a:pt x="0" y="31"/>
                      <a:pt x="0" y="31"/>
                    </a:cubicBezTo>
                    <a:cubicBezTo>
                      <a:pt x="0" y="31"/>
                      <a:pt x="0" y="31"/>
                      <a:pt x="0" y="31"/>
                    </a:cubicBezTo>
                    <a:cubicBezTo>
                      <a:pt x="0" y="26"/>
                      <a:pt x="0" y="20"/>
                      <a:pt x="2" y="16"/>
                    </a:cubicBezTo>
                    <a:cubicBezTo>
                      <a:pt x="4" y="9"/>
                      <a:pt x="8" y="5"/>
                      <a:pt x="15" y="3"/>
                    </a:cubicBezTo>
                    <a:cubicBezTo>
                      <a:pt x="20" y="1"/>
                      <a:pt x="27" y="0"/>
                      <a:pt x="35" y="0"/>
                    </a:cubicBezTo>
                    <a:cubicBezTo>
                      <a:pt x="35" y="0"/>
                      <a:pt x="35" y="0"/>
                      <a:pt x="35" y="0"/>
                    </a:cubicBezTo>
                    <a:cubicBezTo>
                      <a:pt x="35" y="5"/>
                      <a:pt x="35" y="5"/>
                      <a:pt x="35" y="5"/>
                    </a:cubicBezTo>
                    <a:cubicBezTo>
                      <a:pt x="35" y="5"/>
                      <a:pt x="35" y="5"/>
                      <a:pt x="35" y="5"/>
                    </a:cubicBezTo>
                    <a:cubicBezTo>
                      <a:pt x="28" y="5"/>
                      <a:pt x="21" y="5"/>
                      <a:pt x="16" y="7"/>
                    </a:cubicBezTo>
                    <a:cubicBezTo>
                      <a:pt x="12" y="9"/>
                      <a:pt x="8" y="12"/>
                      <a:pt x="6" y="17"/>
                    </a:cubicBezTo>
                    <a:cubicBezTo>
                      <a:pt x="5" y="21"/>
                      <a:pt x="5" y="27"/>
                      <a:pt x="5" y="31"/>
                    </a:cubicBezTo>
                    <a:cubicBezTo>
                      <a:pt x="5" y="31"/>
                      <a:pt x="5" y="31"/>
                      <a:pt x="5" y="31"/>
                    </a:cubicBezTo>
                    <a:cubicBezTo>
                      <a:pt x="5" y="32"/>
                      <a:pt x="5" y="32"/>
                      <a:pt x="5" y="32"/>
                    </a:cubicBezTo>
                    <a:cubicBezTo>
                      <a:pt x="5" y="32"/>
                      <a:pt x="5" y="32"/>
                      <a:pt x="5" y="32"/>
                    </a:cubicBezTo>
                    <a:cubicBezTo>
                      <a:pt x="5" y="74"/>
                      <a:pt x="5" y="74"/>
                      <a:pt x="5" y="74"/>
                    </a:cubicBezTo>
                    <a:lnTo>
                      <a:pt x="5"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0" name="Freeform 121"/>
              <p:cNvSpPr>
                <a:spLocks noEditPoints="1"/>
              </p:cNvSpPr>
              <p:nvPr/>
            </p:nvSpPr>
            <p:spPr bwMode="auto">
              <a:xfrm>
                <a:off x="10136203" y="1957400"/>
                <a:ext cx="301625" cy="254002"/>
              </a:xfrm>
              <a:custGeom>
                <a:avLst/>
                <a:gdLst>
                  <a:gd name="T0" fmla="*/ 108 w 134"/>
                  <a:gd name="T1" fmla="*/ 6 h 112"/>
                  <a:gd name="T2" fmla="*/ 67 w 134"/>
                  <a:gd name="T3" fmla="*/ 47 h 112"/>
                  <a:gd name="T4" fmla="*/ 67 w 134"/>
                  <a:gd name="T5" fmla="*/ 41 h 112"/>
                  <a:gd name="T6" fmla="*/ 106 w 134"/>
                  <a:gd name="T7" fmla="*/ 1 h 112"/>
                  <a:gd name="T8" fmla="*/ 110 w 134"/>
                  <a:gd name="T9" fmla="*/ 1 h 112"/>
                  <a:gd name="T10" fmla="*/ 133 w 134"/>
                  <a:gd name="T11" fmla="*/ 25 h 112"/>
                  <a:gd name="T12" fmla="*/ 133 w 134"/>
                  <a:gd name="T13" fmla="*/ 28 h 112"/>
                  <a:gd name="T14" fmla="*/ 73 w 134"/>
                  <a:gd name="T15" fmla="*/ 88 h 112"/>
                  <a:gd name="T16" fmla="*/ 67 w 134"/>
                  <a:gd name="T17" fmla="*/ 94 h 112"/>
                  <a:gd name="T18" fmla="*/ 67 w 134"/>
                  <a:gd name="T19" fmla="*/ 88 h 112"/>
                  <a:gd name="T20" fmla="*/ 70 w 134"/>
                  <a:gd name="T21" fmla="*/ 84 h 112"/>
                  <a:gd name="T22" fmla="*/ 128 w 134"/>
                  <a:gd name="T23" fmla="*/ 26 h 112"/>
                  <a:gd name="T24" fmla="*/ 108 w 134"/>
                  <a:gd name="T25" fmla="*/ 6 h 112"/>
                  <a:gd name="T26" fmla="*/ 67 w 134"/>
                  <a:gd name="T27" fmla="*/ 47 h 112"/>
                  <a:gd name="T28" fmla="*/ 50 w 134"/>
                  <a:gd name="T29" fmla="*/ 64 h 112"/>
                  <a:gd name="T30" fmla="*/ 47 w 134"/>
                  <a:gd name="T31" fmla="*/ 64 h 112"/>
                  <a:gd name="T32" fmla="*/ 26 w 134"/>
                  <a:gd name="T33" fmla="*/ 43 h 112"/>
                  <a:gd name="T34" fmla="*/ 6 w 134"/>
                  <a:gd name="T35" fmla="*/ 64 h 112"/>
                  <a:gd name="T36" fmla="*/ 26 w 134"/>
                  <a:gd name="T37" fmla="*/ 84 h 112"/>
                  <a:gd name="T38" fmla="*/ 48 w 134"/>
                  <a:gd name="T39" fmla="*/ 106 h 112"/>
                  <a:gd name="T40" fmla="*/ 67 w 134"/>
                  <a:gd name="T41" fmla="*/ 88 h 112"/>
                  <a:gd name="T42" fmla="*/ 67 w 134"/>
                  <a:gd name="T43" fmla="*/ 94 h 112"/>
                  <a:gd name="T44" fmla="*/ 50 w 134"/>
                  <a:gd name="T45" fmla="*/ 111 h 112"/>
                  <a:gd name="T46" fmla="*/ 47 w 134"/>
                  <a:gd name="T47" fmla="*/ 111 h 112"/>
                  <a:gd name="T48" fmla="*/ 23 w 134"/>
                  <a:gd name="T49" fmla="*/ 88 h 112"/>
                  <a:gd name="T50" fmla="*/ 1 w 134"/>
                  <a:gd name="T51" fmla="*/ 65 h 112"/>
                  <a:gd name="T52" fmla="*/ 1 w 134"/>
                  <a:gd name="T53" fmla="*/ 65 h 112"/>
                  <a:gd name="T54" fmla="*/ 1 w 134"/>
                  <a:gd name="T55" fmla="*/ 62 h 112"/>
                  <a:gd name="T56" fmla="*/ 24 w 134"/>
                  <a:gd name="T57" fmla="*/ 39 h 112"/>
                  <a:gd name="T58" fmla="*/ 24 w 134"/>
                  <a:gd name="T59" fmla="*/ 38 h 112"/>
                  <a:gd name="T60" fmla="*/ 27 w 134"/>
                  <a:gd name="T61" fmla="*/ 38 h 112"/>
                  <a:gd name="T62" fmla="*/ 48 w 134"/>
                  <a:gd name="T63" fmla="*/ 59 h 112"/>
                  <a:gd name="T64" fmla="*/ 67 w 134"/>
                  <a:gd name="T65" fmla="*/ 41 h 112"/>
                  <a:gd name="T66" fmla="*/ 67 w 134"/>
                  <a:gd name="T67" fmla="*/ 4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112">
                    <a:moveTo>
                      <a:pt x="108" y="6"/>
                    </a:moveTo>
                    <a:cubicBezTo>
                      <a:pt x="67" y="47"/>
                      <a:pt x="67" y="47"/>
                      <a:pt x="67" y="47"/>
                    </a:cubicBezTo>
                    <a:cubicBezTo>
                      <a:pt x="67" y="41"/>
                      <a:pt x="67" y="41"/>
                      <a:pt x="67" y="41"/>
                    </a:cubicBezTo>
                    <a:cubicBezTo>
                      <a:pt x="106" y="1"/>
                      <a:pt x="106" y="1"/>
                      <a:pt x="106" y="1"/>
                    </a:cubicBezTo>
                    <a:cubicBezTo>
                      <a:pt x="107" y="0"/>
                      <a:pt x="109" y="0"/>
                      <a:pt x="110" y="1"/>
                    </a:cubicBezTo>
                    <a:cubicBezTo>
                      <a:pt x="133" y="25"/>
                      <a:pt x="133" y="25"/>
                      <a:pt x="133" y="25"/>
                    </a:cubicBezTo>
                    <a:cubicBezTo>
                      <a:pt x="134" y="26"/>
                      <a:pt x="134" y="27"/>
                      <a:pt x="133" y="28"/>
                    </a:cubicBezTo>
                    <a:cubicBezTo>
                      <a:pt x="73" y="88"/>
                      <a:pt x="73" y="88"/>
                      <a:pt x="73" y="88"/>
                    </a:cubicBezTo>
                    <a:cubicBezTo>
                      <a:pt x="67" y="94"/>
                      <a:pt x="67" y="94"/>
                      <a:pt x="67" y="94"/>
                    </a:cubicBezTo>
                    <a:cubicBezTo>
                      <a:pt x="67" y="88"/>
                      <a:pt x="67" y="88"/>
                      <a:pt x="67" y="88"/>
                    </a:cubicBezTo>
                    <a:cubicBezTo>
                      <a:pt x="70" y="84"/>
                      <a:pt x="70" y="84"/>
                      <a:pt x="70" y="84"/>
                    </a:cubicBezTo>
                    <a:cubicBezTo>
                      <a:pt x="128" y="26"/>
                      <a:pt x="128" y="26"/>
                      <a:pt x="128" y="26"/>
                    </a:cubicBezTo>
                    <a:lnTo>
                      <a:pt x="108" y="6"/>
                    </a:lnTo>
                    <a:close/>
                    <a:moveTo>
                      <a:pt x="67" y="47"/>
                    </a:moveTo>
                    <a:cubicBezTo>
                      <a:pt x="50" y="64"/>
                      <a:pt x="50" y="64"/>
                      <a:pt x="50" y="64"/>
                    </a:cubicBezTo>
                    <a:cubicBezTo>
                      <a:pt x="49" y="65"/>
                      <a:pt x="47" y="65"/>
                      <a:pt x="47" y="64"/>
                    </a:cubicBezTo>
                    <a:cubicBezTo>
                      <a:pt x="26" y="43"/>
                      <a:pt x="26" y="43"/>
                      <a:pt x="26" y="43"/>
                    </a:cubicBezTo>
                    <a:cubicBezTo>
                      <a:pt x="6" y="64"/>
                      <a:pt x="6" y="64"/>
                      <a:pt x="6" y="64"/>
                    </a:cubicBezTo>
                    <a:cubicBezTo>
                      <a:pt x="26" y="84"/>
                      <a:pt x="26" y="84"/>
                      <a:pt x="26" y="84"/>
                    </a:cubicBezTo>
                    <a:cubicBezTo>
                      <a:pt x="48" y="106"/>
                      <a:pt x="48" y="106"/>
                      <a:pt x="48" y="106"/>
                    </a:cubicBezTo>
                    <a:cubicBezTo>
                      <a:pt x="67" y="88"/>
                      <a:pt x="67" y="88"/>
                      <a:pt x="67" y="88"/>
                    </a:cubicBezTo>
                    <a:cubicBezTo>
                      <a:pt x="67" y="94"/>
                      <a:pt x="67" y="94"/>
                      <a:pt x="67" y="94"/>
                    </a:cubicBezTo>
                    <a:cubicBezTo>
                      <a:pt x="50" y="111"/>
                      <a:pt x="50" y="111"/>
                      <a:pt x="50" y="111"/>
                    </a:cubicBezTo>
                    <a:cubicBezTo>
                      <a:pt x="49" y="112"/>
                      <a:pt x="47" y="112"/>
                      <a:pt x="47" y="111"/>
                    </a:cubicBezTo>
                    <a:cubicBezTo>
                      <a:pt x="23" y="88"/>
                      <a:pt x="23" y="88"/>
                      <a:pt x="23" y="88"/>
                    </a:cubicBezTo>
                    <a:cubicBezTo>
                      <a:pt x="1" y="65"/>
                      <a:pt x="1" y="65"/>
                      <a:pt x="1" y="65"/>
                    </a:cubicBezTo>
                    <a:cubicBezTo>
                      <a:pt x="1" y="65"/>
                      <a:pt x="1" y="65"/>
                      <a:pt x="1" y="65"/>
                    </a:cubicBezTo>
                    <a:cubicBezTo>
                      <a:pt x="0" y="64"/>
                      <a:pt x="0" y="63"/>
                      <a:pt x="1" y="62"/>
                    </a:cubicBezTo>
                    <a:cubicBezTo>
                      <a:pt x="24" y="39"/>
                      <a:pt x="24" y="39"/>
                      <a:pt x="24" y="39"/>
                    </a:cubicBezTo>
                    <a:cubicBezTo>
                      <a:pt x="24" y="38"/>
                      <a:pt x="24" y="38"/>
                      <a:pt x="24" y="38"/>
                    </a:cubicBezTo>
                    <a:cubicBezTo>
                      <a:pt x="25" y="37"/>
                      <a:pt x="26" y="37"/>
                      <a:pt x="27" y="38"/>
                    </a:cubicBezTo>
                    <a:cubicBezTo>
                      <a:pt x="48" y="59"/>
                      <a:pt x="48" y="59"/>
                      <a:pt x="48" y="59"/>
                    </a:cubicBezTo>
                    <a:cubicBezTo>
                      <a:pt x="67" y="41"/>
                      <a:pt x="67" y="41"/>
                      <a:pt x="67" y="41"/>
                    </a:cubicBezTo>
                    <a:lnTo>
                      <a:pt x="6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1" name="Freeform 122"/>
              <p:cNvSpPr>
                <a:spLocks noEditPoints="1"/>
              </p:cNvSpPr>
              <p:nvPr/>
            </p:nvSpPr>
            <p:spPr bwMode="auto">
              <a:xfrm>
                <a:off x="9091627" y="692155"/>
                <a:ext cx="320675" cy="320677"/>
              </a:xfrm>
              <a:custGeom>
                <a:avLst/>
                <a:gdLst>
                  <a:gd name="T0" fmla="*/ 73 w 142"/>
                  <a:gd name="T1" fmla="*/ 137 h 142"/>
                  <a:gd name="T2" fmla="*/ 90 w 142"/>
                  <a:gd name="T3" fmla="*/ 124 h 142"/>
                  <a:gd name="T4" fmla="*/ 110 w 142"/>
                  <a:gd name="T5" fmla="*/ 112 h 142"/>
                  <a:gd name="T6" fmla="*/ 129 w 142"/>
                  <a:gd name="T7" fmla="*/ 103 h 142"/>
                  <a:gd name="T8" fmla="*/ 122 w 142"/>
                  <a:gd name="T9" fmla="*/ 95 h 142"/>
                  <a:gd name="T10" fmla="*/ 129 w 142"/>
                  <a:gd name="T11" fmla="*/ 70 h 142"/>
                  <a:gd name="T12" fmla="*/ 127 w 142"/>
                  <a:gd name="T13" fmla="*/ 54 h 142"/>
                  <a:gd name="T14" fmla="*/ 119 w 142"/>
                  <a:gd name="T15" fmla="*/ 42 h 142"/>
                  <a:gd name="T16" fmla="*/ 116 w 142"/>
                  <a:gd name="T17" fmla="*/ 23 h 142"/>
                  <a:gd name="T18" fmla="*/ 95 w 142"/>
                  <a:gd name="T19" fmla="*/ 20 h 142"/>
                  <a:gd name="T20" fmla="*/ 73 w 142"/>
                  <a:gd name="T21" fmla="*/ 15 h 142"/>
                  <a:gd name="T22" fmla="*/ 73 w 142"/>
                  <a:gd name="T23" fmla="*/ 2 h 142"/>
                  <a:gd name="T24" fmla="*/ 95 w 142"/>
                  <a:gd name="T25" fmla="*/ 15 h 142"/>
                  <a:gd name="T26" fmla="*/ 121 w 142"/>
                  <a:gd name="T27" fmla="*/ 21 h 142"/>
                  <a:gd name="T28" fmla="*/ 123 w 142"/>
                  <a:gd name="T29" fmla="*/ 39 h 142"/>
                  <a:gd name="T30" fmla="*/ 139 w 142"/>
                  <a:gd name="T31" fmla="*/ 49 h 142"/>
                  <a:gd name="T32" fmla="*/ 132 w 142"/>
                  <a:gd name="T33" fmla="*/ 75 h 142"/>
                  <a:gd name="T34" fmla="*/ 133 w 142"/>
                  <a:gd name="T35" fmla="*/ 100 h 142"/>
                  <a:gd name="T36" fmla="*/ 118 w 142"/>
                  <a:gd name="T37" fmla="*/ 121 h 142"/>
                  <a:gd name="T38" fmla="*/ 93 w 142"/>
                  <a:gd name="T39" fmla="*/ 128 h 142"/>
                  <a:gd name="T40" fmla="*/ 71 w 142"/>
                  <a:gd name="T41" fmla="*/ 142 h 142"/>
                  <a:gd name="T42" fmla="*/ 71 w 142"/>
                  <a:gd name="T43" fmla="*/ 117 h 142"/>
                  <a:gd name="T44" fmla="*/ 116 w 142"/>
                  <a:gd name="T45" fmla="*/ 64 h 142"/>
                  <a:gd name="T46" fmla="*/ 71 w 142"/>
                  <a:gd name="T47" fmla="*/ 30 h 142"/>
                  <a:gd name="T48" fmla="*/ 104 w 142"/>
                  <a:gd name="T49" fmla="*/ 95 h 142"/>
                  <a:gd name="T50" fmla="*/ 71 w 142"/>
                  <a:gd name="T51" fmla="*/ 117 h 142"/>
                  <a:gd name="T52" fmla="*/ 8 w 142"/>
                  <a:gd name="T53" fmla="*/ 89 h 142"/>
                  <a:gd name="T54" fmla="*/ 18 w 142"/>
                  <a:gd name="T55" fmla="*/ 90 h 142"/>
                  <a:gd name="T56" fmla="*/ 30 w 142"/>
                  <a:gd name="T57" fmla="*/ 113 h 142"/>
                  <a:gd name="T58" fmla="*/ 44 w 142"/>
                  <a:gd name="T59" fmla="*/ 122 h 142"/>
                  <a:gd name="T60" fmla="*/ 58 w 142"/>
                  <a:gd name="T61" fmla="*/ 126 h 142"/>
                  <a:gd name="T62" fmla="*/ 71 w 142"/>
                  <a:gd name="T63" fmla="*/ 142 h 142"/>
                  <a:gd name="T64" fmla="*/ 57 w 142"/>
                  <a:gd name="T65" fmla="*/ 130 h 142"/>
                  <a:gd name="T66" fmla="*/ 38 w 142"/>
                  <a:gd name="T67" fmla="*/ 134 h 142"/>
                  <a:gd name="T68" fmla="*/ 25 w 142"/>
                  <a:gd name="T69" fmla="*/ 111 h 142"/>
                  <a:gd name="T70" fmla="*/ 6 w 142"/>
                  <a:gd name="T71" fmla="*/ 94 h 142"/>
                  <a:gd name="T72" fmla="*/ 2 w 142"/>
                  <a:gd name="T73" fmla="*/ 69 h 142"/>
                  <a:gd name="T74" fmla="*/ 15 w 142"/>
                  <a:gd name="T75" fmla="*/ 46 h 142"/>
                  <a:gd name="T76" fmla="*/ 21 w 142"/>
                  <a:gd name="T77" fmla="*/ 21 h 142"/>
                  <a:gd name="T78" fmla="*/ 39 w 142"/>
                  <a:gd name="T79" fmla="*/ 19 h 142"/>
                  <a:gd name="T80" fmla="*/ 50 w 142"/>
                  <a:gd name="T81" fmla="*/ 3 h 142"/>
                  <a:gd name="T82" fmla="*/ 71 w 142"/>
                  <a:gd name="T83" fmla="*/ 14 h 142"/>
                  <a:gd name="T84" fmla="*/ 53 w 142"/>
                  <a:gd name="T85" fmla="*/ 8 h 142"/>
                  <a:gd name="T86" fmla="*/ 52 w 142"/>
                  <a:gd name="T87" fmla="*/ 18 h 142"/>
                  <a:gd name="T88" fmla="*/ 29 w 142"/>
                  <a:gd name="T89" fmla="*/ 30 h 142"/>
                  <a:gd name="T90" fmla="*/ 20 w 142"/>
                  <a:gd name="T91" fmla="*/ 44 h 142"/>
                  <a:gd name="T92" fmla="*/ 16 w 142"/>
                  <a:gd name="T93" fmla="*/ 58 h 142"/>
                  <a:gd name="T94" fmla="*/ 71 w 142"/>
                  <a:gd name="T95" fmla="*/ 25 h 142"/>
                  <a:gd name="T96" fmla="*/ 26 w 142"/>
                  <a:gd name="T97" fmla="*/ 78 h 142"/>
                  <a:gd name="T98" fmla="*/ 71 w 142"/>
                  <a:gd name="T99" fmla="*/ 112 h 142"/>
                  <a:gd name="T100" fmla="*/ 38 w 142"/>
                  <a:gd name="T101" fmla="*/ 47 h 142"/>
                  <a:gd name="T102" fmla="*/ 71 w 142"/>
                  <a:gd name="T103" fmla="*/ 2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2" h="142">
                    <a:moveTo>
                      <a:pt x="71" y="128"/>
                    </a:moveTo>
                    <a:cubicBezTo>
                      <a:pt x="71" y="128"/>
                      <a:pt x="72" y="129"/>
                      <a:pt x="72" y="129"/>
                    </a:cubicBezTo>
                    <a:cubicBezTo>
                      <a:pt x="73" y="137"/>
                      <a:pt x="73" y="137"/>
                      <a:pt x="73" y="137"/>
                    </a:cubicBezTo>
                    <a:cubicBezTo>
                      <a:pt x="89" y="134"/>
                      <a:pt x="89" y="134"/>
                      <a:pt x="89" y="134"/>
                    </a:cubicBezTo>
                    <a:cubicBezTo>
                      <a:pt x="88" y="127"/>
                      <a:pt x="88" y="127"/>
                      <a:pt x="88" y="127"/>
                    </a:cubicBezTo>
                    <a:cubicBezTo>
                      <a:pt x="88" y="125"/>
                      <a:pt x="89" y="124"/>
                      <a:pt x="90" y="124"/>
                    </a:cubicBezTo>
                    <a:cubicBezTo>
                      <a:pt x="90" y="124"/>
                      <a:pt x="90" y="124"/>
                      <a:pt x="90" y="124"/>
                    </a:cubicBezTo>
                    <a:cubicBezTo>
                      <a:pt x="93" y="123"/>
                      <a:pt x="97" y="121"/>
                      <a:pt x="100" y="119"/>
                    </a:cubicBezTo>
                    <a:cubicBezTo>
                      <a:pt x="104" y="117"/>
                      <a:pt x="107" y="115"/>
                      <a:pt x="110" y="112"/>
                    </a:cubicBezTo>
                    <a:cubicBezTo>
                      <a:pt x="111" y="111"/>
                      <a:pt x="112" y="111"/>
                      <a:pt x="113" y="112"/>
                    </a:cubicBezTo>
                    <a:cubicBezTo>
                      <a:pt x="119" y="116"/>
                      <a:pt x="119" y="116"/>
                      <a:pt x="119" y="116"/>
                    </a:cubicBezTo>
                    <a:cubicBezTo>
                      <a:pt x="129" y="103"/>
                      <a:pt x="129" y="103"/>
                      <a:pt x="129" y="103"/>
                    </a:cubicBezTo>
                    <a:cubicBezTo>
                      <a:pt x="122" y="98"/>
                      <a:pt x="122" y="98"/>
                      <a:pt x="122" y="98"/>
                    </a:cubicBezTo>
                    <a:cubicBezTo>
                      <a:pt x="122" y="97"/>
                      <a:pt x="121" y="96"/>
                      <a:pt x="122" y="95"/>
                    </a:cubicBezTo>
                    <a:cubicBezTo>
                      <a:pt x="122" y="95"/>
                      <a:pt x="122" y="95"/>
                      <a:pt x="122" y="95"/>
                    </a:cubicBezTo>
                    <a:cubicBezTo>
                      <a:pt x="123" y="92"/>
                      <a:pt x="125" y="88"/>
                      <a:pt x="126" y="84"/>
                    </a:cubicBezTo>
                    <a:cubicBezTo>
                      <a:pt x="127" y="80"/>
                      <a:pt x="127" y="76"/>
                      <a:pt x="127" y="73"/>
                    </a:cubicBezTo>
                    <a:cubicBezTo>
                      <a:pt x="127" y="71"/>
                      <a:pt x="128" y="70"/>
                      <a:pt x="129" y="70"/>
                    </a:cubicBezTo>
                    <a:cubicBezTo>
                      <a:pt x="137" y="69"/>
                      <a:pt x="137" y="69"/>
                      <a:pt x="137" y="69"/>
                    </a:cubicBezTo>
                    <a:cubicBezTo>
                      <a:pt x="134" y="53"/>
                      <a:pt x="134" y="53"/>
                      <a:pt x="134" y="53"/>
                    </a:cubicBezTo>
                    <a:cubicBezTo>
                      <a:pt x="127" y="54"/>
                      <a:pt x="127" y="54"/>
                      <a:pt x="127" y="54"/>
                    </a:cubicBezTo>
                    <a:cubicBezTo>
                      <a:pt x="125" y="54"/>
                      <a:pt x="124" y="53"/>
                      <a:pt x="124" y="52"/>
                    </a:cubicBezTo>
                    <a:cubicBezTo>
                      <a:pt x="124" y="52"/>
                      <a:pt x="124" y="52"/>
                      <a:pt x="124" y="52"/>
                    </a:cubicBezTo>
                    <a:cubicBezTo>
                      <a:pt x="123" y="49"/>
                      <a:pt x="121" y="45"/>
                      <a:pt x="119" y="42"/>
                    </a:cubicBezTo>
                    <a:cubicBezTo>
                      <a:pt x="117" y="38"/>
                      <a:pt x="115" y="35"/>
                      <a:pt x="112" y="32"/>
                    </a:cubicBezTo>
                    <a:cubicBezTo>
                      <a:pt x="111" y="31"/>
                      <a:pt x="111" y="30"/>
                      <a:pt x="112" y="29"/>
                    </a:cubicBezTo>
                    <a:cubicBezTo>
                      <a:pt x="116" y="23"/>
                      <a:pt x="116" y="23"/>
                      <a:pt x="116" y="23"/>
                    </a:cubicBezTo>
                    <a:cubicBezTo>
                      <a:pt x="103" y="13"/>
                      <a:pt x="103" y="13"/>
                      <a:pt x="103" y="13"/>
                    </a:cubicBezTo>
                    <a:cubicBezTo>
                      <a:pt x="98" y="19"/>
                      <a:pt x="98" y="19"/>
                      <a:pt x="98" y="19"/>
                    </a:cubicBezTo>
                    <a:cubicBezTo>
                      <a:pt x="98" y="20"/>
                      <a:pt x="96" y="21"/>
                      <a:pt x="95" y="20"/>
                    </a:cubicBezTo>
                    <a:cubicBezTo>
                      <a:pt x="95" y="20"/>
                      <a:pt x="95" y="20"/>
                      <a:pt x="95" y="20"/>
                    </a:cubicBezTo>
                    <a:cubicBezTo>
                      <a:pt x="92" y="19"/>
                      <a:pt x="88" y="17"/>
                      <a:pt x="84" y="16"/>
                    </a:cubicBezTo>
                    <a:cubicBezTo>
                      <a:pt x="80" y="15"/>
                      <a:pt x="76" y="15"/>
                      <a:pt x="73" y="15"/>
                    </a:cubicBezTo>
                    <a:cubicBezTo>
                      <a:pt x="72" y="15"/>
                      <a:pt x="71" y="15"/>
                      <a:pt x="71" y="14"/>
                    </a:cubicBezTo>
                    <a:cubicBezTo>
                      <a:pt x="71" y="0"/>
                      <a:pt x="71" y="0"/>
                      <a:pt x="71" y="0"/>
                    </a:cubicBezTo>
                    <a:cubicBezTo>
                      <a:pt x="72" y="0"/>
                      <a:pt x="73" y="1"/>
                      <a:pt x="73" y="2"/>
                    </a:cubicBezTo>
                    <a:cubicBezTo>
                      <a:pt x="75" y="10"/>
                      <a:pt x="75" y="10"/>
                      <a:pt x="75" y="10"/>
                    </a:cubicBezTo>
                    <a:cubicBezTo>
                      <a:pt x="78" y="10"/>
                      <a:pt x="82" y="11"/>
                      <a:pt x="85" y="12"/>
                    </a:cubicBezTo>
                    <a:cubicBezTo>
                      <a:pt x="89" y="12"/>
                      <a:pt x="92" y="14"/>
                      <a:pt x="95" y="15"/>
                    </a:cubicBezTo>
                    <a:cubicBezTo>
                      <a:pt x="100" y="8"/>
                      <a:pt x="100" y="8"/>
                      <a:pt x="100" y="8"/>
                    </a:cubicBezTo>
                    <a:cubicBezTo>
                      <a:pt x="101" y="7"/>
                      <a:pt x="103" y="7"/>
                      <a:pt x="104" y="8"/>
                    </a:cubicBezTo>
                    <a:cubicBezTo>
                      <a:pt x="121" y="21"/>
                      <a:pt x="121" y="21"/>
                      <a:pt x="121" y="21"/>
                    </a:cubicBezTo>
                    <a:cubicBezTo>
                      <a:pt x="122" y="21"/>
                      <a:pt x="122" y="23"/>
                      <a:pt x="121" y="24"/>
                    </a:cubicBezTo>
                    <a:cubicBezTo>
                      <a:pt x="117" y="31"/>
                      <a:pt x="117" y="31"/>
                      <a:pt x="117" y="31"/>
                    </a:cubicBezTo>
                    <a:cubicBezTo>
                      <a:pt x="119" y="33"/>
                      <a:pt x="121" y="36"/>
                      <a:pt x="123" y="39"/>
                    </a:cubicBezTo>
                    <a:cubicBezTo>
                      <a:pt x="125" y="42"/>
                      <a:pt x="127" y="45"/>
                      <a:pt x="128" y="49"/>
                    </a:cubicBezTo>
                    <a:cubicBezTo>
                      <a:pt x="136" y="47"/>
                      <a:pt x="136" y="47"/>
                      <a:pt x="136" y="47"/>
                    </a:cubicBezTo>
                    <a:cubicBezTo>
                      <a:pt x="137" y="47"/>
                      <a:pt x="138" y="48"/>
                      <a:pt x="139" y="49"/>
                    </a:cubicBezTo>
                    <a:cubicBezTo>
                      <a:pt x="142" y="71"/>
                      <a:pt x="142" y="71"/>
                      <a:pt x="142" y="71"/>
                    </a:cubicBezTo>
                    <a:cubicBezTo>
                      <a:pt x="142" y="72"/>
                      <a:pt x="141" y="73"/>
                      <a:pt x="140" y="73"/>
                    </a:cubicBezTo>
                    <a:cubicBezTo>
                      <a:pt x="132" y="75"/>
                      <a:pt x="132" y="75"/>
                      <a:pt x="132" y="75"/>
                    </a:cubicBezTo>
                    <a:cubicBezTo>
                      <a:pt x="132" y="78"/>
                      <a:pt x="131" y="82"/>
                      <a:pt x="130" y="85"/>
                    </a:cubicBezTo>
                    <a:cubicBezTo>
                      <a:pt x="129" y="89"/>
                      <a:pt x="128" y="92"/>
                      <a:pt x="127" y="95"/>
                    </a:cubicBezTo>
                    <a:cubicBezTo>
                      <a:pt x="133" y="100"/>
                      <a:pt x="133" y="100"/>
                      <a:pt x="133" y="100"/>
                    </a:cubicBezTo>
                    <a:cubicBezTo>
                      <a:pt x="135" y="101"/>
                      <a:pt x="135" y="103"/>
                      <a:pt x="134" y="104"/>
                    </a:cubicBezTo>
                    <a:cubicBezTo>
                      <a:pt x="121" y="121"/>
                      <a:pt x="121" y="121"/>
                      <a:pt x="121" y="121"/>
                    </a:cubicBezTo>
                    <a:cubicBezTo>
                      <a:pt x="121" y="122"/>
                      <a:pt x="119" y="122"/>
                      <a:pt x="118" y="121"/>
                    </a:cubicBezTo>
                    <a:cubicBezTo>
                      <a:pt x="111" y="117"/>
                      <a:pt x="111" y="117"/>
                      <a:pt x="111" y="117"/>
                    </a:cubicBezTo>
                    <a:cubicBezTo>
                      <a:pt x="109" y="119"/>
                      <a:pt x="106" y="121"/>
                      <a:pt x="103" y="123"/>
                    </a:cubicBezTo>
                    <a:cubicBezTo>
                      <a:pt x="100" y="125"/>
                      <a:pt x="97" y="126"/>
                      <a:pt x="93" y="128"/>
                    </a:cubicBezTo>
                    <a:cubicBezTo>
                      <a:pt x="94" y="136"/>
                      <a:pt x="94" y="136"/>
                      <a:pt x="94" y="136"/>
                    </a:cubicBezTo>
                    <a:cubicBezTo>
                      <a:pt x="95" y="137"/>
                      <a:pt x="94" y="138"/>
                      <a:pt x="92" y="139"/>
                    </a:cubicBezTo>
                    <a:cubicBezTo>
                      <a:pt x="71" y="142"/>
                      <a:pt x="71" y="142"/>
                      <a:pt x="71" y="142"/>
                    </a:cubicBezTo>
                    <a:cubicBezTo>
                      <a:pt x="71" y="142"/>
                      <a:pt x="71" y="142"/>
                      <a:pt x="71" y="142"/>
                    </a:cubicBezTo>
                    <a:cubicBezTo>
                      <a:pt x="71" y="128"/>
                      <a:pt x="71" y="128"/>
                      <a:pt x="71" y="128"/>
                    </a:cubicBezTo>
                    <a:close/>
                    <a:moveTo>
                      <a:pt x="71" y="117"/>
                    </a:moveTo>
                    <a:cubicBezTo>
                      <a:pt x="73" y="117"/>
                      <a:pt x="76" y="116"/>
                      <a:pt x="78" y="116"/>
                    </a:cubicBezTo>
                    <a:cubicBezTo>
                      <a:pt x="90" y="114"/>
                      <a:pt x="100" y="108"/>
                      <a:pt x="108" y="98"/>
                    </a:cubicBezTo>
                    <a:cubicBezTo>
                      <a:pt x="115" y="88"/>
                      <a:pt x="118" y="75"/>
                      <a:pt x="116" y="64"/>
                    </a:cubicBezTo>
                    <a:cubicBezTo>
                      <a:pt x="114" y="52"/>
                      <a:pt x="108" y="41"/>
                      <a:pt x="98" y="34"/>
                    </a:cubicBezTo>
                    <a:cubicBezTo>
                      <a:pt x="90" y="28"/>
                      <a:pt x="80" y="25"/>
                      <a:pt x="71" y="25"/>
                    </a:cubicBezTo>
                    <a:cubicBezTo>
                      <a:pt x="71" y="30"/>
                      <a:pt x="71" y="30"/>
                      <a:pt x="71" y="30"/>
                    </a:cubicBezTo>
                    <a:cubicBezTo>
                      <a:pt x="79" y="30"/>
                      <a:pt x="88" y="33"/>
                      <a:pt x="95" y="38"/>
                    </a:cubicBezTo>
                    <a:cubicBezTo>
                      <a:pt x="104" y="45"/>
                      <a:pt x="110" y="54"/>
                      <a:pt x="111" y="65"/>
                    </a:cubicBezTo>
                    <a:cubicBezTo>
                      <a:pt x="113" y="75"/>
                      <a:pt x="111" y="86"/>
                      <a:pt x="104" y="95"/>
                    </a:cubicBezTo>
                    <a:cubicBezTo>
                      <a:pt x="97" y="104"/>
                      <a:pt x="88" y="110"/>
                      <a:pt x="77" y="111"/>
                    </a:cubicBezTo>
                    <a:cubicBezTo>
                      <a:pt x="75" y="112"/>
                      <a:pt x="73" y="112"/>
                      <a:pt x="71" y="112"/>
                    </a:cubicBezTo>
                    <a:lnTo>
                      <a:pt x="71" y="117"/>
                    </a:lnTo>
                    <a:close/>
                    <a:moveTo>
                      <a:pt x="13" y="72"/>
                    </a:moveTo>
                    <a:cubicBezTo>
                      <a:pt x="5" y="73"/>
                      <a:pt x="5" y="73"/>
                      <a:pt x="5" y="73"/>
                    </a:cubicBezTo>
                    <a:cubicBezTo>
                      <a:pt x="8" y="89"/>
                      <a:pt x="8" y="89"/>
                      <a:pt x="8" y="89"/>
                    </a:cubicBezTo>
                    <a:cubicBezTo>
                      <a:pt x="15" y="88"/>
                      <a:pt x="15" y="88"/>
                      <a:pt x="15" y="88"/>
                    </a:cubicBezTo>
                    <a:cubicBezTo>
                      <a:pt x="17" y="88"/>
                      <a:pt x="18" y="89"/>
                      <a:pt x="18" y="90"/>
                    </a:cubicBezTo>
                    <a:cubicBezTo>
                      <a:pt x="18" y="90"/>
                      <a:pt x="18" y="90"/>
                      <a:pt x="18" y="90"/>
                    </a:cubicBezTo>
                    <a:cubicBezTo>
                      <a:pt x="19" y="93"/>
                      <a:pt x="21" y="97"/>
                      <a:pt x="23" y="100"/>
                    </a:cubicBezTo>
                    <a:cubicBezTo>
                      <a:pt x="25" y="104"/>
                      <a:pt x="27" y="107"/>
                      <a:pt x="30" y="110"/>
                    </a:cubicBezTo>
                    <a:cubicBezTo>
                      <a:pt x="31" y="110"/>
                      <a:pt x="31" y="112"/>
                      <a:pt x="30" y="113"/>
                    </a:cubicBezTo>
                    <a:cubicBezTo>
                      <a:pt x="26" y="119"/>
                      <a:pt x="26" y="119"/>
                      <a:pt x="26" y="119"/>
                    </a:cubicBezTo>
                    <a:cubicBezTo>
                      <a:pt x="39" y="129"/>
                      <a:pt x="39" y="129"/>
                      <a:pt x="39" y="129"/>
                    </a:cubicBezTo>
                    <a:cubicBezTo>
                      <a:pt x="44" y="122"/>
                      <a:pt x="44" y="122"/>
                      <a:pt x="44" y="122"/>
                    </a:cubicBezTo>
                    <a:cubicBezTo>
                      <a:pt x="44" y="121"/>
                      <a:pt x="46" y="121"/>
                      <a:pt x="47" y="122"/>
                    </a:cubicBezTo>
                    <a:cubicBezTo>
                      <a:pt x="47" y="122"/>
                      <a:pt x="47" y="122"/>
                      <a:pt x="47" y="122"/>
                    </a:cubicBezTo>
                    <a:cubicBezTo>
                      <a:pt x="50" y="123"/>
                      <a:pt x="54" y="125"/>
                      <a:pt x="58" y="126"/>
                    </a:cubicBezTo>
                    <a:cubicBezTo>
                      <a:pt x="62" y="127"/>
                      <a:pt x="66" y="127"/>
                      <a:pt x="69" y="127"/>
                    </a:cubicBezTo>
                    <a:cubicBezTo>
                      <a:pt x="70" y="127"/>
                      <a:pt x="71" y="127"/>
                      <a:pt x="71" y="128"/>
                    </a:cubicBezTo>
                    <a:cubicBezTo>
                      <a:pt x="71" y="142"/>
                      <a:pt x="71" y="142"/>
                      <a:pt x="71" y="142"/>
                    </a:cubicBezTo>
                    <a:cubicBezTo>
                      <a:pt x="70" y="142"/>
                      <a:pt x="69" y="141"/>
                      <a:pt x="69" y="140"/>
                    </a:cubicBezTo>
                    <a:cubicBezTo>
                      <a:pt x="67" y="132"/>
                      <a:pt x="67" y="132"/>
                      <a:pt x="67" y="132"/>
                    </a:cubicBezTo>
                    <a:cubicBezTo>
                      <a:pt x="64" y="132"/>
                      <a:pt x="60" y="131"/>
                      <a:pt x="57" y="130"/>
                    </a:cubicBezTo>
                    <a:cubicBezTo>
                      <a:pt x="53" y="129"/>
                      <a:pt x="50" y="128"/>
                      <a:pt x="47" y="127"/>
                    </a:cubicBezTo>
                    <a:cubicBezTo>
                      <a:pt x="42" y="133"/>
                      <a:pt x="42" y="133"/>
                      <a:pt x="42" y="133"/>
                    </a:cubicBezTo>
                    <a:cubicBezTo>
                      <a:pt x="41" y="135"/>
                      <a:pt x="39" y="135"/>
                      <a:pt x="38" y="134"/>
                    </a:cubicBezTo>
                    <a:cubicBezTo>
                      <a:pt x="21" y="121"/>
                      <a:pt x="21" y="121"/>
                      <a:pt x="21" y="121"/>
                    </a:cubicBezTo>
                    <a:cubicBezTo>
                      <a:pt x="20" y="121"/>
                      <a:pt x="20" y="119"/>
                      <a:pt x="21" y="118"/>
                    </a:cubicBezTo>
                    <a:cubicBezTo>
                      <a:pt x="25" y="111"/>
                      <a:pt x="25" y="111"/>
                      <a:pt x="25" y="111"/>
                    </a:cubicBezTo>
                    <a:cubicBezTo>
                      <a:pt x="23" y="109"/>
                      <a:pt x="21" y="106"/>
                      <a:pt x="19" y="103"/>
                    </a:cubicBezTo>
                    <a:cubicBezTo>
                      <a:pt x="17" y="100"/>
                      <a:pt x="15" y="96"/>
                      <a:pt x="14" y="93"/>
                    </a:cubicBezTo>
                    <a:cubicBezTo>
                      <a:pt x="6" y="94"/>
                      <a:pt x="6" y="94"/>
                      <a:pt x="6" y="94"/>
                    </a:cubicBezTo>
                    <a:cubicBezTo>
                      <a:pt x="5" y="95"/>
                      <a:pt x="4" y="94"/>
                      <a:pt x="3" y="92"/>
                    </a:cubicBezTo>
                    <a:cubicBezTo>
                      <a:pt x="0" y="71"/>
                      <a:pt x="0" y="71"/>
                      <a:pt x="0" y="71"/>
                    </a:cubicBezTo>
                    <a:cubicBezTo>
                      <a:pt x="0" y="70"/>
                      <a:pt x="1" y="69"/>
                      <a:pt x="2" y="69"/>
                    </a:cubicBezTo>
                    <a:cubicBezTo>
                      <a:pt x="10" y="67"/>
                      <a:pt x="10" y="67"/>
                      <a:pt x="10" y="67"/>
                    </a:cubicBezTo>
                    <a:cubicBezTo>
                      <a:pt x="10" y="64"/>
                      <a:pt x="11" y="60"/>
                      <a:pt x="12" y="57"/>
                    </a:cubicBezTo>
                    <a:cubicBezTo>
                      <a:pt x="13" y="53"/>
                      <a:pt x="14" y="50"/>
                      <a:pt x="15" y="46"/>
                    </a:cubicBezTo>
                    <a:cubicBezTo>
                      <a:pt x="9" y="42"/>
                      <a:pt x="9" y="42"/>
                      <a:pt x="9" y="42"/>
                    </a:cubicBezTo>
                    <a:cubicBezTo>
                      <a:pt x="7" y="41"/>
                      <a:pt x="7" y="39"/>
                      <a:pt x="8" y="38"/>
                    </a:cubicBezTo>
                    <a:cubicBezTo>
                      <a:pt x="21" y="21"/>
                      <a:pt x="21" y="21"/>
                      <a:pt x="21" y="21"/>
                    </a:cubicBezTo>
                    <a:cubicBezTo>
                      <a:pt x="21" y="20"/>
                      <a:pt x="23" y="20"/>
                      <a:pt x="24" y="21"/>
                    </a:cubicBezTo>
                    <a:cubicBezTo>
                      <a:pt x="31" y="25"/>
                      <a:pt x="31" y="25"/>
                      <a:pt x="31" y="25"/>
                    </a:cubicBezTo>
                    <a:cubicBezTo>
                      <a:pt x="33" y="23"/>
                      <a:pt x="36" y="21"/>
                      <a:pt x="39" y="19"/>
                    </a:cubicBezTo>
                    <a:cubicBezTo>
                      <a:pt x="42" y="17"/>
                      <a:pt x="45" y="15"/>
                      <a:pt x="49" y="14"/>
                    </a:cubicBezTo>
                    <a:cubicBezTo>
                      <a:pt x="48" y="6"/>
                      <a:pt x="48" y="6"/>
                      <a:pt x="48" y="6"/>
                    </a:cubicBezTo>
                    <a:cubicBezTo>
                      <a:pt x="47" y="5"/>
                      <a:pt x="48" y="4"/>
                      <a:pt x="50" y="3"/>
                    </a:cubicBezTo>
                    <a:cubicBezTo>
                      <a:pt x="71" y="0"/>
                      <a:pt x="71" y="0"/>
                      <a:pt x="71" y="0"/>
                    </a:cubicBezTo>
                    <a:cubicBezTo>
                      <a:pt x="71" y="0"/>
                      <a:pt x="71" y="0"/>
                      <a:pt x="71" y="0"/>
                    </a:cubicBezTo>
                    <a:cubicBezTo>
                      <a:pt x="71" y="14"/>
                      <a:pt x="71" y="14"/>
                      <a:pt x="71" y="14"/>
                    </a:cubicBezTo>
                    <a:cubicBezTo>
                      <a:pt x="71" y="14"/>
                      <a:pt x="70" y="13"/>
                      <a:pt x="70" y="13"/>
                    </a:cubicBezTo>
                    <a:cubicBezTo>
                      <a:pt x="69" y="5"/>
                      <a:pt x="69" y="5"/>
                      <a:pt x="69" y="5"/>
                    </a:cubicBezTo>
                    <a:cubicBezTo>
                      <a:pt x="53" y="8"/>
                      <a:pt x="53" y="8"/>
                      <a:pt x="53" y="8"/>
                    </a:cubicBezTo>
                    <a:cubicBezTo>
                      <a:pt x="54" y="15"/>
                      <a:pt x="54" y="15"/>
                      <a:pt x="54" y="15"/>
                    </a:cubicBezTo>
                    <a:cubicBezTo>
                      <a:pt x="54" y="16"/>
                      <a:pt x="53" y="18"/>
                      <a:pt x="52" y="18"/>
                    </a:cubicBezTo>
                    <a:cubicBezTo>
                      <a:pt x="52" y="18"/>
                      <a:pt x="52" y="18"/>
                      <a:pt x="52" y="18"/>
                    </a:cubicBezTo>
                    <a:cubicBezTo>
                      <a:pt x="49" y="19"/>
                      <a:pt x="45" y="21"/>
                      <a:pt x="42" y="23"/>
                    </a:cubicBezTo>
                    <a:cubicBezTo>
                      <a:pt x="38" y="25"/>
                      <a:pt x="35" y="27"/>
                      <a:pt x="32" y="30"/>
                    </a:cubicBezTo>
                    <a:cubicBezTo>
                      <a:pt x="31" y="31"/>
                      <a:pt x="30" y="31"/>
                      <a:pt x="29" y="30"/>
                    </a:cubicBezTo>
                    <a:cubicBezTo>
                      <a:pt x="23" y="26"/>
                      <a:pt x="23" y="26"/>
                      <a:pt x="23" y="26"/>
                    </a:cubicBezTo>
                    <a:cubicBezTo>
                      <a:pt x="13" y="39"/>
                      <a:pt x="13" y="39"/>
                      <a:pt x="13" y="39"/>
                    </a:cubicBezTo>
                    <a:cubicBezTo>
                      <a:pt x="20" y="44"/>
                      <a:pt x="20" y="44"/>
                      <a:pt x="20" y="44"/>
                    </a:cubicBezTo>
                    <a:cubicBezTo>
                      <a:pt x="20" y="44"/>
                      <a:pt x="21" y="46"/>
                      <a:pt x="20" y="47"/>
                    </a:cubicBezTo>
                    <a:cubicBezTo>
                      <a:pt x="20" y="47"/>
                      <a:pt x="20" y="47"/>
                      <a:pt x="20" y="47"/>
                    </a:cubicBezTo>
                    <a:cubicBezTo>
                      <a:pt x="19" y="50"/>
                      <a:pt x="17" y="54"/>
                      <a:pt x="16" y="58"/>
                    </a:cubicBezTo>
                    <a:cubicBezTo>
                      <a:pt x="15" y="62"/>
                      <a:pt x="15" y="66"/>
                      <a:pt x="15" y="69"/>
                    </a:cubicBezTo>
                    <a:cubicBezTo>
                      <a:pt x="15" y="71"/>
                      <a:pt x="14" y="72"/>
                      <a:pt x="13" y="72"/>
                    </a:cubicBezTo>
                    <a:close/>
                    <a:moveTo>
                      <a:pt x="71" y="25"/>
                    </a:moveTo>
                    <a:cubicBezTo>
                      <a:pt x="69" y="25"/>
                      <a:pt x="66" y="25"/>
                      <a:pt x="64" y="26"/>
                    </a:cubicBezTo>
                    <a:cubicBezTo>
                      <a:pt x="52" y="28"/>
                      <a:pt x="42" y="34"/>
                      <a:pt x="34" y="44"/>
                    </a:cubicBezTo>
                    <a:cubicBezTo>
                      <a:pt x="27" y="54"/>
                      <a:pt x="24" y="67"/>
                      <a:pt x="26" y="78"/>
                    </a:cubicBezTo>
                    <a:cubicBezTo>
                      <a:pt x="28" y="90"/>
                      <a:pt x="34" y="100"/>
                      <a:pt x="44" y="108"/>
                    </a:cubicBezTo>
                    <a:cubicBezTo>
                      <a:pt x="52" y="114"/>
                      <a:pt x="62" y="117"/>
                      <a:pt x="71" y="117"/>
                    </a:cubicBezTo>
                    <a:cubicBezTo>
                      <a:pt x="71" y="112"/>
                      <a:pt x="71" y="112"/>
                      <a:pt x="71" y="112"/>
                    </a:cubicBezTo>
                    <a:cubicBezTo>
                      <a:pt x="63" y="112"/>
                      <a:pt x="54" y="109"/>
                      <a:pt x="47" y="104"/>
                    </a:cubicBezTo>
                    <a:cubicBezTo>
                      <a:pt x="38" y="97"/>
                      <a:pt x="32" y="88"/>
                      <a:pt x="31" y="77"/>
                    </a:cubicBezTo>
                    <a:cubicBezTo>
                      <a:pt x="29" y="67"/>
                      <a:pt x="31" y="56"/>
                      <a:pt x="38" y="47"/>
                    </a:cubicBezTo>
                    <a:cubicBezTo>
                      <a:pt x="45" y="38"/>
                      <a:pt x="54" y="32"/>
                      <a:pt x="65" y="31"/>
                    </a:cubicBezTo>
                    <a:cubicBezTo>
                      <a:pt x="67" y="30"/>
                      <a:pt x="69" y="30"/>
                      <a:pt x="71" y="30"/>
                    </a:cubicBezTo>
                    <a:lnTo>
                      <a:pt x="71"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2" name="Freeform 123"/>
              <p:cNvSpPr>
                <a:spLocks noEditPoints="1"/>
              </p:cNvSpPr>
              <p:nvPr/>
            </p:nvSpPr>
            <p:spPr bwMode="auto">
              <a:xfrm>
                <a:off x="9342452" y="873131"/>
                <a:ext cx="220663" cy="223839"/>
              </a:xfrm>
              <a:custGeom>
                <a:avLst/>
                <a:gdLst>
                  <a:gd name="T0" fmla="*/ 86 w 98"/>
                  <a:gd name="T1" fmla="*/ 64 h 99"/>
                  <a:gd name="T2" fmla="*/ 88 w 98"/>
                  <a:gd name="T3" fmla="*/ 52 h 99"/>
                  <a:gd name="T4" fmla="*/ 84 w 98"/>
                  <a:gd name="T5" fmla="*/ 37 h 99"/>
                  <a:gd name="T6" fmla="*/ 83 w 98"/>
                  <a:gd name="T7" fmla="*/ 21 h 99"/>
                  <a:gd name="T8" fmla="*/ 71 w 98"/>
                  <a:gd name="T9" fmla="*/ 19 h 99"/>
                  <a:gd name="T10" fmla="*/ 64 w 98"/>
                  <a:gd name="T11" fmla="*/ 13 h 99"/>
                  <a:gd name="T12" fmla="*/ 53 w 98"/>
                  <a:gd name="T13" fmla="*/ 5 h 99"/>
                  <a:gd name="T14" fmla="*/ 49 w 98"/>
                  <a:gd name="T15" fmla="*/ 12 h 99"/>
                  <a:gd name="T16" fmla="*/ 68 w 98"/>
                  <a:gd name="T17" fmla="*/ 4 h 99"/>
                  <a:gd name="T18" fmla="*/ 74 w 98"/>
                  <a:gd name="T19" fmla="*/ 15 h 99"/>
                  <a:gd name="T20" fmla="*/ 85 w 98"/>
                  <a:gd name="T21" fmla="*/ 16 h 99"/>
                  <a:gd name="T22" fmla="*/ 94 w 98"/>
                  <a:gd name="T23" fmla="*/ 34 h 99"/>
                  <a:gd name="T24" fmla="*/ 91 w 98"/>
                  <a:gd name="T25" fmla="*/ 48 h 99"/>
                  <a:gd name="T26" fmla="*/ 94 w 98"/>
                  <a:gd name="T27" fmla="*/ 69 h 99"/>
                  <a:gd name="T28" fmla="*/ 83 w 98"/>
                  <a:gd name="T29" fmla="*/ 74 h 99"/>
                  <a:gd name="T30" fmla="*/ 83 w 98"/>
                  <a:gd name="T31" fmla="*/ 82 h 99"/>
                  <a:gd name="T32" fmla="*/ 64 w 98"/>
                  <a:gd name="T33" fmla="*/ 94 h 99"/>
                  <a:gd name="T34" fmla="*/ 50 w 98"/>
                  <a:gd name="T35" fmla="*/ 92 h 99"/>
                  <a:gd name="T36" fmla="*/ 49 w 98"/>
                  <a:gd name="T37" fmla="*/ 87 h 99"/>
                  <a:gd name="T38" fmla="*/ 64 w 98"/>
                  <a:gd name="T39" fmla="*/ 86 h 99"/>
                  <a:gd name="T40" fmla="*/ 77 w 98"/>
                  <a:gd name="T41" fmla="*/ 83 h 99"/>
                  <a:gd name="T42" fmla="*/ 75 w 98"/>
                  <a:gd name="T43" fmla="*/ 76 h 99"/>
                  <a:gd name="T44" fmla="*/ 86 w 98"/>
                  <a:gd name="T45" fmla="*/ 64 h 99"/>
                  <a:gd name="T46" fmla="*/ 77 w 98"/>
                  <a:gd name="T47" fmla="*/ 56 h 99"/>
                  <a:gd name="T48" fmla="*/ 61 w 98"/>
                  <a:gd name="T49" fmla="*/ 23 h 99"/>
                  <a:gd name="T50" fmla="*/ 49 w 98"/>
                  <a:gd name="T51" fmla="*/ 25 h 99"/>
                  <a:gd name="T52" fmla="*/ 63 w 98"/>
                  <a:gd name="T53" fmla="*/ 30 h 99"/>
                  <a:gd name="T54" fmla="*/ 62 w 98"/>
                  <a:gd name="T55" fmla="*/ 70 h 99"/>
                  <a:gd name="T56" fmla="*/ 49 w 98"/>
                  <a:gd name="T57" fmla="*/ 12 h 99"/>
                  <a:gd name="T58" fmla="*/ 33 w 98"/>
                  <a:gd name="T59" fmla="*/ 13 h 99"/>
                  <a:gd name="T60" fmla="*/ 21 w 98"/>
                  <a:gd name="T61" fmla="*/ 16 h 99"/>
                  <a:gd name="T62" fmla="*/ 23 w 98"/>
                  <a:gd name="T63" fmla="*/ 22 h 99"/>
                  <a:gd name="T64" fmla="*/ 12 w 98"/>
                  <a:gd name="T65" fmla="*/ 35 h 99"/>
                  <a:gd name="T66" fmla="*/ 8 w 98"/>
                  <a:gd name="T67" fmla="*/ 33 h 99"/>
                  <a:gd name="T68" fmla="*/ 11 w 98"/>
                  <a:gd name="T69" fmla="*/ 49 h 99"/>
                  <a:gd name="T70" fmla="*/ 12 w 98"/>
                  <a:gd name="T71" fmla="*/ 65 h 99"/>
                  <a:gd name="T72" fmla="*/ 19 w 98"/>
                  <a:gd name="T73" fmla="*/ 75 h 99"/>
                  <a:gd name="T74" fmla="*/ 33 w 98"/>
                  <a:gd name="T75" fmla="*/ 83 h 99"/>
                  <a:gd name="T76" fmla="*/ 34 w 98"/>
                  <a:gd name="T77" fmla="*/ 86 h 99"/>
                  <a:gd name="T78" fmla="*/ 46 w 98"/>
                  <a:gd name="T79" fmla="*/ 89 h 99"/>
                  <a:gd name="T80" fmla="*/ 49 w 98"/>
                  <a:gd name="T81" fmla="*/ 97 h 99"/>
                  <a:gd name="T82" fmla="*/ 28 w 98"/>
                  <a:gd name="T83" fmla="*/ 92 h 99"/>
                  <a:gd name="T84" fmla="*/ 20 w 98"/>
                  <a:gd name="T85" fmla="*/ 80 h 99"/>
                  <a:gd name="T86" fmla="*/ 12 w 98"/>
                  <a:gd name="T87" fmla="*/ 82 h 99"/>
                  <a:gd name="T88" fmla="*/ 8 w 98"/>
                  <a:gd name="T89" fmla="*/ 62 h 99"/>
                  <a:gd name="T90" fmla="*/ 2 w 98"/>
                  <a:gd name="T91" fmla="*/ 50 h 99"/>
                  <a:gd name="T92" fmla="*/ 7 w 98"/>
                  <a:gd name="T93" fmla="*/ 28 h 99"/>
                  <a:gd name="T94" fmla="*/ 18 w 98"/>
                  <a:gd name="T95" fmla="*/ 20 h 99"/>
                  <a:gd name="T96" fmla="*/ 16 w 98"/>
                  <a:gd name="T97" fmla="*/ 13 h 99"/>
                  <a:gd name="T98" fmla="*/ 37 w 98"/>
                  <a:gd name="T99" fmla="*/ 9 h 99"/>
                  <a:gd name="T100" fmla="*/ 49 w 98"/>
                  <a:gd name="T101" fmla="*/ 2 h 99"/>
                  <a:gd name="T102" fmla="*/ 49 w 98"/>
                  <a:gd name="T103" fmla="*/ 20 h 99"/>
                  <a:gd name="T104" fmla="*/ 33 w 98"/>
                  <a:gd name="T105" fmla="*/ 25 h 99"/>
                  <a:gd name="T106" fmla="*/ 32 w 98"/>
                  <a:gd name="T107" fmla="*/ 73 h 99"/>
                  <a:gd name="T108" fmla="*/ 49 w 98"/>
                  <a:gd name="T109" fmla="*/ 79 h 99"/>
                  <a:gd name="T110" fmla="*/ 39 w 98"/>
                  <a:gd name="T111" fmla="*/ 72 h 99"/>
                  <a:gd name="T112" fmla="*/ 25 w 98"/>
                  <a:gd name="T113" fmla="*/ 44 h 99"/>
                  <a:gd name="T114" fmla="*/ 49 w 98"/>
                  <a:gd name="T115" fmla="*/ 2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99">
                    <a:moveTo>
                      <a:pt x="86" y="64"/>
                    </a:moveTo>
                    <a:cubicBezTo>
                      <a:pt x="86" y="64"/>
                      <a:pt x="86" y="64"/>
                      <a:pt x="86" y="64"/>
                    </a:cubicBezTo>
                    <a:cubicBezTo>
                      <a:pt x="86" y="64"/>
                      <a:pt x="86" y="64"/>
                      <a:pt x="86" y="64"/>
                    </a:cubicBezTo>
                    <a:cubicBezTo>
                      <a:pt x="90" y="65"/>
                      <a:pt x="90" y="65"/>
                      <a:pt x="90" y="65"/>
                    </a:cubicBezTo>
                    <a:cubicBezTo>
                      <a:pt x="93" y="53"/>
                      <a:pt x="93" y="53"/>
                      <a:pt x="93" y="53"/>
                    </a:cubicBezTo>
                    <a:cubicBezTo>
                      <a:pt x="88" y="52"/>
                      <a:pt x="88" y="52"/>
                      <a:pt x="88" y="52"/>
                    </a:cubicBezTo>
                    <a:cubicBezTo>
                      <a:pt x="87" y="52"/>
                      <a:pt x="86" y="51"/>
                      <a:pt x="87" y="50"/>
                    </a:cubicBezTo>
                    <a:cubicBezTo>
                      <a:pt x="87" y="47"/>
                      <a:pt x="86" y="45"/>
                      <a:pt x="86" y="43"/>
                    </a:cubicBezTo>
                    <a:cubicBezTo>
                      <a:pt x="86" y="41"/>
                      <a:pt x="85" y="39"/>
                      <a:pt x="84" y="37"/>
                    </a:cubicBezTo>
                    <a:cubicBezTo>
                      <a:pt x="84" y="36"/>
                      <a:pt x="84" y="34"/>
                      <a:pt x="85" y="34"/>
                    </a:cubicBezTo>
                    <a:cubicBezTo>
                      <a:pt x="89" y="31"/>
                      <a:pt x="89" y="31"/>
                      <a:pt x="89" y="31"/>
                    </a:cubicBezTo>
                    <a:cubicBezTo>
                      <a:pt x="83" y="21"/>
                      <a:pt x="83" y="21"/>
                      <a:pt x="83" y="21"/>
                    </a:cubicBezTo>
                    <a:cubicBezTo>
                      <a:pt x="79" y="23"/>
                      <a:pt x="79" y="23"/>
                      <a:pt x="79" y="23"/>
                    </a:cubicBezTo>
                    <a:cubicBezTo>
                      <a:pt x="78" y="24"/>
                      <a:pt x="76" y="24"/>
                      <a:pt x="76" y="23"/>
                    </a:cubicBezTo>
                    <a:cubicBezTo>
                      <a:pt x="74" y="21"/>
                      <a:pt x="73" y="20"/>
                      <a:pt x="71" y="19"/>
                    </a:cubicBezTo>
                    <a:cubicBezTo>
                      <a:pt x="69" y="17"/>
                      <a:pt x="67" y="16"/>
                      <a:pt x="65" y="15"/>
                    </a:cubicBezTo>
                    <a:cubicBezTo>
                      <a:pt x="64" y="15"/>
                      <a:pt x="63" y="14"/>
                      <a:pt x="64" y="13"/>
                    </a:cubicBezTo>
                    <a:cubicBezTo>
                      <a:pt x="64" y="13"/>
                      <a:pt x="64" y="13"/>
                      <a:pt x="64" y="13"/>
                    </a:cubicBezTo>
                    <a:cubicBezTo>
                      <a:pt x="64" y="13"/>
                      <a:pt x="64" y="13"/>
                      <a:pt x="64" y="13"/>
                    </a:cubicBezTo>
                    <a:cubicBezTo>
                      <a:pt x="65" y="8"/>
                      <a:pt x="65" y="8"/>
                      <a:pt x="65" y="8"/>
                    </a:cubicBezTo>
                    <a:cubicBezTo>
                      <a:pt x="53" y="5"/>
                      <a:pt x="53" y="5"/>
                      <a:pt x="53" y="5"/>
                    </a:cubicBezTo>
                    <a:cubicBezTo>
                      <a:pt x="52" y="10"/>
                      <a:pt x="52" y="10"/>
                      <a:pt x="52" y="10"/>
                    </a:cubicBezTo>
                    <a:cubicBezTo>
                      <a:pt x="51" y="11"/>
                      <a:pt x="50" y="12"/>
                      <a:pt x="49" y="12"/>
                    </a:cubicBezTo>
                    <a:cubicBezTo>
                      <a:pt x="49" y="12"/>
                      <a:pt x="49" y="12"/>
                      <a:pt x="49" y="12"/>
                    </a:cubicBezTo>
                    <a:cubicBezTo>
                      <a:pt x="49" y="1"/>
                      <a:pt x="49" y="1"/>
                      <a:pt x="49" y="1"/>
                    </a:cubicBezTo>
                    <a:cubicBezTo>
                      <a:pt x="49" y="0"/>
                      <a:pt x="50" y="0"/>
                      <a:pt x="51" y="0"/>
                    </a:cubicBezTo>
                    <a:cubicBezTo>
                      <a:pt x="68" y="4"/>
                      <a:pt x="68" y="4"/>
                      <a:pt x="68" y="4"/>
                    </a:cubicBezTo>
                    <a:cubicBezTo>
                      <a:pt x="69" y="4"/>
                      <a:pt x="70" y="6"/>
                      <a:pt x="70" y="7"/>
                    </a:cubicBezTo>
                    <a:cubicBezTo>
                      <a:pt x="69" y="12"/>
                      <a:pt x="69" y="12"/>
                      <a:pt x="69" y="12"/>
                    </a:cubicBezTo>
                    <a:cubicBezTo>
                      <a:pt x="70" y="13"/>
                      <a:pt x="72" y="14"/>
                      <a:pt x="74" y="15"/>
                    </a:cubicBezTo>
                    <a:cubicBezTo>
                      <a:pt x="75" y="16"/>
                      <a:pt x="76" y="17"/>
                      <a:pt x="78" y="18"/>
                    </a:cubicBezTo>
                    <a:cubicBezTo>
                      <a:pt x="82" y="16"/>
                      <a:pt x="82" y="16"/>
                      <a:pt x="82" y="16"/>
                    </a:cubicBezTo>
                    <a:cubicBezTo>
                      <a:pt x="83" y="15"/>
                      <a:pt x="85" y="15"/>
                      <a:pt x="85" y="16"/>
                    </a:cubicBezTo>
                    <a:cubicBezTo>
                      <a:pt x="95" y="31"/>
                      <a:pt x="95" y="31"/>
                      <a:pt x="95" y="31"/>
                    </a:cubicBezTo>
                    <a:cubicBezTo>
                      <a:pt x="95" y="31"/>
                      <a:pt x="95" y="31"/>
                      <a:pt x="95" y="31"/>
                    </a:cubicBezTo>
                    <a:cubicBezTo>
                      <a:pt x="95" y="32"/>
                      <a:pt x="95" y="34"/>
                      <a:pt x="94" y="34"/>
                    </a:cubicBezTo>
                    <a:cubicBezTo>
                      <a:pt x="89" y="37"/>
                      <a:pt x="89" y="37"/>
                      <a:pt x="89" y="37"/>
                    </a:cubicBezTo>
                    <a:cubicBezTo>
                      <a:pt x="90" y="39"/>
                      <a:pt x="90" y="40"/>
                      <a:pt x="91" y="42"/>
                    </a:cubicBezTo>
                    <a:cubicBezTo>
                      <a:pt x="91" y="44"/>
                      <a:pt x="91" y="46"/>
                      <a:pt x="91" y="48"/>
                    </a:cubicBezTo>
                    <a:cubicBezTo>
                      <a:pt x="96" y="49"/>
                      <a:pt x="96" y="49"/>
                      <a:pt x="96" y="49"/>
                    </a:cubicBezTo>
                    <a:cubicBezTo>
                      <a:pt x="98" y="49"/>
                      <a:pt x="98" y="50"/>
                      <a:pt x="98" y="52"/>
                    </a:cubicBezTo>
                    <a:cubicBezTo>
                      <a:pt x="94" y="69"/>
                      <a:pt x="94" y="69"/>
                      <a:pt x="94" y="69"/>
                    </a:cubicBezTo>
                    <a:cubicBezTo>
                      <a:pt x="94" y="70"/>
                      <a:pt x="93" y="71"/>
                      <a:pt x="91" y="70"/>
                    </a:cubicBezTo>
                    <a:cubicBezTo>
                      <a:pt x="86" y="69"/>
                      <a:pt x="86" y="69"/>
                      <a:pt x="86" y="69"/>
                    </a:cubicBezTo>
                    <a:cubicBezTo>
                      <a:pt x="86" y="71"/>
                      <a:pt x="85" y="72"/>
                      <a:pt x="83" y="74"/>
                    </a:cubicBezTo>
                    <a:cubicBezTo>
                      <a:pt x="82" y="75"/>
                      <a:pt x="81" y="77"/>
                      <a:pt x="80" y="78"/>
                    </a:cubicBezTo>
                    <a:cubicBezTo>
                      <a:pt x="83" y="82"/>
                      <a:pt x="83" y="82"/>
                      <a:pt x="83" y="82"/>
                    </a:cubicBezTo>
                    <a:cubicBezTo>
                      <a:pt x="83" y="82"/>
                      <a:pt x="83" y="82"/>
                      <a:pt x="83" y="82"/>
                    </a:cubicBezTo>
                    <a:cubicBezTo>
                      <a:pt x="83" y="84"/>
                      <a:pt x="83" y="85"/>
                      <a:pt x="82" y="86"/>
                    </a:cubicBezTo>
                    <a:cubicBezTo>
                      <a:pt x="67" y="95"/>
                      <a:pt x="67" y="95"/>
                      <a:pt x="67" y="95"/>
                    </a:cubicBezTo>
                    <a:cubicBezTo>
                      <a:pt x="66" y="96"/>
                      <a:pt x="65" y="95"/>
                      <a:pt x="64" y="94"/>
                    </a:cubicBezTo>
                    <a:cubicBezTo>
                      <a:pt x="61" y="90"/>
                      <a:pt x="61" y="90"/>
                      <a:pt x="61" y="90"/>
                    </a:cubicBezTo>
                    <a:cubicBezTo>
                      <a:pt x="60" y="90"/>
                      <a:pt x="58" y="91"/>
                      <a:pt x="56" y="91"/>
                    </a:cubicBezTo>
                    <a:cubicBezTo>
                      <a:pt x="54" y="91"/>
                      <a:pt x="52" y="92"/>
                      <a:pt x="50" y="92"/>
                    </a:cubicBezTo>
                    <a:cubicBezTo>
                      <a:pt x="49" y="97"/>
                      <a:pt x="49" y="97"/>
                      <a:pt x="49" y="97"/>
                    </a:cubicBezTo>
                    <a:cubicBezTo>
                      <a:pt x="49" y="97"/>
                      <a:pt x="49" y="97"/>
                      <a:pt x="49" y="97"/>
                    </a:cubicBezTo>
                    <a:cubicBezTo>
                      <a:pt x="49" y="87"/>
                      <a:pt x="49" y="87"/>
                      <a:pt x="49" y="87"/>
                    </a:cubicBezTo>
                    <a:cubicBezTo>
                      <a:pt x="51" y="87"/>
                      <a:pt x="53" y="87"/>
                      <a:pt x="55" y="86"/>
                    </a:cubicBezTo>
                    <a:cubicBezTo>
                      <a:pt x="57" y="86"/>
                      <a:pt x="60" y="85"/>
                      <a:pt x="62" y="85"/>
                    </a:cubicBezTo>
                    <a:cubicBezTo>
                      <a:pt x="63" y="84"/>
                      <a:pt x="64" y="85"/>
                      <a:pt x="64" y="86"/>
                    </a:cubicBezTo>
                    <a:cubicBezTo>
                      <a:pt x="64" y="86"/>
                      <a:pt x="64" y="86"/>
                      <a:pt x="64" y="86"/>
                    </a:cubicBezTo>
                    <a:cubicBezTo>
                      <a:pt x="67" y="90"/>
                      <a:pt x="67" y="90"/>
                      <a:pt x="67" y="90"/>
                    </a:cubicBezTo>
                    <a:cubicBezTo>
                      <a:pt x="77" y="83"/>
                      <a:pt x="77" y="83"/>
                      <a:pt x="77" y="83"/>
                    </a:cubicBezTo>
                    <a:cubicBezTo>
                      <a:pt x="75" y="79"/>
                      <a:pt x="75" y="79"/>
                      <a:pt x="75" y="79"/>
                    </a:cubicBezTo>
                    <a:cubicBezTo>
                      <a:pt x="74" y="78"/>
                      <a:pt x="74" y="77"/>
                      <a:pt x="75" y="76"/>
                    </a:cubicBezTo>
                    <a:cubicBezTo>
                      <a:pt x="75" y="76"/>
                      <a:pt x="75" y="76"/>
                      <a:pt x="75" y="76"/>
                    </a:cubicBezTo>
                    <a:cubicBezTo>
                      <a:pt x="77" y="75"/>
                      <a:pt x="78" y="73"/>
                      <a:pt x="80" y="71"/>
                    </a:cubicBezTo>
                    <a:cubicBezTo>
                      <a:pt x="81" y="69"/>
                      <a:pt x="82" y="67"/>
                      <a:pt x="83" y="65"/>
                    </a:cubicBezTo>
                    <a:cubicBezTo>
                      <a:pt x="83" y="64"/>
                      <a:pt x="85" y="64"/>
                      <a:pt x="86" y="64"/>
                    </a:cubicBezTo>
                    <a:close/>
                    <a:moveTo>
                      <a:pt x="49" y="79"/>
                    </a:moveTo>
                    <a:cubicBezTo>
                      <a:pt x="55" y="79"/>
                      <a:pt x="60" y="77"/>
                      <a:pt x="64" y="74"/>
                    </a:cubicBezTo>
                    <a:cubicBezTo>
                      <a:pt x="71" y="70"/>
                      <a:pt x="76" y="64"/>
                      <a:pt x="77" y="56"/>
                    </a:cubicBezTo>
                    <a:cubicBezTo>
                      <a:pt x="79" y="50"/>
                      <a:pt x="78" y="44"/>
                      <a:pt x="76" y="39"/>
                    </a:cubicBezTo>
                    <a:cubicBezTo>
                      <a:pt x="74" y="34"/>
                      <a:pt x="71" y="29"/>
                      <a:pt x="66" y="26"/>
                    </a:cubicBezTo>
                    <a:cubicBezTo>
                      <a:pt x="65" y="25"/>
                      <a:pt x="63" y="24"/>
                      <a:pt x="61" y="23"/>
                    </a:cubicBezTo>
                    <a:cubicBezTo>
                      <a:pt x="59" y="22"/>
                      <a:pt x="57" y="21"/>
                      <a:pt x="55" y="21"/>
                    </a:cubicBezTo>
                    <a:cubicBezTo>
                      <a:pt x="53" y="20"/>
                      <a:pt x="51" y="20"/>
                      <a:pt x="49" y="20"/>
                    </a:cubicBezTo>
                    <a:cubicBezTo>
                      <a:pt x="49" y="25"/>
                      <a:pt x="49" y="25"/>
                      <a:pt x="49" y="25"/>
                    </a:cubicBezTo>
                    <a:cubicBezTo>
                      <a:pt x="51" y="25"/>
                      <a:pt x="53" y="25"/>
                      <a:pt x="54" y="26"/>
                    </a:cubicBezTo>
                    <a:cubicBezTo>
                      <a:pt x="56" y="26"/>
                      <a:pt x="58" y="26"/>
                      <a:pt x="59" y="27"/>
                    </a:cubicBezTo>
                    <a:cubicBezTo>
                      <a:pt x="61" y="28"/>
                      <a:pt x="62" y="29"/>
                      <a:pt x="63" y="30"/>
                    </a:cubicBezTo>
                    <a:cubicBezTo>
                      <a:pt x="67" y="32"/>
                      <a:pt x="70" y="36"/>
                      <a:pt x="72" y="41"/>
                    </a:cubicBezTo>
                    <a:cubicBezTo>
                      <a:pt x="73" y="45"/>
                      <a:pt x="74" y="50"/>
                      <a:pt x="73" y="55"/>
                    </a:cubicBezTo>
                    <a:cubicBezTo>
                      <a:pt x="71" y="61"/>
                      <a:pt x="67" y="67"/>
                      <a:pt x="62" y="70"/>
                    </a:cubicBezTo>
                    <a:cubicBezTo>
                      <a:pt x="58" y="72"/>
                      <a:pt x="54" y="74"/>
                      <a:pt x="49" y="74"/>
                    </a:cubicBezTo>
                    <a:lnTo>
                      <a:pt x="49" y="79"/>
                    </a:lnTo>
                    <a:close/>
                    <a:moveTo>
                      <a:pt x="49" y="12"/>
                    </a:moveTo>
                    <a:cubicBezTo>
                      <a:pt x="47" y="12"/>
                      <a:pt x="45" y="12"/>
                      <a:pt x="43" y="12"/>
                    </a:cubicBezTo>
                    <a:cubicBezTo>
                      <a:pt x="41" y="13"/>
                      <a:pt x="38" y="13"/>
                      <a:pt x="36" y="14"/>
                    </a:cubicBezTo>
                    <a:cubicBezTo>
                      <a:pt x="35" y="14"/>
                      <a:pt x="34" y="14"/>
                      <a:pt x="33" y="13"/>
                    </a:cubicBezTo>
                    <a:cubicBezTo>
                      <a:pt x="33" y="13"/>
                      <a:pt x="33" y="13"/>
                      <a:pt x="33" y="13"/>
                    </a:cubicBezTo>
                    <a:cubicBezTo>
                      <a:pt x="31" y="9"/>
                      <a:pt x="31" y="9"/>
                      <a:pt x="31" y="9"/>
                    </a:cubicBezTo>
                    <a:cubicBezTo>
                      <a:pt x="21" y="16"/>
                      <a:pt x="21" y="16"/>
                      <a:pt x="21" y="16"/>
                    </a:cubicBezTo>
                    <a:cubicBezTo>
                      <a:pt x="23" y="19"/>
                      <a:pt x="23" y="19"/>
                      <a:pt x="23" y="19"/>
                    </a:cubicBezTo>
                    <a:cubicBezTo>
                      <a:pt x="24" y="20"/>
                      <a:pt x="23" y="22"/>
                      <a:pt x="23" y="22"/>
                    </a:cubicBezTo>
                    <a:cubicBezTo>
                      <a:pt x="23" y="22"/>
                      <a:pt x="23" y="22"/>
                      <a:pt x="23" y="22"/>
                    </a:cubicBezTo>
                    <a:cubicBezTo>
                      <a:pt x="21" y="24"/>
                      <a:pt x="20" y="26"/>
                      <a:pt x="18" y="27"/>
                    </a:cubicBezTo>
                    <a:cubicBezTo>
                      <a:pt x="17" y="29"/>
                      <a:pt x="16" y="31"/>
                      <a:pt x="15" y="33"/>
                    </a:cubicBezTo>
                    <a:cubicBezTo>
                      <a:pt x="14" y="34"/>
                      <a:pt x="13" y="35"/>
                      <a:pt x="12" y="35"/>
                    </a:cubicBezTo>
                    <a:cubicBezTo>
                      <a:pt x="12" y="35"/>
                      <a:pt x="12" y="35"/>
                      <a:pt x="12" y="35"/>
                    </a:cubicBezTo>
                    <a:cubicBezTo>
                      <a:pt x="12" y="35"/>
                      <a:pt x="12" y="35"/>
                      <a:pt x="12" y="35"/>
                    </a:cubicBezTo>
                    <a:cubicBezTo>
                      <a:pt x="8" y="33"/>
                      <a:pt x="8" y="33"/>
                      <a:pt x="8" y="33"/>
                    </a:cubicBezTo>
                    <a:cubicBezTo>
                      <a:pt x="5" y="46"/>
                      <a:pt x="5" y="46"/>
                      <a:pt x="5" y="46"/>
                    </a:cubicBezTo>
                    <a:cubicBezTo>
                      <a:pt x="9" y="47"/>
                      <a:pt x="9" y="47"/>
                      <a:pt x="9" y="47"/>
                    </a:cubicBezTo>
                    <a:cubicBezTo>
                      <a:pt x="11" y="47"/>
                      <a:pt x="11" y="48"/>
                      <a:pt x="11" y="49"/>
                    </a:cubicBezTo>
                    <a:cubicBezTo>
                      <a:pt x="11" y="51"/>
                      <a:pt x="11" y="53"/>
                      <a:pt x="12" y="56"/>
                    </a:cubicBezTo>
                    <a:cubicBezTo>
                      <a:pt x="12" y="58"/>
                      <a:pt x="13" y="60"/>
                      <a:pt x="14" y="62"/>
                    </a:cubicBezTo>
                    <a:cubicBezTo>
                      <a:pt x="14" y="63"/>
                      <a:pt x="13" y="64"/>
                      <a:pt x="12" y="65"/>
                    </a:cubicBezTo>
                    <a:cubicBezTo>
                      <a:pt x="9" y="67"/>
                      <a:pt x="9" y="67"/>
                      <a:pt x="9" y="67"/>
                    </a:cubicBezTo>
                    <a:cubicBezTo>
                      <a:pt x="15" y="78"/>
                      <a:pt x="15" y="78"/>
                      <a:pt x="15" y="78"/>
                    </a:cubicBezTo>
                    <a:cubicBezTo>
                      <a:pt x="19" y="75"/>
                      <a:pt x="19" y="75"/>
                      <a:pt x="19" y="75"/>
                    </a:cubicBezTo>
                    <a:cubicBezTo>
                      <a:pt x="20" y="75"/>
                      <a:pt x="21" y="75"/>
                      <a:pt x="22" y="76"/>
                    </a:cubicBezTo>
                    <a:cubicBezTo>
                      <a:pt x="24" y="77"/>
                      <a:pt x="25" y="79"/>
                      <a:pt x="27" y="80"/>
                    </a:cubicBezTo>
                    <a:cubicBezTo>
                      <a:pt x="29" y="81"/>
                      <a:pt x="31" y="82"/>
                      <a:pt x="33" y="83"/>
                    </a:cubicBezTo>
                    <a:cubicBezTo>
                      <a:pt x="34" y="84"/>
                      <a:pt x="34" y="85"/>
                      <a:pt x="34" y="86"/>
                    </a:cubicBezTo>
                    <a:cubicBezTo>
                      <a:pt x="34" y="86"/>
                      <a:pt x="34" y="86"/>
                      <a:pt x="34" y="86"/>
                    </a:cubicBezTo>
                    <a:cubicBezTo>
                      <a:pt x="34" y="86"/>
                      <a:pt x="34" y="86"/>
                      <a:pt x="34" y="86"/>
                    </a:cubicBezTo>
                    <a:cubicBezTo>
                      <a:pt x="33" y="90"/>
                      <a:pt x="33" y="90"/>
                      <a:pt x="33" y="90"/>
                    </a:cubicBezTo>
                    <a:cubicBezTo>
                      <a:pt x="45" y="93"/>
                      <a:pt x="45" y="93"/>
                      <a:pt x="45" y="93"/>
                    </a:cubicBezTo>
                    <a:cubicBezTo>
                      <a:pt x="46" y="89"/>
                      <a:pt x="46" y="89"/>
                      <a:pt x="46" y="89"/>
                    </a:cubicBezTo>
                    <a:cubicBezTo>
                      <a:pt x="46" y="88"/>
                      <a:pt x="48" y="87"/>
                      <a:pt x="49" y="87"/>
                    </a:cubicBezTo>
                    <a:cubicBezTo>
                      <a:pt x="49" y="87"/>
                      <a:pt x="49" y="87"/>
                      <a:pt x="49" y="87"/>
                    </a:cubicBezTo>
                    <a:cubicBezTo>
                      <a:pt x="49" y="97"/>
                      <a:pt x="49" y="97"/>
                      <a:pt x="49" y="97"/>
                    </a:cubicBezTo>
                    <a:cubicBezTo>
                      <a:pt x="48" y="98"/>
                      <a:pt x="47" y="99"/>
                      <a:pt x="46" y="98"/>
                    </a:cubicBezTo>
                    <a:cubicBezTo>
                      <a:pt x="30" y="95"/>
                      <a:pt x="30" y="95"/>
                      <a:pt x="30" y="95"/>
                    </a:cubicBezTo>
                    <a:cubicBezTo>
                      <a:pt x="28" y="94"/>
                      <a:pt x="28" y="93"/>
                      <a:pt x="28" y="92"/>
                    </a:cubicBezTo>
                    <a:cubicBezTo>
                      <a:pt x="29" y="87"/>
                      <a:pt x="29" y="87"/>
                      <a:pt x="29" y="87"/>
                    </a:cubicBezTo>
                    <a:cubicBezTo>
                      <a:pt x="27" y="86"/>
                      <a:pt x="26" y="85"/>
                      <a:pt x="24" y="84"/>
                    </a:cubicBezTo>
                    <a:cubicBezTo>
                      <a:pt x="23" y="83"/>
                      <a:pt x="21" y="82"/>
                      <a:pt x="20" y="80"/>
                    </a:cubicBezTo>
                    <a:cubicBezTo>
                      <a:pt x="16" y="83"/>
                      <a:pt x="16" y="83"/>
                      <a:pt x="16" y="83"/>
                    </a:cubicBezTo>
                    <a:cubicBezTo>
                      <a:pt x="16" y="83"/>
                      <a:pt x="16" y="83"/>
                      <a:pt x="16" y="83"/>
                    </a:cubicBezTo>
                    <a:cubicBezTo>
                      <a:pt x="15" y="84"/>
                      <a:pt x="13" y="83"/>
                      <a:pt x="12" y="82"/>
                    </a:cubicBezTo>
                    <a:cubicBezTo>
                      <a:pt x="3" y="68"/>
                      <a:pt x="3" y="68"/>
                      <a:pt x="3" y="68"/>
                    </a:cubicBezTo>
                    <a:cubicBezTo>
                      <a:pt x="3" y="67"/>
                      <a:pt x="3" y="65"/>
                      <a:pt x="4" y="64"/>
                    </a:cubicBezTo>
                    <a:cubicBezTo>
                      <a:pt x="8" y="62"/>
                      <a:pt x="8" y="62"/>
                      <a:pt x="8" y="62"/>
                    </a:cubicBezTo>
                    <a:cubicBezTo>
                      <a:pt x="8" y="60"/>
                      <a:pt x="7" y="58"/>
                      <a:pt x="7" y="56"/>
                    </a:cubicBezTo>
                    <a:cubicBezTo>
                      <a:pt x="7" y="55"/>
                      <a:pt x="7" y="53"/>
                      <a:pt x="7" y="51"/>
                    </a:cubicBezTo>
                    <a:cubicBezTo>
                      <a:pt x="2" y="50"/>
                      <a:pt x="2" y="50"/>
                      <a:pt x="2" y="50"/>
                    </a:cubicBezTo>
                    <a:cubicBezTo>
                      <a:pt x="0" y="49"/>
                      <a:pt x="0" y="48"/>
                      <a:pt x="0" y="47"/>
                    </a:cubicBezTo>
                    <a:cubicBezTo>
                      <a:pt x="4" y="30"/>
                      <a:pt x="4" y="30"/>
                      <a:pt x="4" y="30"/>
                    </a:cubicBezTo>
                    <a:cubicBezTo>
                      <a:pt x="4" y="29"/>
                      <a:pt x="5" y="28"/>
                      <a:pt x="7" y="28"/>
                    </a:cubicBezTo>
                    <a:cubicBezTo>
                      <a:pt x="12" y="29"/>
                      <a:pt x="12" y="29"/>
                      <a:pt x="12" y="29"/>
                    </a:cubicBezTo>
                    <a:cubicBezTo>
                      <a:pt x="12" y="28"/>
                      <a:pt x="13" y="26"/>
                      <a:pt x="14" y="25"/>
                    </a:cubicBezTo>
                    <a:cubicBezTo>
                      <a:pt x="15" y="23"/>
                      <a:pt x="17" y="22"/>
                      <a:pt x="18" y="20"/>
                    </a:cubicBezTo>
                    <a:cubicBezTo>
                      <a:pt x="15" y="16"/>
                      <a:pt x="15" y="16"/>
                      <a:pt x="15" y="16"/>
                    </a:cubicBezTo>
                    <a:cubicBezTo>
                      <a:pt x="15" y="16"/>
                      <a:pt x="15" y="16"/>
                      <a:pt x="15" y="16"/>
                    </a:cubicBezTo>
                    <a:cubicBezTo>
                      <a:pt x="15" y="15"/>
                      <a:pt x="15" y="14"/>
                      <a:pt x="16" y="13"/>
                    </a:cubicBezTo>
                    <a:cubicBezTo>
                      <a:pt x="31" y="4"/>
                      <a:pt x="31" y="4"/>
                      <a:pt x="31" y="4"/>
                    </a:cubicBezTo>
                    <a:cubicBezTo>
                      <a:pt x="32" y="3"/>
                      <a:pt x="33" y="3"/>
                      <a:pt x="34" y="4"/>
                    </a:cubicBezTo>
                    <a:cubicBezTo>
                      <a:pt x="37" y="9"/>
                      <a:pt x="37" y="9"/>
                      <a:pt x="37" y="9"/>
                    </a:cubicBezTo>
                    <a:cubicBezTo>
                      <a:pt x="38" y="8"/>
                      <a:pt x="40" y="8"/>
                      <a:pt x="42" y="7"/>
                    </a:cubicBezTo>
                    <a:cubicBezTo>
                      <a:pt x="44" y="7"/>
                      <a:pt x="46" y="7"/>
                      <a:pt x="47" y="7"/>
                    </a:cubicBezTo>
                    <a:cubicBezTo>
                      <a:pt x="49" y="2"/>
                      <a:pt x="49" y="2"/>
                      <a:pt x="49" y="2"/>
                    </a:cubicBezTo>
                    <a:cubicBezTo>
                      <a:pt x="49" y="2"/>
                      <a:pt x="49" y="1"/>
                      <a:pt x="49" y="1"/>
                    </a:cubicBezTo>
                    <a:cubicBezTo>
                      <a:pt x="49" y="12"/>
                      <a:pt x="49" y="12"/>
                      <a:pt x="49" y="12"/>
                    </a:cubicBezTo>
                    <a:close/>
                    <a:moveTo>
                      <a:pt x="49" y="20"/>
                    </a:moveTo>
                    <a:cubicBezTo>
                      <a:pt x="43" y="20"/>
                      <a:pt x="38" y="22"/>
                      <a:pt x="33" y="25"/>
                    </a:cubicBezTo>
                    <a:cubicBezTo>
                      <a:pt x="33" y="25"/>
                      <a:pt x="33" y="25"/>
                      <a:pt x="33" y="25"/>
                    </a:cubicBezTo>
                    <a:cubicBezTo>
                      <a:pt x="33" y="25"/>
                      <a:pt x="33" y="25"/>
                      <a:pt x="33" y="25"/>
                    </a:cubicBezTo>
                    <a:cubicBezTo>
                      <a:pt x="27" y="29"/>
                      <a:pt x="22" y="35"/>
                      <a:pt x="20" y="43"/>
                    </a:cubicBezTo>
                    <a:cubicBezTo>
                      <a:pt x="19" y="48"/>
                      <a:pt x="20" y="54"/>
                      <a:pt x="22" y="60"/>
                    </a:cubicBezTo>
                    <a:cubicBezTo>
                      <a:pt x="24" y="65"/>
                      <a:pt x="27" y="69"/>
                      <a:pt x="32" y="73"/>
                    </a:cubicBezTo>
                    <a:cubicBezTo>
                      <a:pt x="33" y="74"/>
                      <a:pt x="35" y="75"/>
                      <a:pt x="37" y="76"/>
                    </a:cubicBezTo>
                    <a:cubicBezTo>
                      <a:pt x="39" y="77"/>
                      <a:pt x="40" y="77"/>
                      <a:pt x="42" y="78"/>
                    </a:cubicBezTo>
                    <a:cubicBezTo>
                      <a:pt x="45" y="78"/>
                      <a:pt x="47" y="79"/>
                      <a:pt x="49" y="79"/>
                    </a:cubicBezTo>
                    <a:cubicBezTo>
                      <a:pt x="49" y="74"/>
                      <a:pt x="49" y="74"/>
                      <a:pt x="49" y="74"/>
                    </a:cubicBezTo>
                    <a:cubicBezTo>
                      <a:pt x="47" y="74"/>
                      <a:pt x="45" y="74"/>
                      <a:pt x="43" y="73"/>
                    </a:cubicBezTo>
                    <a:cubicBezTo>
                      <a:pt x="42" y="73"/>
                      <a:pt x="40" y="72"/>
                      <a:pt x="39" y="72"/>
                    </a:cubicBezTo>
                    <a:cubicBezTo>
                      <a:pt x="37" y="71"/>
                      <a:pt x="36" y="70"/>
                      <a:pt x="35" y="69"/>
                    </a:cubicBezTo>
                    <a:cubicBezTo>
                      <a:pt x="31" y="66"/>
                      <a:pt x="28" y="62"/>
                      <a:pt x="26" y="58"/>
                    </a:cubicBezTo>
                    <a:cubicBezTo>
                      <a:pt x="24" y="53"/>
                      <a:pt x="24" y="49"/>
                      <a:pt x="25" y="44"/>
                    </a:cubicBezTo>
                    <a:cubicBezTo>
                      <a:pt x="27" y="37"/>
                      <a:pt x="31" y="32"/>
                      <a:pt x="36" y="29"/>
                    </a:cubicBezTo>
                    <a:cubicBezTo>
                      <a:pt x="36" y="29"/>
                      <a:pt x="36" y="29"/>
                      <a:pt x="36" y="29"/>
                    </a:cubicBezTo>
                    <a:cubicBezTo>
                      <a:pt x="40" y="26"/>
                      <a:pt x="44" y="25"/>
                      <a:pt x="49" y="25"/>
                    </a:cubicBezTo>
                    <a:lnTo>
                      <a:pt x="4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3" name="Freeform 124"/>
              <p:cNvSpPr>
                <a:spLocks noEditPoints="1"/>
              </p:cNvSpPr>
              <p:nvPr/>
            </p:nvSpPr>
            <p:spPr bwMode="auto">
              <a:xfrm>
                <a:off x="6662748" y="3049606"/>
                <a:ext cx="330201" cy="331790"/>
              </a:xfrm>
              <a:custGeom>
                <a:avLst/>
                <a:gdLst>
                  <a:gd name="T0" fmla="*/ 73 w 146"/>
                  <a:gd name="T1" fmla="*/ 142 h 147"/>
                  <a:gd name="T2" fmla="*/ 122 w 146"/>
                  <a:gd name="T3" fmla="*/ 122 h 147"/>
                  <a:gd name="T4" fmla="*/ 142 w 146"/>
                  <a:gd name="T5" fmla="*/ 74 h 147"/>
                  <a:gd name="T6" fmla="*/ 122 w 146"/>
                  <a:gd name="T7" fmla="*/ 25 h 147"/>
                  <a:gd name="T8" fmla="*/ 73 w 146"/>
                  <a:gd name="T9" fmla="*/ 5 h 147"/>
                  <a:gd name="T10" fmla="*/ 73 w 146"/>
                  <a:gd name="T11" fmla="*/ 0 h 147"/>
                  <a:gd name="T12" fmla="*/ 125 w 146"/>
                  <a:gd name="T13" fmla="*/ 22 h 147"/>
                  <a:gd name="T14" fmla="*/ 146 w 146"/>
                  <a:gd name="T15" fmla="*/ 74 h 147"/>
                  <a:gd name="T16" fmla="*/ 125 w 146"/>
                  <a:gd name="T17" fmla="*/ 125 h 147"/>
                  <a:gd name="T18" fmla="*/ 73 w 146"/>
                  <a:gd name="T19" fmla="*/ 147 h 147"/>
                  <a:gd name="T20" fmla="*/ 73 w 146"/>
                  <a:gd name="T21" fmla="*/ 142 h 147"/>
                  <a:gd name="T22" fmla="*/ 73 w 146"/>
                  <a:gd name="T23" fmla="*/ 96 h 147"/>
                  <a:gd name="T24" fmla="*/ 88 w 146"/>
                  <a:gd name="T25" fmla="*/ 90 h 147"/>
                  <a:gd name="T26" fmla="*/ 90 w 146"/>
                  <a:gd name="T27" fmla="*/ 89 h 147"/>
                  <a:gd name="T28" fmla="*/ 112 w 146"/>
                  <a:gd name="T29" fmla="*/ 38 h 147"/>
                  <a:gd name="T30" fmla="*/ 112 w 146"/>
                  <a:gd name="T31" fmla="*/ 38 h 147"/>
                  <a:gd name="T32" fmla="*/ 112 w 146"/>
                  <a:gd name="T33" fmla="*/ 38 h 147"/>
                  <a:gd name="T34" fmla="*/ 112 w 146"/>
                  <a:gd name="T35" fmla="*/ 36 h 147"/>
                  <a:gd name="T36" fmla="*/ 108 w 146"/>
                  <a:gd name="T37" fmla="*/ 35 h 147"/>
                  <a:gd name="T38" fmla="*/ 73 w 146"/>
                  <a:gd name="T39" fmla="*/ 51 h 147"/>
                  <a:gd name="T40" fmla="*/ 73 w 146"/>
                  <a:gd name="T41" fmla="*/ 56 h 147"/>
                  <a:gd name="T42" fmla="*/ 105 w 146"/>
                  <a:gd name="T43" fmla="*/ 42 h 147"/>
                  <a:gd name="T44" fmla="*/ 86 w 146"/>
                  <a:gd name="T45" fmla="*/ 86 h 147"/>
                  <a:gd name="T46" fmla="*/ 73 w 146"/>
                  <a:gd name="T47" fmla="*/ 91 h 147"/>
                  <a:gd name="T48" fmla="*/ 73 w 146"/>
                  <a:gd name="T49" fmla="*/ 96 h 147"/>
                  <a:gd name="T50" fmla="*/ 73 w 146"/>
                  <a:gd name="T51" fmla="*/ 5 h 147"/>
                  <a:gd name="T52" fmla="*/ 25 w 146"/>
                  <a:gd name="T53" fmla="*/ 25 h 147"/>
                  <a:gd name="T54" fmla="*/ 5 w 146"/>
                  <a:gd name="T55" fmla="*/ 74 h 147"/>
                  <a:gd name="T56" fmla="*/ 25 w 146"/>
                  <a:gd name="T57" fmla="*/ 122 h 147"/>
                  <a:gd name="T58" fmla="*/ 73 w 146"/>
                  <a:gd name="T59" fmla="*/ 142 h 147"/>
                  <a:gd name="T60" fmla="*/ 73 w 146"/>
                  <a:gd name="T61" fmla="*/ 147 h 147"/>
                  <a:gd name="T62" fmla="*/ 22 w 146"/>
                  <a:gd name="T63" fmla="*/ 125 h 147"/>
                  <a:gd name="T64" fmla="*/ 0 w 146"/>
                  <a:gd name="T65" fmla="*/ 74 h 147"/>
                  <a:gd name="T66" fmla="*/ 22 w 146"/>
                  <a:gd name="T67" fmla="*/ 22 h 147"/>
                  <a:gd name="T68" fmla="*/ 73 w 146"/>
                  <a:gd name="T69" fmla="*/ 0 h 147"/>
                  <a:gd name="T70" fmla="*/ 73 w 146"/>
                  <a:gd name="T71" fmla="*/ 5 h 147"/>
                  <a:gd name="T72" fmla="*/ 73 w 146"/>
                  <a:gd name="T73" fmla="*/ 51 h 147"/>
                  <a:gd name="T74" fmla="*/ 58 w 146"/>
                  <a:gd name="T75" fmla="*/ 57 h 147"/>
                  <a:gd name="T76" fmla="*/ 57 w 146"/>
                  <a:gd name="T77" fmla="*/ 59 h 147"/>
                  <a:gd name="T78" fmla="*/ 35 w 146"/>
                  <a:gd name="T79" fmla="*/ 109 h 147"/>
                  <a:gd name="T80" fmla="*/ 35 w 146"/>
                  <a:gd name="T81" fmla="*/ 109 h 147"/>
                  <a:gd name="T82" fmla="*/ 35 w 146"/>
                  <a:gd name="T83" fmla="*/ 109 h 147"/>
                  <a:gd name="T84" fmla="*/ 35 w 146"/>
                  <a:gd name="T85" fmla="*/ 111 h 147"/>
                  <a:gd name="T86" fmla="*/ 38 w 146"/>
                  <a:gd name="T87" fmla="*/ 112 h 147"/>
                  <a:gd name="T88" fmla="*/ 73 w 146"/>
                  <a:gd name="T89" fmla="*/ 96 h 147"/>
                  <a:gd name="T90" fmla="*/ 73 w 146"/>
                  <a:gd name="T91" fmla="*/ 91 h 147"/>
                  <a:gd name="T92" fmla="*/ 42 w 146"/>
                  <a:gd name="T93" fmla="*/ 105 h 147"/>
                  <a:gd name="T94" fmla="*/ 61 w 146"/>
                  <a:gd name="T95" fmla="*/ 61 h 147"/>
                  <a:gd name="T96" fmla="*/ 73 w 146"/>
                  <a:gd name="T97" fmla="*/ 56 h 147"/>
                  <a:gd name="T98" fmla="*/ 73 w 146"/>
                  <a:gd name="T99" fmla="*/ 5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6" h="147">
                    <a:moveTo>
                      <a:pt x="73" y="142"/>
                    </a:moveTo>
                    <a:cubicBezTo>
                      <a:pt x="92" y="142"/>
                      <a:pt x="109" y="134"/>
                      <a:pt x="122" y="122"/>
                    </a:cubicBezTo>
                    <a:cubicBezTo>
                      <a:pt x="134" y="110"/>
                      <a:pt x="142" y="92"/>
                      <a:pt x="142" y="74"/>
                    </a:cubicBezTo>
                    <a:cubicBezTo>
                      <a:pt x="142" y="55"/>
                      <a:pt x="134" y="38"/>
                      <a:pt x="122" y="25"/>
                    </a:cubicBezTo>
                    <a:cubicBezTo>
                      <a:pt x="109" y="13"/>
                      <a:pt x="92" y="5"/>
                      <a:pt x="73" y="5"/>
                    </a:cubicBezTo>
                    <a:cubicBezTo>
                      <a:pt x="73" y="0"/>
                      <a:pt x="73" y="0"/>
                      <a:pt x="73" y="0"/>
                    </a:cubicBezTo>
                    <a:cubicBezTo>
                      <a:pt x="93" y="0"/>
                      <a:pt x="112" y="9"/>
                      <a:pt x="125" y="22"/>
                    </a:cubicBezTo>
                    <a:cubicBezTo>
                      <a:pt x="138" y="35"/>
                      <a:pt x="146" y="53"/>
                      <a:pt x="146" y="74"/>
                    </a:cubicBezTo>
                    <a:cubicBezTo>
                      <a:pt x="146" y="94"/>
                      <a:pt x="138" y="112"/>
                      <a:pt x="125" y="125"/>
                    </a:cubicBezTo>
                    <a:cubicBezTo>
                      <a:pt x="112" y="139"/>
                      <a:pt x="93" y="147"/>
                      <a:pt x="73" y="147"/>
                    </a:cubicBezTo>
                    <a:cubicBezTo>
                      <a:pt x="73" y="142"/>
                      <a:pt x="73" y="142"/>
                      <a:pt x="73" y="142"/>
                    </a:cubicBezTo>
                    <a:close/>
                    <a:moveTo>
                      <a:pt x="73" y="96"/>
                    </a:moveTo>
                    <a:cubicBezTo>
                      <a:pt x="88" y="90"/>
                      <a:pt x="88" y="90"/>
                      <a:pt x="88" y="90"/>
                    </a:cubicBezTo>
                    <a:cubicBezTo>
                      <a:pt x="89" y="90"/>
                      <a:pt x="89" y="89"/>
                      <a:pt x="90" y="89"/>
                    </a:cubicBezTo>
                    <a:cubicBezTo>
                      <a:pt x="112" y="38"/>
                      <a:pt x="112" y="38"/>
                      <a:pt x="112" y="38"/>
                    </a:cubicBezTo>
                    <a:cubicBezTo>
                      <a:pt x="112" y="38"/>
                      <a:pt x="112" y="38"/>
                      <a:pt x="112" y="38"/>
                    </a:cubicBezTo>
                    <a:cubicBezTo>
                      <a:pt x="112" y="38"/>
                      <a:pt x="112" y="38"/>
                      <a:pt x="112" y="38"/>
                    </a:cubicBezTo>
                    <a:cubicBezTo>
                      <a:pt x="112" y="38"/>
                      <a:pt x="112" y="37"/>
                      <a:pt x="112" y="36"/>
                    </a:cubicBezTo>
                    <a:cubicBezTo>
                      <a:pt x="111" y="35"/>
                      <a:pt x="110" y="35"/>
                      <a:pt x="108" y="35"/>
                    </a:cubicBezTo>
                    <a:cubicBezTo>
                      <a:pt x="73" y="51"/>
                      <a:pt x="73" y="51"/>
                      <a:pt x="73" y="51"/>
                    </a:cubicBezTo>
                    <a:cubicBezTo>
                      <a:pt x="73" y="56"/>
                      <a:pt x="73" y="56"/>
                      <a:pt x="73" y="56"/>
                    </a:cubicBezTo>
                    <a:cubicBezTo>
                      <a:pt x="105" y="42"/>
                      <a:pt x="105" y="42"/>
                      <a:pt x="105" y="42"/>
                    </a:cubicBezTo>
                    <a:cubicBezTo>
                      <a:pt x="86" y="86"/>
                      <a:pt x="86" y="86"/>
                      <a:pt x="86" y="86"/>
                    </a:cubicBezTo>
                    <a:cubicBezTo>
                      <a:pt x="73" y="91"/>
                      <a:pt x="73" y="91"/>
                      <a:pt x="73" y="91"/>
                    </a:cubicBezTo>
                    <a:lnTo>
                      <a:pt x="73" y="96"/>
                    </a:lnTo>
                    <a:close/>
                    <a:moveTo>
                      <a:pt x="73" y="5"/>
                    </a:moveTo>
                    <a:cubicBezTo>
                      <a:pt x="54" y="5"/>
                      <a:pt x="37" y="13"/>
                      <a:pt x="25" y="25"/>
                    </a:cubicBezTo>
                    <a:cubicBezTo>
                      <a:pt x="13" y="38"/>
                      <a:pt x="5" y="55"/>
                      <a:pt x="5" y="74"/>
                    </a:cubicBezTo>
                    <a:cubicBezTo>
                      <a:pt x="5" y="92"/>
                      <a:pt x="13" y="110"/>
                      <a:pt x="25" y="122"/>
                    </a:cubicBezTo>
                    <a:cubicBezTo>
                      <a:pt x="37" y="134"/>
                      <a:pt x="54" y="142"/>
                      <a:pt x="73" y="142"/>
                    </a:cubicBezTo>
                    <a:cubicBezTo>
                      <a:pt x="73" y="147"/>
                      <a:pt x="73" y="147"/>
                      <a:pt x="73" y="147"/>
                    </a:cubicBezTo>
                    <a:cubicBezTo>
                      <a:pt x="53" y="147"/>
                      <a:pt x="35" y="139"/>
                      <a:pt x="22" y="125"/>
                    </a:cubicBezTo>
                    <a:cubicBezTo>
                      <a:pt x="8" y="112"/>
                      <a:pt x="0" y="94"/>
                      <a:pt x="0" y="74"/>
                    </a:cubicBezTo>
                    <a:cubicBezTo>
                      <a:pt x="0" y="53"/>
                      <a:pt x="8" y="35"/>
                      <a:pt x="22" y="22"/>
                    </a:cubicBezTo>
                    <a:cubicBezTo>
                      <a:pt x="35" y="9"/>
                      <a:pt x="53" y="0"/>
                      <a:pt x="73" y="0"/>
                    </a:cubicBezTo>
                    <a:cubicBezTo>
                      <a:pt x="73" y="5"/>
                      <a:pt x="73" y="5"/>
                      <a:pt x="73" y="5"/>
                    </a:cubicBezTo>
                    <a:close/>
                    <a:moveTo>
                      <a:pt x="73" y="51"/>
                    </a:moveTo>
                    <a:cubicBezTo>
                      <a:pt x="58" y="57"/>
                      <a:pt x="58" y="57"/>
                      <a:pt x="58" y="57"/>
                    </a:cubicBezTo>
                    <a:cubicBezTo>
                      <a:pt x="58" y="57"/>
                      <a:pt x="57" y="58"/>
                      <a:pt x="57" y="59"/>
                    </a:cubicBezTo>
                    <a:cubicBezTo>
                      <a:pt x="35" y="109"/>
                      <a:pt x="35" y="109"/>
                      <a:pt x="35" y="109"/>
                    </a:cubicBezTo>
                    <a:cubicBezTo>
                      <a:pt x="35" y="109"/>
                      <a:pt x="35" y="109"/>
                      <a:pt x="35" y="109"/>
                    </a:cubicBezTo>
                    <a:cubicBezTo>
                      <a:pt x="35" y="109"/>
                      <a:pt x="35" y="109"/>
                      <a:pt x="35" y="109"/>
                    </a:cubicBezTo>
                    <a:cubicBezTo>
                      <a:pt x="35" y="109"/>
                      <a:pt x="35" y="110"/>
                      <a:pt x="35" y="111"/>
                    </a:cubicBezTo>
                    <a:cubicBezTo>
                      <a:pt x="35" y="112"/>
                      <a:pt x="37" y="112"/>
                      <a:pt x="38" y="112"/>
                    </a:cubicBezTo>
                    <a:cubicBezTo>
                      <a:pt x="73" y="96"/>
                      <a:pt x="73" y="96"/>
                      <a:pt x="73" y="96"/>
                    </a:cubicBezTo>
                    <a:cubicBezTo>
                      <a:pt x="73" y="91"/>
                      <a:pt x="73" y="91"/>
                      <a:pt x="73" y="91"/>
                    </a:cubicBezTo>
                    <a:cubicBezTo>
                      <a:pt x="42" y="105"/>
                      <a:pt x="42" y="105"/>
                      <a:pt x="42" y="105"/>
                    </a:cubicBezTo>
                    <a:cubicBezTo>
                      <a:pt x="61" y="61"/>
                      <a:pt x="61" y="61"/>
                      <a:pt x="61" y="61"/>
                    </a:cubicBezTo>
                    <a:cubicBezTo>
                      <a:pt x="73" y="56"/>
                      <a:pt x="73" y="56"/>
                      <a:pt x="73" y="56"/>
                    </a:cubicBezTo>
                    <a:lnTo>
                      <a:pt x="73"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4" name="Freeform 125"/>
              <p:cNvSpPr>
                <a:spLocks noEditPoints="1"/>
              </p:cNvSpPr>
              <p:nvPr/>
            </p:nvSpPr>
            <p:spPr bwMode="auto">
              <a:xfrm>
                <a:off x="6804036" y="3189307"/>
                <a:ext cx="47625" cy="47625"/>
              </a:xfrm>
              <a:custGeom>
                <a:avLst/>
                <a:gdLst>
                  <a:gd name="T0" fmla="*/ 10 w 21"/>
                  <a:gd name="T1" fmla="*/ 0 h 21"/>
                  <a:gd name="T2" fmla="*/ 18 w 21"/>
                  <a:gd name="T3" fmla="*/ 3 h 21"/>
                  <a:gd name="T4" fmla="*/ 21 w 21"/>
                  <a:gd name="T5" fmla="*/ 11 h 21"/>
                  <a:gd name="T6" fmla="*/ 18 w 21"/>
                  <a:gd name="T7" fmla="*/ 18 h 21"/>
                  <a:gd name="T8" fmla="*/ 18 w 21"/>
                  <a:gd name="T9" fmla="*/ 18 h 21"/>
                  <a:gd name="T10" fmla="*/ 10 w 21"/>
                  <a:gd name="T11" fmla="*/ 21 h 21"/>
                  <a:gd name="T12" fmla="*/ 10 w 21"/>
                  <a:gd name="T13" fmla="*/ 21 h 21"/>
                  <a:gd name="T14" fmla="*/ 10 w 21"/>
                  <a:gd name="T15" fmla="*/ 16 h 21"/>
                  <a:gd name="T16" fmla="*/ 10 w 21"/>
                  <a:gd name="T17" fmla="*/ 16 h 21"/>
                  <a:gd name="T18" fmla="*/ 14 w 21"/>
                  <a:gd name="T19" fmla="*/ 15 h 21"/>
                  <a:gd name="T20" fmla="*/ 14 w 21"/>
                  <a:gd name="T21" fmla="*/ 15 h 21"/>
                  <a:gd name="T22" fmla="*/ 16 w 21"/>
                  <a:gd name="T23" fmla="*/ 11 h 21"/>
                  <a:gd name="T24" fmla="*/ 14 w 21"/>
                  <a:gd name="T25" fmla="*/ 7 h 21"/>
                  <a:gd name="T26" fmla="*/ 10 w 21"/>
                  <a:gd name="T27" fmla="*/ 5 h 21"/>
                  <a:gd name="T28" fmla="*/ 10 w 21"/>
                  <a:gd name="T29" fmla="*/ 5 h 21"/>
                  <a:gd name="T30" fmla="*/ 10 w 21"/>
                  <a:gd name="T31" fmla="*/ 0 h 21"/>
                  <a:gd name="T32" fmla="*/ 10 w 21"/>
                  <a:gd name="T33" fmla="*/ 21 h 21"/>
                  <a:gd name="T34" fmla="*/ 3 w 21"/>
                  <a:gd name="T35" fmla="*/ 18 h 21"/>
                  <a:gd name="T36" fmla="*/ 0 w 21"/>
                  <a:gd name="T37" fmla="*/ 11 h 21"/>
                  <a:gd name="T38" fmla="*/ 3 w 21"/>
                  <a:gd name="T39" fmla="*/ 3 h 21"/>
                  <a:gd name="T40" fmla="*/ 3 w 21"/>
                  <a:gd name="T41" fmla="*/ 3 h 21"/>
                  <a:gd name="T42" fmla="*/ 10 w 21"/>
                  <a:gd name="T43" fmla="*/ 0 h 21"/>
                  <a:gd name="T44" fmla="*/ 10 w 21"/>
                  <a:gd name="T45" fmla="*/ 5 h 21"/>
                  <a:gd name="T46" fmla="*/ 6 w 21"/>
                  <a:gd name="T47" fmla="*/ 7 h 21"/>
                  <a:gd name="T48" fmla="*/ 6 w 21"/>
                  <a:gd name="T49" fmla="*/ 7 h 21"/>
                  <a:gd name="T50" fmla="*/ 6 w 21"/>
                  <a:gd name="T51" fmla="*/ 7 h 21"/>
                  <a:gd name="T52" fmla="*/ 5 w 21"/>
                  <a:gd name="T53" fmla="*/ 11 h 21"/>
                  <a:gd name="T54" fmla="*/ 6 w 21"/>
                  <a:gd name="T55" fmla="*/ 15 h 21"/>
                  <a:gd name="T56" fmla="*/ 10 w 21"/>
                  <a:gd name="T57" fmla="*/ 16 h 21"/>
                  <a:gd name="T58" fmla="*/ 10 w 21"/>
                  <a:gd name="T5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20" y="5"/>
                      <a:pt x="21" y="8"/>
                      <a:pt x="21" y="11"/>
                    </a:cubicBezTo>
                    <a:cubicBezTo>
                      <a:pt x="21" y="14"/>
                      <a:pt x="20" y="16"/>
                      <a:pt x="18" y="18"/>
                    </a:cubicBezTo>
                    <a:cubicBezTo>
                      <a:pt x="18" y="18"/>
                      <a:pt x="18" y="18"/>
                      <a:pt x="18" y="18"/>
                    </a:cubicBezTo>
                    <a:cubicBezTo>
                      <a:pt x="16" y="20"/>
                      <a:pt x="13" y="21"/>
                      <a:pt x="10" y="21"/>
                    </a:cubicBezTo>
                    <a:cubicBezTo>
                      <a:pt x="10" y="21"/>
                      <a:pt x="10" y="21"/>
                      <a:pt x="10" y="21"/>
                    </a:cubicBezTo>
                    <a:cubicBezTo>
                      <a:pt x="10" y="16"/>
                      <a:pt x="10" y="16"/>
                      <a:pt x="10" y="16"/>
                    </a:cubicBezTo>
                    <a:cubicBezTo>
                      <a:pt x="10" y="16"/>
                      <a:pt x="10" y="16"/>
                      <a:pt x="10" y="16"/>
                    </a:cubicBezTo>
                    <a:cubicBezTo>
                      <a:pt x="12" y="16"/>
                      <a:pt x="13" y="16"/>
                      <a:pt x="14" y="15"/>
                    </a:cubicBezTo>
                    <a:cubicBezTo>
                      <a:pt x="14" y="15"/>
                      <a:pt x="14" y="15"/>
                      <a:pt x="14" y="15"/>
                    </a:cubicBezTo>
                    <a:cubicBezTo>
                      <a:pt x="15" y="14"/>
                      <a:pt x="16" y="12"/>
                      <a:pt x="16" y="11"/>
                    </a:cubicBezTo>
                    <a:cubicBezTo>
                      <a:pt x="16" y="9"/>
                      <a:pt x="15" y="8"/>
                      <a:pt x="14" y="7"/>
                    </a:cubicBezTo>
                    <a:cubicBezTo>
                      <a:pt x="13" y="6"/>
                      <a:pt x="12" y="5"/>
                      <a:pt x="10" y="5"/>
                    </a:cubicBezTo>
                    <a:cubicBezTo>
                      <a:pt x="10" y="5"/>
                      <a:pt x="10" y="5"/>
                      <a:pt x="10" y="5"/>
                    </a:cubicBezTo>
                    <a:cubicBezTo>
                      <a:pt x="10" y="0"/>
                      <a:pt x="10" y="0"/>
                      <a:pt x="10" y="0"/>
                    </a:cubicBezTo>
                    <a:close/>
                    <a:moveTo>
                      <a:pt x="10" y="21"/>
                    </a:moveTo>
                    <a:cubicBezTo>
                      <a:pt x="7" y="21"/>
                      <a:pt x="5" y="20"/>
                      <a:pt x="3" y="18"/>
                    </a:cubicBezTo>
                    <a:cubicBezTo>
                      <a:pt x="1" y="16"/>
                      <a:pt x="0" y="14"/>
                      <a:pt x="0" y="11"/>
                    </a:cubicBezTo>
                    <a:cubicBezTo>
                      <a:pt x="0" y="8"/>
                      <a:pt x="1" y="5"/>
                      <a:pt x="3" y="3"/>
                    </a:cubicBezTo>
                    <a:cubicBezTo>
                      <a:pt x="3" y="3"/>
                      <a:pt x="3" y="3"/>
                      <a:pt x="3" y="3"/>
                    </a:cubicBezTo>
                    <a:cubicBezTo>
                      <a:pt x="5" y="1"/>
                      <a:pt x="7" y="0"/>
                      <a:pt x="10" y="0"/>
                    </a:cubicBezTo>
                    <a:cubicBezTo>
                      <a:pt x="10" y="5"/>
                      <a:pt x="10" y="5"/>
                      <a:pt x="10" y="5"/>
                    </a:cubicBezTo>
                    <a:cubicBezTo>
                      <a:pt x="9" y="5"/>
                      <a:pt x="7" y="6"/>
                      <a:pt x="6" y="7"/>
                    </a:cubicBezTo>
                    <a:cubicBezTo>
                      <a:pt x="6" y="7"/>
                      <a:pt x="6" y="7"/>
                      <a:pt x="6" y="7"/>
                    </a:cubicBezTo>
                    <a:cubicBezTo>
                      <a:pt x="6" y="7"/>
                      <a:pt x="6" y="7"/>
                      <a:pt x="6" y="7"/>
                    </a:cubicBezTo>
                    <a:cubicBezTo>
                      <a:pt x="5" y="8"/>
                      <a:pt x="5" y="9"/>
                      <a:pt x="5" y="11"/>
                    </a:cubicBezTo>
                    <a:cubicBezTo>
                      <a:pt x="5" y="12"/>
                      <a:pt x="5" y="14"/>
                      <a:pt x="6" y="15"/>
                    </a:cubicBezTo>
                    <a:cubicBezTo>
                      <a:pt x="7" y="16"/>
                      <a:pt x="9" y="16"/>
                      <a:pt x="10" y="16"/>
                    </a:cubicBezTo>
                    <a:lnTo>
                      <a:pt x="1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5" name="Freeform 126"/>
              <p:cNvSpPr>
                <a:spLocks noEditPoints="1"/>
              </p:cNvSpPr>
              <p:nvPr/>
            </p:nvSpPr>
            <p:spPr bwMode="auto">
              <a:xfrm>
                <a:off x="10477516" y="384178"/>
                <a:ext cx="195264" cy="368303"/>
              </a:xfrm>
              <a:custGeom>
                <a:avLst/>
                <a:gdLst>
                  <a:gd name="T0" fmla="*/ 82 w 87"/>
                  <a:gd name="T1" fmla="*/ 5 h 163"/>
                  <a:gd name="T2" fmla="*/ 84 w 87"/>
                  <a:gd name="T3" fmla="*/ 0 h 163"/>
                  <a:gd name="T4" fmla="*/ 84 w 87"/>
                  <a:gd name="T5" fmla="*/ 163 h 163"/>
                  <a:gd name="T6" fmla="*/ 43 w 87"/>
                  <a:gd name="T7" fmla="*/ 149 h 163"/>
                  <a:gd name="T8" fmla="*/ 52 w 87"/>
                  <a:gd name="T9" fmla="*/ 146 h 163"/>
                  <a:gd name="T10" fmla="*/ 52 w 87"/>
                  <a:gd name="T11" fmla="*/ 128 h 163"/>
                  <a:gd name="T12" fmla="*/ 43 w 87"/>
                  <a:gd name="T13" fmla="*/ 124 h 163"/>
                  <a:gd name="T14" fmla="*/ 49 w 87"/>
                  <a:gd name="T15" fmla="*/ 131 h 163"/>
                  <a:gd name="T16" fmla="*/ 51 w 87"/>
                  <a:gd name="T17" fmla="*/ 137 h 163"/>
                  <a:gd name="T18" fmla="*/ 43 w 87"/>
                  <a:gd name="T19" fmla="*/ 144 h 163"/>
                  <a:gd name="T20" fmla="*/ 43 w 87"/>
                  <a:gd name="T21" fmla="*/ 114 h 163"/>
                  <a:gd name="T22" fmla="*/ 52 w 87"/>
                  <a:gd name="T23" fmla="*/ 110 h 163"/>
                  <a:gd name="T24" fmla="*/ 52 w 87"/>
                  <a:gd name="T25" fmla="*/ 93 h 163"/>
                  <a:gd name="T26" fmla="*/ 43 w 87"/>
                  <a:gd name="T27" fmla="*/ 94 h 163"/>
                  <a:gd name="T28" fmla="*/ 49 w 87"/>
                  <a:gd name="T29" fmla="*/ 96 h 163"/>
                  <a:gd name="T30" fmla="*/ 49 w 87"/>
                  <a:gd name="T31" fmla="*/ 107 h 163"/>
                  <a:gd name="T32" fmla="*/ 43 w 87"/>
                  <a:gd name="T33" fmla="*/ 114 h 163"/>
                  <a:gd name="T34" fmla="*/ 79 w 87"/>
                  <a:gd name="T35" fmla="*/ 79 h 163"/>
                  <a:gd name="T36" fmla="*/ 43 w 87"/>
                  <a:gd name="T37" fmla="*/ 46 h 163"/>
                  <a:gd name="T38" fmla="*/ 74 w 87"/>
                  <a:gd name="T39" fmla="*/ 77 h 163"/>
                  <a:gd name="T40" fmla="*/ 43 w 87"/>
                  <a:gd name="T41" fmla="*/ 44 h 163"/>
                  <a:gd name="T42" fmla="*/ 79 w 87"/>
                  <a:gd name="T43" fmla="*/ 11 h 163"/>
                  <a:gd name="T44" fmla="*/ 43 w 87"/>
                  <a:gd name="T45" fmla="*/ 14 h 163"/>
                  <a:gd name="T46" fmla="*/ 43 w 87"/>
                  <a:gd name="T47" fmla="*/ 39 h 163"/>
                  <a:gd name="T48" fmla="*/ 43 w 87"/>
                  <a:gd name="T49" fmla="*/ 159 h 163"/>
                  <a:gd name="T50" fmla="*/ 0 w 87"/>
                  <a:gd name="T51" fmla="*/ 161 h 163"/>
                  <a:gd name="T52" fmla="*/ 43 w 87"/>
                  <a:gd name="T53" fmla="*/ 0 h 163"/>
                  <a:gd name="T54" fmla="*/ 5 w 87"/>
                  <a:gd name="T55" fmla="*/ 159 h 163"/>
                  <a:gd name="T56" fmla="*/ 8 w 87"/>
                  <a:gd name="T57" fmla="*/ 11 h 163"/>
                  <a:gd name="T58" fmla="*/ 43 w 87"/>
                  <a:gd name="T59" fmla="*/ 44 h 163"/>
                  <a:gd name="T60" fmla="*/ 13 w 87"/>
                  <a:gd name="T61" fmla="*/ 14 h 163"/>
                  <a:gd name="T62" fmla="*/ 43 w 87"/>
                  <a:gd name="T63" fmla="*/ 46 h 163"/>
                  <a:gd name="T64" fmla="*/ 8 w 87"/>
                  <a:gd name="T65" fmla="*/ 79 h 163"/>
                  <a:gd name="T66" fmla="*/ 43 w 87"/>
                  <a:gd name="T67" fmla="*/ 77 h 163"/>
                  <a:gd name="T68" fmla="*/ 43 w 87"/>
                  <a:gd name="T69" fmla="*/ 51 h 163"/>
                  <a:gd name="T70" fmla="*/ 35 w 87"/>
                  <a:gd name="T71" fmla="*/ 93 h 163"/>
                  <a:gd name="T72" fmla="*/ 35 w 87"/>
                  <a:gd name="T73" fmla="*/ 110 h 163"/>
                  <a:gd name="T74" fmla="*/ 43 w 87"/>
                  <a:gd name="T75" fmla="*/ 109 h 163"/>
                  <a:gd name="T76" fmla="*/ 36 w 87"/>
                  <a:gd name="T77" fmla="*/ 101 h 163"/>
                  <a:gd name="T78" fmla="*/ 43 w 87"/>
                  <a:gd name="T79" fmla="*/ 94 h 163"/>
                  <a:gd name="T80" fmla="*/ 35 w 87"/>
                  <a:gd name="T81" fmla="*/ 128 h 163"/>
                  <a:gd name="T82" fmla="*/ 35 w 87"/>
                  <a:gd name="T83" fmla="*/ 146 h 163"/>
                  <a:gd name="T84" fmla="*/ 38 w 87"/>
                  <a:gd name="T85" fmla="*/ 142 h 163"/>
                  <a:gd name="T86" fmla="*/ 38 w 87"/>
                  <a:gd name="T87" fmla="*/ 13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63">
                    <a:moveTo>
                      <a:pt x="43" y="159"/>
                    </a:moveTo>
                    <a:cubicBezTo>
                      <a:pt x="82" y="159"/>
                      <a:pt x="82" y="159"/>
                      <a:pt x="82" y="159"/>
                    </a:cubicBezTo>
                    <a:cubicBezTo>
                      <a:pt x="82" y="5"/>
                      <a:pt x="82" y="5"/>
                      <a:pt x="82" y="5"/>
                    </a:cubicBezTo>
                    <a:cubicBezTo>
                      <a:pt x="43" y="5"/>
                      <a:pt x="43" y="5"/>
                      <a:pt x="43" y="5"/>
                    </a:cubicBezTo>
                    <a:cubicBezTo>
                      <a:pt x="43" y="0"/>
                      <a:pt x="43" y="0"/>
                      <a:pt x="43" y="0"/>
                    </a:cubicBezTo>
                    <a:cubicBezTo>
                      <a:pt x="84" y="0"/>
                      <a:pt x="84" y="0"/>
                      <a:pt x="84" y="0"/>
                    </a:cubicBezTo>
                    <a:cubicBezTo>
                      <a:pt x="86" y="0"/>
                      <a:pt x="87" y="1"/>
                      <a:pt x="87" y="2"/>
                    </a:cubicBezTo>
                    <a:cubicBezTo>
                      <a:pt x="87" y="161"/>
                      <a:pt x="87" y="161"/>
                      <a:pt x="87" y="161"/>
                    </a:cubicBezTo>
                    <a:cubicBezTo>
                      <a:pt x="87" y="162"/>
                      <a:pt x="86" y="163"/>
                      <a:pt x="84" y="163"/>
                    </a:cubicBezTo>
                    <a:cubicBezTo>
                      <a:pt x="43" y="163"/>
                      <a:pt x="43" y="163"/>
                      <a:pt x="43" y="163"/>
                    </a:cubicBezTo>
                    <a:cubicBezTo>
                      <a:pt x="43" y="159"/>
                      <a:pt x="43" y="159"/>
                      <a:pt x="43" y="159"/>
                    </a:cubicBezTo>
                    <a:close/>
                    <a:moveTo>
                      <a:pt x="43" y="149"/>
                    </a:moveTo>
                    <a:cubicBezTo>
                      <a:pt x="43" y="149"/>
                      <a:pt x="43" y="149"/>
                      <a:pt x="43" y="149"/>
                    </a:cubicBezTo>
                    <a:cubicBezTo>
                      <a:pt x="47" y="149"/>
                      <a:pt x="50" y="148"/>
                      <a:pt x="52" y="146"/>
                    </a:cubicBezTo>
                    <a:cubicBezTo>
                      <a:pt x="52" y="146"/>
                      <a:pt x="52" y="146"/>
                      <a:pt x="52" y="146"/>
                    </a:cubicBezTo>
                    <a:cubicBezTo>
                      <a:pt x="52" y="146"/>
                      <a:pt x="52" y="146"/>
                      <a:pt x="52" y="146"/>
                    </a:cubicBezTo>
                    <a:cubicBezTo>
                      <a:pt x="54" y="143"/>
                      <a:pt x="56" y="140"/>
                      <a:pt x="56" y="137"/>
                    </a:cubicBezTo>
                    <a:cubicBezTo>
                      <a:pt x="56" y="133"/>
                      <a:pt x="54" y="130"/>
                      <a:pt x="52" y="128"/>
                    </a:cubicBezTo>
                    <a:cubicBezTo>
                      <a:pt x="52" y="128"/>
                      <a:pt x="52" y="128"/>
                      <a:pt x="52" y="128"/>
                    </a:cubicBezTo>
                    <a:cubicBezTo>
                      <a:pt x="50" y="126"/>
                      <a:pt x="47" y="124"/>
                      <a:pt x="43" y="124"/>
                    </a:cubicBezTo>
                    <a:cubicBezTo>
                      <a:pt x="43" y="124"/>
                      <a:pt x="43" y="124"/>
                      <a:pt x="43" y="124"/>
                    </a:cubicBezTo>
                    <a:cubicBezTo>
                      <a:pt x="43" y="129"/>
                      <a:pt x="43" y="129"/>
                      <a:pt x="43" y="129"/>
                    </a:cubicBezTo>
                    <a:cubicBezTo>
                      <a:pt x="43" y="129"/>
                      <a:pt x="43" y="129"/>
                      <a:pt x="43" y="129"/>
                    </a:cubicBezTo>
                    <a:cubicBezTo>
                      <a:pt x="45" y="129"/>
                      <a:pt x="47" y="130"/>
                      <a:pt x="49" y="131"/>
                    </a:cubicBezTo>
                    <a:cubicBezTo>
                      <a:pt x="49" y="131"/>
                      <a:pt x="49" y="131"/>
                      <a:pt x="49" y="131"/>
                    </a:cubicBezTo>
                    <a:cubicBezTo>
                      <a:pt x="49" y="131"/>
                      <a:pt x="49" y="131"/>
                      <a:pt x="49" y="131"/>
                    </a:cubicBezTo>
                    <a:cubicBezTo>
                      <a:pt x="50" y="133"/>
                      <a:pt x="51" y="135"/>
                      <a:pt x="51" y="137"/>
                    </a:cubicBezTo>
                    <a:cubicBezTo>
                      <a:pt x="51" y="139"/>
                      <a:pt x="50" y="141"/>
                      <a:pt x="49" y="142"/>
                    </a:cubicBezTo>
                    <a:cubicBezTo>
                      <a:pt x="49" y="142"/>
                      <a:pt x="49" y="142"/>
                      <a:pt x="49" y="142"/>
                    </a:cubicBezTo>
                    <a:cubicBezTo>
                      <a:pt x="47" y="144"/>
                      <a:pt x="45" y="144"/>
                      <a:pt x="43" y="144"/>
                    </a:cubicBezTo>
                    <a:cubicBezTo>
                      <a:pt x="43" y="144"/>
                      <a:pt x="43" y="144"/>
                      <a:pt x="43" y="144"/>
                    </a:cubicBezTo>
                    <a:cubicBezTo>
                      <a:pt x="43" y="149"/>
                      <a:pt x="43" y="149"/>
                      <a:pt x="43" y="149"/>
                    </a:cubicBezTo>
                    <a:close/>
                    <a:moveTo>
                      <a:pt x="43" y="114"/>
                    </a:moveTo>
                    <a:cubicBezTo>
                      <a:pt x="43" y="114"/>
                      <a:pt x="43" y="114"/>
                      <a:pt x="43" y="114"/>
                    </a:cubicBezTo>
                    <a:cubicBezTo>
                      <a:pt x="47" y="114"/>
                      <a:pt x="50" y="113"/>
                      <a:pt x="52" y="110"/>
                    </a:cubicBezTo>
                    <a:cubicBezTo>
                      <a:pt x="52" y="110"/>
                      <a:pt x="52" y="110"/>
                      <a:pt x="52" y="110"/>
                    </a:cubicBezTo>
                    <a:cubicBezTo>
                      <a:pt x="54" y="108"/>
                      <a:pt x="56" y="105"/>
                      <a:pt x="56" y="101"/>
                    </a:cubicBezTo>
                    <a:cubicBezTo>
                      <a:pt x="56" y="98"/>
                      <a:pt x="54" y="95"/>
                      <a:pt x="52" y="93"/>
                    </a:cubicBezTo>
                    <a:cubicBezTo>
                      <a:pt x="52" y="93"/>
                      <a:pt x="52" y="93"/>
                      <a:pt x="52" y="93"/>
                    </a:cubicBezTo>
                    <a:cubicBezTo>
                      <a:pt x="50" y="90"/>
                      <a:pt x="47" y="89"/>
                      <a:pt x="43" y="89"/>
                    </a:cubicBezTo>
                    <a:cubicBezTo>
                      <a:pt x="43" y="89"/>
                      <a:pt x="43" y="89"/>
                      <a:pt x="43" y="89"/>
                    </a:cubicBezTo>
                    <a:cubicBezTo>
                      <a:pt x="43" y="94"/>
                      <a:pt x="43" y="94"/>
                      <a:pt x="43" y="94"/>
                    </a:cubicBezTo>
                    <a:cubicBezTo>
                      <a:pt x="43" y="94"/>
                      <a:pt x="43" y="94"/>
                      <a:pt x="43" y="94"/>
                    </a:cubicBezTo>
                    <a:cubicBezTo>
                      <a:pt x="45" y="94"/>
                      <a:pt x="47" y="95"/>
                      <a:pt x="49" y="96"/>
                    </a:cubicBezTo>
                    <a:cubicBezTo>
                      <a:pt x="49" y="96"/>
                      <a:pt x="49" y="96"/>
                      <a:pt x="49" y="96"/>
                    </a:cubicBezTo>
                    <a:cubicBezTo>
                      <a:pt x="50" y="97"/>
                      <a:pt x="51" y="99"/>
                      <a:pt x="51" y="101"/>
                    </a:cubicBezTo>
                    <a:cubicBezTo>
                      <a:pt x="51" y="104"/>
                      <a:pt x="50" y="105"/>
                      <a:pt x="49" y="107"/>
                    </a:cubicBezTo>
                    <a:cubicBezTo>
                      <a:pt x="49" y="107"/>
                      <a:pt x="49" y="107"/>
                      <a:pt x="49" y="107"/>
                    </a:cubicBezTo>
                    <a:cubicBezTo>
                      <a:pt x="47" y="108"/>
                      <a:pt x="45" y="109"/>
                      <a:pt x="43" y="109"/>
                    </a:cubicBezTo>
                    <a:cubicBezTo>
                      <a:pt x="43" y="109"/>
                      <a:pt x="43" y="109"/>
                      <a:pt x="43" y="109"/>
                    </a:cubicBezTo>
                    <a:cubicBezTo>
                      <a:pt x="43" y="114"/>
                      <a:pt x="43" y="114"/>
                      <a:pt x="43" y="114"/>
                    </a:cubicBezTo>
                    <a:close/>
                    <a:moveTo>
                      <a:pt x="43" y="81"/>
                    </a:moveTo>
                    <a:cubicBezTo>
                      <a:pt x="76" y="81"/>
                      <a:pt x="76" y="81"/>
                      <a:pt x="76" y="81"/>
                    </a:cubicBezTo>
                    <a:cubicBezTo>
                      <a:pt x="78" y="81"/>
                      <a:pt x="79" y="80"/>
                      <a:pt x="79" y="79"/>
                    </a:cubicBezTo>
                    <a:cubicBezTo>
                      <a:pt x="79" y="49"/>
                      <a:pt x="79" y="49"/>
                      <a:pt x="79" y="49"/>
                    </a:cubicBezTo>
                    <a:cubicBezTo>
                      <a:pt x="79" y="47"/>
                      <a:pt x="78" y="46"/>
                      <a:pt x="76" y="46"/>
                    </a:cubicBezTo>
                    <a:cubicBezTo>
                      <a:pt x="43" y="46"/>
                      <a:pt x="43" y="46"/>
                      <a:pt x="43" y="46"/>
                    </a:cubicBezTo>
                    <a:cubicBezTo>
                      <a:pt x="43" y="51"/>
                      <a:pt x="43" y="51"/>
                      <a:pt x="43" y="51"/>
                    </a:cubicBezTo>
                    <a:cubicBezTo>
                      <a:pt x="74" y="51"/>
                      <a:pt x="74" y="51"/>
                      <a:pt x="74" y="51"/>
                    </a:cubicBezTo>
                    <a:cubicBezTo>
                      <a:pt x="74" y="77"/>
                      <a:pt x="74" y="77"/>
                      <a:pt x="74" y="77"/>
                    </a:cubicBezTo>
                    <a:cubicBezTo>
                      <a:pt x="43" y="77"/>
                      <a:pt x="43" y="77"/>
                      <a:pt x="43" y="77"/>
                    </a:cubicBezTo>
                    <a:cubicBezTo>
                      <a:pt x="43" y="81"/>
                      <a:pt x="43" y="81"/>
                      <a:pt x="43" y="81"/>
                    </a:cubicBezTo>
                    <a:close/>
                    <a:moveTo>
                      <a:pt x="43" y="44"/>
                    </a:moveTo>
                    <a:cubicBezTo>
                      <a:pt x="76" y="44"/>
                      <a:pt x="76" y="44"/>
                      <a:pt x="76" y="44"/>
                    </a:cubicBezTo>
                    <a:cubicBezTo>
                      <a:pt x="78" y="44"/>
                      <a:pt x="79" y="43"/>
                      <a:pt x="79" y="41"/>
                    </a:cubicBezTo>
                    <a:cubicBezTo>
                      <a:pt x="79" y="11"/>
                      <a:pt x="79" y="11"/>
                      <a:pt x="79" y="11"/>
                    </a:cubicBezTo>
                    <a:cubicBezTo>
                      <a:pt x="79" y="10"/>
                      <a:pt x="78" y="9"/>
                      <a:pt x="76" y="9"/>
                    </a:cubicBezTo>
                    <a:cubicBezTo>
                      <a:pt x="43" y="9"/>
                      <a:pt x="43" y="9"/>
                      <a:pt x="43" y="9"/>
                    </a:cubicBezTo>
                    <a:cubicBezTo>
                      <a:pt x="43" y="14"/>
                      <a:pt x="43" y="14"/>
                      <a:pt x="43" y="14"/>
                    </a:cubicBezTo>
                    <a:cubicBezTo>
                      <a:pt x="74" y="14"/>
                      <a:pt x="74" y="14"/>
                      <a:pt x="74" y="14"/>
                    </a:cubicBezTo>
                    <a:cubicBezTo>
                      <a:pt x="74" y="39"/>
                      <a:pt x="74" y="39"/>
                      <a:pt x="74" y="39"/>
                    </a:cubicBezTo>
                    <a:cubicBezTo>
                      <a:pt x="43" y="39"/>
                      <a:pt x="43" y="39"/>
                      <a:pt x="43" y="39"/>
                    </a:cubicBezTo>
                    <a:lnTo>
                      <a:pt x="43" y="44"/>
                    </a:lnTo>
                    <a:close/>
                    <a:moveTo>
                      <a:pt x="5" y="159"/>
                    </a:moveTo>
                    <a:cubicBezTo>
                      <a:pt x="43" y="159"/>
                      <a:pt x="43" y="159"/>
                      <a:pt x="43" y="159"/>
                    </a:cubicBezTo>
                    <a:cubicBezTo>
                      <a:pt x="43" y="163"/>
                      <a:pt x="43" y="163"/>
                      <a:pt x="43" y="163"/>
                    </a:cubicBezTo>
                    <a:cubicBezTo>
                      <a:pt x="2" y="163"/>
                      <a:pt x="2" y="163"/>
                      <a:pt x="2" y="163"/>
                    </a:cubicBezTo>
                    <a:cubicBezTo>
                      <a:pt x="1" y="163"/>
                      <a:pt x="0" y="162"/>
                      <a:pt x="0" y="161"/>
                    </a:cubicBezTo>
                    <a:cubicBezTo>
                      <a:pt x="0" y="2"/>
                      <a:pt x="0" y="2"/>
                      <a:pt x="0" y="2"/>
                    </a:cubicBezTo>
                    <a:cubicBezTo>
                      <a:pt x="0" y="1"/>
                      <a:pt x="1" y="0"/>
                      <a:pt x="2" y="0"/>
                    </a:cubicBezTo>
                    <a:cubicBezTo>
                      <a:pt x="43" y="0"/>
                      <a:pt x="43" y="0"/>
                      <a:pt x="43" y="0"/>
                    </a:cubicBezTo>
                    <a:cubicBezTo>
                      <a:pt x="43" y="5"/>
                      <a:pt x="43" y="5"/>
                      <a:pt x="43" y="5"/>
                    </a:cubicBezTo>
                    <a:cubicBezTo>
                      <a:pt x="5" y="5"/>
                      <a:pt x="5" y="5"/>
                      <a:pt x="5" y="5"/>
                    </a:cubicBezTo>
                    <a:cubicBezTo>
                      <a:pt x="5" y="159"/>
                      <a:pt x="5" y="159"/>
                      <a:pt x="5" y="159"/>
                    </a:cubicBezTo>
                    <a:close/>
                    <a:moveTo>
                      <a:pt x="43" y="9"/>
                    </a:moveTo>
                    <a:cubicBezTo>
                      <a:pt x="11" y="9"/>
                      <a:pt x="11" y="9"/>
                      <a:pt x="11" y="9"/>
                    </a:cubicBezTo>
                    <a:cubicBezTo>
                      <a:pt x="9" y="9"/>
                      <a:pt x="8" y="10"/>
                      <a:pt x="8" y="11"/>
                    </a:cubicBezTo>
                    <a:cubicBezTo>
                      <a:pt x="8" y="41"/>
                      <a:pt x="8" y="41"/>
                      <a:pt x="8" y="41"/>
                    </a:cubicBezTo>
                    <a:cubicBezTo>
                      <a:pt x="8" y="43"/>
                      <a:pt x="9" y="44"/>
                      <a:pt x="11" y="44"/>
                    </a:cubicBezTo>
                    <a:cubicBezTo>
                      <a:pt x="43" y="44"/>
                      <a:pt x="43" y="44"/>
                      <a:pt x="43" y="44"/>
                    </a:cubicBezTo>
                    <a:cubicBezTo>
                      <a:pt x="43" y="39"/>
                      <a:pt x="43" y="39"/>
                      <a:pt x="43" y="39"/>
                    </a:cubicBezTo>
                    <a:cubicBezTo>
                      <a:pt x="13" y="39"/>
                      <a:pt x="13" y="39"/>
                      <a:pt x="13" y="39"/>
                    </a:cubicBezTo>
                    <a:cubicBezTo>
                      <a:pt x="13" y="14"/>
                      <a:pt x="13" y="14"/>
                      <a:pt x="13" y="14"/>
                    </a:cubicBezTo>
                    <a:cubicBezTo>
                      <a:pt x="43" y="14"/>
                      <a:pt x="43" y="14"/>
                      <a:pt x="43" y="14"/>
                    </a:cubicBezTo>
                    <a:cubicBezTo>
                      <a:pt x="43" y="9"/>
                      <a:pt x="43" y="9"/>
                      <a:pt x="43" y="9"/>
                    </a:cubicBezTo>
                    <a:close/>
                    <a:moveTo>
                      <a:pt x="43" y="46"/>
                    </a:moveTo>
                    <a:cubicBezTo>
                      <a:pt x="11" y="46"/>
                      <a:pt x="11" y="46"/>
                      <a:pt x="11" y="46"/>
                    </a:cubicBezTo>
                    <a:cubicBezTo>
                      <a:pt x="9" y="46"/>
                      <a:pt x="8" y="47"/>
                      <a:pt x="8" y="49"/>
                    </a:cubicBezTo>
                    <a:cubicBezTo>
                      <a:pt x="8" y="79"/>
                      <a:pt x="8" y="79"/>
                      <a:pt x="8" y="79"/>
                    </a:cubicBezTo>
                    <a:cubicBezTo>
                      <a:pt x="8" y="80"/>
                      <a:pt x="9" y="81"/>
                      <a:pt x="11" y="81"/>
                    </a:cubicBezTo>
                    <a:cubicBezTo>
                      <a:pt x="43" y="81"/>
                      <a:pt x="43" y="81"/>
                      <a:pt x="43" y="81"/>
                    </a:cubicBezTo>
                    <a:cubicBezTo>
                      <a:pt x="43" y="77"/>
                      <a:pt x="43" y="77"/>
                      <a:pt x="43" y="77"/>
                    </a:cubicBezTo>
                    <a:cubicBezTo>
                      <a:pt x="13" y="77"/>
                      <a:pt x="13" y="77"/>
                      <a:pt x="13" y="77"/>
                    </a:cubicBezTo>
                    <a:cubicBezTo>
                      <a:pt x="13" y="51"/>
                      <a:pt x="13" y="51"/>
                      <a:pt x="13" y="51"/>
                    </a:cubicBezTo>
                    <a:cubicBezTo>
                      <a:pt x="43" y="51"/>
                      <a:pt x="43" y="51"/>
                      <a:pt x="43" y="51"/>
                    </a:cubicBezTo>
                    <a:cubicBezTo>
                      <a:pt x="43" y="46"/>
                      <a:pt x="43" y="46"/>
                      <a:pt x="43" y="46"/>
                    </a:cubicBezTo>
                    <a:close/>
                    <a:moveTo>
                      <a:pt x="43" y="89"/>
                    </a:moveTo>
                    <a:cubicBezTo>
                      <a:pt x="40" y="89"/>
                      <a:pt x="37" y="90"/>
                      <a:pt x="35" y="93"/>
                    </a:cubicBezTo>
                    <a:cubicBezTo>
                      <a:pt x="35" y="93"/>
                      <a:pt x="35" y="93"/>
                      <a:pt x="35" y="93"/>
                    </a:cubicBezTo>
                    <a:cubicBezTo>
                      <a:pt x="32" y="95"/>
                      <a:pt x="31" y="98"/>
                      <a:pt x="31" y="101"/>
                    </a:cubicBezTo>
                    <a:cubicBezTo>
                      <a:pt x="31" y="105"/>
                      <a:pt x="32" y="108"/>
                      <a:pt x="35" y="110"/>
                    </a:cubicBezTo>
                    <a:cubicBezTo>
                      <a:pt x="35" y="110"/>
                      <a:pt x="35" y="110"/>
                      <a:pt x="35" y="110"/>
                    </a:cubicBezTo>
                    <a:cubicBezTo>
                      <a:pt x="37" y="112"/>
                      <a:pt x="40" y="114"/>
                      <a:pt x="43" y="114"/>
                    </a:cubicBezTo>
                    <a:cubicBezTo>
                      <a:pt x="43" y="109"/>
                      <a:pt x="43" y="109"/>
                      <a:pt x="43" y="109"/>
                    </a:cubicBezTo>
                    <a:cubicBezTo>
                      <a:pt x="41" y="109"/>
                      <a:pt x="39" y="108"/>
                      <a:pt x="38" y="107"/>
                    </a:cubicBezTo>
                    <a:cubicBezTo>
                      <a:pt x="38" y="107"/>
                      <a:pt x="38" y="107"/>
                      <a:pt x="38" y="107"/>
                    </a:cubicBezTo>
                    <a:cubicBezTo>
                      <a:pt x="37" y="105"/>
                      <a:pt x="36" y="104"/>
                      <a:pt x="36" y="101"/>
                    </a:cubicBezTo>
                    <a:cubicBezTo>
                      <a:pt x="36" y="99"/>
                      <a:pt x="37" y="97"/>
                      <a:pt x="38" y="96"/>
                    </a:cubicBezTo>
                    <a:cubicBezTo>
                      <a:pt x="38" y="96"/>
                      <a:pt x="38" y="96"/>
                      <a:pt x="38" y="96"/>
                    </a:cubicBezTo>
                    <a:cubicBezTo>
                      <a:pt x="39" y="95"/>
                      <a:pt x="41" y="94"/>
                      <a:pt x="43" y="94"/>
                    </a:cubicBezTo>
                    <a:cubicBezTo>
                      <a:pt x="43" y="89"/>
                      <a:pt x="43" y="89"/>
                      <a:pt x="43" y="89"/>
                    </a:cubicBezTo>
                    <a:close/>
                    <a:moveTo>
                      <a:pt x="43" y="124"/>
                    </a:moveTo>
                    <a:cubicBezTo>
                      <a:pt x="40" y="124"/>
                      <a:pt x="37" y="126"/>
                      <a:pt x="35" y="128"/>
                    </a:cubicBezTo>
                    <a:cubicBezTo>
                      <a:pt x="32" y="130"/>
                      <a:pt x="31" y="133"/>
                      <a:pt x="31" y="137"/>
                    </a:cubicBezTo>
                    <a:cubicBezTo>
                      <a:pt x="31" y="140"/>
                      <a:pt x="32" y="143"/>
                      <a:pt x="35" y="146"/>
                    </a:cubicBezTo>
                    <a:cubicBezTo>
                      <a:pt x="35" y="146"/>
                      <a:pt x="35" y="146"/>
                      <a:pt x="35" y="146"/>
                    </a:cubicBezTo>
                    <a:cubicBezTo>
                      <a:pt x="37" y="148"/>
                      <a:pt x="40" y="149"/>
                      <a:pt x="43" y="149"/>
                    </a:cubicBezTo>
                    <a:cubicBezTo>
                      <a:pt x="43" y="144"/>
                      <a:pt x="43" y="144"/>
                      <a:pt x="43" y="144"/>
                    </a:cubicBezTo>
                    <a:cubicBezTo>
                      <a:pt x="41" y="144"/>
                      <a:pt x="39" y="144"/>
                      <a:pt x="38" y="142"/>
                    </a:cubicBezTo>
                    <a:cubicBezTo>
                      <a:pt x="38" y="142"/>
                      <a:pt x="38" y="142"/>
                      <a:pt x="38" y="142"/>
                    </a:cubicBezTo>
                    <a:cubicBezTo>
                      <a:pt x="37" y="141"/>
                      <a:pt x="36" y="139"/>
                      <a:pt x="36" y="137"/>
                    </a:cubicBezTo>
                    <a:cubicBezTo>
                      <a:pt x="36" y="135"/>
                      <a:pt x="37" y="133"/>
                      <a:pt x="38" y="131"/>
                    </a:cubicBezTo>
                    <a:cubicBezTo>
                      <a:pt x="39" y="130"/>
                      <a:pt x="41" y="129"/>
                      <a:pt x="43" y="129"/>
                    </a:cubicBezTo>
                    <a:lnTo>
                      <a:pt x="43"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6" name="Freeform 127"/>
              <p:cNvSpPr>
                <a:spLocks noEditPoints="1"/>
              </p:cNvSpPr>
              <p:nvPr/>
            </p:nvSpPr>
            <p:spPr bwMode="auto">
              <a:xfrm>
                <a:off x="10675955" y="384178"/>
                <a:ext cx="87313" cy="368303"/>
              </a:xfrm>
              <a:custGeom>
                <a:avLst/>
                <a:gdLst>
                  <a:gd name="T0" fmla="*/ 34 w 39"/>
                  <a:gd name="T1" fmla="*/ 150 h 163"/>
                  <a:gd name="T2" fmla="*/ 34 w 39"/>
                  <a:gd name="T3" fmla="*/ 30 h 163"/>
                  <a:gd name="T4" fmla="*/ 20 w 39"/>
                  <a:gd name="T5" fmla="*/ 19 h 163"/>
                  <a:gd name="T6" fmla="*/ 20 w 39"/>
                  <a:gd name="T7" fmla="*/ 13 h 163"/>
                  <a:gd name="T8" fmla="*/ 38 w 39"/>
                  <a:gd name="T9" fmla="*/ 27 h 163"/>
                  <a:gd name="T10" fmla="*/ 39 w 39"/>
                  <a:gd name="T11" fmla="*/ 29 h 163"/>
                  <a:gd name="T12" fmla="*/ 39 w 39"/>
                  <a:gd name="T13" fmla="*/ 152 h 163"/>
                  <a:gd name="T14" fmla="*/ 39 w 39"/>
                  <a:gd name="T15" fmla="*/ 152 h 163"/>
                  <a:gd name="T16" fmla="*/ 37 w 39"/>
                  <a:gd name="T17" fmla="*/ 154 h 163"/>
                  <a:gd name="T18" fmla="*/ 20 w 39"/>
                  <a:gd name="T19" fmla="*/ 159 h 163"/>
                  <a:gd name="T20" fmla="*/ 20 w 39"/>
                  <a:gd name="T21" fmla="*/ 154 h 163"/>
                  <a:gd name="T22" fmla="*/ 34 w 39"/>
                  <a:gd name="T23" fmla="*/ 150 h 163"/>
                  <a:gd name="T24" fmla="*/ 20 w 39"/>
                  <a:gd name="T25" fmla="*/ 19 h 163"/>
                  <a:gd name="T26" fmla="*/ 5 w 39"/>
                  <a:gd name="T27" fmla="*/ 7 h 163"/>
                  <a:gd name="T28" fmla="*/ 5 w 39"/>
                  <a:gd name="T29" fmla="*/ 158 h 163"/>
                  <a:gd name="T30" fmla="*/ 20 w 39"/>
                  <a:gd name="T31" fmla="*/ 154 h 163"/>
                  <a:gd name="T32" fmla="*/ 20 w 39"/>
                  <a:gd name="T33" fmla="*/ 159 h 163"/>
                  <a:gd name="T34" fmla="*/ 3 w 39"/>
                  <a:gd name="T35" fmla="*/ 163 h 163"/>
                  <a:gd name="T36" fmla="*/ 3 w 39"/>
                  <a:gd name="T37" fmla="*/ 163 h 163"/>
                  <a:gd name="T38" fmla="*/ 0 w 39"/>
                  <a:gd name="T39" fmla="*/ 161 h 163"/>
                  <a:gd name="T40" fmla="*/ 0 w 39"/>
                  <a:gd name="T41" fmla="*/ 2 h 163"/>
                  <a:gd name="T42" fmla="*/ 0 w 39"/>
                  <a:gd name="T43" fmla="*/ 2 h 163"/>
                  <a:gd name="T44" fmla="*/ 1 w 39"/>
                  <a:gd name="T45" fmla="*/ 1 h 163"/>
                  <a:gd name="T46" fmla="*/ 4 w 39"/>
                  <a:gd name="T47" fmla="*/ 1 h 163"/>
                  <a:gd name="T48" fmla="*/ 20 w 39"/>
                  <a:gd name="T49" fmla="*/ 13 h 163"/>
                  <a:gd name="T50" fmla="*/ 20 w 39"/>
                  <a:gd name="T51" fmla="*/ 1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163">
                    <a:moveTo>
                      <a:pt x="34" y="150"/>
                    </a:moveTo>
                    <a:cubicBezTo>
                      <a:pt x="34" y="30"/>
                      <a:pt x="34" y="30"/>
                      <a:pt x="34" y="30"/>
                    </a:cubicBezTo>
                    <a:cubicBezTo>
                      <a:pt x="20" y="19"/>
                      <a:pt x="20" y="19"/>
                      <a:pt x="20" y="19"/>
                    </a:cubicBezTo>
                    <a:cubicBezTo>
                      <a:pt x="20" y="13"/>
                      <a:pt x="20" y="13"/>
                      <a:pt x="20" y="13"/>
                    </a:cubicBezTo>
                    <a:cubicBezTo>
                      <a:pt x="38" y="27"/>
                      <a:pt x="38" y="27"/>
                      <a:pt x="38" y="27"/>
                    </a:cubicBezTo>
                    <a:cubicBezTo>
                      <a:pt x="39" y="27"/>
                      <a:pt x="39" y="28"/>
                      <a:pt x="39" y="29"/>
                    </a:cubicBezTo>
                    <a:cubicBezTo>
                      <a:pt x="39" y="152"/>
                      <a:pt x="39" y="152"/>
                      <a:pt x="39" y="152"/>
                    </a:cubicBezTo>
                    <a:cubicBezTo>
                      <a:pt x="39" y="152"/>
                      <a:pt x="39" y="152"/>
                      <a:pt x="39" y="152"/>
                    </a:cubicBezTo>
                    <a:cubicBezTo>
                      <a:pt x="39" y="153"/>
                      <a:pt x="38" y="154"/>
                      <a:pt x="37" y="154"/>
                    </a:cubicBezTo>
                    <a:cubicBezTo>
                      <a:pt x="20" y="159"/>
                      <a:pt x="20" y="159"/>
                      <a:pt x="20" y="159"/>
                    </a:cubicBezTo>
                    <a:cubicBezTo>
                      <a:pt x="20" y="154"/>
                      <a:pt x="20" y="154"/>
                      <a:pt x="20" y="154"/>
                    </a:cubicBezTo>
                    <a:lnTo>
                      <a:pt x="34" y="150"/>
                    </a:lnTo>
                    <a:close/>
                    <a:moveTo>
                      <a:pt x="20" y="19"/>
                    </a:moveTo>
                    <a:cubicBezTo>
                      <a:pt x="5" y="7"/>
                      <a:pt x="5" y="7"/>
                      <a:pt x="5" y="7"/>
                    </a:cubicBezTo>
                    <a:cubicBezTo>
                      <a:pt x="5" y="158"/>
                      <a:pt x="5" y="158"/>
                      <a:pt x="5" y="158"/>
                    </a:cubicBezTo>
                    <a:cubicBezTo>
                      <a:pt x="20" y="154"/>
                      <a:pt x="20" y="154"/>
                      <a:pt x="20" y="154"/>
                    </a:cubicBezTo>
                    <a:cubicBezTo>
                      <a:pt x="20" y="159"/>
                      <a:pt x="20" y="159"/>
                      <a:pt x="20" y="159"/>
                    </a:cubicBezTo>
                    <a:cubicBezTo>
                      <a:pt x="3" y="163"/>
                      <a:pt x="3" y="163"/>
                      <a:pt x="3" y="163"/>
                    </a:cubicBezTo>
                    <a:cubicBezTo>
                      <a:pt x="3" y="163"/>
                      <a:pt x="3" y="163"/>
                      <a:pt x="3" y="163"/>
                    </a:cubicBezTo>
                    <a:cubicBezTo>
                      <a:pt x="1" y="163"/>
                      <a:pt x="0" y="162"/>
                      <a:pt x="0" y="161"/>
                    </a:cubicBezTo>
                    <a:cubicBezTo>
                      <a:pt x="0" y="2"/>
                      <a:pt x="0" y="2"/>
                      <a:pt x="0" y="2"/>
                    </a:cubicBezTo>
                    <a:cubicBezTo>
                      <a:pt x="0" y="2"/>
                      <a:pt x="0" y="2"/>
                      <a:pt x="0" y="2"/>
                    </a:cubicBezTo>
                    <a:cubicBezTo>
                      <a:pt x="0" y="2"/>
                      <a:pt x="0" y="1"/>
                      <a:pt x="1" y="1"/>
                    </a:cubicBezTo>
                    <a:cubicBezTo>
                      <a:pt x="1" y="0"/>
                      <a:pt x="3" y="0"/>
                      <a:pt x="4" y="1"/>
                    </a:cubicBezTo>
                    <a:cubicBezTo>
                      <a:pt x="20" y="13"/>
                      <a:pt x="20" y="13"/>
                      <a:pt x="20" y="13"/>
                    </a:cubicBez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7" name="Freeform 128"/>
              <p:cNvSpPr>
                <a:spLocks noEditPoints="1"/>
              </p:cNvSpPr>
              <p:nvPr/>
            </p:nvSpPr>
            <p:spPr bwMode="auto">
              <a:xfrm>
                <a:off x="10506092" y="414342"/>
                <a:ext cx="138113" cy="58738"/>
              </a:xfrm>
              <a:custGeom>
                <a:avLst/>
                <a:gdLst>
                  <a:gd name="T0" fmla="*/ 30 w 61"/>
                  <a:gd name="T1" fmla="*/ 0 h 26"/>
                  <a:gd name="T2" fmla="*/ 59 w 61"/>
                  <a:gd name="T3" fmla="*/ 0 h 26"/>
                  <a:gd name="T4" fmla="*/ 61 w 61"/>
                  <a:gd name="T5" fmla="*/ 3 h 26"/>
                  <a:gd name="T6" fmla="*/ 61 w 61"/>
                  <a:gd name="T7" fmla="*/ 24 h 26"/>
                  <a:gd name="T8" fmla="*/ 59 w 61"/>
                  <a:gd name="T9" fmla="*/ 26 h 26"/>
                  <a:gd name="T10" fmla="*/ 30 w 61"/>
                  <a:gd name="T11" fmla="*/ 26 h 26"/>
                  <a:gd name="T12" fmla="*/ 30 w 61"/>
                  <a:gd name="T13" fmla="*/ 22 h 26"/>
                  <a:gd name="T14" fmla="*/ 56 w 61"/>
                  <a:gd name="T15" fmla="*/ 22 h 26"/>
                  <a:gd name="T16" fmla="*/ 56 w 61"/>
                  <a:gd name="T17" fmla="*/ 5 h 26"/>
                  <a:gd name="T18" fmla="*/ 30 w 61"/>
                  <a:gd name="T19" fmla="*/ 5 h 26"/>
                  <a:gd name="T20" fmla="*/ 30 w 61"/>
                  <a:gd name="T21" fmla="*/ 0 h 26"/>
                  <a:gd name="T22" fmla="*/ 2 w 61"/>
                  <a:gd name="T23" fmla="*/ 0 h 26"/>
                  <a:gd name="T24" fmla="*/ 30 w 61"/>
                  <a:gd name="T25" fmla="*/ 0 h 26"/>
                  <a:gd name="T26" fmla="*/ 30 w 61"/>
                  <a:gd name="T27" fmla="*/ 5 h 26"/>
                  <a:gd name="T28" fmla="*/ 4 w 61"/>
                  <a:gd name="T29" fmla="*/ 5 h 26"/>
                  <a:gd name="T30" fmla="*/ 4 w 61"/>
                  <a:gd name="T31" fmla="*/ 22 h 26"/>
                  <a:gd name="T32" fmla="*/ 30 w 61"/>
                  <a:gd name="T33" fmla="*/ 22 h 26"/>
                  <a:gd name="T34" fmla="*/ 30 w 61"/>
                  <a:gd name="T35" fmla="*/ 26 h 26"/>
                  <a:gd name="T36" fmla="*/ 2 w 61"/>
                  <a:gd name="T37" fmla="*/ 26 h 26"/>
                  <a:gd name="T38" fmla="*/ 0 w 61"/>
                  <a:gd name="T39" fmla="*/ 24 h 26"/>
                  <a:gd name="T40" fmla="*/ 0 w 61"/>
                  <a:gd name="T41" fmla="*/ 3 h 26"/>
                  <a:gd name="T42" fmla="*/ 2 w 61"/>
                  <a:gd name="T4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26">
                    <a:moveTo>
                      <a:pt x="30" y="0"/>
                    </a:moveTo>
                    <a:cubicBezTo>
                      <a:pt x="59" y="0"/>
                      <a:pt x="59" y="0"/>
                      <a:pt x="59" y="0"/>
                    </a:cubicBezTo>
                    <a:cubicBezTo>
                      <a:pt x="60" y="0"/>
                      <a:pt x="61" y="1"/>
                      <a:pt x="61" y="3"/>
                    </a:cubicBezTo>
                    <a:cubicBezTo>
                      <a:pt x="61" y="24"/>
                      <a:pt x="61" y="24"/>
                      <a:pt x="61" y="24"/>
                    </a:cubicBezTo>
                    <a:cubicBezTo>
                      <a:pt x="61" y="25"/>
                      <a:pt x="60" y="26"/>
                      <a:pt x="59" y="26"/>
                    </a:cubicBezTo>
                    <a:cubicBezTo>
                      <a:pt x="30" y="26"/>
                      <a:pt x="30" y="26"/>
                      <a:pt x="30" y="26"/>
                    </a:cubicBezTo>
                    <a:cubicBezTo>
                      <a:pt x="30" y="22"/>
                      <a:pt x="30" y="22"/>
                      <a:pt x="30" y="22"/>
                    </a:cubicBezTo>
                    <a:cubicBezTo>
                      <a:pt x="56" y="22"/>
                      <a:pt x="56" y="22"/>
                      <a:pt x="56" y="22"/>
                    </a:cubicBezTo>
                    <a:cubicBezTo>
                      <a:pt x="56" y="5"/>
                      <a:pt x="56" y="5"/>
                      <a:pt x="56" y="5"/>
                    </a:cubicBezTo>
                    <a:cubicBezTo>
                      <a:pt x="30" y="5"/>
                      <a:pt x="30" y="5"/>
                      <a:pt x="30" y="5"/>
                    </a:cubicBezTo>
                    <a:lnTo>
                      <a:pt x="30" y="0"/>
                    </a:lnTo>
                    <a:close/>
                    <a:moveTo>
                      <a:pt x="2" y="0"/>
                    </a:moveTo>
                    <a:cubicBezTo>
                      <a:pt x="30" y="0"/>
                      <a:pt x="30" y="0"/>
                      <a:pt x="30" y="0"/>
                    </a:cubicBezTo>
                    <a:cubicBezTo>
                      <a:pt x="30" y="5"/>
                      <a:pt x="30" y="5"/>
                      <a:pt x="30" y="5"/>
                    </a:cubicBezTo>
                    <a:cubicBezTo>
                      <a:pt x="4" y="5"/>
                      <a:pt x="4" y="5"/>
                      <a:pt x="4" y="5"/>
                    </a:cubicBezTo>
                    <a:cubicBezTo>
                      <a:pt x="4" y="22"/>
                      <a:pt x="4" y="22"/>
                      <a:pt x="4" y="22"/>
                    </a:cubicBezTo>
                    <a:cubicBezTo>
                      <a:pt x="30" y="22"/>
                      <a:pt x="30" y="22"/>
                      <a:pt x="30" y="22"/>
                    </a:cubicBezTo>
                    <a:cubicBezTo>
                      <a:pt x="30" y="26"/>
                      <a:pt x="30" y="26"/>
                      <a:pt x="30" y="26"/>
                    </a:cubicBezTo>
                    <a:cubicBezTo>
                      <a:pt x="2" y="26"/>
                      <a:pt x="2" y="26"/>
                      <a:pt x="2" y="26"/>
                    </a:cubicBezTo>
                    <a:cubicBezTo>
                      <a:pt x="1" y="26"/>
                      <a:pt x="0" y="25"/>
                      <a:pt x="0" y="24"/>
                    </a:cubicBezTo>
                    <a:cubicBezTo>
                      <a:pt x="0" y="3"/>
                      <a:pt x="0" y="3"/>
                      <a:pt x="0" y="3"/>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8" name="Freeform 129"/>
              <p:cNvSpPr>
                <a:spLocks noEditPoints="1"/>
              </p:cNvSpPr>
              <p:nvPr/>
            </p:nvSpPr>
            <p:spPr bwMode="auto">
              <a:xfrm>
                <a:off x="10506092" y="500067"/>
                <a:ext cx="138113" cy="58738"/>
              </a:xfrm>
              <a:custGeom>
                <a:avLst/>
                <a:gdLst>
                  <a:gd name="T0" fmla="*/ 30 w 61"/>
                  <a:gd name="T1" fmla="*/ 0 h 26"/>
                  <a:gd name="T2" fmla="*/ 59 w 61"/>
                  <a:gd name="T3" fmla="*/ 0 h 26"/>
                  <a:gd name="T4" fmla="*/ 61 w 61"/>
                  <a:gd name="T5" fmla="*/ 2 h 26"/>
                  <a:gd name="T6" fmla="*/ 61 w 61"/>
                  <a:gd name="T7" fmla="*/ 23 h 26"/>
                  <a:gd name="T8" fmla="*/ 59 w 61"/>
                  <a:gd name="T9" fmla="*/ 26 h 26"/>
                  <a:gd name="T10" fmla="*/ 30 w 61"/>
                  <a:gd name="T11" fmla="*/ 26 h 26"/>
                  <a:gd name="T12" fmla="*/ 30 w 61"/>
                  <a:gd name="T13" fmla="*/ 21 h 26"/>
                  <a:gd name="T14" fmla="*/ 56 w 61"/>
                  <a:gd name="T15" fmla="*/ 21 h 26"/>
                  <a:gd name="T16" fmla="*/ 56 w 61"/>
                  <a:gd name="T17" fmla="*/ 4 h 26"/>
                  <a:gd name="T18" fmla="*/ 30 w 61"/>
                  <a:gd name="T19" fmla="*/ 4 h 26"/>
                  <a:gd name="T20" fmla="*/ 30 w 61"/>
                  <a:gd name="T21" fmla="*/ 0 h 26"/>
                  <a:gd name="T22" fmla="*/ 2 w 61"/>
                  <a:gd name="T23" fmla="*/ 0 h 26"/>
                  <a:gd name="T24" fmla="*/ 30 w 61"/>
                  <a:gd name="T25" fmla="*/ 0 h 26"/>
                  <a:gd name="T26" fmla="*/ 30 w 61"/>
                  <a:gd name="T27" fmla="*/ 4 h 26"/>
                  <a:gd name="T28" fmla="*/ 4 w 61"/>
                  <a:gd name="T29" fmla="*/ 4 h 26"/>
                  <a:gd name="T30" fmla="*/ 4 w 61"/>
                  <a:gd name="T31" fmla="*/ 21 h 26"/>
                  <a:gd name="T32" fmla="*/ 30 w 61"/>
                  <a:gd name="T33" fmla="*/ 21 h 26"/>
                  <a:gd name="T34" fmla="*/ 30 w 61"/>
                  <a:gd name="T35" fmla="*/ 26 h 26"/>
                  <a:gd name="T36" fmla="*/ 2 w 61"/>
                  <a:gd name="T37" fmla="*/ 26 h 26"/>
                  <a:gd name="T38" fmla="*/ 0 w 61"/>
                  <a:gd name="T39" fmla="*/ 23 h 26"/>
                  <a:gd name="T40" fmla="*/ 0 w 61"/>
                  <a:gd name="T41" fmla="*/ 2 h 26"/>
                  <a:gd name="T42" fmla="*/ 2 w 61"/>
                  <a:gd name="T4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26">
                    <a:moveTo>
                      <a:pt x="30" y="0"/>
                    </a:moveTo>
                    <a:cubicBezTo>
                      <a:pt x="59" y="0"/>
                      <a:pt x="59" y="0"/>
                      <a:pt x="59" y="0"/>
                    </a:cubicBezTo>
                    <a:cubicBezTo>
                      <a:pt x="60" y="0"/>
                      <a:pt x="61" y="1"/>
                      <a:pt x="61" y="2"/>
                    </a:cubicBezTo>
                    <a:cubicBezTo>
                      <a:pt x="61" y="23"/>
                      <a:pt x="61" y="23"/>
                      <a:pt x="61" y="23"/>
                    </a:cubicBezTo>
                    <a:cubicBezTo>
                      <a:pt x="61" y="25"/>
                      <a:pt x="60" y="26"/>
                      <a:pt x="59" y="26"/>
                    </a:cubicBezTo>
                    <a:cubicBezTo>
                      <a:pt x="30" y="26"/>
                      <a:pt x="30" y="26"/>
                      <a:pt x="30" y="26"/>
                    </a:cubicBezTo>
                    <a:cubicBezTo>
                      <a:pt x="30" y="21"/>
                      <a:pt x="30" y="21"/>
                      <a:pt x="30" y="21"/>
                    </a:cubicBezTo>
                    <a:cubicBezTo>
                      <a:pt x="56" y="21"/>
                      <a:pt x="56" y="21"/>
                      <a:pt x="56" y="21"/>
                    </a:cubicBezTo>
                    <a:cubicBezTo>
                      <a:pt x="56" y="4"/>
                      <a:pt x="56" y="4"/>
                      <a:pt x="56" y="4"/>
                    </a:cubicBezTo>
                    <a:cubicBezTo>
                      <a:pt x="30" y="4"/>
                      <a:pt x="30" y="4"/>
                      <a:pt x="30" y="4"/>
                    </a:cubicBezTo>
                    <a:lnTo>
                      <a:pt x="30" y="0"/>
                    </a:lnTo>
                    <a:close/>
                    <a:moveTo>
                      <a:pt x="2" y="0"/>
                    </a:moveTo>
                    <a:cubicBezTo>
                      <a:pt x="30" y="0"/>
                      <a:pt x="30" y="0"/>
                      <a:pt x="30" y="0"/>
                    </a:cubicBezTo>
                    <a:cubicBezTo>
                      <a:pt x="30" y="4"/>
                      <a:pt x="30" y="4"/>
                      <a:pt x="30" y="4"/>
                    </a:cubicBezTo>
                    <a:cubicBezTo>
                      <a:pt x="4" y="4"/>
                      <a:pt x="4" y="4"/>
                      <a:pt x="4" y="4"/>
                    </a:cubicBezTo>
                    <a:cubicBezTo>
                      <a:pt x="4" y="21"/>
                      <a:pt x="4" y="21"/>
                      <a:pt x="4" y="21"/>
                    </a:cubicBezTo>
                    <a:cubicBezTo>
                      <a:pt x="30" y="21"/>
                      <a:pt x="30" y="21"/>
                      <a:pt x="30" y="21"/>
                    </a:cubicBezTo>
                    <a:cubicBezTo>
                      <a:pt x="30" y="26"/>
                      <a:pt x="30" y="26"/>
                      <a:pt x="30" y="26"/>
                    </a:cubicBezTo>
                    <a:cubicBezTo>
                      <a:pt x="2" y="26"/>
                      <a:pt x="2" y="26"/>
                      <a:pt x="2" y="26"/>
                    </a:cubicBezTo>
                    <a:cubicBezTo>
                      <a:pt x="1" y="26"/>
                      <a:pt x="0" y="25"/>
                      <a:pt x="0" y="23"/>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9" name="Freeform 132"/>
              <p:cNvSpPr>
                <a:spLocks noEditPoints="1"/>
              </p:cNvSpPr>
              <p:nvPr/>
            </p:nvSpPr>
            <p:spPr bwMode="auto">
              <a:xfrm>
                <a:off x="7527937" y="217490"/>
                <a:ext cx="63500" cy="303214"/>
              </a:xfrm>
              <a:custGeom>
                <a:avLst/>
                <a:gdLst>
                  <a:gd name="T0" fmla="*/ 23 w 28"/>
                  <a:gd name="T1" fmla="*/ 5 h 134"/>
                  <a:gd name="T2" fmla="*/ 14 w 28"/>
                  <a:gd name="T3" fmla="*/ 5 h 134"/>
                  <a:gd name="T4" fmla="*/ 14 w 28"/>
                  <a:gd name="T5" fmla="*/ 0 h 134"/>
                  <a:gd name="T6" fmla="*/ 26 w 28"/>
                  <a:gd name="T7" fmla="*/ 0 h 134"/>
                  <a:gd name="T8" fmla="*/ 28 w 28"/>
                  <a:gd name="T9" fmla="*/ 2 h 134"/>
                  <a:gd name="T10" fmla="*/ 28 w 28"/>
                  <a:gd name="T11" fmla="*/ 131 h 134"/>
                  <a:gd name="T12" fmla="*/ 26 w 28"/>
                  <a:gd name="T13" fmla="*/ 134 h 134"/>
                  <a:gd name="T14" fmla="*/ 14 w 28"/>
                  <a:gd name="T15" fmla="*/ 134 h 134"/>
                  <a:gd name="T16" fmla="*/ 14 w 28"/>
                  <a:gd name="T17" fmla="*/ 129 h 134"/>
                  <a:gd name="T18" fmla="*/ 23 w 28"/>
                  <a:gd name="T19" fmla="*/ 129 h 134"/>
                  <a:gd name="T20" fmla="*/ 23 w 28"/>
                  <a:gd name="T21" fmla="*/ 5 h 134"/>
                  <a:gd name="T22" fmla="*/ 14 w 28"/>
                  <a:gd name="T23" fmla="*/ 5 h 134"/>
                  <a:gd name="T24" fmla="*/ 5 w 28"/>
                  <a:gd name="T25" fmla="*/ 5 h 134"/>
                  <a:gd name="T26" fmla="*/ 5 w 28"/>
                  <a:gd name="T27" fmla="*/ 129 h 134"/>
                  <a:gd name="T28" fmla="*/ 14 w 28"/>
                  <a:gd name="T29" fmla="*/ 129 h 134"/>
                  <a:gd name="T30" fmla="*/ 14 w 28"/>
                  <a:gd name="T31" fmla="*/ 134 h 134"/>
                  <a:gd name="T32" fmla="*/ 3 w 28"/>
                  <a:gd name="T33" fmla="*/ 134 h 134"/>
                  <a:gd name="T34" fmla="*/ 0 w 28"/>
                  <a:gd name="T35" fmla="*/ 131 h 134"/>
                  <a:gd name="T36" fmla="*/ 0 w 28"/>
                  <a:gd name="T37" fmla="*/ 2 h 134"/>
                  <a:gd name="T38" fmla="*/ 3 w 28"/>
                  <a:gd name="T39" fmla="*/ 0 h 134"/>
                  <a:gd name="T40" fmla="*/ 14 w 28"/>
                  <a:gd name="T41" fmla="*/ 0 h 134"/>
                  <a:gd name="T42" fmla="*/ 14 w 28"/>
                  <a:gd name="T43" fmla="*/ 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34">
                    <a:moveTo>
                      <a:pt x="23" y="5"/>
                    </a:moveTo>
                    <a:cubicBezTo>
                      <a:pt x="14" y="5"/>
                      <a:pt x="14" y="5"/>
                      <a:pt x="14" y="5"/>
                    </a:cubicBezTo>
                    <a:cubicBezTo>
                      <a:pt x="14" y="0"/>
                      <a:pt x="14" y="0"/>
                      <a:pt x="14" y="0"/>
                    </a:cubicBezTo>
                    <a:cubicBezTo>
                      <a:pt x="26" y="0"/>
                      <a:pt x="26" y="0"/>
                      <a:pt x="26" y="0"/>
                    </a:cubicBezTo>
                    <a:cubicBezTo>
                      <a:pt x="27" y="0"/>
                      <a:pt x="28" y="1"/>
                      <a:pt x="28" y="2"/>
                    </a:cubicBezTo>
                    <a:cubicBezTo>
                      <a:pt x="28" y="131"/>
                      <a:pt x="28" y="131"/>
                      <a:pt x="28" y="131"/>
                    </a:cubicBezTo>
                    <a:cubicBezTo>
                      <a:pt x="28" y="133"/>
                      <a:pt x="27" y="134"/>
                      <a:pt x="26" y="134"/>
                    </a:cubicBezTo>
                    <a:cubicBezTo>
                      <a:pt x="14" y="134"/>
                      <a:pt x="14" y="134"/>
                      <a:pt x="14" y="134"/>
                    </a:cubicBezTo>
                    <a:cubicBezTo>
                      <a:pt x="14" y="129"/>
                      <a:pt x="14" y="129"/>
                      <a:pt x="14" y="129"/>
                    </a:cubicBezTo>
                    <a:cubicBezTo>
                      <a:pt x="23" y="129"/>
                      <a:pt x="23" y="129"/>
                      <a:pt x="23" y="129"/>
                    </a:cubicBezTo>
                    <a:lnTo>
                      <a:pt x="23" y="5"/>
                    </a:lnTo>
                    <a:close/>
                    <a:moveTo>
                      <a:pt x="14" y="5"/>
                    </a:moveTo>
                    <a:cubicBezTo>
                      <a:pt x="5" y="5"/>
                      <a:pt x="5" y="5"/>
                      <a:pt x="5" y="5"/>
                    </a:cubicBezTo>
                    <a:cubicBezTo>
                      <a:pt x="5" y="129"/>
                      <a:pt x="5" y="129"/>
                      <a:pt x="5" y="129"/>
                    </a:cubicBezTo>
                    <a:cubicBezTo>
                      <a:pt x="14" y="129"/>
                      <a:pt x="14" y="129"/>
                      <a:pt x="14" y="129"/>
                    </a:cubicBezTo>
                    <a:cubicBezTo>
                      <a:pt x="14" y="134"/>
                      <a:pt x="14" y="134"/>
                      <a:pt x="14" y="134"/>
                    </a:cubicBezTo>
                    <a:cubicBezTo>
                      <a:pt x="3" y="134"/>
                      <a:pt x="3" y="134"/>
                      <a:pt x="3" y="134"/>
                    </a:cubicBezTo>
                    <a:cubicBezTo>
                      <a:pt x="2" y="134"/>
                      <a:pt x="0" y="133"/>
                      <a:pt x="0" y="131"/>
                    </a:cubicBezTo>
                    <a:cubicBezTo>
                      <a:pt x="0" y="2"/>
                      <a:pt x="0" y="2"/>
                      <a:pt x="0" y="2"/>
                    </a:cubicBezTo>
                    <a:cubicBezTo>
                      <a:pt x="0" y="1"/>
                      <a:pt x="2" y="0"/>
                      <a:pt x="3" y="0"/>
                    </a:cubicBezTo>
                    <a:cubicBezTo>
                      <a:pt x="14" y="0"/>
                      <a:pt x="14" y="0"/>
                      <a:pt x="14"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0" name="Freeform 133"/>
              <p:cNvSpPr>
                <a:spLocks noEditPoints="1"/>
              </p:cNvSpPr>
              <p:nvPr/>
            </p:nvSpPr>
            <p:spPr bwMode="auto">
              <a:xfrm>
                <a:off x="7453324" y="307978"/>
                <a:ext cx="63500" cy="212727"/>
              </a:xfrm>
              <a:custGeom>
                <a:avLst/>
                <a:gdLst>
                  <a:gd name="T0" fmla="*/ 23 w 28"/>
                  <a:gd name="T1" fmla="*/ 5 h 94"/>
                  <a:gd name="T2" fmla="*/ 14 w 28"/>
                  <a:gd name="T3" fmla="*/ 5 h 94"/>
                  <a:gd name="T4" fmla="*/ 14 w 28"/>
                  <a:gd name="T5" fmla="*/ 0 h 94"/>
                  <a:gd name="T6" fmla="*/ 25 w 28"/>
                  <a:gd name="T7" fmla="*/ 0 h 94"/>
                  <a:gd name="T8" fmla="*/ 28 w 28"/>
                  <a:gd name="T9" fmla="*/ 3 h 94"/>
                  <a:gd name="T10" fmla="*/ 28 w 28"/>
                  <a:gd name="T11" fmla="*/ 91 h 94"/>
                  <a:gd name="T12" fmla="*/ 25 w 28"/>
                  <a:gd name="T13" fmla="*/ 94 h 94"/>
                  <a:gd name="T14" fmla="*/ 14 w 28"/>
                  <a:gd name="T15" fmla="*/ 94 h 94"/>
                  <a:gd name="T16" fmla="*/ 14 w 28"/>
                  <a:gd name="T17" fmla="*/ 89 h 94"/>
                  <a:gd name="T18" fmla="*/ 23 w 28"/>
                  <a:gd name="T19" fmla="*/ 89 h 94"/>
                  <a:gd name="T20" fmla="*/ 23 w 28"/>
                  <a:gd name="T21" fmla="*/ 5 h 94"/>
                  <a:gd name="T22" fmla="*/ 14 w 28"/>
                  <a:gd name="T23" fmla="*/ 5 h 94"/>
                  <a:gd name="T24" fmla="*/ 5 w 28"/>
                  <a:gd name="T25" fmla="*/ 5 h 94"/>
                  <a:gd name="T26" fmla="*/ 5 w 28"/>
                  <a:gd name="T27" fmla="*/ 89 h 94"/>
                  <a:gd name="T28" fmla="*/ 14 w 28"/>
                  <a:gd name="T29" fmla="*/ 89 h 94"/>
                  <a:gd name="T30" fmla="*/ 14 w 28"/>
                  <a:gd name="T31" fmla="*/ 94 h 94"/>
                  <a:gd name="T32" fmla="*/ 3 w 28"/>
                  <a:gd name="T33" fmla="*/ 94 h 94"/>
                  <a:gd name="T34" fmla="*/ 0 w 28"/>
                  <a:gd name="T35" fmla="*/ 91 h 94"/>
                  <a:gd name="T36" fmla="*/ 0 w 28"/>
                  <a:gd name="T37" fmla="*/ 3 h 94"/>
                  <a:gd name="T38" fmla="*/ 3 w 28"/>
                  <a:gd name="T39" fmla="*/ 0 h 94"/>
                  <a:gd name="T40" fmla="*/ 14 w 28"/>
                  <a:gd name="T41" fmla="*/ 0 h 94"/>
                  <a:gd name="T42" fmla="*/ 14 w 28"/>
                  <a:gd name="T43" fmla="*/ 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94">
                    <a:moveTo>
                      <a:pt x="23" y="5"/>
                    </a:moveTo>
                    <a:cubicBezTo>
                      <a:pt x="14" y="5"/>
                      <a:pt x="14" y="5"/>
                      <a:pt x="14" y="5"/>
                    </a:cubicBezTo>
                    <a:cubicBezTo>
                      <a:pt x="14" y="0"/>
                      <a:pt x="14" y="0"/>
                      <a:pt x="14" y="0"/>
                    </a:cubicBezTo>
                    <a:cubicBezTo>
                      <a:pt x="25" y="0"/>
                      <a:pt x="25" y="0"/>
                      <a:pt x="25" y="0"/>
                    </a:cubicBezTo>
                    <a:cubicBezTo>
                      <a:pt x="27" y="0"/>
                      <a:pt x="28" y="1"/>
                      <a:pt x="28" y="3"/>
                    </a:cubicBezTo>
                    <a:cubicBezTo>
                      <a:pt x="28" y="91"/>
                      <a:pt x="28" y="91"/>
                      <a:pt x="28" y="91"/>
                    </a:cubicBezTo>
                    <a:cubicBezTo>
                      <a:pt x="28" y="93"/>
                      <a:pt x="27" y="94"/>
                      <a:pt x="25" y="94"/>
                    </a:cubicBezTo>
                    <a:cubicBezTo>
                      <a:pt x="14" y="94"/>
                      <a:pt x="14" y="94"/>
                      <a:pt x="14" y="94"/>
                    </a:cubicBezTo>
                    <a:cubicBezTo>
                      <a:pt x="14" y="89"/>
                      <a:pt x="14" y="89"/>
                      <a:pt x="14" y="89"/>
                    </a:cubicBezTo>
                    <a:cubicBezTo>
                      <a:pt x="23" y="89"/>
                      <a:pt x="23" y="89"/>
                      <a:pt x="23" y="89"/>
                    </a:cubicBezTo>
                    <a:lnTo>
                      <a:pt x="23" y="5"/>
                    </a:lnTo>
                    <a:close/>
                    <a:moveTo>
                      <a:pt x="14" y="5"/>
                    </a:moveTo>
                    <a:cubicBezTo>
                      <a:pt x="5" y="5"/>
                      <a:pt x="5" y="5"/>
                      <a:pt x="5" y="5"/>
                    </a:cubicBezTo>
                    <a:cubicBezTo>
                      <a:pt x="5" y="89"/>
                      <a:pt x="5" y="89"/>
                      <a:pt x="5" y="89"/>
                    </a:cubicBezTo>
                    <a:cubicBezTo>
                      <a:pt x="14" y="89"/>
                      <a:pt x="14" y="89"/>
                      <a:pt x="14" y="89"/>
                    </a:cubicBezTo>
                    <a:cubicBezTo>
                      <a:pt x="14" y="94"/>
                      <a:pt x="14" y="94"/>
                      <a:pt x="14" y="94"/>
                    </a:cubicBezTo>
                    <a:cubicBezTo>
                      <a:pt x="3" y="94"/>
                      <a:pt x="3" y="94"/>
                      <a:pt x="3" y="94"/>
                    </a:cubicBezTo>
                    <a:cubicBezTo>
                      <a:pt x="1" y="94"/>
                      <a:pt x="0" y="93"/>
                      <a:pt x="0" y="91"/>
                    </a:cubicBezTo>
                    <a:cubicBezTo>
                      <a:pt x="0" y="3"/>
                      <a:pt x="0" y="3"/>
                      <a:pt x="0" y="3"/>
                    </a:cubicBezTo>
                    <a:cubicBezTo>
                      <a:pt x="0" y="1"/>
                      <a:pt x="1" y="0"/>
                      <a:pt x="3" y="0"/>
                    </a:cubicBezTo>
                    <a:cubicBezTo>
                      <a:pt x="14" y="0"/>
                      <a:pt x="14" y="0"/>
                      <a:pt x="14"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1" name="Freeform 134"/>
              <p:cNvSpPr>
                <a:spLocks noEditPoints="1"/>
              </p:cNvSpPr>
              <p:nvPr/>
            </p:nvSpPr>
            <p:spPr bwMode="auto">
              <a:xfrm>
                <a:off x="7378712" y="276228"/>
                <a:ext cx="60325" cy="244476"/>
              </a:xfrm>
              <a:custGeom>
                <a:avLst/>
                <a:gdLst>
                  <a:gd name="T0" fmla="*/ 23 w 27"/>
                  <a:gd name="T1" fmla="*/ 5 h 108"/>
                  <a:gd name="T2" fmla="*/ 14 w 27"/>
                  <a:gd name="T3" fmla="*/ 5 h 108"/>
                  <a:gd name="T4" fmla="*/ 14 w 27"/>
                  <a:gd name="T5" fmla="*/ 0 h 108"/>
                  <a:gd name="T6" fmla="*/ 25 w 27"/>
                  <a:gd name="T7" fmla="*/ 0 h 108"/>
                  <a:gd name="T8" fmla="*/ 27 w 27"/>
                  <a:gd name="T9" fmla="*/ 2 h 108"/>
                  <a:gd name="T10" fmla="*/ 27 w 27"/>
                  <a:gd name="T11" fmla="*/ 105 h 108"/>
                  <a:gd name="T12" fmla="*/ 25 w 27"/>
                  <a:gd name="T13" fmla="*/ 108 h 108"/>
                  <a:gd name="T14" fmla="*/ 14 w 27"/>
                  <a:gd name="T15" fmla="*/ 108 h 108"/>
                  <a:gd name="T16" fmla="*/ 14 w 27"/>
                  <a:gd name="T17" fmla="*/ 103 h 108"/>
                  <a:gd name="T18" fmla="*/ 23 w 27"/>
                  <a:gd name="T19" fmla="*/ 103 h 108"/>
                  <a:gd name="T20" fmla="*/ 23 w 27"/>
                  <a:gd name="T21" fmla="*/ 5 h 108"/>
                  <a:gd name="T22" fmla="*/ 14 w 27"/>
                  <a:gd name="T23" fmla="*/ 5 h 108"/>
                  <a:gd name="T24" fmla="*/ 5 w 27"/>
                  <a:gd name="T25" fmla="*/ 5 h 108"/>
                  <a:gd name="T26" fmla="*/ 5 w 27"/>
                  <a:gd name="T27" fmla="*/ 103 h 108"/>
                  <a:gd name="T28" fmla="*/ 14 w 27"/>
                  <a:gd name="T29" fmla="*/ 103 h 108"/>
                  <a:gd name="T30" fmla="*/ 14 w 27"/>
                  <a:gd name="T31" fmla="*/ 108 h 108"/>
                  <a:gd name="T32" fmla="*/ 2 w 27"/>
                  <a:gd name="T33" fmla="*/ 108 h 108"/>
                  <a:gd name="T34" fmla="*/ 0 w 27"/>
                  <a:gd name="T35" fmla="*/ 105 h 108"/>
                  <a:gd name="T36" fmla="*/ 0 w 27"/>
                  <a:gd name="T37" fmla="*/ 2 h 108"/>
                  <a:gd name="T38" fmla="*/ 2 w 27"/>
                  <a:gd name="T39" fmla="*/ 0 h 108"/>
                  <a:gd name="T40" fmla="*/ 14 w 27"/>
                  <a:gd name="T41" fmla="*/ 0 h 108"/>
                  <a:gd name="T42" fmla="*/ 14 w 27"/>
                  <a:gd name="T43"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108">
                    <a:moveTo>
                      <a:pt x="23" y="5"/>
                    </a:moveTo>
                    <a:cubicBezTo>
                      <a:pt x="14" y="5"/>
                      <a:pt x="14" y="5"/>
                      <a:pt x="14" y="5"/>
                    </a:cubicBezTo>
                    <a:cubicBezTo>
                      <a:pt x="14" y="0"/>
                      <a:pt x="14" y="0"/>
                      <a:pt x="14" y="0"/>
                    </a:cubicBezTo>
                    <a:cubicBezTo>
                      <a:pt x="25" y="0"/>
                      <a:pt x="25" y="0"/>
                      <a:pt x="25" y="0"/>
                    </a:cubicBezTo>
                    <a:cubicBezTo>
                      <a:pt x="26" y="0"/>
                      <a:pt x="27" y="1"/>
                      <a:pt x="27" y="2"/>
                    </a:cubicBezTo>
                    <a:cubicBezTo>
                      <a:pt x="27" y="105"/>
                      <a:pt x="27" y="105"/>
                      <a:pt x="27" y="105"/>
                    </a:cubicBezTo>
                    <a:cubicBezTo>
                      <a:pt x="27" y="107"/>
                      <a:pt x="26" y="108"/>
                      <a:pt x="25" y="108"/>
                    </a:cubicBezTo>
                    <a:cubicBezTo>
                      <a:pt x="14" y="108"/>
                      <a:pt x="14" y="108"/>
                      <a:pt x="14" y="108"/>
                    </a:cubicBezTo>
                    <a:cubicBezTo>
                      <a:pt x="14" y="103"/>
                      <a:pt x="14" y="103"/>
                      <a:pt x="14" y="103"/>
                    </a:cubicBezTo>
                    <a:cubicBezTo>
                      <a:pt x="23" y="103"/>
                      <a:pt x="23" y="103"/>
                      <a:pt x="23" y="103"/>
                    </a:cubicBezTo>
                    <a:lnTo>
                      <a:pt x="23" y="5"/>
                    </a:lnTo>
                    <a:close/>
                    <a:moveTo>
                      <a:pt x="14" y="5"/>
                    </a:moveTo>
                    <a:cubicBezTo>
                      <a:pt x="5" y="5"/>
                      <a:pt x="5" y="5"/>
                      <a:pt x="5" y="5"/>
                    </a:cubicBezTo>
                    <a:cubicBezTo>
                      <a:pt x="5" y="103"/>
                      <a:pt x="5" y="103"/>
                      <a:pt x="5" y="103"/>
                    </a:cubicBezTo>
                    <a:cubicBezTo>
                      <a:pt x="14" y="103"/>
                      <a:pt x="14" y="103"/>
                      <a:pt x="14" y="103"/>
                    </a:cubicBezTo>
                    <a:cubicBezTo>
                      <a:pt x="14" y="108"/>
                      <a:pt x="14" y="108"/>
                      <a:pt x="14" y="108"/>
                    </a:cubicBezTo>
                    <a:cubicBezTo>
                      <a:pt x="2" y="108"/>
                      <a:pt x="2" y="108"/>
                      <a:pt x="2" y="108"/>
                    </a:cubicBezTo>
                    <a:cubicBezTo>
                      <a:pt x="1" y="108"/>
                      <a:pt x="0" y="107"/>
                      <a:pt x="0" y="105"/>
                    </a:cubicBezTo>
                    <a:cubicBezTo>
                      <a:pt x="0" y="2"/>
                      <a:pt x="0" y="2"/>
                      <a:pt x="0" y="2"/>
                    </a:cubicBezTo>
                    <a:cubicBezTo>
                      <a:pt x="0" y="1"/>
                      <a:pt x="1" y="0"/>
                      <a:pt x="2" y="0"/>
                    </a:cubicBezTo>
                    <a:cubicBezTo>
                      <a:pt x="14" y="0"/>
                      <a:pt x="14" y="0"/>
                      <a:pt x="14"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2" name="Freeform 135"/>
              <p:cNvSpPr>
                <a:spLocks noEditPoints="1"/>
              </p:cNvSpPr>
              <p:nvPr/>
            </p:nvSpPr>
            <p:spPr bwMode="auto">
              <a:xfrm>
                <a:off x="7678750" y="123826"/>
                <a:ext cx="63500" cy="36514"/>
              </a:xfrm>
              <a:custGeom>
                <a:avLst/>
                <a:gdLst>
                  <a:gd name="T0" fmla="*/ 23 w 28"/>
                  <a:gd name="T1" fmla="*/ 5 h 16"/>
                  <a:gd name="T2" fmla="*/ 14 w 28"/>
                  <a:gd name="T3" fmla="*/ 5 h 16"/>
                  <a:gd name="T4" fmla="*/ 14 w 28"/>
                  <a:gd name="T5" fmla="*/ 0 h 16"/>
                  <a:gd name="T6" fmla="*/ 25 w 28"/>
                  <a:gd name="T7" fmla="*/ 0 h 16"/>
                  <a:gd name="T8" fmla="*/ 28 w 28"/>
                  <a:gd name="T9" fmla="*/ 3 h 16"/>
                  <a:gd name="T10" fmla="*/ 28 w 28"/>
                  <a:gd name="T11" fmla="*/ 14 h 16"/>
                  <a:gd name="T12" fmla="*/ 25 w 28"/>
                  <a:gd name="T13" fmla="*/ 16 h 16"/>
                  <a:gd name="T14" fmla="*/ 14 w 28"/>
                  <a:gd name="T15" fmla="*/ 16 h 16"/>
                  <a:gd name="T16" fmla="*/ 14 w 28"/>
                  <a:gd name="T17" fmla="*/ 11 h 16"/>
                  <a:gd name="T18" fmla="*/ 23 w 28"/>
                  <a:gd name="T19" fmla="*/ 11 h 16"/>
                  <a:gd name="T20" fmla="*/ 23 w 28"/>
                  <a:gd name="T21" fmla="*/ 5 h 16"/>
                  <a:gd name="T22" fmla="*/ 14 w 28"/>
                  <a:gd name="T23" fmla="*/ 5 h 16"/>
                  <a:gd name="T24" fmla="*/ 5 w 28"/>
                  <a:gd name="T25" fmla="*/ 5 h 16"/>
                  <a:gd name="T26" fmla="*/ 5 w 28"/>
                  <a:gd name="T27" fmla="*/ 11 h 16"/>
                  <a:gd name="T28" fmla="*/ 14 w 28"/>
                  <a:gd name="T29" fmla="*/ 11 h 16"/>
                  <a:gd name="T30" fmla="*/ 14 w 28"/>
                  <a:gd name="T31" fmla="*/ 16 h 16"/>
                  <a:gd name="T32" fmla="*/ 3 w 28"/>
                  <a:gd name="T33" fmla="*/ 16 h 16"/>
                  <a:gd name="T34" fmla="*/ 0 w 28"/>
                  <a:gd name="T35" fmla="*/ 14 h 16"/>
                  <a:gd name="T36" fmla="*/ 0 w 28"/>
                  <a:gd name="T37" fmla="*/ 3 h 16"/>
                  <a:gd name="T38" fmla="*/ 3 w 28"/>
                  <a:gd name="T39" fmla="*/ 0 h 16"/>
                  <a:gd name="T40" fmla="*/ 14 w 28"/>
                  <a:gd name="T41" fmla="*/ 0 h 16"/>
                  <a:gd name="T42" fmla="*/ 14 w 28"/>
                  <a:gd name="T4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6">
                    <a:moveTo>
                      <a:pt x="23" y="5"/>
                    </a:moveTo>
                    <a:cubicBezTo>
                      <a:pt x="14" y="5"/>
                      <a:pt x="14" y="5"/>
                      <a:pt x="14" y="5"/>
                    </a:cubicBezTo>
                    <a:cubicBezTo>
                      <a:pt x="14" y="0"/>
                      <a:pt x="14" y="0"/>
                      <a:pt x="14" y="0"/>
                    </a:cubicBezTo>
                    <a:cubicBezTo>
                      <a:pt x="25" y="0"/>
                      <a:pt x="25" y="0"/>
                      <a:pt x="25" y="0"/>
                    </a:cubicBezTo>
                    <a:cubicBezTo>
                      <a:pt x="27" y="0"/>
                      <a:pt x="28" y="2"/>
                      <a:pt x="28" y="3"/>
                    </a:cubicBezTo>
                    <a:cubicBezTo>
                      <a:pt x="28" y="14"/>
                      <a:pt x="28" y="14"/>
                      <a:pt x="28" y="14"/>
                    </a:cubicBezTo>
                    <a:cubicBezTo>
                      <a:pt x="28" y="15"/>
                      <a:pt x="27" y="16"/>
                      <a:pt x="25" y="16"/>
                    </a:cubicBezTo>
                    <a:cubicBezTo>
                      <a:pt x="14" y="16"/>
                      <a:pt x="14" y="16"/>
                      <a:pt x="14" y="16"/>
                    </a:cubicBezTo>
                    <a:cubicBezTo>
                      <a:pt x="14" y="11"/>
                      <a:pt x="14" y="11"/>
                      <a:pt x="14" y="11"/>
                    </a:cubicBezTo>
                    <a:cubicBezTo>
                      <a:pt x="23" y="11"/>
                      <a:pt x="23" y="11"/>
                      <a:pt x="23" y="11"/>
                    </a:cubicBezTo>
                    <a:lnTo>
                      <a:pt x="23" y="5"/>
                    </a:lnTo>
                    <a:close/>
                    <a:moveTo>
                      <a:pt x="14" y="5"/>
                    </a:moveTo>
                    <a:cubicBezTo>
                      <a:pt x="5" y="5"/>
                      <a:pt x="5" y="5"/>
                      <a:pt x="5" y="5"/>
                    </a:cubicBezTo>
                    <a:cubicBezTo>
                      <a:pt x="5" y="11"/>
                      <a:pt x="5" y="11"/>
                      <a:pt x="5" y="11"/>
                    </a:cubicBezTo>
                    <a:cubicBezTo>
                      <a:pt x="14" y="11"/>
                      <a:pt x="14" y="11"/>
                      <a:pt x="14" y="11"/>
                    </a:cubicBezTo>
                    <a:cubicBezTo>
                      <a:pt x="14" y="16"/>
                      <a:pt x="14" y="16"/>
                      <a:pt x="14" y="16"/>
                    </a:cubicBezTo>
                    <a:cubicBezTo>
                      <a:pt x="3" y="16"/>
                      <a:pt x="3" y="16"/>
                      <a:pt x="3" y="16"/>
                    </a:cubicBezTo>
                    <a:cubicBezTo>
                      <a:pt x="1" y="16"/>
                      <a:pt x="0" y="15"/>
                      <a:pt x="0" y="14"/>
                    </a:cubicBezTo>
                    <a:cubicBezTo>
                      <a:pt x="0" y="3"/>
                      <a:pt x="0" y="3"/>
                      <a:pt x="0" y="3"/>
                    </a:cubicBezTo>
                    <a:cubicBezTo>
                      <a:pt x="0" y="2"/>
                      <a:pt x="1" y="0"/>
                      <a:pt x="3" y="0"/>
                    </a:cubicBezTo>
                    <a:cubicBezTo>
                      <a:pt x="14" y="0"/>
                      <a:pt x="14" y="0"/>
                      <a:pt x="14"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3" name="Freeform 136"/>
              <p:cNvSpPr>
                <a:spLocks noEditPoints="1"/>
              </p:cNvSpPr>
              <p:nvPr/>
            </p:nvSpPr>
            <p:spPr bwMode="auto">
              <a:xfrm>
                <a:off x="7527937" y="179390"/>
                <a:ext cx="63500" cy="34925"/>
              </a:xfrm>
              <a:custGeom>
                <a:avLst/>
                <a:gdLst>
                  <a:gd name="T0" fmla="*/ 23 w 28"/>
                  <a:gd name="T1" fmla="*/ 5 h 16"/>
                  <a:gd name="T2" fmla="*/ 14 w 28"/>
                  <a:gd name="T3" fmla="*/ 5 h 16"/>
                  <a:gd name="T4" fmla="*/ 14 w 28"/>
                  <a:gd name="T5" fmla="*/ 0 h 16"/>
                  <a:gd name="T6" fmla="*/ 26 w 28"/>
                  <a:gd name="T7" fmla="*/ 0 h 16"/>
                  <a:gd name="T8" fmla="*/ 28 w 28"/>
                  <a:gd name="T9" fmla="*/ 3 h 16"/>
                  <a:gd name="T10" fmla="*/ 28 w 28"/>
                  <a:gd name="T11" fmla="*/ 14 h 16"/>
                  <a:gd name="T12" fmla="*/ 26 w 28"/>
                  <a:gd name="T13" fmla="*/ 16 h 16"/>
                  <a:gd name="T14" fmla="*/ 14 w 28"/>
                  <a:gd name="T15" fmla="*/ 16 h 16"/>
                  <a:gd name="T16" fmla="*/ 14 w 28"/>
                  <a:gd name="T17" fmla="*/ 11 h 16"/>
                  <a:gd name="T18" fmla="*/ 23 w 28"/>
                  <a:gd name="T19" fmla="*/ 11 h 16"/>
                  <a:gd name="T20" fmla="*/ 23 w 28"/>
                  <a:gd name="T21" fmla="*/ 5 h 16"/>
                  <a:gd name="T22" fmla="*/ 14 w 28"/>
                  <a:gd name="T23" fmla="*/ 5 h 16"/>
                  <a:gd name="T24" fmla="*/ 5 w 28"/>
                  <a:gd name="T25" fmla="*/ 5 h 16"/>
                  <a:gd name="T26" fmla="*/ 5 w 28"/>
                  <a:gd name="T27" fmla="*/ 11 h 16"/>
                  <a:gd name="T28" fmla="*/ 14 w 28"/>
                  <a:gd name="T29" fmla="*/ 11 h 16"/>
                  <a:gd name="T30" fmla="*/ 14 w 28"/>
                  <a:gd name="T31" fmla="*/ 16 h 16"/>
                  <a:gd name="T32" fmla="*/ 3 w 28"/>
                  <a:gd name="T33" fmla="*/ 16 h 16"/>
                  <a:gd name="T34" fmla="*/ 0 w 28"/>
                  <a:gd name="T35" fmla="*/ 14 h 16"/>
                  <a:gd name="T36" fmla="*/ 0 w 28"/>
                  <a:gd name="T37" fmla="*/ 3 h 16"/>
                  <a:gd name="T38" fmla="*/ 3 w 28"/>
                  <a:gd name="T39" fmla="*/ 0 h 16"/>
                  <a:gd name="T40" fmla="*/ 14 w 28"/>
                  <a:gd name="T41" fmla="*/ 0 h 16"/>
                  <a:gd name="T42" fmla="*/ 14 w 28"/>
                  <a:gd name="T4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6">
                    <a:moveTo>
                      <a:pt x="23" y="5"/>
                    </a:moveTo>
                    <a:cubicBezTo>
                      <a:pt x="14" y="5"/>
                      <a:pt x="14" y="5"/>
                      <a:pt x="14" y="5"/>
                    </a:cubicBezTo>
                    <a:cubicBezTo>
                      <a:pt x="14" y="0"/>
                      <a:pt x="14" y="0"/>
                      <a:pt x="14" y="0"/>
                    </a:cubicBezTo>
                    <a:cubicBezTo>
                      <a:pt x="26" y="0"/>
                      <a:pt x="26" y="0"/>
                      <a:pt x="26" y="0"/>
                    </a:cubicBezTo>
                    <a:cubicBezTo>
                      <a:pt x="27" y="0"/>
                      <a:pt x="28" y="1"/>
                      <a:pt x="28" y="3"/>
                    </a:cubicBezTo>
                    <a:cubicBezTo>
                      <a:pt x="28" y="14"/>
                      <a:pt x="28" y="14"/>
                      <a:pt x="28" y="14"/>
                    </a:cubicBezTo>
                    <a:cubicBezTo>
                      <a:pt x="28" y="15"/>
                      <a:pt x="27" y="16"/>
                      <a:pt x="26" y="16"/>
                    </a:cubicBezTo>
                    <a:cubicBezTo>
                      <a:pt x="14" y="16"/>
                      <a:pt x="14" y="16"/>
                      <a:pt x="14" y="16"/>
                    </a:cubicBezTo>
                    <a:cubicBezTo>
                      <a:pt x="14" y="11"/>
                      <a:pt x="14" y="11"/>
                      <a:pt x="14" y="11"/>
                    </a:cubicBezTo>
                    <a:cubicBezTo>
                      <a:pt x="23" y="11"/>
                      <a:pt x="23" y="11"/>
                      <a:pt x="23" y="11"/>
                    </a:cubicBezTo>
                    <a:lnTo>
                      <a:pt x="23" y="5"/>
                    </a:lnTo>
                    <a:close/>
                    <a:moveTo>
                      <a:pt x="14" y="5"/>
                    </a:moveTo>
                    <a:cubicBezTo>
                      <a:pt x="5" y="5"/>
                      <a:pt x="5" y="5"/>
                      <a:pt x="5" y="5"/>
                    </a:cubicBezTo>
                    <a:cubicBezTo>
                      <a:pt x="5" y="11"/>
                      <a:pt x="5" y="11"/>
                      <a:pt x="5" y="11"/>
                    </a:cubicBezTo>
                    <a:cubicBezTo>
                      <a:pt x="14" y="11"/>
                      <a:pt x="14" y="11"/>
                      <a:pt x="14" y="11"/>
                    </a:cubicBezTo>
                    <a:cubicBezTo>
                      <a:pt x="14" y="16"/>
                      <a:pt x="14" y="16"/>
                      <a:pt x="14" y="16"/>
                    </a:cubicBezTo>
                    <a:cubicBezTo>
                      <a:pt x="3" y="16"/>
                      <a:pt x="3" y="16"/>
                      <a:pt x="3" y="16"/>
                    </a:cubicBezTo>
                    <a:cubicBezTo>
                      <a:pt x="2" y="16"/>
                      <a:pt x="0" y="15"/>
                      <a:pt x="0" y="14"/>
                    </a:cubicBezTo>
                    <a:cubicBezTo>
                      <a:pt x="0" y="3"/>
                      <a:pt x="0" y="3"/>
                      <a:pt x="0" y="3"/>
                    </a:cubicBezTo>
                    <a:cubicBezTo>
                      <a:pt x="0" y="1"/>
                      <a:pt x="2" y="0"/>
                      <a:pt x="3" y="0"/>
                    </a:cubicBezTo>
                    <a:cubicBezTo>
                      <a:pt x="14" y="0"/>
                      <a:pt x="14" y="0"/>
                      <a:pt x="14"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4" name="Freeform 137"/>
              <p:cNvSpPr>
                <a:spLocks noEditPoints="1"/>
              </p:cNvSpPr>
              <p:nvPr/>
            </p:nvSpPr>
            <p:spPr bwMode="auto">
              <a:xfrm>
                <a:off x="7453324" y="271466"/>
                <a:ext cx="63500" cy="36514"/>
              </a:xfrm>
              <a:custGeom>
                <a:avLst/>
                <a:gdLst>
                  <a:gd name="T0" fmla="*/ 23 w 28"/>
                  <a:gd name="T1" fmla="*/ 5 h 16"/>
                  <a:gd name="T2" fmla="*/ 14 w 28"/>
                  <a:gd name="T3" fmla="*/ 5 h 16"/>
                  <a:gd name="T4" fmla="*/ 14 w 28"/>
                  <a:gd name="T5" fmla="*/ 0 h 16"/>
                  <a:gd name="T6" fmla="*/ 25 w 28"/>
                  <a:gd name="T7" fmla="*/ 0 h 16"/>
                  <a:gd name="T8" fmla="*/ 28 w 28"/>
                  <a:gd name="T9" fmla="*/ 2 h 16"/>
                  <a:gd name="T10" fmla="*/ 28 w 28"/>
                  <a:gd name="T11" fmla="*/ 13 h 16"/>
                  <a:gd name="T12" fmla="*/ 25 w 28"/>
                  <a:gd name="T13" fmla="*/ 16 h 16"/>
                  <a:gd name="T14" fmla="*/ 14 w 28"/>
                  <a:gd name="T15" fmla="*/ 16 h 16"/>
                  <a:gd name="T16" fmla="*/ 14 w 28"/>
                  <a:gd name="T17" fmla="*/ 11 h 16"/>
                  <a:gd name="T18" fmla="*/ 23 w 28"/>
                  <a:gd name="T19" fmla="*/ 11 h 16"/>
                  <a:gd name="T20" fmla="*/ 23 w 28"/>
                  <a:gd name="T21" fmla="*/ 5 h 16"/>
                  <a:gd name="T22" fmla="*/ 14 w 28"/>
                  <a:gd name="T23" fmla="*/ 5 h 16"/>
                  <a:gd name="T24" fmla="*/ 5 w 28"/>
                  <a:gd name="T25" fmla="*/ 5 h 16"/>
                  <a:gd name="T26" fmla="*/ 5 w 28"/>
                  <a:gd name="T27" fmla="*/ 11 h 16"/>
                  <a:gd name="T28" fmla="*/ 14 w 28"/>
                  <a:gd name="T29" fmla="*/ 11 h 16"/>
                  <a:gd name="T30" fmla="*/ 14 w 28"/>
                  <a:gd name="T31" fmla="*/ 16 h 16"/>
                  <a:gd name="T32" fmla="*/ 3 w 28"/>
                  <a:gd name="T33" fmla="*/ 16 h 16"/>
                  <a:gd name="T34" fmla="*/ 0 w 28"/>
                  <a:gd name="T35" fmla="*/ 13 h 16"/>
                  <a:gd name="T36" fmla="*/ 0 w 28"/>
                  <a:gd name="T37" fmla="*/ 2 h 16"/>
                  <a:gd name="T38" fmla="*/ 3 w 28"/>
                  <a:gd name="T39" fmla="*/ 0 h 16"/>
                  <a:gd name="T40" fmla="*/ 14 w 28"/>
                  <a:gd name="T41" fmla="*/ 0 h 16"/>
                  <a:gd name="T42" fmla="*/ 14 w 28"/>
                  <a:gd name="T4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6">
                    <a:moveTo>
                      <a:pt x="23" y="5"/>
                    </a:moveTo>
                    <a:cubicBezTo>
                      <a:pt x="14" y="5"/>
                      <a:pt x="14" y="5"/>
                      <a:pt x="14" y="5"/>
                    </a:cubicBezTo>
                    <a:cubicBezTo>
                      <a:pt x="14" y="0"/>
                      <a:pt x="14" y="0"/>
                      <a:pt x="14" y="0"/>
                    </a:cubicBezTo>
                    <a:cubicBezTo>
                      <a:pt x="25" y="0"/>
                      <a:pt x="25" y="0"/>
                      <a:pt x="25" y="0"/>
                    </a:cubicBezTo>
                    <a:cubicBezTo>
                      <a:pt x="27" y="0"/>
                      <a:pt x="28" y="1"/>
                      <a:pt x="28" y="2"/>
                    </a:cubicBezTo>
                    <a:cubicBezTo>
                      <a:pt x="28" y="13"/>
                      <a:pt x="28" y="13"/>
                      <a:pt x="28" y="13"/>
                    </a:cubicBezTo>
                    <a:cubicBezTo>
                      <a:pt x="28" y="15"/>
                      <a:pt x="27" y="16"/>
                      <a:pt x="25" y="16"/>
                    </a:cubicBezTo>
                    <a:cubicBezTo>
                      <a:pt x="14" y="16"/>
                      <a:pt x="14" y="16"/>
                      <a:pt x="14" y="16"/>
                    </a:cubicBezTo>
                    <a:cubicBezTo>
                      <a:pt x="14" y="11"/>
                      <a:pt x="14" y="11"/>
                      <a:pt x="14" y="11"/>
                    </a:cubicBezTo>
                    <a:cubicBezTo>
                      <a:pt x="23" y="11"/>
                      <a:pt x="23" y="11"/>
                      <a:pt x="23" y="11"/>
                    </a:cubicBezTo>
                    <a:lnTo>
                      <a:pt x="23" y="5"/>
                    </a:lnTo>
                    <a:close/>
                    <a:moveTo>
                      <a:pt x="14" y="5"/>
                    </a:moveTo>
                    <a:cubicBezTo>
                      <a:pt x="5" y="5"/>
                      <a:pt x="5" y="5"/>
                      <a:pt x="5" y="5"/>
                    </a:cubicBezTo>
                    <a:cubicBezTo>
                      <a:pt x="5" y="11"/>
                      <a:pt x="5" y="11"/>
                      <a:pt x="5" y="11"/>
                    </a:cubicBezTo>
                    <a:cubicBezTo>
                      <a:pt x="14" y="11"/>
                      <a:pt x="14" y="11"/>
                      <a:pt x="14" y="11"/>
                    </a:cubicBezTo>
                    <a:cubicBezTo>
                      <a:pt x="14" y="16"/>
                      <a:pt x="14" y="16"/>
                      <a:pt x="14" y="16"/>
                    </a:cubicBezTo>
                    <a:cubicBezTo>
                      <a:pt x="3" y="16"/>
                      <a:pt x="3" y="16"/>
                      <a:pt x="3" y="16"/>
                    </a:cubicBezTo>
                    <a:cubicBezTo>
                      <a:pt x="1" y="16"/>
                      <a:pt x="0" y="15"/>
                      <a:pt x="0" y="13"/>
                    </a:cubicBezTo>
                    <a:cubicBezTo>
                      <a:pt x="0" y="2"/>
                      <a:pt x="0" y="2"/>
                      <a:pt x="0" y="2"/>
                    </a:cubicBezTo>
                    <a:cubicBezTo>
                      <a:pt x="0" y="1"/>
                      <a:pt x="1" y="0"/>
                      <a:pt x="3" y="0"/>
                    </a:cubicBezTo>
                    <a:cubicBezTo>
                      <a:pt x="14" y="0"/>
                      <a:pt x="14" y="0"/>
                      <a:pt x="14"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5" name="Freeform 138"/>
              <p:cNvSpPr>
                <a:spLocks noEditPoints="1"/>
              </p:cNvSpPr>
              <p:nvPr/>
            </p:nvSpPr>
            <p:spPr bwMode="auto">
              <a:xfrm>
                <a:off x="7378712" y="238127"/>
                <a:ext cx="60325" cy="34925"/>
              </a:xfrm>
              <a:custGeom>
                <a:avLst/>
                <a:gdLst>
                  <a:gd name="T0" fmla="*/ 23 w 27"/>
                  <a:gd name="T1" fmla="*/ 5 h 16"/>
                  <a:gd name="T2" fmla="*/ 14 w 27"/>
                  <a:gd name="T3" fmla="*/ 5 h 16"/>
                  <a:gd name="T4" fmla="*/ 14 w 27"/>
                  <a:gd name="T5" fmla="*/ 0 h 16"/>
                  <a:gd name="T6" fmla="*/ 25 w 27"/>
                  <a:gd name="T7" fmla="*/ 0 h 16"/>
                  <a:gd name="T8" fmla="*/ 27 w 27"/>
                  <a:gd name="T9" fmla="*/ 3 h 16"/>
                  <a:gd name="T10" fmla="*/ 27 w 27"/>
                  <a:gd name="T11" fmla="*/ 14 h 16"/>
                  <a:gd name="T12" fmla="*/ 25 w 27"/>
                  <a:gd name="T13" fmla="*/ 16 h 16"/>
                  <a:gd name="T14" fmla="*/ 14 w 27"/>
                  <a:gd name="T15" fmla="*/ 16 h 16"/>
                  <a:gd name="T16" fmla="*/ 14 w 27"/>
                  <a:gd name="T17" fmla="*/ 11 h 16"/>
                  <a:gd name="T18" fmla="*/ 23 w 27"/>
                  <a:gd name="T19" fmla="*/ 11 h 16"/>
                  <a:gd name="T20" fmla="*/ 23 w 27"/>
                  <a:gd name="T21" fmla="*/ 5 h 16"/>
                  <a:gd name="T22" fmla="*/ 14 w 27"/>
                  <a:gd name="T23" fmla="*/ 5 h 16"/>
                  <a:gd name="T24" fmla="*/ 5 w 27"/>
                  <a:gd name="T25" fmla="*/ 5 h 16"/>
                  <a:gd name="T26" fmla="*/ 5 w 27"/>
                  <a:gd name="T27" fmla="*/ 11 h 16"/>
                  <a:gd name="T28" fmla="*/ 14 w 27"/>
                  <a:gd name="T29" fmla="*/ 11 h 16"/>
                  <a:gd name="T30" fmla="*/ 14 w 27"/>
                  <a:gd name="T31" fmla="*/ 16 h 16"/>
                  <a:gd name="T32" fmla="*/ 2 w 27"/>
                  <a:gd name="T33" fmla="*/ 16 h 16"/>
                  <a:gd name="T34" fmla="*/ 0 w 27"/>
                  <a:gd name="T35" fmla="*/ 14 h 16"/>
                  <a:gd name="T36" fmla="*/ 0 w 27"/>
                  <a:gd name="T37" fmla="*/ 3 h 16"/>
                  <a:gd name="T38" fmla="*/ 2 w 27"/>
                  <a:gd name="T39" fmla="*/ 0 h 16"/>
                  <a:gd name="T40" fmla="*/ 14 w 27"/>
                  <a:gd name="T41" fmla="*/ 0 h 16"/>
                  <a:gd name="T42" fmla="*/ 14 w 27"/>
                  <a:gd name="T4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16">
                    <a:moveTo>
                      <a:pt x="23" y="5"/>
                    </a:moveTo>
                    <a:cubicBezTo>
                      <a:pt x="14" y="5"/>
                      <a:pt x="14" y="5"/>
                      <a:pt x="14" y="5"/>
                    </a:cubicBezTo>
                    <a:cubicBezTo>
                      <a:pt x="14" y="0"/>
                      <a:pt x="14" y="0"/>
                      <a:pt x="14" y="0"/>
                    </a:cubicBezTo>
                    <a:cubicBezTo>
                      <a:pt x="25" y="0"/>
                      <a:pt x="25" y="0"/>
                      <a:pt x="25" y="0"/>
                    </a:cubicBezTo>
                    <a:cubicBezTo>
                      <a:pt x="26" y="0"/>
                      <a:pt x="27" y="1"/>
                      <a:pt x="27" y="3"/>
                    </a:cubicBezTo>
                    <a:cubicBezTo>
                      <a:pt x="27" y="14"/>
                      <a:pt x="27" y="14"/>
                      <a:pt x="27" y="14"/>
                    </a:cubicBezTo>
                    <a:cubicBezTo>
                      <a:pt x="27" y="15"/>
                      <a:pt x="26" y="16"/>
                      <a:pt x="25" y="16"/>
                    </a:cubicBezTo>
                    <a:cubicBezTo>
                      <a:pt x="14" y="16"/>
                      <a:pt x="14" y="16"/>
                      <a:pt x="14" y="16"/>
                    </a:cubicBezTo>
                    <a:cubicBezTo>
                      <a:pt x="14" y="11"/>
                      <a:pt x="14" y="11"/>
                      <a:pt x="14" y="11"/>
                    </a:cubicBezTo>
                    <a:cubicBezTo>
                      <a:pt x="23" y="11"/>
                      <a:pt x="23" y="11"/>
                      <a:pt x="23" y="11"/>
                    </a:cubicBezTo>
                    <a:lnTo>
                      <a:pt x="23" y="5"/>
                    </a:lnTo>
                    <a:close/>
                    <a:moveTo>
                      <a:pt x="14" y="5"/>
                    </a:moveTo>
                    <a:cubicBezTo>
                      <a:pt x="5" y="5"/>
                      <a:pt x="5" y="5"/>
                      <a:pt x="5" y="5"/>
                    </a:cubicBezTo>
                    <a:cubicBezTo>
                      <a:pt x="5" y="11"/>
                      <a:pt x="5" y="11"/>
                      <a:pt x="5" y="11"/>
                    </a:cubicBezTo>
                    <a:cubicBezTo>
                      <a:pt x="14" y="11"/>
                      <a:pt x="14" y="11"/>
                      <a:pt x="14" y="11"/>
                    </a:cubicBezTo>
                    <a:cubicBezTo>
                      <a:pt x="14" y="16"/>
                      <a:pt x="14" y="16"/>
                      <a:pt x="14" y="16"/>
                    </a:cubicBezTo>
                    <a:cubicBezTo>
                      <a:pt x="2" y="16"/>
                      <a:pt x="2" y="16"/>
                      <a:pt x="2" y="16"/>
                    </a:cubicBezTo>
                    <a:cubicBezTo>
                      <a:pt x="1" y="16"/>
                      <a:pt x="0" y="15"/>
                      <a:pt x="0" y="14"/>
                    </a:cubicBezTo>
                    <a:cubicBezTo>
                      <a:pt x="0" y="3"/>
                      <a:pt x="0" y="3"/>
                      <a:pt x="0" y="3"/>
                    </a:cubicBezTo>
                    <a:cubicBezTo>
                      <a:pt x="0" y="1"/>
                      <a:pt x="1" y="0"/>
                      <a:pt x="2" y="0"/>
                    </a:cubicBezTo>
                    <a:cubicBezTo>
                      <a:pt x="14" y="0"/>
                      <a:pt x="14" y="0"/>
                      <a:pt x="14"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6" name="Freeform 139"/>
              <p:cNvSpPr>
                <a:spLocks noEditPoints="1"/>
              </p:cNvSpPr>
              <p:nvPr/>
            </p:nvSpPr>
            <p:spPr bwMode="auto">
              <a:xfrm>
                <a:off x="7604138" y="315916"/>
                <a:ext cx="61913" cy="34925"/>
              </a:xfrm>
              <a:custGeom>
                <a:avLst/>
                <a:gdLst>
                  <a:gd name="T0" fmla="*/ 23 w 27"/>
                  <a:gd name="T1" fmla="*/ 4 h 15"/>
                  <a:gd name="T2" fmla="*/ 14 w 27"/>
                  <a:gd name="T3" fmla="*/ 4 h 15"/>
                  <a:gd name="T4" fmla="*/ 14 w 27"/>
                  <a:gd name="T5" fmla="*/ 0 h 15"/>
                  <a:gd name="T6" fmla="*/ 25 w 27"/>
                  <a:gd name="T7" fmla="*/ 0 h 15"/>
                  <a:gd name="T8" fmla="*/ 27 w 27"/>
                  <a:gd name="T9" fmla="*/ 2 h 15"/>
                  <a:gd name="T10" fmla="*/ 27 w 27"/>
                  <a:gd name="T11" fmla="*/ 13 h 15"/>
                  <a:gd name="T12" fmla="*/ 25 w 27"/>
                  <a:gd name="T13" fmla="*/ 15 h 15"/>
                  <a:gd name="T14" fmla="*/ 14 w 27"/>
                  <a:gd name="T15" fmla="*/ 15 h 15"/>
                  <a:gd name="T16" fmla="*/ 14 w 27"/>
                  <a:gd name="T17" fmla="*/ 11 h 15"/>
                  <a:gd name="T18" fmla="*/ 23 w 27"/>
                  <a:gd name="T19" fmla="*/ 11 h 15"/>
                  <a:gd name="T20" fmla="*/ 23 w 27"/>
                  <a:gd name="T21" fmla="*/ 4 h 15"/>
                  <a:gd name="T22" fmla="*/ 14 w 27"/>
                  <a:gd name="T23" fmla="*/ 4 h 15"/>
                  <a:gd name="T24" fmla="*/ 5 w 27"/>
                  <a:gd name="T25" fmla="*/ 4 h 15"/>
                  <a:gd name="T26" fmla="*/ 5 w 27"/>
                  <a:gd name="T27" fmla="*/ 11 h 15"/>
                  <a:gd name="T28" fmla="*/ 14 w 27"/>
                  <a:gd name="T29" fmla="*/ 11 h 15"/>
                  <a:gd name="T30" fmla="*/ 14 w 27"/>
                  <a:gd name="T31" fmla="*/ 15 h 15"/>
                  <a:gd name="T32" fmla="*/ 2 w 27"/>
                  <a:gd name="T33" fmla="*/ 15 h 15"/>
                  <a:gd name="T34" fmla="*/ 0 w 27"/>
                  <a:gd name="T35" fmla="*/ 13 h 15"/>
                  <a:gd name="T36" fmla="*/ 0 w 27"/>
                  <a:gd name="T37" fmla="*/ 2 h 15"/>
                  <a:gd name="T38" fmla="*/ 2 w 27"/>
                  <a:gd name="T39" fmla="*/ 0 h 15"/>
                  <a:gd name="T40" fmla="*/ 14 w 27"/>
                  <a:gd name="T41" fmla="*/ 0 h 15"/>
                  <a:gd name="T42" fmla="*/ 14 w 27"/>
                  <a:gd name="T43"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15">
                    <a:moveTo>
                      <a:pt x="23" y="4"/>
                    </a:moveTo>
                    <a:cubicBezTo>
                      <a:pt x="14" y="4"/>
                      <a:pt x="14" y="4"/>
                      <a:pt x="14" y="4"/>
                    </a:cubicBezTo>
                    <a:cubicBezTo>
                      <a:pt x="14" y="0"/>
                      <a:pt x="14" y="0"/>
                      <a:pt x="14" y="0"/>
                    </a:cubicBezTo>
                    <a:cubicBezTo>
                      <a:pt x="25" y="0"/>
                      <a:pt x="25" y="0"/>
                      <a:pt x="25" y="0"/>
                    </a:cubicBezTo>
                    <a:cubicBezTo>
                      <a:pt x="26" y="0"/>
                      <a:pt x="27" y="1"/>
                      <a:pt x="27" y="2"/>
                    </a:cubicBezTo>
                    <a:cubicBezTo>
                      <a:pt x="27" y="13"/>
                      <a:pt x="27" y="13"/>
                      <a:pt x="27" y="13"/>
                    </a:cubicBezTo>
                    <a:cubicBezTo>
                      <a:pt x="27" y="14"/>
                      <a:pt x="26" y="15"/>
                      <a:pt x="25" y="15"/>
                    </a:cubicBezTo>
                    <a:cubicBezTo>
                      <a:pt x="14" y="15"/>
                      <a:pt x="14" y="15"/>
                      <a:pt x="14" y="15"/>
                    </a:cubicBezTo>
                    <a:cubicBezTo>
                      <a:pt x="14" y="11"/>
                      <a:pt x="14" y="11"/>
                      <a:pt x="14" y="11"/>
                    </a:cubicBezTo>
                    <a:cubicBezTo>
                      <a:pt x="23" y="11"/>
                      <a:pt x="23" y="11"/>
                      <a:pt x="23" y="11"/>
                    </a:cubicBezTo>
                    <a:lnTo>
                      <a:pt x="23" y="4"/>
                    </a:lnTo>
                    <a:close/>
                    <a:moveTo>
                      <a:pt x="14" y="4"/>
                    </a:moveTo>
                    <a:cubicBezTo>
                      <a:pt x="5" y="4"/>
                      <a:pt x="5" y="4"/>
                      <a:pt x="5" y="4"/>
                    </a:cubicBezTo>
                    <a:cubicBezTo>
                      <a:pt x="5" y="11"/>
                      <a:pt x="5" y="11"/>
                      <a:pt x="5" y="11"/>
                    </a:cubicBezTo>
                    <a:cubicBezTo>
                      <a:pt x="14" y="11"/>
                      <a:pt x="14" y="11"/>
                      <a:pt x="14" y="11"/>
                    </a:cubicBezTo>
                    <a:cubicBezTo>
                      <a:pt x="14" y="15"/>
                      <a:pt x="14" y="15"/>
                      <a:pt x="14" y="15"/>
                    </a:cubicBezTo>
                    <a:cubicBezTo>
                      <a:pt x="2" y="15"/>
                      <a:pt x="2" y="15"/>
                      <a:pt x="2" y="15"/>
                    </a:cubicBezTo>
                    <a:cubicBezTo>
                      <a:pt x="1" y="15"/>
                      <a:pt x="0" y="14"/>
                      <a:pt x="0" y="13"/>
                    </a:cubicBezTo>
                    <a:cubicBezTo>
                      <a:pt x="0" y="2"/>
                      <a:pt x="0" y="2"/>
                      <a:pt x="0" y="2"/>
                    </a:cubicBezTo>
                    <a:cubicBezTo>
                      <a:pt x="0" y="1"/>
                      <a:pt x="1" y="0"/>
                      <a:pt x="2" y="0"/>
                    </a:cubicBezTo>
                    <a:cubicBezTo>
                      <a:pt x="14" y="0"/>
                      <a:pt x="14" y="0"/>
                      <a:pt x="14" y="0"/>
                    </a:cubicBezTo>
                    <a:lnTo>
                      <a:pt x="1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7" name="Freeform 140"/>
              <p:cNvSpPr>
                <a:spLocks noEditPoints="1"/>
              </p:cNvSpPr>
              <p:nvPr/>
            </p:nvSpPr>
            <p:spPr bwMode="auto">
              <a:xfrm>
                <a:off x="8863026" y="1331921"/>
                <a:ext cx="249238" cy="247651"/>
              </a:xfrm>
              <a:custGeom>
                <a:avLst/>
                <a:gdLst>
                  <a:gd name="T0" fmla="*/ 55 w 110"/>
                  <a:gd name="T1" fmla="*/ 5 h 110"/>
                  <a:gd name="T2" fmla="*/ 107 w 110"/>
                  <a:gd name="T3" fmla="*/ 0 h 110"/>
                  <a:gd name="T4" fmla="*/ 110 w 110"/>
                  <a:gd name="T5" fmla="*/ 107 h 110"/>
                  <a:gd name="T6" fmla="*/ 55 w 110"/>
                  <a:gd name="T7" fmla="*/ 110 h 110"/>
                  <a:gd name="T8" fmla="*/ 105 w 110"/>
                  <a:gd name="T9" fmla="*/ 105 h 110"/>
                  <a:gd name="T10" fmla="*/ 55 w 110"/>
                  <a:gd name="T11" fmla="*/ 101 h 110"/>
                  <a:gd name="T12" fmla="*/ 72 w 110"/>
                  <a:gd name="T13" fmla="*/ 99 h 110"/>
                  <a:gd name="T14" fmla="*/ 69 w 110"/>
                  <a:gd name="T15" fmla="*/ 88 h 110"/>
                  <a:gd name="T16" fmla="*/ 62 w 110"/>
                  <a:gd name="T17" fmla="*/ 45 h 110"/>
                  <a:gd name="T18" fmla="*/ 72 w 110"/>
                  <a:gd name="T19" fmla="*/ 42 h 110"/>
                  <a:gd name="T20" fmla="*/ 69 w 110"/>
                  <a:gd name="T21" fmla="*/ 32 h 110"/>
                  <a:gd name="T22" fmla="*/ 55 w 110"/>
                  <a:gd name="T23" fmla="*/ 37 h 110"/>
                  <a:gd name="T24" fmla="*/ 67 w 110"/>
                  <a:gd name="T25" fmla="*/ 40 h 110"/>
                  <a:gd name="T26" fmla="*/ 57 w 110"/>
                  <a:gd name="T27" fmla="*/ 42 h 110"/>
                  <a:gd name="T28" fmla="*/ 60 w 110"/>
                  <a:gd name="T29" fmla="*/ 93 h 110"/>
                  <a:gd name="T30" fmla="*/ 67 w 110"/>
                  <a:gd name="T31" fmla="*/ 96 h 110"/>
                  <a:gd name="T32" fmla="*/ 55 w 110"/>
                  <a:gd name="T33" fmla="*/ 101 h 110"/>
                  <a:gd name="T34" fmla="*/ 55 w 110"/>
                  <a:gd name="T35" fmla="*/ 30 h 110"/>
                  <a:gd name="T36" fmla="*/ 66 w 110"/>
                  <a:gd name="T37" fmla="*/ 19 h 110"/>
                  <a:gd name="T38" fmla="*/ 55 w 110"/>
                  <a:gd name="T39" fmla="*/ 9 h 110"/>
                  <a:gd name="T40" fmla="*/ 55 w 110"/>
                  <a:gd name="T41" fmla="*/ 13 h 110"/>
                  <a:gd name="T42" fmla="*/ 59 w 110"/>
                  <a:gd name="T43" fmla="*/ 15 h 110"/>
                  <a:gd name="T44" fmla="*/ 59 w 110"/>
                  <a:gd name="T45" fmla="*/ 23 h 110"/>
                  <a:gd name="T46" fmla="*/ 55 w 110"/>
                  <a:gd name="T47" fmla="*/ 25 h 110"/>
                  <a:gd name="T48" fmla="*/ 55 w 110"/>
                  <a:gd name="T49" fmla="*/ 5 h 110"/>
                  <a:gd name="T50" fmla="*/ 5 w 110"/>
                  <a:gd name="T51" fmla="*/ 105 h 110"/>
                  <a:gd name="T52" fmla="*/ 55 w 110"/>
                  <a:gd name="T53" fmla="*/ 110 h 110"/>
                  <a:gd name="T54" fmla="*/ 0 w 110"/>
                  <a:gd name="T55" fmla="*/ 107 h 110"/>
                  <a:gd name="T56" fmla="*/ 2 w 110"/>
                  <a:gd name="T57" fmla="*/ 0 h 110"/>
                  <a:gd name="T58" fmla="*/ 55 w 110"/>
                  <a:gd name="T59" fmla="*/ 5 h 110"/>
                  <a:gd name="T60" fmla="*/ 48 w 110"/>
                  <a:gd name="T61" fmla="*/ 11 h 110"/>
                  <a:gd name="T62" fmla="*/ 45 w 110"/>
                  <a:gd name="T63" fmla="*/ 19 h 110"/>
                  <a:gd name="T64" fmla="*/ 48 w 110"/>
                  <a:gd name="T65" fmla="*/ 27 h 110"/>
                  <a:gd name="T66" fmla="*/ 55 w 110"/>
                  <a:gd name="T67" fmla="*/ 30 h 110"/>
                  <a:gd name="T68" fmla="*/ 51 w 110"/>
                  <a:gd name="T69" fmla="*/ 23 h 110"/>
                  <a:gd name="T70" fmla="*/ 50 w 110"/>
                  <a:gd name="T71" fmla="*/ 19 h 110"/>
                  <a:gd name="T72" fmla="*/ 51 w 110"/>
                  <a:gd name="T73" fmla="*/ 15 h 110"/>
                  <a:gd name="T74" fmla="*/ 55 w 110"/>
                  <a:gd name="T75" fmla="*/ 9 h 110"/>
                  <a:gd name="T76" fmla="*/ 41 w 110"/>
                  <a:gd name="T77" fmla="*/ 32 h 110"/>
                  <a:gd name="T78" fmla="*/ 39 w 110"/>
                  <a:gd name="T79" fmla="*/ 42 h 110"/>
                  <a:gd name="T80" fmla="*/ 49 w 110"/>
                  <a:gd name="T81" fmla="*/ 45 h 110"/>
                  <a:gd name="T82" fmla="*/ 41 w 110"/>
                  <a:gd name="T83" fmla="*/ 88 h 110"/>
                  <a:gd name="T84" fmla="*/ 39 w 110"/>
                  <a:gd name="T85" fmla="*/ 99 h 110"/>
                  <a:gd name="T86" fmla="*/ 55 w 110"/>
                  <a:gd name="T87" fmla="*/ 101 h 110"/>
                  <a:gd name="T88" fmla="*/ 44 w 110"/>
                  <a:gd name="T89" fmla="*/ 96 h 110"/>
                  <a:gd name="T90" fmla="*/ 51 w 110"/>
                  <a:gd name="T91" fmla="*/ 93 h 110"/>
                  <a:gd name="T92" fmla="*/ 53 w 110"/>
                  <a:gd name="T93" fmla="*/ 42 h 110"/>
                  <a:gd name="T94" fmla="*/ 44 w 110"/>
                  <a:gd name="T95" fmla="*/ 40 h 110"/>
                  <a:gd name="T96" fmla="*/ 55 w 110"/>
                  <a:gd name="T97" fmla="*/ 3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0" h="110">
                    <a:moveTo>
                      <a:pt x="105" y="5"/>
                    </a:moveTo>
                    <a:cubicBezTo>
                      <a:pt x="55" y="5"/>
                      <a:pt x="55" y="5"/>
                      <a:pt x="55" y="5"/>
                    </a:cubicBezTo>
                    <a:cubicBezTo>
                      <a:pt x="55" y="0"/>
                      <a:pt x="55" y="0"/>
                      <a:pt x="55" y="0"/>
                    </a:cubicBezTo>
                    <a:cubicBezTo>
                      <a:pt x="107" y="0"/>
                      <a:pt x="107" y="0"/>
                      <a:pt x="107" y="0"/>
                    </a:cubicBezTo>
                    <a:cubicBezTo>
                      <a:pt x="109" y="0"/>
                      <a:pt x="110" y="1"/>
                      <a:pt x="110" y="2"/>
                    </a:cubicBezTo>
                    <a:cubicBezTo>
                      <a:pt x="110" y="107"/>
                      <a:pt x="110" y="107"/>
                      <a:pt x="110" y="107"/>
                    </a:cubicBezTo>
                    <a:cubicBezTo>
                      <a:pt x="110" y="109"/>
                      <a:pt x="109" y="110"/>
                      <a:pt x="107" y="110"/>
                    </a:cubicBezTo>
                    <a:cubicBezTo>
                      <a:pt x="55" y="110"/>
                      <a:pt x="55" y="110"/>
                      <a:pt x="55" y="110"/>
                    </a:cubicBezTo>
                    <a:cubicBezTo>
                      <a:pt x="55" y="105"/>
                      <a:pt x="55" y="105"/>
                      <a:pt x="55" y="105"/>
                    </a:cubicBezTo>
                    <a:cubicBezTo>
                      <a:pt x="105" y="105"/>
                      <a:pt x="105" y="105"/>
                      <a:pt x="105" y="105"/>
                    </a:cubicBezTo>
                    <a:cubicBezTo>
                      <a:pt x="105" y="5"/>
                      <a:pt x="105" y="5"/>
                      <a:pt x="105" y="5"/>
                    </a:cubicBezTo>
                    <a:close/>
                    <a:moveTo>
                      <a:pt x="55" y="101"/>
                    </a:moveTo>
                    <a:cubicBezTo>
                      <a:pt x="69" y="101"/>
                      <a:pt x="69" y="101"/>
                      <a:pt x="69" y="101"/>
                    </a:cubicBezTo>
                    <a:cubicBezTo>
                      <a:pt x="71" y="101"/>
                      <a:pt x="72" y="100"/>
                      <a:pt x="72" y="99"/>
                    </a:cubicBezTo>
                    <a:cubicBezTo>
                      <a:pt x="72" y="91"/>
                      <a:pt x="72" y="91"/>
                      <a:pt x="72" y="91"/>
                    </a:cubicBezTo>
                    <a:cubicBezTo>
                      <a:pt x="72" y="90"/>
                      <a:pt x="71" y="88"/>
                      <a:pt x="69" y="88"/>
                    </a:cubicBezTo>
                    <a:cubicBezTo>
                      <a:pt x="62" y="88"/>
                      <a:pt x="62" y="88"/>
                      <a:pt x="62" y="88"/>
                    </a:cubicBezTo>
                    <a:cubicBezTo>
                      <a:pt x="62" y="45"/>
                      <a:pt x="62" y="45"/>
                      <a:pt x="62" y="45"/>
                    </a:cubicBezTo>
                    <a:cubicBezTo>
                      <a:pt x="69" y="45"/>
                      <a:pt x="69" y="45"/>
                      <a:pt x="69" y="45"/>
                    </a:cubicBezTo>
                    <a:cubicBezTo>
                      <a:pt x="71" y="45"/>
                      <a:pt x="72" y="44"/>
                      <a:pt x="72" y="42"/>
                    </a:cubicBezTo>
                    <a:cubicBezTo>
                      <a:pt x="72" y="34"/>
                      <a:pt x="72" y="34"/>
                      <a:pt x="72" y="34"/>
                    </a:cubicBezTo>
                    <a:cubicBezTo>
                      <a:pt x="72" y="33"/>
                      <a:pt x="71" y="32"/>
                      <a:pt x="69" y="32"/>
                    </a:cubicBezTo>
                    <a:cubicBezTo>
                      <a:pt x="55" y="32"/>
                      <a:pt x="55" y="32"/>
                      <a:pt x="55" y="32"/>
                    </a:cubicBezTo>
                    <a:cubicBezTo>
                      <a:pt x="55" y="37"/>
                      <a:pt x="55" y="37"/>
                      <a:pt x="55" y="37"/>
                    </a:cubicBezTo>
                    <a:cubicBezTo>
                      <a:pt x="67" y="37"/>
                      <a:pt x="67" y="37"/>
                      <a:pt x="67" y="37"/>
                    </a:cubicBezTo>
                    <a:cubicBezTo>
                      <a:pt x="67" y="40"/>
                      <a:pt x="67" y="40"/>
                      <a:pt x="67" y="40"/>
                    </a:cubicBezTo>
                    <a:cubicBezTo>
                      <a:pt x="60" y="40"/>
                      <a:pt x="60" y="40"/>
                      <a:pt x="60" y="40"/>
                    </a:cubicBezTo>
                    <a:cubicBezTo>
                      <a:pt x="58" y="40"/>
                      <a:pt x="57" y="41"/>
                      <a:pt x="57" y="42"/>
                    </a:cubicBezTo>
                    <a:cubicBezTo>
                      <a:pt x="57" y="91"/>
                      <a:pt x="57" y="91"/>
                      <a:pt x="57" y="91"/>
                    </a:cubicBezTo>
                    <a:cubicBezTo>
                      <a:pt x="57" y="92"/>
                      <a:pt x="58" y="93"/>
                      <a:pt x="60" y="93"/>
                    </a:cubicBezTo>
                    <a:cubicBezTo>
                      <a:pt x="67" y="93"/>
                      <a:pt x="67" y="93"/>
                      <a:pt x="67" y="93"/>
                    </a:cubicBezTo>
                    <a:cubicBezTo>
                      <a:pt x="67" y="96"/>
                      <a:pt x="67" y="96"/>
                      <a:pt x="67" y="96"/>
                    </a:cubicBezTo>
                    <a:cubicBezTo>
                      <a:pt x="55" y="96"/>
                      <a:pt x="55" y="96"/>
                      <a:pt x="55" y="96"/>
                    </a:cubicBezTo>
                    <a:cubicBezTo>
                      <a:pt x="55" y="101"/>
                      <a:pt x="55" y="101"/>
                      <a:pt x="55" y="101"/>
                    </a:cubicBezTo>
                    <a:close/>
                    <a:moveTo>
                      <a:pt x="55" y="30"/>
                    </a:moveTo>
                    <a:cubicBezTo>
                      <a:pt x="55" y="30"/>
                      <a:pt x="55" y="30"/>
                      <a:pt x="55" y="30"/>
                    </a:cubicBezTo>
                    <a:cubicBezTo>
                      <a:pt x="58" y="30"/>
                      <a:pt x="61" y="29"/>
                      <a:pt x="63" y="27"/>
                    </a:cubicBezTo>
                    <a:cubicBezTo>
                      <a:pt x="65" y="25"/>
                      <a:pt x="66" y="22"/>
                      <a:pt x="66" y="19"/>
                    </a:cubicBezTo>
                    <a:cubicBezTo>
                      <a:pt x="66" y="16"/>
                      <a:pt x="65" y="14"/>
                      <a:pt x="63" y="12"/>
                    </a:cubicBezTo>
                    <a:cubicBezTo>
                      <a:pt x="61" y="10"/>
                      <a:pt x="58" y="9"/>
                      <a:pt x="55" y="9"/>
                    </a:cubicBezTo>
                    <a:cubicBezTo>
                      <a:pt x="55" y="9"/>
                      <a:pt x="55" y="9"/>
                      <a:pt x="55" y="9"/>
                    </a:cubicBezTo>
                    <a:cubicBezTo>
                      <a:pt x="55" y="13"/>
                      <a:pt x="55" y="13"/>
                      <a:pt x="55" y="13"/>
                    </a:cubicBezTo>
                    <a:cubicBezTo>
                      <a:pt x="55" y="13"/>
                      <a:pt x="55" y="13"/>
                      <a:pt x="55" y="13"/>
                    </a:cubicBezTo>
                    <a:cubicBezTo>
                      <a:pt x="57" y="13"/>
                      <a:pt x="58" y="14"/>
                      <a:pt x="59" y="15"/>
                    </a:cubicBezTo>
                    <a:cubicBezTo>
                      <a:pt x="60" y="16"/>
                      <a:pt x="61" y="18"/>
                      <a:pt x="61" y="19"/>
                    </a:cubicBezTo>
                    <a:cubicBezTo>
                      <a:pt x="61" y="21"/>
                      <a:pt x="60" y="22"/>
                      <a:pt x="59" y="23"/>
                    </a:cubicBezTo>
                    <a:cubicBezTo>
                      <a:pt x="58" y="24"/>
                      <a:pt x="57" y="25"/>
                      <a:pt x="55" y="25"/>
                    </a:cubicBezTo>
                    <a:cubicBezTo>
                      <a:pt x="55" y="25"/>
                      <a:pt x="55" y="25"/>
                      <a:pt x="55" y="25"/>
                    </a:cubicBezTo>
                    <a:lnTo>
                      <a:pt x="55" y="30"/>
                    </a:lnTo>
                    <a:close/>
                    <a:moveTo>
                      <a:pt x="55" y="5"/>
                    </a:moveTo>
                    <a:cubicBezTo>
                      <a:pt x="5" y="5"/>
                      <a:pt x="5" y="5"/>
                      <a:pt x="5" y="5"/>
                    </a:cubicBezTo>
                    <a:cubicBezTo>
                      <a:pt x="5" y="105"/>
                      <a:pt x="5" y="105"/>
                      <a:pt x="5" y="105"/>
                    </a:cubicBezTo>
                    <a:cubicBezTo>
                      <a:pt x="55" y="105"/>
                      <a:pt x="55" y="105"/>
                      <a:pt x="55" y="105"/>
                    </a:cubicBezTo>
                    <a:cubicBezTo>
                      <a:pt x="55" y="110"/>
                      <a:pt x="55" y="110"/>
                      <a:pt x="55" y="110"/>
                    </a:cubicBezTo>
                    <a:cubicBezTo>
                      <a:pt x="2" y="110"/>
                      <a:pt x="2" y="110"/>
                      <a:pt x="2" y="110"/>
                    </a:cubicBezTo>
                    <a:cubicBezTo>
                      <a:pt x="1" y="110"/>
                      <a:pt x="0" y="109"/>
                      <a:pt x="0" y="107"/>
                    </a:cubicBezTo>
                    <a:cubicBezTo>
                      <a:pt x="0" y="2"/>
                      <a:pt x="0" y="2"/>
                      <a:pt x="0" y="2"/>
                    </a:cubicBezTo>
                    <a:cubicBezTo>
                      <a:pt x="0" y="1"/>
                      <a:pt x="1" y="0"/>
                      <a:pt x="2" y="0"/>
                    </a:cubicBezTo>
                    <a:cubicBezTo>
                      <a:pt x="55" y="0"/>
                      <a:pt x="55" y="0"/>
                      <a:pt x="55" y="0"/>
                    </a:cubicBezTo>
                    <a:cubicBezTo>
                      <a:pt x="55" y="5"/>
                      <a:pt x="55" y="5"/>
                      <a:pt x="55" y="5"/>
                    </a:cubicBezTo>
                    <a:close/>
                    <a:moveTo>
                      <a:pt x="55" y="9"/>
                    </a:moveTo>
                    <a:cubicBezTo>
                      <a:pt x="52" y="9"/>
                      <a:pt x="50" y="10"/>
                      <a:pt x="48" y="11"/>
                    </a:cubicBezTo>
                    <a:cubicBezTo>
                      <a:pt x="48" y="12"/>
                      <a:pt x="48" y="12"/>
                      <a:pt x="48" y="12"/>
                    </a:cubicBezTo>
                    <a:cubicBezTo>
                      <a:pt x="46" y="14"/>
                      <a:pt x="45" y="16"/>
                      <a:pt x="45" y="19"/>
                    </a:cubicBezTo>
                    <a:cubicBezTo>
                      <a:pt x="45" y="22"/>
                      <a:pt x="46" y="25"/>
                      <a:pt x="48" y="27"/>
                    </a:cubicBezTo>
                    <a:cubicBezTo>
                      <a:pt x="48" y="27"/>
                      <a:pt x="48" y="27"/>
                      <a:pt x="48" y="27"/>
                    </a:cubicBezTo>
                    <a:cubicBezTo>
                      <a:pt x="48" y="27"/>
                      <a:pt x="48" y="27"/>
                      <a:pt x="48" y="27"/>
                    </a:cubicBezTo>
                    <a:cubicBezTo>
                      <a:pt x="50" y="28"/>
                      <a:pt x="52" y="30"/>
                      <a:pt x="55" y="30"/>
                    </a:cubicBezTo>
                    <a:cubicBezTo>
                      <a:pt x="55" y="25"/>
                      <a:pt x="55" y="25"/>
                      <a:pt x="55" y="25"/>
                    </a:cubicBezTo>
                    <a:cubicBezTo>
                      <a:pt x="53" y="25"/>
                      <a:pt x="52" y="24"/>
                      <a:pt x="51" y="23"/>
                    </a:cubicBezTo>
                    <a:cubicBezTo>
                      <a:pt x="51" y="23"/>
                      <a:pt x="51" y="23"/>
                      <a:pt x="51" y="23"/>
                    </a:cubicBezTo>
                    <a:cubicBezTo>
                      <a:pt x="50" y="22"/>
                      <a:pt x="50" y="21"/>
                      <a:pt x="50" y="19"/>
                    </a:cubicBezTo>
                    <a:cubicBezTo>
                      <a:pt x="50" y="18"/>
                      <a:pt x="50" y="16"/>
                      <a:pt x="51" y="15"/>
                    </a:cubicBezTo>
                    <a:cubicBezTo>
                      <a:pt x="51" y="15"/>
                      <a:pt x="51" y="15"/>
                      <a:pt x="51" y="15"/>
                    </a:cubicBezTo>
                    <a:cubicBezTo>
                      <a:pt x="52" y="14"/>
                      <a:pt x="53" y="13"/>
                      <a:pt x="55" y="13"/>
                    </a:cubicBezTo>
                    <a:cubicBezTo>
                      <a:pt x="55" y="9"/>
                      <a:pt x="55" y="9"/>
                      <a:pt x="55" y="9"/>
                    </a:cubicBezTo>
                    <a:close/>
                    <a:moveTo>
                      <a:pt x="55" y="32"/>
                    </a:moveTo>
                    <a:cubicBezTo>
                      <a:pt x="41" y="32"/>
                      <a:pt x="41" y="32"/>
                      <a:pt x="41" y="32"/>
                    </a:cubicBezTo>
                    <a:cubicBezTo>
                      <a:pt x="40" y="32"/>
                      <a:pt x="39" y="33"/>
                      <a:pt x="39" y="34"/>
                    </a:cubicBezTo>
                    <a:cubicBezTo>
                      <a:pt x="39" y="42"/>
                      <a:pt x="39" y="42"/>
                      <a:pt x="39" y="42"/>
                    </a:cubicBezTo>
                    <a:cubicBezTo>
                      <a:pt x="39" y="44"/>
                      <a:pt x="40" y="45"/>
                      <a:pt x="41" y="45"/>
                    </a:cubicBezTo>
                    <a:cubicBezTo>
                      <a:pt x="49" y="45"/>
                      <a:pt x="49" y="45"/>
                      <a:pt x="49" y="45"/>
                    </a:cubicBezTo>
                    <a:cubicBezTo>
                      <a:pt x="49" y="88"/>
                      <a:pt x="49" y="88"/>
                      <a:pt x="49" y="88"/>
                    </a:cubicBezTo>
                    <a:cubicBezTo>
                      <a:pt x="41" y="88"/>
                      <a:pt x="41" y="88"/>
                      <a:pt x="41" y="88"/>
                    </a:cubicBezTo>
                    <a:cubicBezTo>
                      <a:pt x="40" y="88"/>
                      <a:pt x="39" y="90"/>
                      <a:pt x="39" y="91"/>
                    </a:cubicBezTo>
                    <a:cubicBezTo>
                      <a:pt x="39" y="99"/>
                      <a:pt x="39" y="99"/>
                      <a:pt x="39" y="99"/>
                    </a:cubicBezTo>
                    <a:cubicBezTo>
                      <a:pt x="39" y="100"/>
                      <a:pt x="40" y="101"/>
                      <a:pt x="41" y="101"/>
                    </a:cubicBezTo>
                    <a:cubicBezTo>
                      <a:pt x="55" y="101"/>
                      <a:pt x="55" y="101"/>
                      <a:pt x="55" y="101"/>
                    </a:cubicBezTo>
                    <a:cubicBezTo>
                      <a:pt x="55" y="96"/>
                      <a:pt x="55" y="96"/>
                      <a:pt x="55" y="96"/>
                    </a:cubicBezTo>
                    <a:cubicBezTo>
                      <a:pt x="44" y="96"/>
                      <a:pt x="44" y="96"/>
                      <a:pt x="44" y="96"/>
                    </a:cubicBezTo>
                    <a:cubicBezTo>
                      <a:pt x="44" y="93"/>
                      <a:pt x="44" y="93"/>
                      <a:pt x="44" y="93"/>
                    </a:cubicBezTo>
                    <a:cubicBezTo>
                      <a:pt x="51" y="93"/>
                      <a:pt x="51" y="93"/>
                      <a:pt x="51" y="93"/>
                    </a:cubicBezTo>
                    <a:cubicBezTo>
                      <a:pt x="52" y="93"/>
                      <a:pt x="53" y="92"/>
                      <a:pt x="53" y="91"/>
                    </a:cubicBezTo>
                    <a:cubicBezTo>
                      <a:pt x="53" y="42"/>
                      <a:pt x="53" y="42"/>
                      <a:pt x="53" y="42"/>
                    </a:cubicBezTo>
                    <a:cubicBezTo>
                      <a:pt x="53" y="41"/>
                      <a:pt x="52" y="40"/>
                      <a:pt x="51" y="40"/>
                    </a:cubicBezTo>
                    <a:cubicBezTo>
                      <a:pt x="44" y="40"/>
                      <a:pt x="44" y="40"/>
                      <a:pt x="44" y="40"/>
                    </a:cubicBezTo>
                    <a:cubicBezTo>
                      <a:pt x="44" y="37"/>
                      <a:pt x="44" y="37"/>
                      <a:pt x="44" y="37"/>
                    </a:cubicBezTo>
                    <a:cubicBezTo>
                      <a:pt x="55" y="37"/>
                      <a:pt x="55" y="37"/>
                      <a:pt x="55" y="37"/>
                    </a:cubicBezTo>
                    <a:lnTo>
                      <a:pt x="55"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8" name="Freeform 141"/>
              <p:cNvSpPr>
                <a:spLocks noEditPoints="1"/>
              </p:cNvSpPr>
              <p:nvPr/>
            </p:nvSpPr>
            <p:spPr bwMode="auto">
              <a:xfrm>
                <a:off x="9371027" y="1901837"/>
                <a:ext cx="115888" cy="112714"/>
              </a:xfrm>
              <a:custGeom>
                <a:avLst/>
                <a:gdLst>
                  <a:gd name="T0" fmla="*/ 25 w 51"/>
                  <a:gd name="T1" fmla="*/ 5 h 50"/>
                  <a:gd name="T2" fmla="*/ 25 w 51"/>
                  <a:gd name="T3" fmla="*/ 5 h 50"/>
                  <a:gd name="T4" fmla="*/ 25 w 51"/>
                  <a:gd name="T5" fmla="*/ 0 h 50"/>
                  <a:gd name="T6" fmla="*/ 25 w 51"/>
                  <a:gd name="T7" fmla="*/ 0 h 50"/>
                  <a:gd name="T8" fmla="*/ 43 w 51"/>
                  <a:gd name="T9" fmla="*/ 7 h 50"/>
                  <a:gd name="T10" fmla="*/ 43 w 51"/>
                  <a:gd name="T11" fmla="*/ 7 h 50"/>
                  <a:gd name="T12" fmla="*/ 51 w 51"/>
                  <a:gd name="T13" fmla="*/ 25 h 50"/>
                  <a:gd name="T14" fmla="*/ 43 w 51"/>
                  <a:gd name="T15" fmla="*/ 43 h 50"/>
                  <a:gd name="T16" fmla="*/ 43 w 51"/>
                  <a:gd name="T17" fmla="*/ 43 h 50"/>
                  <a:gd name="T18" fmla="*/ 25 w 51"/>
                  <a:gd name="T19" fmla="*/ 50 h 50"/>
                  <a:gd name="T20" fmla="*/ 25 w 51"/>
                  <a:gd name="T21" fmla="*/ 50 h 50"/>
                  <a:gd name="T22" fmla="*/ 25 w 51"/>
                  <a:gd name="T23" fmla="*/ 45 h 50"/>
                  <a:gd name="T24" fmla="*/ 25 w 51"/>
                  <a:gd name="T25" fmla="*/ 45 h 50"/>
                  <a:gd name="T26" fmla="*/ 40 w 51"/>
                  <a:gd name="T27" fmla="*/ 39 h 50"/>
                  <a:gd name="T28" fmla="*/ 40 w 51"/>
                  <a:gd name="T29" fmla="*/ 39 h 50"/>
                  <a:gd name="T30" fmla="*/ 40 w 51"/>
                  <a:gd name="T31" fmla="*/ 39 h 50"/>
                  <a:gd name="T32" fmla="*/ 46 w 51"/>
                  <a:gd name="T33" fmla="*/ 25 h 50"/>
                  <a:gd name="T34" fmla="*/ 40 w 51"/>
                  <a:gd name="T35" fmla="*/ 11 h 50"/>
                  <a:gd name="T36" fmla="*/ 40 w 51"/>
                  <a:gd name="T37" fmla="*/ 10 h 50"/>
                  <a:gd name="T38" fmla="*/ 25 w 51"/>
                  <a:gd name="T39" fmla="*/ 5 h 50"/>
                  <a:gd name="T40" fmla="*/ 25 w 51"/>
                  <a:gd name="T41" fmla="*/ 5 h 50"/>
                  <a:gd name="T42" fmla="*/ 11 w 51"/>
                  <a:gd name="T43" fmla="*/ 11 h 50"/>
                  <a:gd name="T44" fmla="*/ 5 w 51"/>
                  <a:gd name="T45" fmla="*/ 25 h 50"/>
                  <a:gd name="T46" fmla="*/ 11 w 51"/>
                  <a:gd name="T47" fmla="*/ 39 h 50"/>
                  <a:gd name="T48" fmla="*/ 11 w 51"/>
                  <a:gd name="T49" fmla="*/ 39 h 50"/>
                  <a:gd name="T50" fmla="*/ 11 w 51"/>
                  <a:gd name="T51" fmla="*/ 39 h 50"/>
                  <a:gd name="T52" fmla="*/ 25 w 51"/>
                  <a:gd name="T53" fmla="*/ 45 h 50"/>
                  <a:gd name="T54" fmla="*/ 25 w 51"/>
                  <a:gd name="T55" fmla="*/ 50 h 50"/>
                  <a:gd name="T56" fmla="*/ 8 w 51"/>
                  <a:gd name="T57" fmla="*/ 43 h 50"/>
                  <a:gd name="T58" fmla="*/ 8 w 51"/>
                  <a:gd name="T59" fmla="*/ 43 h 50"/>
                  <a:gd name="T60" fmla="*/ 0 w 51"/>
                  <a:gd name="T61" fmla="*/ 25 h 50"/>
                  <a:gd name="T62" fmla="*/ 8 w 51"/>
                  <a:gd name="T63" fmla="*/ 7 h 50"/>
                  <a:gd name="T64" fmla="*/ 25 w 51"/>
                  <a:gd name="T65" fmla="*/ 0 h 50"/>
                  <a:gd name="T66" fmla="*/ 25 w 51"/>
                  <a:gd name="T6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50">
                    <a:moveTo>
                      <a:pt x="25" y="5"/>
                    </a:moveTo>
                    <a:cubicBezTo>
                      <a:pt x="25" y="5"/>
                      <a:pt x="25" y="5"/>
                      <a:pt x="25" y="5"/>
                    </a:cubicBezTo>
                    <a:cubicBezTo>
                      <a:pt x="25" y="0"/>
                      <a:pt x="25" y="0"/>
                      <a:pt x="25" y="0"/>
                    </a:cubicBezTo>
                    <a:cubicBezTo>
                      <a:pt x="25" y="0"/>
                      <a:pt x="25" y="0"/>
                      <a:pt x="25" y="0"/>
                    </a:cubicBezTo>
                    <a:cubicBezTo>
                      <a:pt x="32" y="0"/>
                      <a:pt x="39" y="2"/>
                      <a:pt x="43" y="7"/>
                    </a:cubicBezTo>
                    <a:cubicBezTo>
                      <a:pt x="43" y="7"/>
                      <a:pt x="43" y="7"/>
                      <a:pt x="43" y="7"/>
                    </a:cubicBezTo>
                    <a:cubicBezTo>
                      <a:pt x="48" y="12"/>
                      <a:pt x="51" y="18"/>
                      <a:pt x="51" y="25"/>
                    </a:cubicBezTo>
                    <a:cubicBezTo>
                      <a:pt x="51" y="32"/>
                      <a:pt x="48" y="38"/>
                      <a:pt x="43" y="43"/>
                    </a:cubicBezTo>
                    <a:cubicBezTo>
                      <a:pt x="43" y="43"/>
                      <a:pt x="43" y="43"/>
                      <a:pt x="43" y="43"/>
                    </a:cubicBezTo>
                    <a:cubicBezTo>
                      <a:pt x="39" y="47"/>
                      <a:pt x="32" y="50"/>
                      <a:pt x="25" y="50"/>
                    </a:cubicBezTo>
                    <a:cubicBezTo>
                      <a:pt x="25" y="50"/>
                      <a:pt x="25" y="50"/>
                      <a:pt x="25" y="50"/>
                    </a:cubicBezTo>
                    <a:cubicBezTo>
                      <a:pt x="25" y="45"/>
                      <a:pt x="25" y="45"/>
                      <a:pt x="25" y="45"/>
                    </a:cubicBezTo>
                    <a:cubicBezTo>
                      <a:pt x="25" y="45"/>
                      <a:pt x="25" y="45"/>
                      <a:pt x="25" y="45"/>
                    </a:cubicBezTo>
                    <a:cubicBezTo>
                      <a:pt x="31" y="45"/>
                      <a:pt x="36" y="43"/>
                      <a:pt x="40" y="39"/>
                    </a:cubicBezTo>
                    <a:cubicBezTo>
                      <a:pt x="40" y="39"/>
                      <a:pt x="40" y="39"/>
                      <a:pt x="40" y="39"/>
                    </a:cubicBezTo>
                    <a:cubicBezTo>
                      <a:pt x="40" y="39"/>
                      <a:pt x="40" y="39"/>
                      <a:pt x="40" y="39"/>
                    </a:cubicBezTo>
                    <a:cubicBezTo>
                      <a:pt x="44" y="36"/>
                      <a:pt x="46" y="31"/>
                      <a:pt x="46" y="25"/>
                    </a:cubicBezTo>
                    <a:cubicBezTo>
                      <a:pt x="46" y="19"/>
                      <a:pt x="44" y="14"/>
                      <a:pt x="40" y="11"/>
                    </a:cubicBezTo>
                    <a:cubicBezTo>
                      <a:pt x="40" y="10"/>
                      <a:pt x="40" y="10"/>
                      <a:pt x="40" y="10"/>
                    </a:cubicBezTo>
                    <a:cubicBezTo>
                      <a:pt x="36" y="7"/>
                      <a:pt x="31" y="5"/>
                      <a:pt x="25" y="5"/>
                    </a:cubicBezTo>
                    <a:close/>
                    <a:moveTo>
                      <a:pt x="25" y="5"/>
                    </a:moveTo>
                    <a:cubicBezTo>
                      <a:pt x="20" y="5"/>
                      <a:pt x="15" y="7"/>
                      <a:pt x="11" y="11"/>
                    </a:cubicBezTo>
                    <a:cubicBezTo>
                      <a:pt x="7" y="14"/>
                      <a:pt x="5" y="19"/>
                      <a:pt x="5" y="25"/>
                    </a:cubicBezTo>
                    <a:cubicBezTo>
                      <a:pt x="5" y="31"/>
                      <a:pt x="7" y="36"/>
                      <a:pt x="11" y="39"/>
                    </a:cubicBezTo>
                    <a:cubicBezTo>
                      <a:pt x="11" y="39"/>
                      <a:pt x="11" y="39"/>
                      <a:pt x="11" y="39"/>
                    </a:cubicBezTo>
                    <a:cubicBezTo>
                      <a:pt x="11" y="39"/>
                      <a:pt x="11" y="39"/>
                      <a:pt x="11" y="39"/>
                    </a:cubicBezTo>
                    <a:cubicBezTo>
                      <a:pt x="15" y="43"/>
                      <a:pt x="20" y="45"/>
                      <a:pt x="25" y="45"/>
                    </a:cubicBezTo>
                    <a:cubicBezTo>
                      <a:pt x="25" y="50"/>
                      <a:pt x="25" y="50"/>
                      <a:pt x="25" y="50"/>
                    </a:cubicBezTo>
                    <a:cubicBezTo>
                      <a:pt x="18" y="50"/>
                      <a:pt x="12" y="47"/>
                      <a:pt x="8" y="43"/>
                    </a:cubicBezTo>
                    <a:cubicBezTo>
                      <a:pt x="8" y="43"/>
                      <a:pt x="8" y="43"/>
                      <a:pt x="8" y="43"/>
                    </a:cubicBezTo>
                    <a:cubicBezTo>
                      <a:pt x="3" y="38"/>
                      <a:pt x="0" y="32"/>
                      <a:pt x="0" y="25"/>
                    </a:cubicBezTo>
                    <a:cubicBezTo>
                      <a:pt x="0" y="18"/>
                      <a:pt x="3" y="12"/>
                      <a:pt x="8" y="7"/>
                    </a:cubicBezTo>
                    <a:cubicBezTo>
                      <a:pt x="12" y="3"/>
                      <a:pt x="18" y="0"/>
                      <a:pt x="25" y="0"/>
                    </a:cubicBezTo>
                    <a:lnTo>
                      <a:pt x="2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9" name="Freeform 142"/>
              <p:cNvSpPr>
                <a:spLocks noEditPoints="1"/>
              </p:cNvSpPr>
              <p:nvPr/>
            </p:nvSpPr>
            <p:spPr bwMode="auto">
              <a:xfrm>
                <a:off x="9326578" y="1854212"/>
                <a:ext cx="206375" cy="295277"/>
              </a:xfrm>
              <a:custGeom>
                <a:avLst/>
                <a:gdLst>
                  <a:gd name="T0" fmla="*/ 45 w 91"/>
                  <a:gd name="T1" fmla="*/ 4 h 131"/>
                  <a:gd name="T2" fmla="*/ 89 w 91"/>
                  <a:gd name="T3" fmla="*/ 0 h 131"/>
                  <a:gd name="T4" fmla="*/ 91 w 91"/>
                  <a:gd name="T5" fmla="*/ 129 h 131"/>
                  <a:gd name="T6" fmla="*/ 45 w 91"/>
                  <a:gd name="T7" fmla="*/ 131 h 131"/>
                  <a:gd name="T8" fmla="*/ 86 w 91"/>
                  <a:gd name="T9" fmla="*/ 127 h 131"/>
                  <a:gd name="T10" fmla="*/ 45 w 91"/>
                  <a:gd name="T11" fmla="*/ 120 h 131"/>
                  <a:gd name="T12" fmla="*/ 55 w 91"/>
                  <a:gd name="T13" fmla="*/ 116 h 131"/>
                  <a:gd name="T14" fmla="*/ 59 w 91"/>
                  <a:gd name="T15" fmla="*/ 106 h 131"/>
                  <a:gd name="T16" fmla="*/ 45 w 91"/>
                  <a:gd name="T17" fmla="*/ 92 h 131"/>
                  <a:gd name="T18" fmla="*/ 45 w 91"/>
                  <a:gd name="T19" fmla="*/ 97 h 131"/>
                  <a:gd name="T20" fmla="*/ 52 w 91"/>
                  <a:gd name="T21" fmla="*/ 99 h 131"/>
                  <a:gd name="T22" fmla="*/ 52 w 91"/>
                  <a:gd name="T23" fmla="*/ 112 h 131"/>
                  <a:gd name="T24" fmla="*/ 45 w 91"/>
                  <a:gd name="T25" fmla="*/ 115 h 131"/>
                  <a:gd name="T26" fmla="*/ 45 w 91"/>
                  <a:gd name="T27" fmla="*/ 120 h 131"/>
                  <a:gd name="T28" fmla="*/ 45 w 91"/>
                  <a:gd name="T29" fmla="*/ 82 h 131"/>
                  <a:gd name="T30" fmla="*/ 82 w 91"/>
                  <a:gd name="T31" fmla="*/ 46 h 131"/>
                  <a:gd name="T32" fmla="*/ 45 w 91"/>
                  <a:gd name="T33" fmla="*/ 10 h 131"/>
                  <a:gd name="T34" fmla="*/ 45 w 91"/>
                  <a:gd name="T35" fmla="*/ 15 h 131"/>
                  <a:gd name="T36" fmla="*/ 68 w 91"/>
                  <a:gd name="T37" fmla="*/ 24 h 131"/>
                  <a:gd name="T38" fmla="*/ 68 w 91"/>
                  <a:gd name="T39" fmla="*/ 68 h 131"/>
                  <a:gd name="T40" fmla="*/ 45 w 91"/>
                  <a:gd name="T41" fmla="*/ 77 h 131"/>
                  <a:gd name="T42" fmla="*/ 45 w 91"/>
                  <a:gd name="T43" fmla="*/ 4 h 131"/>
                  <a:gd name="T44" fmla="*/ 4 w 91"/>
                  <a:gd name="T45" fmla="*/ 127 h 131"/>
                  <a:gd name="T46" fmla="*/ 45 w 91"/>
                  <a:gd name="T47" fmla="*/ 131 h 131"/>
                  <a:gd name="T48" fmla="*/ 0 w 91"/>
                  <a:gd name="T49" fmla="*/ 129 h 131"/>
                  <a:gd name="T50" fmla="*/ 2 w 91"/>
                  <a:gd name="T51" fmla="*/ 0 h 131"/>
                  <a:gd name="T52" fmla="*/ 45 w 91"/>
                  <a:gd name="T53" fmla="*/ 4 h 131"/>
                  <a:gd name="T54" fmla="*/ 20 w 91"/>
                  <a:gd name="T55" fmla="*/ 20 h 131"/>
                  <a:gd name="T56" fmla="*/ 20 w 91"/>
                  <a:gd name="T57" fmla="*/ 72 h 131"/>
                  <a:gd name="T58" fmla="*/ 45 w 91"/>
                  <a:gd name="T59" fmla="*/ 77 h 131"/>
                  <a:gd name="T60" fmla="*/ 14 w 91"/>
                  <a:gd name="T61" fmla="*/ 46 h 131"/>
                  <a:gd name="T62" fmla="*/ 45 w 91"/>
                  <a:gd name="T63" fmla="*/ 15 h 131"/>
                  <a:gd name="T64" fmla="*/ 45 w 91"/>
                  <a:gd name="T65" fmla="*/ 92 h 131"/>
                  <a:gd name="T66" fmla="*/ 36 w 91"/>
                  <a:gd name="T67" fmla="*/ 96 h 131"/>
                  <a:gd name="T68" fmla="*/ 36 w 91"/>
                  <a:gd name="T69" fmla="*/ 115 h 131"/>
                  <a:gd name="T70" fmla="*/ 45 w 91"/>
                  <a:gd name="T71" fmla="*/ 115 h 131"/>
                  <a:gd name="T72" fmla="*/ 36 w 91"/>
                  <a:gd name="T73" fmla="*/ 106 h 131"/>
                  <a:gd name="T74" fmla="*/ 39 w 91"/>
                  <a:gd name="T75" fmla="*/ 99 h 131"/>
                  <a:gd name="T76" fmla="*/ 45 w 91"/>
                  <a:gd name="T77" fmla="*/ 9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1" h="131">
                    <a:moveTo>
                      <a:pt x="86" y="4"/>
                    </a:moveTo>
                    <a:cubicBezTo>
                      <a:pt x="45" y="4"/>
                      <a:pt x="45" y="4"/>
                      <a:pt x="45" y="4"/>
                    </a:cubicBezTo>
                    <a:cubicBezTo>
                      <a:pt x="45" y="0"/>
                      <a:pt x="45" y="0"/>
                      <a:pt x="45" y="0"/>
                    </a:cubicBezTo>
                    <a:cubicBezTo>
                      <a:pt x="89" y="0"/>
                      <a:pt x="89" y="0"/>
                      <a:pt x="89" y="0"/>
                    </a:cubicBezTo>
                    <a:cubicBezTo>
                      <a:pt x="90" y="0"/>
                      <a:pt x="91" y="1"/>
                      <a:pt x="91" y="2"/>
                    </a:cubicBezTo>
                    <a:cubicBezTo>
                      <a:pt x="91" y="129"/>
                      <a:pt x="91" y="129"/>
                      <a:pt x="91" y="129"/>
                    </a:cubicBezTo>
                    <a:cubicBezTo>
                      <a:pt x="91" y="130"/>
                      <a:pt x="90" y="131"/>
                      <a:pt x="89" y="131"/>
                    </a:cubicBezTo>
                    <a:cubicBezTo>
                      <a:pt x="45" y="131"/>
                      <a:pt x="45" y="131"/>
                      <a:pt x="45" y="131"/>
                    </a:cubicBezTo>
                    <a:cubicBezTo>
                      <a:pt x="45" y="127"/>
                      <a:pt x="45" y="127"/>
                      <a:pt x="45" y="127"/>
                    </a:cubicBezTo>
                    <a:cubicBezTo>
                      <a:pt x="86" y="127"/>
                      <a:pt x="86" y="127"/>
                      <a:pt x="86" y="127"/>
                    </a:cubicBezTo>
                    <a:cubicBezTo>
                      <a:pt x="86" y="4"/>
                      <a:pt x="86" y="4"/>
                      <a:pt x="86" y="4"/>
                    </a:cubicBezTo>
                    <a:close/>
                    <a:moveTo>
                      <a:pt x="45" y="120"/>
                    </a:moveTo>
                    <a:cubicBezTo>
                      <a:pt x="45" y="120"/>
                      <a:pt x="45" y="120"/>
                      <a:pt x="45" y="120"/>
                    </a:cubicBezTo>
                    <a:cubicBezTo>
                      <a:pt x="49" y="120"/>
                      <a:pt x="53" y="118"/>
                      <a:pt x="55" y="116"/>
                    </a:cubicBezTo>
                    <a:cubicBezTo>
                      <a:pt x="55" y="115"/>
                      <a:pt x="55" y="115"/>
                      <a:pt x="55" y="115"/>
                    </a:cubicBezTo>
                    <a:cubicBezTo>
                      <a:pt x="58" y="113"/>
                      <a:pt x="59" y="110"/>
                      <a:pt x="59" y="106"/>
                    </a:cubicBezTo>
                    <a:cubicBezTo>
                      <a:pt x="59" y="102"/>
                      <a:pt x="58" y="98"/>
                      <a:pt x="55" y="96"/>
                    </a:cubicBezTo>
                    <a:cubicBezTo>
                      <a:pt x="53" y="93"/>
                      <a:pt x="49" y="92"/>
                      <a:pt x="45" y="92"/>
                    </a:cubicBezTo>
                    <a:cubicBezTo>
                      <a:pt x="45" y="92"/>
                      <a:pt x="45" y="92"/>
                      <a:pt x="45" y="92"/>
                    </a:cubicBezTo>
                    <a:cubicBezTo>
                      <a:pt x="45" y="97"/>
                      <a:pt x="45" y="97"/>
                      <a:pt x="45" y="97"/>
                    </a:cubicBezTo>
                    <a:cubicBezTo>
                      <a:pt x="45" y="97"/>
                      <a:pt x="45" y="97"/>
                      <a:pt x="45" y="97"/>
                    </a:cubicBezTo>
                    <a:cubicBezTo>
                      <a:pt x="48" y="97"/>
                      <a:pt x="50" y="98"/>
                      <a:pt x="52" y="99"/>
                    </a:cubicBezTo>
                    <a:cubicBezTo>
                      <a:pt x="53" y="101"/>
                      <a:pt x="54" y="103"/>
                      <a:pt x="54" y="106"/>
                    </a:cubicBezTo>
                    <a:cubicBezTo>
                      <a:pt x="54" y="108"/>
                      <a:pt x="53" y="110"/>
                      <a:pt x="52" y="112"/>
                    </a:cubicBezTo>
                    <a:cubicBezTo>
                      <a:pt x="52" y="112"/>
                      <a:pt x="52" y="112"/>
                      <a:pt x="52" y="112"/>
                    </a:cubicBezTo>
                    <a:cubicBezTo>
                      <a:pt x="50" y="114"/>
                      <a:pt x="48" y="115"/>
                      <a:pt x="45" y="115"/>
                    </a:cubicBezTo>
                    <a:cubicBezTo>
                      <a:pt x="45" y="115"/>
                      <a:pt x="45" y="115"/>
                      <a:pt x="45" y="115"/>
                    </a:cubicBezTo>
                    <a:cubicBezTo>
                      <a:pt x="45" y="120"/>
                      <a:pt x="45" y="120"/>
                      <a:pt x="45" y="120"/>
                    </a:cubicBezTo>
                    <a:close/>
                    <a:moveTo>
                      <a:pt x="45" y="82"/>
                    </a:moveTo>
                    <a:cubicBezTo>
                      <a:pt x="45" y="82"/>
                      <a:pt x="45" y="82"/>
                      <a:pt x="45" y="82"/>
                    </a:cubicBezTo>
                    <a:cubicBezTo>
                      <a:pt x="55" y="82"/>
                      <a:pt x="64" y="78"/>
                      <a:pt x="71" y="72"/>
                    </a:cubicBezTo>
                    <a:cubicBezTo>
                      <a:pt x="77" y="65"/>
                      <a:pt x="82" y="56"/>
                      <a:pt x="82" y="46"/>
                    </a:cubicBezTo>
                    <a:cubicBezTo>
                      <a:pt x="82" y="36"/>
                      <a:pt x="77" y="27"/>
                      <a:pt x="71" y="20"/>
                    </a:cubicBezTo>
                    <a:cubicBezTo>
                      <a:pt x="64" y="14"/>
                      <a:pt x="55" y="10"/>
                      <a:pt x="45" y="10"/>
                    </a:cubicBezTo>
                    <a:cubicBezTo>
                      <a:pt x="45" y="10"/>
                      <a:pt x="45" y="10"/>
                      <a:pt x="45" y="10"/>
                    </a:cubicBezTo>
                    <a:cubicBezTo>
                      <a:pt x="45" y="15"/>
                      <a:pt x="45" y="15"/>
                      <a:pt x="45" y="15"/>
                    </a:cubicBezTo>
                    <a:cubicBezTo>
                      <a:pt x="45" y="15"/>
                      <a:pt x="45" y="15"/>
                      <a:pt x="45" y="15"/>
                    </a:cubicBezTo>
                    <a:cubicBezTo>
                      <a:pt x="54" y="15"/>
                      <a:pt x="62" y="18"/>
                      <a:pt x="68" y="24"/>
                    </a:cubicBezTo>
                    <a:cubicBezTo>
                      <a:pt x="73" y="30"/>
                      <a:pt x="77" y="37"/>
                      <a:pt x="77" y="46"/>
                    </a:cubicBezTo>
                    <a:cubicBezTo>
                      <a:pt x="77" y="55"/>
                      <a:pt x="73" y="62"/>
                      <a:pt x="68" y="68"/>
                    </a:cubicBezTo>
                    <a:cubicBezTo>
                      <a:pt x="62" y="74"/>
                      <a:pt x="54" y="77"/>
                      <a:pt x="45" y="77"/>
                    </a:cubicBezTo>
                    <a:cubicBezTo>
                      <a:pt x="45" y="77"/>
                      <a:pt x="45" y="77"/>
                      <a:pt x="45" y="77"/>
                    </a:cubicBezTo>
                    <a:lnTo>
                      <a:pt x="45" y="82"/>
                    </a:lnTo>
                    <a:close/>
                    <a:moveTo>
                      <a:pt x="45" y="4"/>
                    </a:moveTo>
                    <a:cubicBezTo>
                      <a:pt x="4" y="4"/>
                      <a:pt x="4" y="4"/>
                      <a:pt x="4" y="4"/>
                    </a:cubicBezTo>
                    <a:cubicBezTo>
                      <a:pt x="4" y="127"/>
                      <a:pt x="4" y="127"/>
                      <a:pt x="4" y="127"/>
                    </a:cubicBezTo>
                    <a:cubicBezTo>
                      <a:pt x="45" y="127"/>
                      <a:pt x="45" y="127"/>
                      <a:pt x="45" y="127"/>
                    </a:cubicBezTo>
                    <a:cubicBezTo>
                      <a:pt x="45" y="131"/>
                      <a:pt x="45" y="131"/>
                      <a:pt x="45" y="131"/>
                    </a:cubicBezTo>
                    <a:cubicBezTo>
                      <a:pt x="2" y="131"/>
                      <a:pt x="2" y="131"/>
                      <a:pt x="2" y="131"/>
                    </a:cubicBezTo>
                    <a:cubicBezTo>
                      <a:pt x="1" y="131"/>
                      <a:pt x="0" y="130"/>
                      <a:pt x="0" y="129"/>
                    </a:cubicBezTo>
                    <a:cubicBezTo>
                      <a:pt x="0" y="2"/>
                      <a:pt x="0" y="2"/>
                      <a:pt x="0" y="2"/>
                    </a:cubicBezTo>
                    <a:cubicBezTo>
                      <a:pt x="0" y="1"/>
                      <a:pt x="1" y="0"/>
                      <a:pt x="2" y="0"/>
                    </a:cubicBezTo>
                    <a:cubicBezTo>
                      <a:pt x="45" y="0"/>
                      <a:pt x="45" y="0"/>
                      <a:pt x="45" y="0"/>
                    </a:cubicBezTo>
                    <a:cubicBezTo>
                      <a:pt x="45" y="4"/>
                      <a:pt x="45" y="4"/>
                      <a:pt x="45" y="4"/>
                    </a:cubicBezTo>
                    <a:close/>
                    <a:moveTo>
                      <a:pt x="45" y="10"/>
                    </a:moveTo>
                    <a:cubicBezTo>
                      <a:pt x="35" y="10"/>
                      <a:pt x="26" y="14"/>
                      <a:pt x="20" y="20"/>
                    </a:cubicBezTo>
                    <a:cubicBezTo>
                      <a:pt x="13" y="27"/>
                      <a:pt x="9" y="36"/>
                      <a:pt x="9" y="46"/>
                    </a:cubicBezTo>
                    <a:cubicBezTo>
                      <a:pt x="9" y="56"/>
                      <a:pt x="13" y="65"/>
                      <a:pt x="20" y="72"/>
                    </a:cubicBezTo>
                    <a:cubicBezTo>
                      <a:pt x="26" y="78"/>
                      <a:pt x="35" y="82"/>
                      <a:pt x="45" y="82"/>
                    </a:cubicBezTo>
                    <a:cubicBezTo>
                      <a:pt x="45" y="77"/>
                      <a:pt x="45" y="77"/>
                      <a:pt x="45" y="77"/>
                    </a:cubicBezTo>
                    <a:cubicBezTo>
                      <a:pt x="37" y="77"/>
                      <a:pt x="29" y="74"/>
                      <a:pt x="23" y="68"/>
                    </a:cubicBezTo>
                    <a:cubicBezTo>
                      <a:pt x="18" y="62"/>
                      <a:pt x="14" y="55"/>
                      <a:pt x="14" y="46"/>
                    </a:cubicBezTo>
                    <a:cubicBezTo>
                      <a:pt x="14" y="37"/>
                      <a:pt x="18" y="30"/>
                      <a:pt x="23" y="24"/>
                    </a:cubicBezTo>
                    <a:cubicBezTo>
                      <a:pt x="29" y="18"/>
                      <a:pt x="37" y="15"/>
                      <a:pt x="45" y="15"/>
                    </a:cubicBezTo>
                    <a:cubicBezTo>
                      <a:pt x="45" y="10"/>
                      <a:pt x="45" y="10"/>
                      <a:pt x="45" y="10"/>
                    </a:cubicBezTo>
                    <a:close/>
                    <a:moveTo>
                      <a:pt x="45" y="92"/>
                    </a:moveTo>
                    <a:cubicBezTo>
                      <a:pt x="42" y="92"/>
                      <a:pt x="38" y="93"/>
                      <a:pt x="36" y="96"/>
                    </a:cubicBezTo>
                    <a:cubicBezTo>
                      <a:pt x="36" y="96"/>
                      <a:pt x="36" y="96"/>
                      <a:pt x="36" y="96"/>
                    </a:cubicBezTo>
                    <a:cubicBezTo>
                      <a:pt x="33" y="98"/>
                      <a:pt x="32" y="102"/>
                      <a:pt x="32" y="106"/>
                    </a:cubicBezTo>
                    <a:cubicBezTo>
                      <a:pt x="32" y="110"/>
                      <a:pt x="33" y="113"/>
                      <a:pt x="36" y="115"/>
                    </a:cubicBezTo>
                    <a:cubicBezTo>
                      <a:pt x="38" y="118"/>
                      <a:pt x="42" y="120"/>
                      <a:pt x="45" y="120"/>
                    </a:cubicBezTo>
                    <a:cubicBezTo>
                      <a:pt x="45" y="115"/>
                      <a:pt x="45" y="115"/>
                      <a:pt x="45" y="115"/>
                    </a:cubicBezTo>
                    <a:cubicBezTo>
                      <a:pt x="43" y="115"/>
                      <a:pt x="41" y="114"/>
                      <a:pt x="39" y="112"/>
                    </a:cubicBezTo>
                    <a:cubicBezTo>
                      <a:pt x="37" y="110"/>
                      <a:pt x="36" y="108"/>
                      <a:pt x="36" y="106"/>
                    </a:cubicBezTo>
                    <a:cubicBezTo>
                      <a:pt x="36" y="103"/>
                      <a:pt x="37" y="101"/>
                      <a:pt x="39" y="99"/>
                    </a:cubicBezTo>
                    <a:cubicBezTo>
                      <a:pt x="39" y="99"/>
                      <a:pt x="39" y="99"/>
                      <a:pt x="39" y="99"/>
                    </a:cubicBezTo>
                    <a:cubicBezTo>
                      <a:pt x="41" y="98"/>
                      <a:pt x="43" y="97"/>
                      <a:pt x="45" y="97"/>
                    </a:cubicBezTo>
                    <a:lnTo>
                      <a:pt x="45"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0" name="Freeform 143"/>
              <p:cNvSpPr>
                <a:spLocks noEditPoints="1"/>
              </p:cNvSpPr>
              <p:nvPr/>
            </p:nvSpPr>
            <p:spPr bwMode="auto">
              <a:xfrm>
                <a:off x="9124964" y="1819286"/>
                <a:ext cx="50801" cy="31751"/>
              </a:xfrm>
              <a:custGeom>
                <a:avLst/>
                <a:gdLst>
                  <a:gd name="T0" fmla="*/ 17 w 22"/>
                  <a:gd name="T1" fmla="*/ 9 h 14"/>
                  <a:gd name="T2" fmla="*/ 16 w 22"/>
                  <a:gd name="T3" fmla="*/ 6 h 14"/>
                  <a:gd name="T4" fmla="*/ 16 w 22"/>
                  <a:gd name="T5" fmla="*/ 6 h 14"/>
                  <a:gd name="T6" fmla="*/ 12 w 22"/>
                  <a:gd name="T7" fmla="*/ 5 h 14"/>
                  <a:gd name="T8" fmla="*/ 11 w 22"/>
                  <a:gd name="T9" fmla="*/ 5 h 14"/>
                  <a:gd name="T10" fmla="*/ 11 w 22"/>
                  <a:gd name="T11" fmla="*/ 0 h 14"/>
                  <a:gd name="T12" fmla="*/ 12 w 22"/>
                  <a:gd name="T13" fmla="*/ 0 h 14"/>
                  <a:gd name="T14" fmla="*/ 19 w 22"/>
                  <a:gd name="T15" fmla="*/ 3 h 14"/>
                  <a:gd name="T16" fmla="*/ 19 w 22"/>
                  <a:gd name="T17" fmla="*/ 3 h 14"/>
                  <a:gd name="T18" fmla="*/ 22 w 22"/>
                  <a:gd name="T19" fmla="*/ 10 h 14"/>
                  <a:gd name="T20" fmla="*/ 22 w 22"/>
                  <a:gd name="T21" fmla="*/ 11 h 14"/>
                  <a:gd name="T22" fmla="*/ 22 w 22"/>
                  <a:gd name="T23" fmla="*/ 11 h 14"/>
                  <a:gd name="T24" fmla="*/ 22 w 22"/>
                  <a:gd name="T25" fmla="*/ 12 h 14"/>
                  <a:gd name="T26" fmla="*/ 19 w 22"/>
                  <a:gd name="T27" fmla="*/ 14 h 14"/>
                  <a:gd name="T28" fmla="*/ 11 w 22"/>
                  <a:gd name="T29" fmla="*/ 14 h 14"/>
                  <a:gd name="T30" fmla="*/ 11 w 22"/>
                  <a:gd name="T31" fmla="*/ 9 h 14"/>
                  <a:gd name="T32" fmla="*/ 17 w 22"/>
                  <a:gd name="T33" fmla="*/ 9 h 14"/>
                  <a:gd name="T34" fmla="*/ 11 w 22"/>
                  <a:gd name="T35" fmla="*/ 5 h 14"/>
                  <a:gd name="T36" fmla="*/ 9 w 22"/>
                  <a:gd name="T37" fmla="*/ 5 h 14"/>
                  <a:gd name="T38" fmla="*/ 6 w 22"/>
                  <a:gd name="T39" fmla="*/ 6 h 14"/>
                  <a:gd name="T40" fmla="*/ 4 w 22"/>
                  <a:gd name="T41" fmla="*/ 9 h 14"/>
                  <a:gd name="T42" fmla="*/ 11 w 22"/>
                  <a:gd name="T43" fmla="*/ 9 h 14"/>
                  <a:gd name="T44" fmla="*/ 11 w 22"/>
                  <a:gd name="T45" fmla="*/ 14 h 14"/>
                  <a:gd name="T46" fmla="*/ 2 w 22"/>
                  <a:gd name="T47" fmla="*/ 14 h 14"/>
                  <a:gd name="T48" fmla="*/ 2 w 22"/>
                  <a:gd name="T49" fmla="*/ 14 h 14"/>
                  <a:gd name="T50" fmla="*/ 0 w 22"/>
                  <a:gd name="T51" fmla="*/ 12 h 14"/>
                  <a:gd name="T52" fmla="*/ 0 w 22"/>
                  <a:gd name="T53" fmla="*/ 11 h 14"/>
                  <a:gd name="T54" fmla="*/ 0 w 22"/>
                  <a:gd name="T55" fmla="*/ 11 h 14"/>
                  <a:gd name="T56" fmla="*/ 0 w 22"/>
                  <a:gd name="T57" fmla="*/ 10 h 14"/>
                  <a:gd name="T58" fmla="*/ 2 w 22"/>
                  <a:gd name="T59" fmla="*/ 3 h 14"/>
                  <a:gd name="T60" fmla="*/ 9 w 22"/>
                  <a:gd name="T61" fmla="*/ 0 h 14"/>
                  <a:gd name="T62" fmla="*/ 11 w 22"/>
                  <a:gd name="T63" fmla="*/ 0 h 14"/>
                  <a:gd name="T64" fmla="*/ 11 w 22"/>
                  <a:gd name="T65"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 h="14">
                    <a:moveTo>
                      <a:pt x="17" y="9"/>
                    </a:moveTo>
                    <a:cubicBezTo>
                      <a:pt x="17" y="8"/>
                      <a:pt x="17" y="7"/>
                      <a:pt x="16" y="6"/>
                    </a:cubicBezTo>
                    <a:cubicBezTo>
                      <a:pt x="16" y="6"/>
                      <a:pt x="16" y="6"/>
                      <a:pt x="16" y="6"/>
                    </a:cubicBezTo>
                    <a:cubicBezTo>
                      <a:pt x="15" y="5"/>
                      <a:pt x="14" y="5"/>
                      <a:pt x="12" y="5"/>
                    </a:cubicBezTo>
                    <a:cubicBezTo>
                      <a:pt x="11" y="5"/>
                      <a:pt x="11" y="5"/>
                      <a:pt x="11" y="5"/>
                    </a:cubicBezTo>
                    <a:cubicBezTo>
                      <a:pt x="11" y="0"/>
                      <a:pt x="11" y="0"/>
                      <a:pt x="11" y="0"/>
                    </a:cubicBezTo>
                    <a:cubicBezTo>
                      <a:pt x="12" y="0"/>
                      <a:pt x="12" y="0"/>
                      <a:pt x="12" y="0"/>
                    </a:cubicBezTo>
                    <a:cubicBezTo>
                      <a:pt x="15" y="0"/>
                      <a:pt x="17" y="1"/>
                      <a:pt x="19" y="3"/>
                    </a:cubicBezTo>
                    <a:cubicBezTo>
                      <a:pt x="19" y="3"/>
                      <a:pt x="19" y="3"/>
                      <a:pt x="19" y="3"/>
                    </a:cubicBezTo>
                    <a:cubicBezTo>
                      <a:pt x="21" y="5"/>
                      <a:pt x="22" y="7"/>
                      <a:pt x="22" y="10"/>
                    </a:cubicBezTo>
                    <a:cubicBezTo>
                      <a:pt x="22" y="10"/>
                      <a:pt x="22" y="11"/>
                      <a:pt x="22" y="11"/>
                    </a:cubicBezTo>
                    <a:cubicBezTo>
                      <a:pt x="22" y="11"/>
                      <a:pt x="22" y="11"/>
                      <a:pt x="22" y="11"/>
                    </a:cubicBezTo>
                    <a:cubicBezTo>
                      <a:pt x="22" y="11"/>
                      <a:pt x="22" y="12"/>
                      <a:pt x="22" y="12"/>
                    </a:cubicBezTo>
                    <a:cubicBezTo>
                      <a:pt x="21" y="13"/>
                      <a:pt x="20" y="14"/>
                      <a:pt x="19" y="14"/>
                    </a:cubicBezTo>
                    <a:cubicBezTo>
                      <a:pt x="11" y="14"/>
                      <a:pt x="11" y="14"/>
                      <a:pt x="11" y="14"/>
                    </a:cubicBezTo>
                    <a:cubicBezTo>
                      <a:pt x="11" y="9"/>
                      <a:pt x="11" y="9"/>
                      <a:pt x="11" y="9"/>
                    </a:cubicBezTo>
                    <a:lnTo>
                      <a:pt x="17" y="9"/>
                    </a:lnTo>
                    <a:close/>
                    <a:moveTo>
                      <a:pt x="11" y="5"/>
                    </a:moveTo>
                    <a:cubicBezTo>
                      <a:pt x="9" y="5"/>
                      <a:pt x="9" y="5"/>
                      <a:pt x="9" y="5"/>
                    </a:cubicBezTo>
                    <a:cubicBezTo>
                      <a:pt x="8" y="5"/>
                      <a:pt x="7" y="6"/>
                      <a:pt x="6" y="6"/>
                    </a:cubicBezTo>
                    <a:cubicBezTo>
                      <a:pt x="5" y="7"/>
                      <a:pt x="5" y="8"/>
                      <a:pt x="4" y="9"/>
                    </a:cubicBezTo>
                    <a:cubicBezTo>
                      <a:pt x="11" y="9"/>
                      <a:pt x="11" y="9"/>
                      <a:pt x="11" y="9"/>
                    </a:cubicBezTo>
                    <a:cubicBezTo>
                      <a:pt x="11" y="14"/>
                      <a:pt x="11" y="14"/>
                      <a:pt x="11" y="14"/>
                    </a:cubicBezTo>
                    <a:cubicBezTo>
                      <a:pt x="2" y="14"/>
                      <a:pt x="2" y="14"/>
                      <a:pt x="2" y="14"/>
                    </a:cubicBezTo>
                    <a:cubicBezTo>
                      <a:pt x="2" y="14"/>
                      <a:pt x="2" y="14"/>
                      <a:pt x="2" y="14"/>
                    </a:cubicBezTo>
                    <a:cubicBezTo>
                      <a:pt x="1" y="14"/>
                      <a:pt x="0" y="13"/>
                      <a:pt x="0" y="12"/>
                    </a:cubicBezTo>
                    <a:cubicBezTo>
                      <a:pt x="0" y="12"/>
                      <a:pt x="0" y="12"/>
                      <a:pt x="0" y="11"/>
                    </a:cubicBezTo>
                    <a:cubicBezTo>
                      <a:pt x="0" y="11"/>
                      <a:pt x="0" y="11"/>
                      <a:pt x="0" y="11"/>
                    </a:cubicBezTo>
                    <a:cubicBezTo>
                      <a:pt x="0" y="11"/>
                      <a:pt x="0" y="10"/>
                      <a:pt x="0" y="10"/>
                    </a:cubicBezTo>
                    <a:cubicBezTo>
                      <a:pt x="0" y="7"/>
                      <a:pt x="1" y="5"/>
                      <a:pt x="2" y="3"/>
                    </a:cubicBezTo>
                    <a:cubicBezTo>
                      <a:pt x="4" y="1"/>
                      <a:pt x="7" y="0"/>
                      <a:pt x="9" y="0"/>
                    </a:cubicBezTo>
                    <a:cubicBezTo>
                      <a:pt x="11" y="0"/>
                      <a:pt x="11" y="0"/>
                      <a:pt x="11" y="0"/>
                    </a:cubicBezTo>
                    <a:lnTo>
                      <a:pt x="1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1" name="Freeform 144"/>
              <p:cNvSpPr>
                <a:spLocks noEditPoints="1"/>
              </p:cNvSpPr>
              <p:nvPr/>
            </p:nvSpPr>
            <p:spPr bwMode="auto">
              <a:xfrm>
                <a:off x="9102739" y="1854212"/>
                <a:ext cx="206375" cy="295277"/>
              </a:xfrm>
              <a:custGeom>
                <a:avLst/>
                <a:gdLst>
                  <a:gd name="T0" fmla="*/ 86 w 91"/>
                  <a:gd name="T1" fmla="*/ 127 h 131"/>
                  <a:gd name="T2" fmla="*/ 45 w 91"/>
                  <a:gd name="T3" fmla="*/ 4 h 131"/>
                  <a:gd name="T4" fmla="*/ 89 w 91"/>
                  <a:gd name="T5" fmla="*/ 0 h 131"/>
                  <a:gd name="T6" fmla="*/ 91 w 91"/>
                  <a:gd name="T7" fmla="*/ 129 h 131"/>
                  <a:gd name="T8" fmla="*/ 45 w 91"/>
                  <a:gd name="T9" fmla="*/ 131 h 131"/>
                  <a:gd name="T10" fmla="*/ 45 w 91"/>
                  <a:gd name="T11" fmla="*/ 120 h 131"/>
                  <a:gd name="T12" fmla="*/ 55 w 91"/>
                  <a:gd name="T13" fmla="*/ 116 h 131"/>
                  <a:gd name="T14" fmla="*/ 59 w 91"/>
                  <a:gd name="T15" fmla="*/ 106 h 131"/>
                  <a:gd name="T16" fmla="*/ 55 w 91"/>
                  <a:gd name="T17" fmla="*/ 96 h 131"/>
                  <a:gd name="T18" fmla="*/ 45 w 91"/>
                  <a:gd name="T19" fmla="*/ 92 h 131"/>
                  <a:gd name="T20" fmla="*/ 45 w 91"/>
                  <a:gd name="T21" fmla="*/ 97 h 131"/>
                  <a:gd name="T22" fmla="*/ 52 w 91"/>
                  <a:gd name="T23" fmla="*/ 99 h 131"/>
                  <a:gd name="T24" fmla="*/ 54 w 91"/>
                  <a:gd name="T25" fmla="*/ 106 h 131"/>
                  <a:gd name="T26" fmla="*/ 52 w 91"/>
                  <a:gd name="T27" fmla="*/ 112 h 131"/>
                  <a:gd name="T28" fmla="*/ 45 w 91"/>
                  <a:gd name="T29" fmla="*/ 115 h 131"/>
                  <a:gd name="T30" fmla="*/ 45 w 91"/>
                  <a:gd name="T31" fmla="*/ 82 h 131"/>
                  <a:gd name="T32" fmla="*/ 71 w 91"/>
                  <a:gd name="T33" fmla="*/ 72 h 131"/>
                  <a:gd name="T34" fmla="*/ 71 w 91"/>
                  <a:gd name="T35" fmla="*/ 20 h 131"/>
                  <a:gd name="T36" fmla="*/ 45 w 91"/>
                  <a:gd name="T37" fmla="*/ 10 h 131"/>
                  <a:gd name="T38" fmla="*/ 45 w 91"/>
                  <a:gd name="T39" fmla="*/ 15 h 131"/>
                  <a:gd name="T40" fmla="*/ 77 w 91"/>
                  <a:gd name="T41" fmla="*/ 46 h 131"/>
                  <a:gd name="T42" fmla="*/ 45 w 91"/>
                  <a:gd name="T43" fmla="*/ 77 h 131"/>
                  <a:gd name="T44" fmla="*/ 45 w 91"/>
                  <a:gd name="T45" fmla="*/ 82 h 131"/>
                  <a:gd name="T46" fmla="*/ 45 w 91"/>
                  <a:gd name="T47" fmla="*/ 127 h 131"/>
                  <a:gd name="T48" fmla="*/ 2 w 91"/>
                  <a:gd name="T49" fmla="*/ 131 h 131"/>
                  <a:gd name="T50" fmla="*/ 0 w 91"/>
                  <a:gd name="T51" fmla="*/ 2 h 131"/>
                  <a:gd name="T52" fmla="*/ 18 w 91"/>
                  <a:gd name="T53" fmla="*/ 0 h 131"/>
                  <a:gd name="T54" fmla="*/ 45 w 91"/>
                  <a:gd name="T55" fmla="*/ 0 h 131"/>
                  <a:gd name="T56" fmla="*/ 23 w 91"/>
                  <a:gd name="T57" fmla="*/ 4 h 131"/>
                  <a:gd name="T58" fmla="*/ 4 w 91"/>
                  <a:gd name="T59" fmla="*/ 4 h 131"/>
                  <a:gd name="T60" fmla="*/ 45 w 91"/>
                  <a:gd name="T61" fmla="*/ 10 h 131"/>
                  <a:gd name="T62" fmla="*/ 9 w 91"/>
                  <a:gd name="T63" fmla="*/ 46 h 131"/>
                  <a:gd name="T64" fmla="*/ 45 w 91"/>
                  <a:gd name="T65" fmla="*/ 82 h 131"/>
                  <a:gd name="T66" fmla="*/ 23 w 91"/>
                  <a:gd name="T67" fmla="*/ 68 h 131"/>
                  <a:gd name="T68" fmla="*/ 23 w 91"/>
                  <a:gd name="T69" fmla="*/ 24 h 131"/>
                  <a:gd name="T70" fmla="*/ 45 w 91"/>
                  <a:gd name="T71" fmla="*/ 10 h 131"/>
                  <a:gd name="T72" fmla="*/ 35 w 91"/>
                  <a:gd name="T73" fmla="*/ 96 h 131"/>
                  <a:gd name="T74" fmla="*/ 31 w 91"/>
                  <a:gd name="T75" fmla="*/ 106 h 131"/>
                  <a:gd name="T76" fmla="*/ 45 w 91"/>
                  <a:gd name="T77" fmla="*/ 120 h 131"/>
                  <a:gd name="T78" fmla="*/ 39 w 91"/>
                  <a:gd name="T79" fmla="*/ 112 h 131"/>
                  <a:gd name="T80" fmla="*/ 39 w 91"/>
                  <a:gd name="T81" fmla="*/ 99 h 131"/>
                  <a:gd name="T82" fmla="*/ 39 w 91"/>
                  <a:gd name="T83" fmla="*/ 99 h 131"/>
                  <a:gd name="T84" fmla="*/ 45 w 91"/>
                  <a:gd name="T85" fmla="*/ 9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 h="131">
                    <a:moveTo>
                      <a:pt x="45" y="127"/>
                    </a:moveTo>
                    <a:cubicBezTo>
                      <a:pt x="86" y="127"/>
                      <a:pt x="86" y="127"/>
                      <a:pt x="86" y="127"/>
                    </a:cubicBezTo>
                    <a:cubicBezTo>
                      <a:pt x="86" y="4"/>
                      <a:pt x="86" y="4"/>
                      <a:pt x="86" y="4"/>
                    </a:cubicBezTo>
                    <a:cubicBezTo>
                      <a:pt x="45" y="4"/>
                      <a:pt x="45" y="4"/>
                      <a:pt x="45" y="4"/>
                    </a:cubicBezTo>
                    <a:cubicBezTo>
                      <a:pt x="45" y="0"/>
                      <a:pt x="45" y="0"/>
                      <a:pt x="45" y="0"/>
                    </a:cubicBezTo>
                    <a:cubicBezTo>
                      <a:pt x="89" y="0"/>
                      <a:pt x="89" y="0"/>
                      <a:pt x="89" y="0"/>
                    </a:cubicBezTo>
                    <a:cubicBezTo>
                      <a:pt x="90" y="0"/>
                      <a:pt x="91" y="1"/>
                      <a:pt x="91" y="2"/>
                    </a:cubicBezTo>
                    <a:cubicBezTo>
                      <a:pt x="91" y="129"/>
                      <a:pt x="91" y="129"/>
                      <a:pt x="91" y="129"/>
                    </a:cubicBezTo>
                    <a:cubicBezTo>
                      <a:pt x="91" y="130"/>
                      <a:pt x="90" y="131"/>
                      <a:pt x="89" y="131"/>
                    </a:cubicBezTo>
                    <a:cubicBezTo>
                      <a:pt x="45" y="131"/>
                      <a:pt x="45" y="131"/>
                      <a:pt x="45" y="131"/>
                    </a:cubicBezTo>
                    <a:cubicBezTo>
                      <a:pt x="45" y="127"/>
                      <a:pt x="45" y="127"/>
                      <a:pt x="45" y="127"/>
                    </a:cubicBezTo>
                    <a:close/>
                    <a:moveTo>
                      <a:pt x="45" y="120"/>
                    </a:moveTo>
                    <a:cubicBezTo>
                      <a:pt x="45" y="120"/>
                      <a:pt x="45" y="120"/>
                      <a:pt x="45" y="120"/>
                    </a:cubicBezTo>
                    <a:cubicBezTo>
                      <a:pt x="49" y="120"/>
                      <a:pt x="52" y="118"/>
                      <a:pt x="55" y="116"/>
                    </a:cubicBezTo>
                    <a:cubicBezTo>
                      <a:pt x="55" y="115"/>
                      <a:pt x="55" y="115"/>
                      <a:pt x="55" y="115"/>
                    </a:cubicBezTo>
                    <a:cubicBezTo>
                      <a:pt x="58" y="113"/>
                      <a:pt x="59" y="110"/>
                      <a:pt x="59" y="106"/>
                    </a:cubicBezTo>
                    <a:cubicBezTo>
                      <a:pt x="59" y="102"/>
                      <a:pt x="58" y="98"/>
                      <a:pt x="55" y="96"/>
                    </a:cubicBezTo>
                    <a:cubicBezTo>
                      <a:pt x="55" y="96"/>
                      <a:pt x="55" y="96"/>
                      <a:pt x="55" y="96"/>
                    </a:cubicBezTo>
                    <a:cubicBezTo>
                      <a:pt x="53" y="93"/>
                      <a:pt x="49" y="92"/>
                      <a:pt x="45" y="92"/>
                    </a:cubicBezTo>
                    <a:cubicBezTo>
                      <a:pt x="45" y="92"/>
                      <a:pt x="45" y="92"/>
                      <a:pt x="45" y="92"/>
                    </a:cubicBezTo>
                    <a:cubicBezTo>
                      <a:pt x="45" y="97"/>
                      <a:pt x="45" y="97"/>
                      <a:pt x="45" y="97"/>
                    </a:cubicBezTo>
                    <a:cubicBezTo>
                      <a:pt x="45" y="97"/>
                      <a:pt x="45" y="97"/>
                      <a:pt x="45" y="97"/>
                    </a:cubicBezTo>
                    <a:cubicBezTo>
                      <a:pt x="48" y="97"/>
                      <a:pt x="50" y="98"/>
                      <a:pt x="52" y="99"/>
                    </a:cubicBezTo>
                    <a:cubicBezTo>
                      <a:pt x="52" y="99"/>
                      <a:pt x="52" y="99"/>
                      <a:pt x="52" y="99"/>
                    </a:cubicBezTo>
                    <a:cubicBezTo>
                      <a:pt x="52" y="99"/>
                      <a:pt x="52" y="99"/>
                      <a:pt x="52" y="99"/>
                    </a:cubicBezTo>
                    <a:cubicBezTo>
                      <a:pt x="53" y="101"/>
                      <a:pt x="54" y="103"/>
                      <a:pt x="54" y="106"/>
                    </a:cubicBezTo>
                    <a:cubicBezTo>
                      <a:pt x="54" y="108"/>
                      <a:pt x="53" y="110"/>
                      <a:pt x="52" y="112"/>
                    </a:cubicBezTo>
                    <a:cubicBezTo>
                      <a:pt x="52" y="112"/>
                      <a:pt x="52" y="112"/>
                      <a:pt x="52" y="112"/>
                    </a:cubicBezTo>
                    <a:cubicBezTo>
                      <a:pt x="50" y="114"/>
                      <a:pt x="48" y="115"/>
                      <a:pt x="45" y="115"/>
                    </a:cubicBezTo>
                    <a:cubicBezTo>
                      <a:pt x="45" y="115"/>
                      <a:pt x="45" y="115"/>
                      <a:pt x="45" y="115"/>
                    </a:cubicBezTo>
                    <a:cubicBezTo>
                      <a:pt x="45" y="120"/>
                      <a:pt x="45" y="120"/>
                      <a:pt x="45" y="120"/>
                    </a:cubicBezTo>
                    <a:close/>
                    <a:moveTo>
                      <a:pt x="45" y="82"/>
                    </a:moveTo>
                    <a:cubicBezTo>
                      <a:pt x="45" y="82"/>
                      <a:pt x="45" y="82"/>
                      <a:pt x="45" y="82"/>
                    </a:cubicBezTo>
                    <a:cubicBezTo>
                      <a:pt x="55" y="82"/>
                      <a:pt x="64" y="78"/>
                      <a:pt x="71" y="72"/>
                    </a:cubicBezTo>
                    <a:cubicBezTo>
                      <a:pt x="77" y="65"/>
                      <a:pt x="81" y="56"/>
                      <a:pt x="81" y="46"/>
                    </a:cubicBezTo>
                    <a:cubicBezTo>
                      <a:pt x="81" y="36"/>
                      <a:pt x="77" y="27"/>
                      <a:pt x="71" y="20"/>
                    </a:cubicBezTo>
                    <a:cubicBezTo>
                      <a:pt x="64" y="14"/>
                      <a:pt x="55" y="10"/>
                      <a:pt x="45" y="10"/>
                    </a:cubicBezTo>
                    <a:cubicBezTo>
                      <a:pt x="45" y="10"/>
                      <a:pt x="45" y="10"/>
                      <a:pt x="45" y="10"/>
                    </a:cubicBezTo>
                    <a:cubicBezTo>
                      <a:pt x="45" y="15"/>
                      <a:pt x="45" y="15"/>
                      <a:pt x="45" y="15"/>
                    </a:cubicBezTo>
                    <a:cubicBezTo>
                      <a:pt x="45" y="15"/>
                      <a:pt x="45" y="15"/>
                      <a:pt x="45" y="15"/>
                    </a:cubicBezTo>
                    <a:cubicBezTo>
                      <a:pt x="54" y="15"/>
                      <a:pt x="62" y="18"/>
                      <a:pt x="67" y="24"/>
                    </a:cubicBezTo>
                    <a:cubicBezTo>
                      <a:pt x="73" y="30"/>
                      <a:pt x="77" y="37"/>
                      <a:pt x="77" y="46"/>
                    </a:cubicBezTo>
                    <a:cubicBezTo>
                      <a:pt x="77" y="55"/>
                      <a:pt x="73" y="62"/>
                      <a:pt x="67" y="68"/>
                    </a:cubicBezTo>
                    <a:cubicBezTo>
                      <a:pt x="62" y="74"/>
                      <a:pt x="54" y="77"/>
                      <a:pt x="45" y="77"/>
                    </a:cubicBezTo>
                    <a:cubicBezTo>
                      <a:pt x="45" y="77"/>
                      <a:pt x="45" y="77"/>
                      <a:pt x="45" y="77"/>
                    </a:cubicBezTo>
                    <a:lnTo>
                      <a:pt x="45" y="82"/>
                    </a:lnTo>
                    <a:close/>
                    <a:moveTo>
                      <a:pt x="4" y="127"/>
                    </a:moveTo>
                    <a:cubicBezTo>
                      <a:pt x="45" y="127"/>
                      <a:pt x="45" y="127"/>
                      <a:pt x="45" y="127"/>
                    </a:cubicBezTo>
                    <a:cubicBezTo>
                      <a:pt x="45" y="131"/>
                      <a:pt x="45" y="131"/>
                      <a:pt x="45" y="131"/>
                    </a:cubicBezTo>
                    <a:cubicBezTo>
                      <a:pt x="2" y="131"/>
                      <a:pt x="2" y="131"/>
                      <a:pt x="2" y="131"/>
                    </a:cubicBezTo>
                    <a:cubicBezTo>
                      <a:pt x="1" y="131"/>
                      <a:pt x="0" y="130"/>
                      <a:pt x="0" y="129"/>
                    </a:cubicBezTo>
                    <a:cubicBezTo>
                      <a:pt x="0" y="2"/>
                      <a:pt x="0" y="2"/>
                      <a:pt x="0" y="2"/>
                    </a:cubicBezTo>
                    <a:cubicBezTo>
                      <a:pt x="0" y="1"/>
                      <a:pt x="1" y="0"/>
                      <a:pt x="2" y="0"/>
                    </a:cubicBezTo>
                    <a:cubicBezTo>
                      <a:pt x="18" y="0"/>
                      <a:pt x="18" y="0"/>
                      <a:pt x="18" y="0"/>
                    </a:cubicBezTo>
                    <a:cubicBezTo>
                      <a:pt x="23" y="0"/>
                      <a:pt x="23" y="0"/>
                      <a:pt x="23" y="0"/>
                    </a:cubicBezTo>
                    <a:cubicBezTo>
                      <a:pt x="45" y="0"/>
                      <a:pt x="45" y="0"/>
                      <a:pt x="45" y="0"/>
                    </a:cubicBezTo>
                    <a:cubicBezTo>
                      <a:pt x="45" y="4"/>
                      <a:pt x="45" y="4"/>
                      <a:pt x="45" y="4"/>
                    </a:cubicBezTo>
                    <a:cubicBezTo>
                      <a:pt x="23" y="4"/>
                      <a:pt x="23" y="4"/>
                      <a:pt x="23" y="4"/>
                    </a:cubicBezTo>
                    <a:cubicBezTo>
                      <a:pt x="18" y="4"/>
                      <a:pt x="18" y="4"/>
                      <a:pt x="18" y="4"/>
                    </a:cubicBezTo>
                    <a:cubicBezTo>
                      <a:pt x="4" y="4"/>
                      <a:pt x="4" y="4"/>
                      <a:pt x="4" y="4"/>
                    </a:cubicBezTo>
                    <a:cubicBezTo>
                      <a:pt x="4" y="127"/>
                      <a:pt x="4" y="127"/>
                      <a:pt x="4" y="127"/>
                    </a:cubicBezTo>
                    <a:close/>
                    <a:moveTo>
                      <a:pt x="45" y="10"/>
                    </a:moveTo>
                    <a:cubicBezTo>
                      <a:pt x="35" y="10"/>
                      <a:pt x="26" y="14"/>
                      <a:pt x="20" y="20"/>
                    </a:cubicBezTo>
                    <a:cubicBezTo>
                      <a:pt x="13" y="27"/>
                      <a:pt x="9" y="36"/>
                      <a:pt x="9" y="46"/>
                    </a:cubicBezTo>
                    <a:cubicBezTo>
                      <a:pt x="9" y="56"/>
                      <a:pt x="13" y="65"/>
                      <a:pt x="20" y="72"/>
                    </a:cubicBezTo>
                    <a:cubicBezTo>
                      <a:pt x="26" y="78"/>
                      <a:pt x="35" y="82"/>
                      <a:pt x="45" y="82"/>
                    </a:cubicBezTo>
                    <a:cubicBezTo>
                      <a:pt x="45" y="77"/>
                      <a:pt x="45" y="77"/>
                      <a:pt x="45" y="77"/>
                    </a:cubicBezTo>
                    <a:cubicBezTo>
                      <a:pt x="37" y="77"/>
                      <a:pt x="29" y="74"/>
                      <a:pt x="23" y="68"/>
                    </a:cubicBezTo>
                    <a:cubicBezTo>
                      <a:pt x="17" y="62"/>
                      <a:pt x="14" y="55"/>
                      <a:pt x="14" y="46"/>
                    </a:cubicBezTo>
                    <a:cubicBezTo>
                      <a:pt x="14" y="37"/>
                      <a:pt x="17" y="30"/>
                      <a:pt x="23" y="24"/>
                    </a:cubicBezTo>
                    <a:cubicBezTo>
                      <a:pt x="29" y="18"/>
                      <a:pt x="37" y="15"/>
                      <a:pt x="45" y="15"/>
                    </a:cubicBezTo>
                    <a:cubicBezTo>
                      <a:pt x="45" y="10"/>
                      <a:pt x="45" y="10"/>
                      <a:pt x="45" y="10"/>
                    </a:cubicBezTo>
                    <a:close/>
                    <a:moveTo>
                      <a:pt x="45" y="92"/>
                    </a:moveTo>
                    <a:cubicBezTo>
                      <a:pt x="41" y="92"/>
                      <a:pt x="38" y="93"/>
                      <a:pt x="35" y="96"/>
                    </a:cubicBezTo>
                    <a:cubicBezTo>
                      <a:pt x="35" y="96"/>
                      <a:pt x="35" y="96"/>
                      <a:pt x="35" y="96"/>
                    </a:cubicBezTo>
                    <a:cubicBezTo>
                      <a:pt x="33" y="98"/>
                      <a:pt x="31" y="102"/>
                      <a:pt x="31" y="106"/>
                    </a:cubicBezTo>
                    <a:cubicBezTo>
                      <a:pt x="31" y="110"/>
                      <a:pt x="33" y="113"/>
                      <a:pt x="35" y="115"/>
                    </a:cubicBezTo>
                    <a:cubicBezTo>
                      <a:pt x="38" y="118"/>
                      <a:pt x="41" y="120"/>
                      <a:pt x="45" y="120"/>
                    </a:cubicBezTo>
                    <a:cubicBezTo>
                      <a:pt x="45" y="115"/>
                      <a:pt x="45" y="115"/>
                      <a:pt x="45" y="115"/>
                    </a:cubicBezTo>
                    <a:cubicBezTo>
                      <a:pt x="43" y="115"/>
                      <a:pt x="41" y="114"/>
                      <a:pt x="39" y="112"/>
                    </a:cubicBezTo>
                    <a:cubicBezTo>
                      <a:pt x="37" y="110"/>
                      <a:pt x="36" y="108"/>
                      <a:pt x="36" y="106"/>
                    </a:cubicBezTo>
                    <a:cubicBezTo>
                      <a:pt x="36" y="103"/>
                      <a:pt x="37" y="101"/>
                      <a:pt x="39" y="99"/>
                    </a:cubicBezTo>
                    <a:cubicBezTo>
                      <a:pt x="39" y="99"/>
                      <a:pt x="39" y="99"/>
                      <a:pt x="39" y="99"/>
                    </a:cubicBezTo>
                    <a:cubicBezTo>
                      <a:pt x="39" y="99"/>
                      <a:pt x="39" y="99"/>
                      <a:pt x="39" y="99"/>
                    </a:cubicBezTo>
                    <a:cubicBezTo>
                      <a:pt x="41" y="98"/>
                      <a:pt x="43" y="97"/>
                      <a:pt x="45" y="97"/>
                    </a:cubicBezTo>
                    <a:lnTo>
                      <a:pt x="45"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2" name="Freeform 145"/>
              <p:cNvSpPr>
                <a:spLocks noEditPoints="1"/>
              </p:cNvSpPr>
              <p:nvPr/>
            </p:nvSpPr>
            <p:spPr bwMode="auto">
              <a:xfrm>
                <a:off x="9148777" y="1901837"/>
                <a:ext cx="114300" cy="112714"/>
              </a:xfrm>
              <a:custGeom>
                <a:avLst/>
                <a:gdLst>
                  <a:gd name="T0" fmla="*/ 25 w 51"/>
                  <a:gd name="T1" fmla="*/ 45 h 50"/>
                  <a:gd name="T2" fmla="*/ 40 w 51"/>
                  <a:gd name="T3" fmla="*/ 39 h 50"/>
                  <a:gd name="T4" fmla="*/ 40 w 51"/>
                  <a:gd name="T5" fmla="*/ 39 h 50"/>
                  <a:gd name="T6" fmla="*/ 46 w 51"/>
                  <a:gd name="T7" fmla="*/ 25 h 50"/>
                  <a:gd name="T8" fmla="*/ 40 w 51"/>
                  <a:gd name="T9" fmla="*/ 11 h 50"/>
                  <a:gd name="T10" fmla="*/ 40 w 51"/>
                  <a:gd name="T11" fmla="*/ 11 h 50"/>
                  <a:gd name="T12" fmla="*/ 25 w 51"/>
                  <a:gd name="T13" fmla="*/ 5 h 50"/>
                  <a:gd name="T14" fmla="*/ 25 w 51"/>
                  <a:gd name="T15" fmla="*/ 5 h 50"/>
                  <a:gd name="T16" fmla="*/ 25 w 51"/>
                  <a:gd name="T17" fmla="*/ 0 h 50"/>
                  <a:gd name="T18" fmla="*/ 25 w 51"/>
                  <a:gd name="T19" fmla="*/ 0 h 50"/>
                  <a:gd name="T20" fmla="*/ 43 w 51"/>
                  <a:gd name="T21" fmla="*/ 7 h 50"/>
                  <a:gd name="T22" fmla="*/ 43 w 51"/>
                  <a:gd name="T23" fmla="*/ 7 h 50"/>
                  <a:gd name="T24" fmla="*/ 43 w 51"/>
                  <a:gd name="T25" fmla="*/ 7 h 50"/>
                  <a:gd name="T26" fmla="*/ 51 w 51"/>
                  <a:gd name="T27" fmla="*/ 25 h 50"/>
                  <a:gd name="T28" fmla="*/ 43 w 51"/>
                  <a:gd name="T29" fmla="*/ 43 h 50"/>
                  <a:gd name="T30" fmla="*/ 43 w 51"/>
                  <a:gd name="T31" fmla="*/ 43 h 50"/>
                  <a:gd name="T32" fmla="*/ 43 w 51"/>
                  <a:gd name="T33" fmla="*/ 43 h 50"/>
                  <a:gd name="T34" fmla="*/ 25 w 51"/>
                  <a:gd name="T35" fmla="*/ 50 h 50"/>
                  <a:gd name="T36" fmla="*/ 25 w 51"/>
                  <a:gd name="T37" fmla="*/ 50 h 50"/>
                  <a:gd name="T38" fmla="*/ 25 w 51"/>
                  <a:gd name="T39" fmla="*/ 45 h 50"/>
                  <a:gd name="T40" fmla="*/ 25 w 51"/>
                  <a:gd name="T41" fmla="*/ 5 h 50"/>
                  <a:gd name="T42" fmla="*/ 11 w 51"/>
                  <a:gd name="T43" fmla="*/ 11 h 50"/>
                  <a:gd name="T44" fmla="*/ 11 w 51"/>
                  <a:gd name="T45" fmla="*/ 11 h 50"/>
                  <a:gd name="T46" fmla="*/ 5 w 51"/>
                  <a:gd name="T47" fmla="*/ 25 h 50"/>
                  <a:gd name="T48" fmla="*/ 11 w 51"/>
                  <a:gd name="T49" fmla="*/ 39 h 50"/>
                  <a:gd name="T50" fmla="*/ 25 w 51"/>
                  <a:gd name="T51" fmla="*/ 45 h 50"/>
                  <a:gd name="T52" fmla="*/ 25 w 51"/>
                  <a:gd name="T53" fmla="*/ 50 h 50"/>
                  <a:gd name="T54" fmla="*/ 7 w 51"/>
                  <a:gd name="T55" fmla="*/ 43 h 50"/>
                  <a:gd name="T56" fmla="*/ 0 w 51"/>
                  <a:gd name="T57" fmla="*/ 25 h 50"/>
                  <a:gd name="T58" fmla="*/ 7 w 51"/>
                  <a:gd name="T59" fmla="*/ 7 h 50"/>
                  <a:gd name="T60" fmla="*/ 7 w 51"/>
                  <a:gd name="T61" fmla="*/ 7 h 50"/>
                  <a:gd name="T62" fmla="*/ 25 w 51"/>
                  <a:gd name="T63" fmla="*/ 0 h 50"/>
                  <a:gd name="T64" fmla="*/ 25 w 51"/>
                  <a:gd name="T65"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 h="50">
                    <a:moveTo>
                      <a:pt x="25" y="45"/>
                    </a:moveTo>
                    <a:cubicBezTo>
                      <a:pt x="31" y="45"/>
                      <a:pt x="36" y="43"/>
                      <a:pt x="40" y="39"/>
                    </a:cubicBezTo>
                    <a:cubicBezTo>
                      <a:pt x="40" y="39"/>
                      <a:pt x="40" y="39"/>
                      <a:pt x="40" y="39"/>
                    </a:cubicBezTo>
                    <a:cubicBezTo>
                      <a:pt x="43" y="36"/>
                      <a:pt x="46" y="31"/>
                      <a:pt x="46" y="25"/>
                    </a:cubicBezTo>
                    <a:cubicBezTo>
                      <a:pt x="46" y="19"/>
                      <a:pt x="43" y="14"/>
                      <a:pt x="40" y="11"/>
                    </a:cubicBezTo>
                    <a:cubicBezTo>
                      <a:pt x="40" y="11"/>
                      <a:pt x="40" y="11"/>
                      <a:pt x="40" y="11"/>
                    </a:cubicBezTo>
                    <a:cubicBezTo>
                      <a:pt x="36" y="7"/>
                      <a:pt x="31" y="5"/>
                      <a:pt x="25" y="5"/>
                    </a:cubicBezTo>
                    <a:cubicBezTo>
                      <a:pt x="25" y="5"/>
                      <a:pt x="25" y="5"/>
                      <a:pt x="25" y="5"/>
                    </a:cubicBezTo>
                    <a:cubicBezTo>
                      <a:pt x="25" y="0"/>
                      <a:pt x="25" y="0"/>
                      <a:pt x="25" y="0"/>
                    </a:cubicBezTo>
                    <a:cubicBezTo>
                      <a:pt x="25" y="0"/>
                      <a:pt x="25" y="0"/>
                      <a:pt x="25" y="0"/>
                    </a:cubicBezTo>
                    <a:cubicBezTo>
                      <a:pt x="32" y="0"/>
                      <a:pt x="39" y="3"/>
                      <a:pt x="43" y="7"/>
                    </a:cubicBezTo>
                    <a:cubicBezTo>
                      <a:pt x="43" y="7"/>
                      <a:pt x="43" y="7"/>
                      <a:pt x="43" y="7"/>
                    </a:cubicBezTo>
                    <a:cubicBezTo>
                      <a:pt x="43" y="7"/>
                      <a:pt x="43" y="7"/>
                      <a:pt x="43" y="7"/>
                    </a:cubicBezTo>
                    <a:cubicBezTo>
                      <a:pt x="48" y="12"/>
                      <a:pt x="51" y="18"/>
                      <a:pt x="51" y="25"/>
                    </a:cubicBezTo>
                    <a:cubicBezTo>
                      <a:pt x="51" y="32"/>
                      <a:pt x="48" y="38"/>
                      <a:pt x="43" y="43"/>
                    </a:cubicBezTo>
                    <a:cubicBezTo>
                      <a:pt x="43" y="43"/>
                      <a:pt x="43" y="43"/>
                      <a:pt x="43" y="43"/>
                    </a:cubicBezTo>
                    <a:cubicBezTo>
                      <a:pt x="43" y="43"/>
                      <a:pt x="43" y="43"/>
                      <a:pt x="43" y="43"/>
                    </a:cubicBezTo>
                    <a:cubicBezTo>
                      <a:pt x="39" y="47"/>
                      <a:pt x="32" y="50"/>
                      <a:pt x="25" y="50"/>
                    </a:cubicBezTo>
                    <a:cubicBezTo>
                      <a:pt x="25" y="50"/>
                      <a:pt x="25" y="50"/>
                      <a:pt x="25" y="50"/>
                    </a:cubicBezTo>
                    <a:cubicBezTo>
                      <a:pt x="25" y="45"/>
                      <a:pt x="25" y="45"/>
                      <a:pt x="25" y="45"/>
                    </a:cubicBezTo>
                    <a:close/>
                    <a:moveTo>
                      <a:pt x="25" y="5"/>
                    </a:moveTo>
                    <a:cubicBezTo>
                      <a:pt x="20" y="5"/>
                      <a:pt x="15" y="7"/>
                      <a:pt x="11" y="11"/>
                    </a:cubicBezTo>
                    <a:cubicBezTo>
                      <a:pt x="11" y="11"/>
                      <a:pt x="11" y="11"/>
                      <a:pt x="11" y="11"/>
                    </a:cubicBezTo>
                    <a:cubicBezTo>
                      <a:pt x="7" y="14"/>
                      <a:pt x="5" y="19"/>
                      <a:pt x="5" y="25"/>
                    </a:cubicBezTo>
                    <a:cubicBezTo>
                      <a:pt x="5" y="31"/>
                      <a:pt x="7" y="36"/>
                      <a:pt x="11" y="39"/>
                    </a:cubicBezTo>
                    <a:cubicBezTo>
                      <a:pt x="15" y="43"/>
                      <a:pt x="20" y="45"/>
                      <a:pt x="25" y="45"/>
                    </a:cubicBezTo>
                    <a:cubicBezTo>
                      <a:pt x="25" y="50"/>
                      <a:pt x="25" y="50"/>
                      <a:pt x="25" y="50"/>
                    </a:cubicBezTo>
                    <a:cubicBezTo>
                      <a:pt x="18" y="50"/>
                      <a:pt x="12" y="47"/>
                      <a:pt x="7" y="43"/>
                    </a:cubicBezTo>
                    <a:cubicBezTo>
                      <a:pt x="3" y="38"/>
                      <a:pt x="0" y="32"/>
                      <a:pt x="0" y="25"/>
                    </a:cubicBezTo>
                    <a:cubicBezTo>
                      <a:pt x="0" y="18"/>
                      <a:pt x="3" y="12"/>
                      <a:pt x="7" y="7"/>
                    </a:cubicBezTo>
                    <a:cubicBezTo>
                      <a:pt x="7" y="7"/>
                      <a:pt x="7" y="7"/>
                      <a:pt x="7" y="7"/>
                    </a:cubicBezTo>
                    <a:cubicBezTo>
                      <a:pt x="12" y="3"/>
                      <a:pt x="18" y="0"/>
                      <a:pt x="25" y="0"/>
                    </a:cubicBezTo>
                    <a:lnTo>
                      <a:pt x="2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3" name="Freeform 146"/>
              <p:cNvSpPr>
                <a:spLocks noEditPoints="1"/>
              </p:cNvSpPr>
              <p:nvPr/>
            </p:nvSpPr>
            <p:spPr bwMode="auto">
              <a:xfrm>
                <a:off x="5981710" y="484191"/>
                <a:ext cx="363538" cy="341315"/>
              </a:xfrm>
              <a:custGeom>
                <a:avLst/>
                <a:gdLst>
                  <a:gd name="T0" fmla="*/ 146 w 161"/>
                  <a:gd name="T1" fmla="*/ 137 h 151"/>
                  <a:gd name="T2" fmla="*/ 139 w 161"/>
                  <a:gd name="T3" fmla="*/ 28 h 151"/>
                  <a:gd name="T4" fmla="*/ 161 w 161"/>
                  <a:gd name="T5" fmla="*/ 137 h 151"/>
                  <a:gd name="T6" fmla="*/ 149 w 161"/>
                  <a:gd name="T7" fmla="*/ 151 h 151"/>
                  <a:gd name="T8" fmla="*/ 147 w 161"/>
                  <a:gd name="T9" fmla="*/ 89 h 151"/>
                  <a:gd name="T10" fmla="*/ 147 w 161"/>
                  <a:gd name="T11" fmla="*/ 73 h 151"/>
                  <a:gd name="T12" fmla="*/ 143 w 161"/>
                  <a:gd name="T13" fmla="*/ 77 h 151"/>
                  <a:gd name="T14" fmla="*/ 143 w 161"/>
                  <a:gd name="T15" fmla="*/ 86 h 151"/>
                  <a:gd name="T16" fmla="*/ 139 w 161"/>
                  <a:gd name="T17" fmla="*/ 63 h 151"/>
                  <a:gd name="T18" fmla="*/ 139 w 161"/>
                  <a:gd name="T19" fmla="*/ 40 h 151"/>
                  <a:gd name="T20" fmla="*/ 143 w 161"/>
                  <a:gd name="T21" fmla="*/ 56 h 151"/>
                  <a:gd name="T22" fmla="*/ 132 w 161"/>
                  <a:gd name="T23" fmla="*/ 137 h 151"/>
                  <a:gd name="T24" fmla="*/ 139 w 161"/>
                  <a:gd name="T25" fmla="*/ 151 h 151"/>
                  <a:gd name="T26" fmla="*/ 130 w 161"/>
                  <a:gd name="T27" fmla="*/ 28 h 151"/>
                  <a:gd name="T28" fmla="*/ 139 w 161"/>
                  <a:gd name="T29" fmla="*/ 40 h 151"/>
                  <a:gd name="T30" fmla="*/ 134 w 161"/>
                  <a:gd name="T31" fmla="*/ 56 h 151"/>
                  <a:gd name="T32" fmla="*/ 130 w 161"/>
                  <a:gd name="T33" fmla="*/ 59 h 151"/>
                  <a:gd name="T34" fmla="*/ 139 w 161"/>
                  <a:gd name="T35" fmla="*/ 70 h 151"/>
                  <a:gd name="T36" fmla="*/ 134 w 161"/>
                  <a:gd name="T37" fmla="*/ 86 h 151"/>
                  <a:gd name="T38" fmla="*/ 131 w 161"/>
                  <a:gd name="T39" fmla="*/ 89 h 151"/>
                  <a:gd name="T40" fmla="*/ 130 w 161"/>
                  <a:gd name="T41" fmla="*/ 89 h 151"/>
                  <a:gd name="T42" fmla="*/ 130 w 161"/>
                  <a:gd name="T43" fmla="*/ 87 h 151"/>
                  <a:gd name="T44" fmla="*/ 81 w 161"/>
                  <a:gd name="T45" fmla="*/ 135 h 151"/>
                  <a:gd name="T46" fmla="*/ 129 w 161"/>
                  <a:gd name="T47" fmla="*/ 151 h 151"/>
                  <a:gd name="T48" fmla="*/ 81 w 161"/>
                  <a:gd name="T49" fmla="*/ 135 h 151"/>
                  <a:gd name="T50" fmla="*/ 130 w 161"/>
                  <a:gd name="T51" fmla="*/ 23 h 151"/>
                  <a:gd name="T52" fmla="*/ 127 w 161"/>
                  <a:gd name="T53" fmla="*/ 52 h 151"/>
                  <a:gd name="T54" fmla="*/ 130 w 161"/>
                  <a:gd name="T55" fmla="*/ 89 h 151"/>
                  <a:gd name="T56" fmla="*/ 81 w 161"/>
                  <a:gd name="T57" fmla="*/ 126 h 151"/>
                  <a:gd name="T58" fmla="*/ 81 w 161"/>
                  <a:gd name="T59" fmla="*/ 42 h 151"/>
                  <a:gd name="T60" fmla="*/ 117 w 161"/>
                  <a:gd name="T61" fmla="*/ 123 h 151"/>
                  <a:gd name="T62" fmla="*/ 63 w 161"/>
                  <a:gd name="T63" fmla="*/ 6 h 151"/>
                  <a:gd name="T64" fmla="*/ 6 w 161"/>
                  <a:gd name="T65" fmla="*/ 10 h 151"/>
                  <a:gd name="T66" fmla="*/ 24 w 161"/>
                  <a:gd name="T67" fmla="*/ 24 h 151"/>
                  <a:gd name="T68" fmla="*/ 8 w 161"/>
                  <a:gd name="T69" fmla="*/ 28 h 151"/>
                  <a:gd name="T70" fmla="*/ 19 w 161"/>
                  <a:gd name="T71" fmla="*/ 138 h 151"/>
                  <a:gd name="T72" fmla="*/ 33 w 161"/>
                  <a:gd name="T73" fmla="*/ 137 h 151"/>
                  <a:gd name="T74" fmla="*/ 38 w 161"/>
                  <a:gd name="T75" fmla="*/ 140 h 151"/>
                  <a:gd name="T76" fmla="*/ 14 w 161"/>
                  <a:gd name="T77" fmla="*/ 149 h 151"/>
                  <a:gd name="T78" fmla="*/ 3 w 161"/>
                  <a:gd name="T79" fmla="*/ 26 h 151"/>
                  <a:gd name="T80" fmla="*/ 0 w 161"/>
                  <a:gd name="T81" fmla="*/ 9 h 151"/>
                  <a:gd name="T82" fmla="*/ 62 w 161"/>
                  <a:gd name="T83" fmla="*/ 1 h 151"/>
                  <a:gd name="T84" fmla="*/ 71 w 161"/>
                  <a:gd name="T85" fmla="*/ 9 h 151"/>
                  <a:gd name="T86" fmla="*/ 81 w 161"/>
                  <a:gd name="T87" fmla="*/ 23 h 151"/>
                  <a:gd name="T88" fmla="*/ 48 w 161"/>
                  <a:gd name="T89" fmla="*/ 24 h 151"/>
                  <a:gd name="T90" fmla="*/ 81 w 161"/>
                  <a:gd name="T91" fmla="*/ 37 h 151"/>
                  <a:gd name="T92" fmla="*/ 20 w 161"/>
                  <a:gd name="T93" fmla="*/ 126 h 151"/>
                  <a:gd name="T94" fmla="*/ 22 w 161"/>
                  <a:gd name="T95" fmla="*/ 4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1" h="151">
                    <a:moveTo>
                      <a:pt x="139" y="147"/>
                    </a:moveTo>
                    <a:cubicBezTo>
                      <a:pt x="146" y="147"/>
                      <a:pt x="146" y="147"/>
                      <a:pt x="146" y="147"/>
                    </a:cubicBezTo>
                    <a:cubicBezTo>
                      <a:pt x="146" y="138"/>
                      <a:pt x="146" y="138"/>
                      <a:pt x="146" y="138"/>
                    </a:cubicBezTo>
                    <a:cubicBezTo>
                      <a:pt x="146" y="137"/>
                      <a:pt x="146" y="137"/>
                      <a:pt x="146" y="137"/>
                    </a:cubicBezTo>
                    <a:cubicBezTo>
                      <a:pt x="146" y="136"/>
                      <a:pt x="147" y="135"/>
                      <a:pt x="149" y="135"/>
                    </a:cubicBezTo>
                    <a:cubicBezTo>
                      <a:pt x="156" y="135"/>
                      <a:pt x="156" y="135"/>
                      <a:pt x="156" y="135"/>
                    </a:cubicBezTo>
                    <a:cubicBezTo>
                      <a:pt x="156" y="28"/>
                      <a:pt x="156" y="28"/>
                      <a:pt x="156" y="28"/>
                    </a:cubicBezTo>
                    <a:cubicBezTo>
                      <a:pt x="139" y="28"/>
                      <a:pt x="139" y="28"/>
                      <a:pt x="139" y="28"/>
                    </a:cubicBezTo>
                    <a:cubicBezTo>
                      <a:pt x="139" y="23"/>
                      <a:pt x="139" y="23"/>
                      <a:pt x="139" y="23"/>
                    </a:cubicBezTo>
                    <a:cubicBezTo>
                      <a:pt x="159" y="23"/>
                      <a:pt x="159" y="23"/>
                      <a:pt x="159" y="23"/>
                    </a:cubicBezTo>
                    <a:cubicBezTo>
                      <a:pt x="160" y="23"/>
                      <a:pt x="161" y="24"/>
                      <a:pt x="161" y="26"/>
                    </a:cubicBezTo>
                    <a:cubicBezTo>
                      <a:pt x="161" y="137"/>
                      <a:pt x="161" y="137"/>
                      <a:pt x="161" y="137"/>
                    </a:cubicBezTo>
                    <a:cubicBezTo>
                      <a:pt x="161" y="138"/>
                      <a:pt x="160" y="140"/>
                      <a:pt x="159" y="140"/>
                    </a:cubicBezTo>
                    <a:cubicBezTo>
                      <a:pt x="151" y="140"/>
                      <a:pt x="151" y="140"/>
                      <a:pt x="151" y="140"/>
                    </a:cubicBezTo>
                    <a:cubicBezTo>
                      <a:pt x="151" y="149"/>
                      <a:pt x="151" y="149"/>
                      <a:pt x="151" y="149"/>
                    </a:cubicBezTo>
                    <a:cubicBezTo>
                      <a:pt x="151" y="150"/>
                      <a:pt x="150" y="151"/>
                      <a:pt x="149" y="151"/>
                    </a:cubicBezTo>
                    <a:cubicBezTo>
                      <a:pt x="139" y="151"/>
                      <a:pt x="139" y="151"/>
                      <a:pt x="139" y="151"/>
                    </a:cubicBezTo>
                    <a:cubicBezTo>
                      <a:pt x="139" y="147"/>
                      <a:pt x="139" y="147"/>
                      <a:pt x="139" y="147"/>
                    </a:cubicBezTo>
                    <a:close/>
                    <a:moveTo>
                      <a:pt x="139" y="93"/>
                    </a:moveTo>
                    <a:cubicBezTo>
                      <a:pt x="142" y="93"/>
                      <a:pt x="145" y="92"/>
                      <a:pt x="147" y="89"/>
                    </a:cubicBezTo>
                    <a:cubicBezTo>
                      <a:pt x="147" y="89"/>
                      <a:pt x="147" y="89"/>
                      <a:pt x="147" y="89"/>
                    </a:cubicBezTo>
                    <a:cubicBezTo>
                      <a:pt x="149" y="87"/>
                      <a:pt x="150" y="85"/>
                      <a:pt x="150" y="81"/>
                    </a:cubicBezTo>
                    <a:cubicBezTo>
                      <a:pt x="150" y="78"/>
                      <a:pt x="149" y="75"/>
                      <a:pt x="147" y="73"/>
                    </a:cubicBezTo>
                    <a:cubicBezTo>
                      <a:pt x="147" y="73"/>
                      <a:pt x="147" y="73"/>
                      <a:pt x="147" y="73"/>
                    </a:cubicBezTo>
                    <a:cubicBezTo>
                      <a:pt x="145" y="71"/>
                      <a:pt x="142" y="70"/>
                      <a:pt x="139" y="70"/>
                    </a:cubicBezTo>
                    <a:cubicBezTo>
                      <a:pt x="139" y="75"/>
                      <a:pt x="139" y="75"/>
                      <a:pt x="139" y="75"/>
                    </a:cubicBezTo>
                    <a:cubicBezTo>
                      <a:pt x="140" y="75"/>
                      <a:pt x="142" y="76"/>
                      <a:pt x="143" y="77"/>
                    </a:cubicBezTo>
                    <a:cubicBezTo>
                      <a:pt x="143" y="77"/>
                      <a:pt x="143" y="77"/>
                      <a:pt x="143" y="77"/>
                    </a:cubicBezTo>
                    <a:cubicBezTo>
                      <a:pt x="143" y="77"/>
                      <a:pt x="143" y="77"/>
                      <a:pt x="143" y="77"/>
                    </a:cubicBezTo>
                    <a:cubicBezTo>
                      <a:pt x="144" y="78"/>
                      <a:pt x="145" y="80"/>
                      <a:pt x="145" y="81"/>
                    </a:cubicBezTo>
                    <a:cubicBezTo>
                      <a:pt x="145" y="83"/>
                      <a:pt x="145" y="85"/>
                      <a:pt x="143" y="86"/>
                    </a:cubicBezTo>
                    <a:cubicBezTo>
                      <a:pt x="143" y="86"/>
                      <a:pt x="143" y="86"/>
                      <a:pt x="143" y="86"/>
                    </a:cubicBezTo>
                    <a:cubicBezTo>
                      <a:pt x="143" y="86"/>
                      <a:pt x="143" y="86"/>
                      <a:pt x="143" y="86"/>
                    </a:cubicBezTo>
                    <a:cubicBezTo>
                      <a:pt x="142" y="87"/>
                      <a:pt x="140" y="88"/>
                      <a:pt x="139" y="88"/>
                    </a:cubicBezTo>
                    <a:cubicBezTo>
                      <a:pt x="139" y="93"/>
                      <a:pt x="139" y="93"/>
                      <a:pt x="139" y="93"/>
                    </a:cubicBezTo>
                    <a:close/>
                    <a:moveTo>
                      <a:pt x="139" y="63"/>
                    </a:moveTo>
                    <a:cubicBezTo>
                      <a:pt x="142" y="63"/>
                      <a:pt x="145" y="62"/>
                      <a:pt x="147" y="60"/>
                    </a:cubicBezTo>
                    <a:cubicBezTo>
                      <a:pt x="149" y="58"/>
                      <a:pt x="150" y="55"/>
                      <a:pt x="150" y="52"/>
                    </a:cubicBezTo>
                    <a:cubicBezTo>
                      <a:pt x="150" y="48"/>
                      <a:pt x="149" y="46"/>
                      <a:pt x="147" y="43"/>
                    </a:cubicBezTo>
                    <a:cubicBezTo>
                      <a:pt x="145" y="41"/>
                      <a:pt x="142" y="40"/>
                      <a:pt x="139" y="40"/>
                    </a:cubicBezTo>
                    <a:cubicBezTo>
                      <a:pt x="139" y="45"/>
                      <a:pt x="139" y="45"/>
                      <a:pt x="139" y="45"/>
                    </a:cubicBezTo>
                    <a:cubicBezTo>
                      <a:pt x="140" y="45"/>
                      <a:pt x="142" y="46"/>
                      <a:pt x="143" y="47"/>
                    </a:cubicBezTo>
                    <a:cubicBezTo>
                      <a:pt x="144" y="48"/>
                      <a:pt x="145" y="50"/>
                      <a:pt x="145" y="52"/>
                    </a:cubicBezTo>
                    <a:cubicBezTo>
                      <a:pt x="145" y="53"/>
                      <a:pt x="144" y="55"/>
                      <a:pt x="143" y="56"/>
                    </a:cubicBezTo>
                    <a:cubicBezTo>
                      <a:pt x="142" y="57"/>
                      <a:pt x="140" y="58"/>
                      <a:pt x="139" y="58"/>
                    </a:cubicBezTo>
                    <a:lnTo>
                      <a:pt x="139" y="63"/>
                    </a:lnTo>
                    <a:close/>
                    <a:moveTo>
                      <a:pt x="130" y="135"/>
                    </a:moveTo>
                    <a:cubicBezTo>
                      <a:pt x="131" y="135"/>
                      <a:pt x="132" y="136"/>
                      <a:pt x="132" y="137"/>
                    </a:cubicBezTo>
                    <a:cubicBezTo>
                      <a:pt x="132" y="138"/>
                      <a:pt x="132" y="138"/>
                      <a:pt x="132" y="138"/>
                    </a:cubicBezTo>
                    <a:cubicBezTo>
                      <a:pt x="132" y="147"/>
                      <a:pt x="132" y="147"/>
                      <a:pt x="132" y="147"/>
                    </a:cubicBezTo>
                    <a:cubicBezTo>
                      <a:pt x="139" y="147"/>
                      <a:pt x="139" y="147"/>
                      <a:pt x="139" y="147"/>
                    </a:cubicBezTo>
                    <a:cubicBezTo>
                      <a:pt x="139" y="151"/>
                      <a:pt x="139" y="151"/>
                      <a:pt x="139" y="151"/>
                    </a:cubicBezTo>
                    <a:cubicBezTo>
                      <a:pt x="130" y="151"/>
                      <a:pt x="130" y="151"/>
                      <a:pt x="130" y="151"/>
                    </a:cubicBezTo>
                    <a:cubicBezTo>
                      <a:pt x="130" y="135"/>
                      <a:pt x="130" y="135"/>
                      <a:pt x="130" y="135"/>
                    </a:cubicBezTo>
                    <a:close/>
                    <a:moveTo>
                      <a:pt x="139" y="28"/>
                    </a:moveTo>
                    <a:cubicBezTo>
                      <a:pt x="130" y="28"/>
                      <a:pt x="130" y="28"/>
                      <a:pt x="130" y="28"/>
                    </a:cubicBezTo>
                    <a:cubicBezTo>
                      <a:pt x="130" y="23"/>
                      <a:pt x="130" y="23"/>
                      <a:pt x="130" y="23"/>
                    </a:cubicBezTo>
                    <a:cubicBezTo>
                      <a:pt x="139" y="23"/>
                      <a:pt x="139" y="23"/>
                      <a:pt x="139" y="23"/>
                    </a:cubicBezTo>
                    <a:cubicBezTo>
                      <a:pt x="139" y="28"/>
                      <a:pt x="139" y="28"/>
                      <a:pt x="139" y="28"/>
                    </a:cubicBezTo>
                    <a:close/>
                    <a:moveTo>
                      <a:pt x="139" y="40"/>
                    </a:moveTo>
                    <a:cubicBezTo>
                      <a:pt x="139" y="45"/>
                      <a:pt x="139" y="45"/>
                      <a:pt x="139" y="45"/>
                    </a:cubicBezTo>
                    <a:cubicBezTo>
                      <a:pt x="137" y="45"/>
                      <a:pt x="135" y="46"/>
                      <a:pt x="134" y="47"/>
                    </a:cubicBezTo>
                    <a:cubicBezTo>
                      <a:pt x="133" y="48"/>
                      <a:pt x="132" y="50"/>
                      <a:pt x="132" y="52"/>
                    </a:cubicBezTo>
                    <a:cubicBezTo>
                      <a:pt x="132" y="53"/>
                      <a:pt x="133" y="55"/>
                      <a:pt x="134" y="56"/>
                    </a:cubicBezTo>
                    <a:cubicBezTo>
                      <a:pt x="135" y="57"/>
                      <a:pt x="137" y="58"/>
                      <a:pt x="139" y="58"/>
                    </a:cubicBezTo>
                    <a:cubicBezTo>
                      <a:pt x="139" y="63"/>
                      <a:pt x="139" y="63"/>
                      <a:pt x="139" y="63"/>
                    </a:cubicBezTo>
                    <a:cubicBezTo>
                      <a:pt x="135" y="63"/>
                      <a:pt x="133" y="62"/>
                      <a:pt x="131" y="60"/>
                    </a:cubicBezTo>
                    <a:cubicBezTo>
                      <a:pt x="130" y="59"/>
                      <a:pt x="130" y="59"/>
                      <a:pt x="130" y="59"/>
                    </a:cubicBezTo>
                    <a:cubicBezTo>
                      <a:pt x="130" y="44"/>
                      <a:pt x="130" y="44"/>
                      <a:pt x="130" y="44"/>
                    </a:cubicBezTo>
                    <a:cubicBezTo>
                      <a:pt x="130" y="44"/>
                      <a:pt x="130" y="44"/>
                      <a:pt x="131" y="43"/>
                    </a:cubicBezTo>
                    <a:cubicBezTo>
                      <a:pt x="133" y="41"/>
                      <a:pt x="135" y="40"/>
                      <a:pt x="139" y="40"/>
                    </a:cubicBezTo>
                    <a:close/>
                    <a:moveTo>
                      <a:pt x="139" y="70"/>
                    </a:moveTo>
                    <a:cubicBezTo>
                      <a:pt x="139" y="75"/>
                      <a:pt x="139" y="75"/>
                      <a:pt x="139" y="75"/>
                    </a:cubicBezTo>
                    <a:cubicBezTo>
                      <a:pt x="137" y="75"/>
                      <a:pt x="135" y="76"/>
                      <a:pt x="134" y="77"/>
                    </a:cubicBezTo>
                    <a:cubicBezTo>
                      <a:pt x="133" y="78"/>
                      <a:pt x="132" y="80"/>
                      <a:pt x="132" y="81"/>
                    </a:cubicBezTo>
                    <a:cubicBezTo>
                      <a:pt x="132" y="83"/>
                      <a:pt x="133" y="85"/>
                      <a:pt x="134" y="86"/>
                    </a:cubicBezTo>
                    <a:cubicBezTo>
                      <a:pt x="134" y="86"/>
                      <a:pt x="134" y="86"/>
                      <a:pt x="134" y="86"/>
                    </a:cubicBezTo>
                    <a:cubicBezTo>
                      <a:pt x="135" y="87"/>
                      <a:pt x="137" y="88"/>
                      <a:pt x="139" y="88"/>
                    </a:cubicBezTo>
                    <a:cubicBezTo>
                      <a:pt x="139" y="93"/>
                      <a:pt x="139" y="93"/>
                      <a:pt x="139" y="93"/>
                    </a:cubicBezTo>
                    <a:cubicBezTo>
                      <a:pt x="135" y="93"/>
                      <a:pt x="133" y="92"/>
                      <a:pt x="131" y="89"/>
                    </a:cubicBezTo>
                    <a:cubicBezTo>
                      <a:pt x="131" y="89"/>
                      <a:pt x="131" y="89"/>
                      <a:pt x="131" y="89"/>
                    </a:cubicBezTo>
                    <a:cubicBezTo>
                      <a:pt x="131" y="89"/>
                      <a:pt x="131" y="89"/>
                      <a:pt x="131" y="89"/>
                    </a:cubicBezTo>
                    <a:cubicBezTo>
                      <a:pt x="131" y="89"/>
                      <a:pt x="131" y="89"/>
                      <a:pt x="131" y="89"/>
                    </a:cubicBezTo>
                    <a:cubicBezTo>
                      <a:pt x="130" y="89"/>
                      <a:pt x="130" y="89"/>
                      <a:pt x="130" y="89"/>
                    </a:cubicBezTo>
                    <a:cubicBezTo>
                      <a:pt x="130" y="89"/>
                      <a:pt x="130" y="89"/>
                      <a:pt x="130" y="89"/>
                    </a:cubicBezTo>
                    <a:cubicBezTo>
                      <a:pt x="130" y="89"/>
                      <a:pt x="130" y="89"/>
                      <a:pt x="131" y="89"/>
                    </a:cubicBezTo>
                    <a:cubicBezTo>
                      <a:pt x="131" y="86"/>
                      <a:pt x="131" y="86"/>
                      <a:pt x="131" y="86"/>
                    </a:cubicBezTo>
                    <a:cubicBezTo>
                      <a:pt x="130" y="86"/>
                      <a:pt x="130" y="86"/>
                      <a:pt x="130" y="87"/>
                    </a:cubicBezTo>
                    <a:cubicBezTo>
                      <a:pt x="130" y="74"/>
                      <a:pt x="130" y="74"/>
                      <a:pt x="130" y="74"/>
                    </a:cubicBezTo>
                    <a:cubicBezTo>
                      <a:pt x="130" y="74"/>
                      <a:pt x="130" y="73"/>
                      <a:pt x="131" y="73"/>
                    </a:cubicBezTo>
                    <a:cubicBezTo>
                      <a:pt x="133" y="71"/>
                      <a:pt x="135" y="70"/>
                      <a:pt x="139" y="70"/>
                    </a:cubicBezTo>
                    <a:close/>
                    <a:moveTo>
                      <a:pt x="81" y="135"/>
                    </a:moveTo>
                    <a:cubicBezTo>
                      <a:pt x="129" y="135"/>
                      <a:pt x="129" y="135"/>
                      <a:pt x="129" y="135"/>
                    </a:cubicBezTo>
                    <a:cubicBezTo>
                      <a:pt x="130" y="135"/>
                      <a:pt x="130" y="135"/>
                      <a:pt x="130" y="135"/>
                    </a:cubicBezTo>
                    <a:cubicBezTo>
                      <a:pt x="130" y="151"/>
                      <a:pt x="130" y="151"/>
                      <a:pt x="130" y="151"/>
                    </a:cubicBezTo>
                    <a:cubicBezTo>
                      <a:pt x="129" y="151"/>
                      <a:pt x="129" y="151"/>
                      <a:pt x="129" y="151"/>
                    </a:cubicBezTo>
                    <a:cubicBezTo>
                      <a:pt x="128" y="151"/>
                      <a:pt x="127" y="150"/>
                      <a:pt x="127" y="149"/>
                    </a:cubicBezTo>
                    <a:cubicBezTo>
                      <a:pt x="127" y="140"/>
                      <a:pt x="127" y="140"/>
                      <a:pt x="127" y="140"/>
                    </a:cubicBezTo>
                    <a:cubicBezTo>
                      <a:pt x="81" y="140"/>
                      <a:pt x="81" y="140"/>
                      <a:pt x="81" y="140"/>
                    </a:cubicBezTo>
                    <a:cubicBezTo>
                      <a:pt x="81" y="135"/>
                      <a:pt x="81" y="135"/>
                      <a:pt x="81" y="135"/>
                    </a:cubicBezTo>
                    <a:close/>
                    <a:moveTo>
                      <a:pt x="130" y="28"/>
                    </a:moveTo>
                    <a:cubicBezTo>
                      <a:pt x="81" y="28"/>
                      <a:pt x="81" y="28"/>
                      <a:pt x="81" y="28"/>
                    </a:cubicBezTo>
                    <a:cubicBezTo>
                      <a:pt x="81" y="23"/>
                      <a:pt x="81" y="23"/>
                      <a:pt x="81" y="23"/>
                    </a:cubicBezTo>
                    <a:cubicBezTo>
                      <a:pt x="130" y="23"/>
                      <a:pt x="130" y="23"/>
                      <a:pt x="130" y="23"/>
                    </a:cubicBezTo>
                    <a:cubicBezTo>
                      <a:pt x="130" y="28"/>
                      <a:pt x="130" y="28"/>
                      <a:pt x="130" y="28"/>
                    </a:cubicBezTo>
                    <a:close/>
                    <a:moveTo>
                      <a:pt x="130" y="44"/>
                    </a:moveTo>
                    <a:cubicBezTo>
                      <a:pt x="130" y="59"/>
                      <a:pt x="130" y="59"/>
                      <a:pt x="130" y="59"/>
                    </a:cubicBezTo>
                    <a:cubicBezTo>
                      <a:pt x="128" y="57"/>
                      <a:pt x="127" y="54"/>
                      <a:pt x="127" y="52"/>
                    </a:cubicBezTo>
                    <a:cubicBezTo>
                      <a:pt x="127" y="49"/>
                      <a:pt x="128" y="46"/>
                      <a:pt x="130" y="44"/>
                    </a:cubicBezTo>
                    <a:close/>
                    <a:moveTo>
                      <a:pt x="130" y="74"/>
                    </a:moveTo>
                    <a:cubicBezTo>
                      <a:pt x="130" y="87"/>
                      <a:pt x="130" y="87"/>
                      <a:pt x="130" y="87"/>
                    </a:cubicBezTo>
                    <a:cubicBezTo>
                      <a:pt x="130" y="87"/>
                      <a:pt x="130" y="88"/>
                      <a:pt x="130" y="89"/>
                    </a:cubicBezTo>
                    <a:cubicBezTo>
                      <a:pt x="130" y="89"/>
                      <a:pt x="130" y="89"/>
                      <a:pt x="130" y="89"/>
                    </a:cubicBezTo>
                    <a:cubicBezTo>
                      <a:pt x="128" y="87"/>
                      <a:pt x="127" y="84"/>
                      <a:pt x="127" y="81"/>
                    </a:cubicBezTo>
                    <a:cubicBezTo>
                      <a:pt x="127" y="78"/>
                      <a:pt x="128" y="76"/>
                      <a:pt x="130" y="74"/>
                    </a:cubicBezTo>
                    <a:close/>
                    <a:moveTo>
                      <a:pt x="81" y="126"/>
                    </a:moveTo>
                    <a:cubicBezTo>
                      <a:pt x="81" y="121"/>
                      <a:pt x="81" y="121"/>
                      <a:pt x="81" y="121"/>
                    </a:cubicBezTo>
                    <a:cubicBezTo>
                      <a:pt x="112" y="121"/>
                      <a:pt x="112" y="121"/>
                      <a:pt x="112" y="121"/>
                    </a:cubicBezTo>
                    <a:cubicBezTo>
                      <a:pt x="112" y="42"/>
                      <a:pt x="112" y="42"/>
                      <a:pt x="112" y="42"/>
                    </a:cubicBezTo>
                    <a:cubicBezTo>
                      <a:pt x="81" y="42"/>
                      <a:pt x="81" y="42"/>
                      <a:pt x="81" y="42"/>
                    </a:cubicBezTo>
                    <a:cubicBezTo>
                      <a:pt x="81" y="37"/>
                      <a:pt x="81" y="37"/>
                      <a:pt x="81" y="37"/>
                    </a:cubicBezTo>
                    <a:cubicBezTo>
                      <a:pt x="115" y="37"/>
                      <a:pt x="115" y="37"/>
                      <a:pt x="115" y="37"/>
                    </a:cubicBezTo>
                    <a:cubicBezTo>
                      <a:pt x="116" y="37"/>
                      <a:pt x="117" y="38"/>
                      <a:pt x="117" y="40"/>
                    </a:cubicBezTo>
                    <a:cubicBezTo>
                      <a:pt x="117" y="123"/>
                      <a:pt x="117" y="123"/>
                      <a:pt x="117" y="123"/>
                    </a:cubicBezTo>
                    <a:cubicBezTo>
                      <a:pt x="117" y="124"/>
                      <a:pt x="116" y="126"/>
                      <a:pt x="115" y="126"/>
                    </a:cubicBezTo>
                    <a:lnTo>
                      <a:pt x="81" y="126"/>
                    </a:lnTo>
                    <a:close/>
                    <a:moveTo>
                      <a:pt x="66" y="10"/>
                    </a:moveTo>
                    <a:cubicBezTo>
                      <a:pt x="63" y="6"/>
                      <a:pt x="63" y="6"/>
                      <a:pt x="63" y="6"/>
                    </a:cubicBezTo>
                    <a:cubicBezTo>
                      <a:pt x="37" y="26"/>
                      <a:pt x="37" y="26"/>
                      <a:pt x="37" y="26"/>
                    </a:cubicBezTo>
                    <a:cubicBezTo>
                      <a:pt x="36" y="26"/>
                      <a:pt x="35" y="26"/>
                      <a:pt x="34" y="26"/>
                    </a:cubicBezTo>
                    <a:cubicBezTo>
                      <a:pt x="9" y="6"/>
                      <a:pt x="9" y="6"/>
                      <a:pt x="9" y="6"/>
                    </a:cubicBezTo>
                    <a:cubicBezTo>
                      <a:pt x="6" y="10"/>
                      <a:pt x="6" y="10"/>
                      <a:pt x="6" y="10"/>
                    </a:cubicBezTo>
                    <a:cubicBezTo>
                      <a:pt x="23" y="23"/>
                      <a:pt x="23" y="23"/>
                      <a:pt x="23" y="23"/>
                    </a:cubicBezTo>
                    <a:cubicBezTo>
                      <a:pt x="23" y="23"/>
                      <a:pt x="23" y="23"/>
                      <a:pt x="23" y="23"/>
                    </a:cubicBezTo>
                    <a:cubicBezTo>
                      <a:pt x="23" y="23"/>
                      <a:pt x="23" y="23"/>
                      <a:pt x="23" y="23"/>
                    </a:cubicBezTo>
                    <a:cubicBezTo>
                      <a:pt x="24" y="24"/>
                      <a:pt x="24" y="24"/>
                      <a:pt x="24" y="24"/>
                    </a:cubicBezTo>
                    <a:cubicBezTo>
                      <a:pt x="25" y="25"/>
                      <a:pt x="25" y="26"/>
                      <a:pt x="24" y="27"/>
                    </a:cubicBezTo>
                    <a:cubicBezTo>
                      <a:pt x="24" y="28"/>
                      <a:pt x="23" y="28"/>
                      <a:pt x="22" y="28"/>
                    </a:cubicBezTo>
                    <a:cubicBezTo>
                      <a:pt x="22" y="28"/>
                      <a:pt x="22" y="28"/>
                      <a:pt x="22" y="28"/>
                    </a:cubicBezTo>
                    <a:cubicBezTo>
                      <a:pt x="8" y="28"/>
                      <a:pt x="8" y="28"/>
                      <a:pt x="8" y="28"/>
                    </a:cubicBezTo>
                    <a:cubicBezTo>
                      <a:pt x="8" y="135"/>
                      <a:pt x="8" y="135"/>
                      <a:pt x="8" y="135"/>
                    </a:cubicBezTo>
                    <a:cubicBezTo>
                      <a:pt x="16" y="135"/>
                      <a:pt x="16" y="135"/>
                      <a:pt x="16" y="135"/>
                    </a:cubicBezTo>
                    <a:cubicBezTo>
                      <a:pt x="18" y="135"/>
                      <a:pt x="19" y="136"/>
                      <a:pt x="19" y="137"/>
                    </a:cubicBezTo>
                    <a:cubicBezTo>
                      <a:pt x="19" y="138"/>
                      <a:pt x="19" y="138"/>
                      <a:pt x="19" y="138"/>
                    </a:cubicBezTo>
                    <a:cubicBezTo>
                      <a:pt x="19" y="147"/>
                      <a:pt x="19" y="147"/>
                      <a:pt x="19" y="147"/>
                    </a:cubicBezTo>
                    <a:cubicBezTo>
                      <a:pt x="33" y="147"/>
                      <a:pt x="33" y="147"/>
                      <a:pt x="33" y="147"/>
                    </a:cubicBezTo>
                    <a:cubicBezTo>
                      <a:pt x="33" y="138"/>
                      <a:pt x="33" y="138"/>
                      <a:pt x="33" y="138"/>
                    </a:cubicBezTo>
                    <a:cubicBezTo>
                      <a:pt x="33" y="137"/>
                      <a:pt x="33" y="137"/>
                      <a:pt x="33" y="137"/>
                    </a:cubicBezTo>
                    <a:cubicBezTo>
                      <a:pt x="33" y="136"/>
                      <a:pt x="34" y="135"/>
                      <a:pt x="36" y="135"/>
                    </a:cubicBezTo>
                    <a:cubicBezTo>
                      <a:pt x="81" y="135"/>
                      <a:pt x="81" y="135"/>
                      <a:pt x="81" y="135"/>
                    </a:cubicBezTo>
                    <a:cubicBezTo>
                      <a:pt x="81" y="140"/>
                      <a:pt x="81" y="140"/>
                      <a:pt x="81" y="140"/>
                    </a:cubicBezTo>
                    <a:cubicBezTo>
                      <a:pt x="38" y="140"/>
                      <a:pt x="38" y="140"/>
                      <a:pt x="38" y="140"/>
                    </a:cubicBezTo>
                    <a:cubicBezTo>
                      <a:pt x="38" y="149"/>
                      <a:pt x="38" y="149"/>
                      <a:pt x="38" y="149"/>
                    </a:cubicBezTo>
                    <a:cubicBezTo>
                      <a:pt x="38" y="150"/>
                      <a:pt x="37" y="151"/>
                      <a:pt x="36" y="151"/>
                    </a:cubicBezTo>
                    <a:cubicBezTo>
                      <a:pt x="16" y="151"/>
                      <a:pt x="16" y="151"/>
                      <a:pt x="16" y="151"/>
                    </a:cubicBezTo>
                    <a:cubicBezTo>
                      <a:pt x="15" y="151"/>
                      <a:pt x="14" y="150"/>
                      <a:pt x="14" y="149"/>
                    </a:cubicBezTo>
                    <a:cubicBezTo>
                      <a:pt x="14" y="140"/>
                      <a:pt x="14" y="140"/>
                      <a:pt x="14" y="140"/>
                    </a:cubicBezTo>
                    <a:cubicBezTo>
                      <a:pt x="5" y="140"/>
                      <a:pt x="5" y="140"/>
                      <a:pt x="5" y="140"/>
                    </a:cubicBezTo>
                    <a:cubicBezTo>
                      <a:pt x="4" y="140"/>
                      <a:pt x="3" y="138"/>
                      <a:pt x="3" y="137"/>
                    </a:cubicBezTo>
                    <a:cubicBezTo>
                      <a:pt x="3" y="26"/>
                      <a:pt x="3" y="26"/>
                      <a:pt x="3" y="26"/>
                    </a:cubicBezTo>
                    <a:cubicBezTo>
                      <a:pt x="3" y="24"/>
                      <a:pt x="4" y="23"/>
                      <a:pt x="5" y="23"/>
                    </a:cubicBezTo>
                    <a:cubicBezTo>
                      <a:pt x="15" y="23"/>
                      <a:pt x="15" y="23"/>
                      <a:pt x="15" y="23"/>
                    </a:cubicBezTo>
                    <a:cubicBezTo>
                      <a:pt x="1" y="12"/>
                      <a:pt x="1" y="12"/>
                      <a:pt x="1" y="12"/>
                    </a:cubicBezTo>
                    <a:cubicBezTo>
                      <a:pt x="0" y="11"/>
                      <a:pt x="0" y="10"/>
                      <a:pt x="0" y="9"/>
                    </a:cubicBezTo>
                    <a:cubicBezTo>
                      <a:pt x="6" y="1"/>
                      <a:pt x="6" y="1"/>
                      <a:pt x="6" y="1"/>
                    </a:cubicBezTo>
                    <a:cubicBezTo>
                      <a:pt x="7" y="0"/>
                      <a:pt x="9" y="0"/>
                      <a:pt x="10" y="1"/>
                    </a:cubicBezTo>
                    <a:cubicBezTo>
                      <a:pt x="36" y="21"/>
                      <a:pt x="36" y="21"/>
                      <a:pt x="36" y="21"/>
                    </a:cubicBezTo>
                    <a:cubicBezTo>
                      <a:pt x="62" y="1"/>
                      <a:pt x="62" y="1"/>
                      <a:pt x="62" y="1"/>
                    </a:cubicBezTo>
                    <a:cubicBezTo>
                      <a:pt x="62" y="1"/>
                      <a:pt x="62" y="1"/>
                      <a:pt x="62" y="1"/>
                    </a:cubicBezTo>
                    <a:cubicBezTo>
                      <a:pt x="63" y="0"/>
                      <a:pt x="64" y="0"/>
                      <a:pt x="65" y="1"/>
                    </a:cubicBezTo>
                    <a:cubicBezTo>
                      <a:pt x="71" y="9"/>
                      <a:pt x="71" y="9"/>
                      <a:pt x="71" y="9"/>
                    </a:cubicBezTo>
                    <a:cubicBezTo>
                      <a:pt x="71" y="9"/>
                      <a:pt x="71" y="9"/>
                      <a:pt x="71" y="9"/>
                    </a:cubicBezTo>
                    <a:cubicBezTo>
                      <a:pt x="71" y="9"/>
                      <a:pt x="71" y="9"/>
                      <a:pt x="71" y="9"/>
                    </a:cubicBezTo>
                    <a:cubicBezTo>
                      <a:pt x="72" y="10"/>
                      <a:pt x="72" y="11"/>
                      <a:pt x="71" y="12"/>
                    </a:cubicBezTo>
                    <a:cubicBezTo>
                      <a:pt x="56" y="23"/>
                      <a:pt x="56" y="23"/>
                      <a:pt x="56" y="23"/>
                    </a:cubicBezTo>
                    <a:cubicBezTo>
                      <a:pt x="81" y="23"/>
                      <a:pt x="81" y="23"/>
                      <a:pt x="81" y="23"/>
                    </a:cubicBezTo>
                    <a:cubicBezTo>
                      <a:pt x="81" y="28"/>
                      <a:pt x="81" y="28"/>
                      <a:pt x="81" y="28"/>
                    </a:cubicBezTo>
                    <a:cubicBezTo>
                      <a:pt x="49" y="28"/>
                      <a:pt x="49" y="28"/>
                      <a:pt x="49" y="28"/>
                    </a:cubicBezTo>
                    <a:cubicBezTo>
                      <a:pt x="48" y="28"/>
                      <a:pt x="47" y="27"/>
                      <a:pt x="47" y="26"/>
                    </a:cubicBezTo>
                    <a:cubicBezTo>
                      <a:pt x="47" y="25"/>
                      <a:pt x="47" y="24"/>
                      <a:pt x="48" y="24"/>
                    </a:cubicBezTo>
                    <a:cubicBezTo>
                      <a:pt x="48" y="23"/>
                      <a:pt x="48" y="23"/>
                      <a:pt x="48" y="23"/>
                    </a:cubicBezTo>
                    <a:cubicBezTo>
                      <a:pt x="49" y="23"/>
                      <a:pt x="49" y="23"/>
                      <a:pt x="49" y="23"/>
                    </a:cubicBezTo>
                    <a:cubicBezTo>
                      <a:pt x="66" y="10"/>
                      <a:pt x="66" y="10"/>
                      <a:pt x="66" y="10"/>
                    </a:cubicBezTo>
                    <a:close/>
                    <a:moveTo>
                      <a:pt x="81" y="37"/>
                    </a:moveTo>
                    <a:cubicBezTo>
                      <a:pt x="20" y="37"/>
                      <a:pt x="20" y="37"/>
                      <a:pt x="20" y="37"/>
                    </a:cubicBezTo>
                    <a:cubicBezTo>
                      <a:pt x="19" y="37"/>
                      <a:pt x="18" y="38"/>
                      <a:pt x="18" y="40"/>
                    </a:cubicBezTo>
                    <a:cubicBezTo>
                      <a:pt x="18" y="123"/>
                      <a:pt x="18" y="123"/>
                      <a:pt x="18" y="123"/>
                    </a:cubicBezTo>
                    <a:cubicBezTo>
                      <a:pt x="18" y="124"/>
                      <a:pt x="19" y="126"/>
                      <a:pt x="20" y="126"/>
                    </a:cubicBezTo>
                    <a:cubicBezTo>
                      <a:pt x="81" y="126"/>
                      <a:pt x="81" y="126"/>
                      <a:pt x="81" y="126"/>
                    </a:cubicBezTo>
                    <a:cubicBezTo>
                      <a:pt x="81" y="121"/>
                      <a:pt x="81" y="121"/>
                      <a:pt x="81" y="121"/>
                    </a:cubicBezTo>
                    <a:cubicBezTo>
                      <a:pt x="22" y="121"/>
                      <a:pt x="22" y="121"/>
                      <a:pt x="22" y="121"/>
                    </a:cubicBezTo>
                    <a:cubicBezTo>
                      <a:pt x="22" y="42"/>
                      <a:pt x="22" y="42"/>
                      <a:pt x="22" y="42"/>
                    </a:cubicBezTo>
                    <a:cubicBezTo>
                      <a:pt x="81" y="42"/>
                      <a:pt x="81" y="42"/>
                      <a:pt x="81" y="42"/>
                    </a:cubicBezTo>
                    <a:lnTo>
                      <a:pt x="81"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4" name="Freeform 147"/>
              <p:cNvSpPr>
                <a:spLocks noEditPoints="1"/>
              </p:cNvSpPr>
              <p:nvPr/>
            </p:nvSpPr>
            <p:spPr bwMode="auto">
              <a:xfrm>
                <a:off x="8007363" y="793755"/>
                <a:ext cx="49213" cy="47625"/>
              </a:xfrm>
              <a:custGeom>
                <a:avLst/>
                <a:gdLst>
                  <a:gd name="T0" fmla="*/ 11 w 22"/>
                  <a:gd name="T1" fmla="*/ 2 h 21"/>
                  <a:gd name="T2" fmla="*/ 21 w 22"/>
                  <a:gd name="T3" fmla="*/ 7 h 21"/>
                  <a:gd name="T4" fmla="*/ 22 w 22"/>
                  <a:gd name="T5" fmla="*/ 10 h 21"/>
                  <a:gd name="T6" fmla="*/ 17 w 22"/>
                  <a:gd name="T7" fmla="*/ 19 h 21"/>
                  <a:gd name="T8" fmla="*/ 16 w 22"/>
                  <a:gd name="T9" fmla="*/ 20 h 21"/>
                  <a:gd name="T10" fmla="*/ 13 w 22"/>
                  <a:gd name="T11" fmla="*/ 20 h 21"/>
                  <a:gd name="T12" fmla="*/ 11 w 22"/>
                  <a:gd name="T13" fmla="*/ 19 h 21"/>
                  <a:gd name="T14" fmla="*/ 11 w 22"/>
                  <a:gd name="T15" fmla="*/ 13 h 21"/>
                  <a:gd name="T16" fmla="*/ 12 w 22"/>
                  <a:gd name="T17" fmla="*/ 14 h 21"/>
                  <a:gd name="T18" fmla="*/ 14 w 22"/>
                  <a:gd name="T19" fmla="*/ 15 h 21"/>
                  <a:gd name="T20" fmla="*/ 16 w 22"/>
                  <a:gd name="T21" fmla="*/ 10 h 21"/>
                  <a:gd name="T22" fmla="*/ 11 w 22"/>
                  <a:gd name="T23" fmla="*/ 7 h 21"/>
                  <a:gd name="T24" fmla="*/ 11 w 22"/>
                  <a:gd name="T25" fmla="*/ 2 h 21"/>
                  <a:gd name="T26" fmla="*/ 3 w 22"/>
                  <a:gd name="T27" fmla="*/ 14 h 21"/>
                  <a:gd name="T28" fmla="*/ 2 w 22"/>
                  <a:gd name="T29" fmla="*/ 14 h 21"/>
                  <a:gd name="T30" fmla="*/ 2 w 22"/>
                  <a:gd name="T31" fmla="*/ 14 h 21"/>
                  <a:gd name="T32" fmla="*/ 1 w 22"/>
                  <a:gd name="T33" fmla="*/ 13 h 21"/>
                  <a:gd name="T34" fmla="*/ 0 w 22"/>
                  <a:gd name="T35" fmla="*/ 10 h 21"/>
                  <a:gd name="T36" fmla="*/ 5 w 22"/>
                  <a:gd name="T37" fmla="*/ 1 h 21"/>
                  <a:gd name="T38" fmla="*/ 8 w 22"/>
                  <a:gd name="T39" fmla="*/ 0 h 21"/>
                  <a:gd name="T40" fmla="*/ 11 w 22"/>
                  <a:gd name="T41" fmla="*/ 2 h 21"/>
                  <a:gd name="T42" fmla="*/ 11 w 22"/>
                  <a:gd name="T43" fmla="*/ 7 h 21"/>
                  <a:gd name="T44" fmla="*/ 8 w 22"/>
                  <a:gd name="T45" fmla="*/ 6 h 21"/>
                  <a:gd name="T46" fmla="*/ 6 w 22"/>
                  <a:gd name="T47" fmla="*/ 10 h 21"/>
                  <a:gd name="T48" fmla="*/ 7 w 22"/>
                  <a:gd name="T49" fmla="*/ 11 h 21"/>
                  <a:gd name="T50" fmla="*/ 7 w 22"/>
                  <a:gd name="T51" fmla="*/ 11 h 21"/>
                  <a:gd name="T52" fmla="*/ 7 w 22"/>
                  <a:gd name="T53" fmla="*/ 11 h 21"/>
                  <a:gd name="T54" fmla="*/ 11 w 22"/>
                  <a:gd name="T55" fmla="*/ 13 h 21"/>
                  <a:gd name="T56" fmla="*/ 11 w 22"/>
                  <a:gd name="T57" fmla="*/ 19 h 21"/>
                  <a:gd name="T58" fmla="*/ 9 w 22"/>
                  <a:gd name="T59" fmla="*/ 18 h 21"/>
                  <a:gd name="T60" fmla="*/ 5 w 22"/>
                  <a:gd name="T61" fmla="*/ 15 h 21"/>
                  <a:gd name="T62" fmla="*/ 3 w 22"/>
                  <a:gd name="T63"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 h="21">
                    <a:moveTo>
                      <a:pt x="11" y="2"/>
                    </a:moveTo>
                    <a:cubicBezTo>
                      <a:pt x="21" y="7"/>
                      <a:pt x="21" y="7"/>
                      <a:pt x="21" y="7"/>
                    </a:cubicBezTo>
                    <a:cubicBezTo>
                      <a:pt x="22" y="8"/>
                      <a:pt x="22" y="9"/>
                      <a:pt x="22" y="10"/>
                    </a:cubicBezTo>
                    <a:cubicBezTo>
                      <a:pt x="17" y="19"/>
                      <a:pt x="17" y="19"/>
                      <a:pt x="17" y="19"/>
                    </a:cubicBezTo>
                    <a:cubicBezTo>
                      <a:pt x="17" y="20"/>
                      <a:pt x="17" y="20"/>
                      <a:pt x="16" y="20"/>
                    </a:cubicBezTo>
                    <a:cubicBezTo>
                      <a:pt x="16" y="21"/>
                      <a:pt x="14" y="21"/>
                      <a:pt x="13" y="20"/>
                    </a:cubicBezTo>
                    <a:cubicBezTo>
                      <a:pt x="12" y="20"/>
                      <a:pt x="12" y="19"/>
                      <a:pt x="11" y="19"/>
                    </a:cubicBezTo>
                    <a:cubicBezTo>
                      <a:pt x="11" y="13"/>
                      <a:pt x="11" y="13"/>
                      <a:pt x="11" y="13"/>
                    </a:cubicBezTo>
                    <a:cubicBezTo>
                      <a:pt x="12" y="14"/>
                      <a:pt x="12" y="14"/>
                      <a:pt x="12" y="14"/>
                    </a:cubicBezTo>
                    <a:cubicBezTo>
                      <a:pt x="12" y="14"/>
                      <a:pt x="13" y="14"/>
                      <a:pt x="14" y="15"/>
                    </a:cubicBezTo>
                    <a:cubicBezTo>
                      <a:pt x="16" y="10"/>
                      <a:pt x="16" y="10"/>
                      <a:pt x="16" y="10"/>
                    </a:cubicBezTo>
                    <a:cubicBezTo>
                      <a:pt x="11" y="7"/>
                      <a:pt x="11" y="7"/>
                      <a:pt x="11" y="7"/>
                    </a:cubicBezTo>
                    <a:lnTo>
                      <a:pt x="11" y="2"/>
                    </a:lnTo>
                    <a:close/>
                    <a:moveTo>
                      <a:pt x="3" y="14"/>
                    </a:moveTo>
                    <a:cubicBezTo>
                      <a:pt x="3" y="14"/>
                      <a:pt x="2" y="14"/>
                      <a:pt x="2" y="14"/>
                    </a:cubicBezTo>
                    <a:cubicBezTo>
                      <a:pt x="2" y="14"/>
                      <a:pt x="2" y="14"/>
                      <a:pt x="2" y="14"/>
                    </a:cubicBezTo>
                    <a:cubicBezTo>
                      <a:pt x="1" y="13"/>
                      <a:pt x="1" y="13"/>
                      <a:pt x="1" y="13"/>
                    </a:cubicBezTo>
                    <a:cubicBezTo>
                      <a:pt x="0" y="13"/>
                      <a:pt x="0" y="11"/>
                      <a:pt x="0" y="10"/>
                    </a:cubicBezTo>
                    <a:cubicBezTo>
                      <a:pt x="5" y="1"/>
                      <a:pt x="5" y="1"/>
                      <a:pt x="5" y="1"/>
                    </a:cubicBezTo>
                    <a:cubicBezTo>
                      <a:pt x="6" y="0"/>
                      <a:pt x="7" y="0"/>
                      <a:pt x="8" y="0"/>
                    </a:cubicBezTo>
                    <a:cubicBezTo>
                      <a:pt x="11" y="2"/>
                      <a:pt x="11" y="2"/>
                      <a:pt x="11" y="2"/>
                    </a:cubicBezTo>
                    <a:cubicBezTo>
                      <a:pt x="11" y="7"/>
                      <a:pt x="11" y="7"/>
                      <a:pt x="11" y="7"/>
                    </a:cubicBezTo>
                    <a:cubicBezTo>
                      <a:pt x="8" y="6"/>
                      <a:pt x="8" y="6"/>
                      <a:pt x="8" y="6"/>
                    </a:cubicBezTo>
                    <a:cubicBezTo>
                      <a:pt x="6" y="10"/>
                      <a:pt x="6" y="10"/>
                      <a:pt x="6" y="10"/>
                    </a:cubicBezTo>
                    <a:cubicBezTo>
                      <a:pt x="6" y="10"/>
                      <a:pt x="7" y="11"/>
                      <a:pt x="7" y="11"/>
                    </a:cubicBezTo>
                    <a:cubicBezTo>
                      <a:pt x="7" y="11"/>
                      <a:pt x="7" y="11"/>
                      <a:pt x="7" y="11"/>
                    </a:cubicBezTo>
                    <a:cubicBezTo>
                      <a:pt x="7" y="11"/>
                      <a:pt x="7" y="11"/>
                      <a:pt x="7" y="11"/>
                    </a:cubicBezTo>
                    <a:cubicBezTo>
                      <a:pt x="8" y="12"/>
                      <a:pt x="10" y="12"/>
                      <a:pt x="11" y="13"/>
                    </a:cubicBezTo>
                    <a:cubicBezTo>
                      <a:pt x="11" y="19"/>
                      <a:pt x="11" y="19"/>
                      <a:pt x="11" y="19"/>
                    </a:cubicBezTo>
                    <a:cubicBezTo>
                      <a:pt x="10" y="18"/>
                      <a:pt x="10" y="18"/>
                      <a:pt x="9" y="18"/>
                    </a:cubicBezTo>
                    <a:cubicBezTo>
                      <a:pt x="8" y="17"/>
                      <a:pt x="6" y="16"/>
                      <a:pt x="5" y="15"/>
                    </a:cubicBezTo>
                    <a:cubicBezTo>
                      <a:pt x="4" y="15"/>
                      <a:pt x="4" y="15"/>
                      <a:pt x="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5" name="Freeform 148"/>
              <p:cNvSpPr>
                <a:spLocks noEditPoints="1"/>
              </p:cNvSpPr>
              <p:nvPr/>
            </p:nvSpPr>
            <p:spPr bwMode="auto">
              <a:xfrm>
                <a:off x="7745425" y="1003307"/>
                <a:ext cx="195264" cy="153989"/>
              </a:xfrm>
              <a:custGeom>
                <a:avLst/>
                <a:gdLst>
                  <a:gd name="T0" fmla="*/ 82 w 87"/>
                  <a:gd name="T1" fmla="*/ 11 h 68"/>
                  <a:gd name="T2" fmla="*/ 77 w 87"/>
                  <a:gd name="T3" fmla="*/ 6 h 68"/>
                  <a:gd name="T4" fmla="*/ 75 w 87"/>
                  <a:gd name="T5" fmla="*/ 6 h 68"/>
                  <a:gd name="T6" fmla="*/ 77 w 87"/>
                  <a:gd name="T7" fmla="*/ 0 h 68"/>
                  <a:gd name="T8" fmla="*/ 79 w 87"/>
                  <a:gd name="T9" fmla="*/ 1 h 68"/>
                  <a:gd name="T10" fmla="*/ 87 w 87"/>
                  <a:gd name="T11" fmla="*/ 11 h 68"/>
                  <a:gd name="T12" fmla="*/ 75 w 87"/>
                  <a:gd name="T13" fmla="*/ 22 h 68"/>
                  <a:gd name="T14" fmla="*/ 87 w 87"/>
                  <a:gd name="T15" fmla="*/ 13 h 68"/>
                  <a:gd name="T16" fmla="*/ 87 w 87"/>
                  <a:gd name="T17" fmla="*/ 13 h 68"/>
                  <a:gd name="T18" fmla="*/ 63 w 87"/>
                  <a:gd name="T19" fmla="*/ 47 h 68"/>
                  <a:gd name="T20" fmla="*/ 75 w 87"/>
                  <a:gd name="T21" fmla="*/ 22 h 68"/>
                  <a:gd name="T22" fmla="*/ 63 w 87"/>
                  <a:gd name="T23" fmla="*/ 47 h 68"/>
                  <a:gd name="T24" fmla="*/ 63 w 87"/>
                  <a:gd name="T25" fmla="*/ 28 h 68"/>
                  <a:gd name="T26" fmla="*/ 72 w 87"/>
                  <a:gd name="T27" fmla="*/ 1 h 68"/>
                  <a:gd name="T28" fmla="*/ 75 w 87"/>
                  <a:gd name="T29" fmla="*/ 0 h 68"/>
                  <a:gd name="T30" fmla="*/ 75 w 87"/>
                  <a:gd name="T31" fmla="*/ 6 h 68"/>
                  <a:gd name="T32" fmla="*/ 63 w 87"/>
                  <a:gd name="T33" fmla="*/ 55 h 68"/>
                  <a:gd name="T34" fmla="*/ 63 w 87"/>
                  <a:gd name="T35" fmla="*/ 56 h 68"/>
                  <a:gd name="T36" fmla="*/ 68 w 87"/>
                  <a:gd name="T37" fmla="*/ 49 h 68"/>
                  <a:gd name="T38" fmla="*/ 53 w 87"/>
                  <a:gd name="T39" fmla="*/ 58 h 68"/>
                  <a:gd name="T40" fmla="*/ 63 w 87"/>
                  <a:gd name="T41" fmla="*/ 47 h 68"/>
                  <a:gd name="T42" fmla="*/ 53 w 87"/>
                  <a:gd name="T43" fmla="*/ 43 h 68"/>
                  <a:gd name="T44" fmla="*/ 63 w 87"/>
                  <a:gd name="T45" fmla="*/ 18 h 68"/>
                  <a:gd name="T46" fmla="*/ 55 w 87"/>
                  <a:gd name="T47" fmla="*/ 43 h 68"/>
                  <a:gd name="T48" fmla="*/ 53 w 87"/>
                  <a:gd name="T49" fmla="*/ 58 h 68"/>
                  <a:gd name="T50" fmla="*/ 63 w 87"/>
                  <a:gd name="T51" fmla="*/ 56 h 68"/>
                  <a:gd name="T52" fmla="*/ 63 w 87"/>
                  <a:gd name="T53" fmla="*/ 55 h 68"/>
                  <a:gd name="T54" fmla="*/ 59 w 87"/>
                  <a:gd name="T55" fmla="*/ 60 h 68"/>
                  <a:gd name="T56" fmla="*/ 53 w 87"/>
                  <a:gd name="T57" fmla="*/ 64 h 68"/>
                  <a:gd name="T58" fmla="*/ 46 w 87"/>
                  <a:gd name="T59" fmla="*/ 62 h 68"/>
                  <a:gd name="T60" fmla="*/ 53 w 87"/>
                  <a:gd name="T61" fmla="*/ 47 h 68"/>
                  <a:gd name="T62" fmla="*/ 44 w 87"/>
                  <a:gd name="T63" fmla="*/ 62 h 68"/>
                  <a:gd name="T64" fmla="*/ 53 w 87"/>
                  <a:gd name="T65" fmla="*/ 43 h 68"/>
                  <a:gd name="T66" fmla="*/ 44 w 87"/>
                  <a:gd name="T67" fmla="*/ 48 h 68"/>
                  <a:gd name="T68" fmla="*/ 53 w 87"/>
                  <a:gd name="T69" fmla="*/ 37 h 68"/>
                  <a:gd name="T70" fmla="*/ 53 w 87"/>
                  <a:gd name="T71" fmla="*/ 64 h 68"/>
                  <a:gd name="T72" fmla="*/ 53 w 87"/>
                  <a:gd name="T73" fmla="*/ 63 h 68"/>
                  <a:gd name="T74" fmla="*/ 47 w 87"/>
                  <a:gd name="T75" fmla="*/ 67 h 68"/>
                  <a:gd name="T76" fmla="*/ 22 w 87"/>
                  <a:gd name="T77" fmla="*/ 60 h 68"/>
                  <a:gd name="T78" fmla="*/ 37 w 87"/>
                  <a:gd name="T79" fmla="*/ 63 h 68"/>
                  <a:gd name="T80" fmla="*/ 44 w 87"/>
                  <a:gd name="T81" fmla="*/ 62 h 68"/>
                  <a:gd name="T82" fmla="*/ 43 w 87"/>
                  <a:gd name="T83" fmla="*/ 53 h 68"/>
                  <a:gd name="T84" fmla="*/ 16 w 87"/>
                  <a:gd name="T85" fmla="*/ 39 h 68"/>
                  <a:gd name="T86" fmla="*/ 9 w 87"/>
                  <a:gd name="T87" fmla="*/ 21 h 68"/>
                  <a:gd name="T88" fmla="*/ 22 w 87"/>
                  <a:gd name="T89" fmla="*/ 60 h 68"/>
                  <a:gd name="T90" fmla="*/ 44 w 87"/>
                  <a:gd name="T91" fmla="*/ 52 h 68"/>
                  <a:gd name="T92" fmla="*/ 20 w 87"/>
                  <a:gd name="T93" fmla="*/ 64 h 68"/>
                  <a:gd name="T94" fmla="*/ 5 w 87"/>
                  <a:gd name="T95" fmla="*/ 16 h 68"/>
                  <a:gd name="T96" fmla="*/ 21 w 87"/>
                  <a:gd name="T97" fmla="*/ 22 h 68"/>
                  <a:gd name="T98" fmla="*/ 21 w 87"/>
                  <a:gd name="T99" fmla="*/ 38 h 68"/>
                  <a:gd name="T100" fmla="*/ 41 w 87"/>
                  <a:gd name="T101" fmla="*/ 49 h 68"/>
                  <a:gd name="T102" fmla="*/ 44 w 87"/>
                  <a:gd name="T103" fmla="*/ 67 h 68"/>
                  <a:gd name="T104" fmla="*/ 42 w 87"/>
                  <a:gd name="T105" fmla="*/ 68 h 68"/>
                  <a:gd name="T106" fmla="*/ 37 w 87"/>
                  <a:gd name="T107" fmla="*/ 68 h 68"/>
                  <a:gd name="T108" fmla="*/ 37 w 87"/>
                  <a:gd name="T109" fmla="*/ 68 h 68"/>
                  <a:gd name="T110" fmla="*/ 37 w 87"/>
                  <a:gd name="T11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 h="68">
                    <a:moveTo>
                      <a:pt x="75" y="25"/>
                    </a:moveTo>
                    <a:cubicBezTo>
                      <a:pt x="82" y="11"/>
                      <a:pt x="82" y="11"/>
                      <a:pt x="82" y="11"/>
                    </a:cubicBezTo>
                    <a:cubicBezTo>
                      <a:pt x="82" y="10"/>
                      <a:pt x="81" y="9"/>
                      <a:pt x="80" y="8"/>
                    </a:cubicBezTo>
                    <a:cubicBezTo>
                      <a:pt x="79" y="7"/>
                      <a:pt x="78" y="6"/>
                      <a:pt x="77" y="6"/>
                    </a:cubicBezTo>
                    <a:cubicBezTo>
                      <a:pt x="76" y="5"/>
                      <a:pt x="76" y="5"/>
                      <a:pt x="75" y="5"/>
                    </a:cubicBezTo>
                    <a:cubicBezTo>
                      <a:pt x="75" y="6"/>
                      <a:pt x="75" y="6"/>
                      <a:pt x="75" y="6"/>
                    </a:cubicBezTo>
                    <a:cubicBezTo>
                      <a:pt x="75" y="0"/>
                      <a:pt x="75" y="0"/>
                      <a:pt x="75" y="0"/>
                    </a:cubicBezTo>
                    <a:cubicBezTo>
                      <a:pt x="76" y="0"/>
                      <a:pt x="76" y="0"/>
                      <a:pt x="77" y="0"/>
                    </a:cubicBezTo>
                    <a:cubicBezTo>
                      <a:pt x="77" y="1"/>
                      <a:pt x="77" y="1"/>
                      <a:pt x="77" y="1"/>
                    </a:cubicBezTo>
                    <a:cubicBezTo>
                      <a:pt x="78" y="1"/>
                      <a:pt x="78" y="1"/>
                      <a:pt x="79" y="1"/>
                    </a:cubicBezTo>
                    <a:cubicBezTo>
                      <a:pt x="81" y="2"/>
                      <a:pt x="82" y="4"/>
                      <a:pt x="84" y="5"/>
                    </a:cubicBezTo>
                    <a:cubicBezTo>
                      <a:pt x="85" y="7"/>
                      <a:pt x="86" y="9"/>
                      <a:pt x="87" y="11"/>
                    </a:cubicBezTo>
                    <a:cubicBezTo>
                      <a:pt x="87" y="11"/>
                      <a:pt x="87" y="11"/>
                      <a:pt x="87" y="11"/>
                    </a:cubicBezTo>
                    <a:cubicBezTo>
                      <a:pt x="75" y="22"/>
                      <a:pt x="75" y="22"/>
                      <a:pt x="75" y="22"/>
                    </a:cubicBezTo>
                    <a:cubicBezTo>
                      <a:pt x="75" y="25"/>
                      <a:pt x="75" y="25"/>
                      <a:pt x="75" y="25"/>
                    </a:cubicBezTo>
                    <a:close/>
                    <a:moveTo>
                      <a:pt x="87" y="13"/>
                    </a:moveTo>
                    <a:cubicBezTo>
                      <a:pt x="75" y="35"/>
                      <a:pt x="75" y="35"/>
                      <a:pt x="75" y="35"/>
                    </a:cubicBezTo>
                    <a:lnTo>
                      <a:pt x="87" y="13"/>
                    </a:lnTo>
                    <a:close/>
                    <a:moveTo>
                      <a:pt x="63" y="47"/>
                    </a:moveTo>
                    <a:cubicBezTo>
                      <a:pt x="63" y="47"/>
                      <a:pt x="63" y="47"/>
                      <a:pt x="63" y="47"/>
                    </a:cubicBezTo>
                    <a:cubicBezTo>
                      <a:pt x="75" y="25"/>
                      <a:pt x="75" y="25"/>
                      <a:pt x="75" y="25"/>
                    </a:cubicBezTo>
                    <a:cubicBezTo>
                      <a:pt x="75" y="22"/>
                      <a:pt x="75" y="22"/>
                      <a:pt x="75" y="22"/>
                    </a:cubicBezTo>
                    <a:cubicBezTo>
                      <a:pt x="63" y="33"/>
                      <a:pt x="63" y="33"/>
                      <a:pt x="63" y="33"/>
                    </a:cubicBezTo>
                    <a:cubicBezTo>
                      <a:pt x="63" y="47"/>
                      <a:pt x="63" y="47"/>
                      <a:pt x="63" y="47"/>
                    </a:cubicBezTo>
                    <a:close/>
                    <a:moveTo>
                      <a:pt x="75" y="6"/>
                    </a:moveTo>
                    <a:cubicBezTo>
                      <a:pt x="63" y="28"/>
                      <a:pt x="63" y="28"/>
                      <a:pt x="63" y="28"/>
                    </a:cubicBezTo>
                    <a:cubicBezTo>
                      <a:pt x="63" y="18"/>
                      <a:pt x="63" y="18"/>
                      <a:pt x="63" y="18"/>
                    </a:cubicBezTo>
                    <a:cubicBezTo>
                      <a:pt x="72" y="1"/>
                      <a:pt x="72" y="1"/>
                      <a:pt x="72" y="1"/>
                    </a:cubicBezTo>
                    <a:cubicBezTo>
                      <a:pt x="72" y="1"/>
                      <a:pt x="72" y="1"/>
                      <a:pt x="72" y="1"/>
                    </a:cubicBezTo>
                    <a:cubicBezTo>
                      <a:pt x="73" y="0"/>
                      <a:pt x="74" y="0"/>
                      <a:pt x="75" y="0"/>
                    </a:cubicBezTo>
                    <a:cubicBezTo>
                      <a:pt x="75" y="0"/>
                      <a:pt x="75" y="0"/>
                      <a:pt x="75" y="0"/>
                    </a:cubicBezTo>
                    <a:cubicBezTo>
                      <a:pt x="75" y="6"/>
                      <a:pt x="75" y="6"/>
                      <a:pt x="75" y="6"/>
                    </a:cubicBezTo>
                    <a:close/>
                    <a:moveTo>
                      <a:pt x="63" y="56"/>
                    </a:moveTo>
                    <a:cubicBezTo>
                      <a:pt x="63" y="55"/>
                      <a:pt x="63" y="55"/>
                      <a:pt x="63" y="55"/>
                    </a:cubicBezTo>
                    <a:cubicBezTo>
                      <a:pt x="68" y="49"/>
                      <a:pt x="68" y="49"/>
                      <a:pt x="68" y="49"/>
                    </a:cubicBezTo>
                    <a:cubicBezTo>
                      <a:pt x="66" y="52"/>
                      <a:pt x="65" y="54"/>
                      <a:pt x="63" y="56"/>
                    </a:cubicBezTo>
                    <a:close/>
                    <a:moveTo>
                      <a:pt x="75" y="35"/>
                    </a:moveTo>
                    <a:cubicBezTo>
                      <a:pt x="68" y="49"/>
                      <a:pt x="68" y="49"/>
                      <a:pt x="68" y="49"/>
                    </a:cubicBezTo>
                    <a:lnTo>
                      <a:pt x="75" y="35"/>
                    </a:lnTo>
                    <a:close/>
                    <a:moveTo>
                      <a:pt x="53" y="58"/>
                    </a:moveTo>
                    <a:cubicBezTo>
                      <a:pt x="54" y="58"/>
                      <a:pt x="55" y="57"/>
                      <a:pt x="56" y="56"/>
                    </a:cubicBezTo>
                    <a:cubicBezTo>
                      <a:pt x="59" y="54"/>
                      <a:pt x="61" y="51"/>
                      <a:pt x="63" y="47"/>
                    </a:cubicBezTo>
                    <a:cubicBezTo>
                      <a:pt x="63" y="33"/>
                      <a:pt x="63" y="33"/>
                      <a:pt x="63" y="33"/>
                    </a:cubicBezTo>
                    <a:cubicBezTo>
                      <a:pt x="53" y="43"/>
                      <a:pt x="53" y="43"/>
                      <a:pt x="53" y="43"/>
                    </a:cubicBezTo>
                    <a:cubicBezTo>
                      <a:pt x="53" y="37"/>
                      <a:pt x="53" y="37"/>
                      <a:pt x="53" y="37"/>
                    </a:cubicBezTo>
                    <a:cubicBezTo>
                      <a:pt x="63" y="18"/>
                      <a:pt x="63" y="18"/>
                      <a:pt x="63" y="18"/>
                    </a:cubicBezTo>
                    <a:cubicBezTo>
                      <a:pt x="63" y="28"/>
                      <a:pt x="63" y="28"/>
                      <a:pt x="63" y="28"/>
                    </a:cubicBezTo>
                    <a:cubicBezTo>
                      <a:pt x="55" y="43"/>
                      <a:pt x="55" y="43"/>
                      <a:pt x="55" y="43"/>
                    </a:cubicBezTo>
                    <a:cubicBezTo>
                      <a:pt x="55" y="44"/>
                      <a:pt x="54" y="45"/>
                      <a:pt x="53" y="47"/>
                    </a:cubicBezTo>
                    <a:cubicBezTo>
                      <a:pt x="53" y="58"/>
                      <a:pt x="53" y="58"/>
                      <a:pt x="53" y="58"/>
                    </a:cubicBezTo>
                    <a:close/>
                    <a:moveTo>
                      <a:pt x="63" y="55"/>
                    </a:moveTo>
                    <a:cubicBezTo>
                      <a:pt x="63" y="56"/>
                      <a:pt x="63" y="56"/>
                      <a:pt x="63" y="56"/>
                    </a:cubicBezTo>
                    <a:cubicBezTo>
                      <a:pt x="62" y="57"/>
                      <a:pt x="61" y="59"/>
                      <a:pt x="59" y="60"/>
                    </a:cubicBezTo>
                    <a:cubicBezTo>
                      <a:pt x="63" y="55"/>
                      <a:pt x="63" y="55"/>
                      <a:pt x="63" y="55"/>
                    </a:cubicBezTo>
                    <a:close/>
                    <a:moveTo>
                      <a:pt x="53" y="64"/>
                    </a:moveTo>
                    <a:cubicBezTo>
                      <a:pt x="55" y="63"/>
                      <a:pt x="57" y="62"/>
                      <a:pt x="59" y="60"/>
                    </a:cubicBezTo>
                    <a:cubicBezTo>
                      <a:pt x="53" y="63"/>
                      <a:pt x="53" y="63"/>
                      <a:pt x="53" y="63"/>
                    </a:cubicBezTo>
                    <a:lnTo>
                      <a:pt x="53" y="64"/>
                    </a:lnTo>
                    <a:close/>
                    <a:moveTo>
                      <a:pt x="44" y="62"/>
                    </a:moveTo>
                    <a:cubicBezTo>
                      <a:pt x="45" y="62"/>
                      <a:pt x="45" y="62"/>
                      <a:pt x="46" y="62"/>
                    </a:cubicBezTo>
                    <a:cubicBezTo>
                      <a:pt x="48" y="61"/>
                      <a:pt x="51" y="60"/>
                      <a:pt x="53" y="58"/>
                    </a:cubicBezTo>
                    <a:cubicBezTo>
                      <a:pt x="53" y="47"/>
                      <a:pt x="53" y="47"/>
                      <a:pt x="53" y="47"/>
                    </a:cubicBezTo>
                    <a:cubicBezTo>
                      <a:pt x="51" y="49"/>
                      <a:pt x="48" y="51"/>
                      <a:pt x="44" y="53"/>
                    </a:cubicBezTo>
                    <a:cubicBezTo>
                      <a:pt x="44" y="62"/>
                      <a:pt x="44" y="62"/>
                      <a:pt x="44" y="62"/>
                    </a:cubicBezTo>
                    <a:close/>
                    <a:moveTo>
                      <a:pt x="53" y="37"/>
                    </a:moveTo>
                    <a:cubicBezTo>
                      <a:pt x="53" y="43"/>
                      <a:pt x="53" y="43"/>
                      <a:pt x="53" y="43"/>
                    </a:cubicBezTo>
                    <a:cubicBezTo>
                      <a:pt x="44" y="52"/>
                      <a:pt x="44" y="52"/>
                      <a:pt x="44" y="52"/>
                    </a:cubicBezTo>
                    <a:cubicBezTo>
                      <a:pt x="44" y="48"/>
                      <a:pt x="44" y="48"/>
                      <a:pt x="44" y="48"/>
                    </a:cubicBezTo>
                    <a:cubicBezTo>
                      <a:pt x="47" y="46"/>
                      <a:pt x="50" y="44"/>
                      <a:pt x="51" y="41"/>
                    </a:cubicBezTo>
                    <a:cubicBezTo>
                      <a:pt x="53" y="37"/>
                      <a:pt x="53" y="37"/>
                      <a:pt x="53" y="37"/>
                    </a:cubicBezTo>
                    <a:close/>
                    <a:moveTo>
                      <a:pt x="53" y="63"/>
                    </a:moveTo>
                    <a:cubicBezTo>
                      <a:pt x="53" y="64"/>
                      <a:pt x="53" y="64"/>
                      <a:pt x="53" y="64"/>
                    </a:cubicBezTo>
                    <a:cubicBezTo>
                      <a:pt x="51" y="65"/>
                      <a:pt x="49" y="66"/>
                      <a:pt x="47" y="67"/>
                    </a:cubicBezTo>
                    <a:cubicBezTo>
                      <a:pt x="53" y="63"/>
                      <a:pt x="53" y="63"/>
                      <a:pt x="53" y="63"/>
                    </a:cubicBezTo>
                    <a:close/>
                    <a:moveTo>
                      <a:pt x="44" y="67"/>
                    </a:moveTo>
                    <a:cubicBezTo>
                      <a:pt x="45" y="67"/>
                      <a:pt x="46" y="67"/>
                      <a:pt x="47" y="67"/>
                    </a:cubicBezTo>
                    <a:cubicBezTo>
                      <a:pt x="44" y="67"/>
                      <a:pt x="44" y="67"/>
                      <a:pt x="44" y="67"/>
                    </a:cubicBezTo>
                    <a:close/>
                    <a:moveTo>
                      <a:pt x="22" y="60"/>
                    </a:moveTo>
                    <a:cubicBezTo>
                      <a:pt x="25" y="61"/>
                      <a:pt x="27" y="62"/>
                      <a:pt x="29" y="62"/>
                    </a:cubicBezTo>
                    <a:cubicBezTo>
                      <a:pt x="32" y="63"/>
                      <a:pt x="34" y="63"/>
                      <a:pt x="37" y="63"/>
                    </a:cubicBezTo>
                    <a:cubicBezTo>
                      <a:pt x="38" y="63"/>
                      <a:pt x="40" y="63"/>
                      <a:pt x="41" y="63"/>
                    </a:cubicBezTo>
                    <a:cubicBezTo>
                      <a:pt x="42" y="63"/>
                      <a:pt x="43" y="63"/>
                      <a:pt x="44" y="62"/>
                    </a:cubicBezTo>
                    <a:cubicBezTo>
                      <a:pt x="44" y="53"/>
                      <a:pt x="44" y="53"/>
                      <a:pt x="44" y="53"/>
                    </a:cubicBezTo>
                    <a:cubicBezTo>
                      <a:pt x="44" y="53"/>
                      <a:pt x="43" y="53"/>
                      <a:pt x="43" y="53"/>
                    </a:cubicBezTo>
                    <a:cubicBezTo>
                      <a:pt x="38" y="55"/>
                      <a:pt x="32" y="54"/>
                      <a:pt x="27" y="52"/>
                    </a:cubicBezTo>
                    <a:cubicBezTo>
                      <a:pt x="21" y="49"/>
                      <a:pt x="18" y="44"/>
                      <a:pt x="16" y="39"/>
                    </a:cubicBezTo>
                    <a:cubicBezTo>
                      <a:pt x="15" y="35"/>
                      <a:pt x="15" y="30"/>
                      <a:pt x="17" y="25"/>
                    </a:cubicBezTo>
                    <a:cubicBezTo>
                      <a:pt x="9" y="21"/>
                      <a:pt x="9" y="21"/>
                      <a:pt x="9" y="21"/>
                    </a:cubicBezTo>
                    <a:cubicBezTo>
                      <a:pt x="6" y="28"/>
                      <a:pt x="5" y="35"/>
                      <a:pt x="7" y="42"/>
                    </a:cubicBezTo>
                    <a:cubicBezTo>
                      <a:pt x="10" y="49"/>
                      <a:pt x="15" y="56"/>
                      <a:pt x="22" y="60"/>
                    </a:cubicBezTo>
                    <a:close/>
                    <a:moveTo>
                      <a:pt x="44" y="48"/>
                    </a:moveTo>
                    <a:cubicBezTo>
                      <a:pt x="44" y="52"/>
                      <a:pt x="44" y="52"/>
                      <a:pt x="44" y="52"/>
                    </a:cubicBezTo>
                    <a:cubicBezTo>
                      <a:pt x="28" y="67"/>
                      <a:pt x="28" y="67"/>
                      <a:pt x="28" y="67"/>
                    </a:cubicBezTo>
                    <a:cubicBezTo>
                      <a:pt x="25" y="66"/>
                      <a:pt x="23" y="65"/>
                      <a:pt x="20" y="64"/>
                    </a:cubicBezTo>
                    <a:cubicBezTo>
                      <a:pt x="11" y="59"/>
                      <a:pt x="6" y="52"/>
                      <a:pt x="3" y="43"/>
                    </a:cubicBezTo>
                    <a:cubicBezTo>
                      <a:pt x="0" y="35"/>
                      <a:pt x="1" y="25"/>
                      <a:pt x="5" y="16"/>
                    </a:cubicBezTo>
                    <a:cubicBezTo>
                      <a:pt x="6" y="15"/>
                      <a:pt x="7" y="15"/>
                      <a:pt x="9" y="15"/>
                    </a:cubicBezTo>
                    <a:cubicBezTo>
                      <a:pt x="21" y="22"/>
                      <a:pt x="21" y="22"/>
                      <a:pt x="21" y="22"/>
                    </a:cubicBezTo>
                    <a:cubicBezTo>
                      <a:pt x="22" y="22"/>
                      <a:pt x="22" y="24"/>
                      <a:pt x="22" y="25"/>
                    </a:cubicBezTo>
                    <a:cubicBezTo>
                      <a:pt x="20" y="29"/>
                      <a:pt x="19" y="34"/>
                      <a:pt x="21" y="38"/>
                    </a:cubicBezTo>
                    <a:cubicBezTo>
                      <a:pt x="22" y="42"/>
                      <a:pt x="25" y="45"/>
                      <a:pt x="29" y="47"/>
                    </a:cubicBezTo>
                    <a:cubicBezTo>
                      <a:pt x="33" y="50"/>
                      <a:pt x="37" y="50"/>
                      <a:pt x="41" y="49"/>
                    </a:cubicBezTo>
                    <a:cubicBezTo>
                      <a:pt x="42" y="48"/>
                      <a:pt x="43" y="48"/>
                      <a:pt x="44" y="48"/>
                    </a:cubicBezTo>
                    <a:close/>
                    <a:moveTo>
                      <a:pt x="44" y="67"/>
                    </a:moveTo>
                    <a:cubicBezTo>
                      <a:pt x="44" y="67"/>
                      <a:pt x="44" y="67"/>
                      <a:pt x="44" y="67"/>
                    </a:cubicBezTo>
                    <a:cubicBezTo>
                      <a:pt x="43" y="67"/>
                      <a:pt x="43" y="68"/>
                      <a:pt x="42" y="68"/>
                    </a:cubicBezTo>
                    <a:cubicBezTo>
                      <a:pt x="44" y="67"/>
                      <a:pt x="44" y="67"/>
                      <a:pt x="44" y="67"/>
                    </a:cubicBezTo>
                    <a:close/>
                    <a:moveTo>
                      <a:pt x="37" y="68"/>
                    </a:moveTo>
                    <a:cubicBezTo>
                      <a:pt x="28" y="67"/>
                      <a:pt x="28" y="67"/>
                      <a:pt x="28" y="67"/>
                    </a:cubicBezTo>
                    <a:cubicBezTo>
                      <a:pt x="31" y="68"/>
                      <a:pt x="34" y="68"/>
                      <a:pt x="37" y="68"/>
                    </a:cubicBezTo>
                    <a:close/>
                    <a:moveTo>
                      <a:pt x="42" y="68"/>
                    </a:moveTo>
                    <a:cubicBezTo>
                      <a:pt x="37" y="68"/>
                      <a:pt x="37" y="68"/>
                      <a:pt x="37" y="68"/>
                    </a:cubicBezTo>
                    <a:cubicBezTo>
                      <a:pt x="38" y="68"/>
                      <a:pt x="40" y="68"/>
                      <a:pt x="42"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6" name="Freeform 149"/>
              <p:cNvSpPr>
                <a:spLocks noEditPoints="1"/>
              </p:cNvSpPr>
              <p:nvPr/>
            </p:nvSpPr>
            <p:spPr bwMode="auto">
              <a:xfrm>
                <a:off x="7777175" y="809631"/>
                <a:ext cx="331789" cy="295277"/>
              </a:xfrm>
              <a:custGeom>
                <a:avLst/>
                <a:gdLst>
                  <a:gd name="T0" fmla="*/ 109 w 147"/>
                  <a:gd name="T1" fmla="*/ 15 h 131"/>
                  <a:gd name="T2" fmla="*/ 103 w 147"/>
                  <a:gd name="T3" fmla="*/ 11 h 131"/>
                  <a:gd name="T4" fmla="*/ 101 w 147"/>
                  <a:gd name="T5" fmla="*/ 11 h 131"/>
                  <a:gd name="T6" fmla="*/ 73 w 147"/>
                  <a:gd name="T7" fmla="*/ 4 h 131"/>
                  <a:gd name="T8" fmla="*/ 89 w 147"/>
                  <a:gd name="T9" fmla="*/ 1 h 131"/>
                  <a:gd name="T10" fmla="*/ 105 w 147"/>
                  <a:gd name="T11" fmla="*/ 7 h 131"/>
                  <a:gd name="T12" fmla="*/ 111 w 147"/>
                  <a:gd name="T13" fmla="*/ 11 h 131"/>
                  <a:gd name="T14" fmla="*/ 144 w 147"/>
                  <a:gd name="T15" fmla="*/ 56 h 131"/>
                  <a:gd name="T16" fmla="*/ 119 w 147"/>
                  <a:gd name="T17" fmla="*/ 128 h 131"/>
                  <a:gd name="T18" fmla="*/ 111 w 147"/>
                  <a:gd name="T19" fmla="*/ 128 h 131"/>
                  <a:gd name="T20" fmla="*/ 101 w 147"/>
                  <a:gd name="T21" fmla="*/ 107 h 131"/>
                  <a:gd name="T22" fmla="*/ 87 w 147"/>
                  <a:gd name="T23" fmla="*/ 105 h 131"/>
                  <a:gd name="T24" fmla="*/ 81 w 147"/>
                  <a:gd name="T25" fmla="*/ 109 h 131"/>
                  <a:gd name="T26" fmla="*/ 74 w 147"/>
                  <a:gd name="T27" fmla="*/ 107 h 131"/>
                  <a:gd name="T28" fmla="*/ 74 w 147"/>
                  <a:gd name="T29" fmla="*/ 99 h 131"/>
                  <a:gd name="T30" fmla="*/ 76 w 147"/>
                  <a:gd name="T31" fmla="*/ 91 h 131"/>
                  <a:gd name="T32" fmla="*/ 85 w 147"/>
                  <a:gd name="T33" fmla="*/ 101 h 131"/>
                  <a:gd name="T34" fmla="*/ 103 w 147"/>
                  <a:gd name="T35" fmla="*/ 102 h 131"/>
                  <a:gd name="T36" fmla="*/ 115 w 147"/>
                  <a:gd name="T37" fmla="*/ 126 h 131"/>
                  <a:gd name="T38" fmla="*/ 133 w 147"/>
                  <a:gd name="T39" fmla="*/ 104 h 131"/>
                  <a:gd name="T40" fmla="*/ 73 w 147"/>
                  <a:gd name="T41" fmla="*/ 4 h 131"/>
                  <a:gd name="T42" fmla="*/ 12 w 147"/>
                  <a:gd name="T43" fmla="*/ 41 h 131"/>
                  <a:gd name="T44" fmla="*/ 5 w 147"/>
                  <a:gd name="T45" fmla="*/ 66 h 131"/>
                  <a:gd name="T46" fmla="*/ 5 w 147"/>
                  <a:gd name="T47" fmla="*/ 68 h 131"/>
                  <a:gd name="T48" fmla="*/ 13 w 147"/>
                  <a:gd name="T49" fmla="*/ 63 h 131"/>
                  <a:gd name="T50" fmla="*/ 31 w 147"/>
                  <a:gd name="T51" fmla="*/ 64 h 131"/>
                  <a:gd name="T52" fmla="*/ 49 w 147"/>
                  <a:gd name="T53" fmla="*/ 82 h 131"/>
                  <a:gd name="T54" fmla="*/ 63 w 147"/>
                  <a:gd name="T55" fmla="*/ 82 h 131"/>
                  <a:gd name="T56" fmla="*/ 67 w 147"/>
                  <a:gd name="T57" fmla="*/ 83 h 131"/>
                  <a:gd name="T58" fmla="*/ 73 w 147"/>
                  <a:gd name="T59" fmla="*/ 96 h 131"/>
                  <a:gd name="T60" fmla="*/ 65 w 147"/>
                  <a:gd name="T61" fmla="*/ 88 h 131"/>
                  <a:gd name="T62" fmla="*/ 62 w 147"/>
                  <a:gd name="T63" fmla="*/ 86 h 131"/>
                  <a:gd name="T64" fmla="*/ 56 w 147"/>
                  <a:gd name="T65" fmla="*/ 85 h 131"/>
                  <a:gd name="T66" fmla="*/ 45 w 147"/>
                  <a:gd name="T67" fmla="*/ 89 h 131"/>
                  <a:gd name="T68" fmla="*/ 38 w 147"/>
                  <a:gd name="T69" fmla="*/ 87 h 131"/>
                  <a:gd name="T70" fmla="*/ 36 w 147"/>
                  <a:gd name="T71" fmla="*/ 75 h 131"/>
                  <a:gd name="T72" fmla="*/ 20 w 147"/>
                  <a:gd name="T73" fmla="*/ 66 h 131"/>
                  <a:gd name="T74" fmla="*/ 10 w 147"/>
                  <a:gd name="T75" fmla="*/ 70 h 131"/>
                  <a:gd name="T76" fmla="*/ 7 w 147"/>
                  <a:gd name="T77" fmla="*/ 73 h 131"/>
                  <a:gd name="T78" fmla="*/ 3 w 147"/>
                  <a:gd name="T79" fmla="*/ 75 h 131"/>
                  <a:gd name="T80" fmla="*/ 3 w 147"/>
                  <a:gd name="T81" fmla="*/ 75 h 131"/>
                  <a:gd name="T82" fmla="*/ 0 w 147"/>
                  <a:gd name="T83" fmla="*/ 70 h 131"/>
                  <a:gd name="T84" fmla="*/ 0 w 147"/>
                  <a:gd name="T85" fmla="*/ 70 h 131"/>
                  <a:gd name="T86" fmla="*/ 0 w 147"/>
                  <a:gd name="T87" fmla="*/ 65 h 131"/>
                  <a:gd name="T88" fmla="*/ 35 w 147"/>
                  <a:gd name="T89" fmla="*/ 10 h 131"/>
                  <a:gd name="T90" fmla="*/ 73 w 147"/>
                  <a:gd name="T91"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 h="131">
                    <a:moveTo>
                      <a:pt x="113" y="17"/>
                    </a:moveTo>
                    <a:cubicBezTo>
                      <a:pt x="112" y="17"/>
                      <a:pt x="110" y="16"/>
                      <a:pt x="109" y="15"/>
                    </a:cubicBezTo>
                    <a:cubicBezTo>
                      <a:pt x="109" y="15"/>
                      <a:pt x="109" y="15"/>
                      <a:pt x="109" y="15"/>
                    </a:cubicBezTo>
                    <a:cubicBezTo>
                      <a:pt x="107" y="14"/>
                      <a:pt x="106" y="13"/>
                      <a:pt x="105" y="12"/>
                    </a:cubicBezTo>
                    <a:cubicBezTo>
                      <a:pt x="105" y="12"/>
                      <a:pt x="105" y="12"/>
                      <a:pt x="105" y="12"/>
                    </a:cubicBezTo>
                    <a:cubicBezTo>
                      <a:pt x="104" y="12"/>
                      <a:pt x="104" y="12"/>
                      <a:pt x="103" y="11"/>
                    </a:cubicBezTo>
                    <a:cubicBezTo>
                      <a:pt x="103" y="11"/>
                      <a:pt x="103" y="11"/>
                      <a:pt x="103" y="11"/>
                    </a:cubicBezTo>
                    <a:cubicBezTo>
                      <a:pt x="103" y="11"/>
                      <a:pt x="103" y="11"/>
                      <a:pt x="103" y="11"/>
                    </a:cubicBezTo>
                    <a:cubicBezTo>
                      <a:pt x="102" y="11"/>
                      <a:pt x="102" y="11"/>
                      <a:pt x="101" y="11"/>
                    </a:cubicBezTo>
                    <a:cubicBezTo>
                      <a:pt x="97" y="9"/>
                      <a:pt x="92" y="7"/>
                      <a:pt x="88" y="6"/>
                    </a:cubicBezTo>
                    <a:cubicBezTo>
                      <a:pt x="83" y="5"/>
                      <a:pt x="78" y="4"/>
                      <a:pt x="73" y="4"/>
                    </a:cubicBezTo>
                    <a:cubicBezTo>
                      <a:pt x="73" y="4"/>
                      <a:pt x="73" y="4"/>
                      <a:pt x="73" y="4"/>
                    </a:cubicBezTo>
                    <a:cubicBezTo>
                      <a:pt x="73" y="0"/>
                      <a:pt x="73" y="0"/>
                      <a:pt x="73" y="0"/>
                    </a:cubicBezTo>
                    <a:cubicBezTo>
                      <a:pt x="73" y="0"/>
                      <a:pt x="73" y="0"/>
                      <a:pt x="73" y="0"/>
                    </a:cubicBezTo>
                    <a:cubicBezTo>
                      <a:pt x="78" y="0"/>
                      <a:pt x="83" y="0"/>
                      <a:pt x="89" y="1"/>
                    </a:cubicBezTo>
                    <a:cubicBezTo>
                      <a:pt x="94" y="2"/>
                      <a:pt x="99" y="4"/>
                      <a:pt x="103" y="6"/>
                    </a:cubicBezTo>
                    <a:cubicBezTo>
                      <a:pt x="104" y="7"/>
                      <a:pt x="105" y="7"/>
                      <a:pt x="105" y="7"/>
                    </a:cubicBezTo>
                    <a:cubicBezTo>
                      <a:pt x="105" y="7"/>
                      <a:pt x="105" y="7"/>
                      <a:pt x="105" y="7"/>
                    </a:cubicBezTo>
                    <a:cubicBezTo>
                      <a:pt x="106" y="7"/>
                      <a:pt x="106" y="8"/>
                      <a:pt x="107" y="8"/>
                    </a:cubicBezTo>
                    <a:cubicBezTo>
                      <a:pt x="107" y="8"/>
                      <a:pt x="107" y="8"/>
                      <a:pt x="107" y="8"/>
                    </a:cubicBezTo>
                    <a:cubicBezTo>
                      <a:pt x="108" y="9"/>
                      <a:pt x="110" y="10"/>
                      <a:pt x="111" y="11"/>
                    </a:cubicBezTo>
                    <a:cubicBezTo>
                      <a:pt x="111" y="11"/>
                      <a:pt x="111" y="11"/>
                      <a:pt x="111" y="11"/>
                    </a:cubicBezTo>
                    <a:cubicBezTo>
                      <a:pt x="113" y="12"/>
                      <a:pt x="114" y="13"/>
                      <a:pt x="116" y="14"/>
                    </a:cubicBezTo>
                    <a:cubicBezTo>
                      <a:pt x="130" y="24"/>
                      <a:pt x="140" y="40"/>
                      <a:pt x="144" y="56"/>
                    </a:cubicBezTo>
                    <a:cubicBezTo>
                      <a:pt x="147" y="73"/>
                      <a:pt x="145" y="91"/>
                      <a:pt x="137" y="107"/>
                    </a:cubicBezTo>
                    <a:cubicBezTo>
                      <a:pt x="135" y="111"/>
                      <a:pt x="132" y="115"/>
                      <a:pt x="129" y="118"/>
                    </a:cubicBezTo>
                    <a:cubicBezTo>
                      <a:pt x="126" y="122"/>
                      <a:pt x="123" y="125"/>
                      <a:pt x="119" y="128"/>
                    </a:cubicBezTo>
                    <a:cubicBezTo>
                      <a:pt x="119" y="129"/>
                      <a:pt x="118" y="130"/>
                      <a:pt x="117" y="130"/>
                    </a:cubicBezTo>
                    <a:cubicBezTo>
                      <a:pt x="116" y="130"/>
                      <a:pt x="115" y="131"/>
                      <a:pt x="115" y="131"/>
                    </a:cubicBezTo>
                    <a:cubicBezTo>
                      <a:pt x="113" y="131"/>
                      <a:pt x="111" y="130"/>
                      <a:pt x="111" y="128"/>
                    </a:cubicBezTo>
                    <a:cubicBezTo>
                      <a:pt x="110" y="127"/>
                      <a:pt x="110" y="125"/>
                      <a:pt x="110" y="123"/>
                    </a:cubicBezTo>
                    <a:cubicBezTo>
                      <a:pt x="110" y="120"/>
                      <a:pt x="110" y="116"/>
                      <a:pt x="108" y="113"/>
                    </a:cubicBezTo>
                    <a:cubicBezTo>
                      <a:pt x="106" y="111"/>
                      <a:pt x="104" y="108"/>
                      <a:pt x="101" y="107"/>
                    </a:cubicBezTo>
                    <a:cubicBezTo>
                      <a:pt x="99" y="106"/>
                      <a:pt x="98" y="105"/>
                      <a:pt x="97" y="105"/>
                    </a:cubicBezTo>
                    <a:cubicBezTo>
                      <a:pt x="95" y="105"/>
                      <a:pt x="94" y="105"/>
                      <a:pt x="92" y="105"/>
                    </a:cubicBezTo>
                    <a:cubicBezTo>
                      <a:pt x="90" y="105"/>
                      <a:pt x="89" y="105"/>
                      <a:pt x="87" y="105"/>
                    </a:cubicBezTo>
                    <a:cubicBezTo>
                      <a:pt x="85" y="106"/>
                      <a:pt x="83" y="107"/>
                      <a:pt x="82" y="108"/>
                    </a:cubicBezTo>
                    <a:cubicBezTo>
                      <a:pt x="82" y="108"/>
                      <a:pt x="82" y="108"/>
                      <a:pt x="82" y="108"/>
                    </a:cubicBezTo>
                    <a:cubicBezTo>
                      <a:pt x="81" y="109"/>
                      <a:pt x="81" y="109"/>
                      <a:pt x="81" y="109"/>
                    </a:cubicBezTo>
                    <a:cubicBezTo>
                      <a:pt x="81" y="109"/>
                      <a:pt x="81" y="109"/>
                      <a:pt x="81" y="109"/>
                    </a:cubicBezTo>
                    <a:cubicBezTo>
                      <a:pt x="79" y="110"/>
                      <a:pt x="78" y="111"/>
                      <a:pt x="77" y="111"/>
                    </a:cubicBezTo>
                    <a:cubicBezTo>
                      <a:pt x="75" y="111"/>
                      <a:pt x="74" y="109"/>
                      <a:pt x="74" y="107"/>
                    </a:cubicBezTo>
                    <a:cubicBezTo>
                      <a:pt x="74" y="107"/>
                      <a:pt x="74" y="106"/>
                      <a:pt x="74" y="105"/>
                    </a:cubicBezTo>
                    <a:cubicBezTo>
                      <a:pt x="74" y="104"/>
                      <a:pt x="74" y="104"/>
                      <a:pt x="74" y="104"/>
                    </a:cubicBezTo>
                    <a:cubicBezTo>
                      <a:pt x="74" y="102"/>
                      <a:pt x="74" y="100"/>
                      <a:pt x="74" y="99"/>
                    </a:cubicBezTo>
                    <a:cubicBezTo>
                      <a:pt x="73" y="98"/>
                      <a:pt x="73" y="97"/>
                      <a:pt x="73" y="96"/>
                    </a:cubicBezTo>
                    <a:cubicBezTo>
                      <a:pt x="73" y="88"/>
                      <a:pt x="73" y="88"/>
                      <a:pt x="73" y="88"/>
                    </a:cubicBezTo>
                    <a:cubicBezTo>
                      <a:pt x="74" y="89"/>
                      <a:pt x="75" y="90"/>
                      <a:pt x="76" y="91"/>
                    </a:cubicBezTo>
                    <a:cubicBezTo>
                      <a:pt x="77" y="93"/>
                      <a:pt x="78" y="95"/>
                      <a:pt x="78" y="98"/>
                    </a:cubicBezTo>
                    <a:cubicBezTo>
                      <a:pt x="79" y="100"/>
                      <a:pt x="79" y="102"/>
                      <a:pt x="79" y="104"/>
                    </a:cubicBezTo>
                    <a:cubicBezTo>
                      <a:pt x="81" y="103"/>
                      <a:pt x="83" y="102"/>
                      <a:pt x="85" y="101"/>
                    </a:cubicBezTo>
                    <a:cubicBezTo>
                      <a:pt x="88" y="100"/>
                      <a:pt x="90" y="100"/>
                      <a:pt x="92" y="100"/>
                    </a:cubicBezTo>
                    <a:cubicBezTo>
                      <a:pt x="94" y="100"/>
                      <a:pt x="96" y="100"/>
                      <a:pt x="98" y="100"/>
                    </a:cubicBezTo>
                    <a:cubicBezTo>
                      <a:pt x="100" y="101"/>
                      <a:pt x="101" y="101"/>
                      <a:pt x="103" y="102"/>
                    </a:cubicBezTo>
                    <a:cubicBezTo>
                      <a:pt x="107" y="104"/>
                      <a:pt x="110" y="107"/>
                      <a:pt x="112" y="111"/>
                    </a:cubicBezTo>
                    <a:cubicBezTo>
                      <a:pt x="114" y="115"/>
                      <a:pt x="115" y="119"/>
                      <a:pt x="115" y="123"/>
                    </a:cubicBezTo>
                    <a:cubicBezTo>
                      <a:pt x="115" y="124"/>
                      <a:pt x="115" y="125"/>
                      <a:pt x="115" y="126"/>
                    </a:cubicBezTo>
                    <a:cubicBezTo>
                      <a:pt x="116" y="125"/>
                      <a:pt x="116" y="125"/>
                      <a:pt x="116" y="125"/>
                    </a:cubicBezTo>
                    <a:cubicBezTo>
                      <a:pt x="120" y="122"/>
                      <a:pt x="123" y="119"/>
                      <a:pt x="125" y="115"/>
                    </a:cubicBezTo>
                    <a:cubicBezTo>
                      <a:pt x="128" y="112"/>
                      <a:pt x="131" y="108"/>
                      <a:pt x="133" y="104"/>
                    </a:cubicBezTo>
                    <a:cubicBezTo>
                      <a:pt x="141" y="89"/>
                      <a:pt x="142" y="73"/>
                      <a:pt x="139" y="57"/>
                    </a:cubicBezTo>
                    <a:cubicBezTo>
                      <a:pt x="135" y="42"/>
                      <a:pt x="126" y="27"/>
                      <a:pt x="113" y="17"/>
                    </a:cubicBezTo>
                    <a:close/>
                    <a:moveTo>
                      <a:pt x="73" y="4"/>
                    </a:moveTo>
                    <a:cubicBezTo>
                      <a:pt x="60" y="4"/>
                      <a:pt x="48" y="8"/>
                      <a:pt x="38" y="14"/>
                    </a:cubicBezTo>
                    <a:cubicBezTo>
                      <a:pt x="37" y="14"/>
                      <a:pt x="37" y="14"/>
                      <a:pt x="37" y="14"/>
                    </a:cubicBezTo>
                    <a:cubicBezTo>
                      <a:pt x="27" y="20"/>
                      <a:pt x="18" y="29"/>
                      <a:pt x="12" y="41"/>
                    </a:cubicBezTo>
                    <a:cubicBezTo>
                      <a:pt x="10" y="45"/>
                      <a:pt x="9" y="49"/>
                      <a:pt x="7" y="53"/>
                    </a:cubicBezTo>
                    <a:cubicBezTo>
                      <a:pt x="6" y="57"/>
                      <a:pt x="5" y="61"/>
                      <a:pt x="5" y="66"/>
                    </a:cubicBezTo>
                    <a:cubicBezTo>
                      <a:pt x="5" y="66"/>
                      <a:pt x="5" y="66"/>
                      <a:pt x="5" y="66"/>
                    </a:cubicBezTo>
                    <a:cubicBezTo>
                      <a:pt x="5" y="66"/>
                      <a:pt x="5" y="66"/>
                      <a:pt x="5" y="66"/>
                    </a:cubicBezTo>
                    <a:cubicBezTo>
                      <a:pt x="5" y="66"/>
                      <a:pt x="5" y="67"/>
                      <a:pt x="5" y="68"/>
                    </a:cubicBezTo>
                    <a:cubicBezTo>
                      <a:pt x="5" y="68"/>
                      <a:pt x="5" y="68"/>
                      <a:pt x="5" y="68"/>
                    </a:cubicBezTo>
                    <a:cubicBezTo>
                      <a:pt x="5" y="67"/>
                      <a:pt x="6" y="66"/>
                      <a:pt x="7" y="66"/>
                    </a:cubicBezTo>
                    <a:cubicBezTo>
                      <a:pt x="7" y="66"/>
                      <a:pt x="7" y="66"/>
                      <a:pt x="7" y="66"/>
                    </a:cubicBezTo>
                    <a:cubicBezTo>
                      <a:pt x="9" y="64"/>
                      <a:pt x="11" y="63"/>
                      <a:pt x="13" y="63"/>
                    </a:cubicBezTo>
                    <a:cubicBezTo>
                      <a:pt x="15" y="62"/>
                      <a:pt x="18" y="62"/>
                      <a:pt x="20" y="62"/>
                    </a:cubicBezTo>
                    <a:cubicBezTo>
                      <a:pt x="22" y="62"/>
                      <a:pt x="24" y="62"/>
                      <a:pt x="26" y="62"/>
                    </a:cubicBezTo>
                    <a:cubicBezTo>
                      <a:pt x="28" y="63"/>
                      <a:pt x="29" y="63"/>
                      <a:pt x="31" y="64"/>
                    </a:cubicBezTo>
                    <a:cubicBezTo>
                      <a:pt x="35" y="66"/>
                      <a:pt x="38" y="69"/>
                      <a:pt x="40" y="73"/>
                    </a:cubicBezTo>
                    <a:cubicBezTo>
                      <a:pt x="42" y="76"/>
                      <a:pt x="43" y="80"/>
                      <a:pt x="43" y="85"/>
                    </a:cubicBezTo>
                    <a:cubicBezTo>
                      <a:pt x="45" y="83"/>
                      <a:pt x="47" y="82"/>
                      <a:pt x="49" y="82"/>
                    </a:cubicBezTo>
                    <a:cubicBezTo>
                      <a:pt x="51" y="81"/>
                      <a:pt x="54" y="81"/>
                      <a:pt x="56" y="81"/>
                    </a:cubicBezTo>
                    <a:cubicBezTo>
                      <a:pt x="57" y="81"/>
                      <a:pt x="58" y="81"/>
                      <a:pt x="60" y="81"/>
                    </a:cubicBezTo>
                    <a:cubicBezTo>
                      <a:pt x="61" y="81"/>
                      <a:pt x="62" y="81"/>
                      <a:pt x="63" y="82"/>
                    </a:cubicBezTo>
                    <a:cubicBezTo>
                      <a:pt x="63" y="82"/>
                      <a:pt x="63" y="82"/>
                      <a:pt x="63" y="82"/>
                    </a:cubicBezTo>
                    <a:cubicBezTo>
                      <a:pt x="64" y="82"/>
                      <a:pt x="64" y="82"/>
                      <a:pt x="65" y="82"/>
                    </a:cubicBezTo>
                    <a:cubicBezTo>
                      <a:pt x="66" y="83"/>
                      <a:pt x="66" y="83"/>
                      <a:pt x="67" y="83"/>
                    </a:cubicBezTo>
                    <a:cubicBezTo>
                      <a:pt x="69" y="84"/>
                      <a:pt x="70" y="85"/>
                      <a:pt x="72" y="87"/>
                    </a:cubicBezTo>
                    <a:cubicBezTo>
                      <a:pt x="72" y="87"/>
                      <a:pt x="72" y="87"/>
                      <a:pt x="73" y="88"/>
                    </a:cubicBezTo>
                    <a:cubicBezTo>
                      <a:pt x="73" y="96"/>
                      <a:pt x="73" y="96"/>
                      <a:pt x="73" y="96"/>
                    </a:cubicBezTo>
                    <a:cubicBezTo>
                      <a:pt x="72" y="95"/>
                      <a:pt x="72" y="95"/>
                      <a:pt x="72" y="94"/>
                    </a:cubicBezTo>
                    <a:cubicBezTo>
                      <a:pt x="71" y="93"/>
                      <a:pt x="70" y="91"/>
                      <a:pt x="69" y="90"/>
                    </a:cubicBezTo>
                    <a:cubicBezTo>
                      <a:pt x="67" y="89"/>
                      <a:pt x="66" y="88"/>
                      <a:pt x="65" y="88"/>
                    </a:cubicBezTo>
                    <a:cubicBezTo>
                      <a:pt x="64" y="87"/>
                      <a:pt x="64" y="87"/>
                      <a:pt x="63" y="87"/>
                    </a:cubicBezTo>
                    <a:cubicBezTo>
                      <a:pt x="63" y="87"/>
                      <a:pt x="62" y="86"/>
                      <a:pt x="62" y="86"/>
                    </a:cubicBezTo>
                    <a:cubicBezTo>
                      <a:pt x="62" y="86"/>
                      <a:pt x="62" y="86"/>
                      <a:pt x="62" y="86"/>
                    </a:cubicBezTo>
                    <a:cubicBezTo>
                      <a:pt x="62" y="86"/>
                      <a:pt x="62" y="86"/>
                      <a:pt x="62" y="86"/>
                    </a:cubicBezTo>
                    <a:cubicBezTo>
                      <a:pt x="61" y="86"/>
                      <a:pt x="60" y="86"/>
                      <a:pt x="59" y="86"/>
                    </a:cubicBezTo>
                    <a:cubicBezTo>
                      <a:pt x="58" y="85"/>
                      <a:pt x="57" y="85"/>
                      <a:pt x="56" y="85"/>
                    </a:cubicBezTo>
                    <a:cubicBezTo>
                      <a:pt x="54" y="85"/>
                      <a:pt x="52" y="86"/>
                      <a:pt x="50" y="86"/>
                    </a:cubicBezTo>
                    <a:cubicBezTo>
                      <a:pt x="49" y="87"/>
                      <a:pt x="47" y="88"/>
                      <a:pt x="45" y="89"/>
                    </a:cubicBezTo>
                    <a:cubicBezTo>
                      <a:pt x="45" y="89"/>
                      <a:pt x="45" y="89"/>
                      <a:pt x="45" y="89"/>
                    </a:cubicBezTo>
                    <a:cubicBezTo>
                      <a:pt x="44" y="89"/>
                      <a:pt x="44" y="89"/>
                      <a:pt x="44" y="89"/>
                    </a:cubicBezTo>
                    <a:cubicBezTo>
                      <a:pt x="43" y="91"/>
                      <a:pt x="42" y="91"/>
                      <a:pt x="41" y="91"/>
                    </a:cubicBezTo>
                    <a:cubicBezTo>
                      <a:pt x="38" y="91"/>
                      <a:pt x="38" y="90"/>
                      <a:pt x="38" y="87"/>
                    </a:cubicBezTo>
                    <a:cubicBezTo>
                      <a:pt x="38" y="87"/>
                      <a:pt x="38" y="87"/>
                      <a:pt x="38" y="86"/>
                    </a:cubicBezTo>
                    <a:cubicBezTo>
                      <a:pt x="38" y="85"/>
                      <a:pt x="38" y="85"/>
                      <a:pt x="38" y="85"/>
                    </a:cubicBezTo>
                    <a:cubicBezTo>
                      <a:pt x="38" y="81"/>
                      <a:pt x="37" y="78"/>
                      <a:pt x="36" y="75"/>
                    </a:cubicBezTo>
                    <a:cubicBezTo>
                      <a:pt x="34" y="72"/>
                      <a:pt x="32" y="70"/>
                      <a:pt x="29" y="68"/>
                    </a:cubicBezTo>
                    <a:cubicBezTo>
                      <a:pt x="27" y="68"/>
                      <a:pt x="26" y="67"/>
                      <a:pt x="25" y="67"/>
                    </a:cubicBezTo>
                    <a:cubicBezTo>
                      <a:pt x="23" y="67"/>
                      <a:pt x="22" y="66"/>
                      <a:pt x="20" y="66"/>
                    </a:cubicBezTo>
                    <a:cubicBezTo>
                      <a:pt x="18" y="66"/>
                      <a:pt x="16" y="67"/>
                      <a:pt x="15" y="67"/>
                    </a:cubicBezTo>
                    <a:cubicBezTo>
                      <a:pt x="13" y="68"/>
                      <a:pt x="11" y="69"/>
                      <a:pt x="10" y="70"/>
                    </a:cubicBezTo>
                    <a:cubicBezTo>
                      <a:pt x="10" y="70"/>
                      <a:pt x="10" y="70"/>
                      <a:pt x="10" y="70"/>
                    </a:cubicBezTo>
                    <a:cubicBezTo>
                      <a:pt x="9" y="70"/>
                      <a:pt x="9" y="71"/>
                      <a:pt x="8" y="71"/>
                    </a:cubicBezTo>
                    <a:cubicBezTo>
                      <a:pt x="8" y="72"/>
                      <a:pt x="7" y="72"/>
                      <a:pt x="7" y="73"/>
                    </a:cubicBezTo>
                    <a:cubicBezTo>
                      <a:pt x="7" y="73"/>
                      <a:pt x="7" y="73"/>
                      <a:pt x="7" y="73"/>
                    </a:cubicBezTo>
                    <a:cubicBezTo>
                      <a:pt x="6" y="73"/>
                      <a:pt x="6" y="73"/>
                      <a:pt x="5" y="74"/>
                    </a:cubicBezTo>
                    <a:cubicBezTo>
                      <a:pt x="5" y="74"/>
                      <a:pt x="5" y="74"/>
                      <a:pt x="5" y="74"/>
                    </a:cubicBezTo>
                    <a:cubicBezTo>
                      <a:pt x="4" y="74"/>
                      <a:pt x="4" y="75"/>
                      <a:pt x="3" y="75"/>
                    </a:cubicBezTo>
                    <a:cubicBezTo>
                      <a:pt x="3" y="75"/>
                      <a:pt x="3" y="75"/>
                      <a:pt x="3" y="75"/>
                    </a:cubicBezTo>
                    <a:cubicBezTo>
                      <a:pt x="3" y="75"/>
                      <a:pt x="3" y="75"/>
                      <a:pt x="3" y="75"/>
                    </a:cubicBezTo>
                    <a:cubicBezTo>
                      <a:pt x="3" y="75"/>
                      <a:pt x="3" y="75"/>
                      <a:pt x="3" y="75"/>
                    </a:cubicBezTo>
                    <a:cubicBezTo>
                      <a:pt x="2" y="75"/>
                      <a:pt x="1" y="74"/>
                      <a:pt x="0" y="73"/>
                    </a:cubicBezTo>
                    <a:cubicBezTo>
                      <a:pt x="0" y="72"/>
                      <a:pt x="0" y="71"/>
                      <a:pt x="0" y="70"/>
                    </a:cubicBezTo>
                    <a:cubicBezTo>
                      <a:pt x="0" y="70"/>
                      <a:pt x="0" y="70"/>
                      <a:pt x="0" y="70"/>
                    </a:cubicBezTo>
                    <a:cubicBezTo>
                      <a:pt x="0" y="70"/>
                      <a:pt x="0" y="70"/>
                      <a:pt x="0" y="70"/>
                    </a:cubicBezTo>
                    <a:cubicBezTo>
                      <a:pt x="0" y="70"/>
                      <a:pt x="0" y="70"/>
                      <a:pt x="0" y="70"/>
                    </a:cubicBezTo>
                    <a:cubicBezTo>
                      <a:pt x="0" y="70"/>
                      <a:pt x="0" y="70"/>
                      <a:pt x="0" y="70"/>
                    </a:cubicBezTo>
                    <a:cubicBezTo>
                      <a:pt x="0" y="69"/>
                      <a:pt x="0" y="69"/>
                      <a:pt x="0" y="68"/>
                    </a:cubicBezTo>
                    <a:cubicBezTo>
                      <a:pt x="0" y="67"/>
                      <a:pt x="0" y="66"/>
                      <a:pt x="0" y="65"/>
                    </a:cubicBezTo>
                    <a:cubicBezTo>
                      <a:pt x="0" y="65"/>
                      <a:pt x="0" y="65"/>
                      <a:pt x="0" y="65"/>
                    </a:cubicBezTo>
                    <a:cubicBezTo>
                      <a:pt x="1" y="61"/>
                      <a:pt x="1" y="56"/>
                      <a:pt x="3" y="52"/>
                    </a:cubicBezTo>
                    <a:cubicBezTo>
                      <a:pt x="4" y="47"/>
                      <a:pt x="6" y="43"/>
                      <a:pt x="8" y="39"/>
                    </a:cubicBezTo>
                    <a:cubicBezTo>
                      <a:pt x="15" y="26"/>
                      <a:pt x="24" y="17"/>
                      <a:pt x="35" y="10"/>
                    </a:cubicBezTo>
                    <a:cubicBezTo>
                      <a:pt x="35" y="10"/>
                      <a:pt x="35" y="10"/>
                      <a:pt x="35" y="10"/>
                    </a:cubicBezTo>
                    <a:cubicBezTo>
                      <a:pt x="46" y="3"/>
                      <a:pt x="59" y="0"/>
                      <a:pt x="73" y="0"/>
                    </a:cubicBezTo>
                    <a:lnTo>
                      <a:pt x="7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7" name="Freeform 152"/>
              <p:cNvSpPr>
                <a:spLocks noEditPoints="1"/>
              </p:cNvSpPr>
              <p:nvPr/>
            </p:nvSpPr>
            <p:spPr bwMode="auto">
              <a:xfrm>
                <a:off x="8215326" y="857255"/>
                <a:ext cx="360363" cy="361952"/>
              </a:xfrm>
              <a:custGeom>
                <a:avLst/>
                <a:gdLst>
                  <a:gd name="T0" fmla="*/ 94 w 160"/>
                  <a:gd name="T1" fmla="*/ 112 h 160"/>
                  <a:gd name="T2" fmla="*/ 97 w 160"/>
                  <a:gd name="T3" fmla="*/ 113 h 160"/>
                  <a:gd name="T4" fmla="*/ 154 w 160"/>
                  <a:gd name="T5" fmla="*/ 138 h 160"/>
                  <a:gd name="T6" fmla="*/ 113 w 160"/>
                  <a:gd name="T7" fmla="*/ 93 h 160"/>
                  <a:gd name="T8" fmla="*/ 104 w 160"/>
                  <a:gd name="T9" fmla="*/ 21 h 160"/>
                  <a:gd name="T10" fmla="*/ 79 w 160"/>
                  <a:gd name="T11" fmla="*/ 2 h 160"/>
                  <a:gd name="T12" fmla="*/ 126 w 160"/>
                  <a:gd name="T13" fmla="*/ 55 h 160"/>
                  <a:gd name="T14" fmla="*/ 159 w 160"/>
                  <a:gd name="T15" fmla="*/ 136 h 160"/>
                  <a:gd name="T16" fmla="*/ 140 w 160"/>
                  <a:gd name="T17" fmla="*/ 159 h 160"/>
                  <a:gd name="T18" fmla="*/ 95 w 160"/>
                  <a:gd name="T19" fmla="*/ 117 h 160"/>
                  <a:gd name="T20" fmla="*/ 79 w 160"/>
                  <a:gd name="T21" fmla="*/ 119 h 160"/>
                  <a:gd name="T22" fmla="*/ 100 w 160"/>
                  <a:gd name="T23" fmla="*/ 77 h 160"/>
                  <a:gd name="T24" fmla="*/ 102 w 160"/>
                  <a:gd name="T25" fmla="*/ 51 h 160"/>
                  <a:gd name="T26" fmla="*/ 79 w 160"/>
                  <a:gd name="T27" fmla="*/ 49 h 160"/>
                  <a:gd name="T28" fmla="*/ 97 w 160"/>
                  <a:gd name="T29" fmla="*/ 54 h 160"/>
                  <a:gd name="T30" fmla="*/ 79 w 160"/>
                  <a:gd name="T31" fmla="*/ 72 h 160"/>
                  <a:gd name="T32" fmla="*/ 22 w 160"/>
                  <a:gd name="T33" fmla="*/ 104 h 160"/>
                  <a:gd name="T34" fmla="*/ 79 w 160"/>
                  <a:gd name="T35" fmla="*/ 119 h 160"/>
                  <a:gd name="T36" fmla="*/ 56 w 160"/>
                  <a:gd name="T37" fmla="*/ 126 h 160"/>
                  <a:gd name="T38" fmla="*/ 18 w 160"/>
                  <a:gd name="T39" fmla="*/ 107 h 160"/>
                  <a:gd name="T40" fmla="*/ 0 w 160"/>
                  <a:gd name="T41" fmla="*/ 63 h 160"/>
                  <a:gd name="T42" fmla="*/ 63 w 160"/>
                  <a:gd name="T43" fmla="*/ 0 h 160"/>
                  <a:gd name="T44" fmla="*/ 79 w 160"/>
                  <a:gd name="T45" fmla="*/ 7 h 160"/>
                  <a:gd name="T46" fmla="*/ 22 w 160"/>
                  <a:gd name="T47" fmla="*/ 21 h 160"/>
                  <a:gd name="T48" fmla="*/ 5 w 160"/>
                  <a:gd name="T49" fmla="*/ 63 h 160"/>
                  <a:gd name="T50" fmla="*/ 22 w 160"/>
                  <a:gd name="T51" fmla="*/ 104 h 160"/>
                  <a:gd name="T52" fmla="*/ 77 w 160"/>
                  <a:gd name="T53" fmla="*/ 49 h 160"/>
                  <a:gd name="T54" fmla="*/ 74 w 160"/>
                  <a:gd name="T55" fmla="*/ 24 h 160"/>
                  <a:gd name="T56" fmla="*/ 49 w 160"/>
                  <a:gd name="T57" fmla="*/ 26 h 160"/>
                  <a:gd name="T58" fmla="*/ 26 w 160"/>
                  <a:gd name="T59" fmla="*/ 49 h 160"/>
                  <a:gd name="T60" fmla="*/ 24 w 160"/>
                  <a:gd name="T61" fmla="*/ 74 h 160"/>
                  <a:gd name="T62" fmla="*/ 49 w 160"/>
                  <a:gd name="T63" fmla="*/ 77 h 160"/>
                  <a:gd name="T64" fmla="*/ 51 w 160"/>
                  <a:gd name="T65" fmla="*/ 102 h 160"/>
                  <a:gd name="T66" fmla="*/ 77 w 160"/>
                  <a:gd name="T67" fmla="*/ 99 h 160"/>
                  <a:gd name="T68" fmla="*/ 79 w 160"/>
                  <a:gd name="T69" fmla="*/ 77 h 160"/>
                  <a:gd name="T70" fmla="*/ 74 w 160"/>
                  <a:gd name="T71" fmla="*/ 72 h 160"/>
                  <a:gd name="T72" fmla="*/ 72 w 160"/>
                  <a:gd name="T73" fmla="*/ 97 h 160"/>
                  <a:gd name="T74" fmla="*/ 54 w 160"/>
                  <a:gd name="T75" fmla="*/ 74 h 160"/>
                  <a:gd name="T76" fmla="*/ 29 w 160"/>
                  <a:gd name="T77" fmla="*/ 72 h 160"/>
                  <a:gd name="T78" fmla="*/ 51 w 160"/>
                  <a:gd name="T79" fmla="*/ 54 h 160"/>
                  <a:gd name="T80" fmla="*/ 54 w 160"/>
                  <a:gd name="T81" fmla="*/ 28 h 160"/>
                  <a:gd name="T82" fmla="*/ 72 w 160"/>
                  <a:gd name="T83" fmla="*/ 51 h 160"/>
                  <a:gd name="T84" fmla="*/ 79 w 160"/>
                  <a:gd name="T85" fmla="*/ 5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 h="160">
                    <a:moveTo>
                      <a:pt x="79" y="119"/>
                    </a:moveTo>
                    <a:cubicBezTo>
                      <a:pt x="84" y="117"/>
                      <a:pt x="89" y="115"/>
                      <a:pt x="94" y="112"/>
                    </a:cubicBezTo>
                    <a:cubicBezTo>
                      <a:pt x="95" y="112"/>
                      <a:pt x="96" y="112"/>
                      <a:pt x="97" y="113"/>
                    </a:cubicBezTo>
                    <a:cubicBezTo>
                      <a:pt x="97" y="113"/>
                      <a:pt x="97" y="113"/>
                      <a:pt x="97" y="113"/>
                    </a:cubicBezTo>
                    <a:cubicBezTo>
                      <a:pt x="138" y="154"/>
                      <a:pt x="138" y="154"/>
                      <a:pt x="138" y="154"/>
                    </a:cubicBezTo>
                    <a:cubicBezTo>
                      <a:pt x="154" y="138"/>
                      <a:pt x="154" y="138"/>
                      <a:pt x="154" y="138"/>
                    </a:cubicBezTo>
                    <a:cubicBezTo>
                      <a:pt x="113" y="96"/>
                      <a:pt x="113" y="96"/>
                      <a:pt x="113" y="96"/>
                    </a:cubicBezTo>
                    <a:cubicBezTo>
                      <a:pt x="112" y="96"/>
                      <a:pt x="112" y="94"/>
                      <a:pt x="113" y="93"/>
                    </a:cubicBezTo>
                    <a:cubicBezTo>
                      <a:pt x="120" y="82"/>
                      <a:pt x="122" y="69"/>
                      <a:pt x="121" y="56"/>
                    </a:cubicBezTo>
                    <a:cubicBezTo>
                      <a:pt x="119" y="43"/>
                      <a:pt x="114" y="31"/>
                      <a:pt x="104" y="21"/>
                    </a:cubicBezTo>
                    <a:cubicBezTo>
                      <a:pt x="97" y="14"/>
                      <a:pt x="89" y="9"/>
                      <a:pt x="79" y="7"/>
                    </a:cubicBezTo>
                    <a:cubicBezTo>
                      <a:pt x="79" y="2"/>
                      <a:pt x="79" y="2"/>
                      <a:pt x="79" y="2"/>
                    </a:cubicBezTo>
                    <a:cubicBezTo>
                      <a:pt x="90" y="5"/>
                      <a:pt x="100" y="10"/>
                      <a:pt x="108" y="18"/>
                    </a:cubicBezTo>
                    <a:cubicBezTo>
                      <a:pt x="118" y="29"/>
                      <a:pt x="124" y="42"/>
                      <a:pt x="126" y="55"/>
                    </a:cubicBezTo>
                    <a:cubicBezTo>
                      <a:pt x="127" y="69"/>
                      <a:pt x="125" y="82"/>
                      <a:pt x="118" y="94"/>
                    </a:cubicBezTo>
                    <a:cubicBezTo>
                      <a:pt x="159" y="136"/>
                      <a:pt x="159" y="136"/>
                      <a:pt x="159" y="136"/>
                    </a:cubicBezTo>
                    <a:cubicBezTo>
                      <a:pt x="160" y="137"/>
                      <a:pt x="160" y="139"/>
                      <a:pt x="159" y="140"/>
                    </a:cubicBezTo>
                    <a:cubicBezTo>
                      <a:pt x="140" y="159"/>
                      <a:pt x="140" y="159"/>
                      <a:pt x="140" y="159"/>
                    </a:cubicBezTo>
                    <a:cubicBezTo>
                      <a:pt x="139" y="160"/>
                      <a:pt x="137" y="160"/>
                      <a:pt x="136" y="159"/>
                    </a:cubicBezTo>
                    <a:cubicBezTo>
                      <a:pt x="95" y="117"/>
                      <a:pt x="95" y="117"/>
                      <a:pt x="95" y="117"/>
                    </a:cubicBezTo>
                    <a:cubicBezTo>
                      <a:pt x="90" y="120"/>
                      <a:pt x="85" y="122"/>
                      <a:pt x="79" y="124"/>
                    </a:cubicBezTo>
                    <a:cubicBezTo>
                      <a:pt x="79" y="119"/>
                      <a:pt x="79" y="119"/>
                      <a:pt x="79" y="119"/>
                    </a:cubicBezTo>
                    <a:close/>
                    <a:moveTo>
                      <a:pt x="79" y="77"/>
                    </a:moveTo>
                    <a:cubicBezTo>
                      <a:pt x="100" y="77"/>
                      <a:pt x="100" y="77"/>
                      <a:pt x="100" y="77"/>
                    </a:cubicBezTo>
                    <a:cubicBezTo>
                      <a:pt x="101" y="77"/>
                      <a:pt x="102" y="76"/>
                      <a:pt x="102" y="74"/>
                    </a:cubicBezTo>
                    <a:cubicBezTo>
                      <a:pt x="102" y="51"/>
                      <a:pt x="102" y="51"/>
                      <a:pt x="102" y="51"/>
                    </a:cubicBezTo>
                    <a:cubicBezTo>
                      <a:pt x="102" y="50"/>
                      <a:pt x="101" y="49"/>
                      <a:pt x="100" y="49"/>
                    </a:cubicBezTo>
                    <a:cubicBezTo>
                      <a:pt x="79" y="49"/>
                      <a:pt x="79" y="49"/>
                      <a:pt x="79" y="49"/>
                    </a:cubicBezTo>
                    <a:cubicBezTo>
                      <a:pt x="79" y="54"/>
                      <a:pt x="79" y="54"/>
                      <a:pt x="79" y="54"/>
                    </a:cubicBezTo>
                    <a:cubicBezTo>
                      <a:pt x="97" y="54"/>
                      <a:pt x="97" y="54"/>
                      <a:pt x="97" y="54"/>
                    </a:cubicBezTo>
                    <a:cubicBezTo>
                      <a:pt x="97" y="72"/>
                      <a:pt x="97" y="72"/>
                      <a:pt x="97" y="72"/>
                    </a:cubicBezTo>
                    <a:cubicBezTo>
                      <a:pt x="79" y="72"/>
                      <a:pt x="79" y="72"/>
                      <a:pt x="79" y="72"/>
                    </a:cubicBezTo>
                    <a:lnTo>
                      <a:pt x="79" y="77"/>
                    </a:lnTo>
                    <a:close/>
                    <a:moveTo>
                      <a:pt x="22" y="104"/>
                    </a:moveTo>
                    <a:cubicBezTo>
                      <a:pt x="31" y="114"/>
                      <a:pt x="44" y="119"/>
                      <a:pt x="56" y="121"/>
                    </a:cubicBezTo>
                    <a:cubicBezTo>
                      <a:pt x="64" y="122"/>
                      <a:pt x="72" y="121"/>
                      <a:pt x="79" y="119"/>
                    </a:cubicBezTo>
                    <a:cubicBezTo>
                      <a:pt x="79" y="124"/>
                      <a:pt x="79" y="124"/>
                      <a:pt x="79" y="124"/>
                    </a:cubicBezTo>
                    <a:cubicBezTo>
                      <a:pt x="72" y="126"/>
                      <a:pt x="64" y="126"/>
                      <a:pt x="56" y="126"/>
                    </a:cubicBezTo>
                    <a:cubicBezTo>
                      <a:pt x="42" y="124"/>
                      <a:pt x="29" y="118"/>
                      <a:pt x="18" y="108"/>
                    </a:cubicBezTo>
                    <a:cubicBezTo>
                      <a:pt x="18" y="107"/>
                      <a:pt x="18" y="107"/>
                      <a:pt x="18" y="107"/>
                    </a:cubicBezTo>
                    <a:cubicBezTo>
                      <a:pt x="6" y="95"/>
                      <a:pt x="0" y="79"/>
                      <a:pt x="0" y="63"/>
                    </a:cubicBezTo>
                    <a:cubicBezTo>
                      <a:pt x="0" y="63"/>
                      <a:pt x="0" y="63"/>
                      <a:pt x="0" y="63"/>
                    </a:cubicBezTo>
                    <a:cubicBezTo>
                      <a:pt x="0" y="47"/>
                      <a:pt x="6" y="30"/>
                      <a:pt x="18" y="18"/>
                    </a:cubicBezTo>
                    <a:cubicBezTo>
                      <a:pt x="31" y="6"/>
                      <a:pt x="47" y="0"/>
                      <a:pt x="63" y="0"/>
                    </a:cubicBezTo>
                    <a:cubicBezTo>
                      <a:pt x="68" y="0"/>
                      <a:pt x="74" y="0"/>
                      <a:pt x="79" y="2"/>
                    </a:cubicBezTo>
                    <a:cubicBezTo>
                      <a:pt x="79" y="7"/>
                      <a:pt x="79" y="7"/>
                      <a:pt x="79" y="7"/>
                    </a:cubicBezTo>
                    <a:cubicBezTo>
                      <a:pt x="74" y="5"/>
                      <a:pt x="68" y="4"/>
                      <a:pt x="63" y="4"/>
                    </a:cubicBezTo>
                    <a:cubicBezTo>
                      <a:pt x="48" y="4"/>
                      <a:pt x="33" y="10"/>
                      <a:pt x="22" y="21"/>
                    </a:cubicBezTo>
                    <a:cubicBezTo>
                      <a:pt x="10" y="33"/>
                      <a:pt x="5" y="48"/>
                      <a:pt x="5" y="63"/>
                    </a:cubicBezTo>
                    <a:cubicBezTo>
                      <a:pt x="5" y="63"/>
                      <a:pt x="5" y="63"/>
                      <a:pt x="5" y="63"/>
                    </a:cubicBezTo>
                    <a:cubicBezTo>
                      <a:pt x="5" y="78"/>
                      <a:pt x="10" y="93"/>
                      <a:pt x="22" y="104"/>
                    </a:cubicBezTo>
                    <a:cubicBezTo>
                      <a:pt x="22" y="104"/>
                      <a:pt x="22" y="104"/>
                      <a:pt x="22" y="104"/>
                    </a:cubicBezTo>
                    <a:close/>
                    <a:moveTo>
                      <a:pt x="79" y="49"/>
                    </a:moveTo>
                    <a:cubicBezTo>
                      <a:pt x="77" y="49"/>
                      <a:pt x="77" y="49"/>
                      <a:pt x="77" y="49"/>
                    </a:cubicBezTo>
                    <a:cubicBezTo>
                      <a:pt x="77" y="26"/>
                      <a:pt x="77" y="26"/>
                      <a:pt x="77" y="26"/>
                    </a:cubicBezTo>
                    <a:cubicBezTo>
                      <a:pt x="77" y="25"/>
                      <a:pt x="76" y="24"/>
                      <a:pt x="74" y="24"/>
                    </a:cubicBezTo>
                    <a:cubicBezTo>
                      <a:pt x="51" y="24"/>
                      <a:pt x="51" y="24"/>
                      <a:pt x="51" y="24"/>
                    </a:cubicBezTo>
                    <a:cubicBezTo>
                      <a:pt x="50" y="24"/>
                      <a:pt x="49" y="25"/>
                      <a:pt x="49" y="26"/>
                    </a:cubicBezTo>
                    <a:cubicBezTo>
                      <a:pt x="49" y="49"/>
                      <a:pt x="49" y="49"/>
                      <a:pt x="49" y="49"/>
                    </a:cubicBezTo>
                    <a:cubicBezTo>
                      <a:pt x="26" y="49"/>
                      <a:pt x="26" y="49"/>
                      <a:pt x="26" y="49"/>
                    </a:cubicBezTo>
                    <a:cubicBezTo>
                      <a:pt x="25" y="49"/>
                      <a:pt x="24" y="50"/>
                      <a:pt x="24" y="51"/>
                    </a:cubicBezTo>
                    <a:cubicBezTo>
                      <a:pt x="24" y="74"/>
                      <a:pt x="24" y="74"/>
                      <a:pt x="24" y="74"/>
                    </a:cubicBezTo>
                    <a:cubicBezTo>
                      <a:pt x="24" y="76"/>
                      <a:pt x="25" y="77"/>
                      <a:pt x="26" y="77"/>
                    </a:cubicBezTo>
                    <a:cubicBezTo>
                      <a:pt x="49" y="77"/>
                      <a:pt x="49" y="77"/>
                      <a:pt x="49" y="77"/>
                    </a:cubicBezTo>
                    <a:cubicBezTo>
                      <a:pt x="49" y="99"/>
                      <a:pt x="49" y="99"/>
                      <a:pt x="49" y="99"/>
                    </a:cubicBezTo>
                    <a:cubicBezTo>
                      <a:pt x="49" y="101"/>
                      <a:pt x="50" y="102"/>
                      <a:pt x="51" y="102"/>
                    </a:cubicBezTo>
                    <a:cubicBezTo>
                      <a:pt x="74" y="102"/>
                      <a:pt x="74" y="102"/>
                      <a:pt x="74" y="102"/>
                    </a:cubicBezTo>
                    <a:cubicBezTo>
                      <a:pt x="76" y="102"/>
                      <a:pt x="77" y="101"/>
                      <a:pt x="77" y="99"/>
                    </a:cubicBezTo>
                    <a:cubicBezTo>
                      <a:pt x="77" y="77"/>
                      <a:pt x="77" y="77"/>
                      <a:pt x="77" y="77"/>
                    </a:cubicBezTo>
                    <a:cubicBezTo>
                      <a:pt x="79" y="77"/>
                      <a:pt x="79" y="77"/>
                      <a:pt x="79" y="77"/>
                    </a:cubicBezTo>
                    <a:cubicBezTo>
                      <a:pt x="79" y="72"/>
                      <a:pt x="79" y="72"/>
                      <a:pt x="79" y="72"/>
                    </a:cubicBezTo>
                    <a:cubicBezTo>
                      <a:pt x="74" y="72"/>
                      <a:pt x="74" y="72"/>
                      <a:pt x="74" y="72"/>
                    </a:cubicBezTo>
                    <a:cubicBezTo>
                      <a:pt x="73" y="72"/>
                      <a:pt x="72" y="73"/>
                      <a:pt x="72" y="74"/>
                    </a:cubicBezTo>
                    <a:cubicBezTo>
                      <a:pt x="72" y="97"/>
                      <a:pt x="72" y="97"/>
                      <a:pt x="72" y="97"/>
                    </a:cubicBezTo>
                    <a:cubicBezTo>
                      <a:pt x="54" y="97"/>
                      <a:pt x="54" y="97"/>
                      <a:pt x="54" y="97"/>
                    </a:cubicBezTo>
                    <a:cubicBezTo>
                      <a:pt x="54" y="74"/>
                      <a:pt x="54" y="74"/>
                      <a:pt x="54" y="74"/>
                    </a:cubicBezTo>
                    <a:cubicBezTo>
                      <a:pt x="54" y="73"/>
                      <a:pt x="53" y="72"/>
                      <a:pt x="51" y="72"/>
                    </a:cubicBezTo>
                    <a:cubicBezTo>
                      <a:pt x="29" y="72"/>
                      <a:pt x="29" y="72"/>
                      <a:pt x="29" y="72"/>
                    </a:cubicBezTo>
                    <a:cubicBezTo>
                      <a:pt x="29" y="54"/>
                      <a:pt x="29" y="54"/>
                      <a:pt x="29" y="54"/>
                    </a:cubicBezTo>
                    <a:cubicBezTo>
                      <a:pt x="51" y="54"/>
                      <a:pt x="51" y="54"/>
                      <a:pt x="51" y="54"/>
                    </a:cubicBezTo>
                    <a:cubicBezTo>
                      <a:pt x="53" y="54"/>
                      <a:pt x="54" y="53"/>
                      <a:pt x="54" y="51"/>
                    </a:cubicBezTo>
                    <a:cubicBezTo>
                      <a:pt x="54" y="28"/>
                      <a:pt x="54" y="28"/>
                      <a:pt x="54" y="28"/>
                    </a:cubicBezTo>
                    <a:cubicBezTo>
                      <a:pt x="72" y="28"/>
                      <a:pt x="72" y="28"/>
                      <a:pt x="72" y="28"/>
                    </a:cubicBezTo>
                    <a:cubicBezTo>
                      <a:pt x="72" y="51"/>
                      <a:pt x="72" y="51"/>
                      <a:pt x="72" y="51"/>
                    </a:cubicBezTo>
                    <a:cubicBezTo>
                      <a:pt x="72" y="53"/>
                      <a:pt x="73" y="54"/>
                      <a:pt x="74" y="54"/>
                    </a:cubicBezTo>
                    <a:cubicBezTo>
                      <a:pt x="79" y="54"/>
                      <a:pt x="79" y="54"/>
                      <a:pt x="79" y="54"/>
                    </a:cubicBezTo>
                    <a:lnTo>
                      <a:pt x="79"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8" name="Freeform 153"/>
              <p:cNvSpPr>
                <a:spLocks noEditPoints="1"/>
              </p:cNvSpPr>
              <p:nvPr/>
            </p:nvSpPr>
            <p:spPr bwMode="auto">
              <a:xfrm>
                <a:off x="7891475" y="4664102"/>
                <a:ext cx="107950" cy="130176"/>
              </a:xfrm>
              <a:custGeom>
                <a:avLst/>
                <a:gdLst>
                  <a:gd name="T0" fmla="*/ 24 w 48"/>
                  <a:gd name="T1" fmla="*/ 47 h 58"/>
                  <a:gd name="T2" fmla="*/ 35 w 48"/>
                  <a:gd name="T3" fmla="*/ 30 h 58"/>
                  <a:gd name="T4" fmla="*/ 43 w 48"/>
                  <a:gd name="T5" fmla="*/ 4 h 58"/>
                  <a:gd name="T6" fmla="*/ 24 w 48"/>
                  <a:gd name="T7" fmla="*/ 4 h 58"/>
                  <a:gd name="T8" fmla="*/ 24 w 48"/>
                  <a:gd name="T9" fmla="*/ 0 h 58"/>
                  <a:gd name="T10" fmla="*/ 45 w 48"/>
                  <a:gd name="T11" fmla="*/ 0 h 58"/>
                  <a:gd name="T12" fmla="*/ 45 w 48"/>
                  <a:gd name="T13" fmla="*/ 0 h 58"/>
                  <a:gd name="T14" fmla="*/ 46 w 48"/>
                  <a:gd name="T15" fmla="*/ 0 h 58"/>
                  <a:gd name="T16" fmla="*/ 48 w 48"/>
                  <a:gd name="T17" fmla="*/ 2 h 58"/>
                  <a:gd name="T18" fmla="*/ 39 w 48"/>
                  <a:gd name="T19" fmla="*/ 32 h 58"/>
                  <a:gd name="T20" fmla="*/ 24 w 48"/>
                  <a:gd name="T21" fmla="*/ 54 h 58"/>
                  <a:gd name="T22" fmla="*/ 24 w 48"/>
                  <a:gd name="T23" fmla="*/ 47 h 58"/>
                  <a:gd name="T24" fmla="*/ 5 w 48"/>
                  <a:gd name="T25" fmla="*/ 4 h 58"/>
                  <a:gd name="T26" fmla="*/ 10 w 48"/>
                  <a:gd name="T27" fmla="*/ 30 h 58"/>
                  <a:gd name="T28" fmla="*/ 20 w 48"/>
                  <a:gd name="T29" fmla="*/ 52 h 58"/>
                  <a:gd name="T30" fmla="*/ 24 w 48"/>
                  <a:gd name="T31" fmla="*/ 47 h 58"/>
                  <a:gd name="T32" fmla="*/ 24 w 48"/>
                  <a:gd name="T33" fmla="*/ 54 h 58"/>
                  <a:gd name="T34" fmla="*/ 21 w 48"/>
                  <a:gd name="T35" fmla="*/ 57 h 58"/>
                  <a:gd name="T36" fmla="*/ 20 w 48"/>
                  <a:gd name="T37" fmla="*/ 58 h 58"/>
                  <a:gd name="T38" fmla="*/ 17 w 48"/>
                  <a:gd name="T39" fmla="*/ 57 h 58"/>
                  <a:gd name="T40" fmla="*/ 5 w 48"/>
                  <a:gd name="T41" fmla="*/ 31 h 58"/>
                  <a:gd name="T42" fmla="*/ 0 w 48"/>
                  <a:gd name="T43" fmla="*/ 2 h 58"/>
                  <a:gd name="T44" fmla="*/ 0 w 48"/>
                  <a:gd name="T45" fmla="*/ 2 h 58"/>
                  <a:gd name="T46" fmla="*/ 3 w 48"/>
                  <a:gd name="T47" fmla="*/ 0 h 58"/>
                  <a:gd name="T48" fmla="*/ 24 w 48"/>
                  <a:gd name="T49" fmla="*/ 0 h 58"/>
                  <a:gd name="T50" fmla="*/ 24 w 48"/>
                  <a:gd name="T51" fmla="*/ 4 h 58"/>
                  <a:gd name="T52" fmla="*/ 5 w 48"/>
                  <a:gd name="T53"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58">
                    <a:moveTo>
                      <a:pt x="24" y="47"/>
                    </a:moveTo>
                    <a:cubicBezTo>
                      <a:pt x="28" y="42"/>
                      <a:pt x="32" y="36"/>
                      <a:pt x="35" y="30"/>
                    </a:cubicBezTo>
                    <a:cubicBezTo>
                      <a:pt x="39" y="22"/>
                      <a:pt x="42" y="14"/>
                      <a:pt x="43" y="4"/>
                    </a:cubicBezTo>
                    <a:cubicBezTo>
                      <a:pt x="24" y="4"/>
                      <a:pt x="24" y="4"/>
                      <a:pt x="24" y="4"/>
                    </a:cubicBezTo>
                    <a:cubicBezTo>
                      <a:pt x="24" y="0"/>
                      <a:pt x="24" y="0"/>
                      <a:pt x="24" y="0"/>
                    </a:cubicBezTo>
                    <a:cubicBezTo>
                      <a:pt x="45" y="0"/>
                      <a:pt x="45" y="0"/>
                      <a:pt x="45" y="0"/>
                    </a:cubicBezTo>
                    <a:cubicBezTo>
                      <a:pt x="45" y="0"/>
                      <a:pt x="45" y="0"/>
                      <a:pt x="45" y="0"/>
                    </a:cubicBezTo>
                    <a:cubicBezTo>
                      <a:pt x="46" y="0"/>
                      <a:pt x="46" y="0"/>
                      <a:pt x="46" y="0"/>
                    </a:cubicBezTo>
                    <a:cubicBezTo>
                      <a:pt x="47" y="0"/>
                      <a:pt x="48" y="1"/>
                      <a:pt x="48" y="2"/>
                    </a:cubicBezTo>
                    <a:cubicBezTo>
                      <a:pt x="47" y="13"/>
                      <a:pt x="44" y="23"/>
                      <a:pt x="39" y="32"/>
                    </a:cubicBezTo>
                    <a:cubicBezTo>
                      <a:pt x="35" y="40"/>
                      <a:pt x="30" y="48"/>
                      <a:pt x="24" y="54"/>
                    </a:cubicBezTo>
                    <a:lnTo>
                      <a:pt x="24" y="47"/>
                    </a:lnTo>
                    <a:close/>
                    <a:moveTo>
                      <a:pt x="5" y="4"/>
                    </a:moveTo>
                    <a:cubicBezTo>
                      <a:pt x="6" y="13"/>
                      <a:pt x="7" y="22"/>
                      <a:pt x="10" y="30"/>
                    </a:cubicBezTo>
                    <a:cubicBezTo>
                      <a:pt x="12" y="38"/>
                      <a:pt x="16" y="46"/>
                      <a:pt x="20" y="52"/>
                    </a:cubicBezTo>
                    <a:cubicBezTo>
                      <a:pt x="21" y="50"/>
                      <a:pt x="23" y="49"/>
                      <a:pt x="24" y="47"/>
                    </a:cubicBezTo>
                    <a:cubicBezTo>
                      <a:pt x="24" y="54"/>
                      <a:pt x="24" y="54"/>
                      <a:pt x="24" y="54"/>
                    </a:cubicBezTo>
                    <a:cubicBezTo>
                      <a:pt x="23" y="55"/>
                      <a:pt x="22" y="56"/>
                      <a:pt x="21" y="57"/>
                    </a:cubicBezTo>
                    <a:cubicBezTo>
                      <a:pt x="21" y="57"/>
                      <a:pt x="21" y="58"/>
                      <a:pt x="20" y="58"/>
                    </a:cubicBezTo>
                    <a:cubicBezTo>
                      <a:pt x="19" y="58"/>
                      <a:pt x="18" y="58"/>
                      <a:pt x="17" y="57"/>
                    </a:cubicBezTo>
                    <a:cubicBezTo>
                      <a:pt x="12" y="50"/>
                      <a:pt x="8" y="41"/>
                      <a:pt x="5" y="31"/>
                    </a:cubicBezTo>
                    <a:cubicBezTo>
                      <a:pt x="3" y="22"/>
                      <a:pt x="1" y="13"/>
                      <a:pt x="0" y="2"/>
                    </a:cubicBezTo>
                    <a:cubicBezTo>
                      <a:pt x="0" y="2"/>
                      <a:pt x="0" y="2"/>
                      <a:pt x="0" y="2"/>
                    </a:cubicBezTo>
                    <a:cubicBezTo>
                      <a:pt x="0" y="1"/>
                      <a:pt x="1" y="0"/>
                      <a:pt x="3" y="0"/>
                    </a:cubicBezTo>
                    <a:cubicBezTo>
                      <a:pt x="24" y="0"/>
                      <a:pt x="24" y="0"/>
                      <a:pt x="24" y="0"/>
                    </a:cubicBezTo>
                    <a:cubicBezTo>
                      <a:pt x="24" y="4"/>
                      <a:pt x="24" y="4"/>
                      <a:pt x="24" y="4"/>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9" name="Freeform 154"/>
              <p:cNvSpPr>
                <a:spLocks noEditPoints="1"/>
              </p:cNvSpPr>
              <p:nvPr/>
            </p:nvSpPr>
            <p:spPr bwMode="auto">
              <a:xfrm>
                <a:off x="7891475" y="4510114"/>
                <a:ext cx="107950" cy="133351"/>
              </a:xfrm>
              <a:custGeom>
                <a:avLst/>
                <a:gdLst>
                  <a:gd name="T0" fmla="*/ 24 w 48"/>
                  <a:gd name="T1" fmla="*/ 54 h 59"/>
                  <a:gd name="T2" fmla="*/ 43 w 48"/>
                  <a:gd name="T3" fmla="*/ 54 h 59"/>
                  <a:gd name="T4" fmla="*/ 35 w 48"/>
                  <a:gd name="T5" fmla="*/ 28 h 59"/>
                  <a:gd name="T6" fmla="*/ 24 w 48"/>
                  <a:gd name="T7" fmla="*/ 11 h 59"/>
                  <a:gd name="T8" fmla="*/ 24 w 48"/>
                  <a:gd name="T9" fmla="*/ 4 h 59"/>
                  <a:gd name="T10" fmla="*/ 39 w 48"/>
                  <a:gd name="T11" fmla="*/ 26 h 59"/>
                  <a:gd name="T12" fmla="*/ 48 w 48"/>
                  <a:gd name="T13" fmla="*/ 56 h 59"/>
                  <a:gd name="T14" fmla="*/ 48 w 48"/>
                  <a:gd name="T15" fmla="*/ 56 h 59"/>
                  <a:gd name="T16" fmla="*/ 45 w 48"/>
                  <a:gd name="T17" fmla="*/ 59 h 59"/>
                  <a:gd name="T18" fmla="*/ 24 w 48"/>
                  <a:gd name="T19" fmla="*/ 59 h 59"/>
                  <a:gd name="T20" fmla="*/ 24 w 48"/>
                  <a:gd name="T21" fmla="*/ 54 h 59"/>
                  <a:gd name="T22" fmla="*/ 20 w 48"/>
                  <a:gd name="T23" fmla="*/ 6 h 59"/>
                  <a:gd name="T24" fmla="*/ 10 w 48"/>
                  <a:gd name="T25" fmla="*/ 28 h 59"/>
                  <a:gd name="T26" fmla="*/ 5 w 48"/>
                  <a:gd name="T27" fmla="*/ 54 h 59"/>
                  <a:gd name="T28" fmla="*/ 24 w 48"/>
                  <a:gd name="T29" fmla="*/ 54 h 59"/>
                  <a:gd name="T30" fmla="*/ 24 w 48"/>
                  <a:gd name="T31" fmla="*/ 59 h 59"/>
                  <a:gd name="T32" fmla="*/ 3 w 48"/>
                  <a:gd name="T33" fmla="*/ 59 h 59"/>
                  <a:gd name="T34" fmla="*/ 3 w 48"/>
                  <a:gd name="T35" fmla="*/ 59 h 59"/>
                  <a:gd name="T36" fmla="*/ 2 w 48"/>
                  <a:gd name="T37" fmla="*/ 59 h 59"/>
                  <a:gd name="T38" fmla="*/ 0 w 48"/>
                  <a:gd name="T39" fmla="*/ 56 h 59"/>
                  <a:gd name="T40" fmla="*/ 5 w 48"/>
                  <a:gd name="T41" fmla="*/ 27 h 59"/>
                  <a:gd name="T42" fmla="*/ 17 w 48"/>
                  <a:gd name="T43" fmla="*/ 1 h 59"/>
                  <a:gd name="T44" fmla="*/ 17 w 48"/>
                  <a:gd name="T45" fmla="*/ 1 h 59"/>
                  <a:gd name="T46" fmla="*/ 17 w 48"/>
                  <a:gd name="T47" fmla="*/ 1 h 59"/>
                  <a:gd name="T48" fmla="*/ 21 w 48"/>
                  <a:gd name="T49" fmla="*/ 1 h 59"/>
                  <a:gd name="T50" fmla="*/ 24 w 48"/>
                  <a:gd name="T51" fmla="*/ 4 h 59"/>
                  <a:gd name="T52" fmla="*/ 24 w 48"/>
                  <a:gd name="T53" fmla="*/ 11 h 59"/>
                  <a:gd name="T54" fmla="*/ 20 w 48"/>
                  <a:gd name="T55"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59">
                    <a:moveTo>
                      <a:pt x="24" y="54"/>
                    </a:moveTo>
                    <a:cubicBezTo>
                      <a:pt x="43" y="54"/>
                      <a:pt x="43" y="54"/>
                      <a:pt x="43" y="54"/>
                    </a:cubicBezTo>
                    <a:cubicBezTo>
                      <a:pt x="42" y="45"/>
                      <a:pt x="39" y="36"/>
                      <a:pt x="35" y="28"/>
                    </a:cubicBezTo>
                    <a:cubicBezTo>
                      <a:pt x="32" y="22"/>
                      <a:pt x="28" y="16"/>
                      <a:pt x="24" y="11"/>
                    </a:cubicBezTo>
                    <a:cubicBezTo>
                      <a:pt x="24" y="4"/>
                      <a:pt x="24" y="4"/>
                      <a:pt x="24" y="4"/>
                    </a:cubicBezTo>
                    <a:cubicBezTo>
                      <a:pt x="30" y="10"/>
                      <a:pt x="35" y="18"/>
                      <a:pt x="39" y="26"/>
                    </a:cubicBezTo>
                    <a:cubicBezTo>
                      <a:pt x="44" y="35"/>
                      <a:pt x="47" y="45"/>
                      <a:pt x="48" y="56"/>
                    </a:cubicBezTo>
                    <a:cubicBezTo>
                      <a:pt x="48" y="56"/>
                      <a:pt x="48" y="56"/>
                      <a:pt x="48" y="56"/>
                    </a:cubicBezTo>
                    <a:cubicBezTo>
                      <a:pt x="48" y="58"/>
                      <a:pt x="47" y="59"/>
                      <a:pt x="45" y="59"/>
                    </a:cubicBezTo>
                    <a:cubicBezTo>
                      <a:pt x="24" y="59"/>
                      <a:pt x="24" y="59"/>
                      <a:pt x="24" y="59"/>
                    </a:cubicBezTo>
                    <a:lnTo>
                      <a:pt x="24" y="54"/>
                    </a:lnTo>
                    <a:close/>
                    <a:moveTo>
                      <a:pt x="20" y="6"/>
                    </a:moveTo>
                    <a:cubicBezTo>
                      <a:pt x="16" y="13"/>
                      <a:pt x="12" y="20"/>
                      <a:pt x="10" y="28"/>
                    </a:cubicBezTo>
                    <a:cubicBezTo>
                      <a:pt x="7" y="36"/>
                      <a:pt x="6" y="45"/>
                      <a:pt x="5" y="54"/>
                    </a:cubicBezTo>
                    <a:cubicBezTo>
                      <a:pt x="24" y="54"/>
                      <a:pt x="24" y="54"/>
                      <a:pt x="24" y="54"/>
                    </a:cubicBezTo>
                    <a:cubicBezTo>
                      <a:pt x="24" y="59"/>
                      <a:pt x="24" y="59"/>
                      <a:pt x="24" y="59"/>
                    </a:cubicBezTo>
                    <a:cubicBezTo>
                      <a:pt x="3" y="59"/>
                      <a:pt x="3" y="59"/>
                      <a:pt x="3" y="59"/>
                    </a:cubicBezTo>
                    <a:cubicBezTo>
                      <a:pt x="3" y="59"/>
                      <a:pt x="3" y="59"/>
                      <a:pt x="3" y="59"/>
                    </a:cubicBezTo>
                    <a:cubicBezTo>
                      <a:pt x="2" y="59"/>
                      <a:pt x="2" y="59"/>
                      <a:pt x="2" y="59"/>
                    </a:cubicBezTo>
                    <a:cubicBezTo>
                      <a:pt x="1" y="59"/>
                      <a:pt x="0" y="57"/>
                      <a:pt x="0" y="56"/>
                    </a:cubicBezTo>
                    <a:cubicBezTo>
                      <a:pt x="1" y="46"/>
                      <a:pt x="3" y="36"/>
                      <a:pt x="5" y="27"/>
                    </a:cubicBezTo>
                    <a:cubicBezTo>
                      <a:pt x="8" y="17"/>
                      <a:pt x="12" y="8"/>
                      <a:pt x="17" y="1"/>
                    </a:cubicBezTo>
                    <a:cubicBezTo>
                      <a:pt x="17" y="1"/>
                      <a:pt x="17" y="1"/>
                      <a:pt x="17" y="1"/>
                    </a:cubicBezTo>
                    <a:cubicBezTo>
                      <a:pt x="17" y="1"/>
                      <a:pt x="17" y="1"/>
                      <a:pt x="17" y="1"/>
                    </a:cubicBezTo>
                    <a:cubicBezTo>
                      <a:pt x="18" y="0"/>
                      <a:pt x="20" y="0"/>
                      <a:pt x="21" y="1"/>
                    </a:cubicBezTo>
                    <a:cubicBezTo>
                      <a:pt x="22" y="2"/>
                      <a:pt x="23" y="3"/>
                      <a:pt x="24" y="4"/>
                    </a:cubicBezTo>
                    <a:cubicBezTo>
                      <a:pt x="24" y="11"/>
                      <a:pt x="24" y="11"/>
                      <a:pt x="24" y="11"/>
                    </a:cubicBezTo>
                    <a:cubicBezTo>
                      <a:pt x="23" y="9"/>
                      <a:pt x="21" y="8"/>
                      <a:pt x="2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0" name="Freeform 155"/>
              <p:cNvSpPr>
                <a:spLocks noEditPoints="1"/>
              </p:cNvSpPr>
              <p:nvPr/>
            </p:nvSpPr>
            <p:spPr bwMode="auto">
              <a:xfrm>
                <a:off x="7820038" y="4462489"/>
                <a:ext cx="96838" cy="180976"/>
              </a:xfrm>
              <a:custGeom>
                <a:avLst/>
                <a:gdLst>
                  <a:gd name="T0" fmla="*/ 21 w 43"/>
                  <a:gd name="T1" fmla="*/ 57 h 80"/>
                  <a:gd name="T2" fmla="*/ 24 w 43"/>
                  <a:gd name="T3" fmla="*/ 43 h 80"/>
                  <a:gd name="T4" fmla="*/ 37 w 43"/>
                  <a:gd name="T5" fmla="*/ 16 h 80"/>
                  <a:gd name="T6" fmla="*/ 21 w 43"/>
                  <a:gd name="T7" fmla="*/ 9 h 80"/>
                  <a:gd name="T8" fmla="*/ 21 w 43"/>
                  <a:gd name="T9" fmla="*/ 8 h 80"/>
                  <a:gd name="T10" fmla="*/ 21 w 43"/>
                  <a:gd name="T11" fmla="*/ 3 h 80"/>
                  <a:gd name="T12" fmla="*/ 23 w 43"/>
                  <a:gd name="T13" fmla="*/ 4 h 80"/>
                  <a:gd name="T14" fmla="*/ 41 w 43"/>
                  <a:gd name="T15" fmla="*/ 13 h 80"/>
                  <a:gd name="T16" fmla="*/ 42 w 43"/>
                  <a:gd name="T17" fmla="*/ 13 h 80"/>
                  <a:gd name="T18" fmla="*/ 42 w 43"/>
                  <a:gd name="T19" fmla="*/ 16 h 80"/>
                  <a:gd name="T20" fmla="*/ 29 w 43"/>
                  <a:gd name="T21" fmla="*/ 45 h 80"/>
                  <a:gd name="T22" fmla="*/ 23 w 43"/>
                  <a:gd name="T23" fmla="*/ 77 h 80"/>
                  <a:gd name="T24" fmla="*/ 23 w 43"/>
                  <a:gd name="T25" fmla="*/ 77 h 80"/>
                  <a:gd name="T26" fmla="*/ 21 w 43"/>
                  <a:gd name="T27" fmla="*/ 80 h 80"/>
                  <a:gd name="T28" fmla="*/ 21 w 43"/>
                  <a:gd name="T29" fmla="*/ 57 h 80"/>
                  <a:gd name="T30" fmla="*/ 5 w 43"/>
                  <a:gd name="T31" fmla="*/ 5 h 80"/>
                  <a:gd name="T32" fmla="*/ 5 w 43"/>
                  <a:gd name="T33" fmla="*/ 75 h 80"/>
                  <a:gd name="T34" fmla="*/ 19 w 43"/>
                  <a:gd name="T35" fmla="*/ 75 h 80"/>
                  <a:gd name="T36" fmla="*/ 21 w 43"/>
                  <a:gd name="T37" fmla="*/ 57 h 80"/>
                  <a:gd name="T38" fmla="*/ 21 w 43"/>
                  <a:gd name="T39" fmla="*/ 80 h 80"/>
                  <a:gd name="T40" fmla="*/ 21 w 43"/>
                  <a:gd name="T41" fmla="*/ 80 h 80"/>
                  <a:gd name="T42" fmla="*/ 2 w 43"/>
                  <a:gd name="T43" fmla="*/ 80 h 80"/>
                  <a:gd name="T44" fmla="*/ 0 w 43"/>
                  <a:gd name="T45" fmla="*/ 77 h 80"/>
                  <a:gd name="T46" fmla="*/ 0 w 43"/>
                  <a:gd name="T47" fmla="*/ 2 h 80"/>
                  <a:gd name="T48" fmla="*/ 0 w 43"/>
                  <a:gd name="T49" fmla="*/ 2 h 80"/>
                  <a:gd name="T50" fmla="*/ 0 w 43"/>
                  <a:gd name="T51" fmla="*/ 2 h 80"/>
                  <a:gd name="T52" fmla="*/ 3 w 43"/>
                  <a:gd name="T53" fmla="*/ 0 h 80"/>
                  <a:gd name="T54" fmla="*/ 21 w 43"/>
                  <a:gd name="T55" fmla="*/ 3 h 80"/>
                  <a:gd name="T56" fmla="*/ 21 w 43"/>
                  <a:gd name="T57" fmla="*/ 8 h 80"/>
                  <a:gd name="T58" fmla="*/ 5 w 43"/>
                  <a:gd name="T59"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80">
                    <a:moveTo>
                      <a:pt x="21" y="57"/>
                    </a:moveTo>
                    <a:cubicBezTo>
                      <a:pt x="22" y="52"/>
                      <a:pt x="23" y="48"/>
                      <a:pt x="24" y="43"/>
                    </a:cubicBezTo>
                    <a:cubicBezTo>
                      <a:pt x="28" y="33"/>
                      <a:pt x="32" y="24"/>
                      <a:pt x="37" y="16"/>
                    </a:cubicBezTo>
                    <a:cubicBezTo>
                      <a:pt x="32" y="13"/>
                      <a:pt x="27" y="10"/>
                      <a:pt x="21" y="9"/>
                    </a:cubicBezTo>
                    <a:cubicBezTo>
                      <a:pt x="21" y="8"/>
                      <a:pt x="21" y="8"/>
                      <a:pt x="21" y="8"/>
                    </a:cubicBezTo>
                    <a:cubicBezTo>
                      <a:pt x="21" y="3"/>
                      <a:pt x="21" y="3"/>
                      <a:pt x="21" y="3"/>
                    </a:cubicBezTo>
                    <a:cubicBezTo>
                      <a:pt x="22" y="4"/>
                      <a:pt x="22" y="4"/>
                      <a:pt x="23" y="4"/>
                    </a:cubicBezTo>
                    <a:cubicBezTo>
                      <a:pt x="29" y="6"/>
                      <a:pt x="36" y="9"/>
                      <a:pt x="41" y="13"/>
                    </a:cubicBezTo>
                    <a:cubicBezTo>
                      <a:pt x="42" y="13"/>
                      <a:pt x="42" y="13"/>
                      <a:pt x="42" y="13"/>
                    </a:cubicBezTo>
                    <a:cubicBezTo>
                      <a:pt x="43" y="14"/>
                      <a:pt x="43" y="15"/>
                      <a:pt x="42" y="16"/>
                    </a:cubicBezTo>
                    <a:cubicBezTo>
                      <a:pt x="37" y="24"/>
                      <a:pt x="32" y="34"/>
                      <a:pt x="29" y="45"/>
                    </a:cubicBezTo>
                    <a:cubicBezTo>
                      <a:pt x="26" y="55"/>
                      <a:pt x="24" y="66"/>
                      <a:pt x="23" y="77"/>
                    </a:cubicBezTo>
                    <a:cubicBezTo>
                      <a:pt x="23" y="77"/>
                      <a:pt x="23" y="77"/>
                      <a:pt x="23" y="77"/>
                    </a:cubicBezTo>
                    <a:cubicBezTo>
                      <a:pt x="23" y="79"/>
                      <a:pt x="22" y="80"/>
                      <a:pt x="21" y="80"/>
                    </a:cubicBezTo>
                    <a:lnTo>
                      <a:pt x="21" y="57"/>
                    </a:lnTo>
                    <a:close/>
                    <a:moveTo>
                      <a:pt x="5" y="5"/>
                    </a:moveTo>
                    <a:cubicBezTo>
                      <a:pt x="5" y="75"/>
                      <a:pt x="5" y="75"/>
                      <a:pt x="5" y="75"/>
                    </a:cubicBezTo>
                    <a:cubicBezTo>
                      <a:pt x="19" y="75"/>
                      <a:pt x="19" y="75"/>
                      <a:pt x="19" y="75"/>
                    </a:cubicBezTo>
                    <a:cubicBezTo>
                      <a:pt x="19" y="69"/>
                      <a:pt x="20" y="63"/>
                      <a:pt x="21" y="57"/>
                    </a:cubicBezTo>
                    <a:cubicBezTo>
                      <a:pt x="21" y="80"/>
                      <a:pt x="21" y="80"/>
                      <a:pt x="21" y="80"/>
                    </a:cubicBezTo>
                    <a:cubicBezTo>
                      <a:pt x="21" y="80"/>
                      <a:pt x="21" y="80"/>
                      <a:pt x="21" y="80"/>
                    </a:cubicBezTo>
                    <a:cubicBezTo>
                      <a:pt x="2" y="80"/>
                      <a:pt x="2" y="80"/>
                      <a:pt x="2" y="80"/>
                    </a:cubicBezTo>
                    <a:cubicBezTo>
                      <a:pt x="1" y="80"/>
                      <a:pt x="0" y="79"/>
                      <a:pt x="0" y="77"/>
                    </a:cubicBezTo>
                    <a:cubicBezTo>
                      <a:pt x="0" y="2"/>
                      <a:pt x="0" y="2"/>
                      <a:pt x="0" y="2"/>
                    </a:cubicBezTo>
                    <a:cubicBezTo>
                      <a:pt x="0" y="2"/>
                      <a:pt x="0" y="2"/>
                      <a:pt x="0" y="2"/>
                    </a:cubicBezTo>
                    <a:cubicBezTo>
                      <a:pt x="0" y="2"/>
                      <a:pt x="0" y="2"/>
                      <a:pt x="0" y="2"/>
                    </a:cubicBezTo>
                    <a:cubicBezTo>
                      <a:pt x="0" y="1"/>
                      <a:pt x="1" y="0"/>
                      <a:pt x="3" y="0"/>
                    </a:cubicBezTo>
                    <a:cubicBezTo>
                      <a:pt x="9" y="0"/>
                      <a:pt x="15" y="2"/>
                      <a:pt x="21" y="3"/>
                    </a:cubicBezTo>
                    <a:cubicBezTo>
                      <a:pt x="21" y="8"/>
                      <a:pt x="21" y="8"/>
                      <a:pt x="21" y="8"/>
                    </a:cubicBezTo>
                    <a:cubicBezTo>
                      <a:pt x="16" y="7"/>
                      <a:pt x="10" y="6"/>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1" name="Freeform 156"/>
              <p:cNvSpPr>
                <a:spLocks noEditPoints="1"/>
              </p:cNvSpPr>
              <p:nvPr/>
            </p:nvSpPr>
            <p:spPr bwMode="auto">
              <a:xfrm>
                <a:off x="7702563" y="4664102"/>
                <a:ext cx="96838" cy="177801"/>
              </a:xfrm>
              <a:custGeom>
                <a:avLst/>
                <a:gdLst>
                  <a:gd name="T0" fmla="*/ 38 w 43"/>
                  <a:gd name="T1" fmla="*/ 74 h 79"/>
                  <a:gd name="T2" fmla="*/ 38 w 43"/>
                  <a:gd name="T3" fmla="*/ 4 h 79"/>
                  <a:gd name="T4" fmla="*/ 24 w 43"/>
                  <a:gd name="T5" fmla="*/ 4 h 79"/>
                  <a:gd name="T6" fmla="*/ 22 w 43"/>
                  <a:gd name="T7" fmla="*/ 19 h 79"/>
                  <a:gd name="T8" fmla="*/ 22 w 43"/>
                  <a:gd name="T9" fmla="*/ 0 h 79"/>
                  <a:gd name="T10" fmla="*/ 41 w 43"/>
                  <a:gd name="T11" fmla="*/ 0 h 79"/>
                  <a:gd name="T12" fmla="*/ 43 w 43"/>
                  <a:gd name="T13" fmla="*/ 2 h 79"/>
                  <a:gd name="T14" fmla="*/ 43 w 43"/>
                  <a:gd name="T15" fmla="*/ 77 h 79"/>
                  <a:gd name="T16" fmla="*/ 43 w 43"/>
                  <a:gd name="T17" fmla="*/ 77 h 79"/>
                  <a:gd name="T18" fmla="*/ 43 w 43"/>
                  <a:gd name="T19" fmla="*/ 77 h 79"/>
                  <a:gd name="T20" fmla="*/ 41 w 43"/>
                  <a:gd name="T21" fmla="*/ 79 h 79"/>
                  <a:gd name="T22" fmla="*/ 22 w 43"/>
                  <a:gd name="T23" fmla="*/ 76 h 79"/>
                  <a:gd name="T24" fmla="*/ 22 w 43"/>
                  <a:gd name="T25" fmla="*/ 71 h 79"/>
                  <a:gd name="T26" fmla="*/ 38 w 43"/>
                  <a:gd name="T27" fmla="*/ 74 h 79"/>
                  <a:gd name="T28" fmla="*/ 22 w 43"/>
                  <a:gd name="T29" fmla="*/ 19 h 79"/>
                  <a:gd name="T30" fmla="*/ 18 w 43"/>
                  <a:gd name="T31" fmla="*/ 36 h 79"/>
                  <a:gd name="T32" fmla="*/ 6 w 43"/>
                  <a:gd name="T33" fmla="*/ 63 h 79"/>
                  <a:gd name="T34" fmla="*/ 21 w 43"/>
                  <a:gd name="T35" fmla="*/ 70 h 79"/>
                  <a:gd name="T36" fmla="*/ 22 w 43"/>
                  <a:gd name="T37" fmla="*/ 71 h 79"/>
                  <a:gd name="T38" fmla="*/ 22 w 43"/>
                  <a:gd name="T39" fmla="*/ 76 h 79"/>
                  <a:gd name="T40" fmla="*/ 20 w 43"/>
                  <a:gd name="T41" fmla="*/ 75 h 79"/>
                  <a:gd name="T42" fmla="*/ 1 w 43"/>
                  <a:gd name="T43" fmla="*/ 66 h 79"/>
                  <a:gd name="T44" fmla="*/ 1 w 43"/>
                  <a:gd name="T45" fmla="*/ 66 h 79"/>
                  <a:gd name="T46" fmla="*/ 0 w 43"/>
                  <a:gd name="T47" fmla="*/ 62 h 79"/>
                  <a:gd name="T48" fmla="*/ 13 w 43"/>
                  <a:gd name="T49" fmla="*/ 34 h 79"/>
                  <a:gd name="T50" fmla="*/ 19 w 43"/>
                  <a:gd name="T51" fmla="*/ 2 h 79"/>
                  <a:gd name="T52" fmla="*/ 19 w 43"/>
                  <a:gd name="T53" fmla="*/ 2 h 79"/>
                  <a:gd name="T54" fmla="*/ 21 w 43"/>
                  <a:gd name="T55" fmla="*/ 0 h 79"/>
                  <a:gd name="T56" fmla="*/ 22 w 43"/>
                  <a:gd name="T57" fmla="*/ 0 h 79"/>
                  <a:gd name="T58" fmla="*/ 22 w 43"/>
                  <a:gd name="T59"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79">
                    <a:moveTo>
                      <a:pt x="38" y="74"/>
                    </a:moveTo>
                    <a:cubicBezTo>
                      <a:pt x="38" y="4"/>
                      <a:pt x="38" y="4"/>
                      <a:pt x="38" y="4"/>
                    </a:cubicBezTo>
                    <a:cubicBezTo>
                      <a:pt x="24" y="4"/>
                      <a:pt x="24" y="4"/>
                      <a:pt x="24" y="4"/>
                    </a:cubicBezTo>
                    <a:cubicBezTo>
                      <a:pt x="23" y="9"/>
                      <a:pt x="23" y="14"/>
                      <a:pt x="22" y="19"/>
                    </a:cubicBezTo>
                    <a:cubicBezTo>
                      <a:pt x="22" y="0"/>
                      <a:pt x="22" y="0"/>
                      <a:pt x="22" y="0"/>
                    </a:cubicBezTo>
                    <a:cubicBezTo>
                      <a:pt x="41" y="0"/>
                      <a:pt x="41" y="0"/>
                      <a:pt x="41" y="0"/>
                    </a:cubicBezTo>
                    <a:cubicBezTo>
                      <a:pt x="42" y="0"/>
                      <a:pt x="43" y="1"/>
                      <a:pt x="43" y="2"/>
                    </a:cubicBezTo>
                    <a:cubicBezTo>
                      <a:pt x="43" y="77"/>
                      <a:pt x="43" y="77"/>
                      <a:pt x="43" y="77"/>
                    </a:cubicBezTo>
                    <a:cubicBezTo>
                      <a:pt x="43" y="77"/>
                      <a:pt x="43" y="77"/>
                      <a:pt x="43" y="77"/>
                    </a:cubicBezTo>
                    <a:cubicBezTo>
                      <a:pt x="43" y="77"/>
                      <a:pt x="43" y="77"/>
                      <a:pt x="43" y="77"/>
                    </a:cubicBezTo>
                    <a:cubicBezTo>
                      <a:pt x="43" y="78"/>
                      <a:pt x="42" y="79"/>
                      <a:pt x="41" y="79"/>
                    </a:cubicBezTo>
                    <a:cubicBezTo>
                      <a:pt x="34" y="79"/>
                      <a:pt x="28" y="78"/>
                      <a:pt x="22" y="76"/>
                    </a:cubicBezTo>
                    <a:cubicBezTo>
                      <a:pt x="22" y="71"/>
                      <a:pt x="22" y="71"/>
                      <a:pt x="22" y="71"/>
                    </a:cubicBezTo>
                    <a:cubicBezTo>
                      <a:pt x="27" y="72"/>
                      <a:pt x="33" y="74"/>
                      <a:pt x="38" y="74"/>
                    </a:cubicBezTo>
                    <a:close/>
                    <a:moveTo>
                      <a:pt x="22" y="19"/>
                    </a:moveTo>
                    <a:cubicBezTo>
                      <a:pt x="21" y="25"/>
                      <a:pt x="20" y="30"/>
                      <a:pt x="18" y="36"/>
                    </a:cubicBezTo>
                    <a:cubicBezTo>
                      <a:pt x="15" y="46"/>
                      <a:pt x="11" y="55"/>
                      <a:pt x="6" y="63"/>
                    </a:cubicBezTo>
                    <a:cubicBezTo>
                      <a:pt x="11" y="66"/>
                      <a:pt x="16" y="68"/>
                      <a:pt x="21" y="70"/>
                    </a:cubicBezTo>
                    <a:cubicBezTo>
                      <a:pt x="22" y="71"/>
                      <a:pt x="22" y="71"/>
                      <a:pt x="22" y="71"/>
                    </a:cubicBezTo>
                    <a:cubicBezTo>
                      <a:pt x="22" y="76"/>
                      <a:pt x="22" y="76"/>
                      <a:pt x="22" y="76"/>
                    </a:cubicBezTo>
                    <a:cubicBezTo>
                      <a:pt x="21" y="75"/>
                      <a:pt x="21" y="75"/>
                      <a:pt x="20" y="75"/>
                    </a:cubicBezTo>
                    <a:cubicBezTo>
                      <a:pt x="13" y="73"/>
                      <a:pt x="7" y="69"/>
                      <a:pt x="1" y="66"/>
                    </a:cubicBezTo>
                    <a:cubicBezTo>
                      <a:pt x="1" y="66"/>
                      <a:pt x="1" y="66"/>
                      <a:pt x="1" y="66"/>
                    </a:cubicBezTo>
                    <a:cubicBezTo>
                      <a:pt x="0" y="65"/>
                      <a:pt x="0" y="63"/>
                      <a:pt x="0" y="62"/>
                    </a:cubicBezTo>
                    <a:cubicBezTo>
                      <a:pt x="6" y="54"/>
                      <a:pt x="10" y="45"/>
                      <a:pt x="13" y="34"/>
                    </a:cubicBezTo>
                    <a:cubicBezTo>
                      <a:pt x="16" y="24"/>
                      <a:pt x="18" y="14"/>
                      <a:pt x="19" y="2"/>
                    </a:cubicBezTo>
                    <a:cubicBezTo>
                      <a:pt x="19" y="2"/>
                      <a:pt x="19" y="2"/>
                      <a:pt x="19" y="2"/>
                    </a:cubicBezTo>
                    <a:cubicBezTo>
                      <a:pt x="19" y="1"/>
                      <a:pt x="20" y="0"/>
                      <a:pt x="21" y="0"/>
                    </a:cubicBezTo>
                    <a:cubicBezTo>
                      <a:pt x="22" y="0"/>
                      <a:pt x="22" y="0"/>
                      <a:pt x="22" y="0"/>
                    </a:cubicBezTo>
                    <a:lnTo>
                      <a:pt x="2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2" name="Freeform 157"/>
              <p:cNvSpPr>
                <a:spLocks noEditPoints="1"/>
              </p:cNvSpPr>
              <p:nvPr/>
            </p:nvSpPr>
            <p:spPr bwMode="auto">
              <a:xfrm>
                <a:off x="7702563" y="4462489"/>
                <a:ext cx="96838" cy="180976"/>
              </a:xfrm>
              <a:custGeom>
                <a:avLst/>
                <a:gdLst>
                  <a:gd name="T0" fmla="*/ 24 w 43"/>
                  <a:gd name="T1" fmla="*/ 75 h 80"/>
                  <a:gd name="T2" fmla="*/ 38 w 43"/>
                  <a:gd name="T3" fmla="*/ 75 h 80"/>
                  <a:gd name="T4" fmla="*/ 38 w 43"/>
                  <a:gd name="T5" fmla="*/ 5 h 80"/>
                  <a:gd name="T6" fmla="*/ 22 w 43"/>
                  <a:gd name="T7" fmla="*/ 9 h 80"/>
                  <a:gd name="T8" fmla="*/ 22 w 43"/>
                  <a:gd name="T9" fmla="*/ 4 h 80"/>
                  <a:gd name="T10" fmla="*/ 40 w 43"/>
                  <a:gd name="T11" fmla="*/ 0 h 80"/>
                  <a:gd name="T12" fmla="*/ 41 w 43"/>
                  <a:gd name="T13" fmla="*/ 0 h 80"/>
                  <a:gd name="T14" fmla="*/ 43 w 43"/>
                  <a:gd name="T15" fmla="*/ 2 h 80"/>
                  <a:gd name="T16" fmla="*/ 43 w 43"/>
                  <a:gd name="T17" fmla="*/ 77 h 80"/>
                  <a:gd name="T18" fmla="*/ 41 w 43"/>
                  <a:gd name="T19" fmla="*/ 80 h 80"/>
                  <a:gd name="T20" fmla="*/ 22 w 43"/>
                  <a:gd name="T21" fmla="*/ 80 h 80"/>
                  <a:gd name="T22" fmla="*/ 22 w 43"/>
                  <a:gd name="T23" fmla="*/ 60 h 80"/>
                  <a:gd name="T24" fmla="*/ 24 w 43"/>
                  <a:gd name="T25" fmla="*/ 75 h 80"/>
                  <a:gd name="T26" fmla="*/ 22 w 43"/>
                  <a:gd name="T27" fmla="*/ 9 h 80"/>
                  <a:gd name="T28" fmla="*/ 21 w 43"/>
                  <a:gd name="T29" fmla="*/ 9 h 80"/>
                  <a:gd name="T30" fmla="*/ 6 w 43"/>
                  <a:gd name="T31" fmla="*/ 16 h 80"/>
                  <a:gd name="T32" fmla="*/ 18 w 43"/>
                  <a:gd name="T33" fmla="*/ 44 h 80"/>
                  <a:gd name="T34" fmla="*/ 22 w 43"/>
                  <a:gd name="T35" fmla="*/ 60 h 80"/>
                  <a:gd name="T36" fmla="*/ 22 w 43"/>
                  <a:gd name="T37" fmla="*/ 80 h 80"/>
                  <a:gd name="T38" fmla="*/ 21 w 43"/>
                  <a:gd name="T39" fmla="*/ 80 h 80"/>
                  <a:gd name="T40" fmla="*/ 21 w 43"/>
                  <a:gd name="T41" fmla="*/ 80 h 80"/>
                  <a:gd name="T42" fmla="*/ 19 w 43"/>
                  <a:gd name="T43" fmla="*/ 77 h 80"/>
                  <a:gd name="T44" fmla="*/ 13 w 43"/>
                  <a:gd name="T45" fmla="*/ 45 h 80"/>
                  <a:gd name="T46" fmla="*/ 0 w 43"/>
                  <a:gd name="T47" fmla="*/ 17 h 80"/>
                  <a:gd name="T48" fmla="*/ 0 w 43"/>
                  <a:gd name="T49" fmla="*/ 17 h 80"/>
                  <a:gd name="T50" fmla="*/ 1 w 43"/>
                  <a:gd name="T51" fmla="*/ 14 h 80"/>
                  <a:gd name="T52" fmla="*/ 20 w 43"/>
                  <a:gd name="T53" fmla="*/ 4 h 80"/>
                  <a:gd name="T54" fmla="*/ 22 w 43"/>
                  <a:gd name="T55" fmla="*/ 4 h 80"/>
                  <a:gd name="T56" fmla="*/ 22 w 43"/>
                  <a:gd name="T57"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80">
                    <a:moveTo>
                      <a:pt x="24" y="75"/>
                    </a:moveTo>
                    <a:cubicBezTo>
                      <a:pt x="38" y="75"/>
                      <a:pt x="38" y="75"/>
                      <a:pt x="38" y="75"/>
                    </a:cubicBezTo>
                    <a:cubicBezTo>
                      <a:pt x="38" y="5"/>
                      <a:pt x="38" y="5"/>
                      <a:pt x="38" y="5"/>
                    </a:cubicBezTo>
                    <a:cubicBezTo>
                      <a:pt x="33" y="6"/>
                      <a:pt x="27" y="7"/>
                      <a:pt x="22" y="9"/>
                    </a:cubicBezTo>
                    <a:cubicBezTo>
                      <a:pt x="22" y="4"/>
                      <a:pt x="22" y="4"/>
                      <a:pt x="22" y="4"/>
                    </a:cubicBezTo>
                    <a:cubicBezTo>
                      <a:pt x="28" y="2"/>
                      <a:pt x="34" y="0"/>
                      <a:pt x="40" y="0"/>
                    </a:cubicBezTo>
                    <a:cubicBezTo>
                      <a:pt x="41" y="0"/>
                      <a:pt x="41" y="0"/>
                      <a:pt x="41" y="0"/>
                    </a:cubicBezTo>
                    <a:cubicBezTo>
                      <a:pt x="42" y="0"/>
                      <a:pt x="43" y="1"/>
                      <a:pt x="43" y="2"/>
                    </a:cubicBezTo>
                    <a:cubicBezTo>
                      <a:pt x="43" y="77"/>
                      <a:pt x="43" y="77"/>
                      <a:pt x="43" y="77"/>
                    </a:cubicBezTo>
                    <a:cubicBezTo>
                      <a:pt x="43" y="79"/>
                      <a:pt x="42" y="80"/>
                      <a:pt x="41" y="80"/>
                    </a:cubicBezTo>
                    <a:cubicBezTo>
                      <a:pt x="22" y="80"/>
                      <a:pt x="22" y="80"/>
                      <a:pt x="22" y="80"/>
                    </a:cubicBezTo>
                    <a:cubicBezTo>
                      <a:pt x="22" y="60"/>
                      <a:pt x="22" y="60"/>
                      <a:pt x="22" y="60"/>
                    </a:cubicBezTo>
                    <a:cubicBezTo>
                      <a:pt x="23" y="65"/>
                      <a:pt x="23" y="70"/>
                      <a:pt x="24" y="75"/>
                    </a:cubicBezTo>
                    <a:close/>
                    <a:moveTo>
                      <a:pt x="22" y="9"/>
                    </a:moveTo>
                    <a:cubicBezTo>
                      <a:pt x="21" y="9"/>
                      <a:pt x="21" y="9"/>
                      <a:pt x="21" y="9"/>
                    </a:cubicBezTo>
                    <a:cubicBezTo>
                      <a:pt x="16" y="11"/>
                      <a:pt x="11" y="13"/>
                      <a:pt x="6" y="16"/>
                    </a:cubicBezTo>
                    <a:cubicBezTo>
                      <a:pt x="11" y="24"/>
                      <a:pt x="15" y="33"/>
                      <a:pt x="18" y="44"/>
                    </a:cubicBezTo>
                    <a:cubicBezTo>
                      <a:pt x="20" y="49"/>
                      <a:pt x="21" y="55"/>
                      <a:pt x="22" y="60"/>
                    </a:cubicBezTo>
                    <a:cubicBezTo>
                      <a:pt x="22" y="80"/>
                      <a:pt x="22" y="80"/>
                      <a:pt x="22" y="80"/>
                    </a:cubicBezTo>
                    <a:cubicBezTo>
                      <a:pt x="21" y="80"/>
                      <a:pt x="21" y="80"/>
                      <a:pt x="21" y="80"/>
                    </a:cubicBezTo>
                    <a:cubicBezTo>
                      <a:pt x="21" y="80"/>
                      <a:pt x="21" y="80"/>
                      <a:pt x="21" y="80"/>
                    </a:cubicBezTo>
                    <a:cubicBezTo>
                      <a:pt x="20" y="80"/>
                      <a:pt x="19" y="79"/>
                      <a:pt x="19" y="77"/>
                    </a:cubicBezTo>
                    <a:cubicBezTo>
                      <a:pt x="18" y="66"/>
                      <a:pt x="16" y="55"/>
                      <a:pt x="13" y="45"/>
                    </a:cubicBezTo>
                    <a:cubicBezTo>
                      <a:pt x="10" y="34"/>
                      <a:pt x="6" y="25"/>
                      <a:pt x="0" y="17"/>
                    </a:cubicBezTo>
                    <a:cubicBezTo>
                      <a:pt x="0" y="17"/>
                      <a:pt x="0" y="17"/>
                      <a:pt x="0" y="17"/>
                    </a:cubicBezTo>
                    <a:cubicBezTo>
                      <a:pt x="0" y="16"/>
                      <a:pt x="0" y="14"/>
                      <a:pt x="1" y="14"/>
                    </a:cubicBezTo>
                    <a:cubicBezTo>
                      <a:pt x="7" y="10"/>
                      <a:pt x="13" y="7"/>
                      <a:pt x="20" y="4"/>
                    </a:cubicBezTo>
                    <a:cubicBezTo>
                      <a:pt x="21" y="4"/>
                      <a:pt x="21" y="4"/>
                      <a:pt x="22" y="4"/>
                    </a:cubicBezTo>
                    <a:lnTo>
                      <a:pt x="2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3" name="Freeform 158"/>
              <p:cNvSpPr>
                <a:spLocks noEditPoints="1"/>
              </p:cNvSpPr>
              <p:nvPr/>
            </p:nvSpPr>
            <p:spPr bwMode="auto">
              <a:xfrm>
                <a:off x="7618425" y="4664102"/>
                <a:ext cx="106363" cy="130176"/>
              </a:xfrm>
              <a:custGeom>
                <a:avLst/>
                <a:gdLst>
                  <a:gd name="T0" fmla="*/ 24 w 47"/>
                  <a:gd name="T1" fmla="*/ 0 h 58"/>
                  <a:gd name="T2" fmla="*/ 45 w 47"/>
                  <a:gd name="T3" fmla="*/ 0 h 58"/>
                  <a:gd name="T4" fmla="*/ 47 w 47"/>
                  <a:gd name="T5" fmla="*/ 2 h 58"/>
                  <a:gd name="T6" fmla="*/ 42 w 47"/>
                  <a:gd name="T7" fmla="*/ 31 h 58"/>
                  <a:gd name="T8" fmla="*/ 31 w 47"/>
                  <a:gd name="T9" fmla="*/ 56 h 58"/>
                  <a:gd name="T10" fmla="*/ 27 w 47"/>
                  <a:gd name="T11" fmla="*/ 57 h 58"/>
                  <a:gd name="T12" fmla="*/ 24 w 47"/>
                  <a:gd name="T13" fmla="*/ 54 h 58"/>
                  <a:gd name="T14" fmla="*/ 24 w 47"/>
                  <a:gd name="T15" fmla="*/ 47 h 58"/>
                  <a:gd name="T16" fmla="*/ 28 w 47"/>
                  <a:gd name="T17" fmla="*/ 51 h 58"/>
                  <a:gd name="T18" fmla="*/ 37 w 47"/>
                  <a:gd name="T19" fmla="*/ 30 h 58"/>
                  <a:gd name="T20" fmla="*/ 42 w 47"/>
                  <a:gd name="T21" fmla="*/ 4 h 58"/>
                  <a:gd name="T22" fmla="*/ 24 w 47"/>
                  <a:gd name="T23" fmla="*/ 4 h 58"/>
                  <a:gd name="T24" fmla="*/ 24 w 47"/>
                  <a:gd name="T25" fmla="*/ 0 h 58"/>
                  <a:gd name="T26" fmla="*/ 2 w 47"/>
                  <a:gd name="T27" fmla="*/ 12 h 58"/>
                  <a:gd name="T28" fmla="*/ 0 w 47"/>
                  <a:gd name="T29" fmla="*/ 2 h 58"/>
                  <a:gd name="T30" fmla="*/ 3 w 47"/>
                  <a:gd name="T31" fmla="*/ 0 h 58"/>
                  <a:gd name="T32" fmla="*/ 24 w 47"/>
                  <a:gd name="T33" fmla="*/ 0 h 58"/>
                  <a:gd name="T34" fmla="*/ 24 w 47"/>
                  <a:gd name="T35" fmla="*/ 4 h 58"/>
                  <a:gd name="T36" fmla="*/ 5 w 47"/>
                  <a:gd name="T37" fmla="*/ 4 h 58"/>
                  <a:gd name="T38" fmla="*/ 8 w 47"/>
                  <a:gd name="T39" fmla="*/ 16 h 58"/>
                  <a:gd name="T40" fmla="*/ 13 w 47"/>
                  <a:gd name="T41" fmla="*/ 30 h 58"/>
                  <a:gd name="T42" fmla="*/ 24 w 47"/>
                  <a:gd name="T43" fmla="*/ 47 h 58"/>
                  <a:gd name="T44" fmla="*/ 24 w 47"/>
                  <a:gd name="T45" fmla="*/ 54 h 58"/>
                  <a:gd name="T46" fmla="*/ 9 w 47"/>
                  <a:gd name="T47" fmla="*/ 32 h 58"/>
                  <a:gd name="T48" fmla="*/ 2 w 47"/>
                  <a:gd name="T4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58">
                    <a:moveTo>
                      <a:pt x="24" y="0"/>
                    </a:moveTo>
                    <a:cubicBezTo>
                      <a:pt x="45" y="0"/>
                      <a:pt x="45" y="0"/>
                      <a:pt x="45" y="0"/>
                    </a:cubicBezTo>
                    <a:cubicBezTo>
                      <a:pt x="46" y="0"/>
                      <a:pt x="47" y="1"/>
                      <a:pt x="47" y="2"/>
                    </a:cubicBezTo>
                    <a:cubicBezTo>
                      <a:pt x="47" y="12"/>
                      <a:pt x="45" y="22"/>
                      <a:pt x="42" y="31"/>
                    </a:cubicBezTo>
                    <a:cubicBezTo>
                      <a:pt x="39" y="40"/>
                      <a:pt x="35" y="49"/>
                      <a:pt x="31" y="56"/>
                    </a:cubicBezTo>
                    <a:cubicBezTo>
                      <a:pt x="30" y="57"/>
                      <a:pt x="29" y="58"/>
                      <a:pt x="27" y="57"/>
                    </a:cubicBezTo>
                    <a:cubicBezTo>
                      <a:pt x="26" y="56"/>
                      <a:pt x="25" y="55"/>
                      <a:pt x="24" y="54"/>
                    </a:cubicBezTo>
                    <a:cubicBezTo>
                      <a:pt x="24" y="47"/>
                      <a:pt x="24" y="47"/>
                      <a:pt x="24" y="47"/>
                    </a:cubicBezTo>
                    <a:cubicBezTo>
                      <a:pt x="25" y="48"/>
                      <a:pt x="27" y="50"/>
                      <a:pt x="28" y="51"/>
                    </a:cubicBezTo>
                    <a:cubicBezTo>
                      <a:pt x="32" y="45"/>
                      <a:pt x="35" y="38"/>
                      <a:pt x="37" y="30"/>
                    </a:cubicBezTo>
                    <a:cubicBezTo>
                      <a:pt x="40" y="22"/>
                      <a:pt x="41" y="13"/>
                      <a:pt x="42" y="4"/>
                    </a:cubicBezTo>
                    <a:cubicBezTo>
                      <a:pt x="24" y="4"/>
                      <a:pt x="24" y="4"/>
                      <a:pt x="24" y="4"/>
                    </a:cubicBezTo>
                    <a:lnTo>
                      <a:pt x="24" y="0"/>
                    </a:lnTo>
                    <a:close/>
                    <a:moveTo>
                      <a:pt x="2" y="12"/>
                    </a:moveTo>
                    <a:cubicBezTo>
                      <a:pt x="1" y="8"/>
                      <a:pt x="1" y="5"/>
                      <a:pt x="0" y="2"/>
                    </a:cubicBezTo>
                    <a:cubicBezTo>
                      <a:pt x="0" y="1"/>
                      <a:pt x="1" y="0"/>
                      <a:pt x="3" y="0"/>
                    </a:cubicBezTo>
                    <a:cubicBezTo>
                      <a:pt x="24" y="0"/>
                      <a:pt x="24" y="0"/>
                      <a:pt x="24" y="0"/>
                    </a:cubicBezTo>
                    <a:cubicBezTo>
                      <a:pt x="24" y="4"/>
                      <a:pt x="24" y="4"/>
                      <a:pt x="24" y="4"/>
                    </a:cubicBezTo>
                    <a:cubicBezTo>
                      <a:pt x="5" y="4"/>
                      <a:pt x="5" y="4"/>
                      <a:pt x="5" y="4"/>
                    </a:cubicBezTo>
                    <a:cubicBezTo>
                      <a:pt x="6" y="8"/>
                      <a:pt x="7" y="12"/>
                      <a:pt x="8" y="16"/>
                    </a:cubicBezTo>
                    <a:cubicBezTo>
                      <a:pt x="9" y="21"/>
                      <a:pt x="11" y="25"/>
                      <a:pt x="13" y="30"/>
                    </a:cubicBezTo>
                    <a:cubicBezTo>
                      <a:pt x="16" y="36"/>
                      <a:pt x="19" y="42"/>
                      <a:pt x="24" y="47"/>
                    </a:cubicBezTo>
                    <a:cubicBezTo>
                      <a:pt x="24" y="54"/>
                      <a:pt x="24" y="54"/>
                      <a:pt x="24" y="54"/>
                    </a:cubicBezTo>
                    <a:cubicBezTo>
                      <a:pt x="18" y="47"/>
                      <a:pt x="12" y="40"/>
                      <a:pt x="9" y="32"/>
                    </a:cubicBezTo>
                    <a:cubicBezTo>
                      <a:pt x="5" y="26"/>
                      <a:pt x="3" y="19"/>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4" name="Freeform 159"/>
              <p:cNvSpPr>
                <a:spLocks noEditPoints="1"/>
              </p:cNvSpPr>
              <p:nvPr/>
            </p:nvSpPr>
            <p:spPr bwMode="auto">
              <a:xfrm>
                <a:off x="7618425" y="4510114"/>
                <a:ext cx="106363" cy="133351"/>
              </a:xfrm>
              <a:custGeom>
                <a:avLst/>
                <a:gdLst>
                  <a:gd name="T0" fmla="*/ 28 w 47"/>
                  <a:gd name="T1" fmla="*/ 7 h 59"/>
                  <a:gd name="T2" fmla="*/ 24 w 47"/>
                  <a:gd name="T3" fmla="*/ 11 h 59"/>
                  <a:gd name="T4" fmla="*/ 24 w 47"/>
                  <a:gd name="T5" fmla="*/ 4 h 59"/>
                  <a:gd name="T6" fmla="*/ 27 w 47"/>
                  <a:gd name="T7" fmla="*/ 1 h 59"/>
                  <a:gd name="T8" fmla="*/ 27 w 47"/>
                  <a:gd name="T9" fmla="*/ 1 h 59"/>
                  <a:gd name="T10" fmla="*/ 31 w 47"/>
                  <a:gd name="T11" fmla="*/ 2 h 59"/>
                  <a:gd name="T12" fmla="*/ 42 w 47"/>
                  <a:gd name="T13" fmla="*/ 27 h 59"/>
                  <a:gd name="T14" fmla="*/ 47 w 47"/>
                  <a:gd name="T15" fmla="*/ 56 h 59"/>
                  <a:gd name="T16" fmla="*/ 47 w 47"/>
                  <a:gd name="T17" fmla="*/ 56 h 59"/>
                  <a:gd name="T18" fmla="*/ 45 w 47"/>
                  <a:gd name="T19" fmla="*/ 59 h 59"/>
                  <a:gd name="T20" fmla="*/ 24 w 47"/>
                  <a:gd name="T21" fmla="*/ 59 h 59"/>
                  <a:gd name="T22" fmla="*/ 24 w 47"/>
                  <a:gd name="T23" fmla="*/ 54 h 59"/>
                  <a:gd name="T24" fmla="*/ 42 w 47"/>
                  <a:gd name="T25" fmla="*/ 54 h 59"/>
                  <a:gd name="T26" fmla="*/ 37 w 47"/>
                  <a:gd name="T27" fmla="*/ 29 h 59"/>
                  <a:gd name="T28" fmla="*/ 28 w 47"/>
                  <a:gd name="T29" fmla="*/ 7 h 59"/>
                  <a:gd name="T30" fmla="*/ 24 w 47"/>
                  <a:gd name="T31" fmla="*/ 11 h 59"/>
                  <a:gd name="T32" fmla="*/ 13 w 47"/>
                  <a:gd name="T33" fmla="*/ 28 h 59"/>
                  <a:gd name="T34" fmla="*/ 5 w 47"/>
                  <a:gd name="T35" fmla="*/ 54 h 59"/>
                  <a:gd name="T36" fmla="*/ 24 w 47"/>
                  <a:gd name="T37" fmla="*/ 54 h 59"/>
                  <a:gd name="T38" fmla="*/ 24 w 47"/>
                  <a:gd name="T39" fmla="*/ 59 h 59"/>
                  <a:gd name="T40" fmla="*/ 3 w 47"/>
                  <a:gd name="T41" fmla="*/ 59 h 59"/>
                  <a:gd name="T42" fmla="*/ 3 w 47"/>
                  <a:gd name="T43" fmla="*/ 59 h 59"/>
                  <a:gd name="T44" fmla="*/ 3 w 47"/>
                  <a:gd name="T45" fmla="*/ 59 h 59"/>
                  <a:gd name="T46" fmla="*/ 0 w 47"/>
                  <a:gd name="T47" fmla="*/ 56 h 59"/>
                  <a:gd name="T48" fmla="*/ 9 w 47"/>
                  <a:gd name="T49" fmla="*/ 26 h 59"/>
                  <a:gd name="T50" fmla="*/ 24 w 47"/>
                  <a:gd name="T51" fmla="*/ 4 h 59"/>
                  <a:gd name="T52" fmla="*/ 24 w 47"/>
                  <a:gd name="T53"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 h="59">
                    <a:moveTo>
                      <a:pt x="28" y="7"/>
                    </a:moveTo>
                    <a:cubicBezTo>
                      <a:pt x="27" y="8"/>
                      <a:pt x="25" y="10"/>
                      <a:pt x="24" y="11"/>
                    </a:cubicBezTo>
                    <a:cubicBezTo>
                      <a:pt x="24" y="4"/>
                      <a:pt x="24" y="4"/>
                      <a:pt x="24" y="4"/>
                    </a:cubicBezTo>
                    <a:cubicBezTo>
                      <a:pt x="25" y="3"/>
                      <a:pt x="26" y="2"/>
                      <a:pt x="27" y="1"/>
                    </a:cubicBezTo>
                    <a:cubicBezTo>
                      <a:pt x="27" y="1"/>
                      <a:pt x="27" y="1"/>
                      <a:pt x="27" y="1"/>
                    </a:cubicBezTo>
                    <a:cubicBezTo>
                      <a:pt x="28" y="0"/>
                      <a:pt x="30" y="1"/>
                      <a:pt x="31" y="2"/>
                    </a:cubicBezTo>
                    <a:cubicBezTo>
                      <a:pt x="35" y="9"/>
                      <a:pt x="39" y="17"/>
                      <a:pt x="42" y="27"/>
                    </a:cubicBezTo>
                    <a:cubicBezTo>
                      <a:pt x="45" y="36"/>
                      <a:pt x="47" y="46"/>
                      <a:pt x="47" y="56"/>
                    </a:cubicBezTo>
                    <a:cubicBezTo>
                      <a:pt x="47" y="56"/>
                      <a:pt x="47" y="56"/>
                      <a:pt x="47" y="56"/>
                    </a:cubicBezTo>
                    <a:cubicBezTo>
                      <a:pt x="47" y="58"/>
                      <a:pt x="46" y="59"/>
                      <a:pt x="45" y="59"/>
                    </a:cubicBezTo>
                    <a:cubicBezTo>
                      <a:pt x="24" y="59"/>
                      <a:pt x="24" y="59"/>
                      <a:pt x="24" y="59"/>
                    </a:cubicBezTo>
                    <a:cubicBezTo>
                      <a:pt x="24" y="54"/>
                      <a:pt x="24" y="54"/>
                      <a:pt x="24" y="54"/>
                    </a:cubicBezTo>
                    <a:cubicBezTo>
                      <a:pt x="42" y="54"/>
                      <a:pt x="42" y="54"/>
                      <a:pt x="42" y="54"/>
                    </a:cubicBezTo>
                    <a:cubicBezTo>
                      <a:pt x="41" y="45"/>
                      <a:pt x="40" y="36"/>
                      <a:pt x="37" y="29"/>
                    </a:cubicBezTo>
                    <a:cubicBezTo>
                      <a:pt x="35" y="20"/>
                      <a:pt x="32" y="13"/>
                      <a:pt x="28" y="7"/>
                    </a:cubicBezTo>
                    <a:close/>
                    <a:moveTo>
                      <a:pt x="24" y="11"/>
                    </a:moveTo>
                    <a:cubicBezTo>
                      <a:pt x="19" y="17"/>
                      <a:pt x="16" y="22"/>
                      <a:pt x="13" y="28"/>
                    </a:cubicBezTo>
                    <a:cubicBezTo>
                      <a:pt x="9" y="36"/>
                      <a:pt x="6" y="45"/>
                      <a:pt x="5" y="54"/>
                    </a:cubicBezTo>
                    <a:cubicBezTo>
                      <a:pt x="24" y="54"/>
                      <a:pt x="24" y="54"/>
                      <a:pt x="24" y="54"/>
                    </a:cubicBezTo>
                    <a:cubicBezTo>
                      <a:pt x="24" y="59"/>
                      <a:pt x="24" y="59"/>
                      <a:pt x="24" y="59"/>
                    </a:cubicBezTo>
                    <a:cubicBezTo>
                      <a:pt x="3" y="59"/>
                      <a:pt x="3" y="59"/>
                      <a:pt x="3" y="59"/>
                    </a:cubicBezTo>
                    <a:cubicBezTo>
                      <a:pt x="3" y="59"/>
                      <a:pt x="3" y="59"/>
                      <a:pt x="3" y="59"/>
                    </a:cubicBezTo>
                    <a:cubicBezTo>
                      <a:pt x="3" y="59"/>
                      <a:pt x="3" y="59"/>
                      <a:pt x="3" y="59"/>
                    </a:cubicBezTo>
                    <a:cubicBezTo>
                      <a:pt x="1" y="59"/>
                      <a:pt x="0" y="57"/>
                      <a:pt x="0" y="56"/>
                    </a:cubicBezTo>
                    <a:cubicBezTo>
                      <a:pt x="1" y="45"/>
                      <a:pt x="4" y="35"/>
                      <a:pt x="9" y="26"/>
                    </a:cubicBezTo>
                    <a:cubicBezTo>
                      <a:pt x="12" y="18"/>
                      <a:pt x="18" y="11"/>
                      <a:pt x="24" y="4"/>
                    </a:cubicBezTo>
                    <a:lnTo>
                      <a:pt x="2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5" name="Freeform 160"/>
              <p:cNvSpPr>
                <a:spLocks noEditPoints="1"/>
              </p:cNvSpPr>
              <p:nvPr/>
            </p:nvSpPr>
            <p:spPr bwMode="auto">
              <a:xfrm>
                <a:off x="7820038" y="4664102"/>
                <a:ext cx="96838" cy="177801"/>
              </a:xfrm>
              <a:custGeom>
                <a:avLst/>
                <a:gdLst>
                  <a:gd name="T0" fmla="*/ 21 w 43"/>
                  <a:gd name="T1" fmla="*/ 71 h 79"/>
                  <a:gd name="T2" fmla="*/ 21 w 43"/>
                  <a:gd name="T3" fmla="*/ 71 h 79"/>
                  <a:gd name="T4" fmla="*/ 37 w 43"/>
                  <a:gd name="T5" fmla="*/ 63 h 79"/>
                  <a:gd name="T6" fmla="*/ 24 w 43"/>
                  <a:gd name="T7" fmla="*/ 36 h 79"/>
                  <a:gd name="T8" fmla="*/ 21 w 43"/>
                  <a:gd name="T9" fmla="*/ 22 h 79"/>
                  <a:gd name="T10" fmla="*/ 21 w 43"/>
                  <a:gd name="T11" fmla="*/ 0 h 79"/>
                  <a:gd name="T12" fmla="*/ 23 w 43"/>
                  <a:gd name="T13" fmla="*/ 2 h 79"/>
                  <a:gd name="T14" fmla="*/ 29 w 43"/>
                  <a:gd name="T15" fmla="*/ 34 h 79"/>
                  <a:gd name="T16" fmla="*/ 42 w 43"/>
                  <a:gd name="T17" fmla="*/ 63 h 79"/>
                  <a:gd name="T18" fmla="*/ 42 w 43"/>
                  <a:gd name="T19" fmla="*/ 63 h 79"/>
                  <a:gd name="T20" fmla="*/ 42 w 43"/>
                  <a:gd name="T21" fmla="*/ 63 h 79"/>
                  <a:gd name="T22" fmla="*/ 42 w 43"/>
                  <a:gd name="T23" fmla="*/ 66 h 79"/>
                  <a:gd name="T24" fmla="*/ 23 w 43"/>
                  <a:gd name="T25" fmla="*/ 75 h 79"/>
                  <a:gd name="T26" fmla="*/ 21 w 43"/>
                  <a:gd name="T27" fmla="*/ 76 h 79"/>
                  <a:gd name="T28" fmla="*/ 21 w 43"/>
                  <a:gd name="T29" fmla="*/ 71 h 79"/>
                  <a:gd name="T30" fmla="*/ 5 w 43"/>
                  <a:gd name="T31" fmla="*/ 74 h 79"/>
                  <a:gd name="T32" fmla="*/ 21 w 43"/>
                  <a:gd name="T33" fmla="*/ 71 h 79"/>
                  <a:gd name="T34" fmla="*/ 21 w 43"/>
                  <a:gd name="T35" fmla="*/ 76 h 79"/>
                  <a:gd name="T36" fmla="*/ 3 w 43"/>
                  <a:gd name="T37" fmla="*/ 79 h 79"/>
                  <a:gd name="T38" fmla="*/ 2 w 43"/>
                  <a:gd name="T39" fmla="*/ 79 h 79"/>
                  <a:gd name="T40" fmla="*/ 0 w 43"/>
                  <a:gd name="T41" fmla="*/ 77 h 79"/>
                  <a:gd name="T42" fmla="*/ 0 w 43"/>
                  <a:gd name="T43" fmla="*/ 2 h 79"/>
                  <a:gd name="T44" fmla="*/ 2 w 43"/>
                  <a:gd name="T45" fmla="*/ 0 h 79"/>
                  <a:gd name="T46" fmla="*/ 21 w 43"/>
                  <a:gd name="T47" fmla="*/ 0 h 79"/>
                  <a:gd name="T48" fmla="*/ 21 w 43"/>
                  <a:gd name="T49" fmla="*/ 0 h 79"/>
                  <a:gd name="T50" fmla="*/ 21 w 43"/>
                  <a:gd name="T51" fmla="*/ 0 h 79"/>
                  <a:gd name="T52" fmla="*/ 21 w 43"/>
                  <a:gd name="T53" fmla="*/ 22 h 79"/>
                  <a:gd name="T54" fmla="*/ 19 w 43"/>
                  <a:gd name="T55" fmla="*/ 4 h 79"/>
                  <a:gd name="T56" fmla="*/ 5 w 43"/>
                  <a:gd name="T57" fmla="*/ 4 h 79"/>
                  <a:gd name="T58" fmla="*/ 5 w 43"/>
                  <a:gd name="T59" fmla="*/ 7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79">
                    <a:moveTo>
                      <a:pt x="21" y="71"/>
                    </a:moveTo>
                    <a:cubicBezTo>
                      <a:pt x="21" y="71"/>
                      <a:pt x="21" y="71"/>
                      <a:pt x="21" y="71"/>
                    </a:cubicBezTo>
                    <a:cubicBezTo>
                      <a:pt x="27" y="69"/>
                      <a:pt x="32" y="66"/>
                      <a:pt x="37" y="63"/>
                    </a:cubicBezTo>
                    <a:cubicBezTo>
                      <a:pt x="32" y="55"/>
                      <a:pt x="28" y="46"/>
                      <a:pt x="24" y="36"/>
                    </a:cubicBezTo>
                    <a:cubicBezTo>
                      <a:pt x="23" y="31"/>
                      <a:pt x="22" y="27"/>
                      <a:pt x="21" y="22"/>
                    </a:cubicBezTo>
                    <a:cubicBezTo>
                      <a:pt x="21" y="0"/>
                      <a:pt x="21" y="0"/>
                      <a:pt x="21" y="0"/>
                    </a:cubicBezTo>
                    <a:cubicBezTo>
                      <a:pt x="22" y="0"/>
                      <a:pt x="23" y="1"/>
                      <a:pt x="23" y="2"/>
                    </a:cubicBezTo>
                    <a:cubicBezTo>
                      <a:pt x="24" y="13"/>
                      <a:pt x="26" y="24"/>
                      <a:pt x="29" y="34"/>
                    </a:cubicBezTo>
                    <a:cubicBezTo>
                      <a:pt x="32" y="45"/>
                      <a:pt x="37" y="55"/>
                      <a:pt x="42" y="63"/>
                    </a:cubicBezTo>
                    <a:cubicBezTo>
                      <a:pt x="42" y="63"/>
                      <a:pt x="42" y="63"/>
                      <a:pt x="42" y="63"/>
                    </a:cubicBezTo>
                    <a:cubicBezTo>
                      <a:pt x="42" y="63"/>
                      <a:pt x="42" y="63"/>
                      <a:pt x="42" y="63"/>
                    </a:cubicBezTo>
                    <a:cubicBezTo>
                      <a:pt x="43" y="64"/>
                      <a:pt x="43" y="65"/>
                      <a:pt x="42" y="66"/>
                    </a:cubicBezTo>
                    <a:cubicBezTo>
                      <a:pt x="36" y="70"/>
                      <a:pt x="30" y="73"/>
                      <a:pt x="23" y="75"/>
                    </a:cubicBezTo>
                    <a:cubicBezTo>
                      <a:pt x="22" y="75"/>
                      <a:pt x="22" y="76"/>
                      <a:pt x="21" y="76"/>
                    </a:cubicBezTo>
                    <a:lnTo>
                      <a:pt x="21" y="71"/>
                    </a:lnTo>
                    <a:close/>
                    <a:moveTo>
                      <a:pt x="5" y="74"/>
                    </a:moveTo>
                    <a:cubicBezTo>
                      <a:pt x="10" y="74"/>
                      <a:pt x="16" y="72"/>
                      <a:pt x="21" y="71"/>
                    </a:cubicBezTo>
                    <a:cubicBezTo>
                      <a:pt x="21" y="76"/>
                      <a:pt x="21" y="76"/>
                      <a:pt x="21" y="76"/>
                    </a:cubicBezTo>
                    <a:cubicBezTo>
                      <a:pt x="15" y="78"/>
                      <a:pt x="9" y="79"/>
                      <a:pt x="3" y="79"/>
                    </a:cubicBezTo>
                    <a:cubicBezTo>
                      <a:pt x="3" y="79"/>
                      <a:pt x="3" y="79"/>
                      <a:pt x="2" y="79"/>
                    </a:cubicBezTo>
                    <a:cubicBezTo>
                      <a:pt x="1" y="79"/>
                      <a:pt x="0" y="78"/>
                      <a:pt x="0" y="77"/>
                    </a:cubicBezTo>
                    <a:cubicBezTo>
                      <a:pt x="0" y="2"/>
                      <a:pt x="0" y="2"/>
                      <a:pt x="0" y="2"/>
                    </a:cubicBezTo>
                    <a:cubicBezTo>
                      <a:pt x="0" y="1"/>
                      <a:pt x="1" y="0"/>
                      <a:pt x="2" y="0"/>
                    </a:cubicBezTo>
                    <a:cubicBezTo>
                      <a:pt x="21" y="0"/>
                      <a:pt x="21" y="0"/>
                      <a:pt x="21" y="0"/>
                    </a:cubicBezTo>
                    <a:cubicBezTo>
                      <a:pt x="21" y="0"/>
                      <a:pt x="21" y="0"/>
                      <a:pt x="21" y="0"/>
                    </a:cubicBezTo>
                    <a:cubicBezTo>
                      <a:pt x="21" y="0"/>
                      <a:pt x="21" y="0"/>
                      <a:pt x="21" y="0"/>
                    </a:cubicBezTo>
                    <a:cubicBezTo>
                      <a:pt x="21" y="22"/>
                      <a:pt x="21" y="22"/>
                      <a:pt x="21" y="22"/>
                    </a:cubicBezTo>
                    <a:cubicBezTo>
                      <a:pt x="20" y="16"/>
                      <a:pt x="19" y="10"/>
                      <a:pt x="19" y="4"/>
                    </a:cubicBezTo>
                    <a:cubicBezTo>
                      <a:pt x="5" y="4"/>
                      <a:pt x="5" y="4"/>
                      <a:pt x="5" y="4"/>
                    </a:cubicBezTo>
                    <a:lnTo>
                      <a:pt x="5"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6" name="Freeform 161"/>
              <p:cNvSpPr>
                <a:spLocks noEditPoints="1"/>
              </p:cNvSpPr>
              <p:nvPr/>
            </p:nvSpPr>
            <p:spPr bwMode="auto">
              <a:xfrm>
                <a:off x="7731137" y="1833574"/>
                <a:ext cx="219075" cy="174626"/>
              </a:xfrm>
              <a:custGeom>
                <a:avLst/>
                <a:gdLst>
                  <a:gd name="T0" fmla="*/ 83 w 97"/>
                  <a:gd name="T1" fmla="*/ 19 h 77"/>
                  <a:gd name="T2" fmla="*/ 79 w 97"/>
                  <a:gd name="T3" fmla="*/ 1 h 77"/>
                  <a:gd name="T4" fmla="*/ 97 w 97"/>
                  <a:gd name="T5" fmla="*/ 28 h 77"/>
                  <a:gd name="T6" fmla="*/ 95 w 97"/>
                  <a:gd name="T7" fmla="*/ 75 h 77"/>
                  <a:gd name="T8" fmla="*/ 77 w 97"/>
                  <a:gd name="T9" fmla="*/ 73 h 77"/>
                  <a:gd name="T10" fmla="*/ 92 w 97"/>
                  <a:gd name="T11" fmla="*/ 71 h 77"/>
                  <a:gd name="T12" fmla="*/ 77 w 97"/>
                  <a:gd name="T13" fmla="*/ 55 h 77"/>
                  <a:gd name="T14" fmla="*/ 89 w 97"/>
                  <a:gd name="T15" fmla="*/ 43 h 77"/>
                  <a:gd name="T16" fmla="*/ 77 w 97"/>
                  <a:gd name="T17" fmla="*/ 46 h 77"/>
                  <a:gd name="T18" fmla="*/ 77 w 97"/>
                  <a:gd name="T19" fmla="*/ 50 h 77"/>
                  <a:gd name="T20" fmla="*/ 79 w 97"/>
                  <a:gd name="T21" fmla="*/ 25 h 77"/>
                  <a:gd name="T22" fmla="*/ 81 w 97"/>
                  <a:gd name="T23" fmla="*/ 22 h 77"/>
                  <a:gd name="T24" fmla="*/ 77 w 97"/>
                  <a:gd name="T25" fmla="*/ 8 h 77"/>
                  <a:gd name="T26" fmla="*/ 48 w 97"/>
                  <a:gd name="T27" fmla="*/ 0 h 77"/>
                  <a:gd name="T28" fmla="*/ 77 w 97"/>
                  <a:gd name="T29" fmla="*/ 0 h 77"/>
                  <a:gd name="T30" fmla="*/ 73 w 97"/>
                  <a:gd name="T31" fmla="*/ 58 h 77"/>
                  <a:gd name="T32" fmla="*/ 75 w 97"/>
                  <a:gd name="T33" fmla="*/ 72 h 77"/>
                  <a:gd name="T34" fmla="*/ 77 w 97"/>
                  <a:gd name="T35" fmla="*/ 73 h 77"/>
                  <a:gd name="T36" fmla="*/ 72 w 97"/>
                  <a:gd name="T37" fmla="*/ 76 h 77"/>
                  <a:gd name="T38" fmla="*/ 70 w 97"/>
                  <a:gd name="T39" fmla="*/ 63 h 77"/>
                  <a:gd name="T40" fmla="*/ 77 w 97"/>
                  <a:gd name="T41" fmla="*/ 13 h 77"/>
                  <a:gd name="T42" fmla="*/ 48 w 97"/>
                  <a:gd name="T43" fmla="*/ 6 h 77"/>
                  <a:gd name="T44" fmla="*/ 75 w 97"/>
                  <a:gd name="T45" fmla="*/ 20 h 77"/>
                  <a:gd name="T46" fmla="*/ 77 w 97"/>
                  <a:gd name="T47" fmla="*/ 25 h 77"/>
                  <a:gd name="T48" fmla="*/ 77 w 97"/>
                  <a:gd name="T49" fmla="*/ 46 h 77"/>
                  <a:gd name="T50" fmla="*/ 77 w 97"/>
                  <a:gd name="T51" fmla="*/ 50 h 77"/>
                  <a:gd name="T52" fmla="*/ 65 w 97"/>
                  <a:gd name="T53" fmla="*/ 53 h 77"/>
                  <a:gd name="T54" fmla="*/ 77 w 97"/>
                  <a:gd name="T55" fmla="*/ 41 h 77"/>
                  <a:gd name="T56" fmla="*/ 20 w 97"/>
                  <a:gd name="T57" fmla="*/ 8 h 77"/>
                  <a:gd name="T58" fmla="*/ 48 w 97"/>
                  <a:gd name="T59" fmla="*/ 0 h 77"/>
                  <a:gd name="T60" fmla="*/ 20 w 97"/>
                  <a:gd name="T61" fmla="*/ 73 h 77"/>
                  <a:gd name="T62" fmla="*/ 22 w 97"/>
                  <a:gd name="T63" fmla="*/ 60 h 77"/>
                  <a:gd name="T64" fmla="*/ 48 w 97"/>
                  <a:gd name="T65" fmla="*/ 63 h 77"/>
                  <a:gd name="T66" fmla="*/ 25 w 97"/>
                  <a:gd name="T67" fmla="*/ 75 h 77"/>
                  <a:gd name="T68" fmla="*/ 20 w 97"/>
                  <a:gd name="T69" fmla="*/ 73 h 77"/>
                  <a:gd name="T70" fmla="*/ 25 w 97"/>
                  <a:gd name="T71" fmla="*/ 6 h 77"/>
                  <a:gd name="T72" fmla="*/ 20 w 97"/>
                  <a:gd name="T73" fmla="*/ 25 h 77"/>
                  <a:gd name="T74" fmla="*/ 22 w 97"/>
                  <a:gd name="T75" fmla="*/ 20 h 77"/>
                  <a:gd name="T76" fmla="*/ 48 w 97"/>
                  <a:gd name="T77" fmla="*/ 6 h 77"/>
                  <a:gd name="T78" fmla="*/ 27 w 97"/>
                  <a:gd name="T79" fmla="*/ 50 h 77"/>
                  <a:gd name="T80" fmla="*/ 20 w 97"/>
                  <a:gd name="T81" fmla="*/ 41 h 77"/>
                  <a:gd name="T82" fmla="*/ 32 w 97"/>
                  <a:gd name="T83" fmla="*/ 53 h 77"/>
                  <a:gd name="T84" fmla="*/ 20 w 97"/>
                  <a:gd name="T85" fmla="*/ 8 h 77"/>
                  <a:gd name="T86" fmla="*/ 14 w 97"/>
                  <a:gd name="T87" fmla="*/ 20 h 77"/>
                  <a:gd name="T88" fmla="*/ 5 w 97"/>
                  <a:gd name="T89" fmla="*/ 60 h 77"/>
                  <a:gd name="T90" fmla="*/ 7 w 97"/>
                  <a:gd name="T91" fmla="*/ 73 h 77"/>
                  <a:gd name="T92" fmla="*/ 7 w 97"/>
                  <a:gd name="T93" fmla="*/ 77 h 77"/>
                  <a:gd name="T94" fmla="*/ 0 w 97"/>
                  <a:gd name="T95" fmla="*/ 60 h 77"/>
                  <a:gd name="T96" fmla="*/ 0 w 97"/>
                  <a:gd name="T97" fmla="*/ 28 h 77"/>
                  <a:gd name="T98" fmla="*/ 18 w 97"/>
                  <a:gd name="T99" fmla="*/ 1 h 77"/>
                  <a:gd name="T100" fmla="*/ 20 w 97"/>
                  <a:gd name="T101" fmla="*/ 13 h 77"/>
                  <a:gd name="T102" fmla="*/ 18 w 97"/>
                  <a:gd name="T103" fmla="*/ 25 h 77"/>
                  <a:gd name="T104" fmla="*/ 20 w 97"/>
                  <a:gd name="T105" fmla="*/ 41 h 77"/>
                  <a:gd name="T106" fmla="*/ 8 w 97"/>
                  <a:gd name="T107" fmla="*/ 53 h 77"/>
                  <a:gd name="T108" fmla="*/ 20 w 97"/>
                  <a:gd name="T109" fmla="*/ 50 h 77"/>
                  <a:gd name="T110" fmla="*/ 20 w 97"/>
                  <a:gd name="T11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 h="77">
                    <a:moveTo>
                      <a:pt x="92" y="29"/>
                    </a:moveTo>
                    <a:cubicBezTo>
                      <a:pt x="83" y="20"/>
                      <a:pt x="83" y="20"/>
                      <a:pt x="83" y="20"/>
                    </a:cubicBezTo>
                    <a:cubicBezTo>
                      <a:pt x="83" y="20"/>
                      <a:pt x="83" y="20"/>
                      <a:pt x="83" y="19"/>
                    </a:cubicBezTo>
                    <a:cubicBezTo>
                      <a:pt x="77" y="8"/>
                      <a:pt x="77" y="8"/>
                      <a:pt x="77" y="8"/>
                    </a:cubicBezTo>
                    <a:cubicBezTo>
                      <a:pt x="77" y="0"/>
                      <a:pt x="77" y="0"/>
                      <a:pt x="77" y="0"/>
                    </a:cubicBezTo>
                    <a:cubicBezTo>
                      <a:pt x="78" y="0"/>
                      <a:pt x="78" y="0"/>
                      <a:pt x="79" y="1"/>
                    </a:cubicBezTo>
                    <a:cubicBezTo>
                      <a:pt x="87" y="17"/>
                      <a:pt x="87" y="17"/>
                      <a:pt x="87" y="17"/>
                    </a:cubicBezTo>
                    <a:cubicBezTo>
                      <a:pt x="96" y="27"/>
                      <a:pt x="96" y="27"/>
                      <a:pt x="96" y="27"/>
                    </a:cubicBezTo>
                    <a:cubicBezTo>
                      <a:pt x="97" y="27"/>
                      <a:pt x="97" y="28"/>
                      <a:pt x="97" y="28"/>
                    </a:cubicBezTo>
                    <a:cubicBezTo>
                      <a:pt x="97" y="60"/>
                      <a:pt x="97" y="60"/>
                      <a:pt x="97" y="60"/>
                    </a:cubicBezTo>
                    <a:cubicBezTo>
                      <a:pt x="97" y="71"/>
                      <a:pt x="97" y="71"/>
                      <a:pt x="97" y="71"/>
                    </a:cubicBezTo>
                    <a:cubicBezTo>
                      <a:pt x="97" y="73"/>
                      <a:pt x="96" y="74"/>
                      <a:pt x="95" y="75"/>
                    </a:cubicBezTo>
                    <a:cubicBezTo>
                      <a:pt x="94" y="77"/>
                      <a:pt x="92" y="77"/>
                      <a:pt x="90" y="77"/>
                    </a:cubicBezTo>
                    <a:cubicBezTo>
                      <a:pt x="77" y="77"/>
                      <a:pt x="77" y="77"/>
                      <a:pt x="77" y="77"/>
                    </a:cubicBezTo>
                    <a:cubicBezTo>
                      <a:pt x="77" y="73"/>
                      <a:pt x="77" y="73"/>
                      <a:pt x="77" y="73"/>
                    </a:cubicBezTo>
                    <a:cubicBezTo>
                      <a:pt x="90" y="73"/>
                      <a:pt x="90" y="73"/>
                      <a:pt x="90" y="73"/>
                    </a:cubicBezTo>
                    <a:cubicBezTo>
                      <a:pt x="91" y="73"/>
                      <a:pt x="91" y="72"/>
                      <a:pt x="92" y="72"/>
                    </a:cubicBezTo>
                    <a:cubicBezTo>
                      <a:pt x="92" y="72"/>
                      <a:pt x="92" y="71"/>
                      <a:pt x="92" y="71"/>
                    </a:cubicBezTo>
                    <a:cubicBezTo>
                      <a:pt x="92" y="60"/>
                      <a:pt x="92" y="60"/>
                      <a:pt x="92" y="60"/>
                    </a:cubicBezTo>
                    <a:cubicBezTo>
                      <a:pt x="92" y="29"/>
                      <a:pt x="92" y="29"/>
                      <a:pt x="92" y="29"/>
                    </a:cubicBezTo>
                    <a:close/>
                    <a:moveTo>
                      <a:pt x="77" y="55"/>
                    </a:moveTo>
                    <a:cubicBezTo>
                      <a:pt x="86" y="55"/>
                      <a:pt x="86" y="55"/>
                      <a:pt x="86" y="55"/>
                    </a:cubicBezTo>
                    <a:cubicBezTo>
                      <a:pt x="88" y="55"/>
                      <a:pt x="89" y="54"/>
                      <a:pt x="89" y="53"/>
                    </a:cubicBezTo>
                    <a:cubicBezTo>
                      <a:pt x="89" y="43"/>
                      <a:pt x="89" y="43"/>
                      <a:pt x="89" y="43"/>
                    </a:cubicBezTo>
                    <a:cubicBezTo>
                      <a:pt x="89" y="42"/>
                      <a:pt x="88" y="41"/>
                      <a:pt x="86" y="41"/>
                    </a:cubicBezTo>
                    <a:cubicBezTo>
                      <a:pt x="77" y="41"/>
                      <a:pt x="77" y="41"/>
                      <a:pt x="77" y="41"/>
                    </a:cubicBezTo>
                    <a:cubicBezTo>
                      <a:pt x="77" y="46"/>
                      <a:pt x="77" y="46"/>
                      <a:pt x="77" y="46"/>
                    </a:cubicBezTo>
                    <a:cubicBezTo>
                      <a:pt x="84" y="46"/>
                      <a:pt x="84" y="46"/>
                      <a:pt x="84" y="46"/>
                    </a:cubicBezTo>
                    <a:cubicBezTo>
                      <a:pt x="84" y="50"/>
                      <a:pt x="84" y="50"/>
                      <a:pt x="84" y="50"/>
                    </a:cubicBezTo>
                    <a:cubicBezTo>
                      <a:pt x="77" y="50"/>
                      <a:pt x="77" y="50"/>
                      <a:pt x="77" y="50"/>
                    </a:cubicBezTo>
                    <a:cubicBezTo>
                      <a:pt x="77" y="55"/>
                      <a:pt x="77" y="55"/>
                      <a:pt x="77" y="55"/>
                    </a:cubicBezTo>
                    <a:close/>
                    <a:moveTo>
                      <a:pt x="77" y="25"/>
                    </a:moveTo>
                    <a:cubicBezTo>
                      <a:pt x="79" y="25"/>
                      <a:pt x="79" y="25"/>
                      <a:pt x="79" y="25"/>
                    </a:cubicBezTo>
                    <a:cubicBezTo>
                      <a:pt x="79" y="25"/>
                      <a:pt x="79" y="25"/>
                      <a:pt x="79" y="25"/>
                    </a:cubicBezTo>
                    <a:cubicBezTo>
                      <a:pt x="80" y="25"/>
                      <a:pt x="80" y="25"/>
                      <a:pt x="80" y="25"/>
                    </a:cubicBezTo>
                    <a:cubicBezTo>
                      <a:pt x="82" y="24"/>
                      <a:pt x="82" y="23"/>
                      <a:pt x="81" y="22"/>
                    </a:cubicBezTo>
                    <a:cubicBezTo>
                      <a:pt x="77" y="13"/>
                      <a:pt x="77" y="13"/>
                      <a:pt x="77" y="13"/>
                    </a:cubicBezTo>
                    <a:lnTo>
                      <a:pt x="77" y="25"/>
                    </a:lnTo>
                    <a:close/>
                    <a:moveTo>
                      <a:pt x="77" y="8"/>
                    </a:moveTo>
                    <a:cubicBezTo>
                      <a:pt x="75" y="4"/>
                      <a:pt x="75" y="4"/>
                      <a:pt x="75" y="4"/>
                    </a:cubicBezTo>
                    <a:cubicBezTo>
                      <a:pt x="48" y="4"/>
                      <a:pt x="48" y="4"/>
                      <a:pt x="48" y="4"/>
                    </a:cubicBezTo>
                    <a:cubicBezTo>
                      <a:pt x="48" y="0"/>
                      <a:pt x="48" y="0"/>
                      <a:pt x="48" y="0"/>
                    </a:cubicBezTo>
                    <a:cubicBezTo>
                      <a:pt x="77" y="0"/>
                      <a:pt x="77" y="0"/>
                      <a:pt x="77" y="0"/>
                    </a:cubicBezTo>
                    <a:cubicBezTo>
                      <a:pt x="77" y="0"/>
                      <a:pt x="77" y="0"/>
                      <a:pt x="77" y="0"/>
                    </a:cubicBezTo>
                    <a:cubicBezTo>
                      <a:pt x="77" y="0"/>
                      <a:pt x="77" y="0"/>
                      <a:pt x="77" y="0"/>
                    </a:cubicBezTo>
                    <a:cubicBezTo>
                      <a:pt x="77" y="8"/>
                      <a:pt x="77" y="8"/>
                      <a:pt x="77" y="8"/>
                    </a:cubicBezTo>
                    <a:close/>
                    <a:moveTo>
                      <a:pt x="48" y="58"/>
                    </a:moveTo>
                    <a:cubicBezTo>
                      <a:pt x="73" y="58"/>
                      <a:pt x="73" y="58"/>
                      <a:pt x="73" y="58"/>
                    </a:cubicBezTo>
                    <a:cubicBezTo>
                      <a:pt x="74" y="58"/>
                      <a:pt x="75" y="59"/>
                      <a:pt x="75" y="60"/>
                    </a:cubicBezTo>
                    <a:cubicBezTo>
                      <a:pt x="75" y="71"/>
                      <a:pt x="75" y="71"/>
                      <a:pt x="75" y="71"/>
                    </a:cubicBezTo>
                    <a:cubicBezTo>
                      <a:pt x="75" y="71"/>
                      <a:pt x="75" y="72"/>
                      <a:pt x="75" y="72"/>
                    </a:cubicBezTo>
                    <a:cubicBezTo>
                      <a:pt x="76" y="72"/>
                      <a:pt x="76" y="72"/>
                      <a:pt x="76" y="72"/>
                    </a:cubicBezTo>
                    <a:cubicBezTo>
                      <a:pt x="76" y="72"/>
                      <a:pt x="76" y="73"/>
                      <a:pt x="77" y="73"/>
                    </a:cubicBezTo>
                    <a:cubicBezTo>
                      <a:pt x="77" y="73"/>
                      <a:pt x="77" y="73"/>
                      <a:pt x="77" y="73"/>
                    </a:cubicBezTo>
                    <a:cubicBezTo>
                      <a:pt x="77" y="77"/>
                      <a:pt x="77" y="77"/>
                      <a:pt x="77" y="77"/>
                    </a:cubicBezTo>
                    <a:cubicBezTo>
                      <a:pt x="77" y="77"/>
                      <a:pt x="77" y="77"/>
                      <a:pt x="77" y="77"/>
                    </a:cubicBezTo>
                    <a:cubicBezTo>
                      <a:pt x="75" y="77"/>
                      <a:pt x="73" y="77"/>
                      <a:pt x="72" y="76"/>
                    </a:cubicBezTo>
                    <a:cubicBezTo>
                      <a:pt x="72" y="75"/>
                      <a:pt x="72" y="75"/>
                      <a:pt x="72" y="75"/>
                    </a:cubicBezTo>
                    <a:cubicBezTo>
                      <a:pt x="71" y="74"/>
                      <a:pt x="70" y="73"/>
                      <a:pt x="70" y="71"/>
                    </a:cubicBezTo>
                    <a:cubicBezTo>
                      <a:pt x="70" y="63"/>
                      <a:pt x="70" y="63"/>
                      <a:pt x="70" y="63"/>
                    </a:cubicBezTo>
                    <a:cubicBezTo>
                      <a:pt x="48" y="63"/>
                      <a:pt x="48" y="63"/>
                      <a:pt x="48" y="63"/>
                    </a:cubicBezTo>
                    <a:cubicBezTo>
                      <a:pt x="48" y="58"/>
                      <a:pt x="48" y="58"/>
                      <a:pt x="48" y="58"/>
                    </a:cubicBezTo>
                    <a:close/>
                    <a:moveTo>
                      <a:pt x="77" y="13"/>
                    </a:moveTo>
                    <a:cubicBezTo>
                      <a:pt x="74" y="7"/>
                      <a:pt x="74" y="7"/>
                      <a:pt x="74" y="7"/>
                    </a:cubicBezTo>
                    <a:cubicBezTo>
                      <a:pt x="73" y="6"/>
                      <a:pt x="73" y="6"/>
                      <a:pt x="72" y="6"/>
                    </a:cubicBezTo>
                    <a:cubicBezTo>
                      <a:pt x="48" y="6"/>
                      <a:pt x="48" y="6"/>
                      <a:pt x="48" y="6"/>
                    </a:cubicBezTo>
                    <a:cubicBezTo>
                      <a:pt x="48" y="10"/>
                      <a:pt x="48" y="10"/>
                      <a:pt x="48" y="10"/>
                    </a:cubicBezTo>
                    <a:cubicBezTo>
                      <a:pt x="70" y="10"/>
                      <a:pt x="70" y="10"/>
                      <a:pt x="70" y="10"/>
                    </a:cubicBezTo>
                    <a:cubicBezTo>
                      <a:pt x="75" y="20"/>
                      <a:pt x="75" y="20"/>
                      <a:pt x="75" y="20"/>
                    </a:cubicBezTo>
                    <a:cubicBezTo>
                      <a:pt x="48" y="20"/>
                      <a:pt x="48" y="20"/>
                      <a:pt x="48" y="20"/>
                    </a:cubicBezTo>
                    <a:cubicBezTo>
                      <a:pt x="48" y="25"/>
                      <a:pt x="48" y="25"/>
                      <a:pt x="48" y="25"/>
                    </a:cubicBezTo>
                    <a:cubicBezTo>
                      <a:pt x="77" y="25"/>
                      <a:pt x="77" y="25"/>
                      <a:pt x="77" y="25"/>
                    </a:cubicBezTo>
                    <a:cubicBezTo>
                      <a:pt x="77" y="13"/>
                      <a:pt x="77" y="13"/>
                      <a:pt x="77" y="13"/>
                    </a:cubicBezTo>
                    <a:close/>
                    <a:moveTo>
                      <a:pt x="77" y="41"/>
                    </a:moveTo>
                    <a:cubicBezTo>
                      <a:pt x="77" y="46"/>
                      <a:pt x="77" y="46"/>
                      <a:pt x="77" y="46"/>
                    </a:cubicBezTo>
                    <a:cubicBezTo>
                      <a:pt x="70" y="46"/>
                      <a:pt x="70" y="46"/>
                      <a:pt x="70" y="46"/>
                    </a:cubicBezTo>
                    <a:cubicBezTo>
                      <a:pt x="70" y="50"/>
                      <a:pt x="70" y="50"/>
                      <a:pt x="70" y="50"/>
                    </a:cubicBezTo>
                    <a:cubicBezTo>
                      <a:pt x="77" y="50"/>
                      <a:pt x="77" y="50"/>
                      <a:pt x="77" y="50"/>
                    </a:cubicBezTo>
                    <a:cubicBezTo>
                      <a:pt x="77" y="55"/>
                      <a:pt x="77" y="55"/>
                      <a:pt x="77" y="55"/>
                    </a:cubicBezTo>
                    <a:cubicBezTo>
                      <a:pt x="68" y="55"/>
                      <a:pt x="68" y="55"/>
                      <a:pt x="68" y="55"/>
                    </a:cubicBezTo>
                    <a:cubicBezTo>
                      <a:pt x="67" y="55"/>
                      <a:pt x="65" y="54"/>
                      <a:pt x="65" y="53"/>
                    </a:cubicBezTo>
                    <a:cubicBezTo>
                      <a:pt x="65" y="43"/>
                      <a:pt x="65" y="43"/>
                      <a:pt x="65" y="43"/>
                    </a:cubicBezTo>
                    <a:cubicBezTo>
                      <a:pt x="65" y="42"/>
                      <a:pt x="67" y="41"/>
                      <a:pt x="68" y="41"/>
                    </a:cubicBezTo>
                    <a:lnTo>
                      <a:pt x="77" y="41"/>
                    </a:lnTo>
                    <a:close/>
                    <a:moveTo>
                      <a:pt x="48" y="4"/>
                    </a:moveTo>
                    <a:cubicBezTo>
                      <a:pt x="22" y="4"/>
                      <a:pt x="22" y="4"/>
                      <a:pt x="22" y="4"/>
                    </a:cubicBezTo>
                    <a:cubicBezTo>
                      <a:pt x="20" y="8"/>
                      <a:pt x="20" y="8"/>
                      <a:pt x="20" y="8"/>
                    </a:cubicBezTo>
                    <a:cubicBezTo>
                      <a:pt x="20" y="0"/>
                      <a:pt x="20" y="0"/>
                      <a:pt x="20" y="0"/>
                    </a:cubicBezTo>
                    <a:cubicBezTo>
                      <a:pt x="20" y="0"/>
                      <a:pt x="20" y="0"/>
                      <a:pt x="20" y="0"/>
                    </a:cubicBezTo>
                    <a:cubicBezTo>
                      <a:pt x="48" y="0"/>
                      <a:pt x="48" y="0"/>
                      <a:pt x="48" y="0"/>
                    </a:cubicBezTo>
                    <a:cubicBezTo>
                      <a:pt x="48" y="4"/>
                      <a:pt x="48" y="4"/>
                      <a:pt x="48" y="4"/>
                    </a:cubicBezTo>
                    <a:close/>
                    <a:moveTo>
                      <a:pt x="20" y="73"/>
                    </a:moveTo>
                    <a:cubicBezTo>
                      <a:pt x="20" y="73"/>
                      <a:pt x="20" y="73"/>
                      <a:pt x="20" y="73"/>
                    </a:cubicBezTo>
                    <a:cubicBezTo>
                      <a:pt x="21" y="73"/>
                      <a:pt x="21" y="72"/>
                      <a:pt x="21" y="72"/>
                    </a:cubicBezTo>
                    <a:cubicBezTo>
                      <a:pt x="22" y="72"/>
                      <a:pt x="22" y="71"/>
                      <a:pt x="22" y="71"/>
                    </a:cubicBezTo>
                    <a:cubicBezTo>
                      <a:pt x="22" y="60"/>
                      <a:pt x="22" y="60"/>
                      <a:pt x="22" y="60"/>
                    </a:cubicBezTo>
                    <a:cubicBezTo>
                      <a:pt x="22" y="59"/>
                      <a:pt x="23" y="58"/>
                      <a:pt x="24" y="58"/>
                    </a:cubicBezTo>
                    <a:cubicBezTo>
                      <a:pt x="48" y="58"/>
                      <a:pt x="48" y="58"/>
                      <a:pt x="48" y="58"/>
                    </a:cubicBezTo>
                    <a:cubicBezTo>
                      <a:pt x="48" y="63"/>
                      <a:pt x="48" y="63"/>
                      <a:pt x="48" y="63"/>
                    </a:cubicBezTo>
                    <a:cubicBezTo>
                      <a:pt x="27" y="63"/>
                      <a:pt x="27" y="63"/>
                      <a:pt x="27" y="63"/>
                    </a:cubicBezTo>
                    <a:cubicBezTo>
                      <a:pt x="27" y="71"/>
                      <a:pt x="27" y="71"/>
                      <a:pt x="27" y="71"/>
                    </a:cubicBezTo>
                    <a:cubicBezTo>
                      <a:pt x="27" y="73"/>
                      <a:pt x="26" y="74"/>
                      <a:pt x="25" y="75"/>
                    </a:cubicBezTo>
                    <a:cubicBezTo>
                      <a:pt x="24" y="77"/>
                      <a:pt x="22" y="77"/>
                      <a:pt x="20" y="77"/>
                    </a:cubicBezTo>
                    <a:cubicBezTo>
                      <a:pt x="20" y="77"/>
                      <a:pt x="20" y="77"/>
                      <a:pt x="20" y="77"/>
                    </a:cubicBezTo>
                    <a:cubicBezTo>
                      <a:pt x="20" y="73"/>
                      <a:pt x="20" y="73"/>
                      <a:pt x="20" y="73"/>
                    </a:cubicBezTo>
                    <a:close/>
                    <a:moveTo>
                      <a:pt x="48" y="6"/>
                    </a:moveTo>
                    <a:cubicBezTo>
                      <a:pt x="25" y="6"/>
                      <a:pt x="25" y="6"/>
                      <a:pt x="25" y="6"/>
                    </a:cubicBezTo>
                    <a:cubicBezTo>
                      <a:pt x="25" y="6"/>
                      <a:pt x="25" y="6"/>
                      <a:pt x="25" y="6"/>
                    </a:cubicBezTo>
                    <a:cubicBezTo>
                      <a:pt x="25" y="6"/>
                      <a:pt x="24" y="6"/>
                      <a:pt x="23" y="7"/>
                    </a:cubicBezTo>
                    <a:cubicBezTo>
                      <a:pt x="20" y="13"/>
                      <a:pt x="20" y="13"/>
                      <a:pt x="20" y="13"/>
                    </a:cubicBezTo>
                    <a:cubicBezTo>
                      <a:pt x="20" y="25"/>
                      <a:pt x="20" y="25"/>
                      <a:pt x="20" y="25"/>
                    </a:cubicBezTo>
                    <a:cubicBezTo>
                      <a:pt x="48" y="25"/>
                      <a:pt x="48" y="25"/>
                      <a:pt x="48" y="25"/>
                    </a:cubicBezTo>
                    <a:cubicBezTo>
                      <a:pt x="48" y="20"/>
                      <a:pt x="48" y="20"/>
                      <a:pt x="48" y="20"/>
                    </a:cubicBezTo>
                    <a:cubicBezTo>
                      <a:pt x="22" y="20"/>
                      <a:pt x="22" y="20"/>
                      <a:pt x="22" y="20"/>
                    </a:cubicBezTo>
                    <a:cubicBezTo>
                      <a:pt x="27" y="10"/>
                      <a:pt x="27" y="10"/>
                      <a:pt x="27" y="10"/>
                    </a:cubicBezTo>
                    <a:cubicBezTo>
                      <a:pt x="48" y="10"/>
                      <a:pt x="48" y="10"/>
                      <a:pt x="48" y="10"/>
                    </a:cubicBezTo>
                    <a:cubicBezTo>
                      <a:pt x="48" y="6"/>
                      <a:pt x="48" y="6"/>
                      <a:pt x="48" y="6"/>
                    </a:cubicBezTo>
                    <a:close/>
                    <a:moveTo>
                      <a:pt x="20" y="55"/>
                    </a:moveTo>
                    <a:cubicBezTo>
                      <a:pt x="20" y="50"/>
                      <a:pt x="20" y="50"/>
                      <a:pt x="20" y="50"/>
                    </a:cubicBezTo>
                    <a:cubicBezTo>
                      <a:pt x="27" y="50"/>
                      <a:pt x="27" y="50"/>
                      <a:pt x="27" y="50"/>
                    </a:cubicBezTo>
                    <a:cubicBezTo>
                      <a:pt x="27" y="46"/>
                      <a:pt x="27" y="46"/>
                      <a:pt x="27" y="46"/>
                    </a:cubicBezTo>
                    <a:cubicBezTo>
                      <a:pt x="20" y="46"/>
                      <a:pt x="20" y="46"/>
                      <a:pt x="20" y="46"/>
                    </a:cubicBezTo>
                    <a:cubicBezTo>
                      <a:pt x="20" y="41"/>
                      <a:pt x="20" y="41"/>
                      <a:pt x="20" y="41"/>
                    </a:cubicBezTo>
                    <a:cubicBezTo>
                      <a:pt x="29" y="41"/>
                      <a:pt x="29" y="41"/>
                      <a:pt x="29" y="41"/>
                    </a:cubicBezTo>
                    <a:cubicBezTo>
                      <a:pt x="30" y="41"/>
                      <a:pt x="32" y="42"/>
                      <a:pt x="32" y="43"/>
                    </a:cubicBezTo>
                    <a:cubicBezTo>
                      <a:pt x="32" y="53"/>
                      <a:pt x="32" y="53"/>
                      <a:pt x="32" y="53"/>
                    </a:cubicBezTo>
                    <a:cubicBezTo>
                      <a:pt x="32" y="54"/>
                      <a:pt x="30" y="55"/>
                      <a:pt x="29" y="55"/>
                    </a:cubicBezTo>
                    <a:lnTo>
                      <a:pt x="20" y="55"/>
                    </a:lnTo>
                    <a:close/>
                    <a:moveTo>
                      <a:pt x="20" y="8"/>
                    </a:moveTo>
                    <a:cubicBezTo>
                      <a:pt x="14" y="19"/>
                      <a:pt x="14" y="19"/>
                      <a:pt x="14" y="19"/>
                    </a:cubicBezTo>
                    <a:cubicBezTo>
                      <a:pt x="14" y="20"/>
                      <a:pt x="14" y="20"/>
                      <a:pt x="14" y="20"/>
                    </a:cubicBezTo>
                    <a:cubicBezTo>
                      <a:pt x="14" y="20"/>
                      <a:pt x="14" y="20"/>
                      <a:pt x="14" y="20"/>
                    </a:cubicBezTo>
                    <a:cubicBezTo>
                      <a:pt x="5" y="29"/>
                      <a:pt x="5" y="29"/>
                      <a:pt x="5" y="29"/>
                    </a:cubicBezTo>
                    <a:cubicBezTo>
                      <a:pt x="5" y="58"/>
                      <a:pt x="5" y="58"/>
                      <a:pt x="5" y="58"/>
                    </a:cubicBezTo>
                    <a:cubicBezTo>
                      <a:pt x="5" y="60"/>
                      <a:pt x="5" y="60"/>
                      <a:pt x="5" y="60"/>
                    </a:cubicBezTo>
                    <a:cubicBezTo>
                      <a:pt x="5" y="71"/>
                      <a:pt x="5" y="71"/>
                      <a:pt x="5" y="71"/>
                    </a:cubicBezTo>
                    <a:cubicBezTo>
                      <a:pt x="5" y="71"/>
                      <a:pt x="5" y="72"/>
                      <a:pt x="5" y="72"/>
                    </a:cubicBezTo>
                    <a:cubicBezTo>
                      <a:pt x="6" y="72"/>
                      <a:pt x="6" y="73"/>
                      <a:pt x="7" y="73"/>
                    </a:cubicBezTo>
                    <a:cubicBezTo>
                      <a:pt x="20" y="73"/>
                      <a:pt x="20" y="73"/>
                      <a:pt x="20" y="73"/>
                    </a:cubicBezTo>
                    <a:cubicBezTo>
                      <a:pt x="20" y="77"/>
                      <a:pt x="20" y="77"/>
                      <a:pt x="20" y="77"/>
                    </a:cubicBezTo>
                    <a:cubicBezTo>
                      <a:pt x="7" y="77"/>
                      <a:pt x="7" y="77"/>
                      <a:pt x="7" y="77"/>
                    </a:cubicBezTo>
                    <a:cubicBezTo>
                      <a:pt x="5" y="77"/>
                      <a:pt x="3" y="77"/>
                      <a:pt x="2" y="75"/>
                    </a:cubicBezTo>
                    <a:cubicBezTo>
                      <a:pt x="1" y="74"/>
                      <a:pt x="0" y="73"/>
                      <a:pt x="0" y="71"/>
                    </a:cubicBezTo>
                    <a:cubicBezTo>
                      <a:pt x="0" y="60"/>
                      <a:pt x="0" y="60"/>
                      <a:pt x="0" y="60"/>
                    </a:cubicBezTo>
                    <a:cubicBezTo>
                      <a:pt x="0" y="58"/>
                      <a:pt x="0" y="58"/>
                      <a:pt x="0" y="58"/>
                    </a:cubicBezTo>
                    <a:cubicBezTo>
                      <a:pt x="0" y="28"/>
                      <a:pt x="0" y="28"/>
                      <a:pt x="0" y="28"/>
                    </a:cubicBezTo>
                    <a:cubicBezTo>
                      <a:pt x="0" y="28"/>
                      <a:pt x="0" y="28"/>
                      <a:pt x="0" y="28"/>
                    </a:cubicBezTo>
                    <a:cubicBezTo>
                      <a:pt x="0" y="28"/>
                      <a:pt x="0" y="27"/>
                      <a:pt x="1" y="27"/>
                    </a:cubicBezTo>
                    <a:cubicBezTo>
                      <a:pt x="10" y="17"/>
                      <a:pt x="10" y="17"/>
                      <a:pt x="10" y="17"/>
                    </a:cubicBezTo>
                    <a:cubicBezTo>
                      <a:pt x="18" y="1"/>
                      <a:pt x="18" y="1"/>
                      <a:pt x="18" y="1"/>
                    </a:cubicBezTo>
                    <a:cubicBezTo>
                      <a:pt x="18" y="0"/>
                      <a:pt x="19" y="0"/>
                      <a:pt x="20" y="0"/>
                    </a:cubicBezTo>
                    <a:cubicBezTo>
                      <a:pt x="20" y="8"/>
                      <a:pt x="20" y="8"/>
                      <a:pt x="20" y="8"/>
                    </a:cubicBezTo>
                    <a:close/>
                    <a:moveTo>
                      <a:pt x="20" y="13"/>
                    </a:moveTo>
                    <a:cubicBezTo>
                      <a:pt x="16" y="22"/>
                      <a:pt x="16" y="22"/>
                      <a:pt x="16" y="22"/>
                    </a:cubicBezTo>
                    <a:cubicBezTo>
                      <a:pt x="15" y="22"/>
                      <a:pt x="15" y="22"/>
                      <a:pt x="15" y="23"/>
                    </a:cubicBezTo>
                    <a:cubicBezTo>
                      <a:pt x="15" y="24"/>
                      <a:pt x="16" y="25"/>
                      <a:pt x="18" y="25"/>
                    </a:cubicBezTo>
                    <a:cubicBezTo>
                      <a:pt x="20" y="25"/>
                      <a:pt x="20" y="25"/>
                      <a:pt x="20" y="25"/>
                    </a:cubicBezTo>
                    <a:cubicBezTo>
                      <a:pt x="20" y="13"/>
                      <a:pt x="20" y="13"/>
                      <a:pt x="20" y="13"/>
                    </a:cubicBezTo>
                    <a:close/>
                    <a:moveTo>
                      <a:pt x="20" y="41"/>
                    </a:moveTo>
                    <a:cubicBezTo>
                      <a:pt x="11" y="41"/>
                      <a:pt x="11" y="41"/>
                      <a:pt x="11" y="41"/>
                    </a:cubicBezTo>
                    <a:cubicBezTo>
                      <a:pt x="9" y="41"/>
                      <a:pt x="8" y="42"/>
                      <a:pt x="8" y="43"/>
                    </a:cubicBezTo>
                    <a:cubicBezTo>
                      <a:pt x="8" y="53"/>
                      <a:pt x="8" y="53"/>
                      <a:pt x="8" y="53"/>
                    </a:cubicBezTo>
                    <a:cubicBezTo>
                      <a:pt x="8" y="54"/>
                      <a:pt x="9" y="55"/>
                      <a:pt x="11" y="55"/>
                    </a:cubicBezTo>
                    <a:cubicBezTo>
                      <a:pt x="20" y="55"/>
                      <a:pt x="20" y="55"/>
                      <a:pt x="20" y="55"/>
                    </a:cubicBezTo>
                    <a:cubicBezTo>
                      <a:pt x="20" y="50"/>
                      <a:pt x="20" y="50"/>
                      <a:pt x="20" y="50"/>
                    </a:cubicBezTo>
                    <a:cubicBezTo>
                      <a:pt x="13" y="50"/>
                      <a:pt x="13" y="50"/>
                      <a:pt x="13" y="50"/>
                    </a:cubicBezTo>
                    <a:cubicBezTo>
                      <a:pt x="13" y="46"/>
                      <a:pt x="13" y="46"/>
                      <a:pt x="13" y="46"/>
                    </a:cubicBezTo>
                    <a:cubicBezTo>
                      <a:pt x="20" y="46"/>
                      <a:pt x="20" y="46"/>
                      <a:pt x="20" y="46"/>
                    </a:cubicBez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7" name="Freeform 163"/>
              <p:cNvSpPr>
                <a:spLocks noEditPoints="1"/>
              </p:cNvSpPr>
              <p:nvPr/>
            </p:nvSpPr>
            <p:spPr bwMode="auto">
              <a:xfrm>
                <a:off x="7516824" y="2511440"/>
                <a:ext cx="225425" cy="611192"/>
              </a:xfrm>
              <a:custGeom>
                <a:avLst/>
                <a:gdLst>
                  <a:gd name="T0" fmla="*/ 60 w 100"/>
                  <a:gd name="T1" fmla="*/ 266 h 270"/>
                  <a:gd name="T2" fmla="*/ 60 w 100"/>
                  <a:gd name="T3" fmla="*/ 129 h 270"/>
                  <a:gd name="T4" fmla="*/ 62 w 100"/>
                  <a:gd name="T5" fmla="*/ 127 h 270"/>
                  <a:gd name="T6" fmla="*/ 86 w 100"/>
                  <a:gd name="T7" fmla="*/ 107 h 270"/>
                  <a:gd name="T8" fmla="*/ 95 w 100"/>
                  <a:gd name="T9" fmla="*/ 73 h 270"/>
                  <a:gd name="T10" fmla="*/ 81 w 100"/>
                  <a:gd name="T11" fmla="*/ 25 h 270"/>
                  <a:gd name="T12" fmla="*/ 50 w 100"/>
                  <a:gd name="T13" fmla="*/ 5 h 270"/>
                  <a:gd name="T14" fmla="*/ 50 w 100"/>
                  <a:gd name="T15" fmla="*/ 5 h 270"/>
                  <a:gd name="T16" fmla="*/ 50 w 100"/>
                  <a:gd name="T17" fmla="*/ 0 h 270"/>
                  <a:gd name="T18" fmla="*/ 50 w 100"/>
                  <a:gd name="T19" fmla="*/ 0 h 270"/>
                  <a:gd name="T20" fmla="*/ 85 w 100"/>
                  <a:gd name="T21" fmla="*/ 23 h 270"/>
                  <a:gd name="T22" fmla="*/ 100 w 100"/>
                  <a:gd name="T23" fmla="*/ 73 h 270"/>
                  <a:gd name="T24" fmla="*/ 90 w 100"/>
                  <a:gd name="T25" fmla="*/ 110 h 270"/>
                  <a:gd name="T26" fmla="*/ 65 w 100"/>
                  <a:gd name="T27" fmla="*/ 131 h 270"/>
                  <a:gd name="T28" fmla="*/ 65 w 100"/>
                  <a:gd name="T29" fmla="*/ 268 h 270"/>
                  <a:gd name="T30" fmla="*/ 62 w 100"/>
                  <a:gd name="T31" fmla="*/ 270 h 270"/>
                  <a:gd name="T32" fmla="*/ 50 w 100"/>
                  <a:gd name="T33" fmla="*/ 270 h 270"/>
                  <a:gd name="T34" fmla="*/ 50 w 100"/>
                  <a:gd name="T35" fmla="*/ 266 h 270"/>
                  <a:gd name="T36" fmla="*/ 60 w 100"/>
                  <a:gd name="T37" fmla="*/ 266 h 270"/>
                  <a:gd name="T38" fmla="*/ 50 w 100"/>
                  <a:gd name="T39" fmla="*/ 5 h 270"/>
                  <a:gd name="T40" fmla="*/ 20 w 100"/>
                  <a:gd name="T41" fmla="*/ 25 h 270"/>
                  <a:gd name="T42" fmla="*/ 5 w 100"/>
                  <a:gd name="T43" fmla="*/ 73 h 270"/>
                  <a:gd name="T44" fmla="*/ 14 w 100"/>
                  <a:gd name="T45" fmla="*/ 107 h 270"/>
                  <a:gd name="T46" fmla="*/ 39 w 100"/>
                  <a:gd name="T47" fmla="*/ 127 h 270"/>
                  <a:gd name="T48" fmla="*/ 40 w 100"/>
                  <a:gd name="T49" fmla="*/ 129 h 270"/>
                  <a:gd name="T50" fmla="*/ 40 w 100"/>
                  <a:gd name="T51" fmla="*/ 129 h 270"/>
                  <a:gd name="T52" fmla="*/ 40 w 100"/>
                  <a:gd name="T53" fmla="*/ 266 h 270"/>
                  <a:gd name="T54" fmla="*/ 50 w 100"/>
                  <a:gd name="T55" fmla="*/ 266 h 270"/>
                  <a:gd name="T56" fmla="*/ 50 w 100"/>
                  <a:gd name="T57" fmla="*/ 270 h 270"/>
                  <a:gd name="T58" fmla="*/ 38 w 100"/>
                  <a:gd name="T59" fmla="*/ 270 h 270"/>
                  <a:gd name="T60" fmla="*/ 35 w 100"/>
                  <a:gd name="T61" fmla="*/ 268 h 270"/>
                  <a:gd name="T62" fmla="*/ 35 w 100"/>
                  <a:gd name="T63" fmla="*/ 131 h 270"/>
                  <a:gd name="T64" fmla="*/ 10 w 100"/>
                  <a:gd name="T65" fmla="*/ 110 h 270"/>
                  <a:gd name="T66" fmla="*/ 0 w 100"/>
                  <a:gd name="T67" fmla="*/ 73 h 270"/>
                  <a:gd name="T68" fmla="*/ 16 w 100"/>
                  <a:gd name="T69" fmla="*/ 23 h 270"/>
                  <a:gd name="T70" fmla="*/ 50 w 100"/>
                  <a:gd name="T71" fmla="*/ 0 h 270"/>
                  <a:gd name="T72" fmla="*/ 50 w 100"/>
                  <a:gd name="T73" fmla="*/ 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270">
                    <a:moveTo>
                      <a:pt x="60" y="266"/>
                    </a:moveTo>
                    <a:cubicBezTo>
                      <a:pt x="60" y="129"/>
                      <a:pt x="60" y="129"/>
                      <a:pt x="60" y="129"/>
                    </a:cubicBezTo>
                    <a:cubicBezTo>
                      <a:pt x="60" y="128"/>
                      <a:pt x="61" y="127"/>
                      <a:pt x="62" y="127"/>
                    </a:cubicBezTo>
                    <a:cubicBezTo>
                      <a:pt x="72" y="124"/>
                      <a:pt x="80" y="117"/>
                      <a:pt x="86" y="107"/>
                    </a:cubicBezTo>
                    <a:cubicBezTo>
                      <a:pt x="92" y="98"/>
                      <a:pt x="95" y="86"/>
                      <a:pt x="95" y="73"/>
                    </a:cubicBezTo>
                    <a:cubicBezTo>
                      <a:pt x="95" y="57"/>
                      <a:pt x="90" y="39"/>
                      <a:pt x="81" y="25"/>
                    </a:cubicBezTo>
                    <a:cubicBezTo>
                      <a:pt x="72" y="13"/>
                      <a:pt x="62" y="5"/>
                      <a:pt x="50" y="5"/>
                    </a:cubicBezTo>
                    <a:cubicBezTo>
                      <a:pt x="50" y="5"/>
                      <a:pt x="50" y="5"/>
                      <a:pt x="50" y="5"/>
                    </a:cubicBezTo>
                    <a:cubicBezTo>
                      <a:pt x="50" y="0"/>
                      <a:pt x="50" y="0"/>
                      <a:pt x="50" y="0"/>
                    </a:cubicBezTo>
                    <a:cubicBezTo>
                      <a:pt x="50" y="0"/>
                      <a:pt x="50" y="0"/>
                      <a:pt x="50" y="0"/>
                    </a:cubicBezTo>
                    <a:cubicBezTo>
                      <a:pt x="64" y="0"/>
                      <a:pt x="76" y="10"/>
                      <a:pt x="85" y="23"/>
                    </a:cubicBezTo>
                    <a:cubicBezTo>
                      <a:pt x="94" y="37"/>
                      <a:pt x="100" y="56"/>
                      <a:pt x="100" y="73"/>
                    </a:cubicBezTo>
                    <a:cubicBezTo>
                      <a:pt x="100" y="87"/>
                      <a:pt x="96" y="100"/>
                      <a:pt x="90" y="110"/>
                    </a:cubicBezTo>
                    <a:cubicBezTo>
                      <a:pt x="84" y="120"/>
                      <a:pt x="75" y="127"/>
                      <a:pt x="65" y="131"/>
                    </a:cubicBezTo>
                    <a:cubicBezTo>
                      <a:pt x="65" y="268"/>
                      <a:pt x="65" y="268"/>
                      <a:pt x="65" y="268"/>
                    </a:cubicBezTo>
                    <a:cubicBezTo>
                      <a:pt x="65" y="269"/>
                      <a:pt x="64" y="270"/>
                      <a:pt x="62" y="270"/>
                    </a:cubicBezTo>
                    <a:cubicBezTo>
                      <a:pt x="50" y="270"/>
                      <a:pt x="50" y="270"/>
                      <a:pt x="50" y="270"/>
                    </a:cubicBezTo>
                    <a:cubicBezTo>
                      <a:pt x="50" y="266"/>
                      <a:pt x="50" y="266"/>
                      <a:pt x="50" y="266"/>
                    </a:cubicBezTo>
                    <a:lnTo>
                      <a:pt x="60" y="266"/>
                    </a:lnTo>
                    <a:close/>
                    <a:moveTo>
                      <a:pt x="50" y="5"/>
                    </a:moveTo>
                    <a:cubicBezTo>
                      <a:pt x="39" y="5"/>
                      <a:pt x="28" y="13"/>
                      <a:pt x="20" y="25"/>
                    </a:cubicBezTo>
                    <a:cubicBezTo>
                      <a:pt x="11" y="39"/>
                      <a:pt x="5" y="57"/>
                      <a:pt x="5" y="73"/>
                    </a:cubicBezTo>
                    <a:cubicBezTo>
                      <a:pt x="5" y="86"/>
                      <a:pt x="9" y="98"/>
                      <a:pt x="14" y="107"/>
                    </a:cubicBezTo>
                    <a:cubicBezTo>
                      <a:pt x="20" y="117"/>
                      <a:pt x="29" y="124"/>
                      <a:pt x="39" y="127"/>
                    </a:cubicBezTo>
                    <a:cubicBezTo>
                      <a:pt x="40" y="127"/>
                      <a:pt x="40" y="128"/>
                      <a:pt x="40" y="129"/>
                    </a:cubicBezTo>
                    <a:cubicBezTo>
                      <a:pt x="40" y="129"/>
                      <a:pt x="40" y="129"/>
                      <a:pt x="40" y="129"/>
                    </a:cubicBezTo>
                    <a:cubicBezTo>
                      <a:pt x="40" y="266"/>
                      <a:pt x="40" y="266"/>
                      <a:pt x="40" y="266"/>
                    </a:cubicBezTo>
                    <a:cubicBezTo>
                      <a:pt x="50" y="266"/>
                      <a:pt x="50" y="266"/>
                      <a:pt x="50" y="266"/>
                    </a:cubicBezTo>
                    <a:cubicBezTo>
                      <a:pt x="50" y="270"/>
                      <a:pt x="50" y="270"/>
                      <a:pt x="50" y="270"/>
                    </a:cubicBezTo>
                    <a:cubicBezTo>
                      <a:pt x="38" y="270"/>
                      <a:pt x="38" y="270"/>
                      <a:pt x="38" y="270"/>
                    </a:cubicBezTo>
                    <a:cubicBezTo>
                      <a:pt x="37" y="270"/>
                      <a:pt x="35" y="269"/>
                      <a:pt x="35" y="268"/>
                    </a:cubicBezTo>
                    <a:cubicBezTo>
                      <a:pt x="35" y="131"/>
                      <a:pt x="35" y="131"/>
                      <a:pt x="35" y="131"/>
                    </a:cubicBezTo>
                    <a:cubicBezTo>
                      <a:pt x="25" y="127"/>
                      <a:pt x="17" y="119"/>
                      <a:pt x="10" y="110"/>
                    </a:cubicBezTo>
                    <a:cubicBezTo>
                      <a:pt x="4" y="100"/>
                      <a:pt x="0" y="87"/>
                      <a:pt x="0" y="73"/>
                    </a:cubicBezTo>
                    <a:cubicBezTo>
                      <a:pt x="0" y="56"/>
                      <a:pt x="6" y="37"/>
                      <a:pt x="16" y="23"/>
                    </a:cubicBezTo>
                    <a:cubicBezTo>
                      <a:pt x="25" y="10"/>
                      <a:pt x="37" y="0"/>
                      <a:pt x="50" y="0"/>
                    </a:cubicBezTo>
                    <a:lnTo>
                      <a:pt x="5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8" name="Freeform 164"/>
              <p:cNvSpPr>
                <a:spLocks noEditPoints="1"/>
              </p:cNvSpPr>
              <p:nvPr/>
            </p:nvSpPr>
            <p:spPr bwMode="auto">
              <a:xfrm>
                <a:off x="8728089" y="4232299"/>
                <a:ext cx="155575" cy="155576"/>
              </a:xfrm>
              <a:custGeom>
                <a:avLst/>
                <a:gdLst>
                  <a:gd name="T0" fmla="*/ 35 w 69"/>
                  <a:gd name="T1" fmla="*/ 64 h 69"/>
                  <a:gd name="T2" fmla="*/ 56 w 69"/>
                  <a:gd name="T3" fmla="*/ 55 h 69"/>
                  <a:gd name="T4" fmla="*/ 64 w 69"/>
                  <a:gd name="T5" fmla="*/ 34 h 69"/>
                  <a:gd name="T6" fmla="*/ 56 w 69"/>
                  <a:gd name="T7" fmla="*/ 13 h 69"/>
                  <a:gd name="T8" fmla="*/ 35 w 69"/>
                  <a:gd name="T9" fmla="*/ 5 h 69"/>
                  <a:gd name="T10" fmla="*/ 35 w 69"/>
                  <a:gd name="T11" fmla="*/ 0 h 69"/>
                  <a:gd name="T12" fmla="*/ 59 w 69"/>
                  <a:gd name="T13" fmla="*/ 10 h 69"/>
                  <a:gd name="T14" fmla="*/ 69 w 69"/>
                  <a:gd name="T15" fmla="*/ 34 h 69"/>
                  <a:gd name="T16" fmla="*/ 59 w 69"/>
                  <a:gd name="T17" fmla="*/ 59 h 69"/>
                  <a:gd name="T18" fmla="*/ 35 w 69"/>
                  <a:gd name="T19" fmla="*/ 69 h 69"/>
                  <a:gd name="T20" fmla="*/ 35 w 69"/>
                  <a:gd name="T21" fmla="*/ 64 h 69"/>
                  <a:gd name="T22" fmla="*/ 35 w 69"/>
                  <a:gd name="T23" fmla="*/ 27 h 69"/>
                  <a:gd name="T24" fmla="*/ 35 w 69"/>
                  <a:gd name="T25" fmla="*/ 32 h 69"/>
                  <a:gd name="T26" fmla="*/ 40 w 69"/>
                  <a:gd name="T27" fmla="*/ 32 h 69"/>
                  <a:gd name="T28" fmla="*/ 36 w 69"/>
                  <a:gd name="T29" fmla="*/ 36 h 69"/>
                  <a:gd name="T30" fmla="*/ 35 w 69"/>
                  <a:gd name="T31" fmla="*/ 37 h 69"/>
                  <a:gd name="T32" fmla="*/ 35 w 69"/>
                  <a:gd name="T33" fmla="*/ 45 h 69"/>
                  <a:gd name="T34" fmla="*/ 40 w 69"/>
                  <a:gd name="T35" fmla="*/ 39 h 69"/>
                  <a:gd name="T36" fmla="*/ 47 w 69"/>
                  <a:gd name="T37" fmla="*/ 31 h 69"/>
                  <a:gd name="T38" fmla="*/ 48 w 69"/>
                  <a:gd name="T39" fmla="*/ 30 h 69"/>
                  <a:gd name="T40" fmla="*/ 45 w 69"/>
                  <a:gd name="T41" fmla="*/ 27 h 69"/>
                  <a:gd name="T42" fmla="*/ 35 w 69"/>
                  <a:gd name="T43" fmla="*/ 27 h 69"/>
                  <a:gd name="T44" fmla="*/ 21 w 69"/>
                  <a:gd name="T45" fmla="*/ 61 h 69"/>
                  <a:gd name="T46" fmla="*/ 26 w 69"/>
                  <a:gd name="T47" fmla="*/ 63 h 69"/>
                  <a:gd name="T48" fmla="*/ 35 w 69"/>
                  <a:gd name="T49" fmla="*/ 64 h 69"/>
                  <a:gd name="T50" fmla="*/ 35 w 69"/>
                  <a:gd name="T51" fmla="*/ 64 h 69"/>
                  <a:gd name="T52" fmla="*/ 35 w 69"/>
                  <a:gd name="T53" fmla="*/ 69 h 69"/>
                  <a:gd name="T54" fmla="*/ 35 w 69"/>
                  <a:gd name="T55" fmla="*/ 69 h 69"/>
                  <a:gd name="T56" fmla="*/ 25 w 69"/>
                  <a:gd name="T57" fmla="*/ 68 h 69"/>
                  <a:gd name="T58" fmla="*/ 16 w 69"/>
                  <a:gd name="T59" fmla="*/ 63 h 69"/>
                  <a:gd name="T60" fmla="*/ 16 w 69"/>
                  <a:gd name="T61" fmla="*/ 63 h 69"/>
                  <a:gd name="T62" fmla="*/ 15 w 69"/>
                  <a:gd name="T63" fmla="*/ 63 h 69"/>
                  <a:gd name="T64" fmla="*/ 15 w 69"/>
                  <a:gd name="T65" fmla="*/ 60 h 69"/>
                  <a:gd name="T66" fmla="*/ 35 w 69"/>
                  <a:gd name="T67" fmla="*/ 37 h 69"/>
                  <a:gd name="T68" fmla="*/ 35 w 69"/>
                  <a:gd name="T69" fmla="*/ 45 h 69"/>
                  <a:gd name="T70" fmla="*/ 21 w 69"/>
                  <a:gd name="T71" fmla="*/ 61 h 69"/>
                  <a:gd name="T72" fmla="*/ 35 w 69"/>
                  <a:gd name="T73" fmla="*/ 5 h 69"/>
                  <a:gd name="T74" fmla="*/ 35 w 69"/>
                  <a:gd name="T75" fmla="*/ 5 h 69"/>
                  <a:gd name="T76" fmla="*/ 15 w 69"/>
                  <a:gd name="T77" fmla="*/ 12 h 69"/>
                  <a:gd name="T78" fmla="*/ 6 w 69"/>
                  <a:gd name="T79" fmla="*/ 27 h 69"/>
                  <a:gd name="T80" fmla="*/ 35 w 69"/>
                  <a:gd name="T81" fmla="*/ 27 h 69"/>
                  <a:gd name="T82" fmla="*/ 35 w 69"/>
                  <a:gd name="T83" fmla="*/ 27 h 69"/>
                  <a:gd name="T84" fmla="*/ 35 w 69"/>
                  <a:gd name="T85" fmla="*/ 32 h 69"/>
                  <a:gd name="T86" fmla="*/ 35 w 69"/>
                  <a:gd name="T87" fmla="*/ 32 h 69"/>
                  <a:gd name="T88" fmla="*/ 3 w 69"/>
                  <a:gd name="T89" fmla="*/ 32 h 69"/>
                  <a:gd name="T90" fmla="*/ 3 w 69"/>
                  <a:gd name="T91" fmla="*/ 32 h 69"/>
                  <a:gd name="T92" fmla="*/ 2 w 69"/>
                  <a:gd name="T93" fmla="*/ 32 h 69"/>
                  <a:gd name="T94" fmla="*/ 0 w 69"/>
                  <a:gd name="T95" fmla="*/ 29 h 69"/>
                  <a:gd name="T96" fmla="*/ 12 w 69"/>
                  <a:gd name="T97" fmla="*/ 8 h 69"/>
                  <a:gd name="T98" fmla="*/ 35 w 69"/>
                  <a:gd name="T99" fmla="*/ 0 h 69"/>
                  <a:gd name="T100" fmla="*/ 35 w 69"/>
                  <a:gd name="T101" fmla="*/ 0 h 69"/>
                  <a:gd name="T102" fmla="*/ 35 w 69"/>
                  <a:gd name="T103" fmla="*/ 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 h="69">
                    <a:moveTo>
                      <a:pt x="35" y="64"/>
                    </a:moveTo>
                    <a:cubicBezTo>
                      <a:pt x="43" y="64"/>
                      <a:pt x="50" y="61"/>
                      <a:pt x="56" y="55"/>
                    </a:cubicBezTo>
                    <a:cubicBezTo>
                      <a:pt x="61" y="50"/>
                      <a:pt x="64" y="43"/>
                      <a:pt x="64" y="34"/>
                    </a:cubicBezTo>
                    <a:cubicBezTo>
                      <a:pt x="64" y="26"/>
                      <a:pt x="61" y="19"/>
                      <a:pt x="56" y="13"/>
                    </a:cubicBezTo>
                    <a:cubicBezTo>
                      <a:pt x="50" y="8"/>
                      <a:pt x="43" y="5"/>
                      <a:pt x="35" y="5"/>
                    </a:cubicBezTo>
                    <a:cubicBezTo>
                      <a:pt x="35" y="0"/>
                      <a:pt x="35" y="0"/>
                      <a:pt x="35" y="0"/>
                    </a:cubicBezTo>
                    <a:cubicBezTo>
                      <a:pt x="44" y="0"/>
                      <a:pt x="53" y="4"/>
                      <a:pt x="59" y="10"/>
                    </a:cubicBezTo>
                    <a:cubicBezTo>
                      <a:pt x="65" y="16"/>
                      <a:pt x="69" y="25"/>
                      <a:pt x="69" y="34"/>
                    </a:cubicBezTo>
                    <a:cubicBezTo>
                      <a:pt x="69" y="44"/>
                      <a:pt x="65" y="53"/>
                      <a:pt x="59" y="59"/>
                    </a:cubicBezTo>
                    <a:cubicBezTo>
                      <a:pt x="53" y="65"/>
                      <a:pt x="44" y="69"/>
                      <a:pt x="35" y="69"/>
                    </a:cubicBezTo>
                    <a:cubicBezTo>
                      <a:pt x="35" y="64"/>
                      <a:pt x="35" y="64"/>
                      <a:pt x="35" y="64"/>
                    </a:cubicBezTo>
                    <a:close/>
                    <a:moveTo>
                      <a:pt x="35" y="27"/>
                    </a:moveTo>
                    <a:cubicBezTo>
                      <a:pt x="35" y="32"/>
                      <a:pt x="35" y="32"/>
                      <a:pt x="35" y="32"/>
                    </a:cubicBezTo>
                    <a:cubicBezTo>
                      <a:pt x="40" y="32"/>
                      <a:pt x="40" y="32"/>
                      <a:pt x="40" y="32"/>
                    </a:cubicBezTo>
                    <a:cubicBezTo>
                      <a:pt x="36" y="36"/>
                      <a:pt x="36" y="36"/>
                      <a:pt x="36" y="36"/>
                    </a:cubicBezTo>
                    <a:cubicBezTo>
                      <a:pt x="35" y="37"/>
                      <a:pt x="35" y="37"/>
                      <a:pt x="35" y="37"/>
                    </a:cubicBezTo>
                    <a:cubicBezTo>
                      <a:pt x="35" y="45"/>
                      <a:pt x="35" y="45"/>
                      <a:pt x="35" y="45"/>
                    </a:cubicBezTo>
                    <a:cubicBezTo>
                      <a:pt x="40" y="39"/>
                      <a:pt x="40" y="39"/>
                      <a:pt x="40" y="39"/>
                    </a:cubicBezTo>
                    <a:cubicBezTo>
                      <a:pt x="47" y="31"/>
                      <a:pt x="47" y="31"/>
                      <a:pt x="47" y="31"/>
                    </a:cubicBezTo>
                    <a:cubicBezTo>
                      <a:pt x="47" y="31"/>
                      <a:pt x="48" y="30"/>
                      <a:pt x="48" y="30"/>
                    </a:cubicBezTo>
                    <a:cubicBezTo>
                      <a:pt x="48" y="28"/>
                      <a:pt x="46" y="27"/>
                      <a:pt x="45" y="27"/>
                    </a:cubicBezTo>
                    <a:lnTo>
                      <a:pt x="35" y="27"/>
                    </a:lnTo>
                    <a:close/>
                    <a:moveTo>
                      <a:pt x="21" y="61"/>
                    </a:moveTo>
                    <a:cubicBezTo>
                      <a:pt x="22" y="62"/>
                      <a:pt x="24" y="62"/>
                      <a:pt x="26" y="63"/>
                    </a:cubicBezTo>
                    <a:cubicBezTo>
                      <a:pt x="29" y="64"/>
                      <a:pt x="32" y="64"/>
                      <a:pt x="35" y="64"/>
                    </a:cubicBezTo>
                    <a:cubicBezTo>
                      <a:pt x="35" y="64"/>
                      <a:pt x="35" y="64"/>
                      <a:pt x="35" y="64"/>
                    </a:cubicBezTo>
                    <a:cubicBezTo>
                      <a:pt x="35" y="69"/>
                      <a:pt x="35" y="69"/>
                      <a:pt x="35" y="69"/>
                    </a:cubicBezTo>
                    <a:cubicBezTo>
                      <a:pt x="35" y="69"/>
                      <a:pt x="35" y="69"/>
                      <a:pt x="35" y="69"/>
                    </a:cubicBezTo>
                    <a:cubicBezTo>
                      <a:pt x="31" y="69"/>
                      <a:pt x="28" y="68"/>
                      <a:pt x="25" y="68"/>
                    </a:cubicBezTo>
                    <a:cubicBezTo>
                      <a:pt x="22" y="67"/>
                      <a:pt x="19" y="65"/>
                      <a:pt x="16" y="63"/>
                    </a:cubicBezTo>
                    <a:cubicBezTo>
                      <a:pt x="16" y="63"/>
                      <a:pt x="16" y="63"/>
                      <a:pt x="16" y="63"/>
                    </a:cubicBezTo>
                    <a:cubicBezTo>
                      <a:pt x="16" y="63"/>
                      <a:pt x="16" y="63"/>
                      <a:pt x="15" y="63"/>
                    </a:cubicBezTo>
                    <a:cubicBezTo>
                      <a:pt x="14" y="62"/>
                      <a:pt x="14" y="61"/>
                      <a:pt x="15" y="60"/>
                    </a:cubicBezTo>
                    <a:cubicBezTo>
                      <a:pt x="35" y="37"/>
                      <a:pt x="35" y="37"/>
                      <a:pt x="35" y="37"/>
                    </a:cubicBezTo>
                    <a:cubicBezTo>
                      <a:pt x="35" y="45"/>
                      <a:pt x="35" y="45"/>
                      <a:pt x="35" y="45"/>
                    </a:cubicBezTo>
                    <a:cubicBezTo>
                      <a:pt x="21" y="61"/>
                      <a:pt x="21" y="61"/>
                      <a:pt x="21" y="61"/>
                    </a:cubicBezTo>
                    <a:close/>
                    <a:moveTo>
                      <a:pt x="35" y="5"/>
                    </a:moveTo>
                    <a:cubicBezTo>
                      <a:pt x="35" y="5"/>
                      <a:pt x="35" y="5"/>
                      <a:pt x="35" y="5"/>
                    </a:cubicBezTo>
                    <a:cubicBezTo>
                      <a:pt x="27" y="5"/>
                      <a:pt x="20" y="7"/>
                      <a:pt x="15" y="12"/>
                    </a:cubicBezTo>
                    <a:cubicBezTo>
                      <a:pt x="11" y="16"/>
                      <a:pt x="7" y="21"/>
                      <a:pt x="6" y="27"/>
                    </a:cubicBezTo>
                    <a:cubicBezTo>
                      <a:pt x="35" y="27"/>
                      <a:pt x="35" y="27"/>
                      <a:pt x="35" y="27"/>
                    </a:cubicBezTo>
                    <a:cubicBezTo>
                      <a:pt x="35" y="27"/>
                      <a:pt x="35" y="27"/>
                      <a:pt x="35" y="27"/>
                    </a:cubicBezTo>
                    <a:cubicBezTo>
                      <a:pt x="35" y="32"/>
                      <a:pt x="35" y="32"/>
                      <a:pt x="35" y="32"/>
                    </a:cubicBezTo>
                    <a:cubicBezTo>
                      <a:pt x="35" y="32"/>
                      <a:pt x="35" y="32"/>
                      <a:pt x="35" y="32"/>
                    </a:cubicBezTo>
                    <a:cubicBezTo>
                      <a:pt x="3" y="32"/>
                      <a:pt x="3" y="32"/>
                      <a:pt x="3" y="32"/>
                    </a:cubicBezTo>
                    <a:cubicBezTo>
                      <a:pt x="3" y="32"/>
                      <a:pt x="3" y="32"/>
                      <a:pt x="3" y="32"/>
                    </a:cubicBezTo>
                    <a:cubicBezTo>
                      <a:pt x="3" y="32"/>
                      <a:pt x="3" y="32"/>
                      <a:pt x="2" y="32"/>
                    </a:cubicBezTo>
                    <a:cubicBezTo>
                      <a:pt x="1" y="32"/>
                      <a:pt x="0" y="31"/>
                      <a:pt x="0" y="29"/>
                    </a:cubicBezTo>
                    <a:cubicBezTo>
                      <a:pt x="2" y="21"/>
                      <a:pt x="6" y="14"/>
                      <a:pt x="12" y="8"/>
                    </a:cubicBezTo>
                    <a:cubicBezTo>
                      <a:pt x="18" y="3"/>
                      <a:pt x="26" y="0"/>
                      <a:pt x="35" y="0"/>
                    </a:cubicBezTo>
                    <a:cubicBezTo>
                      <a:pt x="35" y="0"/>
                      <a:pt x="35" y="0"/>
                      <a:pt x="35" y="0"/>
                    </a:cubicBezTo>
                    <a:lnTo>
                      <a:pt x="3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9" name="Freeform 165"/>
              <p:cNvSpPr>
                <a:spLocks noEditPoints="1"/>
              </p:cNvSpPr>
              <p:nvPr/>
            </p:nvSpPr>
            <p:spPr bwMode="auto">
              <a:xfrm>
                <a:off x="8501076" y="4303738"/>
                <a:ext cx="309564" cy="292102"/>
              </a:xfrm>
              <a:custGeom>
                <a:avLst/>
                <a:gdLst>
                  <a:gd name="T0" fmla="*/ 69 w 137"/>
                  <a:gd name="T1" fmla="*/ 124 h 129"/>
                  <a:gd name="T2" fmla="*/ 86 w 137"/>
                  <a:gd name="T3" fmla="*/ 124 h 129"/>
                  <a:gd name="T4" fmla="*/ 84 w 137"/>
                  <a:gd name="T5" fmla="*/ 122 h 129"/>
                  <a:gd name="T6" fmla="*/ 75 w 137"/>
                  <a:gd name="T7" fmla="*/ 119 h 129"/>
                  <a:gd name="T8" fmla="*/ 73 w 137"/>
                  <a:gd name="T9" fmla="*/ 116 h 129"/>
                  <a:gd name="T10" fmla="*/ 73 w 137"/>
                  <a:gd name="T11" fmla="*/ 116 h 129"/>
                  <a:gd name="T12" fmla="*/ 73 w 137"/>
                  <a:gd name="T13" fmla="*/ 76 h 129"/>
                  <a:gd name="T14" fmla="*/ 73 w 137"/>
                  <a:gd name="T15" fmla="*/ 73 h 129"/>
                  <a:gd name="T16" fmla="*/ 73 w 137"/>
                  <a:gd name="T17" fmla="*/ 69 h 129"/>
                  <a:gd name="T18" fmla="*/ 74 w 137"/>
                  <a:gd name="T19" fmla="*/ 67 h 129"/>
                  <a:gd name="T20" fmla="*/ 111 w 137"/>
                  <a:gd name="T21" fmla="*/ 25 h 129"/>
                  <a:gd name="T22" fmla="*/ 129 w 137"/>
                  <a:gd name="T23" fmla="*/ 5 h 129"/>
                  <a:gd name="T24" fmla="*/ 102 w 137"/>
                  <a:gd name="T25" fmla="*/ 5 h 129"/>
                  <a:gd name="T26" fmla="*/ 69 w 137"/>
                  <a:gd name="T27" fmla="*/ 5 h 129"/>
                  <a:gd name="T28" fmla="*/ 69 w 137"/>
                  <a:gd name="T29" fmla="*/ 0 h 129"/>
                  <a:gd name="T30" fmla="*/ 102 w 137"/>
                  <a:gd name="T31" fmla="*/ 0 h 129"/>
                  <a:gd name="T32" fmla="*/ 135 w 137"/>
                  <a:gd name="T33" fmla="*/ 0 h 129"/>
                  <a:gd name="T34" fmla="*/ 135 w 137"/>
                  <a:gd name="T35" fmla="*/ 0 h 129"/>
                  <a:gd name="T36" fmla="*/ 136 w 137"/>
                  <a:gd name="T37" fmla="*/ 1 h 129"/>
                  <a:gd name="T38" fmla="*/ 136 w 137"/>
                  <a:gd name="T39" fmla="*/ 4 h 129"/>
                  <a:gd name="T40" fmla="*/ 115 w 137"/>
                  <a:gd name="T41" fmla="*/ 28 h 129"/>
                  <a:gd name="T42" fmla="*/ 78 w 137"/>
                  <a:gd name="T43" fmla="*/ 70 h 129"/>
                  <a:gd name="T44" fmla="*/ 78 w 137"/>
                  <a:gd name="T45" fmla="*/ 73 h 129"/>
                  <a:gd name="T46" fmla="*/ 78 w 137"/>
                  <a:gd name="T47" fmla="*/ 76 h 129"/>
                  <a:gd name="T48" fmla="*/ 78 w 137"/>
                  <a:gd name="T49" fmla="*/ 114 h 129"/>
                  <a:gd name="T50" fmla="*/ 87 w 137"/>
                  <a:gd name="T51" fmla="*/ 119 h 129"/>
                  <a:gd name="T52" fmla="*/ 91 w 137"/>
                  <a:gd name="T53" fmla="*/ 127 h 129"/>
                  <a:gd name="T54" fmla="*/ 89 w 137"/>
                  <a:gd name="T55" fmla="*/ 129 h 129"/>
                  <a:gd name="T56" fmla="*/ 69 w 137"/>
                  <a:gd name="T57" fmla="*/ 129 h 129"/>
                  <a:gd name="T58" fmla="*/ 69 w 137"/>
                  <a:gd name="T59" fmla="*/ 124 h 129"/>
                  <a:gd name="T60" fmla="*/ 64 w 137"/>
                  <a:gd name="T61" fmla="*/ 69 h 129"/>
                  <a:gd name="T62" fmla="*/ 64 w 137"/>
                  <a:gd name="T63" fmla="*/ 73 h 129"/>
                  <a:gd name="T64" fmla="*/ 64 w 137"/>
                  <a:gd name="T65" fmla="*/ 76 h 129"/>
                  <a:gd name="T66" fmla="*/ 64 w 137"/>
                  <a:gd name="T67" fmla="*/ 116 h 129"/>
                  <a:gd name="T68" fmla="*/ 62 w 137"/>
                  <a:gd name="T69" fmla="*/ 118 h 129"/>
                  <a:gd name="T70" fmla="*/ 52 w 137"/>
                  <a:gd name="T71" fmla="*/ 122 h 129"/>
                  <a:gd name="T72" fmla="*/ 49 w 137"/>
                  <a:gd name="T73" fmla="*/ 124 h 129"/>
                  <a:gd name="T74" fmla="*/ 69 w 137"/>
                  <a:gd name="T75" fmla="*/ 124 h 129"/>
                  <a:gd name="T76" fmla="*/ 69 w 137"/>
                  <a:gd name="T77" fmla="*/ 129 h 129"/>
                  <a:gd name="T78" fmla="*/ 46 w 137"/>
                  <a:gd name="T79" fmla="*/ 129 h 129"/>
                  <a:gd name="T80" fmla="*/ 44 w 137"/>
                  <a:gd name="T81" fmla="*/ 127 h 129"/>
                  <a:gd name="T82" fmla="*/ 49 w 137"/>
                  <a:gd name="T83" fmla="*/ 118 h 129"/>
                  <a:gd name="T84" fmla="*/ 59 w 137"/>
                  <a:gd name="T85" fmla="*/ 114 h 129"/>
                  <a:gd name="T86" fmla="*/ 59 w 137"/>
                  <a:gd name="T87" fmla="*/ 76 h 129"/>
                  <a:gd name="T88" fmla="*/ 59 w 137"/>
                  <a:gd name="T89" fmla="*/ 73 h 129"/>
                  <a:gd name="T90" fmla="*/ 59 w 137"/>
                  <a:gd name="T91" fmla="*/ 70 h 129"/>
                  <a:gd name="T92" fmla="*/ 1 w 137"/>
                  <a:gd name="T93" fmla="*/ 4 h 129"/>
                  <a:gd name="T94" fmla="*/ 0 w 137"/>
                  <a:gd name="T95" fmla="*/ 2 h 129"/>
                  <a:gd name="T96" fmla="*/ 2 w 137"/>
                  <a:gd name="T97" fmla="*/ 0 h 129"/>
                  <a:gd name="T98" fmla="*/ 69 w 137"/>
                  <a:gd name="T99" fmla="*/ 0 h 129"/>
                  <a:gd name="T100" fmla="*/ 69 w 137"/>
                  <a:gd name="T101" fmla="*/ 5 h 129"/>
                  <a:gd name="T102" fmla="*/ 8 w 137"/>
                  <a:gd name="T103" fmla="*/ 5 h 129"/>
                  <a:gd name="T104" fmla="*/ 63 w 137"/>
                  <a:gd name="T105" fmla="*/ 67 h 129"/>
                  <a:gd name="T106" fmla="*/ 64 w 137"/>
                  <a:gd name="T107" fmla="*/ 6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7" h="129">
                    <a:moveTo>
                      <a:pt x="69" y="124"/>
                    </a:moveTo>
                    <a:cubicBezTo>
                      <a:pt x="86" y="124"/>
                      <a:pt x="86" y="124"/>
                      <a:pt x="86" y="124"/>
                    </a:cubicBezTo>
                    <a:cubicBezTo>
                      <a:pt x="85" y="124"/>
                      <a:pt x="85" y="123"/>
                      <a:pt x="84" y="122"/>
                    </a:cubicBezTo>
                    <a:cubicBezTo>
                      <a:pt x="82" y="121"/>
                      <a:pt x="79" y="119"/>
                      <a:pt x="75" y="119"/>
                    </a:cubicBezTo>
                    <a:cubicBezTo>
                      <a:pt x="74" y="118"/>
                      <a:pt x="73" y="117"/>
                      <a:pt x="73" y="116"/>
                    </a:cubicBezTo>
                    <a:cubicBezTo>
                      <a:pt x="73" y="116"/>
                      <a:pt x="73" y="116"/>
                      <a:pt x="73" y="116"/>
                    </a:cubicBezTo>
                    <a:cubicBezTo>
                      <a:pt x="73" y="76"/>
                      <a:pt x="73" y="76"/>
                      <a:pt x="73" y="76"/>
                    </a:cubicBezTo>
                    <a:cubicBezTo>
                      <a:pt x="73" y="73"/>
                      <a:pt x="73" y="73"/>
                      <a:pt x="73" y="73"/>
                    </a:cubicBezTo>
                    <a:cubicBezTo>
                      <a:pt x="73" y="69"/>
                      <a:pt x="73" y="69"/>
                      <a:pt x="73" y="69"/>
                    </a:cubicBezTo>
                    <a:cubicBezTo>
                      <a:pt x="73" y="68"/>
                      <a:pt x="74" y="68"/>
                      <a:pt x="74" y="67"/>
                    </a:cubicBezTo>
                    <a:cubicBezTo>
                      <a:pt x="111" y="25"/>
                      <a:pt x="111" y="25"/>
                      <a:pt x="111" y="25"/>
                    </a:cubicBezTo>
                    <a:cubicBezTo>
                      <a:pt x="129" y="5"/>
                      <a:pt x="129" y="5"/>
                      <a:pt x="129" y="5"/>
                    </a:cubicBezTo>
                    <a:cubicBezTo>
                      <a:pt x="102" y="5"/>
                      <a:pt x="102" y="5"/>
                      <a:pt x="102" y="5"/>
                    </a:cubicBezTo>
                    <a:cubicBezTo>
                      <a:pt x="69" y="5"/>
                      <a:pt x="69" y="5"/>
                      <a:pt x="69" y="5"/>
                    </a:cubicBezTo>
                    <a:cubicBezTo>
                      <a:pt x="69" y="0"/>
                      <a:pt x="69" y="0"/>
                      <a:pt x="69" y="0"/>
                    </a:cubicBezTo>
                    <a:cubicBezTo>
                      <a:pt x="102" y="0"/>
                      <a:pt x="102" y="0"/>
                      <a:pt x="102" y="0"/>
                    </a:cubicBezTo>
                    <a:cubicBezTo>
                      <a:pt x="135" y="0"/>
                      <a:pt x="135" y="0"/>
                      <a:pt x="135" y="0"/>
                    </a:cubicBezTo>
                    <a:cubicBezTo>
                      <a:pt x="135" y="0"/>
                      <a:pt x="135" y="0"/>
                      <a:pt x="135" y="0"/>
                    </a:cubicBezTo>
                    <a:cubicBezTo>
                      <a:pt x="135" y="0"/>
                      <a:pt x="136" y="0"/>
                      <a:pt x="136" y="1"/>
                    </a:cubicBezTo>
                    <a:cubicBezTo>
                      <a:pt x="137" y="2"/>
                      <a:pt x="137" y="3"/>
                      <a:pt x="136" y="4"/>
                    </a:cubicBezTo>
                    <a:cubicBezTo>
                      <a:pt x="115" y="28"/>
                      <a:pt x="115" y="28"/>
                      <a:pt x="115" y="28"/>
                    </a:cubicBezTo>
                    <a:cubicBezTo>
                      <a:pt x="78" y="70"/>
                      <a:pt x="78" y="70"/>
                      <a:pt x="78" y="70"/>
                    </a:cubicBezTo>
                    <a:cubicBezTo>
                      <a:pt x="78" y="73"/>
                      <a:pt x="78" y="73"/>
                      <a:pt x="78" y="73"/>
                    </a:cubicBezTo>
                    <a:cubicBezTo>
                      <a:pt x="78" y="76"/>
                      <a:pt x="78" y="76"/>
                      <a:pt x="78" y="76"/>
                    </a:cubicBezTo>
                    <a:cubicBezTo>
                      <a:pt x="78" y="114"/>
                      <a:pt x="78" y="114"/>
                      <a:pt x="78" y="114"/>
                    </a:cubicBezTo>
                    <a:cubicBezTo>
                      <a:pt x="82" y="115"/>
                      <a:pt x="85" y="117"/>
                      <a:pt x="87" y="119"/>
                    </a:cubicBezTo>
                    <a:cubicBezTo>
                      <a:pt x="90" y="121"/>
                      <a:pt x="91" y="124"/>
                      <a:pt x="91" y="127"/>
                    </a:cubicBezTo>
                    <a:cubicBezTo>
                      <a:pt x="91" y="128"/>
                      <a:pt x="90" y="129"/>
                      <a:pt x="89" y="129"/>
                    </a:cubicBezTo>
                    <a:cubicBezTo>
                      <a:pt x="69" y="129"/>
                      <a:pt x="69" y="129"/>
                      <a:pt x="69" y="129"/>
                    </a:cubicBezTo>
                    <a:lnTo>
                      <a:pt x="69" y="124"/>
                    </a:lnTo>
                    <a:close/>
                    <a:moveTo>
                      <a:pt x="64" y="69"/>
                    </a:moveTo>
                    <a:cubicBezTo>
                      <a:pt x="64" y="73"/>
                      <a:pt x="64" y="73"/>
                      <a:pt x="64" y="73"/>
                    </a:cubicBezTo>
                    <a:cubicBezTo>
                      <a:pt x="64" y="76"/>
                      <a:pt x="64" y="76"/>
                      <a:pt x="64" y="76"/>
                    </a:cubicBezTo>
                    <a:cubicBezTo>
                      <a:pt x="64" y="116"/>
                      <a:pt x="64" y="116"/>
                      <a:pt x="64" y="116"/>
                    </a:cubicBezTo>
                    <a:cubicBezTo>
                      <a:pt x="64" y="117"/>
                      <a:pt x="63" y="118"/>
                      <a:pt x="62" y="118"/>
                    </a:cubicBezTo>
                    <a:cubicBezTo>
                      <a:pt x="58" y="119"/>
                      <a:pt x="54" y="120"/>
                      <a:pt x="52" y="122"/>
                    </a:cubicBezTo>
                    <a:cubicBezTo>
                      <a:pt x="51" y="123"/>
                      <a:pt x="50" y="123"/>
                      <a:pt x="49" y="124"/>
                    </a:cubicBezTo>
                    <a:cubicBezTo>
                      <a:pt x="69" y="124"/>
                      <a:pt x="69" y="124"/>
                      <a:pt x="69" y="124"/>
                    </a:cubicBezTo>
                    <a:cubicBezTo>
                      <a:pt x="69" y="129"/>
                      <a:pt x="69" y="129"/>
                      <a:pt x="69" y="129"/>
                    </a:cubicBezTo>
                    <a:cubicBezTo>
                      <a:pt x="46" y="129"/>
                      <a:pt x="46" y="129"/>
                      <a:pt x="46" y="129"/>
                    </a:cubicBezTo>
                    <a:cubicBezTo>
                      <a:pt x="45" y="129"/>
                      <a:pt x="44" y="128"/>
                      <a:pt x="44" y="127"/>
                    </a:cubicBezTo>
                    <a:cubicBezTo>
                      <a:pt x="44" y="123"/>
                      <a:pt x="46" y="120"/>
                      <a:pt x="49" y="118"/>
                    </a:cubicBezTo>
                    <a:cubicBezTo>
                      <a:pt x="52" y="116"/>
                      <a:pt x="55" y="115"/>
                      <a:pt x="59" y="114"/>
                    </a:cubicBezTo>
                    <a:cubicBezTo>
                      <a:pt x="59" y="76"/>
                      <a:pt x="59" y="76"/>
                      <a:pt x="59" y="76"/>
                    </a:cubicBezTo>
                    <a:cubicBezTo>
                      <a:pt x="59" y="73"/>
                      <a:pt x="59" y="73"/>
                      <a:pt x="59" y="73"/>
                    </a:cubicBezTo>
                    <a:cubicBezTo>
                      <a:pt x="59" y="70"/>
                      <a:pt x="59" y="70"/>
                      <a:pt x="59" y="70"/>
                    </a:cubicBezTo>
                    <a:cubicBezTo>
                      <a:pt x="1" y="4"/>
                      <a:pt x="1" y="4"/>
                      <a:pt x="1" y="4"/>
                    </a:cubicBezTo>
                    <a:cubicBezTo>
                      <a:pt x="0" y="4"/>
                      <a:pt x="0" y="3"/>
                      <a:pt x="0" y="2"/>
                    </a:cubicBezTo>
                    <a:cubicBezTo>
                      <a:pt x="0" y="1"/>
                      <a:pt x="1" y="0"/>
                      <a:pt x="2" y="0"/>
                    </a:cubicBezTo>
                    <a:cubicBezTo>
                      <a:pt x="69" y="0"/>
                      <a:pt x="69" y="0"/>
                      <a:pt x="69" y="0"/>
                    </a:cubicBezTo>
                    <a:cubicBezTo>
                      <a:pt x="69" y="5"/>
                      <a:pt x="69" y="5"/>
                      <a:pt x="69" y="5"/>
                    </a:cubicBezTo>
                    <a:cubicBezTo>
                      <a:pt x="8" y="5"/>
                      <a:pt x="8" y="5"/>
                      <a:pt x="8" y="5"/>
                    </a:cubicBezTo>
                    <a:cubicBezTo>
                      <a:pt x="63" y="67"/>
                      <a:pt x="63" y="67"/>
                      <a:pt x="63" y="67"/>
                    </a:cubicBezTo>
                    <a:cubicBezTo>
                      <a:pt x="64" y="68"/>
                      <a:pt x="64" y="68"/>
                      <a:pt x="6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0" name="Freeform 166"/>
              <p:cNvSpPr>
                <a:spLocks noEditPoints="1"/>
              </p:cNvSpPr>
              <p:nvPr/>
            </p:nvSpPr>
            <p:spPr bwMode="auto">
              <a:xfrm>
                <a:off x="6137285" y="198440"/>
                <a:ext cx="39688" cy="84138"/>
              </a:xfrm>
              <a:custGeom>
                <a:avLst/>
                <a:gdLst>
                  <a:gd name="T0" fmla="*/ 8 w 17"/>
                  <a:gd name="T1" fmla="*/ 0 h 37"/>
                  <a:gd name="T2" fmla="*/ 14 w 17"/>
                  <a:gd name="T3" fmla="*/ 0 h 37"/>
                  <a:gd name="T4" fmla="*/ 17 w 17"/>
                  <a:gd name="T5" fmla="*/ 2 h 37"/>
                  <a:gd name="T6" fmla="*/ 17 w 17"/>
                  <a:gd name="T7" fmla="*/ 34 h 37"/>
                  <a:gd name="T8" fmla="*/ 14 w 17"/>
                  <a:gd name="T9" fmla="*/ 37 h 37"/>
                  <a:gd name="T10" fmla="*/ 8 w 17"/>
                  <a:gd name="T11" fmla="*/ 37 h 37"/>
                  <a:gd name="T12" fmla="*/ 8 w 17"/>
                  <a:gd name="T13" fmla="*/ 32 h 37"/>
                  <a:gd name="T14" fmla="*/ 12 w 17"/>
                  <a:gd name="T15" fmla="*/ 32 h 37"/>
                  <a:gd name="T16" fmla="*/ 12 w 17"/>
                  <a:gd name="T17" fmla="*/ 4 h 37"/>
                  <a:gd name="T18" fmla="*/ 8 w 17"/>
                  <a:gd name="T19" fmla="*/ 4 h 37"/>
                  <a:gd name="T20" fmla="*/ 8 w 17"/>
                  <a:gd name="T21" fmla="*/ 0 h 37"/>
                  <a:gd name="T22" fmla="*/ 2 w 17"/>
                  <a:gd name="T23" fmla="*/ 0 h 37"/>
                  <a:gd name="T24" fmla="*/ 8 w 17"/>
                  <a:gd name="T25" fmla="*/ 0 h 37"/>
                  <a:gd name="T26" fmla="*/ 8 w 17"/>
                  <a:gd name="T27" fmla="*/ 4 h 37"/>
                  <a:gd name="T28" fmla="*/ 4 w 17"/>
                  <a:gd name="T29" fmla="*/ 4 h 37"/>
                  <a:gd name="T30" fmla="*/ 4 w 17"/>
                  <a:gd name="T31" fmla="*/ 32 h 37"/>
                  <a:gd name="T32" fmla="*/ 8 w 17"/>
                  <a:gd name="T33" fmla="*/ 32 h 37"/>
                  <a:gd name="T34" fmla="*/ 8 w 17"/>
                  <a:gd name="T35" fmla="*/ 37 h 37"/>
                  <a:gd name="T36" fmla="*/ 2 w 17"/>
                  <a:gd name="T37" fmla="*/ 37 h 37"/>
                  <a:gd name="T38" fmla="*/ 0 w 17"/>
                  <a:gd name="T39" fmla="*/ 34 h 37"/>
                  <a:gd name="T40" fmla="*/ 0 w 17"/>
                  <a:gd name="T41" fmla="*/ 2 h 37"/>
                  <a:gd name="T42" fmla="*/ 2 w 17"/>
                  <a:gd name="T4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37">
                    <a:moveTo>
                      <a:pt x="8" y="0"/>
                    </a:moveTo>
                    <a:cubicBezTo>
                      <a:pt x="14" y="0"/>
                      <a:pt x="14" y="0"/>
                      <a:pt x="14" y="0"/>
                    </a:cubicBezTo>
                    <a:cubicBezTo>
                      <a:pt x="16" y="0"/>
                      <a:pt x="17" y="1"/>
                      <a:pt x="17" y="2"/>
                    </a:cubicBezTo>
                    <a:cubicBezTo>
                      <a:pt x="17" y="34"/>
                      <a:pt x="17" y="34"/>
                      <a:pt x="17" y="34"/>
                    </a:cubicBezTo>
                    <a:cubicBezTo>
                      <a:pt x="17" y="36"/>
                      <a:pt x="16" y="37"/>
                      <a:pt x="14" y="37"/>
                    </a:cubicBezTo>
                    <a:cubicBezTo>
                      <a:pt x="8" y="37"/>
                      <a:pt x="8" y="37"/>
                      <a:pt x="8" y="37"/>
                    </a:cubicBezTo>
                    <a:cubicBezTo>
                      <a:pt x="8" y="32"/>
                      <a:pt x="8" y="32"/>
                      <a:pt x="8" y="32"/>
                    </a:cubicBezTo>
                    <a:cubicBezTo>
                      <a:pt x="12" y="32"/>
                      <a:pt x="12" y="32"/>
                      <a:pt x="12" y="32"/>
                    </a:cubicBezTo>
                    <a:cubicBezTo>
                      <a:pt x="12" y="4"/>
                      <a:pt x="12" y="4"/>
                      <a:pt x="12" y="4"/>
                    </a:cubicBezTo>
                    <a:cubicBezTo>
                      <a:pt x="8" y="4"/>
                      <a:pt x="8" y="4"/>
                      <a:pt x="8" y="4"/>
                    </a:cubicBezTo>
                    <a:lnTo>
                      <a:pt x="8" y="0"/>
                    </a:lnTo>
                    <a:close/>
                    <a:moveTo>
                      <a:pt x="2" y="0"/>
                    </a:moveTo>
                    <a:cubicBezTo>
                      <a:pt x="8" y="0"/>
                      <a:pt x="8" y="0"/>
                      <a:pt x="8" y="0"/>
                    </a:cubicBezTo>
                    <a:cubicBezTo>
                      <a:pt x="8" y="4"/>
                      <a:pt x="8" y="4"/>
                      <a:pt x="8" y="4"/>
                    </a:cubicBezTo>
                    <a:cubicBezTo>
                      <a:pt x="4" y="4"/>
                      <a:pt x="4" y="4"/>
                      <a:pt x="4" y="4"/>
                    </a:cubicBezTo>
                    <a:cubicBezTo>
                      <a:pt x="4" y="32"/>
                      <a:pt x="4" y="32"/>
                      <a:pt x="4" y="32"/>
                    </a:cubicBezTo>
                    <a:cubicBezTo>
                      <a:pt x="8" y="32"/>
                      <a:pt x="8" y="32"/>
                      <a:pt x="8" y="32"/>
                    </a:cubicBezTo>
                    <a:cubicBezTo>
                      <a:pt x="8" y="37"/>
                      <a:pt x="8" y="37"/>
                      <a:pt x="8" y="37"/>
                    </a:cubicBezTo>
                    <a:cubicBezTo>
                      <a:pt x="2" y="37"/>
                      <a:pt x="2" y="37"/>
                      <a:pt x="2" y="37"/>
                    </a:cubicBezTo>
                    <a:cubicBezTo>
                      <a:pt x="1" y="37"/>
                      <a:pt x="0" y="36"/>
                      <a:pt x="0" y="34"/>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1" name="Freeform 167"/>
              <p:cNvSpPr>
                <a:spLocks noEditPoints="1"/>
              </p:cNvSpPr>
              <p:nvPr/>
            </p:nvSpPr>
            <p:spPr bwMode="auto">
              <a:xfrm>
                <a:off x="6257936" y="198440"/>
                <a:ext cx="133351" cy="84138"/>
              </a:xfrm>
              <a:custGeom>
                <a:avLst/>
                <a:gdLst>
                  <a:gd name="T0" fmla="*/ 54 w 59"/>
                  <a:gd name="T1" fmla="*/ 32 h 37"/>
                  <a:gd name="T2" fmla="*/ 54 w 59"/>
                  <a:gd name="T3" fmla="*/ 4 h 37"/>
                  <a:gd name="T4" fmla="*/ 37 w 59"/>
                  <a:gd name="T5" fmla="*/ 4 h 37"/>
                  <a:gd name="T6" fmla="*/ 31 w 59"/>
                  <a:gd name="T7" fmla="*/ 10 h 37"/>
                  <a:gd name="T8" fmla="*/ 31 w 59"/>
                  <a:gd name="T9" fmla="*/ 3 h 37"/>
                  <a:gd name="T10" fmla="*/ 34 w 59"/>
                  <a:gd name="T11" fmla="*/ 0 h 37"/>
                  <a:gd name="T12" fmla="*/ 36 w 59"/>
                  <a:gd name="T13" fmla="*/ 0 h 37"/>
                  <a:gd name="T14" fmla="*/ 56 w 59"/>
                  <a:gd name="T15" fmla="*/ 0 h 37"/>
                  <a:gd name="T16" fmla="*/ 59 w 59"/>
                  <a:gd name="T17" fmla="*/ 2 h 37"/>
                  <a:gd name="T18" fmla="*/ 59 w 59"/>
                  <a:gd name="T19" fmla="*/ 34 h 37"/>
                  <a:gd name="T20" fmla="*/ 56 w 59"/>
                  <a:gd name="T21" fmla="*/ 37 h 37"/>
                  <a:gd name="T22" fmla="*/ 31 w 59"/>
                  <a:gd name="T23" fmla="*/ 37 h 37"/>
                  <a:gd name="T24" fmla="*/ 31 w 59"/>
                  <a:gd name="T25" fmla="*/ 32 h 37"/>
                  <a:gd name="T26" fmla="*/ 54 w 59"/>
                  <a:gd name="T27" fmla="*/ 32 h 37"/>
                  <a:gd name="T28" fmla="*/ 31 w 59"/>
                  <a:gd name="T29" fmla="*/ 10 h 37"/>
                  <a:gd name="T30" fmla="*/ 9 w 59"/>
                  <a:gd name="T31" fmla="*/ 32 h 37"/>
                  <a:gd name="T32" fmla="*/ 31 w 59"/>
                  <a:gd name="T33" fmla="*/ 32 h 37"/>
                  <a:gd name="T34" fmla="*/ 31 w 59"/>
                  <a:gd name="T35" fmla="*/ 37 h 37"/>
                  <a:gd name="T36" fmla="*/ 3 w 59"/>
                  <a:gd name="T37" fmla="*/ 37 h 37"/>
                  <a:gd name="T38" fmla="*/ 3 w 59"/>
                  <a:gd name="T39" fmla="*/ 37 h 37"/>
                  <a:gd name="T40" fmla="*/ 1 w 59"/>
                  <a:gd name="T41" fmla="*/ 36 h 37"/>
                  <a:gd name="T42" fmla="*/ 1 w 59"/>
                  <a:gd name="T43" fmla="*/ 33 h 37"/>
                  <a:gd name="T44" fmla="*/ 31 w 59"/>
                  <a:gd name="T45" fmla="*/ 3 h 37"/>
                  <a:gd name="T46" fmla="*/ 31 w 59"/>
                  <a:gd name="T47"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37">
                    <a:moveTo>
                      <a:pt x="54" y="32"/>
                    </a:moveTo>
                    <a:cubicBezTo>
                      <a:pt x="54" y="4"/>
                      <a:pt x="54" y="4"/>
                      <a:pt x="54" y="4"/>
                    </a:cubicBezTo>
                    <a:cubicBezTo>
                      <a:pt x="37" y="4"/>
                      <a:pt x="37" y="4"/>
                      <a:pt x="37" y="4"/>
                    </a:cubicBezTo>
                    <a:cubicBezTo>
                      <a:pt x="31" y="10"/>
                      <a:pt x="31" y="10"/>
                      <a:pt x="31" y="10"/>
                    </a:cubicBezTo>
                    <a:cubicBezTo>
                      <a:pt x="31" y="3"/>
                      <a:pt x="31" y="3"/>
                      <a:pt x="31" y="3"/>
                    </a:cubicBezTo>
                    <a:cubicBezTo>
                      <a:pt x="34" y="0"/>
                      <a:pt x="34" y="0"/>
                      <a:pt x="34" y="0"/>
                    </a:cubicBezTo>
                    <a:cubicBezTo>
                      <a:pt x="34" y="0"/>
                      <a:pt x="35" y="0"/>
                      <a:pt x="36" y="0"/>
                    </a:cubicBezTo>
                    <a:cubicBezTo>
                      <a:pt x="56" y="0"/>
                      <a:pt x="56" y="0"/>
                      <a:pt x="56" y="0"/>
                    </a:cubicBezTo>
                    <a:cubicBezTo>
                      <a:pt x="57" y="0"/>
                      <a:pt x="59" y="1"/>
                      <a:pt x="59" y="2"/>
                    </a:cubicBezTo>
                    <a:cubicBezTo>
                      <a:pt x="59" y="34"/>
                      <a:pt x="59" y="34"/>
                      <a:pt x="59" y="34"/>
                    </a:cubicBezTo>
                    <a:cubicBezTo>
                      <a:pt x="59" y="36"/>
                      <a:pt x="57" y="37"/>
                      <a:pt x="56" y="37"/>
                    </a:cubicBezTo>
                    <a:cubicBezTo>
                      <a:pt x="31" y="37"/>
                      <a:pt x="31" y="37"/>
                      <a:pt x="31" y="37"/>
                    </a:cubicBezTo>
                    <a:cubicBezTo>
                      <a:pt x="31" y="32"/>
                      <a:pt x="31" y="32"/>
                      <a:pt x="31" y="32"/>
                    </a:cubicBezTo>
                    <a:lnTo>
                      <a:pt x="54" y="32"/>
                    </a:lnTo>
                    <a:close/>
                    <a:moveTo>
                      <a:pt x="31" y="10"/>
                    </a:moveTo>
                    <a:cubicBezTo>
                      <a:pt x="9" y="32"/>
                      <a:pt x="9" y="32"/>
                      <a:pt x="9" y="32"/>
                    </a:cubicBezTo>
                    <a:cubicBezTo>
                      <a:pt x="31" y="32"/>
                      <a:pt x="31" y="32"/>
                      <a:pt x="31" y="32"/>
                    </a:cubicBezTo>
                    <a:cubicBezTo>
                      <a:pt x="31" y="37"/>
                      <a:pt x="31" y="37"/>
                      <a:pt x="31" y="37"/>
                    </a:cubicBezTo>
                    <a:cubicBezTo>
                      <a:pt x="3" y="37"/>
                      <a:pt x="3" y="37"/>
                      <a:pt x="3" y="37"/>
                    </a:cubicBezTo>
                    <a:cubicBezTo>
                      <a:pt x="3" y="37"/>
                      <a:pt x="3" y="37"/>
                      <a:pt x="3" y="37"/>
                    </a:cubicBezTo>
                    <a:cubicBezTo>
                      <a:pt x="2" y="37"/>
                      <a:pt x="2" y="37"/>
                      <a:pt x="1" y="36"/>
                    </a:cubicBezTo>
                    <a:cubicBezTo>
                      <a:pt x="0" y="35"/>
                      <a:pt x="0" y="34"/>
                      <a:pt x="1" y="33"/>
                    </a:cubicBezTo>
                    <a:cubicBezTo>
                      <a:pt x="31" y="3"/>
                      <a:pt x="31" y="3"/>
                      <a:pt x="31" y="3"/>
                    </a:cubicBezTo>
                    <a:lnTo>
                      <a:pt x="3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2" name="Freeform 168"/>
              <p:cNvSpPr>
                <a:spLocks noEditPoints="1"/>
              </p:cNvSpPr>
              <p:nvPr/>
            </p:nvSpPr>
            <p:spPr bwMode="auto">
              <a:xfrm>
                <a:off x="6178560" y="198440"/>
                <a:ext cx="90488" cy="84138"/>
              </a:xfrm>
              <a:custGeom>
                <a:avLst/>
                <a:gdLst>
                  <a:gd name="T0" fmla="*/ 31 w 40"/>
                  <a:gd name="T1" fmla="*/ 4 h 37"/>
                  <a:gd name="T2" fmla="*/ 18 w 40"/>
                  <a:gd name="T3" fmla="*/ 4 h 37"/>
                  <a:gd name="T4" fmla="*/ 18 w 40"/>
                  <a:gd name="T5" fmla="*/ 0 h 37"/>
                  <a:gd name="T6" fmla="*/ 37 w 40"/>
                  <a:gd name="T7" fmla="*/ 0 h 37"/>
                  <a:gd name="T8" fmla="*/ 37 w 40"/>
                  <a:gd name="T9" fmla="*/ 0 h 37"/>
                  <a:gd name="T10" fmla="*/ 39 w 40"/>
                  <a:gd name="T11" fmla="*/ 0 h 37"/>
                  <a:gd name="T12" fmla="*/ 39 w 40"/>
                  <a:gd name="T13" fmla="*/ 4 h 37"/>
                  <a:gd name="T14" fmla="*/ 18 w 40"/>
                  <a:gd name="T15" fmla="*/ 25 h 37"/>
                  <a:gd name="T16" fmla="*/ 18 w 40"/>
                  <a:gd name="T17" fmla="*/ 18 h 37"/>
                  <a:gd name="T18" fmla="*/ 31 w 40"/>
                  <a:gd name="T19" fmla="*/ 4 h 37"/>
                  <a:gd name="T20" fmla="*/ 18 w 40"/>
                  <a:gd name="T21" fmla="*/ 4 h 37"/>
                  <a:gd name="T22" fmla="*/ 4 w 40"/>
                  <a:gd name="T23" fmla="*/ 4 h 37"/>
                  <a:gd name="T24" fmla="*/ 4 w 40"/>
                  <a:gd name="T25" fmla="*/ 31 h 37"/>
                  <a:gd name="T26" fmla="*/ 18 w 40"/>
                  <a:gd name="T27" fmla="*/ 18 h 37"/>
                  <a:gd name="T28" fmla="*/ 18 w 40"/>
                  <a:gd name="T29" fmla="*/ 25 h 37"/>
                  <a:gd name="T30" fmla="*/ 6 w 40"/>
                  <a:gd name="T31" fmla="*/ 36 h 37"/>
                  <a:gd name="T32" fmla="*/ 4 w 40"/>
                  <a:gd name="T33" fmla="*/ 37 h 37"/>
                  <a:gd name="T34" fmla="*/ 2 w 40"/>
                  <a:gd name="T35" fmla="*/ 37 h 37"/>
                  <a:gd name="T36" fmla="*/ 0 w 40"/>
                  <a:gd name="T37" fmla="*/ 34 h 37"/>
                  <a:gd name="T38" fmla="*/ 0 w 40"/>
                  <a:gd name="T39" fmla="*/ 2 h 37"/>
                  <a:gd name="T40" fmla="*/ 2 w 40"/>
                  <a:gd name="T41" fmla="*/ 0 h 37"/>
                  <a:gd name="T42" fmla="*/ 18 w 40"/>
                  <a:gd name="T43" fmla="*/ 0 h 37"/>
                  <a:gd name="T44" fmla="*/ 18 w 40"/>
                  <a:gd name="T45"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37">
                    <a:moveTo>
                      <a:pt x="31" y="4"/>
                    </a:moveTo>
                    <a:cubicBezTo>
                      <a:pt x="18" y="4"/>
                      <a:pt x="18" y="4"/>
                      <a:pt x="18" y="4"/>
                    </a:cubicBezTo>
                    <a:cubicBezTo>
                      <a:pt x="18" y="0"/>
                      <a:pt x="18" y="0"/>
                      <a:pt x="18" y="0"/>
                    </a:cubicBezTo>
                    <a:cubicBezTo>
                      <a:pt x="37" y="0"/>
                      <a:pt x="37" y="0"/>
                      <a:pt x="37" y="0"/>
                    </a:cubicBezTo>
                    <a:cubicBezTo>
                      <a:pt x="37" y="0"/>
                      <a:pt x="37" y="0"/>
                      <a:pt x="37" y="0"/>
                    </a:cubicBezTo>
                    <a:cubicBezTo>
                      <a:pt x="38" y="0"/>
                      <a:pt x="38" y="0"/>
                      <a:pt x="39" y="0"/>
                    </a:cubicBezTo>
                    <a:cubicBezTo>
                      <a:pt x="40" y="1"/>
                      <a:pt x="40" y="3"/>
                      <a:pt x="39" y="4"/>
                    </a:cubicBezTo>
                    <a:cubicBezTo>
                      <a:pt x="18" y="25"/>
                      <a:pt x="18" y="25"/>
                      <a:pt x="18" y="25"/>
                    </a:cubicBezTo>
                    <a:cubicBezTo>
                      <a:pt x="18" y="18"/>
                      <a:pt x="18" y="18"/>
                      <a:pt x="18" y="18"/>
                    </a:cubicBezTo>
                    <a:lnTo>
                      <a:pt x="31" y="4"/>
                    </a:lnTo>
                    <a:close/>
                    <a:moveTo>
                      <a:pt x="18" y="4"/>
                    </a:moveTo>
                    <a:cubicBezTo>
                      <a:pt x="4" y="4"/>
                      <a:pt x="4" y="4"/>
                      <a:pt x="4" y="4"/>
                    </a:cubicBezTo>
                    <a:cubicBezTo>
                      <a:pt x="4" y="31"/>
                      <a:pt x="4" y="31"/>
                      <a:pt x="4" y="31"/>
                    </a:cubicBezTo>
                    <a:cubicBezTo>
                      <a:pt x="18" y="18"/>
                      <a:pt x="18" y="18"/>
                      <a:pt x="18" y="18"/>
                    </a:cubicBezTo>
                    <a:cubicBezTo>
                      <a:pt x="18" y="25"/>
                      <a:pt x="18" y="25"/>
                      <a:pt x="18" y="25"/>
                    </a:cubicBezTo>
                    <a:cubicBezTo>
                      <a:pt x="6" y="36"/>
                      <a:pt x="6" y="36"/>
                      <a:pt x="6" y="36"/>
                    </a:cubicBezTo>
                    <a:cubicBezTo>
                      <a:pt x="6" y="37"/>
                      <a:pt x="5" y="37"/>
                      <a:pt x="4" y="37"/>
                    </a:cubicBezTo>
                    <a:cubicBezTo>
                      <a:pt x="2" y="37"/>
                      <a:pt x="2" y="37"/>
                      <a:pt x="2" y="37"/>
                    </a:cubicBezTo>
                    <a:cubicBezTo>
                      <a:pt x="1" y="37"/>
                      <a:pt x="0" y="36"/>
                      <a:pt x="0" y="34"/>
                    </a:cubicBezTo>
                    <a:cubicBezTo>
                      <a:pt x="0" y="2"/>
                      <a:pt x="0" y="2"/>
                      <a:pt x="0" y="2"/>
                    </a:cubicBezTo>
                    <a:cubicBezTo>
                      <a:pt x="0" y="1"/>
                      <a:pt x="1" y="0"/>
                      <a:pt x="2" y="0"/>
                    </a:cubicBezTo>
                    <a:cubicBezTo>
                      <a:pt x="18" y="0"/>
                      <a:pt x="18" y="0"/>
                      <a:pt x="18" y="0"/>
                    </a:cubicBezTo>
                    <a:lnTo>
                      <a:pt x="1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3" name="Freeform 169"/>
              <p:cNvSpPr>
                <a:spLocks noEditPoints="1"/>
              </p:cNvSpPr>
              <p:nvPr/>
            </p:nvSpPr>
            <p:spPr bwMode="auto">
              <a:xfrm>
                <a:off x="6065847" y="41276"/>
                <a:ext cx="395289" cy="396877"/>
              </a:xfrm>
              <a:custGeom>
                <a:avLst/>
                <a:gdLst>
                  <a:gd name="T0" fmla="*/ 170 w 175"/>
                  <a:gd name="T1" fmla="*/ 88 h 176"/>
                  <a:gd name="T2" fmla="*/ 88 w 175"/>
                  <a:gd name="T3" fmla="*/ 5 h 176"/>
                  <a:gd name="T4" fmla="*/ 150 w 175"/>
                  <a:gd name="T5" fmla="*/ 26 h 176"/>
                  <a:gd name="T6" fmla="*/ 88 w 175"/>
                  <a:gd name="T7" fmla="*/ 176 h 176"/>
                  <a:gd name="T8" fmla="*/ 88 w 175"/>
                  <a:gd name="T9" fmla="*/ 171 h 176"/>
                  <a:gd name="T10" fmla="*/ 139 w 175"/>
                  <a:gd name="T11" fmla="*/ 140 h 176"/>
                  <a:gd name="T12" fmla="*/ 144 w 175"/>
                  <a:gd name="T13" fmla="*/ 42 h 176"/>
                  <a:gd name="T14" fmla="*/ 117 w 175"/>
                  <a:gd name="T15" fmla="*/ 65 h 176"/>
                  <a:gd name="T16" fmla="*/ 115 w 175"/>
                  <a:gd name="T17" fmla="*/ 68 h 176"/>
                  <a:gd name="T18" fmla="*/ 88 w 175"/>
                  <a:gd name="T19" fmla="*/ 95 h 176"/>
                  <a:gd name="T20" fmla="*/ 116 w 175"/>
                  <a:gd name="T21" fmla="*/ 73 h 176"/>
                  <a:gd name="T22" fmla="*/ 120 w 175"/>
                  <a:gd name="T23" fmla="*/ 69 h 176"/>
                  <a:gd name="T24" fmla="*/ 152 w 175"/>
                  <a:gd name="T25" fmla="*/ 65 h 176"/>
                  <a:gd name="T26" fmla="*/ 88 w 175"/>
                  <a:gd name="T27" fmla="*/ 157 h 176"/>
                  <a:gd name="T28" fmla="*/ 88 w 175"/>
                  <a:gd name="T29" fmla="*/ 82 h 176"/>
                  <a:gd name="T30" fmla="*/ 95 w 175"/>
                  <a:gd name="T31" fmla="*/ 74 h 176"/>
                  <a:gd name="T32" fmla="*/ 100 w 175"/>
                  <a:gd name="T33" fmla="*/ 69 h 176"/>
                  <a:gd name="T34" fmla="*/ 134 w 175"/>
                  <a:gd name="T35" fmla="*/ 35 h 176"/>
                  <a:gd name="T36" fmla="*/ 88 w 175"/>
                  <a:gd name="T37" fmla="*/ 15 h 176"/>
                  <a:gd name="T38" fmla="*/ 88 w 175"/>
                  <a:gd name="T39" fmla="*/ 20 h 176"/>
                  <a:gd name="T40" fmla="*/ 97 w 175"/>
                  <a:gd name="T41" fmla="*/ 65 h 176"/>
                  <a:gd name="T42" fmla="*/ 94 w 175"/>
                  <a:gd name="T43" fmla="*/ 68 h 176"/>
                  <a:gd name="T44" fmla="*/ 88 w 175"/>
                  <a:gd name="T45" fmla="*/ 75 h 176"/>
                  <a:gd name="T46" fmla="*/ 29 w 175"/>
                  <a:gd name="T47" fmla="*/ 30 h 176"/>
                  <a:gd name="T48" fmla="*/ 88 w 175"/>
                  <a:gd name="T49" fmla="*/ 171 h 176"/>
                  <a:gd name="T50" fmla="*/ 0 w 175"/>
                  <a:gd name="T51" fmla="*/ 88 h 176"/>
                  <a:gd name="T52" fmla="*/ 88 w 175"/>
                  <a:gd name="T53" fmla="*/ 5 h 176"/>
                  <a:gd name="T54" fmla="*/ 14 w 175"/>
                  <a:gd name="T55" fmla="*/ 88 h 176"/>
                  <a:gd name="T56" fmla="*/ 31 w 175"/>
                  <a:gd name="T57" fmla="*/ 135 h 176"/>
                  <a:gd name="T58" fmla="*/ 58 w 175"/>
                  <a:gd name="T59" fmla="*/ 111 h 176"/>
                  <a:gd name="T60" fmla="*/ 63 w 175"/>
                  <a:gd name="T61" fmla="*/ 106 h 176"/>
                  <a:gd name="T62" fmla="*/ 88 w 175"/>
                  <a:gd name="T63" fmla="*/ 75 h 176"/>
                  <a:gd name="T64" fmla="*/ 57 w 175"/>
                  <a:gd name="T65" fmla="*/ 105 h 176"/>
                  <a:gd name="T66" fmla="*/ 33 w 175"/>
                  <a:gd name="T67" fmla="*/ 130 h 176"/>
                  <a:gd name="T68" fmla="*/ 39 w 175"/>
                  <a:gd name="T69" fmla="*/ 40 h 176"/>
                  <a:gd name="T70" fmla="*/ 88 w 175"/>
                  <a:gd name="T71" fmla="*/ 95 h 176"/>
                  <a:gd name="T72" fmla="*/ 77 w 175"/>
                  <a:gd name="T73" fmla="*/ 105 h 176"/>
                  <a:gd name="T74" fmla="*/ 75 w 175"/>
                  <a:gd name="T75" fmla="*/ 108 h 176"/>
                  <a:gd name="T76" fmla="*/ 41 w 175"/>
                  <a:gd name="T77" fmla="*/ 142 h 176"/>
                  <a:gd name="T78" fmla="*/ 88 w 175"/>
                  <a:gd name="T79" fmla="*/ 162 h 176"/>
                  <a:gd name="T80" fmla="*/ 46 w 175"/>
                  <a:gd name="T81" fmla="*/ 143 h 176"/>
                  <a:gd name="T82" fmla="*/ 81 w 175"/>
                  <a:gd name="T83" fmla="*/ 109 h 176"/>
                  <a:gd name="T84" fmla="*/ 88 w 175"/>
                  <a:gd name="T85" fmla="*/ 10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5" h="176">
                    <a:moveTo>
                      <a:pt x="88" y="171"/>
                    </a:moveTo>
                    <a:cubicBezTo>
                      <a:pt x="110" y="171"/>
                      <a:pt x="131" y="162"/>
                      <a:pt x="146" y="147"/>
                    </a:cubicBezTo>
                    <a:cubicBezTo>
                      <a:pt x="161" y="132"/>
                      <a:pt x="170" y="111"/>
                      <a:pt x="170" y="88"/>
                    </a:cubicBezTo>
                    <a:cubicBezTo>
                      <a:pt x="170" y="65"/>
                      <a:pt x="161" y="45"/>
                      <a:pt x="146" y="30"/>
                    </a:cubicBezTo>
                    <a:cubicBezTo>
                      <a:pt x="131" y="15"/>
                      <a:pt x="110" y="5"/>
                      <a:pt x="88" y="5"/>
                    </a:cubicBezTo>
                    <a:cubicBezTo>
                      <a:pt x="88" y="5"/>
                      <a:pt x="88" y="5"/>
                      <a:pt x="88" y="5"/>
                    </a:cubicBezTo>
                    <a:cubicBezTo>
                      <a:pt x="88" y="0"/>
                      <a:pt x="88" y="0"/>
                      <a:pt x="88" y="0"/>
                    </a:cubicBezTo>
                    <a:cubicBezTo>
                      <a:pt x="88" y="0"/>
                      <a:pt x="88" y="0"/>
                      <a:pt x="88" y="0"/>
                    </a:cubicBezTo>
                    <a:cubicBezTo>
                      <a:pt x="112" y="0"/>
                      <a:pt x="134" y="10"/>
                      <a:pt x="150" y="26"/>
                    </a:cubicBezTo>
                    <a:cubicBezTo>
                      <a:pt x="165" y="42"/>
                      <a:pt x="175" y="64"/>
                      <a:pt x="175" y="88"/>
                    </a:cubicBezTo>
                    <a:cubicBezTo>
                      <a:pt x="175" y="112"/>
                      <a:pt x="165" y="134"/>
                      <a:pt x="150" y="150"/>
                    </a:cubicBezTo>
                    <a:cubicBezTo>
                      <a:pt x="134" y="166"/>
                      <a:pt x="112" y="176"/>
                      <a:pt x="88" y="176"/>
                    </a:cubicBezTo>
                    <a:cubicBezTo>
                      <a:pt x="88" y="176"/>
                      <a:pt x="88" y="176"/>
                      <a:pt x="88" y="176"/>
                    </a:cubicBezTo>
                    <a:cubicBezTo>
                      <a:pt x="88" y="171"/>
                      <a:pt x="88" y="171"/>
                      <a:pt x="88" y="171"/>
                    </a:cubicBezTo>
                    <a:cubicBezTo>
                      <a:pt x="88" y="171"/>
                      <a:pt x="88" y="171"/>
                      <a:pt x="88" y="171"/>
                    </a:cubicBezTo>
                    <a:close/>
                    <a:moveTo>
                      <a:pt x="88" y="162"/>
                    </a:moveTo>
                    <a:cubicBezTo>
                      <a:pt x="88" y="162"/>
                      <a:pt x="88" y="162"/>
                      <a:pt x="88" y="162"/>
                    </a:cubicBezTo>
                    <a:cubicBezTo>
                      <a:pt x="108" y="162"/>
                      <a:pt x="126" y="153"/>
                      <a:pt x="139" y="140"/>
                    </a:cubicBezTo>
                    <a:cubicBezTo>
                      <a:pt x="153" y="127"/>
                      <a:pt x="161" y="108"/>
                      <a:pt x="161" y="88"/>
                    </a:cubicBezTo>
                    <a:cubicBezTo>
                      <a:pt x="161" y="80"/>
                      <a:pt x="160" y="71"/>
                      <a:pt x="157" y="64"/>
                    </a:cubicBezTo>
                    <a:cubicBezTo>
                      <a:pt x="154" y="56"/>
                      <a:pt x="150" y="48"/>
                      <a:pt x="144" y="42"/>
                    </a:cubicBezTo>
                    <a:cubicBezTo>
                      <a:pt x="144" y="42"/>
                      <a:pt x="144" y="42"/>
                      <a:pt x="144" y="42"/>
                    </a:cubicBezTo>
                    <a:cubicBezTo>
                      <a:pt x="143" y="41"/>
                      <a:pt x="142" y="41"/>
                      <a:pt x="141" y="42"/>
                    </a:cubicBezTo>
                    <a:cubicBezTo>
                      <a:pt x="117" y="65"/>
                      <a:pt x="117" y="65"/>
                      <a:pt x="117" y="65"/>
                    </a:cubicBezTo>
                    <a:cubicBezTo>
                      <a:pt x="117" y="66"/>
                      <a:pt x="117" y="66"/>
                      <a:pt x="117" y="66"/>
                    </a:cubicBezTo>
                    <a:cubicBezTo>
                      <a:pt x="117" y="66"/>
                      <a:pt x="117" y="66"/>
                      <a:pt x="117" y="66"/>
                    </a:cubicBezTo>
                    <a:cubicBezTo>
                      <a:pt x="115" y="68"/>
                      <a:pt x="115" y="68"/>
                      <a:pt x="115" y="68"/>
                    </a:cubicBezTo>
                    <a:cubicBezTo>
                      <a:pt x="112" y="70"/>
                      <a:pt x="112" y="70"/>
                      <a:pt x="112" y="70"/>
                    </a:cubicBezTo>
                    <a:cubicBezTo>
                      <a:pt x="112" y="70"/>
                      <a:pt x="112" y="70"/>
                      <a:pt x="112" y="70"/>
                    </a:cubicBezTo>
                    <a:cubicBezTo>
                      <a:pt x="88" y="95"/>
                      <a:pt x="88" y="95"/>
                      <a:pt x="88" y="95"/>
                    </a:cubicBezTo>
                    <a:cubicBezTo>
                      <a:pt x="88" y="102"/>
                      <a:pt x="88" y="102"/>
                      <a:pt x="88" y="102"/>
                    </a:cubicBezTo>
                    <a:cubicBezTo>
                      <a:pt x="116" y="74"/>
                      <a:pt x="116" y="74"/>
                      <a:pt x="116" y="74"/>
                    </a:cubicBezTo>
                    <a:cubicBezTo>
                      <a:pt x="116" y="73"/>
                      <a:pt x="116" y="73"/>
                      <a:pt x="116" y="73"/>
                    </a:cubicBezTo>
                    <a:cubicBezTo>
                      <a:pt x="118" y="71"/>
                      <a:pt x="118" y="71"/>
                      <a:pt x="118" y="71"/>
                    </a:cubicBezTo>
                    <a:cubicBezTo>
                      <a:pt x="118" y="71"/>
                      <a:pt x="118" y="71"/>
                      <a:pt x="118" y="71"/>
                    </a:cubicBezTo>
                    <a:cubicBezTo>
                      <a:pt x="120" y="69"/>
                      <a:pt x="120" y="69"/>
                      <a:pt x="120" y="69"/>
                    </a:cubicBezTo>
                    <a:cubicBezTo>
                      <a:pt x="120" y="69"/>
                      <a:pt x="120" y="69"/>
                      <a:pt x="120" y="69"/>
                    </a:cubicBezTo>
                    <a:cubicBezTo>
                      <a:pt x="142" y="47"/>
                      <a:pt x="142" y="47"/>
                      <a:pt x="142" y="47"/>
                    </a:cubicBezTo>
                    <a:cubicBezTo>
                      <a:pt x="147" y="52"/>
                      <a:pt x="150" y="59"/>
                      <a:pt x="152" y="65"/>
                    </a:cubicBezTo>
                    <a:cubicBezTo>
                      <a:pt x="155" y="72"/>
                      <a:pt x="156" y="80"/>
                      <a:pt x="156" y="88"/>
                    </a:cubicBezTo>
                    <a:cubicBezTo>
                      <a:pt x="156" y="107"/>
                      <a:pt x="149" y="124"/>
                      <a:pt x="136" y="137"/>
                    </a:cubicBezTo>
                    <a:cubicBezTo>
                      <a:pt x="124" y="149"/>
                      <a:pt x="106" y="157"/>
                      <a:pt x="88" y="157"/>
                    </a:cubicBezTo>
                    <a:cubicBezTo>
                      <a:pt x="88" y="157"/>
                      <a:pt x="88" y="157"/>
                      <a:pt x="88" y="157"/>
                    </a:cubicBezTo>
                    <a:cubicBezTo>
                      <a:pt x="88" y="162"/>
                      <a:pt x="88" y="162"/>
                      <a:pt x="88" y="162"/>
                    </a:cubicBezTo>
                    <a:close/>
                    <a:moveTo>
                      <a:pt x="88" y="82"/>
                    </a:moveTo>
                    <a:cubicBezTo>
                      <a:pt x="95" y="74"/>
                      <a:pt x="95" y="74"/>
                      <a:pt x="95" y="74"/>
                    </a:cubicBezTo>
                    <a:cubicBezTo>
                      <a:pt x="95" y="74"/>
                      <a:pt x="95" y="74"/>
                      <a:pt x="95" y="74"/>
                    </a:cubicBezTo>
                    <a:cubicBezTo>
                      <a:pt x="95" y="74"/>
                      <a:pt x="95" y="74"/>
                      <a:pt x="95" y="74"/>
                    </a:cubicBezTo>
                    <a:cubicBezTo>
                      <a:pt x="98" y="71"/>
                      <a:pt x="98" y="71"/>
                      <a:pt x="98" y="71"/>
                    </a:cubicBezTo>
                    <a:cubicBezTo>
                      <a:pt x="100" y="69"/>
                      <a:pt x="100" y="69"/>
                      <a:pt x="100" y="69"/>
                    </a:cubicBezTo>
                    <a:cubicBezTo>
                      <a:pt x="100" y="69"/>
                      <a:pt x="100" y="69"/>
                      <a:pt x="100" y="69"/>
                    </a:cubicBezTo>
                    <a:cubicBezTo>
                      <a:pt x="134" y="35"/>
                      <a:pt x="134" y="35"/>
                      <a:pt x="134" y="35"/>
                    </a:cubicBezTo>
                    <a:cubicBezTo>
                      <a:pt x="134" y="35"/>
                      <a:pt x="134" y="35"/>
                      <a:pt x="134" y="35"/>
                    </a:cubicBezTo>
                    <a:cubicBezTo>
                      <a:pt x="134" y="35"/>
                      <a:pt x="134" y="35"/>
                      <a:pt x="134" y="35"/>
                    </a:cubicBezTo>
                    <a:cubicBezTo>
                      <a:pt x="135" y="34"/>
                      <a:pt x="135" y="32"/>
                      <a:pt x="134" y="31"/>
                    </a:cubicBezTo>
                    <a:cubicBezTo>
                      <a:pt x="128" y="26"/>
                      <a:pt x="120" y="22"/>
                      <a:pt x="112" y="19"/>
                    </a:cubicBezTo>
                    <a:cubicBezTo>
                      <a:pt x="104" y="16"/>
                      <a:pt x="96" y="15"/>
                      <a:pt x="88" y="15"/>
                    </a:cubicBezTo>
                    <a:cubicBezTo>
                      <a:pt x="88" y="15"/>
                      <a:pt x="88" y="15"/>
                      <a:pt x="88" y="15"/>
                    </a:cubicBezTo>
                    <a:cubicBezTo>
                      <a:pt x="88" y="20"/>
                      <a:pt x="88" y="20"/>
                      <a:pt x="88" y="20"/>
                    </a:cubicBezTo>
                    <a:cubicBezTo>
                      <a:pt x="88" y="20"/>
                      <a:pt x="88" y="20"/>
                      <a:pt x="88" y="20"/>
                    </a:cubicBezTo>
                    <a:cubicBezTo>
                      <a:pt x="96" y="20"/>
                      <a:pt x="103" y="21"/>
                      <a:pt x="111" y="23"/>
                    </a:cubicBezTo>
                    <a:cubicBezTo>
                      <a:pt x="117" y="26"/>
                      <a:pt x="123" y="29"/>
                      <a:pt x="129" y="33"/>
                    </a:cubicBezTo>
                    <a:cubicBezTo>
                      <a:pt x="97" y="65"/>
                      <a:pt x="97" y="65"/>
                      <a:pt x="97" y="65"/>
                    </a:cubicBezTo>
                    <a:cubicBezTo>
                      <a:pt x="97" y="66"/>
                      <a:pt x="97" y="66"/>
                      <a:pt x="97" y="66"/>
                    </a:cubicBezTo>
                    <a:cubicBezTo>
                      <a:pt x="94" y="68"/>
                      <a:pt x="94" y="68"/>
                      <a:pt x="94" y="68"/>
                    </a:cubicBezTo>
                    <a:cubicBezTo>
                      <a:pt x="94" y="68"/>
                      <a:pt x="94" y="68"/>
                      <a:pt x="94" y="68"/>
                    </a:cubicBezTo>
                    <a:cubicBezTo>
                      <a:pt x="92" y="70"/>
                      <a:pt x="92" y="70"/>
                      <a:pt x="92" y="70"/>
                    </a:cubicBezTo>
                    <a:cubicBezTo>
                      <a:pt x="92" y="70"/>
                      <a:pt x="92" y="70"/>
                      <a:pt x="92" y="70"/>
                    </a:cubicBezTo>
                    <a:cubicBezTo>
                      <a:pt x="88" y="75"/>
                      <a:pt x="88" y="75"/>
                      <a:pt x="88" y="75"/>
                    </a:cubicBezTo>
                    <a:lnTo>
                      <a:pt x="88" y="82"/>
                    </a:lnTo>
                    <a:close/>
                    <a:moveTo>
                      <a:pt x="88" y="5"/>
                    </a:moveTo>
                    <a:cubicBezTo>
                      <a:pt x="65" y="5"/>
                      <a:pt x="44" y="15"/>
                      <a:pt x="29" y="30"/>
                    </a:cubicBezTo>
                    <a:cubicBezTo>
                      <a:pt x="14" y="45"/>
                      <a:pt x="5" y="65"/>
                      <a:pt x="5" y="88"/>
                    </a:cubicBezTo>
                    <a:cubicBezTo>
                      <a:pt x="5" y="111"/>
                      <a:pt x="14" y="132"/>
                      <a:pt x="29" y="147"/>
                    </a:cubicBezTo>
                    <a:cubicBezTo>
                      <a:pt x="44" y="162"/>
                      <a:pt x="65" y="171"/>
                      <a:pt x="88" y="171"/>
                    </a:cubicBezTo>
                    <a:cubicBezTo>
                      <a:pt x="88" y="176"/>
                      <a:pt x="88" y="176"/>
                      <a:pt x="88" y="176"/>
                    </a:cubicBezTo>
                    <a:cubicBezTo>
                      <a:pt x="63" y="176"/>
                      <a:pt x="41" y="166"/>
                      <a:pt x="25" y="150"/>
                    </a:cubicBezTo>
                    <a:cubicBezTo>
                      <a:pt x="10" y="134"/>
                      <a:pt x="0" y="112"/>
                      <a:pt x="0" y="88"/>
                    </a:cubicBezTo>
                    <a:cubicBezTo>
                      <a:pt x="0" y="64"/>
                      <a:pt x="10" y="42"/>
                      <a:pt x="25" y="26"/>
                    </a:cubicBezTo>
                    <a:cubicBezTo>
                      <a:pt x="41" y="10"/>
                      <a:pt x="63" y="0"/>
                      <a:pt x="88" y="0"/>
                    </a:cubicBezTo>
                    <a:cubicBezTo>
                      <a:pt x="88" y="5"/>
                      <a:pt x="88" y="5"/>
                      <a:pt x="88" y="5"/>
                    </a:cubicBezTo>
                    <a:close/>
                    <a:moveTo>
                      <a:pt x="88" y="15"/>
                    </a:moveTo>
                    <a:cubicBezTo>
                      <a:pt x="67" y="15"/>
                      <a:pt x="49" y="23"/>
                      <a:pt x="36" y="36"/>
                    </a:cubicBezTo>
                    <a:cubicBezTo>
                      <a:pt x="22" y="50"/>
                      <a:pt x="14" y="68"/>
                      <a:pt x="14" y="88"/>
                    </a:cubicBezTo>
                    <a:cubicBezTo>
                      <a:pt x="14" y="97"/>
                      <a:pt x="16" y="105"/>
                      <a:pt x="18" y="113"/>
                    </a:cubicBezTo>
                    <a:cubicBezTo>
                      <a:pt x="21" y="121"/>
                      <a:pt x="25" y="128"/>
                      <a:pt x="31" y="135"/>
                    </a:cubicBezTo>
                    <a:cubicBezTo>
                      <a:pt x="31" y="135"/>
                      <a:pt x="31" y="135"/>
                      <a:pt x="31" y="135"/>
                    </a:cubicBezTo>
                    <a:cubicBezTo>
                      <a:pt x="31" y="135"/>
                      <a:pt x="31" y="135"/>
                      <a:pt x="31" y="135"/>
                    </a:cubicBezTo>
                    <a:cubicBezTo>
                      <a:pt x="32" y="136"/>
                      <a:pt x="33" y="136"/>
                      <a:pt x="34" y="135"/>
                    </a:cubicBezTo>
                    <a:cubicBezTo>
                      <a:pt x="58" y="111"/>
                      <a:pt x="58" y="111"/>
                      <a:pt x="58" y="111"/>
                    </a:cubicBezTo>
                    <a:cubicBezTo>
                      <a:pt x="61" y="109"/>
                      <a:pt x="61" y="109"/>
                      <a:pt x="61" y="109"/>
                    </a:cubicBezTo>
                    <a:cubicBezTo>
                      <a:pt x="61" y="109"/>
                      <a:pt x="61" y="109"/>
                      <a:pt x="61" y="109"/>
                    </a:cubicBezTo>
                    <a:cubicBezTo>
                      <a:pt x="63" y="106"/>
                      <a:pt x="63" y="106"/>
                      <a:pt x="63" y="106"/>
                    </a:cubicBezTo>
                    <a:cubicBezTo>
                      <a:pt x="63" y="106"/>
                      <a:pt x="63" y="106"/>
                      <a:pt x="63" y="106"/>
                    </a:cubicBezTo>
                    <a:cubicBezTo>
                      <a:pt x="88" y="82"/>
                      <a:pt x="88" y="82"/>
                      <a:pt x="88" y="82"/>
                    </a:cubicBezTo>
                    <a:cubicBezTo>
                      <a:pt x="88" y="75"/>
                      <a:pt x="88" y="75"/>
                      <a:pt x="88" y="75"/>
                    </a:cubicBezTo>
                    <a:cubicBezTo>
                      <a:pt x="59" y="103"/>
                      <a:pt x="59" y="103"/>
                      <a:pt x="59" y="103"/>
                    </a:cubicBezTo>
                    <a:cubicBezTo>
                      <a:pt x="59" y="103"/>
                      <a:pt x="59" y="103"/>
                      <a:pt x="59" y="103"/>
                    </a:cubicBezTo>
                    <a:cubicBezTo>
                      <a:pt x="57" y="105"/>
                      <a:pt x="57" y="105"/>
                      <a:pt x="57" y="105"/>
                    </a:cubicBezTo>
                    <a:cubicBezTo>
                      <a:pt x="55" y="108"/>
                      <a:pt x="55" y="108"/>
                      <a:pt x="55" y="108"/>
                    </a:cubicBezTo>
                    <a:cubicBezTo>
                      <a:pt x="55" y="108"/>
                      <a:pt x="55" y="108"/>
                      <a:pt x="55" y="108"/>
                    </a:cubicBezTo>
                    <a:cubicBezTo>
                      <a:pt x="33" y="130"/>
                      <a:pt x="33" y="130"/>
                      <a:pt x="33" y="130"/>
                    </a:cubicBezTo>
                    <a:cubicBezTo>
                      <a:pt x="29" y="124"/>
                      <a:pt x="25" y="118"/>
                      <a:pt x="23" y="111"/>
                    </a:cubicBezTo>
                    <a:cubicBezTo>
                      <a:pt x="20" y="104"/>
                      <a:pt x="19" y="96"/>
                      <a:pt x="19" y="88"/>
                    </a:cubicBezTo>
                    <a:cubicBezTo>
                      <a:pt x="19" y="69"/>
                      <a:pt x="27" y="52"/>
                      <a:pt x="39" y="40"/>
                    </a:cubicBezTo>
                    <a:cubicBezTo>
                      <a:pt x="51" y="27"/>
                      <a:pt x="69" y="20"/>
                      <a:pt x="88" y="20"/>
                    </a:cubicBezTo>
                    <a:cubicBezTo>
                      <a:pt x="88" y="15"/>
                      <a:pt x="88" y="15"/>
                      <a:pt x="88" y="15"/>
                    </a:cubicBezTo>
                    <a:close/>
                    <a:moveTo>
                      <a:pt x="88" y="95"/>
                    </a:moveTo>
                    <a:cubicBezTo>
                      <a:pt x="80" y="103"/>
                      <a:pt x="80" y="103"/>
                      <a:pt x="80" y="103"/>
                    </a:cubicBezTo>
                    <a:cubicBezTo>
                      <a:pt x="77" y="105"/>
                      <a:pt x="77" y="105"/>
                      <a:pt x="77" y="105"/>
                    </a:cubicBezTo>
                    <a:cubicBezTo>
                      <a:pt x="77" y="105"/>
                      <a:pt x="77" y="105"/>
                      <a:pt x="77" y="105"/>
                    </a:cubicBezTo>
                    <a:cubicBezTo>
                      <a:pt x="77" y="105"/>
                      <a:pt x="77" y="105"/>
                      <a:pt x="77" y="105"/>
                    </a:cubicBezTo>
                    <a:cubicBezTo>
                      <a:pt x="75" y="107"/>
                      <a:pt x="75" y="107"/>
                      <a:pt x="75" y="107"/>
                    </a:cubicBezTo>
                    <a:cubicBezTo>
                      <a:pt x="75" y="108"/>
                      <a:pt x="75" y="108"/>
                      <a:pt x="75" y="108"/>
                    </a:cubicBezTo>
                    <a:cubicBezTo>
                      <a:pt x="41" y="142"/>
                      <a:pt x="41" y="142"/>
                      <a:pt x="41" y="142"/>
                    </a:cubicBezTo>
                    <a:cubicBezTo>
                      <a:pt x="41" y="142"/>
                      <a:pt x="41" y="142"/>
                      <a:pt x="41" y="142"/>
                    </a:cubicBezTo>
                    <a:cubicBezTo>
                      <a:pt x="41" y="142"/>
                      <a:pt x="41" y="142"/>
                      <a:pt x="41" y="142"/>
                    </a:cubicBezTo>
                    <a:cubicBezTo>
                      <a:pt x="40" y="143"/>
                      <a:pt x="40" y="144"/>
                      <a:pt x="41" y="145"/>
                    </a:cubicBezTo>
                    <a:cubicBezTo>
                      <a:pt x="47" y="150"/>
                      <a:pt x="55" y="155"/>
                      <a:pt x="63" y="157"/>
                    </a:cubicBezTo>
                    <a:cubicBezTo>
                      <a:pt x="71" y="160"/>
                      <a:pt x="79" y="162"/>
                      <a:pt x="88" y="162"/>
                    </a:cubicBezTo>
                    <a:cubicBezTo>
                      <a:pt x="88" y="157"/>
                      <a:pt x="88" y="157"/>
                      <a:pt x="88" y="157"/>
                    </a:cubicBezTo>
                    <a:cubicBezTo>
                      <a:pt x="79" y="157"/>
                      <a:pt x="72" y="156"/>
                      <a:pt x="64" y="153"/>
                    </a:cubicBezTo>
                    <a:cubicBezTo>
                      <a:pt x="58" y="151"/>
                      <a:pt x="52" y="147"/>
                      <a:pt x="46" y="143"/>
                    </a:cubicBezTo>
                    <a:cubicBezTo>
                      <a:pt x="78" y="111"/>
                      <a:pt x="78" y="111"/>
                      <a:pt x="78" y="111"/>
                    </a:cubicBezTo>
                    <a:cubicBezTo>
                      <a:pt x="78" y="111"/>
                      <a:pt x="78" y="111"/>
                      <a:pt x="78" y="111"/>
                    </a:cubicBezTo>
                    <a:cubicBezTo>
                      <a:pt x="81" y="109"/>
                      <a:pt x="81" y="109"/>
                      <a:pt x="81" y="109"/>
                    </a:cubicBezTo>
                    <a:cubicBezTo>
                      <a:pt x="81" y="109"/>
                      <a:pt x="81" y="109"/>
                      <a:pt x="81" y="109"/>
                    </a:cubicBezTo>
                    <a:cubicBezTo>
                      <a:pt x="83" y="106"/>
                      <a:pt x="83" y="106"/>
                      <a:pt x="83" y="106"/>
                    </a:cubicBezTo>
                    <a:cubicBezTo>
                      <a:pt x="88" y="102"/>
                      <a:pt x="88" y="102"/>
                      <a:pt x="88" y="102"/>
                    </a:cubicBezTo>
                    <a:lnTo>
                      <a:pt x="88"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4" name="Freeform 170"/>
              <p:cNvSpPr>
                <a:spLocks noEditPoints="1"/>
              </p:cNvSpPr>
              <p:nvPr/>
            </p:nvSpPr>
            <p:spPr bwMode="auto">
              <a:xfrm>
                <a:off x="9683765" y="2262202"/>
                <a:ext cx="420689" cy="114301"/>
              </a:xfrm>
              <a:custGeom>
                <a:avLst/>
                <a:gdLst>
                  <a:gd name="T0" fmla="*/ 157 w 186"/>
                  <a:gd name="T1" fmla="*/ 37 h 50"/>
                  <a:gd name="T2" fmla="*/ 164 w 186"/>
                  <a:gd name="T3" fmla="*/ 45 h 50"/>
                  <a:gd name="T4" fmla="*/ 148 w 186"/>
                  <a:gd name="T5" fmla="*/ 4 h 50"/>
                  <a:gd name="T6" fmla="*/ 135 w 186"/>
                  <a:gd name="T7" fmla="*/ 7 h 50"/>
                  <a:gd name="T8" fmla="*/ 133 w 186"/>
                  <a:gd name="T9" fmla="*/ 10 h 50"/>
                  <a:gd name="T10" fmla="*/ 93 w 186"/>
                  <a:gd name="T11" fmla="*/ 10 h 50"/>
                  <a:gd name="T12" fmla="*/ 128 w 186"/>
                  <a:gd name="T13" fmla="*/ 6 h 50"/>
                  <a:gd name="T14" fmla="*/ 126 w 186"/>
                  <a:gd name="T15" fmla="*/ 2 h 50"/>
                  <a:gd name="T16" fmla="*/ 149 w 186"/>
                  <a:gd name="T17" fmla="*/ 0 h 50"/>
                  <a:gd name="T18" fmla="*/ 151 w 186"/>
                  <a:gd name="T19" fmla="*/ 1 h 50"/>
                  <a:gd name="T20" fmla="*/ 186 w 186"/>
                  <a:gd name="T21" fmla="*/ 47 h 50"/>
                  <a:gd name="T22" fmla="*/ 163 w 186"/>
                  <a:gd name="T23" fmla="*/ 50 h 50"/>
                  <a:gd name="T24" fmla="*/ 161 w 186"/>
                  <a:gd name="T25" fmla="*/ 49 h 50"/>
                  <a:gd name="T26" fmla="*/ 93 w 186"/>
                  <a:gd name="T27" fmla="*/ 42 h 50"/>
                  <a:gd name="T28" fmla="*/ 93 w 186"/>
                  <a:gd name="T29" fmla="*/ 30 h 50"/>
                  <a:gd name="T30" fmla="*/ 148 w 186"/>
                  <a:gd name="T31" fmla="*/ 30 h 50"/>
                  <a:gd name="T32" fmla="*/ 150 w 186"/>
                  <a:gd name="T33" fmla="*/ 26 h 50"/>
                  <a:gd name="T34" fmla="*/ 142 w 186"/>
                  <a:gd name="T35" fmla="*/ 17 h 50"/>
                  <a:gd name="T36" fmla="*/ 93 w 186"/>
                  <a:gd name="T37" fmla="*/ 22 h 50"/>
                  <a:gd name="T38" fmla="*/ 143 w 186"/>
                  <a:gd name="T39" fmla="*/ 25 h 50"/>
                  <a:gd name="T40" fmla="*/ 93 w 186"/>
                  <a:gd name="T41" fmla="*/ 30 h 50"/>
                  <a:gd name="T42" fmla="*/ 93 w 186"/>
                  <a:gd name="T43" fmla="*/ 37 h 50"/>
                  <a:gd name="T44" fmla="*/ 31 w 186"/>
                  <a:gd name="T45" fmla="*/ 42 h 50"/>
                  <a:gd name="T46" fmla="*/ 24 w 186"/>
                  <a:gd name="T47" fmla="*/ 50 h 50"/>
                  <a:gd name="T48" fmla="*/ 3 w 186"/>
                  <a:gd name="T49" fmla="*/ 50 h 50"/>
                  <a:gd name="T50" fmla="*/ 1 w 186"/>
                  <a:gd name="T51" fmla="*/ 46 h 50"/>
                  <a:gd name="T52" fmla="*/ 37 w 186"/>
                  <a:gd name="T53" fmla="*/ 0 h 50"/>
                  <a:gd name="T54" fmla="*/ 58 w 186"/>
                  <a:gd name="T55" fmla="*/ 0 h 50"/>
                  <a:gd name="T56" fmla="*/ 60 w 186"/>
                  <a:gd name="T57" fmla="*/ 3 h 50"/>
                  <a:gd name="T58" fmla="*/ 93 w 186"/>
                  <a:gd name="T59" fmla="*/ 6 h 50"/>
                  <a:gd name="T60" fmla="*/ 53 w 186"/>
                  <a:gd name="T61" fmla="*/ 10 h 50"/>
                  <a:gd name="T62" fmla="*/ 51 w 186"/>
                  <a:gd name="T63" fmla="*/ 6 h 50"/>
                  <a:gd name="T64" fmla="*/ 38 w 186"/>
                  <a:gd name="T65" fmla="*/ 4 h 50"/>
                  <a:gd name="T66" fmla="*/ 22 w 186"/>
                  <a:gd name="T67" fmla="*/ 45 h 50"/>
                  <a:gd name="T68" fmla="*/ 29 w 186"/>
                  <a:gd name="T69" fmla="*/ 37 h 50"/>
                  <a:gd name="T70" fmla="*/ 93 w 186"/>
                  <a:gd name="T71" fmla="*/ 17 h 50"/>
                  <a:gd name="T72" fmla="*/ 44 w 186"/>
                  <a:gd name="T73" fmla="*/ 17 h 50"/>
                  <a:gd name="T74" fmla="*/ 36 w 186"/>
                  <a:gd name="T75" fmla="*/ 26 h 50"/>
                  <a:gd name="T76" fmla="*/ 38 w 186"/>
                  <a:gd name="T77" fmla="*/ 30 h 50"/>
                  <a:gd name="T78" fmla="*/ 93 w 186"/>
                  <a:gd name="T79" fmla="*/ 25 h 50"/>
                  <a:gd name="T80" fmla="*/ 45 w 186"/>
                  <a:gd name="T81" fmla="*/ 22 h 50"/>
                  <a:gd name="T82" fmla="*/ 93 w 186"/>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50">
                    <a:moveTo>
                      <a:pt x="93" y="37"/>
                    </a:moveTo>
                    <a:cubicBezTo>
                      <a:pt x="157" y="37"/>
                      <a:pt x="157" y="37"/>
                      <a:pt x="157" y="37"/>
                    </a:cubicBezTo>
                    <a:cubicBezTo>
                      <a:pt x="158" y="37"/>
                      <a:pt x="159" y="38"/>
                      <a:pt x="159" y="38"/>
                    </a:cubicBezTo>
                    <a:cubicBezTo>
                      <a:pt x="164" y="45"/>
                      <a:pt x="164" y="45"/>
                      <a:pt x="164" y="45"/>
                    </a:cubicBezTo>
                    <a:cubicBezTo>
                      <a:pt x="179" y="45"/>
                      <a:pt x="179" y="45"/>
                      <a:pt x="179" y="45"/>
                    </a:cubicBezTo>
                    <a:cubicBezTo>
                      <a:pt x="148" y="4"/>
                      <a:pt x="148" y="4"/>
                      <a:pt x="148" y="4"/>
                    </a:cubicBezTo>
                    <a:cubicBezTo>
                      <a:pt x="134" y="4"/>
                      <a:pt x="134" y="4"/>
                      <a:pt x="134" y="4"/>
                    </a:cubicBezTo>
                    <a:cubicBezTo>
                      <a:pt x="135" y="7"/>
                      <a:pt x="135" y="7"/>
                      <a:pt x="135" y="7"/>
                    </a:cubicBezTo>
                    <a:cubicBezTo>
                      <a:pt x="136" y="8"/>
                      <a:pt x="136" y="9"/>
                      <a:pt x="135" y="10"/>
                    </a:cubicBezTo>
                    <a:cubicBezTo>
                      <a:pt x="134" y="10"/>
                      <a:pt x="134" y="10"/>
                      <a:pt x="133" y="10"/>
                    </a:cubicBezTo>
                    <a:cubicBezTo>
                      <a:pt x="133" y="10"/>
                      <a:pt x="133" y="10"/>
                      <a:pt x="133" y="10"/>
                    </a:cubicBezTo>
                    <a:cubicBezTo>
                      <a:pt x="93" y="10"/>
                      <a:pt x="93" y="10"/>
                      <a:pt x="93" y="10"/>
                    </a:cubicBezTo>
                    <a:cubicBezTo>
                      <a:pt x="93" y="6"/>
                      <a:pt x="93" y="6"/>
                      <a:pt x="93" y="6"/>
                    </a:cubicBezTo>
                    <a:cubicBezTo>
                      <a:pt x="128" y="6"/>
                      <a:pt x="128" y="6"/>
                      <a:pt x="128" y="6"/>
                    </a:cubicBezTo>
                    <a:cubicBezTo>
                      <a:pt x="127" y="4"/>
                      <a:pt x="127" y="4"/>
                      <a:pt x="127" y="4"/>
                    </a:cubicBezTo>
                    <a:cubicBezTo>
                      <a:pt x="127" y="3"/>
                      <a:pt x="126" y="3"/>
                      <a:pt x="126" y="2"/>
                    </a:cubicBezTo>
                    <a:cubicBezTo>
                      <a:pt x="126" y="1"/>
                      <a:pt x="127" y="0"/>
                      <a:pt x="129" y="0"/>
                    </a:cubicBezTo>
                    <a:cubicBezTo>
                      <a:pt x="149" y="0"/>
                      <a:pt x="149" y="0"/>
                      <a:pt x="149" y="0"/>
                    </a:cubicBezTo>
                    <a:cubicBezTo>
                      <a:pt x="149" y="0"/>
                      <a:pt x="149" y="0"/>
                      <a:pt x="149" y="0"/>
                    </a:cubicBezTo>
                    <a:cubicBezTo>
                      <a:pt x="150" y="0"/>
                      <a:pt x="151" y="0"/>
                      <a:pt x="151" y="1"/>
                    </a:cubicBezTo>
                    <a:cubicBezTo>
                      <a:pt x="185" y="46"/>
                      <a:pt x="185" y="46"/>
                      <a:pt x="185" y="46"/>
                    </a:cubicBezTo>
                    <a:cubicBezTo>
                      <a:pt x="186" y="46"/>
                      <a:pt x="186" y="47"/>
                      <a:pt x="186" y="47"/>
                    </a:cubicBezTo>
                    <a:cubicBezTo>
                      <a:pt x="186" y="48"/>
                      <a:pt x="185" y="50"/>
                      <a:pt x="184" y="50"/>
                    </a:cubicBezTo>
                    <a:cubicBezTo>
                      <a:pt x="163" y="50"/>
                      <a:pt x="163" y="50"/>
                      <a:pt x="163" y="50"/>
                    </a:cubicBezTo>
                    <a:cubicBezTo>
                      <a:pt x="163" y="50"/>
                      <a:pt x="163" y="50"/>
                      <a:pt x="163" y="50"/>
                    </a:cubicBezTo>
                    <a:cubicBezTo>
                      <a:pt x="162" y="50"/>
                      <a:pt x="161" y="49"/>
                      <a:pt x="161" y="49"/>
                    </a:cubicBezTo>
                    <a:cubicBezTo>
                      <a:pt x="156" y="42"/>
                      <a:pt x="156" y="42"/>
                      <a:pt x="156" y="42"/>
                    </a:cubicBezTo>
                    <a:cubicBezTo>
                      <a:pt x="93" y="42"/>
                      <a:pt x="93" y="42"/>
                      <a:pt x="93" y="42"/>
                    </a:cubicBezTo>
                    <a:cubicBezTo>
                      <a:pt x="93" y="37"/>
                      <a:pt x="93" y="37"/>
                      <a:pt x="93" y="37"/>
                    </a:cubicBezTo>
                    <a:close/>
                    <a:moveTo>
                      <a:pt x="93" y="30"/>
                    </a:moveTo>
                    <a:cubicBezTo>
                      <a:pt x="148" y="30"/>
                      <a:pt x="148" y="30"/>
                      <a:pt x="148" y="30"/>
                    </a:cubicBezTo>
                    <a:cubicBezTo>
                      <a:pt x="148" y="30"/>
                      <a:pt x="148" y="30"/>
                      <a:pt x="148" y="30"/>
                    </a:cubicBezTo>
                    <a:cubicBezTo>
                      <a:pt x="149" y="30"/>
                      <a:pt x="149" y="30"/>
                      <a:pt x="150" y="30"/>
                    </a:cubicBezTo>
                    <a:cubicBezTo>
                      <a:pt x="151" y="29"/>
                      <a:pt x="151" y="27"/>
                      <a:pt x="150" y="26"/>
                    </a:cubicBezTo>
                    <a:cubicBezTo>
                      <a:pt x="144" y="18"/>
                      <a:pt x="144" y="18"/>
                      <a:pt x="144" y="18"/>
                    </a:cubicBezTo>
                    <a:cubicBezTo>
                      <a:pt x="144" y="18"/>
                      <a:pt x="143" y="17"/>
                      <a:pt x="142" y="17"/>
                    </a:cubicBezTo>
                    <a:cubicBezTo>
                      <a:pt x="93" y="17"/>
                      <a:pt x="93" y="17"/>
                      <a:pt x="93" y="17"/>
                    </a:cubicBezTo>
                    <a:cubicBezTo>
                      <a:pt x="93" y="22"/>
                      <a:pt x="93" y="22"/>
                      <a:pt x="93" y="22"/>
                    </a:cubicBezTo>
                    <a:cubicBezTo>
                      <a:pt x="141" y="22"/>
                      <a:pt x="141" y="22"/>
                      <a:pt x="141" y="22"/>
                    </a:cubicBezTo>
                    <a:cubicBezTo>
                      <a:pt x="143" y="25"/>
                      <a:pt x="143" y="25"/>
                      <a:pt x="143" y="25"/>
                    </a:cubicBezTo>
                    <a:cubicBezTo>
                      <a:pt x="93" y="25"/>
                      <a:pt x="93" y="25"/>
                      <a:pt x="93" y="25"/>
                    </a:cubicBezTo>
                    <a:lnTo>
                      <a:pt x="93" y="30"/>
                    </a:lnTo>
                    <a:close/>
                    <a:moveTo>
                      <a:pt x="29" y="37"/>
                    </a:moveTo>
                    <a:cubicBezTo>
                      <a:pt x="93" y="37"/>
                      <a:pt x="93" y="37"/>
                      <a:pt x="93" y="37"/>
                    </a:cubicBezTo>
                    <a:cubicBezTo>
                      <a:pt x="93" y="42"/>
                      <a:pt x="93" y="42"/>
                      <a:pt x="93" y="42"/>
                    </a:cubicBezTo>
                    <a:cubicBezTo>
                      <a:pt x="31" y="42"/>
                      <a:pt x="31" y="42"/>
                      <a:pt x="31" y="42"/>
                    </a:cubicBezTo>
                    <a:cubicBezTo>
                      <a:pt x="26" y="48"/>
                      <a:pt x="26" y="48"/>
                      <a:pt x="26" y="48"/>
                    </a:cubicBezTo>
                    <a:cubicBezTo>
                      <a:pt x="25" y="49"/>
                      <a:pt x="24" y="50"/>
                      <a:pt x="24" y="50"/>
                    </a:cubicBezTo>
                    <a:cubicBezTo>
                      <a:pt x="3" y="50"/>
                      <a:pt x="3" y="50"/>
                      <a:pt x="3" y="50"/>
                    </a:cubicBezTo>
                    <a:cubicBezTo>
                      <a:pt x="3" y="50"/>
                      <a:pt x="3" y="50"/>
                      <a:pt x="3" y="50"/>
                    </a:cubicBezTo>
                    <a:cubicBezTo>
                      <a:pt x="2" y="50"/>
                      <a:pt x="2" y="49"/>
                      <a:pt x="2" y="49"/>
                    </a:cubicBezTo>
                    <a:cubicBezTo>
                      <a:pt x="0" y="48"/>
                      <a:pt x="0" y="47"/>
                      <a:pt x="1" y="46"/>
                    </a:cubicBezTo>
                    <a:cubicBezTo>
                      <a:pt x="35" y="1"/>
                      <a:pt x="35" y="1"/>
                      <a:pt x="35" y="1"/>
                    </a:cubicBezTo>
                    <a:cubicBezTo>
                      <a:pt x="36" y="0"/>
                      <a:pt x="36" y="0"/>
                      <a:pt x="37" y="0"/>
                    </a:cubicBezTo>
                    <a:cubicBezTo>
                      <a:pt x="58" y="0"/>
                      <a:pt x="58" y="0"/>
                      <a:pt x="58" y="0"/>
                    </a:cubicBezTo>
                    <a:cubicBezTo>
                      <a:pt x="58" y="0"/>
                      <a:pt x="58" y="0"/>
                      <a:pt x="58" y="0"/>
                    </a:cubicBezTo>
                    <a:cubicBezTo>
                      <a:pt x="58" y="0"/>
                      <a:pt x="59" y="0"/>
                      <a:pt x="59" y="0"/>
                    </a:cubicBezTo>
                    <a:cubicBezTo>
                      <a:pt x="60" y="1"/>
                      <a:pt x="60" y="2"/>
                      <a:pt x="60" y="3"/>
                    </a:cubicBezTo>
                    <a:cubicBezTo>
                      <a:pt x="58" y="6"/>
                      <a:pt x="58" y="6"/>
                      <a:pt x="58" y="6"/>
                    </a:cubicBezTo>
                    <a:cubicBezTo>
                      <a:pt x="93" y="6"/>
                      <a:pt x="93" y="6"/>
                      <a:pt x="93" y="6"/>
                    </a:cubicBezTo>
                    <a:cubicBezTo>
                      <a:pt x="93" y="10"/>
                      <a:pt x="93" y="10"/>
                      <a:pt x="93" y="10"/>
                    </a:cubicBezTo>
                    <a:cubicBezTo>
                      <a:pt x="53" y="10"/>
                      <a:pt x="53" y="10"/>
                      <a:pt x="53" y="10"/>
                    </a:cubicBezTo>
                    <a:cubicBezTo>
                      <a:pt x="52" y="10"/>
                      <a:pt x="51" y="9"/>
                      <a:pt x="51" y="8"/>
                    </a:cubicBezTo>
                    <a:cubicBezTo>
                      <a:pt x="51" y="7"/>
                      <a:pt x="51" y="7"/>
                      <a:pt x="51" y="6"/>
                    </a:cubicBezTo>
                    <a:cubicBezTo>
                      <a:pt x="53" y="4"/>
                      <a:pt x="53" y="4"/>
                      <a:pt x="53" y="4"/>
                    </a:cubicBezTo>
                    <a:cubicBezTo>
                      <a:pt x="38" y="4"/>
                      <a:pt x="38" y="4"/>
                      <a:pt x="38" y="4"/>
                    </a:cubicBezTo>
                    <a:cubicBezTo>
                      <a:pt x="8" y="45"/>
                      <a:pt x="8" y="45"/>
                      <a:pt x="8" y="45"/>
                    </a:cubicBezTo>
                    <a:cubicBezTo>
                      <a:pt x="22" y="45"/>
                      <a:pt x="22" y="45"/>
                      <a:pt x="22" y="45"/>
                    </a:cubicBezTo>
                    <a:cubicBezTo>
                      <a:pt x="27" y="38"/>
                      <a:pt x="27" y="38"/>
                      <a:pt x="27" y="38"/>
                    </a:cubicBezTo>
                    <a:cubicBezTo>
                      <a:pt x="28" y="38"/>
                      <a:pt x="29" y="37"/>
                      <a:pt x="29" y="37"/>
                    </a:cubicBezTo>
                    <a:cubicBezTo>
                      <a:pt x="29" y="37"/>
                      <a:pt x="29" y="37"/>
                      <a:pt x="29" y="37"/>
                    </a:cubicBezTo>
                    <a:close/>
                    <a:moveTo>
                      <a:pt x="93" y="17"/>
                    </a:moveTo>
                    <a:cubicBezTo>
                      <a:pt x="44" y="17"/>
                      <a:pt x="44" y="17"/>
                      <a:pt x="44" y="17"/>
                    </a:cubicBezTo>
                    <a:cubicBezTo>
                      <a:pt x="44" y="17"/>
                      <a:pt x="44" y="17"/>
                      <a:pt x="44" y="17"/>
                    </a:cubicBezTo>
                    <a:cubicBezTo>
                      <a:pt x="44" y="17"/>
                      <a:pt x="43" y="18"/>
                      <a:pt x="42" y="18"/>
                    </a:cubicBezTo>
                    <a:cubicBezTo>
                      <a:pt x="36" y="26"/>
                      <a:pt x="36" y="26"/>
                      <a:pt x="36" y="26"/>
                    </a:cubicBezTo>
                    <a:cubicBezTo>
                      <a:pt x="36" y="27"/>
                      <a:pt x="36" y="27"/>
                      <a:pt x="36" y="28"/>
                    </a:cubicBezTo>
                    <a:cubicBezTo>
                      <a:pt x="36" y="29"/>
                      <a:pt x="37" y="30"/>
                      <a:pt x="38" y="30"/>
                    </a:cubicBezTo>
                    <a:cubicBezTo>
                      <a:pt x="93" y="30"/>
                      <a:pt x="93" y="30"/>
                      <a:pt x="93" y="30"/>
                    </a:cubicBezTo>
                    <a:cubicBezTo>
                      <a:pt x="93" y="25"/>
                      <a:pt x="93" y="25"/>
                      <a:pt x="93" y="25"/>
                    </a:cubicBezTo>
                    <a:cubicBezTo>
                      <a:pt x="43" y="25"/>
                      <a:pt x="43" y="25"/>
                      <a:pt x="43" y="25"/>
                    </a:cubicBezTo>
                    <a:cubicBezTo>
                      <a:pt x="45" y="22"/>
                      <a:pt x="45" y="22"/>
                      <a:pt x="45" y="22"/>
                    </a:cubicBezTo>
                    <a:cubicBezTo>
                      <a:pt x="93" y="22"/>
                      <a:pt x="93" y="22"/>
                      <a:pt x="93" y="22"/>
                    </a:cubicBezTo>
                    <a:lnTo>
                      <a:pt x="9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5" name="Freeform 172"/>
              <p:cNvSpPr>
                <a:spLocks noEditPoints="1"/>
              </p:cNvSpPr>
              <p:nvPr/>
            </p:nvSpPr>
            <p:spPr bwMode="auto">
              <a:xfrm>
                <a:off x="6910399" y="3416320"/>
                <a:ext cx="90488" cy="85725"/>
              </a:xfrm>
              <a:custGeom>
                <a:avLst/>
                <a:gdLst>
                  <a:gd name="T0" fmla="*/ 27 w 40"/>
                  <a:gd name="T1" fmla="*/ 7 h 38"/>
                  <a:gd name="T2" fmla="*/ 20 w 40"/>
                  <a:gd name="T3" fmla="*/ 16 h 38"/>
                  <a:gd name="T4" fmla="*/ 20 w 40"/>
                  <a:gd name="T5" fmla="*/ 8 h 38"/>
                  <a:gd name="T6" fmla="*/ 25 w 40"/>
                  <a:gd name="T7" fmla="*/ 2 h 38"/>
                  <a:gd name="T8" fmla="*/ 26 w 40"/>
                  <a:gd name="T9" fmla="*/ 1 h 38"/>
                  <a:gd name="T10" fmla="*/ 29 w 40"/>
                  <a:gd name="T11" fmla="*/ 2 h 38"/>
                  <a:gd name="T12" fmla="*/ 33 w 40"/>
                  <a:gd name="T13" fmla="*/ 6 h 38"/>
                  <a:gd name="T14" fmla="*/ 38 w 40"/>
                  <a:gd name="T15" fmla="*/ 9 h 38"/>
                  <a:gd name="T16" fmla="*/ 38 w 40"/>
                  <a:gd name="T17" fmla="*/ 9 h 38"/>
                  <a:gd name="T18" fmla="*/ 39 w 40"/>
                  <a:gd name="T19" fmla="*/ 9 h 38"/>
                  <a:gd name="T20" fmla="*/ 39 w 40"/>
                  <a:gd name="T21" fmla="*/ 12 h 38"/>
                  <a:gd name="T22" fmla="*/ 20 w 40"/>
                  <a:gd name="T23" fmla="*/ 37 h 38"/>
                  <a:gd name="T24" fmla="*/ 20 w 40"/>
                  <a:gd name="T25" fmla="*/ 37 h 38"/>
                  <a:gd name="T26" fmla="*/ 20 w 40"/>
                  <a:gd name="T27" fmla="*/ 30 h 38"/>
                  <a:gd name="T28" fmla="*/ 33 w 40"/>
                  <a:gd name="T29" fmla="*/ 12 h 38"/>
                  <a:gd name="T30" fmla="*/ 30 w 40"/>
                  <a:gd name="T31" fmla="*/ 10 h 38"/>
                  <a:gd name="T32" fmla="*/ 27 w 40"/>
                  <a:gd name="T33" fmla="*/ 7 h 38"/>
                  <a:gd name="T34" fmla="*/ 20 w 40"/>
                  <a:gd name="T35" fmla="*/ 16 h 38"/>
                  <a:gd name="T36" fmla="*/ 7 w 40"/>
                  <a:gd name="T37" fmla="*/ 34 h 38"/>
                  <a:gd name="T38" fmla="*/ 17 w 40"/>
                  <a:gd name="T39" fmla="*/ 34 h 38"/>
                  <a:gd name="T40" fmla="*/ 20 w 40"/>
                  <a:gd name="T41" fmla="*/ 30 h 38"/>
                  <a:gd name="T42" fmla="*/ 20 w 40"/>
                  <a:gd name="T43" fmla="*/ 37 h 38"/>
                  <a:gd name="T44" fmla="*/ 18 w 40"/>
                  <a:gd name="T45" fmla="*/ 38 h 38"/>
                  <a:gd name="T46" fmla="*/ 2 w 40"/>
                  <a:gd name="T47" fmla="*/ 38 h 38"/>
                  <a:gd name="T48" fmla="*/ 2 w 40"/>
                  <a:gd name="T49" fmla="*/ 38 h 38"/>
                  <a:gd name="T50" fmla="*/ 1 w 40"/>
                  <a:gd name="T51" fmla="*/ 38 h 38"/>
                  <a:gd name="T52" fmla="*/ 0 w 40"/>
                  <a:gd name="T53" fmla="*/ 35 h 38"/>
                  <a:gd name="T54" fmla="*/ 20 w 40"/>
                  <a:gd name="T55" fmla="*/ 8 h 38"/>
                  <a:gd name="T56" fmla="*/ 20 w 40"/>
                  <a:gd name="T57"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38">
                    <a:moveTo>
                      <a:pt x="27" y="7"/>
                    </a:moveTo>
                    <a:cubicBezTo>
                      <a:pt x="20" y="16"/>
                      <a:pt x="20" y="16"/>
                      <a:pt x="20" y="16"/>
                    </a:cubicBezTo>
                    <a:cubicBezTo>
                      <a:pt x="20" y="8"/>
                      <a:pt x="20" y="8"/>
                      <a:pt x="20" y="8"/>
                    </a:cubicBezTo>
                    <a:cubicBezTo>
                      <a:pt x="25" y="2"/>
                      <a:pt x="25" y="2"/>
                      <a:pt x="25" y="2"/>
                    </a:cubicBezTo>
                    <a:cubicBezTo>
                      <a:pt x="26" y="1"/>
                      <a:pt x="26" y="1"/>
                      <a:pt x="26" y="1"/>
                    </a:cubicBezTo>
                    <a:cubicBezTo>
                      <a:pt x="27" y="0"/>
                      <a:pt x="29" y="1"/>
                      <a:pt x="29" y="2"/>
                    </a:cubicBezTo>
                    <a:cubicBezTo>
                      <a:pt x="30" y="4"/>
                      <a:pt x="31" y="5"/>
                      <a:pt x="33" y="6"/>
                    </a:cubicBezTo>
                    <a:cubicBezTo>
                      <a:pt x="34" y="8"/>
                      <a:pt x="36" y="8"/>
                      <a:pt x="38" y="9"/>
                    </a:cubicBezTo>
                    <a:cubicBezTo>
                      <a:pt x="38" y="9"/>
                      <a:pt x="38" y="9"/>
                      <a:pt x="38" y="9"/>
                    </a:cubicBezTo>
                    <a:cubicBezTo>
                      <a:pt x="38" y="9"/>
                      <a:pt x="39" y="9"/>
                      <a:pt x="39" y="9"/>
                    </a:cubicBezTo>
                    <a:cubicBezTo>
                      <a:pt x="40" y="10"/>
                      <a:pt x="40" y="11"/>
                      <a:pt x="39" y="12"/>
                    </a:cubicBezTo>
                    <a:cubicBezTo>
                      <a:pt x="20" y="37"/>
                      <a:pt x="20" y="37"/>
                      <a:pt x="20" y="37"/>
                    </a:cubicBezTo>
                    <a:cubicBezTo>
                      <a:pt x="20" y="37"/>
                      <a:pt x="20" y="37"/>
                      <a:pt x="20" y="37"/>
                    </a:cubicBezTo>
                    <a:cubicBezTo>
                      <a:pt x="20" y="30"/>
                      <a:pt x="20" y="30"/>
                      <a:pt x="20" y="30"/>
                    </a:cubicBezTo>
                    <a:cubicBezTo>
                      <a:pt x="33" y="12"/>
                      <a:pt x="33" y="12"/>
                      <a:pt x="33" y="12"/>
                    </a:cubicBezTo>
                    <a:cubicBezTo>
                      <a:pt x="32" y="12"/>
                      <a:pt x="31" y="11"/>
                      <a:pt x="30" y="10"/>
                    </a:cubicBezTo>
                    <a:cubicBezTo>
                      <a:pt x="29" y="9"/>
                      <a:pt x="28" y="8"/>
                      <a:pt x="27" y="7"/>
                    </a:cubicBezTo>
                    <a:close/>
                    <a:moveTo>
                      <a:pt x="20" y="16"/>
                    </a:moveTo>
                    <a:cubicBezTo>
                      <a:pt x="7" y="34"/>
                      <a:pt x="7" y="34"/>
                      <a:pt x="7" y="34"/>
                    </a:cubicBezTo>
                    <a:cubicBezTo>
                      <a:pt x="17" y="34"/>
                      <a:pt x="17" y="34"/>
                      <a:pt x="17" y="34"/>
                    </a:cubicBezTo>
                    <a:cubicBezTo>
                      <a:pt x="20" y="30"/>
                      <a:pt x="20" y="30"/>
                      <a:pt x="20" y="30"/>
                    </a:cubicBezTo>
                    <a:cubicBezTo>
                      <a:pt x="20" y="37"/>
                      <a:pt x="20" y="37"/>
                      <a:pt x="20" y="37"/>
                    </a:cubicBezTo>
                    <a:cubicBezTo>
                      <a:pt x="20" y="38"/>
                      <a:pt x="19" y="38"/>
                      <a:pt x="18" y="38"/>
                    </a:cubicBezTo>
                    <a:cubicBezTo>
                      <a:pt x="2" y="38"/>
                      <a:pt x="2" y="38"/>
                      <a:pt x="2" y="38"/>
                    </a:cubicBezTo>
                    <a:cubicBezTo>
                      <a:pt x="2" y="38"/>
                      <a:pt x="2" y="38"/>
                      <a:pt x="2" y="38"/>
                    </a:cubicBezTo>
                    <a:cubicBezTo>
                      <a:pt x="2" y="38"/>
                      <a:pt x="1" y="38"/>
                      <a:pt x="1" y="38"/>
                    </a:cubicBezTo>
                    <a:cubicBezTo>
                      <a:pt x="0" y="37"/>
                      <a:pt x="0" y="36"/>
                      <a:pt x="0" y="35"/>
                    </a:cubicBezTo>
                    <a:cubicBezTo>
                      <a:pt x="20" y="8"/>
                      <a:pt x="20" y="8"/>
                      <a:pt x="20" y="8"/>
                    </a:cubicBezTo>
                    <a:lnTo>
                      <a:pt x="2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6" name="Freeform 173"/>
              <p:cNvSpPr>
                <a:spLocks noEditPoints="1"/>
              </p:cNvSpPr>
              <p:nvPr/>
            </p:nvSpPr>
            <p:spPr bwMode="auto">
              <a:xfrm>
                <a:off x="6973898" y="3384570"/>
                <a:ext cx="52389" cy="50801"/>
              </a:xfrm>
              <a:custGeom>
                <a:avLst/>
                <a:gdLst>
                  <a:gd name="T0" fmla="*/ 12 w 23"/>
                  <a:gd name="T1" fmla="*/ 18 h 23"/>
                  <a:gd name="T2" fmla="*/ 12 w 23"/>
                  <a:gd name="T3" fmla="*/ 18 h 23"/>
                  <a:gd name="T4" fmla="*/ 13 w 23"/>
                  <a:gd name="T5" fmla="*/ 18 h 23"/>
                  <a:gd name="T6" fmla="*/ 13 w 23"/>
                  <a:gd name="T7" fmla="*/ 18 h 23"/>
                  <a:gd name="T8" fmla="*/ 18 w 23"/>
                  <a:gd name="T9" fmla="*/ 12 h 23"/>
                  <a:gd name="T10" fmla="*/ 18 w 23"/>
                  <a:gd name="T11" fmla="*/ 11 h 23"/>
                  <a:gd name="T12" fmla="*/ 18 w 23"/>
                  <a:gd name="T13" fmla="*/ 11 h 23"/>
                  <a:gd name="T14" fmla="*/ 18 w 23"/>
                  <a:gd name="T15" fmla="*/ 11 h 23"/>
                  <a:gd name="T16" fmla="*/ 18 w 23"/>
                  <a:gd name="T17" fmla="*/ 10 h 23"/>
                  <a:gd name="T18" fmla="*/ 12 w 23"/>
                  <a:gd name="T19" fmla="*/ 5 h 23"/>
                  <a:gd name="T20" fmla="*/ 12 w 23"/>
                  <a:gd name="T21" fmla="*/ 0 h 23"/>
                  <a:gd name="T22" fmla="*/ 19 w 23"/>
                  <a:gd name="T23" fmla="*/ 2 h 23"/>
                  <a:gd name="T24" fmla="*/ 23 w 23"/>
                  <a:gd name="T25" fmla="*/ 9 h 23"/>
                  <a:gd name="T26" fmla="*/ 23 w 23"/>
                  <a:gd name="T27" fmla="*/ 10 h 23"/>
                  <a:gd name="T28" fmla="*/ 23 w 23"/>
                  <a:gd name="T29" fmla="*/ 10 h 23"/>
                  <a:gd name="T30" fmla="*/ 23 w 23"/>
                  <a:gd name="T31" fmla="*/ 11 h 23"/>
                  <a:gd name="T32" fmla="*/ 23 w 23"/>
                  <a:gd name="T33" fmla="*/ 11 h 23"/>
                  <a:gd name="T34" fmla="*/ 23 w 23"/>
                  <a:gd name="T35" fmla="*/ 11 h 23"/>
                  <a:gd name="T36" fmla="*/ 21 w 23"/>
                  <a:gd name="T37" fmla="*/ 19 h 23"/>
                  <a:gd name="T38" fmla="*/ 14 w 23"/>
                  <a:gd name="T39" fmla="*/ 23 h 23"/>
                  <a:gd name="T40" fmla="*/ 14 w 23"/>
                  <a:gd name="T41" fmla="*/ 23 h 23"/>
                  <a:gd name="T42" fmla="*/ 13 w 23"/>
                  <a:gd name="T43" fmla="*/ 23 h 23"/>
                  <a:gd name="T44" fmla="*/ 12 w 23"/>
                  <a:gd name="T45" fmla="*/ 23 h 23"/>
                  <a:gd name="T46" fmla="*/ 12 w 23"/>
                  <a:gd name="T47" fmla="*/ 18 h 23"/>
                  <a:gd name="T48" fmla="*/ 12 w 23"/>
                  <a:gd name="T49" fmla="*/ 18 h 23"/>
                  <a:gd name="T50" fmla="*/ 12 w 23"/>
                  <a:gd name="T51" fmla="*/ 23 h 23"/>
                  <a:gd name="T52" fmla="*/ 0 w 23"/>
                  <a:gd name="T53" fmla="*/ 14 h 23"/>
                  <a:gd name="T54" fmla="*/ 0 w 23"/>
                  <a:gd name="T55" fmla="*/ 14 h 23"/>
                  <a:gd name="T56" fmla="*/ 0 w 23"/>
                  <a:gd name="T57" fmla="*/ 13 h 23"/>
                  <a:gd name="T58" fmla="*/ 0 w 23"/>
                  <a:gd name="T59" fmla="*/ 13 h 23"/>
                  <a:gd name="T60" fmla="*/ 9 w 23"/>
                  <a:gd name="T61" fmla="*/ 0 h 23"/>
                  <a:gd name="T62" fmla="*/ 9 w 23"/>
                  <a:gd name="T63" fmla="*/ 0 h 23"/>
                  <a:gd name="T64" fmla="*/ 12 w 23"/>
                  <a:gd name="T65" fmla="*/ 0 h 23"/>
                  <a:gd name="T66" fmla="*/ 11 w 23"/>
                  <a:gd name="T67" fmla="*/ 5 h 23"/>
                  <a:gd name="T68" fmla="*/ 10 w 23"/>
                  <a:gd name="T69" fmla="*/ 5 h 23"/>
                  <a:gd name="T70" fmla="*/ 5 w 23"/>
                  <a:gd name="T71" fmla="*/ 13 h 23"/>
                  <a:gd name="T72" fmla="*/ 5 w 23"/>
                  <a:gd name="T73" fmla="*/ 13 h 23"/>
                  <a:gd name="T74" fmla="*/ 5 w 23"/>
                  <a:gd name="T75" fmla="*/ 13 h 23"/>
                  <a:gd name="T76" fmla="*/ 12 w 23"/>
                  <a:gd name="T7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 h="23">
                    <a:moveTo>
                      <a:pt x="12" y="18"/>
                    </a:moveTo>
                    <a:cubicBezTo>
                      <a:pt x="12" y="18"/>
                      <a:pt x="12" y="18"/>
                      <a:pt x="12" y="18"/>
                    </a:cubicBezTo>
                    <a:cubicBezTo>
                      <a:pt x="12" y="18"/>
                      <a:pt x="12" y="18"/>
                      <a:pt x="12" y="18"/>
                    </a:cubicBezTo>
                    <a:cubicBezTo>
                      <a:pt x="12" y="18"/>
                      <a:pt x="12" y="18"/>
                      <a:pt x="12" y="18"/>
                    </a:cubicBezTo>
                    <a:cubicBezTo>
                      <a:pt x="12" y="18"/>
                      <a:pt x="13" y="18"/>
                      <a:pt x="13" y="18"/>
                    </a:cubicBezTo>
                    <a:cubicBezTo>
                      <a:pt x="13" y="18"/>
                      <a:pt x="13" y="18"/>
                      <a:pt x="13" y="18"/>
                    </a:cubicBezTo>
                    <a:cubicBezTo>
                      <a:pt x="13" y="18"/>
                      <a:pt x="13" y="18"/>
                      <a:pt x="13" y="18"/>
                    </a:cubicBezTo>
                    <a:cubicBezTo>
                      <a:pt x="13" y="18"/>
                      <a:pt x="13" y="18"/>
                      <a:pt x="13" y="18"/>
                    </a:cubicBezTo>
                    <a:cubicBezTo>
                      <a:pt x="15" y="18"/>
                      <a:pt x="16" y="17"/>
                      <a:pt x="17" y="16"/>
                    </a:cubicBezTo>
                    <a:cubicBezTo>
                      <a:pt x="18" y="15"/>
                      <a:pt x="18" y="13"/>
                      <a:pt x="18" y="12"/>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0"/>
                      <a:pt x="18" y="10"/>
                      <a:pt x="18" y="10"/>
                    </a:cubicBezTo>
                    <a:cubicBezTo>
                      <a:pt x="18" y="10"/>
                      <a:pt x="18" y="10"/>
                      <a:pt x="18" y="10"/>
                    </a:cubicBezTo>
                    <a:cubicBezTo>
                      <a:pt x="18" y="8"/>
                      <a:pt x="17" y="7"/>
                      <a:pt x="16" y="6"/>
                    </a:cubicBezTo>
                    <a:cubicBezTo>
                      <a:pt x="15" y="5"/>
                      <a:pt x="13" y="5"/>
                      <a:pt x="12" y="5"/>
                    </a:cubicBezTo>
                    <a:cubicBezTo>
                      <a:pt x="12" y="5"/>
                      <a:pt x="12" y="5"/>
                      <a:pt x="12" y="5"/>
                    </a:cubicBezTo>
                    <a:cubicBezTo>
                      <a:pt x="12" y="0"/>
                      <a:pt x="12" y="0"/>
                      <a:pt x="12" y="0"/>
                    </a:cubicBezTo>
                    <a:cubicBezTo>
                      <a:pt x="12" y="0"/>
                      <a:pt x="12" y="0"/>
                      <a:pt x="12" y="0"/>
                    </a:cubicBezTo>
                    <a:cubicBezTo>
                      <a:pt x="14" y="0"/>
                      <a:pt x="17" y="1"/>
                      <a:pt x="19" y="2"/>
                    </a:cubicBezTo>
                    <a:cubicBezTo>
                      <a:pt x="21" y="4"/>
                      <a:pt x="22" y="6"/>
                      <a:pt x="23" y="9"/>
                    </a:cubicBezTo>
                    <a:cubicBezTo>
                      <a:pt x="23" y="9"/>
                      <a:pt x="23" y="9"/>
                      <a:pt x="23" y="9"/>
                    </a:cubicBezTo>
                    <a:cubicBezTo>
                      <a:pt x="23" y="9"/>
                      <a:pt x="23" y="9"/>
                      <a:pt x="23" y="9"/>
                    </a:cubicBezTo>
                    <a:cubicBezTo>
                      <a:pt x="23" y="9"/>
                      <a:pt x="23" y="10"/>
                      <a:pt x="23" y="10"/>
                    </a:cubicBezTo>
                    <a:cubicBezTo>
                      <a:pt x="23" y="10"/>
                      <a:pt x="23" y="10"/>
                      <a:pt x="23" y="10"/>
                    </a:cubicBezTo>
                    <a:cubicBezTo>
                      <a:pt x="23" y="10"/>
                      <a:pt x="23" y="10"/>
                      <a:pt x="23" y="10"/>
                    </a:cubicBezTo>
                    <a:cubicBezTo>
                      <a:pt x="23" y="10"/>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4"/>
                      <a:pt x="22" y="17"/>
                      <a:pt x="21" y="19"/>
                    </a:cubicBezTo>
                    <a:cubicBezTo>
                      <a:pt x="19" y="21"/>
                      <a:pt x="17" y="22"/>
                      <a:pt x="14" y="23"/>
                    </a:cubicBezTo>
                    <a:cubicBezTo>
                      <a:pt x="14" y="23"/>
                      <a:pt x="14" y="23"/>
                      <a:pt x="14" y="23"/>
                    </a:cubicBezTo>
                    <a:cubicBezTo>
                      <a:pt x="14" y="23"/>
                      <a:pt x="14" y="23"/>
                      <a:pt x="14" y="23"/>
                    </a:cubicBezTo>
                    <a:cubicBezTo>
                      <a:pt x="14" y="23"/>
                      <a:pt x="14" y="23"/>
                      <a:pt x="14" y="23"/>
                    </a:cubicBezTo>
                    <a:cubicBezTo>
                      <a:pt x="13" y="23"/>
                      <a:pt x="13" y="23"/>
                      <a:pt x="13" y="23"/>
                    </a:cubicBezTo>
                    <a:cubicBezTo>
                      <a:pt x="13" y="23"/>
                      <a:pt x="13" y="23"/>
                      <a:pt x="13" y="23"/>
                    </a:cubicBezTo>
                    <a:cubicBezTo>
                      <a:pt x="13" y="23"/>
                      <a:pt x="13" y="23"/>
                      <a:pt x="13" y="23"/>
                    </a:cubicBezTo>
                    <a:cubicBezTo>
                      <a:pt x="13" y="23"/>
                      <a:pt x="12" y="23"/>
                      <a:pt x="12" y="23"/>
                    </a:cubicBezTo>
                    <a:cubicBezTo>
                      <a:pt x="12" y="23"/>
                      <a:pt x="12" y="23"/>
                      <a:pt x="12" y="23"/>
                    </a:cubicBezTo>
                    <a:lnTo>
                      <a:pt x="12" y="18"/>
                    </a:lnTo>
                    <a:close/>
                    <a:moveTo>
                      <a:pt x="12" y="18"/>
                    </a:moveTo>
                    <a:cubicBezTo>
                      <a:pt x="12" y="18"/>
                      <a:pt x="12" y="18"/>
                      <a:pt x="12" y="18"/>
                    </a:cubicBezTo>
                    <a:cubicBezTo>
                      <a:pt x="12" y="23"/>
                      <a:pt x="12" y="23"/>
                      <a:pt x="12" y="23"/>
                    </a:cubicBezTo>
                    <a:cubicBezTo>
                      <a:pt x="12" y="23"/>
                      <a:pt x="12" y="23"/>
                      <a:pt x="12" y="23"/>
                    </a:cubicBezTo>
                    <a:cubicBezTo>
                      <a:pt x="9" y="23"/>
                      <a:pt x="6" y="22"/>
                      <a:pt x="4" y="21"/>
                    </a:cubicBezTo>
                    <a:cubicBezTo>
                      <a:pt x="2" y="19"/>
                      <a:pt x="1" y="17"/>
                      <a:pt x="0" y="14"/>
                    </a:cubicBezTo>
                    <a:cubicBezTo>
                      <a:pt x="0" y="14"/>
                      <a:pt x="0" y="14"/>
                      <a:pt x="0" y="14"/>
                    </a:cubicBezTo>
                    <a:cubicBezTo>
                      <a:pt x="0" y="14"/>
                      <a:pt x="0" y="14"/>
                      <a:pt x="0" y="14"/>
                    </a:cubicBezTo>
                    <a:cubicBezTo>
                      <a:pt x="0" y="14"/>
                      <a:pt x="0" y="14"/>
                      <a:pt x="0" y="13"/>
                    </a:cubicBezTo>
                    <a:cubicBezTo>
                      <a:pt x="0" y="13"/>
                      <a:pt x="0" y="13"/>
                      <a:pt x="0" y="13"/>
                    </a:cubicBezTo>
                    <a:cubicBezTo>
                      <a:pt x="0" y="13"/>
                      <a:pt x="0" y="13"/>
                      <a:pt x="0" y="13"/>
                    </a:cubicBezTo>
                    <a:cubicBezTo>
                      <a:pt x="0" y="13"/>
                      <a:pt x="0" y="13"/>
                      <a:pt x="0" y="13"/>
                    </a:cubicBezTo>
                    <a:cubicBezTo>
                      <a:pt x="0" y="10"/>
                      <a:pt x="0" y="7"/>
                      <a:pt x="2" y="5"/>
                    </a:cubicBezTo>
                    <a:cubicBezTo>
                      <a:pt x="4" y="3"/>
                      <a:pt x="6" y="1"/>
                      <a:pt x="9" y="0"/>
                    </a:cubicBezTo>
                    <a:cubicBezTo>
                      <a:pt x="9" y="0"/>
                      <a:pt x="9" y="0"/>
                      <a:pt x="9" y="0"/>
                    </a:cubicBezTo>
                    <a:cubicBezTo>
                      <a:pt x="9" y="0"/>
                      <a:pt x="9" y="0"/>
                      <a:pt x="9" y="0"/>
                    </a:cubicBezTo>
                    <a:cubicBezTo>
                      <a:pt x="9" y="0"/>
                      <a:pt x="10" y="0"/>
                      <a:pt x="10" y="0"/>
                    </a:cubicBezTo>
                    <a:cubicBezTo>
                      <a:pt x="11" y="0"/>
                      <a:pt x="11" y="0"/>
                      <a:pt x="12" y="0"/>
                    </a:cubicBezTo>
                    <a:cubicBezTo>
                      <a:pt x="12" y="5"/>
                      <a:pt x="12" y="5"/>
                      <a:pt x="12" y="5"/>
                    </a:cubicBezTo>
                    <a:cubicBezTo>
                      <a:pt x="11" y="5"/>
                      <a:pt x="11" y="5"/>
                      <a:pt x="11" y="5"/>
                    </a:cubicBezTo>
                    <a:cubicBezTo>
                      <a:pt x="11" y="5"/>
                      <a:pt x="10" y="5"/>
                      <a:pt x="10" y="5"/>
                    </a:cubicBezTo>
                    <a:cubicBezTo>
                      <a:pt x="10" y="5"/>
                      <a:pt x="10" y="5"/>
                      <a:pt x="10" y="5"/>
                    </a:cubicBezTo>
                    <a:cubicBezTo>
                      <a:pt x="8" y="5"/>
                      <a:pt x="7" y="6"/>
                      <a:pt x="6" y="8"/>
                    </a:cubicBezTo>
                    <a:cubicBezTo>
                      <a:pt x="5" y="9"/>
                      <a:pt x="5" y="11"/>
                      <a:pt x="5" y="13"/>
                    </a:cubicBezTo>
                    <a:cubicBezTo>
                      <a:pt x="5" y="13"/>
                      <a:pt x="5" y="13"/>
                      <a:pt x="5" y="13"/>
                    </a:cubicBezTo>
                    <a:cubicBezTo>
                      <a:pt x="5" y="13"/>
                      <a:pt x="5" y="13"/>
                      <a:pt x="5" y="13"/>
                    </a:cubicBezTo>
                    <a:cubicBezTo>
                      <a:pt x="5" y="13"/>
                      <a:pt x="5" y="13"/>
                      <a:pt x="5" y="13"/>
                    </a:cubicBezTo>
                    <a:cubicBezTo>
                      <a:pt x="5" y="13"/>
                      <a:pt x="5" y="13"/>
                      <a:pt x="5" y="13"/>
                    </a:cubicBezTo>
                    <a:cubicBezTo>
                      <a:pt x="5" y="15"/>
                      <a:pt x="6" y="16"/>
                      <a:pt x="7" y="17"/>
                    </a:cubicBezTo>
                    <a:cubicBezTo>
                      <a:pt x="8" y="18"/>
                      <a:pt x="10" y="18"/>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7" name="Freeform 174"/>
              <p:cNvSpPr>
                <a:spLocks noEditPoints="1"/>
              </p:cNvSpPr>
              <p:nvPr/>
            </p:nvSpPr>
            <p:spPr bwMode="auto">
              <a:xfrm>
                <a:off x="7051687" y="3416320"/>
                <a:ext cx="88900" cy="85725"/>
              </a:xfrm>
              <a:custGeom>
                <a:avLst/>
                <a:gdLst>
                  <a:gd name="T0" fmla="*/ 23 w 40"/>
                  <a:gd name="T1" fmla="*/ 34 h 38"/>
                  <a:gd name="T2" fmla="*/ 33 w 40"/>
                  <a:gd name="T3" fmla="*/ 34 h 38"/>
                  <a:gd name="T4" fmla="*/ 20 w 40"/>
                  <a:gd name="T5" fmla="*/ 16 h 38"/>
                  <a:gd name="T6" fmla="*/ 20 w 40"/>
                  <a:gd name="T7" fmla="*/ 8 h 38"/>
                  <a:gd name="T8" fmla="*/ 39 w 40"/>
                  <a:gd name="T9" fmla="*/ 34 h 38"/>
                  <a:gd name="T10" fmla="*/ 40 w 40"/>
                  <a:gd name="T11" fmla="*/ 36 h 38"/>
                  <a:gd name="T12" fmla="*/ 37 w 40"/>
                  <a:gd name="T13" fmla="*/ 38 h 38"/>
                  <a:gd name="T14" fmla="*/ 21 w 40"/>
                  <a:gd name="T15" fmla="*/ 38 h 38"/>
                  <a:gd name="T16" fmla="*/ 21 w 40"/>
                  <a:gd name="T17" fmla="*/ 38 h 38"/>
                  <a:gd name="T18" fmla="*/ 20 w 40"/>
                  <a:gd name="T19" fmla="*/ 37 h 38"/>
                  <a:gd name="T20" fmla="*/ 20 w 40"/>
                  <a:gd name="T21" fmla="*/ 37 h 38"/>
                  <a:gd name="T22" fmla="*/ 20 w 40"/>
                  <a:gd name="T23" fmla="*/ 30 h 38"/>
                  <a:gd name="T24" fmla="*/ 23 w 40"/>
                  <a:gd name="T25" fmla="*/ 34 h 38"/>
                  <a:gd name="T26" fmla="*/ 20 w 40"/>
                  <a:gd name="T27" fmla="*/ 16 h 38"/>
                  <a:gd name="T28" fmla="*/ 13 w 40"/>
                  <a:gd name="T29" fmla="*/ 7 h 38"/>
                  <a:gd name="T30" fmla="*/ 10 w 40"/>
                  <a:gd name="T31" fmla="*/ 10 h 38"/>
                  <a:gd name="T32" fmla="*/ 6 w 40"/>
                  <a:gd name="T33" fmla="*/ 12 h 38"/>
                  <a:gd name="T34" fmla="*/ 20 w 40"/>
                  <a:gd name="T35" fmla="*/ 30 h 38"/>
                  <a:gd name="T36" fmla="*/ 20 w 40"/>
                  <a:gd name="T37" fmla="*/ 37 h 38"/>
                  <a:gd name="T38" fmla="*/ 0 w 40"/>
                  <a:gd name="T39" fmla="*/ 12 h 38"/>
                  <a:gd name="T40" fmla="*/ 0 w 40"/>
                  <a:gd name="T41" fmla="*/ 11 h 38"/>
                  <a:gd name="T42" fmla="*/ 2 w 40"/>
                  <a:gd name="T43" fmla="*/ 9 h 38"/>
                  <a:gd name="T44" fmla="*/ 7 w 40"/>
                  <a:gd name="T45" fmla="*/ 6 h 38"/>
                  <a:gd name="T46" fmla="*/ 10 w 40"/>
                  <a:gd name="T47" fmla="*/ 2 h 38"/>
                  <a:gd name="T48" fmla="*/ 11 w 40"/>
                  <a:gd name="T49" fmla="*/ 1 h 38"/>
                  <a:gd name="T50" fmla="*/ 14 w 40"/>
                  <a:gd name="T51" fmla="*/ 2 h 38"/>
                  <a:gd name="T52" fmla="*/ 20 w 40"/>
                  <a:gd name="T53" fmla="*/ 8 h 38"/>
                  <a:gd name="T54" fmla="*/ 20 w 40"/>
                  <a:gd name="T55"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 h="38">
                    <a:moveTo>
                      <a:pt x="23" y="34"/>
                    </a:moveTo>
                    <a:cubicBezTo>
                      <a:pt x="33" y="34"/>
                      <a:pt x="33" y="34"/>
                      <a:pt x="33" y="34"/>
                    </a:cubicBezTo>
                    <a:cubicBezTo>
                      <a:pt x="20" y="16"/>
                      <a:pt x="20" y="16"/>
                      <a:pt x="20" y="16"/>
                    </a:cubicBezTo>
                    <a:cubicBezTo>
                      <a:pt x="20" y="8"/>
                      <a:pt x="20" y="8"/>
                      <a:pt x="20" y="8"/>
                    </a:cubicBezTo>
                    <a:cubicBezTo>
                      <a:pt x="39" y="34"/>
                      <a:pt x="39" y="34"/>
                      <a:pt x="39" y="34"/>
                    </a:cubicBezTo>
                    <a:cubicBezTo>
                      <a:pt x="40" y="35"/>
                      <a:pt x="40" y="35"/>
                      <a:pt x="40" y="36"/>
                    </a:cubicBezTo>
                    <a:cubicBezTo>
                      <a:pt x="40" y="37"/>
                      <a:pt x="39" y="38"/>
                      <a:pt x="37" y="38"/>
                    </a:cubicBezTo>
                    <a:cubicBezTo>
                      <a:pt x="21" y="38"/>
                      <a:pt x="21" y="38"/>
                      <a:pt x="21" y="38"/>
                    </a:cubicBezTo>
                    <a:cubicBezTo>
                      <a:pt x="21" y="38"/>
                      <a:pt x="21" y="38"/>
                      <a:pt x="21" y="38"/>
                    </a:cubicBezTo>
                    <a:cubicBezTo>
                      <a:pt x="21" y="38"/>
                      <a:pt x="20" y="38"/>
                      <a:pt x="20" y="37"/>
                    </a:cubicBezTo>
                    <a:cubicBezTo>
                      <a:pt x="20" y="37"/>
                      <a:pt x="20" y="37"/>
                      <a:pt x="20" y="37"/>
                    </a:cubicBezTo>
                    <a:cubicBezTo>
                      <a:pt x="20" y="30"/>
                      <a:pt x="20" y="30"/>
                      <a:pt x="20" y="30"/>
                    </a:cubicBezTo>
                    <a:lnTo>
                      <a:pt x="23" y="34"/>
                    </a:lnTo>
                    <a:close/>
                    <a:moveTo>
                      <a:pt x="20" y="16"/>
                    </a:moveTo>
                    <a:cubicBezTo>
                      <a:pt x="13" y="7"/>
                      <a:pt x="13" y="7"/>
                      <a:pt x="13" y="7"/>
                    </a:cubicBezTo>
                    <a:cubicBezTo>
                      <a:pt x="12" y="8"/>
                      <a:pt x="11" y="9"/>
                      <a:pt x="10" y="10"/>
                    </a:cubicBezTo>
                    <a:cubicBezTo>
                      <a:pt x="9" y="11"/>
                      <a:pt x="8" y="12"/>
                      <a:pt x="6" y="12"/>
                    </a:cubicBezTo>
                    <a:cubicBezTo>
                      <a:pt x="20" y="30"/>
                      <a:pt x="20" y="30"/>
                      <a:pt x="20" y="30"/>
                    </a:cubicBezTo>
                    <a:cubicBezTo>
                      <a:pt x="20" y="37"/>
                      <a:pt x="20" y="37"/>
                      <a:pt x="20" y="37"/>
                    </a:cubicBezTo>
                    <a:cubicBezTo>
                      <a:pt x="0" y="12"/>
                      <a:pt x="0" y="12"/>
                      <a:pt x="0" y="12"/>
                    </a:cubicBezTo>
                    <a:cubicBezTo>
                      <a:pt x="0" y="12"/>
                      <a:pt x="0" y="12"/>
                      <a:pt x="0" y="11"/>
                    </a:cubicBezTo>
                    <a:cubicBezTo>
                      <a:pt x="0" y="10"/>
                      <a:pt x="1" y="9"/>
                      <a:pt x="2" y="9"/>
                    </a:cubicBezTo>
                    <a:cubicBezTo>
                      <a:pt x="4" y="8"/>
                      <a:pt x="6" y="8"/>
                      <a:pt x="7" y="6"/>
                    </a:cubicBezTo>
                    <a:cubicBezTo>
                      <a:pt x="8" y="5"/>
                      <a:pt x="10" y="4"/>
                      <a:pt x="10" y="2"/>
                    </a:cubicBezTo>
                    <a:cubicBezTo>
                      <a:pt x="10" y="2"/>
                      <a:pt x="11" y="2"/>
                      <a:pt x="11" y="1"/>
                    </a:cubicBezTo>
                    <a:cubicBezTo>
                      <a:pt x="12" y="0"/>
                      <a:pt x="14" y="1"/>
                      <a:pt x="14" y="2"/>
                    </a:cubicBezTo>
                    <a:cubicBezTo>
                      <a:pt x="20" y="8"/>
                      <a:pt x="20" y="8"/>
                      <a:pt x="20" y="8"/>
                    </a:cubicBezTo>
                    <a:lnTo>
                      <a:pt x="2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8" name="Freeform 175"/>
              <p:cNvSpPr>
                <a:spLocks noEditPoints="1"/>
              </p:cNvSpPr>
              <p:nvPr/>
            </p:nvSpPr>
            <p:spPr bwMode="auto">
              <a:xfrm>
                <a:off x="7026287" y="3384570"/>
                <a:ext cx="52389" cy="50801"/>
              </a:xfrm>
              <a:custGeom>
                <a:avLst/>
                <a:gdLst>
                  <a:gd name="T0" fmla="*/ 12 w 23"/>
                  <a:gd name="T1" fmla="*/ 5 h 23"/>
                  <a:gd name="T2" fmla="*/ 11 w 23"/>
                  <a:gd name="T3" fmla="*/ 0 h 23"/>
                  <a:gd name="T4" fmla="*/ 14 w 23"/>
                  <a:gd name="T5" fmla="*/ 0 h 23"/>
                  <a:gd name="T6" fmla="*/ 21 w 23"/>
                  <a:gd name="T7" fmla="*/ 5 h 23"/>
                  <a:gd name="T8" fmla="*/ 23 w 23"/>
                  <a:gd name="T9" fmla="*/ 13 h 23"/>
                  <a:gd name="T10" fmla="*/ 23 w 23"/>
                  <a:gd name="T11" fmla="*/ 13 h 23"/>
                  <a:gd name="T12" fmla="*/ 23 w 23"/>
                  <a:gd name="T13" fmla="*/ 14 h 23"/>
                  <a:gd name="T14" fmla="*/ 11 w 23"/>
                  <a:gd name="T15" fmla="*/ 23 h 23"/>
                  <a:gd name="T16" fmla="*/ 11 w 23"/>
                  <a:gd name="T17" fmla="*/ 18 h 23"/>
                  <a:gd name="T18" fmla="*/ 15 w 23"/>
                  <a:gd name="T19" fmla="*/ 17 h 23"/>
                  <a:gd name="T20" fmla="*/ 18 w 23"/>
                  <a:gd name="T21" fmla="*/ 13 h 23"/>
                  <a:gd name="T22" fmla="*/ 18 w 23"/>
                  <a:gd name="T23" fmla="*/ 13 h 23"/>
                  <a:gd name="T24" fmla="*/ 13 w 23"/>
                  <a:gd name="T25" fmla="*/ 5 h 23"/>
                  <a:gd name="T26" fmla="*/ 11 w 23"/>
                  <a:gd name="T27" fmla="*/ 5 h 23"/>
                  <a:gd name="T28" fmla="*/ 5 w 23"/>
                  <a:gd name="T29" fmla="*/ 10 h 23"/>
                  <a:gd name="T30" fmla="*/ 4 w 23"/>
                  <a:gd name="T31" fmla="*/ 11 h 23"/>
                  <a:gd name="T32" fmla="*/ 4 w 23"/>
                  <a:gd name="T33" fmla="*/ 11 h 23"/>
                  <a:gd name="T34" fmla="*/ 4 w 23"/>
                  <a:gd name="T35" fmla="*/ 12 h 23"/>
                  <a:gd name="T36" fmla="*/ 6 w 23"/>
                  <a:gd name="T37" fmla="*/ 16 h 23"/>
                  <a:gd name="T38" fmla="*/ 10 w 23"/>
                  <a:gd name="T39" fmla="*/ 18 h 23"/>
                  <a:gd name="T40" fmla="*/ 10 w 23"/>
                  <a:gd name="T41" fmla="*/ 18 h 23"/>
                  <a:gd name="T42" fmla="*/ 11 w 23"/>
                  <a:gd name="T43" fmla="*/ 18 h 23"/>
                  <a:gd name="T44" fmla="*/ 11 w 23"/>
                  <a:gd name="T45" fmla="*/ 18 h 23"/>
                  <a:gd name="T46" fmla="*/ 11 w 23"/>
                  <a:gd name="T47" fmla="*/ 23 h 23"/>
                  <a:gd name="T48" fmla="*/ 10 w 23"/>
                  <a:gd name="T49" fmla="*/ 23 h 23"/>
                  <a:gd name="T50" fmla="*/ 9 w 23"/>
                  <a:gd name="T51" fmla="*/ 23 h 23"/>
                  <a:gd name="T52" fmla="*/ 2 w 23"/>
                  <a:gd name="T53" fmla="*/ 19 h 23"/>
                  <a:gd name="T54" fmla="*/ 0 w 23"/>
                  <a:gd name="T55" fmla="*/ 12 h 23"/>
                  <a:gd name="T56" fmla="*/ 0 w 23"/>
                  <a:gd name="T57" fmla="*/ 11 h 23"/>
                  <a:gd name="T58" fmla="*/ 0 w 23"/>
                  <a:gd name="T59" fmla="*/ 11 h 23"/>
                  <a:gd name="T60" fmla="*/ 0 w 23"/>
                  <a:gd name="T61" fmla="*/ 11 h 23"/>
                  <a:gd name="T62" fmla="*/ 0 w 23"/>
                  <a:gd name="T63" fmla="*/ 11 h 23"/>
                  <a:gd name="T64" fmla="*/ 0 w 23"/>
                  <a:gd name="T65" fmla="*/ 9 h 23"/>
                  <a:gd name="T66" fmla="*/ 4 w 23"/>
                  <a:gd name="T67" fmla="*/ 2 h 23"/>
                  <a:gd name="T68" fmla="*/ 11 w 23"/>
                  <a:gd name="T69" fmla="*/ 0 h 23"/>
                  <a:gd name="T70" fmla="*/ 0 w 23"/>
                  <a:gd name="T71" fmla="*/ 12 h 23"/>
                  <a:gd name="T72" fmla="*/ 0 w 23"/>
                  <a:gd name="T7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23">
                    <a:moveTo>
                      <a:pt x="13" y="5"/>
                    </a:moveTo>
                    <a:cubicBezTo>
                      <a:pt x="12" y="5"/>
                      <a:pt x="12" y="5"/>
                      <a:pt x="12" y="5"/>
                    </a:cubicBezTo>
                    <a:cubicBezTo>
                      <a:pt x="12" y="5"/>
                      <a:pt x="11" y="5"/>
                      <a:pt x="11" y="5"/>
                    </a:cubicBezTo>
                    <a:cubicBezTo>
                      <a:pt x="11" y="0"/>
                      <a:pt x="11" y="0"/>
                      <a:pt x="11" y="0"/>
                    </a:cubicBezTo>
                    <a:cubicBezTo>
                      <a:pt x="12" y="0"/>
                      <a:pt x="12" y="0"/>
                      <a:pt x="13" y="0"/>
                    </a:cubicBezTo>
                    <a:cubicBezTo>
                      <a:pt x="13" y="0"/>
                      <a:pt x="13" y="0"/>
                      <a:pt x="14" y="0"/>
                    </a:cubicBezTo>
                    <a:cubicBezTo>
                      <a:pt x="14" y="0"/>
                      <a:pt x="14" y="0"/>
                      <a:pt x="14" y="0"/>
                    </a:cubicBezTo>
                    <a:cubicBezTo>
                      <a:pt x="17" y="1"/>
                      <a:pt x="19" y="3"/>
                      <a:pt x="21" y="5"/>
                    </a:cubicBezTo>
                    <a:cubicBezTo>
                      <a:pt x="22" y="7"/>
                      <a:pt x="23" y="10"/>
                      <a:pt x="23" y="13"/>
                    </a:cubicBezTo>
                    <a:cubicBezTo>
                      <a:pt x="23" y="13"/>
                      <a:pt x="23" y="13"/>
                      <a:pt x="23" y="13"/>
                    </a:cubicBezTo>
                    <a:cubicBezTo>
                      <a:pt x="23" y="13"/>
                      <a:pt x="23" y="13"/>
                      <a:pt x="23" y="13"/>
                    </a:cubicBezTo>
                    <a:cubicBezTo>
                      <a:pt x="23" y="13"/>
                      <a:pt x="23" y="13"/>
                      <a:pt x="23" y="13"/>
                    </a:cubicBezTo>
                    <a:cubicBezTo>
                      <a:pt x="23" y="13"/>
                      <a:pt x="23" y="13"/>
                      <a:pt x="23" y="13"/>
                    </a:cubicBezTo>
                    <a:cubicBezTo>
                      <a:pt x="23" y="14"/>
                      <a:pt x="23" y="14"/>
                      <a:pt x="23" y="14"/>
                    </a:cubicBezTo>
                    <a:cubicBezTo>
                      <a:pt x="22" y="17"/>
                      <a:pt x="20" y="19"/>
                      <a:pt x="18" y="21"/>
                    </a:cubicBezTo>
                    <a:cubicBezTo>
                      <a:pt x="16" y="22"/>
                      <a:pt x="14" y="23"/>
                      <a:pt x="11" y="23"/>
                    </a:cubicBezTo>
                    <a:cubicBezTo>
                      <a:pt x="11" y="23"/>
                      <a:pt x="11" y="23"/>
                      <a:pt x="11" y="23"/>
                    </a:cubicBezTo>
                    <a:cubicBezTo>
                      <a:pt x="11" y="18"/>
                      <a:pt x="11" y="18"/>
                      <a:pt x="11" y="18"/>
                    </a:cubicBezTo>
                    <a:cubicBezTo>
                      <a:pt x="11" y="18"/>
                      <a:pt x="11" y="18"/>
                      <a:pt x="11" y="18"/>
                    </a:cubicBezTo>
                    <a:cubicBezTo>
                      <a:pt x="13" y="18"/>
                      <a:pt x="14" y="18"/>
                      <a:pt x="15" y="17"/>
                    </a:cubicBezTo>
                    <a:cubicBezTo>
                      <a:pt x="17" y="16"/>
                      <a:pt x="17" y="15"/>
                      <a:pt x="18" y="13"/>
                    </a:cubicBezTo>
                    <a:cubicBezTo>
                      <a:pt x="18" y="13"/>
                      <a:pt x="18" y="13"/>
                      <a:pt x="18" y="13"/>
                    </a:cubicBezTo>
                    <a:cubicBezTo>
                      <a:pt x="18" y="13"/>
                      <a:pt x="18" y="13"/>
                      <a:pt x="18" y="13"/>
                    </a:cubicBezTo>
                    <a:cubicBezTo>
                      <a:pt x="18" y="13"/>
                      <a:pt x="18" y="13"/>
                      <a:pt x="18" y="13"/>
                    </a:cubicBezTo>
                    <a:cubicBezTo>
                      <a:pt x="18" y="11"/>
                      <a:pt x="18" y="9"/>
                      <a:pt x="17" y="8"/>
                    </a:cubicBezTo>
                    <a:cubicBezTo>
                      <a:pt x="16" y="6"/>
                      <a:pt x="15" y="5"/>
                      <a:pt x="13" y="5"/>
                    </a:cubicBezTo>
                    <a:close/>
                    <a:moveTo>
                      <a:pt x="11" y="5"/>
                    </a:moveTo>
                    <a:cubicBezTo>
                      <a:pt x="11" y="5"/>
                      <a:pt x="11" y="5"/>
                      <a:pt x="11" y="5"/>
                    </a:cubicBezTo>
                    <a:cubicBezTo>
                      <a:pt x="10" y="5"/>
                      <a:pt x="8" y="5"/>
                      <a:pt x="7" y="6"/>
                    </a:cubicBezTo>
                    <a:cubicBezTo>
                      <a:pt x="6" y="7"/>
                      <a:pt x="5" y="8"/>
                      <a:pt x="5" y="10"/>
                    </a:cubicBezTo>
                    <a:cubicBezTo>
                      <a:pt x="5" y="10"/>
                      <a:pt x="5" y="10"/>
                      <a:pt x="5" y="10"/>
                    </a:cubicBezTo>
                    <a:cubicBezTo>
                      <a:pt x="5" y="10"/>
                      <a:pt x="4" y="10"/>
                      <a:pt x="4" y="11"/>
                    </a:cubicBezTo>
                    <a:cubicBezTo>
                      <a:pt x="4" y="11"/>
                      <a:pt x="4" y="11"/>
                      <a:pt x="4" y="11"/>
                    </a:cubicBezTo>
                    <a:cubicBezTo>
                      <a:pt x="4" y="11"/>
                      <a:pt x="4" y="11"/>
                      <a:pt x="4" y="11"/>
                    </a:cubicBezTo>
                    <a:cubicBezTo>
                      <a:pt x="4" y="12"/>
                      <a:pt x="4" y="12"/>
                      <a:pt x="4" y="12"/>
                    </a:cubicBezTo>
                    <a:cubicBezTo>
                      <a:pt x="4" y="12"/>
                      <a:pt x="4" y="12"/>
                      <a:pt x="4" y="12"/>
                    </a:cubicBezTo>
                    <a:cubicBezTo>
                      <a:pt x="4" y="13"/>
                      <a:pt x="5" y="15"/>
                      <a:pt x="6" y="16"/>
                    </a:cubicBezTo>
                    <a:cubicBezTo>
                      <a:pt x="6" y="16"/>
                      <a:pt x="6" y="16"/>
                      <a:pt x="6" y="16"/>
                    </a:cubicBezTo>
                    <a:cubicBezTo>
                      <a:pt x="6" y="16"/>
                      <a:pt x="6" y="16"/>
                      <a:pt x="6" y="16"/>
                    </a:cubicBezTo>
                    <a:cubicBezTo>
                      <a:pt x="7" y="17"/>
                      <a:pt x="8" y="18"/>
                      <a:pt x="10" y="18"/>
                    </a:cubicBezTo>
                    <a:cubicBezTo>
                      <a:pt x="10" y="18"/>
                      <a:pt x="10" y="18"/>
                      <a:pt x="10" y="18"/>
                    </a:cubicBezTo>
                    <a:cubicBezTo>
                      <a:pt x="10" y="18"/>
                      <a:pt x="10" y="18"/>
                      <a:pt x="10" y="18"/>
                    </a:cubicBezTo>
                    <a:cubicBezTo>
                      <a:pt x="10" y="18"/>
                      <a:pt x="10" y="18"/>
                      <a:pt x="10" y="18"/>
                    </a:cubicBezTo>
                    <a:cubicBezTo>
                      <a:pt x="11" y="18"/>
                      <a:pt x="11" y="18"/>
                      <a:pt x="11" y="18"/>
                    </a:cubicBezTo>
                    <a:cubicBezTo>
                      <a:pt x="11" y="18"/>
                      <a:pt x="11" y="18"/>
                      <a:pt x="11" y="18"/>
                    </a:cubicBezTo>
                    <a:cubicBezTo>
                      <a:pt x="11" y="18"/>
                      <a:pt x="11" y="18"/>
                      <a:pt x="11" y="18"/>
                    </a:cubicBezTo>
                    <a:cubicBezTo>
                      <a:pt x="11" y="23"/>
                      <a:pt x="11" y="23"/>
                      <a:pt x="11" y="23"/>
                    </a:cubicBezTo>
                    <a:cubicBezTo>
                      <a:pt x="11" y="23"/>
                      <a:pt x="11" y="23"/>
                      <a:pt x="11"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6" y="22"/>
                      <a:pt x="4" y="21"/>
                      <a:pt x="2" y="19"/>
                    </a:cubicBezTo>
                    <a:cubicBezTo>
                      <a:pt x="2" y="19"/>
                      <a:pt x="2" y="19"/>
                      <a:pt x="2" y="19"/>
                    </a:cubicBezTo>
                    <a:cubicBezTo>
                      <a:pt x="1" y="17"/>
                      <a:pt x="0" y="14"/>
                      <a:pt x="0" y="12"/>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0"/>
                      <a:pt x="0" y="10"/>
                    </a:cubicBezTo>
                    <a:cubicBezTo>
                      <a:pt x="0" y="10"/>
                      <a:pt x="0" y="9"/>
                      <a:pt x="0" y="9"/>
                    </a:cubicBezTo>
                    <a:cubicBezTo>
                      <a:pt x="0" y="9"/>
                      <a:pt x="0" y="9"/>
                      <a:pt x="0" y="9"/>
                    </a:cubicBezTo>
                    <a:cubicBezTo>
                      <a:pt x="1" y="6"/>
                      <a:pt x="2" y="4"/>
                      <a:pt x="4" y="2"/>
                    </a:cubicBezTo>
                    <a:cubicBezTo>
                      <a:pt x="6" y="1"/>
                      <a:pt x="9" y="0"/>
                      <a:pt x="11" y="0"/>
                    </a:cubicBezTo>
                    <a:cubicBezTo>
                      <a:pt x="11" y="0"/>
                      <a:pt x="11" y="0"/>
                      <a:pt x="11" y="0"/>
                    </a:cubicBezTo>
                    <a:cubicBezTo>
                      <a:pt x="11" y="5"/>
                      <a:pt x="11" y="5"/>
                      <a:pt x="11" y="5"/>
                    </a:cubicBezTo>
                    <a:close/>
                    <a:moveTo>
                      <a:pt x="0" y="12"/>
                    </a:moveTo>
                    <a:cubicBezTo>
                      <a:pt x="0" y="11"/>
                      <a:pt x="0" y="11"/>
                      <a:pt x="0" y="11"/>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9" name="Freeform 176"/>
              <p:cNvSpPr>
                <a:spLocks noEditPoints="1"/>
              </p:cNvSpPr>
              <p:nvPr/>
            </p:nvSpPr>
            <p:spPr bwMode="auto">
              <a:xfrm>
                <a:off x="6875473" y="3498870"/>
                <a:ext cx="301625" cy="158751"/>
              </a:xfrm>
              <a:custGeom>
                <a:avLst/>
                <a:gdLst>
                  <a:gd name="T0" fmla="*/ 67 w 134"/>
                  <a:gd name="T1" fmla="*/ 65 h 70"/>
                  <a:gd name="T2" fmla="*/ 113 w 134"/>
                  <a:gd name="T3" fmla="*/ 65 h 70"/>
                  <a:gd name="T4" fmla="*/ 129 w 134"/>
                  <a:gd name="T5" fmla="*/ 5 h 70"/>
                  <a:gd name="T6" fmla="*/ 118 w 134"/>
                  <a:gd name="T7" fmla="*/ 5 h 70"/>
                  <a:gd name="T8" fmla="*/ 102 w 134"/>
                  <a:gd name="T9" fmla="*/ 5 h 70"/>
                  <a:gd name="T10" fmla="*/ 67 w 134"/>
                  <a:gd name="T11" fmla="*/ 5 h 70"/>
                  <a:gd name="T12" fmla="*/ 67 w 134"/>
                  <a:gd name="T13" fmla="*/ 0 h 70"/>
                  <a:gd name="T14" fmla="*/ 102 w 134"/>
                  <a:gd name="T15" fmla="*/ 0 h 70"/>
                  <a:gd name="T16" fmla="*/ 118 w 134"/>
                  <a:gd name="T17" fmla="*/ 0 h 70"/>
                  <a:gd name="T18" fmla="*/ 132 w 134"/>
                  <a:gd name="T19" fmla="*/ 0 h 70"/>
                  <a:gd name="T20" fmla="*/ 132 w 134"/>
                  <a:gd name="T21" fmla="*/ 0 h 70"/>
                  <a:gd name="T22" fmla="*/ 132 w 134"/>
                  <a:gd name="T23" fmla="*/ 0 h 70"/>
                  <a:gd name="T24" fmla="*/ 134 w 134"/>
                  <a:gd name="T25" fmla="*/ 3 h 70"/>
                  <a:gd name="T26" fmla="*/ 117 w 134"/>
                  <a:gd name="T27" fmla="*/ 68 h 70"/>
                  <a:gd name="T28" fmla="*/ 115 w 134"/>
                  <a:gd name="T29" fmla="*/ 70 h 70"/>
                  <a:gd name="T30" fmla="*/ 67 w 134"/>
                  <a:gd name="T31" fmla="*/ 70 h 70"/>
                  <a:gd name="T32" fmla="*/ 67 w 134"/>
                  <a:gd name="T33" fmla="*/ 65 h 70"/>
                  <a:gd name="T34" fmla="*/ 5 w 134"/>
                  <a:gd name="T35" fmla="*/ 5 h 70"/>
                  <a:gd name="T36" fmla="*/ 21 w 134"/>
                  <a:gd name="T37" fmla="*/ 65 h 70"/>
                  <a:gd name="T38" fmla="*/ 67 w 134"/>
                  <a:gd name="T39" fmla="*/ 65 h 70"/>
                  <a:gd name="T40" fmla="*/ 67 w 134"/>
                  <a:gd name="T41" fmla="*/ 70 h 70"/>
                  <a:gd name="T42" fmla="*/ 19 w 134"/>
                  <a:gd name="T43" fmla="*/ 70 h 70"/>
                  <a:gd name="T44" fmla="*/ 19 w 134"/>
                  <a:gd name="T45" fmla="*/ 70 h 70"/>
                  <a:gd name="T46" fmla="*/ 17 w 134"/>
                  <a:gd name="T47" fmla="*/ 68 h 70"/>
                  <a:gd name="T48" fmla="*/ 0 w 134"/>
                  <a:gd name="T49" fmla="*/ 4 h 70"/>
                  <a:gd name="T50" fmla="*/ 0 w 134"/>
                  <a:gd name="T51" fmla="*/ 3 h 70"/>
                  <a:gd name="T52" fmla="*/ 2 w 134"/>
                  <a:gd name="T53" fmla="*/ 0 h 70"/>
                  <a:gd name="T54" fmla="*/ 15 w 134"/>
                  <a:gd name="T55" fmla="*/ 0 h 70"/>
                  <a:gd name="T56" fmla="*/ 31 w 134"/>
                  <a:gd name="T57" fmla="*/ 0 h 70"/>
                  <a:gd name="T58" fmla="*/ 67 w 134"/>
                  <a:gd name="T59" fmla="*/ 0 h 70"/>
                  <a:gd name="T60" fmla="*/ 67 w 134"/>
                  <a:gd name="T61" fmla="*/ 5 h 70"/>
                  <a:gd name="T62" fmla="*/ 31 w 134"/>
                  <a:gd name="T63" fmla="*/ 5 h 70"/>
                  <a:gd name="T64" fmla="*/ 15 w 134"/>
                  <a:gd name="T65" fmla="*/ 5 h 70"/>
                  <a:gd name="T66" fmla="*/ 5 w 134"/>
                  <a:gd name="T67" fmla="*/ 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70">
                    <a:moveTo>
                      <a:pt x="67" y="65"/>
                    </a:moveTo>
                    <a:cubicBezTo>
                      <a:pt x="113" y="65"/>
                      <a:pt x="113" y="65"/>
                      <a:pt x="113" y="65"/>
                    </a:cubicBezTo>
                    <a:cubicBezTo>
                      <a:pt x="129" y="5"/>
                      <a:pt x="129" y="5"/>
                      <a:pt x="129" y="5"/>
                    </a:cubicBezTo>
                    <a:cubicBezTo>
                      <a:pt x="118" y="5"/>
                      <a:pt x="118" y="5"/>
                      <a:pt x="118" y="5"/>
                    </a:cubicBezTo>
                    <a:cubicBezTo>
                      <a:pt x="102" y="5"/>
                      <a:pt x="102" y="5"/>
                      <a:pt x="102" y="5"/>
                    </a:cubicBezTo>
                    <a:cubicBezTo>
                      <a:pt x="67" y="5"/>
                      <a:pt x="67" y="5"/>
                      <a:pt x="67" y="5"/>
                    </a:cubicBezTo>
                    <a:cubicBezTo>
                      <a:pt x="67" y="0"/>
                      <a:pt x="67" y="0"/>
                      <a:pt x="67" y="0"/>
                    </a:cubicBezTo>
                    <a:cubicBezTo>
                      <a:pt x="102" y="0"/>
                      <a:pt x="102" y="0"/>
                      <a:pt x="102" y="0"/>
                    </a:cubicBezTo>
                    <a:cubicBezTo>
                      <a:pt x="118" y="0"/>
                      <a:pt x="118" y="0"/>
                      <a:pt x="118" y="0"/>
                    </a:cubicBezTo>
                    <a:cubicBezTo>
                      <a:pt x="132" y="0"/>
                      <a:pt x="132" y="0"/>
                      <a:pt x="132" y="0"/>
                    </a:cubicBezTo>
                    <a:cubicBezTo>
                      <a:pt x="132" y="0"/>
                      <a:pt x="132" y="0"/>
                      <a:pt x="132" y="0"/>
                    </a:cubicBezTo>
                    <a:cubicBezTo>
                      <a:pt x="132" y="0"/>
                      <a:pt x="132" y="0"/>
                      <a:pt x="132" y="0"/>
                    </a:cubicBezTo>
                    <a:cubicBezTo>
                      <a:pt x="134" y="1"/>
                      <a:pt x="134" y="2"/>
                      <a:pt x="134" y="3"/>
                    </a:cubicBezTo>
                    <a:cubicBezTo>
                      <a:pt x="117" y="68"/>
                      <a:pt x="117" y="68"/>
                      <a:pt x="117" y="68"/>
                    </a:cubicBezTo>
                    <a:cubicBezTo>
                      <a:pt x="117" y="69"/>
                      <a:pt x="116" y="70"/>
                      <a:pt x="115" y="70"/>
                    </a:cubicBezTo>
                    <a:cubicBezTo>
                      <a:pt x="67" y="70"/>
                      <a:pt x="67" y="70"/>
                      <a:pt x="67" y="70"/>
                    </a:cubicBezTo>
                    <a:lnTo>
                      <a:pt x="67" y="65"/>
                    </a:lnTo>
                    <a:close/>
                    <a:moveTo>
                      <a:pt x="5" y="5"/>
                    </a:moveTo>
                    <a:cubicBezTo>
                      <a:pt x="21" y="65"/>
                      <a:pt x="21" y="65"/>
                      <a:pt x="21" y="65"/>
                    </a:cubicBezTo>
                    <a:cubicBezTo>
                      <a:pt x="67" y="65"/>
                      <a:pt x="67" y="65"/>
                      <a:pt x="67" y="65"/>
                    </a:cubicBezTo>
                    <a:cubicBezTo>
                      <a:pt x="67" y="70"/>
                      <a:pt x="67" y="70"/>
                      <a:pt x="67" y="70"/>
                    </a:cubicBezTo>
                    <a:cubicBezTo>
                      <a:pt x="19" y="70"/>
                      <a:pt x="19" y="70"/>
                      <a:pt x="19" y="70"/>
                    </a:cubicBezTo>
                    <a:cubicBezTo>
                      <a:pt x="19" y="70"/>
                      <a:pt x="19" y="70"/>
                      <a:pt x="19" y="70"/>
                    </a:cubicBezTo>
                    <a:cubicBezTo>
                      <a:pt x="18" y="70"/>
                      <a:pt x="17" y="69"/>
                      <a:pt x="17" y="68"/>
                    </a:cubicBezTo>
                    <a:cubicBezTo>
                      <a:pt x="0" y="4"/>
                      <a:pt x="0" y="4"/>
                      <a:pt x="0" y="4"/>
                    </a:cubicBezTo>
                    <a:cubicBezTo>
                      <a:pt x="0" y="3"/>
                      <a:pt x="0" y="3"/>
                      <a:pt x="0" y="3"/>
                    </a:cubicBezTo>
                    <a:cubicBezTo>
                      <a:pt x="0" y="1"/>
                      <a:pt x="1" y="0"/>
                      <a:pt x="2" y="0"/>
                    </a:cubicBezTo>
                    <a:cubicBezTo>
                      <a:pt x="15" y="0"/>
                      <a:pt x="15" y="0"/>
                      <a:pt x="15" y="0"/>
                    </a:cubicBezTo>
                    <a:cubicBezTo>
                      <a:pt x="31" y="0"/>
                      <a:pt x="31" y="0"/>
                      <a:pt x="31" y="0"/>
                    </a:cubicBezTo>
                    <a:cubicBezTo>
                      <a:pt x="67" y="0"/>
                      <a:pt x="67" y="0"/>
                      <a:pt x="67" y="0"/>
                    </a:cubicBezTo>
                    <a:cubicBezTo>
                      <a:pt x="67" y="5"/>
                      <a:pt x="67" y="5"/>
                      <a:pt x="67" y="5"/>
                    </a:cubicBezTo>
                    <a:cubicBezTo>
                      <a:pt x="31" y="5"/>
                      <a:pt x="31" y="5"/>
                      <a:pt x="31" y="5"/>
                    </a:cubicBezTo>
                    <a:cubicBezTo>
                      <a:pt x="15" y="5"/>
                      <a:pt x="15" y="5"/>
                      <a:pt x="15" y="5"/>
                    </a:cubicBezTo>
                    <a:lnTo>
                      <a:pt x="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0" name="Freeform 177"/>
              <p:cNvSpPr>
                <a:spLocks noEditPoints="1"/>
              </p:cNvSpPr>
              <p:nvPr/>
            </p:nvSpPr>
            <p:spPr bwMode="auto">
              <a:xfrm>
                <a:off x="8324863" y="4130699"/>
                <a:ext cx="309564" cy="90488"/>
              </a:xfrm>
              <a:custGeom>
                <a:avLst/>
                <a:gdLst>
                  <a:gd name="T0" fmla="*/ 89 w 137"/>
                  <a:gd name="T1" fmla="*/ 23 h 40"/>
                  <a:gd name="T2" fmla="*/ 69 w 137"/>
                  <a:gd name="T3" fmla="*/ 23 h 40"/>
                  <a:gd name="T4" fmla="*/ 69 w 137"/>
                  <a:gd name="T5" fmla="*/ 18 h 40"/>
                  <a:gd name="T6" fmla="*/ 86 w 137"/>
                  <a:gd name="T7" fmla="*/ 18 h 40"/>
                  <a:gd name="T8" fmla="*/ 86 w 137"/>
                  <a:gd name="T9" fmla="*/ 3 h 40"/>
                  <a:gd name="T10" fmla="*/ 89 w 137"/>
                  <a:gd name="T11" fmla="*/ 0 h 40"/>
                  <a:gd name="T12" fmla="*/ 135 w 137"/>
                  <a:gd name="T13" fmla="*/ 0 h 40"/>
                  <a:gd name="T14" fmla="*/ 137 w 137"/>
                  <a:gd name="T15" fmla="*/ 3 h 40"/>
                  <a:gd name="T16" fmla="*/ 137 w 137"/>
                  <a:gd name="T17" fmla="*/ 37 h 40"/>
                  <a:gd name="T18" fmla="*/ 135 w 137"/>
                  <a:gd name="T19" fmla="*/ 40 h 40"/>
                  <a:gd name="T20" fmla="*/ 69 w 137"/>
                  <a:gd name="T21" fmla="*/ 40 h 40"/>
                  <a:gd name="T22" fmla="*/ 69 w 137"/>
                  <a:gd name="T23" fmla="*/ 35 h 40"/>
                  <a:gd name="T24" fmla="*/ 132 w 137"/>
                  <a:gd name="T25" fmla="*/ 35 h 40"/>
                  <a:gd name="T26" fmla="*/ 132 w 137"/>
                  <a:gd name="T27" fmla="*/ 5 h 40"/>
                  <a:gd name="T28" fmla="*/ 91 w 137"/>
                  <a:gd name="T29" fmla="*/ 5 h 40"/>
                  <a:gd name="T30" fmla="*/ 91 w 137"/>
                  <a:gd name="T31" fmla="*/ 21 h 40"/>
                  <a:gd name="T32" fmla="*/ 89 w 137"/>
                  <a:gd name="T33" fmla="*/ 23 h 40"/>
                  <a:gd name="T34" fmla="*/ 69 w 137"/>
                  <a:gd name="T35" fmla="*/ 23 h 40"/>
                  <a:gd name="T36" fmla="*/ 48 w 137"/>
                  <a:gd name="T37" fmla="*/ 23 h 40"/>
                  <a:gd name="T38" fmla="*/ 46 w 137"/>
                  <a:gd name="T39" fmla="*/ 21 h 40"/>
                  <a:gd name="T40" fmla="*/ 46 w 137"/>
                  <a:gd name="T41" fmla="*/ 5 h 40"/>
                  <a:gd name="T42" fmla="*/ 5 w 137"/>
                  <a:gd name="T43" fmla="*/ 5 h 40"/>
                  <a:gd name="T44" fmla="*/ 5 w 137"/>
                  <a:gd name="T45" fmla="*/ 35 h 40"/>
                  <a:gd name="T46" fmla="*/ 69 w 137"/>
                  <a:gd name="T47" fmla="*/ 35 h 40"/>
                  <a:gd name="T48" fmla="*/ 69 w 137"/>
                  <a:gd name="T49" fmla="*/ 40 h 40"/>
                  <a:gd name="T50" fmla="*/ 2 w 137"/>
                  <a:gd name="T51" fmla="*/ 40 h 40"/>
                  <a:gd name="T52" fmla="*/ 0 w 137"/>
                  <a:gd name="T53" fmla="*/ 37 h 40"/>
                  <a:gd name="T54" fmla="*/ 0 w 137"/>
                  <a:gd name="T55" fmla="*/ 3 h 40"/>
                  <a:gd name="T56" fmla="*/ 2 w 137"/>
                  <a:gd name="T57" fmla="*/ 0 h 40"/>
                  <a:gd name="T58" fmla="*/ 48 w 137"/>
                  <a:gd name="T59" fmla="*/ 0 h 40"/>
                  <a:gd name="T60" fmla="*/ 51 w 137"/>
                  <a:gd name="T61" fmla="*/ 3 h 40"/>
                  <a:gd name="T62" fmla="*/ 51 w 137"/>
                  <a:gd name="T63" fmla="*/ 18 h 40"/>
                  <a:gd name="T64" fmla="*/ 69 w 137"/>
                  <a:gd name="T65" fmla="*/ 18 h 40"/>
                  <a:gd name="T66" fmla="*/ 69 w 137"/>
                  <a:gd name="T67"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40">
                    <a:moveTo>
                      <a:pt x="89" y="23"/>
                    </a:moveTo>
                    <a:cubicBezTo>
                      <a:pt x="69" y="23"/>
                      <a:pt x="69" y="23"/>
                      <a:pt x="69" y="23"/>
                    </a:cubicBezTo>
                    <a:cubicBezTo>
                      <a:pt x="69" y="18"/>
                      <a:pt x="69" y="18"/>
                      <a:pt x="69" y="18"/>
                    </a:cubicBezTo>
                    <a:cubicBezTo>
                      <a:pt x="86" y="18"/>
                      <a:pt x="86" y="18"/>
                      <a:pt x="86" y="18"/>
                    </a:cubicBezTo>
                    <a:cubicBezTo>
                      <a:pt x="86" y="3"/>
                      <a:pt x="86" y="3"/>
                      <a:pt x="86" y="3"/>
                    </a:cubicBezTo>
                    <a:cubicBezTo>
                      <a:pt x="86" y="2"/>
                      <a:pt x="87" y="0"/>
                      <a:pt x="89" y="0"/>
                    </a:cubicBezTo>
                    <a:cubicBezTo>
                      <a:pt x="135" y="0"/>
                      <a:pt x="135" y="0"/>
                      <a:pt x="135" y="0"/>
                    </a:cubicBezTo>
                    <a:cubicBezTo>
                      <a:pt x="136" y="0"/>
                      <a:pt x="137" y="2"/>
                      <a:pt x="137" y="3"/>
                    </a:cubicBezTo>
                    <a:cubicBezTo>
                      <a:pt x="137" y="37"/>
                      <a:pt x="137" y="37"/>
                      <a:pt x="137" y="37"/>
                    </a:cubicBezTo>
                    <a:cubicBezTo>
                      <a:pt x="137" y="39"/>
                      <a:pt x="136" y="40"/>
                      <a:pt x="135" y="40"/>
                    </a:cubicBezTo>
                    <a:cubicBezTo>
                      <a:pt x="69" y="40"/>
                      <a:pt x="69" y="40"/>
                      <a:pt x="69" y="40"/>
                    </a:cubicBezTo>
                    <a:cubicBezTo>
                      <a:pt x="69" y="35"/>
                      <a:pt x="69" y="35"/>
                      <a:pt x="69" y="35"/>
                    </a:cubicBezTo>
                    <a:cubicBezTo>
                      <a:pt x="132" y="35"/>
                      <a:pt x="132" y="35"/>
                      <a:pt x="132" y="35"/>
                    </a:cubicBezTo>
                    <a:cubicBezTo>
                      <a:pt x="132" y="5"/>
                      <a:pt x="132" y="5"/>
                      <a:pt x="132" y="5"/>
                    </a:cubicBezTo>
                    <a:cubicBezTo>
                      <a:pt x="91" y="5"/>
                      <a:pt x="91" y="5"/>
                      <a:pt x="91" y="5"/>
                    </a:cubicBezTo>
                    <a:cubicBezTo>
                      <a:pt x="91" y="21"/>
                      <a:pt x="91" y="21"/>
                      <a:pt x="91" y="21"/>
                    </a:cubicBezTo>
                    <a:cubicBezTo>
                      <a:pt x="91" y="22"/>
                      <a:pt x="90" y="23"/>
                      <a:pt x="89" y="23"/>
                    </a:cubicBezTo>
                    <a:close/>
                    <a:moveTo>
                      <a:pt x="69" y="23"/>
                    </a:moveTo>
                    <a:cubicBezTo>
                      <a:pt x="48" y="23"/>
                      <a:pt x="48" y="23"/>
                      <a:pt x="48" y="23"/>
                    </a:cubicBezTo>
                    <a:cubicBezTo>
                      <a:pt x="47" y="23"/>
                      <a:pt x="46" y="22"/>
                      <a:pt x="46" y="21"/>
                    </a:cubicBezTo>
                    <a:cubicBezTo>
                      <a:pt x="46" y="5"/>
                      <a:pt x="46" y="5"/>
                      <a:pt x="46" y="5"/>
                    </a:cubicBezTo>
                    <a:cubicBezTo>
                      <a:pt x="5" y="5"/>
                      <a:pt x="5" y="5"/>
                      <a:pt x="5" y="5"/>
                    </a:cubicBezTo>
                    <a:cubicBezTo>
                      <a:pt x="5" y="35"/>
                      <a:pt x="5" y="35"/>
                      <a:pt x="5" y="35"/>
                    </a:cubicBezTo>
                    <a:cubicBezTo>
                      <a:pt x="69" y="35"/>
                      <a:pt x="69" y="35"/>
                      <a:pt x="69" y="35"/>
                    </a:cubicBezTo>
                    <a:cubicBezTo>
                      <a:pt x="69" y="40"/>
                      <a:pt x="69" y="40"/>
                      <a:pt x="69" y="40"/>
                    </a:cubicBezTo>
                    <a:cubicBezTo>
                      <a:pt x="2" y="40"/>
                      <a:pt x="2" y="40"/>
                      <a:pt x="2" y="40"/>
                    </a:cubicBezTo>
                    <a:cubicBezTo>
                      <a:pt x="1" y="40"/>
                      <a:pt x="0" y="39"/>
                      <a:pt x="0" y="37"/>
                    </a:cubicBezTo>
                    <a:cubicBezTo>
                      <a:pt x="0" y="3"/>
                      <a:pt x="0" y="3"/>
                      <a:pt x="0" y="3"/>
                    </a:cubicBezTo>
                    <a:cubicBezTo>
                      <a:pt x="0" y="2"/>
                      <a:pt x="1" y="0"/>
                      <a:pt x="2" y="0"/>
                    </a:cubicBezTo>
                    <a:cubicBezTo>
                      <a:pt x="48" y="0"/>
                      <a:pt x="48" y="0"/>
                      <a:pt x="48" y="0"/>
                    </a:cubicBezTo>
                    <a:cubicBezTo>
                      <a:pt x="50" y="0"/>
                      <a:pt x="51" y="2"/>
                      <a:pt x="51" y="3"/>
                    </a:cubicBezTo>
                    <a:cubicBezTo>
                      <a:pt x="51" y="18"/>
                      <a:pt x="51" y="18"/>
                      <a:pt x="51" y="18"/>
                    </a:cubicBezTo>
                    <a:cubicBezTo>
                      <a:pt x="69" y="18"/>
                      <a:pt x="69" y="18"/>
                      <a:pt x="69" y="18"/>
                    </a:cubicBezTo>
                    <a:lnTo>
                      <a:pt x="69"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1" name="Freeform 178"/>
              <p:cNvSpPr>
                <a:spLocks noEditPoints="1"/>
              </p:cNvSpPr>
              <p:nvPr/>
            </p:nvSpPr>
            <p:spPr bwMode="auto">
              <a:xfrm>
                <a:off x="8447100" y="4130699"/>
                <a:ext cx="68263" cy="33339"/>
              </a:xfrm>
              <a:custGeom>
                <a:avLst/>
                <a:gdLst>
                  <a:gd name="T0" fmla="*/ 15 w 30"/>
                  <a:gd name="T1" fmla="*/ 0 h 15"/>
                  <a:gd name="T2" fmla="*/ 27 w 30"/>
                  <a:gd name="T3" fmla="*/ 0 h 15"/>
                  <a:gd name="T4" fmla="*/ 30 w 30"/>
                  <a:gd name="T5" fmla="*/ 3 h 15"/>
                  <a:gd name="T6" fmla="*/ 30 w 30"/>
                  <a:gd name="T7" fmla="*/ 13 h 15"/>
                  <a:gd name="T8" fmla="*/ 27 w 30"/>
                  <a:gd name="T9" fmla="*/ 15 h 15"/>
                  <a:gd name="T10" fmla="*/ 15 w 30"/>
                  <a:gd name="T11" fmla="*/ 15 h 15"/>
                  <a:gd name="T12" fmla="*/ 15 w 30"/>
                  <a:gd name="T13" fmla="*/ 11 h 15"/>
                  <a:gd name="T14" fmla="*/ 25 w 30"/>
                  <a:gd name="T15" fmla="*/ 11 h 15"/>
                  <a:gd name="T16" fmla="*/ 25 w 30"/>
                  <a:gd name="T17" fmla="*/ 5 h 15"/>
                  <a:gd name="T18" fmla="*/ 15 w 30"/>
                  <a:gd name="T19" fmla="*/ 5 h 15"/>
                  <a:gd name="T20" fmla="*/ 15 w 30"/>
                  <a:gd name="T21" fmla="*/ 0 h 15"/>
                  <a:gd name="T22" fmla="*/ 2 w 30"/>
                  <a:gd name="T23" fmla="*/ 0 h 15"/>
                  <a:gd name="T24" fmla="*/ 15 w 30"/>
                  <a:gd name="T25" fmla="*/ 0 h 15"/>
                  <a:gd name="T26" fmla="*/ 15 w 30"/>
                  <a:gd name="T27" fmla="*/ 5 h 15"/>
                  <a:gd name="T28" fmla="*/ 4 w 30"/>
                  <a:gd name="T29" fmla="*/ 5 h 15"/>
                  <a:gd name="T30" fmla="*/ 4 w 30"/>
                  <a:gd name="T31" fmla="*/ 11 h 15"/>
                  <a:gd name="T32" fmla="*/ 15 w 30"/>
                  <a:gd name="T33" fmla="*/ 11 h 15"/>
                  <a:gd name="T34" fmla="*/ 15 w 30"/>
                  <a:gd name="T35" fmla="*/ 15 h 15"/>
                  <a:gd name="T36" fmla="*/ 2 w 30"/>
                  <a:gd name="T37" fmla="*/ 15 h 15"/>
                  <a:gd name="T38" fmla="*/ 0 w 30"/>
                  <a:gd name="T39" fmla="*/ 13 h 15"/>
                  <a:gd name="T40" fmla="*/ 0 w 30"/>
                  <a:gd name="T41" fmla="*/ 3 h 15"/>
                  <a:gd name="T42" fmla="*/ 2 w 30"/>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15">
                    <a:moveTo>
                      <a:pt x="15" y="0"/>
                    </a:moveTo>
                    <a:cubicBezTo>
                      <a:pt x="27" y="0"/>
                      <a:pt x="27" y="0"/>
                      <a:pt x="27" y="0"/>
                    </a:cubicBezTo>
                    <a:cubicBezTo>
                      <a:pt x="28" y="0"/>
                      <a:pt x="30" y="2"/>
                      <a:pt x="30" y="3"/>
                    </a:cubicBezTo>
                    <a:cubicBezTo>
                      <a:pt x="30" y="13"/>
                      <a:pt x="30" y="13"/>
                      <a:pt x="30" y="13"/>
                    </a:cubicBezTo>
                    <a:cubicBezTo>
                      <a:pt x="30" y="14"/>
                      <a:pt x="28" y="15"/>
                      <a:pt x="27" y="15"/>
                    </a:cubicBezTo>
                    <a:cubicBezTo>
                      <a:pt x="15" y="15"/>
                      <a:pt x="15" y="15"/>
                      <a:pt x="15" y="15"/>
                    </a:cubicBezTo>
                    <a:cubicBezTo>
                      <a:pt x="15" y="11"/>
                      <a:pt x="15" y="11"/>
                      <a:pt x="15" y="11"/>
                    </a:cubicBezTo>
                    <a:cubicBezTo>
                      <a:pt x="25" y="11"/>
                      <a:pt x="25" y="11"/>
                      <a:pt x="25" y="11"/>
                    </a:cubicBezTo>
                    <a:cubicBezTo>
                      <a:pt x="25" y="5"/>
                      <a:pt x="25" y="5"/>
                      <a:pt x="25" y="5"/>
                    </a:cubicBezTo>
                    <a:cubicBezTo>
                      <a:pt x="15" y="5"/>
                      <a:pt x="15" y="5"/>
                      <a:pt x="15" y="5"/>
                    </a:cubicBezTo>
                    <a:lnTo>
                      <a:pt x="15" y="0"/>
                    </a:lnTo>
                    <a:close/>
                    <a:moveTo>
                      <a:pt x="2" y="0"/>
                    </a:moveTo>
                    <a:cubicBezTo>
                      <a:pt x="15" y="0"/>
                      <a:pt x="15" y="0"/>
                      <a:pt x="15" y="0"/>
                    </a:cubicBezTo>
                    <a:cubicBezTo>
                      <a:pt x="15" y="5"/>
                      <a:pt x="15" y="5"/>
                      <a:pt x="15" y="5"/>
                    </a:cubicBezTo>
                    <a:cubicBezTo>
                      <a:pt x="4" y="5"/>
                      <a:pt x="4" y="5"/>
                      <a:pt x="4" y="5"/>
                    </a:cubicBezTo>
                    <a:cubicBezTo>
                      <a:pt x="4" y="11"/>
                      <a:pt x="4" y="11"/>
                      <a:pt x="4" y="11"/>
                    </a:cubicBezTo>
                    <a:cubicBezTo>
                      <a:pt x="15" y="11"/>
                      <a:pt x="15" y="11"/>
                      <a:pt x="15" y="11"/>
                    </a:cubicBezTo>
                    <a:cubicBezTo>
                      <a:pt x="15" y="15"/>
                      <a:pt x="15" y="15"/>
                      <a:pt x="15" y="15"/>
                    </a:cubicBezTo>
                    <a:cubicBezTo>
                      <a:pt x="2" y="15"/>
                      <a:pt x="2" y="15"/>
                      <a:pt x="2" y="15"/>
                    </a:cubicBezTo>
                    <a:cubicBezTo>
                      <a:pt x="1" y="15"/>
                      <a:pt x="0" y="14"/>
                      <a:pt x="0" y="13"/>
                    </a:cubicBezTo>
                    <a:cubicBezTo>
                      <a:pt x="0" y="3"/>
                      <a:pt x="0" y="3"/>
                      <a:pt x="0" y="3"/>
                    </a:cubicBezTo>
                    <a:cubicBezTo>
                      <a:pt x="0" y="2"/>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2" name="Freeform 179"/>
              <p:cNvSpPr>
                <a:spLocks noEditPoints="1"/>
              </p:cNvSpPr>
              <p:nvPr/>
            </p:nvSpPr>
            <p:spPr bwMode="auto">
              <a:xfrm>
                <a:off x="8324863" y="3957662"/>
                <a:ext cx="309564" cy="168275"/>
              </a:xfrm>
              <a:custGeom>
                <a:avLst/>
                <a:gdLst>
                  <a:gd name="T0" fmla="*/ 98 w 137"/>
                  <a:gd name="T1" fmla="*/ 5 h 74"/>
                  <a:gd name="T2" fmla="*/ 69 w 137"/>
                  <a:gd name="T3" fmla="*/ 5 h 74"/>
                  <a:gd name="T4" fmla="*/ 69 w 137"/>
                  <a:gd name="T5" fmla="*/ 0 h 74"/>
                  <a:gd name="T6" fmla="*/ 101 w 137"/>
                  <a:gd name="T7" fmla="*/ 0 h 74"/>
                  <a:gd name="T8" fmla="*/ 103 w 137"/>
                  <a:gd name="T9" fmla="*/ 2 h 74"/>
                  <a:gd name="T10" fmla="*/ 103 w 137"/>
                  <a:gd name="T11" fmla="*/ 25 h 74"/>
                  <a:gd name="T12" fmla="*/ 135 w 137"/>
                  <a:gd name="T13" fmla="*/ 25 h 74"/>
                  <a:gd name="T14" fmla="*/ 137 w 137"/>
                  <a:gd name="T15" fmla="*/ 27 h 74"/>
                  <a:gd name="T16" fmla="*/ 137 w 137"/>
                  <a:gd name="T17" fmla="*/ 71 h 74"/>
                  <a:gd name="T18" fmla="*/ 135 w 137"/>
                  <a:gd name="T19" fmla="*/ 74 h 74"/>
                  <a:gd name="T20" fmla="*/ 89 w 137"/>
                  <a:gd name="T21" fmla="*/ 74 h 74"/>
                  <a:gd name="T22" fmla="*/ 69 w 137"/>
                  <a:gd name="T23" fmla="*/ 74 h 74"/>
                  <a:gd name="T24" fmla="*/ 69 w 137"/>
                  <a:gd name="T25" fmla="*/ 69 h 74"/>
                  <a:gd name="T26" fmla="*/ 89 w 137"/>
                  <a:gd name="T27" fmla="*/ 69 h 74"/>
                  <a:gd name="T28" fmla="*/ 132 w 137"/>
                  <a:gd name="T29" fmla="*/ 69 h 74"/>
                  <a:gd name="T30" fmla="*/ 132 w 137"/>
                  <a:gd name="T31" fmla="*/ 30 h 74"/>
                  <a:gd name="T32" fmla="*/ 101 w 137"/>
                  <a:gd name="T33" fmla="*/ 30 h 74"/>
                  <a:gd name="T34" fmla="*/ 98 w 137"/>
                  <a:gd name="T35" fmla="*/ 27 h 74"/>
                  <a:gd name="T36" fmla="*/ 98 w 137"/>
                  <a:gd name="T37" fmla="*/ 5 h 74"/>
                  <a:gd name="T38" fmla="*/ 69 w 137"/>
                  <a:gd name="T39" fmla="*/ 30 h 74"/>
                  <a:gd name="T40" fmla="*/ 90 w 137"/>
                  <a:gd name="T41" fmla="*/ 30 h 74"/>
                  <a:gd name="T42" fmla="*/ 92 w 137"/>
                  <a:gd name="T43" fmla="*/ 27 h 74"/>
                  <a:gd name="T44" fmla="*/ 92 w 137"/>
                  <a:gd name="T45" fmla="*/ 14 h 74"/>
                  <a:gd name="T46" fmla="*/ 90 w 137"/>
                  <a:gd name="T47" fmla="*/ 11 h 74"/>
                  <a:gd name="T48" fmla="*/ 69 w 137"/>
                  <a:gd name="T49" fmla="*/ 11 h 74"/>
                  <a:gd name="T50" fmla="*/ 69 w 137"/>
                  <a:gd name="T51" fmla="*/ 16 h 74"/>
                  <a:gd name="T52" fmla="*/ 87 w 137"/>
                  <a:gd name="T53" fmla="*/ 16 h 74"/>
                  <a:gd name="T54" fmla="*/ 87 w 137"/>
                  <a:gd name="T55" fmla="*/ 25 h 74"/>
                  <a:gd name="T56" fmla="*/ 69 w 137"/>
                  <a:gd name="T57" fmla="*/ 25 h 74"/>
                  <a:gd name="T58" fmla="*/ 69 w 137"/>
                  <a:gd name="T59" fmla="*/ 30 h 74"/>
                  <a:gd name="T60" fmla="*/ 69 w 137"/>
                  <a:gd name="T61" fmla="*/ 5 h 74"/>
                  <a:gd name="T62" fmla="*/ 39 w 137"/>
                  <a:gd name="T63" fmla="*/ 5 h 74"/>
                  <a:gd name="T64" fmla="*/ 39 w 137"/>
                  <a:gd name="T65" fmla="*/ 27 h 74"/>
                  <a:gd name="T66" fmla="*/ 36 w 137"/>
                  <a:gd name="T67" fmla="*/ 30 h 74"/>
                  <a:gd name="T68" fmla="*/ 5 w 137"/>
                  <a:gd name="T69" fmla="*/ 30 h 74"/>
                  <a:gd name="T70" fmla="*/ 5 w 137"/>
                  <a:gd name="T71" fmla="*/ 69 h 74"/>
                  <a:gd name="T72" fmla="*/ 48 w 137"/>
                  <a:gd name="T73" fmla="*/ 69 h 74"/>
                  <a:gd name="T74" fmla="*/ 69 w 137"/>
                  <a:gd name="T75" fmla="*/ 69 h 74"/>
                  <a:gd name="T76" fmla="*/ 69 w 137"/>
                  <a:gd name="T77" fmla="*/ 74 h 74"/>
                  <a:gd name="T78" fmla="*/ 48 w 137"/>
                  <a:gd name="T79" fmla="*/ 74 h 74"/>
                  <a:gd name="T80" fmla="*/ 2 w 137"/>
                  <a:gd name="T81" fmla="*/ 74 h 74"/>
                  <a:gd name="T82" fmla="*/ 0 w 137"/>
                  <a:gd name="T83" fmla="*/ 71 h 74"/>
                  <a:gd name="T84" fmla="*/ 0 w 137"/>
                  <a:gd name="T85" fmla="*/ 27 h 74"/>
                  <a:gd name="T86" fmla="*/ 2 w 137"/>
                  <a:gd name="T87" fmla="*/ 25 h 74"/>
                  <a:gd name="T88" fmla="*/ 34 w 137"/>
                  <a:gd name="T89" fmla="*/ 25 h 74"/>
                  <a:gd name="T90" fmla="*/ 34 w 137"/>
                  <a:gd name="T91" fmla="*/ 2 h 74"/>
                  <a:gd name="T92" fmla="*/ 36 w 137"/>
                  <a:gd name="T93" fmla="*/ 0 h 74"/>
                  <a:gd name="T94" fmla="*/ 69 w 137"/>
                  <a:gd name="T95" fmla="*/ 0 h 74"/>
                  <a:gd name="T96" fmla="*/ 69 w 137"/>
                  <a:gd name="T97" fmla="*/ 5 h 74"/>
                  <a:gd name="T98" fmla="*/ 69 w 137"/>
                  <a:gd name="T99" fmla="*/ 11 h 74"/>
                  <a:gd name="T100" fmla="*/ 48 w 137"/>
                  <a:gd name="T101" fmla="*/ 11 h 74"/>
                  <a:gd name="T102" fmla="*/ 45 w 137"/>
                  <a:gd name="T103" fmla="*/ 14 h 74"/>
                  <a:gd name="T104" fmla="*/ 45 w 137"/>
                  <a:gd name="T105" fmla="*/ 27 h 74"/>
                  <a:gd name="T106" fmla="*/ 48 w 137"/>
                  <a:gd name="T107" fmla="*/ 30 h 74"/>
                  <a:gd name="T108" fmla="*/ 69 w 137"/>
                  <a:gd name="T109" fmla="*/ 30 h 74"/>
                  <a:gd name="T110" fmla="*/ 69 w 137"/>
                  <a:gd name="T111" fmla="*/ 25 h 74"/>
                  <a:gd name="T112" fmla="*/ 50 w 137"/>
                  <a:gd name="T113" fmla="*/ 25 h 74"/>
                  <a:gd name="T114" fmla="*/ 50 w 137"/>
                  <a:gd name="T115" fmla="*/ 16 h 74"/>
                  <a:gd name="T116" fmla="*/ 69 w 137"/>
                  <a:gd name="T117" fmla="*/ 16 h 74"/>
                  <a:gd name="T118" fmla="*/ 69 w 137"/>
                  <a:gd name="T119" fmla="*/ 1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74">
                    <a:moveTo>
                      <a:pt x="98" y="5"/>
                    </a:moveTo>
                    <a:cubicBezTo>
                      <a:pt x="69" y="5"/>
                      <a:pt x="69" y="5"/>
                      <a:pt x="69" y="5"/>
                    </a:cubicBezTo>
                    <a:cubicBezTo>
                      <a:pt x="69" y="0"/>
                      <a:pt x="69" y="0"/>
                      <a:pt x="69" y="0"/>
                    </a:cubicBezTo>
                    <a:cubicBezTo>
                      <a:pt x="101" y="0"/>
                      <a:pt x="101" y="0"/>
                      <a:pt x="101" y="0"/>
                    </a:cubicBezTo>
                    <a:cubicBezTo>
                      <a:pt x="102" y="0"/>
                      <a:pt x="103" y="1"/>
                      <a:pt x="103" y="2"/>
                    </a:cubicBezTo>
                    <a:cubicBezTo>
                      <a:pt x="103" y="25"/>
                      <a:pt x="103" y="25"/>
                      <a:pt x="103" y="25"/>
                    </a:cubicBezTo>
                    <a:cubicBezTo>
                      <a:pt x="135" y="25"/>
                      <a:pt x="135" y="25"/>
                      <a:pt x="135" y="25"/>
                    </a:cubicBezTo>
                    <a:cubicBezTo>
                      <a:pt x="136" y="25"/>
                      <a:pt x="137" y="26"/>
                      <a:pt x="137" y="27"/>
                    </a:cubicBezTo>
                    <a:cubicBezTo>
                      <a:pt x="137" y="71"/>
                      <a:pt x="137" y="71"/>
                      <a:pt x="137" y="71"/>
                    </a:cubicBezTo>
                    <a:cubicBezTo>
                      <a:pt x="137" y="73"/>
                      <a:pt x="136" y="74"/>
                      <a:pt x="135" y="74"/>
                    </a:cubicBezTo>
                    <a:cubicBezTo>
                      <a:pt x="89" y="74"/>
                      <a:pt x="89" y="74"/>
                      <a:pt x="89" y="74"/>
                    </a:cubicBezTo>
                    <a:cubicBezTo>
                      <a:pt x="69" y="74"/>
                      <a:pt x="69" y="74"/>
                      <a:pt x="69" y="74"/>
                    </a:cubicBezTo>
                    <a:cubicBezTo>
                      <a:pt x="69" y="69"/>
                      <a:pt x="69" y="69"/>
                      <a:pt x="69" y="69"/>
                    </a:cubicBezTo>
                    <a:cubicBezTo>
                      <a:pt x="89" y="69"/>
                      <a:pt x="89" y="69"/>
                      <a:pt x="89" y="69"/>
                    </a:cubicBezTo>
                    <a:cubicBezTo>
                      <a:pt x="132" y="69"/>
                      <a:pt x="132" y="69"/>
                      <a:pt x="132" y="69"/>
                    </a:cubicBezTo>
                    <a:cubicBezTo>
                      <a:pt x="132" y="30"/>
                      <a:pt x="132" y="30"/>
                      <a:pt x="132" y="30"/>
                    </a:cubicBezTo>
                    <a:cubicBezTo>
                      <a:pt x="101" y="30"/>
                      <a:pt x="101" y="30"/>
                      <a:pt x="101" y="30"/>
                    </a:cubicBezTo>
                    <a:cubicBezTo>
                      <a:pt x="100" y="30"/>
                      <a:pt x="98" y="29"/>
                      <a:pt x="98" y="27"/>
                    </a:cubicBezTo>
                    <a:cubicBezTo>
                      <a:pt x="98" y="5"/>
                      <a:pt x="98" y="5"/>
                      <a:pt x="98" y="5"/>
                    </a:cubicBezTo>
                    <a:close/>
                    <a:moveTo>
                      <a:pt x="69" y="30"/>
                    </a:moveTo>
                    <a:cubicBezTo>
                      <a:pt x="90" y="30"/>
                      <a:pt x="90" y="30"/>
                      <a:pt x="90" y="30"/>
                    </a:cubicBezTo>
                    <a:cubicBezTo>
                      <a:pt x="91" y="30"/>
                      <a:pt x="92" y="29"/>
                      <a:pt x="92" y="27"/>
                    </a:cubicBezTo>
                    <a:cubicBezTo>
                      <a:pt x="92" y="14"/>
                      <a:pt x="92" y="14"/>
                      <a:pt x="92" y="14"/>
                    </a:cubicBezTo>
                    <a:cubicBezTo>
                      <a:pt x="92" y="12"/>
                      <a:pt x="91" y="11"/>
                      <a:pt x="90" y="11"/>
                    </a:cubicBezTo>
                    <a:cubicBezTo>
                      <a:pt x="69" y="11"/>
                      <a:pt x="69" y="11"/>
                      <a:pt x="69" y="11"/>
                    </a:cubicBezTo>
                    <a:cubicBezTo>
                      <a:pt x="69" y="16"/>
                      <a:pt x="69" y="16"/>
                      <a:pt x="69" y="16"/>
                    </a:cubicBezTo>
                    <a:cubicBezTo>
                      <a:pt x="87" y="16"/>
                      <a:pt x="87" y="16"/>
                      <a:pt x="87" y="16"/>
                    </a:cubicBezTo>
                    <a:cubicBezTo>
                      <a:pt x="87" y="25"/>
                      <a:pt x="87" y="25"/>
                      <a:pt x="87" y="25"/>
                    </a:cubicBezTo>
                    <a:cubicBezTo>
                      <a:pt x="69" y="25"/>
                      <a:pt x="69" y="25"/>
                      <a:pt x="69" y="25"/>
                    </a:cubicBezTo>
                    <a:lnTo>
                      <a:pt x="69" y="30"/>
                    </a:lnTo>
                    <a:close/>
                    <a:moveTo>
                      <a:pt x="69" y="5"/>
                    </a:moveTo>
                    <a:cubicBezTo>
                      <a:pt x="39" y="5"/>
                      <a:pt x="39" y="5"/>
                      <a:pt x="39" y="5"/>
                    </a:cubicBezTo>
                    <a:cubicBezTo>
                      <a:pt x="39" y="27"/>
                      <a:pt x="39" y="27"/>
                      <a:pt x="39" y="27"/>
                    </a:cubicBezTo>
                    <a:cubicBezTo>
                      <a:pt x="39" y="29"/>
                      <a:pt x="38" y="30"/>
                      <a:pt x="36" y="30"/>
                    </a:cubicBezTo>
                    <a:cubicBezTo>
                      <a:pt x="5" y="30"/>
                      <a:pt x="5" y="30"/>
                      <a:pt x="5" y="30"/>
                    </a:cubicBezTo>
                    <a:cubicBezTo>
                      <a:pt x="5" y="69"/>
                      <a:pt x="5" y="69"/>
                      <a:pt x="5" y="69"/>
                    </a:cubicBezTo>
                    <a:cubicBezTo>
                      <a:pt x="48" y="69"/>
                      <a:pt x="48" y="69"/>
                      <a:pt x="48" y="69"/>
                    </a:cubicBezTo>
                    <a:cubicBezTo>
                      <a:pt x="69" y="69"/>
                      <a:pt x="69" y="69"/>
                      <a:pt x="69" y="69"/>
                    </a:cubicBezTo>
                    <a:cubicBezTo>
                      <a:pt x="69" y="74"/>
                      <a:pt x="69" y="74"/>
                      <a:pt x="69" y="74"/>
                    </a:cubicBezTo>
                    <a:cubicBezTo>
                      <a:pt x="48" y="74"/>
                      <a:pt x="48" y="74"/>
                      <a:pt x="48" y="74"/>
                    </a:cubicBezTo>
                    <a:cubicBezTo>
                      <a:pt x="2" y="74"/>
                      <a:pt x="2" y="74"/>
                      <a:pt x="2" y="74"/>
                    </a:cubicBezTo>
                    <a:cubicBezTo>
                      <a:pt x="1" y="74"/>
                      <a:pt x="0" y="73"/>
                      <a:pt x="0" y="71"/>
                    </a:cubicBezTo>
                    <a:cubicBezTo>
                      <a:pt x="0" y="27"/>
                      <a:pt x="0" y="27"/>
                      <a:pt x="0" y="27"/>
                    </a:cubicBezTo>
                    <a:cubicBezTo>
                      <a:pt x="0" y="26"/>
                      <a:pt x="1" y="25"/>
                      <a:pt x="2" y="25"/>
                    </a:cubicBezTo>
                    <a:cubicBezTo>
                      <a:pt x="34" y="25"/>
                      <a:pt x="34" y="25"/>
                      <a:pt x="34" y="25"/>
                    </a:cubicBezTo>
                    <a:cubicBezTo>
                      <a:pt x="34" y="2"/>
                      <a:pt x="34" y="2"/>
                      <a:pt x="34" y="2"/>
                    </a:cubicBezTo>
                    <a:cubicBezTo>
                      <a:pt x="34" y="1"/>
                      <a:pt x="35" y="0"/>
                      <a:pt x="36" y="0"/>
                    </a:cubicBezTo>
                    <a:cubicBezTo>
                      <a:pt x="69" y="0"/>
                      <a:pt x="69" y="0"/>
                      <a:pt x="69" y="0"/>
                    </a:cubicBezTo>
                    <a:cubicBezTo>
                      <a:pt x="69" y="5"/>
                      <a:pt x="69" y="5"/>
                      <a:pt x="69" y="5"/>
                    </a:cubicBezTo>
                    <a:close/>
                    <a:moveTo>
                      <a:pt x="69" y="11"/>
                    </a:moveTo>
                    <a:cubicBezTo>
                      <a:pt x="48" y="11"/>
                      <a:pt x="48" y="11"/>
                      <a:pt x="48" y="11"/>
                    </a:cubicBezTo>
                    <a:cubicBezTo>
                      <a:pt x="46" y="11"/>
                      <a:pt x="45" y="12"/>
                      <a:pt x="45" y="14"/>
                    </a:cubicBezTo>
                    <a:cubicBezTo>
                      <a:pt x="45" y="27"/>
                      <a:pt x="45" y="27"/>
                      <a:pt x="45" y="27"/>
                    </a:cubicBezTo>
                    <a:cubicBezTo>
                      <a:pt x="45" y="29"/>
                      <a:pt x="46" y="30"/>
                      <a:pt x="48" y="30"/>
                    </a:cubicBezTo>
                    <a:cubicBezTo>
                      <a:pt x="69" y="30"/>
                      <a:pt x="69" y="30"/>
                      <a:pt x="69" y="30"/>
                    </a:cubicBezTo>
                    <a:cubicBezTo>
                      <a:pt x="69" y="25"/>
                      <a:pt x="69" y="25"/>
                      <a:pt x="69" y="25"/>
                    </a:cubicBezTo>
                    <a:cubicBezTo>
                      <a:pt x="50" y="25"/>
                      <a:pt x="50" y="25"/>
                      <a:pt x="50" y="25"/>
                    </a:cubicBezTo>
                    <a:cubicBezTo>
                      <a:pt x="50" y="16"/>
                      <a:pt x="50" y="16"/>
                      <a:pt x="50" y="16"/>
                    </a:cubicBezTo>
                    <a:cubicBezTo>
                      <a:pt x="69" y="16"/>
                      <a:pt x="69" y="16"/>
                      <a:pt x="69" y="16"/>
                    </a:cubicBezTo>
                    <a:lnTo>
                      <a:pt x="69"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3" name="Freeform 180"/>
              <p:cNvSpPr>
                <a:spLocks noEditPoints="1"/>
              </p:cNvSpPr>
              <p:nvPr/>
            </p:nvSpPr>
            <p:spPr bwMode="auto">
              <a:xfrm>
                <a:off x="8740789" y="987432"/>
                <a:ext cx="361950" cy="52389"/>
              </a:xfrm>
              <a:custGeom>
                <a:avLst/>
                <a:gdLst>
                  <a:gd name="T0" fmla="*/ 80 w 160"/>
                  <a:gd name="T1" fmla="*/ 0 h 23"/>
                  <a:gd name="T2" fmla="*/ 158 w 160"/>
                  <a:gd name="T3" fmla="*/ 0 h 23"/>
                  <a:gd name="T4" fmla="*/ 160 w 160"/>
                  <a:gd name="T5" fmla="*/ 3 h 23"/>
                  <a:gd name="T6" fmla="*/ 160 w 160"/>
                  <a:gd name="T7" fmla="*/ 21 h 23"/>
                  <a:gd name="T8" fmla="*/ 158 w 160"/>
                  <a:gd name="T9" fmla="*/ 23 h 23"/>
                  <a:gd name="T10" fmla="*/ 80 w 160"/>
                  <a:gd name="T11" fmla="*/ 23 h 23"/>
                  <a:gd name="T12" fmla="*/ 80 w 160"/>
                  <a:gd name="T13" fmla="*/ 18 h 23"/>
                  <a:gd name="T14" fmla="*/ 155 w 160"/>
                  <a:gd name="T15" fmla="*/ 18 h 23"/>
                  <a:gd name="T16" fmla="*/ 155 w 160"/>
                  <a:gd name="T17" fmla="*/ 5 h 23"/>
                  <a:gd name="T18" fmla="*/ 80 w 160"/>
                  <a:gd name="T19" fmla="*/ 5 h 23"/>
                  <a:gd name="T20" fmla="*/ 80 w 160"/>
                  <a:gd name="T21" fmla="*/ 0 h 23"/>
                  <a:gd name="T22" fmla="*/ 3 w 160"/>
                  <a:gd name="T23" fmla="*/ 0 h 23"/>
                  <a:gd name="T24" fmla="*/ 80 w 160"/>
                  <a:gd name="T25" fmla="*/ 0 h 23"/>
                  <a:gd name="T26" fmla="*/ 80 w 160"/>
                  <a:gd name="T27" fmla="*/ 5 h 23"/>
                  <a:gd name="T28" fmla="*/ 5 w 160"/>
                  <a:gd name="T29" fmla="*/ 5 h 23"/>
                  <a:gd name="T30" fmla="*/ 5 w 160"/>
                  <a:gd name="T31" fmla="*/ 18 h 23"/>
                  <a:gd name="T32" fmla="*/ 80 w 160"/>
                  <a:gd name="T33" fmla="*/ 18 h 23"/>
                  <a:gd name="T34" fmla="*/ 80 w 160"/>
                  <a:gd name="T35" fmla="*/ 23 h 23"/>
                  <a:gd name="T36" fmla="*/ 3 w 160"/>
                  <a:gd name="T37" fmla="*/ 23 h 23"/>
                  <a:gd name="T38" fmla="*/ 0 w 160"/>
                  <a:gd name="T39" fmla="*/ 21 h 23"/>
                  <a:gd name="T40" fmla="*/ 0 w 160"/>
                  <a:gd name="T41" fmla="*/ 3 h 23"/>
                  <a:gd name="T42" fmla="*/ 3 w 160"/>
                  <a:gd name="T4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23">
                    <a:moveTo>
                      <a:pt x="80" y="0"/>
                    </a:moveTo>
                    <a:cubicBezTo>
                      <a:pt x="158" y="0"/>
                      <a:pt x="158" y="0"/>
                      <a:pt x="158" y="0"/>
                    </a:cubicBezTo>
                    <a:cubicBezTo>
                      <a:pt x="159" y="0"/>
                      <a:pt x="160" y="1"/>
                      <a:pt x="160" y="3"/>
                    </a:cubicBezTo>
                    <a:cubicBezTo>
                      <a:pt x="160" y="21"/>
                      <a:pt x="160" y="21"/>
                      <a:pt x="160" y="21"/>
                    </a:cubicBezTo>
                    <a:cubicBezTo>
                      <a:pt x="160" y="22"/>
                      <a:pt x="159" y="23"/>
                      <a:pt x="158" y="23"/>
                    </a:cubicBezTo>
                    <a:cubicBezTo>
                      <a:pt x="80" y="23"/>
                      <a:pt x="80" y="23"/>
                      <a:pt x="80" y="23"/>
                    </a:cubicBezTo>
                    <a:cubicBezTo>
                      <a:pt x="80" y="18"/>
                      <a:pt x="80" y="18"/>
                      <a:pt x="80" y="18"/>
                    </a:cubicBezTo>
                    <a:cubicBezTo>
                      <a:pt x="155" y="18"/>
                      <a:pt x="155" y="18"/>
                      <a:pt x="155" y="18"/>
                    </a:cubicBezTo>
                    <a:cubicBezTo>
                      <a:pt x="155" y="5"/>
                      <a:pt x="155" y="5"/>
                      <a:pt x="155" y="5"/>
                    </a:cubicBezTo>
                    <a:cubicBezTo>
                      <a:pt x="80" y="5"/>
                      <a:pt x="80" y="5"/>
                      <a:pt x="80" y="5"/>
                    </a:cubicBezTo>
                    <a:lnTo>
                      <a:pt x="80" y="0"/>
                    </a:lnTo>
                    <a:close/>
                    <a:moveTo>
                      <a:pt x="3" y="0"/>
                    </a:moveTo>
                    <a:cubicBezTo>
                      <a:pt x="80" y="0"/>
                      <a:pt x="80" y="0"/>
                      <a:pt x="80" y="0"/>
                    </a:cubicBezTo>
                    <a:cubicBezTo>
                      <a:pt x="80" y="5"/>
                      <a:pt x="80" y="5"/>
                      <a:pt x="80" y="5"/>
                    </a:cubicBezTo>
                    <a:cubicBezTo>
                      <a:pt x="5" y="5"/>
                      <a:pt x="5" y="5"/>
                      <a:pt x="5" y="5"/>
                    </a:cubicBezTo>
                    <a:cubicBezTo>
                      <a:pt x="5" y="18"/>
                      <a:pt x="5" y="18"/>
                      <a:pt x="5" y="18"/>
                    </a:cubicBezTo>
                    <a:cubicBezTo>
                      <a:pt x="80" y="18"/>
                      <a:pt x="80" y="18"/>
                      <a:pt x="80" y="18"/>
                    </a:cubicBezTo>
                    <a:cubicBezTo>
                      <a:pt x="80" y="23"/>
                      <a:pt x="80" y="23"/>
                      <a:pt x="80" y="23"/>
                    </a:cubicBezTo>
                    <a:cubicBezTo>
                      <a:pt x="3" y="23"/>
                      <a:pt x="3" y="23"/>
                      <a:pt x="3" y="23"/>
                    </a:cubicBezTo>
                    <a:cubicBezTo>
                      <a:pt x="1" y="23"/>
                      <a:pt x="0" y="22"/>
                      <a:pt x="0" y="21"/>
                    </a:cubicBezTo>
                    <a:cubicBezTo>
                      <a:pt x="0" y="3"/>
                      <a:pt x="0" y="3"/>
                      <a:pt x="0" y="3"/>
                    </a:cubicBezTo>
                    <a:cubicBezTo>
                      <a:pt x="0" y="1"/>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4" name="Freeform 182"/>
              <p:cNvSpPr>
                <a:spLocks noEditPoints="1"/>
              </p:cNvSpPr>
              <p:nvPr/>
            </p:nvSpPr>
            <p:spPr bwMode="auto">
              <a:xfrm>
                <a:off x="7004061" y="373066"/>
                <a:ext cx="257175" cy="230190"/>
              </a:xfrm>
              <a:custGeom>
                <a:avLst/>
                <a:gdLst>
                  <a:gd name="T0" fmla="*/ 57 w 114"/>
                  <a:gd name="T1" fmla="*/ 90 h 102"/>
                  <a:gd name="T2" fmla="*/ 64 w 114"/>
                  <a:gd name="T3" fmla="*/ 84 h 102"/>
                  <a:gd name="T4" fmla="*/ 86 w 114"/>
                  <a:gd name="T5" fmla="*/ 86 h 102"/>
                  <a:gd name="T6" fmla="*/ 87 w 114"/>
                  <a:gd name="T7" fmla="*/ 97 h 102"/>
                  <a:gd name="T8" fmla="*/ 89 w 114"/>
                  <a:gd name="T9" fmla="*/ 84 h 102"/>
                  <a:gd name="T10" fmla="*/ 109 w 114"/>
                  <a:gd name="T11" fmla="*/ 44 h 102"/>
                  <a:gd name="T12" fmla="*/ 104 w 114"/>
                  <a:gd name="T13" fmla="*/ 54 h 102"/>
                  <a:gd name="T14" fmla="*/ 91 w 114"/>
                  <a:gd name="T15" fmla="*/ 44 h 102"/>
                  <a:gd name="T16" fmla="*/ 83 w 114"/>
                  <a:gd name="T17" fmla="*/ 54 h 102"/>
                  <a:gd name="T18" fmla="*/ 70 w 114"/>
                  <a:gd name="T19" fmla="*/ 44 h 102"/>
                  <a:gd name="T20" fmla="*/ 61 w 114"/>
                  <a:gd name="T21" fmla="*/ 5 h 102"/>
                  <a:gd name="T22" fmla="*/ 64 w 114"/>
                  <a:gd name="T23" fmla="*/ 0 h 102"/>
                  <a:gd name="T24" fmla="*/ 73 w 114"/>
                  <a:gd name="T25" fmla="*/ 39 h 102"/>
                  <a:gd name="T26" fmla="*/ 81 w 114"/>
                  <a:gd name="T27" fmla="*/ 49 h 102"/>
                  <a:gd name="T28" fmla="*/ 94 w 114"/>
                  <a:gd name="T29" fmla="*/ 39 h 102"/>
                  <a:gd name="T30" fmla="*/ 102 w 114"/>
                  <a:gd name="T31" fmla="*/ 49 h 102"/>
                  <a:gd name="T32" fmla="*/ 111 w 114"/>
                  <a:gd name="T33" fmla="*/ 39 h 102"/>
                  <a:gd name="T34" fmla="*/ 111 w 114"/>
                  <a:gd name="T35" fmla="*/ 88 h 102"/>
                  <a:gd name="T36" fmla="*/ 92 w 114"/>
                  <a:gd name="T37" fmla="*/ 88 h 102"/>
                  <a:gd name="T38" fmla="*/ 89 w 114"/>
                  <a:gd name="T39" fmla="*/ 102 h 102"/>
                  <a:gd name="T40" fmla="*/ 81 w 114"/>
                  <a:gd name="T41" fmla="*/ 90 h 102"/>
                  <a:gd name="T42" fmla="*/ 64 w 114"/>
                  <a:gd name="T43" fmla="*/ 88 h 102"/>
                  <a:gd name="T44" fmla="*/ 62 w 114"/>
                  <a:gd name="T45" fmla="*/ 100 h 102"/>
                  <a:gd name="T46" fmla="*/ 57 w 114"/>
                  <a:gd name="T47" fmla="*/ 97 h 102"/>
                  <a:gd name="T48" fmla="*/ 20 w 114"/>
                  <a:gd name="T49" fmla="*/ 84 h 102"/>
                  <a:gd name="T50" fmla="*/ 27 w 114"/>
                  <a:gd name="T51" fmla="*/ 90 h 102"/>
                  <a:gd name="T52" fmla="*/ 28 w 114"/>
                  <a:gd name="T53" fmla="*/ 90 h 102"/>
                  <a:gd name="T54" fmla="*/ 35 w 114"/>
                  <a:gd name="T55" fmla="*/ 84 h 102"/>
                  <a:gd name="T56" fmla="*/ 57 w 114"/>
                  <a:gd name="T57" fmla="*/ 86 h 102"/>
                  <a:gd name="T58" fmla="*/ 57 w 114"/>
                  <a:gd name="T59" fmla="*/ 97 h 102"/>
                  <a:gd name="T60" fmla="*/ 52 w 114"/>
                  <a:gd name="T61" fmla="*/ 100 h 102"/>
                  <a:gd name="T62" fmla="*/ 50 w 114"/>
                  <a:gd name="T63" fmla="*/ 88 h 102"/>
                  <a:gd name="T64" fmla="*/ 32 w 114"/>
                  <a:gd name="T65" fmla="*/ 90 h 102"/>
                  <a:gd name="T66" fmla="*/ 25 w 114"/>
                  <a:gd name="T67" fmla="*/ 102 h 102"/>
                  <a:gd name="T68" fmla="*/ 22 w 114"/>
                  <a:gd name="T69" fmla="*/ 88 h 102"/>
                  <a:gd name="T70" fmla="*/ 3 w 114"/>
                  <a:gd name="T71" fmla="*/ 88 h 102"/>
                  <a:gd name="T72" fmla="*/ 3 w 114"/>
                  <a:gd name="T73" fmla="*/ 39 h 102"/>
                  <a:gd name="T74" fmla="*/ 12 w 114"/>
                  <a:gd name="T75" fmla="*/ 49 h 102"/>
                  <a:gd name="T76" fmla="*/ 20 w 114"/>
                  <a:gd name="T77" fmla="*/ 39 h 102"/>
                  <a:gd name="T78" fmla="*/ 33 w 114"/>
                  <a:gd name="T79" fmla="*/ 49 h 102"/>
                  <a:gd name="T80" fmla="*/ 41 w 114"/>
                  <a:gd name="T81" fmla="*/ 39 h 102"/>
                  <a:gd name="T82" fmla="*/ 50 w 114"/>
                  <a:gd name="T83" fmla="*/ 0 h 102"/>
                  <a:gd name="T84" fmla="*/ 53 w 114"/>
                  <a:gd name="T85" fmla="*/ 5 h 102"/>
                  <a:gd name="T86" fmla="*/ 43 w 114"/>
                  <a:gd name="T87" fmla="*/ 44 h 102"/>
                  <a:gd name="T88" fmla="*/ 31 w 114"/>
                  <a:gd name="T89" fmla="*/ 54 h 102"/>
                  <a:gd name="T90" fmla="*/ 22 w 114"/>
                  <a:gd name="T91" fmla="*/ 44 h 102"/>
                  <a:gd name="T92" fmla="*/ 10 w 114"/>
                  <a:gd name="T93" fmla="*/ 54 h 102"/>
                  <a:gd name="T94" fmla="*/ 5 w 114"/>
                  <a:gd name="T95" fmla="*/ 4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102">
                    <a:moveTo>
                      <a:pt x="57" y="97"/>
                    </a:moveTo>
                    <a:cubicBezTo>
                      <a:pt x="57" y="97"/>
                      <a:pt x="57" y="97"/>
                      <a:pt x="57" y="97"/>
                    </a:cubicBezTo>
                    <a:cubicBezTo>
                      <a:pt x="57" y="90"/>
                      <a:pt x="57" y="90"/>
                      <a:pt x="57" y="90"/>
                    </a:cubicBezTo>
                    <a:cubicBezTo>
                      <a:pt x="57" y="86"/>
                      <a:pt x="57" y="86"/>
                      <a:pt x="57" y="86"/>
                    </a:cubicBezTo>
                    <a:cubicBezTo>
                      <a:pt x="57" y="85"/>
                      <a:pt x="58" y="84"/>
                      <a:pt x="60" y="84"/>
                    </a:cubicBezTo>
                    <a:cubicBezTo>
                      <a:pt x="64" y="84"/>
                      <a:pt x="64" y="84"/>
                      <a:pt x="64" y="84"/>
                    </a:cubicBezTo>
                    <a:cubicBezTo>
                      <a:pt x="79" y="84"/>
                      <a:pt x="79" y="84"/>
                      <a:pt x="79" y="84"/>
                    </a:cubicBezTo>
                    <a:cubicBezTo>
                      <a:pt x="84" y="84"/>
                      <a:pt x="84" y="84"/>
                      <a:pt x="84" y="84"/>
                    </a:cubicBezTo>
                    <a:cubicBezTo>
                      <a:pt x="85" y="84"/>
                      <a:pt x="86" y="85"/>
                      <a:pt x="86" y="86"/>
                    </a:cubicBezTo>
                    <a:cubicBezTo>
                      <a:pt x="86" y="90"/>
                      <a:pt x="86" y="90"/>
                      <a:pt x="86" y="90"/>
                    </a:cubicBezTo>
                    <a:cubicBezTo>
                      <a:pt x="86" y="97"/>
                      <a:pt x="86" y="97"/>
                      <a:pt x="86" y="97"/>
                    </a:cubicBezTo>
                    <a:cubicBezTo>
                      <a:pt x="87" y="97"/>
                      <a:pt x="87" y="97"/>
                      <a:pt x="87" y="97"/>
                    </a:cubicBezTo>
                    <a:cubicBezTo>
                      <a:pt x="87" y="90"/>
                      <a:pt x="87" y="90"/>
                      <a:pt x="87" y="90"/>
                    </a:cubicBezTo>
                    <a:cubicBezTo>
                      <a:pt x="87" y="86"/>
                      <a:pt x="87" y="86"/>
                      <a:pt x="87" y="86"/>
                    </a:cubicBezTo>
                    <a:cubicBezTo>
                      <a:pt x="87" y="85"/>
                      <a:pt x="88" y="84"/>
                      <a:pt x="89" y="84"/>
                    </a:cubicBezTo>
                    <a:cubicBezTo>
                      <a:pt x="94" y="84"/>
                      <a:pt x="94" y="84"/>
                      <a:pt x="94" y="84"/>
                    </a:cubicBezTo>
                    <a:cubicBezTo>
                      <a:pt x="109" y="84"/>
                      <a:pt x="109" y="84"/>
                      <a:pt x="109" y="84"/>
                    </a:cubicBezTo>
                    <a:cubicBezTo>
                      <a:pt x="109" y="44"/>
                      <a:pt x="109" y="44"/>
                      <a:pt x="109" y="44"/>
                    </a:cubicBezTo>
                    <a:cubicBezTo>
                      <a:pt x="106" y="44"/>
                      <a:pt x="106" y="44"/>
                      <a:pt x="106" y="44"/>
                    </a:cubicBezTo>
                    <a:cubicBezTo>
                      <a:pt x="106" y="51"/>
                      <a:pt x="106" y="51"/>
                      <a:pt x="106" y="51"/>
                    </a:cubicBezTo>
                    <a:cubicBezTo>
                      <a:pt x="106" y="52"/>
                      <a:pt x="105" y="54"/>
                      <a:pt x="104" y="54"/>
                    </a:cubicBezTo>
                    <a:cubicBezTo>
                      <a:pt x="94" y="54"/>
                      <a:pt x="94" y="54"/>
                      <a:pt x="94" y="54"/>
                    </a:cubicBezTo>
                    <a:cubicBezTo>
                      <a:pt x="93" y="54"/>
                      <a:pt x="91" y="52"/>
                      <a:pt x="91" y="51"/>
                    </a:cubicBezTo>
                    <a:cubicBezTo>
                      <a:pt x="91" y="44"/>
                      <a:pt x="91" y="44"/>
                      <a:pt x="91" y="44"/>
                    </a:cubicBezTo>
                    <a:cubicBezTo>
                      <a:pt x="85" y="44"/>
                      <a:pt x="85" y="44"/>
                      <a:pt x="85" y="44"/>
                    </a:cubicBezTo>
                    <a:cubicBezTo>
                      <a:pt x="85" y="51"/>
                      <a:pt x="85" y="51"/>
                      <a:pt x="85" y="51"/>
                    </a:cubicBezTo>
                    <a:cubicBezTo>
                      <a:pt x="85" y="52"/>
                      <a:pt x="84" y="54"/>
                      <a:pt x="83" y="54"/>
                    </a:cubicBezTo>
                    <a:cubicBezTo>
                      <a:pt x="73" y="54"/>
                      <a:pt x="73" y="54"/>
                      <a:pt x="73" y="54"/>
                    </a:cubicBezTo>
                    <a:cubicBezTo>
                      <a:pt x="72" y="54"/>
                      <a:pt x="70" y="52"/>
                      <a:pt x="70" y="51"/>
                    </a:cubicBezTo>
                    <a:cubicBezTo>
                      <a:pt x="70" y="44"/>
                      <a:pt x="70" y="44"/>
                      <a:pt x="70" y="44"/>
                    </a:cubicBezTo>
                    <a:cubicBezTo>
                      <a:pt x="64" y="44"/>
                      <a:pt x="64" y="44"/>
                      <a:pt x="64" y="44"/>
                    </a:cubicBezTo>
                    <a:cubicBezTo>
                      <a:pt x="62" y="44"/>
                      <a:pt x="61" y="43"/>
                      <a:pt x="61" y="41"/>
                    </a:cubicBezTo>
                    <a:cubicBezTo>
                      <a:pt x="61" y="5"/>
                      <a:pt x="61" y="5"/>
                      <a:pt x="61" y="5"/>
                    </a:cubicBezTo>
                    <a:cubicBezTo>
                      <a:pt x="57" y="5"/>
                      <a:pt x="57" y="5"/>
                      <a:pt x="57" y="5"/>
                    </a:cubicBezTo>
                    <a:cubicBezTo>
                      <a:pt x="57" y="0"/>
                      <a:pt x="57" y="0"/>
                      <a:pt x="57" y="0"/>
                    </a:cubicBezTo>
                    <a:cubicBezTo>
                      <a:pt x="64" y="0"/>
                      <a:pt x="64" y="0"/>
                      <a:pt x="64" y="0"/>
                    </a:cubicBezTo>
                    <a:cubicBezTo>
                      <a:pt x="65" y="0"/>
                      <a:pt x="66" y="1"/>
                      <a:pt x="66" y="2"/>
                    </a:cubicBezTo>
                    <a:cubicBezTo>
                      <a:pt x="66" y="39"/>
                      <a:pt x="66" y="39"/>
                      <a:pt x="66" y="39"/>
                    </a:cubicBezTo>
                    <a:cubicBezTo>
                      <a:pt x="73" y="39"/>
                      <a:pt x="73" y="39"/>
                      <a:pt x="73" y="39"/>
                    </a:cubicBezTo>
                    <a:cubicBezTo>
                      <a:pt x="74" y="39"/>
                      <a:pt x="75" y="40"/>
                      <a:pt x="75" y="41"/>
                    </a:cubicBezTo>
                    <a:cubicBezTo>
                      <a:pt x="75" y="49"/>
                      <a:pt x="75" y="49"/>
                      <a:pt x="75" y="49"/>
                    </a:cubicBezTo>
                    <a:cubicBezTo>
                      <a:pt x="81" y="49"/>
                      <a:pt x="81" y="49"/>
                      <a:pt x="81" y="49"/>
                    </a:cubicBezTo>
                    <a:cubicBezTo>
                      <a:pt x="81" y="41"/>
                      <a:pt x="81" y="41"/>
                      <a:pt x="81" y="41"/>
                    </a:cubicBezTo>
                    <a:cubicBezTo>
                      <a:pt x="81" y="40"/>
                      <a:pt x="82" y="39"/>
                      <a:pt x="83" y="39"/>
                    </a:cubicBezTo>
                    <a:cubicBezTo>
                      <a:pt x="94" y="39"/>
                      <a:pt x="94" y="39"/>
                      <a:pt x="94" y="39"/>
                    </a:cubicBezTo>
                    <a:cubicBezTo>
                      <a:pt x="95" y="39"/>
                      <a:pt x="96" y="40"/>
                      <a:pt x="96" y="41"/>
                    </a:cubicBezTo>
                    <a:cubicBezTo>
                      <a:pt x="96" y="49"/>
                      <a:pt x="96" y="49"/>
                      <a:pt x="96" y="49"/>
                    </a:cubicBezTo>
                    <a:cubicBezTo>
                      <a:pt x="102" y="49"/>
                      <a:pt x="102" y="49"/>
                      <a:pt x="102" y="49"/>
                    </a:cubicBezTo>
                    <a:cubicBezTo>
                      <a:pt x="102" y="41"/>
                      <a:pt x="102" y="41"/>
                      <a:pt x="102" y="41"/>
                    </a:cubicBezTo>
                    <a:cubicBezTo>
                      <a:pt x="102" y="40"/>
                      <a:pt x="103" y="39"/>
                      <a:pt x="104" y="39"/>
                    </a:cubicBezTo>
                    <a:cubicBezTo>
                      <a:pt x="111" y="39"/>
                      <a:pt x="111" y="39"/>
                      <a:pt x="111" y="39"/>
                    </a:cubicBezTo>
                    <a:cubicBezTo>
                      <a:pt x="113" y="39"/>
                      <a:pt x="114" y="40"/>
                      <a:pt x="114" y="41"/>
                    </a:cubicBezTo>
                    <a:cubicBezTo>
                      <a:pt x="114" y="86"/>
                      <a:pt x="114" y="86"/>
                      <a:pt x="114" y="86"/>
                    </a:cubicBezTo>
                    <a:cubicBezTo>
                      <a:pt x="114" y="87"/>
                      <a:pt x="113" y="88"/>
                      <a:pt x="111" y="88"/>
                    </a:cubicBezTo>
                    <a:cubicBezTo>
                      <a:pt x="109" y="88"/>
                      <a:pt x="109" y="88"/>
                      <a:pt x="109" y="88"/>
                    </a:cubicBezTo>
                    <a:cubicBezTo>
                      <a:pt x="94" y="88"/>
                      <a:pt x="94" y="88"/>
                      <a:pt x="94" y="88"/>
                    </a:cubicBezTo>
                    <a:cubicBezTo>
                      <a:pt x="92" y="88"/>
                      <a:pt x="92" y="88"/>
                      <a:pt x="92" y="88"/>
                    </a:cubicBezTo>
                    <a:cubicBezTo>
                      <a:pt x="92" y="90"/>
                      <a:pt x="92" y="90"/>
                      <a:pt x="92" y="90"/>
                    </a:cubicBezTo>
                    <a:cubicBezTo>
                      <a:pt x="92" y="100"/>
                      <a:pt x="92" y="100"/>
                      <a:pt x="92" y="100"/>
                    </a:cubicBezTo>
                    <a:cubicBezTo>
                      <a:pt x="92" y="101"/>
                      <a:pt x="91" y="102"/>
                      <a:pt x="89" y="102"/>
                    </a:cubicBezTo>
                    <a:cubicBezTo>
                      <a:pt x="84" y="102"/>
                      <a:pt x="84" y="102"/>
                      <a:pt x="84" y="102"/>
                    </a:cubicBezTo>
                    <a:cubicBezTo>
                      <a:pt x="83" y="102"/>
                      <a:pt x="81" y="101"/>
                      <a:pt x="81" y="100"/>
                    </a:cubicBezTo>
                    <a:cubicBezTo>
                      <a:pt x="81" y="90"/>
                      <a:pt x="81" y="90"/>
                      <a:pt x="81" y="90"/>
                    </a:cubicBezTo>
                    <a:cubicBezTo>
                      <a:pt x="81" y="88"/>
                      <a:pt x="81" y="88"/>
                      <a:pt x="81" y="88"/>
                    </a:cubicBezTo>
                    <a:cubicBezTo>
                      <a:pt x="79" y="88"/>
                      <a:pt x="79" y="88"/>
                      <a:pt x="79" y="88"/>
                    </a:cubicBezTo>
                    <a:cubicBezTo>
                      <a:pt x="64" y="88"/>
                      <a:pt x="64" y="88"/>
                      <a:pt x="64" y="88"/>
                    </a:cubicBezTo>
                    <a:cubicBezTo>
                      <a:pt x="62" y="88"/>
                      <a:pt x="62" y="88"/>
                      <a:pt x="62" y="88"/>
                    </a:cubicBezTo>
                    <a:cubicBezTo>
                      <a:pt x="62" y="90"/>
                      <a:pt x="62" y="90"/>
                      <a:pt x="62" y="90"/>
                    </a:cubicBezTo>
                    <a:cubicBezTo>
                      <a:pt x="62" y="100"/>
                      <a:pt x="62" y="100"/>
                      <a:pt x="62" y="100"/>
                    </a:cubicBezTo>
                    <a:cubicBezTo>
                      <a:pt x="62" y="101"/>
                      <a:pt x="61" y="102"/>
                      <a:pt x="60" y="102"/>
                    </a:cubicBezTo>
                    <a:cubicBezTo>
                      <a:pt x="57" y="102"/>
                      <a:pt x="57" y="102"/>
                      <a:pt x="57" y="102"/>
                    </a:cubicBezTo>
                    <a:lnTo>
                      <a:pt x="57" y="97"/>
                    </a:lnTo>
                    <a:close/>
                    <a:moveTo>
                      <a:pt x="5" y="44"/>
                    </a:moveTo>
                    <a:cubicBezTo>
                      <a:pt x="5" y="84"/>
                      <a:pt x="5" y="84"/>
                      <a:pt x="5" y="84"/>
                    </a:cubicBezTo>
                    <a:cubicBezTo>
                      <a:pt x="20" y="84"/>
                      <a:pt x="20" y="84"/>
                      <a:pt x="20" y="84"/>
                    </a:cubicBezTo>
                    <a:cubicBezTo>
                      <a:pt x="25" y="84"/>
                      <a:pt x="25" y="84"/>
                      <a:pt x="25" y="84"/>
                    </a:cubicBezTo>
                    <a:cubicBezTo>
                      <a:pt x="26" y="84"/>
                      <a:pt x="27" y="85"/>
                      <a:pt x="27" y="86"/>
                    </a:cubicBezTo>
                    <a:cubicBezTo>
                      <a:pt x="27" y="90"/>
                      <a:pt x="27" y="90"/>
                      <a:pt x="27" y="90"/>
                    </a:cubicBezTo>
                    <a:cubicBezTo>
                      <a:pt x="27" y="97"/>
                      <a:pt x="27" y="97"/>
                      <a:pt x="27" y="97"/>
                    </a:cubicBezTo>
                    <a:cubicBezTo>
                      <a:pt x="28" y="97"/>
                      <a:pt x="28" y="97"/>
                      <a:pt x="28" y="97"/>
                    </a:cubicBezTo>
                    <a:cubicBezTo>
                      <a:pt x="28" y="90"/>
                      <a:pt x="28" y="90"/>
                      <a:pt x="28" y="90"/>
                    </a:cubicBezTo>
                    <a:cubicBezTo>
                      <a:pt x="28" y="86"/>
                      <a:pt x="28" y="86"/>
                      <a:pt x="28" y="86"/>
                    </a:cubicBezTo>
                    <a:cubicBezTo>
                      <a:pt x="28" y="85"/>
                      <a:pt x="29" y="84"/>
                      <a:pt x="30" y="84"/>
                    </a:cubicBezTo>
                    <a:cubicBezTo>
                      <a:pt x="35" y="84"/>
                      <a:pt x="35" y="84"/>
                      <a:pt x="35" y="84"/>
                    </a:cubicBezTo>
                    <a:cubicBezTo>
                      <a:pt x="50" y="84"/>
                      <a:pt x="50" y="84"/>
                      <a:pt x="50" y="84"/>
                    </a:cubicBezTo>
                    <a:cubicBezTo>
                      <a:pt x="54" y="84"/>
                      <a:pt x="54" y="84"/>
                      <a:pt x="54" y="84"/>
                    </a:cubicBezTo>
                    <a:cubicBezTo>
                      <a:pt x="56" y="84"/>
                      <a:pt x="57" y="85"/>
                      <a:pt x="57" y="86"/>
                    </a:cubicBezTo>
                    <a:cubicBezTo>
                      <a:pt x="57" y="90"/>
                      <a:pt x="57" y="90"/>
                      <a:pt x="57" y="90"/>
                    </a:cubicBezTo>
                    <a:cubicBezTo>
                      <a:pt x="57" y="97"/>
                      <a:pt x="57" y="97"/>
                      <a:pt x="57" y="97"/>
                    </a:cubicBezTo>
                    <a:cubicBezTo>
                      <a:pt x="57" y="97"/>
                      <a:pt x="57" y="97"/>
                      <a:pt x="57" y="97"/>
                    </a:cubicBezTo>
                    <a:cubicBezTo>
                      <a:pt x="57" y="102"/>
                      <a:pt x="57" y="102"/>
                      <a:pt x="57" y="102"/>
                    </a:cubicBezTo>
                    <a:cubicBezTo>
                      <a:pt x="54" y="102"/>
                      <a:pt x="54" y="102"/>
                      <a:pt x="54" y="102"/>
                    </a:cubicBezTo>
                    <a:cubicBezTo>
                      <a:pt x="53" y="102"/>
                      <a:pt x="52" y="101"/>
                      <a:pt x="52" y="100"/>
                    </a:cubicBezTo>
                    <a:cubicBezTo>
                      <a:pt x="52" y="90"/>
                      <a:pt x="52" y="90"/>
                      <a:pt x="52" y="90"/>
                    </a:cubicBezTo>
                    <a:cubicBezTo>
                      <a:pt x="52" y="88"/>
                      <a:pt x="52" y="88"/>
                      <a:pt x="52" y="88"/>
                    </a:cubicBezTo>
                    <a:cubicBezTo>
                      <a:pt x="50" y="88"/>
                      <a:pt x="50" y="88"/>
                      <a:pt x="50" y="88"/>
                    </a:cubicBezTo>
                    <a:cubicBezTo>
                      <a:pt x="35" y="88"/>
                      <a:pt x="35" y="88"/>
                      <a:pt x="35" y="88"/>
                    </a:cubicBezTo>
                    <a:cubicBezTo>
                      <a:pt x="32" y="88"/>
                      <a:pt x="32" y="88"/>
                      <a:pt x="32" y="88"/>
                    </a:cubicBezTo>
                    <a:cubicBezTo>
                      <a:pt x="32" y="90"/>
                      <a:pt x="32" y="90"/>
                      <a:pt x="32" y="90"/>
                    </a:cubicBezTo>
                    <a:cubicBezTo>
                      <a:pt x="32" y="100"/>
                      <a:pt x="32" y="100"/>
                      <a:pt x="32" y="100"/>
                    </a:cubicBezTo>
                    <a:cubicBezTo>
                      <a:pt x="32" y="101"/>
                      <a:pt x="31" y="102"/>
                      <a:pt x="30" y="102"/>
                    </a:cubicBezTo>
                    <a:cubicBezTo>
                      <a:pt x="25" y="102"/>
                      <a:pt x="25" y="102"/>
                      <a:pt x="25" y="102"/>
                    </a:cubicBezTo>
                    <a:cubicBezTo>
                      <a:pt x="23" y="102"/>
                      <a:pt x="22" y="101"/>
                      <a:pt x="22" y="100"/>
                    </a:cubicBezTo>
                    <a:cubicBezTo>
                      <a:pt x="22" y="90"/>
                      <a:pt x="22" y="90"/>
                      <a:pt x="22" y="90"/>
                    </a:cubicBezTo>
                    <a:cubicBezTo>
                      <a:pt x="22" y="88"/>
                      <a:pt x="22" y="88"/>
                      <a:pt x="22" y="88"/>
                    </a:cubicBezTo>
                    <a:cubicBezTo>
                      <a:pt x="20" y="88"/>
                      <a:pt x="20" y="88"/>
                      <a:pt x="20" y="88"/>
                    </a:cubicBezTo>
                    <a:cubicBezTo>
                      <a:pt x="5" y="88"/>
                      <a:pt x="5" y="88"/>
                      <a:pt x="5" y="88"/>
                    </a:cubicBezTo>
                    <a:cubicBezTo>
                      <a:pt x="3" y="88"/>
                      <a:pt x="3" y="88"/>
                      <a:pt x="3" y="88"/>
                    </a:cubicBezTo>
                    <a:cubicBezTo>
                      <a:pt x="1" y="88"/>
                      <a:pt x="0" y="87"/>
                      <a:pt x="0" y="86"/>
                    </a:cubicBezTo>
                    <a:cubicBezTo>
                      <a:pt x="0" y="41"/>
                      <a:pt x="0" y="41"/>
                      <a:pt x="0" y="41"/>
                    </a:cubicBezTo>
                    <a:cubicBezTo>
                      <a:pt x="0" y="40"/>
                      <a:pt x="1" y="39"/>
                      <a:pt x="3" y="39"/>
                    </a:cubicBezTo>
                    <a:cubicBezTo>
                      <a:pt x="10" y="39"/>
                      <a:pt x="10" y="39"/>
                      <a:pt x="10" y="39"/>
                    </a:cubicBezTo>
                    <a:cubicBezTo>
                      <a:pt x="11" y="39"/>
                      <a:pt x="12" y="40"/>
                      <a:pt x="12" y="41"/>
                    </a:cubicBezTo>
                    <a:cubicBezTo>
                      <a:pt x="12" y="49"/>
                      <a:pt x="12" y="49"/>
                      <a:pt x="12" y="49"/>
                    </a:cubicBezTo>
                    <a:cubicBezTo>
                      <a:pt x="18" y="49"/>
                      <a:pt x="18" y="49"/>
                      <a:pt x="18" y="49"/>
                    </a:cubicBezTo>
                    <a:cubicBezTo>
                      <a:pt x="18" y="41"/>
                      <a:pt x="18" y="41"/>
                      <a:pt x="18" y="41"/>
                    </a:cubicBezTo>
                    <a:cubicBezTo>
                      <a:pt x="18" y="40"/>
                      <a:pt x="19" y="39"/>
                      <a:pt x="20" y="39"/>
                    </a:cubicBezTo>
                    <a:cubicBezTo>
                      <a:pt x="31" y="39"/>
                      <a:pt x="31" y="39"/>
                      <a:pt x="31" y="39"/>
                    </a:cubicBezTo>
                    <a:cubicBezTo>
                      <a:pt x="32" y="39"/>
                      <a:pt x="33" y="40"/>
                      <a:pt x="33" y="41"/>
                    </a:cubicBezTo>
                    <a:cubicBezTo>
                      <a:pt x="33" y="49"/>
                      <a:pt x="33" y="49"/>
                      <a:pt x="33" y="49"/>
                    </a:cubicBezTo>
                    <a:cubicBezTo>
                      <a:pt x="39" y="49"/>
                      <a:pt x="39" y="49"/>
                      <a:pt x="39" y="49"/>
                    </a:cubicBezTo>
                    <a:cubicBezTo>
                      <a:pt x="39" y="41"/>
                      <a:pt x="39" y="41"/>
                      <a:pt x="39" y="41"/>
                    </a:cubicBezTo>
                    <a:cubicBezTo>
                      <a:pt x="39" y="40"/>
                      <a:pt x="40" y="39"/>
                      <a:pt x="41" y="39"/>
                    </a:cubicBezTo>
                    <a:cubicBezTo>
                      <a:pt x="48" y="39"/>
                      <a:pt x="48" y="39"/>
                      <a:pt x="48" y="39"/>
                    </a:cubicBezTo>
                    <a:cubicBezTo>
                      <a:pt x="48" y="2"/>
                      <a:pt x="48" y="2"/>
                      <a:pt x="48" y="2"/>
                    </a:cubicBezTo>
                    <a:cubicBezTo>
                      <a:pt x="48" y="1"/>
                      <a:pt x="49" y="0"/>
                      <a:pt x="50" y="0"/>
                    </a:cubicBezTo>
                    <a:cubicBezTo>
                      <a:pt x="57" y="0"/>
                      <a:pt x="57" y="0"/>
                      <a:pt x="57" y="0"/>
                    </a:cubicBezTo>
                    <a:cubicBezTo>
                      <a:pt x="57" y="5"/>
                      <a:pt x="57" y="5"/>
                      <a:pt x="57" y="5"/>
                    </a:cubicBezTo>
                    <a:cubicBezTo>
                      <a:pt x="53" y="5"/>
                      <a:pt x="53" y="5"/>
                      <a:pt x="53" y="5"/>
                    </a:cubicBezTo>
                    <a:cubicBezTo>
                      <a:pt x="53" y="41"/>
                      <a:pt x="53" y="41"/>
                      <a:pt x="53" y="41"/>
                    </a:cubicBezTo>
                    <a:cubicBezTo>
                      <a:pt x="53" y="43"/>
                      <a:pt x="52" y="44"/>
                      <a:pt x="50" y="44"/>
                    </a:cubicBezTo>
                    <a:cubicBezTo>
                      <a:pt x="43" y="44"/>
                      <a:pt x="43" y="44"/>
                      <a:pt x="43" y="44"/>
                    </a:cubicBezTo>
                    <a:cubicBezTo>
                      <a:pt x="43" y="51"/>
                      <a:pt x="43" y="51"/>
                      <a:pt x="43" y="51"/>
                    </a:cubicBezTo>
                    <a:cubicBezTo>
                      <a:pt x="43" y="52"/>
                      <a:pt x="42" y="54"/>
                      <a:pt x="41" y="54"/>
                    </a:cubicBezTo>
                    <a:cubicBezTo>
                      <a:pt x="31" y="54"/>
                      <a:pt x="31" y="54"/>
                      <a:pt x="31" y="54"/>
                    </a:cubicBezTo>
                    <a:cubicBezTo>
                      <a:pt x="29" y="54"/>
                      <a:pt x="28" y="52"/>
                      <a:pt x="28" y="51"/>
                    </a:cubicBezTo>
                    <a:cubicBezTo>
                      <a:pt x="28" y="44"/>
                      <a:pt x="28" y="44"/>
                      <a:pt x="28" y="44"/>
                    </a:cubicBezTo>
                    <a:cubicBezTo>
                      <a:pt x="22" y="44"/>
                      <a:pt x="22" y="44"/>
                      <a:pt x="22" y="44"/>
                    </a:cubicBezTo>
                    <a:cubicBezTo>
                      <a:pt x="22" y="51"/>
                      <a:pt x="22" y="51"/>
                      <a:pt x="22" y="51"/>
                    </a:cubicBezTo>
                    <a:cubicBezTo>
                      <a:pt x="22" y="52"/>
                      <a:pt x="21" y="54"/>
                      <a:pt x="20" y="54"/>
                    </a:cubicBezTo>
                    <a:cubicBezTo>
                      <a:pt x="10" y="54"/>
                      <a:pt x="10" y="54"/>
                      <a:pt x="10" y="54"/>
                    </a:cubicBezTo>
                    <a:cubicBezTo>
                      <a:pt x="8" y="54"/>
                      <a:pt x="7" y="52"/>
                      <a:pt x="7" y="51"/>
                    </a:cubicBezTo>
                    <a:cubicBezTo>
                      <a:pt x="7" y="44"/>
                      <a:pt x="7" y="44"/>
                      <a:pt x="7" y="44"/>
                    </a:cubicBezTo>
                    <a:lnTo>
                      <a:pt x="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5" name="Freeform 183"/>
              <p:cNvSpPr>
                <a:spLocks noEditPoints="1"/>
              </p:cNvSpPr>
              <p:nvPr/>
            </p:nvSpPr>
            <p:spPr bwMode="auto">
              <a:xfrm>
                <a:off x="6953262" y="571504"/>
                <a:ext cx="357189" cy="190502"/>
              </a:xfrm>
              <a:custGeom>
                <a:avLst/>
                <a:gdLst>
                  <a:gd name="T0" fmla="*/ 148 w 158"/>
                  <a:gd name="T1" fmla="*/ 5 h 84"/>
                  <a:gd name="T2" fmla="*/ 146 w 158"/>
                  <a:gd name="T3" fmla="*/ 18 h 84"/>
                  <a:gd name="T4" fmla="*/ 131 w 158"/>
                  <a:gd name="T5" fmla="*/ 18 h 84"/>
                  <a:gd name="T6" fmla="*/ 129 w 158"/>
                  <a:gd name="T7" fmla="*/ 5 h 84"/>
                  <a:gd name="T8" fmla="*/ 118 w 158"/>
                  <a:gd name="T9" fmla="*/ 16 h 84"/>
                  <a:gd name="T10" fmla="*/ 101 w 158"/>
                  <a:gd name="T11" fmla="*/ 18 h 84"/>
                  <a:gd name="T12" fmla="*/ 99 w 158"/>
                  <a:gd name="T13" fmla="*/ 5 h 84"/>
                  <a:gd name="T14" fmla="*/ 89 w 158"/>
                  <a:gd name="T15" fmla="*/ 16 h 84"/>
                  <a:gd name="T16" fmla="*/ 79 w 158"/>
                  <a:gd name="T17" fmla="*/ 18 h 84"/>
                  <a:gd name="T18" fmla="*/ 84 w 158"/>
                  <a:gd name="T19" fmla="*/ 14 h 84"/>
                  <a:gd name="T20" fmla="*/ 86 w 158"/>
                  <a:gd name="T21" fmla="*/ 0 h 84"/>
                  <a:gd name="T22" fmla="*/ 104 w 158"/>
                  <a:gd name="T23" fmla="*/ 2 h 84"/>
                  <a:gd name="T24" fmla="*/ 113 w 158"/>
                  <a:gd name="T25" fmla="*/ 14 h 84"/>
                  <a:gd name="T26" fmla="*/ 116 w 158"/>
                  <a:gd name="T27" fmla="*/ 0 h 84"/>
                  <a:gd name="T28" fmla="*/ 133 w 158"/>
                  <a:gd name="T29" fmla="*/ 2 h 84"/>
                  <a:gd name="T30" fmla="*/ 143 w 158"/>
                  <a:gd name="T31" fmla="*/ 14 h 84"/>
                  <a:gd name="T32" fmla="*/ 146 w 158"/>
                  <a:gd name="T33" fmla="*/ 0 h 84"/>
                  <a:gd name="T34" fmla="*/ 158 w 158"/>
                  <a:gd name="T35" fmla="*/ 2 h 84"/>
                  <a:gd name="T36" fmla="*/ 156 w 158"/>
                  <a:gd name="T37" fmla="*/ 84 h 84"/>
                  <a:gd name="T38" fmla="*/ 99 w 158"/>
                  <a:gd name="T39" fmla="*/ 82 h 84"/>
                  <a:gd name="T40" fmla="*/ 79 w 158"/>
                  <a:gd name="T41" fmla="*/ 53 h 84"/>
                  <a:gd name="T42" fmla="*/ 101 w 158"/>
                  <a:gd name="T43" fmla="*/ 48 h 84"/>
                  <a:gd name="T44" fmla="*/ 103 w 158"/>
                  <a:gd name="T45" fmla="*/ 79 h 84"/>
                  <a:gd name="T46" fmla="*/ 153 w 158"/>
                  <a:gd name="T47" fmla="*/ 5 h 84"/>
                  <a:gd name="T48" fmla="*/ 72 w 158"/>
                  <a:gd name="T49" fmla="*/ 18 h 84"/>
                  <a:gd name="T50" fmla="*/ 69 w 158"/>
                  <a:gd name="T51" fmla="*/ 5 h 84"/>
                  <a:gd name="T52" fmla="*/ 59 w 158"/>
                  <a:gd name="T53" fmla="*/ 16 h 84"/>
                  <a:gd name="T54" fmla="*/ 42 w 158"/>
                  <a:gd name="T55" fmla="*/ 18 h 84"/>
                  <a:gd name="T56" fmla="*/ 40 w 158"/>
                  <a:gd name="T57" fmla="*/ 5 h 84"/>
                  <a:gd name="T58" fmla="*/ 29 w 158"/>
                  <a:gd name="T59" fmla="*/ 16 h 84"/>
                  <a:gd name="T60" fmla="*/ 25 w 158"/>
                  <a:gd name="T61" fmla="*/ 18 h 84"/>
                  <a:gd name="T62" fmla="*/ 10 w 158"/>
                  <a:gd name="T63" fmla="*/ 16 h 84"/>
                  <a:gd name="T64" fmla="*/ 5 w 158"/>
                  <a:gd name="T65" fmla="*/ 5 h 84"/>
                  <a:gd name="T66" fmla="*/ 58 w 158"/>
                  <a:gd name="T67" fmla="*/ 79 h 84"/>
                  <a:gd name="T68" fmla="*/ 61 w 158"/>
                  <a:gd name="T69" fmla="*/ 48 h 84"/>
                  <a:gd name="T70" fmla="*/ 79 w 158"/>
                  <a:gd name="T71" fmla="*/ 53 h 84"/>
                  <a:gd name="T72" fmla="*/ 63 w 158"/>
                  <a:gd name="T73" fmla="*/ 82 h 84"/>
                  <a:gd name="T74" fmla="*/ 2 w 158"/>
                  <a:gd name="T75" fmla="*/ 84 h 84"/>
                  <a:gd name="T76" fmla="*/ 0 w 158"/>
                  <a:gd name="T77" fmla="*/ 2 h 84"/>
                  <a:gd name="T78" fmla="*/ 12 w 158"/>
                  <a:gd name="T79" fmla="*/ 0 h 84"/>
                  <a:gd name="T80" fmla="*/ 15 w 158"/>
                  <a:gd name="T81" fmla="*/ 14 h 84"/>
                  <a:gd name="T82" fmla="*/ 24 w 158"/>
                  <a:gd name="T83" fmla="*/ 2 h 84"/>
                  <a:gd name="T84" fmla="*/ 42 w 158"/>
                  <a:gd name="T85" fmla="*/ 0 h 84"/>
                  <a:gd name="T86" fmla="*/ 44 w 158"/>
                  <a:gd name="T87" fmla="*/ 14 h 84"/>
                  <a:gd name="T88" fmla="*/ 54 w 158"/>
                  <a:gd name="T89" fmla="*/ 2 h 84"/>
                  <a:gd name="T90" fmla="*/ 72 w 158"/>
                  <a:gd name="T91" fmla="*/ 0 h 84"/>
                  <a:gd name="T92" fmla="*/ 74 w 158"/>
                  <a:gd name="T93" fmla="*/ 14 h 84"/>
                  <a:gd name="T94" fmla="*/ 79 w 158"/>
                  <a:gd name="T95" fmla="*/ 1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8" h="84">
                    <a:moveTo>
                      <a:pt x="153" y="5"/>
                    </a:moveTo>
                    <a:cubicBezTo>
                      <a:pt x="148" y="5"/>
                      <a:pt x="148" y="5"/>
                      <a:pt x="148" y="5"/>
                    </a:cubicBezTo>
                    <a:cubicBezTo>
                      <a:pt x="148" y="16"/>
                      <a:pt x="148" y="16"/>
                      <a:pt x="148" y="16"/>
                    </a:cubicBezTo>
                    <a:cubicBezTo>
                      <a:pt x="148" y="17"/>
                      <a:pt x="147" y="18"/>
                      <a:pt x="146" y="18"/>
                    </a:cubicBezTo>
                    <a:cubicBezTo>
                      <a:pt x="133" y="18"/>
                      <a:pt x="133" y="18"/>
                      <a:pt x="133" y="18"/>
                    </a:cubicBezTo>
                    <a:cubicBezTo>
                      <a:pt x="131" y="18"/>
                      <a:pt x="131" y="18"/>
                      <a:pt x="131" y="18"/>
                    </a:cubicBezTo>
                    <a:cubicBezTo>
                      <a:pt x="130" y="18"/>
                      <a:pt x="129" y="17"/>
                      <a:pt x="129" y="16"/>
                    </a:cubicBezTo>
                    <a:cubicBezTo>
                      <a:pt x="129" y="5"/>
                      <a:pt x="129" y="5"/>
                      <a:pt x="129" y="5"/>
                    </a:cubicBezTo>
                    <a:cubicBezTo>
                      <a:pt x="118" y="5"/>
                      <a:pt x="118" y="5"/>
                      <a:pt x="118" y="5"/>
                    </a:cubicBezTo>
                    <a:cubicBezTo>
                      <a:pt x="118" y="16"/>
                      <a:pt x="118" y="16"/>
                      <a:pt x="118" y="16"/>
                    </a:cubicBezTo>
                    <a:cubicBezTo>
                      <a:pt x="118" y="17"/>
                      <a:pt x="117" y="18"/>
                      <a:pt x="116" y="18"/>
                    </a:cubicBezTo>
                    <a:cubicBezTo>
                      <a:pt x="101" y="18"/>
                      <a:pt x="101" y="18"/>
                      <a:pt x="101" y="18"/>
                    </a:cubicBezTo>
                    <a:cubicBezTo>
                      <a:pt x="100" y="18"/>
                      <a:pt x="99" y="17"/>
                      <a:pt x="99" y="16"/>
                    </a:cubicBezTo>
                    <a:cubicBezTo>
                      <a:pt x="99" y="5"/>
                      <a:pt x="99" y="5"/>
                      <a:pt x="99" y="5"/>
                    </a:cubicBezTo>
                    <a:cubicBezTo>
                      <a:pt x="89" y="5"/>
                      <a:pt x="89" y="5"/>
                      <a:pt x="89" y="5"/>
                    </a:cubicBezTo>
                    <a:cubicBezTo>
                      <a:pt x="89" y="16"/>
                      <a:pt x="89" y="16"/>
                      <a:pt x="89" y="16"/>
                    </a:cubicBezTo>
                    <a:cubicBezTo>
                      <a:pt x="89" y="17"/>
                      <a:pt x="88" y="18"/>
                      <a:pt x="86" y="18"/>
                    </a:cubicBezTo>
                    <a:cubicBezTo>
                      <a:pt x="79" y="18"/>
                      <a:pt x="79" y="18"/>
                      <a:pt x="79" y="18"/>
                    </a:cubicBezTo>
                    <a:cubicBezTo>
                      <a:pt x="79" y="14"/>
                      <a:pt x="79" y="14"/>
                      <a:pt x="79" y="14"/>
                    </a:cubicBezTo>
                    <a:cubicBezTo>
                      <a:pt x="84" y="14"/>
                      <a:pt x="84" y="14"/>
                      <a:pt x="84" y="14"/>
                    </a:cubicBezTo>
                    <a:cubicBezTo>
                      <a:pt x="84" y="2"/>
                      <a:pt x="84" y="2"/>
                      <a:pt x="84" y="2"/>
                    </a:cubicBezTo>
                    <a:cubicBezTo>
                      <a:pt x="84" y="1"/>
                      <a:pt x="85" y="0"/>
                      <a:pt x="86" y="0"/>
                    </a:cubicBezTo>
                    <a:cubicBezTo>
                      <a:pt x="101" y="0"/>
                      <a:pt x="101" y="0"/>
                      <a:pt x="101" y="0"/>
                    </a:cubicBezTo>
                    <a:cubicBezTo>
                      <a:pt x="103" y="0"/>
                      <a:pt x="104" y="1"/>
                      <a:pt x="104" y="2"/>
                    </a:cubicBezTo>
                    <a:cubicBezTo>
                      <a:pt x="104" y="14"/>
                      <a:pt x="104" y="14"/>
                      <a:pt x="104" y="14"/>
                    </a:cubicBezTo>
                    <a:cubicBezTo>
                      <a:pt x="113" y="14"/>
                      <a:pt x="113" y="14"/>
                      <a:pt x="113" y="14"/>
                    </a:cubicBezTo>
                    <a:cubicBezTo>
                      <a:pt x="113" y="2"/>
                      <a:pt x="113" y="2"/>
                      <a:pt x="113" y="2"/>
                    </a:cubicBezTo>
                    <a:cubicBezTo>
                      <a:pt x="113" y="1"/>
                      <a:pt x="115" y="0"/>
                      <a:pt x="116" y="0"/>
                    </a:cubicBezTo>
                    <a:cubicBezTo>
                      <a:pt x="131" y="0"/>
                      <a:pt x="131" y="0"/>
                      <a:pt x="131" y="0"/>
                    </a:cubicBezTo>
                    <a:cubicBezTo>
                      <a:pt x="132" y="0"/>
                      <a:pt x="133" y="1"/>
                      <a:pt x="133" y="2"/>
                    </a:cubicBezTo>
                    <a:cubicBezTo>
                      <a:pt x="133" y="14"/>
                      <a:pt x="133" y="14"/>
                      <a:pt x="133" y="14"/>
                    </a:cubicBezTo>
                    <a:cubicBezTo>
                      <a:pt x="143" y="14"/>
                      <a:pt x="143" y="14"/>
                      <a:pt x="143" y="14"/>
                    </a:cubicBezTo>
                    <a:cubicBezTo>
                      <a:pt x="143" y="2"/>
                      <a:pt x="143" y="2"/>
                      <a:pt x="143" y="2"/>
                    </a:cubicBezTo>
                    <a:cubicBezTo>
                      <a:pt x="143" y="1"/>
                      <a:pt x="144" y="0"/>
                      <a:pt x="146" y="0"/>
                    </a:cubicBezTo>
                    <a:cubicBezTo>
                      <a:pt x="156" y="0"/>
                      <a:pt x="156" y="0"/>
                      <a:pt x="156" y="0"/>
                    </a:cubicBezTo>
                    <a:cubicBezTo>
                      <a:pt x="157" y="0"/>
                      <a:pt x="158" y="1"/>
                      <a:pt x="158" y="2"/>
                    </a:cubicBezTo>
                    <a:cubicBezTo>
                      <a:pt x="158" y="82"/>
                      <a:pt x="158" y="82"/>
                      <a:pt x="158" y="82"/>
                    </a:cubicBezTo>
                    <a:cubicBezTo>
                      <a:pt x="158" y="83"/>
                      <a:pt x="157" y="84"/>
                      <a:pt x="156" y="84"/>
                    </a:cubicBezTo>
                    <a:cubicBezTo>
                      <a:pt x="101" y="84"/>
                      <a:pt x="101" y="84"/>
                      <a:pt x="101" y="84"/>
                    </a:cubicBezTo>
                    <a:cubicBezTo>
                      <a:pt x="100" y="84"/>
                      <a:pt x="99" y="83"/>
                      <a:pt x="99" y="82"/>
                    </a:cubicBezTo>
                    <a:cubicBezTo>
                      <a:pt x="99" y="53"/>
                      <a:pt x="99" y="53"/>
                      <a:pt x="99" y="53"/>
                    </a:cubicBezTo>
                    <a:cubicBezTo>
                      <a:pt x="79" y="53"/>
                      <a:pt x="79" y="53"/>
                      <a:pt x="79" y="53"/>
                    </a:cubicBezTo>
                    <a:cubicBezTo>
                      <a:pt x="79" y="48"/>
                      <a:pt x="79" y="48"/>
                      <a:pt x="79" y="48"/>
                    </a:cubicBezTo>
                    <a:cubicBezTo>
                      <a:pt x="101" y="48"/>
                      <a:pt x="101" y="48"/>
                      <a:pt x="101" y="48"/>
                    </a:cubicBezTo>
                    <a:cubicBezTo>
                      <a:pt x="102" y="48"/>
                      <a:pt x="103" y="49"/>
                      <a:pt x="103" y="50"/>
                    </a:cubicBezTo>
                    <a:cubicBezTo>
                      <a:pt x="103" y="79"/>
                      <a:pt x="103" y="79"/>
                      <a:pt x="103" y="79"/>
                    </a:cubicBezTo>
                    <a:cubicBezTo>
                      <a:pt x="153" y="79"/>
                      <a:pt x="153" y="79"/>
                      <a:pt x="153" y="79"/>
                    </a:cubicBezTo>
                    <a:lnTo>
                      <a:pt x="153" y="5"/>
                    </a:lnTo>
                    <a:close/>
                    <a:moveTo>
                      <a:pt x="79" y="18"/>
                    </a:moveTo>
                    <a:cubicBezTo>
                      <a:pt x="72" y="18"/>
                      <a:pt x="72" y="18"/>
                      <a:pt x="72" y="18"/>
                    </a:cubicBezTo>
                    <a:cubicBezTo>
                      <a:pt x="70" y="18"/>
                      <a:pt x="69" y="17"/>
                      <a:pt x="69" y="16"/>
                    </a:cubicBezTo>
                    <a:cubicBezTo>
                      <a:pt x="69" y="5"/>
                      <a:pt x="69" y="5"/>
                      <a:pt x="69" y="5"/>
                    </a:cubicBezTo>
                    <a:cubicBezTo>
                      <a:pt x="59" y="5"/>
                      <a:pt x="59" y="5"/>
                      <a:pt x="59" y="5"/>
                    </a:cubicBezTo>
                    <a:cubicBezTo>
                      <a:pt x="59" y="16"/>
                      <a:pt x="59" y="16"/>
                      <a:pt x="59" y="16"/>
                    </a:cubicBezTo>
                    <a:cubicBezTo>
                      <a:pt x="59" y="17"/>
                      <a:pt x="58" y="18"/>
                      <a:pt x="57" y="18"/>
                    </a:cubicBezTo>
                    <a:cubicBezTo>
                      <a:pt x="42" y="18"/>
                      <a:pt x="42" y="18"/>
                      <a:pt x="42" y="18"/>
                    </a:cubicBezTo>
                    <a:cubicBezTo>
                      <a:pt x="41" y="18"/>
                      <a:pt x="40" y="17"/>
                      <a:pt x="40" y="16"/>
                    </a:cubicBezTo>
                    <a:cubicBezTo>
                      <a:pt x="40" y="5"/>
                      <a:pt x="40" y="5"/>
                      <a:pt x="40" y="5"/>
                    </a:cubicBezTo>
                    <a:cubicBezTo>
                      <a:pt x="29" y="5"/>
                      <a:pt x="29" y="5"/>
                      <a:pt x="29" y="5"/>
                    </a:cubicBezTo>
                    <a:cubicBezTo>
                      <a:pt x="29" y="16"/>
                      <a:pt x="29" y="16"/>
                      <a:pt x="29" y="16"/>
                    </a:cubicBezTo>
                    <a:cubicBezTo>
                      <a:pt x="29" y="17"/>
                      <a:pt x="28" y="18"/>
                      <a:pt x="27" y="18"/>
                    </a:cubicBezTo>
                    <a:cubicBezTo>
                      <a:pt x="25" y="18"/>
                      <a:pt x="25" y="18"/>
                      <a:pt x="25" y="18"/>
                    </a:cubicBezTo>
                    <a:cubicBezTo>
                      <a:pt x="12" y="18"/>
                      <a:pt x="12" y="18"/>
                      <a:pt x="12" y="18"/>
                    </a:cubicBezTo>
                    <a:cubicBezTo>
                      <a:pt x="11" y="18"/>
                      <a:pt x="10" y="17"/>
                      <a:pt x="10" y="16"/>
                    </a:cubicBezTo>
                    <a:cubicBezTo>
                      <a:pt x="10" y="5"/>
                      <a:pt x="10" y="5"/>
                      <a:pt x="10" y="5"/>
                    </a:cubicBezTo>
                    <a:cubicBezTo>
                      <a:pt x="5" y="5"/>
                      <a:pt x="5" y="5"/>
                      <a:pt x="5" y="5"/>
                    </a:cubicBezTo>
                    <a:cubicBezTo>
                      <a:pt x="5" y="79"/>
                      <a:pt x="5" y="79"/>
                      <a:pt x="5" y="79"/>
                    </a:cubicBezTo>
                    <a:cubicBezTo>
                      <a:pt x="58" y="79"/>
                      <a:pt x="58" y="79"/>
                      <a:pt x="58" y="79"/>
                    </a:cubicBezTo>
                    <a:cubicBezTo>
                      <a:pt x="58" y="50"/>
                      <a:pt x="58" y="50"/>
                      <a:pt x="58" y="50"/>
                    </a:cubicBezTo>
                    <a:cubicBezTo>
                      <a:pt x="58" y="49"/>
                      <a:pt x="59" y="48"/>
                      <a:pt x="61" y="48"/>
                    </a:cubicBezTo>
                    <a:cubicBezTo>
                      <a:pt x="79" y="48"/>
                      <a:pt x="79" y="48"/>
                      <a:pt x="79" y="48"/>
                    </a:cubicBezTo>
                    <a:cubicBezTo>
                      <a:pt x="79" y="53"/>
                      <a:pt x="79" y="53"/>
                      <a:pt x="79" y="53"/>
                    </a:cubicBezTo>
                    <a:cubicBezTo>
                      <a:pt x="63" y="53"/>
                      <a:pt x="63" y="53"/>
                      <a:pt x="63" y="53"/>
                    </a:cubicBezTo>
                    <a:cubicBezTo>
                      <a:pt x="63" y="82"/>
                      <a:pt x="63" y="82"/>
                      <a:pt x="63" y="82"/>
                    </a:cubicBezTo>
                    <a:cubicBezTo>
                      <a:pt x="63" y="83"/>
                      <a:pt x="62" y="84"/>
                      <a:pt x="61" y="84"/>
                    </a:cubicBezTo>
                    <a:cubicBezTo>
                      <a:pt x="2" y="84"/>
                      <a:pt x="2" y="84"/>
                      <a:pt x="2" y="84"/>
                    </a:cubicBezTo>
                    <a:cubicBezTo>
                      <a:pt x="1" y="84"/>
                      <a:pt x="0" y="83"/>
                      <a:pt x="0" y="82"/>
                    </a:cubicBezTo>
                    <a:cubicBezTo>
                      <a:pt x="0" y="2"/>
                      <a:pt x="0" y="2"/>
                      <a:pt x="0" y="2"/>
                    </a:cubicBezTo>
                    <a:cubicBezTo>
                      <a:pt x="0" y="1"/>
                      <a:pt x="1" y="0"/>
                      <a:pt x="2" y="0"/>
                    </a:cubicBezTo>
                    <a:cubicBezTo>
                      <a:pt x="12" y="0"/>
                      <a:pt x="12" y="0"/>
                      <a:pt x="12" y="0"/>
                    </a:cubicBezTo>
                    <a:cubicBezTo>
                      <a:pt x="14" y="0"/>
                      <a:pt x="15" y="1"/>
                      <a:pt x="15" y="2"/>
                    </a:cubicBezTo>
                    <a:cubicBezTo>
                      <a:pt x="15" y="14"/>
                      <a:pt x="15" y="14"/>
                      <a:pt x="15" y="14"/>
                    </a:cubicBezTo>
                    <a:cubicBezTo>
                      <a:pt x="24" y="14"/>
                      <a:pt x="24" y="14"/>
                      <a:pt x="24" y="14"/>
                    </a:cubicBezTo>
                    <a:cubicBezTo>
                      <a:pt x="24" y="2"/>
                      <a:pt x="24" y="2"/>
                      <a:pt x="24" y="2"/>
                    </a:cubicBezTo>
                    <a:cubicBezTo>
                      <a:pt x="24" y="1"/>
                      <a:pt x="26" y="0"/>
                      <a:pt x="27" y="0"/>
                    </a:cubicBezTo>
                    <a:cubicBezTo>
                      <a:pt x="42" y="0"/>
                      <a:pt x="42" y="0"/>
                      <a:pt x="42" y="0"/>
                    </a:cubicBezTo>
                    <a:cubicBezTo>
                      <a:pt x="43" y="0"/>
                      <a:pt x="44" y="1"/>
                      <a:pt x="44" y="2"/>
                    </a:cubicBezTo>
                    <a:cubicBezTo>
                      <a:pt x="44" y="14"/>
                      <a:pt x="44" y="14"/>
                      <a:pt x="44" y="14"/>
                    </a:cubicBezTo>
                    <a:cubicBezTo>
                      <a:pt x="54" y="14"/>
                      <a:pt x="54" y="14"/>
                      <a:pt x="54" y="14"/>
                    </a:cubicBezTo>
                    <a:cubicBezTo>
                      <a:pt x="54" y="2"/>
                      <a:pt x="54" y="2"/>
                      <a:pt x="54" y="2"/>
                    </a:cubicBezTo>
                    <a:cubicBezTo>
                      <a:pt x="54" y="1"/>
                      <a:pt x="55" y="0"/>
                      <a:pt x="57" y="0"/>
                    </a:cubicBezTo>
                    <a:cubicBezTo>
                      <a:pt x="72" y="0"/>
                      <a:pt x="72" y="0"/>
                      <a:pt x="72" y="0"/>
                    </a:cubicBezTo>
                    <a:cubicBezTo>
                      <a:pt x="73" y="0"/>
                      <a:pt x="74" y="1"/>
                      <a:pt x="74" y="2"/>
                    </a:cubicBezTo>
                    <a:cubicBezTo>
                      <a:pt x="74" y="14"/>
                      <a:pt x="74" y="14"/>
                      <a:pt x="74" y="14"/>
                    </a:cubicBezTo>
                    <a:cubicBezTo>
                      <a:pt x="79" y="14"/>
                      <a:pt x="79" y="14"/>
                      <a:pt x="79" y="14"/>
                    </a:cubicBezTo>
                    <a:lnTo>
                      <a:pt x="7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6" name="Freeform 184"/>
              <p:cNvSpPr>
                <a:spLocks noEditPoints="1"/>
              </p:cNvSpPr>
              <p:nvPr/>
            </p:nvSpPr>
            <p:spPr bwMode="auto">
              <a:xfrm>
                <a:off x="7159636" y="382591"/>
                <a:ext cx="111126" cy="74614"/>
              </a:xfrm>
              <a:custGeom>
                <a:avLst/>
                <a:gdLst>
                  <a:gd name="T0" fmla="*/ 21 w 49"/>
                  <a:gd name="T1" fmla="*/ 22 h 33"/>
                  <a:gd name="T2" fmla="*/ 38 w 49"/>
                  <a:gd name="T3" fmla="*/ 16 h 33"/>
                  <a:gd name="T4" fmla="*/ 21 w 49"/>
                  <a:gd name="T5" fmla="*/ 11 h 33"/>
                  <a:gd name="T6" fmla="*/ 21 w 49"/>
                  <a:gd name="T7" fmla="*/ 6 h 33"/>
                  <a:gd name="T8" fmla="*/ 47 w 49"/>
                  <a:gd name="T9" fmla="*/ 14 h 33"/>
                  <a:gd name="T10" fmla="*/ 48 w 49"/>
                  <a:gd name="T11" fmla="*/ 16 h 33"/>
                  <a:gd name="T12" fmla="*/ 47 w 49"/>
                  <a:gd name="T13" fmla="*/ 19 h 33"/>
                  <a:gd name="T14" fmla="*/ 21 w 49"/>
                  <a:gd name="T15" fmla="*/ 27 h 33"/>
                  <a:gd name="T16" fmla="*/ 21 w 49"/>
                  <a:gd name="T17" fmla="*/ 22 h 33"/>
                  <a:gd name="T18" fmla="*/ 4 w 49"/>
                  <a:gd name="T19" fmla="*/ 6 h 33"/>
                  <a:gd name="T20" fmla="*/ 4 w 49"/>
                  <a:gd name="T21" fmla="*/ 27 h 33"/>
                  <a:gd name="T22" fmla="*/ 21 w 49"/>
                  <a:gd name="T23" fmla="*/ 22 h 33"/>
                  <a:gd name="T24" fmla="*/ 21 w 49"/>
                  <a:gd name="T25" fmla="*/ 27 h 33"/>
                  <a:gd name="T26" fmla="*/ 3 w 49"/>
                  <a:gd name="T27" fmla="*/ 33 h 33"/>
                  <a:gd name="T28" fmla="*/ 2 w 49"/>
                  <a:gd name="T29" fmla="*/ 33 h 33"/>
                  <a:gd name="T30" fmla="*/ 0 w 49"/>
                  <a:gd name="T31" fmla="*/ 30 h 33"/>
                  <a:gd name="T32" fmla="*/ 0 w 49"/>
                  <a:gd name="T33" fmla="*/ 2 h 33"/>
                  <a:gd name="T34" fmla="*/ 0 w 49"/>
                  <a:gd name="T35" fmla="*/ 2 h 33"/>
                  <a:gd name="T36" fmla="*/ 0 w 49"/>
                  <a:gd name="T37" fmla="*/ 2 h 33"/>
                  <a:gd name="T38" fmla="*/ 3 w 49"/>
                  <a:gd name="T39" fmla="*/ 0 h 33"/>
                  <a:gd name="T40" fmla="*/ 21 w 49"/>
                  <a:gd name="T41" fmla="*/ 6 h 33"/>
                  <a:gd name="T42" fmla="*/ 21 w 49"/>
                  <a:gd name="T43" fmla="*/ 11 h 33"/>
                  <a:gd name="T44" fmla="*/ 4 w 49"/>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3">
                    <a:moveTo>
                      <a:pt x="21" y="22"/>
                    </a:moveTo>
                    <a:cubicBezTo>
                      <a:pt x="38" y="16"/>
                      <a:pt x="38" y="16"/>
                      <a:pt x="38" y="16"/>
                    </a:cubicBezTo>
                    <a:cubicBezTo>
                      <a:pt x="21" y="11"/>
                      <a:pt x="21" y="11"/>
                      <a:pt x="21" y="11"/>
                    </a:cubicBezTo>
                    <a:cubicBezTo>
                      <a:pt x="21" y="6"/>
                      <a:pt x="21" y="6"/>
                      <a:pt x="21" y="6"/>
                    </a:cubicBezTo>
                    <a:cubicBezTo>
                      <a:pt x="47" y="14"/>
                      <a:pt x="47" y="14"/>
                      <a:pt x="47" y="14"/>
                    </a:cubicBezTo>
                    <a:cubicBezTo>
                      <a:pt x="48" y="14"/>
                      <a:pt x="48" y="15"/>
                      <a:pt x="48" y="16"/>
                    </a:cubicBezTo>
                    <a:cubicBezTo>
                      <a:pt x="49" y="17"/>
                      <a:pt x="48" y="18"/>
                      <a:pt x="47" y="19"/>
                    </a:cubicBezTo>
                    <a:cubicBezTo>
                      <a:pt x="21" y="27"/>
                      <a:pt x="21" y="27"/>
                      <a:pt x="21" y="27"/>
                    </a:cubicBezTo>
                    <a:lnTo>
                      <a:pt x="21" y="22"/>
                    </a:lnTo>
                    <a:close/>
                    <a:moveTo>
                      <a:pt x="4" y="6"/>
                    </a:moveTo>
                    <a:cubicBezTo>
                      <a:pt x="4" y="27"/>
                      <a:pt x="4" y="27"/>
                      <a:pt x="4" y="27"/>
                    </a:cubicBezTo>
                    <a:cubicBezTo>
                      <a:pt x="21" y="22"/>
                      <a:pt x="21" y="22"/>
                      <a:pt x="21" y="22"/>
                    </a:cubicBezTo>
                    <a:cubicBezTo>
                      <a:pt x="21" y="27"/>
                      <a:pt x="21" y="27"/>
                      <a:pt x="21" y="27"/>
                    </a:cubicBezTo>
                    <a:cubicBezTo>
                      <a:pt x="3" y="33"/>
                      <a:pt x="3" y="33"/>
                      <a:pt x="3" y="33"/>
                    </a:cubicBezTo>
                    <a:cubicBezTo>
                      <a:pt x="3" y="33"/>
                      <a:pt x="2" y="33"/>
                      <a:pt x="2" y="33"/>
                    </a:cubicBezTo>
                    <a:cubicBezTo>
                      <a:pt x="1" y="33"/>
                      <a:pt x="0" y="32"/>
                      <a:pt x="0" y="30"/>
                    </a:cubicBezTo>
                    <a:cubicBezTo>
                      <a:pt x="0" y="2"/>
                      <a:pt x="0" y="2"/>
                      <a:pt x="0" y="2"/>
                    </a:cubicBezTo>
                    <a:cubicBezTo>
                      <a:pt x="0" y="2"/>
                      <a:pt x="0" y="2"/>
                      <a:pt x="0" y="2"/>
                    </a:cubicBezTo>
                    <a:cubicBezTo>
                      <a:pt x="0" y="2"/>
                      <a:pt x="0" y="2"/>
                      <a:pt x="0" y="2"/>
                    </a:cubicBezTo>
                    <a:cubicBezTo>
                      <a:pt x="0" y="0"/>
                      <a:pt x="1" y="0"/>
                      <a:pt x="3" y="0"/>
                    </a:cubicBezTo>
                    <a:cubicBezTo>
                      <a:pt x="21" y="6"/>
                      <a:pt x="21" y="6"/>
                      <a:pt x="21" y="6"/>
                    </a:cubicBezTo>
                    <a:cubicBezTo>
                      <a:pt x="21" y="11"/>
                      <a:pt x="21" y="11"/>
                      <a:pt x="21" y="11"/>
                    </a:cubicBezTo>
                    <a:lnTo>
                      <a:pt x="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7" name="Freeform 185"/>
              <p:cNvSpPr>
                <a:spLocks noEditPoints="1"/>
              </p:cNvSpPr>
              <p:nvPr/>
            </p:nvSpPr>
            <p:spPr bwMode="auto">
              <a:xfrm>
                <a:off x="10677543" y="747719"/>
                <a:ext cx="388939" cy="434978"/>
              </a:xfrm>
              <a:custGeom>
                <a:avLst/>
                <a:gdLst>
                  <a:gd name="T0" fmla="*/ 130 w 172"/>
                  <a:gd name="T1" fmla="*/ 14 h 192"/>
                  <a:gd name="T2" fmla="*/ 96 w 172"/>
                  <a:gd name="T3" fmla="*/ 54 h 192"/>
                  <a:gd name="T4" fmla="*/ 87 w 172"/>
                  <a:gd name="T5" fmla="*/ 54 h 192"/>
                  <a:gd name="T6" fmla="*/ 93 w 172"/>
                  <a:gd name="T7" fmla="*/ 50 h 192"/>
                  <a:gd name="T8" fmla="*/ 127 w 172"/>
                  <a:gd name="T9" fmla="*/ 10 h 192"/>
                  <a:gd name="T10" fmla="*/ 155 w 172"/>
                  <a:gd name="T11" fmla="*/ 28 h 192"/>
                  <a:gd name="T12" fmla="*/ 146 w 172"/>
                  <a:gd name="T13" fmla="*/ 53 h 192"/>
                  <a:gd name="T14" fmla="*/ 172 w 172"/>
                  <a:gd name="T15" fmla="*/ 138 h 192"/>
                  <a:gd name="T16" fmla="*/ 172 w 172"/>
                  <a:gd name="T17" fmla="*/ 140 h 192"/>
                  <a:gd name="T18" fmla="*/ 160 w 172"/>
                  <a:gd name="T19" fmla="*/ 157 h 192"/>
                  <a:gd name="T20" fmla="*/ 157 w 172"/>
                  <a:gd name="T21" fmla="*/ 157 h 192"/>
                  <a:gd name="T22" fmla="*/ 88 w 172"/>
                  <a:gd name="T23" fmla="*/ 139 h 192"/>
                  <a:gd name="T24" fmla="*/ 100 w 172"/>
                  <a:gd name="T25" fmla="*/ 173 h 192"/>
                  <a:gd name="T26" fmla="*/ 89 w 172"/>
                  <a:gd name="T27" fmla="*/ 191 h 192"/>
                  <a:gd name="T28" fmla="*/ 88 w 172"/>
                  <a:gd name="T29" fmla="*/ 192 h 192"/>
                  <a:gd name="T30" fmla="*/ 87 w 172"/>
                  <a:gd name="T31" fmla="*/ 186 h 192"/>
                  <a:gd name="T32" fmla="*/ 87 w 172"/>
                  <a:gd name="T33" fmla="*/ 149 h 192"/>
                  <a:gd name="T34" fmla="*/ 106 w 172"/>
                  <a:gd name="T35" fmla="*/ 104 h 192"/>
                  <a:gd name="T36" fmla="*/ 109 w 172"/>
                  <a:gd name="T37" fmla="*/ 104 h 192"/>
                  <a:gd name="T38" fmla="*/ 167 w 172"/>
                  <a:gd name="T39" fmla="*/ 139 h 192"/>
                  <a:gd name="T40" fmla="*/ 126 w 172"/>
                  <a:gd name="T41" fmla="*/ 74 h 192"/>
                  <a:gd name="T42" fmla="*/ 142 w 172"/>
                  <a:gd name="T43" fmla="*/ 50 h 192"/>
                  <a:gd name="T44" fmla="*/ 148 w 172"/>
                  <a:gd name="T45" fmla="*/ 8 h 192"/>
                  <a:gd name="T46" fmla="*/ 19 w 172"/>
                  <a:gd name="T47" fmla="*/ 41 h 192"/>
                  <a:gd name="T48" fmla="*/ 75 w 172"/>
                  <a:gd name="T49" fmla="*/ 81 h 192"/>
                  <a:gd name="T50" fmla="*/ 76 w 172"/>
                  <a:gd name="T51" fmla="*/ 84 h 192"/>
                  <a:gd name="T52" fmla="*/ 52 w 172"/>
                  <a:gd name="T53" fmla="*/ 118 h 192"/>
                  <a:gd name="T54" fmla="*/ 7 w 172"/>
                  <a:gd name="T55" fmla="*/ 133 h 192"/>
                  <a:gd name="T56" fmla="*/ 57 w 172"/>
                  <a:gd name="T57" fmla="*/ 146 h 192"/>
                  <a:gd name="T58" fmla="*/ 87 w 172"/>
                  <a:gd name="T59" fmla="*/ 186 h 192"/>
                  <a:gd name="T60" fmla="*/ 85 w 172"/>
                  <a:gd name="T61" fmla="*/ 192 h 192"/>
                  <a:gd name="T62" fmla="*/ 2 w 172"/>
                  <a:gd name="T63" fmla="*/ 137 h 192"/>
                  <a:gd name="T64" fmla="*/ 1 w 172"/>
                  <a:gd name="T65" fmla="*/ 136 h 192"/>
                  <a:gd name="T66" fmla="*/ 12 w 172"/>
                  <a:gd name="T67" fmla="*/ 116 h 192"/>
                  <a:gd name="T68" fmla="*/ 14 w 172"/>
                  <a:gd name="T69" fmla="*/ 115 h 192"/>
                  <a:gd name="T70" fmla="*/ 70 w 172"/>
                  <a:gd name="T71" fmla="*/ 84 h 192"/>
                  <a:gd name="T72" fmla="*/ 5 w 172"/>
                  <a:gd name="T73" fmla="*/ 57 h 192"/>
                  <a:gd name="T74" fmla="*/ 16 w 172"/>
                  <a:gd name="T75" fmla="*/ 37 h 192"/>
                  <a:gd name="T76" fmla="*/ 87 w 172"/>
                  <a:gd name="T77" fmla="*/ 49 h 192"/>
                  <a:gd name="T78" fmla="*/ 87 w 172"/>
                  <a:gd name="T79" fmla="*/ 149 h 192"/>
                  <a:gd name="T80" fmla="*/ 83 w 172"/>
                  <a:gd name="T81" fmla="*/ 138 h 192"/>
                  <a:gd name="T82" fmla="*/ 87 w 172"/>
                  <a:gd name="T83" fmla="*/ 14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2" h="192">
                    <a:moveTo>
                      <a:pt x="148" y="8"/>
                    </a:moveTo>
                    <a:cubicBezTo>
                      <a:pt x="144" y="6"/>
                      <a:pt x="137" y="9"/>
                      <a:pt x="130" y="14"/>
                    </a:cubicBezTo>
                    <a:cubicBezTo>
                      <a:pt x="122" y="19"/>
                      <a:pt x="115" y="26"/>
                      <a:pt x="112" y="30"/>
                    </a:cubicBezTo>
                    <a:cubicBezTo>
                      <a:pt x="96" y="54"/>
                      <a:pt x="96" y="54"/>
                      <a:pt x="96" y="54"/>
                    </a:cubicBezTo>
                    <a:cubicBezTo>
                      <a:pt x="95" y="55"/>
                      <a:pt x="94" y="55"/>
                      <a:pt x="93" y="55"/>
                    </a:cubicBezTo>
                    <a:cubicBezTo>
                      <a:pt x="87" y="54"/>
                      <a:pt x="87" y="54"/>
                      <a:pt x="87" y="54"/>
                    </a:cubicBezTo>
                    <a:cubicBezTo>
                      <a:pt x="87" y="49"/>
                      <a:pt x="87" y="49"/>
                      <a:pt x="87" y="49"/>
                    </a:cubicBezTo>
                    <a:cubicBezTo>
                      <a:pt x="93" y="50"/>
                      <a:pt x="93" y="50"/>
                      <a:pt x="93" y="50"/>
                    </a:cubicBezTo>
                    <a:cubicBezTo>
                      <a:pt x="108" y="27"/>
                      <a:pt x="108" y="27"/>
                      <a:pt x="108" y="27"/>
                    </a:cubicBezTo>
                    <a:cubicBezTo>
                      <a:pt x="111" y="23"/>
                      <a:pt x="119" y="15"/>
                      <a:pt x="127" y="10"/>
                    </a:cubicBezTo>
                    <a:cubicBezTo>
                      <a:pt x="136" y="4"/>
                      <a:pt x="145" y="0"/>
                      <a:pt x="150" y="4"/>
                    </a:cubicBezTo>
                    <a:cubicBezTo>
                      <a:pt x="156" y="8"/>
                      <a:pt x="157" y="18"/>
                      <a:pt x="155" y="28"/>
                    </a:cubicBezTo>
                    <a:cubicBezTo>
                      <a:pt x="153" y="38"/>
                      <a:pt x="149" y="48"/>
                      <a:pt x="146" y="53"/>
                    </a:cubicBezTo>
                    <a:cubicBezTo>
                      <a:pt x="146" y="53"/>
                      <a:pt x="146" y="53"/>
                      <a:pt x="146" y="53"/>
                    </a:cubicBezTo>
                    <a:cubicBezTo>
                      <a:pt x="131" y="75"/>
                      <a:pt x="131" y="75"/>
                      <a:pt x="131" y="75"/>
                    </a:cubicBezTo>
                    <a:cubicBezTo>
                      <a:pt x="172" y="138"/>
                      <a:pt x="172" y="138"/>
                      <a:pt x="172" y="138"/>
                    </a:cubicBezTo>
                    <a:cubicBezTo>
                      <a:pt x="172" y="138"/>
                      <a:pt x="172" y="138"/>
                      <a:pt x="172" y="138"/>
                    </a:cubicBezTo>
                    <a:cubicBezTo>
                      <a:pt x="172" y="139"/>
                      <a:pt x="172" y="140"/>
                      <a:pt x="172" y="140"/>
                    </a:cubicBezTo>
                    <a:cubicBezTo>
                      <a:pt x="160" y="157"/>
                      <a:pt x="160" y="157"/>
                      <a:pt x="160" y="157"/>
                    </a:cubicBezTo>
                    <a:cubicBezTo>
                      <a:pt x="160" y="157"/>
                      <a:pt x="160" y="157"/>
                      <a:pt x="160" y="157"/>
                    </a:cubicBezTo>
                    <a:cubicBezTo>
                      <a:pt x="160" y="157"/>
                      <a:pt x="160" y="157"/>
                      <a:pt x="160" y="157"/>
                    </a:cubicBezTo>
                    <a:cubicBezTo>
                      <a:pt x="159" y="158"/>
                      <a:pt x="158" y="158"/>
                      <a:pt x="157" y="157"/>
                    </a:cubicBezTo>
                    <a:cubicBezTo>
                      <a:pt x="108" y="109"/>
                      <a:pt x="108" y="109"/>
                      <a:pt x="108" y="109"/>
                    </a:cubicBezTo>
                    <a:cubicBezTo>
                      <a:pt x="88" y="139"/>
                      <a:pt x="88" y="139"/>
                      <a:pt x="88" y="139"/>
                    </a:cubicBezTo>
                    <a:cubicBezTo>
                      <a:pt x="100" y="173"/>
                      <a:pt x="100" y="173"/>
                      <a:pt x="100" y="173"/>
                    </a:cubicBezTo>
                    <a:cubicBezTo>
                      <a:pt x="100" y="173"/>
                      <a:pt x="100" y="173"/>
                      <a:pt x="100" y="173"/>
                    </a:cubicBezTo>
                    <a:cubicBezTo>
                      <a:pt x="100" y="173"/>
                      <a:pt x="100" y="174"/>
                      <a:pt x="100" y="175"/>
                    </a:cubicBezTo>
                    <a:cubicBezTo>
                      <a:pt x="89" y="191"/>
                      <a:pt x="89" y="191"/>
                      <a:pt x="89" y="191"/>
                    </a:cubicBezTo>
                    <a:cubicBezTo>
                      <a:pt x="89" y="191"/>
                      <a:pt x="89" y="191"/>
                      <a:pt x="89" y="191"/>
                    </a:cubicBezTo>
                    <a:cubicBezTo>
                      <a:pt x="88" y="192"/>
                      <a:pt x="88" y="192"/>
                      <a:pt x="88" y="192"/>
                    </a:cubicBezTo>
                    <a:cubicBezTo>
                      <a:pt x="88" y="192"/>
                      <a:pt x="87" y="192"/>
                      <a:pt x="87" y="192"/>
                    </a:cubicBezTo>
                    <a:cubicBezTo>
                      <a:pt x="87" y="186"/>
                      <a:pt x="87" y="186"/>
                      <a:pt x="87" y="186"/>
                    </a:cubicBezTo>
                    <a:cubicBezTo>
                      <a:pt x="95" y="173"/>
                      <a:pt x="95" y="173"/>
                      <a:pt x="95" y="173"/>
                    </a:cubicBezTo>
                    <a:cubicBezTo>
                      <a:pt x="87" y="149"/>
                      <a:pt x="87" y="149"/>
                      <a:pt x="87" y="149"/>
                    </a:cubicBezTo>
                    <a:cubicBezTo>
                      <a:pt x="87" y="133"/>
                      <a:pt x="87" y="133"/>
                      <a:pt x="87" y="133"/>
                    </a:cubicBezTo>
                    <a:cubicBezTo>
                      <a:pt x="106" y="104"/>
                      <a:pt x="106" y="104"/>
                      <a:pt x="106" y="104"/>
                    </a:cubicBezTo>
                    <a:cubicBezTo>
                      <a:pt x="106" y="103"/>
                      <a:pt x="108" y="103"/>
                      <a:pt x="109" y="103"/>
                    </a:cubicBezTo>
                    <a:cubicBezTo>
                      <a:pt x="109" y="104"/>
                      <a:pt x="109" y="104"/>
                      <a:pt x="109" y="104"/>
                    </a:cubicBezTo>
                    <a:cubicBezTo>
                      <a:pt x="158" y="152"/>
                      <a:pt x="158" y="152"/>
                      <a:pt x="158" y="152"/>
                    </a:cubicBezTo>
                    <a:cubicBezTo>
                      <a:pt x="167" y="139"/>
                      <a:pt x="167" y="139"/>
                      <a:pt x="167" y="139"/>
                    </a:cubicBezTo>
                    <a:cubicBezTo>
                      <a:pt x="126" y="77"/>
                      <a:pt x="126" y="77"/>
                      <a:pt x="126" y="77"/>
                    </a:cubicBezTo>
                    <a:cubicBezTo>
                      <a:pt x="125" y="76"/>
                      <a:pt x="125" y="75"/>
                      <a:pt x="126" y="74"/>
                    </a:cubicBezTo>
                    <a:cubicBezTo>
                      <a:pt x="142" y="50"/>
                      <a:pt x="142" y="50"/>
                      <a:pt x="142" y="50"/>
                    </a:cubicBezTo>
                    <a:cubicBezTo>
                      <a:pt x="142" y="50"/>
                      <a:pt x="142" y="50"/>
                      <a:pt x="142" y="50"/>
                    </a:cubicBezTo>
                    <a:cubicBezTo>
                      <a:pt x="145" y="46"/>
                      <a:pt x="148" y="36"/>
                      <a:pt x="150" y="27"/>
                    </a:cubicBezTo>
                    <a:cubicBezTo>
                      <a:pt x="152" y="19"/>
                      <a:pt x="152" y="11"/>
                      <a:pt x="148" y="8"/>
                    </a:cubicBezTo>
                    <a:close/>
                    <a:moveTo>
                      <a:pt x="87" y="54"/>
                    </a:moveTo>
                    <a:cubicBezTo>
                      <a:pt x="19" y="41"/>
                      <a:pt x="19" y="41"/>
                      <a:pt x="19" y="41"/>
                    </a:cubicBezTo>
                    <a:cubicBezTo>
                      <a:pt x="10" y="54"/>
                      <a:pt x="10" y="54"/>
                      <a:pt x="10" y="54"/>
                    </a:cubicBezTo>
                    <a:cubicBezTo>
                      <a:pt x="75" y="81"/>
                      <a:pt x="75" y="81"/>
                      <a:pt x="75" y="81"/>
                    </a:cubicBezTo>
                    <a:cubicBezTo>
                      <a:pt x="76" y="81"/>
                      <a:pt x="76" y="83"/>
                      <a:pt x="76" y="84"/>
                    </a:cubicBezTo>
                    <a:cubicBezTo>
                      <a:pt x="76" y="84"/>
                      <a:pt x="76" y="84"/>
                      <a:pt x="76" y="84"/>
                    </a:cubicBezTo>
                    <a:cubicBezTo>
                      <a:pt x="54" y="117"/>
                      <a:pt x="54" y="117"/>
                      <a:pt x="54" y="117"/>
                    </a:cubicBezTo>
                    <a:cubicBezTo>
                      <a:pt x="53" y="118"/>
                      <a:pt x="53" y="118"/>
                      <a:pt x="52" y="118"/>
                    </a:cubicBezTo>
                    <a:cubicBezTo>
                      <a:pt x="15" y="120"/>
                      <a:pt x="15" y="120"/>
                      <a:pt x="15" y="120"/>
                    </a:cubicBezTo>
                    <a:cubicBezTo>
                      <a:pt x="7" y="133"/>
                      <a:pt x="7" y="133"/>
                      <a:pt x="7" y="133"/>
                    </a:cubicBezTo>
                    <a:cubicBezTo>
                      <a:pt x="55" y="145"/>
                      <a:pt x="55" y="145"/>
                      <a:pt x="55" y="145"/>
                    </a:cubicBezTo>
                    <a:cubicBezTo>
                      <a:pt x="56" y="145"/>
                      <a:pt x="56" y="146"/>
                      <a:pt x="57" y="146"/>
                    </a:cubicBezTo>
                    <a:cubicBezTo>
                      <a:pt x="86" y="186"/>
                      <a:pt x="86" y="186"/>
                      <a:pt x="86" y="186"/>
                    </a:cubicBezTo>
                    <a:cubicBezTo>
                      <a:pt x="87" y="186"/>
                      <a:pt x="87" y="186"/>
                      <a:pt x="87" y="186"/>
                    </a:cubicBezTo>
                    <a:cubicBezTo>
                      <a:pt x="87" y="192"/>
                      <a:pt x="87" y="192"/>
                      <a:pt x="87" y="192"/>
                    </a:cubicBezTo>
                    <a:cubicBezTo>
                      <a:pt x="86" y="192"/>
                      <a:pt x="85" y="192"/>
                      <a:pt x="85" y="192"/>
                    </a:cubicBezTo>
                    <a:cubicBezTo>
                      <a:pt x="53" y="150"/>
                      <a:pt x="53" y="150"/>
                      <a:pt x="53" y="150"/>
                    </a:cubicBezTo>
                    <a:cubicBezTo>
                      <a:pt x="2" y="137"/>
                      <a:pt x="2" y="137"/>
                      <a:pt x="2" y="137"/>
                    </a:cubicBezTo>
                    <a:cubicBezTo>
                      <a:pt x="2" y="137"/>
                      <a:pt x="2" y="137"/>
                      <a:pt x="2" y="137"/>
                    </a:cubicBezTo>
                    <a:cubicBezTo>
                      <a:pt x="2" y="137"/>
                      <a:pt x="2" y="136"/>
                      <a:pt x="1" y="136"/>
                    </a:cubicBezTo>
                    <a:cubicBezTo>
                      <a:pt x="0" y="136"/>
                      <a:pt x="0" y="134"/>
                      <a:pt x="1" y="133"/>
                    </a:cubicBezTo>
                    <a:cubicBezTo>
                      <a:pt x="12" y="116"/>
                      <a:pt x="12" y="116"/>
                      <a:pt x="12" y="116"/>
                    </a:cubicBezTo>
                    <a:cubicBezTo>
                      <a:pt x="12" y="116"/>
                      <a:pt x="12" y="116"/>
                      <a:pt x="12" y="116"/>
                    </a:cubicBezTo>
                    <a:cubicBezTo>
                      <a:pt x="12" y="116"/>
                      <a:pt x="13" y="115"/>
                      <a:pt x="14" y="115"/>
                    </a:cubicBezTo>
                    <a:cubicBezTo>
                      <a:pt x="51" y="113"/>
                      <a:pt x="51" y="113"/>
                      <a:pt x="51" y="113"/>
                    </a:cubicBezTo>
                    <a:cubicBezTo>
                      <a:pt x="70" y="84"/>
                      <a:pt x="70" y="84"/>
                      <a:pt x="70" y="84"/>
                    </a:cubicBezTo>
                    <a:cubicBezTo>
                      <a:pt x="6" y="57"/>
                      <a:pt x="6" y="57"/>
                      <a:pt x="6" y="57"/>
                    </a:cubicBezTo>
                    <a:cubicBezTo>
                      <a:pt x="5" y="57"/>
                      <a:pt x="5" y="57"/>
                      <a:pt x="5" y="57"/>
                    </a:cubicBezTo>
                    <a:cubicBezTo>
                      <a:pt x="4" y="56"/>
                      <a:pt x="4" y="55"/>
                      <a:pt x="5" y="53"/>
                    </a:cubicBezTo>
                    <a:cubicBezTo>
                      <a:pt x="16" y="37"/>
                      <a:pt x="16" y="37"/>
                      <a:pt x="16" y="37"/>
                    </a:cubicBezTo>
                    <a:cubicBezTo>
                      <a:pt x="16" y="36"/>
                      <a:pt x="17" y="36"/>
                      <a:pt x="18" y="36"/>
                    </a:cubicBezTo>
                    <a:cubicBezTo>
                      <a:pt x="87" y="49"/>
                      <a:pt x="87" y="49"/>
                      <a:pt x="87" y="49"/>
                    </a:cubicBezTo>
                    <a:cubicBezTo>
                      <a:pt x="87" y="54"/>
                      <a:pt x="87" y="54"/>
                      <a:pt x="87" y="54"/>
                    </a:cubicBezTo>
                    <a:close/>
                    <a:moveTo>
                      <a:pt x="87" y="149"/>
                    </a:moveTo>
                    <a:cubicBezTo>
                      <a:pt x="87" y="133"/>
                      <a:pt x="87" y="133"/>
                      <a:pt x="87" y="133"/>
                    </a:cubicBezTo>
                    <a:cubicBezTo>
                      <a:pt x="83" y="138"/>
                      <a:pt x="83" y="138"/>
                      <a:pt x="83" y="138"/>
                    </a:cubicBezTo>
                    <a:cubicBezTo>
                      <a:pt x="83" y="138"/>
                      <a:pt x="83" y="139"/>
                      <a:pt x="83" y="140"/>
                    </a:cubicBezTo>
                    <a:lnTo>
                      <a:pt x="87"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8" name="Freeform 187"/>
              <p:cNvSpPr>
                <a:spLocks noEditPoints="1"/>
              </p:cNvSpPr>
              <p:nvPr/>
            </p:nvSpPr>
            <p:spPr bwMode="auto">
              <a:xfrm>
                <a:off x="7364424" y="1566873"/>
                <a:ext cx="457201" cy="153989"/>
              </a:xfrm>
              <a:custGeom>
                <a:avLst/>
                <a:gdLst>
                  <a:gd name="T0" fmla="*/ 190 w 202"/>
                  <a:gd name="T1" fmla="*/ 63 h 68"/>
                  <a:gd name="T2" fmla="*/ 196 w 202"/>
                  <a:gd name="T3" fmla="*/ 5 h 68"/>
                  <a:gd name="T4" fmla="*/ 101 w 202"/>
                  <a:gd name="T5" fmla="*/ 5 h 68"/>
                  <a:gd name="T6" fmla="*/ 101 w 202"/>
                  <a:gd name="T7" fmla="*/ 0 h 68"/>
                  <a:gd name="T8" fmla="*/ 199 w 202"/>
                  <a:gd name="T9" fmla="*/ 0 h 68"/>
                  <a:gd name="T10" fmla="*/ 199 w 202"/>
                  <a:gd name="T11" fmla="*/ 0 h 68"/>
                  <a:gd name="T12" fmla="*/ 199 w 202"/>
                  <a:gd name="T13" fmla="*/ 0 h 68"/>
                  <a:gd name="T14" fmla="*/ 201 w 202"/>
                  <a:gd name="T15" fmla="*/ 2 h 68"/>
                  <a:gd name="T16" fmla="*/ 194 w 202"/>
                  <a:gd name="T17" fmla="*/ 66 h 68"/>
                  <a:gd name="T18" fmla="*/ 192 w 202"/>
                  <a:gd name="T19" fmla="*/ 68 h 68"/>
                  <a:gd name="T20" fmla="*/ 101 w 202"/>
                  <a:gd name="T21" fmla="*/ 68 h 68"/>
                  <a:gd name="T22" fmla="*/ 101 w 202"/>
                  <a:gd name="T23" fmla="*/ 63 h 68"/>
                  <a:gd name="T24" fmla="*/ 190 w 202"/>
                  <a:gd name="T25" fmla="*/ 63 h 68"/>
                  <a:gd name="T26" fmla="*/ 101 w 202"/>
                  <a:gd name="T27" fmla="*/ 5 h 68"/>
                  <a:gd name="T28" fmla="*/ 6 w 202"/>
                  <a:gd name="T29" fmla="*/ 5 h 68"/>
                  <a:gd name="T30" fmla="*/ 26 w 202"/>
                  <a:gd name="T31" fmla="*/ 63 h 68"/>
                  <a:gd name="T32" fmla="*/ 101 w 202"/>
                  <a:gd name="T33" fmla="*/ 63 h 68"/>
                  <a:gd name="T34" fmla="*/ 101 w 202"/>
                  <a:gd name="T35" fmla="*/ 68 h 68"/>
                  <a:gd name="T36" fmla="*/ 24 w 202"/>
                  <a:gd name="T37" fmla="*/ 68 h 68"/>
                  <a:gd name="T38" fmla="*/ 24 w 202"/>
                  <a:gd name="T39" fmla="*/ 68 h 68"/>
                  <a:gd name="T40" fmla="*/ 22 w 202"/>
                  <a:gd name="T41" fmla="*/ 66 h 68"/>
                  <a:gd name="T42" fmla="*/ 0 w 202"/>
                  <a:gd name="T43" fmla="*/ 3 h 68"/>
                  <a:gd name="T44" fmla="*/ 0 w 202"/>
                  <a:gd name="T45" fmla="*/ 2 h 68"/>
                  <a:gd name="T46" fmla="*/ 2 w 202"/>
                  <a:gd name="T47" fmla="*/ 0 h 68"/>
                  <a:gd name="T48" fmla="*/ 101 w 202"/>
                  <a:gd name="T49" fmla="*/ 0 h 68"/>
                  <a:gd name="T50" fmla="*/ 101 w 202"/>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68">
                    <a:moveTo>
                      <a:pt x="190" y="63"/>
                    </a:moveTo>
                    <a:cubicBezTo>
                      <a:pt x="196" y="5"/>
                      <a:pt x="196" y="5"/>
                      <a:pt x="196" y="5"/>
                    </a:cubicBezTo>
                    <a:cubicBezTo>
                      <a:pt x="101" y="5"/>
                      <a:pt x="101" y="5"/>
                      <a:pt x="101" y="5"/>
                    </a:cubicBezTo>
                    <a:cubicBezTo>
                      <a:pt x="101" y="0"/>
                      <a:pt x="101" y="0"/>
                      <a:pt x="101" y="0"/>
                    </a:cubicBezTo>
                    <a:cubicBezTo>
                      <a:pt x="199" y="0"/>
                      <a:pt x="199" y="0"/>
                      <a:pt x="199" y="0"/>
                    </a:cubicBezTo>
                    <a:cubicBezTo>
                      <a:pt x="199" y="0"/>
                      <a:pt x="199" y="0"/>
                      <a:pt x="199" y="0"/>
                    </a:cubicBezTo>
                    <a:cubicBezTo>
                      <a:pt x="199" y="0"/>
                      <a:pt x="199" y="0"/>
                      <a:pt x="199" y="0"/>
                    </a:cubicBezTo>
                    <a:cubicBezTo>
                      <a:pt x="201" y="0"/>
                      <a:pt x="202" y="1"/>
                      <a:pt x="201" y="2"/>
                    </a:cubicBezTo>
                    <a:cubicBezTo>
                      <a:pt x="194" y="66"/>
                      <a:pt x="194" y="66"/>
                      <a:pt x="194" y="66"/>
                    </a:cubicBezTo>
                    <a:cubicBezTo>
                      <a:pt x="194" y="67"/>
                      <a:pt x="193" y="68"/>
                      <a:pt x="192" y="68"/>
                    </a:cubicBezTo>
                    <a:cubicBezTo>
                      <a:pt x="101" y="68"/>
                      <a:pt x="101" y="68"/>
                      <a:pt x="101" y="68"/>
                    </a:cubicBezTo>
                    <a:cubicBezTo>
                      <a:pt x="101" y="63"/>
                      <a:pt x="101" y="63"/>
                      <a:pt x="101" y="63"/>
                    </a:cubicBezTo>
                    <a:lnTo>
                      <a:pt x="190" y="63"/>
                    </a:lnTo>
                    <a:close/>
                    <a:moveTo>
                      <a:pt x="101" y="5"/>
                    </a:moveTo>
                    <a:cubicBezTo>
                      <a:pt x="6" y="5"/>
                      <a:pt x="6" y="5"/>
                      <a:pt x="6" y="5"/>
                    </a:cubicBezTo>
                    <a:cubicBezTo>
                      <a:pt x="26" y="63"/>
                      <a:pt x="26" y="63"/>
                      <a:pt x="26" y="63"/>
                    </a:cubicBezTo>
                    <a:cubicBezTo>
                      <a:pt x="101" y="63"/>
                      <a:pt x="101" y="63"/>
                      <a:pt x="101" y="63"/>
                    </a:cubicBezTo>
                    <a:cubicBezTo>
                      <a:pt x="101" y="68"/>
                      <a:pt x="101" y="68"/>
                      <a:pt x="101" y="68"/>
                    </a:cubicBezTo>
                    <a:cubicBezTo>
                      <a:pt x="24" y="68"/>
                      <a:pt x="24" y="68"/>
                      <a:pt x="24" y="68"/>
                    </a:cubicBezTo>
                    <a:cubicBezTo>
                      <a:pt x="24" y="68"/>
                      <a:pt x="24" y="68"/>
                      <a:pt x="24" y="68"/>
                    </a:cubicBezTo>
                    <a:cubicBezTo>
                      <a:pt x="23" y="68"/>
                      <a:pt x="22" y="67"/>
                      <a:pt x="22" y="66"/>
                    </a:cubicBezTo>
                    <a:cubicBezTo>
                      <a:pt x="0" y="3"/>
                      <a:pt x="0" y="3"/>
                      <a:pt x="0" y="3"/>
                    </a:cubicBezTo>
                    <a:cubicBezTo>
                      <a:pt x="0" y="3"/>
                      <a:pt x="0" y="3"/>
                      <a:pt x="0" y="2"/>
                    </a:cubicBezTo>
                    <a:cubicBezTo>
                      <a:pt x="0" y="1"/>
                      <a:pt x="1" y="0"/>
                      <a:pt x="2" y="0"/>
                    </a:cubicBezTo>
                    <a:cubicBezTo>
                      <a:pt x="101" y="0"/>
                      <a:pt x="101" y="0"/>
                      <a:pt x="101" y="0"/>
                    </a:cubicBezTo>
                    <a:lnTo>
                      <a:pt x="10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9" name="Freeform 188"/>
              <p:cNvSpPr>
                <a:spLocks noEditPoints="1"/>
              </p:cNvSpPr>
              <p:nvPr/>
            </p:nvSpPr>
            <p:spPr bwMode="auto">
              <a:xfrm>
                <a:off x="7145349" y="3090882"/>
                <a:ext cx="173039" cy="80963"/>
              </a:xfrm>
              <a:custGeom>
                <a:avLst/>
                <a:gdLst>
                  <a:gd name="T0" fmla="*/ 35 w 76"/>
                  <a:gd name="T1" fmla="*/ 31 h 36"/>
                  <a:gd name="T2" fmla="*/ 63 w 76"/>
                  <a:gd name="T3" fmla="*/ 31 h 36"/>
                  <a:gd name="T4" fmla="*/ 35 w 76"/>
                  <a:gd name="T5" fmla="*/ 17 h 36"/>
                  <a:gd name="T6" fmla="*/ 35 w 76"/>
                  <a:gd name="T7" fmla="*/ 11 h 36"/>
                  <a:gd name="T8" fmla="*/ 74 w 76"/>
                  <a:gd name="T9" fmla="*/ 31 h 36"/>
                  <a:gd name="T10" fmla="*/ 76 w 76"/>
                  <a:gd name="T11" fmla="*/ 34 h 36"/>
                  <a:gd name="T12" fmla="*/ 74 w 76"/>
                  <a:gd name="T13" fmla="*/ 36 h 36"/>
                  <a:gd name="T14" fmla="*/ 35 w 76"/>
                  <a:gd name="T15" fmla="*/ 36 h 36"/>
                  <a:gd name="T16" fmla="*/ 35 w 76"/>
                  <a:gd name="T17" fmla="*/ 31 h 36"/>
                  <a:gd name="T18" fmla="*/ 6 w 76"/>
                  <a:gd name="T19" fmla="*/ 19 h 36"/>
                  <a:gd name="T20" fmla="*/ 31 w 76"/>
                  <a:gd name="T21" fmla="*/ 31 h 36"/>
                  <a:gd name="T22" fmla="*/ 35 w 76"/>
                  <a:gd name="T23" fmla="*/ 31 h 36"/>
                  <a:gd name="T24" fmla="*/ 35 w 76"/>
                  <a:gd name="T25" fmla="*/ 36 h 36"/>
                  <a:gd name="T26" fmla="*/ 30 w 76"/>
                  <a:gd name="T27" fmla="*/ 36 h 36"/>
                  <a:gd name="T28" fmla="*/ 30 w 76"/>
                  <a:gd name="T29" fmla="*/ 36 h 36"/>
                  <a:gd name="T30" fmla="*/ 29 w 76"/>
                  <a:gd name="T31" fmla="*/ 36 h 36"/>
                  <a:gd name="T32" fmla="*/ 1 w 76"/>
                  <a:gd name="T33" fmla="*/ 22 h 36"/>
                  <a:gd name="T34" fmla="*/ 0 w 76"/>
                  <a:gd name="T35" fmla="*/ 19 h 36"/>
                  <a:gd name="T36" fmla="*/ 9 w 76"/>
                  <a:gd name="T37" fmla="*/ 1 h 36"/>
                  <a:gd name="T38" fmla="*/ 12 w 76"/>
                  <a:gd name="T39" fmla="*/ 0 h 36"/>
                  <a:gd name="T40" fmla="*/ 35 w 76"/>
                  <a:gd name="T41" fmla="*/ 11 h 36"/>
                  <a:gd name="T42" fmla="*/ 35 w 76"/>
                  <a:gd name="T43" fmla="*/ 17 h 36"/>
                  <a:gd name="T44" fmla="*/ 12 w 76"/>
                  <a:gd name="T45" fmla="*/ 5 h 36"/>
                  <a:gd name="T46" fmla="*/ 6 w 76"/>
                  <a:gd name="T47"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36">
                    <a:moveTo>
                      <a:pt x="35" y="31"/>
                    </a:moveTo>
                    <a:cubicBezTo>
                      <a:pt x="63" y="31"/>
                      <a:pt x="63" y="31"/>
                      <a:pt x="63" y="31"/>
                    </a:cubicBezTo>
                    <a:cubicBezTo>
                      <a:pt x="35" y="17"/>
                      <a:pt x="35" y="17"/>
                      <a:pt x="35" y="17"/>
                    </a:cubicBezTo>
                    <a:cubicBezTo>
                      <a:pt x="35" y="11"/>
                      <a:pt x="35" y="11"/>
                      <a:pt x="35" y="11"/>
                    </a:cubicBezTo>
                    <a:cubicBezTo>
                      <a:pt x="74" y="31"/>
                      <a:pt x="74" y="31"/>
                      <a:pt x="74" y="31"/>
                    </a:cubicBezTo>
                    <a:cubicBezTo>
                      <a:pt x="75" y="32"/>
                      <a:pt x="76" y="33"/>
                      <a:pt x="76" y="34"/>
                    </a:cubicBezTo>
                    <a:cubicBezTo>
                      <a:pt x="76" y="35"/>
                      <a:pt x="75" y="36"/>
                      <a:pt x="74" y="36"/>
                    </a:cubicBezTo>
                    <a:cubicBezTo>
                      <a:pt x="35" y="36"/>
                      <a:pt x="35" y="36"/>
                      <a:pt x="35" y="36"/>
                    </a:cubicBezTo>
                    <a:lnTo>
                      <a:pt x="35" y="31"/>
                    </a:lnTo>
                    <a:close/>
                    <a:moveTo>
                      <a:pt x="6" y="19"/>
                    </a:moveTo>
                    <a:cubicBezTo>
                      <a:pt x="31" y="31"/>
                      <a:pt x="31" y="31"/>
                      <a:pt x="31" y="31"/>
                    </a:cubicBezTo>
                    <a:cubicBezTo>
                      <a:pt x="35" y="31"/>
                      <a:pt x="35" y="31"/>
                      <a:pt x="35" y="31"/>
                    </a:cubicBezTo>
                    <a:cubicBezTo>
                      <a:pt x="35" y="36"/>
                      <a:pt x="35" y="36"/>
                      <a:pt x="35" y="36"/>
                    </a:cubicBezTo>
                    <a:cubicBezTo>
                      <a:pt x="30" y="36"/>
                      <a:pt x="30" y="36"/>
                      <a:pt x="30" y="36"/>
                    </a:cubicBezTo>
                    <a:cubicBezTo>
                      <a:pt x="30" y="36"/>
                      <a:pt x="30" y="36"/>
                      <a:pt x="30" y="36"/>
                    </a:cubicBezTo>
                    <a:cubicBezTo>
                      <a:pt x="30" y="36"/>
                      <a:pt x="30" y="36"/>
                      <a:pt x="29" y="36"/>
                    </a:cubicBezTo>
                    <a:cubicBezTo>
                      <a:pt x="1" y="22"/>
                      <a:pt x="1" y="22"/>
                      <a:pt x="1" y="22"/>
                    </a:cubicBezTo>
                    <a:cubicBezTo>
                      <a:pt x="0" y="21"/>
                      <a:pt x="0" y="20"/>
                      <a:pt x="0" y="19"/>
                    </a:cubicBezTo>
                    <a:cubicBezTo>
                      <a:pt x="9" y="1"/>
                      <a:pt x="9" y="1"/>
                      <a:pt x="9" y="1"/>
                    </a:cubicBezTo>
                    <a:cubicBezTo>
                      <a:pt x="10" y="0"/>
                      <a:pt x="11" y="0"/>
                      <a:pt x="12" y="0"/>
                    </a:cubicBezTo>
                    <a:cubicBezTo>
                      <a:pt x="35" y="11"/>
                      <a:pt x="35" y="11"/>
                      <a:pt x="35" y="11"/>
                    </a:cubicBezTo>
                    <a:cubicBezTo>
                      <a:pt x="35" y="17"/>
                      <a:pt x="35" y="17"/>
                      <a:pt x="35" y="17"/>
                    </a:cubicBezTo>
                    <a:cubicBezTo>
                      <a:pt x="12" y="5"/>
                      <a:pt x="12" y="5"/>
                      <a:pt x="12" y="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0" name="Freeform 189"/>
              <p:cNvSpPr>
                <a:spLocks noEditPoints="1"/>
              </p:cNvSpPr>
              <p:nvPr/>
            </p:nvSpPr>
            <p:spPr bwMode="auto">
              <a:xfrm>
                <a:off x="7145349" y="3171844"/>
                <a:ext cx="398464" cy="204789"/>
              </a:xfrm>
              <a:custGeom>
                <a:avLst/>
                <a:gdLst>
                  <a:gd name="T0" fmla="*/ 88 w 176"/>
                  <a:gd name="T1" fmla="*/ 86 h 91"/>
                  <a:gd name="T2" fmla="*/ 139 w 176"/>
                  <a:gd name="T3" fmla="*/ 86 h 91"/>
                  <a:gd name="T4" fmla="*/ 139 w 176"/>
                  <a:gd name="T5" fmla="*/ 71 h 91"/>
                  <a:gd name="T6" fmla="*/ 141 w 176"/>
                  <a:gd name="T7" fmla="*/ 69 h 91"/>
                  <a:gd name="T8" fmla="*/ 172 w 176"/>
                  <a:gd name="T9" fmla="*/ 69 h 91"/>
                  <a:gd name="T10" fmla="*/ 172 w 176"/>
                  <a:gd name="T11" fmla="*/ 22 h 91"/>
                  <a:gd name="T12" fmla="*/ 141 w 176"/>
                  <a:gd name="T13" fmla="*/ 22 h 91"/>
                  <a:gd name="T14" fmla="*/ 139 w 176"/>
                  <a:gd name="T15" fmla="*/ 20 h 91"/>
                  <a:gd name="T16" fmla="*/ 139 w 176"/>
                  <a:gd name="T17" fmla="*/ 5 h 91"/>
                  <a:gd name="T18" fmla="*/ 88 w 176"/>
                  <a:gd name="T19" fmla="*/ 5 h 91"/>
                  <a:gd name="T20" fmla="*/ 88 w 176"/>
                  <a:gd name="T21" fmla="*/ 0 h 91"/>
                  <a:gd name="T22" fmla="*/ 141 w 176"/>
                  <a:gd name="T23" fmla="*/ 0 h 91"/>
                  <a:gd name="T24" fmla="*/ 143 w 176"/>
                  <a:gd name="T25" fmla="*/ 3 h 91"/>
                  <a:gd name="T26" fmla="*/ 143 w 176"/>
                  <a:gd name="T27" fmla="*/ 17 h 91"/>
                  <a:gd name="T28" fmla="*/ 174 w 176"/>
                  <a:gd name="T29" fmla="*/ 17 h 91"/>
                  <a:gd name="T30" fmla="*/ 176 w 176"/>
                  <a:gd name="T31" fmla="*/ 20 h 91"/>
                  <a:gd name="T32" fmla="*/ 176 w 176"/>
                  <a:gd name="T33" fmla="*/ 71 h 91"/>
                  <a:gd name="T34" fmla="*/ 174 w 176"/>
                  <a:gd name="T35" fmla="*/ 74 h 91"/>
                  <a:gd name="T36" fmla="*/ 143 w 176"/>
                  <a:gd name="T37" fmla="*/ 74 h 91"/>
                  <a:gd name="T38" fmla="*/ 143 w 176"/>
                  <a:gd name="T39" fmla="*/ 88 h 91"/>
                  <a:gd name="T40" fmla="*/ 141 w 176"/>
                  <a:gd name="T41" fmla="*/ 91 h 91"/>
                  <a:gd name="T42" fmla="*/ 88 w 176"/>
                  <a:gd name="T43" fmla="*/ 91 h 91"/>
                  <a:gd name="T44" fmla="*/ 88 w 176"/>
                  <a:gd name="T45" fmla="*/ 86 h 91"/>
                  <a:gd name="T46" fmla="*/ 88 w 176"/>
                  <a:gd name="T47" fmla="*/ 57 h 91"/>
                  <a:gd name="T48" fmla="*/ 106 w 176"/>
                  <a:gd name="T49" fmla="*/ 57 h 91"/>
                  <a:gd name="T50" fmla="*/ 109 w 176"/>
                  <a:gd name="T51" fmla="*/ 55 h 91"/>
                  <a:gd name="T52" fmla="*/ 109 w 176"/>
                  <a:gd name="T53" fmla="*/ 36 h 91"/>
                  <a:gd name="T54" fmla="*/ 106 w 176"/>
                  <a:gd name="T55" fmla="*/ 34 h 91"/>
                  <a:gd name="T56" fmla="*/ 88 w 176"/>
                  <a:gd name="T57" fmla="*/ 34 h 91"/>
                  <a:gd name="T58" fmla="*/ 88 w 176"/>
                  <a:gd name="T59" fmla="*/ 38 h 91"/>
                  <a:gd name="T60" fmla="*/ 104 w 176"/>
                  <a:gd name="T61" fmla="*/ 38 h 91"/>
                  <a:gd name="T62" fmla="*/ 104 w 176"/>
                  <a:gd name="T63" fmla="*/ 53 h 91"/>
                  <a:gd name="T64" fmla="*/ 88 w 176"/>
                  <a:gd name="T65" fmla="*/ 53 h 91"/>
                  <a:gd name="T66" fmla="*/ 88 w 176"/>
                  <a:gd name="T67" fmla="*/ 57 h 91"/>
                  <a:gd name="T68" fmla="*/ 5 w 176"/>
                  <a:gd name="T69" fmla="*/ 86 h 91"/>
                  <a:gd name="T70" fmla="*/ 88 w 176"/>
                  <a:gd name="T71" fmla="*/ 86 h 91"/>
                  <a:gd name="T72" fmla="*/ 88 w 176"/>
                  <a:gd name="T73" fmla="*/ 91 h 91"/>
                  <a:gd name="T74" fmla="*/ 3 w 176"/>
                  <a:gd name="T75" fmla="*/ 91 h 91"/>
                  <a:gd name="T76" fmla="*/ 0 w 176"/>
                  <a:gd name="T77" fmla="*/ 88 h 91"/>
                  <a:gd name="T78" fmla="*/ 0 w 176"/>
                  <a:gd name="T79" fmla="*/ 3 h 91"/>
                  <a:gd name="T80" fmla="*/ 3 w 176"/>
                  <a:gd name="T81" fmla="*/ 0 h 91"/>
                  <a:gd name="T82" fmla="*/ 40 w 176"/>
                  <a:gd name="T83" fmla="*/ 0 h 91"/>
                  <a:gd name="T84" fmla="*/ 83 w 176"/>
                  <a:gd name="T85" fmla="*/ 0 h 91"/>
                  <a:gd name="T86" fmla="*/ 88 w 176"/>
                  <a:gd name="T87" fmla="*/ 0 h 91"/>
                  <a:gd name="T88" fmla="*/ 88 w 176"/>
                  <a:gd name="T89" fmla="*/ 5 h 91"/>
                  <a:gd name="T90" fmla="*/ 83 w 176"/>
                  <a:gd name="T91" fmla="*/ 5 h 91"/>
                  <a:gd name="T92" fmla="*/ 40 w 176"/>
                  <a:gd name="T93" fmla="*/ 5 h 91"/>
                  <a:gd name="T94" fmla="*/ 5 w 176"/>
                  <a:gd name="T95" fmla="*/ 5 h 91"/>
                  <a:gd name="T96" fmla="*/ 5 w 176"/>
                  <a:gd name="T97" fmla="*/ 86 h 91"/>
                  <a:gd name="T98" fmla="*/ 88 w 176"/>
                  <a:gd name="T99" fmla="*/ 34 h 91"/>
                  <a:gd name="T100" fmla="*/ 37 w 176"/>
                  <a:gd name="T101" fmla="*/ 34 h 91"/>
                  <a:gd name="T102" fmla="*/ 34 w 176"/>
                  <a:gd name="T103" fmla="*/ 36 h 91"/>
                  <a:gd name="T104" fmla="*/ 34 w 176"/>
                  <a:gd name="T105" fmla="*/ 55 h 91"/>
                  <a:gd name="T106" fmla="*/ 37 w 176"/>
                  <a:gd name="T107" fmla="*/ 57 h 91"/>
                  <a:gd name="T108" fmla="*/ 88 w 176"/>
                  <a:gd name="T109" fmla="*/ 57 h 91"/>
                  <a:gd name="T110" fmla="*/ 88 w 176"/>
                  <a:gd name="T111" fmla="*/ 53 h 91"/>
                  <a:gd name="T112" fmla="*/ 39 w 176"/>
                  <a:gd name="T113" fmla="*/ 53 h 91"/>
                  <a:gd name="T114" fmla="*/ 39 w 176"/>
                  <a:gd name="T115" fmla="*/ 38 h 91"/>
                  <a:gd name="T116" fmla="*/ 88 w 176"/>
                  <a:gd name="T117" fmla="*/ 38 h 91"/>
                  <a:gd name="T118" fmla="*/ 88 w 176"/>
                  <a:gd name="T119" fmla="*/ 3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91">
                    <a:moveTo>
                      <a:pt x="88" y="86"/>
                    </a:moveTo>
                    <a:cubicBezTo>
                      <a:pt x="139" y="86"/>
                      <a:pt x="139" y="86"/>
                      <a:pt x="139" y="86"/>
                    </a:cubicBezTo>
                    <a:cubicBezTo>
                      <a:pt x="139" y="71"/>
                      <a:pt x="139" y="71"/>
                      <a:pt x="139" y="71"/>
                    </a:cubicBezTo>
                    <a:cubicBezTo>
                      <a:pt x="139" y="70"/>
                      <a:pt x="140" y="69"/>
                      <a:pt x="141" y="69"/>
                    </a:cubicBezTo>
                    <a:cubicBezTo>
                      <a:pt x="172" y="69"/>
                      <a:pt x="172" y="69"/>
                      <a:pt x="172" y="69"/>
                    </a:cubicBezTo>
                    <a:cubicBezTo>
                      <a:pt x="172" y="22"/>
                      <a:pt x="172" y="22"/>
                      <a:pt x="172" y="22"/>
                    </a:cubicBezTo>
                    <a:cubicBezTo>
                      <a:pt x="141" y="22"/>
                      <a:pt x="141" y="22"/>
                      <a:pt x="141" y="22"/>
                    </a:cubicBezTo>
                    <a:cubicBezTo>
                      <a:pt x="140" y="22"/>
                      <a:pt x="139" y="21"/>
                      <a:pt x="139" y="20"/>
                    </a:cubicBezTo>
                    <a:cubicBezTo>
                      <a:pt x="139" y="5"/>
                      <a:pt x="139" y="5"/>
                      <a:pt x="139" y="5"/>
                    </a:cubicBezTo>
                    <a:cubicBezTo>
                      <a:pt x="88" y="5"/>
                      <a:pt x="88" y="5"/>
                      <a:pt x="88" y="5"/>
                    </a:cubicBezTo>
                    <a:cubicBezTo>
                      <a:pt x="88" y="0"/>
                      <a:pt x="88" y="0"/>
                      <a:pt x="88" y="0"/>
                    </a:cubicBezTo>
                    <a:cubicBezTo>
                      <a:pt x="141" y="0"/>
                      <a:pt x="141" y="0"/>
                      <a:pt x="141" y="0"/>
                    </a:cubicBezTo>
                    <a:cubicBezTo>
                      <a:pt x="142" y="0"/>
                      <a:pt x="143" y="1"/>
                      <a:pt x="143" y="3"/>
                    </a:cubicBezTo>
                    <a:cubicBezTo>
                      <a:pt x="143" y="17"/>
                      <a:pt x="143" y="17"/>
                      <a:pt x="143" y="17"/>
                    </a:cubicBezTo>
                    <a:cubicBezTo>
                      <a:pt x="174" y="17"/>
                      <a:pt x="174" y="17"/>
                      <a:pt x="174" y="17"/>
                    </a:cubicBezTo>
                    <a:cubicBezTo>
                      <a:pt x="175" y="17"/>
                      <a:pt x="176" y="18"/>
                      <a:pt x="176" y="20"/>
                    </a:cubicBezTo>
                    <a:cubicBezTo>
                      <a:pt x="176" y="71"/>
                      <a:pt x="176" y="71"/>
                      <a:pt x="176" y="71"/>
                    </a:cubicBezTo>
                    <a:cubicBezTo>
                      <a:pt x="176" y="73"/>
                      <a:pt x="175" y="74"/>
                      <a:pt x="174" y="74"/>
                    </a:cubicBezTo>
                    <a:cubicBezTo>
                      <a:pt x="143" y="74"/>
                      <a:pt x="143" y="74"/>
                      <a:pt x="143" y="74"/>
                    </a:cubicBezTo>
                    <a:cubicBezTo>
                      <a:pt x="143" y="88"/>
                      <a:pt x="143" y="88"/>
                      <a:pt x="143" y="88"/>
                    </a:cubicBezTo>
                    <a:cubicBezTo>
                      <a:pt x="143" y="90"/>
                      <a:pt x="142" y="91"/>
                      <a:pt x="141" y="91"/>
                    </a:cubicBezTo>
                    <a:cubicBezTo>
                      <a:pt x="88" y="91"/>
                      <a:pt x="88" y="91"/>
                      <a:pt x="88" y="91"/>
                    </a:cubicBezTo>
                    <a:cubicBezTo>
                      <a:pt x="88" y="86"/>
                      <a:pt x="88" y="86"/>
                      <a:pt x="88" y="86"/>
                    </a:cubicBezTo>
                    <a:close/>
                    <a:moveTo>
                      <a:pt x="88" y="57"/>
                    </a:moveTo>
                    <a:cubicBezTo>
                      <a:pt x="106" y="57"/>
                      <a:pt x="106" y="57"/>
                      <a:pt x="106" y="57"/>
                    </a:cubicBezTo>
                    <a:cubicBezTo>
                      <a:pt x="108" y="57"/>
                      <a:pt x="109" y="56"/>
                      <a:pt x="109" y="55"/>
                    </a:cubicBezTo>
                    <a:cubicBezTo>
                      <a:pt x="109" y="36"/>
                      <a:pt x="109" y="36"/>
                      <a:pt x="109" y="36"/>
                    </a:cubicBezTo>
                    <a:cubicBezTo>
                      <a:pt x="109" y="35"/>
                      <a:pt x="108" y="34"/>
                      <a:pt x="106" y="34"/>
                    </a:cubicBezTo>
                    <a:cubicBezTo>
                      <a:pt x="88" y="34"/>
                      <a:pt x="88" y="34"/>
                      <a:pt x="88" y="34"/>
                    </a:cubicBezTo>
                    <a:cubicBezTo>
                      <a:pt x="88" y="38"/>
                      <a:pt x="88" y="38"/>
                      <a:pt x="88" y="38"/>
                    </a:cubicBezTo>
                    <a:cubicBezTo>
                      <a:pt x="104" y="38"/>
                      <a:pt x="104" y="38"/>
                      <a:pt x="104" y="38"/>
                    </a:cubicBezTo>
                    <a:cubicBezTo>
                      <a:pt x="104" y="53"/>
                      <a:pt x="104" y="53"/>
                      <a:pt x="104" y="53"/>
                    </a:cubicBezTo>
                    <a:cubicBezTo>
                      <a:pt x="88" y="53"/>
                      <a:pt x="88" y="53"/>
                      <a:pt x="88" y="53"/>
                    </a:cubicBezTo>
                    <a:lnTo>
                      <a:pt x="88" y="57"/>
                    </a:lnTo>
                    <a:close/>
                    <a:moveTo>
                      <a:pt x="5" y="86"/>
                    </a:moveTo>
                    <a:cubicBezTo>
                      <a:pt x="88" y="86"/>
                      <a:pt x="88" y="86"/>
                      <a:pt x="88" y="86"/>
                    </a:cubicBezTo>
                    <a:cubicBezTo>
                      <a:pt x="88" y="91"/>
                      <a:pt x="88" y="91"/>
                      <a:pt x="88" y="91"/>
                    </a:cubicBezTo>
                    <a:cubicBezTo>
                      <a:pt x="3" y="91"/>
                      <a:pt x="3" y="91"/>
                      <a:pt x="3" y="91"/>
                    </a:cubicBezTo>
                    <a:cubicBezTo>
                      <a:pt x="1" y="91"/>
                      <a:pt x="0" y="90"/>
                      <a:pt x="0" y="88"/>
                    </a:cubicBezTo>
                    <a:cubicBezTo>
                      <a:pt x="0" y="3"/>
                      <a:pt x="0" y="3"/>
                      <a:pt x="0" y="3"/>
                    </a:cubicBezTo>
                    <a:cubicBezTo>
                      <a:pt x="0" y="1"/>
                      <a:pt x="1" y="0"/>
                      <a:pt x="3" y="0"/>
                    </a:cubicBezTo>
                    <a:cubicBezTo>
                      <a:pt x="40" y="0"/>
                      <a:pt x="40" y="0"/>
                      <a:pt x="40" y="0"/>
                    </a:cubicBezTo>
                    <a:cubicBezTo>
                      <a:pt x="83" y="0"/>
                      <a:pt x="83" y="0"/>
                      <a:pt x="83" y="0"/>
                    </a:cubicBezTo>
                    <a:cubicBezTo>
                      <a:pt x="88" y="0"/>
                      <a:pt x="88" y="0"/>
                      <a:pt x="88" y="0"/>
                    </a:cubicBezTo>
                    <a:cubicBezTo>
                      <a:pt x="88" y="5"/>
                      <a:pt x="88" y="5"/>
                      <a:pt x="88" y="5"/>
                    </a:cubicBezTo>
                    <a:cubicBezTo>
                      <a:pt x="83" y="5"/>
                      <a:pt x="83" y="5"/>
                      <a:pt x="83" y="5"/>
                    </a:cubicBezTo>
                    <a:cubicBezTo>
                      <a:pt x="40" y="5"/>
                      <a:pt x="40" y="5"/>
                      <a:pt x="40" y="5"/>
                    </a:cubicBezTo>
                    <a:cubicBezTo>
                      <a:pt x="5" y="5"/>
                      <a:pt x="5" y="5"/>
                      <a:pt x="5" y="5"/>
                    </a:cubicBezTo>
                    <a:cubicBezTo>
                      <a:pt x="5" y="86"/>
                      <a:pt x="5" y="86"/>
                      <a:pt x="5" y="86"/>
                    </a:cubicBezTo>
                    <a:close/>
                    <a:moveTo>
                      <a:pt x="88" y="34"/>
                    </a:moveTo>
                    <a:cubicBezTo>
                      <a:pt x="37" y="34"/>
                      <a:pt x="37" y="34"/>
                      <a:pt x="37" y="34"/>
                    </a:cubicBezTo>
                    <a:cubicBezTo>
                      <a:pt x="36" y="34"/>
                      <a:pt x="34" y="35"/>
                      <a:pt x="34" y="36"/>
                    </a:cubicBezTo>
                    <a:cubicBezTo>
                      <a:pt x="34" y="55"/>
                      <a:pt x="34" y="55"/>
                      <a:pt x="34" y="55"/>
                    </a:cubicBezTo>
                    <a:cubicBezTo>
                      <a:pt x="34" y="56"/>
                      <a:pt x="36" y="57"/>
                      <a:pt x="37" y="57"/>
                    </a:cubicBezTo>
                    <a:cubicBezTo>
                      <a:pt x="88" y="57"/>
                      <a:pt x="88" y="57"/>
                      <a:pt x="88" y="57"/>
                    </a:cubicBezTo>
                    <a:cubicBezTo>
                      <a:pt x="88" y="53"/>
                      <a:pt x="88" y="53"/>
                      <a:pt x="88" y="53"/>
                    </a:cubicBezTo>
                    <a:cubicBezTo>
                      <a:pt x="39" y="53"/>
                      <a:pt x="39" y="53"/>
                      <a:pt x="39" y="53"/>
                    </a:cubicBezTo>
                    <a:cubicBezTo>
                      <a:pt x="39" y="38"/>
                      <a:pt x="39" y="38"/>
                      <a:pt x="39" y="38"/>
                    </a:cubicBezTo>
                    <a:cubicBezTo>
                      <a:pt x="88" y="38"/>
                      <a:pt x="88" y="38"/>
                      <a:pt x="88" y="38"/>
                    </a:cubicBezTo>
                    <a:lnTo>
                      <a:pt x="88"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1" name="Freeform 191"/>
              <p:cNvSpPr>
                <a:spLocks noEditPoints="1"/>
              </p:cNvSpPr>
              <p:nvPr/>
            </p:nvSpPr>
            <p:spPr bwMode="auto">
              <a:xfrm>
                <a:off x="9920304" y="1606560"/>
                <a:ext cx="366713" cy="179389"/>
              </a:xfrm>
              <a:custGeom>
                <a:avLst/>
                <a:gdLst>
                  <a:gd name="T0" fmla="*/ 158 w 162"/>
                  <a:gd name="T1" fmla="*/ 74 h 79"/>
                  <a:gd name="T2" fmla="*/ 144 w 162"/>
                  <a:gd name="T3" fmla="*/ 38 h 79"/>
                  <a:gd name="T4" fmla="*/ 141 w 162"/>
                  <a:gd name="T5" fmla="*/ 42 h 79"/>
                  <a:gd name="T6" fmla="*/ 138 w 162"/>
                  <a:gd name="T7" fmla="*/ 42 h 79"/>
                  <a:gd name="T8" fmla="*/ 96 w 162"/>
                  <a:gd name="T9" fmla="*/ 42 h 79"/>
                  <a:gd name="T10" fmla="*/ 94 w 162"/>
                  <a:gd name="T11" fmla="*/ 49 h 79"/>
                  <a:gd name="T12" fmla="*/ 82 w 162"/>
                  <a:gd name="T13" fmla="*/ 56 h 79"/>
                  <a:gd name="T14" fmla="*/ 81 w 162"/>
                  <a:gd name="T15" fmla="*/ 51 h 79"/>
                  <a:gd name="T16" fmla="*/ 86 w 162"/>
                  <a:gd name="T17" fmla="*/ 50 h 79"/>
                  <a:gd name="T18" fmla="*/ 90 w 162"/>
                  <a:gd name="T19" fmla="*/ 47 h 79"/>
                  <a:gd name="T20" fmla="*/ 91 w 162"/>
                  <a:gd name="T21" fmla="*/ 44 h 79"/>
                  <a:gd name="T22" fmla="*/ 91 w 162"/>
                  <a:gd name="T23" fmla="*/ 41 h 79"/>
                  <a:gd name="T24" fmla="*/ 91 w 162"/>
                  <a:gd name="T25" fmla="*/ 39 h 79"/>
                  <a:gd name="T26" fmla="*/ 133 w 162"/>
                  <a:gd name="T27" fmla="*/ 37 h 79"/>
                  <a:gd name="T28" fmla="*/ 139 w 162"/>
                  <a:gd name="T29" fmla="*/ 37 h 79"/>
                  <a:gd name="T30" fmla="*/ 140 w 162"/>
                  <a:gd name="T31" fmla="*/ 36 h 79"/>
                  <a:gd name="T32" fmla="*/ 160 w 162"/>
                  <a:gd name="T33" fmla="*/ 0 h 79"/>
                  <a:gd name="T34" fmla="*/ 162 w 162"/>
                  <a:gd name="T35" fmla="*/ 77 h 79"/>
                  <a:gd name="T36" fmla="*/ 81 w 162"/>
                  <a:gd name="T37" fmla="*/ 79 h 79"/>
                  <a:gd name="T38" fmla="*/ 4 w 162"/>
                  <a:gd name="T39" fmla="*/ 74 h 79"/>
                  <a:gd name="T40" fmla="*/ 81 w 162"/>
                  <a:gd name="T41" fmla="*/ 79 h 79"/>
                  <a:gd name="T42" fmla="*/ 0 w 162"/>
                  <a:gd name="T43" fmla="*/ 77 h 79"/>
                  <a:gd name="T44" fmla="*/ 0 w 162"/>
                  <a:gd name="T45" fmla="*/ 3 h 79"/>
                  <a:gd name="T46" fmla="*/ 4 w 162"/>
                  <a:gd name="T47" fmla="*/ 2 h 79"/>
                  <a:gd name="T48" fmla="*/ 22 w 162"/>
                  <a:gd name="T49" fmla="*/ 36 h 79"/>
                  <a:gd name="T50" fmla="*/ 24 w 162"/>
                  <a:gd name="T51" fmla="*/ 37 h 79"/>
                  <a:gd name="T52" fmla="*/ 70 w 162"/>
                  <a:gd name="T53" fmla="*/ 37 h 79"/>
                  <a:gd name="T54" fmla="*/ 71 w 162"/>
                  <a:gd name="T55" fmla="*/ 37 h 79"/>
                  <a:gd name="T56" fmla="*/ 72 w 162"/>
                  <a:gd name="T57" fmla="*/ 41 h 79"/>
                  <a:gd name="T58" fmla="*/ 72 w 162"/>
                  <a:gd name="T59" fmla="*/ 44 h 79"/>
                  <a:gd name="T60" fmla="*/ 73 w 162"/>
                  <a:gd name="T61" fmla="*/ 46 h 79"/>
                  <a:gd name="T62" fmla="*/ 77 w 162"/>
                  <a:gd name="T63" fmla="*/ 50 h 79"/>
                  <a:gd name="T64" fmla="*/ 81 w 162"/>
                  <a:gd name="T65" fmla="*/ 56 h 79"/>
                  <a:gd name="T66" fmla="*/ 69 w 162"/>
                  <a:gd name="T67" fmla="*/ 49 h 79"/>
                  <a:gd name="T68" fmla="*/ 67 w 162"/>
                  <a:gd name="T69" fmla="*/ 45 h 79"/>
                  <a:gd name="T70" fmla="*/ 30 w 162"/>
                  <a:gd name="T71" fmla="*/ 42 h 79"/>
                  <a:gd name="T72" fmla="*/ 21 w 162"/>
                  <a:gd name="T73" fmla="*/ 42 h 79"/>
                  <a:gd name="T74" fmla="*/ 17 w 162"/>
                  <a:gd name="T75" fmla="*/ 38 h 79"/>
                  <a:gd name="T76" fmla="*/ 17 w 162"/>
                  <a:gd name="T77" fmla="*/ 38 h 79"/>
                  <a:gd name="T78" fmla="*/ 4 w 162"/>
                  <a:gd name="T79" fmla="*/ 7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79">
                    <a:moveTo>
                      <a:pt x="81" y="74"/>
                    </a:moveTo>
                    <a:cubicBezTo>
                      <a:pt x="158" y="74"/>
                      <a:pt x="158" y="74"/>
                      <a:pt x="158" y="74"/>
                    </a:cubicBezTo>
                    <a:cubicBezTo>
                      <a:pt x="158" y="12"/>
                      <a:pt x="158" y="12"/>
                      <a:pt x="158" y="12"/>
                    </a:cubicBezTo>
                    <a:cubicBezTo>
                      <a:pt x="144" y="38"/>
                      <a:pt x="144" y="38"/>
                      <a:pt x="144" y="38"/>
                    </a:cubicBezTo>
                    <a:cubicBezTo>
                      <a:pt x="143" y="40"/>
                      <a:pt x="143" y="40"/>
                      <a:pt x="143" y="40"/>
                    </a:cubicBezTo>
                    <a:cubicBezTo>
                      <a:pt x="143" y="41"/>
                      <a:pt x="142" y="42"/>
                      <a:pt x="141" y="42"/>
                    </a:cubicBezTo>
                    <a:cubicBezTo>
                      <a:pt x="141" y="42"/>
                      <a:pt x="141" y="42"/>
                      <a:pt x="141" y="42"/>
                    </a:cubicBezTo>
                    <a:cubicBezTo>
                      <a:pt x="138" y="42"/>
                      <a:pt x="138" y="42"/>
                      <a:pt x="138" y="42"/>
                    </a:cubicBezTo>
                    <a:cubicBezTo>
                      <a:pt x="133" y="42"/>
                      <a:pt x="133" y="42"/>
                      <a:pt x="133" y="42"/>
                    </a:cubicBezTo>
                    <a:cubicBezTo>
                      <a:pt x="96" y="42"/>
                      <a:pt x="96" y="42"/>
                      <a:pt x="96" y="42"/>
                    </a:cubicBezTo>
                    <a:cubicBezTo>
                      <a:pt x="96" y="43"/>
                      <a:pt x="96" y="44"/>
                      <a:pt x="96" y="45"/>
                    </a:cubicBezTo>
                    <a:cubicBezTo>
                      <a:pt x="95" y="47"/>
                      <a:pt x="95" y="48"/>
                      <a:pt x="94" y="49"/>
                    </a:cubicBezTo>
                    <a:cubicBezTo>
                      <a:pt x="92" y="51"/>
                      <a:pt x="91" y="53"/>
                      <a:pt x="89" y="54"/>
                    </a:cubicBezTo>
                    <a:cubicBezTo>
                      <a:pt x="87" y="55"/>
                      <a:pt x="84" y="56"/>
                      <a:pt x="82" y="56"/>
                    </a:cubicBezTo>
                    <a:cubicBezTo>
                      <a:pt x="81" y="56"/>
                      <a:pt x="81" y="56"/>
                      <a:pt x="81" y="56"/>
                    </a:cubicBezTo>
                    <a:cubicBezTo>
                      <a:pt x="81" y="51"/>
                      <a:pt x="81" y="51"/>
                      <a:pt x="81" y="51"/>
                    </a:cubicBezTo>
                    <a:cubicBezTo>
                      <a:pt x="82" y="51"/>
                      <a:pt x="82" y="51"/>
                      <a:pt x="82" y="51"/>
                    </a:cubicBezTo>
                    <a:cubicBezTo>
                      <a:pt x="83" y="51"/>
                      <a:pt x="85" y="51"/>
                      <a:pt x="86" y="50"/>
                    </a:cubicBezTo>
                    <a:cubicBezTo>
                      <a:pt x="88" y="49"/>
                      <a:pt x="89" y="48"/>
                      <a:pt x="90" y="47"/>
                    </a:cubicBezTo>
                    <a:cubicBezTo>
                      <a:pt x="90" y="47"/>
                      <a:pt x="90" y="47"/>
                      <a:pt x="90" y="47"/>
                    </a:cubicBezTo>
                    <a:cubicBezTo>
                      <a:pt x="90" y="46"/>
                      <a:pt x="90" y="46"/>
                      <a:pt x="90" y="46"/>
                    </a:cubicBezTo>
                    <a:cubicBezTo>
                      <a:pt x="90" y="46"/>
                      <a:pt x="91" y="45"/>
                      <a:pt x="91" y="44"/>
                    </a:cubicBezTo>
                    <a:cubicBezTo>
                      <a:pt x="91" y="43"/>
                      <a:pt x="91" y="42"/>
                      <a:pt x="91" y="41"/>
                    </a:cubicBezTo>
                    <a:cubicBezTo>
                      <a:pt x="91" y="41"/>
                      <a:pt x="91" y="41"/>
                      <a:pt x="91" y="41"/>
                    </a:cubicBezTo>
                    <a:cubicBezTo>
                      <a:pt x="91" y="41"/>
                      <a:pt x="91" y="41"/>
                      <a:pt x="91" y="41"/>
                    </a:cubicBezTo>
                    <a:cubicBezTo>
                      <a:pt x="91" y="40"/>
                      <a:pt x="91" y="40"/>
                      <a:pt x="91" y="39"/>
                    </a:cubicBezTo>
                    <a:cubicBezTo>
                      <a:pt x="91" y="38"/>
                      <a:pt x="92" y="37"/>
                      <a:pt x="93" y="37"/>
                    </a:cubicBezTo>
                    <a:cubicBezTo>
                      <a:pt x="133" y="37"/>
                      <a:pt x="133" y="37"/>
                      <a:pt x="133" y="37"/>
                    </a:cubicBezTo>
                    <a:cubicBezTo>
                      <a:pt x="138" y="37"/>
                      <a:pt x="138" y="37"/>
                      <a:pt x="138" y="37"/>
                    </a:cubicBezTo>
                    <a:cubicBezTo>
                      <a:pt x="139" y="37"/>
                      <a:pt x="139" y="37"/>
                      <a:pt x="139" y="37"/>
                    </a:cubicBezTo>
                    <a:cubicBezTo>
                      <a:pt x="140" y="36"/>
                      <a:pt x="140" y="36"/>
                      <a:pt x="140" y="36"/>
                    </a:cubicBezTo>
                    <a:cubicBezTo>
                      <a:pt x="140" y="36"/>
                      <a:pt x="140" y="36"/>
                      <a:pt x="140" y="36"/>
                    </a:cubicBezTo>
                    <a:cubicBezTo>
                      <a:pt x="158" y="1"/>
                      <a:pt x="158" y="1"/>
                      <a:pt x="158" y="1"/>
                    </a:cubicBezTo>
                    <a:cubicBezTo>
                      <a:pt x="158" y="1"/>
                      <a:pt x="159" y="0"/>
                      <a:pt x="160" y="0"/>
                    </a:cubicBezTo>
                    <a:cubicBezTo>
                      <a:pt x="161" y="0"/>
                      <a:pt x="162" y="1"/>
                      <a:pt x="162" y="2"/>
                    </a:cubicBezTo>
                    <a:cubicBezTo>
                      <a:pt x="162" y="77"/>
                      <a:pt x="162" y="77"/>
                      <a:pt x="162" y="77"/>
                    </a:cubicBezTo>
                    <a:cubicBezTo>
                      <a:pt x="162" y="78"/>
                      <a:pt x="161" y="79"/>
                      <a:pt x="160" y="79"/>
                    </a:cubicBezTo>
                    <a:cubicBezTo>
                      <a:pt x="81" y="79"/>
                      <a:pt x="81" y="79"/>
                      <a:pt x="81" y="79"/>
                    </a:cubicBezTo>
                    <a:lnTo>
                      <a:pt x="81" y="74"/>
                    </a:lnTo>
                    <a:close/>
                    <a:moveTo>
                      <a:pt x="4" y="74"/>
                    </a:moveTo>
                    <a:cubicBezTo>
                      <a:pt x="81" y="74"/>
                      <a:pt x="81" y="74"/>
                      <a:pt x="81" y="74"/>
                    </a:cubicBezTo>
                    <a:cubicBezTo>
                      <a:pt x="81" y="79"/>
                      <a:pt x="81" y="79"/>
                      <a:pt x="81" y="79"/>
                    </a:cubicBezTo>
                    <a:cubicBezTo>
                      <a:pt x="2" y="79"/>
                      <a:pt x="2" y="79"/>
                      <a:pt x="2" y="79"/>
                    </a:cubicBezTo>
                    <a:cubicBezTo>
                      <a:pt x="1" y="79"/>
                      <a:pt x="0" y="78"/>
                      <a:pt x="0" y="77"/>
                    </a:cubicBezTo>
                    <a:cubicBezTo>
                      <a:pt x="0" y="3"/>
                      <a:pt x="0" y="3"/>
                      <a:pt x="0" y="3"/>
                    </a:cubicBezTo>
                    <a:cubicBezTo>
                      <a:pt x="0" y="3"/>
                      <a:pt x="0" y="3"/>
                      <a:pt x="0" y="3"/>
                    </a:cubicBezTo>
                    <a:cubicBezTo>
                      <a:pt x="0" y="2"/>
                      <a:pt x="0" y="1"/>
                      <a:pt x="1" y="1"/>
                    </a:cubicBezTo>
                    <a:cubicBezTo>
                      <a:pt x="2" y="0"/>
                      <a:pt x="3" y="0"/>
                      <a:pt x="4" y="2"/>
                    </a:cubicBezTo>
                    <a:cubicBezTo>
                      <a:pt x="22" y="36"/>
                      <a:pt x="22" y="36"/>
                      <a:pt x="22" y="36"/>
                    </a:cubicBezTo>
                    <a:cubicBezTo>
                      <a:pt x="22" y="36"/>
                      <a:pt x="22" y="36"/>
                      <a:pt x="22" y="36"/>
                    </a:cubicBezTo>
                    <a:cubicBezTo>
                      <a:pt x="22" y="37"/>
                      <a:pt x="22" y="37"/>
                      <a:pt x="22" y="37"/>
                    </a:cubicBezTo>
                    <a:cubicBezTo>
                      <a:pt x="24" y="37"/>
                      <a:pt x="24" y="37"/>
                      <a:pt x="24" y="37"/>
                    </a:cubicBezTo>
                    <a:cubicBezTo>
                      <a:pt x="30" y="37"/>
                      <a:pt x="30" y="37"/>
                      <a:pt x="30" y="37"/>
                    </a:cubicBezTo>
                    <a:cubicBezTo>
                      <a:pt x="70" y="37"/>
                      <a:pt x="70" y="37"/>
                      <a:pt x="70" y="37"/>
                    </a:cubicBezTo>
                    <a:cubicBezTo>
                      <a:pt x="70" y="37"/>
                      <a:pt x="70" y="37"/>
                      <a:pt x="70" y="37"/>
                    </a:cubicBezTo>
                    <a:cubicBezTo>
                      <a:pt x="70" y="37"/>
                      <a:pt x="70" y="37"/>
                      <a:pt x="71" y="37"/>
                    </a:cubicBezTo>
                    <a:cubicBezTo>
                      <a:pt x="72" y="38"/>
                      <a:pt x="72" y="39"/>
                      <a:pt x="72" y="40"/>
                    </a:cubicBezTo>
                    <a:cubicBezTo>
                      <a:pt x="72" y="41"/>
                      <a:pt x="72" y="41"/>
                      <a:pt x="72" y="41"/>
                    </a:cubicBezTo>
                    <a:cubicBezTo>
                      <a:pt x="72" y="41"/>
                      <a:pt x="72" y="41"/>
                      <a:pt x="72" y="41"/>
                    </a:cubicBezTo>
                    <a:cubicBezTo>
                      <a:pt x="72" y="42"/>
                      <a:pt x="72" y="43"/>
                      <a:pt x="72" y="44"/>
                    </a:cubicBezTo>
                    <a:cubicBezTo>
                      <a:pt x="72" y="44"/>
                      <a:pt x="72" y="44"/>
                      <a:pt x="72" y="44"/>
                    </a:cubicBezTo>
                    <a:cubicBezTo>
                      <a:pt x="72" y="45"/>
                      <a:pt x="73" y="46"/>
                      <a:pt x="73" y="46"/>
                    </a:cubicBezTo>
                    <a:cubicBezTo>
                      <a:pt x="73" y="46"/>
                      <a:pt x="73" y="46"/>
                      <a:pt x="73" y="47"/>
                    </a:cubicBezTo>
                    <a:cubicBezTo>
                      <a:pt x="74" y="48"/>
                      <a:pt x="75" y="49"/>
                      <a:pt x="77" y="50"/>
                    </a:cubicBezTo>
                    <a:cubicBezTo>
                      <a:pt x="78" y="51"/>
                      <a:pt x="79" y="51"/>
                      <a:pt x="81" y="51"/>
                    </a:cubicBezTo>
                    <a:cubicBezTo>
                      <a:pt x="81" y="56"/>
                      <a:pt x="81" y="56"/>
                      <a:pt x="81" y="56"/>
                    </a:cubicBezTo>
                    <a:cubicBezTo>
                      <a:pt x="79" y="56"/>
                      <a:pt x="76" y="55"/>
                      <a:pt x="74" y="54"/>
                    </a:cubicBezTo>
                    <a:cubicBezTo>
                      <a:pt x="72" y="53"/>
                      <a:pt x="71" y="51"/>
                      <a:pt x="69" y="49"/>
                    </a:cubicBezTo>
                    <a:cubicBezTo>
                      <a:pt x="68" y="48"/>
                      <a:pt x="68" y="47"/>
                      <a:pt x="67" y="45"/>
                    </a:cubicBezTo>
                    <a:cubicBezTo>
                      <a:pt x="67" y="45"/>
                      <a:pt x="67" y="45"/>
                      <a:pt x="67" y="45"/>
                    </a:cubicBezTo>
                    <a:cubicBezTo>
                      <a:pt x="67" y="44"/>
                      <a:pt x="67" y="43"/>
                      <a:pt x="67" y="42"/>
                    </a:cubicBezTo>
                    <a:cubicBezTo>
                      <a:pt x="30" y="42"/>
                      <a:pt x="30" y="42"/>
                      <a:pt x="30" y="42"/>
                    </a:cubicBezTo>
                    <a:cubicBezTo>
                      <a:pt x="24" y="42"/>
                      <a:pt x="24" y="42"/>
                      <a:pt x="24" y="42"/>
                    </a:cubicBezTo>
                    <a:cubicBezTo>
                      <a:pt x="21" y="42"/>
                      <a:pt x="21" y="42"/>
                      <a:pt x="21" y="42"/>
                    </a:cubicBezTo>
                    <a:cubicBezTo>
                      <a:pt x="20" y="42"/>
                      <a:pt x="19" y="41"/>
                      <a:pt x="19" y="40"/>
                    </a:cubicBezTo>
                    <a:cubicBezTo>
                      <a:pt x="17" y="38"/>
                      <a:pt x="17" y="38"/>
                      <a:pt x="17" y="38"/>
                    </a:cubicBezTo>
                    <a:cubicBezTo>
                      <a:pt x="17" y="38"/>
                      <a:pt x="17" y="38"/>
                      <a:pt x="17" y="38"/>
                    </a:cubicBezTo>
                    <a:cubicBezTo>
                      <a:pt x="17" y="38"/>
                      <a:pt x="17" y="38"/>
                      <a:pt x="17" y="38"/>
                    </a:cubicBezTo>
                    <a:cubicBezTo>
                      <a:pt x="4" y="13"/>
                      <a:pt x="4" y="13"/>
                      <a:pt x="4" y="13"/>
                    </a:cubicBezTo>
                    <a:lnTo>
                      <a:pt x="4"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2" name="Freeform 192"/>
              <p:cNvSpPr>
                <a:spLocks noEditPoints="1"/>
              </p:cNvSpPr>
              <p:nvPr/>
            </p:nvSpPr>
            <p:spPr bwMode="auto">
              <a:xfrm>
                <a:off x="9975866" y="1457335"/>
                <a:ext cx="258763" cy="127000"/>
              </a:xfrm>
              <a:custGeom>
                <a:avLst/>
                <a:gdLst>
                  <a:gd name="T0" fmla="*/ 110 w 115"/>
                  <a:gd name="T1" fmla="*/ 52 h 56"/>
                  <a:gd name="T2" fmla="*/ 110 w 115"/>
                  <a:gd name="T3" fmla="*/ 25 h 56"/>
                  <a:gd name="T4" fmla="*/ 105 w 115"/>
                  <a:gd name="T5" fmla="*/ 11 h 56"/>
                  <a:gd name="T6" fmla="*/ 91 w 115"/>
                  <a:gd name="T7" fmla="*/ 5 h 56"/>
                  <a:gd name="T8" fmla="*/ 58 w 115"/>
                  <a:gd name="T9" fmla="*/ 5 h 56"/>
                  <a:gd name="T10" fmla="*/ 58 w 115"/>
                  <a:gd name="T11" fmla="*/ 0 h 56"/>
                  <a:gd name="T12" fmla="*/ 91 w 115"/>
                  <a:gd name="T13" fmla="*/ 0 h 56"/>
                  <a:gd name="T14" fmla="*/ 108 w 115"/>
                  <a:gd name="T15" fmla="*/ 7 h 56"/>
                  <a:gd name="T16" fmla="*/ 115 w 115"/>
                  <a:gd name="T17" fmla="*/ 25 h 56"/>
                  <a:gd name="T18" fmla="*/ 115 w 115"/>
                  <a:gd name="T19" fmla="*/ 54 h 56"/>
                  <a:gd name="T20" fmla="*/ 113 w 115"/>
                  <a:gd name="T21" fmla="*/ 56 h 56"/>
                  <a:gd name="T22" fmla="*/ 94 w 115"/>
                  <a:gd name="T23" fmla="*/ 56 h 56"/>
                  <a:gd name="T24" fmla="*/ 92 w 115"/>
                  <a:gd name="T25" fmla="*/ 54 h 56"/>
                  <a:gd name="T26" fmla="*/ 92 w 115"/>
                  <a:gd name="T27" fmla="*/ 25 h 56"/>
                  <a:gd name="T28" fmla="*/ 91 w 115"/>
                  <a:gd name="T29" fmla="*/ 24 h 56"/>
                  <a:gd name="T30" fmla="*/ 58 w 115"/>
                  <a:gd name="T31" fmla="*/ 24 h 56"/>
                  <a:gd name="T32" fmla="*/ 58 w 115"/>
                  <a:gd name="T33" fmla="*/ 19 h 56"/>
                  <a:gd name="T34" fmla="*/ 91 w 115"/>
                  <a:gd name="T35" fmla="*/ 19 h 56"/>
                  <a:gd name="T36" fmla="*/ 95 w 115"/>
                  <a:gd name="T37" fmla="*/ 21 h 56"/>
                  <a:gd name="T38" fmla="*/ 96 w 115"/>
                  <a:gd name="T39" fmla="*/ 25 h 56"/>
                  <a:gd name="T40" fmla="*/ 96 w 115"/>
                  <a:gd name="T41" fmla="*/ 52 h 56"/>
                  <a:gd name="T42" fmla="*/ 110 w 115"/>
                  <a:gd name="T43" fmla="*/ 52 h 56"/>
                  <a:gd name="T44" fmla="*/ 58 w 115"/>
                  <a:gd name="T45" fmla="*/ 5 h 56"/>
                  <a:gd name="T46" fmla="*/ 24 w 115"/>
                  <a:gd name="T47" fmla="*/ 5 h 56"/>
                  <a:gd name="T48" fmla="*/ 10 w 115"/>
                  <a:gd name="T49" fmla="*/ 11 h 56"/>
                  <a:gd name="T50" fmla="*/ 5 w 115"/>
                  <a:gd name="T51" fmla="*/ 25 h 56"/>
                  <a:gd name="T52" fmla="*/ 5 w 115"/>
                  <a:gd name="T53" fmla="*/ 52 h 56"/>
                  <a:gd name="T54" fmla="*/ 19 w 115"/>
                  <a:gd name="T55" fmla="*/ 52 h 56"/>
                  <a:gd name="T56" fmla="*/ 19 w 115"/>
                  <a:gd name="T57" fmla="*/ 25 h 56"/>
                  <a:gd name="T58" fmla="*/ 20 w 115"/>
                  <a:gd name="T59" fmla="*/ 21 h 56"/>
                  <a:gd name="T60" fmla="*/ 20 w 115"/>
                  <a:gd name="T61" fmla="*/ 20 h 56"/>
                  <a:gd name="T62" fmla="*/ 24 w 115"/>
                  <a:gd name="T63" fmla="*/ 19 h 56"/>
                  <a:gd name="T64" fmla="*/ 58 w 115"/>
                  <a:gd name="T65" fmla="*/ 19 h 56"/>
                  <a:gd name="T66" fmla="*/ 58 w 115"/>
                  <a:gd name="T67" fmla="*/ 24 h 56"/>
                  <a:gd name="T68" fmla="*/ 24 w 115"/>
                  <a:gd name="T69" fmla="*/ 24 h 56"/>
                  <a:gd name="T70" fmla="*/ 23 w 115"/>
                  <a:gd name="T71" fmla="*/ 25 h 56"/>
                  <a:gd name="T72" fmla="*/ 23 w 115"/>
                  <a:gd name="T73" fmla="*/ 54 h 56"/>
                  <a:gd name="T74" fmla="*/ 21 w 115"/>
                  <a:gd name="T75" fmla="*/ 56 h 56"/>
                  <a:gd name="T76" fmla="*/ 2 w 115"/>
                  <a:gd name="T77" fmla="*/ 56 h 56"/>
                  <a:gd name="T78" fmla="*/ 0 w 115"/>
                  <a:gd name="T79" fmla="*/ 54 h 56"/>
                  <a:gd name="T80" fmla="*/ 0 w 115"/>
                  <a:gd name="T81" fmla="*/ 25 h 56"/>
                  <a:gd name="T82" fmla="*/ 7 w 115"/>
                  <a:gd name="T83" fmla="*/ 7 h 56"/>
                  <a:gd name="T84" fmla="*/ 24 w 115"/>
                  <a:gd name="T85" fmla="*/ 0 h 56"/>
                  <a:gd name="T86" fmla="*/ 58 w 115"/>
                  <a:gd name="T87" fmla="*/ 0 h 56"/>
                  <a:gd name="T88" fmla="*/ 58 w 115"/>
                  <a:gd name="T89" fmla="*/ 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5" h="56">
                    <a:moveTo>
                      <a:pt x="110" y="52"/>
                    </a:moveTo>
                    <a:cubicBezTo>
                      <a:pt x="110" y="25"/>
                      <a:pt x="110" y="25"/>
                      <a:pt x="110" y="25"/>
                    </a:cubicBezTo>
                    <a:cubicBezTo>
                      <a:pt x="110" y="19"/>
                      <a:pt x="108" y="14"/>
                      <a:pt x="105" y="11"/>
                    </a:cubicBezTo>
                    <a:cubicBezTo>
                      <a:pt x="101" y="7"/>
                      <a:pt x="97" y="5"/>
                      <a:pt x="91" y="5"/>
                    </a:cubicBezTo>
                    <a:cubicBezTo>
                      <a:pt x="58" y="5"/>
                      <a:pt x="58" y="5"/>
                      <a:pt x="58" y="5"/>
                    </a:cubicBezTo>
                    <a:cubicBezTo>
                      <a:pt x="58" y="0"/>
                      <a:pt x="58" y="0"/>
                      <a:pt x="58" y="0"/>
                    </a:cubicBezTo>
                    <a:cubicBezTo>
                      <a:pt x="91" y="0"/>
                      <a:pt x="91" y="0"/>
                      <a:pt x="91" y="0"/>
                    </a:cubicBezTo>
                    <a:cubicBezTo>
                      <a:pt x="98" y="0"/>
                      <a:pt x="104" y="3"/>
                      <a:pt x="108" y="7"/>
                    </a:cubicBezTo>
                    <a:cubicBezTo>
                      <a:pt x="112" y="12"/>
                      <a:pt x="115" y="18"/>
                      <a:pt x="115" y="25"/>
                    </a:cubicBezTo>
                    <a:cubicBezTo>
                      <a:pt x="115" y="54"/>
                      <a:pt x="115" y="54"/>
                      <a:pt x="115" y="54"/>
                    </a:cubicBezTo>
                    <a:cubicBezTo>
                      <a:pt x="115" y="55"/>
                      <a:pt x="114" y="56"/>
                      <a:pt x="113" y="56"/>
                    </a:cubicBezTo>
                    <a:cubicBezTo>
                      <a:pt x="94" y="56"/>
                      <a:pt x="94" y="56"/>
                      <a:pt x="94" y="56"/>
                    </a:cubicBezTo>
                    <a:cubicBezTo>
                      <a:pt x="93" y="56"/>
                      <a:pt x="92" y="55"/>
                      <a:pt x="92" y="54"/>
                    </a:cubicBezTo>
                    <a:cubicBezTo>
                      <a:pt x="92" y="25"/>
                      <a:pt x="92" y="25"/>
                      <a:pt x="92" y="25"/>
                    </a:cubicBezTo>
                    <a:cubicBezTo>
                      <a:pt x="92" y="24"/>
                      <a:pt x="92" y="24"/>
                      <a:pt x="91" y="24"/>
                    </a:cubicBezTo>
                    <a:cubicBezTo>
                      <a:pt x="58" y="24"/>
                      <a:pt x="58" y="24"/>
                      <a:pt x="58" y="24"/>
                    </a:cubicBezTo>
                    <a:cubicBezTo>
                      <a:pt x="58" y="19"/>
                      <a:pt x="58" y="19"/>
                      <a:pt x="58" y="19"/>
                    </a:cubicBezTo>
                    <a:cubicBezTo>
                      <a:pt x="91" y="19"/>
                      <a:pt x="91" y="19"/>
                      <a:pt x="91" y="19"/>
                    </a:cubicBezTo>
                    <a:cubicBezTo>
                      <a:pt x="93" y="19"/>
                      <a:pt x="94" y="20"/>
                      <a:pt x="95" y="21"/>
                    </a:cubicBezTo>
                    <a:cubicBezTo>
                      <a:pt x="96" y="22"/>
                      <a:pt x="96" y="23"/>
                      <a:pt x="96" y="25"/>
                    </a:cubicBezTo>
                    <a:cubicBezTo>
                      <a:pt x="96" y="52"/>
                      <a:pt x="96" y="52"/>
                      <a:pt x="96" y="52"/>
                    </a:cubicBezTo>
                    <a:lnTo>
                      <a:pt x="110" y="52"/>
                    </a:lnTo>
                    <a:close/>
                    <a:moveTo>
                      <a:pt x="58" y="5"/>
                    </a:moveTo>
                    <a:cubicBezTo>
                      <a:pt x="24" y="5"/>
                      <a:pt x="24" y="5"/>
                      <a:pt x="24" y="5"/>
                    </a:cubicBezTo>
                    <a:cubicBezTo>
                      <a:pt x="18" y="5"/>
                      <a:pt x="14" y="7"/>
                      <a:pt x="10" y="11"/>
                    </a:cubicBezTo>
                    <a:cubicBezTo>
                      <a:pt x="7" y="14"/>
                      <a:pt x="5" y="19"/>
                      <a:pt x="5" y="25"/>
                    </a:cubicBezTo>
                    <a:cubicBezTo>
                      <a:pt x="5" y="52"/>
                      <a:pt x="5" y="52"/>
                      <a:pt x="5" y="52"/>
                    </a:cubicBezTo>
                    <a:cubicBezTo>
                      <a:pt x="19" y="52"/>
                      <a:pt x="19" y="52"/>
                      <a:pt x="19" y="52"/>
                    </a:cubicBezTo>
                    <a:cubicBezTo>
                      <a:pt x="19" y="25"/>
                      <a:pt x="19" y="25"/>
                      <a:pt x="19" y="25"/>
                    </a:cubicBezTo>
                    <a:cubicBezTo>
                      <a:pt x="19" y="23"/>
                      <a:pt x="19" y="22"/>
                      <a:pt x="20" y="21"/>
                    </a:cubicBezTo>
                    <a:cubicBezTo>
                      <a:pt x="20" y="21"/>
                      <a:pt x="20" y="21"/>
                      <a:pt x="20" y="20"/>
                    </a:cubicBezTo>
                    <a:cubicBezTo>
                      <a:pt x="21" y="19"/>
                      <a:pt x="22" y="19"/>
                      <a:pt x="24" y="19"/>
                    </a:cubicBezTo>
                    <a:cubicBezTo>
                      <a:pt x="58" y="19"/>
                      <a:pt x="58" y="19"/>
                      <a:pt x="58" y="19"/>
                    </a:cubicBezTo>
                    <a:cubicBezTo>
                      <a:pt x="58" y="24"/>
                      <a:pt x="58" y="24"/>
                      <a:pt x="58" y="24"/>
                    </a:cubicBezTo>
                    <a:cubicBezTo>
                      <a:pt x="24" y="24"/>
                      <a:pt x="24" y="24"/>
                      <a:pt x="24" y="24"/>
                    </a:cubicBezTo>
                    <a:cubicBezTo>
                      <a:pt x="24" y="24"/>
                      <a:pt x="23" y="24"/>
                      <a:pt x="23" y="25"/>
                    </a:cubicBezTo>
                    <a:cubicBezTo>
                      <a:pt x="23" y="54"/>
                      <a:pt x="23" y="54"/>
                      <a:pt x="23" y="54"/>
                    </a:cubicBezTo>
                    <a:cubicBezTo>
                      <a:pt x="23" y="55"/>
                      <a:pt x="22" y="56"/>
                      <a:pt x="21" y="56"/>
                    </a:cubicBezTo>
                    <a:cubicBezTo>
                      <a:pt x="2" y="56"/>
                      <a:pt x="2" y="56"/>
                      <a:pt x="2" y="56"/>
                    </a:cubicBezTo>
                    <a:cubicBezTo>
                      <a:pt x="1" y="56"/>
                      <a:pt x="0" y="55"/>
                      <a:pt x="0" y="54"/>
                    </a:cubicBezTo>
                    <a:cubicBezTo>
                      <a:pt x="0" y="25"/>
                      <a:pt x="0" y="25"/>
                      <a:pt x="0" y="25"/>
                    </a:cubicBezTo>
                    <a:cubicBezTo>
                      <a:pt x="0" y="18"/>
                      <a:pt x="3" y="12"/>
                      <a:pt x="7" y="7"/>
                    </a:cubicBezTo>
                    <a:cubicBezTo>
                      <a:pt x="11" y="3"/>
                      <a:pt x="17" y="0"/>
                      <a:pt x="24" y="0"/>
                    </a:cubicBezTo>
                    <a:cubicBezTo>
                      <a:pt x="58" y="0"/>
                      <a:pt x="58" y="0"/>
                      <a:pt x="58" y="0"/>
                    </a:cubicBezTo>
                    <a:lnTo>
                      <a:pt x="5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3" name="Freeform 194"/>
              <p:cNvSpPr>
                <a:spLocks noEditPoints="1"/>
              </p:cNvSpPr>
              <p:nvPr/>
            </p:nvSpPr>
            <p:spPr bwMode="auto">
              <a:xfrm>
                <a:off x="7505713" y="4264050"/>
                <a:ext cx="122238" cy="119064"/>
              </a:xfrm>
              <a:custGeom>
                <a:avLst/>
                <a:gdLst>
                  <a:gd name="T0" fmla="*/ 27 w 54"/>
                  <a:gd name="T1" fmla="*/ 14 h 53"/>
                  <a:gd name="T2" fmla="*/ 40 w 54"/>
                  <a:gd name="T3" fmla="*/ 1 h 53"/>
                  <a:gd name="T4" fmla="*/ 44 w 54"/>
                  <a:gd name="T5" fmla="*/ 1 h 53"/>
                  <a:gd name="T6" fmla="*/ 53 w 54"/>
                  <a:gd name="T7" fmla="*/ 10 h 53"/>
                  <a:gd name="T8" fmla="*/ 53 w 54"/>
                  <a:gd name="T9" fmla="*/ 13 h 53"/>
                  <a:gd name="T10" fmla="*/ 27 w 54"/>
                  <a:gd name="T11" fmla="*/ 39 h 53"/>
                  <a:gd name="T12" fmla="*/ 27 w 54"/>
                  <a:gd name="T13" fmla="*/ 32 h 53"/>
                  <a:gd name="T14" fmla="*/ 48 w 54"/>
                  <a:gd name="T15" fmla="*/ 11 h 53"/>
                  <a:gd name="T16" fmla="*/ 42 w 54"/>
                  <a:gd name="T17" fmla="*/ 6 h 53"/>
                  <a:gd name="T18" fmla="*/ 27 w 54"/>
                  <a:gd name="T19" fmla="*/ 21 h 53"/>
                  <a:gd name="T20" fmla="*/ 27 w 54"/>
                  <a:gd name="T21" fmla="*/ 14 h 53"/>
                  <a:gd name="T22" fmla="*/ 10 w 54"/>
                  <a:gd name="T23" fmla="*/ 52 h 53"/>
                  <a:gd name="T24" fmla="*/ 1 w 54"/>
                  <a:gd name="T25" fmla="*/ 43 h 53"/>
                  <a:gd name="T26" fmla="*/ 1 w 54"/>
                  <a:gd name="T27" fmla="*/ 40 h 53"/>
                  <a:gd name="T28" fmla="*/ 27 w 54"/>
                  <a:gd name="T29" fmla="*/ 14 h 53"/>
                  <a:gd name="T30" fmla="*/ 27 w 54"/>
                  <a:gd name="T31" fmla="*/ 21 h 53"/>
                  <a:gd name="T32" fmla="*/ 6 w 54"/>
                  <a:gd name="T33" fmla="*/ 42 h 53"/>
                  <a:gd name="T34" fmla="*/ 12 w 54"/>
                  <a:gd name="T35" fmla="*/ 47 h 53"/>
                  <a:gd name="T36" fmla="*/ 27 w 54"/>
                  <a:gd name="T37" fmla="*/ 32 h 53"/>
                  <a:gd name="T38" fmla="*/ 27 w 54"/>
                  <a:gd name="T39" fmla="*/ 39 h 53"/>
                  <a:gd name="T40" fmla="*/ 13 w 54"/>
                  <a:gd name="T41" fmla="*/ 52 h 53"/>
                  <a:gd name="T42" fmla="*/ 10 w 54"/>
                  <a:gd name="T43" fmla="*/ 5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 h="53">
                    <a:moveTo>
                      <a:pt x="27" y="14"/>
                    </a:moveTo>
                    <a:cubicBezTo>
                      <a:pt x="40" y="1"/>
                      <a:pt x="40" y="1"/>
                      <a:pt x="40" y="1"/>
                    </a:cubicBezTo>
                    <a:cubicBezTo>
                      <a:pt x="41" y="0"/>
                      <a:pt x="43" y="0"/>
                      <a:pt x="44" y="1"/>
                    </a:cubicBezTo>
                    <a:cubicBezTo>
                      <a:pt x="53" y="10"/>
                      <a:pt x="53" y="10"/>
                      <a:pt x="53" y="10"/>
                    </a:cubicBezTo>
                    <a:cubicBezTo>
                      <a:pt x="54" y="11"/>
                      <a:pt x="54" y="12"/>
                      <a:pt x="53" y="13"/>
                    </a:cubicBezTo>
                    <a:cubicBezTo>
                      <a:pt x="27" y="39"/>
                      <a:pt x="27" y="39"/>
                      <a:pt x="27" y="39"/>
                    </a:cubicBezTo>
                    <a:cubicBezTo>
                      <a:pt x="27" y="32"/>
                      <a:pt x="27" y="32"/>
                      <a:pt x="27" y="32"/>
                    </a:cubicBezTo>
                    <a:cubicBezTo>
                      <a:pt x="48" y="11"/>
                      <a:pt x="48" y="11"/>
                      <a:pt x="48" y="11"/>
                    </a:cubicBezTo>
                    <a:cubicBezTo>
                      <a:pt x="42" y="6"/>
                      <a:pt x="42" y="6"/>
                      <a:pt x="42" y="6"/>
                    </a:cubicBezTo>
                    <a:cubicBezTo>
                      <a:pt x="27" y="21"/>
                      <a:pt x="27" y="21"/>
                      <a:pt x="27" y="21"/>
                    </a:cubicBezTo>
                    <a:lnTo>
                      <a:pt x="27" y="14"/>
                    </a:lnTo>
                    <a:close/>
                    <a:moveTo>
                      <a:pt x="10" y="52"/>
                    </a:moveTo>
                    <a:cubicBezTo>
                      <a:pt x="1" y="43"/>
                      <a:pt x="1" y="43"/>
                      <a:pt x="1" y="43"/>
                    </a:cubicBezTo>
                    <a:cubicBezTo>
                      <a:pt x="0" y="42"/>
                      <a:pt x="0" y="41"/>
                      <a:pt x="1" y="40"/>
                    </a:cubicBezTo>
                    <a:cubicBezTo>
                      <a:pt x="27" y="14"/>
                      <a:pt x="27" y="14"/>
                      <a:pt x="27" y="14"/>
                    </a:cubicBezTo>
                    <a:cubicBezTo>
                      <a:pt x="27" y="21"/>
                      <a:pt x="27" y="21"/>
                      <a:pt x="27" y="21"/>
                    </a:cubicBezTo>
                    <a:cubicBezTo>
                      <a:pt x="6" y="42"/>
                      <a:pt x="6" y="42"/>
                      <a:pt x="6" y="42"/>
                    </a:cubicBezTo>
                    <a:cubicBezTo>
                      <a:pt x="12" y="47"/>
                      <a:pt x="12" y="47"/>
                      <a:pt x="12" y="47"/>
                    </a:cubicBezTo>
                    <a:cubicBezTo>
                      <a:pt x="27" y="32"/>
                      <a:pt x="27" y="32"/>
                      <a:pt x="27" y="32"/>
                    </a:cubicBezTo>
                    <a:cubicBezTo>
                      <a:pt x="27" y="39"/>
                      <a:pt x="27" y="39"/>
                      <a:pt x="27" y="39"/>
                    </a:cubicBezTo>
                    <a:cubicBezTo>
                      <a:pt x="13" y="52"/>
                      <a:pt x="13" y="52"/>
                      <a:pt x="13" y="52"/>
                    </a:cubicBezTo>
                    <a:cubicBezTo>
                      <a:pt x="12" y="53"/>
                      <a:pt x="11" y="53"/>
                      <a:pt x="1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4" name="Freeform 195"/>
              <p:cNvSpPr>
                <a:spLocks noEditPoints="1"/>
              </p:cNvSpPr>
              <p:nvPr/>
            </p:nvSpPr>
            <p:spPr bwMode="auto">
              <a:xfrm>
                <a:off x="7318387" y="1050932"/>
                <a:ext cx="311151" cy="292102"/>
              </a:xfrm>
              <a:custGeom>
                <a:avLst/>
                <a:gdLst>
                  <a:gd name="T0" fmla="*/ 114 w 138"/>
                  <a:gd name="T1" fmla="*/ 10 h 129"/>
                  <a:gd name="T2" fmla="*/ 69 w 138"/>
                  <a:gd name="T3" fmla="*/ 5 h 129"/>
                  <a:gd name="T4" fmla="*/ 102 w 138"/>
                  <a:gd name="T5" fmla="*/ 0 h 129"/>
                  <a:gd name="T6" fmla="*/ 118 w 138"/>
                  <a:gd name="T7" fmla="*/ 7 h 129"/>
                  <a:gd name="T8" fmla="*/ 124 w 138"/>
                  <a:gd name="T9" fmla="*/ 53 h 129"/>
                  <a:gd name="T10" fmla="*/ 138 w 138"/>
                  <a:gd name="T11" fmla="*/ 56 h 129"/>
                  <a:gd name="T12" fmla="*/ 135 w 138"/>
                  <a:gd name="T13" fmla="*/ 129 h 129"/>
                  <a:gd name="T14" fmla="*/ 69 w 138"/>
                  <a:gd name="T15" fmla="*/ 124 h 129"/>
                  <a:gd name="T16" fmla="*/ 133 w 138"/>
                  <a:gd name="T17" fmla="*/ 58 h 129"/>
                  <a:gd name="T18" fmla="*/ 119 w 138"/>
                  <a:gd name="T19" fmla="*/ 56 h 129"/>
                  <a:gd name="T20" fmla="*/ 69 w 138"/>
                  <a:gd name="T21" fmla="*/ 115 h 129"/>
                  <a:gd name="T22" fmla="*/ 76 w 138"/>
                  <a:gd name="T23" fmla="*/ 112 h 129"/>
                  <a:gd name="T24" fmla="*/ 76 w 138"/>
                  <a:gd name="T25" fmla="*/ 96 h 129"/>
                  <a:gd name="T26" fmla="*/ 82 w 138"/>
                  <a:gd name="T27" fmla="*/ 90 h 129"/>
                  <a:gd name="T28" fmla="*/ 79 w 138"/>
                  <a:gd name="T29" fmla="*/ 73 h 129"/>
                  <a:gd name="T30" fmla="*/ 69 w 138"/>
                  <a:gd name="T31" fmla="*/ 69 h 129"/>
                  <a:gd name="T32" fmla="*/ 69 w 138"/>
                  <a:gd name="T33" fmla="*/ 73 h 129"/>
                  <a:gd name="T34" fmla="*/ 78 w 138"/>
                  <a:gd name="T35" fmla="*/ 83 h 129"/>
                  <a:gd name="T36" fmla="*/ 74 w 138"/>
                  <a:gd name="T37" fmla="*/ 91 h 129"/>
                  <a:gd name="T38" fmla="*/ 73 w 138"/>
                  <a:gd name="T39" fmla="*/ 92 h 129"/>
                  <a:gd name="T40" fmla="*/ 71 w 138"/>
                  <a:gd name="T41" fmla="*/ 94 h 129"/>
                  <a:gd name="T42" fmla="*/ 71 w 138"/>
                  <a:gd name="T43" fmla="*/ 110 h 129"/>
                  <a:gd name="T44" fmla="*/ 69 w 138"/>
                  <a:gd name="T45" fmla="*/ 115 h 129"/>
                  <a:gd name="T46" fmla="*/ 106 w 138"/>
                  <a:gd name="T47" fmla="*/ 58 h 129"/>
                  <a:gd name="T48" fmla="*/ 108 w 138"/>
                  <a:gd name="T49" fmla="*/ 23 h 129"/>
                  <a:gd name="T50" fmla="*/ 106 w 138"/>
                  <a:gd name="T51" fmla="*/ 18 h 129"/>
                  <a:gd name="T52" fmla="*/ 69 w 138"/>
                  <a:gd name="T53" fmla="*/ 16 h 129"/>
                  <a:gd name="T54" fmla="*/ 102 w 138"/>
                  <a:gd name="T55" fmla="*/ 21 h 129"/>
                  <a:gd name="T56" fmla="*/ 103 w 138"/>
                  <a:gd name="T57" fmla="*/ 21 h 129"/>
                  <a:gd name="T58" fmla="*/ 104 w 138"/>
                  <a:gd name="T59" fmla="*/ 53 h 129"/>
                  <a:gd name="T60" fmla="*/ 69 w 138"/>
                  <a:gd name="T61" fmla="*/ 58 h 129"/>
                  <a:gd name="T62" fmla="*/ 35 w 138"/>
                  <a:gd name="T63" fmla="*/ 5 h 129"/>
                  <a:gd name="T64" fmla="*/ 18 w 138"/>
                  <a:gd name="T65" fmla="*/ 23 h 129"/>
                  <a:gd name="T66" fmla="*/ 16 w 138"/>
                  <a:gd name="T67" fmla="*/ 58 h 129"/>
                  <a:gd name="T68" fmla="*/ 4 w 138"/>
                  <a:gd name="T69" fmla="*/ 124 h 129"/>
                  <a:gd name="T70" fmla="*/ 69 w 138"/>
                  <a:gd name="T71" fmla="*/ 129 h 129"/>
                  <a:gd name="T72" fmla="*/ 0 w 138"/>
                  <a:gd name="T73" fmla="*/ 126 h 129"/>
                  <a:gd name="T74" fmla="*/ 2 w 138"/>
                  <a:gd name="T75" fmla="*/ 53 h 129"/>
                  <a:gd name="T76" fmla="*/ 13 w 138"/>
                  <a:gd name="T77" fmla="*/ 23 h 129"/>
                  <a:gd name="T78" fmla="*/ 35 w 138"/>
                  <a:gd name="T79" fmla="*/ 0 h 129"/>
                  <a:gd name="T80" fmla="*/ 69 w 138"/>
                  <a:gd name="T81" fmla="*/ 5 h 129"/>
                  <a:gd name="T82" fmla="*/ 35 w 138"/>
                  <a:gd name="T83" fmla="*/ 16 h 129"/>
                  <a:gd name="T84" fmla="*/ 31 w 138"/>
                  <a:gd name="T85" fmla="*/ 18 h 129"/>
                  <a:gd name="T86" fmla="*/ 29 w 138"/>
                  <a:gd name="T87" fmla="*/ 56 h 129"/>
                  <a:gd name="T88" fmla="*/ 69 w 138"/>
                  <a:gd name="T89" fmla="*/ 58 h 129"/>
                  <a:gd name="T90" fmla="*/ 34 w 138"/>
                  <a:gd name="T91" fmla="*/ 53 h 129"/>
                  <a:gd name="T92" fmla="*/ 34 w 138"/>
                  <a:gd name="T93" fmla="*/ 21 h 129"/>
                  <a:gd name="T94" fmla="*/ 34 w 138"/>
                  <a:gd name="T95" fmla="*/ 21 h 129"/>
                  <a:gd name="T96" fmla="*/ 69 w 138"/>
                  <a:gd name="T97" fmla="*/ 21 h 129"/>
                  <a:gd name="T98" fmla="*/ 69 w 138"/>
                  <a:gd name="T99" fmla="*/ 69 h 129"/>
                  <a:gd name="T100" fmla="*/ 54 w 138"/>
                  <a:gd name="T101" fmla="*/ 83 h 129"/>
                  <a:gd name="T102" fmla="*/ 60 w 138"/>
                  <a:gd name="T103" fmla="*/ 95 h 129"/>
                  <a:gd name="T104" fmla="*/ 61 w 138"/>
                  <a:gd name="T105" fmla="*/ 109 h 129"/>
                  <a:gd name="T106" fmla="*/ 63 w 138"/>
                  <a:gd name="T107" fmla="*/ 115 h 129"/>
                  <a:gd name="T108" fmla="*/ 69 w 138"/>
                  <a:gd name="T109" fmla="*/ 110 h 129"/>
                  <a:gd name="T110" fmla="*/ 66 w 138"/>
                  <a:gd name="T111" fmla="*/ 109 h 129"/>
                  <a:gd name="T112" fmla="*/ 64 w 138"/>
                  <a:gd name="T113" fmla="*/ 92 h 129"/>
                  <a:gd name="T114" fmla="*/ 63 w 138"/>
                  <a:gd name="T115" fmla="*/ 91 h 129"/>
                  <a:gd name="T116" fmla="*/ 59 w 138"/>
                  <a:gd name="T117" fmla="*/ 83 h 129"/>
                  <a:gd name="T118" fmla="*/ 69 w 138"/>
                  <a:gd name="T119" fmla="*/ 7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8" h="129">
                    <a:moveTo>
                      <a:pt x="119" y="23"/>
                    </a:moveTo>
                    <a:cubicBezTo>
                      <a:pt x="119" y="18"/>
                      <a:pt x="117" y="13"/>
                      <a:pt x="114" y="10"/>
                    </a:cubicBezTo>
                    <a:cubicBezTo>
                      <a:pt x="111" y="7"/>
                      <a:pt x="107" y="5"/>
                      <a:pt x="102" y="5"/>
                    </a:cubicBezTo>
                    <a:cubicBezTo>
                      <a:pt x="69" y="5"/>
                      <a:pt x="69" y="5"/>
                      <a:pt x="69" y="5"/>
                    </a:cubicBezTo>
                    <a:cubicBezTo>
                      <a:pt x="69" y="0"/>
                      <a:pt x="69" y="0"/>
                      <a:pt x="69" y="0"/>
                    </a:cubicBezTo>
                    <a:cubicBezTo>
                      <a:pt x="102" y="0"/>
                      <a:pt x="102" y="0"/>
                      <a:pt x="102" y="0"/>
                    </a:cubicBezTo>
                    <a:cubicBezTo>
                      <a:pt x="108" y="0"/>
                      <a:pt x="114" y="3"/>
                      <a:pt x="118" y="7"/>
                    </a:cubicBezTo>
                    <a:cubicBezTo>
                      <a:pt x="118" y="7"/>
                      <a:pt x="118" y="7"/>
                      <a:pt x="118" y="7"/>
                    </a:cubicBezTo>
                    <a:cubicBezTo>
                      <a:pt x="122" y="11"/>
                      <a:pt x="124" y="16"/>
                      <a:pt x="124" y="23"/>
                    </a:cubicBezTo>
                    <a:cubicBezTo>
                      <a:pt x="124" y="53"/>
                      <a:pt x="124" y="53"/>
                      <a:pt x="124" y="53"/>
                    </a:cubicBezTo>
                    <a:cubicBezTo>
                      <a:pt x="135" y="53"/>
                      <a:pt x="135" y="53"/>
                      <a:pt x="135" y="53"/>
                    </a:cubicBezTo>
                    <a:cubicBezTo>
                      <a:pt x="137" y="53"/>
                      <a:pt x="138" y="54"/>
                      <a:pt x="138" y="56"/>
                    </a:cubicBezTo>
                    <a:cubicBezTo>
                      <a:pt x="138" y="126"/>
                      <a:pt x="138" y="126"/>
                      <a:pt x="138" y="126"/>
                    </a:cubicBezTo>
                    <a:cubicBezTo>
                      <a:pt x="138" y="128"/>
                      <a:pt x="137" y="129"/>
                      <a:pt x="135" y="129"/>
                    </a:cubicBezTo>
                    <a:cubicBezTo>
                      <a:pt x="69" y="129"/>
                      <a:pt x="69" y="129"/>
                      <a:pt x="69" y="129"/>
                    </a:cubicBezTo>
                    <a:cubicBezTo>
                      <a:pt x="69" y="124"/>
                      <a:pt x="69" y="124"/>
                      <a:pt x="69" y="124"/>
                    </a:cubicBezTo>
                    <a:cubicBezTo>
                      <a:pt x="133" y="124"/>
                      <a:pt x="133" y="124"/>
                      <a:pt x="133" y="124"/>
                    </a:cubicBezTo>
                    <a:cubicBezTo>
                      <a:pt x="133" y="58"/>
                      <a:pt x="133" y="58"/>
                      <a:pt x="133" y="58"/>
                    </a:cubicBezTo>
                    <a:cubicBezTo>
                      <a:pt x="122" y="58"/>
                      <a:pt x="122" y="58"/>
                      <a:pt x="122" y="58"/>
                    </a:cubicBezTo>
                    <a:cubicBezTo>
                      <a:pt x="120" y="58"/>
                      <a:pt x="119" y="57"/>
                      <a:pt x="119" y="56"/>
                    </a:cubicBezTo>
                    <a:cubicBezTo>
                      <a:pt x="119" y="23"/>
                      <a:pt x="119" y="23"/>
                      <a:pt x="119" y="23"/>
                    </a:cubicBezTo>
                    <a:close/>
                    <a:moveTo>
                      <a:pt x="69" y="115"/>
                    </a:moveTo>
                    <a:cubicBezTo>
                      <a:pt x="74" y="115"/>
                      <a:pt x="74" y="115"/>
                      <a:pt x="74" y="115"/>
                    </a:cubicBezTo>
                    <a:cubicBezTo>
                      <a:pt x="75" y="115"/>
                      <a:pt x="76" y="114"/>
                      <a:pt x="76" y="112"/>
                    </a:cubicBezTo>
                    <a:cubicBezTo>
                      <a:pt x="76" y="109"/>
                      <a:pt x="76" y="109"/>
                      <a:pt x="76" y="109"/>
                    </a:cubicBezTo>
                    <a:cubicBezTo>
                      <a:pt x="76" y="96"/>
                      <a:pt x="76" y="96"/>
                      <a:pt x="76" y="96"/>
                    </a:cubicBezTo>
                    <a:cubicBezTo>
                      <a:pt x="77" y="95"/>
                      <a:pt x="77" y="95"/>
                      <a:pt x="77" y="95"/>
                    </a:cubicBezTo>
                    <a:cubicBezTo>
                      <a:pt x="79" y="94"/>
                      <a:pt x="80" y="92"/>
                      <a:pt x="82" y="90"/>
                    </a:cubicBezTo>
                    <a:cubicBezTo>
                      <a:pt x="83" y="88"/>
                      <a:pt x="83" y="86"/>
                      <a:pt x="83" y="83"/>
                    </a:cubicBezTo>
                    <a:cubicBezTo>
                      <a:pt x="83" y="79"/>
                      <a:pt x="82" y="76"/>
                      <a:pt x="79" y="73"/>
                    </a:cubicBezTo>
                    <a:cubicBezTo>
                      <a:pt x="76" y="70"/>
                      <a:pt x="73" y="69"/>
                      <a:pt x="69" y="69"/>
                    </a:cubicBezTo>
                    <a:cubicBezTo>
                      <a:pt x="69" y="69"/>
                      <a:pt x="69" y="69"/>
                      <a:pt x="69" y="69"/>
                    </a:cubicBezTo>
                    <a:cubicBezTo>
                      <a:pt x="69" y="73"/>
                      <a:pt x="69" y="73"/>
                      <a:pt x="69" y="73"/>
                    </a:cubicBezTo>
                    <a:cubicBezTo>
                      <a:pt x="69" y="73"/>
                      <a:pt x="69" y="73"/>
                      <a:pt x="69" y="73"/>
                    </a:cubicBezTo>
                    <a:cubicBezTo>
                      <a:pt x="71" y="73"/>
                      <a:pt x="74" y="75"/>
                      <a:pt x="76" y="76"/>
                    </a:cubicBezTo>
                    <a:cubicBezTo>
                      <a:pt x="77" y="78"/>
                      <a:pt x="78" y="81"/>
                      <a:pt x="78" y="83"/>
                    </a:cubicBezTo>
                    <a:cubicBezTo>
                      <a:pt x="78" y="85"/>
                      <a:pt x="78" y="86"/>
                      <a:pt x="77" y="88"/>
                    </a:cubicBezTo>
                    <a:cubicBezTo>
                      <a:pt x="77" y="89"/>
                      <a:pt x="76" y="90"/>
                      <a:pt x="74" y="91"/>
                    </a:cubicBezTo>
                    <a:cubicBezTo>
                      <a:pt x="74" y="91"/>
                      <a:pt x="74" y="91"/>
                      <a:pt x="74" y="92"/>
                    </a:cubicBezTo>
                    <a:cubicBezTo>
                      <a:pt x="73" y="92"/>
                      <a:pt x="73" y="92"/>
                      <a:pt x="73" y="92"/>
                    </a:cubicBezTo>
                    <a:cubicBezTo>
                      <a:pt x="72" y="92"/>
                      <a:pt x="71" y="93"/>
                      <a:pt x="71" y="94"/>
                    </a:cubicBezTo>
                    <a:cubicBezTo>
                      <a:pt x="71" y="94"/>
                      <a:pt x="71" y="94"/>
                      <a:pt x="71" y="94"/>
                    </a:cubicBezTo>
                    <a:cubicBezTo>
                      <a:pt x="71" y="109"/>
                      <a:pt x="71" y="109"/>
                      <a:pt x="71" y="109"/>
                    </a:cubicBezTo>
                    <a:cubicBezTo>
                      <a:pt x="71" y="110"/>
                      <a:pt x="71" y="110"/>
                      <a:pt x="71" y="110"/>
                    </a:cubicBezTo>
                    <a:cubicBezTo>
                      <a:pt x="69" y="110"/>
                      <a:pt x="69" y="110"/>
                      <a:pt x="69" y="110"/>
                    </a:cubicBezTo>
                    <a:cubicBezTo>
                      <a:pt x="69" y="115"/>
                      <a:pt x="69" y="115"/>
                      <a:pt x="69" y="115"/>
                    </a:cubicBezTo>
                    <a:close/>
                    <a:moveTo>
                      <a:pt x="69" y="58"/>
                    </a:moveTo>
                    <a:cubicBezTo>
                      <a:pt x="106" y="58"/>
                      <a:pt x="106" y="58"/>
                      <a:pt x="106" y="58"/>
                    </a:cubicBezTo>
                    <a:cubicBezTo>
                      <a:pt x="107" y="58"/>
                      <a:pt x="108" y="57"/>
                      <a:pt x="108" y="56"/>
                    </a:cubicBezTo>
                    <a:cubicBezTo>
                      <a:pt x="108" y="23"/>
                      <a:pt x="108" y="23"/>
                      <a:pt x="108" y="23"/>
                    </a:cubicBezTo>
                    <a:cubicBezTo>
                      <a:pt x="108" y="21"/>
                      <a:pt x="108" y="19"/>
                      <a:pt x="107" y="18"/>
                    </a:cubicBezTo>
                    <a:cubicBezTo>
                      <a:pt x="106" y="18"/>
                      <a:pt x="106" y="18"/>
                      <a:pt x="106" y="18"/>
                    </a:cubicBezTo>
                    <a:cubicBezTo>
                      <a:pt x="105" y="17"/>
                      <a:pt x="104" y="16"/>
                      <a:pt x="102" y="16"/>
                    </a:cubicBezTo>
                    <a:cubicBezTo>
                      <a:pt x="69" y="16"/>
                      <a:pt x="69" y="16"/>
                      <a:pt x="69" y="16"/>
                    </a:cubicBezTo>
                    <a:cubicBezTo>
                      <a:pt x="69" y="21"/>
                      <a:pt x="69" y="21"/>
                      <a:pt x="69" y="21"/>
                    </a:cubicBezTo>
                    <a:cubicBezTo>
                      <a:pt x="102" y="21"/>
                      <a:pt x="102" y="21"/>
                      <a:pt x="102" y="21"/>
                    </a:cubicBezTo>
                    <a:cubicBezTo>
                      <a:pt x="102" y="21"/>
                      <a:pt x="103" y="21"/>
                      <a:pt x="103" y="21"/>
                    </a:cubicBezTo>
                    <a:cubicBezTo>
                      <a:pt x="103" y="21"/>
                      <a:pt x="103" y="21"/>
                      <a:pt x="103" y="21"/>
                    </a:cubicBezTo>
                    <a:cubicBezTo>
                      <a:pt x="103" y="22"/>
                      <a:pt x="104" y="22"/>
                      <a:pt x="104" y="23"/>
                    </a:cubicBezTo>
                    <a:cubicBezTo>
                      <a:pt x="104" y="53"/>
                      <a:pt x="104" y="53"/>
                      <a:pt x="104" y="53"/>
                    </a:cubicBezTo>
                    <a:cubicBezTo>
                      <a:pt x="69" y="53"/>
                      <a:pt x="69" y="53"/>
                      <a:pt x="69" y="53"/>
                    </a:cubicBezTo>
                    <a:lnTo>
                      <a:pt x="69" y="58"/>
                    </a:lnTo>
                    <a:close/>
                    <a:moveTo>
                      <a:pt x="69" y="5"/>
                    </a:moveTo>
                    <a:cubicBezTo>
                      <a:pt x="35" y="5"/>
                      <a:pt x="35" y="5"/>
                      <a:pt x="35" y="5"/>
                    </a:cubicBezTo>
                    <a:cubicBezTo>
                      <a:pt x="31" y="5"/>
                      <a:pt x="26" y="7"/>
                      <a:pt x="23" y="10"/>
                    </a:cubicBezTo>
                    <a:cubicBezTo>
                      <a:pt x="20" y="13"/>
                      <a:pt x="18" y="18"/>
                      <a:pt x="18" y="23"/>
                    </a:cubicBezTo>
                    <a:cubicBezTo>
                      <a:pt x="18" y="56"/>
                      <a:pt x="18" y="56"/>
                      <a:pt x="18" y="56"/>
                    </a:cubicBezTo>
                    <a:cubicBezTo>
                      <a:pt x="18" y="57"/>
                      <a:pt x="17" y="58"/>
                      <a:pt x="16" y="58"/>
                    </a:cubicBezTo>
                    <a:cubicBezTo>
                      <a:pt x="4" y="58"/>
                      <a:pt x="4" y="58"/>
                      <a:pt x="4" y="58"/>
                    </a:cubicBezTo>
                    <a:cubicBezTo>
                      <a:pt x="4" y="124"/>
                      <a:pt x="4" y="124"/>
                      <a:pt x="4" y="124"/>
                    </a:cubicBezTo>
                    <a:cubicBezTo>
                      <a:pt x="69" y="124"/>
                      <a:pt x="69" y="124"/>
                      <a:pt x="69" y="124"/>
                    </a:cubicBezTo>
                    <a:cubicBezTo>
                      <a:pt x="69" y="129"/>
                      <a:pt x="69" y="129"/>
                      <a:pt x="69" y="129"/>
                    </a:cubicBezTo>
                    <a:cubicBezTo>
                      <a:pt x="2" y="129"/>
                      <a:pt x="2" y="129"/>
                      <a:pt x="2" y="129"/>
                    </a:cubicBezTo>
                    <a:cubicBezTo>
                      <a:pt x="1" y="129"/>
                      <a:pt x="0" y="128"/>
                      <a:pt x="0" y="126"/>
                    </a:cubicBezTo>
                    <a:cubicBezTo>
                      <a:pt x="0" y="56"/>
                      <a:pt x="0" y="56"/>
                      <a:pt x="0" y="56"/>
                    </a:cubicBezTo>
                    <a:cubicBezTo>
                      <a:pt x="0" y="54"/>
                      <a:pt x="1" y="53"/>
                      <a:pt x="2" y="53"/>
                    </a:cubicBezTo>
                    <a:cubicBezTo>
                      <a:pt x="13" y="53"/>
                      <a:pt x="13" y="53"/>
                      <a:pt x="13" y="53"/>
                    </a:cubicBezTo>
                    <a:cubicBezTo>
                      <a:pt x="13" y="23"/>
                      <a:pt x="13" y="23"/>
                      <a:pt x="13" y="23"/>
                    </a:cubicBezTo>
                    <a:cubicBezTo>
                      <a:pt x="13" y="16"/>
                      <a:pt x="16" y="11"/>
                      <a:pt x="20" y="7"/>
                    </a:cubicBezTo>
                    <a:cubicBezTo>
                      <a:pt x="24" y="3"/>
                      <a:pt x="29" y="0"/>
                      <a:pt x="35" y="0"/>
                    </a:cubicBezTo>
                    <a:cubicBezTo>
                      <a:pt x="69" y="0"/>
                      <a:pt x="69" y="0"/>
                      <a:pt x="69" y="0"/>
                    </a:cubicBezTo>
                    <a:cubicBezTo>
                      <a:pt x="69" y="5"/>
                      <a:pt x="69" y="5"/>
                      <a:pt x="69" y="5"/>
                    </a:cubicBezTo>
                    <a:close/>
                    <a:moveTo>
                      <a:pt x="69" y="16"/>
                    </a:moveTo>
                    <a:cubicBezTo>
                      <a:pt x="35" y="16"/>
                      <a:pt x="35" y="16"/>
                      <a:pt x="35" y="16"/>
                    </a:cubicBezTo>
                    <a:cubicBezTo>
                      <a:pt x="34" y="16"/>
                      <a:pt x="32" y="17"/>
                      <a:pt x="31" y="18"/>
                    </a:cubicBezTo>
                    <a:cubicBezTo>
                      <a:pt x="31" y="18"/>
                      <a:pt x="31" y="18"/>
                      <a:pt x="31" y="18"/>
                    </a:cubicBezTo>
                    <a:cubicBezTo>
                      <a:pt x="30" y="19"/>
                      <a:pt x="29" y="21"/>
                      <a:pt x="29" y="23"/>
                    </a:cubicBezTo>
                    <a:cubicBezTo>
                      <a:pt x="29" y="56"/>
                      <a:pt x="29" y="56"/>
                      <a:pt x="29" y="56"/>
                    </a:cubicBezTo>
                    <a:cubicBezTo>
                      <a:pt x="29" y="57"/>
                      <a:pt x="30" y="58"/>
                      <a:pt x="31" y="58"/>
                    </a:cubicBezTo>
                    <a:cubicBezTo>
                      <a:pt x="69" y="58"/>
                      <a:pt x="69" y="58"/>
                      <a:pt x="69" y="58"/>
                    </a:cubicBezTo>
                    <a:cubicBezTo>
                      <a:pt x="69" y="53"/>
                      <a:pt x="69" y="53"/>
                      <a:pt x="69" y="53"/>
                    </a:cubicBezTo>
                    <a:cubicBezTo>
                      <a:pt x="34" y="53"/>
                      <a:pt x="34" y="53"/>
                      <a:pt x="34" y="53"/>
                    </a:cubicBezTo>
                    <a:cubicBezTo>
                      <a:pt x="34" y="23"/>
                      <a:pt x="34" y="23"/>
                      <a:pt x="34" y="23"/>
                    </a:cubicBezTo>
                    <a:cubicBezTo>
                      <a:pt x="34" y="22"/>
                      <a:pt x="34" y="22"/>
                      <a:pt x="34" y="21"/>
                    </a:cubicBezTo>
                    <a:cubicBezTo>
                      <a:pt x="34" y="21"/>
                      <a:pt x="34" y="21"/>
                      <a:pt x="34" y="21"/>
                    </a:cubicBezTo>
                    <a:cubicBezTo>
                      <a:pt x="34" y="21"/>
                      <a:pt x="34" y="21"/>
                      <a:pt x="34" y="21"/>
                    </a:cubicBezTo>
                    <a:cubicBezTo>
                      <a:pt x="35" y="21"/>
                      <a:pt x="35" y="21"/>
                      <a:pt x="35" y="21"/>
                    </a:cubicBezTo>
                    <a:cubicBezTo>
                      <a:pt x="69" y="21"/>
                      <a:pt x="69" y="21"/>
                      <a:pt x="69" y="21"/>
                    </a:cubicBezTo>
                    <a:cubicBezTo>
                      <a:pt x="69" y="16"/>
                      <a:pt x="69" y="16"/>
                      <a:pt x="69" y="16"/>
                    </a:cubicBezTo>
                    <a:close/>
                    <a:moveTo>
                      <a:pt x="69" y="69"/>
                    </a:moveTo>
                    <a:cubicBezTo>
                      <a:pt x="65" y="69"/>
                      <a:pt x="61" y="70"/>
                      <a:pt x="58" y="73"/>
                    </a:cubicBezTo>
                    <a:cubicBezTo>
                      <a:pt x="56" y="76"/>
                      <a:pt x="54" y="79"/>
                      <a:pt x="54" y="83"/>
                    </a:cubicBezTo>
                    <a:cubicBezTo>
                      <a:pt x="54" y="86"/>
                      <a:pt x="55" y="88"/>
                      <a:pt x="56" y="90"/>
                    </a:cubicBezTo>
                    <a:cubicBezTo>
                      <a:pt x="57" y="92"/>
                      <a:pt x="58" y="94"/>
                      <a:pt x="60" y="95"/>
                    </a:cubicBezTo>
                    <a:cubicBezTo>
                      <a:pt x="60" y="95"/>
                      <a:pt x="61" y="95"/>
                      <a:pt x="61" y="96"/>
                    </a:cubicBezTo>
                    <a:cubicBezTo>
                      <a:pt x="61" y="109"/>
                      <a:pt x="61" y="109"/>
                      <a:pt x="61" y="109"/>
                    </a:cubicBezTo>
                    <a:cubicBezTo>
                      <a:pt x="61" y="112"/>
                      <a:pt x="61" y="112"/>
                      <a:pt x="61" y="112"/>
                    </a:cubicBezTo>
                    <a:cubicBezTo>
                      <a:pt x="61" y="114"/>
                      <a:pt x="62" y="115"/>
                      <a:pt x="63" y="115"/>
                    </a:cubicBezTo>
                    <a:cubicBezTo>
                      <a:pt x="69" y="115"/>
                      <a:pt x="69" y="115"/>
                      <a:pt x="69" y="115"/>
                    </a:cubicBezTo>
                    <a:cubicBezTo>
                      <a:pt x="69" y="110"/>
                      <a:pt x="69" y="110"/>
                      <a:pt x="69" y="110"/>
                    </a:cubicBezTo>
                    <a:cubicBezTo>
                      <a:pt x="66" y="110"/>
                      <a:pt x="66" y="110"/>
                      <a:pt x="66" y="110"/>
                    </a:cubicBezTo>
                    <a:cubicBezTo>
                      <a:pt x="66" y="109"/>
                      <a:pt x="66" y="109"/>
                      <a:pt x="66" y="109"/>
                    </a:cubicBezTo>
                    <a:cubicBezTo>
                      <a:pt x="66" y="94"/>
                      <a:pt x="66" y="94"/>
                      <a:pt x="66" y="94"/>
                    </a:cubicBezTo>
                    <a:cubicBezTo>
                      <a:pt x="66" y="93"/>
                      <a:pt x="65" y="92"/>
                      <a:pt x="64" y="92"/>
                    </a:cubicBezTo>
                    <a:cubicBezTo>
                      <a:pt x="64" y="92"/>
                      <a:pt x="64" y="92"/>
                      <a:pt x="64" y="92"/>
                    </a:cubicBezTo>
                    <a:cubicBezTo>
                      <a:pt x="63" y="91"/>
                      <a:pt x="63" y="91"/>
                      <a:pt x="63" y="91"/>
                    </a:cubicBezTo>
                    <a:cubicBezTo>
                      <a:pt x="62" y="90"/>
                      <a:pt x="61" y="89"/>
                      <a:pt x="60" y="88"/>
                    </a:cubicBezTo>
                    <a:cubicBezTo>
                      <a:pt x="59" y="86"/>
                      <a:pt x="59" y="85"/>
                      <a:pt x="59" y="83"/>
                    </a:cubicBezTo>
                    <a:cubicBezTo>
                      <a:pt x="59" y="81"/>
                      <a:pt x="60" y="78"/>
                      <a:pt x="62" y="76"/>
                    </a:cubicBezTo>
                    <a:cubicBezTo>
                      <a:pt x="63" y="75"/>
                      <a:pt x="66" y="73"/>
                      <a:pt x="69" y="73"/>
                    </a:cubicBezTo>
                    <a:lnTo>
                      <a:pt x="69"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5" name="Freeform 196"/>
              <p:cNvSpPr>
                <a:spLocks noEditPoints="1"/>
              </p:cNvSpPr>
              <p:nvPr/>
            </p:nvSpPr>
            <p:spPr bwMode="auto">
              <a:xfrm>
                <a:off x="8126425" y="1501785"/>
                <a:ext cx="58738" cy="55564"/>
              </a:xfrm>
              <a:custGeom>
                <a:avLst/>
                <a:gdLst>
                  <a:gd name="T0" fmla="*/ 13 w 26"/>
                  <a:gd name="T1" fmla="*/ 0 h 25"/>
                  <a:gd name="T2" fmla="*/ 22 w 26"/>
                  <a:gd name="T3" fmla="*/ 3 h 25"/>
                  <a:gd name="T4" fmla="*/ 22 w 26"/>
                  <a:gd name="T5" fmla="*/ 3 h 25"/>
                  <a:gd name="T6" fmla="*/ 22 w 26"/>
                  <a:gd name="T7" fmla="*/ 3 h 25"/>
                  <a:gd name="T8" fmla="*/ 26 w 26"/>
                  <a:gd name="T9" fmla="*/ 12 h 25"/>
                  <a:gd name="T10" fmla="*/ 22 w 26"/>
                  <a:gd name="T11" fmla="*/ 22 h 25"/>
                  <a:gd name="T12" fmla="*/ 22 w 26"/>
                  <a:gd name="T13" fmla="*/ 22 h 25"/>
                  <a:gd name="T14" fmla="*/ 13 w 26"/>
                  <a:gd name="T15" fmla="*/ 25 h 25"/>
                  <a:gd name="T16" fmla="*/ 13 w 26"/>
                  <a:gd name="T17" fmla="*/ 21 h 25"/>
                  <a:gd name="T18" fmla="*/ 18 w 26"/>
                  <a:gd name="T19" fmla="*/ 18 h 25"/>
                  <a:gd name="T20" fmla="*/ 18 w 26"/>
                  <a:gd name="T21" fmla="*/ 18 h 25"/>
                  <a:gd name="T22" fmla="*/ 18 w 26"/>
                  <a:gd name="T23" fmla="*/ 18 h 25"/>
                  <a:gd name="T24" fmla="*/ 21 w 26"/>
                  <a:gd name="T25" fmla="*/ 12 h 25"/>
                  <a:gd name="T26" fmla="*/ 18 w 26"/>
                  <a:gd name="T27" fmla="*/ 7 h 25"/>
                  <a:gd name="T28" fmla="*/ 18 w 26"/>
                  <a:gd name="T29" fmla="*/ 7 h 25"/>
                  <a:gd name="T30" fmla="*/ 13 w 26"/>
                  <a:gd name="T31" fmla="*/ 4 h 25"/>
                  <a:gd name="T32" fmla="*/ 13 w 26"/>
                  <a:gd name="T33" fmla="*/ 0 h 25"/>
                  <a:gd name="T34" fmla="*/ 13 w 26"/>
                  <a:gd name="T35" fmla="*/ 25 h 25"/>
                  <a:gd name="T36" fmla="*/ 3 w 26"/>
                  <a:gd name="T37" fmla="*/ 22 h 25"/>
                  <a:gd name="T38" fmla="*/ 0 w 26"/>
                  <a:gd name="T39" fmla="*/ 12 h 25"/>
                  <a:gd name="T40" fmla="*/ 3 w 26"/>
                  <a:gd name="T41" fmla="*/ 3 h 25"/>
                  <a:gd name="T42" fmla="*/ 3 w 26"/>
                  <a:gd name="T43" fmla="*/ 3 h 25"/>
                  <a:gd name="T44" fmla="*/ 13 w 26"/>
                  <a:gd name="T45" fmla="*/ 0 h 25"/>
                  <a:gd name="T46" fmla="*/ 13 w 26"/>
                  <a:gd name="T47" fmla="*/ 4 h 25"/>
                  <a:gd name="T48" fmla="*/ 7 w 26"/>
                  <a:gd name="T49" fmla="*/ 7 h 25"/>
                  <a:gd name="T50" fmla="*/ 7 w 26"/>
                  <a:gd name="T51" fmla="*/ 7 h 25"/>
                  <a:gd name="T52" fmla="*/ 7 w 26"/>
                  <a:gd name="T53" fmla="*/ 7 h 25"/>
                  <a:gd name="T54" fmla="*/ 4 w 26"/>
                  <a:gd name="T55" fmla="*/ 12 h 25"/>
                  <a:gd name="T56" fmla="*/ 7 w 26"/>
                  <a:gd name="T57" fmla="*/ 18 h 25"/>
                  <a:gd name="T58" fmla="*/ 13 w 26"/>
                  <a:gd name="T59" fmla="*/ 21 h 25"/>
                  <a:gd name="T60" fmla="*/ 13 w 26"/>
                  <a:gd name="T6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 h="25">
                    <a:moveTo>
                      <a:pt x="13" y="0"/>
                    </a:moveTo>
                    <a:cubicBezTo>
                      <a:pt x="16" y="0"/>
                      <a:pt x="19" y="1"/>
                      <a:pt x="22" y="3"/>
                    </a:cubicBezTo>
                    <a:cubicBezTo>
                      <a:pt x="22" y="3"/>
                      <a:pt x="22" y="3"/>
                      <a:pt x="22" y="3"/>
                    </a:cubicBezTo>
                    <a:cubicBezTo>
                      <a:pt x="22" y="3"/>
                      <a:pt x="22" y="3"/>
                      <a:pt x="22" y="3"/>
                    </a:cubicBezTo>
                    <a:cubicBezTo>
                      <a:pt x="24" y="6"/>
                      <a:pt x="26" y="9"/>
                      <a:pt x="26" y="12"/>
                    </a:cubicBezTo>
                    <a:cubicBezTo>
                      <a:pt x="26" y="16"/>
                      <a:pt x="24" y="19"/>
                      <a:pt x="22" y="22"/>
                    </a:cubicBezTo>
                    <a:cubicBezTo>
                      <a:pt x="22" y="22"/>
                      <a:pt x="22" y="22"/>
                      <a:pt x="22" y="22"/>
                    </a:cubicBezTo>
                    <a:cubicBezTo>
                      <a:pt x="19" y="24"/>
                      <a:pt x="16" y="25"/>
                      <a:pt x="13" y="25"/>
                    </a:cubicBezTo>
                    <a:cubicBezTo>
                      <a:pt x="13" y="21"/>
                      <a:pt x="13" y="21"/>
                      <a:pt x="13" y="21"/>
                    </a:cubicBezTo>
                    <a:cubicBezTo>
                      <a:pt x="15" y="21"/>
                      <a:pt x="17" y="20"/>
                      <a:pt x="18" y="18"/>
                    </a:cubicBezTo>
                    <a:cubicBezTo>
                      <a:pt x="18" y="18"/>
                      <a:pt x="18" y="18"/>
                      <a:pt x="18" y="18"/>
                    </a:cubicBezTo>
                    <a:cubicBezTo>
                      <a:pt x="18" y="18"/>
                      <a:pt x="18" y="18"/>
                      <a:pt x="18" y="18"/>
                    </a:cubicBezTo>
                    <a:cubicBezTo>
                      <a:pt x="20" y="17"/>
                      <a:pt x="21" y="15"/>
                      <a:pt x="21" y="12"/>
                    </a:cubicBezTo>
                    <a:cubicBezTo>
                      <a:pt x="21" y="10"/>
                      <a:pt x="20" y="8"/>
                      <a:pt x="18" y="7"/>
                    </a:cubicBezTo>
                    <a:cubicBezTo>
                      <a:pt x="18" y="7"/>
                      <a:pt x="18" y="7"/>
                      <a:pt x="18" y="7"/>
                    </a:cubicBezTo>
                    <a:cubicBezTo>
                      <a:pt x="17" y="5"/>
                      <a:pt x="15" y="4"/>
                      <a:pt x="13" y="4"/>
                    </a:cubicBezTo>
                    <a:lnTo>
                      <a:pt x="13" y="0"/>
                    </a:lnTo>
                    <a:close/>
                    <a:moveTo>
                      <a:pt x="13" y="25"/>
                    </a:moveTo>
                    <a:cubicBezTo>
                      <a:pt x="9" y="25"/>
                      <a:pt x="6" y="24"/>
                      <a:pt x="3" y="22"/>
                    </a:cubicBezTo>
                    <a:cubicBezTo>
                      <a:pt x="1" y="19"/>
                      <a:pt x="0" y="16"/>
                      <a:pt x="0" y="12"/>
                    </a:cubicBezTo>
                    <a:cubicBezTo>
                      <a:pt x="0" y="9"/>
                      <a:pt x="1" y="6"/>
                      <a:pt x="3" y="3"/>
                    </a:cubicBezTo>
                    <a:cubicBezTo>
                      <a:pt x="3" y="3"/>
                      <a:pt x="3" y="3"/>
                      <a:pt x="3" y="3"/>
                    </a:cubicBezTo>
                    <a:cubicBezTo>
                      <a:pt x="6" y="1"/>
                      <a:pt x="9" y="0"/>
                      <a:pt x="13" y="0"/>
                    </a:cubicBezTo>
                    <a:cubicBezTo>
                      <a:pt x="13" y="4"/>
                      <a:pt x="13" y="4"/>
                      <a:pt x="13" y="4"/>
                    </a:cubicBezTo>
                    <a:cubicBezTo>
                      <a:pt x="10" y="4"/>
                      <a:pt x="8" y="5"/>
                      <a:pt x="7" y="7"/>
                    </a:cubicBezTo>
                    <a:cubicBezTo>
                      <a:pt x="7" y="7"/>
                      <a:pt x="7" y="7"/>
                      <a:pt x="7" y="7"/>
                    </a:cubicBezTo>
                    <a:cubicBezTo>
                      <a:pt x="7" y="7"/>
                      <a:pt x="7" y="7"/>
                      <a:pt x="7" y="7"/>
                    </a:cubicBezTo>
                    <a:cubicBezTo>
                      <a:pt x="5" y="8"/>
                      <a:pt x="4" y="10"/>
                      <a:pt x="4" y="12"/>
                    </a:cubicBezTo>
                    <a:cubicBezTo>
                      <a:pt x="4" y="15"/>
                      <a:pt x="5" y="17"/>
                      <a:pt x="7" y="18"/>
                    </a:cubicBezTo>
                    <a:cubicBezTo>
                      <a:pt x="8" y="20"/>
                      <a:pt x="10" y="21"/>
                      <a:pt x="13" y="21"/>
                    </a:cubicBezTo>
                    <a:lnTo>
                      <a:pt x="13"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6" name="Freeform 197"/>
              <p:cNvSpPr>
                <a:spLocks noEditPoints="1"/>
              </p:cNvSpPr>
              <p:nvPr/>
            </p:nvSpPr>
            <p:spPr bwMode="auto">
              <a:xfrm>
                <a:off x="7940688" y="1641485"/>
                <a:ext cx="115888" cy="114301"/>
              </a:xfrm>
              <a:custGeom>
                <a:avLst/>
                <a:gdLst>
                  <a:gd name="T0" fmla="*/ 26 w 51"/>
                  <a:gd name="T1" fmla="*/ 46 h 51"/>
                  <a:gd name="T2" fmla="*/ 40 w 51"/>
                  <a:gd name="T3" fmla="*/ 40 h 51"/>
                  <a:gd name="T4" fmla="*/ 40 w 51"/>
                  <a:gd name="T5" fmla="*/ 40 h 51"/>
                  <a:gd name="T6" fmla="*/ 40 w 51"/>
                  <a:gd name="T7" fmla="*/ 40 h 51"/>
                  <a:gd name="T8" fmla="*/ 46 w 51"/>
                  <a:gd name="T9" fmla="*/ 25 h 51"/>
                  <a:gd name="T10" fmla="*/ 40 w 51"/>
                  <a:gd name="T11" fmla="*/ 11 h 51"/>
                  <a:gd name="T12" fmla="*/ 26 w 51"/>
                  <a:gd name="T13" fmla="*/ 5 h 51"/>
                  <a:gd name="T14" fmla="*/ 26 w 51"/>
                  <a:gd name="T15" fmla="*/ 0 h 51"/>
                  <a:gd name="T16" fmla="*/ 44 w 51"/>
                  <a:gd name="T17" fmla="*/ 7 h 51"/>
                  <a:gd name="T18" fmla="*/ 51 w 51"/>
                  <a:gd name="T19" fmla="*/ 25 h 51"/>
                  <a:gd name="T20" fmla="*/ 44 w 51"/>
                  <a:gd name="T21" fmla="*/ 43 h 51"/>
                  <a:gd name="T22" fmla="*/ 44 w 51"/>
                  <a:gd name="T23" fmla="*/ 43 h 51"/>
                  <a:gd name="T24" fmla="*/ 26 w 51"/>
                  <a:gd name="T25" fmla="*/ 51 h 51"/>
                  <a:gd name="T26" fmla="*/ 26 w 51"/>
                  <a:gd name="T27" fmla="*/ 46 h 51"/>
                  <a:gd name="T28" fmla="*/ 26 w 51"/>
                  <a:gd name="T29" fmla="*/ 40 h 51"/>
                  <a:gd name="T30" fmla="*/ 36 w 51"/>
                  <a:gd name="T31" fmla="*/ 36 h 51"/>
                  <a:gd name="T32" fmla="*/ 40 w 51"/>
                  <a:gd name="T33" fmla="*/ 25 h 51"/>
                  <a:gd name="T34" fmla="*/ 36 w 51"/>
                  <a:gd name="T35" fmla="*/ 15 h 51"/>
                  <a:gd name="T36" fmla="*/ 26 w 51"/>
                  <a:gd name="T37" fmla="*/ 10 h 51"/>
                  <a:gd name="T38" fmla="*/ 26 w 51"/>
                  <a:gd name="T39" fmla="*/ 15 h 51"/>
                  <a:gd name="T40" fmla="*/ 33 w 51"/>
                  <a:gd name="T41" fmla="*/ 18 h 51"/>
                  <a:gd name="T42" fmla="*/ 36 w 51"/>
                  <a:gd name="T43" fmla="*/ 25 h 51"/>
                  <a:gd name="T44" fmla="*/ 33 w 51"/>
                  <a:gd name="T45" fmla="*/ 32 h 51"/>
                  <a:gd name="T46" fmla="*/ 26 w 51"/>
                  <a:gd name="T47" fmla="*/ 35 h 51"/>
                  <a:gd name="T48" fmla="*/ 26 w 51"/>
                  <a:gd name="T49" fmla="*/ 40 h 51"/>
                  <a:gd name="T50" fmla="*/ 26 w 51"/>
                  <a:gd name="T51" fmla="*/ 5 h 51"/>
                  <a:gd name="T52" fmla="*/ 11 w 51"/>
                  <a:gd name="T53" fmla="*/ 11 h 51"/>
                  <a:gd name="T54" fmla="*/ 11 w 51"/>
                  <a:gd name="T55" fmla="*/ 11 h 51"/>
                  <a:gd name="T56" fmla="*/ 5 w 51"/>
                  <a:gd name="T57" fmla="*/ 25 h 51"/>
                  <a:gd name="T58" fmla="*/ 11 w 51"/>
                  <a:gd name="T59" fmla="*/ 40 h 51"/>
                  <a:gd name="T60" fmla="*/ 11 w 51"/>
                  <a:gd name="T61" fmla="*/ 40 h 51"/>
                  <a:gd name="T62" fmla="*/ 26 w 51"/>
                  <a:gd name="T63" fmla="*/ 46 h 51"/>
                  <a:gd name="T64" fmla="*/ 26 w 51"/>
                  <a:gd name="T65" fmla="*/ 51 h 51"/>
                  <a:gd name="T66" fmla="*/ 8 w 51"/>
                  <a:gd name="T67" fmla="*/ 43 h 51"/>
                  <a:gd name="T68" fmla="*/ 7 w 51"/>
                  <a:gd name="T69" fmla="*/ 43 h 51"/>
                  <a:gd name="T70" fmla="*/ 0 w 51"/>
                  <a:gd name="T71" fmla="*/ 25 h 51"/>
                  <a:gd name="T72" fmla="*/ 7 w 51"/>
                  <a:gd name="T73" fmla="*/ 7 h 51"/>
                  <a:gd name="T74" fmla="*/ 7 w 51"/>
                  <a:gd name="T75" fmla="*/ 7 h 51"/>
                  <a:gd name="T76" fmla="*/ 7 w 51"/>
                  <a:gd name="T77" fmla="*/ 7 h 51"/>
                  <a:gd name="T78" fmla="*/ 26 w 51"/>
                  <a:gd name="T79" fmla="*/ 0 h 51"/>
                  <a:gd name="T80" fmla="*/ 26 w 51"/>
                  <a:gd name="T81" fmla="*/ 5 h 51"/>
                  <a:gd name="T82" fmla="*/ 26 w 51"/>
                  <a:gd name="T83" fmla="*/ 10 h 51"/>
                  <a:gd name="T84" fmla="*/ 15 w 51"/>
                  <a:gd name="T85" fmla="*/ 15 h 51"/>
                  <a:gd name="T86" fmla="*/ 15 w 51"/>
                  <a:gd name="T87" fmla="*/ 15 h 51"/>
                  <a:gd name="T88" fmla="*/ 11 w 51"/>
                  <a:gd name="T89" fmla="*/ 25 h 51"/>
                  <a:gd name="T90" fmla="*/ 15 w 51"/>
                  <a:gd name="T91" fmla="*/ 36 h 51"/>
                  <a:gd name="T92" fmla="*/ 15 w 51"/>
                  <a:gd name="T93" fmla="*/ 36 h 51"/>
                  <a:gd name="T94" fmla="*/ 26 w 51"/>
                  <a:gd name="T95" fmla="*/ 40 h 51"/>
                  <a:gd name="T96" fmla="*/ 26 w 51"/>
                  <a:gd name="T97" fmla="*/ 35 h 51"/>
                  <a:gd name="T98" fmla="*/ 18 w 51"/>
                  <a:gd name="T99" fmla="*/ 32 h 51"/>
                  <a:gd name="T100" fmla="*/ 18 w 51"/>
                  <a:gd name="T101" fmla="*/ 32 h 51"/>
                  <a:gd name="T102" fmla="*/ 15 w 51"/>
                  <a:gd name="T103" fmla="*/ 25 h 51"/>
                  <a:gd name="T104" fmla="*/ 18 w 51"/>
                  <a:gd name="T105" fmla="*/ 18 h 51"/>
                  <a:gd name="T106" fmla="*/ 18 w 51"/>
                  <a:gd name="T107" fmla="*/ 18 h 51"/>
                  <a:gd name="T108" fmla="*/ 18 w 51"/>
                  <a:gd name="T109" fmla="*/ 18 h 51"/>
                  <a:gd name="T110" fmla="*/ 26 w 51"/>
                  <a:gd name="T111" fmla="*/ 15 h 51"/>
                  <a:gd name="T112" fmla="*/ 26 w 51"/>
                  <a:gd name="T113"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 h="51">
                    <a:moveTo>
                      <a:pt x="26" y="46"/>
                    </a:moveTo>
                    <a:cubicBezTo>
                      <a:pt x="31" y="46"/>
                      <a:pt x="36" y="44"/>
                      <a:pt x="40" y="40"/>
                    </a:cubicBezTo>
                    <a:cubicBezTo>
                      <a:pt x="40" y="40"/>
                      <a:pt x="40" y="40"/>
                      <a:pt x="40" y="40"/>
                    </a:cubicBezTo>
                    <a:cubicBezTo>
                      <a:pt x="40" y="40"/>
                      <a:pt x="40" y="40"/>
                      <a:pt x="40" y="40"/>
                    </a:cubicBezTo>
                    <a:cubicBezTo>
                      <a:pt x="44" y="36"/>
                      <a:pt x="46" y="31"/>
                      <a:pt x="46" y="25"/>
                    </a:cubicBezTo>
                    <a:cubicBezTo>
                      <a:pt x="46" y="20"/>
                      <a:pt x="44" y="14"/>
                      <a:pt x="40" y="11"/>
                    </a:cubicBezTo>
                    <a:cubicBezTo>
                      <a:pt x="36" y="7"/>
                      <a:pt x="31" y="5"/>
                      <a:pt x="26" y="5"/>
                    </a:cubicBezTo>
                    <a:cubicBezTo>
                      <a:pt x="26" y="0"/>
                      <a:pt x="26" y="0"/>
                      <a:pt x="26" y="0"/>
                    </a:cubicBezTo>
                    <a:cubicBezTo>
                      <a:pt x="33" y="0"/>
                      <a:pt x="39" y="3"/>
                      <a:pt x="44" y="7"/>
                    </a:cubicBezTo>
                    <a:cubicBezTo>
                      <a:pt x="48" y="12"/>
                      <a:pt x="51" y="18"/>
                      <a:pt x="51" y="25"/>
                    </a:cubicBezTo>
                    <a:cubicBezTo>
                      <a:pt x="51" y="32"/>
                      <a:pt x="48" y="39"/>
                      <a:pt x="44" y="43"/>
                    </a:cubicBezTo>
                    <a:cubicBezTo>
                      <a:pt x="44" y="43"/>
                      <a:pt x="44" y="43"/>
                      <a:pt x="44" y="43"/>
                    </a:cubicBezTo>
                    <a:cubicBezTo>
                      <a:pt x="39" y="48"/>
                      <a:pt x="33" y="51"/>
                      <a:pt x="26" y="51"/>
                    </a:cubicBezTo>
                    <a:cubicBezTo>
                      <a:pt x="26" y="46"/>
                      <a:pt x="26" y="46"/>
                      <a:pt x="26" y="46"/>
                    </a:cubicBezTo>
                    <a:close/>
                    <a:moveTo>
                      <a:pt x="26" y="40"/>
                    </a:moveTo>
                    <a:cubicBezTo>
                      <a:pt x="30" y="40"/>
                      <a:pt x="33" y="38"/>
                      <a:pt x="36" y="36"/>
                    </a:cubicBezTo>
                    <a:cubicBezTo>
                      <a:pt x="39" y="33"/>
                      <a:pt x="40" y="29"/>
                      <a:pt x="40" y="25"/>
                    </a:cubicBezTo>
                    <a:cubicBezTo>
                      <a:pt x="40" y="21"/>
                      <a:pt x="39" y="17"/>
                      <a:pt x="36" y="15"/>
                    </a:cubicBezTo>
                    <a:cubicBezTo>
                      <a:pt x="33" y="12"/>
                      <a:pt x="30" y="10"/>
                      <a:pt x="26" y="10"/>
                    </a:cubicBezTo>
                    <a:cubicBezTo>
                      <a:pt x="26" y="15"/>
                      <a:pt x="26" y="15"/>
                      <a:pt x="26" y="15"/>
                    </a:cubicBezTo>
                    <a:cubicBezTo>
                      <a:pt x="28" y="15"/>
                      <a:pt x="31" y="16"/>
                      <a:pt x="33" y="18"/>
                    </a:cubicBezTo>
                    <a:cubicBezTo>
                      <a:pt x="34" y="20"/>
                      <a:pt x="36" y="22"/>
                      <a:pt x="36" y="25"/>
                    </a:cubicBezTo>
                    <a:cubicBezTo>
                      <a:pt x="36" y="28"/>
                      <a:pt x="34" y="31"/>
                      <a:pt x="33" y="32"/>
                    </a:cubicBezTo>
                    <a:cubicBezTo>
                      <a:pt x="31" y="34"/>
                      <a:pt x="28" y="35"/>
                      <a:pt x="26" y="35"/>
                    </a:cubicBezTo>
                    <a:lnTo>
                      <a:pt x="26" y="40"/>
                    </a:lnTo>
                    <a:close/>
                    <a:moveTo>
                      <a:pt x="26" y="5"/>
                    </a:moveTo>
                    <a:cubicBezTo>
                      <a:pt x="20" y="5"/>
                      <a:pt x="15" y="7"/>
                      <a:pt x="11" y="11"/>
                    </a:cubicBezTo>
                    <a:cubicBezTo>
                      <a:pt x="11" y="11"/>
                      <a:pt x="11" y="11"/>
                      <a:pt x="11" y="11"/>
                    </a:cubicBezTo>
                    <a:cubicBezTo>
                      <a:pt x="7" y="14"/>
                      <a:pt x="5" y="20"/>
                      <a:pt x="5" y="25"/>
                    </a:cubicBezTo>
                    <a:cubicBezTo>
                      <a:pt x="5" y="31"/>
                      <a:pt x="7" y="36"/>
                      <a:pt x="11" y="40"/>
                    </a:cubicBezTo>
                    <a:cubicBezTo>
                      <a:pt x="11" y="40"/>
                      <a:pt x="11" y="40"/>
                      <a:pt x="11" y="40"/>
                    </a:cubicBezTo>
                    <a:cubicBezTo>
                      <a:pt x="15" y="44"/>
                      <a:pt x="20" y="46"/>
                      <a:pt x="26" y="46"/>
                    </a:cubicBezTo>
                    <a:cubicBezTo>
                      <a:pt x="26" y="51"/>
                      <a:pt x="26" y="51"/>
                      <a:pt x="26" y="51"/>
                    </a:cubicBezTo>
                    <a:cubicBezTo>
                      <a:pt x="19" y="51"/>
                      <a:pt x="12" y="48"/>
                      <a:pt x="8" y="43"/>
                    </a:cubicBezTo>
                    <a:cubicBezTo>
                      <a:pt x="7" y="43"/>
                      <a:pt x="7" y="43"/>
                      <a:pt x="7" y="43"/>
                    </a:cubicBezTo>
                    <a:cubicBezTo>
                      <a:pt x="3" y="39"/>
                      <a:pt x="0" y="32"/>
                      <a:pt x="0" y="25"/>
                    </a:cubicBezTo>
                    <a:cubicBezTo>
                      <a:pt x="0" y="18"/>
                      <a:pt x="3" y="12"/>
                      <a:pt x="7" y="7"/>
                    </a:cubicBezTo>
                    <a:cubicBezTo>
                      <a:pt x="7" y="7"/>
                      <a:pt x="7" y="7"/>
                      <a:pt x="7" y="7"/>
                    </a:cubicBezTo>
                    <a:cubicBezTo>
                      <a:pt x="7" y="7"/>
                      <a:pt x="7" y="7"/>
                      <a:pt x="7" y="7"/>
                    </a:cubicBezTo>
                    <a:cubicBezTo>
                      <a:pt x="12" y="3"/>
                      <a:pt x="18" y="0"/>
                      <a:pt x="26" y="0"/>
                    </a:cubicBezTo>
                    <a:cubicBezTo>
                      <a:pt x="26" y="5"/>
                      <a:pt x="26" y="5"/>
                      <a:pt x="26" y="5"/>
                    </a:cubicBezTo>
                    <a:close/>
                    <a:moveTo>
                      <a:pt x="26" y="10"/>
                    </a:moveTo>
                    <a:cubicBezTo>
                      <a:pt x="21" y="10"/>
                      <a:pt x="18" y="12"/>
                      <a:pt x="15" y="15"/>
                    </a:cubicBezTo>
                    <a:cubicBezTo>
                      <a:pt x="15" y="15"/>
                      <a:pt x="15" y="15"/>
                      <a:pt x="15" y="15"/>
                    </a:cubicBezTo>
                    <a:cubicBezTo>
                      <a:pt x="12" y="17"/>
                      <a:pt x="11" y="21"/>
                      <a:pt x="11" y="25"/>
                    </a:cubicBezTo>
                    <a:cubicBezTo>
                      <a:pt x="11" y="29"/>
                      <a:pt x="12" y="33"/>
                      <a:pt x="15" y="36"/>
                    </a:cubicBezTo>
                    <a:cubicBezTo>
                      <a:pt x="15" y="36"/>
                      <a:pt x="15" y="36"/>
                      <a:pt x="15" y="36"/>
                    </a:cubicBezTo>
                    <a:cubicBezTo>
                      <a:pt x="18" y="38"/>
                      <a:pt x="21" y="40"/>
                      <a:pt x="26" y="40"/>
                    </a:cubicBezTo>
                    <a:cubicBezTo>
                      <a:pt x="26" y="35"/>
                      <a:pt x="26" y="35"/>
                      <a:pt x="26" y="35"/>
                    </a:cubicBezTo>
                    <a:cubicBezTo>
                      <a:pt x="23" y="35"/>
                      <a:pt x="20" y="34"/>
                      <a:pt x="18" y="32"/>
                    </a:cubicBezTo>
                    <a:cubicBezTo>
                      <a:pt x="18" y="32"/>
                      <a:pt x="18" y="32"/>
                      <a:pt x="18" y="32"/>
                    </a:cubicBezTo>
                    <a:cubicBezTo>
                      <a:pt x="17" y="30"/>
                      <a:pt x="15" y="28"/>
                      <a:pt x="15" y="25"/>
                    </a:cubicBezTo>
                    <a:cubicBezTo>
                      <a:pt x="15" y="22"/>
                      <a:pt x="17" y="20"/>
                      <a:pt x="18" y="18"/>
                    </a:cubicBezTo>
                    <a:cubicBezTo>
                      <a:pt x="18" y="18"/>
                      <a:pt x="18" y="18"/>
                      <a:pt x="18" y="18"/>
                    </a:cubicBezTo>
                    <a:cubicBezTo>
                      <a:pt x="18" y="18"/>
                      <a:pt x="18" y="18"/>
                      <a:pt x="18" y="18"/>
                    </a:cubicBezTo>
                    <a:cubicBezTo>
                      <a:pt x="20" y="16"/>
                      <a:pt x="23" y="15"/>
                      <a:pt x="26" y="15"/>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7" name="Freeform 198"/>
              <p:cNvSpPr>
                <a:spLocks noEditPoints="1"/>
              </p:cNvSpPr>
              <p:nvPr/>
            </p:nvSpPr>
            <p:spPr bwMode="auto">
              <a:xfrm>
                <a:off x="8129600" y="1641485"/>
                <a:ext cx="114300" cy="114301"/>
              </a:xfrm>
              <a:custGeom>
                <a:avLst/>
                <a:gdLst>
                  <a:gd name="T0" fmla="*/ 26 w 51"/>
                  <a:gd name="T1" fmla="*/ 5 h 51"/>
                  <a:gd name="T2" fmla="*/ 26 w 51"/>
                  <a:gd name="T3" fmla="*/ 5 h 51"/>
                  <a:gd name="T4" fmla="*/ 26 w 51"/>
                  <a:gd name="T5" fmla="*/ 0 h 51"/>
                  <a:gd name="T6" fmla="*/ 26 w 51"/>
                  <a:gd name="T7" fmla="*/ 0 h 51"/>
                  <a:gd name="T8" fmla="*/ 44 w 51"/>
                  <a:gd name="T9" fmla="*/ 7 h 51"/>
                  <a:gd name="T10" fmla="*/ 44 w 51"/>
                  <a:gd name="T11" fmla="*/ 7 h 51"/>
                  <a:gd name="T12" fmla="*/ 44 w 51"/>
                  <a:gd name="T13" fmla="*/ 7 h 51"/>
                  <a:gd name="T14" fmla="*/ 51 w 51"/>
                  <a:gd name="T15" fmla="*/ 25 h 51"/>
                  <a:gd name="T16" fmla="*/ 44 w 51"/>
                  <a:gd name="T17" fmla="*/ 43 h 51"/>
                  <a:gd name="T18" fmla="*/ 44 w 51"/>
                  <a:gd name="T19" fmla="*/ 43 h 51"/>
                  <a:gd name="T20" fmla="*/ 26 w 51"/>
                  <a:gd name="T21" fmla="*/ 51 h 51"/>
                  <a:gd name="T22" fmla="*/ 26 w 51"/>
                  <a:gd name="T23" fmla="*/ 51 h 51"/>
                  <a:gd name="T24" fmla="*/ 26 w 51"/>
                  <a:gd name="T25" fmla="*/ 46 h 51"/>
                  <a:gd name="T26" fmla="*/ 26 w 51"/>
                  <a:gd name="T27" fmla="*/ 46 h 51"/>
                  <a:gd name="T28" fmla="*/ 40 w 51"/>
                  <a:gd name="T29" fmla="*/ 40 h 51"/>
                  <a:gd name="T30" fmla="*/ 41 w 51"/>
                  <a:gd name="T31" fmla="*/ 40 h 51"/>
                  <a:gd name="T32" fmla="*/ 46 w 51"/>
                  <a:gd name="T33" fmla="*/ 25 h 51"/>
                  <a:gd name="T34" fmla="*/ 40 w 51"/>
                  <a:gd name="T35" fmla="*/ 11 h 51"/>
                  <a:gd name="T36" fmla="*/ 40 w 51"/>
                  <a:gd name="T37" fmla="*/ 11 h 51"/>
                  <a:gd name="T38" fmla="*/ 26 w 51"/>
                  <a:gd name="T39" fmla="*/ 5 h 51"/>
                  <a:gd name="T40" fmla="*/ 26 w 51"/>
                  <a:gd name="T41" fmla="*/ 40 h 51"/>
                  <a:gd name="T42" fmla="*/ 26 w 51"/>
                  <a:gd name="T43" fmla="*/ 40 h 51"/>
                  <a:gd name="T44" fmla="*/ 36 w 51"/>
                  <a:gd name="T45" fmla="*/ 36 h 51"/>
                  <a:gd name="T46" fmla="*/ 41 w 51"/>
                  <a:gd name="T47" fmla="*/ 25 h 51"/>
                  <a:gd name="T48" fmla="*/ 36 w 51"/>
                  <a:gd name="T49" fmla="*/ 15 h 51"/>
                  <a:gd name="T50" fmla="*/ 26 w 51"/>
                  <a:gd name="T51" fmla="*/ 10 h 51"/>
                  <a:gd name="T52" fmla="*/ 26 w 51"/>
                  <a:gd name="T53" fmla="*/ 10 h 51"/>
                  <a:gd name="T54" fmla="*/ 26 w 51"/>
                  <a:gd name="T55" fmla="*/ 15 h 51"/>
                  <a:gd name="T56" fmla="*/ 26 w 51"/>
                  <a:gd name="T57" fmla="*/ 15 h 51"/>
                  <a:gd name="T58" fmla="*/ 33 w 51"/>
                  <a:gd name="T59" fmla="*/ 18 h 51"/>
                  <a:gd name="T60" fmla="*/ 36 w 51"/>
                  <a:gd name="T61" fmla="*/ 25 h 51"/>
                  <a:gd name="T62" fmla="*/ 33 w 51"/>
                  <a:gd name="T63" fmla="*/ 32 h 51"/>
                  <a:gd name="T64" fmla="*/ 26 w 51"/>
                  <a:gd name="T65" fmla="*/ 35 h 51"/>
                  <a:gd name="T66" fmla="*/ 26 w 51"/>
                  <a:gd name="T67" fmla="*/ 35 h 51"/>
                  <a:gd name="T68" fmla="*/ 26 w 51"/>
                  <a:gd name="T69" fmla="*/ 40 h 51"/>
                  <a:gd name="T70" fmla="*/ 26 w 51"/>
                  <a:gd name="T71" fmla="*/ 5 h 51"/>
                  <a:gd name="T72" fmla="*/ 11 w 51"/>
                  <a:gd name="T73" fmla="*/ 11 h 51"/>
                  <a:gd name="T74" fmla="*/ 11 w 51"/>
                  <a:gd name="T75" fmla="*/ 11 h 51"/>
                  <a:gd name="T76" fmla="*/ 5 w 51"/>
                  <a:gd name="T77" fmla="*/ 25 h 51"/>
                  <a:gd name="T78" fmla="*/ 11 w 51"/>
                  <a:gd name="T79" fmla="*/ 40 h 51"/>
                  <a:gd name="T80" fmla="*/ 11 w 51"/>
                  <a:gd name="T81" fmla="*/ 40 h 51"/>
                  <a:gd name="T82" fmla="*/ 26 w 51"/>
                  <a:gd name="T83" fmla="*/ 46 h 51"/>
                  <a:gd name="T84" fmla="*/ 26 w 51"/>
                  <a:gd name="T85" fmla="*/ 51 h 51"/>
                  <a:gd name="T86" fmla="*/ 8 w 51"/>
                  <a:gd name="T87" fmla="*/ 43 h 51"/>
                  <a:gd name="T88" fmla="*/ 8 w 51"/>
                  <a:gd name="T89" fmla="*/ 43 h 51"/>
                  <a:gd name="T90" fmla="*/ 8 w 51"/>
                  <a:gd name="T91" fmla="*/ 43 h 51"/>
                  <a:gd name="T92" fmla="*/ 0 w 51"/>
                  <a:gd name="T93" fmla="*/ 25 h 51"/>
                  <a:gd name="T94" fmla="*/ 8 w 51"/>
                  <a:gd name="T95" fmla="*/ 7 h 51"/>
                  <a:gd name="T96" fmla="*/ 8 w 51"/>
                  <a:gd name="T97" fmla="*/ 7 h 51"/>
                  <a:gd name="T98" fmla="*/ 8 w 51"/>
                  <a:gd name="T99" fmla="*/ 7 h 51"/>
                  <a:gd name="T100" fmla="*/ 26 w 51"/>
                  <a:gd name="T101" fmla="*/ 0 h 51"/>
                  <a:gd name="T102" fmla="*/ 26 w 51"/>
                  <a:gd name="T103" fmla="*/ 5 h 51"/>
                  <a:gd name="T104" fmla="*/ 26 w 51"/>
                  <a:gd name="T105" fmla="*/ 10 h 51"/>
                  <a:gd name="T106" fmla="*/ 15 w 51"/>
                  <a:gd name="T107" fmla="*/ 15 h 51"/>
                  <a:gd name="T108" fmla="*/ 11 w 51"/>
                  <a:gd name="T109" fmla="*/ 25 h 51"/>
                  <a:gd name="T110" fmla="*/ 15 w 51"/>
                  <a:gd name="T111" fmla="*/ 36 h 51"/>
                  <a:gd name="T112" fmla="*/ 26 w 51"/>
                  <a:gd name="T113" fmla="*/ 40 h 51"/>
                  <a:gd name="T114" fmla="*/ 26 w 51"/>
                  <a:gd name="T115" fmla="*/ 35 h 51"/>
                  <a:gd name="T116" fmla="*/ 19 w 51"/>
                  <a:gd name="T117" fmla="*/ 32 h 51"/>
                  <a:gd name="T118" fmla="*/ 16 w 51"/>
                  <a:gd name="T119" fmla="*/ 25 h 51"/>
                  <a:gd name="T120" fmla="*/ 19 w 51"/>
                  <a:gd name="T121" fmla="*/ 18 h 51"/>
                  <a:gd name="T122" fmla="*/ 26 w 51"/>
                  <a:gd name="T123" fmla="*/ 15 h 51"/>
                  <a:gd name="T124" fmla="*/ 26 w 51"/>
                  <a:gd name="T125"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51">
                    <a:moveTo>
                      <a:pt x="26" y="5"/>
                    </a:moveTo>
                    <a:cubicBezTo>
                      <a:pt x="26" y="5"/>
                      <a:pt x="26" y="5"/>
                      <a:pt x="26" y="5"/>
                    </a:cubicBezTo>
                    <a:cubicBezTo>
                      <a:pt x="26" y="0"/>
                      <a:pt x="26" y="0"/>
                      <a:pt x="26" y="0"/>
                    </a:cubicBezTo>
                    <a:cubicBezTo>
                      <a:pt x="26" y="0"/>
                      <a:pt x="26" y="0"/>
                      <a:pt x="26" y="0"/>
                    </a:cubicBezTo>
                    <a:cubicBezTo>
                      <a:pt x="33" y="0"/>
                      <a:pt x="39" y="3"/>
                      <a:pt x="44" y="7"/>
                    </a:cubicBezTo>
                    <a:cubicBezTo>
                      <a:pt x="44" y="7"/>
                      <a:pt x="44" y="7"/>
                      <a:pt x="44" y="7"/>
                    </a:cubicBezTo>
                    <a:cubicBezTo>
                      <a:pt x="44" y="7"/>
                      <a:pt x="44" y="7"/>
                      <a:pt x="44" y="7"/>
                    </a:cubicBezTo>
                    <a:cubicBezTo>
                      <a:pt x="48" y="12"/>
                      <a:pt x="51" y="18"/>
                      <a:pt x="51" y="25"/>
                    </a:cubicBezTo>
                    <a:cubicBezTo>
                      <a:pt x="51" y="32"/>
                      <a:pt x="48" y="39"/>
                      <a:pt x="44" y="43"/>
                    </a:cubicBezTo>
                    <a:cubicBezTo>
                      <a:pt x="44" y="43"/>
                      <a:pt x="44" y="43"/>
                      <a:pt x="44" y="43"/>
                    </a:cubicBezTo>
                    <a:cubicBezTo>
                      <a:pt x="39" y="48"/>
                      <a:pt x="33" y="51"/>
                      <a:pt x="26" y="51"/>
                    </a:cubicBezTo>
                    <a:cubicBezTo>
                      <a:pt x="26" y="51"/>
                      <a:pt x="26" y="51"/>
                      <a:pt x="26" y="51"/>
                    </a:cubicBezTo>
                    <a:cubicBezTo>
                      <a:pt x="26" y="46"/>
                      <a:pt x="26" y="46"/>
                      <a:pt x="26" y="46"/>
                    </a:cubicBezTo>
                    <a:cubicBezTo>
                      <a:pt x="26" y="46"/>
                      <a:pt x="26" y="46"/>
                      <a:pt x="26" y="46"/>
                    </a:cubicBezTo>
                    <a:cubicBezTo>
                      <a:pt x="31" y="46"/>
                      <a:pt x="37" y="44"/>
                      <a:pt x="40" y="40"/>
                    </a:cubicBezTo>
                    <a:cubicBezTo>
                      <a:pt x="41" y="40"/>
                      <a:pt x="41" y="40"/>
                      <a:pt x="41" y="40"/>
                    </a:cubicBezTo>
                    <a:cubicBezTo>
                      <a:pt x="44" y="36"/>
                      <a:pt x="46" y="31"/>
                      <a:pt x="46" y="25"/>
                    </a:cubicBezTo>
                    <a:cubicBezTo>
                      <a:pt x="46" y="20"/>
                      <a:pt x="44" y="14"/>
                      <a:pt x="40" y="11"/>
                    </a:cubicBezTo>
                    <a:cubicBezTo>
                      <a:pt x="40" y="11"/>
                      <a:pt x="40" y="11"/>
                      <a:pt x="40" y="11"/>
                    </a:cubicBezTo>
                    <a:cubicBezTo>
                      <a:pt x="37" y="7"/>
                      <a:pt x="31" y="5"/>
                      <a:pt x="26" y="5"/>
                    </a:cubicBezTo>
                    <a:close/>
                    <a:moveTo>
                      <a:pt x="26" y="40"/>
                    </a:moveTo>
                    <a:cubicBezTo>
                      <a:pt x="26" y="40"/>
                      <a:pt x="26" y="40"/>
                      <a:pt x="26" y="40"/>
                    </a:cubicBezTo>
                    <a:cubicBezTo>
                      <a:pt x="30" y="40"/>
                      <a:pt x="34" y="38"/>
                      <a:pt x="36" y="36"/>
                    </a:cubicBezTo>
                    <a:cubicBezTo>
                      <a:pt x="39" y="33"/>
                      <a:pt x="41" y="29"/>
                      <a:pt x="41" y="25"/>
                    </a:cubicBezTo>
                    <a:cubicBezTo>
                      <a:pt x="41" y="21"/>
                      <a:pt x="39" y="17"/>
                      <a:pt x="36" y="15"/>
                    </a:cubicBezTo>
                    <a:cubicBezTo>
                      <a:pt x="34" y="12"/>
                      <a:pt x="30" y="10"/>
                      <a:pt x="26" y="10"/>
                    </a:cubicBezTo>
                    <a:cubicBezTo>
                      <a:pt x="26" y="10"/>
                      <a:pt x="26" y="10"/>
                      <a:pt x="26" y="10"/>
                    </a:cubicBezTo>
                    <a:cubicBezTo>
                      <a:pt x="26" y="15"/>
                      <a:pt x="26" y="15"/>
                      <a:pt x="26" y="15"/>
                    </a:cubicBezTo>
                    <a:cubicBezTo>
                      <a:pt x="26" y="15"/>
                      <a:pt x="26" y="15"/>
                      <a:pt x="26" y="15"/>
                    </a:cubicBezTo>
                    <a:cubicBezTo>
                      <a:pt x="29" y="15"/>
                      <a:pt x="31" y="16"/>
                      <a:pt x="33" y="18"/>
                    </a:cubicBezTo>
                    <a:cubicBezTo>
                      <a:pt x="35" y="20"/>
                      <a:pt x="36" y="22"/>
                      <a:pt x="36" y="25"/>
                    </a:cubicBezTo>
                    <a:cubicBezTo>
                      <a:pt x="36" y="28"/>
                      <a:pt x="35" y="31"/>
                      <a:pt x="33" y="32"/>
                    </a:cubicBezTo>
                    <a:cubicBezTo>
                      <a:pt x="31" y="34"/>
                      <a:pt x="29" y="35"/>
                      <a:pt x="26" y="35"/>
                    </a:cubicBezTo>
                    <a:cubicBezTo>
                      <a:pt x="26" y="35"/>
                      <a:pt x="26" y="35"/>
                      <a:pt x="26" y="35"/>
                    </a:cubicBezTo>
                    <a:lnTo>
                      <a:pt x="26" y="40"/>
                    </a:lnTo>
                    <a:close/>
                    <a:moveTo>
                      <a:pt x="26" y="5"/>
                    </a:moveTo>
                    <a:cubicBezTo>
                      <a:pt x="20" y="5"/>
                      <a:pt x="15" y="7"/>
                      <a:pt x="11" y="11"/>
                    </a:cubicBezTo>
                    <a:cubicBezTo>
                      <a:pt x="11" y="11"/>
                      <a:pt x="11" y="11"/>
                      <a:pt x="11" y="11"/>
                    </a:cubicBezTo>
                    <a:cubicBezTo>
                      <a:pt x="7" y="14"/>
                      <a:pt x="5" y="20"/>
                      <a:pt x="5" y="25"/>
                    </a:cubicBezTo>
                    <a:cubicBezTo>
                      <a:pt x="5" y="31"/>
                      <a:pt x="7" y="36"/>
                      <a:pt x="11" y="40"/>
                    </a:cubicBezTo>
                    <a:cubicBezTo>
                      <a:pt x="11" y="40"/>
                      <a:pt x="11" y="40"/>
                      <a:pt x="11" y="40"/>
                    </a:cubicBezTo>
                    <a:cubicBezTo>
                      <a:pt x="15" y="44"/>
                      <a:pt x="20" y="46"/>
                      <a:pt x="26" y="46"/>
                    </a:cubicBezTo>
                    <a:cubicBezTo>
                      <a:pt x="26" y="51"/>
                      <a:pt x="26" y="51"/>
                      <a:pt x="26" y="51"/>
                    </a:cubicBezTo>
                    <a:cubicBezTo>
                      <a:pt x="19" y="51"/>
                      <a:pt x="12" y="48"/>
                      <a:pt x="8" y="43"/>
                    </a:cubicBezTo>
                    <a:cubicBezTo>
                      <a:pt x="8" y="43"/>
                      <a:pt x="8" y="43"/>
                      <a:pt x="8" y="43"/>
                    </a:cubicBezTo>
                    <a:cubicBezTo>
                      <a:pt x="8" y="43"/>
                      <a:pt x="8" y="43"/>
                      <a:pt x="8" y="43"/>
                    </a:cubicBezTo>
                    <a:cubicBezTo>
                      <a:pt x="3" y="39"/>
                      <a:pt x="0" y="32"/>
                      <a:pt x="0" y="25"/>
                    </a:cubicBezTo>
                    <a:cubicBezTo>
                      <a:pt x="0" y="18"/>
                      <a:pt x="3" y="12"/>
                      <a:pt x="8" y="7"/>
                    </a:cubicBezTo>
                    <a:cubicBezTo>
                      <a:pt x="8" y="7"/>
                      <a:pt x="8" y="7"/>
                      <a:pt x="8" y="7"/>
                    </a:cubicBezTo>
                    <a:cubicBezTo>
                      <a:pt x="8" y="7"/>
                      <a:pt x="8" y="7"/>
                      <a:pt x="8" y="7"/>
                    </a:cubicBezTo>
                    <a:cubicBezTo>
                      <a:pt x="12" y="3"/>
                      <a:pt x="19" y="0"/>
                      <a:pt x="26" y="0"/>
                    </a:cubicBezTo>
                    <a:cubicBezTo>
                      <a:pt x="26" y="5"/>
                      <a:pt x="26" y="5"/>
                      <a:pt x="26" y="5"/>
                    </a:cubicBezTo>
                    <a:close/>
                    <a:moveTo>
                      <a:pt x="26" y="10"/>
                    </a:moveTo>
                    <a:cubicBezTo>
                      <a:pt x="22" y="10"/>
                      <a:pt x="18" y="12"/>
                      <a:pt x="15" y="15"/>
                    </a:cubicBezTo>
                    <a:cubicBezTo>
                      <a:pt x="13" y="17"/>
                      <a:pt x="11" y="21"/>
                      <a:pt x="11" y="25"/>
                    </a:cubicBezTo>
                    <a:cubicBezTo>
                      <a:pt x="11" y="29"/>
                      <a:pt x="13" y="33"/>
                      <a:pt x="15" y="36"/>
                    </a:cubicBezTo>
                    <a:cubicBezTo>
                      <a:pt x="18" y="38"/>
                      <a:pt x="22" y="40"/>
                      <a:pt x="26" y="40"/>
                    </a:cubicBezTo>
                    <a:cubicBezTo>
                      <a:pt x="26" y="35"/>
                      <a:pt x="26" y="35"/>
                      <a:pt x="26" y="35"/>
                    </a:cubicBezTo>
                    <a:cubicBezTo>
                      <a:pt x="23" y="35"/>
                      <a:pt x="20" y="34"/>
                      <a:pt x="19" y="32"/>
                    </a:cubicBezTo>
                    <a:cubicBezTo>
                      <a:pt x="17" y="31"/>
                      <a:pt x="16" y="28"/>
                      <a:pt x="16" y="25"/>
                    </a:cubicBezTo>
                    <a:cubicBezTo>
                      <a:pt x="16" y="22"/>
                      <a:pt x="17" y="20"/>
                      <a:pt x="19" y="18"/>
                    </a:cubicBezTo>
                    <a:cubicBezTo>
                      <a:pt x="20" y="16"/>
                      <a:pt x="23" y="15"/>
                      <a:pt x="26" y="15"/>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8" name="Freeform 199"/>
              <p:cNvSpPr>
                <a:spLocks noEditPoints="1"/>
              </p:cNvSpPr>
              <p:nvPr/>
            </p:nvSpPr>
            <p:spPr bwMode="auto">
              <a:xfrm>
                <a:off x="8120075" y="1616086"/>
                <a:ext cx="133351" cy="53976"/>
              </a:xfrm>
              <a:custGeom>
                <a:avLst/>
                <a:gdLst>
                  <a:gd name="T0" fmla="*/ 30 w 59"/>
                  <a:gd name="T1" fmla="*/ 5 h 24"/>
                  <a:gd name="T2" fmla="*/ 30 w 59"/>
                  <a:gd name="T3" fmla="*/ 5 h 24"/>
                  <a:gd name="T4" fmla="*/ 30 w 59"/>
                  <a:gd name="T5" fmla="*/ 0 h 24"/>
                  <a:gd name="T6" fmla="*/ 30 w 59"/>
                  <a:gd name="T7" fmla="*/ 0 h 24"/>
                  <a:gd name="T8" fmla="*/ 46 w 59"/>
                  <a:gd name="T9" fmla="*/ 4 h 24"/>
                  <a:gd name="T10" fmla="*/ 58 w 59"/>
                  <a:gd name="T11" fmla="*/ 15 h 24"/>
                  <a:gd name="T12" fmla="*/ 58 w 59"/>
                  <a:gd name="T13" fmla="*/ 15 h 24"/>
                  <a:gd name="T14" fmla="*/ 58 w 59"/>
                  <a:gd name="T15" fmla="*/ 15 h 24"/>
                  <a:gd name="T16" fmla="*/ 59 w 59"/>
                  <a:gd name="T17" fmla="*/ 19 h 24"/>
                  <a:gd name="T18" fmla="*/ 57 w 59"/>
                  <a:gd name="T19" fmla="*/ 23 h 24"/>
                  <a:gd name="T20" fmla="*/ 56 w 59"/>
                  <a:gd name="T21" fmla="*/ 23 h 24"/>
                  <a:gd name="T22" fmla="*/ 52 w 59"/>
                  <a:gd name="T23" fmla="*/ 24 h 24"/>
                  <a:gd name="T24" fmla="*/ 48 w 59"/>
                  <a:gd name="T25" fmla="*/ 22 h 24"/>
                  <a:gd name="T26" fmla="*/ 48 w 59"/>
                  <a:gd name="T27" fmla="*/ 22 h 24"/>
                  <a:gd name="T28" fmla="*/ 40 w 59"/>
                  <a:gd name="T29" fmla="*/ 14 h 24"/>
                  <a:gd name="T30" fmla="*/ 30 w 59"/>
                  <a:gd name="T31" fmla="*/ 12 h 24"/>
                  <a:gd name="T32" fmla="*/ 30 w 59"/>
                  <a:gd name="T33" fmla="*/ 12 h 24"/>
                  <a:gd name="T34" fmla="*/ 30 w 59"/>
                  <a:gd name="T35" fmla="*/ 7 h 24"/>
                  <a:gd name="T36" fmla="*/ 30 w 59"/>
                  <a:gd name="T37" fmla="*/ 7 h 24"/>
                  <a:gd name="T38" fmla="*/ 42 w 59"/>
                  <a:gd name="T39" fmla="*/ 10 h 24"/>
                  <a:gd name="T40" fmla="*/ 52 w 59"/>
                  <a:gd name="T41" fmla="*/ 19 h 24"/>
                  <a:gd name="T42" fmla="*/ 52 w 59"/>
                  <a:gd name="T43" fmla="*/ 19 h 24"/>
                  <a:gd name="T44" fmla="*/ 53 w 59"/>
                  <a:gd name="T45" fmla="*/ 19 h 24"/>
                  <a:gd name="T46" fmla="*/ 54 w 59"/>
                  <a:gd name="T47" fmla="*/ 19 h 24"/>
                  <a:gd name="T48" fmla="*/ 54 w 59"/>
                  <a:gd name="T49" fmla="*/ 19 h 24"/>
                  <a:gd name="T50" fmla="*/ 54 w 59"/>
                  <a:gd name="T51" fmla="*/ 19 h 24"/>
                  <a:gd name="T52" fmla="*/ 54 w 59"/>
                  <a:gd name="T53" fmla="*/ 18 h 24"/>
                  <a:gd name="T54" fmla="*/ 54 w 59"/>
                  <a:gd name="T55" fmla="*/ 18 h 24"/>
                  <a:gd name="T56" fmla="*/ 54 w 59"/>
                  <a:gd name="T57" fmla="*/ 18 h 24"/>
                  <a:gd name="T58" fmla="*/ 43 w 59"/>
                  <a:gd name="T59" fmla="*/ 8 h 24"/>
                  <a:gd name="T60" fmla="*/ 30 w 59"/>
                  <a:gd name="T61" fmla="*/ 5 h 24"/>
                  <a:gd name="T62" fmla="*/ 30 w 59"/>
                  <a:gd name="T63" fmla="*/ 5 h 24"/>
                  <a:gd name="T64" fmla="*/ 16 w 59"/>
                  <a:gd name="T65" fmla="*/ 8 h 24"/>
                  <a:gd name="T66" fmla="*/ 5 w 59"/>
                  <a:gd name="T67" fmla="*/ 18 h 24"/>
                  <a:gd name="T68" fmla="*/ 5 w 59"/>
                  <a:gd name="T69" fmla="*/ 19 h 24"/>
                  <a:gd name="T70" fmla="*/ 6 w 59"/>
                  <a:gd name="T71" fmla="*/ 19 h 24"/>
                  <a:gd name="T72" fmla="*/ 6 w 59"/>
                  <a:gd name="T73" fmla="*/ 19 h 24"/>
                  <a:gd name="T74" fmla="*/ 6 w 59"/>
                  <a:gd name="T75" fmla="*/ 19 h 24"/>
                  <a:gd name="T76" fmla="*/ 7 w 59"/>
                  <a:gd name="T77" fmla="*/ 19 h 24"/>
                  <a:gd name="T78" fmla="*/ 7 w 59"/>
                  <a:gd name="T79" fmla="*/ 19 h 24"/>
                  <a:gd name="T80" fmla="*/ 7 w 59"/>
                  <a:gd name="T81" fmla="*/ 19 h 24"/>
                  <a:gd name="T82" fmla="*/ 7 w 59"/>
                  <a:gd name="T83" fmla="*/ 19 h 24"/>
                  <a:gd name="T84" fmla="*/ 17 w 59"/>
                  <a:gd name="T85" fmla="*/ 10 h 24"/>
                  <a:gd name="T86" fmla="*/ 30 w 59"/>
                  <a:gd name="T87" fmla="*/ 7 h 24"/>
                  <a:gd name="T88" fmla="*/ 30 w 59"/>
                  <a:gd name="T89" fmla="*/ 12 h 24"/>
                  <a:gd name="T90" fmla="*/ 19 w 59"/>
                  <a:gd name="T91" fmla="*/ 14 h 24"/>
                  <a:gd name="T92" fmla="*/ 11 w 59"/>
                  <a:gd name="T93" fmla="*/ 22 h 24"/>
                  <a:gd name="T94" fmla="*/ 9 w 59"/>
                  <a:gd name="T95" fmla="*/ 24 h 24"/>
                  <a:gd name="T96" fmla="*/ 9 w 59"/>
                  <a:gd name="T97" fmla="*/ 24 h 24"/>
                  <a:gd name="T98" fmla="*/ 6 w 59"/>
                  <a:gd name="T99" fmla="*/ 24 h 24"/>
                  <a:gd name="T100" fmla="*/ 5 w 59"/>
                  <a:gd name="T101" fmla="*/ 24 h 24"/>
                  <a:gd name="T102" fmla="*/ 3 w 59"/>
                  <a:gd name="T103" fmla="*/ 23 h 24"/>
                  <a:gd name="T104" fmla="*/ 1 w 59"/>
                  <a:gd name="T105" fmla="*/ 19 h 24"/>
                  <a:gd name="T106" fmla="*/ 2 w 59"/>
                  <a:gd name="T107" fmla="*/ 15 h 24"/>
                  <a:gd name="T108" fmla="*/ 14 w 59"/>
                  <a:gd name="T109" fmla="*/ 4 h 24"/>
                  <a:gd name="T110" fmla="*/ 30 w 59"/>
                  <a:gd name="T111" fmla="*/ 0 h 24"/>
                  <a:gd name="T112" fmla="*/ 30 w 59"/>
                  <a:gd name="T11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24">
                    <a:moveTo>
                      <a:pt x="30" y="5"/>
                    </a:moveTo>
                    <a:cubicBezTo>
                      <a:pt x="30" y="5"/>
                      <a:pt x="30" y="5"/>
                      <a:pt x="30" y="5"/>
                    </a:cubicBezTo>
                    <a:cubicBezTo>
                      <a:pt x="30" y="0"/>
                      <a:pt x="30" y="0"/>
                      <a:pt x="30" y="0"/>
                    </a:cubicBezTo>
                    <a:cubicBezTo>
                      <a:pt x="30" y="0"/>
                      <a:pt x="30" y="0"/>
                      <a:pt x="30" y="0"/>
                    </a:cubicBezTo>
                    <a:cubicBezTo>
                      <a:pt x="35" y="0"/>
                      <a:pt x="41" y="1"/>
                      <a:pt x="46" y="4"/>
                    </a:cubicBezTo>
                    <a:cubicBezTo>
                      <a:pt x="51" y="7"/>
                      <a:pt x="55" y="10"/>
                      <a:pt x="58" y="15"/>
                    </a:cubicBezTo>
                    <a:cubicBezTo>
                      <a:pt x="58" y="15"/>
                      <a:pt x="58" y="15"/>
                      <a:pt x="58" y="15"/>
                    </a:cubicBezTo>
                    <a:cubicBezTo>
                      <a:pt x="58" y="15"/>
                      <a:pt x="58" y="15"/>
                      <a:pt x="58" y="15"/>
                    </a:cubicBezTo>
                    <a:cubicBezTo>
                      <a:pt x="59" y="16"/>
                      <a:pt x="59" y="18"/>
                      <a:pt x="59" y="19"/>
                    </a:cubicBezTo>
                    <a:cubicBezTo>
                      <a:pt x="59" y="21"/>
                      <a:pt x="58" y="22"/>
                      <a:pt x="57" y="23"/>
                    </a:cubicBezTo>
                    <a:cubicBezTo>
                      <a:pt x="56" y="23"/>
                      <a:pt x="56" y="23"/>
                      <a:pt x="56" y="23"/>
                    </a:cubicBezTo>
                    <a:cubicBezTo>
                      <a:pt x="55" y="24"/>
                      <a:pt x="53" y="24"/>
                      <a:pt x="52" y="24"/>
                    </a:cubicBezTo>
                    <a:cubicBezTo>
                      <a:pt x="50" y="24"/>
                      <a:pt x="49" y="23"/>
                      <a:pt x="48" y="22"/>
                    </a:cubicBezTo>
                    <a:cubicBezTo>
                      <a:pt x="48" y="22"/>
                      <a:pt x="48" y="22"/>
                      <a:pt x="48" y="22"/>
                    </a:cubicBezTo>
                    <a:cubicBezTo>
                      <a:pt x="46" y="19"/>
                      <a:pt x="43" y="16"/>
                      <a:pt x="40" y="14"/>
                    </a:cubicBezTo>
                    <a:cubicBezTo>
                      <a:pt x="37" y="13"/>
                      <a:pt x="33" y="12"/>
                      <a:pt x="30" y="12"/>
                    </a:cubicBezTo>
                    <a:cubicBezTo>
                      <a:pt x="30" y="12"/>
                      <a:pt x="30" y="12"/>
                      <a:pt x="30" y="12"/>
                    </a:cubicBezTo>
                    <a:cubicBezTo>
                      <a:pt x="30" y="7"/>
                      <a:pt x="30" y="7"/>
                      <a:pt x="30" y="7"/>
                    </a:cubicBezTo>
                    <a:cubicBezTo>
                      <a:pt x="30" y="7"/>
                      <a:pt x="30" y="7"/>
                      <a:pt x="30" y="7"/>
                    </a:cubicBezTo>
                    <a:cubicBezTo>
                      <a:pt x="34" y="7"/>
                      <a:pt x="39" y="8"/>
                      <a:pt x="42" y="10"/>
                    </a:cubicBezTo>
                    <a:cubicBezTo>
                      <a:pt x="46" y="12"/>
                      <a:pt x="50" y="15"/>
                      <a:pt x="52" y="19"/>
                    </a:cubicBezTo>
                    <a:cubicBezTo>
                      <a:pt x="52" y="19"/>
                      <a:pt x="52" y="19"/>
                      <a:pt x="52" y="19"/>
                    </a:cubicBezTo>
                    <a:cubicBezTo>
                      <a:pt x="52" y="19"/>
                      <a:pt x="53" y="19"/>
                      <a:pt x="53" y="19"/>
                    </a:cubicBezTo>
                    <a:cubicBezTo>
                      <a:pt x="53" y="20"/>
                      <a:pt x="53" y="19"/>
                      <a:pt x="54" y="19"/>
                    </a:cubicBezTo>
                    <a:cubicBezTo>
                      <a:pt x="54" y="19"/>
                      <a:pt x="54" y="19"/>
                      <a:pt x="54" y="19"/>
                    </a:cubicBezTo>
                    <a:cubicBezTo>
                      <a:pt x="54" y="19"/>
                      <a:pt x="54" y="19"/>
                      <a:pt x="54" y="19"/>
                    </a:cubicBezTo>
                    <a:cubicBezTo>
                      <a:pt x="54" y="18"/>
                      <a:pt x="54" y="18"/>
                      <a:pt x="54" y="18"/>
                    </a:cubicBezTo>
                    <a:cubicBezTo>
                      <a:pt x="54" y="18"/>
                      <a:pt x="54" y="18"/>
                      <a:pt x="54" y="18"/>
                    </a:cubicBezTo>
                    <a:cubicBezTo>
                      <a:pt x="54" y="18"/>
                      <a:pt x="54" y="18"/>
                      <a:pt x="54" y="18"/>
                    </a:cubicBezTo>
                    <a:cubicBezTo>
                      <a:pt x="51" y="14"/>
                      <a:pt x="48" y="10"/>
                      <a:pt x="43" y="8"/>
                    </a:cubicBezTo>
                    <a:cubicBezTo>
                      <a:pt x="39" y="6"/>
                      <a:pt x="35" y="5"/>
                      <a:pt x="30" y="5"/>
                    </a:cubicBezTo>
                    <a:close/>
                    <a:moveTo>
                      <a:pt x="30" y="5"/>
                    </a:moveTo>
                    <a:cubicBezTo>
                      <a:pt x="25" y="5"/>
                      <a:pt x="20" y="6"/>
                      <a:pt x="16" y="8"/>
                    </a:cubicBezTo>
                    <a:cubicBezTo>
                      <a:pt x="12" y="10"/>
                      <a:pt x="8" y="14"/>
                      <a:pt x="5" y="18"/>
                    </a:cubicBezTo>
                    <a:cubicBezTo>
                      <a:pt x="5" y="18"/>
                      <a:pt x="5" y="18"/>
                      <a:pt x="5" y="19"/>
                    </a:cubicBezTo>
                    <a:cubicBezTo>
                      <a:pt x="5" y="19"/>
                      <a:pt x="6" y="19"/>
                      <a:pt x="6" y="19"/>
                    </a:cubicBezTo>
                    <a:cubicBezTo>
                      <a:pt x="6" y="19"/>
                      <a:pt x="6" y="19"/>
                      <a:pt x="6" y="19"/>
                    </a:cubicBezTo>
                    <a:cubicBezTo>
                      <a:pt x="6" y="19"/>
                      <a:pt x="6" y="19"/>
                      <a:pt x="6" y="19"/>
                    </a:cubicBezTo>
                    <a:cubicBezTo>
                      <a:pt x="7" y="19"/>
                      <a:pt x="7" y="19"/>
                      <a:pt x="7" y="19"/>
                    </a:cubicBezTo>
                    <a:cubicBezTo>
                      <a:pt x="7" y="19"/>
                      <a:pt x="7" y="19"/>
                      <a:pt x="7" y="19"/>
                    </a:cubicBezTo>
                    <a:cubicBezTo>
                      <a:pt x="7" y="19"/>
                      <a:pt x="7" y="19"/>
                      <a:pt x="7" y="19"/>
                    </a:cubicBezTo>
                    <a:cubicBezTo>
                      <a:pt x="7" y="19"/>
                      <a:pt x="7" y="19"/>
                      <a:pt x="7" y="19"/>
                    </a:cubicBezTo>
                    <a:cubicBezTo>
                      <a:pt x="10" y="15"/>
                      <a:pt x="13" y="12"/>
                      <a:pt x="17" y="10"/>
                    </a:cubicBezTo>
                    <a:cubicBezTo>
                      <a:pt x="21" y="8"/>
                      <a:pt x="25" y="7"/>
                      <a:pt x="30" y="7"/>
                    </a:cubicBezTo>
                    <a:cubicBezTo>
                      <a:pt x="30" y="12"/>
                      <a:pt x="30" y="12"/>
                      <a:pt x="30" y="12"/>
                    </a:cubicBezTo>
                    <a:cubicBezTo>
                      <a:pt x="26" y="12"/>
                      <a:pt x="22" y="13"/>
                      <a:pt x="19" y="14"/>
                    </a:cubicBezTo>
                    <a:cubicBezTo>
                      <a:pt x="16" y="16"/>
                      <a:pt x="13" y="19"/>
                      <a:pt x="11" y="22"/>
                    </a:cubicBezTo>
                    <a:cubicBezTo>
                      <a:pt x="11" y="22"/>
                      <a:pt x="10" y="23"/>
                      <a:pt x="9" y="24"/>
                    </a:cubicBezTo>
                    <a:cubicBezTo>
                      <a:pt x="9" y="24"/>
                      <a:pt x="9" y="24"/>
                      <a:pt x="9" y="24"/>
                    </a:cubicBezTo>
                    <a:cubicBezTo>
                      <a:pt x="8" y="24"/>
                      <a:pt x="7" y="24"/>
                      <a:pt x="6" y="24"/>
                    </a:cubicBezTo>
                    <a:cubicBezTo>
                      <a:pt x="6" y="24"/>
                      <a:pt x="5" y="24"/>
                      <a:pt x="5" y="24"/>
                    </a:cubicBezTo>
                    <a:cubicBezTo>
                      <a:pt x="4" y="24"/>
                      <a:pt x="4" y="24"/>
                      <a:pt x="3" y="23"/>
                    </a:cubicBezTo>
                    <a:cubicBezTo>
                      <a:pt x="2" y="22"/>
                      <a:pt x="1" y="21"/>
                      <a:pt x="1" y="19"/>
                    </a:cubicBezTo>
                    <a:cubicBezTo>
                      <a:pt x="0" y="18"/>
                      <a:pt x="1" y="16"/>
                      <a:pt x="2" y="15"/>
                    </a:cubicBezTo>
                    <a:cubicBezTo>
                      <a:pt x="5" y="10"/>
                      <a:pt x="9" y="7"/>
                      <a:pt x="14" y="4"/>
                    </a:cubicBezTo>
                    <a:cubicBezTo>
                      <a:pt x="19" y="1"/>
                      <a:pt x="24" y="0"/>
                      <a:pt x="30" y="0"/>
                    </a:cubicBezTo>
                    <a:lnTo>
                      <a:pt x="3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9" name="Freeform 200"/>
              <p:cNvSpPr>
                <a:spLocks noEditPoints="1"/>
              </p:cNvSpPr>
              <p:nvPr/>
            </p:nvSpPr>
            <p:spPr bwMode="auto">
              <a:xfrm>
                <a:off x="8028000" y="1528773"/>
                <a:ext cx="193676" cy="223839"/>
              </a:xfrm>
              <a:custGeom>
                <a:avLst/>
                <a:gdLst>
                  <a:gd name="T0" fmla="*/ 81 w 86"/>
                  <a:gd name="T1" fmla="*/ 30 h 99"/>
                  <a:gd name="T2" fmla="*/ 81 w 86"/>
                  <a:gd name="T3" fmla="*/ 30 h 99"/>
                  <a:gd name="T4" fmla="*/ 81 w 86"/>
                  <a:gd name="T5" fmla="*/ 17 h 99"/>
                  <a:gd name="T6" fmla="*/ 79 w 86"/>
                  <a:gd name="T7" fmla="*/ 26 h 99"/>
                  <a:gd name="T8" fmla="*/ 77 w 86"/>
                  <a:gd name="T9" fmla="*/ 21 h 99"/>
                  <a:gd name="T10" fmla="*/ 81 w 86"/>
                  <a:gd name="T11" fmla="*/ 30 h 99"/>
                  <a:gd name="T12" fmla="*/ 71 w 86"/>
                  <a:gd name="T13" fmla="*/ 35 h 99"/>
                  <a:gd name="T14" fmla="*/ 71 w 86"/>
                  <a:gd name="T15" fmla="*/ 24 h 99"/>
                  <a:gd name="T16" fmla="*/ 60 w 86"/>
                  <a:gd name="T17" fmla="*/ 22 h 99"/>
                  <a:gd name="T18" fmla="*/ 71 w 86"/>
                  <a:gd name="T19" fmla="*/ 34 h 99"/>
                  <a:gd name="T20" fmla="*/ 60 w 86"/>
                  <a:gd name="T21" fmla="*/ 39 h 99"/>
                  <a:gd name="T22" fmla="*/ 59 w 86"/>
                  <a:gd name="T23" fmla="*/ 27 h 99"/>
                  <a:gd name="T24" fmla="*/ 60 w 86"/>
                  <a:gd name="T25" fmla="*/ 34 h 99"/>
                  <a:gd name="T26" fmla="*/ 59 w 86"/>
                  <a:gd name="T27" fmla="*/ 40 h 99"/>
                  <a:gd name="T28" fmla="*/ 43 w 86"/>
                  <a:gd name="T29" fmla="*/ 27 h 99"/>
                  <a:gd name="T30" fmla="*/ 43 w 86"/>
                  <a:gd name="T31" fmla="*/ 22 h 99"/>
                  <a:gd name="T32" fmla="*/ 58 w 86"/>
                  <a:gd name="T33" fmla="*/ 40 h 99"/>
                  <a:gd name="T34" fmla="*/ 43 w 86"/>
                  <a:gd name="T35" fmla="*/ 55 h 99"/>
                  <a:gd name="T36" fmla="*/ 39 w 86"/>
                  <a:gd name="T37" fmla="*/ 53 h 99"/>
                  <a:gd name="T38" fmla="*/ 39 w 86"/>
                  <a:gd name="T39" fmla="*/ 8 h 99"/>
                  <a:gd name="T40" fmla="*/ 39 w 86"/>
                  <a:gd name="T41" fmla="*/ 1 h 99"/>
                  <a:gd name="T42" fmla="*/ 59 w 86"/>
                  <a:gd name="T43" fmla="*/ 39 h 99"/>
                  <a:gd name="T44" fmla="*/ 39 w 86"/>
                  <a:gd name="T45" fmla="*/ 31 h 99"/>
                  <a:gd name="T46" fmla="*/ 33 w 86"/>
                  <a:gd name="T47" fmla="*/ 41 h 99"/>
                  <a:gd name="T48" fmla="*/ 33 w 86"/>
                  <a:gd name="T49" fmla="*/ 41 h 99"/>
                  <a:gd name="T50" fmla="*/ 39 w 86"/>
                  <a:gd name="T51" fmla="*/ 65 h 99"/>
                  <a:gd name="T52" fmla="*/ 33 w 86"/>
                  <a:gd name="T53" fmla="*/ 97 h 99"/>
                  <a:gd name="T54" fmla="*/ 39 w 86"/>
                  <a:gd name="T55" fmla="*/ 1 h 99"/>
                  <a:gd name="T56" fmla="*/ 39 w 86"/>
                  <a:gd name="T57" fmla="*/ 53 h 99"/>
                  <a:gd name="T58" fmla="*/ 33 w 86"/>
                  <a:gd name="T59" fmla="*/ 1 h 99"/>
                  <a:gd name="T60" fmla="*/ 32 w 86"/>
                  <a:gd name="T61" fmla="*/ 46 h 99"/>
                  <a:gd name="T62" fmla="*/ 33 w 86"/>
                  <a:gd name="T63" fmla="*/ 78 h 99"/>
                  <a:gd name="T64" fmla="*/ 32 w 86"/>
                  <a:gd name="T65" fmla="*/ 81 h 99"/>
                  <a:gd name="T66" fmla="*/ 33 w 86"/>
                  <a:gd name="T67" fmla="*/ 97 h 99"/>
                  <a:gd name="T68" fmla="*/ 29 w 86"/>
                  <a:gd name="T69" fmla="*/ 95 h 99"/>
                  <a:gd name="T70" fmla="*/ 30 w 86"/>
                  <a:gd name="T71" fmla="*/ 93 h 99"/>
                  <a:gd name="T72" fmla="*/ 28 w 86"/>
                  <a:gd name="T73" fmla="*/ 84 h 99"/>
                  <a:gd name="T74" fmla="*/ 28 w 86"/>
                  <a:gd name="T75" fmla="*/ 6 h 99"/>
                  <a:gd name="T76" fmla="*/ 28 w 86"/>
                  <a:gd name="T77" fmla="*/ 6 h 99"/>
                  <a:gd name="T78" fmla="*/ 27 w 86"/>
                  <a:gd name="T79" fmla="*/ 99 h 99"/>
                  <a:gd name="T80" fmla="*/ 28 w 86"/>
                  <a:gd name="T81" fmla="*/ 94 h 99"/>
                  <a:gd name="T82" fmla="*/ 27 w 86"/>
                  <a:gd name="T83" fmla="*/ 7 h 99"/>
                  <a:gd name="T84" fmla="*/ 28 w 86"/>
                  <a:gd name="T85" fmla="*/ 35 h 99"/>
                  <a:gd name="T86" fmla="*/ 27 w 86"/>
                  <a:gd name="T87" fmla="*/ 36 h 99"/>
                  <a:gd name="T88" fmla="*/ 28 w 86"/>
                  <a:gd name="T89" fmla="*/ 81 h 99"/>
                  <a:gd name="T90" fmla="*/ 27 w 86"/>
                  <a:gd name="T91" fmla="*/ 53 h 99"/>
                  <a:gd name="T92" fmla="*/ 27 w 86"/>
                  <a:gd name="T93" fmla="*/ 42 h 99"/>
                  <a:gd name="T94" fmla="*/ 12 w 86"/>
                  <a:gd name="T95" fmla="*/ 83 h 99"/>
                  <a:gd name="T96" fmla="*/ 2 w 86"/>
                  <a:gd name="T97" fmla="*/ 38 h 99"/>
                  <a:gd name="T98" fmla="*/ 6 w 86"/>
                  <a:gd name="T99" fmla="*/ 35 h 99"/>
                  <a:gd name="T100" fmla="*/ 27 w 86"/>
                  <a:gd name="T101" fmla="*/ 60 h 99"/>
                  <a:gd name="T102" fmla="*/ 24 w 86"/>
                  <a:gd name="T103" fmla="*/ 92 h 99"/>
                  <a:gd name="T104" fmla="*/ 27 w 86"/>
                  <a:gd name="T105" fmla="*/ 36 h 99"/>
                  <a:gd name="T106" fmla="*/ 27 w 86"/>
                  <a:gd name="T107" fmla="*/ 41 h 99"/>
                  <a:gd name="T108" fmla="*/ 2 w 86"/>
                  <a:gd name="T109" fmla="*/ 38 h 99"/>
                  <a:gd name="T110" fmla="*/ 2 w 86"/>
                  <a:gd name="T111" fmla="*/ 38 h 99"/>
                  <a:gd name="T112" fmla="*/ 2 w 86"/>
                  <a:gd name="T113" fmla="*/ 33 h 99"/>
                  <a:gd name="T114" fmla="*/ 2 w 86"/>
                  <a:gd name="T115" fmla="*/ 38 h 99"/>
                  <a:gd name="T116" fmla="*/ 0 w 86"/>
                  <a:gd name="T117" fmla="*/ 35 h 99"/>
                  <a:gd name="T118" fmla="*/ 2 w 86"/>
                  <a:gd name="T119"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 h="99">
                    <a:moveTo>
                      <a:pt x="81" y="17"/>
                    </a:moveTo>
                    <a:cubicBezTo>
                      <a:pt x="83" y="17"/>
                      <a:pt x="84" y="18"/>
                      <a:pt x="85" y="20"/>
                    </a:cubicBezTo>
                    <a:cubicBezTo>
                      <a:pt x="85" y="20"/>
                      <a:pt x="85" y="20"/>
                      <a:pt x="85" y="20"/>
                    </a:cubicBezTo>
                    <a:cubicBezTo>
                      <a:pt x="86" y="22"/>
                      <a:pt x="86" y="24"/>
                      <a:pt x="85" y="26"/>
                    </a:cubicBezTo>
                    <a:cubicBezTo>
                      <a:pt x="84" y="28"/>
                      <a:pt x="83" y="29"/>
                      <a:pt x="81" y="30"/>
                    </a:cubicBezTo>
                    <a:cubicBezTo>
                      <a:pt x="81" y="30"/>
                      <a:pt x="81" y="30"/>
                      <a:pt x="81" y="30"/>
                    </a:cubicBezTo>
                    <a:cubicBezTo>
                      <a:pt x="81" y="17"/>
                      <a:pt x="81" y="17"/>
                      <a:pt x="81" y="17"/>
                    </a:cubicBezTo>
                    <a:close/>
                    <a:moveTo>
                      <a:pt x="81" y="30"/>
                    </a:moveTo>
                    <a:cubicBezTo>
                      <a:pt x="81" y="30"/>
                      <a:pt x="81" y="30"/>
                      <a:pt x="81" y="30"/>
                    </a:cubicBezTo>
                    <a:cubicBezTo>
                      <a:pt x="81" y="30"/>
                      <a:pt x="81" y="30"/>
                      <a:pt x="81" y="30"/>
                    </a:cubicBezTo>
                    <a:close/>
                    <a:moveTo>
                      <a:pt x="71" y="19"/>
                    </a:moveTo>
                    <a:cubicBezTo>
                      <a:pt x="75" y="17"/>
                      <a:pt x="75" y="17"/>
                      <a:pt x="75" y="17"/>
                    </a:cubicBezTo>
                    <a:cubicBezTo>
                      <a:pt x="75" y="17"/>
                      <a:pt x="75" y="17"/>
                      <a:pt x="75" y="17"/>
                    </a:cubicBezTo>
                    <a:cubicBezTo>
                      <a:pt x="77" y="16"/>
                      <a:pt x="79" y="16"/>
                      <a:pt x="80" y="16"/>
                    </a:cubicBezTo>
                    <a:cubicBezTo>
                      <a:pt x="81" y="16"/>
                      <a:pt x="81" y="17"/>
                      <a:pt x="81" y="17"/>
                    </a:cubicBezTo>
                    <a:cubicBezTo>
                      <a:pt x="81" y="30"/>
                      <a:pt x="81" y="30"/>
                      <a:pt x="81" y="30"/>
                    </a:cubicBezTo>
                    <a:cubicBezTo>
                      <a:pt x="71" y="34"/>
                      <a:pt x="71" y="34"/>
                      <a:pt x="71" y="34"/>
                    </a:cubicBezTo>
                    <a:cubicBezTo>
                      <a:pt x="71" y="29"/>
                      <a:pt x="71" y="29"/>
                      <a:pt x="71" y="29"/>
                    </a:cubicBezTo>
                    <a:cubicBezTo>
                      <a:pt x="79" y="26"/>
                      <a:pt x="79" y="26"/>
                      <a:pt x="79" y="26"/>
                    </a:cubicBezTo>
                    <a:cubicBezTo>
                      <a:pt x="79" y="26"/>
                      <a:pt x="79" y="26"/>
                      <a:pt x="79" y="26"/>
                    </a:cubicBezTo>
                    <a:cubicBezTo>
                      <a:pt x="80" y="25"/>
                      <a:pt x="80" y="25"/>
                      <a:pt x="80" y="24"/>
                    </a:cubicBezTo>
                    <a:cubicBezTo>
                      <a:pt x="81" y="24"/>
                      <a:pt x="81" y="23"/>
                      <a:pt x="80" y="22"/>
                    </a:cubicBezTo>
                    <a:cubicBezTo>
                      <a:pt x="80" y="22"/>
                      <a:pt x="80" y="22"/>
                      <a:pt x="80" y="22"/>
                    </a:cubicBezTo>
                    <a:cubicBezTo>
                      <a:pt x="80" y="22"/>
                      <a:pt x="79" y="21"/>
                      <a:pt x="79" y="21"/>
                    </a:cubicBezTo>
                    <a:cubicBezTo>
                      <a:pt x="78" y="21"/>
                      <a:pt x="77" y="21"/>
                      <a:pt x="77" y="21"/>
                    </a:cubicBezTo>
                    <a:cubicBezTo>
                      <a:pt x="77" y="21"/>
                      <a:pt x="77" y="21"/>
                      <a:pt x="77" y="21"/>
                    </a:cubicBezTo>
                    <a:cubicBezTo>
                      <a:pt x="71" y="24"/>
                      <a:pt x="71" y="24"/>
                      <a:pt x="71" y="24"/>
                    </a:cubicBezTo>
                    <a:cubicBezTo>
                      <a:pt x="71" y="19"/>
                      <a:pt x="71" y="19"/>
                      <a:pt x="71" y="19"/>
                    </a:cubicBezTo>
                    <a:close/>
                    <a:moveTo>
                      <a:pt x="81" y="30"/>
                    </a:moveTo>
                    <a:cubicBezTo>
                      <a:pt x="81" y="30"/>
                      <a:pt x="81" y="30"/>
                      <a:pt x="81" y="30"/>
                    </a:cubicBezTo>
                    <a:cubicBezTo>
                      <a:pt x="81" y="30"/>
                      <a:pt x="81" y="30"/>
                      <a:pt x="81" y="30"/>
                    </a:cubicBezTo>
                    <a:cubicBezTo>
                      <a:pt x="81" y="30"/>
                      <a:pt x="81" y="30"/>
                      <a:pt x="81" y="30"/>
                    </a:cubicBezTo>
                    <a:cubicBezTo>
                      <a:pt x="81" y="30"/>
                      <a:pt x="81" y="30"/>
                      <a:pt x="81" y="30"/>
                    </a:cubicBezTo>
                    <a:close/>
                    <a:moveTo>
                      <a:pt x="81" y="30"/>
                    </a:moveTo>
                    <a:cubicBezTo>
                      <a:pt x="71" y="35"/>
                      <a:pt x="71" y="35"/>
                      <a:pt x="71" y="35"/>
                    </a:cubicBezTo>
                    <a:lnTo>
                      <a:pt x="81" y="30"/>
                    </a:lnTo>
                    <a:close/>
                    <a:moveTo>
                      <a:pt x="60" y="22"/>
                    </a:moveTo>
                    <a:cubicBezTo>
                      <a:pt x="61" y="23"/>
                      <a:pt x="61" y="23"/>
                      <a:pt x="61" y="23"/>
                    </a:cubicBezTo>
                    <a:cubicBezTo>
                      <a:pt x="71" y="19"/>
                      <a:pt x="71" y="19"/>
                      <a:pt x="71" y="19"/>
                    </a:cubicBezTo>
                    <a:cubicBezTo>
                      <a:pt x="71" y="24"/>
                      <a:pt x="71" y="24"/>
                      <a:pt x="71" y="24"/>
                    </a:cubicBezTo>
                    <a:cubicBezTo>
                      <a:pt x="63" y="28"/>
                      <a:pt x="63" y="28"/>
                      <a:pt x="63" y="28"/>
                    </a:cubicBezTo>
                    <a:cubicBezTo>
                      <a:pt x="62" y="28"/>
                      <a:pt x="61" y="28"/>
                      <a:pt x="60" y="28"/>
                    </a:cubicBezTo>
                    <a:cubicBezTo>
                      <a:pt x="60" y="28"/>
                      <a:pt x="60" y="28"/>
                      <a:pt x="60" y="28"/>
                    </a:cubicBezTo>
                    <a:cubicBezTo>
                      <a:pt x="60" y="28"/>
                      <a:pt x="60" y="28"/>
                      <a:pt x="60" y="28"/>
                    </a:cubicBezTo>
                    <a:cubicBezTo>
                      <a:pt x="60" y="22"/>
                      <a:pt x="60" y="22"/>
                      <a:pt x="60" y="22"/>
                    </a:cubicBezTo>
                    <a:close/>
                    <a:moveTo>
                      <a:pt x="71" y="34"/>
                    </a:moveTo>
                    <a:cubicBezTo>
                      <a:pt x="60" y="38"/>
                      <a:pt x="60" y="38"/>
                      <a:pt x="60" y="38"/>
                    </a:cubicBezTo>
                    <a:cubicBezTo>
                      <a:pt x="60" y="34"/>
                      <a:pt x="60" y="34"/>
                      <a:pt x="60" y="34"/>
                    </a:cubicBezTo>
                    <a:cubicBezTo>
                      <a:pt x="71" y="29"/>
                      <a:pt x="71" y="29"/>
                      <a:pt x="71" y="29"/>
                    </a:cubicBezTo>
                    <a:cubicBezTo>
                      <a:pt x="71" y="34"/>
                      <a:pt x="71" y="34"/>
                      <a:pt x="71" y="34"/>
                    </a:cubicBezTo>
                    <a:close/>
                    <a:moveTo>
                      <a:pt x="60" y="39"/>
                    </a:moveTo>
                    <a:cubicBezTo>
                      <a:pt x="60" y="39"/>
                      <a:pt x="60" y="39"/>
                      <a:pt x="60" y="39"/>
                    </a:cubicBezTo>
                    <a:cubicBezTo>
                      <a:pt x="60" y="39"/>
                      <a:pt x="60" y="39"/>
                      <a:pt x="60" y="39"/>
                    </a:cubicBezTo>
                    <a:close/>
                    <a:moveTo>
                      <a:pt x="71" y="35"/>
                    </a:moveTo>
                    <a:cubicBezTo>
                      <a:pt x="60" y="39"/>
                      <a:pt x="60" y="39"/>
                      <a:pt x="60" y="39"/>
                    </a:cubicBezTo>
                    <a:lnTo>
                      <a:pt x="71" y="35"/>
                    </a:lnTo>
                    <a:close/>
                    <a:moveTo>
                      <a:pt x="59" y="21"/>
                    </a:moveTo>
                    <a:cubicBezTo>
                      <a:pt x="60" y="22"/>
                      <a:pt x="60" y="22"/>
                      <a:pt x="60" y="22"/>
                    </a:cubicBezTo>
                    <a:cubicBezTo>
                      <a:pt x="60" y="28"/>
                      <a:pt x="60" y="28"/>
                      <a:pt x="60" y="28"/>
                    </a:cubicBezTo>
                    <a:cubicBezTo>
                      <a:pt x="60" y="28"/>
                      <a:pt x="59" y="28"/>
                      <a:pt x="59" y="27"/>
                    </a:cubicBezTo>
                    <a:cubicBezTo>
                      <a:pt x="59" y="21"/>
                      <a:pt x="59" y="21"/>
                      <a:pt x="59" y="21"/>
                    </a:cubicBezTo>
                    <a:close/>
                    <a:moveTo>
                      <a:pt x="60" y="38"/>
                    </a:moveTo>
                    <a:cubicBezTo>
                      <a:pt x="59" y="39"/>
                      <a:pt x="59" y="39"/>
                      <a:pt x="59" y="39"/>
                    </a:cubicBezTo>
                    <a:cubicBezTo>
                      <a:pt x="59" y="35"/>
                      <a:pt x="59" y="35"/>
                      <a:pt x="59" y="35"/>
                    </a:cubicBezTo>
                    <a:cubicBezTo>
                      <a:pt x="60" y="34"/>
                      <a:pt x="60" y="34"/>
                      <a:pt x="60" y="34"/>
                    </a:cubicBezTo>
                    <a:cubicBezTo>
                      <a:pt x="60" y="38"/>
                      <a:pt x="60" y="38"/>
                      <a:pt x="60" y="38"/>
                    </a:cubicBezTo>
                    <a:close/>
                    <a:moveTo>
                      <a:pt x="59" y="40"/>
                    </a:moveTo>
                    <a:cubicBezTo>
                      <a:pt x="59" y="39"/>
                      <a:pt x="59" y="39"/>
                      <a:pt x="59" y="39"/>
                    </a:cubicBezTo>
                    <a:cubicBezTo>
                      <a:pt x="60" y="39"/>
                      <a:pt x="60" y="39"/>
                      <a:pt x="60" y="39"/>
                    </a:cubicBezTo>
                    <a:cubicBezTo>
                      <a:pt x="60" y="39"/>
                      <a:pt x="59" y="40"/>
                      <a:pt x="59" y="40"/>
                    </a:cubicBezTo>
                    <a:close/>
                    <a:moveTo>
                      <a:pt x="60" y="39"/>
                    </a:moveTo>
                    <a:cubicBezTo>
                      <a:pt x="60" y="39"/>
                      <a:pt x="60" y="39"/>
                      <a:pt x="60" y="39"/>
                    </a:cubicBezTo>
                    <a:close/>
                    <a:moveTo>
                      <a:pt x="58" y="40"/>
                    </a:moveTo>
                    <a:cubicBezTo>
                      <a:pt x="57" y="39"/>
                      <a:pt x="56" y="39"/>
                      <a:pt x="55" y="38"/>
                    </a:cubicBezTo>
                    <a:cubicBezTo>
                      <a:pt x="43" y="27"/>
                      <a:pt x="43" y="27"/>
                      <a:pt x="43" y="27"/>
                    </a:cubicBezTo>
                    <a:cubicBezTo>
                      <a:pt x="39" y="31"/>
                      <a:pt x="39" y="31"/>
                      <a:pt x="39" y="31"/>
                    </a:cubicBezTo>
                    <a:cubicBezTo>
                      <a:pt x="39" y="24"/>
                      <a:pt x="39" y="24"/>
                      <a:pt x="39" y="24"/>
                    </a:cubicBezTo>
                    <a:cubicBezTo>
                      <a:pt x="40" y="23"/>
                      <a:pt x="40" y="23"/>
                      <a:pt x="40" y="23"/>
                    </a:cubicBezTo>
                    <a:cubicBezTo>
                      <a:pt x="40" y="23"/>
                      <a:pt x="41" y="23"/>
                      <a:pt x="41" y="23"/>
                    </a:cubicBezTo>
                    <a:cubicBezTo>
                      <a:pt x="41" y="22"/>
                      <a:pt x="42" y="22"/>
                      <a:pt x="43" y="22"/>
                    </a:cubicBezTo>
                    <a:cubicBezTo>
                      <a:pt x="44" y="22"/>
                      <a:pt x="45" y="22"/>
                      <a:pt x="46" y="23"/>
                    </a:cubicBezTo>
                    <a:cubicBezTo>
                      <a:pt x="59" y="35"/>
                      <a:pt x="59" y="35"/>
                      <a:pt x="59" y="35"/>
                    </a:cubicBezTo>
                    <a:cubicBezTo>
                      <a:pt x="59" y="35"/>
                      <a:pt x="59" y="35"/>
                      <a:pt x="59" y="35"/>
                    </a:cubicBezTo>
                    <a:cubicBezTo>
                      <a:pt x="59" y="39"/>
                      <a:pt x="59" y="39"/>
                      <a:pt x="59" y="39"/>
                    </a:cubicBezTo>
                    <a:cubicBezTo>
                      <a:pt x="58" y="40"/>
                      <a:pt x="58" y="40"/>
                      <a:pt x="58" y="40"/>
                    </a:cubicBezTo>
                    <a:close/>
                    <a:moveTo>
                      <a:pt x="39" y="46"/>
                    </a:moveTo>
                    <a:cubicBezTo>
                      <a:pt x="42" y="50"/>
                      <a:pt x="42" y="50"/>
                      <a:pt x="42" y="50"/>
                    </a:cubicBezTo>
                    <a:cubicBezTo>
                      <a:pt x="43" y="50"/>
                      <a:pt x="43" y="51"/>
                      <a:pt x="43" y="52"/>
                    </a:cubicBezTo>
                    <a:cubicBezTo>
                      <a:pt x="44" y="53"/>
                      <a:pt x="44" y="54"/>
                      <a:pt x="43" y="55"/>
                    </a:cubicBezTo>
                    <a:cubicBezTo>
                      <a:pt x="43" y="55"/>
                      <a:pt x="43" y="55"/>
                      <a:pt x="43" y="55"/>
                    </a:cubicBezTo>
                    <a:cubicBezTo>
                      <a:pt x="39" y="65"/>
                      <a:pt x="39" y="65"/>
                      <a:pt x="39" y="65"/>
                    </a:cubicBezTo>
                    <a:cubicBezTo>
                      <a:pt x="39" y="53"/>
                      <a:pt x="39" y="53"/>
                      <a:pt x="39" y="53"/>
                    </a:cubicBezTo>
                    <a:cubicBezTo>
                      <a:pt x="39" y="53"/>
                      <a:pt x="39" y="53"/>
                      <a:pt x="39" y="53"/>
                    </a:cubicBezTo>
                    <a:cubicBezTo>
                      <a:pt x="39" y="53"/>
                      <a:pt x="39" y="53"/>
                      <a:pt x="39" y="53"/>
                    </a:cubicBezTo>
                    <a:cubicBezTo>
                      <a:pt x="39" y="53"/>
                      <a:pt x="39" y="53"/>
                      <a:pt x="39" y="53"/>
                    </a:cubicBezTo>
                    <a:cubicBezTo>
                      <a:pt x="39" y="53"/>
                      <a:pt x="39" y="53"/>
                      <a:pt x="39" y="53"/>
                    </a:cubicBezTo>
                    <a:cubicBezTo>
                      <a:pt x="39" y="53"/>
                      <a:pt x="39" y="53"/>
                      <a:pt x="39" y="53"/>
                    </a:cubicBezTo>
                    <a:cubicBezTo>
                      <a:pt x="39" y="46"/>
                      <a:pt x="39" y="46"/>
                      <a:pt x="39" y="46"/>
                    </a:cubicBezTo>
                    <a:close/>
                    <a:moveTo>
                      <a:pt x="39" y="1"/>
                    </a:moveTo>
                    <a:cubicBezTo>
                      <a:pt x="39" y="8"/>
                      <a:pt x="39" y="8"/>
                      <a:pt x="39" y="8"/>
                    </a:cubicBezTo>
                    <a:cubicBezTo>
                      <a:pt x="58" y="27"/>
                      <a:pt x="58" y="27"/>
                      <a:pt x="58" y="27"/>
                    </a:cubicBezTo>
                    <a:cubicBezTo>
                      <a:pt x="58" y="27"/>
                      <a:pt x="58" y="27"/>
                      <a:pt x="58" y="27"/>
                    </a:cubicBezTo>
                    <a:cubicBezTo>
                      <a:pt x="58" y="27"/>
                      <a:pt x="59" y="27"/>
                      <a:pt x="59" y="27"/>
                    </a:cubicBezTo>
                    <a:cubicBezTo>
                      <a:pt x="59" y="21"/>
                      <a:pt x="59" y="21"/>
                      <a:pt x="59" y="21"/>
                    </a:cubicBezTo>
                    <a:cubicBezTo>
                      <a:pt x="39" y="1"/>
                      <a:pt x="39" y="1"/>
                      <a:pt x="39" y="1"/>
                    </a:cubicBezTo>
                    <a:cubicBezTo>
                      <a:pt x="39" y="1"/>
                      <a:pt x="39" y="1"/>
                      <a:pt x="39" y="1"/>
                    </a:cubicBezTo>
                    <a:close/>
                    <a:moveTo>
                      <a:pt x="59" y="39"/>
                    </a:moveTo>
                    <a:cubicBezTo>
                      <a:pt x="58" y="40"/>
                      <a:pt x="58" y="40"/>
                      <a:pt x="58" y="40"/>
                    </a:cubicBezTo>
                    <a:cubicBezTo>
                      <a:pt x="58" y="40"/>
                      <a:pt x="59" y="40"/>
                      <a:pt x="59" y="40"/>
                    </a:cubicBezTo>
                    <a:cubicBezTo>
                      <a:pt x="59" y="39"/>
                      <a:pt x="59" y="39"/>
                      <a:pt x="59" y="39"/>
                    </a:cubicBezTo>
                    <a:close/>
                    <a:moveTo>
                      <a:pt x="39" y="53"/>
                    </a:moveTo>
                    <a:cubicBezTo>
                      <a:pt x="39" y="53"/>
                      <a:pt x="39" y="53"/>
                      <a:pt x="39" y="53"/>
                    </a:cubicBezTo>
                    <a:cubicBezTo>
                      <a:pt x="39" y="53"/>
                      <a:pt x="39" y="53"/>
                      <a:pt x="39" y="53"/>
                    </a:cubicBezTo>
                    <a:cubicBezTo>
                      <a:pt x="39" y="53"/>
                      <a:pt x="39" y="53"/>
                      <a:pt x="39" y="53"/>
                    </a:cubicBezTo>
                    <a:close/>
                    <a:moveTo>
                      <a:pt x="39" y="31"/>
                    </a:moveTo>
                    <a:cubicBezTo>
                      <a:pt x="33" y="37"/>
                      <a:pt x="33" y="37"/>
                      <a:pt x="33" y="37"/>
                    </a:cubicBezTo>
                    <a:cubicBezTo>
                      <a:pt x="33" y="30"/>
                      <a:pt x="33" y="30"/>
                      <a:pt x="33" y="30"/>
                    </a:cubicBezTo>
                    <a:cubicBezTo>
                      <a:pt x="39" y="24"/>
                      <a:pt x="39" y="24"/>
                      <a:pt x="39" y="24"/>
                    </a:cubicBezTo>
                    <a:cubicBezTo>
                      <a:pt x="39" y="31"/>
                      <a:pt x="39" y="31"/>
                      <a:pt x="39" y="31"/>
                    </a:cubicBezTo>
                    <a:close/>
                    <a:moveTo>
                      <a:pt x="33" y="41"/>
                    </a:moveTo>
                    <a:cubicBezTo>
                      <a:pt x="35" y="43"/>
                      <a:pt x="35" y="43"/>
                      <a:pt x="35" y="43"/>
                    </a:cubicBezTo>
                    <a:cubicBezTo>
                      <a:pt x="39" y="46"/>
                      <a:pt x="39" y="46"/>
                      <a:pt x="39" y="46"/>
                    </a:cubicBezTo>
                    <a:cubicBezTo>
                      <a:pt x="39" y="53"/>
                      <a:pt x="39" y="53"/>
                      <a:pt x="39" y="53"/>
                    </a:cubicBezTo>
                    <a:cubicBezTo>
                      <a:pt x="37" y="52"/>
                      <a:pt x="35" y="50"/>
                      <a:pt x="33" y="48"/>
                    </a:cubicBezTo>
                    <a:cubicBezTo>
                      <a:pt x="33" y="41"/>
                      <a:pt x="33" y="41"/>
                      <a:pt x="33" y="41"/>
                    </a:cubicBezTo>
                    <a:close/>
                    <a:moveTo>
                      <a:pt x="39" y="65"/>
                    </a:moveTo>
                    <a:cubicBezTo>
                      <a:pt x="33" y="78"/>
                      <a:pt x="33" y="78"/>
                      <a:pt x="33" y="78"/>
                    </a:cubicBezTo>
                    <a:cubicBezTo>
                      <a:pt x="33" y="66"/>
                      <a:pt x="33" y="66"/>
                      <a:pt x="33" y="66"/>
                    </a:cubicBezTo>
                    <a:cubicBezTo>
                      <a:pt x="39" y="53"/>
                      <a:pt x="39" y="53"/>
                      <a:pt x="39" y="53"/>
                    </a:cubicBezTo>
                    <a:cubicBezTo>
                      <a:pt x="39" y="65"/>
                      <a:pt x="39" y="65"/>
                      <a:pt x="39" y="65"/>
                    </a:cubicBezTo>
                    <a:close/>
                    <a:moveTo>
                      <a:pt x="33" y="82"/>
                    </a:moveTo>
                    <a:cubicBezTo>
                      <a:pt x="35" y="84"/>
                      <a:pt x="35" y="84"/>
                      <a:pt x="35" y="84"/>
                    </a:cubicBezTo>
                    <a:cubicBezTo>
                      <a:pt x="35" y="84"/>
                      <a:pt x="35" y="84"/>
                      <a:pt x="35" y="85"/>
                    </a:cubicBezTo>
                    <a:cubicBezTo>
                      <a:pt x="36" y="87"/>
                      <a:pt x="37" y="89"/>
                      <a:pt x="36" y="91"/>
                    </a:cubicBezTo>
                    <a:cubicBezTo>
                      <a:pt x="36" y="93"/>
                      <a:pt x="35" y="95"/>
                      <a:pt x="33" y="97"/>
                    </a:cubicBezTo>
                    <a:cubicBezTo>
                      <a:pt x="33" y="82"/>
                      <a:pt x="33" y="82"/>
                      <a:pt x="33" y="82"/>
                    </a:cubicBezTo>
                    <a:close/>
                    <a:moveTo>
                      <a:pt x="33" y="1"/>
                    </a:moveTo>
                    <a:cubicBezTo>
                      <a:pt x="33" y="1"/>
                      <a:pt x="33" y="1"/>
                      <a:pt x="33" y="1"/>
                    </a:cubicBezTo>
                    <a:cubicBezTo>
                      <a:pt x="34" y="0"/>
                      <a:pt x="35" y="0"/>
                      <a:pt x="36" y="0"/>
                    </a:cubicBezTo>
                    <a:cubicBezTo>
                      <a:pt x="37" y="0"/>
                      <a:pt x="38" y="0"/>
                      <a:pt x="39" y="1"/>
                    </a:cubicBezTo>
                    <a:cubicBezTo>
                      <a:pt x="39" y="8"/>
                      <a:pt x="39" y="8"/>
                      <a:pt x="39" y="8"/>
                    </a:cubicBezTo>
                    <a:cubicBezTo>
                      <a:pt x="36" y="5"/>
                      <a:pt x="36" y="5"/>
                      <a:pt x="36" y="5"/>
                    </a:cubicBezTo>
                    <a:cubicBezTo>
                      <a:pt x="33" y="8"/>
                      <a:pt x="33" y="8"/>
                      <a:pt x="33" y="8"/>
                    </a:cubicBezTo>
                    <a:cubicBezTo>
                      <a:pt x="33" y="1"/>
                      <a:pt x="33" y="1"/>
                      <a:pt x="33" y="1"/>
                    </a:cubicBezTo>
                    <a:close/>
                    <a:moveTo>
                      <a:pt x="39" y="53"/>
                    </a:moveTo>
                    <a:cubicBezTo>
                      <a:pt x="39" y="53"/>
                      <a:pt x="39" y="53"/>
                      <a:pt x="39" y="53"/>
                    </a:cubicBezTo>
                    <a:cubicBezTo>
                      <a:pt x="39" y="53"/>
                      <a:pt x="39" y="53"/>
                      <a:pt x="39" y="53"/>
                    </a:cubicBezTo>
                    <a:cubicBezTo>
                      <a:pt x="39" y="53"/>
                      <a:pt x="39" y="53"/>
                      <a:pt x="39" y="53"/>
                    </a:cubicBezTo>
                    <a:close/>
                    <a:moveTo>
                      <a:pt x="33" y="1"/>
                    </a:moveTo>
                    <a:cubicBezTo>
                      <a:pt x="33" y="1"/>
                      <a:pt x="33" y="1"/>
                      <a:pt x="33" y="1"/>
                    </a:cubicBezTo>
                    <a:close/>
                    <a:moveTo>
                      <a:pt x="33" y="37"/>
                    </a:moveTo>
                    <a:cubicBezTo>
                      <a:pt x="31" y="39"/>
                      <a:pt x="31" y="39"/>
                      <a:pt x="31" y="39"/>
                    </a:cubicBezTo>
                    <a:cubicBezTo>
                      <a:pt x="31" y="39"/>
                      <a:pt x="32" y="40"/>
                      <a:pt x="33" y="41"/>
                    </a:cubicBezTo>
                    <a:cubicBezTo>
                      <a:pt x="33" y="48"/>
                      <a:pt x="33" y="48"/>
                      <a:pt x="33" y="48"/>
                    </a:cubicBezTo>
                    <a:cubicBezTo>
                      <a:pt x="32" y="46"/>
                      <a:pt x="32" y="46"/>
                      <a:pt x="32" y="46"/>
                    </a:cubicBezTo>
                    <a:cubicBezTo>
                      <a:pt x="30" y="45"/>
                      <a:pt x="29" y="44"/>
                      <a:pt x="28" y="43"/>
                    </a:cubicBezTo>
                    <a:cubicBezTo>
                      <a:pt x="28" y="35"/>
                      <a:pt x="28" y="35"/>
                      <a:pt x="28" y="35"/>
                    </a:cubicBezTo>
                    <a:cubicBezTo>
                      <a:pt x="33" y="30"/>
                      <a:pt x="33" y="30"/>
                      <a:pt x="33" y="30"/>
                    </a:cubicBezTo>
                    <a:cubicBezTo>
                      <a:pt x="33" y="37"/>
                      <a:pt x="33" y="37"/>
                      <a:pt x="33" y="37"/>
                    </a:cubicBezTo>
                    <a:close/>
                    <a:moveTo>
                      <a:pt x="33" y="78"/>
                    </a:moveTo>
                    <a:cubicBezTo>
                      <a:pt x="32" y="80"/>
                      <a:pt x="32" y="80"/>
                      <a:pt x="32" y="80"/>
                    </a:cubicBezTo>
                    <a:cubicBezTo>
                      <a:pt x="32" y="80"/>
                      <a:pt x="32" y="81"/>
                      <a:pt x="32" y="81"/>
                    </a:cubicBezTo>
                    <a:cubicBezTo>
                      <a:pt x="32" y="81"/>
                      <a:pt x="32" y="81"/>
                      <a:pt x="32" y="81"/>
                    </a:cubicBezTo>
                    <a:cubicBezTo>
                      <a:pt x="32" y="81"/>
                      <a:pt x="32" y="81"/>
                      <a:pt x="32" y="81"/>
                    </a:cubicBezTo>
                    <a:cubicBezTo>
                      <a:pt x="32" y="81"/>
                      <a:pt x="32" y="81"/>
                      <a:pt x="32" y="81"/>
                    </a:cubicBezTo>
                    <a:cubicBezTo>
                      <a:pt x="32" y="81"/>
                      <a:pt x="32" y="81"/>
                      <a:pt x="32" y="81"/>
                    </a:cubicBezTo>
                    <a:cubicBezTo>
                      <a:pt x="32" y="81"/>
                      <a:pt x="32" y="81"/>
                      <a:pt x="32" y="81"/>
                    </a:cubicBezTo>
                    <a:cubicBezTo>
                      <a:pt x="33" y="82"/>
                      <a:pt x="33" y="82"/>
                      <a:pt x="33" y="82"/>
                    </a:cubicBezTo>
                    <a:cubicBezTo>
                      <a:pt x="33" y="97"/>
                      <a:pt x="33" y="97"/>
                      <a:pt x="33" y="97"/>
                    </a:cubicBezTo>
                    <a:cubicBezTo>
                      <a:pt x="33" y="97"/>
                      <a:pt x="33" y="97"/>
                      <a:pt x="33" y="97"/>
                    </a:cubicBezTo>
                    <a:cubicBezTo>
                      <a:pt x="33" y="97"/>
                      <a:pt x="33" y="97"/>
                      <a:pt x="33" y="97"/>
                    </a:cubicBezTo>
                    <a:cubicBezTo>
                      <a:pt x="32" y="98"/>
                      <a:pt x="31" y="98"/>
                      <a:pt x="30" y="99"/>
                    </a:cubicBezTo>
                    <a:cubicBezTo>
                      <a:pt x="29" y="99"/>
                      <a:pt x="29" y="99"/>
                      <a:pt x="28" y="99"/>
                    </a:cubicBezTo>
                    <a:cubicBezTo>
                      <a:pt x="28" y="95"/>
                      <a:pt x="28" y="95"/>
                      <a:pt x="28" y="95"/>
                    </a:cubicBezTo>
                    <a:cubicBezTo>
                      <a:pt x="29" y="95"/>
                      <a:pt x="29" y="95"/>
                      <a:pt x="29" y="95"/>
                    </a:cubicBezTo>
                    <a:cubicBezTo>
                      <a:pt x="29" y="95"/>
                      <a:pt x="28" y="95"/>
                      <a:pt x="28" y="94"/>
                    </a:cubicBezTo>
                    <a:cubicBezTo>
                      <a:pt x="28" y="94"/>
                      <a:pt x="28" y="94"/>
                      <a:pt x="28" y="94"/>
                    </a:cubicBezTo>
                    <a:cubicBezTo>
                      <a:pt x="28" y="94"/>
                      <a:pt x="28" y="94"/>
                      <a:pt x="29" y="94"/>
                    </a:cubicBezTo>
                    <a:cubicBezTo>
                      <a:pt x="29" y="94"/>
                      <a:pt x="30" y="94"/>
                      <a:pt x="30" y="93"/>
                    </a:cubicBezTo>
                    <a:cubicBezTo>
                      <a:pt x="30" y="93"/>
                      <a:pt x="30" y="93"/>
                      <a:pt x="30" y="93"/>
                    </a:cubicBezTo>
                    <a:cubicBezTo>
                      <a:pt x="31" y="92"/>
                      <a:pt x="32" y="91"/>
                      <a:pt x="32" y="90"/>
                    </a:cubicBezTo>
                    <a:cubicBezTo>
                      <a:pt x="32" y="89"/>
                      <a:pt x="32" y="88"/>
                      <a:pt x="31" y="87"/>
                    </a:cubicBezTo>
                    <a:cubicBezTo>
                      <a:pt x="31" y="87"/>
                      <a:pt x="31" y="87"/>
                      <a:pt x="31" y="87"/>
                    </a:cubicBezTo>
                    <a:cubicBezTo>
                      <a:pt x="28" y="84"/>
                      <a:pt x="28" y="84"/>
                      <a:pt x="28" y="84"/>
                    </a:cubicBezTo>
                    <a:cubicBezTo>
                      <a:pt x="28" y="84"/>
                      <a:pt x="28" y="84"/>
                      <a:pt x="28" y="84"/>
                    </a:cubicBezTo>
                    <a:cubicBezTo>
                      <a:pt x="28" y="84"/>
                      <a:pt x="28" y="83"/>
                      <a:pt x="28" y="83"/>
                    </a:cubicBezTo>
                    <a:cubicBezTo>
                      <a:pt x="28" y="78"/>
                      <a:pt x="28" y="78"/>
                      <a:pt x="28" y="78"/>
                    </a:cubicBezTo>
                    <a:cubicBezTo>
                      <a:pt x="33" y="66"/>
                      <a:pt x="33" y="66"/>
                      <a:pt x="33" y="66"/>
                    </a:cubicBezTo>
                    <a:cubicBezTo>
                      <a:pt x="33" y="78"/>
                      <a:pt x="33" y="78"/>
                      <a:pt x="33" y="78"/>
                    </a:cubicBezTo>
                    <a:close/>
                    <a:moveTo>
                      <a:pt x="28" y="6"/>
                    </a:moveTo>
                    <a:cubicBezTo>
                      <a:pt x="33" y="1"/>
                      <a:pt x="33" y="1"/>
                      <a:pt x="33" y="1"/>
                    </a:cubicBezTo>
                    <a:cubicBezTo>
                      <a:pt x="33" y="1"/>
                      <a:pt x="33" y="1"/>
                      <a:pt x="33" y="1"/>
                    </a:cubicBezTo>
                    <a:cubicBezTo>
                      <a:pt x="33" y="8"/>
                      <a:pt x="33" y="8"/>
                      <a:pt x="33" y="8"/>
                    </a:cubicBezTo>
                    <a:cubicBezTo>
                      <a:pt x="28" y="13"/>
                      <a:pt x="28" y="13"/>
                      <a:pt x="28" y="13"/>
                    </a:cubicBezTo>
                    <a:cubicBezTo>
                      <a:pt x="28" y="6"/>
                      <a:pt x="28" y="6"/>
                      <a:pt x="28" y="6"/>
                    </a:cubicBezTo>
                    <a:close/>
                    <a:moveTo>
                      <a:pt x="33" y="1"/>
                    </a:moveTo>
                    <a:cubicBezTo>
                      <a:pt x="33" y="1"/>
                      <a:pt x="33" y="1"/>
                      <a:pt x="33" y="1"/>
                    </a:cubicBezTo>
                    <a:close/>
                    <a:moveTo>
                      <a:pt x="28" y="99"/>
                    </a:moveTo>
                    <a:cubicBezTo>
                      <a:pt x="28" y="99"/>
                      <a:pt x="27" y="99"/>
                      <a:pt x="27" y="99"/>
                    </a:cubicBezTo>
                    <a:cubicBezTo>
                      <a:pt x="27" y="99"/>
                      <a:pt x="27" y="99"/>
                      <a:pt x="27" y="99"/>
                    </a:cubicBezTo>
                    <a:cubicBezTo>
                      <a:pt x="27" y="99"/>
                      <a:pt x="27" y="99"/>
                      <a:pt x="27" y="99"/>
                    </a:cubicBezTo>
                    <a:cubicBezTo>
                      <a:pt x="27" y="94"/>
                      <a:pt x="27" y="94"/>
                      <a:pt x="27" y="94"/>
                    </a:cubicBezTo>
                    <a:cubicBezTo>
                      <a:pt x="27" y="94"/>
                      <a:pt x="27" y="94"/>
                      <a:pt x="27" y="94"/>
                    </a:cubicBezTo>
                    <a:cubicBezTo>
                      <a:pt x="27" y="94"/>
                      <a:pt x="27" y="94"/>
                      <a:pt x="27" y="94"/>
                    </a:cubicBezTo>
                    <a:cubicBezTo>
                      <a:pt x="28" y="94"/>
                      <a:pt x="28" y="94"/>
                      <a:pt x="28" y="94"/>
                    </a:cubicBezTo>
                    <a:cubicBezTo>
                      <a:pt x="28" y="94"/>
                      <a:pt x="28" y="94"/>
                      <a:pt x="28" y="94"/>
                    </a:cubicBezTo>
                    <a:cubicBezTo>
                      <a:pt x="28" y="94"/>
                      <a:pt x="28" y="94"/>
                      <a:pt x="27" y="94"/>
                    </a:cubicBezTo>
                    <a:cubicBezTo>
                      <a:pt x="28" y="95"/>
                      <a:pt x="28" y="95"/>
                      <a:pt x="28" y="95"/>
                    </a:cubicBezTo>
                    <a:cubicBezTo>
                      <a:pt x="28" y="99"/>
                      <a:pt x="28" y="99"/>
                      <a:pt x="28" y="99"/>
                    </a:cubicBezTo>
                    <a:close/>
                    <a:moveTo>
                      <a:pt x="27" y="7"/>
                    </a:moveTo>
                    <a:cubicBezTo>
                      <a:pt x="28" y="6"/>
                      <a:pt x="28" y="6"/>
                      <a:pt x="28" y="6"/>
                    </a:cubicBezTo>
                    <a:cubicBezTo>
                      <a:pt x="28" y="13"/>
                      <a:pt x="28" y="13"/>
                      <a:pt x="28" y="13"/>
                    </a:cubicBezTo>
                    <a:cubicBezTo>
                      <a:pt x="27" y="14"/>
                      <a:pt x="27" y="14"/>
                      <a:pt x="27" y="14"/>
                    </a:cubicBezTo>
                    <a:cubicBezTo>
                      <a:pt x="27" y="7"/>
                      <a:pt x="27" y="7"/>
                      <a:pt x="27" y="7"/>
                    </a:cubicBezTo>
                    <a:close/>
                    <a:moveTo>
                      <a:pt x="28" y="35"/>
                    </a:moveTo>
                    <a:cubicBezTo>
                      <a:pt x="28" y="43"/>
                      <a:pt x="28" y="43"/>
                      <a:pt x="28" y="43"/>
                    </a:cubicBezTo>
                    <a:cubicBezTo>
                      <a:pt x="27" y="42"/>
                      <a:pt x="27" y="42"/>
                      <a:pt x="27" y="42"/>
                    </a:cubicBezTo>
                    <a:cubicBezTo>
                      <a:pt x="27" y="42"/>
                      <a:pt x="27" y="42"/>
                      <a:pt x="27" y="42"/>
                    </a:cubicBezTo>
                    <a:cubicBezTo>
                      <a:pt x="27" y="36"/>
                      <a:pt x="27" y="36"/>
                      <a:pt x="27" y="36"/>
                    </a:cubicBezTo>
                    <a:cubicBezTo>
                      <a:pt x="27" y="36"/>
                      <a:pt x="27" y="36"/>
                      <a:pt x="27" y="36"/>
                    </a:cubicBezTo>
                    <a:cubicBezTo>
                      <a:pt x="27" y="36"/>
                      <a:pt x="27" y="36"/>
                      <a:pt x="27" y="36"/>
                    </a:cubicBezTo>
                    <a:cubicBezTo>
                      <a:pt x="28" y="35"/>
                      <a:pt x="28" y="35"/>
                      <a:pt x="28" y="35"/>
                    </a:cubicBezTo>
                    <a:close/>
                    <a:moveTo>
                      <a:pt x="28" y="78"/>
                    </a:moveTo>
                    <a:cubicBezTo>
                      <a:pt x="28" y="83"/>
                      <a:pt x="28" y="83"/>
                      <a:pt x="28" y="83"/>
                    </a:cubicBezTo>
                    <a:cubicBezTo>
                      <a:pt x="28" y="83"/>
                      <a:pt x="28" y="82"/>
                      <a:pt x="28" y="81"/>
                    </a:cubicBezTo>
                    <a:cubicBezTo>
                      <a:pt x="28" y="81"/>
                      <a:pt x="28" y="81"/>
                      <a:pt x="28" y="81"/>
                    </a:cubicBezTo>
                    <a:cubicBezTo>
                      <a:pt x="27" y="80"/>
                      <a:pt x="28" y="79"/>
                      <a:pt x="28" y="79"/>
                    </a:cubicBezTo>
                    <a:cubicBezTo>
                      <a:pt x="28" y="78"/>
                      <a:pt x="28" y="78"/>
                      <a:pt x="28" y="78"/>
                    </a:cubicBezTo>
                    <a:close/>
                    <a:moveTo>
                      <a:pt x="27" y="60"/>
                    </a:moveTo>
                    <a:cubicBezTo>
                      <a:pt x="27" y="53"/>
                      <a:pt x="27" y="53"/>
                      <a:pt x="27" y="53"/>
                    </a:cubicBezTo>
                    <a:cubicBezTo>
                      <a:pt x="27" y="54"/>
                      <a:pt x="28" y="55"/>
                      <a:pt x="28" y="56"/>
                    </a:cubicBezTo>
                    <a:cubicBezTo>
                      <a:pt x="28" y="56"/>
                      <a:pt x="28" y="57"/>
                      <a:pt x="27" y="58"/>
                    </a:cubicBezTo>
                    <a:cubicBezTo>
                      <a:pt x="27" y="60"/>
                      <a:pt x="27" y="60"/>
                      <a:pt x="27" y="60"/>
                    </a:cubicBezTo>
                    <a:close/>
                    <a:moveTo>
                      <a:pt x="27" y="42"/>
                    </a:moveTo>
                    <a:cubicBezTo>
                      <a:pt x="27" y="42"/>
                      <a:pt x="27" y="42"/>
                      <a:pt x="27" y="42"/>
                    </a:cubicBezTo>
                    <a:close/>
                    <a:moveTo>
                      <a:pt x="27" y="99"/>
                    </a:moveTo>
                    <a:cubicBezTo>
                      <a:pt x="25" y="99"/>
                      <a:pt x="24" y="98"/>
                      <a:pt x="23" y="98"/>
                    </a:cubicBezTo>
                    <a:cubicBezTo>
                      <a:pt x="22" y="97"/>
                      <a:pt x="21" y="96"/>
                      <a:pt x="20" y="95"/>
                    </a:cubicBezTo>
                    <a:cubicBezTo>
                      <a:pt x="13" y="85"/>
                      <a:pt x="13" y="85"/>
                      <a:pt x="13" y="85"/>
                    </a:cubicBezTo>
                    <a:cubicBezTo>
                      <a:pt x="12" y="85"/>
                      <a:pt x="12" y="84"/>
                      <a:pt x="12" y="83"/>
                    </a:cubicBezTo>
                    <a:cubicBezTo>
                      <a:pt x="12" y="83"/>
                      <a:pt x="12" y="83"/>
                      <a:pt x="12" y="83"/>
                    </a:cubicBezTo>
                    <a:cubicBezTo>
                      <a:pt x="12" y="82"/>
                      <a:pt x="12" y="81"/>
                      <a:pt x="12" y="80"/>
                    </a:cubicBezTo>
                    <a:cubicBezTo>
                      <a:pt x="23" y="57"/>
                      <a:pt x="23" y="57"/>
                      <a:pt x="23" y="57"/>
                    </a:cubicBezTo>
                    <a:cubicBezTo>
                      <a:pt x="21" y="55"/>
                      <a:pt x="17" y="51"/>
                      <a:pt x="12" y="47"/>
                    </a:cubicBezTo>
                    <a:cubicBezTo>
                      <a:pt x="8" y="44"/>
                      <a:pt x="4" y="40"/>
                      <a:pt x="2" y="38"/>
                    </a:cubicBezTo>
                    <a:cubicBezTo>
                      <a:pt x="2" y="38"/>
                      <a:pt x="2" y="38"/>
                      <a:pt x="2" y="38"/>
                    </a:cubicBezTo>
                    <a:cubicBezTo>
                      <a:pt x="2" y="32"/>
                      <a:pt x="2" y="32"/>
                      <a:pt x="2" y="32"/>
                    </a:cubicBezTo>
                    <a:cubicBezTo>
                      <a:pt x="27" y="7"/>
                      <a:pt x="27" y="7"/>
                      <a:pt x="27" y="7"/>
                    </a:cubicBezTo>
                    <a:cubicBezTo>
                      <a:pt x="27" y="14"/>
                      <a:pt x="27" y="14"/>
                      <a:pt x="27" y="14"/>
                    </a:cubicBezTo>
                    <a:cubicBezTo>
                      <a:pt x="6" y="35"/>
                      <a:pt x="6" y="35"/>
                      <a:pt x="6" y="35"/>
                    </a:cubicBezTo>
                    <a:cubicBezTo>
                      <a:pt x="8" y="37"/>
                      <a:pt x="12" y="40"/>
                      <a:pt x="15" y="44"/>
                    </a:cubicBezTo>
                    <a:cubicBezTo>
                      <a:pt x="20" y="47"/>
                      <a:pt x="24" y="51"/>
                      <a:pt x="26" y="53"/>
                    </a:cubicBezTo>
                    <a:cubicBezTo>
                      <a:pt x="26" y="53"/>
                      <a:pt x="26" y="53"/>
                      <a:pt x="26" y="53"/>
                    </a:cubicBezTo>
                    <a:cubicBezTo>
                      <a:pt x="26" y="53"/>
                      <a:pt x="27" y="53"/>
                      <a:pt x="27" y="53"/>
                    </a:cubicBezTo>
                    <a:cubicBezTo>
                      <a:pt x="27" y="60"/>
                      <a:pt x="27" y="60"/>
                      <a:pt x="27" y="60"/>
                    </a:cubicBezTo>
                    <a:cubicBezTo>
                      <a:pt x="17" y="82"/>
                      <a:pt x="17" y="82"/>
                      <a:pt x="17" y="82"/>
                    </a:cubicBezTo>
                    <a:cubicBezTo>
                      <a:pt x="17" y="82"/>
                      <a:pt x="17" y="82"/>
                      <a:pt x="17" y="82"/>
                    </a:cubicBezTo>
                    <a:cubicBezTo>
                      <a:pt x="17" y="82"/>
                      <a:pt x="17" y="82"/>
                      <a:pt x="17" y="82"/>
                    </a:cubicBezTo>
                    <a:cubicBezTo>
                      <a:pt x="17" y="82"/>
                      <a:pt x="17" y="82"/>
                      <a:pt x="17" y="82"/>
                    </a:cubicBezTo>
                    <a:cubicBezTo>
                      <a:pt x="24" y="92"/>
                      <a:pt x="24" y="92"/>
                      <a:pt x="24" y="92"/>
                    </a:cubicBezTo>
                    <a:cubicBezTo>
                      <a:pt x="24" y="93"/>
                      <a:pt x="25" y="93"/>
                      <a:pt x="25" y="94"/>
                    </a:cubicBezTo>
                    <a:cubicBezTo>
                      <a:pt x="26" y="94"/>
                      <a:pt x="26" y="94"/>
                      <a:pt x="27" y="94"/>
                    </a:cubicBezTo>
                    <a:cubicBezTo>
                      <a:pt x="27" y="99"/>
                      <a:pt x="27" y="99"/>
                      <a:pt x="27" y="99"/>
                    </a:cubicBezTo>
                    <a:close/>
                    <a:moveTo>
                      <a:pt x="27" y="36"/>
                    </a:moveTo>
                    <a:cubicBezTo>
                      <a:pt x="27" y="36"/>
                      <a:pt x="27" y="36"/>
                      <a:pt x="27" y="36"/>
                    </a:cubicBezTo>
                    <a:cubicBezTo>
                      <a:pt x="27" y="36"/>
                      <a:pt x="27" y="36"/>
                      <a:pt x="27" y="36"/>
                    </a:cubicBezTo>
                    <a:cubicBezTo>
                      <a:pt x="27" y="36"/>
                      <a:pt x="27" y="36"/>
                      <a:pt x="27" y="36"/>
                    </a:cubicBezTo>
                    <a:cubicBezTo>
                      <a:pt x="26" y="37"/>
                      <a:pt x="26" y="38"/>
                      <a:pt x="26" y="39"/>
                    </a:cubicBezTo>
                    <a:cubicBezTo>
                      <a:pt x="26" y="40"/>
                      <a:pt x="26" y="41"/>
                      <a:pt x="27" y="41"/>
                    </a:cubicBezTo>
                    <a:cubicBezTo>
                      <a:pt x="27" y="41"/>
                      <a:pt x="27" y="41"/>
                      <a:pt x="27" y="41"/>
                    </a:cubicBezTo>
                    <a:cubicBezTo>
                      <a:pt x="27" y="42"/>
                      <a:pt x="27" y="42"/>
                      <a:pt x="27" y="42"/>
                    </a:cubicBezTo>
                    <a:cubicBezTo>
                      <a:pt x="27" y="42"/>
                      <a:pt x="27" y="42"/>
                      <a:pt x="27" y="42"/>
                    </a:cubicBezTo>
                    <a:cubicBezTo>
                      <a:pt x="27" y="42"/>
                      <a:pt x="27" y="42"/>
                      <a:pt x="27" y="42"/>
                    </a:cubicBezTo>
                    <a:cubicBezTo>
                      <a:pt x="27" y="36"/>
                      <a:pt x="27" y="36"/>
                      <a:pt x="27" y="36"/>
                    </a:cubicBezTo>
                    <a:close/>
                    <a:moveTo>
                      <a:pt x="2" y="38"/>
                    </a:moveTo>
                    <a:cubicBezTo>
                      <a:pt x="2" y="38"/>
                      <a:pt x="2" y="38"/>
                      <a:pt x="2" y="38"/>
                    </a:cubicBezTo>
                    <a:cubicBezTo>
                      <a:pt x="2" y="38"/>
                      <a:pt x="2" y="38"/>
                      <a:pt x="2" y="38"/>
                    </a:cubicBezTo>
                    <a:close/>
                    <a:moveTo>
                      <a:pt x="27" y="42"/>
                    </a:moveTo>
                    <a:cubicBezTo>
                      <a:pt x="27" y="42"/>
                      <a:pt x="27" y="42"/>
                      <a:pt x="27" y="42"/>
                    </a:cubicBezTo>
                    <a:close/>
                    <a:moveTo>
                      <a:pt x="2" y="38"/>
                    </a:moveTo>
                    <a:cubicBezTo>
                      <a:pt x="2" y="38"/>
                      <a:pt x="2" y="38"/>
                      <a:pt x="2" y="38"/>
                    </a:cubicBezTo>
                    <a:cubicBezTo>
                      <a:pt x="2" y="38"/>
                      <a:pt x="2" y="38"/>
                      <a:pt x="2" y="38"/>
                    </a:cubicBezTo>
                    <a:cubicBezTo>
                      <a:pt x="2" y="38"/>
                      <a:pt x="2" y="38"/>
                      <a:pt x="2" y="38"/>
                    </a:cubicBezTo>
                    <a:cubicBezTo>
                      <a:pt x="2" y="33"/>
                      <a:pt x="2" y="33"/>
                      <a:pt x="2" y="33"/>
                    </a:cubicBezTo>
                    <a:cubicBezTo>
                      <a:pt x="2" y="33"/>
                      <a:pt x="2" y="33"/>
                      <a:pt x="2" y="33"/>
                    </a:cubicBezTo>
                    <a:cubicBezTo>
                      <a:pt x="2" y="32"/>
                      <a:pt x="2" y="32"/>
                      <a:pt x="2" y="32"/>
                    </a:cubicBezTo>
                    <a:cubicBezTo>
                      <a:pt x="2" y="38"/>
                      <a:pt x="2" y="38"/>
                      <a:pt x="2" y="38"/>
                    </a:cubicBezTo>
                    <a:close/>
                    <a:moveTo>
                      <a:pt x="2" y="38"/>
                    </a:moveTo>
                    <a:cubicBezTo>
                      <a:pt x="2" y="38"/>
                      <a:pt x="2" y="38"/>
                      <a:pt x="2" y="38"/>
                    </a:cubicBezTo>
                    <a:cubicBezTo>
                      <a:pt x="2" y="38"/>
                      <a:pt x="2" y="38"/>
                      <a:pt x="2" y="38"/>
                    </a:cubicBezTo>
                    <a:close/>
                    <a:moveTo>
                      <a:pt x="2" y="38"/>
                    </a:moveTo>
                    <a:cubicBezTo>
                      <a:pt x="2" y="38"/>
                      <a:pt x="2" y="38"/>
                      <a:pt x="2" y="38"/>
                    </a:cubicBezTo>
                    <a:close/>
                    <a:moveTo>
                      <a:pt x="2" y="38"/>
                    </a:moveTo>
                    <a:cubicBezTo>
                      <a:pt x="2" y="38"/>
                      <a:pt x="2" y="38"/>
                      <a:pt x="2" y="38"/>
                    </a:cubicBezTo>
                    <a:cubicBezTo>
                      <a:pt x="1" y="37"/>
                      <a:pt x="1" y="36"/>
                      <a:pt x="0" y="35"/>
                    </a:cubicBezTo>
                    <a:cubicBezTo>
                      <a:pt x="0" y="34"/>
                      <a:pt x="1" y="34"/>
                      <a:pt x="1" y="33"/>
                    </a:cubicBezTo>
                    <a:cubicBezTo>
                      <a:pt x="1" y="33"/>
                      <a:pt x="1" y="33"/>
                      <a:pt x="1" y="33"/>
                    </a:cubicBezTo>
                    <a:cubicBezTo>
                      <a:pt x="1" y="33"/>
                      <a:pt x="1" y="33"/>
                      <a:pt x="1" y="33"/>
                    </a:cubicBezTo>
                    <a:cubicBezTo>
                      <a:pt x="2" y="33"/>
                      <a:pt x="2" y="33"/>
                      <a:pt x="2" y="33"/>
                    </a:cubicBezTo>
                    <a:cubicBezTo>
                      <a:pt x="2" y="33"/>
                      <a:pt x="2" y="33"/>
                      <a:pt x="2" y="33"/>
                    </a:cubicBezTo>
                    <a:cubicBezTo>
                      <a:pt x="2" y="33"/>
                      <a:pt x="2" y="33"/>
                      <a:pt x="2" y="33"/>
                    </a:cubicBezTo>
                    <a:lnTo>
                      <a:pt x="2" y="38"/>
                    </a:lnTo>
                    <a:close/>
                    <a:moveTo>
                      <a:pt x="2" y="38"/>
                    </a:moveTo>
                    <a:cubicBezTo>
                      <a:pt x="2" y="38"/>
                      <a:pt x="2" y="38"/>
                      <a:pt x="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0" name="Freeform 201"/>
              <p:cNvSpPr>
                <a:spLocks noEditPoints="1"/>
              </p:cNvSpPr>
              <p:nvPr/>
            </p:nvSpPr>
            <p:spPr bwMode="auto">
              <a:xfrm>
                <a:off x="9331340" y="352428"/>
                <a:ext cx="422275" cy="357190"/>
              </a:xfrm>
              <a:custGeom>
                <a:avLst/>
                <a:gdLst>
                  <a:gd name="T0" fmla="*/ 167 w 187"/>
                  <a:gd name="T1" fmla="*/ 78 h 158"/>
                  <a:gd name="T2" fmla="*/ 146 w 187"/>
                  <a:gd name="T3" fmla="*/ 20 h 158"/>
                  <a:gd name="T4" fmla="*/ 187 w 187"/>
                  <a:gd name="T5" fmla="*/ 55 h 158"/>
                  <a:gd name="T6" fmla="*/ 170 w 187"/>
                  <a:gd name="T7" fmla="*/ 83 h 158"/>
                  <a:gd name="T8" fmla="*/ 166 w 187"/>
                  <a:gd name="T9" fmla="*/ 84 h 158"/>
                  <a:gd name="T10" fmla="*/ 147 w 187"/>
                  <a:gd name="T11" fmla="*/ 155 h 158"/>
                  <a:gd name="T12" fmla="*/ 146 w 187"/>
                  <a:gd name="T13" fmla="*/ 157 h 158"/>
                  <a:gd name="T14" fmla="*/ 146 w 187"/>
                  <a:gd name="T15" fmla="*/ 58 h 158"/>
                  <a:gd name="T16" fmla="*/ 125 w 187"/>
                  <a:gd name="T17" fmla="*/ 5 h 158"/>
                  <a:gd name="T18" fmla="*/ 96 w 187"/>
                  <a:gd name="T19" fmla="*/ 17 h 158"/>
                  <a:gd name="T20" fmla="*/ 94 w 187"/>
                  <a:gd name="T21" fmla="*/ 17 h 158"/>
                  <a:gd name="T22" fmla="*/ 96 w 187"/>
                  <a:gd name="T23" fmla="*/ 12 h 158"/>
                  <a:gd name="T24" fmla="*/ 116 w 187"/>
                  <a:gd name="T25" fmla="*/ 7 h 158"/>
                  <a:gd name="T26" fmla="*/ 122 w 187"/>
                  <a:gd name="T27" fmla="*/ 1 h 158"/>
                  <a:gd name="T28" fmla="*/ 146 w 187"/>
                  <a:gd name="T29" fmla="*/ 14 h 158"/>
                  <a:gd name="T30" fmla="*/ 125 w 187"/>
                  <a:gd name="T31" fmla="*/ 5 h 158"/>
                  <a:gd name="T32" fmla="*/ 142 w 187"/>
                  <a:gd name="T33" fmla="*/ 153 h 158"/>
                  <a:gd name="T34" fmla="*/ 144 w 187"/>
                  <a:gd name="T35" fmla="*/ 56 h 158"/>
                  <a:gd name="T36" fmla="*/ 146 w 187"/>
                  <a:gd name="T37" fmla="*/ 57 h 158"/>
                  <a:gd name="T38" fmla="*/ 146 w 187"/>
                  <a:gd name="T39" fmla="*/ 57 h 158"/>
                  <a:gd name="T40" fmla="*/ 146 w 187"/>
                  <a:gd name="T41" fmla="*/ 157 h 158"/>
                  <a:gd name="T42" fmla="*/ 94 w 187"/>
                  <a:gd name="T43" fmla="*/ 158 h 158"/>
                  <a:gd name="T44" fmla="*/ 94 w 187"/>
                  <a:gd name="T45" fmla="*/ 17 h 158"/>
                  <a:gd name="T46" fmla="*/ 66 w 187"/>
                  <a:gd name="T47" fmla="*/ 5 h 158"/>
                  <a:gd name="T48" fmla="*/ 20 w 187"/>
                  <a:gd name="T49" fmla="*/ 78 h 158"/>
                  <a:gd name="T50" fmla="*/ 45 w 187"/>
                  <a:gd name="T51" fmla="*/ 57 h 158"/>
                  <a:gd name="T52" fmla="*/ 46 w 187"/>
                  <a:gd name="T53" fmla="*/ 58 h 158"/>
                  <a:gd name="T54" fmla="*/ 94 w 187"/>
                  <a:gd name="T55" fmla="*/ 153 h 158"/>
                  <a:gd name="T56" fmla="*/ 94 w 187"/>
                  <a:gd name="T57" fmla="*/ 158 h 158"/>
                  <a:gd name="T58" fmla="*/ 43 w 187"/>
                  <a:gd name="T59" fmla="*/ 158 h 158"/>
                  <a:gd name="T60" fmla="*/ 41 w 187"/>
                  <a:gd name="T61" fmla="*/ 155 h 158"/>
                  <a:gd name="T62" fmla="*/ 22 w 187"/>
                  <a:gd name="T63" fmla="*/ 84 h 158"/>
                  <a:gd name="T64" fmla="*/ 18 w 187"/>
                  <a:gd name="T65" fmla="*/ 83 h 158"/>
                  <a:gd name="T66" fmla="*/ 1 w 187"/>
                  <a:gd name="T67" fmla="*/ 57 h 158"/>
                  <a:gd name="T68" fmla="*/ 66 w 187"/>
                  <a:gd name="T69" fmla="*/ 0 h 158"/>
                  <a:gd name="T70" fmla="*/ 69 w 187"/>
                  <a:gd name="T71" fmla="*/ 1 h 158"/>
                  <a:gd name="T72" fmla="*/ 94 w 187"/>
                  <a:gd name="T73" fmla="*/ 1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7" h="158">
                    <a:moveTo>
                      <a:pt x="146" y="57"/>
                    </a:moveTo>
                    <a:cubicBezTo>
                      <a:pt x="152" y="62"/>
                      <a:pt x="163" y="73"/>
                      <a:pt x="167" y="78"/>
                    </a:cubicBezTo>
                    <a:cubicBezTo>
                      <a:pt x="182" y="56"/>
                      <a:pt x="182" y="56"/>
                      <a:pt x="182" y="56"/>
                    </a:cubicBezTo>
                    <a:cubicBezTo>
                      <a:pt x="177" y="44"/>
                      <a:pt x="160" y="30"/>
                      <a:pt x="146" y="20"/>
                    </a:cubicBezTo>
                    <a:cubicBezTo>
                      <a:pt x="146" y="14"/>
                      <a:pt x="146" y="14"/>
                      <a:pt x="146" y="14"/>
                    </a:cubicBezTo>
                    <a:cubicBezTo>
                      <a:pt x="162" y="25"/>
                      <a:pt x="181" y="41"/>
                      <a:pt x="187" y="55"/>
                    </a:cubicBezTo>
                    <a:cubicBezTo>
                      <a:pt x="187" y="56"/>
                      <a:pt x="187" y="57"/>
                      <a:pt x="187" y="57"/>
                    </a:cubicBezTo>
                    <a:cubicBezTo>
                      <a:pt x="170" y="83"/>
                      <a:pt x="170" y="83"/>
                      <a:pt x="170" y="83"/>
                    </a:cubicBezTo>
                    <a:cubicBezTo>
                      <a:pt x="170" y="83"/>
                      <a:pt x="169" y="84"/>
                      <a:pt x="169" y="84"/>
                    </a:cubicBezTo>
                    <a:cubicBezTo>
                      <a:pt x="168" y="85"/>
                      <a:pt x="167" y="84"/>
                      <a:pt x="166" y="84"/>
                    </a:cubicBezTo>
                    <a:cubicBezTo>
                      <a:pt x="166" y="83"/>
                      <a:pt x="154" y="71"/>
                      <a:pt x="146" y="64"/>
                    </a:cubicBezTo>
                    <a:cubicBezTo>
                      <a:pt x="147" y="155"/>
                      <a:pt x="147" y="155"/>
                      <a:pt x="147" y="155"/>
                    </a:cubicBezTo>
                    <a:cubicBezTo>
                      <a:pt x="147" y="155"/>
                      <a:pt x="147" y="155"/>
                      <a:pt x="147" y="155"/>
                    </a:cubicBezTo>
                    <a:cubicBezTo>
                      <a:pt x="147" y="156"/>
                      <a:pt x="146" y="157"/>
                      <a:pt x="146" y="157"/>
                    </a:cubicBezTo>
                    <a:cubicBezTo>
                      <a:pt x="146" y="58"/>
                      <a:pt x="146" y="58"/>
                      <a:pt x="146" y="58"/>
                    </a:cubicBezTo>
                    <a:cubicBezTo>
                      <a:pt x="146" y="58"/>
                      <a:pt x="146" y="58"/>
                      <a:pt x="146" y="58"/>
                    </a:cubicBezTo>
                    <a:cubicBezTo>
                      <a:pt x="146" y="58"/>
                      <a:pt x="146" y="58"/>
                      <a:pt x="146" y="57"/>
                    </a:cubicBezTo>
                    <a:close/>
                    <a:moveTo>
                      <a:pt x="125" y="5"/>
                    </a:moveTo>
                    <a:cubicBezTo>
                      <a:pt x="123" y="8"/>
                      <a:pt x="121" y="10"/>
                      <a:pt x="118" y="11"/>
                    </a:cubicBezTo>
                    <a:cubicBezTo>
                      <a:pt x="112" y="15"/>
                      <a:pt x="104" y="17"/>
                      <a:pt x="96" y="17"/>
                    </a:cubicBezTo>
                    <a:cubicBezTo>
                      <a:pt x="96" y="17"/>
                      <a:pt x="96" y="17"/>
                      <a:pt x="96" y="17"/>
                    </a:cubicBezTo>
                    <a:cubicBezTo>
                      <a:pt x="95" y="17"/>
                      <a:pt x="94" y="17"/>
                      <a:pt x="94" y="17"/>
                    </a:cubicBezTo>
                    <a:cubicBezTo>
                      <a:pt x="94" y="12"/>
                      <a:pt x="94" y="12"/>
                      <a:pt x="94" y="12"/>
                    </a:cubicBezTo>
                    <a:cubicBezTo>
                      <a:pt x="94" y="12"/>
                      <a:pt x="95" y="12"/>
                      <a:pt x="96" y="12"/>
                    </a:cubicBezTo>
                    <a:cubicBezTo>
                      <a:pt x="96" y="12"/>
                      <a:pt x="96" y="12"/>
                      <a:pt x="96" y="12"/>
                    </a:cubicBezTo>
                    <a:cubicBezTo>
                      <a:pt x="103" y="12"/>
                      <a:pt x="110" y="10"/>
                      <a:pt x="116" y="7"/>
                    </a:cubicBezTo>
                    <a:cubicBezTo>
                      <a:pt x="118" y="5"/>
                      <a:pt x="121" y="3"/>
                      <a:pt x="122" y="1"/>
                    </a:cubicBezTo>
                    <a:cubicBezTo>
                      <a:pt x="122" y="1"/>
                      <a:pt x="122" y="1"/>
                      <a:pt x="122" y="1"/>
                    </a:cubicBezTo>
                    <a:cubicBezTo>
                      <a:pt x="123" y="0"/>
                      <a:pt x="124" y="0"/>
                      <a:pt x="125" y="0"/>
                    </a:cubicBezTo>
                    <a:cubicBezTo>
                      <a:pt x="125" y="0"/>
                      <a:pt x="135" y="6"/>
                      <a:pt x="146" y="14"/>
                    </a:cubicBezTo>
                    <a:cubicBezTo>
                      <a:pt x="146" y="20"/>
                      <a:pt x="146" y="20"/>
                      <a:pt x="146" y="20"/>
                    </a:cubicBezTo>
                    <a:cubicBezTo>
                      <a:pt x="137" y="13"/>
                      <a:pt x="128" y="8"/>
                      <a:pt x="125" y="5"/>
                    </a:cubicBezTo>
                    <a:close/>
                    <a:moveTo>
                      <a:pt x="94" y="153"/>
                    </a:moveTo>
                    <a:cubicBezTo>
                      <a:pt x="142" y="153"/>
                      <a:pt x="142" y="153"/>
                      <a:pt x="142" y="153"/>
                    </a:cubicBezTo>
                    <a:cubicBezTo>
                      <a:pt x="142" y="58"/>
                      <a:pt x="142" y="58"/>
                      <a:pt x="142" y="58"/>
                    </a:cubicBezTo>
                    <a:cubicBezTo>
                      <a:pt x="142" y="57"/>
                      <a:pt x="143" y="56"/>
                      <a:pt x="144" y="56"/>
                    </a:cubicBezTo>
                    <a:cubicBezTo>
                      <a:pt x="145" y="56"/>
                      <a:pt x="145" y="56"/>
                      <a:pt x="146" y="57"/>
                    </a:cubicBezTo>
                    <a:cubicBezTo>
                      <a:pt x="146" y="57"/>
                      <a:pt x="146" y="57"/>
                      <a:pt x="146" y="57"/>
                    </a:cubicBezTo>
                    <a:cubicBezTo>
                      <a:pt x="146" y="57"/>
                      <a:pt x="146" y="57"/>
                      <a:pt x="146" y="57"/>
                    </a:cubicBezTo>
                    <a:cubicBezTo>
                      <a:pt x="146" y="57"/>
                      <a:pt x="146" y="57"/>
                      <a:pt x="146" y="57"/>
                    </a:cubicBezTo>
                    <a:cubicBezTo>
                      <a:pt x="146" y="58"/>
                      <a:pt x="146" y="58"/>
                      <a:pt x="146" y="58"/>
                    </a:cubicBezTo>
                    <a:cubicBezTo>
                      <a:pt x="146" y="157"/>
                      <a:pt x="146" y="157"/>
                      <a:pt x="146" y="157"/>
                    </a:cubicBezTo>
                    <a:cubicBezTo>
                      <a:pt x="146" y="158"/>
                      <a:pt x="145" y="158"/>
                      <a:pt x="144" y="158"/>
                    </a:cubicBezTo>
                    <a:cubicBezTo>
                      <a:pt x="94" y="158"/>
                      <a:pt x="94" y="158"/>
                      <a:pt x="94" y="158"/>
                    </a:cubicBezTo>
                    <a:lnTo>
                      <a:pt x="94" y="153"/>
                    </a:lnTo>
                    <a:close/>
                    <a:moveTo>
                      <a:pt x="94" y="17"/>
                    </a:moveTo>
                    <a:cubicBezTo>
                      <a:pt x="86" y="16"/>
                      <a:pt x="79" y="15"/>
                      <a:pt x="73" y="11"/>
                    </a:cubicBezTo>
                    <a:cubicBezTo>
                      <a:pt x="70" y="10"/>
                      <a:pt x="68" y="8"/>
                      <a:pt x="66" y="5"/>
                    </a:cubicBezTo>
                    <a:cubicBezTo>
                      <a:pt x="57" y="11"/>
                      <a:pt x="14" y="37"/>
                      <a:pt x="5" y="56"/>
                    </a:cubicBezTo>
                    <a:cubicBezTo>
                      <a:pt x="20" y="78"/>
                      <a:pt x="20" y="78"/>
                      <a:pt x="20" y="78"/>
                    </a:cubicBezTo>
                    <a:cubicBezTo>
                      <a:pt x="25" y="73"/>
                      <a:pt x="36" y="62"/>
                      <a:pt x="42" y="57"/>
                    </a:cubicBezTo>
                    <a:cubicBezTo>
                      <a:pt x="43" y="56"/>
                      <a:pt x="44" y="56"/>
                      <a:pt x="45" y="57"/>
                    </a:cubicBezTo>
                    <a:cubicBezTo>
                      <a:pt x="46" y="57"/>
                      <a:pt x="46" y="58"/>
                      <a:pt x="46" y="58"/>
                    </a:cubicBezTo>
                    <a:cubicBezTo>
                      <a:pt x="46" y="58"/>
                      <a:pt x="46" y="58"/>
                      <a:pt x="46" y="58"/>
                    </a:cubicBezTo>
                    <a:cubicBezTo>
                      <a:pt x="45" y="153"/>
                      <a:pt x="45" y="153"/>
                      <a:pt x="45" y="153"/>
                    </a:cubicBezTo>
                    <a:cubicBezTo>
                      <a:pt x="94" y="153"/>
                      <a:pt x="94" y="153"/>
                      <a:pt x="94" y="153"/>
                    </a:cubicBezTo>
                    <a:cubicBezTo>
                      <a:pt x="94" y="153"/>
                      <a:pt x="94" y="153"/>
                      <a:pt x="94" y="153"/>
                    </a:cubicBezTo>
                    <a:cubicBezTo>
                      <a:pt x="94" y="158"/>
                      <a:pt x="94" y="158"/>
                      <a:pt x="94" y="158"/>
                    </a:cubicBezTo>
                    <a:cubicBezTo>
                      <a:pt x="94" y="158"/>
                      <a:pt x="94" y="158"/>
                      <a:pt x="94" y="158"/>
                    </a:cubicBezTo>
                    <a:cubicBezTo>
                      <a:pt x="43" y="158"/>
                      <a:pt x="43" y="158"/>
                      <a:pt x="43" y="158"/>
                    </a:cubicBezTo>
                    <a:cubicBezTo>
                      <a:pt x="43" y="158"/>
                      <a:pt x="43" y="158"/>
                      <a:pt x="43" y="158"/>
                    </a:cubicBezTo>
                    <a:cubicBezTo>
                      <a:pt x="42" y="158"/>
                      <a:pt x="41" y="157"/>
                      <a:pt x="41" y="155"/>
                    </a:cubicBezTo>
                    <a:cubicBezTo>
                      <a:pt x="41" y="64"/>
                      <a:pt x="41" y="64"/>
                      <a:pt x="41" y="64"/>
                    </a:cubicBezTo>
                    <a:cubicBezTo>
                      <a:pt x="33" y="71"/>
                      <a:pt x="22" y="83"/>
                      <a:pt x="22" y="84"/>
                    </a:cubicBezTo>
                    <a:cubicBezTo>
                      <a:pt x="21" y="84"/>
                      <a:pt x="21" y="84"/>
                      <a:pt x="21" y="84"/>
                    </a:cubicBezTo>
                    <a:cubicBezTo>
                      <a:pt x="20" y="85"/>
                      <a:pt x="18" y="84"/>
                      <a:pt x="18" y="83"/>
                    </a:cubicBezTo>
                    <a:cubicBezTo>
                      <a:pt x="1" y="57"/>
                      <a:pt x="1" y="57"/>
                      <a:pt x="1" y="57"/>
                    </a:cubicBezTo>
                    <a:cubicBezTo>
                      <a:pt x="1" y="57"/>
                      <a:pt x="1" y="57"/>
                      <a:pt x="1" y="57"/>
                    </a:cubicBezTo>
                    <a:cubicBezTo>
                      <a:pt x="0" y="57"/>
                      <a:pt x="0" y="56"/>
                      <a:pt x="0" y="55"/>
                    </a:cubicBezTo>
                    <a:cubicBezTo>
                      <a:pt x="10" y="32"/>
                      <a:pt x="66" y="0"/>
                      <a:pt x="66" y="0"/>
                    </a:cubicBezTo>
                    <a:cubicBezTo>
                      <a:pt x="66" y="0"/>
                      <a:pt x="66" y="0"/>
                      <a:pt x="66" y="0"/>
                    </a:cubicBezTo>
                    <a:cubicBezTo>
                      <a:pt x="67" y="0"/>
                      <a:pt x="68" y="0"/>
                      <a:pt x="69" y="1"/>
                    </a:cubicBezTo>
                    <a:cubicBezTo>
                      <a:pt x="71" y="3"/>
                      <a:pt x="73" y="5"/>
                      <a:pt x="75" y="7"/>
                    </a:cubicBezTo>
                    <a:cubicBezTo>
                      <a:pt x="80" y="10"/>
                      <a:pt x="87" y="12"/>
                      <a:pt x="94" y="12"/>
                    </a:cubicBezTo>
                    <a:lnTo>
                      <a:pt x="9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1" name="Freeform 202"/>
              <p:cNvSpPr>
                <a:spLocks noEditPoints="1"/>
              </p:cNvSpPr>
              <p:nvPr/>
            </p:nvSpPr>
            <p:spPr bwMode="auto">
              <a:xfrm>
                <a:off x="9485328" y="336553"/>
                <a:ext cx="123825" cy="42863"/>
              </a:xfrm>
              <a:custGeom>
                <a:avLst/>
                <a:gdLst>
                  <a:gd name="T0" fmla="*/ 42 w 55"/>
                  <a:gd name="T1" fmla="*/ 12 h 19"/>
                  <a:gd name="T2" fmla="*/ 50 w 55"/>
                  <a:gd name="T3" fmla="*/ 5 h 19"/>
                  <a:gd name="T4" fmla="*/ 50 w 55"/>
                  <a:gd name="T5" fmla="*/ 5 h 19"/>
                  <a:gd name="T6" fmla="*/ 50 w 55"/>
                  <a:gd name="T7" fmla="*/ 5 h 19"/>
                  <a:gd name="T8" fmla="*/ 50 w 55"/>
                  <a:gd name="T9" fmla="*/ 5 h 19"/>
                  <a:gd name="T10" fmla="*/ 50 w 55"/>
                  <a:gd name="T11" fmla="*/ 5 h 19"/>
                  <a:gd name="T12" fmla="*/ 50 w 55"/>
                  <a:gd name="T13" fmla="*/ 5 h 19"/>
                  <a:gd name="T14" fmla="*/ 50 w 55"/>
                  <a:gd name="T15" fmla="*/ 5 h 19"/>
                  <a:gd name="T16" fmla="*/ 41 w 55"/>
                  <a:gd name="T17" fmla="*/ 12 h 19"/>
                  <a:gd name="T18" fmla="*/ 28 w 55"/>
                  <a:gd name="T19" fmla="*/ 14 h 19"/>
                  <a:gd name="T20" fmla="*/ 28 w 55"/>
                  <a:gd name="T21" fmla="*/ 9 h 19"/>
                  <a:gd name="T22" fmla="*/ 46 w 55"/>
                  <a:gd name="T23" fmla="*/ 3 h 19"/>
                  <a:gd name="T24" fmla="*/ 46 w 55"/>
                  <a:gd name="T25" fmla="*/ 3 h 19"/>
                  <a:gd name="T26" fmla="*/ 49 w 55"/>
                  <a:gd name="T27" fmla="*/ 0 h 19"/>
                  <a:gd name="T28" fmla="*/ 53 w 55"/>
                  <a:gd name="T29" fmla="*/ 1 h 19"/>
                  <a:gd name="T30" fmla="*/ 53 w 55"/>
                  <a:gd name="T31" fmla="*/ 1 h 19"/>
                  <a:gd name="T32" fmla="*/ 55 w 55"/>
                  <a:gd name="T33" fmla="*/ 8 h 19"/>
                  <a:gd name="T34" fmla="*/ 28 w 55"/>
                  <a:gd name="T35" fmla="*/ 19 h 19"/>
                  <a:gd name="T36" fmla="*/ 28 w 55"/>
                  <a:gd name="T37" fmla="*/ 15 h 19"/>
                  <a:gd name="T38" fmla="*/ 14 w 55"/>
                  <a:gd name="T39" fmla="*/ 12 h 19"/>
                  <a:gd name="T40" fmla="*/ 5 w 55"/>
                  <a:gd name="T41" fmla="*/ 5 h 19"/>
                  <a:gd name="T42" fmla="*/ 5 w 55"/>
                  <a:gd name="T43" fmla="*/ 5 h 19"/>
                  <a:gd name="T44" fmla="*/ 5 w 55"/>
                  <a:gd name="T45" fmla="*/ 5 h 19"/>
                  <a:gd name="T46" fmla="*/ 5 w 55"/>
                  <a:gd name="T47" fmla="*/ 5 h 19"/>
                  <a:gd name="T48" fmla="*/ 28 w 55"/>
                  <a:gd name="T49" fmla="*/ 15 h 19"/>
                  <a:gd name="T50" fmla="*/ 11 w 55"/>
                  <a:gd name="T51" fmla="*/ 16 h 19"/>
                  <a:gd name="T52" fmla="*/ 1 w 55"/>
                  <a:gd name="T53" fmla="*/ 8 h 19"/>
                  <a:gd name="T54" fmla="*/ 0 w 55"/>
                  <a:gd name="T55" fmla="*/ 4 h 19"/>
                  <a:gd name="T56" fmla="*/ 2 w 55"/>
                  <a:gd name="T57" fmla="*/ 1 h 19"/>
                  <a:gd name="T58" fmla="*/ 6 w 55"/>
                  <a:gd name="T59" fmla="*/ 0 h 19"/>
                  <a:gd name="T60" fmla="*/ 9 w 55"/>
                  <a:gd name="T61" fmla="*/ 3 h 19"/>
                  <a:gd name="T62" fmla="*/ 16 w 55"/>
                  <a:gd name="T63" fmla="*/ 7 h 19"/>
                  <a:gd name="T64" fmla="*/ 28 w 55"/>
                  <a:gd name="T65"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19">
                    <a:moveTo>
                      <a:pt x="28" y="15"/>
                    </a:moveTo>
                    <a:cubicBezTo>
                      <a:pt x="33" y="15"/>
                      <a:pt x="38" y="14"/>
                      <a:pt x="42" y="12"/>
                    </a:cubicBezTo>
                    <a:cubicBezTo>
                      <a:pt x="46" y="10"/>
                      <a:pt x="49" y="8"/>
                      <a:pt x="50" y="5"/>
                    </a:cubicBezTo>
                    <a:cubicBezTo>
                      <a:pt x="51" y="5"/>
                      <a:pt x="51"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49" y="8"/>
                      <a:pt x="45" y="10"/>
                      <a:pt x="41" y="12"/>
                    </a:cubicBezTo>
                    <a:cubicBezTo>
                      <a:pt x="37" y="13"/>
                      <a:pt x="33" y="14"/>
                      <a:pt x="28" y="14"/>
                    </a:cubicBezTo>
                    <a:cubicBezTo>
                      <a:pt x="28" y="14"/>
                      <a:pt x="28" y="14"/>
                      <a:pt x="28" y="14"/>
                    </a:cubicBezTo>
                    <a:cubicBezTo>
                      <a:pt x="28" y="9"/>
                      <a:pt x="28" y="9"/>
                      <a:pt x="28" y="9"/>
                    </a:cubicBezTo>
                    <a:cubicBezTo>
                      <a:pt x="28" y="9"/>
                      <a:pt x="28" y="9"/>
                      <a:pt x="28" y="9"/>
                    </a:cubicBezTo>
                    <a:cubicBezTo>
                      <a:pt x="32" y="9"/>
                      <a:pt x="36" y="8"/>
                      <a:pt x="39" y="7"/>
                    </a:cubicBezTo>
                    <a:cubicBezTo>
                      <a:pt x="43" y="6"/>
                      <a:pt x="45" y="4"/>
                      <a:pt x="46" y="3"/>
                    </a:cubicBezTo>
                    <a:cubicBezTo>
                      <a:pt x="46" y="3"/>
                      <a:pt x="46" y="3"/>
                      <a:pt x="46" y="3"/>
                    </a:cubicBezTo>
                    <a:cubicBezTo>
                      <a:pt x="46" y="3"/>
                      <a:pt x="46" y="3"/>
                      <a:pt x="46" y="3"/>
                    </a:cubicBezTo>
                    <a:cubicBezTo>
                      <a:pt x="46" y="3"/>
                      <a:pt x="46" y="3"/>
                      <a:pt x="46" y="3"/>
                    </a:cubicBezTo>
                    <a:cubicBezTo>
                      <a:pt x="46" y="1"/>
                      <a:pt x="48" y="1"/>
                      <a:pt x="49" y="0"/>
                    </a:cubicBezTo>
                    <a:cubicBezTo>
                      <a:pt x="50" y="0"/>
                      <a:pt x="51" y="0"/>
                      <a:pt x="52" y="1"/>
                    </a:cubicBezTo>
                    <a:cubicBezTo>
                      <a:pt x="53" y="1"/>
                      <a:pt x="53" y="1"/>
                      <a:pt x="53" y="1"/>
                    </a:cubicBezTo>
                    <a:cubicBezTo>
                      <a:pt x="53" y="1"/>
                      <a:pt x="53" y="1"/>
                      <a:pt x="53" y="1"/>
                    </a:cubicBezTo>
                    <a:cubicBezTo>
                      <a:pt x="53" y="1"/>
                      <a:pt x="53" y="1"/>
                      <a:pt x="53" y="1"/>
                    </a:cubicBezTo>
                    <a:cubicBezTo>
                      <a:pt x="54" y="1"/>
                      <a:pt x="55" y="3"/>
                      <a:pt x="55" y="4"/>
                    </a:cubicBezTo>
                    <a:cubicBezTo>
                      <a:pt x="55" y="5"/>
                      <a:pt x="55" y="6"/>
                      <a:pt x="55" y="8"/>
                    </a:cubicBezTo>
                    <a:cubicBezTo>
                      <a:pt x="53" y="11"/>
                      <a:pt x="49" y="14"/>
                      <a:pt x="44" y="16"/>
                    </a:cubicBezTo>
                    <a:cubicBezTo>
                      <a:pt x="39" y="18"/>
                      <a:pt x="34" y="19"/>
                      <a:pt x="28" y="19"/>
                    </a:cubicBezTo>
                    <a:cubicBezTo>
                      <a:pt x="28" y="19"/>
                      <a:pt x="28" y="19"/>
                      <a:pt x="28" y="19"/>
                    </a:cubicBezTo>
                    <a:cubicBezTo>
                      <a:pt x="28" y="15"/>
                      <a:pt x="28" y="15"/>
                      <a:pt x="28" y="15"/>
                    </a:cubicBezTo>
                    <a:close/>
                    <a:moveTo>
                      <a:pt x="28" y="14"/>
                    </a:moveTo>
                    <a:cubicBezTo>
                      <a:pt x="22" y="14"/>
                      <a:pt x="18" y="13"/>
                      <a:pt x="14" y="12"/>
                    </a:cubicBezTo>
                    <a:cubicBezTo>
                      <a:pt x="10" y="10"/>
                      <a:pt x="7" y="8"/>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6" y="8"/>
                      <a:pt x="9" y="10"/>
                      <a:pt x="13" y="12"/>
                    </a:cubicBezTo>
                    <a:cubicBezTo>
                      <a:pt x="17" y="14"/>
                      <a:pt x="22" y="15"/>
                      <a:pt x="28" y="15"/>
                    </a:cubicBezTo>
                    <a:cubicBezTo>
                      <a:pt x="28" y="19"/>
                      <a:pt x="28" y="19"/>
                      <a:pt x="28" y="19"/>
                    </a:cubicBezTo>
                    <a:cubicBezTo>
                      <a:pt x="22" y="19"/>
                      <a:pt x="16" y="18"/>
                      <a:pt x="11" y="16"/>
                    </a:cubicBezTo>
                    <a:cubicBezTo>
                      <a:pt x="6" y="14"/>
                      <a:pt x="3" y="11"/>
                      <a:pt x="1" y="8"/>
                    </a:cubicBezTo>
                    <a:cubicBezTo>
                      <a:pt x="1" y="8"/>
                      <a:pt x="1" y="8"/>
                      <a:pt x="1" y="8"/>
                    </a:cubicBezTo>
                    <a:cubicBezTo>
                      <a:pt x="1" y="8"/>
                      <a:pt x="1" y="8"/>
                      <a:pt x="1" y="8"/>
                    </a:cubicBezTo>
                    <a:cubicBezTo>
                      <a:pt x="0" y="6"/>
                      <a:pt x="0" y="5"/>
                      <a:pt x="0" y="4"/>
                    </a:cubicBezTo>
                    <a:cubicBezTo>
                      <a:pt x="0" y="3"/>
                      <a:pt x="1" y="1"/>
                      <a:pt x="2" y="1"/>
                    </a:cubicBezTo>
                    <a:cubicBezTo>
                      <a:pt x="2" y="1"/>
                      <a:pt x="2" y="1"/>
                      <a:pt x="2" y="1"/>
                    </a:cubicBezTo>
                    <a:cubicBezTo>
                      <a:pt x="2" y="1"/>
                      <a:pt x="2" y="1"/>
                      <a:pt x="2" y="1"/>
                    </a:cubicBezTo>
                    <a:cubicBezTo>
                      <a:pt x="4" y="0"/>
                      <a:pt x="5" y="0"/>
                      <a:pt x="6" y="0"/>
                    </a:cubicBezTo>
                    <a:cubicBezTo>
                      <a:pt x="8" y="1"/>
                      <a:pt x="9" y="2"/>
                      <a:pt x="9" y="3"/>
                    </a:cubicBezTo>
                    <a:cubicBezTo>
                      <a:pt x="9" y="3"/>
                      <a:pt x="9" y="3"/>
                      <a:pt x="9" y="3"/>
                    </a:cubicBezTo>
                    <a:cubicBezTo>
                      <a:pt x="9" y="3"/>
                      <a:pt x="9" y="3"/>
                      <a:pt x="9" y="3"/>
                    </a:cubicBezTo>
                    <a:cubicBezTo>
                      <a:pt x="10" y="4"/>
                      <a:pt x="13" y="6"/>
                      <a:pt x="16" y="7"/>
                    </a:cubicBezTo>
                    <a:cubicBezTo>
                      <a:pt x="19" y="8"/>
                      <a:pt x="23" y="9"/>
                      <a:pt x="28" y="9"/>
                    </a:cubicBezTo>
                    <a:lnTo>
                      <a:pt x="2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2" name="Freeform 203"/>
              <p:cNvSpPr>
                <a:spLocks noEditPoints="1"/>
              </p:cNvSpPr>
              <p:nvPr/>
            </p:nvSpPr>
            <p:spPr bwMode="auto">
              <a:xfrm>
                <a:off x="7016761" y="2719404"/>
                <a:ext cx="192089" cy="122239"/>
              </a:xfrm>
              <a:custGeom>
                <a:avLst/>
                <a:gdLst>
                  <a:gd name="T0" fmla="*/ 80 w 85"/>
                  <a:gd name="T1" fmla="*/ 49 h 54"/>
                  <a:gd name="T2" fmla="*/ 80 w 85"/>
                  <a:gd name="T3" fmla="*/ 17 h 54"/>
                  <a:gd name="T4" fmla="*/ 76 w 85"/>
                  <a:gd name="T5" fmla="*/ 8 h 54"/>
                  <a:gd name="T6" fmla="*/ 68 w 85"/>
                  <a:gd name="T7" fmla="*/ 4 h 54"/>
                  <a:gd name="T8" fmla="*/ 42 w 85"/>
                  <a:gd name="T9" fmla="*/ 4 h 54"/>
                  <a:gd name="T10" fmla="*/ 42 w 85"/>
                  <a:gd name="T11" fmla="*/ 0 h 54"/>
                  <a:gd name="T12" fmla="*/ 68 w 85"/>
                  <a:gd name="T13" fmla="*/ 0 h 54"/>
                  <a:gd name="T14" fmla="*/ 80 w 85"/>
                  <a:gd name="T15" fmla="*/ 5 h 54"/>
                  <a:gd name="T16" fmla="*/ 85 w 85"/>
                  <a:gd name="T17" fmla="*/ 17 h 54"/>
                  <a:gd name="T18" fmla="*/ 85 w 85"/>
                  <a:gd name="T19" fmla="*/ 51 h 54"/>
                  <a:gd name="T20" fmla="*/ 82 w 85"/>
                  <a:gd name="T21" fmla="*/ 54 h 54"/>
                  <a:gd name="T22" fmla="*/ 70 w 85"/>
                  <a:gd name="T23" fmla="*/ 54 h 54"/>
                  <a:gd name="T24" fmla="*/ 68 w 85"/>
                  <a:gd name="T25" fmla="*/ 51 h 54"/>
                  <a:gd name="T26" fmla="*/ 68 w 85"/>
                  <a:gd name="T27" fmla="*/ 17 h 54"/>
                  <a:gd name="T28" fmla="*/ 68 w 85"/>
                  <a:gd name="T29" fmla="*/ 16 h 54"/>
                  <a:gd name="T30" fmla="*/ 68 w 85"/>
                  <a:gd name="T31" fmla="*/ 16 h 54"/>
                  <a:gd name="T32" fmla="*/ 42 w 85"/>
                  <a:gd name="T33" fmla="*/ 16 h 54"/>
                  <a:gd name="T34" fmla="*/ 42 w 85"/>
                  <a:gd name="T35" fmla="*/ 11 h 54"/>
                  <a:gd name="T36" fmla="*/ 68 w 85"/>
                  <a:gd name="T37" fmla="*/ 11 h 54"/>
                  <a:gd name="T38" fmla="*/ 71 w 85"/>
                  <a:gd name="T39" fmla="*/ 13 h 54"/>
                  <a:gd name="T40" fmla="*/ 73 w 85"/>
                  <a:gd name="T41" fmla="*/ 17 h 54"/>
                  <a:gd name="T42" fmla="*/ 73 w 85"/>
                  <a:gd name="T43" fmla="*/ 49 h 54"/>
                  <a:gd name="T44" fmla="*/ 80 w 85"/>
                  <a:gd name="T45" fmla="*/ 49 h 54"/>
                  <a:gd name="T46" fmla="*/ 42 w 85"/>
                  <a:gd name="T47" fmla="*/ 4 h 54"/>
                  <a:gd name="T48" fmla="*/ 17 w 85"/>
                  <a:gd name="T49" fmla="*/ 4 h 54"/>
                  <a:gd name="T50" fmla="*/ 9 w 85"/>
                  <a:gd name="T51" fmla="*/ 8 h 54"/>
                  <a:gd name="T52" fmla="*/ 5 w 85"/>
                  <a:gd name="T53" fmla="*/ 17 h 54"/>
                  <a:gd name="T54" fmla="*/ 5 w 85"/>
                  <a:gd name="T55" fmla="*/ 34 h 54"/>
                  <a:gd name="T56" fmla="*/ 12 w 85"/>
                  <a:gd name="T57" fmla="*/ 34 h 54"/>
                  <a:gd name="T58" fmla="*/ 12 w 85"/>
                  <a:gd name="T59" fmla="*/ 17 h 54"/>
                  <a:gd name="T60" fmla="*/ 13 w 85"/>
                  <a:gd name="T61" fmla="*/ 13 h 54"/>
                  <a:gd name="T62" fmla="*/ 17 w 85"/>
                  <a:gd name="T63" fmla="*/ 11 h 54"/>
                  <a:gd name="T64" fmla="*/ 42 w 85"/>
                  <a:gd name="T65" fmla="*/ 11 h 54"/>
                  <a:gd name="T66" fmla="*/ 42 w 85"/>
                  <a:gd name="T67" fmla="*/ 16 h 54"/>
                  <a:gd name="T68" fmla="*/ 17 w 85"/>
                  <a:gd name="T69" fmla="*/ 16 h 54"/>
                  <a:gd name="T70" fmla="*/ 17 w 85"/>
                  <a:gd name="T71" fmla="*/ 16 h 54"/>
                  <a:gd name="T72" fmla="*/ 17 w 85"/>
                  <a:gd name="T73" fmla="*/ 17 h 54"/>
                  <a:gd name="T74" fmla="*/ 17 w 85"/>
                  <a:gd name="T75" fmla="*/ 37 h 54"/>
                  <a:gd name="T76" fmla="*/ 14 w 85"/>
                  <a:gd name="T77" fmla="*/ 39 h 54"/>
                  <a:gd name="T78" fmla="*/ 2 w 85"/>
                  <a:gd name="T79" fmla="*/ 39 h 54"/>
                  <a:gd name="T80" fmla="*/ 0 w 85"/>
                  <a:gd name="T81" fmla="*/ 37 h 54"/>
                  <a:gd name="T82" fmla="*/ 0 w 85"/>
                  <a:gd name="T83" fmla="*/ 17 h 54"/>
                  <a:gd name="T84" fmla="*/ 5 w 85"/>
                  <a:gd name="T85" fmla="*/ 5 h 54"/>
                  <a:gd name="T86" fmla="*/ 17 w 85"/>
                  <a:gd name="T87" fmla="*/ 0 h 54"/>
                  <a:gd name="T88" fmla="*/ 42 w 85"/>
                  <a:gd name="T89" fmla="*/ 0 h 54"/>
                  <a:gd name="T90" fmla="*/ 42 w 85"/>
                  <a:gd name="T91"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 h="54">
                    <a:moveTo>
                      <a:pt x="80" y="49"/>
                    </a:moveTo>
                    <a:cubicBezTo>
                      <a:pt x="80" y="17"/>
                      <a:pt x="80" y="17"/>
                      <a:pt x="80" y="17"/>
                    </a:cubicBezTo>
                    <a:cubicBezTo>
                      <a:pt x="80" y="14"/>
                      <a:pt x="79" y="10"/>
                      <a:pt x="76" y="8"/>
                    </a:cubicBezTo>
                    <a:cubicBezTo>
                      <a:pt x="74" y="6"/>
                      <a:pt x="71" y="4"/>
                      <a:pt x="68" y="4"/>
                    </a:cubicBezTo>
                    <a:cubicBezTo>
                      <a:pt x="42" y="4"/>
                      <a:pt x="42" y="4"/>
                      <a:pt x="42" y="4"/>
                    </a:cubicBezTo>
                    <a:cubicBezTo>
                      <a:pt x="42" y="0"/>
                      <a:pt x="42" y="0"/>
                      <a:pt x="42" y="0"/>
                    </a:cubicBezTo>
                    <a:cubicBezTo>
                      <a:pt x="68" y="0"/>
                      <a:pt x="68" y="0"/>
                      <a:pt x="68" y="0"/>
                    </a:cubicBezTo>
                    <a:cubicBezTo>
                      <a:pt x="72" y="0"/>
                      <a:pt x="77" y="2"/>
                      <a:pt x="80" y="5"/>
                    </a:cubicBezTo>
                    <a:cubicBezTo>
                      <a:pt x="83" y="8"/>
                      <a:pt x="85" y="12"/>
                      <a:pt x="85" y="17"/>
                    </a:cubicBezTo>
                    <a:cubicBezTo>
                      <a:pt x="85" y="51"/>
                      <a:pt x="85" y="51"/>
                      <a:pt x="85" y="51"/>
                    </a:cubicBezTo>
                    <a:cubicBezTo>
                      <a:pt x="85" y="53"/>
                      <a:pt x="84" y="54"/>
                      <a:pt x="82" y="54"/>
                    </a:cubicBezTo>
                    <a:cubicBezTo>
                      <a:pt x="70" y="54"/>
                      <a:pt x="70" y="54"/>
                      <a:pt x="70" y="54"/>
                    </a:cubicBezTo>
                    <a:cubicBezTo>
                      <a:pt x="69" y="54"/>
                      <a:pt x="68" y="53"/>
                      <a:pt x="68" y="51"/>
                    </a:cubicBezTo>
                    <a:cubicBezTo>
                      <a:pt x="68" y="17"/>
                      <a:pt x="68" y="17"/>
                      <a:pt x="68" y="17"/>
                    </a:cubicBezTo>
                    <a:cubicBezTo>
                      <a:pt x="68" y="17"/>
                      <a:pt x="68" y="17"/>
                      <a:pt x="68" y="16"/>
                    </a:cubicBezTo>
                    <a:cubicBezTo>
                      <a:pt x="68" y="16"/>
                      <a:pt x="68" y="16"/>
                      <a:pt x="68" y="16"/>
                    </a:cubicBezTo>
                    <a:cubicBezTo>
                      <a:pt x="42" y="16"/>
                      <a:pt x="42" y="16"/>
                      <a:pt x="42" y="16"/>
                    </a:cubicBezTo>
                    <a:cubicBezTo>
                      <a:pt x="42" y="11"/>
                      <a:pt x="42" y="11"/>
                      <a:pt x="42" y="11"/>
                    </a:cubicBezTo>
                    <a:cubicBezTo>
                      <a:pt x="68" y="11"/>
                      <a:pt x="68" y="11"/>
                      <a:pt x="68" y="11"/>
                    </a:cubicBezTo>
                    <a:cubicBezTo>
                      <a:pt x="69" y="11"/>
                      <a:pt x="70" y="12"/>
                      <a:pt x="71" y="13"/>
                    </a:cubicBezTo>
                    <a:cubicBezTo>
                      <a:pt x="72" y="14"/>
                      <a:pt x="73" y="16"/>
                      <a:pt x="73" y="17"/>
                    </a:cubicBezTo>
                    <a:cubicBezTo>
                      <a:pt x="73" y="49"/>
                      <a:pt x="73" y="49"/>
                      <a:pt x="73" y="49"/>
                    </a:cubicBezTo>
                    <a:lnTo>
                      <a:pt x="80" y="49"/>
                    </a:lnTo>
                    <a:close/>
                    <a:moveTo>
                      <a:pt x="42" y="4"/>
                    </a:moveTo>
                    <a:cubicBezTo>
                      <a:pt x="17" y="4"/>
                      <a:pt x="17" y="4"/>
                      <a:pt x="17" y="4"/>
                    </a:cubicBezTo>
                    <a:cubicBezTo>
                      <a:pt x="14" y="4"/>
                      <a:pt x="11" y="6"/>
                      <a:pt x="9" y="8"/>
                    </a:cubicBezTo>
                    <a:cubicBezTo>
                      <a:pt x="6" y="10"/>
                      <a:pt x="5" y="14"/>
                      <a:pt x="5" y="17"/>
                    </a:cubicBezTo>
                    <a:cubicBezTo>
                      <a:pt x="5" y="34"/>
                      <a:pt x="5" y="34"/>
                      <a:pt x="5" y="34"/>
                    </a:cubicBezTo>
                    <a:cubicBezTo>
                      <a:pt x="12" y="34"/>
                      <a:pt x="12" y="34"/>
                      <a:pt x="12" y="34"/>
                    </a:cubicBezTo>
                    <a:cubicBezTo>
                      <a:pt x="12" y="17"/>
                      <a:pt x="12" y="17"/>
                      <a:pt x="12" y="17"/>
                    </a:cubicBezTo>
                    <a:cubicBezTo>
                      <a:pt x="12" y="16"/>
                      <a:pt x="13" y="14"/>
                      <a:pt x="13" y="13"/>
                    </a:cubicBezTo>
                    <a:cubicBezTo>
                      <a:pt x="14" y="12"/>
                      <a:pt x="16" y="11"/>
                      <a:pt x="17" y="11"/>
                    </a:cubicBezTo>
                    <a:cubicBezTo>
                      <a:pt x="42" y="11"/>
                      <a:pt x="42" y="11"/>
                      <a:pt x="42" y="11"/>
                    </a:cubicBezTo>
                    <a:cubicBezTo>
                      <a:pt x="42" y="16"/>
                      <a:pt x="42" y="16"/>
                      <a:pt x="42" y="16"/>
                    </a:cubicBezTo>
                    <a:cubicBezTo>
                      <a:pt x="17" y="16"/>
                      <a:pt x="17" y="16"/>
                      <a:pt x="17" y="16"/>
                    </a:cubicBezTo>
                    <a:cubicBezTo>
                      <a:pt x="17" y="16"/>
                      <a:pt x="17" y="16"/>
                      <a:pt x="17" y="16"/>
                    </a:cubicBezTo>
                    <a:cubicBezTo>
                      <a:pt x="17" y="17"/>
                      <a:pt x="17" y="17"/>
                      <a:pt x="17" y="17"/>
                    </a:cubicBezTo>
                    <a:cubicBezTo>
                      <a:pt x="17" y="37"/>
                      <a:pt x="17" y="37"/>
                      <a:pt x="17" y="37"/>
                    </a:cubicBezTo>
                    <a:cubicBezTo>
                      <a:pt x="17" y="38"/>
                      <a:pt x="16" y="39"/>
                      <a:pt x="14" y="39"/>
                    </a:cubicBezTo>
                    <a:cubicBezTo>
                      <a:pt x="2" y="39"/>
                      <a:pt x="2" y="39"/>
                      <a:pt x="2" y="39"/>
                    </a:cubicBezTo>
                    <a:cubicBezTo>
                      <a:pt x="1" y="39"/>
                      <a:pt x="0" y="38"/>
                      <a:pt x="0" y="37"/>
                    </a:cubicBezTo>
                    <a:cubicBezTo>
                      <a:pt x="0" y="17"/>
                      <a:pt x="0" y="17"/>
                      <a:pt x="0" y="17"/>
                    </a:cubicBezTo>
                    <a:cubicBezTo>
                      <a:pt x="0" y="12"/>
                      <a:pt x="2" y="8"/>
                      <a:pt x="5" y="5"/>
                    </a:cubicBezTo>
                    <a:cubicBezTo>
                      <a:pt x="8" y="2"/>
                      <a:pt x="13" y="0"/>
                      <a:pt x="17" y="0"/>
                    </a:cubicBezTo>
                    <a:cubicBezTo>
                      <a:pt x="42" y="0"/>
                      <a:pt x="42" y="0"/>
                      <a:pt x="42" y="0"/>
                    </a:cubicBezTo>
                    <a:lnTo>
                      <a:pt x="4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3" name="Freeform 205"/>
              <p:cNvSpPr>
                <a:spLocks noEditPoints="1"/>
              </p:cNvSpPr>
              <p:nvPr/>
            </p:nvSpPr>
            <p:spPr bwMode="auto">
              <a:xfrm>
                <a:off x="9993328" y="1265246"/>
                <a:ext cx="90488" cy="103188"/>
              </a:xfrm>
              <a:custGeom>
                <a:avLst/>
                <a:gdLst>
                  <a:gd name="T0" fmla="*/ 26 w 40"/>
                  <a:gd name="T1" fmla="*/ 6 h 45"/>
                  <a:gd name="T2" fmla="*/ 21 w 40"/>
                  <a:gd name="T3" fmla="*/ 11 h 45"/>
                  <a:gd name="T4" fmla="*/ 20 w 40"/>
                  <a:gd name="T5" fmla="*/ 12 h 45"/>
                  <a:gd name="T6" fmla="*/ 20 w 40"/>
                  <a:gd name="T7" fmla="*/ 6 h 45"/>
                  <a:gd name="T8" fmla="*/ 23 w 40"/>
                  <a:gd name="T9" fmla="*/ 2 h 45"/>
                  <a:gd name="T10" fmla="*/ 23 w 40"/>
                  <a:gd name="T11" fmla="*/ 2 h 45"/>
                  <a:gd name="T12" fmla="*/ 26 w 40"/>
                  <a:gd name="T13" fmla="*/ 0 h 45"/>
                  <a:gd name="T14" fmla="*/ 28 w 40"/>
                  <a:gd name="T15" fmla="*/ 1 h 45"/>
                  <a:gd name="T16" fmla="*/ 28 w 40"/>
                  <a:gd name="T17" fmla="*/ 1 h 45"/>
                  <a:gd name="T18" fmla="*/ 30 w 40"/>
                  <a:gd name="T19" fmla="*/ 2 h 45"/>
                  <a:gd name="T20" fmla="*/ 38 w 40"/>
                  <a:gd name="T21" fmla="*/ 14 h 45"/>
                  <a:gd name="T22" fmla="*/ 36 w 40"/>
                  <a:gd name="T23" fmla="*/ 30 h 45"/>
                  <a:gd name="T24" fmla="*/ 36 w 40"/>
                  <a:gd name="T25" fmla="*/ 30 h 45"/>
                  <a:gd name="T26" fmla="*/ 25 w 40"/>
                  <a:gd name="T27" fmla="*/ 43 h 45"/>
                  <a:gd name="T28" fmla="*/ 20 w 40"/>
                  <a:gd name="T29" fmla="*/ 44 h 45"/>
                  <a:gd name="T30" fmla="*/ 20 w 40"/>
                  <a:gd name="T31" fmla="*/ 40 h 45"/>
                  <a:gd name="T32" fmla="*/ 23 w 40"/>
                  <a:gd name="T33" fmla="*/ 38 h 45"/>
                  <a:gd name="T34" fmla="*/ 32 w 40"/>
                  <a:gd name="T35" fmla="*/ 28 h 45"/>
                  <a:gd name="T36" fmla="*/ 32 w 40"/>
                  <a:gd name="T37" fmla="*/ 28 h 45"/>
                  <a:gd name="T38" fmla="*/ 32 w 40"/>
                  <a:gd name="T39" fmla="*/ 28 h 45"/>
                  <a:gd name="T40" fmla="*/ 34 w 40"/>
                  <a:gd name="T41" fmla="*/ 15 h 45"/>
                  <a:gd name="T42" fmla="*/ 27 w 40"/>
                  <a:gd name="T43" fmla="*/ 6 h 45"/>
                  <a:gd name="T44" fmla="*/ 26 w 40"/>
                  <a:gd name="T45" fmla="*/ 6 h 45"/>
                  <a:gd name="T46" fmla="*/ 20 w 40"/>
                  <a:gd name="T47" fmla="*/ 12 h 45"/>
                  <a:gd name="T48" fmla="*/ 12 w 40"/>
                  <a:gd name="T49" fmla="*/ 16 h 45"/>
                  <a:gd name="T50" fmla="*/ 9 w 40"/>
                  <a:gd name="T51" fmla="*/ 17 h 45"/>
                  <a:gd name="T52" fmla="*/ 7 w 40"/>
                  <a:gd name="T53" fmla="*/ 17 h 45"/>
                  <a:gd name="T54" fmla="*/ 6 w 40"/>
                  <a:gd name="T55" fmla="*/ 30 h 45"/>
                  <a:gd name="T56" fmla="*/ 12 w 40"/>
                  <a:gd name="T57" fmla="*/ 39 h 45"/>
                  <a:gd name="T58" fmla="*/ 12 w 40"/>
                  <a:gd name="T59" fmla="*/ 39 h 45"/>
                  <a:gd name="T60" fmla="*/ 20 w 40"/>
                  <a:gd name="T61" fmla="*/ 40 h 45"/>
                  <a:gd name="T62" fmla="*/ 20 w 40"/>
                  <a:gd name="T63" fmla="*/ 44 h 45"/>
                  <a:gd name="T64" fmla="*/ 10 w 40"/>
                  <a:gd name="T65" fmla="*/ 43 h 45"/>
                  <a:gd name="T66" fmla="*/ 10 w 40"/>
                  <a:gd name="T67" fmla="*/ 43 h 45"/>
                  <a:gd name="T68" fmla="*/ 1 w 40"/>
                  <a:gd name="T69" fmla="*/ 31 h 45"/>
                  <a:gd name="T70" fmla="*/ 3 w 40"/>
                  <a:gd name="T71" fmla="*/ 15 h 45"/>
                  <a:gd name="T72" fmla="*/ 3 w 40"/>
                  <a:gd name="T73" fmla="*/ 15 h 45"/>
                  <a:gd name="T74" fmla="*/ 3 w 40"/>
                  <a:gd name="T75" fmla="*/ 15 h 45"/>
                  <a:gd name="T76" fmla="*/ 3 w 40"/>
                  <a:gd name="T77" fmla="*/ 14 h 45"/>
                  <a:gd name="T78" fmla="*/ 3 w 40"/>
                  <a:gd name="T79" fmla="*/ 14 h 45"/>
                  <a:gd name="T80" fmla="*/ 3 w 40"/>
                  <a:gd name="T81" fmla="*/ 14 h 45"/>
                  <a:gd name="T82" fmla="*/ 5 w 40"/>
                  <a:gd name="T83" fmla="*/ 13 h 45"/>
                  <a:gd name="T84" fmla="*/ 8 w 40"/>
                  <a:gd name="T85" fmla="*/ 12 h 45"/>
                  <a:gd name="T86" fmla="*/ 10 w 40"/>
                  <a:gd name="T87" fmla="*/ 12 h 45"/>
                  <a:gd name="T88" fmla="*/ 18 w 40"/>
                  <a:gd name="T89" fmla="*/ 7 h 45"/>
                  <a:gd name="T90" fmla="*/ 20 w 40"/>
                  <a:gd name="T91" fmla="*/ 6 h 45"/>
                  <a:gd name="T92" fmla="*/ 20 w 40"/>
                  <a:gd name="T93"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 h="45">
                    <a:moveTo>
                      <a:pt x="26" y="6"/>
                    </a:moveTo>
                    <a:cubicBezTo>
                      <a:pt x="25" y="8"/>
                      <a:pt x="23" y="10"/>
                      <a:pt x="21" y="11"/>
                    </a:cubicBezTo>
                    <a:cubicBezTo>
                      <a:pt x="20" y="12"/>
                      <a:pt x="20" y="12"/>
                      <a:pt x="20" y="12"/>
                    </a:cubicBezTo>
                    <a:cubicBezTo>
                      <a:pt x="20" y="6"/>
                      <a:pt x="20" y="6"/>
                      <a:pt x="20" y="6"/>
                    </a:cubicBezTo>
                    <a:cubicBezTo>
                      <a:pt x="21" y="4"/>
                      <a:pt x="22" y="3"/>
                      <a:pt x="23" y="2"/>
                    </a:cubicBezTo>
                    <a:cubicBezTo>
                      <a:pt x="23" y="2"/>
                      <a:pt x="23" y="2"/>
                      <a:pt x="23" y="2"/>
                    </a:cubicBezTo>
                    <a:cubicBezTo>
                      <a:pt x="24" y="1"/>
                      <a:pt x="25" y="0"/>
                      <a:pt x="26" y="0"/>
                    </a:cubicBezTo>
                    <a:cubicBezTo>
                      <a:pt x="26" y="1"/>
                      <a:pt x="27" y="1"/>
                      <a:pt x="28" y="1"/>
                    </a:cubicBezTo>
                    <a:cubicBezTo>
                      <a:pt x="28" y="1"/>
                      <a:pt x="28" y="1"/>
                      <a:pt x="28" y="1"/>
                    </a:cubicBezTo>
                    <a:cubicBezTo>
                      <a:pt x="28" y="1"/>
                      <a:pt x="29" y="1"/>
                      <a:pt x="30" y="2"/>
                    </a:cubicBezTo>
                    <a:cubicBezTo>
                      <a:pt x="34" y="4"/>
                      <a:pt x="37" y="8"/>
                      <a:pt x="38" y="14"/>
                    </a:cubicBezTo>
                    <a:cubicBezTo>
                      <a:pt x="40" y="19"/>
                      <a:pt x="39" y="25"/>
                      <a:pt x="36" y="30"/>
                    </a:cubicBezTo>
                    <a:cubicBezTo>
                      <a:pt x="36" y="30"/>
                      <a:pt x="36" y="30"/>
                      <a:pt x="36" y="30"/>
                    </a:cubicBezTo>
                    <a:cubicBezTo>
                      <a:pt x="34" y="36"/>
                      <a:pt x="29" y="40"/>
                      <a:pt x="25" y="43"/>
                    </a:cubicBezTo>
                    <a:cubicBezTo>
                      <a:pt x="23" y="43"/>
                      <a:pt x="21" y="44"/>
                      <a:pt x="20" y="44"/>
                    </a:cubicBezTo>
                    <a:cubicBezTo>
                      <a:pt x="20" y="40"/>
                      <a:pt x="20" y="40"/>
                      <a:pt x="20" y="40"/>
                    </a:cubicBezTo>
                    <a:cubicBezTo>
                      <a:pt x="21" y="39"/>
                      <a:pt x="22" y="39"/>
                      <a:pt x="23" y="38"/>
                    </a:cubicBezTo>
                    <a:cubicBezTo>
                      <a:pt x="26" y="36"/>
                      <a:pt x="30" y="33"/>
                      <a:pt x="32" y="28"/>
                    </a:cubicBezTo>
                    <a:cubicBezTo>
                      <a:pt x="32" y="28"/>
                      <a:pt x="32" y="28"/>
                      <a:pt x="32" y="28"/>
                    </a:cubicBezTo>
                    <a:cubicBezTo>
                      <a:pt x="32" y="28"/>
                      <a:pt x="32" y="28"/>
                      <a:pt x="32" y="28"/>
                    </a:cubicBezTo>
                    <a:cubicBezTo>
                      <a:pt x="34" y="24"/>
                      <a:pt x="35" y="19"/>
                      <a:pt x="34" y="15"/>
                    </a:cubicBezTo>
                    <a:cubicBezTo>
                      <a:pt x="33" y="11"/>
                      <a:pt x="31" y="8"/>
                      <a:pt x="27" y="6"/>
                    </a:cubicBezTo>
                    <a:cubicBezTo>
                      <a:pt x="27" y="6"/>
                      <a:pt x="27" y="6"/>
                      <a:pt x="26" y="6"/>
                    </a:cubicBezTo>
                    <a:close/>
                    <a:moveTo>
                      <a:pt x="20" y="12"/>
                    </a:moveTo>
                    <a:cubicBezTo>
                      <a:pt x="17" y="14"/>
                      <a:pt x="15" y="15"/>
                      <a:pt x="12" y="16"/>
                    </a:cubicBezTo>
                    <a:cubicBezTo>
                      <a:pt x="11" y="16"/>
                      <a:pt x="10" y="17"/>
                      <a:pt x="9" y="17"/>
                    </a:cubicBezTo>
                    <a:cubicBezTo>
                      <a:pt x="8" y="17"/>
                      <a:pt x="8" y="17"/>
                      <a:pt x="7" y="17"/>
                    </a:cubicBezTo>
                    <a:cubicBezTo>
                      <a:pt x="5" y="22"/>
                      <a:pt x="5" y="26"/>
                      <a:pt x="6" y="30"/>
                    </a:cubicBezTo>
                    <a:cubicBezTo>
                      <a:pt x="7" y="34"/>
                      <a:pt x="9" y="37"/>
                      <a:pt x="12" y="39"/>
                    </a:cubicBezTo>
                    <a:cubicBezTo>
                      <a:pt x="12" y="39"/>
                      <a:pt x="12" y="39"/>
                      <a:pt x="12" y="39"/>
                    </a:cubicBezTo>
                    <a:cubicBezTo>
                      <a:pt x="14" y="40"/>
                      <a:pt x="17" y="40"/>
                      <a:pt x="20" y="40"/>
                    </a:cubicBezTo>
                    <a:cubicBezTo>
                      <a:pt x="20" y="44"/>
                      <a:pt x="20" y="44"/>
                      <a:pt x="20" y="44"/>
                    </a:cubicBezTo>
                    <a:cubicBezTo>
                      <a:pt x="16" y="45"/>
                      <a:pt x="13" y="45"/>
                      <a:pt x="10" y="43"/>
                    </a:cubicBezTo>
                    <a:cubicBezTo>
                      <a:pt x="10" y="43"/>
                      <a:pt x="10" y="43"/>
                      <a:pt x="10" y="43"/>
                    </a:cubicBezTo>
                    <a:cubicBezTo>
                      <a:pt x="5" y="41"/>
                      <a:pt x="2" y="37"/>
                      <a:pt x="1" y="31"/>
                    </a:cubicBezTo>
                    <a:cubicBezTo>
                      <a:pt x="0" y="26"/>
                      <a:pt x="0" y="20"/>
                      <a:pt x="3" y="15"/>
                    </a:cubicBezTo>
                    <a:cubicBezTo>
                      <a:pt x="3" y="15"/>
                      <a:pt x="3" y="15"/>
                      <a:pt x="3" y="15"/>
                    </a:cubicBezTo>
                    <a:cubicBezTo>
                      <a:pt x="3" y="15"/>
                      <a:pt x="3" y="15"/>
                      <a:pt x="3" y="15"/>
                    </a:cubicBezTo>
                    <a:cubicBezTo>
                      <a:pt x="3" y="14"/>
                      <a:pt x="3" y="14"/>
                      <a:pt x="3" y="14"/>
                    </a:cubicBezTo>
                    <a:cubicBezTo>
                      <a:pt x="3" y="14"/>
                      <a:pt x="3" y="14"/>
                      <a:pt x="3" y="14"/>
                    </a:cubicBezTo>
                    <a:cubicBezTo>
                      <a:pt x="3" y="14"/>
                      <a:pt x="3" y="14"/>
                      <a:pt x="3" y="14"/>
                    </a:cubicBezTo>
                    <a:cubicBezTo>
                      <a:pt x="4" y="14"/>
                      <a:pt x="4" y="13"/>
                      <a:pt x="5" y="13"/>
                    </a:cubicBezTo>
                    <a:cubicBezTo>
                      <a:pt x="6" y="13"/>
                      <a:pt x="7" y="13"/>
                      <a:pt x="8" y="12"/>
                    </a:cubicBezTo>
                    <a:cubicBezTo>
                      <a:pt x="9" y="12"/>
                      <a:pt x="9" y="12"/>
                      <a:pt x="10" y="12"/>
                    </a:cubicBezTo>
                    <a:cubicBezTo>
                      <a:pt x="13" y="11"/>
                      <a:pt x="15" y="9"/>
                      <a:pt x="18" y="7"/>
                    </a:cubicBezTo>
                    <a:cubicBezTo>
                      <a:pt x="18" y="7"/>
                      <a:pt x="19" y="6"/>
                      <a:pt x="20" y="6"/>
                    </a:cubicBezTo>
                    <a:lnTo>
                      <a:pt x="2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4" name="Freeform 206"/>
              <p:cNvSpPr>
                <a:spLocks noEditPoints="1"/>
              </p:cNvSpPr>
              <p:nvPr/>
            </p:nvSpPr>
            <p:spPr bwMode="auto">
              <a:xfrm>
                <a:off x="9886966" y="1155707"/>
                <a:ext cx="171451" cy="144464"/>
              </a:xfrm>
              <a:custGeom>
                <a:avLst/>
                <a:gdLst>
                  <a:gd name="T0" fmla="*/ 38 w 76"/>
                  <a:gd name="T1" fmla="*/ 58 h 64"/>
                  <a:gd name="T2" fmla="*/ 41 w 76"/>
                  <a:gd name="T3" fmla="*/ 59 h 64"/>
                  <a:gd name="T4" fmla="*/ 55 w 76"/>
                  <a:gd name="T5" fmla="*/ 57 h 64"/>
                  <a:gd name="T6" fmla="*/ 55 w 76"/>
                  <a:gd name="T7" fmla="*/ 57 h 64"/>
                  <a:gd name="T8" fmla="*/ 55 w 76"/>
                  <a:gd name="T9" fmla="*/ 57 h 64"/>
                  <a:gd name="T10" fmla="*/ 56 w 76"/>
                  <a:gd name="T11" fmla="*/ 57 h 64"/>
                  <a:gd name="T12" fmla="*/ 61 w 76"/>
                  <a:gd name="T13" fmla="*/ 54 h 64"/>
                  <a:gd name="T14" fmla="*/ 61 w 76"/>
                  <a:gd name="T15" fmla="*/ 54 h 64"/>
                  <a:gd name="T16" fmla="*/ 66 w 76"/>
                  <a:gd name="T17" fmla="*/ 50 h 64"/>
                  <a:gd name="T18" fmla="*/ 67 w 76"/>
                  <a:gd name="T19" fmla="*/ 48 h 64"/>
                  <a:gd name="T20" fmla="*/ 68 w 76"/>
                  <a:gd name="T21" fmla="*/ 46 h 64"/>
                  <a:gd name="T22" fmla="*/ 68 w 76"/>
                  <a:gd name="T23" fmla="*/ 46 h 64"/>
                  <a:gd name="T24" fmla="*/ 68 w 76"/>
                  <a:gd name="T25" fmla="*/ 46 h 64"/>
                  <a:gd name="T26" fmla="*/ 67 w 76"/>
                  <a:gd name="T27" fmla="*/ 26 h 64"/>
                  <a:gd name="T28" fmla="*/ 49 w 76"/>
                  <a:gd name="T29" fmla="*/ 9 h 64"/>
                  <a:gd name="T30" fmla="*/ 49 w 76"/>
                  <a:gd name="T31" fmla="*/ 9 h 64"/>
                  <a:gd name="T32" fmla="*/ 38 w 76"/>
                  <a:gd name="T33" fmla="*/ 6 h 64"/>
                  <a:gd name="T34" fmla="*/ 38 w 76"/>
                  <a:gd name="T35" fmla="*/ 1 h 64"/>
                  <a:gd name="T36" fmla="*/ 51 w 76"/>
                  <a:gd name="T37" fmla="*/ 5 h 64"/>
                  <a:gd name="T38" fmla="*/ 51 w 76"/>
                  <a:gd name="T39" fmla="*/ 5 h 64"/>
                  <a:gd name="T40" fmla="*/ 71 w 76"/>
                  <a:gd name="T41" fmla="*/ 24 h 64"/>
                  <a:gd name="T42" fmla="*/ 73 w 76"/>
                  <a:gd name="T43" fmla="*/ 48 h 64"/>
                  <a:gd name="T44" fmla="*/ 73 w 76"/>
                  <a:gd name="T45" fmla="*/ 48 h 64"/>
                  <a:gd name="T46" fmla="*/ 71 w 76"/>
                  <a:gd name="T47" fmla="*/ 51 h 64"/>
                  <a:gd name="T48" fmla="*/ 69 w 76"/>
                  <a:gd name="T49" fmla="*/ 53 h 64"/>
                  <a:gd name="T50" fmla="*/ 64 w 76"/>
                  <a:gd name="T51" fmla="*/ 58 h 64"/>
                  <a:gd name="T52" fmla="*/ 64 w 76"/>
                  <a:gd name="T53" fmla="*/ 58 h 64"/>
                  <a:gd name="T54" fmla="*/ 57 w 76"/>
                  <a:gd name="T55" fmla="*/ 61 h 64"/>
                  <a:gd name="T56" fmla="*/ 56 w 76"/>
                  <a:gd name="T57" fmla="*/ 62 h 64"/>
                  <a:gd name="T58" fmla="*/ 56 w 76"/>
                  <a:gd name="T59" fmla="*/ 62 h 64"/>
                  <a:gd name="T60" fmla="*/ 56 w 76"/>
                  <a:gd name="T61" fmla="*/ 62 h 64"/>
                  <a:gd name="T62" fmla="*/ 56 w 76"/>
                  <a:gd name="T63" fmla="*/ 62 h 64"/>
                  <a:gd name="T64" fmla="*/ 41 w 76"/>
                  <a:gd name="T65" fmla="*/ 63 h 64"/>
                  <a:gd name="T66" fmla="*/ 38 w 76"/>
                  <a:gd name="T67" fmla="*/ 63 h 64"/>
                  <a:gd name="T68" fmla="*/ 38 w 76"/>
                  <a:gd name="T69" fmla="*/ 58 h 64"/>
                  <a:gd name="T70" fmla="*/ 28 w 76"/>
                  <a:gd name="T71" fmla="*/ 55 h 64"/>
                  <a:gd name="T72" fmla="*/ 38 w 76"/>
                  <a:gd name="T73" fmla="*/ 58 h 64"/>
                  <a:gd name="T74" fmla="*/ 38 w 76"/>
                  <a:gd name="T75" fmla="*/ 63 h 64"/>
                  <a:gd name="T76" fmla="*/ 26 w 76"/>
                  <a:gd name="T77" fmla="*/ 59 h 64"/>
                  <a:gd name="T78" fmla="*/ 26 w 76"/>
                  <a:gd name="T79" fmla="*/ 59 h 64"/>
                  <a:gd name="T80" fmla="*/ 5 w 76"/>
                  <a:gd name="T81" fmla="*/ 40 h 64"/>
                  <a:gd name="T82" fmla="*/ 4 w 76"/>
                  <a:gd name="T83" fmla="*/ 16 h 64"/>
                  <a:gd name="T84" fmla="*/ 4 w 76"/>
                  <a:gd name="T85" fmla="*/ 16 h 64"/>
                  <a:gd name="T86" fmla="*/ 10 w 76"/>
                  <a:gd name="T87" fmla="*/ 8 h 64"/>
                  <a:gd name="T88" fmla="*/ 19 w 76"/>
                  <a:gd name="T89" fmla="*/ 3 h 64"/>
                  <a:gd name="T90" fmla="*/ 35 w 76"/>
                  <a:gd name="T91" fmla="*/ 1 h 64"/>
                  <a:gd name="T92" fmla="*/ 38 w 76"/>
                  <a:gd name="T93" fmla="*/ 1 h 64"/>
                  <a:gd name="T94" fmla="*/ 38 w 76"/>
                  <a:gd name="T95" fmla="*/ 6 h 64"/>
                  <a:gd name="T96" fmla="*/ 34 w 76"/>
                  <a:gd name="T97" fmla="*/ 5 h 64"/>
                  <a:gd name="T98" fmla="*/ 21 w 76"/>
                  <a:gd name="T99" fmla="*/ 7 h 64"/>
                  <a:gd name="T100" fmla="*/ 13 w 76"/>
                  <a:gd name="T101" fmla="*/ 11 h 64"/>
                  <a:gd name="T102" fmla="*/ 8 w 76"/>
                  <a:gd name="T103" fmla="*/ 18 h 64"/>
                  <a:gd name="T104" fmla="*/ 8 w 76"/>
                  <a:gd name="T105" fmla="*/ 18 h 64"/>
                  <a:gd name="T106" fmla="*/ 9 w 76"/>
                  <a:gd name="T107" fmla="*/ 38 h 64"/>
                  <a:gd name="T108" fmla="*/ 28 w 76"/>
                  <a:gd name="T109" fmla="*/ 55 h 64"/>
                  <a:gd name="T110" fmla="*/ 28 w 76"/>
                  <a:gd name="T111"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 h="64">
                    <a:moveTo>
                      <a:pt x="38" y="58"/>
                    </a:moveTo>
                    <a:cubicBezTo>
                      <a:pt x="39" y="58"/>
                      <a:pt x="40" y="58"/>
                      <a:pt x="41" y="59"/>
                    </a:cubicBezTo>
                    <a:cubicBezTo>
                      <a:pt x="46" y="59"/>
                      <a:pt x="51" y="59"/>
                      <a:pt x="55" y="57"/>
                    </a:cubicBezTo>
                    <a:cubicBezTo>
                      <a:pt x="55" y="57"/>
                      <a:pt x="55" y="57"/>
                      <a:pt x="55" y="57"/>
                    </a:cubicBezTo>
                    <a:cubicBezTo>
                      <a:pt x="55" y="57"/>
                      <a:pt x="55" y="57"/>
                      <a:pt x="55" y="57"/>
                    </a:cubicBezTo>
                    <a:cubicBezTo>
                      <a:pt x="55" y="57"/>
                      <a:pt x="56" y="57"/>
                      <a:pt x="56" y="57"/>
                    </a:cubicBezTo>
                    <a:cubicBezTo>
                      <a:pt x="58" y="56"/>
                      <a:pt x="60" y="55"/>
                      <a:pt x="61" y="54"/>
                    </a:cubicBezTo>
                    <a:cubicBezTo>
                      <a:pt x="61" y="54"/>
                      <a:pt x="61" y="54"/>
                      <a:pt x="61" y="54"/>
                    </a:cubicBezTo>
                    <a:cubicBezTo>
                      <a:pt x="63" y="53"/>
                      <a:pt x="64" y="52"/>
                      <a:pt x="66" y="50"/>
                    </a:cubicBezTo>
                    <a:cubicBezTo>
                      <a:pt x="66" y="50"/>
                      <a:pt x="67" y="49"/>
                      <a:pt x="67" y="48"/>
                    </a:cubicBezTo>
                    <a:cubicBezTo>
                      <a:pt x="68" y="48"/>
                      <a:pt x="68" y="47"/>
                      <a:pt x="68" y="46"/>
                    </a:cubicBezTo>
                    <a:cubicBezTo>
                      <a:pt x="68" y="46"/>
                      <a:pt x="68" y="46"/>
                      <a:pt x="68" y="46"/>
                    </a:cubicBezTo>
                    <a:cubicBezTo>
                      <a:pt x="68" y="46"/>
                      <a:pt x="68" y="46"/>
                      <a:pt x="68" y="46"/>
                    </a:cubicBezTo>
                    <a:cubicBezTo>
                      <a:pt x="71" y="40"/>
                      <a:pt x="71" y="33"/>
                      <a:pt x="67" y="26"/>
                    </a:cubicBezTo>
                    <a:cubicBezTo>
                      <a:pt x="64" y="19"/>
                      <a:pt x="57" y="13"/>
                      <a:pt x="49" y="9"/>
                    </a:cubicBezTo>
                    <a:cubicBezTo>
                      <a:pt x="49" y="9"/>
                      <a:pt x="49" y="9"/>
                      <a:pt x="49" y="9"/>
                    </a:cubicBezTo>
                    <a:cubicBezTo>
                      <a:pt x="45" y="8"/>
                      <a:pt x="42" y="6"/>
                      <a:pt x="38" y="6"/>
                    </a:cubicBezTo>
                    <a:cubicBezTo>
                      <a:pt x="38" y="1"/>
                      <a:pt x="38" y="1"/>
                      <a:pt x="38" y="1"/>
                    </a:cubicBezTo>
                    <a:cubicBezTo>
                      <a:pt x="42" y="2"/>
                      <a:pt x="47" y="3"/>
                      <a:pt x="51" y="5"/>
                    </a:cubicBezTo>
                    <a:cubicBezTo>
                      <a:pt x="51" y="5"/>
                      <a:pt x="51" y="5"/>
                      <a:pt x="51" y="5"/>
                    </a:cubicBezTo>
                    <a:cubicBezTo>
                      <a:pt x="60" y="9"/>
                      <a:pt x="68" y="16"/>
                      <a:pt x="71" y="24"/>
                    </a:cubicBezTo>
                    <a:cubicBezTo>
                      <a:pt x="76" y="32"/>
                      <a:pt x="76" y="41"/>
                      <a:pt x="73" y="48"/>
                    </a:cubicBezTo>
                    <a:cubicBezTo>
                      <a:pt x="73" y="48"/>
                      <a:pt x="73" y="48"/>
                      <a:pt x="73" y="48"/>
                    </a:cubicBezTo>
                    <a:cubicBezTo>
                      <a:pt x="72" y="49"/>
                      <a:pt x="72" y="50"/>
                      <a:pt x="71" y="51"/>
                    </a:cubicBezTo>
                    <a:cubicBezTo>
                      <a:pt x="71" y="52"/>
                      <a:pt x="70" y="53"/>
                      <a:pt x="69" y="53"/>
                    </a:cubicBezTo>
                    <a:cubicBezTo>
                      <a:pt x="68" y="55"/>
                      <a:pt x="66" y="57"/>
                      <a:pt x="64" y="58"/>
                    </a:cubicBezTo>
                    <a:cubicBezTo>
                      <a:pt x="64" y="58"/>
                      <a:pt x="64" y="58"/>
                      <a:pt x="64" y="58"/>
                    </a:cubicBezTo>
                    <a:cubicBezTo>
                      <a:pt x="62" y="59"/>
                      <a:pt x="60" y="61"/>
                      <a:pt x="57" y="61"/>
                    </a:cubicBezTo>
                    <a:cubicBezTo>
                      <a:pt x="57" y="62"/>
                      <a:pt x="57" y="62"/>
                      <a:pt x="56" y="62"/>
                    </a:cubicBezTo>
                    <a:cubicBezTo>
                      <a:pt x="56" y="62"/>
                      <a:pt x="56" y="62"/>
                      <a:pt x="56" y="62"/>
                    </a:cubicBezTo>
                    <a:cubicBezTo>
                      <a:pt x="56" y="62"/>
                      <a:pt x="56" y="62"/>
                      <a:pt x="56" y="62"/>
                    </a:cubicBezTo>
                    <a:cubicBezTo>
                      <a:pt x="56" y="62"/>
                      <a:pt x="56" y="62"/>
                      <a:pt x="56" y="62"/>
                    </a:cubicBezTo>
                    <a:cubicBezTo>
                      <a:pt x="52" y="63"/>
                      <a:pt x="46" y="64"/>
                      <a:pt x="41" y="63"/>
                    </a:cubicBezTo>
                    <a:cubicBezTo>
                      <a:pt x="40" y="63"/>
                      <a:pt x="39" y="63"/>
                      <a:pt x="38" y="63"/>
                    </a:cubicBezTo>
                    <a:lnTo>
                      <a:pt x="38" y="58"/>
                    </a:lnTo>
                    <a:close/>
                    <a:moveTo>
                      <a:pt x="28" y="55"/>
                    </a:moveTo>
                    <a:cubicBezTo>
                      <a:pt x="31" y="56"/>
                      <a:pt x="35" y="58"/>
                      <a:pt x="38" y="58"/>
                    </a:cubicBezTo>
                    <a:cubicBezTo>
                      <a:pt x="38" y="63"/>
                      <a:pt x="38" y="63"/>
                      <a:pt x="38" y="63"/>
                    </a:cubicBezTo>
                    <a:cubicBezTo>
                      <a:pt x="34" y="62"/>
                      <a:pt x="30" y="61"/>
                      <a:pt x="26" y="59"/>
                    </a:cubicBezTo>
                    <a:cubicBezTo>
                      <a:pt x="26" y="59"/>
                      <a:pt x="26" y="59"/>
                      <a:pt x="26" y="59"/>
                    </a:cubicBezTo>
                    <a:cubicBezTo>
                      <a:pt x="16" y="55"/>
                      <a:pt x="9" y="48"/>
                      <a:pt x="5" y="40"/>
                    </a:cubicBezTo>
                    <a:cubicBezTo>
                      <a:pt x="1" y="32"/>
                      <a:pt x="0" y="24"/>
                      <a:pt x="4" y="16"/>
                    </a:cubicBezTo>
                    <a:cubicBezTo>
                      <a:pt x="4" y="16"/>
                      <a:pt x="4" y="16"/>
                      <a:pt x="4" y="16"/>
                    </a:cubicBezTo>
                    <a:cubicBezTo>
                      <a:pt x="5" y="13"/>
                      <a:pt x="7" y="10"/>
                      <a:pt x="10" y="8"/>
                    </a:cubicBezTo>
                    <a:cubicBezTo>
                      <a:pt x="13" y="6"/>
                      <a:pt x="16" y="4"/>
                      <a:pt x="19" y="3"/>
                    </a:cubicBezTo>
                    <a:cubicBezTo>
                      <a:pt x="24" y="1"/>
                      <a:pt x="29" y="0"/>
                      <a:pt x="35" y="1"/>
                    </a:cubicBezTo>
                    <a:cubicBezTo>
                      <a:pt x="36" y="1"/>
                      <a:pt x="37" y="1"/>
                      <a:pt x="38" y="1"/>
                    </a:cubicBezTo>
                    <a:cubicBezTo>
                      <a:pt x="38" y="6"/>
                      <a:pt x="38" y="6"/>
                      <a:pt x="38" y="6"/>
                    </a:cubicBezTo>
                    <a:cubicBezTo>
                      <a:pt x="37" y="6"/>
                      <a:pt x="36" y="5"/>
                      <a:pt x="34" y="5"/>
                    </a:cubicBezTo>
                    <a:cubicBezTo>
                      <a:pt x="30" y="5"/>
                      <a:pt x="25" y="6"/>
                      <a:pt x="21" y="7"/>
                    </a:cubicBezTo>
                    <a:cubicBezTo>
                      <a:pt x="18" y="8"/>
                      <a:pt x="15" y="10"/>
                      <a:pt x="13" y="11"/>
                    </a:cubicBezTo>
                    <a:cubicBezTo>
                      <a:pt x="11" y="13"/>
                      <a:pt x="9" y="15"/>
                      <a:pt x="8" y="18"/>
                    </a:cubicBezTo>
                    <a:cubicBezTo>
                      <a:pt x="8" y="18"/>
                      <a:pt x="8" y="18"/>
                      <a:pt x="8" y="18"/>
                    </a:cubicBezTo>
                    <a:cubicBezTo>
                      <a:pt x="5" y="24"/>
                      <a:pt x="6" y="31"/>
                      <a:pt x="9" y="38"/>
                    </a:cubicBezTo>
                    <a:cubicBezTo>
                      <a:pt x="13" y="45"/>
                      <a:pt x="19" y="51"/>
                      <a:pt x="28" y="55"/>
                    </a:cubicBezTo>
                    <a:cubicBezTo>
                      <a:pt x="28" y="55"/>
                      <a:pt x="28" y="55"/>
                      <a:pt x="2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5" name="Freeform 208"/>
              <p:cNvSpPr>
                <a:spLocks noEditPoints="1"/>
              </p:cNvSpPr>
              <p:nvPr/>
            </p:nvSpPr>
            <p:spPr bwMode="auto">
              <a:xfrm>
                <a:off x="10072703" y="1082683"/>
                <a:ext cx="146050" cy="165101"/>
              </a:xfrm>
              <a:custGeom>
                <a:avLst/>
                <a:gdLst>
                  <a:gd name="T0" fmla="*/ 55 w 65"/>
                  <a:gd name="T1" fmla="*/ 47 h 73"/>
                  <a:gd name="T2" fmla="*/ 55 w 65"/>
                  <a:gd name="T3" fmla="*/ 14 h 73"/>
                  <a:gd name="T4" fmla="*/ 63 w 65"/>
                  <a:gd name="T5" fmla="*/ 22 h 73"/>
                  <a:gd name="T6" fmla="*/ 59 w 65"/>
                  <a:gd name="T7" fmla="*/ 49 h 73"/>
                  <a:gd name="T8" fmla="*/ 55 w 65"/>
                  <a:gd name="T9" fmla="*/ 47 h 73"/>
                  <a:gd name="T10" fmla="*/ 55 w 65"/>
                  <a:gd name="T11" fmla="*/ 47 h 73"/>
                  <a:gd name="T12" fmla="*/ 55 w 65"/>
                  <a:gd name="T13" fmla="*/ 14 h 73"/>
                  <a:gd name="T14" fmla="*/ 55 w 65"/>
                  <a:gd name="T15" fmla="*/ 47 h 73"/>
                  <a:gd name="T16" fmla="*/ 55 w 65"/>
                  <a:gd name="T17" fmla="*/ 47 h 73"/>
                  <a:gd name="T18" fmla="*/ 38 w 65"/>
                  <a:gd name="T19" fmla="*/ 5 h 73"/>
                  <a:gd name="T20" fmla="*/ 32 w 65"/>
                  <a:gd name="T21" fmla="*/ 1 h 73"/>
                  <a:gd name="T22" fmla="*/ 48 w 65"/>
                  <a:gd name="T23" fmla="*/ 2 h 73"/>
                  <a:gd name="T24" fmla="*/ 55 w 65"/>
                  <a:gd name="T25" fmla="*/ 7 h 73"/>
                  <a:gd name="T26" fmla="*/ 46 w 65"/>
                  <a:gd name="T27" fmla="*/ 7 h 73"/>
                  <a:gd name="T28" fmla="*/ 46 w 65"/>
                  <a:gd name="T29" fmla="*/ 7 h 73"/>
                  <a:gd name="T30" fmla="*/ 34 w 65"/>
                  <a:gd name="T31" fmla="*/ 67 h 73"/>
                  <a:gd name="T32" fmla="*/ 36 w 65"/>
                  <a:gd name="T33" fmla="*/ 67 h 73"/>
                  <a:gd name="T34" fmla="*/ 47 w 65"/>
                  <a:gd name="T35" fmla="*/ 59 h 73"/>
                  <a:gd name="T36" fmla="*/ 55 w 65"/>
                  <a:gd name="T37" fmla="*/ 47 h 73"/>
                  <a:gd name="T38" fmla="*/ 50 w 65"/>
                  <a:gd name="T39" fmla="*/ 63 h 73"/>
                  <a:gd name="T40" fmla="*/ 37 w 65"/>
                  <a:gd name="T41" fmla="*/ 71 h 73"/>
                  <a:gd name="T42" fmla="*/ 37 w 65"/>
                  <a:gd name="T43" fmla="*/ 71 h 73"/>
                  <a:gd name="T44" fmla="*/ 32 w 65"/>
                  <a:gd name="T45" fmla="*/ 73 h 73"/>
                  <a:gd name="T46" fmla="*/ 32 w 65"/>
                  <a:gd name="T47" fmla="*/ 6 h 73"/>
                  <a:gd name="T48" fmla="*/ 18 w 65"/>
                  <a:gd name="T49" fmla="*/ 14 h 73"/>
                  <a:gd name="T50" fmla="*/ 9 w 65"/>
                  <a:gd name="T51" fmla="*/ 26 h 73"/>
                  <a:gd name="T52" fmla="*/ 18 w 65"/>
                  <a:gd name="T53" fmla="*/ 67 h 73"/>
                  <a:gd name="T54" fmla="*/ 18 w 65"/>
                  <a:gd name="T55" fmla="*/ 67 h 73"/>
                  <a:gd name="T56" fmla="*/ 23 w 65"/>
                  <a:gd name="T57" fmla="*/ 68 h 73"/>
                  <a:gd name="T58" fmla="*/ 32 w 65"/>
                  <a:gd name="T59" fmla="*/ 68 h 73"/>
                  <a:gd name="T60" fmla="*/ 29 w 65"/>
                  <a:gd name="T61" fmla="*/ 73 h 73"/>
                  <a:gd name="T62" fmla="*/ 19 w 65"/>
                  <a:gd name="T63" fmla="*/ 72 h 73"/>
                  <a:gd name="T64" fmla="*/ 16 w 65"/>
                  <a:gd name="T65" fmla="*/ 71 h 73"/>
                  <a:gd name="T66" fmla="*/ 5 w 65"/>
                  <a:gd name="T67" fmla="*/ 24 h 73"/>
                  <a:gd name="T68" fmla="*/ 15 w 65"/>
                  <a:gd name="T69" fmla="*/ 10 h 73"/>
                  <a:gd name="T70" fmla="*/ 32 w 65"/>
                  <a:gd name="T71" fmla="*/ 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73">
                    <a:moveTo>
                      <a:pt x="55" y="47"/>
                    </a:moveTo>
                    <a:cubicBezTo>
                      <a:pt x="55" y="47"/>
                      <a:pt x="55" y="47"/>
                      <a:pt x="55" y="47"/>
                    </a:cubicBezTo>
                    <a:cubicBezTo>
                      <a:pt x="59" y="39"/>
                      <a:pt x="60" y="30"/>
                      <a:pt x="58" y="23"/>
                    </a:cubicBezTo>
                    <a:cubicBezTo>
                      <a:pt x="57" y="20"/>
                      <a:pt x="56" y="17"/>
                      <a:pt x="55" y="14"/>
                    </a:cubicBezTo>
                    <a:cubicBezTo>
                      <a:pt x="55" y="7"/>
                      <a:pt x="55" y="7"/>
                      <a:pt x="55" y="7"/>
                    </a:cubicBezTo>
                    <a:cubicBezTo>
                      <a:pt x="59" y="11"/>
                      <a:pt x="61" y="16"/>
                      <a:pt x="63" y="22"/>
                    </a:cubicBezTo>
                    <a:cubicBezTo>
                      <a:pt x="65" y="30"/>
                      <a:pt x="64" y="40"/>
                      <a:pt x="59" y="49"/>
                    </a:cubicBezTo>
                    <a:cubicBezTo>
                      <a:pt x="59" y="49"/>
                      <a:pt x="59" y="49"/>
                      <a:pt x="59" y="49"/>
                    </a:cubicBezTo>
                    <a:cubicBezTo>
                      <a:pt x="58" y="52"/>
                      <a:pt x="56" y="55"/>
                      <a:pt x="55" y="57"/>
                    </a:cubicBezTo>
                    <a:lnTo>
                      <a:pt x="55" y="47"/>
                    </a:lnTo>
                    <a:close/>
                    <a:moveTo>
                      <a:pt x="55" y="47"/>
                    </a:moveTo>
                    <a:cubicBezTo>
                      <a:pt x="55" y="47"/>
                      <a:pt x="55" y="47"/>
                      <a:pt x="55" y="47"/>
                    </a:cubicBezTo>
                    <a:close/>
                    <a:moveTo>
                      <a:pt x="55" y="7"/>
                    </a:moveTo>
                    <a:cubicBezTo>
                      <a:pt x="55" y="14"/>
                      <a:pt x="55" y="14"/>
                      <a:pt x="55" y="14"/>
                    </a:cubicBezTo>
                    <a:cubicBezTo>
                      <a:pt x="55" y="7"/>
                      <a:pt x="55" y="7"/>
                      <a:pt x="55" y="7"/>
                    </a:cubicBezTo>
                    <a:close/>
                    <a:moveTo>
                      <a:pt x="55" y="47"/>
                    </a:moveTo>
                    <a:cubicBezTo>
                      <a:pt x="55" y="57"/>
                      <a:pt x="55" y="57"/>
                      <a:pt x="55" y="57"/>
                    </a:cubicBezTo>
                    <a:lnTo>
                      <a:pt x="55" y="47"/>
                    </a:lnTo>
                    <a:close/>
                    <a:moveTo>
                      <a:pt x="46" y="7"/>
                    </a:moveTo>
                    <a:cubicBezTo>
                      <a:pt x="44" y="5"/>
                      <a:pt x="41" y="5"/>
                      <a:pt x="38" y="5"/>
                    </a:cubicBezTo>
                    <a:cubicBezTo>
                      <a:pt x="36" y="5"/>
                      <a:pt x="34" y="5"/>
                      <a:pt x="32" y="6"/>
                    </a:cubicBezTo>
                    <a:cubicBezTo>
                      <a:pt x="32" y="1"/>
                      <a:pt x="32" y="1"/>
                      <a:pt x="32" y="1"/>
                    </a:cubicBezTo>
                    <a:cubicBezTo>
                      <a:pt x="34" y="0"/>
                      <a:pt x="36" y="0"/>
                      <a:pt x="38" y="0"/>
                    </a:cubicBezTo>
                    <a:cubicBezTo>
                      <a:pt x="42" y="0"/>
                      <a:pt x="45" y="1"/>
                      <a:pt x="48" y="2"/>
                    </a:cubicBezTo>
                    <a:cubicBezTo>
                      <a:pt x="48" y="2"/>
                      <a:pt x="48" y="2"/>
                      <a:pt x="48" y="2"/>
                    </a:cubicBezTo>
                    <a:cubicBezTo>
                      <a:pt x="51" y="3"/>
                      <a:pt x="53" y="5"/>
                      <a:pt x="55" y="7"/>
                    </a:cubicBezTo>
                    <a:cubicBezTo>
                      <a:pt x="55" y="14"/>
                      <a:pt x="55" y="14"/>
                      <a:pt x="55" y="14"/>
                    </a:cubicBezTo>
                    <a:cubicBezTo>
                      <a:pt x="53" y="11"/>
                      <a:pt x="50" y="8"/>
                      <a:pt x="46" y="7"/>
                    </a:cubicBezTo>
                    <a:cubicBezTo>
                      <a:pt x="46" y="7"/>
                      <a:pt x="46" y="7"/>
                      <a:pt x="46" y="7"/>
                    </a:cubicBezTo>
                    <a:cubicBezTo>
                      <a:pt x="46" y="7"/>
                      <a:pt x="46" y="7"/>
                      <a:pt x="46" y="7"/>
                    </a:cubicBezTo>
                    <a:close/>
                    <a:moveTo>
                      <a:pt x="32" y="68"/>
                    </a:moveTo>
                    <a:cubicBezTo>
                      <a:pt x="33" y="68"/>
                      <a:pt x="34" y="67"/>
                      <a:pt x="34" y="67"/>
                    </a:cubicBezTo>
                    <a:cubicBezTo>
                      <a:pt x="35" y="67"/>
                      <a:pt x="35" y="67"/>
                      <a:pt x="35" y="67"/>
                    </a:cubicBezTo>
                    <a:cubicBezTo>
                      <a:pt x="36" y="67"/>
                      <a:pt x="36" y="67"/>
                      <a:pt x="36" y="67"/>
                    </a:cubicBezTo>
                    <a:cubicBezTo>
                      <a:pt x="36" y="67"/>
                      <a:pt x="36" y="67"/>
                      <a:pt x="36" y="67"/>
                    </a:cubicBezTo>
                    <a:cubicBezTo>
                      <a:pt x="39" y="65"/>
                      <a:pt x="43" y="63"/>
                      <a:pt x="47" y="59"/>
                    </a:cubicBezTo>
                    <a:cubicBezTo>
                      <a:pt x="50" y="56"/>
                      <a:pt x="53" y="52"/>
                      <a:pt x="55" y="47"/>
                    </a:cubicBezTo>
                    <a:cubicBezTo>
                      <a:pt x="55" y="47"/>
                      <a:pt x="55" y="47"/>
                      <a:pt x="55" y="47"/>
                    </a:cubicBezTo>
                    <a:cubicBezTo>
                      <a:pt x="55" y="57"/>
                      <a:pt x="55" y="57"/>
                      <a:pt x="55" y="57"/>
                    </a:cubicBezTo>
                    <a:cubicBezTo>
                      <a:pt x="53" y="59"/>
                      <a:pt x="52" y="61"/>
                      <a:pt x="50" y="63"/>
                    </a:cubicBezTo>
                    <a:cubicBezTo>
                      <a:pt x="46" y="66"/>
                      <a:pt x="42" y="69"/>
                      <a:pt x="37" y="71"/>
                    </a:cubicBezTo>
                    <a:cubicBezTo>
                      <a:pt x="37" y="71"/>
                      <a:pt x="37" y="71"/>
                      <a:pt x="37" y="71"/>
                    </a:cubicBezTo>
                    <a:cubicBezTo>
                      <a:pt x="37" y="71"/>
                      <a:pt x="37" y="71"/>
                      <a:pt x="37" y="71"/>
                    </a:cubicBezTo>
                    <a:cubicBezTo>
                      <a:pt x="37" y="71"/>
                      <a:pt x="37" y="71"/>
                      <a:pt x="37" y="71"/>
                    </a:cubicBezTo>
                    <a:cubicBezTo>
                      <a:pt x="37" y="71"/>
                      <a:pt x="36" y="71"/>
                      <a:pt x="36" y="72"/>
                    </a:cubicBezTo>
                    <a:cubicBezTo>
                      <a:pt x="35" y="72"/>
                      <a:pt x="33" y="72"/>
                      <a:pt x="32" y="73"/>
                    </a:cubicBezTo>
                    <a:lnTo>
                      <a:pt x="32" y="68"/>
                    </a:lnTo>
                    <a:close/>
                    <a:moveTo>
                      <a:pt x="32" y="6"/>
                    </a:moveTo>
                    <a:cubicBezTo>
                      <a:pt x="31" y="6"/>
                      <a:pt x="30" y="6"/>
                      <a:pt x="30" y="6"/>
                    </a:cubicBezTo>
                    <a:cubicBezTo>
                      <a:pt x="26" y="8"/>
                      <a:pt x="22" y="10"/>
                      <a:pt x="18" y="14"/>
                    </a:cubicBezTo>
                    <a:cubicBezTo>
                      <a:pt x="15" y="17"/>
                      <a:pt x="12" y="21"/>
                      <a:pt x="9" y="26"/>
                    </a:cubicBezTo>
                    <a:cubicBezTo>
                      <a:pt x="9" y="26"/>
                      <a:pt x="9" y="26"/>
                      <a:pt x="9" y="26"/>
                    </a:cubicBezTo>
                    <a:cubicBezTo>
                      <a:pt x="5" y="34"/>
                      <a:pt x="4" y="43"/>
                      <a:pt x="6" y="51"/>
                    </a:cubicBezTo>
                    <a:cubicBezTo>
                      <a:pt x="8" y="58"/>
                      <a:pt x="12" y="64"/>
                      <a:pt x="18" y="67"/>
                    </a:cubicBezTo>
                    <a:cubicBezTo>
                      <a:pt x="18" y="67"/>
                      <a:pt x="18" y="67"/>
                      <a:pt x="18" y="67"/>
                    </a:cubicBezTo>
                    <a:cubicBezTo>
                      <a:pt x="18" y="67"/>
                      <a:pt x="18" y="67"/>
                      <a:pt x="18" y="67"/>
                    </a:cubicBezTo>
                    <a:cubicBezTo>
                      <a:pt x="19" y="67"/>
                      <a:pt x="19" y="67"/>
                      <a:pt x="20" y="68"/>
                    </a:cubicBezTo>
                    <a:cubicBezTo>
                      <a:pt x="21" y="68"/>
                      <a:pt x="22" y="68"/>
                      <a:pt x="23" y="68"/>
                    </a:cubicBezTo>
                    <a:cubicBezTo>
                      <a:pt x="25" y="69"/>
                      <a:pt x="27" y="69"/>
                      <a:pt x="28" y="68"/>
                    </a:cubicBezTo>
                    <a:cubicBezTo>
                      <a:pt x="30" y="68"/>
                      <a:pt x="31" y="68"/>
                      <a:pt x="32" y="68"/>
                    </a:cubicBezTo>
                    <a:cubicBezTo>
                      <a:pt x="32" y="73"/>
                      <a:pt x="32" y="73"/>
                      <a:pt x="32" y="73"/>
                    </a:cubicBezTo>
                    <a:cubicBezTo>
                      <a:pt x="31" y="73"/>
                      <a:pt x="30" y="73"/>
                      <a:pt x="29" y="73"/>
                    </a:cubicBezTo>
                    <a:cubicBezTo>
                      <a:pt x="27" y="73"/>
                      <a:pt x="24" y="73"/>
                      <a:pt x="22" y="73"/>
                    </a:cubicBezTo>
                    <a:cubicBezTo>
                      <a:pt x="21" y="73"/>
                      <a:pt x="20" y="73"/>
                      <a:pt x="19" y="72"/>
                    </a:cubicBezTo>
                    <a:cubicBezTo>
                      <a:pt x="18" y="72"/>
                      <a:pt x="17" y="72"/>
                      <a:pt x="16" y="71"/>
                    </a:cubicBezTo>
                    <a:cubicBezTo>
                      <a:pt x="16" y="71"/>
                      <a:pt x="16" y="71"/>
                      <a:pt x="16" y="71"/>
                    </a:cubicBezTo>
                    <a:cubicBezTo>
                      <a:pt x="8" y="67"/>
                      <a:pt x="3" y="60"/>
                      <a:pt x="1" y="52"/>
                    </a:cubicBezTo>
                    <a:cubicBezTo>
                      <a:pt x="0" y="43"/>
                      <a:pt x="1" y="33"/>
                      <a:pt x="5" y="24"/>
                    </a:cubicBezTo>
                    <a:cubicBezTo>
                      <a:pt x="5" y="24"/>
                      <a:pt x="5" y="24"/>
                      <a:pt x="5" y="24"/>
                    </a:cubicBezTo>
                    <a:cubicBezTo>
                      <a:pt x="8" y="19"/>
                      <a:pt x="11" y="14"/>
                      <a:pt x="15" y="10"/>
                    </a:cubicBezTo>
                    <a:cubicBezTo>
                      <a:pt x="19" y="6"/>
                      <a:pt x="23" y="3"/>
                      <a:pt x="28" y="2"/>
                    </a:cubicBezTo>
                    <a:cubicBezTo>
                      <a:pt x="29" y="1"/>
                      <a:pt x="31" y="1"/>
                      <a:pt x="32" y="1"/>
                    </a:cubicBezTo>
                    <a:lnTo>
                      <a:pt x="3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6" name="Freeform 211"/>
              <p:cNvSpPr>
                <a:spLocks noEditPoints="1"/>
              </p:cNvSpPr>
              <p:nvPr/>
            </p:nvSpPr>
            <p:spPr bwMode="auto">
              <a:xfrm>
                <a:off x="8083563" y="4295800"/>
                <a:ext cx="85725" cy="130176"/>
              </a:xfrm>
              <a:custGeom>
                <a:avLst/>
                <a:gdLst>
                  <a:gd name="T0" fmla="*/ 29 w 38"/>
                  <a:gd name="T1" fmla="*/ 52 h 58"/>
                  <a:gd name="T2" fmla="*/ 32 w 38"/>
                  <a:gd name="T3" fmla="*/ 52 h 58"/>
                  <a:gd name="T4" fmla="*/ 33 w 38"/>
                  <a:gd name="T5" fmla="*/ 51 h 58"/>
                  <a:gd name="T6" fmla="*/ 33 w 38"/>
                  <a:gd name="T7" fmla="*/ 51 h 58"/>
                  <a:gd name="T8" fmla="*/ 33 w 38"/>
                  <a:gd name="T9" fmla="*/ 50 h 58"/>
                  <a:gd name="T10" fmla="*/ 32 w 38"/>
                  <a:gd name="T11" fmla="*/ 47 h 58"/>
                  <a:gd name="T12" fmla="*/ 19 w 38"/>
                  <a:gd name="T13" fmla="*/ 36 h 58"/>
                  <a:gd name="T14" fmla="*/ 19 w 38"/>
                  <a:gd name="T15" fmla="*/ 27 h 58"/>
                  <a:gd name="T16" fmla="*/ 20 w 38"/>
                  <a:gd name="T17" fmla="*/ 30 h 58"/>
                  <a:gd name="T18" fmla="*/ 34 w 38"/>
                  <a:gd name="T19" fmla="*/ 43 h 58"/>
                  <a:gd name="T20" fmla="*/ 38 w 38"/>
                  <a:gd name="T21" fmla="*/ 50 h 58"/>
                  <a:gd name="T22" fmla="*/ 37 w 38"/>
                  <a:gd name="T23" fmla="*/ 53 h 58"/>
                  <a:gd name="T24" fmla="*/ 37 w 38"/>
                  <a:gd name="T25" fmla="*/ 53 h 58"/>
                  <a:gd name="T26" fmla="*/ 35 w 38"/>
                  <a:gd name="T27" fmla="*/ 55 h 58"/>
                  <a:gd name="T28" fmla="*/ 27 w 38"/>
                  <a:gd name="T29" fmla="*/ 56 h 58"/>
                  <a:gd name="T30" fmla="*/ 19 w 38"/>
                  <a:gd name="T31" fmla="*/ 50 h 58"/>
                  <a:gd name="T32" fmla="*/ 19 w 38"/>
                  <a:gd name="T33" fmla="*/ 43 h 58"/>
                  <a:gd name="T34" fmla="*/ 29 w 38"/>
                  <a:gd name="T35" fmla="*/ 52 h 58"/>
                  <a:gd name="T36" fmla="*/ 19 w 38"/>
                  <a:gd name="T37" fmla="*/ 36 h 58"/>
                  <a:gd name="T38" fmla="*/ 16 w 38"/>
                  <a:gd name="T39" fmla="*/ 32 h 58"/>
                  <a:gd name="T40" fmla="*/ 9 w 38"/>
                  <a:gd name="T41" fmla="*/ 12 h 58"/>
                  <a:gd name="T42" fmla="*/ 7 w 38"/>
                  <a:gd name="T43" fmla="*/ 8 h 58"/>
                  <a:gd name="T44" fmla="*/ 7 w 38"/>
                  <a:gd name="T45" fmla="*/ 8 h 58"/>
                  <a:gd name="T46" fmla="*/ 7 w 38"/>
                  <a:gd name="T47" fmla="*/ 9 h 58"/>
                  <a:gd name="T48" fmla="*/ 4 w 38"/>
                  <a:gd name="T49" fmla="*/ 13 h 58"/>
                  <a:gd name="T50" fmla="*/ 12 w 38"/>
                  <a:gd name="T51" fmla="*/ 35 h 58"/>
                  <a:gd name="T52" fmla="*/ 19 w 38"/>
                  <a:gd name="T53" fmla="*/ 43 h 58"/>
                  <a:gd name="T54" fmla="*/ 19 w 38"/>
                  <a:gd name="T55" fmla="*/ 50 h 58"/>
                  <a:gd name="T56" fmla="*/ 8 w 38"/>
                  <a:gd name="T57" fmla="*/ 37 h 58"/>
                  <a:gd name="T58" fmla="*/ 0 w 38"/>
                  <a:gd name="T59" fmla="*/ 12 h 58"/>
                  <a:gd name="T60" fmla="*/ 0 w 38"/>
                  <a:gd name="T61" fmla="*/ 12 h 58"/>
                  <a:gd name="T62" fmla="*/ 0 w 38"/>
                  <a:gd name="T63" fmla="*/ 10 h 58"/>
                  <a:gd name="T64" fmla="*/ 2 w 38"/>
                  <a:gd name="T65" fmla="*/ 6 h 58"/>
                  <a:gd name="T66" fmla="*/ 4 w 38"/>
                  <a:gd name="T67" fmla="*/ 2 h 58"/>
                  <a:gd name="T68" fmla="*/ 6 w 38"/>
                  <a:gd name="T69" fmla="*/ 1 h 58"/>
                  <a:gd name="T70" fmla="*/ 9 w 38"/>
                  <a:gd name="T71" fmla="*/ 2 h 58"/>
                  <a:gd name="T72" fmla="*/ 11 w 38"/>
                  <a:gd name="T73" fmla="*/ 6 h 58"/>
                  <a:gd name="T74" fmla="*/ 14 w 38"/>
                  <a:gd name="T75" fmla="*/ 9 h 58"/>
                  <a:gd name="T76" fmla="*/ 14 w 38"/>
                  <a:gd name="T77" fmla="*/ 11 h 58"/>
                  <a:gd name="T78" fmla="*/ 19 w 38"/>
                  <a:gd name="T79" fmla="*/ 27 h 58"/>
                  <a:gd name="T80" fmla="*/ 19 w 38"/>
                  <a:gd name="T81"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 h="58">
                    <a:moveTo>
                      <a:pt x="29" y="52"/>
                    </a:moveTo>
                    <a:cubicBezTo>
                      <a:pt x="30" y="52"/>
                      <a:pt x="31" y="52"/>
                      <a:pt x="32" y="52"/>
                    </a:cubicBezTo>
                    <a:cubicBezTo>
                      <a:pt x="32" y="51"/>
                      <a:pt x="32" y="51"/>
                      <a:pt x="33" y="51"/>
                    </a:cubicBezTo>
                    <a:cubicBezTo>
                      <a:pt x="33" y="51"/>
                      <a:pt x="33" y="51"/>
                      <a:pt x="33" y="51"/>
                    </a:cubicBezTo>
                    <a:cubicBezTo>
                      <a:pt x="33" y="50"/>
                      <a:pt x="33" y="50"/>
                      <a:pt x="33" y="50"/>
                    </a:cubicBezTo>
                    <a:cubicBezTo>
                      <a:pt x="33" y="49"/>
                      <a:pt x="33" y="48"/>
                      <a:pt x="32" y="47"/>
                    </a:cubicBezTo>
                    <a:cubicBezTo>
                      <a:pt x="27" y="44"/>
                      <a:pt x="22" y="40"/>
                      <a:pt x="19" y="36"/>
                    </a:cubicBezTo>
                    <a:cubicBezTo>
                      <a:pt x="19" y="27"/>
                      <a:pt x="19" y="27"/>
                      <a:pt x="19" y="27"/>
                    </a:cubicBezTo>
                    <a:cubicBezTo>
                      <a:pt x="19" y="28"/>
                      <a:pt x="20" y="29"/>
                      <a:pt x="20" y="30"/>
                    </a:cubicBezTo>
                    <a:cubicBezTo>
                      <a:pt x="24" y="35"/>
                      <a:pt x="28" y="40"/>
                      <a:pt x="34" y="43"/>
                    </a:cubicBezTo>
                    <a:cubicBezTo>
                      <a:pt x="37" y="45"/>
                      <a:pt x="38" y="48"/>
                      <a:pt x="38" y="50"/>
                    </a:cubicBezTo>
                    <a:cubicBezTo>
                      <a:pt x="38" y="51"/>
                      <a:pt x="37" y="52"/>
                      <a:pt x="37" y="53"/>
                    </a:cubicBezTo>
                    <a:cubicBezTo>
                      <a:pt x="37" y="53"/>
                      <a:pt x="37" y="53"/>
                      <a:pt x="37" y="53"/>
                    </a:cubicBezTo>
                    <a:cubicBezTo>
                      <a:pt x="36" y="54"/>
                      <a:pt x="36" y="55"/>
                      <a:pt x="35" y="55"/>
                    </a:cubicBezTo>
                    <a:cubicBezTo>
                      <a:pt x="33" y="57"/>
                      <a:pt x="30" y="58"/>
                      <a:pt x="27" y="56"/>
                    </a:cubicBezTo>
                    <a:cubicBezTo>
                      <a:pt x="24" y="54"/>
                      <a:pt x="21" y="52"/>
                      <a:pt x="19" y="50"/>
                    </a:cubicBezTo>
                    <a:cubicBezTo>
                      <a:pt x="19" y="43"/>
                      <a:pt x="19" y="43"/>
                      <a:pt x="19" y="43"/>
                    </a:cubicBezTo>
                    <a:cubicBezTo>
                      <a:pt x="22" y="47"/>
                      <a:pt x="25" y="49"/>
                      <a:pt x="29" y="52"/>
                    </a:cubicBezTo>
                    <a:close/>
                    <a:moveTo>
                      <a:pt x="19" y="36"/>
                    </a:moveTo>
                    <a:cubicBezTo>
                      <a:pt x="18" y="35"/>
                      <a:pt x="17" y="33"/>
                      <a:pt x="16" y="32"/>
                    </a:cubicBezTo>
                    <a:cubicBezTo>
                      <a:pt x="12" y="26"/>
                      <a:pt x="10" y="19"/>
                      <a:pt x="9" y="12"/>
                    </a:cubicBezTo>
                    <a:cubicBezTo>
                      <a:pt x="9" y="11"/>
                      <a:pt x="8" y="9"/>
                      <a:pt x="7" y="8"/>
                    </a:cubicBezTo>
                    <a:cubicBezTo>
                      <a:pt x="7" y="8"/>
                      <a:pt x="7" y="8"/>
                      <a:pt x="7" y="8"/>
                    </a:cubicBezTo>
                    <a:cubicBezTo>
                      <a:pt x="7" y="9"/>
                      <a:pt x="7" y="9"/>
                      <a:pt x="7" y="9"/>
                    </a:cubicBezTo>
                    <a:cubicBezTo>
                      <a:pt x="6" y="10"/>
                      <a:pt x="5" y="11"/>
                      <a:pt x="4" y="13"/>
                    </a:cubicBezTo>
                    <a:cubicBezTo>
                      <a:pt x="5" y="20"/>
                      <a:pt x="8" y="28"/>
                      <a:pt x="12" y="35"/>
                    </a:cubicBezTo>
                    <a:cubicBezTo>
                      <a:pt x="14" y="38"/>
                      <a:pt x="16" y="41"/>
                      <a:pt x="19" y="43"/>
                    </a:cubicBezTo>
                    <a:cubicBezTo>
                      <a:pt x="19" y="50"/>
                      <a:pt x="19" y="50"/>
                      <a:pt x="19" y="50"/>
                    </a:cubicBezTo>
                    <a:cubicBezTo>
                      <a:pt x="14" y="46"/>
                      <a:pt x="11" y="42"/>
                      <a:pt x="8" y="37"/>
                    </a:cubicBezTo>
                    <a:cubicBezTo>
                      <a:pt x="3" y="30"/>
                      <a:pt x="0" y="21"/>
                      <a:pt x="0" y="12"/>
                    </a:cubicBezTo>
                    <a:cubicBezTo>
                      <a:pt x="0" y="12"/>
                      <a:pt x="0" y="12"/>
                      <a:pt x="0" y="12"/>
                    </a:cubicBezTo>
                    <a:cubicBezTo>
                      <a:pt x="0" y="12"/>
                      <a:pt x="0" y="11"/>
                      <a:pt x="0" y="10"/>
                    </a:cubicBezTo>
                    <a:cubicBezTo>
                      <a:pt x="1" y="9"/>
                      <a:pt x="2" y="8"/>
                      <a:pt x="2" y="6"/>
                    </a:cubicBezTo>
                    <a:cubicBezTo>
                      <a:pt x="3" y="5"/>
                      <a:pt x="4" y="4"/>
                      <a:pt x="4" y="2"/>
                    </a:cubicBezTo>
                    <a:cubicBezTo>
                      <a:pt x="5" y="1"/>
                      <a:pt x="5" y="1"/>
                      <a:pt x="6" y="1"/>
                    </a:cubicBezTo>
                    <a:cubicBezTo>
                      <a:pt x="7" y="0"/>
                      <a:pt x="8" y="1"/>
                      <a:pt x="9" y="2"/>
                    </a:cubicBezTo>
                    <a:cubicBezTo>
                      <a:pt x="10" y="3"/>
                      <a:pt x="10" y="4"/>
                      <a:pt x="11" y="6"/>
                    </a:cubicBezTo>
                    <a:cubicBezTo>
                      <a:pt x="12" y="7"/>
                      <a:pt x="13" y="8"/>
                      <a:pt x="14" y="9"/>
                    </a:cubicBezTo>
                    <a:cubicBezTo>
                      <a:pt x="14" y="10"/>
                      <a:pt x="14" y="10"/>
                      <a:pt x="14" y="11"/>
                    </a:cubicBezTo>
                    <a:cubicBezTo>
                      <a:pt x="14" y="16"/>
                      <a:pt x="16" y="22"/>
                      <a:pt x="19" y="27"/>
                    </a:cubicBezTo>
                    <a:lnTo>
                      <a:pt x="1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7" name="Freeform 212"/>
              <p:cNvSpPr>
                <a:spLocks noEditPoints="1"/>
              </p:cNvSpPr>
              <p:nvPr/>
            </p:nvSpPr>
            <p:spPr bwMode="auto">
              <a:xfrm>
                <a:off x="8137539" y="4073548"/>
                <a:ext cx="136525" cy="134939"/>
              </a:xfrm>
              <a:custGeom>
                <a:avLst/>
                <a:gdLst>
                  <a:gd name="T0" fmla="*/ 44 w 60"/>
                  <a:gd name="T1" fmla="*/ 10 h 60"/>
                  <a:gd name="T2" fmla="*/ 31 w 60"/>
                  <a:gd name="T3" fmla="*/ 1 h 60"/>
                  <a:gd name="T4" fmla="*/ 57 w 60"/>
                  <a:gd name="T5" fmla="*/ 20 h 60"/>
                  <a:gd name="T6" fmla="*/ 57 w 60"/>
                  <a:gd name="T7" fmla="*/ 40 h 60"/>
                  <a:gd name="T8" fmla="*/ 44 w 60"/>
                  <a:gd name="T9" fmla="*/ 56 h 60"/>
                  <a:gd name="T10" fmla="*/ 35 w 60"/>
                  <a:gd name="T11" fmla="*/ 59 h 60"/>
                  <a:gd name="T12" fmla="*/ 31 w 60"/>
                  <a:gd name="T13" fmla="*/ 55 h 60"/>
                  <a:gd name="T14" fmla="*/ 34 w 60"/>
                  <a:gd name="T15" fmla="*/ 55 h 60"/>
                  <a:gd name="T16" fmla="*/ 41 w 60"/>
                  <a:gd name="T17" fmla="*/ 52 h 60"/>
                  <a:gd name="T18" fmla="*/ 53 w 60"/>
                  <a:gd name="T19" fmla="*/ 39 h 60"/>
                  <a:gd name="T20" fmla="*/ 52 w 60"/>
                  <a:gd name="T21" fmla="*/ 21 h 60"/>
                  <a:gd name="T22" fmla="*/ 31 w 60"/>
                  <a:gd name="T23" fmla="*/ 17 h 60"/>
                  <a:gd name="T24" fmla="*/ 36 w 60"/>
                  <a:gd name="T25" fmla="*/ 28 h 60"/>
                  <a:gd name="T26" fmla="*/ 35 w 60"/>
                  <a:gd name="T27" fmla="*/ 36 h 60"/>
                  <a:gd name="T28" fmla="*/ 31 w 60"/>
                  <a:gd name="T29" fmla="*/ 42 h 60"/>
                  <a:gd name="T30" fmla="*/ 40 w 60"/>
                  <a:gd name="T31" fmla="*/ 38 h 60"/>
                  <a:gd name="T32" fmla="*/ 40 w 60"/>
                  <a:gd name="T33" fmla="*/ 26 h 60"/>
                  <a:gd name="T34" fmla="*/ 34 w 60"/>
                  <a:gd name="T35" fmla="*/ 18 h 60"/>
                  <a:gd name="T36" fmla="*/ 31 w 60"/>
                  <a:gd name="T37" fmla="*/ 48 h 60"/>
                  <a:gd name="T38" fmla="*/ 31 w 60"/>
                  <a:gd name="T39" fmla="*/ 5 h 60"/>
                  <a:gd name="T40" fmla="*/ 30 w 60"/>
                  <a:gd name="T41" fmla="*/ 0 h 60"/>
                  <a:gd name="T42" fmla="*/ 31 w 60"/>
                  <a:gd name="T43" fmla="*/ 5 h 60"/>
                  <a:gd name="T44" fmla="*/ 31 w 60"/>
                  <a:gd name="T45" fmla="*/ 17 h 60"/>
                  <a:gd name="T46" fmla="*/ 31 w 60"/>
                  <a:gd name="T47" fmla="*/ 22 h 60"/>
                  <a:gd name="T48" fmla="*/ 30 w 60"/>
                  <a:gd name="T49" fmla="*/ 16 h 60"/>
                  <a:gd name="T50" fmla="*/ 31 w 60"/>
                  <a:gd name="T51" fmla="*/ 48 h 60"/>
                  <a:gd name="T52" fmla="*/ 30 w 60"/>
                  <a:gd name="T53" fmla="*/ 43 h 60"/>
                  <a:gd name="T54" fmla="*/ 31 w 60"/>
                  <a:gd name="T55" fmla="*/ 48 h 60"/>
                  <a:gd name="T56" fmla="*/ 31 w 60"/>
                  <a:gd name="T57" fmla="*/ 55 h 60"/>
                  <a:gd name="T58" fmla="*/ 30 w 60"/>
                  <a:gd name="T59" fmla="*/ 60 h 60"/>
                  <a:gd name="T60" fmla="*/ 31 w 60"/>
                  <a:gd name="T61" fmla="*/ 48 h 60"/>
                  <a:gd name="T62" fmla="*/ 30 w 60"/>
                  <a:gd name="T63" fmla="*/ 5 h 60"/>
                  <a:gd name="T64" fmla="*/ 27 w 60"/>
                  <a:gd name="T65" fmla="*/ 5 h 60"/>
                  <a:gd name="T66" fmla="*/ 24 w 60"/>
                  <a:gd name="T67" fmla="*/ 6 h 60"/>
                  <a:gd name="T68" fmla="*/ 6 w 60"/>
                  <a:gd name="T69" fmla="*/ 17 h 60"/>
                  <a:gd name="T70" fmla="*/ 9 w 60"/>
                  <a:gd name="T71" fmla="*/ 19 h 60"/>
                  <a:gd name="T72" fmla="*/ 19 w 60"/>
                  <a:gd name="T73" fmla="*/ 15 h 60"/>
                  <a:gd name="T74" fmla="*/ 21 w 60"/>
                  <a:gd name="T75" fmla="*/ 15 h 60"/>
                  <a:gd name="T76" fmla="*/ 30 w 60"/>
                  <a:gd name="T77" fmla="*/ 16 h 60"/>
                  <a:gd name="T78" fmla="*/ 23 w 60"/>
                  <a:gd name="T79" fmla="*/ 20 h 60"/>
                  <a:gd name="T80" fmla="*/ 20 w 60"/>
                  <a:gd name="T81" fmla="*/ 20 h 60"/>
                  <a:gd name="T82" fmla="*/ 20 w 60"/>
                  <a:gd name="T83" fmla="*/ 20 h 60"/>
                  <a:gd name="T84" fmla="*/ 10 w 60"/>
                  <a:gd name="T85" fmla="*/ 24 h 60"/>
                  <a:gd name="T86" fmla="*/ 7 w 60"/>
                  <a:gd name="T87" fmla="*/ 24 h 60"/>
                  <a:gd name="T88" fmla="*/ 1 w 60"/>
                  <a:gd name="T89" fmla="*/ 19 h 60"/>
                  <a:gd name="T90" fmla="*/ 1 w 60"/>
                  <a:gd name="T91" fmla="*/ 15 h 60"/>
                  <a:gd name="T92" fmla="*/ 23 w 60"/>
                  <a:gd name="T93" fmla="*/ 1 h 60"/>
                  <a:gd name="T94" fmla="*/ 26 w 60"/>
                  <a:gd name="T95" fmla="*/ 1 h 60"/>
                  <a:gd name="T96" fmla="*/ 30 w 60"/>
                  <a:gd name="T97" fmla="*/ 0 h 60"/>
                  <a:gd name="T98" fmla="*/ 30 w 60"/>
                  <a:gd name="T99" fmla="*/ 48 h 60"/>
                  <a:gd name="T100" fmla="*/ 21 w 60"/>
                  <a:gd name="T101" fmla="*/ 52 h 60"/>
                  <a:gd name="T102" fmla="*/ 20 w 60"/>
                  <a:gd name="T103" fmla="*/ 55 h 60"/>
                  <a:gd name="T104" fmla="*/ 25 w 60"/>
                  <a:gd name="T105" fmla="*/ 55 h 60"/>
                  <a:gd name="T106" fmla="*/ 30 w 60"/>
                  <a:gd name="T107" fmla="*/ 60 h 60"/>
                  <a:gd name="T108" fmla="*/ 21 w 60"/>
                  <a:gd name="T109" fmla="*/ 60 h 60"/>
                  <a:gd name="T110" fmla="*/ 17 w 60"/>
                  <a:gd name="T111" fmla="*/ 60 h 60"/>
                  <a:gd name="T112" fmla="*/ 15 w 60"/>
                  <a:gd name="T113" fmla="*/ 57 h 60"/>
                  <a:gd name="T114" fmla="*/ 16 w 60"/>
                  <a:gd name="T115" fmla="*/ 50 h 60"/>
                  <a:gd name="T116" fmla="*/ 18 w 60"/>
                  <a:gd name="T117" fmla="*/ 47 h 60"/>
                  <a:gd name="T118" fmla="*/ 29 w 60"/>
                  <a:gd name="T119" fmla="*/ 44 h 60"/>
                  <a:gd name="T120" fmla="*/ 29 w 60"/>
                  <a:gd name="T121" fmla="*/ 44 h 60"/>
                  <a:gd name="T122" fmla="*/ 30 w 60"/>
                  <a:gd name="T123"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60">
                    <a:moveTo>
                      <a:pt x="52" y="21"/>
                    </a:moveTo>
                    <a:cubicBezTo>
                      <a:pt x="51" y="16"/>
                      <a:pt x="47" y="12"/>
                      <a:pt x="44" y="10"/>
                    </a:cubicBezTo>
                    <a:cubicBezTo>
                      <a:pt x="40" y="7"/>
                      <a:pt x="36" y="6"/>
                      <a:pt x="31" y="5"/>
                    </a:cubicBezTo>
                    <a:cubicBezTo>
                      <a:pt x="31" y="1"/>
                      <a:pt x="31" y="1"/>
                      <a:pt x="31" y="1"/>
                    </a:cubicBezTo>
                    <a:cubicBezTo>
                      <a:pt x="37" y="1"/>
                      <a:pt x="42" y="3"/>
                      <a:pt x="46" y="6"/>
                    </a:cubicBezTo>
                    <a:cubicBezTo>
                      <a:pt x="51" y="9"/>
                      <a:pt x="55" y="14"/>
                      <a:pt x="57" y="20"/>
                    </a:cubicBezTo>
                    <a:cubicBezTo>
                      <a:pt x="57" y="20"/>
                      <a:pt x="57" y="20"/>
                      <a:pt x="57" y="20"/>
                    </a:cubicBezTo>
                    <a:cubicBezTo>
                      <a:pt x="60" y="27"/>
                      <a:pt x="59" y="34"/>
                      <a:pt x="57" y="40"/>
                    </a:cubicBezTo>
                    <a:cubicBezTo>
                      <a:pt x="55" y="47"/>
                      <a:pt x="50" y="53"/>
                      <a:pt x="44" y="56"/>
                    </a:cubicBezTo>
                    <a:cubicBezTo>
                      <a:pt x="44" y="56"/>
                      <a:pt x="44" y="56"/>
                      <a:pt x="44" y="56"/>
                    </a:cubicBezTo>
                    <a:cubicBezTo>
                      <a:pt x="41" y="57"/>
                      <a:pt x="38" y="58"/>
                      <a:pt x="35" y="59"/>
                    </a:cubicBezTo>
                    <a:cubicBezTo>
                      <a:pt x="35" y="59"/>
                      <a:pt x="35" y="59"/>
                      <a:pt x="35" y="59"/>
                    </a:cubicBezTo>
                    <a:cubicBezTo>
                      <a:pt x="33" y="59"/>
                      <a:pt x="32" y="60"/>
                      <a:pt x="31" y="60"/>
                    </a:cubicBezTo>
                    <a:cubicBezTo>
                      <a:pt x="31" y="55"/>
                      <a:pt x="31" y="55"/>
                      <a:pt x="31" y="55"/>
                    </a:cubicBezTo>
                    <a:cubicBezTo>
                      <a:pt x="32" y="55"/>
                      <a:pt x="33" y="55"/>
                      <a:pt x="33" y="55"/>
                    </a:cubicBezTo>
                    <a:cubicBezTo>
                      <a:pt x="34" y="55"/>
                      <a:pt x="34" y="55"/>
                      <a:pt x="34" y="55"/>
                    </a:cubicBezTo>
                    <a:cubicBezTo>
                      <a:pt x="36" y="54"/>
                      <a:pt x="39" y="53"/>
                      <a:pt x="41" y="52"/>
                    </a:cubicBezTo>
                    <a:cubicBezTo>
                      <a:pt x="41" y="52"/>
                      <a:pt x="41" y="52"/>
                      <a:pt x="41" y="52"/>
                    </a:cubicBezTo>
                    <a:cubicBezTo>
                      <a:pt x="41" y="52"/>
                      <a:pt x="41" y="52"/>
                      <a:pt x="41" y="52"/>
                    </a:cubicBezTo>
                    <a:cubicBezTo>
                      <a:pt x="47" y="49"/>
                      <a:pt x="51" y="44"/>
                      <a:pt x="53" y="39"/>
                    </a:cubicBezTo>
                    <a:cubicBezTo>
                      <a:pt x="55" y="33"/>
                      <a:pt x="55" y="27"/>
                      <a:pt x="52" y="21"/>
                    </a:cubicBezTo>
                    <a:cubicBezTo>
                      <a:pt x="52" y="21"/>
                      <a:pt x="52" y="21"/>
                      <a:pt x="52" y="21"/>
                    </a:cubicBezTo>
                    <a:cubicBezTo>
                      <a:pt x="52" y="21"/>
                      <a:pt x="52" y="21"/>
                      <a:pt x="52" y="21"/>
                    </a:cubicBezTo>
                    <a:close/>
                    <a:moveTo>
                      <a:pt x="31" y="17"/>
                    </a:moveTo>
                    <a:cubicBezTo>
                      <a:pt x="31" y="22"/>
                      <a:pt x="31" y="22"/>
                      <a:pt x="31" y="22"/>
                    </a:cubicBezTo>
                    <a:cubicBezTo>
                      <a:pt x="33" y="23"/>
                      <a:pt x="35" y="25"/>
                      <a:pt x="36" y="28"/>
                    </a:cubicBezTo>
                    <a:cubicBezTo>
                      <a:pt x="36" y="28"/>
                      <a:pt x="36" y="28"/>
                      <a:pt x="36" y="28"/>
                    </a:cubicBezTo>
                    <a:cubicBezTo>
                      <a:pt x="37" y="31"/>
                      <a:pt x="37" y="34"/>
                      <a:pt x="35" y="36"/>
                    </a:cubicBezTo>
                    <a:cubicBezTo>
                      <a:pt x="35" y="36"/>
                      <a:pt x="35" y="36"/>
                      <a:pt x="35" y="36"/>
                    </a:cubicBezTo>
                    <a:cubicBezTo>
                      <a:pt x="34" y="38"/>
                      <a:pt x="33" y="40"/>
                      <a:pt x="31" y="42"/>
                    </a:cubicBezTo>
                    <a:cubicBezTo>
                      <a:pt x="31" y="48"/>
                      <a:pt x="31" y="48"/>
                      <a:pt x="31" y="48"/>
                    </a:cubicBezTo>
                    <a:cubicBezTo>
                      <a:pt x="35" y="45"/>
                      <a:pt x="38" y="42"/>
                      <a:pt x="40" y="38"/>
                    </a:cubicBezTo>
                    <a:cubicBezTo>
                      <a:pt x="40" y="38"/>
                      <a:pt x="40" y="38"/>
                      <a:pt x="40" y="38"/>
                    </a:cubicBezTo>
                    <a:cubicBezTo>
                      <a:pt x="41" y="34"/>
                      <a:pt x="42" y="30"/>
                      <a:pt x="40" y="26"/>
                    </a:cubicBezTo>
                    <a:cubicBezTo>
                      <a:pt x="40" y="26"/>
                      <a:pt x="40" y="26"/>
                      <a:pt x="40" y="26"/>
                    </a:cubicBezTo>
                    <a:cubicBezTo>
                      <a:pt x="39" y="23"/>
                      <a:pt x="37" y="20"/>
                      <a:pt x="34" y="18"/>
                    </a:cubicBezTo>
                    <a:cubicBezTo>
                      <a:pt x="33" y="17"/>
                      <a:pt x="32" y="17"/>
                      <a:pt x="31" y="17"/>
                    </a:cubicBezTo>
                    <a:close/>
                    <a:moveTo>
                      <a:pt x="31" y="48"/>
                    </a:moveTo>
                    <a:cubicBezTo>
                      <a:pt x="31" y="48"/>
                      <a:pt x="31" y="48"/>
                      <a:pt x="31" y="48"/>
                    </a:cubicBezTo>
                    <a:close/>
                    <a:moveTo>
                      <a:pt x="31" y="5"/>
                    </a:moveTo>
                    <a:cubicBezTo>
                      <a:pt x="31" y="5"/>
                      <a:pt x="31" y="5"/>
                      <a:pt x="30" y="5"/>
                    </a:cubicBezTo>
                    <a:cubicBezTo>
                      <a:pt x="30" y="0"/>
                      <a:pt x="30" y="0"/>
                      <a:pt x="30" y="0"/>
                    </a:cubicBezTo>
                    <a:cubicBezTo>
                      <a:pt x="31" y="0"/>
                      <a:pt x="31" y="1"/>
                      <a:pt x="31" y="1"/>
                    </a:cubicBezTo>
                    <a:cubicBezTo>
                      <a:pt x="31" y="5"/>
                      <a:pt x="31" y="5"/>
                      <a:pt x="31" y="5"/>
                    </a:cubicBezTo>
                    <a:close/>
                    <a:moveTo>
                      <a:pt x="30" y="16"/>
                    </a:moveTo>
                    <a:cubicBezTo>
                      <a:pt x="31" y="16"/>
                      <a:pt x="31" y="16"/>
                      <a:pt x="31" y="17"/>
                    </a:cubicBezTo>
                    <a:cubicBezTo>
                      <a:pt x="31" y="22"/>
                      <a:pt x="31" y="22"/>
                      <a:pt x="31" y="22"/>
                    </a:cubicBezTo>
                    <a:cubicBezTo>
                      <a:pt x="31" y="22"/>
                      <a:pt x="31" y="22"/>
                      <a:pt x="31" y="22"/>
                    </a:cubicBezTo>
                    <a:cubicBezTo>
                      <a:pt x="31" y="22"/>
                      <a:pt x="30" y="22"/>
                      <a:pt x="30" y="21"/>
                    </a:cubicBezTo>
                    <a:cubicBezTo>
                      <a:pt x="30" y="16"/>
                      <a:pt x="30" y="16"/>
                      <a:pt x="30" y="16"/>
                    </a:cubicBezTo>
                    <a:close/>
                    <a:moveTo>
                      <a:pt x="31" y="48"/>
                    </a:moveTo>
                    <a:cubicBezTo>
                      <a:pt x="31" y="48"/>
                      <a:pt x="31" y="48"/>
                      <a:pt x="31" y="48"/>
                    </a:cubicBezTo>
                    <a:cubicBezTo>
                      <a:pt x="31" y="48"/>
                      <a:pt x="31" y="48"/>
                      <a:pt x="30" y="48"/>
                    </a:cubicBezTo>
                    <a:cubicBezTo>
                      <a:pt x="30" y="43"/>
                      <a:pt x="30" y="43"/>
                      <a:pt x="30" y="43"/>
                    </a:cubicBezTo>
                    <a:cubicBezTo>
                      <a:pt x="31" y="43"/>
                      <a:pt x="31" y="42"/>
                      <a:pt x="31" y="42"/>
                    </a:cubicBezTo>
                    <a:cubicBezTo>
                      <a:pt x="31" y="48"/>
                      <a:pt x="31" y="48"/>
                      <a:pt x="31" y="48"/>
                    </a:cubicBezTo>
                    <a:close/>
                    <a:moveTo>
                      <a:pt x="30" y="55"/>
                    </a:moveTo>
                    <a:cubicBezTo>
                      <a:pt x="31" y="55"/>
                      <a:pt x="31" y="55"/>
                      <a:pt x="31" y="55"/>
                    </a:cubicBezTo>
                    <a:cubicBezTo>
                      <a:pt x="31" y="60"/>
                      <a:pt x="31" y="60"/>
                      <a:pt x="31" y="60"/>
                    </a:cubicBezTo>
                    <a:cubicBezTo>
                      <a:pt x="31" y="60"/>
                      <a:pt x="31" y="60"/>
                      <a:pt x="30" y="60"/>
                    </a:cubicBezTo>
                    <a:cubicBezTo>
                      <a:pt x="30" y="55"/>
                      <a:pt x="30" y="55"/>
                      <a:pt x="30" y="55"/>
                    </a:cubicBezTo>
                    <a:close/>
                    <a:moveTo>
                      <a:pt x="31" y="48"/>
                    </a:moveTo>
                    <a:cubicBezTo>
                      <a:pt x="31" y="48"/>
                      <a:pt x="31" y="48"/>
                      <a:pt x="31" y="48"/>
                    </a:cubicBezTo>
                    <a:close/>
                    <a:moveTo>
                      <a:pt x="30" y="5"/>
                    </a:moveTo>
                    <a:cubicBezTo>
                      <a:pt x="30" y="5"/>
                      <a:pt x="30" y="5"/>
                      <a:pt x="30" y="5"/>
                    </a:cubicBezTo>
                    <a:cubicBezTo>
                      <a:pt x="29" y="5"/>
                      <a:pt x="28" y="5"/>
                      <a:pt x="27" y="5"/>
                    </a:cubicBezTo>
                    <a:cubicBezTo>
                      <a:pt x="26" y="6"/>
                      <a:pt x="25" y="6"/>
                      <a:pt x="24" y="6"/>
                    </a:cubicBezTo>
                    <a:cubicBezTo>
                      <a:pt x="24" y="6"/>
                      <a:pt x="24" y="6"/>
                      <a:pt x="24" y="6"/>
                    </a:cubicBezTo>
                    <a:cubicBezTo>
                      <a:pt x="20" y="7"/>
                      <a:pt x="17" y="8"/>
                      <a:pt x="14" y="10"/>
                    </a:cubicBezTo>
                    <a:cubicBezTo>
                      <a:pt x="11" y="12"/>
                      <a:pt x="9" y="14"/>
                      <a:pt x="6" y="17"/>
                    </a:cubicBezTo>
                    <a:cubicBezTo>
                      <a:pt x="7" y="17"/>
                      <a:pt x="7" y="17"/>
                      <a:pt x="7" y="17"/>
                    </a:cubicBezTo>
                    <a:cubicBezTo>
                      <a:pt x="8" y="18"/>
                      <a:pt x="8" y="19"/>
                      <a:pt x="9" y="19"/>
                    </a:cubicBezTo>
                    <a:cubicBezTo>
                      <a:pt x="10" y="18"/>
                      <a:pt x="12" y="18"/>
                      <a:pt x="13" y="17"/>
                    </a:cubicBezTo>
                    <a:cubicBezTo>
                      <a:pt x="15" y="16"/>
                      <a:pt x="17" y="16"/>
                      <a:pt x="19" y="15"/>
                    </a:cubicBezTo>
                    <a:cubicBezTo>
                      <a:pt x="19" y="15"/>
                      <a:pt x="19" y="15"/>
                      <a:pt x="19" y="15"/>
                    </a:cubicBezTo>
                    <a:cubicBezTo>
                      <a:pt x="20" y="15"/>
                      <a:pt x="20" y="15"/>
                      <a:pt x="21" y="15"/>
                    </a:cubicBezTo>
                    <a:cubicBezTo>
                      <a:pt x="22" y="15"/>
                      <a:pt x="23" y="15"/>
                      <a:pt x="23" y="15"/>
                    </a:cubicBezTo>
                    <a:cubicBezTo>
                      <a:pt x="26" y="15"/>
                      <a:pt x="28" y="15"/>
                      <a:pt x="30" y="16"/>
                    </a:cubicBezTo>
                    <a:cubicBezTo>
                      <a:pt x="30" y="21"/>
                      <a:pt x="30" y="21"/>
                      <a:pt x="30" y="21"/>
                    </a:cubicBezTo>
                    <a:cubicBezTo>
                      <a:pt x="28" y="20"/>
                      <a:pt x="26" y="20"/>
                      <a:pt x="23" y="20"/>
                    </a:cubicBezTo>
                    <a:cubicBezTo>
                      <a:pt x="23" y="20"/>
                      <a:pt x="22" y="20"/>
                      <a:pt x="22" y="20"/>
                    </a:cubicBezTo>
                    <a:cubicBezTo>
                      <a:pt x="21" y="20"/>
                      <a:pt x="20" y="20"/>
                      <a:pt x="20" y="20"/>
                    </a:cubicBezTo>
                    <a:cubicBezTo>
                      <a:pt x="20" y="20"/>
                      <a:pt x="20" y="20"/>
                      <a:pt x="20" y="20"/>
                    </a:cubicBezTo>
                    <a:cubicBezTo>
                      <a:pt x="20" y="20"/>
                      <a:pt x="20" y="20"/>
                      <a:pt x="20" y="20"/>
                    </a:cubicBezTo>
                    <a:cubicBezTo>
                      <a:pt x="18" y="20"/>
                      <a:pt x="17" y="21"/>
                      <a:pt x="15" y="21"/>
                    </a:cubicBezTo>
                    <a:cubicBezTo>
                      <a:pt x="13" y="22"/>
                      <a:pt x="12" y="23"/>
                      <a:pt x="10" y="24"/>
                    </a:cubicBezTo>
                    <a:cubicBezTo>
                      <a:pt x="10" y="24"/>
                      <a:pt x="10" y="24"/>
                      <a:pt x="10" y="24"/>
                    </a:cubicBezTo>
                    <a:cubicBezTo>
                      <a:pt x="9" y="25"/>
                      <a:pt x="8" y="25"/>
                      <a:pt x="7" y="24"/>
                    </a:cubicBezTo>
                    <a:cubicBezTo>
                      <a:pt x="6" y="23"/>
                      <a:pt x="5" y="22"/>
                      <a:pt x="4" y="21"/>
                    </a:cubicBezTo>
                    <a:cubicBezTo>
                      <a:pt x="3" y="20"/>
                      <a:pt x="2" y="20"/>
                      <a:pt x="1" y="19"/>
                    </a:cubicBezTo>
                    <a:cubicBezTo>
                      <a:pt x="1" y="19"/>
                      <a:pt x="1" y="19"/>
                      <a:pt x="1" y="19"/>
                    </a:cubicBezTo>
                    <a:cubicBezTo>
                      <a:pt x="0" y="18"/>
                      <a:pt x="0" y="16"/>
                      <a:pt x="1" y="15"/>
                    </a:cubicBezTo>
                    <a:cubicBezTo>
                      <a:pt x="4" y="12"/>
                      <a:pt x="8" y="9"/>
                      <a:pt x="11" y="6"/>
                    </a:cubicBezTo>
                    <a:cubicBezTo>
                      <a:pt x="15" y="4"/>
                      <a:pt x="19" y="2"/>
                      <a:pt x="23" y="1"/>
                    </a:cubicBezTo>
                    <a:cubicBezTo>
                      <a:pt x="23" y="1"/>
                      <a:pt x="23" y="1"/>
                      <a:pt x="23" y="1"/>
                    </a:cubicBezTo>
                    <a:cubicBezTo>
                      <a:pt x="24" y="1"/>
                      <a:pt x="25" y="1"/>
                      <a:pt x="26" y="1"/>
                    </a:cubicBezTo>
                    <a:cubicBezTo>
                      <a:pt x="27" y="1"/>
                      <a:pt x="29" y="0"/>
                      <a:pt x="30" y="0"/>
                    </a:cubicBezTo>
                    <a:cubicBezTo>
                      <a:pt x="30" y="0"/>
                      <a:pt x="30" y="0"/>
                      <a:pt x="30" y="0"/>
                    </a:cubicBezTo>
                    <a:cubicBezTo>
                      <a:pt x="30" y="5"/>
                      <a:pt x="30" y="5"/>
                      <a:pt x="30" y="5"/>
                    </a:cubicBezTo>
                    <a:close/>
                    <a:moveTo>
                      <a:pt x="30" y="48"/>
                    </a:moveTo>
                    <a:cubicBezTo>
                      <a:pt x="29" y="49"/>
                      <a:pt x="27" y="50"/>
                      <a:pt x="25" y="50"/>
                    </a:cubicBezTo>
                    <a:cubicBezTo>
                      <a:pt x="24" y="51"/>
                      <a:pt x="23" y="51"/>
                      <a:pt x="21" y="52"/>
                    </a:cubicBezTo>
                    <a:cubicBezTo>
                      <a:pt x="21" y="52"/>
                      <a:pt x="21" y="53"/>
                      <a:pt x="21" y="54"/>
                    </a:cubicBezTo>
                    <a:cubicBezTo>
                      <a:pt x="21" y="54"/>
                      <a:pt x="21" y="55"/>
                      <a:pt x="20" y="55"/>
                    </a:cubicBezTo>
                    <a:cubicBezTo>
                      <a:pt x="21" y="55"/>
                      <a:pt x="21" y="55"/>
                      <a:pt x="21" y="55"/>
                    </a:cubicBezTo>
                    <a:cubicBezTo>
                      <a:pt x="22" y="55"/>
                      <a:pt x="23" y="55"/>
                      <a:pt x="25" y="55"/>
                    </a:cubicBezTo>
                    <a:cubicBezTo>
                      <a:pt x="27" y="55"/>
                      <a:pt x="28" y="55"/>
                      <a:pt x="30" y="55"/>
                    </a:cubicBezTo>
                    <a:cubicBezTo>
                      <a:pt x="30" y="60"/>
                      <a:pt x="30" y="60"/>
                      <a:pt x="30" y="60"/>
                    </a:cubicBezTo>
                    <a:cubicBezTo>
                      <a:pt x="28" y="60"/>
                      <a:pt x="26" y="60"/>
                      <a:pt x="25" y="60"/>
                    </a:cubicBezTo>
                    <a:cubicBezTo>
                      <a:pt x="23" y="60"/>
                      <a:pt x="22" y="60"/>
                      <a:pt x="21" y="60"/>
                    </a:cubicBezTo>
                    <a:cubicBezTo>
                      <a:pt x="20" y="60"/>
                      <a:pt x="18" y="60"/>
                      <a:pt x="17" y="60"/>
                    </a:cubicBezTo>
                    <a:cubicBezTo>
                      <a:pt x="17" y="60"/>
                      <a:pt x="17" y="60"/>
                      <a:pt x="17" y="60"/>
                    </a:cubicBezTo>
                    <a:cubicBezTo>
                      <a:pt x="17" y="60"/>
                      <a:pt x="17" y="60"/>
                      <a:pt x="17" y="60"/>
                    </a:cubicBezTo>
                    <a:cubicBezTo>
                      <a:pt x="16" y="59"/>
                      <a:pt x="15" y="58"/>
                      <a:pt x="15" y="57"/>
                    </a:cubicBezTo>
                    <a:cubicBezTo>
                      <a:pt x="16" y="56"/>
                      <a:pt x="16" y="54"/>
                      <a:pt x="16" y="53"/>
                    </a:cubicBezTo>
                    <a:cubicBezTo>
                      <a:pt x="16" y="52"/>
                      <a:pt x="16" y="51"/>
                      <a:pt x="16" y="50"/>
                    </a:cubicBezTo>
                    <a:cubicBezTo>
                      <a:pt x="16" y="50"/>
                      <a:pt x="16" y="50"/>
                      <a:pt x="16" y="50"/>
                    </a:cubicBezTo>
                    <a:cubicBezTo>
                      <a:pt x="16" y="48"/>
                      <a:pt x="17" y="47"/>
                      <a:pt x="18" y="47"/>
                    </a:cubicBezTo>
                    <a:cubicBezTo>
                      <a:pt x="20" y="47"/>
                      <a:pt x="22" y="46"/>
                      <a:pt x="24" y="46"/>
                    </a:cubicBezTo>
                    <a:cubicBezTo>
                      <a:pt x="26" y="45"/>
                      <a:pt x="27" y="45"/>
                      <a:pt x="29" y="44"/>
                    </a:cubicBezTo>
                    <a:cubicBezTo>
                      <a:pt x="29" y="44"/>
                      <a:pt x="29" y="44"/>
                      <a:pt x="29" y="44"/>
                    </a:cubicBezTo>
                    <a:cubicBezTo>
                      <a:pt x="29" y="44"/>
                      <a:pt x="29" y="44"/>
                      <a:pt x="29" y="44"/>
                    </a:cubicBezTo>
                    <a:cubicBezTo>
                      <a:pt x="29" y="44"/>
                      <a:pt x="29" y="44"/>
                      <a:pt x="29" y="44"/>
                    </a:cubicBezTo>
                    <a:cubicBezTo>
                      <a:pt x="29" y="43"/>
                      <a:pt x="30" y="43"/>
                      <a:pt x="30" y="43"/>
                    </a:cubicBezTo>
                    <a:lnTo>
                      <a:pt x="3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8" name="Freeform 214"/>
              <p:cNvSpPr>
                <a:spLocks noEditPoints="1"/>
              </p:cNvSpPr>
              <p:nvPr/>
            </p:nvSpPr>
            <p:spPr bwMode="auto">
              <a:xfrm>
                <a:off x="8023237" y="3998937"/>
                <a:ext cx="133351" cy="122239"/>
              </a:xfrm>
              <a:custGeom>
                <a:avLst/>
                <a:gdLst>
                  <a:gd name="T0" fmla="*/ 39 w 59"/>
                  <a:gd name="T1" fmla="*/ 6 h 54"/>
                  <a:gd name="T2" fmla="*/ 58 w 59"/>
                  <a:gd name="T3" fmla="*/ 24 h 54"/>
                  <a:gd name="T4" fmla="*/ 54 w 59"/>
                  <a:gd name="T5" fmla="*/ 49 h 54"/>
                  <a:gd name="T6" fmla="*/ 47 w 59"/>
                  <a:gd name="T7" fmla="*/ 49 h 54"/>
                  <a:gd name="T8" fmla="*/ 44 w 59"/>
                  <a:gd name="T9" fmla="*/ 47 h 54"/>
                  <a:gd name="T10" fmla="*/ 42 w 59"/>
                  <a:gd name="T11" fmla="*/ 34 h 54"/>
                  <a:gd name="T12" fmla="*/ 39 w 59"/>
                  <a:gd name="T13" fmla="*/ 27 h 54"/>
                  <a:gd name="T14" fmla="*/ 47 w 59"/>
                  <a:gd name="T15" fmla="*/ 33 h 54"/>
                  <a:gd name="T16" fmla="*/ 47 w 59"/>
                  <a:gd name="T17" fmla="*/ 44 h 54"/>
                  <a:gd name="T18" fmla="*/ 51 w 59"/>
                  <a:gd name="T19" fmla="*/ 45 h 54"/>
                  <a:gd name="T20" fmla="*/ 53 w 59"/>
                  <a:gd name="T21" fmla="*/ 24 h 54"/>
                  <a:gd name="T22" fmla="*/ 48 w 59"/>
                  <a:gd name="T23" fmla="*/ 6 h 54"/>
                  <a:gd name="T24" fmla="*/ 39 w 59"/>
                  <a:gd name="T25" fmla="*/ 6 h 54"/>
                  <a:gd name="T26" fmla="*/ 29 w 59"/>
                  <a:gd name="T27" fmla="*/ 0 h 54"/>
                  <a:gd name="T28" fmla="*/ 29 w 59"/>
                  <a:gd name="T29" fmla="*/ 18 h 54"/>
                  <a:gd name="T30" fmla="*/ 29 w 59"/>
                  <a:gd name="T31" fmla="*/ 18 h 54"/>
                  <a:gd name="T32" fmla="*/ 37 w 59"/>
                  <a:gd name="T33" fmla="*/ 25 h 54"/>
                  <a:gd name="T34" fmla="*/ 29 w 59"/>
                  <a:gd name="T35" fmla="*/ 22 h 54"/>
                  <a:gd name="T36" fmla="*/ 29 w 59"/>
                  <a:gd name="T37" fmla="*/ 18 h 54"/>
                  <a:gd name="T38" fmla="*/ 39 w 59"/>
                  <a:gd name="T39" fmla="*/ 3 h 54"/>
                  <a:gd name="T40" fmla="*/ 29 w 59"/>
                  <a:gd name="T41" fmla="*/ 4 h 54"/>
                  <a:gd name="T42" fmla="*/ 28 w 59"/>
                  <a:gd name="T43" fmla="*/ 4 h 54"/>
                  <a:gd name="T44" fmla="*/ 5 w 59"/>
                  <a:gd name="T45" fmla="*/ 27 h 54"/>
                  <a:gd name="T46" fmla="*/ 28 w 59"/>
                  <a:gd name="T47" fmla="*/ 0 h 54"/>
                  <a:gd name="T48" fmla="*/ 29 w 59"/>
                  <a:gd name="T49" fmla="*/ 0 h 54"/>
                  <a:gd name="T50" fmla="*/ 29 w 59"/>
                  <a:gd name="T51" fmla="*/ 0 h 54"/>
                  <a:gd name="T52" fmla="*/ 5 w 59"/>
                  <a:gd name="T53" fmla="*/ 33 h 54"/>
                  <a:gd name="T54" fmla="*/ 10 w 59"/>
                  <a:gd name="T55" fmla="*/ 53 h 54"/>
                  <a:gd name="T56" fmla="*/ 16 w 59"/>
                  <a:gd name="T57" fmla="*/ 49 h 54"/>
                  <a:gd name="T58" fmla="*/ 17 w 59"/>
                  <a:gd name="T59" fmla="*/ 40 h 54"/>
                  <a:gd name="T60" fmla="*/ 17 w 59"/>
                  <a:gd name="T61" fmla="*/ 35 h 54"/>
                  <a:gd name="T62" fmla="*/ 29 w 59"/>
                  <a:gd name="T63" fmla="*/ 22 h 54"/>
                  <a:gd name="T64" fmla="*/ 29 w 59"/>
                  <a:gd name="T65" fmla="*/ 18 h 54"/>
                  <a:gd name="T66" fmla="*/ 18 w 59"/>
                  <a:gd name="T67" fmla="*/ 23 h 54"/>
                  <a:gd name="T68" fmla="*/ 12 w 59"/>
                  <a:gd name="T69" fmla="*/ 41 h 54"/>
                  <a:gd name="T70" fmla="*/ 9 w 59"/>
                  <a:gd name="T71" fmla="*/ 47 h 54"/>
                  <a:gd name="T72" fmla="*/ 5 w 59"/>
                  <a:gd name="T73" fmla="*/ 27 h 54"/>
                  <a:gd name="T74" fmla="*/ 29 w 59"/>
                  <a:gd name="T75" fmla="*/ 18 h 54"/>
                  <a:gd name="T76" fmla="*/ 5 w 59"/>
                  <a:gd name="T77" fmla="*/ 27 h 54"/>
                  <a:gd name="T78" fmla="*/ 1 w 59"/>
                  <a:gd name="T79" fmla="*/ 39 h 54"/>
                  <a:gd name="T80" fmla="*/ 5 w 59"/>
                  <a:gd name="T81" fmla="*/ 13 h 54"/>
                  <a:gd name="T82" fmla="*/ 5 w 59"/>
                  <a:gd name="T83" fmla="*/ 27 h 54"/>
                  <a:gd name="T84" fmla="*/ 0 w 59"/>
                  <a:gd name="T8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 h="54">
                    <a:moveTo>
                      <a:pt x="53" y="24"/>
                    </a:moveTo>
                    <a:cubicBezTo>
                      <a:pt x="52" y="19"/>
                      <a:pt x="49" y="14"/>
                      <a:pt x="45" y="10"/>
                    </a:cubicBezTo>
                    <a:cubicBezTo>
                      <a:pt x="43" y="8"/>
                      <a:pt x="41" y="7"/>
                      <a:pt x="39" y="6"/>
                    </a:cubicBezTo>
                    <a:cubicBezTo>
                      <a:pt x="39" y="3"/>
                      <a:pt x="39" y="3"/>
                      <a:pt x="39" y="3"/>
                    </a:cubicBezTo>
                    <a:cubicBezTo>
                      <a:pt x="48" y="6"/>
                      <a:pt x="48" y="6"/>
                      <a:pt x="48" y="6"/>
                    </a:cubicBezTo>
                    <a:cubicBezTo>
                      <a:pt x="53" y="11"/>
                      <a:pt x="57" y="17"/>
                      <a:pt x="58" y="24"/>
                    </a:cubicBezTo>
                    <a:cubicBezTo>
                      <a:pt x="58" y="24"/>
                      <a:pt x="58" y="24"/>
                      <a:pt x="58" y="24"/>
                    </a:cubicBezTo>
                    <a:cubicBezTo>
                      <a:pt x="59" y="28"/>
                      <a:pt x="59" y="32"/>
                      <a:pt x="58" y="37"/>
                    </a:cubicBezTo>
                    <a:cubicBezTo>
                      <a:pt x="57" y="41"/>
                      <a:pt x="56" y="45"/>
                      <a:pt x="54" y="49"/>
                    </a:cubicBezTo>
                    <a:cubicBezTo>
                      <a:pt x="54" y="50"/>
                      <a:pt x="54" y="50"/>
                      <a:pt x="54" y="50"/>
                    </a:cubicBezTo>
                    <a:cubicBezTo>
                      <a:pt x="53" y="51"/>
                      <a:pt x="52" y="51"/>
                      <a:pt x="50" y="51"/>
                    </a:cubicBezTo>
                    <a:cubicBezTo>
                      <a:pt x="49" y="50"/>
                      <a:pt x="48" y="49"/>
                      <a:pt x="47" y="49"/>
                    </a:cubicBezTo>
                    <a:cubicBezTo>
                      <a:pt x="47" y="49"/>
                      <a:pt x="47" y="49"/>
                      <a:pt x="47" y="49"/>
                    </a:cubicBezTo>
                    <a:cubicBezTo>
                      <a:pt x="46" y="48"/>
                      <a:pt x="45" y="48"/>
                      <a:pt x="44" y="47"/>
                    </a:cubicBezTo>
                    <a:cubicBezTo>
                      <a:pt x="44" y="47"/>
                      <a:pt x="44" y="47"/>
                      <a:pt x="44" y="47"/>
                    </a:cubicBezTo>
                    <a:cubicBezTo>
                      <a:pt x="43" y="47"/>
                      <a:pt x="42" y="46"/>
                      <a:pt x="42" y="45"/>
                    </a:cubicBezTo>
                    <a:cubicBezTo>
                      <a:pt x="42" y="43"/>
                      <a:pt x="43" y="41"/>
                      <a:pt x="43" y="39"/>
                    </a:cubicBezTo>
                    <a:cubicBezTo>
                      <a:pt x="43" y="37"/>
                      <a:pt x="42" y="36"/>
                      <a:pt x="42" y="34"/>
                    </a:cubicBezTo>
                    <a:cubicBezTo>
                      <a:pt x="42" y="34"/>
                      <a:pt x="42" y="34"/>
                      <a:pt x="42" y="34"/>
                    </a:cubicBezTo>
                    <a:cubicBezTo>
                      <a:pt x="42" y="34"/>
                      <a:pt x="42" y="34"/>
                      <a:pt x="42" y="34"/>
                    </a:cubicBezTo>
                    <a:cubicBezTo>
                      <a:pt x="41" y="31"/>
                      <a:pt x="40" y="29"/>
                      <a:pt x="39" y="27"/>
                    </a:cubicBezTo>
                    <a:cubicBezTo>
                      <a:pt x="39" y="20"/>
                      <a:pt x="39" y="20"/>
                      <a:pt x="39" y="20"/>
                    </a:cubicBezTo>
                    <a:cubicBezTo>
                      <a:pt x="39" y="21"/>
                      <a:pt x="40" y="21"/>
                      <a:pt x="41" y="22"/>
                    </a:cubicBezTo>
                    <a:cubicBezTo>
                      <a:pt x="44" y="25"/>
                      <a:pt x="46" y="28"/>
                      <a:pt x="47" y="33"/>
                    </a:cubicBezTo>
                    <a:cubicBezTo>
                      <a:pt x="47" y="33"/>
                      <a:pt x="47" y="33"/>
                      <a:pt x="47" y="33"/>
                    </a:cubicBezTo>
                    <a:cubicBezTo>
                      <a:pt x="47" y="35"/>
                      <a:pt x="47" y="37"/>
                      <a:pt x="47" y="39"/>
                    </a:cubicBezTo>
                    <a:cubicBezTo>
                      <a:pt x="47" y="41"/>
                      <a:pt x="47" y="42"/>
                      <a:pt x="47" y="44"/>
                    </a:cubicBezTo>
                    <a:cubicBezTo>
                      <a:pt x="48" y="44"/>
                      <a:pt x="49" y="44"/>
                      <a:pt x="49" y="45"/>
                    </a:cubicBezTo>
                    <a:cubicBezTo>
                      <a:pt x="49" y="45"/>
                      <a:pt x="49" y="45"/>
                      <a:pt x="49" y="45"/>
                    </a:cubicBezTo>
                    <a:cubicBezTo>
                      <a:pt x="50" y="45"/>
                      <a:pt x="50" y="45"/>
                      <a:pt x="51" y="45"/>
                    </a:cubicBezTo>
                    <a:cubicBezTo>
                      <a:pt x="52" y="42"/>
                      <a:pt x="53" y="39"/>
                      <a:pt x="53" y="36"/>
                    </a:cubicBezTo>
                    <a:cubicBezTo>
                      <a:pt x="54" y="32"/>
                      <a:pt x="54" y="28"/>
                      <a:pt x="53" y="24"/>
                    </a:cubicBezTo>
                    <a:cubicBezTo>
                      <a:pt x="53" y="24"/>
                      <a:pt x="53" y="24"/>
                      <a:pt x="53" y="24"/>
                    </a:cubicBezTo>
                    <a:cubicBezTo>
                      <a:pt x="53" y="24"/>
                      <a:pt x="53" y="24"/>
                      <a:pt x="53" y="24"/>
                    </a:cubicBezTo>
                    <a:close/>
                    <a:moveTo>
                      <a:pt x="39" y="3"/>
                    </a:moveTo>
                    <a:cubicBezTo>
                      <a:pt x="48" y="6"/>
                      <a:pt x="48" y="6"/>
                      <a:pt x="48" y="6"/>
                    </a:cubicBezTo>
                    <a:cubicBezTo>
                      <a:pt x="45" y="4"/>
                      <a:pt x="42" y="2"/>
                      <a:pt x="39" y="1"/>
                    </a:cubicBezTo>
                    <a:lnTo>
                      <a:pt x="39" y="3"/>
                    </a:lnTo>
                    <a:close/>
                    <a:moveTo>
                      <a:pt x="39" y="6"/>
                    </a:moveTo>
                    <a:cubicBezTo>
                      <a:pt x="36" y="5"/>
                      <a:pt x="33" y="4"/>
                      <a:pt x="29" y="4"/>
                    </a:cubicBezTo>
                    <a:cubicBezTo>
                      <a:pt x="29" y="4"/>
                      <a:pt x="29" y="4"/>
                      <a:pt x="29" y="4"/>
                    </a:cubicBezTo>
                    <a:cubicBezTo>
                      <a:pt x="29" y="0"/>
                      <a:pt x="29" y="0"/>
                      <a:pt x="29" y="0"/>
                    </a:cubicBezTo>
                    <a:cubicBezTo>
                      <a:pt x="39" y="3"/>
                      <a:pt x="39" y="3"/>
                      <a:pt x="39" y="3"/>
                    </a:cubicBezTo>
                    <a:cubicBezTo>
                      <a:pt x="39" y="6"/>
                      <a:pt x="39" y="6"/>
                      <a:pt x="39" y="6"/>
                    </a:cubicBezTo>
                    <a:close/>
                    <a:moveTo>
                      <a:pt x="29" y="18"/>
                    </a:moveTo>
                    <a:cubicBezTo>
                      <a:pt x="29" y="18"/>
                      <a:pt x="29" y="18"/>
                      <a:pt x="29" y="18"/>
                    </a:cubicBezTo>
                    <a:cubicBezTo>
                      <a:pt x="29" y="18"/>
                      <a:pt x="29" y="18"/>
                      <a:pt x="29" y="18"/>
                    </a:cubicBezTo>
                    <a:cubicBezTo>
                      <a:pt x="29" y="18"/>
                      <a:pt x="29" y="18"/>
                      <a:pt x="29" y="18"/>
                    </a:cubicBezTo>
                    <a:cubicBezTo>
                      <a:pt x="33" y="18"/>
                      <a:pt x="36" y="19"/>
                      <a:pt x="39" y="20"/>
                    </a:cubicBezTo>
                    <a:cubicBezTo>
                      <a:pt x="39" y="27"/>
                      <a:pt x="39" y="27"/>
                      <a:pt x="39" y="27"/>
                    </a:cubicBezTo>
                    <a:cubicBezTo>
                      <a:pt x="38" y="26"/>
                      <a:pt x="38" y="26"/>
                      <a:pt x="37" y="25"/>
                    </a:cubicBezTo>
                    <a:cubicBezTo>
                      <a:pt x="35" y="24"/>
                      <a:pt x="32" y="22"/>
                      <a:pt x="29" y="22"/>
                    </a:cubicBezTo>
                    <a:cubicBezTo>
                      <a:pt x="29" y="22"/>
                      <a:pt x="29" y="22"/>
                      <a:pt x="29" y="22"/>
                    </a:cubicBezTo>
                    <a:cubicBezTo>
                      <a:pt x="29" y="22"/>
                      <a:pt x="29" y="22"/>
                      <a:pt x="29" y="22"/>
                    </a:cubicBezTo>
                    <a:cubicBezTo>
                      <a:pt x="29" y="22"/>
                      <a:pt x="29" y="22"/>
                      <a:pt x="29" y="22"/>
                    </a:cubicBezTo>
                    <a:cubicBezTo>
                      <a:pt x="29" y="22"/>
                      <a:pt x="29" y="22"/>
                      <a:pt x="29" y="22"/>
                    </a:cubicBezTo>
                    <a:cubicBezTo>
                      <a:pt x="29" y="18"/>
                      <a:pt x="29" y="18"/>
                      <a:pt x="29" y="18"/>
                    </a:cubicBezTo>
                    <a:close/>
                    <a:moveTo>
                      <a:pt x="39" y="1"/>
                    </a:moveTo>
                    <a:cubicBezTo>
                      <a:pt x="36" y="0"/>
                      <a:pt x="33" y="0"/>
                      <a:pt x="29" y="0"/>
                    </a:cubicBezTo>
                    <a:cubicBezTo>
                      <a:pt x="39" y="3"/>
                      <a:pt x="39" y="3"/>
                      <a:pt x="39" y="3"/>
                    </a:cubicBezTo>
                    <a:lnTo>
                      <a:pt x="39" y="1"/>
                    </a:lnTo>
                    <a:close/>
                    <a:moveTo>
                      <a:pt x="29" y="4"/>
                    </a:moveTo>
                    <a:cubicBezTo>
                      <a:pt x="29" y="4"/>
                      <a:pt x="29" y="4"/>
                      <a:pt x="29" y="4"/>
                    </a:cubicBezTo>
                    <a:cubicBezTo>
                      <a:pt x="29" y="4"/>
                      <a:pt x="29" y="4"/>
                      <a:pt x="29" y="4"/>
                    </a:cubicBezTo>
                    <a:cubicBezTo>
                      <a:pt x="28" y="4"/>
                      <a:pt x="28" y="4"/>
                      <a:pt x="28" y="4"/>
                    </a:cubicBezTo>
                    <a:cubicBezTo>
                      <a:pt x="28" y="4"/>
                      <a:pt x="28" y="4"/>
                      <a:pt x="28" y="4"/>
                    </a:cubicBezTo>
                    <a:cubicBezTo>
                      <a:pt x="22" y="5"/>
                      <a:pt x="16" y="7"/>
                      <a:pt x="12" y="11"/>
                    </a:cubicBezTo>
                    <a:cubicBezTo>
                      <a:pt x="8" y="15"/>
                      <a:pt x="5" y="21"/>
                      <a:pt x="5" y="26"/>
                    </a:cubicBezTo>
                    <a:cubicBezTo>
                      <a:pt x="5" y="27"/>
                      <a:pt x="5" y="27"/>
                      <a:pt x="5" y="27"/>
                    </a:cubicBezTo>
                    <a:cubicBezTo>
                      <a:pt x="5" y="13"/>
                      <a:pt x="5" y="13"/>
                      <a:pt x="5" y="13"/>
                    </a:cubicBezTo>
                    <a:cubicBezTo>
                      <a:pt x="6" y="11"/>
                      <a:pt x="7" y="9"/>
                      <a:pt x="9" y="8"/>
                    </a:cubicBezTo>
                    <a:cubicBezTo>
                      <a:pt x="14" y="3"/>
                      <a:pt x="20" y="0"/>
                      <a:pt x="28" y="0"/>
                    </a:cubicBezTo>
                    <a:cubicBezTo>
                      <a:pt x="28" y="0"/>
                      <a:pt x="28" y="0"/>
                      <a:pt x="28" y="0"/>
                    </a:cubicBezTo>
                    <a:cubicBezTo>
                      <a:pt x="29" y="0"/>
                      <a:pt x="29" y="0"/>
                      <a:pt x="29" y="0"/>
                    </a:cubicBezTo>
                    <a:cubicBezTo>
                      <a:pt x="29" y="0"/>
                      <a:pt x="29" y="0"/>
                      <a:pt x="29" y="0"/>
                    </a:cubicBezTo>
                    <a:cubicBezTo>
                      <a:pt x="29" y="0"/>
                      <a:pt x="29" y="0"/>
                      <a:pt x="29" y="0"/>
                    </a:cubicBezTo>
                    <a:cubicBezTo>
                      <a:pt x="29" y="0"/>
                      <a:pt x="29" y="0"/>
                      <a:pt x="29" y="0"/>
                    </a:cubicBezTo>
                    <a:cubicBezTo>
                      <a:pt x="29" y="0"/>
                      <a:pt x="29" y="0"/>
                      <a:pt x="29" y="0"/>
                    </a:cubicBezTo>
                    <a:cubicBezTo>
                      <a:pt x="29" y="0"/>
                      <a:pt x="29" y="0"/>
                      <a:pt x="29" y="0"/>
                    </a:cubicBezTo>
                    <a:cubicBezTo>
                      <a:pt x="29" y="4"/>
                      <a:pt x="29" y="4"/>
                      <a:pt x="29" y="4"/>
                    </a:cubicBezTo>
                    <a:close/>
                    <a:moveTo>
                      <a:pt x="5" y="33"/>
                    </a:moveTo>
                    <a:cubicBezTo>
                      <a:pt x="5" y="48"/>
                      <a:pt x="5" y="48"/>
                      <a:pt x="5" y="48"/>
                    </a:cubicBezTo>
                    <a:cubicBezTo>
                      <a:pt x="5" y="50"/>
                      <a:pt x="6" y="51"/>
                      <a:pt x="7" y="52"/>
                    </a:cubicBezTo>
                    <a:cubicBezTo>
                      <a:pt x="7" y="53"/>
                      <a:pt x="9" y="54"/>
                      <a:pt x="10" y="53"/>
                    </a:cubicBezTo>
                    <a:cubicBezTo>
                      <a:pt x="10" y="53"/>
                      <a:pt x="10" y="53"/>
                      <a:pt x="10" y="53"/>
                    </a:cubicBezTo>
                    <a:cubicBezTo>
                      <a:pt x="11" y="52"/>
                      <a:pt x="12" y="51"/>
                      <a:pt x="13" y="51"/>
                    </a:cubicBezTo>
                    <a:cubicBezTo>
                      <a:pt x="14" y="50"/>
                      <a:pt x="15" y="49"/>
                      <a:pt x="16" y="49"/>
                    </a:cubicBezTo>
                    <a:cubicBezTo>
                      <a:pt x="17" y="48"/>
                      <a:pt x="18" y="47"/>
                      <a:pt x="18" y="46"/>
                    </a:cubicBezTo>
                    <a:cubicBezTo>
                      <a:pt x="18" y="46"/>
                      <a:pt x="18" y="46"/>
                      <a:pt x="18" y="46"/>
                    </a:cubicBezTo>
                    <a:cubicBezTo>
                      <a:pt x="17" y="44"/>
                      <a:pt x="17" y="42"/>
                      <a:pt x="17" y="40"/>
                    </a:cubicBezTo>
                    <a:cubicBezTo>
                      <a:pt x="17" y="39"/>
                      <a:pt x="17" y="37"/>
                      <a:pt x="17" y="35"/>
                    </a:cubicBezTo>
                    <a:cubicBezTo>
                      <a:pt x="17" y="35"/>
                      <a:pt x="17" y="35"/>
                      <a:pt x="17" y="35"/>
                    </a:cubicBezTo>
                    <a:cubicBezTo>
                      <a:pt x="17" y="35"/>
                      <a:pt x="17" y="35"/>
                      <a:pt x="17" y="35"/>
                    </a:cubicBezTo>
                    <a:cubicBezTo>
                      <a:pt x="17" y="31"/>
                      <a:pt x="19" y="28"/>
                      <a:pt x="21" y="26"/>
                    </a:cubicBezTo>
                    <a:cubicBezTo>
                      <a:pt x="23" y="24"/>
                      <a:pt x="26" y="22"/>
                      <a:pt x="29" y="22"/>
                    </a:cubicBezTo>
                    <a:cubicBezTo>
                      <a:pt x="29" y="22"/>
                      <a:pt x="29" y="22"/>
                      <a:pt x="29" y="22"/>
                    </a:cubicBezTo>
                    <a:cubicBezTo>
                      <a:pt x="29" y="22"/>
                      <a:pt x="29" y="22"/>
                      <a:pt x="29" y="22"/>
                    </a:cubicBezTo>
                    <a:cubicBezTo>
                      <a:pt x="29" y="18"/>
                      <a:pt x="29" y="18"/>
                      <a:pt x="29" y="18"/>
                    </a:cubicBezTo>
                    <a:cubicBezTo>
                      <a:pt x="29" y="18"/>
                      <a:pt x="29" y="18"/>
                      <a:pt x="29" y="18"/>
                    </a:cubicBezTo>
                    <a:cubicBezTo>
                      <a:pt x="29" y="18"/>
                      <a:pt x="29" y="18"/>
                      <a:pt x="29" y="18"/>
                    </a:cubicBezTo>
                    <a:cubicBezTo>
                      <a:pt x="29" y="18"/>
                      <a:pt x="29" y="18"/>
                      <a:pt x="29" y="18"/>
                    </a:cubicBezTo>
                    <a:cubicBezTo>
                      <a:pt x="24" y="18"/>
                      <a:pt x="20" y="20"/>
                      <a:pt x="18" y="23"/>
                    </a:cubicBezTo>
                    <a:cubicBezTo>
                      <a:pt x="15" y="26"/>
                      <a:pt x="13" y="30"/>
                      <a:pt x="12" y="34"/>
                    </a:cubicBezTo>
                    <a:cubicBezTo>
                      <a:pt x="12" y="34"/>
                      <a:pt x="12" y="34"/>
                      <a:pt x="12" y="34"/>
                    </a:cubicBezTo>
                    <a:cubicBezTo>
                      <a:pt x="12" y="36"/>
                      <a:pt x="12" y="39"/>
                      <a:pt x="12" y="41"/>
                    </a:cubicBezTo>
                    <a:cubicBezTo>
                      <a:pt x="12" y="42"/>
                      <a:pt x="12" y="44"/>
                      <a:pt x="13" y="45"/>
                    </a:cubicBezTo>
                    <a:cubicBezTo>
                      <a:pt x="12" y="46"/>
                      <a:pt x="11" y="46"/>
                      <a:pt x="11" y="47"/>
                    </a:cubicBezTo>
                    <a:cubicBezTo>
                      <a:pt x="10" y="47"/>
                      <a:pt x="10" y="47"/>
                      <a:pt x="9" y="47"/>
                    </a:cubicBezTo>
                    <a:cubicBezTo>
                      <a:pt x="8" y="44"/>
                      <a:pt x="7" y="41"/>
                      <a:pt x="6" y="38"/>
                    </a:cubicBezTo>
                    <a:cubicBezTo>
                      <a:pt x="5" y="36"/>
                      <a:pt x="5" y="34"/>
                      <a:pt x="5" y="33"/>
                    </a:cubicBezTo>
                    <a:close/>
                    <a:moveTo>
                      <a:pt x="5" y="27"/>
                    </a:moveTo>
                    <a:cubicBezTo>
                      <a:pt x="5" y="27"/>
                      <a:pt x="5" y="27"/>
                      <a:pt x="5" y="27"/>
                    </a:cubicBezTo>
                    <a:cubicBezTo>
                      <a:pt x="5" y="27"/>
                      <a:pt x="5" y="27"/>
                      <a:pt x="5" y="27"/>
                    </a:cubicBezTo>
                    <a:close/>
                    <a:moveTo>
                      <a:pt x="29" y="18"/>
                    </a:moveTo>
                    <a:cubicBezTo>
                      <a:pt x="29" y="18"/>
                      <a:pt x="29" y="18"/>
                      <a:pt x="29" y="18"/>
                    </a:cubicBezTo>
                    <a:close/>
                    <a:moveTo>
                      <a:pt x="5" y="27"/>
                    </a:moveTo>
                    <a:cubicBezTo>
                      <a:pt x="5" y="27"/>
                      <a:pt x="5" y="27"/>
                      <a:pt x="5" y="27"/>
                    </a:cubicBezTo>
                    <a:cubicBezTo>
                      <a:pt x="4" y="29"/>
                      <a:pt x="4" y="31"/>
                      <a:pt x="5" y="33"/>
                    </a:cubicBezTo>
                    <a:cubicBezTo>
                      <a:pt x="5" y="48"/>
                      <a:pt x="5" y="48"/>
                      <a:pt x="5" y="48"/>
                    </a:cubicBezTo>
                    <a:cubicBezTo>
                      <a:pt x="3" y="45"/>
                      <a:pt x="2" y="42"/>
                      <a:pt x="1" y="39"/>
                    </a:cubicBezTo>
                    <a:cubicBezTo>
                      <a:pt x="1" y="37"/>
                      <a:pt x="0" y="35"/>
                      <a:pt x="0" y="33"/>
                    </a:cubicBezTo>
                    <a:cubicBezTo>
                      <a:pt x="0" y="26"/>
                      <a:pt x="0" y="26"/>
                      <a:pt x="0" y="26"/>
                    </a:cubicBezTo>
                    <a:cubicBezTo>
                      <a:pt x="0" y="21"/>
                      <a:pt x="2" y="17"/>
                      <a:pt x="5" y="13"/>
                    </a:cubicBezTo>
                    <a:cubicBezTo>
                      <a:pt x="5" y="27"/>
                      <a:pt x="5" y="27"/>
                      <a:pt x="5" y="27"/>
                    </a:cubicBezTo>
                    <a:close/>
                    <a:moveTo>
                      <a:pt x="5" y="27"/>
                    </a:moveTo>
                    <a:cubicBezTo>
                      <a:pt x="5" y="27"/>
                      <a:pt x="5" y="27"/>
                      <a:pt x="5" y="27"/>
                    </a:cubicBezTo>
                    <a:close/>
                    <a:moveTo>
                      <a:pt x="0" y="26"/>
                    </a:moveTo>
                    <a:cubicBezTo>
                      <a:pt x="0" y="33"/>
                      <a:pt x="0" y="33"/>
                      <a:pt x="0" y="33"/>
                    </a:cubicBezTo>
                    <a:cubicBezTo>
                      <a:pt x="0" y="31"/>
                      <a:pt x="0" y="28"/>
                      <a:pt x="0" y="26"/>
                    </a:cubicBezTo>
                    <a:close/>
                    <a:moveTo>
                      <a:pt x="0" y="26"/>
                    </a:moveTo>
                    <a:cubicBezTo>
                      <a:pt x="0" y="26"/>
                      <a:pt x="0" y="26"/>
                      <a:pt x="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9" name="Freeform 215"/>
              <p:cNvSpPr>
                <a:spLocks noEditPoints="1"/>
              </p:cNvSpPr>
              <p:nvPr/>
            </p:nvSpPr>
            <p:spPr bwMode="auto">
              <a:xfrm>
                <a:off x="8034350" y="4121174"/>
                <a:ext cx="122238" cy="122239"/>
              </a:xfrm>
              <a:custGeom>
                <a:avLst/>
                <a:gdLst>
                  <a:gd name="T0" fmla="*/ 27 w 54"/>
                  <a:gd name="T1" fmla="*/ 5 h 54"/>
                  <a:gd name="T2" fmla="*/ 27 w 54"/>
                  <a:gd name="T3" fmla="*/ 5 h 54"/>
                  <a:gd name="T4" fmla="*/ 27 w 54"/>
                  <a:gd name="T5" fmla="*/ 0 h 54"/>
                  <a:gd name="T6" fmla="*/ 27 w 54"/>
                  <a:gd name="T7" fmla="*/ 0 h 54"/>
                  <a:gd name="T8" fmla="*/ 28 w 54"/>
                  <a:gd name="T9" fmla="*/ 0 h 54"/>
                  <a:gd name="T10" fmla="*/ 46 w 54"/>
                  <a:gd name="T11" fmla="*/ 8 h 54"/>
                  <a:gd name="T12" fmla="*/ 54 w 54"/>
                  <a:gd name="T13" fmla="*/ 28 h 54"/>
                  <a:gd name="T14" fmla="*/ 54 w 54"/>
                  <a:gd name="T15" fmla="*/ 28 h 54"/>
                  <a:gd name="T16" fmla="*/ 27 w 54"/>
                  <a:gd name="T17" fmla="*/ 54 h 54"/>
                  <a:gd name="T18" fmla="*/ 42 w 54"/>
                  <a:gd name="T19" fmla="*/ 43 h 54"/>
                  <a:gd name="T20" fmla="*/ 49 w 54"/>
                  <a:gd name="T21" fmla="*/ 27 h 54"/>
                  <a:gd name="T22" fmla="*/ 49 w 54"/>
                  <a:gd name="T23" fmla="*/ 27 h 54"/>
                  <a:gd name="T24" fmla="*/ 43 w 54"/>
                  <a:gd name="T25" fmla="*/ 12 h 54"/>
                  <a:gd name="T26" fmla="*/ 27 w 54"/>
                  <a:gd name="T27" fmla="*/ 5 h 54"/>
                  <a:gd name="T28" fmla="*/ 27 w 54"/>
                  <a:gd name="T29" fmla="*/ 5 h 54"/>
                  <a:gd name="T30" fmla="*/ 27 w 54"/>
                  <a:gd name="T31" fmla="*/ 5 h 54"/>
                  <a:gd name="T32" fmla="*/ 11 w 54"/>
                  <a:gd name="T33" fmla="*/ 11 h 54"/>
                  <a:gd name="T34" fmla="*/ 5 w 54"/>
                  <a:gd name="T35" fmla="*/ 26 h 54"/>
                  <a:gd name="T36" fmla="*/ 5 w 54"/>
                  <a:gd name="T37" fmla="*/ 27 h 54"/>
                  <a:gd name="T38" fmla="*/ 26 w 54"/>
                  <a:gd name="T39" fmla="*/ 49 h 54"/>
                  <a:gd name="T40" fmla="*/ 26 w 54"/>
                  <a:gd name="T41" fmla="*/ 49 h 54"/>
                  <a:gd name="T42" fmla="*/ 27 w 54"/>
                  <a:gd name="T43" fmla="*/ 49 h 54"/>
                  <a:gd name="T44" fmla="*/ 27 w 54"/>
                  <a:gd name="T45" fmla="*/ 49 h 54"/>
                  <a:gd name="T46" fmla="*/ 27 w 54"/>
                  <a:gd name="T47" fmla="*/ 54 h 54"/>
                  <a:gd name="T48" fmla="*/ 27 w 54"/>
                  <a:gd name="T49" fmla="*/ 54 h 54"/>
                  <a:gd name="T50" fmla="*/ 26 w 54"/>
                  <a:gd name="T51" fmla="*/ 54 h 54"/>
                  <a:gd name="T52" fmla="*/ 26 w 54"/>
                  <a:gd name="T53" fmla="*/ 54 h 54"/>
                  <a:gd name="T54" fmla="*/ 7 w 54"/>
                  <a:gd name="T55" fmla="*/ 46 h 54"/>
                  <a:gd name="T56" fmla="*/ 0 w 54"/>
                  <a:gd name="T57" fmla="*/ 26 h 54"/>
                  <a:gd name="T58" fmla="*/ 0 w 54"/>
                  <a:gd name="T59" fmla="*/ 26 h 54"/>
                  <a:gd name="T60" fmla="*/ 8 w 54"/>
                  <a:gd name="T61" fmla="*/ 8 h 54"/>
                  <a:gd name="T62" fmla="*/ 27 w 54"/>
                  <a:gd name="T63" fmla="*/ 0 h 54"/>
                  <a:gd name="T64" fmla="*/ 27 w 54"/>
                  <a:gd name="T65"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54">
                    <a:moveTo>
                      <a:pt x="27" y="5"/>
                    </a:moveTo>
                    <a:cubicBezTo>
                      <a:pt x="27" y="5"/>
                      <a:pt x="27" y="5"/>
                      <a:pt x="27" y="5"/>
                    </a:cubicBezTo>
                    <a:cubicBezTo>
                      <a:pt x="27" y="5"/>
                      <a:pt x="27" y="5"/>
                      <a:pt x="27" y="5"/>
                    </a:cubicBezTo>
                    <a:cubicBezTo>
                      <a:pt x="27" y="5"/>
                      <a:pt x="27" y="5"/>
                      <a:pt x="27" y="5"/>
                    </a:cubicBezTo>
                    <a:cubicBezTo>
                      <a:pt x="27" y="0"/>
                      <a:pt x="27" y="0"/>
                      <a:pt x="27" y="0"/>
                    </a:cubicBezTo>
                    <a:cubicBezTo>
                      <a:pt x="27" y="0"/>
                      <a:pt x="27" y="0"/>
                      <a:pt x="27" y="0"/>
                    </a:cubicBezTo>
                    <a:cubicBezTo>
                      <a:pt x="27" y="0"/>
                      <a:pt x="27" y="0"/>
                      <a:pt x="27" y="0"/>
                    </a:cubicBezTo>
                    <a:cubicBezTo>
                      <a:pt x="27" y="0"/>
                      <a:pt x="27" y="0"/>
                      <a:pt x="27" y="0"/>
                    </a:cubicBezTo>
                    <a:cubicBezTo>
                      <a:pt x="27" y="0"/>
                      <a:pt x="27" y="0"/>
                      <a:pt x="27" y="0"/>
                    </a:cubicBezTo>
                    <a:cubicBezTo>
                      <a:pt x="28" y="0"/>
                      <a:pt x="28" y="0"/>
                      <a:pt x="28" y="0"/>
                    </a:cubicBezTo>
                    <a:cubicBezTo>
                      <a:pt x="28" y="0"/>
                      <a:pt x="28" y="0"/>
                      <a:pt x="28" y="0"/>
                    </a:cubicBezTo>
                    <a:cubicBezTo>
                      <a:pt x="35" y="0"/>
                      <a:pt x="42" y="3"/>
                      <a:pt x="46" y="8"/>
                    </a:cubicBezTo>
                    <a:cubicBezTo>
                      <a:pt x="51" y="13"/>
                      <a:pt x="54" y="20"/>
                      <a:pt x="54" y="27"/>
                    </a:cubicBezTo>
                    <a:cubicBezTo>
                      <a:pt x="54" y="28"/>
                      <a:pt x="54" y="28"/>
                      <a:pt x="54" y="28"/>
                    </a:cubicBezTo>
                    <a:cubicBezTo>
                      <a:pt x="54" y="28"/>
                      <a:pt x="54" y="28"/>
                      <a:pt x="54" y="28"/>
                    </a:cubicBezTo>
                    <a:cubicBezTo>
                      <a:pt x="54" y="28"/>
                      <a:pt x="54" y="28"/>
                      <a:pt x="54" y="28"/>
                    </a:cubicBezTo>
                    <a:cubicBezTo>
                      <a:pt x="54" y="35"/>
                      <a:pt x="51" y="42"/>
                      <a:pt x="46" y="46"/>
                    </a:cubicBezTo>
                    <a:cubicBezTo>
                      <a:pt x="41" y="51"/>
                      <a:pt x="34" y="54"/>
                      <a:pt x="27" y="54"/>
                    </a:cubicBezTo>
                    <a:cubicBezTo>
                      <a:pt x="27" y="49"/>
                      <a:pt x="27" y="49"/>
                      <a:pt x="27" y="49"/>
                    </a:cubicBezTo>
                    <a:cubicBezTo>
                      <a:pt x="33" y="49"/>
                      <a:pt x="38" y="47"/>
                      <a:pt x="42" y="43"/>
                    </a:cubicBezTo>
                    <a:cubicBezTo>
                      <a:pt x="46" y="39"/>
                      <a:pt x="49" y="34"/>
                      <a:pt x="49" y="27"/>
                    </a:cubicBezTo>
                    <a:cubicBezTo>
                      <a:pt x="49" y="27"/>
                      <a:pt x="49" y="27"/>
                      <a:pt x="49" y="27"/>
                    </a:cubicBezTo>
                    <a:cubicBezTo>
                      <a:pt x="49" y="27"/>
                      <a:pt x="49" y="27"/>
                      <a:pt x="49" y="27"/>
                    </a:cubicBezTo>
                    <a:cubicBezTo>
                      <a:pt x="49" y="27"/>
                      <a:pt x="49" y="27"/>
                      <a:pt x="49" y="27"/>
                    </a:cubicBezTo>
                    <a:cubicBezTo>
                      <a:pt x="49" y="27"/>
                      <a:pt x="49" y="27"/>
                      <a:pt x="49" y="27"/>
                    </a:cubicBezTo>
                    <a:cubicBezTo>
                      <a:pt x="49" y="21"/>
                      <a:pt x="47" y="16"/>
                      <a:pt x="43" y="12"/>
                    </a:cubicBezTo>
                    <a:cubicBezTo>
                      <a:pt x="39" y="7"/>
                      <a:pt x="34" y="5"/>
                      <a:pt x="27" y="5"/>
                    </a:cubicBezTo>
                    <a:cubicBezTo>
                      <a:pt x="27" y="5"/>
                      <a:pt x="27" y="5"/>
                      <a:pt x="27" y="5"/>
                    </a:cubicBezTo>
                    <a:cubicBezTo>
                      <a:pt x="27" y="5"/>
                      <a:pt x="27" y="5"/>
                      <a:pt x="27" y="5"/>
                    </a:cubicBezTo>
                    <a:cubicBezTo>
                      <a:pt x="27" y="5"/>
                      <a:pt x="27" y="5"/>
                      <a:pt x="27" y="5"/>
                    </a:cubicBezTo>
                    <a:close/>
                    <a:moveTo>
                      <a:pt x="27" y="5"/>
                    </a:moveTo>
                    <a:cubicBezTo>
                      <a:pt x="27" y="5"/>
                      <a:pt x="27" y="5"/>
                      <a:pt x="27" y="5"/>
                    </a:cubicBezTo>
                    <a:cubicBezTo>
                      <a:pt x="27" y="5"/>
                      <a:pt x="27" y="5"/>
                      <a:pt x="27" y="5"/>
                    </a:cubicBezTo>
                    <a:cubicBezTo>
                      <a:pt x="21" y="5"/>
                      <a:pt x="15" y="7"/>
                      <a:pt x="11" y="11"/>
                    </a:cubicBezTo>
                    <a:cubicBezTo>
                      <a:pt x="7" y="15"/>
                      <a:pt x="5" y="20"/>
                      <a:pt x="5" y="26"/>
                    </a:cubicBezTo>
                    <a:cubicBezTo>
                      <a:pt x="5" y="26"/>
                      <a:pt x="5" y="26"/>
                      <a:pt x="5" y="26"/>
                    </a:cubicBezTo>
                    <a:cubicBezTo>
                      <a:pt x="5" y="26"/>
                      <a:pt x="5" y="26"/>
                      <a:pt x="5" y="26"/>
                    </a:cubicBezTo>
                    <a:cubicBezTo>
                      <a:pt x="5" y="26"/>
                      <a:pt x="5" y="26"/>
                      <a:pt x="5" y="27"/>
                    </a:cubicBezTo>
                    <a:cubicBezTo>
                      <a:pt x="4" y="33"/>
                      <a:pt x="7" y="38"/>
                      <a:pt x="11" y="42"/>
                    </a:cubicBezTo>
                    <a:cubicBezTo>
                      <a:pt x="15" y="46"/>
                      <a:pt x="20" y="49"/>
                      <a:pt x="26" y="49"/>
                    </a:cubicBezTo>
                    <a:cubicBezTo>
                      <a:pt x="26" y="49"/>
                      <a:pt x="26" y="49"/>
                      <a:pt x="26" y="49"/>
                    </a:cubicBezTo>
                    <a:cubicBezTo>
                      <a:pt x="26" y="49"/>
                      <a:pt x="26" y="49"/>
                      <a:pt x="26" y="49"/>
                    </a:cubicBezTo>
                    <a:cubicBezTo>
                      <a:pt x="26" y="49"/>
                      <a:pt x="26" y="49"/>
                      <a:pt x="26" y="49"/>
                    </a:cubicBezTo>
                    <a:cubicBezTo>
                      <a:pt x="27" y="49"/>
                      <a:pt x="27" y="49"/>
                      <a:pt x="27" y="49"/>
                    </a:cubicBezTo>
                    <a:cubicBezTo>
                      <a:pt x="27" y="49"/>
                      <a:pt x="27" y="49"/>
                      <a:pt x="27" y="49"/>
                    </a:cubicBezTo>
                    <a:cubicBezTo>
                      <a:pt x="27" y="49"/>
                      <a:pt x="27" y="49"/>
                      <a:pt x="27" y="49"/>
                    </a:cubicBezTo>
                    <a:cubicBezTo>
                      <a:pt x="27" y="54"/>
                      <a:pt x="27" y="54"/>
                      <a:pt x="27" y="54"/>
                    </a:cubicBezTo>
                    <a:cubicBezTo>
                      <a:pt x="27" y="54"/>
                      <a:pt x="27" y="54"/>
                      <a:pt x="27" y="54"/>
                    </a:cubicBezTo>
                    <a:cubicBezTo>
                      <a:pt x="27" y="54"/>
                      <a:pt x="27" y="54"/>
                      <a:pt x="27" y="54"/>
                    </a:cubicBezTo>
                    <a:cubicBezTo>
                      <a:pt x="27" y="54"/>
                      <a:pt x="27" y="54"/>
                      <a:pt x="27" y="54"/>
                    </a:cubicBezTo>
                    <a:cubicBezTo>
                      <a:pt x="26" y="54"/>
                      <a:pt x="26" y="54"/>
                      <a:pt x="26" y="54"/>
                    </a:cubicBezTo>
                    <a:cubicBezTo>
                      <a:pt x="26" y="54"/>
                      <a:pt x="26" y="54"/>
                      <a:pt x="26" y="54"/>
                    </a:cubicBezTo>
                    <a:cubicBezTo>
                      <a:pt x="26" y="54"/>
                      <a:pt x="26" y="54"/>
                      <a:pt x="26" y="54"/>
                    </a:cubicBezTo>
                    <a:cubicBezTo>
                      <a:pt x="26" y="54"/>
                      <a:pt x="26" y="54"/>
                      <a:pt x="26" y="54"/>
                    </a:cubicBezTo>
                    <a:cubicBezTo>
                      <a:pt x="26" y="54"/>
                      <a:pt x="26" y="54"/>
                      <a:pt x="26" y="54"/>
                    </a:cubicBezTo>
                    <a:cubicBezTo>
                      <a:pt x="19" y="54"/>
                      <a:pt x="12" y="51"/>
                      <a:pt x="7" y="46"/>
                    </a:cubicBezTo>
                    <a:cubicBezTo>
                      <a:pt x="2" y="41"/>
                      <a:pt x="0" y="34"/>
                      <a:pt x="0" y="26"/>
                    </a:cubicBezTo>
                    <a:cubicBezTo>
                      <a:pt x="0" y="26"/>
                      <a:pt x="0" y="26"/>
                      <a:pt x="0" y="26"/>
                    </a:cubicBezTo>
                    <a:cubicBezTo>
                      <a:pt x="0" y="26"/>
                      <a:pt x="0" y="26"/>
                      <a:pt x="0" y="26"/>
                    </a:cubicBezTo>
                    <a:cubicBezTo>
                      <a:pt x="0" y="26"/>
                      <a:pt x="0" y="26"/>
                      <a:pt x="0" y="26"/>
                    </a:cubicBezTo>
                    <a:cubicBezTo>
                      <a:pt x="0" y="26"/>
                      <a:pt x="0" y="26"/>
                      <a:pt x="0" y="26"/>
                    </a:cubicBezTo>
                    <a:cubicBezTo>
                      <a:pt x="0" y="19"/>
                      <a:pt x="3" y="12"/>
                      <a:pt x="8" y="8"/>
                    </a:cubicBezTo>
                    <a:cubicBezTo>
                      <a:pt x="13" y="3"/>
                      <a:pt x="19" y="0"/>
                      <a:pt x="27" y="0"/>
                    </a:cubicBezTo>
                    <a:cubicBezTo>
                      <a:pt x="27" y="0"/>
                      <a:pt x="27" y="0"/>
                      <a:pt x="27" y="0"/>
                    </a:cubicBezTo>
                    <a:cubicBezTo>
                      <a:pt x="27" y="0"/>
                      <a:pt x="27" y="0"/>
                      <a:pt x="27" y="0"/>
                    </a:cubicBezTo>
                    <a:lnTo>
                      <a:pt x="2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0" name="Freeform 216"/>
              <p:cNvSpPr>
                <a:spLocks noEditPoints="1"/>
              </p:cNvSpPr>
              <p:nvPr/>
            </p:nvSpPr>
            <p:spPr bwMode="auto">
              <a:xfrm>
                <a:off x="7959737" y="4208487"/>
                <a:ext cx="141288" cy="138114"/>
              </a:xfrm>
              <a:custGeom>
                <a:avLst/>
                <a:gdLst>
                  <a:gd name="T0" fmla="*/ 41 w 63"/>
                  <a:gd name="T1" fmla="*/ 54 h 61"/>
                  <a:gd name="T2" fmla="*/ 49 w 63"/>
                  <a:gd name="T3" fmla="*/ 48 h 61"/>
                  <a:gd name="T4" fmla="*/ 55 w 63"/>
                  <a:gd name="T5" fmla="*/ 38 h 61"/>
                  <a:gd name="T6" fmla="*/ 55 w 63"/>
                  <a:gd name="T7" fmla="*/ 28 h 61"/>
                  <a:gd name="T8" fmla="*/ 52 w 63"/>
                  <a:gd name="T9" fmla="*/ 32 h 61"/>
                  <a:gd name="T10" fmla="*/ 48 w 63"/>
                  <a:gd name="T11" fmla="*/ 38 h 61"/>
                  <a:gd name="T12" fmla="*/ 33 w 63"/>
                  <a:gd name="T13" fmla="*/ 44 h 61"/>
                  <a:gd name="T14" fmla="*/ 32 w 63"/>
                  <a:gd name="T15" fmla="*/ 39 h 61"/>
                  <a:gd name="T16" fmla="*/ 39 w 63"/>
                  <a:gd name="T17" fmla="*/ 38 h 61"/>
                  <a:gd name="T18" fmla="*/ 44 w 63"/>
                  <a:gd name="T19" fmla="*/ 34 h 61"/>
                  <a:gd name="T20" fmla="*/ 47 w 63"/>
                  <a:gd name="T21" fmla="*/ 30 h 61"/>
                  <a:gd name="T22" fmla="*/ 53 w 63"/>
                  <a:gd name="T23" fmla="*/ 23 h 61"/>
                  <a:gd name="T24" fmla="*/ 59 w 63"/>
                  <a:gd name="T25" fmla="*/ 23 h 61"/>
                  <a:gd name="T26" fmla="*/ 59 w 63"/>
                  <a:gd name="T27" fmla="*/ 23 h 61"/>
                  <a:gd name="T28" fmla="*/ 59 w 63"/>
                  <a:gd name="T29" fmla="*/ 23 h 61"/>
                  <a:gd name="T30" fmla="*/ 60 w 63"/>
                  <a:gd name="T31" fmla="*/ 23 h 61"/>
                  <a:gd name="T32" fmla="*/ 59 w 63"/>
                  <a:gd name="T33" fmla="*/ 40 h 61"/>
                  <a:gd name="T34" fmla="*/ 43 w 63"/>
                  <a:gd name="T35" fmla="*/ 59 h 61"/>
                  <a:gd name="T36" fmla="*/ 32 w 63"/>
                  <a:gd name="T37" fmla="*/ 57 h 61"/>
                  <a:gd name="T38" fmla="*/ 24 w 63"/>
                  <a:gd name="T39" fmla="*/ 7 h 61"/>
                  <a:gd name="T40" fmla="*/ 15 w 63"/>
                  <a:gd name="T41" fmla="*/ 12 h 61"/>
                  <a:gd name="T42" fmla="*/ 8 w 63"/>
                  <a:gd name="T43" fmla="*/ 22 h 61"/>
                  <a:gd name="T44" fmla="*/ 17 w 63"/>
                  <a:gd name="T45" fmla="*/ 52 h 61"/>
                  <a:gd name="T46" fmla="*/ 17 w 63"/>
                  <a:gd name="T47" fmla="*/ 52 h 61"/>
                  <a:gd name="T48" fmla="*/ 31 w 63"/>
                  <a:gd name="T49" fmla="*/ 57 h 61"/>
                  <a:gd name="T50" fmla="*/ 32 w 63"/>
                  <a:gd name="T51" fmla="*/ 61 h 61"/>
                  <a:gd name="T52" fmla="*/ 22 w 63"/>
                  <a:gd name="T53" fmla="*/ 60 h 61"/>
                  <a:gd name="T54" fmla="*/ 14 w 63"/>
                  <a:gd name="T55" fmla="*/ 56 h 61"/>
                  <a:gd name="T56" fmla="*/ 4 w 63"/>
                  <a:gd name="T57" fmla="*/ 19 h 61"/>
                  <a:gd name="T58" fmla="*/ 12 w 63"/>
                  <a:gd name="T59" fmla="*/ 8 h 61"/>
                  <a:gd name="T60" fmla="*/ 24 w 63"/>
                  <a:gd name="T61" fmla="*/ 0 h 61"/>
                  <a:gd name="T62" fmla="*/ 28 w 63"/>
                  <a:gd name="T63" fmla="*/ 5 h 61"/>
                  <a:gd name="T64" fmla="*/ 30 w 63"/>
                  <a:gd name="T65" fmla="*/ 8 h 61"/>
                  <a:gd name="T66" fmla="*/ 26 w 63"/>
                  <a:gd name="T67" fmla="*/ 15 h 61"/>
                  <a:gd name="T68" fmla="*/ 23 w 63"/>
                  <a:gd name="T69" fmla="*/ 20 h 61"/>
                  <a:gd name="T70" fmla="*/ 27 w 63"/>
                  <a:gd name="T71" fmla="*/ 37 h 61"/>
                  <a:gd name="T72" fmla="*/ 30 w 63"/>
                  <a:gd name="T73" fmla="*/ 39 h 61"/>
                  <a:gd name="T74" fmla="*/ 32 w 63"/>
                  <a:gd name="T75" fmla="*/ 44 h 61"/>
                  <a:gd name="T76" fmla="*/ 24 w 63"/>
                  <a:gd name="T77" fmla="*/ 41 h 61"/>
                  <a:gd name="T78" fmla="*/ 17 w 63"/>
                  <a:gd name="T79" fmla="*/ 31 h 61"/>
                  <a:gd name="T80" fmla="*/ 22 w 63"/>
                  <a:gd name="T81" fmla="*/ 1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1">
                    <a:moveTo>
                      <a:pt x="32" y="57"/>
                    </a:moveTo>
                    <a:cubicBezTo>
                      <a:pt x="35" y="56"/>
                      <a:pt x="38" y="56"/>
                      <a:pt x="41" y="54"/>
                    </a:cubicBezTo>
                    <a:cubicBezTo>
                      <a:pt x="44" y="53"/>
                      <a:pt x="47" y="51"/>
                      <a:pt x="49" y="48"/>
                    </a:cubicBezTo>
                    <a:cubicBezTo>
                      <a:pt x="49" y="48"/>
                      <a:pt x="49" y="48"/>
                      <a:pt x="49" y="48"/>
                    </a:cubicBezTo>
                    <a:cubicBezTo>
                      <a:pt x="49" y="48"/>
                      <a:pt x="49" y="48"/>
                      <a:pt x="49" y="48"/>
                    </a:cubicBezTo>
                    <a:cubicBezTo>
                      <a:pt x="52" y="45"/>
                      <a:pt x="53" y="42"/>
                      <a:pt x="55" y="38"/>
                    </a:cubicBezTo>
                    <a:cubicBezTo>
                      <a:pt x="56" y="35"/>
                      <a:pt x="57" y="32"/>
                      <a:pt x="57" y="28"/>
                    </a:cubicBezTo>
                    <a:cubicBezTo>
                      <a:pt x="57" y="28"/>
                      <a:pt x="56" y="28"/>
                      <a:pt x="55" y="28"/>
                    </a:cubicBezTo>
                    <a:cubicBezTo>
                      <a:pt x="55" y="28"/>
                      <a:pt x="54" y="28"/>
                      <a:pt x="54" y="28"/>
                    </a:cubicBezTo>
                    <a:cubicBezTo>
                      <a:pt x="53" y="29"/>
                      <a:pt x="52" y="31"/>
                      <a:pt x="52" y="32"/>
                    </a:cubicBezTo>
                    <a:cubicBezTo>
                      <a:pt x="50" y="34"/>
                      <a:pt x="49" y="36"/>
                      <a:pt x="48" y="38"/>
                    </a:cubicBezTo>
                    <a:cubicBezTo>
                      <a:pt x="48" y="38"/>
                      <a:pt x="48" y="38"/>
                      <a:pt x="48" y="38"/>
                    </a:cubicBezTo>
                    <a:cubicBezTo>
                      <a:pt x="46" y="40"/>
                      <a:pt x="43" y="41"/>
                      <a:pt x="41" y="42"/>
                    </a:cubicBezTo>
                    <a:cubicBezTo>
                      <a:pt x="39" y="44"/>
                      <a:pt x="36" y="44"/>
                      <a:pt x="33" y="44"/>
                    </a:cubicBezTo>
                    <a:cubicBezTo>
                      <a:pt x="33" y="44"/>
                      <a:pt x="32" y="44"/>
                      <a:pt x="32" y="44"/>
                    </a:cubicBezTo>
                    <a:cubicBezTo>
                      <a:pt x="32" y="39"/>
                      <a:pt x="32" y="39"/>
                      <a:pt x="32" y="39"/>
                    </a:cubicBezTo>
                    <a:cubicBezTo>
                      <a:pt x="32" y="39"/>
                      <a:pt x="33" y="39"/>
                      <a:pt x="33" y="39"/>
                    </a:cubicBezTo>
                    <a:cubicBezTo>
                      <a:pt x="35" y="39"/>
                      <a:pt x="37" y="39"/>
                      <a:pt x="39" y="38"/>
                    </a:cubicBezTo>
                    <a:cubicBezTo>
                      <a:pt x="41" y="37"/>
                      <a:pt x="43" y="36"/>
                      <a:pt x="44" y="34"/>
                    </a:cubicBezTo>
                    <a:cubicBezTo>
                      <a:pt x="44" y="34"/>
                      <a:pt x="44" y="34"/>
                      <a:pt x="44" y="34"/>
                    </a:cubicBezTo>
                    <a:cubicBezTo>
                      <a:pt x="44" y="34"/>
                      <a:pt x="44" y="34"/>
                      <a:pt x="44" y="34"/>
                    </a:cubicBezTo>
                    <a:cubicBezTo>
                      <a:pt x="45" y="33"/>
                      <a:pt x="47" y="31"/>
                      <a:pt x="47" y="30"/>
                    </a:cubicBezTo>
                    <a:cubicBezTo>
                      <a:pt x="48" y="28"/>
                      <a:pt x="49" y="26"/>
                      <a:pt x="50" y="24"/>
                    </a:cubicBezTo>
                    <a:cubicBezTo>
                      <a:pt x="50" y="23"/>
                      <a:pt x="52" y="23"/>
                      <a:pt x="53" y="23"/>
                    </a:cubicBezTo>
                    <a:cubicBezTo>
                      <a:pt x="54" y="23"/>
                      <a:pt x="55" y="23"/>
                      <a:pt x="56" y="23"/>
                    </a:cubicBezTo>
                    <a:cubicBezTo>
                      <a:pt x="57" y="23"/>
                      <a:pt x="58" y="23"/>
                      <a:pt x="59" y="23"/>
                    </a:cubicBezTo>
                    <a:cubicBezTo>
                      <a:pt x="59" y="23"/>
                      <a:pt x="59" y="23"/>
                      <a:pt x="59" y="23"/>
                    </a:cubicBezTo>
                    <a:cubicBezTo>
                      <a:pt x="59" y="23"/>
                      <a:pt x="59" y="23"/>
                      <a:pt x="59" y="23"/>
                    </a:cubicBezTo>
                    <a:cubicBezTo>
                      <a:pt x="59" y="23"/>
                      <a:pt x="59" y="23"/>
                      <a:pt x="59" y="23"/>
                    </a:cubicBezTo>
                    <a:cubicBezTo>
                      <a:pt x="59" y="23"/>
                      <a:pt x="59" y="23"/>
                      <a:pt x="59" y="23"/>
                    </a:cubicBezTo>
                    <a:cubicBezTo>
                      <a:pt x="60" y="23"/>
                      <a:pt x="60" y="23"/>
                      <a:pt x="60" y="23"/>
                    </a:cubicBezTo>
                    <a:cubicBezTo>
                      <a:pt x="60" y="23"/>
                      <a:pt x="60" y="23"/>
                      <a:pt x="60" y="23"/>
                    </a:cubicBezTo>
                    <a:cubicBezTo>
                      <a:pt x="62" y="24"/>
                      <a:pt x="63" y="25"/>
                      <a:pt x="62" y="26"/>
                    </a:cubicBezTo>
                    <a:cubicBezTo>
                      <a:pt x="62" y="31"/>
                      <a:pt x="61" y="36"/>
                      <a:pt x="59" y="40"/>
                    </a:cubicBezTo>
                    <a:cubicBezTo>
                      <a:pt x="58" y="44"/>
                      <a:pt x="55" y="48"/>
                      <a:pt x="52" y="51"/>
                    </a:cubicBezTo>
                    <a:cubicBezTo>
                      <a:pt x="50" y="55"/>
                      <a:pt x="46" y="57"/>
                      <a:pt x="43" y="59"/>
                    </a:cubicBezTo>
                    <a:cubicBezTo>
                      <a:pt x="39" y="60"/>
                      <a:pt x="35" y="61"/>
                      <a:pt x="32" y="61"/>
                    </a:cubicBezTo>
                    <a:lnTo>
                      <a:pt x="32" y="57"/>
                    </a:lnTo>
                    <a:close/>
                    <a:moveTo>
                      <a:pt x="25" y="9"/>
                    </a:moveTo>
                    <a:cubicBezTo>
                      <a:pt x="25" y="8"/>
                      <a:pt x="25" y="8"/>
                      <a:pt x="24" y="7"/>
                    </a:cubicBezTo>
                    <a:cubicBezTo>
                      <a:pt x="24" y="7"/>
                      <a:pt x="24" y="6"/>
                      <a:pt x="24" y="6"/>
                    </a:cubicBezTo>
                    <a:cubicBezTo>
                      <a:pt x="20" y="8"/>
                      <a:pt x="18" y="10"/>
                      <a:pt x="15" y="12"/>
                    </a:cubicBezTo>
                    <a:cubicBezTo>
                      <a:pt x="12" y="15"/>
                      <a:pt x="10" y="18"/>
                      <a:pt x="8" y="21"/>
                    </a:cubicBezTo>
                    <a:cubicBezTo>
                      <a:pt x="8" y="21"/>
                      <a:pt x="8" y="21"/>
                      <a:pt x="8" y="22"/>
                    </a:cubicBezTo>
                    <a:cubicBezTo>
                      <a:pt x="6" y="27"/>
                      <a:pt x="5" y="33"/>
                      <a:pt x="7" y="38"/>
                    </a:cubicBezTo>
                    <a:cubicBezTo>
                      <a:pt x="8" y="44"/>
                      <a:pt x="12" y="49"/>
                      <a:pt x="17" y="52"/>
                    </a:cubicBezTo>
                    <a:cubicBezTo>
                      <a:pt x="17" y="52"/>
                      <a:pt x="17" y="52"/>
                      <a:pt x="17" y="52"/>
                    </a:cubicBezTo>
                    <a:cubicBezTo>
                      <a:pt x="17" y="52"/>
                      <a:pt x="17" y="52"/>
                      <a:pt x="17" y="52"/>
                    </a:cubicBezTo>
                    <a:cubicBezTo>
                      <a:pt x="19" y="54"/>
                      <a:pt x="21" y="55"/>
                      <a:pt x="24" y="55"/>
                    </a:cubicBezTo>
                    <a:cubicBezTo>
                      <a:pt x="26" y="56"/>
                      <a:pt x="28" y="57"/>
                      <a:pt x="31" y="57"/>
                    </a:cubicBezTo>
                    <a:cubicBezTo>
                      <a:pt x="31" y="57"/>
                      <a:pt x="31" y="57"/>
                      <a:pt x="32" y="57"/>
                    </a:cubicBezTo>
                    <a:cubicBezTo>
                      <a:pt x="32" y="61"/>
                      <a:pt x="32" y="61"/>
                      <a:pt x="32" y="61"/>
                    </a:cubicBezTo>
                    <a:cubicBezTo>
                      <a:pt x="31" y="61"/>
                      <a:pt x="31" y="61"/>
                      <a:pt x="31" y="61"/>
                    </a:cubicBezTo>
                    <a:cubicBezTo>
                      <a:pt x="28" y="61"/>
                      <a:pt x="25" y="61"/>
                      <a:pt x="22" y="60"/>
                    </a:cubicBezTo>
                    <a:cubicBezTo>
                      <a:pt x="19" y="59"/>
                      <a:pt x="17" y="58"/>
                      <a:pt x="14" y="56"/>
                    </a:cubicBezTo>
                    <a:cubicBezTo>
                      <a:pt x="14" y="56"/>
                      <a:pt x="14" y="56"/>
                      <a:pt x="14" y="56"/>
                    </a:cubicBezTo>
                    <a:cubicBezTo>
                      <a:pt x="8" y="52"/>
                      <a:pt x="4" y="46"/>
                      <a:pt x="2" y="40"/>
                    </a:cubicBezTo>
                    <a:cubicBezTo>
                      <a:pt x="0" y="33"/>
                      <a:pt x="1" y="26"/>
                      <a:pt x="4" y="19"/>
                    </a:cubicBezTo>
                    <a:cubicBezTo>
                      <a:pt x="4" y="19"/>
                      <a:pt x="4" y="19"/>
                      <a:pt x="4" y="19"/>
                    </a:cubicBezTo>
                    <a:cubicBezTo>
                      <a:pt x="6" y="15"/>
                      <a:pt x="9" y="12"/>
                      <a:pt x="12" y="8"/>
                    </a:cubicBezTo>
                    <a:cubicBezTo>
                      <a:pt x="15" y="5"/>
                      <a:pt x="19" y="3"/>
                      <a:pt x="24" y="0"/>
                    </a:cubicBezTo>
                    <a:cubicBezTo>
                      <a:pt x="24" y="0"/>
                      <a:pt x="24" y="0"/>
                      <a:pt x="24" y="0"/>
                    </a:cubicBezTo>
                    <a:cubicBezTo>
                      <a:pt x="25" y="0"/>
                      <a:pt x="26" y="0"/>
                      <a:pt x="27" y="1"/>
                    </a:cubicBezTo>
                    <a:cubicBezTo>
                      <a:pt x="27" y="2"/>
                      <a:pt x="28" y="4"/>
                      <a:pt x="28" y="5"/>
                    </a:cubicBezTo>
                    <a:cubicBezTo>
                      <a:pt x="29" y="6"/>
                      <a:pt x="30" y="7"/>
                      <a:pt x="30" y="8"/>
                    </a:cubicBezTo>
                    <a:cubicBezTo>
                      <a:pt x="30" y="8"/>
                      <a:pt x="30" y="8"/>
                      <a:pt x="30" y="8"/>
                    </a:cubicBezTo>
                    <a:cubicBezTo>
                      <a:pt x="31" y="9"/>
                      <a:pt x="31" y="10"/>
                      <a:pt x="30" y="11"/>
                    </a:cubicBezTo>
                    <a:cubicBezTo>
                      <a:pt x="28" y="12"/>
                      <a:pt x="27" y="14"/>
                      <a:pt x="26" y="15"/>
                    </a:cubicBezTo>
                    <a:cubicBezTo>
                      <a:pt x="25" y="17"/>
                      <a:pt x="24" y="19"/>
                      <a:pt x="23" y="20"/>
                    </a:cubicBezTo>
                    <a:cubicBezTo>
                      <a:pt x="23" y="20"/>
                      <a:pt x="23" y="20"/>
                      <a:pt x="23" y="20"/>
                    </a:cubicBezTo>
                    <a:cubicBezTo>
                      <a:pt x="22" y="24"/>
                      <a:pt x="21" y="27"/>
                      <a:pt x="22" y="30"/>
                    </a:cubicBezTo>
                    <a:cubicBezTo>
                      <a:pt x="23" y="33"/>
                      <a:pt x="24" y="36"/>
                      <a:pt x="27" y="37"/>
                    </a:cubicBezTo>
                    <a:cubicBezTo>
                      <a:pt x="27" y="37"/>
                      <a:pt x="27" y="37"/>
                      <a:pt x="27" y="37"/>
                    </a:cubicBezTo>
                    <a:cubicBezTo>
                      <a:pt x="28" y="38"/>
                      <a:pt x="29" y="39"/>
                      <a:pt x="30" y="39"/>
                    </a:cubicBezTo>
                    <a:cubicBezTo>
                      <a:pt x="30" y="39"/>
                      <a:pt x="31" y="39"/>
                      <a:pt x="32" y="39"/>
                    </a:cubicBezTo>
                    <a:cubicBezTo>
                      <a:pt x="32" y="44"/>
                      <a:pt x="32" y="44"/>
                      <a:pt x="32" y="44"/>
                    </a:cubicBezTo>
                    <a:cubicBezTo>
                      <a:pt x="31" y="44"/>
                      <a:pt x="30" y="44"/>
                      <a:pt x="29" y="43"/>
                    </a:cubicBezTo>
                    <a:cubicBezTo>
                      <a:pt x="27" y="43"/>
                      <a:pt x="26" y="42"/>
                      <a:pt x="24" y="41"/>
                    </a:cubicBezTo>
                    <a:cubicBezTo>
                      <a:pt x="24" y="41"/>
                      <a:pt x="24" y="41"/>
                      <a:pt x="24" y="41"/>
                    </a:cubicBezTo>
                    <a:cubicBezTo>
                      <a:pt x="21" y="39"/>
                      <a:pt x="18" y="35"/>
                      <a:pt x="17" y="31"/>
                    </a:cubicBezTo>
                    <a:cubicBezTo>
                      <a:pt x="16" y="27"/>
                      <a:pt x="17" y="23"/>
                      <a:pt x="19" y="18"/>
                    </a:cubicBezTo>
                    <a:cubicBezTo>
                      <a:pt x="20" y="16"/>
                      <a:pt x="21" y="14"/>
                      <a:pt x="22" y="13"/>
                    </a:cubicBezTo>
                    <a:cubicBezTo>
                      <a:pt x="23" y="11"/>
                      <a:pt x="24" y="10"/>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1" name="Freeform 217"/>
              <p:cNvSpPr>
                <a:spLocks noEditPoints="1"/>
              </p:cNvSpPr>
              <p:nvPr/>
            </p:nvSpPr>
            <p:spPr bwMode="auto">
              <a:xfrm>
                <a:off x="8094676" y="4202138"/>
                <a:ext cx="139700" cy="139701"/>
              </a:xfrm>
              <a:custGeom>
                <a:avLst/>
                <a:gdLst>
                  <a:gd name="T0" fmla="*/ 56 w 62"/>
                  <a:gd name="T1" fmla="*/ 37 h 62"/>
                  <a:gd name="T2" fmla="*/ 53 w 62"/>
                  <a:gd name="T3" fmla="*/ 20 h 62"/>
                  <a:gd name="T4" fmla="*/ 37 w 62"/>
                  <a:gd name="T5" fmla="*/ 6 h 62"/>
                  <a:gd name="T6" fmla="*/ 36 w 62"/>
                  <a:gd name="T7" fmla="*/ 9 h 62"/>
                  <a:gd name="T8" fmla="*/ 43 w 62"/>
                  <a:gd name="T9" fmla="*/ 18 h 62"/>
                  <a:gd name="T10" fmla="*/ 45 w 62"/>
                  <a:gd name="T11" fmla="*/ 30 h 62"/>
                  <a:gd name="T12" fmla="*/ 39 w 62"/>
                  <a:gd name="T13" fmla="*/ 41 h 62"/>
                  <a:gd name="T14" fmla="*/ 34 w 62"/>
                  <a:gd name="T15" fmla="*/ 44 h 62"/>
                  <a:gd name="T16" fmla="*/ 31 w 62"/>
                  <a:gd name="T17" fmla="*/ 45 h 62"/>
                  <a:gd name="T18" fmla="*/ 33 w 62"/>
                  <a:gd name="T19" fmla="*/ 39 h 62"/>
                  <a:gd name="T20" fmla="*/ 36 w 62"/>
                  <a:gd name="T21" fmla="*/ 37 h 62"/>
                  <a:gd name="T22" fmla="*/ 40 w 62"/>
                  <a:gd name="T23" fmla="*/ 30 h 62"/>
                  <a:gd name="T24" fmla="*/ 38 w 62"/>
                  <a:gd name="T25" fmla="*/ 20 h 62"/>
                  <a:gd name="T26" fmla="*/ 35 w 62"/>
                  <a:gd name="T27" fmla="*/ 16 h 62"/>
                  <a:gd name="T28" fmla="*/ 31 w 62"/>
                  <a:gd name="T29" fmla="*/ 11 h 62"/>
                  <a:gd name="T30" fmla="*/ 32 w 62"/>
                  <a:gd name="T31" fmla="*/ 5 h 62"/>
                  <a:gd name="T32" fmla="*/ 34 w 62"/>
                  <a:gd name="T33" fmla="*/ 2 h 62"/>
                  <a:gd name="T34" fmla="*/ 49 w 62"/>
                  <a:gd name="T35" fmla="*/ 7 h 62"/>
                  <a:gd name="T36" fmla="*/ 57 w 62"/>
                  <a:gd name="T37" fmla="*/ 17 h 62"/>
                  <a:gd name="T38" fmla="*/ 50 w 62"/>
                  <a:gd name="T39" fmla="*/ 55 h 62"/>
                  <a:gd name="T40" fmla="*/ 42 w 62"/>
                  <a:gd name="T41" fmla="*/ 60 h 62"/>
                  <a:gd name="T42" fmla="*/ 32 w 62"/>
                  <a:gd name="T43" fmla="*/ 62 h 62"/>
                  <a:gd name="T44" fmla="*/ 31 w 62"/>
                  <a:gd name="T45" fmla="*/ 57 h 62"/>
                  <a:gd name="T46" fmla="*/ 32 w 62"/>
                  <a:gd name="T47" fmla="*/ 57 h 62"/>
                  <a:gd name="T48" fmla="*/ 47 w 62"/>
                  <a:gd name="T49" fmla="*/ 51 h 62"/>
                  <a:gd name="T50" fmla="*/ 31 w 62"/>
                  <a:gd name="T51" fmla="*/ 45 h 62"/>
                  <a:gd name="T52" fmla="*/ 22 w 62"/>
                  <a:gd name="T53" fmla="*/ 43 h 62"/>
                  <a:gd name="T54" fmla="*/ 15 w 62"/>
                  <a:gd name="T55" fmla="*/ 39 h 62"/>
                  <a:gd name="T56" fmla="*/ 9 w 62"/>
                  <a:gd name="T57" fmla="*/ 30 h 62"/>
                  <a:gd name="T58" fmla="*/ 5 w 62"/>
                  <a:gd name="T59" fmla="*/ 31 h 62"/>
                  <a:gd name="T60" fmla="*/ 8 w 62"/>
                  <a:gd name="T61" fmla="*/ 39 h 62"/>
                  <a:gd name="T62" fmla="*/ 8 w 62"/>
                  <a:gd name="T63" fmla="*/ 39 h 62"/>
                  <a:gd name="T64" fmla="*/ 8 w 62"/>
                  <a:gd name="T65" fmla="*/ 41 h 62"/>
                  <a:gd name="T66" fmla="*/ 12 w 62"/>
                  <a:gd name="T67" fmla="*/ 46 h 62"/>
                  <a:gd name="T68" fmla="*/ 15 w 62"/>
                  <a:gd name="T69" fmla="*/ 50 h 62"/>
                  <a:gd name="T70" fmla="*/ 31 w 62"/>
                  <a:gd name="T71" fmla="*/ 57 h 62"/>
                  <a:gd name="T72" fmla="*/ 21 w 62"/>
                  <a:gd name="T73" fmla="*/ 60 h 62"/>
                  <a:gd name="T74" fmla="*/ 12 w 62"/>
                  <a:gd name="T75" fmla="*/ 54 h 62"/>
                  <a:gd name="T76" fmla="*/ 5 w 62"/>
                  <a:gd name="T77" fmla="*/ 44 h 62"/>
                  <a:gd name="T78" fmla="*/ 4 w 62"/>
                  <a:gd name="T79" fmla="*/ 43 h 62"/>
                  <a:gd name="T80" fmla="*/ 3 w 62"/>
                  <a:gd name="T81" fmla="*/ 41 h 62"/>
                  <a:gd name="T82" fmla="*/ 1 w 62"/>
                  <a:gd name="T83" fmla="*/ 35 h 62"/>
                  <a:gd name="T84" fmla="*/ 0 w 62"/>
                  <a:gd name="T85" fmla="*/ 29 h 62"/>
                  <a:gd name="T86" fmla="*/ 2 w 62"/>
                  <a:gd name="T87" fmla="*/ 26 h 62"/>
                  <a:gd name="T88" fmla="*/ 9 w 62"/>
                  <a:gd name="T89" fmla="*/ 25 h 62"/>
                  <a:gd name="T90" fmla="*/ 15 w 62"/>
                  <a:gd name="T91" fmla="*/ 32 h 62"/>
                  <a:gd name="T92" fmla="*/ 19 w 62"/>
                  <a:gd name="T93" fmla="*/ 36 h 62"/>
                  <a:gd name="T94" fmla="*/ 29 w 62"/>
                  <a:gd name="T95" fmla="*/ 40 h 62"/>
                  <a:gd name="T96" fmla="*/ 31 w 62"/>
                  <a:gd name="T97" fmla="*/ 45 h 62"/>
                  <a:gd name="T98" fmla="*/ 31 w 62"/>
                  <a:gd name="T9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 h="62">
                    <a:moveTo>
                      <a:pt x="47" y="51"/>
                    </a:moveTo>
                    <a:cubicBezTo>
                      <a:pt x="52" y="48"/>
                      <a:pt x="55" y="42"/>
                      <a:pt x="56" y="37"/>
                    </a:cubicBezTo>
                    <a:cubicBezTo>
                      <a:pt x="57" y="31"/>
                      <a:pt x="56" y="25"/>
                      <a:pt x="53" y="20"/>
                    </a:cubicBezTo>
                    <a:cubicBezTo>
                      <a:pt x="53" y="20"/>
                      <a:pt x="53" y="20"/>
                      <a:pt x="53" y="20"/>
                    </a:cubicBezTo>
                    <a:cubicBezTo>
                      <a:pt x="51" y="16"/>
                      <a:pt x="49" y="14"/>
                      <a:pt x="46" y="11"/>
                    </a:cubicBezTo>
                    <a:cubicBezTo>
                      <a:pt x="43" y="9"/>
                      <a:pt x="40" y="7"/>
                      <a:pt x="37" y="6"/>
                    </a:cubicBezTo>
                    <a:cubicBezTo>
                      <a:pt x="37" y="6"/>
                      <a:pt x="37" y="7"/>
                      <a:pt x="37" y="7"/>
                    </a:cubicBezTo>
                    <a:cubicBezTo>
                      <a:pt x="36" y="8"/>
                      <a:pt x="36" y="8"/>
                      <a:pt x="36" y="9"/>
                    </a:cubicBezTo>
                    <a:cubicBezTo>
                      <a:pt x="37" y="10"/>
                      <a:pt x="38" y="11"/>
                      <a:pt x="39" y="12"/>
                    </a:cubicBezTo>
                    <a:cubicBezTo>
                      <a:pt x="41" y="14"/>
                      <a:pt x="42" y="16"/>
                      <a:pt x="43" y="18"/>
                    </a:cubicBezTo>
                    <a:cubicBezTo>
                      <a:pt x="43" y="18"/>
                      <a:pt x="43" y="18"/>
                      <a:pt x="43" y="18"/>
                    </a:cubicBezTo>
                    <a:cubicBezTo>
                      <a:pt x="45" y="22"/>
                      <a:pt x="46" y="26"/>
                      <a:pt x="45" y="30"/>
                    </a:cubicBezTo>
                    <a:cubicBezTo>
                      <a:pt x="45" y="35"/>
                      <a:pt x="43" y="38"/>
                      <a:pt x="39" y="41"/>
                    </a:cubicBezTo>
                    <a:cubicBezTo>
                      <a:pt x="39" y="41"/>
                      <a:pt x="39" y="41"/>
                      <a:pt x="39" y="41"/>
                    </a:cubicBezTo>
                    <a:cubicBezTo>
                      <a:pt x="38" y="42"/>
                      <a:pt x="36" y="43"/>
                      <a:pt x="34" y="44"/>
                    </a:cubicBezTo>
                    <a:cubicBezTo>
                      <a:pt x="34" y="44"/>
                      <a:pt x="34" y="44"/>
                      <a:pt x="34" y="44"/>
                    </a:cubicBezTo>
                    <a:cubicBezTo>
                      <a:pt x="34" y="44"/>
                      <a:pt x="34" y="44"/>
                      <a:pt x="34" y="44"/>
                    </a:cubicBezTo>
                    <a:cubicBezTo>
                      <a:pt x="33" y="44"/>
                      <a:pt x="32" y="44"/>
                      <a:pt x="31" y="45"/>
                    </a:cubicBezTo>
                    <a:cubicBezTo>
                      <a:pt x="31" y="40"/>
                      <a:pt x="31" y="40"/>
                      <a:pt x="31" y="40"/>
                    </a:cubicBezTo>
                    <a:cubicBezTo>
                      <a:pt x="32" y="40"/>
                      <a:pt x="32" y="39"/>
                      <a:pt x="33" y="39"/>
                    </a:cubicBezTo>
                    <a:cubicBezTo>
                      <a:pt x="33" y="39"/>
                      <a:pt x="33" y="39"/>
                      <a:pt x="33" y="39"/>
                    </a:cubicBezTo>
                    <a:cubicBezTo>
                      <a:pt x="34" y="39"/>
                      <a:pt x="35" y="38"/>
                      <a:pt x="36" y="37"/>
                    </a:cubicBezTo>
                    <a:cubicBezTo>
                      <a:pt x="36" y="37"/>
                      <a:pt x="36" y="37"/>
                      <a:pt x="36" y="37"/>
                    </a:cubicBezTo>
                    <a:cubicBezTo>
                      <a:pt x="39" y="36"/>
                      <a:pt x="40" y="33"/>
                      <a:pt x="40" y="30"/>
                    </a:cubicBezTo>
                    <a:cubicBezTo>
                      <a:pt x="41" y="27"/>
                      <a:pt x="40" y="23"/>
                      <a:pt x="38" y="20"/>
                    </a:cubicBezTo>
                    <a:cubicBezTo>
                      <a:pt x="38" y="20"/>
                      <a:pt x="38" y="20"/>
                      <a:pt x="38" y="20"/>
                    </a:cubicBezTo>
                    <a:cubicBezTo>
                      <a:pt x="38" y="20"/>
                      <a:pt x="38" y="20"/>
                      <a:pt x="38" y="20"/>
                    </a:cubicBezTo>
                    <a:cubicBezTo>
                      <a:pt x="38" y="18"/>
                      <a:pt x="37" y="17"/>
                      <a:pt x="35" y="16"/>
                    </a:cubicBezTo>
                    <a:cubicBezTo>
                      <a:pt x="34" y="14"/>
                      <a:pt x="33" y="13"/>
                      <a:pt x="31" y="12"/>
                    </a:cubicBezTo>
                    <a:cubicBezTo>
                      <a:pt x="31" y="11"/>
                      <a:pt x="31" y="11"/>
                      <a:pt x="31" y="11"/>
                    </a:cubicBezTo>
                    <a:cubicBezTo>
                      <a:pt x="31" y="8"/>
                      <a:pt x="31" y="8"/>
                      <a:pt x="31" y="8"/>
                    </a:cubicBezTo>
                    <a:cubicBezTo>
                      <a:pt x="31" y="7"/>
                      <a:pt x="32" y="6"/>
                      <a:pt x="32" y="5"/>
                    </a:cubicBezTo>
                    <a:cubicBezTo>
                      <a:pt x="33" y="4"/>
                      <a:pt x="33" y="3"/>
                      <a:pt x="34" y="2"/>
                    </a:cubicBezTo>
                    <a:cubicBezTo>
                      <a:pt x="34" y="2"/>
                      <a:pt x="34" y="2"/>
                      <a:pt x="34" y="2"/>
                    </a:cubicBezTo>
                    <a:cubicBezTo>
                      <a:pt x="34" y="0"/>
                      <a:pt x="36" y="0"/>
                      <a:pt x="37" y="0"/>
                    </a:cubicBezTo>
                    <a:cubicBezTo>
                      <a:pt x="41" y="2"/>
                      <a:pt x="45" y="5"/>
                      <a:pt x="49" y="7"/>
                    </a:cubicBezTo>
                    <a:cubicBezTo>
                      <a:pt x="52" y="10"/>
                      <a:pt x="55" y="14"/>
                      <a:pt x="57" y="17"/>
                    </a:cubicBezTo>
                    <a:cubicBezTo>
                      <a:pt x="57" y="17"/>
                      <a:pt x="57" y="17"/>
                      <a:pt x="57" y="17"/>
                    </a:cubicBezTo>
                    <a:cubicBezTo>
                      <a:pt x="61" y="23"/>
                      <a:pt x="62" y="31"/>
                      <a:pt x="61" y="38"/>
                    </a:cubicBezTo>
                    <a:cubicBezTo>
                      <a:pt x="60" y="44"/>
                      <a:pt x="56" y="51"/>
                      <a:pt x="50" y="55"/>
                    </a:cubicBezTo>
                    <a:cubicBezTo>
                      <a:pt x="50" y="55"/>
                      <a:pt x="50" y="55"/>
                      <a:pt x="50" y="55"/>
                    </a:cubicBezTo>
                    <a:cubicBezTo>
                      <a:pt x="48" y="57"/>
                      <a:pt x="45" y="59"/>
                      <a:pt x="42" y="60"/>
                    </a:cubicBezTo>
                    <a:cubicBezTo>
                      <a:pt x="39" y="61"/>
                      <a:pt x="35" y="62"/>
                      <a:pt x="32" y="62"/>
                    </a:cubicBezTo>
                    <a:cubicBezTo>
                      <a:pt x="32" y="62"/>
                      <a:pt x="32" y="62"/>
                      <a:pt x="32" y="62"/>
                    </a:cubicBezTo>
                    <a:cubicBezTo>
                      <a:pt x="32" y="62"/>
                      <a:pt x="31" y="62"/>
                      <a:pt x="31" y="62"/>
                    </a:cubicBezTo>
                    <a:cubicBezTo>
                      <a:pt x="31" y="57"/>
                      <a:pt x="31" y="57"/>
                      <a:pt x="31" y="57"/>
                    </a:cubicBezTo>
                    <a:cubicBezTo>
                      <a:pt x="31" y="57"/>
                      <a:pt x="32" y="57"/>
                      <a:pt x="32" y="57"/>
                    </a:cubicBezTo>
                    <a:cubicBezTo>
                      <a:pt x="32" y="57"/>
                      <a:pt x="32" y="57"/>
                      <a:pt x="32" y="57"/>
                    </a:cubicBezTo>
                    <a:cubicBezTo>
                      <a:pt x="35" y="57"/>
                      <a:pt x="37" y="56"/>
                      <a:pt x="40" y="55"/>
                    </a:cubicBezTo>
                    <a:cubicBezTo>
                      <a:pt x="43" y="55"/>
                      <a:pt x="45" y="53"/>
                      <a:pt x="47" y="51"/>
                    </a:cubicBezTo>
                    <a:cubicBezTo>
                      <a:pt x="47" y="51"/>
                      <a:pt x="47" y="51"/>
                      <a:pt x="47" y="51"/>
                    </a:cubicBezTo>
                    <a:close/>
                    <a:moveTo>
                      <a:pt x="31" y="45"/>
                    </a:moveTo>
                    <a:cubicBezTo>
                      <a:pt x="30" y="45"/>
                      <a:pt x="30" y="45"/>
                      <a:pt x="29" y="45"/>
                    </a:cubicBezTo>
                    <a:cubicBezTo>
                      <a:pt x="27" y="45"/>
                      <a:pt x="24" y="44"/>
                      <a:pt x="22" y="43"/>
                    </a:cubicBezTo>
                    <a:cubicBezTo>
                      <a:pt x="20" y="42"/>
                      <a:pt x="17" y="41"/>
                      <a:pt x="16" y="39"/>
                    </a:cubicBezTo>
                    <a:cubicBezTo>
                      <a:pt x="15" y="39"/>
                      <a:pt x="15" y="39"/>
                      <a:pt x="15" y="39"/>
                    </a:cubicBezTo>
                    <a:cubicBezTo>
                      <a:pt x="14" y="38"/>
                      <a:pt x="12" y="36"/>
                      <a:pt x="11" y="34"/>
                    </a:cubicBezTo>
                    <a:cubicBezTo>
                      <a:pt x="10" y="33"/>
                      <a:pt x="9" y="32"/>
                      <a:pt x="9" y="30"/>
                    </a:cubicBezTo>
                    <a:cubicBezTo>
                      <a:pt x="8" y="30"/>
                      <a:pt x="7" y="31"/>
                      <a:pt x="6" y="31"/>
                    </a:cubicBezTo>
                    <a:cubicBezTo>
                      <a:pt x="6" y="31"/>
                      <a:pt x="5" y="31"/>
                      <a:pt x="5" y="31"/>
                    </a:cubicBezTo>
                    <a:cubicBezTo>
                      <a:pt x="5" y="32"/>
                      <a:pt x="6" y="33"/>
                      <a:pt x="6" y="34"/>
                    </a:cubicBezTo>
                    <a:cubicBezTo>
                      <a:pt x="6" y="36"/>
                      <a:pt x="7" y="38"/>
                      <a:pt x="8" y="39"/>
                    </a:cubicBezTo>
                    <a:cubicBezTo>
                      <a:pt x="8" y="39"/>
                      <a:pt x="8" y="39"/>
                      <a:pt x="8" y="39"/>
                    </a:cubicBezTo>
                    <a:cubicBezTo>
                      <a:pt x="8" y="39"/>
                      <a:pt x="8" y="39"/>
                      <a:pt x="8" y="39"/>
                    </a:cubicBezTo>
                    <a:cubicBezTo>
                      <a:pt x="8" y="40"/>
                      <a:pt x="8" y="40"/>
                      <a:pt x="8" y="41"/>
                    </a:cubicBezTo>
                    <a:cubicBezTo>
                      <a:pt x="8" y="41"/>
                      <a:pt x="8" y="41"/>
                      <a:pt x="8" y="41"/>
                    </a:cubicBezTo>
                    <a:cubicBezTo>
                      <a:pt x="9" y="41"/>
                      <a:pt x="9" y="42"/>
                      <a:pt x="9" y="42"/>
                    </a:cubicBezTo>
                    <a:cubicBezTo>
                      <a:pt x="10" y="44"/>
                      <a:pt x="11" y="45"/>
                      <a:pt x="12" y="46"/>
                    </a:cubicBezTo>
                    <a:cubicBezTo>
                      <a:pt x="13" y="48"/>
                      <a:pt x="14" y="49"/>
                      <a:pt x="15" y="50"/>
                    </a:cubicBezTo>
                    <a:cubicBezTo>
                      <a:pt x="15" y="50"/>
                      <a:pt x="15" y="50"/>
                      <a:pt x="15" y="50"/>
                    </a:cubicBezTo>
                    <a:cubicBezTo>
                      <a:pt x="17" y="52"/>
                      <a:pt x="20" y="54"/>
                      <a:pt x="23" y="55"/>
                    </a:cubicBezTo>
                    <a:cubicBezTo>
                      <a:pt x="25" y="56"/>
                      <a:pt x="28" y="57"/>
                      <a:pt x="31" y="57"/>
                    </a:cubicBezTo>
                    <a:cubicBezTo>
                      <a:pt x="31" y="62"/>
                      <a:pt x="31" y="62"/>
                      <a:pt x="31" y="62"/>
                    </a:cubicBezTo>
                    <a:cubicBezTo>
                      <a:pt x="27" y="62"/>
                      <a:pt x="24" y="61"/>
                      <a:pt x="21" y="60"/>
                    </a:cubicBezTo>
                    <a:cubicBezTo>
                      <a:pt x="18" y="58"/>
                      <a:pt x="15" y="56"/>
                      <a:pt x="12" y="54"/>
                    </a:cubicBezTo>
                    <a:cubicBezTo>
                      <a:pt x="12" y="54"/>
                      <a:pt x="12" y="54"/>
                      <a:pt x="12" y="54"/>
                    </a:cubicBezTo>
                    <a:cubicBezTo>
                      <a:pt x="10" y="52"/>
                      <a:pt x="9" y="51"/>
                      <a:pt x="8" y="49"/>
                    </a:cubicBezTo>
                    <a:cubicBezTo>
                      <a:pt x="7" y="48"/>
                      <a:pt x="6" y="46"/>
                      <a:pt x="5" y="44"/>
                    </a:cubicBezTo>
                    <a:cubicBezTo>
                      <a:pt x="5" y="44"/>
                      <a:pt x="4" y="43"/>
                      <a:pt x="4" y="43"/>
                    </a:cubicBezTo>
                    <a:cubicBezTo>
                      <a:pt x="4" y="43"/>
                      <a:pt x="4" y="43"/>
                      <a:pt x="4" y="43"/>
                    </a:cubicBezTo>
                    <a:cubicBezTo>
                      <a:pt x="4" y="43"/>
                      <a:pt x="4" y="43"/>
                      <a:pt x="4" y="43"/>
                    </a:cubicBezTo>
                    <a:cubicBezTo>
                      <a:pt x="4" y="42"/>
                      <a:pt x="4" y="42"/>
                      <a:pt x="3" y="41"/>
                    </a:cubicBezTo>
                    <a:cubicBezTo>
                      <a:pt x="3" y="41"/>
                      <a:pt x="3" y="41"/>
                      <a:pt x="3" y="41"/>
                    </a:cubicBezTo>
                    <a:cubicBezTo>
                      <a:pt x="3" y="39"/>
                      <a:pt x="2" y="37"/>
                      <a:pt x="1" y="35"/>
                    </a:cubicBezTo>
                    <a:cubicBezTo>
                      <a:pt x="1" y="33"/>
                      <a:pt x="0" y="31"/>
                      <a:pt x="0" y="29"/>
                    </a:cubicBezTo>
                    <a:cubicBezTo>
                      <a:pt x="0" y="29"/>
                      <a:pt x="0" y="29"/>
                      <a:pt x="0" y="29"/>
                    </a:cubicBezTo>
                    <a:cubicBezTo>
                      <a:pt x="0" y="29"/>
                      <a:pt x="0" y="29"/>
                      <a:pt x="0" y="29"/>
                    </a:cubicBezTo>
                    <a:cubicBezTo>
                      <a:pt x="0" y="28"/>
                      <a:pt x="1" y="26"/>
                      <a:pt x="2" y="26"/>
                    </a:cubicBezTo>
                    <a:cubicBezTo>
                      <a:pt x="3" y="26"/>
                      <a:pt x="4" y="26"/>
                      <a:pt x="6" y="26"/>
                    </a:cubicBezTo>
                    <a:cubicBezTo>
                      <a:pt x="7" y="26"/>
                      <a:pt x="8" y="26"/>
                      <a:pt x="9" y="25"/>
                    </a:cubicBezTo>
                    <a:cubicBezTo>
                      <a:pt x="10" y="25"/>
                      <a:pt x="11" y="25"/>
                      <a:pt x="12" y="26"/>
                    </a:cubicBezTo>
                    <a:cubicBezTo>
                      <a:pt x="13" y="28"/>
                      <a:pt x="14" y="30"/>
                      <a:pt x="15" y="32"/>
                    </a:cubicBezTo>
                    <a:cubicBezTo>
                      <a:pt x="16" y="33"/>
                      <a:pt x="17" y="35"/>
                      <a:pt x="19" y="36"/>
                    </a:cubicBezTo>
                    <a:cubicBezTo>
                      <a:pt x="19" y="36"/>
                      <a:pt x="19" y="36"/>
                      <a:pt x="19" y="36"/>
                    </a:cubicBezTo>
                    <a:cubicBezTo>
                      <a:pt x="20" y="37"/>
                      <a:pt x="22" y="38"/>
                      <a:pt x="24" y="39"/>
                    </a:cubicBezTo>
                    <a:cubicBezTo>
                      <a:pt x="25" y="40"/>
                      <a:pt x="27" y="40"/>
                      <a:pt x="29" y="40"/>
                    </a:cubicBezTo>
                    <a:cubicBezTo>
                      <a:pt x="30" y="40"/>
                      <a:pt x="30" y="40"/>
                      <a:pt x="31" y="40"/>
                    </a:cubicBezTo>
                    <a:cubicBezTo>
                      <a:pt x="31" y="45"/>
                      <a:pt x="31" y="45"/>
                      <a:pt x="31" y="45"/>
                    </a:cubicBezTo>
                    <a:close/>
                    <a:moveTo>
                      <a:pt x="31" y="8"/>
                    </a:moveTo>
                    <a:cubicBezTo>
                      <a:pt x="31" y="11"/>
                      <a:pt x="31" y="11"/>
                      <a:pt x="31" y="11"/>
                    </a:cubicBezTo>
                    <a:cubicBezTo>
                      <a:pt x="30" y="10"/>
                      <a:pt x="30" y="9"/>
                      <a:pt x="3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2" name="Freeform 218"/>
              <p:cNvSpPr>
                <a:spLocks noEditPoints="1"/>
              </p:cNvSpPr>
              <p:nvPr/>
            </p:nvSpPr>
            <p:spPr bwMode="auto">
              <a:xfrm>
                <a:off x="7912111" y="4084662"/>
                <a:ext cx="133351" cy="133351"/>
              </a:xfrm>
              <a:custGeom>
                <a:avLst/>
                <a:gdLst>
                  <a:gd name="T0" fmla="*/ 39 w 59"/>
                  <a:gd name="T1" fmla="*/ 54 h 59"/>
                  <a:gd name="T2" fmla="*/ 41 w 59"/>
                  <a:gd name="T3" fmla="*/ 50 h 59"/>
                  <a:gd name="T4" fmla="*/ 30 w 59"/>
                  <a:gd name="T5" fmla="*/ 42 h 59"/>
                  <a:gd name="T6" fmla="*/ 37 w 59"/>
                  <a:gd name="T7" fmla="*/ 45 h 59"/>
                  <a:gd name="T8" fmla="*/ 46 w 59"/>
                  <a:gd name="T9" fmla="*/ 48 h 59"/>
                  <a:gd name="T10" fmla="*/ 47 w 59"/>
                  <a:gd name="T11" fmla="*/ 55 h 59"/>
                  <a:gd name="T12" fmla="*/ 33 w 59"/>
                  <a:gd name="T13" fmla="*/ 59 h 59"/>
                  <a:gd name="T14" fmla="*/ 30 w 59"/>
                  <a:gd name="T15" fmla="*/ 15 h 59"/>
                  <a:gd name="T16" fmla="*/ 38 w 59"/>
                  <a:gd name="T17" fmla="*/ 14 h 59"/>
                  <a:gd name="T18" fmla="*/ 39 w 59"/>
                  <a:gd name="T19" fmla="*/ 14 h 59"/>
                  <a:gd name="T20" fmla="*/ 51 w 59"/>
                  <a:gd name="T21" fmla="*/ 15 h 59"/>
                  <a:gd name="T22" fmla="*/ 33 w 59"/>
                  <a:gd name="T23" fmla="*/ 5 h 59"/>
                  <a:gd name="T24" fmla="*/ 31 w 59"/>
                  <a:gd name="T25" fmla="*/ 5 h 59"/>
                  <a:gd name="T26" fmla="*/ 32 w 59"/>
                  <a:gd name="T27" fmla="*/ 0 h 59"/>
                  <a:gd name="T28" fmla="*/ 46 w 59"/>
                  <a:gd name="T29" fmla="*/ 4 h 59"/>
                  <a:gd name="T30" fmla="*/ 58 w 59"/>
                  <a:gd name="T31" fmla="*/ 13 h 59"/>
                  <a:gd name="T32" fmla="*/ 53 w 59"/>
                  <a:gd name="T33" fmla="*/ 21 h 59"/>
                  <a:gd name="T34" fmla="*/ 44 w 59"/>
                  <a:gd name="T35" fmla="*/ 20 h 59"/>
                  <a:gd name="T36" fmla="*/ 39 w 59"/>
                  <a:gd name="T37" fmla="*/ 19 h 59"/>
                  <a:gd name="T38" fmla="*/ 30 w 59"/>
                  <a:gd name="T39" fmla="*/ 20 h 59"/>
                  <a:gd name="T40" fmla="*/ 39 w 59"/>
                  <a:gd name="T41" fmla="*/ 14 h 59"/>
                  <a:gd name="T42" fmla="*/ 30 w 59"/>
                  <a:gd name="T43" fmla="*/ 54 h 59"/>
                  <a:gd name="T44" fmla="*/ 20 w 59"/>
                  <a:gd name="T45" fmla="*/ 57 h 59"/>
                  <a:gd name="T46" fmla="*/ 30 w 59"/>
                  <a:gd name="T47" fmla="*/ 31 h 59"/>
                  <a:gd name="T48" fmla="*/ 30 w 59"/>
                  <a:gd name="T49" fmla="*/ 42 h 59"/>
                  <a:gd name="T50" fmla="*/ 24 w 59"/>
                  <a:gd name="T51" fmla="*/ 27 h 59"/>
                  <a:gd name="T52" fmla="*/ 30 w 59"/>
                  <a:gd name="T53" fmla="*/ 15 h 59"/>
                  <a:gd name="T54" fmla="*/ 20 w 59"/>
                  <a:gd name="T55" fmla="*/ 38 h 59"/>
                  <a:gd name="T56" fmla="*/ 30 w 59"/>
                  <a:gd name="T57" fmla="*/ 47 h 59"/>
                  <a:gd name="T58" fmla="*/ 30 w 59"/>
                  <a:gd name="T59" fmla="*/ 5 h 59"/>
                  <a:gd name="T60" fmla="*/ 20 w 59"/>
                  <a:gd name="T61" fmla="*/ 2 h 59"/>
                  <a:gd name="T62" fmla="*/ 20 w 59"/>
                  <a:gd name="T63" fmla="*/ 7 h 59"/>
                  <a:gd name="T64" fmla="*/ 20 w 59"/>
                  <a:gd name="T65" fmla="*/ 38 h 59"/>
                  <a:gd name="T66" fmla="*/ 20 w 59"/>
                  <a:gd name="T67" fmla="*/ 57 h 59"/>
                  <a:gd name="T68" fmla="*/ 20 w 59"/>
                  <a:gd name="T69" fmla="*/ 7 h 59"/>
                  <a:gd name="T70" fmla="*/ 20 w 59"/>
                  <a:gd name="T71" fmla="*/ 38 h 59"/>
                  <a:gd name="T72" fmla="*/ 20 w 59"/>
                  <a:gd name="T73" fmla="*/ 57 h 59"/>
                  <a:gd name="T74" fmla="*/ 19 w 59"/>
                  <a:gd name="T75" fmla="*/ 26 h 59"/>
                  <a:gd name="T76" fmla="*/ 20 w 59"/>
                  <a:gd name="T77" fmla="*/ 38 h 59"/>
                  <a:gd name="T78" fmla="*/ 2 w 59"/>
                  <a:gd name="T79" fmla="*/ 21 h 59"/>
                  <a:gd name="T80" fmla="*/ 18 w 59"/>
                  <a:gd name="T81" fmla="*/ 56 h 59"/>
                  <a:gd name="T82" fmla="*/ 20 w 59"/>
                  <a:gd name="T83" fmla="*/ 52 h 59"/>
                  <a:gd name="T84" fmla="*/ 8 w 59"/>
                  <a:gd name="T85" fmla="*/ 40 h 59"/>
                  <a:gd name="T86" fmla="*/ 15 w 59"/>
                  <a:gd name="T87" fmla="*/ 10 h 59"/>
                  <a:gd name="T88" fmla="*/ 20 w 59"/>
                  <a:gd name="T89"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59">
                    <a:moveTo>
                      <a:pt x="30" y="54"/>
                    </a:moveTo>
                    <a:cubicBezTo>
                      <a:pt x="31" y="54"/>
                      <a:pt x="32" y="54"/>
                      <a:pt x="33" y="54"/>
                    </a:cubicBezTo>
                    <a:cubicBezTo>
                      <a:pt x="35" y="54"/>
                      <a:pt x="37" y="54"/>
                      <a:pt x="39" y="54"/>
                    </a:cubicBezTo>
                    <a:cubicBezTo>
                      <a:pt x="40" y="54"/>
                      <a:pt x="41" y="54"/>
                      <a:pt x="42" y="54"/>
                    </a:cubicBezTo>
                    <a:cubicBezTo>
                      <a:pt x="42" y="53"/>
                      <a:pt x="42" y="53"/>
                      <a:pt x="42" y="52"/>
                    </a:cubicBezTo>
                    <a:cubicBezTo>
                      <a:pt x="41" y="52"/>
                      <a:pt x="41" y="51"/>
                      <a:pt x="41" y="50"/>
                    </a:cubicBezTo>
                    <a:cubicBezTo>
                      <a:pt x="39" y="50"/>
                      <a:pt x="38" y="50"/>
                      <a:pt x="36" y="49"/>
                    </a:cubicBezTo>
                    <a:cubicBezTo>
                      <a:pt x="34" y="49"/>
                      <a:pt x="32" y="48"/>
                      <a:pt x="30" y="47"/>
                    </a:cubicBezTo>
                    <a:cubicBezTo>
                      <a:pt x="30" y="42"/>
                      <a:pt x="30" y="42"/>
                      <a:pt x="30" y="42"/>
                    </a:cubicBezTo>
                    <a:cubicBezTo>
                      <a:pt x="31" y="42"/>
                      <a:pt x="31" y="43"/>
                      <a:pt x="32" y="43"/>
                    </a:cubicBezTo>
                    <a:cubicBezTo>
                      <a:pt x="32" y="43"/>
                      <a:pt x="32" y="43"/>
                      <a:pt x="32" y="43"/>
                    </a:cubicBezTo>
                    <a:cubicBezTo>
                      <a:pt x="34" y="44"/>
                      <a:pt x="35" y="44"/>
                      <a:pt x="37" y="45"/>
                    </a:cubicBezTo>
                    <a:cubicBezTo>
                      <a:pt x="39" y="45"/>
                      <a:pt x="41" y="45"/>
                      <a:pt x="43" y="46"/>
                    </a:cubicBezTo>
                    <a:cubicBezTo>
                      <a:pt x="43" y="46"/>
                      <a:pt x="43" y="46"/>
                      <a:pt x="43" y="46"/>
                    </a:cubicBezTo>
                    <a:cubicBezTo>
                      <a:pt x="44" y="46"/>
                      <a:pt x="45" y="46"/>
                      <a:pt x="46" y="48"/>
                    </a:cubicBezTo>
                    <a:cubicBezTo>
                      <a:pt x="46" y="49"/>
                      <a:pt x="46" y="50"/>
                      <a:pt x="46" y="51"/>
                    </a:cubicBezTo>
                    <a:cubicBezTo>
                      <a:pt x="46" y="52"/>
                      <a:pt x="47" y="53"/>
                      <a:pt x="47" y="55"/>
                    </a:cubicBezTo>
                    <a:cubicBezTo>
                      <a:pt x="47" y="55"/>
                      <a:pt x="47" y="55"/>
                      <a:pt x="47" y="55"/>
                    </a:cubicBezTo>
                    <a:cubicBezTo>
                      <a:pt x="48" y="56"/>
                      <a:pt x="47" y="58"/>
                      <a:pt x="45" y="58"/>
                    </a:cubicBezTo>
                    <a:cubicBezTo>
                      <a:pt x="43" y="58"/>
                      <a:pt x="41" y="59"/>
                      <a:pt x="39" y="59"/>
                    </a:cubicBezTo>
                    <a:cubicBezTo>
                      <a:pt x="37" y="59"/>
                      <a:pt x="35" y="59"/>
                      <a:pt x="33" y="59"/>
                    </a:cubicBezTo>
                    <a:cubicBezTo>
                      <a:pt x="32" y="59"/>
                      <a:pt x="31" y="59"/>
                      <a:pt x="30" y="59"/>
                    </a:cubicBezTo>
                    <a:cubicBezTo>
                      <a:pt x="30" y="54"/>
                      <a:pt x="30" y="54"/>
                      <a:pt x="30" y="54"/>
                    </a:cubicBezTo>
                    <a:close/>
                    <a:moveTo>
                      <a:pt x="30" y="15"/>
                    </a:moveTo>
                    <a:cubicBezTo>
                      <a:pt x="32" y="14"/>
                      <a:pt x="35" y="14"/>
                      <a:pt x="37" y="14"/>
                    </a:cubicBezTo>
                    <a:cubicBezTo>
                      <a:pt x="37" y="14"/>
                      <a:pt x="38" y="14"/>
                      <a:pt x="38" y="14"/>
                    </a:cubicBezTo>
                    <a:cubicBezTo>
                      <a:pt x="38" y="14"/>
                      <a:pt x="38" y="14"/>
                      <a:pt x="38" y="14"/>
                    </a:cubicBezTo>
                    <a:cubicBezTo>
                      <a:pt x="30" y="31"/>
                      <a:pt x="30" y="31"/>
                      <a:pt x="30" y="31"/>
                    </a:cubicBezTo>
                    <a:cubicBezTo>
                      <a:pt x="30" y="32"/>
                      <a:pt x="30" y="32"/>
                      <a:pt x="30" y="32"/>
                    </a:cubicBezTo>
                    <a:cubicBezTo>
                      <a:pt x="39" y="14"/>
                      <a:pt x="39" y="14"/>
                      <a:pt x="39" y="14"/>
                    </a:cubicBezTo>
                    <a:cubicBezTo>
                      <a:pt x="41" y="14"/>
                      <a:pt x="43" y="14"/>
                      <a:pt x="46" y="15"/>
                    </a:cubicBezTo>
                    <a:cubicBezTo>
                      <a:pt x="47" y="16"/>
                      <a:pt x="48" y="16"/>
                      <a:pt x="50" y="17"/>
                    </a:cubicBezTo>
                    <a:cubicBezTo>
                      <a:pt x="50" y="16"/>
                      <a:pt x="51" y="16"/>
                      <a:pt x="51" y="15"/>
                    </a:cubicBezTo>
                    <a:cubicBezTo>
                      <a:pt x="52" y="15"/>
                      <a:pt x="52" y="15"/>
                      <a:pt x="52" y="14"/>
                    </a:cubicBezTo>
                    <a:cubicBezTo>
                      <a:pt x="50" y="12"/>
                      <a:pt x="47" y="10"/>
                      <a:pt x="44" y="8"/>
                    </a:cubicBezTo>
                    <a:cubicBezTo>
                      <a:pt x="41" y="7"/>
                      <a:pt x="37" y="5"/>
                      <a:pt x="33" y="5"/>
                    </a:cubicBezTo>
                    <a:cubicBezTo>
                      <a:pt x="33" y="5"/>
                      <a:pt x="33" y="5"/>
                      <a:pt x="33" y="5"/>
                    </a:cubicBezTo>
                    <a:cubicBezTo>
                      <a:pt x="33" y="5"/>
                      <a:pt x="33" y="5"/>
                      <a:pt x="33" y="5"/>
                    </a:cubicBezTo>
                    <a:cubicBezTo>
                      <a:pt x="33" y="5"/>
                      <a:pt x="32" y="5"/>
                      <a:pt x="31" y="5"/>
                    </a:cubicBezTo>
                    <a:cubicBezTo>
                      <a:pt x="31" y="5"/>
                      <a:pt x="31" y="5"/>
                      <a:pt x="30" y="5"/>
                    </a:cubicBezTo>
                    <a:cubicBezTo>
                      <a:pt x="30" y="0"/>
                      <a:pt x="30" y="0"/>
                      <a:pt x="30" y="0"/>
                    </a:cubicBezTo>
                    <a:cubicBezTo>
                      <a:pt x="31" y="0"/>
                      <a:pt x="31" y="0"/>
                      <a:pt x="32" y="0"/>
                    </a:cubicBezTo>
                    <a:cubicBezTo>
                      <a:pt x="33" y="0"/>
                      <a:pt x="33" y="0"/>
                      <a:pt x="34" y="0"/>
                    </a:cubicBezTo>
                    <a:cubicBezTo>
                      <a:pt x="34" y="0"/>
                      <a:pt x="34" y="0"/>
                      <a:pt x="34" y="0"/>
                    </a:cubicBezTo>
                    <a:cubicBezTo>
                      <a:pt x="38" y="1"/>
                      <a:pt x="42" y="2"/>
                      <a:pt x="46" y="4"/>
                    </a:cubicBezTo>
                    <a:cubicBezTo>
                      <a:pt x="50" y="6"/>
                      <a:pt x="54" y="9"/>
                      <a:pt x="58" y="12"/>
                    </a:cubicBezTo>
                    <a:cubicBezTo>
                      <a:pt x="58" y="12"/>
                      <a:pt x="58" y="12"/>
                      <a:pt x="58" y="12"/>
                    </a:cubicBezTo>
                    <a:cubicBezTo>
                      <a:pt x="58" y="12"/>
                      <a:pt x="58" y="13"/>
                      <a:pt x="58" y="13"/>
                    </a:cubicBezTo>
                    <a:cubicBezTo>
                      <a:pt x="59" y="14"/>
                      <a:pt x="59" y="15"/>
                      <a:pt x="58" y="16"/>
                    </a:cubicBezTo>
                    <a:cubicBezTo>
                      <a:pt x="57" y="17"/>
                      <a:pt x="56" y="18"/>
                      <a:pt x="55" y="19"/>
                    </a:cubicBezTo>
                    <a:cubicBezTo>
                      <a:pt x="54" y="19"/>
                      <a:pt x="53" y="20"/>
                      <a:pt x="53" y="21"/>
                    </a:cubicBezTo>
                    <a:cubicBezTo>
                      <a:pt x="53" y="21"/>
                      <a:pt x="53" y="21"/>
                      <a:pt x="53" y="21"/>
                    </a:cubicBezTo>
                    <a:cubicBezTo>
                      <a:pt x="52" y="22"/>
                      <a:pt x="51" y="23"/>
                      <a:pt x="50" y="22"/>
                    </a:cubicBezTo>
                    <a:cubicBezTo>
                      <a:pt x="48" y="21"/>
                      <a:pt x="46" y="20"/>
                      <a:pt x="44" y="20"/>
                    </a:cubicBezTo>
                    <a:cubicBezTo>
                      <a:pt x="42" y="19"/>
                      <a:pt x="41" y="19"/>
                      <a:pt x="39" y="19"/>
                    </a:cubicBezTo>
                    <a:cubicBezTo>
                      <a:pt x="39" y="19"/>
                      <a:pt x="39" y="19"/>
                      <a:pt x="39" y="19"/>
                    </a:cubicBezTo>
                    <a:cubicBezTo>
                      <a:pt x="39" y="19"/>
                      <a:pt x="39" y="19"/>
                      <a:pt x="39" y="19"/>
                    </a:cubicBezTo>
                    <a:cubicBezTo>
                      <a:pt x="38" y="19"/>
                      <a:pt x="38" y="19"/>
                      <a:pt x="38" y="18"/>
                    </a:cubicBezTo>
                    <a:cubicBezTo>
                      <a:pt x="38" y="18"/>
                      <a:pt x="37" y="18"/>
                      <a:pt x="37" y="18"/>
                    </a:cubicBezTo>
                    <a:cubicBezTo>
                      <a:pt x="35" y="18"/>
                      <a:pt x="32" y="19"/>
                      <a:pt x="30" y="20"/>
                    </a:cubicBezTo>
                    <a:cubicBezTo>
                      <a:pt x="30" y="15"/>
                      <a:pt x="30" y="15"/>
                      <a:pt x="30" y="15"/>
                    </a:cubicBezTo>
                    <a:close/>
                    <a:moveTo>
                      <a:pt x="39" y="14"/>
                    </a:moveTo>
                    <a:cubicBezTo>
                      <a:pt x="39" y="14"/>
                      <a:pt x="39" y="14"/>
                      <a:pt x="39" y="14"/>
                    </a:cubicBezTo>
                    <a:close/>
                    <a:moveTo>
                      <a:pt x="20" y="52"/>
                    </a:moveTo>
                    <a:cubicBezTo>
                      <a:pt x="22" y="53"/>
                      <a:pt x="24" y="53"/>
                      <a:pt x="26" y="54"/>
                    </a:cubicBezTo>
                    <a:cubicBezTo>
                      <a:pt x="28" y="54"/>
                      <a:pt x="29" y="54"/>
                      <a:pt x="30" y="54"/>
                    </a:cubicBezTo>
                    <a:cubicBezTo>
                      <a:pt x="30" y="59"/>
                      <a:pt x="30" y="59"/>
                      <a:pt x="30" y="59"/>
                    </a:cubicBezTo>
                    <a:cubicBezTo>
                      <a:pt x="29" y="59"/>
                      <a:pt x="27" y="59"/>
                      <a:pt x="25" y="59"/>
                    </a:cubicBezTo>
                    <a:cubicBezTo>
                      <a:pt x="24" y="58"/>
                      <a:pt x="22" y="58"/>
                      <a:pt x="20" y="57"/>
                    </a:cubicBezTo>
                    <a:cubicBezTo>
                      <a:pt x="20" y="52"/>
                      <a:pt x="20" y="52"/>
                      <a:pt x="20" y="52"/>
                    </a:cubicBezTo>
                    <a:cubicBezTo>
                      <a:pt x="30" y="32"/>
                      <a:pt x="30" y="32"/>
                      <a:pt x="30" y="32"/>
                    </a:cubicBezTo>
                    <a:cubicBezTo>
                      <a:pt x="30" y="31"/>
                      <a:pt x="30" y="31"/>
                      <a:pt x="30" y="31"/>
                    </a:cubicBezTo>
                    <a:cubicBezTo>
                      <a:pt x="20" y="52"/>
                      <a:pt x="20" y="52"/>
                      <a:pt x="20" y="52"/>
                    </a:cubicBezTo>
                    <a:close/>
                    <a:moveTo>
                      <a:pt x="30" y="47"/>
                    </a:moveTo>
                    <a:cubicBezTo>
                      <a:pt x="30" y="42"/>
                      <a:pt x="30" y="42"/>
                      <a:pt x="30" y="42"/>
                    </a:cubicBezTo>
                    <a:cubicBezTo>
                      <a:pt x="28" y="40"/>
                      <a:pt x="26" y="38"/>
                      <a:pt x="25" y="36"/>
                    </a:cubicBezTo>
                    <a:cubicBezTo>
                      <a:pt x="23" y="33"/>
                      <a:pt x="23" y="30"/>
                      <a:pt x="24" y="27"/>
                    </a:cubicBezTo>
                    <a:cubicBezTo>
                      <a:pt x="24" y="27"/>
                      <a:pt x="24" y="27"/>
                      <a:pt x="24" y="27"/>
                    </a:cubicBezTo>
                    <a:cubicBezTo>
                      <a:pt x="24" y="25"/>
                      <a:pt x="26" y="23"/>
                      <a:pt x="28" y="21"/>
                    </a:cubicBezTo>
                    <a:cubicBezTo>
                      <a:pt x="29" y="21"/>
                      <a:pt x="30" y="20"/>
                      <a:pt x="30" y="20"/>
                    </a:cubicBezTo>
                    <a:cubicBezTo>
                      <a:pt x="30" y="15"/>
                      <a:pt x="30" y="15"/>
                      <a:pt x="30" y="15"/>
                    </a:cubicBezTo>
                    <a:cubicBezTo>
                      <a:pt x="29" y="15"/>
                      <a:pt x="27" y="16"/>
                      <a:pt x="26" y="17"/>
                    </a:cubicBezTo>
                    <a:cubicBezTo>
                      <a:pt x="23" y="19"/>
                      <a:pt x="21" y="21"/>
                      <a:pt x="20" y="23"/>
                    </a:cubicBezTo>
                    <a:cubicBezTo>
                      <a:pt x="20" y="38"/>
                      <a:pt x="20" y="38"/>
                      <a:pt x="20" y="38"/>
                    </a:cubicBezTo>
                    <a:cubicBezTo>
                      <a:pt x="20" y="38"/>
                      <a:pt x="20" y="38"/>
                      <a:pt x="20" y="38"/>
                    </a:cubicBezTo>
                    <a:cubicBezTo>
                      <a:pt x="22" y="42"/>
                      <a:pt x="26" y="45"/>
                      <a:pt x="30" y="47"/>
                    </a:cubicBezTo>
                    <a:cubicBezTo>
                      <a:pt x="30" y="47"/>
                      <a:pt x="30" y="47"/>
                      <a:pt x="30" y="47"/>
                    </a:cubicBezTo>
                    <a:cubicBezTo>
                      <a:pt x="30" y="47"/>
                      <a:pt x="30" y="47"/>
                      <a:pt x="30" y="47"/>
                    </a:cubicBezTo>
                    <a:close/>
                    <a:moveTo>
                      <a:pt x="30" y="0"/>
                    </a:moveTo>
                    <a:cubicBezTo>
                      <a:pt x="30" y="5"/>
                      <a:pt x="30" y="5"/>
                      <a:pt x="30" y="5"/>
                    </a:cubicBezTo>
                    <a:cubicBezTo>
                      <a:pt x="30" y="5"/>
                      <a:pt x="30" y="5"/>
                      <a:pt x="30" y="5"/>
                    </a:cubicBezTo>
                    <a:cubicBezTo>
                      <a:pt x="27" y="5"/>
                      <a:pt x="23" y="5"/>
                      <a:pt x="20" y="7"/>
                    </a:cubicBezTo>
                    <a:cubicBezTo>
                      <a:pt x="20" y="2"/>
                      <a:pt x="20" y="2"/>
                      <a:pt x="20" y="2"/>
                    </a:cubicBezTo>
                    <a:cubicBezTo>
                      <a:pt x="23" y="0"/>
                      <a:pt x="27" y="0"/>
                      <a:pt x="30" y="0"/>
                    </a:cubicBezTo>
                    <a:close/>
                    <a:moveTo>
                      <a:pt x="20" y="2"/>
                    </a:moveTo>
                    <a:cubicBezTo>
                      <a:pt x="20" y="7"/>
                      <a:pt x="20" y="7"/>
                      <a:pt x="20" y="7"/>
                    </a:cubicBezTo>
                    <a:cubicBezTo>
                      <a:pt x="20" y="2"/>
                      <a:pt x="20" y="2"/>
                      <a:pt x="20" y="2"/>
                    </a:cubicBezTo>
                    <a:close/>
                    <a:moveTo>
                      <a:pt x="20" y="23"/>
                    </a:moveTo>
                    <a:cubicBezTo>
                      <a:pt x="20" y="38"/>
                      <a:pt x="20" y="38"/>
                      <a:pt x="20" y="38"/>
                    </a:cubicBezTo>
                    <a:cubicBezTo>
                      <a:pt x="20" y="23"/>
                      <a:pt x="20" y="23"/>
                      <a:pt x="20" y="23"/>
                    </a:cubicBezTo>
                    <a:close/>
                    <a:moveTo>
                      <a:pt x="20" y="52"/>
                    </a:moveTo>
                    <a:cubicBezTo>
                      <a:pt x="20" y="57"/>
                      <a:pt x="20" y="57"/>
                      <a:pt x="20" y="57"/>
                    </a:cubicBezTo>
                    <a:lnTo>
                      <a:pt x="20" y="52"/>
                    </a:lnTo>
                    <a:close/>
                    <a:moveTo>
                      <a:pt x="20" y="2"/>
                    </a:moveTo>
                    <a:cubicBezTo>
                      <a:pt x="20" y="7"/>
                      <a:pt x="20" y="7"/>
                      <a:pt x="20" y="7"/>
                    </a:cubicBezTo>
                    <a:cubicBezTo>
                      <a:pt x="20" y="2"/>
                      <a:pt x="20" y="2"/>
                      <a:pt x="20" y="2"/>
                    </a:cubicBezTo>
                    <a:close/>
                    <a:moveTo>
                      <a:pt x="20" y="23"/>
                    </a:moveTo>
                    <a:cubicBezTo>
                      <a:pt x="20" y="38"/>
                      <a:pt x="20" y="38"/>
                      <a:pt x="20" y="38"/>
                    </a:cubicBezTo>
                    <a:cubicBezTo>
                      <a:pt x="20" y="23"/>
                      <a:pt x="20" y="23"/>
                      <a:pt x="20" y="23"/>
                    </a:cubicBezTo>
                    <a:close/>
                    <a:moveTo>
                      <a:pt x="20" y="52"/>
                    </a:moveTo>
                    <a:cubicBezTo>
                      <a:pt x="20" y="57"/>
                      <a:pt x="20" y="57"/>
                      <a:pt x="20" y="57"/>
                    </a:cubicBezTo>
                    <a:lnTo>
                      <a:pt x="20" y="52"/>
                    </a:lnTo>
                    <a:close/>
                    <a:moveTo>
                      <a:pt x="20" y="38"/>
                    </a:moveTo>
                    <a:cubicBezTo>
                      <a:pt x="18" y="34"/>
                      <a:pt x="18" y="30"/>
                      <a:pt x="19" y="26"/>
                    </a:cubicBezTo>
                    <a:cubicBezTo>
                      <a:pt x="19" y="26"/>
                      <a:pt x="19" y="26"/>
                      <a:pt x="19" y="26"/>
                    </a:cubicBezTo>
                    <a:cubicBezTo>
                      <a:pt x="19" y="25"/>
                      <a:pt x="20" y="24"/>
                      <a:pt x="20" y="23"/>
                    </a:cubicBezTo>
                    <a:cubicBezTo>
                      <a:pt x="20" y="38"/>
                      <a:pt x="20" y="38"/>
                      <a:pt x="20" y="38"/>
                    </a:cubicBezTo>
                    <a:close/>
                    <a:moveTo>
                      <a:pt x="20" y="2"/>
                    </a:moveTo>
                    <a:cubicBezTo>
                      <a:pt x="17" y="3"/>
                      <a:pt x="15" y="4"/>
                      <a:pt x="12" y="6"/>
                    </a:cubicBezTo>
                    <a:cubicBezTo>
                      <a:pt x="7" y="10"/>
                      <a:pt x="3" y="15"/>
                      <a:pt x="2" y="21"/>
                    </a:cubicBezTo>
                    <a:cubicBezTo>
                      <a:pt x="2" y="22"/>
                      <a:pt x="2" y="22"/>
                      <a:pt x="2" y="22"/>
                    </a:cubicBezTo>
                    <a:cubicBezTo>
                      <a:pt x="0" y="29"/>
                      <a:pt x="1" y="36"/>
                      <a:pt x="3" y="42"/>
                    </a:cubicBezTo>
                    <a:cubicBezTo>
                      <a:pt x="6" y="48"/>
                      <a:pt x="12" y="53"/>
                      <a:pt x="18" y="56"/>
                    </a:cubicBezTo>
                    <a:cubicBezTo>
                      <a:pt x="18" y="56"/>
                      <a:pt x="18" y="56"/>
                      <a:pt x="18" y="56"/>
                    </a:cubicBezTo>
                    <a:cubicBezTo>
                      <a:pt x="19" y="57"/>
                      <a:pt x="20" y="57"/>
                      <a:pt x="20" y="57"/>
                    </a:cubicBezTo>
                    <a:cubicBezTo>
                      <a:pt x="20" y="52"/>
                      <a:pt x="20" y="52"/>
                      <a:pt x="20" y="52"/>
                    </a:cubicBezTo>
                    <a:cubicBezTo>
                      <a:pt x="20" y="52"/>
                      <a:pt x="20" y="52"/>
                      <a:pt x="20" y="52"/>
                    </a:cubicBezTo>
                    <a:cubicBezTo>
                      <a:pt x="20" y="52"/>
                      <a:pt x="20" y="52"/>
                      <a:pt x="20" y="52"/>
                    </a:cubicBezTo>
                    <a:cubicBezTo>
                      <a:pt x="15" y="50"/>
                      <a:pt x="10" y="45"/>
                      <a:pt x="8" y="40"/>
                    </a:cubicBezTo>
                    <a:cubicBezTo>
                      <a:pt x="5" y="35"/>
                      <a:pt x="5" y="29"/>
                      <a:pt x="6" y="23"/>
                    </a:cubicBezTo>
                    <a:cubicBezTo>
                      <a:pt x="6" y="23"/>
                      <a:pt x="6" y="23"/>
                      <a:pt x="6" y="23"/>
                    </a:cubicBezTo>
                    <a:cubicBezTo>
                      <a:pt x="8" y="17"/>
                      <a:pt x="11" y="13"/>
                      <a:pt x="15" y="10"/>
                    </a:cubicBezTo>
                    <a:cubicBezTo>
                      <a:pt x="17" y="8"/>
                      <a:pt x="18" y="7"/>
                      <a:pt x="20" y="7"/>
                    </a:cubicBezTo>
                    <a:cubicBezTo>
                      <a:pt x="20" y="2"/>
                      <a:pt x="20" y="2"/>
                      <a:pt x="20" y="2"/>
                    </a:cubicBezTo>
                    <a:close/>
                    <a:moveTo>
                      <a:pt x="20" y="52"/>
                    </a:moveTo>
                    <a:cubicBezTo>
                      <a:pt x="20" y="52"/>
                      <a:pt x="20" y="52"/>
                      <a:pt x="2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3" name="Freeform 219"/>
              <p:cNvSpPr>
                <a:spLocks noEditPoints="1"/>
              </p:cNvSpPr>
              <p:nvPr/>
            </p:nvSpPr>
            <p:spPr bwMode="auto">
              <a:xfrm>
                <a:off x="6577023" y="2262202"/>
                <a:ext cx="277814" cy="296865"/>
              </a:xfrm>
              <a:custGeom>
                <a:avLst/>
                <a:gdLst>
                  <a:gd name="T0" fmla="*/ 108 w 123"/>
                  <a:gd name="T1" fmla="*/ 83 h 131"/>
                  <a:gd name="T2" fmla="*/ 118 w 123"/>
                  <a:gd name="T3" fmla="*/ 66 h 131"/>
                  <a:gd name="T4" fmla="*/ 93 w 123"/>
                  <a:gd name="T5" fmla="*/ 63 h 131"/>
                  <a:gd name="T6" fmla="*/ 81 w 123"/>
                  <a:gd name="T7" fmla="*/ 73 h 131"/>
                  <a:gd name="T8" fmla="*/ 80 w 123"/>
                  <a:gd name="T9" fmla="*/ 73 h 131"/>
                  <a:gd name="T10" fmla="*/ 80 w 123"/>
                  <a:gd name="T11" fmla="*/ 60 h 131"/>
                  <a:gd name="T12" fmla="*/ 82 w 123"/>
                  <a:gd name="T13" fmla="*/ 29 h 131"/>
                  <a:gd name="T14" fmla="*/ 72 w 123"/>
                  <a:gd name="T15" fmla="*/ 18 h 131"/>
                  <a:gd name="T16" fmla="*/ 64 w 123"/>
                  <a:gd name="T17" fmla="*/ 2 h 131"/>
                  <a:gd name="T18" fmla="*/ 85 w 123"/>
                  <a:gd name="T19" fmla="*/ 26 h 131"/>
                  <a:gd name="T20" fmla="*/ 84 w 123"/>
                  <a:gd name="T21" fmla="*/ 63 h 131"/>
                  <a:gd name="T22" fmla="*/ 83 w 123"/>
                  <a:gd name="T23" fmla="*/ 69 h 131"/>
                  <a:gd name="T24" fmla="*/ 83 w 123"/>
                  <a:gd name="T25" fmla="*/ 69 h 131"/>
                  <a:gd name="T26" fmla="*/ 88 w 123"/>
                  <a:gd name="T27" fmla="*/ 62 h 131"/>
                  <a:gd name="T28" fmla="*/ 117 w 123"/>
                  <a:gd name="T29" fmla="*/ 37 h 131"/>
                  <a:gd name="T30" fmla="*/ 123 w 123"/>
                  <a:gd name="T31" fmla="*/ 74 h 131"/>
                  <a:gd name="T32" fmla="*/ 110 w 123"/>
                  <a:gd name="T33" fmla="*/ 87 h 131"/>
                  <a:gd name="T34" fmla="*/ 102 w 123"/>
                  <a:gd name="T35" fmla="*/ 91 h 131"/>
                  <a:gd name="T36" fmla="*/ 101 w 123"/>
                  <a:gd name="T37" fmla="*/ 93 h 131"/>
                  <a:gd name="T38" fmla="*/ 109 w 123"/>
                  <a:gd name="T39" fmla="*/ 90 h 131"/>
                  <a:gd name="T40" fmla="*/ 123 w 123"/>
                  <a:gd name="T41" fmla="*/ 90 h 131"/>
                  <a:gd name="T42" fmla="*/ 79 w 123"/>
                  <a:gd name="T43" fmla="*/ 126 h 131"/>
                  <a:gd name="T44" fmla="*/ 62 w 123"/>
                  <a:gd name="T45" fmla="*/ 115 h 131"/>
                  <a:gd name="T46" fmla="*/ 62 w 123"/>
                  <a:gd name="T47" fmla="*/ 56 h 131"/>
                  <a:gd name="T48" fmla="*/ 67 w 123"/>
                  <a:gd name="T49" fmla="*/ 110 h 131"/>
                  <a:gd name="T50" fmla="*/ 82 w 123"/>
                  <a:gd name="T51" fmla="*/ 123 h 131"/>
                  <a:gd name="T52" fmla="*/ 117 w 123"/>
                  <a:gd name="T53" fmla="*/ 92 h 131"/>
                  <a:gd name="T54" fmla="*/ 102 w 123"/>
                  <a:gd name="T55" fmla="*/ 98 h 131"/>
                  <a:gd name="T56" fmla="*/ 96 w 123"/>
                  <a:gd name="T57" fmla="*/ 92 h 131"/>
                  <a:gd name="T58" fmla="*/ 62 w 123"/>
                  <a:gd name="T59" fmla="*/ 6 h 131"/>
                  <a:gd name="T60" fmla="*/ 35 w 123"/>
                  <a:gd name="T61" fmla="*/ 44 h 131"/>
                  <a:gd name="T62" fmla="*/ 44 w 123"/>
                  <a:gd name="T63" fmla="*/ 61 h 131"/>
                  <a:gd name="T64" fmla="*/ 43 w 123"/>
                  <a:gd name="T65" fmla="*/ 73 h 131"/>
                  <a:gd name="T66" fmla="*/ 36 w 123"/>
                  <a:gd name="T67" fmla="*/ 72 h 131"/>
                  <a:gd name="T68" fmla="*/ 30 w 123"/>
                  <a:gd name="T69" fmla="*/ 63 h 131"/>
                  <a:gd name="T70" fmla="*/ 6 w 123"/>
                  <a:gd name="T71" fmla="*/ 57 h 131"/>
                  <a:gd name="T72" fmla="*/ 13 w 123"/>
                  <a:gd name="T73" fmla="*/ 82 h 131"/>
                  <a:gd name="T74" fmla="*/ 24 w 123"/>
                  <a:gd name="T75" fmla="*/ 87 h 131"/>
                  <a:gd name="T76" fmla="*/ 25 w 123"/>
                  <a:gd name="T77" fmla="*/ 97 h 131"/>
                  <a:gd name="T78" fmla="*/ 12 w 123"/>
                  <a:gd name="T79" fmla="*/ 95 h 131"/>
                  <a:gd name="T80" fmla="*/ 30 w 123"/>
                  <a:gd name="T81" fmla="*/ 125 h 131"/>
                  <a:gd name="T82" fmla="*/ 54 w 123"/>
                  <a:gd name="T83" fmla="*/ 114 h 131"/>
                  <a:gd name="T84" fmla="*/ 59 w 123"/>
                  <a:gd name="T85" fmla="*/ 59 h 131"/>
                  <a:gd name="T86" fmla="*/ 61 w 123"/>
                  <a:gd name="T87" fmla="*/ 115 h 131"/>
                  <a:gd name="T88" fmla="*/ 46 w 123"/>
                  <a:gd name="T89" fmla="*/ 124 h 131"/>
                  <a:gd name="T90" fmla="*/ 10 w 123"/>
                  <a:gd name="T91" fmla="*/ 114 h 131"/>
                  <a:gd name="T92" fmla="*/ 14 w 123"/>
                  <a:gd name="T93" fmla="*/ 90 h 131"/>
                  <a:gd name="T94" fmla="*/ 22 w 123"/>
                  <a:gd name="T95" fmla="*/ 93 h 131"/>
                  <a:gd name="T96" fmla="*/ 22 w 123"/>
                  <a:gd name="T97" fmla="*/ 91 h 131"/>
                  <a:gd name="T98" fmla="*/ 13 w 123"/>
                  <a:gd name="T99" fmla="*/ 87 h 131"/>
                  <a:gd name="T100" fmla="*/ 0 w 123"/>
                  <a:gd name="T101" fmla="*/ 74 h 131"/>
                  <a:gd name="T102" fmla="*/ 4 w 123"/>
                  <a:gd name="T103" fmla="*/ 38 h 131"/>
                  <a:gd name="T104" fmla="*/ 35 w 123"/>
                  <a:gd name="T105" fmla="*/ 62 h 131"/>
                  <a:gd name="T106" fmla="*/ 40 w 123"/>
                  <a:gd name="T107" fmla="*/ 69 h 131"/>
                  <a:gd name="T108" fmla="*/ 40 w 123"/>
                  <a:gd name="T109" fmla="*/ 69 h 131"/>
                  <a:gd name="T110" fmla="*/ 39 w 123"/>
                  <a:gd name="T111" fmla="*/ 63 h 131"/>
                  <a:gd name="T112" fmla="*/ 30 w 123"/>
                  <a:gd name="T113" fmla="*/ 44 h 131"/>
                  <a:gd name="T114" fmla="*/ 59 w 123"/>
                  <a:gd name="T115" fmla="*/ 2 h 131"/>
                  <a:gd name="T116" fmla="*/ 62 w 123"/>
                  <a:gd name="T117" fmla="*/ 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31">
                    <a:moveTo>
                      <a:pt x="99" y="87"/>
                    </a:moveTo>
                    <a:cubicBezTo>
                      <a:pt x="102" y="85"/>
                      <a:pt x="105" y="84"/>
                      <a:pt x="108" y="83"/>
                    </a:cubicBezTo>
                    <a:cubicBezTo>
                      <a:pt x="108" y="83"/>
                      <a:pt x="108" y="83"/>
                      <a:pt x="108" y="83"/>
                    </a:cubicBezTo>
                    <a:cubicBezTo>
                      <a:pt x="108" y="83"/>
                      <a:pt x="108" y="83"/>
                      <a:pt x="108" y="83"/>
                    </a:cubicBezTo>
                    <a:cubicBezTo>
                      <a:pt x="109" y="83"/>
                      <a:pt x="110" y="82"/>
                      <a:pt x="111" y="82"/>
                    </a:cubicBezTo>
                    <a:cubicBezTo>
                      <a:pt x="113" y="81"/>
                      <a:pt x="115" y="81"/>
                      <a:pt x="117" y="80"/>
                    </a:cubicBezTo>
                    <a:cubicBezTo>
                      <a:pt x="117" y="77"/>
                      <a:pt x="118" y="75"/>
                      <a:pt x="118" y="73"/>
                    </a:cubicBezTo>
                    <a:cubicBezTo>
                      <a:pt x="118" y="71"/>
                      <a:pt x="118" y="68"/>
                      <a:pt x="118" y="66"/>
                    </a:cubicBezTo>
                    <a:cubicBezTo>
                      <a:pt x="118" y="63"/>
                      <a:pt x="117" y="60"/>
                      <a:pt x="117" y="57"/>
                    </a:cubicBezTo>
                    <a:cubicBezTo>
                      <a:pt x="116" y="52"/>
                      <a:pt x="116" y="48"/>
                      <a:pt x="115" y="43"/>
                    </a:cubicBezTo>
                    <a:cubicBezTo>
                      <a:pt x="114" y="44"/>
                      <a:pt x="113" y="44"/>
                      <a:pt x="112" y="45"/>
                    </a:cubicBezTo>
                    <a:cubicBezTo>
                      <a:pt x="104" y="49"/>
                      <a:pt x="96" y="53"/>
                      <a:pt x="93" y="63"/>
                    </a:cubicBezTo>
                    <a:cubicBezTo>
                      <a:pt x="93" y="64"/>
                      <a:pt x="92" y="67"/>
                      <a:pt x="91" y="69"/>
                    </a:cubicBezTo>
                    <a:cubicBezTo>
                      <a:pt x="90" y="70"/>
                      <a:pt x="89" y="71"/>
                      <a:pt x="87" y="72"/>
                    </a:cubicBezTo>
                    <a:cubicBezTo>
                      <a:pt x="86" y="74"/>
                      <a:pt x="84" y="74"/>
                      <a:pt x="82" y="74"/>
                    </a:cubicBezTo>
                    <a:cubicBezTo>
                      <a:pt x="82" y="74"/>
                      <a:pt x="81" y="73"/>
                      <a:pt x="81" y="73"/>
                    </a:cubicBezTo>
                    <a:cubicBezTo>
                      <a:pt x="81" y="73"/>
                      <a:pt x="81" y="73"/>
                      <a:pt x="81" y="73"/>
                    </a:cubicBezTo>
                    <a:cubicBezTo>
                      <a:pt x="81" y="73"/>
                      <a:pt x="81" y="73"/>
                      <a:pt x="81" y="73"/>
                    </a:cubicBezTo>
                    <a:cubicBezTo>
                      <a:pt x="80" y="73"/>
                      <a:pt x="80" y="73"/>
                      <a:pt x="80" y="73"/>
                    </a:cubicBezTo>
                    <a:cubicBezTo>
                      <a:pt x="80" y="73"/>
                      <a:pt x="80" y="73"/>
                      <a:pt x="80" y="73"/>
                    </a:cubicBezTo>
                    <a:cubicBezTo>
                      <a:pt x="78" y="71"/>
                      <a:pt x="77" y="69"/>
                      <a:pt x="78" y="66"/>
                    </a:cubicBezTo>
                    <a:cubicBezTo>
                      <a:pt x="78" y="64"/>
                      <a:pt x="79" y="62"/>
                      <a:pt x="80" y="61"/>
                    </a:cubicBezTo>
                    <a:cubicBezTo>
                      <a:pt x="80" y="61"/>
                      <a:pt x="80" y="60"/>
                      <a:pt x="80" y="60"/>
                    </a:cubicBezTo>
                    <a:cubicBezTo>
                      <a:pt x="80" y="60"/>
                      <a:pt x="80" y="60"/>
                      <a:pt x="80" y="60"/>
                    </a:cubicBezTo>
                    <a:cubicBezTo>
                      <a:pt x="81" y="59"/>
                      <a:pt x="82" y="58"/>
                      <a:pt x="83" y="57"/>
                    </a:cubicBezTo>
                    <a:cubicBezTo>
                      <a:pt x="86" y="53"/>
                      <a:pt x="89" y="49"/>
                      <a:pt x="89" y="44"/>
                    </a:cubicBezTo>
                    <a:cubicBezTo>
                      <a:pt x="89" y="39"/>
                      <a:pt x="85" y="34"/>
                      <a:pt x="82" y="29"/>
                    </a:cubicBezTo>
                    <a:cubicBezTo>
                      <a:pt x="82" y="29"/>
                      <a:pt x="82" y="29"/>
                      <a:pt x="82" y="29"/>
                    </a:cubicBezTo>
                    <a:cubicBezTo>
                      <a:pt x="82" y="29"/>
                      <a:pt x="82" y="29"/>
                      <a:pt x="82" y="29"/>
                    </a:cubicBezTo>
                    <a:cubicBezTo>
                      <a:pt x="81" y="29"/>
                      <a:pt x="81" y="29"/>
                      <a:pt x="81" y="29"/>
                    </a:cubicBezTo>
                    <a:cubicBezTo>
                      <a:pt x="81" y="29"/>
                      <a:pt x="81" y="29"/>
                      <a:pt x="81" y="29"/>
                    </a:cubicBezTo>
                    <a:cubicBezTo>
                      <a:pt x="78" y="25"/>
                      <a:pt x="75" y="22"/>
                      <a:pt x="72" y="18"/>
                    </a:cubicBezTo>
                    <a:cubicBezTo>
                      <a:pt x="68" y="14"/>
                      <a:pt x="65" y="11"/>
                      <a:pt x="62" y="6"/>
                    </a:cubicBezTo>
                    <a:cubicBezTo>
                      <a:pt x="62" y="0"/>
                      <a:pt x="62" y="0"/>
                      <a:pt x="62" y="0"/>
                    </a:cubicBezTo>
                    <a:cubicBezTo>
                      <a:pt x="62" y="0"/>
                      <a:pt x="62" y="0"/>
                      <a:pt x="62" y="0"/>
                    </a:cubicBezTo>
                    <a:cubicBezTo>
                      <a:pt x="63" y="0"/>
                      <a:pt x="64" y="1"/>
                      <a:pt x="64" y="2"/>
                    </a:cubicBezTo>
                    <a:cubicBezTo>
                      <a:pt x="67" y="6"/>
                      <a:pt x="71" y="11"/>
                      <a:pt x="75" y="15"/>
                    </a:cubicBezTo>
                    <a:cubicBezTo>
                      <a:pt x="79" y="18"/>
                      <a:pt x="82" y="22"/>
                      <a:pt x="85" y="26"/>
                    </a:cubicBezTo>
                    <a:cubicBezTo>
                      <a:pt x="85" y="26"/>
                      <a:pt x="85" y="26"/>
                      <a:pt x="85" y="26"/>
                    </a:cubicBezTo>
                    <a:cubicBezTo>
                      <a:pt x="85" y="26"/>
                      <a:pt x="85" y="26"/>
                      <a:pt x="85" y="26"/>
                    </a:cubicBezTo>
                    <a:cubicBezTo>
                      <a:pt x="85" y="26"/>
                      <a:pt x="85" y="26"/>
                      <a:pt x="85" y="26"/>
                    </a:cubicBezTo>
                    <a:cubicBezTo>
                      <a:pt x="89" y="31"/>
                      <a:pt x="94" y="37"/>
                      <a:pt x="93" y="44"/>
                    </a:cubicBezTo>
                    <a:cubicBezTo>
                      <a:pt x="93" y="51"/>
                      <a:pt x="90" y="55"/>
                      <a:pt x="86" y="60"/>
                    </a:cubicBezTo>
                    <a:cubicBezTo>
                      <a:pt x="86" y="61"/>
                      <a:pt x="85" y="62"/>
                      <a:pt x="84" y="63"/>
                    </a:cubicBezTo>
                    <a:cubicBezTo>
                      <a:pt x="84" y="63"/>
                      <a:pt x="84" y="63"/>
                      <a:pt x="84" y="63"/>
                    </a:cubicBezTo>
                    <a:cubicBezTo>
                      <a:pt x="84" y="63"/>
                      <a:pt x="84" y="63"/>
                      <a:pt x="84" y="63"/>
                    </a:cubicBezTo>
                    <a:cubicBezTo>
                      <a:pt x="83" y="64"/>
                      <a:pt x="83" y="66"/>
                      <a:pt x="82" y="67"/>
                    </a:cubicBezTo>
                    <a:cubicBezTo>
                      <a:pt x="82" y="68"/>
                      <a:pt x="82" y="68"/>
                      <a:pt x="83" y="69"/>
                    </a:cubicBezTo>
                    <a:cubicBezTo>
                      <a:pt x="83" y="69"/>
                      <a:pt x="83" y="69"/>
                      <a:pt x="83" y="69"/>
                    </a:cubicBezTo>
                    <a:cubicBezTo>
                      <a:pt x="83" y="69"/>
                      <a:pt x="83" y="69"/>
                      <a:pt x="83" y="69"/>
                    </a:cubicBezTo>
                    <a:cubicBezTo>
                      <a:pt x="83" y="69"/>
                      <a:pt x="83" y="69"/>
                      <a:pt x="83" y="69"/>
                    </a:cubicBezTo>
                    <a:cubicBezTo>
                      <a:pt x="83" y="69"/>
                      <a:pt x="83" y="69"/>
                      <a:pt x="83" y="69"/>
                    </a:cubicBezTo>
                    <a:cubicBezTo>
                      <a:pt x="83" y="69"/>
                      <a:pt x="83" y="69"/>
                      <a:pt x="83" y="69"/>
                    </a:cubicBezTo>
                    <a:cubicBezTo>
                      <a:pt x="84" y="69"/>
                      <a:pt x="84" y="69"/>
                      <a:pt x="85" y="69"/>
                    </a:cubicBezTo>
                    <a:cubicBezTo>
                      <a:pt x="85" y="68"/>
                      <a:pt x="86" y="67"/>
                      <a:pt x="87" y="66"/>
                    </a:cubicBezTo>
                    <a:cubicBezTo>
                      <a:pt x="88" y="65"/>
                      <a:pt x="88" y="63"/>
                      <a:pt x="88" y="62"/>
                    </a:cubicBezTo>
                    <a:cubicBezTo>
                      <a:pt x="92" y="50"/>
                      <a:pt x="101" y="45"/>
                      <a:pt x="110" y="41"/>
                    </a:cubicBezTo>
                    <a:cubicBezTo>
                      <a:pt x="112" y="40"/>
                      <a:pt x="114" y="39"/>
                      <a:pt x="116" y="37"/>
                    </a:cubicBezTo>
                    <a:cubicBezTo>
                      <a:pt x="116" y="37"/>
                      <a:pt x="116" y="37"/>
                      <a:pt x="116" y="37"/>
                    </a:cubicBezTo>
                    <a:cubicBezTo>
                      <a:pt x="117" y="37"/>
                      <a:pt x="117" y="37"/>
                      <a:pt x="117" y="37"/>
                    </a:cubicBezTo>
                    <a:cubicBezTo>
                      <a:pt x="119" y="37"/>
                      <a:pt x="120" y="38"/>
                      <a:pt x="120" y="39"/>
                    </a:cubicBezTo>
                    <a:cubicBezTo>
                      <a:pt x="120" y="45"/>
                      <a:pt x="121" y="50"/>
                      <a:pt x="122" y="56"/>
                    </a:cubicBezTo>
                    <a:cubicBezTo>
                      <a:pt x="122" y="59"/>
                      <a:pt x="123" y="62"/>
                      <a:pt x="123" y="66"/>
                    </a:cubicBezTo>
                    <a:cubicBezTo>
                      <a:pt x="123" y="68"/>
                      <a:pt x="123" y="71"/>
                      <a:pt x="123" y="74"/>
                    </a:cubicBezTo>
                    <a:cubicBezTo>
                      <a:pt x="123" y="76"/>
                      <a:pt x="122" y="79"/>
                      <a:pt x="121" y="82"/>
                    </a:cubicBezTo>
                    <a:cubicBezTo>
                      <a:pt x="121" y="82"/>
                      <a:pt x="121" y="83"/>
                      <a:pt x="120" y="83"/>
                    </a:cubicBezTo>
                    <a:cubicBezTo>
                      <a:pt x="118" y="85"/>
                      <a:pt x="115" y="86"/>
                      <a:pt x="112" y="87"/>
                    </a:cubicBezTo>
                    <a:cubicBezTo>
                      <a:pt x="111" y="87"/>
                      <a:pt x="111" y="87"/>
                      <a:pt x="110" y="87"/>
                    </a:cubicBezTo>
                    <a:cubicBezTo>
                      <a:pt x="110" y="87"/>
                      <a:pt x="110" y="87"/>
                      <a:pt x="110" y="87"/>
                    </a:cubicBezTo>
                    <a:cubicBezTo>
                      <a:pt x="110" y="87"/>
                      <a:pt x="110" y="87"/>
                      <a:pt x="110" y="87"/>
                    </a:cubicBezTo>
                    <a:cubicBezTo>
                      <a:pt x="109" y="88"/>
                      <a:pt x="109" y="88"/>
                      <a:pt x="109" y="88"/>
                    </a:cubicBezTo>
                    <a:cubicBezTo>
                      <a:pt x="107" y="89"/>
                      <a:pt x="104" y="90"/>
                      <a:pt x="102" y="91"/>
                    </a:cubicBezTo>
                    <a:cubicBezTo>
                      <a:pt x="102" y="91"/>
                      <a:pt x="102" y="91"/>
                      <a:pt x="102" y="91"/>
                    </a:cubicBezTo>
                    <a:cubicBezTo>
                      <a:pt x="101" y="91"/>
                      <a:pt x="101" y="92"/>
                      <a:pt x="101" y="92"/>
                    </a:cubicBezTo>
                    <a:cubicBezTo>
                      <a:pt x="101" y="92"/>
                      <a:pt x="101" y="92"/>
                      <a:pt x="101" y="92"/>
                    </a:cubicBezTo>
                    <a:cubicBezTo>
                      <a:pt x="101" y="93"/>
                      <a:pt x="101" y="93"/>
                      <a:pt x="101" y="93"/>
                    </a:cubicBezTo>
                    <a:cubicBezTo>
                      <a:pt x="101" y="93"/>
                      <a:pt x="101" y="93"/>
                      <a:pt x="101" y="93"/>
                    </a:cubicBezTo>
                    <a:cubicBezTo>
                      <a:pt x="101" y="93"/>
                      <a:pt x="101" y="93"/>
                      <a:pt x="102" y="93"/>
                    </a:cubicBezTo>
                    <a:cubicBezTo>
                      <a:pt x="102" y="93"/>
                      <a:pt x="102" y="93"/>
                      <a:pt x="102" y="93"/>
                    </a:cubicBezTo>
                    <a:cubicBezTo>
                      <a:pt x="104" y="93"/>
                      <a:pt x="107" y="92"/>
                      <a:pt x="109" y="90"/>
                    </a:cubicBezTo>
                    <a:cubicBezTo>
                      <a:pt x="113" y="88"/>
                      <a:pt x="116" y="87"/>
                      <a:pt x="121" y="87"/>
                    </a:cubicBezTo>
                    <a:cubicBezTo>
                      <a:pt x="121" y="87"/>
                      <a:pt x="121" y="87"/>
                      <a:pt x="121" y="87"/>
                    </a:cubicBezTo>
                    <a:cubicBezTo>
                      <a:pt x="121" y="87"/>
                      <a:pt x="121" y="87"/>
                      <a:pt x="121" y="87"/>
                    </a:cubicBezTo>
                    <a:cubicBezTo>
                      <a:pt x="122" y="87"/>
                      <a:pt x="123" y="88"/>
                      <a:pt x="123" y="90"/>
                    </a:cubicBezTo>
                    <a:cubicBezTo>
                      <a:pt x="121" y="99"/>
                      <a:pt x="118" y="107"/>
                      <a:pt x="113" y="114"/>
                    </a:cubicBezTo>
                    <a:cubicBezTo>
                      <a:pt x="109" y="121"/>
                      <a:pt x="103" y="126"/>
                      <a:pt x="95" y="129"/>
                    </a:cubicBezTo>
                    <a:cubicBezTo>
                      <a:pt x="92" y="131"/>
                      <a:pt x="89" y="131"/>
                      <a:pt x="87" y="130"/>
                    </a:cubicBezTo>
                    <a:cubicBezTo>
                      <a:pt x="84" y="130"/>
                      <a:pt x="82" y="128"/>
                      <a:pt x="79" y="126"/>
                    </a:cubicBezTo>
                    <a:cubicBezTo>
                      <a:pt x="79" y="126"/>
                      <a:pt x="78" y="125"/>
                      <a:pt x="77" y="124"/>
                    </a:cubicBezTo>
                    <a:cubicBezTo>
                      <a:pt x="74" y="122"/>
                      <a:pt x="72" y="120"/>
                      <a:pt x="68" y="119"/>
                    </a:cubicBezTo>
                    <a:cubicBezTo>
                      <a:pt x="68" y="119"/>
                      <a:pt x="67" y="119"/>
                      <a:pt x="67" y="119"/>
                    </a:cubicBezTo>
                    <a:cubicBezTo>
                      <a:pt x="64" y="119"/>
                      <a:pt x="62" y="119"/>
                      <a:pt x="62" y="115"/>
                    </a:cubicBezTo>
                    <a:cubicBezTo>
                      <a:pt x="62" y="110"/>
                      <a:pt x="62" y="110"/>
                      <a:pt x="62" y="110"/>
                    </a:cubicBezTo>
                    <a:cubicBezTo>
                      <a:pt x="62" y="106"/>
                      <a:pt x="62" y="103"/>
                      <a:pt x="62" y="100"/>
                    </a:cubicBezTo>
                    <a:cubicBezTo>
                      <a:pt x="62" y="100"/>
                      <a:pt x="62" y="100"/>
                      <a:pt x="62" y="100"/>
                    </a:cubicBezTo>
                    <a:cubicBezTo>
                      <a:pt x="62" y="56"/>
                      <a:pt x="62" y="56"/>
                      <a:pt x="62" y="56"/>
                    </a:cubicBezTo>
                    <a:cubicBezTo>
                      <a:pt x="62" y="56"/>
                      <a:pt x="62" y="56"/>
                      <a:pt x="62" y="56"/>
                    </a:cubicBezTo>
                    <a:cubicBezTo>
                      <a:pt x="63" y="56"/>
                      <a:pt x="64" y="57"/>
                      <a:pt x="64" y="59"/>
                    </a:cubicBezTo>
                    <a:cubicBezTo>
                      <a:pt x="64" y="68"/>
                      <a:pt x="65" y="76"/>
                      <a:pt x="65" y="84"/>
                    </a:cubicBezTo>
                    <a:cubicBezTo>
                      <a:pt x="66" y="92"/>
                      <a:pt x="66" y="100"/>
                      <a:pt x="67" y="110"/>
                    </a:cubicBezTo>
                    <a:cubicBezTo>
                      <a:pt x="67" y="114"/>
                      <a:pt x="67" y="114"/>
                      <a:pt x="67" y="114"/>
                    </a:cubicBezTo>
                    <a:cubicBezTo>
                      <a:pt x="68" y="114"/>
                      <a:pt x="68" y="114"/>
                      <a:pt x="69" y="114"/>
                    </a:cubicBezTo>
                    <a:cubicBezTo>
                      <a:pt x="74" y="115"/>
                      <a:pt x="77" y="118"/>
                      <a:pt x="80" y="121"/>
                    </a:cubicBezTo>
                    <a:cubicBezTo>
                      <a:pt x="81" y="121"/>
                      <a:pt x="82" y="122"/>
                      <a:pt x="82" y="123"/>
                    </a:cubicBezTo>
                    <a:cubicBezTo>
                      <a:pt x="84" y="124"/>
                      <a:pt x="86" y="125"/>
                      <a:pt x="88" y="126"/>
                    </a:cubicBezTo>
                    <a:cubicBezTo>
                      <a:pt x="89" y="126"/>
                      <a:pt x="91" y="126"/>
                      <a:pt x="93" y="125"/>
                    </a:cubicBezTo>
                    <a:cubicBezTo>
                      <a:pt x="100" y="122"/>
                      <a:pt x="105" y="117"/>
                      <a:pt x="109" y="111"/>
                    </a:cubicBezTo>
                    <a:cubicBezTo>
                      <a:pt x="113" y="106"/>
                      <a:pt x="116" y="99"/>
                      <a:pt x="117" y="92"/>
                    </a:cubicBezTo>
                    <a:cubicBezTo>
                      <a:pt x="115" y="92"/>
                      <a:pt x="113" y="94"/>
                      <a:pt x="111" y="95"/>
                    </a:cubicBezTo>
                    <a:cubicBezTo>
                      <a:pt x="108" y="96"/>
                      <a:pt x="106" y="98"/>
                      <a:pt x="102" y="98"/>
                    </a:cubicBezTo>
                    <a:cubicBezTo>
                      <a:pt x="102" y="98"/>
                      <a:pt x="102" y="98"/>
                      <a:pt x="102" y="98"/>
                    </a:cubicBezTo>
                    <a:cubicBezTo>
                      <a:pt x="102" y="98"/>
                      <a:pt x="102" y="98"/>
                      <a:pt x="102" y="98"/>
                    </a:cubicBezTo>
                    <a:cubicBezTo>
                      <a:pt x="101" y="98"/>
                      <a:pt x="99" y="98"/>
                      <a:pt x="98" y="97"/>
                    </a:cubicBezTo>
                    <a:cubicBezTo>
                      <a:pt x="97" y="97"/>
                      <a:pt x="97" y="96"/>
                      <a:pt x="96" y="95"/>
                    </a:cubicBezTo>
                    <a:cubicBezTo>
                      <a:pt x="96" y="94"/>
                      <a:pt x="96" y="93"/>
                      <a:pt x="96" y="92"/>
                    </a:cubicBezTo>
                    <a:cubicBezTo>
                      <a:pt x="96" y="92"/>
                      <a:pt x="96" y="92"/>
                      <a:pt x="96" y="92"/>
                    </a:cubicBezTo>
                    <a:cubicBezTo>
                      <a:pt x="96" y="92"/>
                      <a:pt x="96" y="92"/>
                      <a:pt x="96" y="92"/>
                    </a:cubicBezTo>
                    <a:cubicBezTo>
                      <a:pt x="96" y="90"/>
                      <a:pt x="97" y="88"/>
                      <a:pt x="99" y="87"/>
                    </a:cubicBezTo>
                    <a:cubicBezTo>
                      <a:pt x="99" y="87"/>
                      <a:pt x="99" y="87"/>
                      <a:pt x="99" y="87"/>
                    </a:cubicBezTo>
                    <a:close/>
                    <a:moveTo>
                      <a:pt x="62" y="6"/>
                    </a:moveTo>
                    <a:cubicBezTo>
                      <a:pt x="58" y="11"/>
                      <a:pt x="55" y="14"/>
                      <a:pt x="51" y="18"/>
                    </a:cubicBezTo>
                    <a:cubicBezTo>
                      <a:pt x="48" y="22"/>
                      <a:pt x="45" y="25"/>
                      <a:pt x="42" y="29"/>
                    </a:cubicBezTo>
                    <a:cubicBezTo>
                      <a:pt x="42" y="29"/>
                      <a:pt x="42" y="29"/>
                      <a:pt x="42" y="29"/>
                    </a:cubicBezTo>
                    <a:cubicBezTo>
                      <a:pt x="38" y="34"/>
                      <a:pt x="34" y="39"/>
                      <a:pt x="35" y="44"/>
                    </a:cubicBezTo>
                    <a:cubicBezTo>
                      <a:pt x="35" y="49"/>
                      <a:pt x="38" y="53"/>
                      <a:pt x="41" y="57"/>
                    </a:cubicBezTo>
                    <a:cubicBezTo>
                      <a:pt x="41" y="58"/>
                      <a:pt x="42" y="59"/>
                      <a:pt x="43" y="60"/>
                    </a:cubicBezTo>
                    <a:cubicBezTo>
                      <a:pt x="43" y="60"/>
                      <a:pt x="43" y="60"/>
                      <a:pt x="43" y="60"/>
                    </a:cubicBezTo>
                    <a:cubicBezTo>
                      <a:pt x="43" y="60"/>
                      <a:pt x="43" y="61"/>
                      <a:pt x="44" y="61"/>
                    </a:cubicBezTo>
                    <a:cubicBezTo>
                      <a:pt x="44" y="62"/>
                      <a:pt x="45" y="64"/>
                      <a:pt x="46" y="66"/>
                    </a:cubicBezTo>
                    <a:cubicBezTo>
                      <a:pt x="46" y="69"/>
                      <a:pt x="45" y="71"/>
                      <a:pt x="43" y="73"/>
                    </a:cubicBezTo>
                    <a:cubicBezTo>
                      <a:pt x="43" y="73"/>
                      <a:pt x="43" y="73"/>
                      <a:pt x="43" y="73"/>
                    </a:cubicBezTo>
                    <a:cubicBezTo>
                      <a:pt x="43" y="73"/>
                      <a:pt x="43" y="73"/>
                      <a:pt x="43" y="73"/>
                    </a:cubicBezTo>
                    <a:cubicBezTo>
                      <a:pt x="43" y="73"/>
                      <a:pt x="43" y="73"/>
                      <a:pt x="43" y="73"/>
                    </a:cubicBezTo>
                    <a:cubicBezTo>
                      <a:pt x="43" y="73"/>
                      <a:pt x="43" y="73"/>
                      <a:pt x="43" y="73"/>
                    </a:cubicBezTo>
                    <a:cubicBezTo>
                      <a:pt x="42" y="73"/>
                      <a:pt x="42" y="74"/>
                      <a:pt x="41" y="74"/>
                    </a:cubicBezTo>
                    <a:cubicBezTo>
                      <a:pt x="39" y="74"/>
                      <a:pt x="37" y="74"/>
                      <a:pt x="36" y="72"/>
                    </a:cubicBezTo>
                    <a:cubicBezTo>
                      <a:pt x="36" y="72"/>
                      <a:pt x="36" y="72"/>
                      <a:pt x="36" y="72"/>
                    </a:cubicBezTo>
                    <a:cubicBezTo>
                      <a:pt x="36" y="72"/>
                      <a:pt x="36" y="72"/>
                      <a:pt x="36" y="72"/>
                    </a:cubicBezTo>
                    <a:cubicBezTo>
                      <a:pt x="35" y="71"/>
                      <a:pt x="33" y="70"/>
                      <a:pt x="33" y="69"/>
                    </a:cubicBezTo>
                    <a:cubicBezTo>
                      <a:pt x="31" y="67"/>
                      <a:pt x="30" y="64"/>
                      <a:pt x="30" y="63"/>
                    </a:cubicBezTo>
                    <a:cubicBezTo>
                      <a:pt x="28" y="53"/>
                      <a:pt x="19" y="49"/>
                      <a:pt x="11" y="45"/>
                    </a:cubicBezTo>
                    <a:cubicBezTo>
                      <a:pt x="11" y="45"/>
                      <a:pt x="11" y="45"/>
                      <a:pt x="11" y="45"/>
                    </a:cubicBezTo>
                    <a:cubicBezTo>
                      <a:pt x="10" y="44"/>
                      <a:pt x="9" y="44"/>
                      <a:pt x="8" y="43"/>
                    </a:cubicBezTo>
                    <a:cubicBezTo>
                      <a:pt x="8" y="48"/>
                      <a:pt x="7" y="52"/>
                      <a:pt x="6" y="57"/>
                    </a:cubicBezTo>
                    <a:cubicBezTo>
                      <a:pt x="6" y="60"/>
                      <a:pt x="5" y="63"/>
                      <a:pt x="5" y="66"/>
                    </a:cubicBezTo>
                    <a:cubicBezTo>
                      <a:pt x="5" y="68"/>
                      <a:pt x="5" y="71"/>
                      <a:pt x="5" y="73"/>
                    </a:cubicBezTo>
                    <a:cubicBezTo>
                      <a:pt x="5" y="75"/>
                      <a:pt x="6" y="77"/>
                      <a:pt x="6" y="80"/>
                    </a:cubicBezTo>
                    <a:cubicBezTo>
                      <a:pt x="8" y="81"/>
                      <a:pt x="10" y="81"/>
                      <a:pt x="13" y="82"/>
                    </a:cubicBezTo>
                    <a:cubicBezTo>
                      <a:pt x="13" y="82"/>
                      <a:pt x="14" y="83"/>
                      <a:pt x="15" y="83"/>
                    </a:cubicBezTo>
                    <a:cubicBezTo>
                      <a:pt x="15" y="83"/>
                      <a:pt x="15" y="83"/>
                      <a:pt x="15" y="83"/>
                    </a:cubicBezTo>
                    <a:cubicBezTo>
                      <a:pt x="15" y="83"/>
                      <a:pt x="15" y="83"/>
                      <a:pt x="15" y="83"/>
                    </a:cubicBezTo>
                    <a:cubicBezTo>
                      <a:pt x="19" y="84"/>
                      <a:pt x="22" y="85"/>
                      <a:pt x="24" y="87"/>
                    </a:cubicBezTo>
                    <a:cubicBezTo>
                      <a:pt x="24" y="87"/>
                      <a:pt x="24" y="87"/>
                      <a:pt x="25" y="87"/>
                    </a:cubicBezTo>
                    <a:cubicBezTo>
                      <a:pt x="26" y="89"/>
                      <a:pt x="27" y="90"/>
                      <a:pt x="27" y="92"/>
                    </a:cubicBezTo>
                    <a:cubicBezTo>
                      <a:pt x="27" y="93"/>
                      <a:pt x="27" y="94"/>
                      <a:pt x="27" y="95"/>
                    </a:cubicBezTo>
                    <a:cubicBezTo>
                      <a:pt x="27" y="96"/>
                      <a:pt x="26" y="97"/>
                      <a:pt x="25" y="97"/>
                    </a:cubicBezTo>
                    <a:cubicBezTo>
                      <a:pt x="25" y="97"/>
                      <a:pt x="25" y="97"/>
                      <a:pt x="25" y="97"/>
                    </a:cubicBezTo>
                    <a:cubicBezTo>
                      <a:pt x="24" y="98"/>
                      <a:pt x="22" y="98"/>
                      <a:pt x="21" y="98"/>
                    </a:cubicBezTo>
                    <a:cubicBezTo>
                      <a:pt x="21" y="98"/>
                      <a:pt x="21" y="98"/>
                      <a:pt x="21" y="98"/>
                    </a:cubicBezTo>
                    <a:cubicBezTo>
                      <a:pt x="17" y="98"/>
                      <a:pt x="15" y="96"/>
                      <a:pt x="12" y="95"/>
                    </a:cubicBezTo>
                    <a:cubicBezTo>
                      <a:pt x="12" y="95"/>
                      <a:pt x="12" y="95"/>
                      <a:pt x="12" y="95"/>
                    </a:cubicBezTo>
                    <a:cubicBezTo>
                      <a:pt x="10" y="93"/>
                      <a:pt x="8" y="92"/>
                      <a:pt x="6" y="92"/>
                    </a:cubicBezTo>
                    <a:cubicBezTo>
                      <a:pt x="7" y="99"/>
                      <a:pt x="10" y="106"/>
                      <a:pt x="14" y="111"/>
                    </a:cubicBezTo>
                    <a:cubicBezTo>
                      <a:pt x="18" y="117"/>
                      <a:pt x="23" y="122"/>
                      <a:pt x="30" y="125"/>
                    </a:cubicBezTo>
                    <a:cubicBezTo>
                      <a:pt x="33" y="126"/>
                      <a:pt x="34" y="126"/>
                      <a:pt x="36" y="126"/>
                    </a:cubicBezTo>
                    <a:cubicBezTo>
                      <a:pt x="37" y="125"/>
                      <a:pt x="39" y="124"/>
                      <a:pt x="41" y="123"/>
                    </a:cubicBezTo>
                    <a:cubicBezTo>
                      <a:pt x="42" y="122"/>
                      <a:pt x="42" y="121"/>
                      <a:pt x="43" y="121"/>
                    </a:cubicBezTo>
                    <a:cubicBezTo>
                      <a:pt x="46" y="118"/>
                      <a:pt x="49" y="115"/>
                      <a:pt x="54" y="114"/>
                    </a:cubicBezTo>
                    <a:cubicBezTo>
                      <a:pt x="55" y="114"/>
                      <a:pt x="56" y="114"/>
                      <a:pt x="56" y="114"/>
                    </a:cubicBezTo>
                    <a:cubicBezTo>
                      <a:pt x="56" y="110"/>
                      <a:pt x="56" y="110"/>
                      <a:pt x="56" y="110"/>
                    </a:cubicBezTo>
                    <a:cubicBezTo>
                      <a:pt x="57" y="100"/>
                      <a:pt x="57" y="92"/>
                      <a:pt x="58" y="84"/>
                    </a:cubicBezTo>
                    <a:cubicBezTo>
                      <a:pt x="58" y="76"/>
                      <a:pt x="59" y="68"/>
                      <a:pt x="59" y="59"/>
                    </a:cubicBezTo>
                    <a:cubicBezTo>
                      <a:pt x="59" y="57"/>
                      <a:pt x="60" y="56"/>
                      <a:pt x="62" y="56"/>
                    </a:cubicBezTo>
                    <a:cubicBezTo>
                      <a:pt x="62" y="100"/>
                      <a:pt x="62" y="100"/>
                      <a:pt x="62" y="100"/>
                    </a:cubicBezTo>
                    <a:cubicBezTo>
                      <a:pt x="61" y="103"/>
                      <a:pt x="61" y="106"/>
                      <a:pt x="61" y="110"/>
                    </a:cubicBezTo>
                    <a:cubicBezTo>
                      <a:pt x="61" y="115"/>
                      <a:pt x="61" y="115"/>
                      <a:pt x="61" y="115"/>
                    </a:cubicBezTo>
                    <a:cubicBezTo>
                      <a:pt x="61" y="119"/>
                      <a:pt x="59" y="119"/>
                      <a:pt x="56" y="119"/>
                    </a:cubicBezTo>
                    <a:cubicBezTo>
                      <a:pt x="56" y="119"/>
                      <a:pt x="56" y="119"/>
                      <a:pt x="56" y="119"/>
                    </a:cubicBezTo>
                    <a:cubicBezTo>
                      <a:pt x="56" y="119"/>
                      <a:pt x="55" y="119"/>
                      <a:pt x="55" y="119"/>
                    </a:cubicBezTo>
                    <a:cubicBezTo>
                      <a:pt x="51" y="120"/>
                      <a:pt x="49" y="122"/>
                      <a:pt x="46" y="124"/>
                    </a:cubicBezTo>
                    <a:cubicBezTo>
                      <a:pt x="45" y="125"/>
                      <a:pt x="45" y="126"/>
                      <a:pt x="44" y="126"/>
                    </a:cubicBezTo>
                    <a:cubicBezTo>
                      <a:pt x="41" y="128"/>
                      <a:pt x="39" y="130"/>
                      <a:pt x="37" y="130"/>
                    </a:cubicBezTo>
                    <a:cubicBezTo>
                      <a:pt x="34" y="131"/>
                      <a:pt x="32" y="131"/>
                      <a:pt x="28" y="129"/>
                    </a:cubicBezTo>
                    <a:cubicBezTo>
                      <a:pt x="21" y="126"/>
                      <a:pt x="15" y="121"/>
                      <a:pt x="10" y="114"/>
                    </a:cubicBezTo>
                    <a:cubicBezTo>
                      <a:pt x="5" y="107"/>
                      <a:pt x="2" y="99"/>
                      <a:pt x="0" y="90"/>
                    </a:cubicBezTo>
                    <a:cubicBezTo>
                      <a:pt x="0" y="90"/>
                      <a:pt x="0" y="90"/>
                      <a:pt x="0" y="89"/>
                    </a:cubicBezTo>
                    <a:cubicBezTo>
                      <a:pt x="0" y="88"/>
                      <a:pt x="1" y="87"/>
                      <a:pt x="2" y="87"/>
                    </a:cubicBezTo>
                    <a:cubicBezTo>
                      <a:pt x="7" y="87"/>
                      <a:pt x="10" y="88"/>
                      <a:pt x="14" y="90"/>
                    </a:cubicBezTo>
                    <a:cubicBezTo>
                      <a:pt x="14" y="90"/>
                      <a:pt x="14" y="90"/>
                      <a:pt x="14" y="90"/>
                    </a:cubicBezTo>
                    <a:cubicBezTo>
                      <a:pt x="17" y="92"/>
                      <a:pt x="19" y="93"/>
                      <a:pt x="21" y="93"/>
                    </a:cubicBezTo>
                    <a:cubicBezTo>
                      <a:pt x="21" y="93"/>
                      <a:pt x="21" y="93"/>
                      <a:pt x="21" y="93"/>
                    </a:cubicBezTo>
                    <a:cubicBezTo>
                      <a:pt x="22" y="93"/>
                      <a:pt x="22" y="93"/>
                      <a:pt x="22" y="93"/>
                    </a:cubicBezTo>
                    <a:cubicBezTo>
                      <a:pt x="22" y="93"/>
                      <a:pt x="22" y="93"/>
                      <a:pt x="22" y="93"/>
                    </a:cubicBezTo>
                    <a:cubicBezTo>
                      <a:pt x="22" y="93"/>
                      <a:pt x="22" y="93"/>
                      <a:pt x="22" y="93"/>
                    </a:cubicBezTo>
                    <a:cubicBezTo>
                      <a:pt x="22" y="93"/>
                      <a:pt x="22" y="93"/>
                      <a:pt x="22" y="92"/>
                    </a:cubicBezTo>
                    <a:cubicBezTo>
                      <a:pt x="22" y="92"/>
                      <a:pt x="22" y="92"/>
                      <a:pt x="22" y="91"/>
                    </a:cubicBezTo>
                    <a:cubicBezTo>
                      <a:pt x="21" y="91"/>
                      <a:pt x="21" y="91"/>
                      <a:pt x="21" y="91"/>
                    </a:cubicBezTo>
                    <a:cubicBezTo>
                      <a:pt x="19" y="90"/>
                      <a:pt x="17" y="89"/>
                      <a:pt x="14" y="88"/>
                    </a:cubicBezTo>
                    <a:cubicBezTo>
                      <a:pt x="13" y="87"/>
                      <a:pt x="13" y="87"/>
                      <a:pt x="13" y="87"/>
                    </a:cubicBezTo>
                    <a:cubicBezTo>
                      <a:pt x="13" y="87"/>
                      <a:pt x="13" y="87"/>
                      <a:pt x="13" y="87"/>
                    </a:cubicBezTo>
                    <a:cubicBezTo>
                      <a:pt x="13" y="87"/>
                      <a:pt x="12" y="87"/>
                      <a:pt x="11" y="87"/>
                    </a:cubicBezTo>
                    <a:cubicBezTo>
                      <a:pt x="8" y="86"/>
                      <a:pt x="5" y="85"/>
                      <a:pt x="3" y="83"/>
                    </a:cubicBezTo>
                    <a:cubicBezTo>
                      <a:pt x="2" y="83"/>
                      <a:pt x="2" y="82"/>
                      <a:pt x="2" y="82"/>
                    </a:cubicBezTo>
                    <a:cubicBezTo>
                      <a:pt x="1" y="79"/>
                      <a:pt x="1" y="76"/>
                      <a:pt x="0" y="74"/>
                    </a:cubicBezTo>
                    <a:cubicBezTo>
                      <a:pt x="0" y="71"/>
                      <a:pt x="0" y="68"/>
                      <a:pt x="0" y="66"/>
                    </a:cubicBezTo>
                    <a:cubicBezTo>
                      <a:pt x="1" y="62"/>
                      <a:pt x="1" y="59"/>
                      <a:pt x="2" y="56"/>
                    </a:cubicBezTo>
                    <a:cubicBezTo>
                      <a:pt x="2" y="50"/>
                      <a:pt x="3" y="45"/>
                      <a:pt x="3" y="39"/>
                    </a:cubicBezTo>
                    <a:cubicBezTo>
                      <a:pt x="3" y="39"/>
                      <a:pt x="3" y="39"/>
                      <a:pt x="4" y="38"/>
                    </a:cubicBezTo>
                    <a:cubicBezTo>
                      <a:pt x="4" y="37"/>
                      <a:pt x="6" y="37"/>
                      <a:pt x="7" y="37"/>
                    </a:cubicBezTo>
                    <a:cubicBezTo>
                      <a:pt x="9" y="38"/>
                      <a:pt x="11" y="40"/>
                      <a:pt x="13" y="41"/>
                    </a:cubicBezTo>
                    <a:cubicBezTo>
                      <a:pt x="13" y="41"/>
                      <a:pt x="13" y="41"/>
                      <a:pt x="13" y="41"/>
                    </a:cubicBezTo>
                    <a:cubicBezTo>
                      <a:pt x="23" y="45"/>
                      <a:pt x="32" y="50"/>
                      <a:pt x="35" y="62"/>
                    </a:cubicBezTo>
                    <a:cubicBezTo>
                      <a:pt x="35" y="63"/>
                      <a:pt x="36" y="64"/>
                      <a:pt x="37" y="66"/>
                    </a:cubicBezTo>
                    <a:cubicBezTo>
                      <a:pt x="37" y="67"/>
                      <a:pt x="38" y="68"/>
                      <a:pt x="39" y="69"/>
                    </a:cubicBezTo>
                    <a:cubicBezTo>
                      <a:pt x="39" y="69"/>
                      <a:pt x="39" y="69"/>
                      <a:pt x="39" y="69"/>
                    </a:cubicBezTo>
                    <a:cubicBezTo>
                      <a:pt x="39" y="69"/>
                      <a:pt x="40" y="69"/>
                      <a:pt x="40" y="69"/>
                    </a:cubicBezTo>
                    <a:cubicBezTo>
                      <a:pt x="40" y="69"/>
                      <a:pt x="40" y="69"/>
                      <a:pt x="40" y="69"/>
                    </a:cubicBezTo>
                    <a:cubicBezTo>
                      <a:pt x="40" y="69"/>
                      <a:pt x="40" y="69"/>
                      <a:pt x="40" y="69"/>
                    </a:cubicBezTo>
                    <a:cubicBezTo>
                      <a:pt x="40" y="69"/>
                      <a:pt x="40" y="69"/>
                      <a:pt x="40" y="69"/>
                    </a:cubicBezTo>
                    <a:cubicBezTo>
                      <a:pt x="40" y="69"/>
                      <a:pt x="40" y="69"/>
                      <a:pt x="40" y="69"/>
                    </a:cubicBezTo>
                    <a:cubicBezTo>
                      <a:pt x="40" y="69"/>
                      <a:pt x="40" y="69"/>
                      <a:pt x="40" y="69"/>
                    </a:cubicBezTo>
                    <a:cubicBezTo>
                      <a:pt x="41" y="68"/>
                      <a:pt x="41" y="68"/>
                      <a:pt x="41" y="67"/>
                    </a:cubicBezTo>
                    <a:cubicBezTo>
                      <a:pt x="41" y="66"/>
                      <a:pt x="40" y="64"/>
                      <a:pt x="39" y="63"/>
                    </a:cubicBezTo>
                    <a:cubicBezTo>
                      <a:pt x="39" y="63"/>
                      <a:pt x="39" y="63"/>
                      <a:pt x="39" y="63"/>
                    </a:cubicBezTo>
                    <a:cubicBezTo>
                      <a:pt x="39" y="63"/>
                      <a:pt x="39" y="63"/>
                      <a:pt x="39" y="63"/>
                    </a:cubicBezTo>
                    <a:cubicBezTo>
                      <a:pt x="39" y="63"/>
                      <a:pt x="39" y="63"/>
                      <a:pt x="39" y="63"/>
                    </a:cubicBezTo>
                    <a:cubicBezTo>
                      <a:pt x="38" y="62"/>
                      <a:pt x="38" y="61"/>
                      <a:pt x="37" y="60"/>
                    </a:cubicBezTo>
                    <a:cubicBezTo>
                      <a:pt x="33" y="55"/>
                      <a:pt x="30" y="51"/>
                      <a:pt x="30" y="44"/>
                    </a:cubicBezTo>
                    <a:cubicBezTo>
                      <a:pt x="30" y="37"/>
                      <a:pt x="34" y="31"/>
                      <a:pt x="38" y="26"/>
                    </a:cubicBezTo>
                    <a:cubicBezTo>
                      <a:pt x="38" y="26"/>
                      <a:pt x="38" y="26"/>
                      <a:pt x="38" y="26"/>
                    </a:cubicBezTo>
                    <a:cubicBezTo>
                      <a:pt x="41" y="22"/>
                      <a:pt x="45" y="19"/>
                      <a:pt x="48" y="15"/>
                    </a:cubicBezTo>
                    <a:cubicBezTo>
                      <a:pt x="52" y="11"/>
                      <a:pt x="56" y="6"/>
                      <a:pt x="59" y="2"/>
                    </a:cubicBezTo>
                    <a:cubicBezTo>
                      <a:pt x="59" y="1"/>
                      <a:pt x="60" y="1"/>
                      <a:pt x="60" y="0"/>
                    </a:cubicBezTo>
                    <a:cubicBezTo>
                      <a:pt x="61" y="0"/>
                      <a:pt x="61" y="0"/>
                      <a:pt x="62" y="0"/>
                    </a:cubicBezTo>
                    <a:cubicBezTo>
                      <a:pt x="62" y="0"/>
                      <a:pt x="62" y="0"/>
                      <a:pt x="62" y="0"/>
                    </a:cubicBezTo>
                    <a:lnTo>
                      <a:pt x="6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4" name="Freeform 220"/>
              <p:cNvSpPr>
                <a:spLocks noEditPoints="1"/>
              </p:cNvSpPr>
              <p:nvPr/>
            </p:nvSpPr>
            <p:spPr bwMode="auto">
              <a:xfrm>
                <a:off x="6700848" y="2527315"/>
                <a:ext cx="28575" cy="100014"/>
              </a:xfrm>
              <a:custGeom>
                <a:avLst/>
                <a:gdLst>
                  <a:gd name="T0" fmla="*/ 7 w 13"/>
                  <a:gd name="T1" fmla="*/ 0 h 44"/>
                  <a:gd name="T2" fmla="*/ 11 w 13"/>
                  <a:gd name="T3" fmla="*/ 0 h 44"/>
                  <a:gd name="T4" fmla="*/ 13 w 13"/>
                  <a:gd name="T5" fmla="*/ 3 h 44"/>
                  <a:gd name="T6" fmla="*/ 13 w 13"/>
                  <a:gd name="T7" fmla="*/ 42 h 44"/>
                  <a:gd name="T8" fmla="*/ 11 w 13"/>
                  <a:gd name="T9" fmla="*/ 44 h 44"/>
                  <a:gd name="T10" fmla="*/ 7 w 13"/>
                  <a:gd name="T11" fmla="*/ 44 h 44"/>
                  <a:gd name="T12" fmla="*/ 7 w 13"/>
                  <a:gd name="T13" fmla="*/ 39 h 44"/>
                  <a:gd name="T14" fmla="*/ 8 w 13"/>
                  <a:gd name="T15" fmla="*/ 39 h 44"/>
                  <a:gd name="T16" fmla="*/ 8 w 13"/>
                  <a:gd name="T17" fmla="*/ 5 h 44"/>
                  <a:gd name="T18" fmla="*/ 7 w 13"/>
                  <a:gd name="T19" fmla="*/ 5 h 44"/>
                  <a:gd name="T20" fmla="*/ 7 w 13"/>
                  <a:gd name="T21" fmla="*/ 0 h 44"/>
                  <a:gd name="T22" fmla="*/ 2 w 13"/>
                  <a:gd name="T23" fmla="*/ 0 h 44"/>
                  <a:gd name="T24" fmla="*/ 7 w 13"/>
                  <a:gd name="T25" fmla="*/ 0 h 44"/>
                  <a:gd name="T26" fmla="*/ 7 w 13"/>
                  <a:gd name="T27" fmla="*/ 5 h 44"/>
                  <a:gd name="T28" fmla="*/ 5 w 13"/>
                  <a:gd name="T29" fmla="*/ 5 h 44"/>
                  <a:gd name="T30" fmla="*/ 5 w 13"/>
                  <a:gd name="T31" fmla="*/ 39 h 44"/>
                  <a:gd name="T32" fmla="*/ 7 w 13"/>
                  <a:gd name="T33" fmla="*/ 39 h 44"/>
                  <a:gd name="T34" fmla="*/ 7 w 13"/>
                  <a:gd name="T35" fmla="*/ 44 h 44"/>
                  <a:gd name="T36" fmla="*/ 2 w 13"/>
                  <a:gd name="T37" fmla="*/ 44 h 44"/>
                  <a:gd name="T38" fmla="*/ 0 w 13"/>
                  <a:gd name="T39" fmla="*/ 42 h 44"/>
                  <a:gd name="T40" fmla="*/ 0 w 13"/>
                  <a:gd name="T41" fmla="*/ 3 h 44"/>
                  <a:gd name="T42" fmla="*/ 2 w 13"/>
                  <a:gd name="T4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44">
                    <a:moveTo>
                      <a:pt x="7" y="0"/>
                    </a:moveTo>
                    <a:cubicBezTo>
                      <a:pt x="11" y="0"/>
                      <a:pt x="11" y="0"/>
                      <a:pt x="11" y="0"/>
                    </a:cubicBezTo>
                    <a:cubicBezTo>
                      <a:pt x="12" y="0"/>
                      <a:pt x="13" y="1"/>
                      <a:pt x="13" y="3"/>
                    </a:cubicBezTo>
                    <a:cubicBezTo>
                      <a:pt x="13" y="42"/>
                      <a:pt x="13" y="42"/>
                      <a:pt x="13" y="42"/>
                    </a:cubicBezTo>
                    <a:cubicBezTo>
                      <a:pt x="13" y="43"/>
                      <a:pt x="12" y="44"/>
                      <a:pt x="11" y="44"/>
                    </a:cubicBezTo>
                    <a:cubicBezTo>
                      <a:pt x="7" y="44"/>
                      <a:pt x="7" y="44"/>
                      <a:pt x="7" y="44"/>
                    </a:cubicBezTo>
                    <a:cubicBezTo>
                      <a:pt x="7" y="39"/>
                      <a:pt x="7" y="39"/>
                      <a:pt x="7" y="39"/>
                    </a:cubicBezTo>
                    <a:cubicBezTo>
                      <a:pt x="8" y="39"/>
                      <a:pt x="8" y="39"/>
                      <a:pt x="8" y="39"/>
                    </a:cubicBezTo>
                    <a:cubicBezTo>
                      <a:pt x="8" y="5"/>
                      <a:pt x="8" y="5"/>
                      <a:pt x="8" y="5"/>
                    </a:cubicBezTo>
                    <a:cubicBezTo>
                      <a:pt x="7" y="5"/>
                      <a:pt x="7" y="5"/>
                      <a:pt x="7" y="5"/>
                    </a:cubicBezTo>
                    <a:lnTo>
                      <a:pt x="7" y="0"/>
                    </a:lnTo>
                    <a:close/>
                    <a:moveTo>
                      <a:pt x="2" y="0"/>
                    </a:moveTo>
                    <a:cubicBezTo>
                      <a:pt x="7" y="0"/>
                      <a:pt x="7" y="0"/>
                      <a:pt x="7" y="0"/>
                    </a:cubicBezTo>
                    <a:cubicBezTo>
                      <a:pt x="7" y="5"/>
                      <a:pt x="7" y="5"/>
                      <a:pt x="7" y="5"/>
                    </a:cubicBezTo>
                    <a:cubicBezTo>
                      <a:pt x="5" y="5"/>
                      <a:pt x="5" y="5"/>
                      <a:pt x="5" y="5"/>
                    </a:cubicBezTo>
                    <a:cubicBezTo>
                      <a:pt x="5" y="39"/>
                      <a:pt x="5" y="39"/>
                      <a:pt x="5" y="39"/>
                    </a:cubicBezTo>
                    <a:cubicBezTo>
                      <a:pt x="7" y="39"/>
                      <a:pt x="7" y="39"/>
                      <a:pt x="7" y="39"/>
                    </a:cubicBezTo>
                    <a:cubicBezTo>
                      <a:pt x="7" y="44"/>
                      <a:pt x="7" y="44"/>
                      <a:pt x="7" y="44"/>
                    </a:cubicBezTo>
                    <a:cubicBezTo>
                      <a:pt x="2" y="44"/>
                      <a:pt x="2" y="44"/>
                      <a:pt x="2" y="44"/>
                    </a:cubicBezTo>
                    <a:cubicBezTo>
                      <a:pt x="1" y="44"/>
                      <a:pt x="0" y="43"/>
                      <a:pt x="0" y="42"/>
                    </a:cubicBezTo>
                    <a:cubicBezTo>
                      <a:pt x="0" y="3"/>
                      <a:pt x="0" y="3"/>
                      <a:pt x="0" y="3"/>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5" name="Freeform 222"/>
              <p:cNvSpPr>
                <a:spLocks noEditPoints="1"/>
              </p:cNvSpPr>
              <p:nvPr/>
            </p:nvSpPr>
            <p:spPr bwMode="auto">
              <a:xfrm>
                <a:off x="9556764" y="2965468"/>
                <a:ext cx="139700" cy="203201"/>
              </a:xfrm>
              <a:custGeom>
                <a:avLst/>
                <a:gdLst>
                  <a:gd name="T0" fmla="*/ 54 w 62"/>
                  <a:gd name="T1" fmla="*/ 21 h 90"/>
                  <a:gd name="T2" fmla="*/ 45 w 62"/>
                  <a:gd name="T3" fmla="*/ 21 h 90"/>
                  <a:gd name="T4" fmla="*/ 43 w 62"/>
                  <a:gd name="T5" fmla="*/ 18 h 90"/>
                  <a:gd name="T6" fmla="*/ 43 w 62"/>
                  <a:gd name="T7" fmla="*/ 17 h 90"/>
                  <a:gd name="T8" fmla="*/ 49 w 62"/>
                  <a:gd name="T9" fmla="*/ 5 h 90"/>
                  <a:gd name="T10" fmla="*/ 34 w 62"/>
                  <a:gd name="T11" fmla="*/ 5 h 90"/>
                  <a:gd name="T12" fmla="*/ 32 w 62"/>
                  <a:gd name="T13" fmla="*/ 5 h 90"/>
                  <a:gd name="T14" fmla="*/ 32 w 62"/>
                  <a:gd name="T15" fmla="*/ 5 h 90"/>
                  <a:gd name="T16" fmla="*/ 32 w 62"/>
                  <a:gd name="T17" fmla="*/ 0 h 90"/>
                  <a:gd name="T18" fmla="*/ 32 w 62"/>
                  <a:gd name="T19" fmla="*/ 0 h 90"/>
                  <a:gd name="T20" fmla="*/ 34 w 62"/>
                  <a:gd name="T21" fmla="*/ 0 h 90"/>
                  <a:gd name="T22" fmla="*/ 53 w 62"/>
                  <a:gd name="T23" fmla="*/ 0 h 90"/>
                  <a:gd name="T24" fmla="*/ 53 w 62"/>
                  <a:gd name="T25" fmla="*/ 0 h 90"/>
                  <a:gd name="T26" fmla="*/ 54 w 62"/>
                  <a:gd name="T27" fmla="*/ 1 h 90"/>
                  <a:gd name="T28" fmla="*/ 55 w 62"/>
                  <a:gd name="T29" fmla="*/ 4 h 90"/>
                  <a:gd name="T30" fmla="*/ 49 w 62"/>
                  <a:gd name="T31" fmla="*/ 16 h 90"/>
                  <a:gd name="T32" fmla="*/ 59 w 62"/>
                  <a:gd name="T33" fmla="*/ 16 h 90"/>
                  <a:gd name="T34" fmla="*/ 59 w 62"/>
                  <a:gd name="T35" fmla="*/ 16 h 90"/>
                  <a:gd name="T36" fmla="*/ 61 w 62"/>
                  <a:gd name="T37" fmla="*/ 17 h 90"/>
                  <a:gd name="T38" fmla="*/ 61 w 62"/>
                  <a:gd name="T39" fmla="*/ 20 h 90"/>
                  <a:gd name="T40" fmla="*/ 32 w 62"/>
                  <a:gd name="T41" fmla="*/ 55 h 90"/>
                  <a:gd name="T42" fmla="*/ 32 w 62"/>
                  <a:gd name="T43" fmla="*/ 48 h 90"/>
                  <a:gd name="T44" fmla="*/ 54 w 62"/>
                  <a:gd name="T45" fmla="*/ 21 h 90"/>
                  <a:gd name="T46" fmla="*/ 32 w 62"/>
                  <a:gd name="T47" fmla="*/ 5 h 90"/>
                  <a:gd name="T48" fmla="*/ 25 w 62"/>
                  <a:gd name="T49" fmla="*/ 5 h 90"/>
                  <a:gd name="T50" fmla="*/ 10 w 62"/>
                  <a:gd name="T51" fmla="*/ 36 h 90"/>
                  <a:gd name="T52" fmla="*/ 22 w 62"/>
                  <a:gd name="T53" fmla="*/ 36 h 90"/>
                  <a:gd name="T54" fmla="*/ 24 w 62"/>
                  <a:gd name="T55" fmla="*/ 39 h 90"/>
                  <a:gd name="T56" fmla="*/ 24 w 62"/>
                  <a:gd name="T57" fmla="*/ 40 h 90"/>
                  <a:gd name="T58" fmla="*/ 10 w 62"/>
                  <a:gd name="T59" fmla="*/ 74 h 90"/>
                  <a:gd name="T60" fmla="*/ 32 w 62"/>
                  <a:gd name="T61" fmla="*/ 48 h 90"/>
                  <a:gd name="T62" fmla="*/ 32 w 62"/>
                  <a:gd name="T63" fmla="*/ 55 h 90"/>
                  <a:gd name="T64" fmla="*/ 4 w 62"/>
                  <a:gd name="T65" fmla="*/ 89 h 90"/>
                  <a:gd name="T66" fmla="*/ 4 w 62"/>
                  <a:gd name="T67" fmla="*/ 89 h 90"/>
                  <a:gd name="T68" fmla="*/ 2 w 62"/>
                  <a:gd name="T69" fmla="*/ 90 h 90"/>
                  <a:gd name="T70" fmla="*/ 0 w 62"/>
                  <a:gd name="T71" fmla="*/ 87 h 90"/>
                  <a:gd name="T72" fmla="*/ 18 w 62"/>
                  <a:gd name="T73" fmla="*/ 41 h 90"/>
                  <a:gd name="T74" fmla="*/ 6 w 62"/>
                  <a:gd name="T75" fmla="*/ 41 h 90"/>
                  <a:gd name="T76" fmla="*/ 6 w 62"/>
                  <a:gd name="T77" fmla="*/ 41 h 90"/>
                  <a:gd name="T78" fmla="*/ 5 w 62"/>
                  <a:gd name="T79" fmla="*/ 41 h 90"/>
                  <a:gd name="T80" fmla="*/ 4 w 62"/>
                  <a:gd name="T81" fmla="*/ 38 h 90"/>
                  <a:gd name="T82" fmla="*/ 22 w 62"/>
                  <a:gd name="T83" fmla="*/ 2 h 90"/>
                  <a:gd name="T84" fmla="*/ 24 w 62"/>
                  <a:gd name="T85" fmla="*/ 0 h 90"/>
                  <a:gd name="T86" fmla="*/ 32 w 62"/>
                  <a:gd name="T87" fmla="*/ 0 h 90"/>
                  <a:gd name="T88" fmla="*/ 32 w 62"/>
                  <a:gd name="T89"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90">
                    <a:moveTo>
                      <a:pt x="54" y="21"/>
                    </a:moveTo>
                    <a:cubicBezTo>
                      <a:pt x="45" y="21"/>
                      <a:pt x="45" y="21"/>
                      <a:pt x="45" y="21"/>
                    </a:cubicBezTo>
                    <a:cubicBezTo>
                      <a:pt x="44" y="21"/>
                      <a:pt x="43" y="20"/>
                      <a:pt x="43" y="18"/>
                    </a:cubicBezTo>
                    <a:cubicBezTo>
                      <a:pt x="43" y="18"/>
                      <a:pt x="43" y="18"/>
                      <a:pt x="43" y="17"/>
                    </a:cubicBezTo>
                    <a:cubicBezTo>
                      <a:pt x="49" y="5"/>
                      <a:pt x="49" y="5"/>
                      <a:pt x="49" y="5"/>
                    </a:cubicBezTo>
                    <a:cubicBezTo>
                      <a:pt x="34" y="5"/>
                      <a:pt x="34" y="5"/>
                      <a:pt x="34" y="5"/>
                    </a:cubicBezTo>
                    <a:cubicBezTo>
                      <a:pt x="32" y="5"/>
                      <a:pt x="32" y="5"/>
                      <a:pt x="32" y="5"/>
                    </a:cubicBezTo>
                    <a:cubicBezTo>
                      <a:pt x="32" y="5"/>
                      <a:pt x="32" y="5"/>
                      <a:pt x="32" y="5"/>
                    </a:cubicBezTo>
                    <a:cubicBezTo>
                      <a:pt x="32" y="0"/>
                      <a:pt x="32" y="0"/>
                      <a:pt x="32" y="0"/>
                    </a:cubicBezTo>
                    <a:cubicBezTo>
                      <a:pt x="32" y="0"/>
                      <a:pt x="32" y="0"/>
                      <a:pt x="32" y="0"/>
                    </a:cubicBezTo>
                    <a:cubicBezTo>
                      <a:pt x="34" y="0"/>
                      <a:pt x="34" y="0"/>
                      <a:pt x="34" y="0"/>
                    </a:cubicBezTo>
                    <a:cubicBezTo>
                      <a:pt x="53" y="0"/>
                      <a:pt x="53" y="0"/>
                      <a:pt x="53" y="0"/>
                    </a:cubicBezTo>
                    <a:cubicBezTo>
                      <a:pt x="53" y="0"/>
                      <a:pt x="53" y="0"/>
                      <a:pt x="53" y="0"/>
                    </a:cubicBezTo>
                    <a:cubicBezTo>
                      <a:pt x="54" y="0"/>
                      <a:pt x="54" y="0"/>
                      <a:pt x="54" y="1"/>
                    </a:cubicBezTo>
                    <a:cubicBezTo>
                      <a:pt x="55" y="1"/>
                      <a:pt x="56" y="3"/>
                      <a:pt x="55" y="4"/>
                    </a:cubicBezTo>
                    <a:cubicBezTo>
                      <a:pt x="49" y="16"/>
                      <a:pt x="49" y="16"/>
                      <a:pt x="49" y="16"/>
                    </a:cubicBezTo>
                    <a:cubicBezTo>
                      <a:pt x="59" y="16"/>
                      <a:pt x="59" y="16"/>
                      <a:pt x="59" y="16"/>
                    </a:cubicBezTo>
                    <a:cubicBezTo>
                      <a:pt x="59" y="16"/>
                      <a:pt x="59" y="16"/>
                      <a:pt x="59" y="16"/>
                    </a:cubicBezTo>
                    <a:cubicBezTo>
                      <a:pt x="60" y="16"/>
                      <a:pt x="60" y="16"/>
                      <a:pt x="61" y="17"/>
                    </a:cubicBezTo>
                    <a:cubicBezTo>
                      <a:pt x="62" y="17"/>
                      <a:pt x="62" y="19"/>
                      <a:pt x="61" y="20"/>
                    </a:cubicBezTo>
                    <a:cubicBezTo>
                      <a:pt x="32" y="55"/>
                      <a:pt x="32" y="55"/>
                      <a:pt x="32" y="55"/>
                    </a:cubicBezTo>
                    <a:cubicBezTo>
                      <a:pt x="32" y="48"/>
                      <a:pt x="32" y="48"/>
                      <a:pt x="32" y="48"/>
                    </a:cubicBezTo>
                    <a:lnTo>
                      <a:pt x="54" y="21"/>
                    </a:lnTo>
                    <a:close/>
                    <a:moveTo>
                      <a:pt x="32" y="5"/>
                    </a:moveTo>
                    <a:cubicBezTo>
                      <a:pt x="25" y="5"/>
                      <a:pt x="25" y="5"/>
                      <a:pt x="25" y="5"/>
                    </a:cubicBezTo>
                    <a:cubicBezTo>
                      <a:pt x="10" y="36"/>
                      <a:pt x="10" y="36"/>
                      <a:pt x="10" y="36"/>
                    </a:cubicBezTo>
                    <a:cubicBezTo>
                      <a:pt x="22" y="36"/>
                      <a:pt x="22" y="36"/>
                      <a:pt x="22" y="36"/>
                    </a:cubicBezTo>
                    <a:cubicBezTo>
                      <a:pt x="23" y="36"/>
                      <a:pt x="24" y="37"/>
                      <a:pt x="24" y="39"/>
                    </a:cubicBezTo>
                    <a:cubicBezTo>
                      <a:pt x="24" y="39"/>
                      <a:pt x="24" y="39"/>
                      <a:pt x="24" y="40"/>
                    </a:cubicBezTo>
                    <a:cubicBezTo>
                      <a:pt x="10" y="74"/>
                      <a:pt x="10" y="74"/>
                      <a:pt x="10" y="74"/>
                    </a:cubicBezTo>
                    <a:cubicBezTo>
                      <a:pt x="32" y="48"/>
                      <a:pt x="32" y="48"/>
                      <a:pt x="32" y="48"/>
                    </a:cubicBezTo>
                    <a:cubicBezTo>
                      <a:pt x="32" y="55"/>
                      <a:pt x="32" y="55"/>
                      <a:pt x="32" y="55"/>
                    </a:cubicBezTo>
                    <a:cubicBezTo>
                      <a:pt x="4" y="89"/>
                      <a:pt x="4" y="89"/>
                      <a:pt x="4" y="89"/>
                    </a:cubicBezTo>
                    <a:cubicBezTo>
                      <a:pt x="4" y="89"/>
                      <a:pt x="4" y="89"/>
                      <a:pt x="4" y="89"/>
                    </a:cubicBezTo>
                    <a:cubicBezTo>
                      <a:pt x="4" y="90"/>
                      <a:pt x="2" y="90"/>
                      <a:pt x="2" y="90"/>
                    </a:cubicBezTo>
                    <a:cubicBezTo>
                      <a:pt x="0" y="90"/>
                      <a:pt x="0" y="88"/>
                      <a:pt x="0" y="87"/>
                    </a:cubicBezTo>
                    <a:cubicBezTo>
                      <a:pt x="18" y="41"/>
                      <a:pt x="18" y="41"/>
                      <a:pt x="18" y="41"/>
                    </a:cubicBezTo>
                    <a:cubicBezTo>
                      <a:pt x="6" y="41"/>
                      <a:pt x="6" y="41"/>
                      <a:pt x="6" y="41"/>
                    </a:cubicBezTo>
                    <a:cubicBezTo>
                      <a:pt x="6" y="41"/>
                      <a:pt x="6" y="41"/>
                      <a:pt x="6" y="41"/>
                    </a:cubicBezTo>
                    <a:cubicBezTo>
                      <a:pt x="6" y="41"/>
                      <a:pt x="6" y="41"/>
                      <a:pt x="5" y="41"/>
                    </a:cubicBezTo>
                    <a:cubicBezTo>
                      <a:pt x="4" y="40"/>
                      <a:pt x="4" y="39"/>
                      <a:pt x="4" y="38"/>
                    </a:cubicBezTo>
                    <a:cubicBezTo>
                      <a:pt x="22" y="2"/>
                      <a:pt x="22" y="2"/>
                      <a:pt x="22" y="2"/>
                    </a:cubicBezTo>
                    <a:cubicBezTo>
                      <a:pt x="22" y="1"/>
                      <a:pt x="23" y="0"/>
                      <a:pt x="24" y="0"/>
                    </a:cubicBezTo>
                    <a:cubicBezTo>
                      <a:pt x="32" y="0"/>
                      <a:pt x="32" y="0"/>
                      <a:pt x="32" y="0"/>
                    </a:cubicBezTo>
                    <a:lnTo>
                      <a:pt x="3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6" name="Freeform 223"/>
              <p:cNvSpPr>
                <a:spLocks noEditPoints="1"/>
              </p:cNvSpPr>
              <p:nvPr/>
            </p:nvSpPr>
            <p:spPr bwMode="auto">
              <a:xfrm>
                <a:off x="9482152" y="2736866"/>
                <a:ext cx="366713" cy="228602"/>
              </a:xfrm>
              <a:custGeom>
                <a:avLst/>
                <a:gdLst>
                  <a:gd name="T0" fmla="*/ 81 w 162"/>
                  <a:gd name="T1" fmla="*/ 96 h 101"/>
                  <a:gd name="T2" fmla="*/ 89 w 162"/>
                  <a:gd name="T3" fmla="*/ 96 h 101"/>
                  <a:gd name="T4" fmla="*/ 131 w 162"/>
                  <a:gd name="T5" fmla="*/ 96 h 101"/>
                  <a:gd name="T6" fmla="*/ 149 w 162"/>
                  <a:gd name="T7" fmla="*/ 89 h 101"/>
                  <a:gd name="T8" fmla="*/ 157 w 162"/>
                  <a:gd name="T9" fmla="*/ 71 h 101"/>
                  <a:gd name="T10" fmla="*/ 149 w 162"/>
                  <a:gd name="T11" fmla="*/ 53 h 101"/>
                  <a:gd name="T12" fmla="*/ 131 w 162"/>
                  <a:gd name="T13" fmla="*/ 45 h 101"/>
                  <a:gd name="T14" fmla="*/ 123 w 162"/>
                  <a:gd name="T15" fmla="*/ 47 h 101"/>
                  <a:gd name="T16" fmla="*/ 115 w 162"/>
                  <a:gd name="T17" fmla="*/ 51 h 101"/>
                  <a:gd name="T18" fmla="*/ 112 w 162"/>
                  <a:gd name="T19" fmla="*/ 51 h 101"/>
                  <a:gd name="T20" fmla="*/ 111 w 162"/>
                  <a:gd name="T21" fmla="*/ 49 h 101"/>
                  <a:gd name="T22" fmla="*/ 97 w 162"/>
                  <a:gd name="T23" fmla="*/ 18 h 101"/>
                  <a:gd name="T24" fmla="*/ 81 w 162"/>
                  <a:gd name="T25" fmla="*/ 7 h 101"/>
                  <a:gd name="T26" fmla="*/ 81 w 162"/>
                  <a:gd name="T27" fmla="*/ 2 h 101"/>
                  <a:gd name="T28" fmla="*/ 101 w 162"/>
                  <a:gd name="T29" fmla="*/ 14 h 101"/>
                  <a:gd name="T30" fmla="*/ 116 w 162"/>
                  <a:gd name="T31" fmla="*/ 45 h 101"/>
                  <a:gd name="T32" fmla="*/ 121 w 162"/>
                  <a:gd name="T33" fmla="*/ 42 h 101"/>
                  <a:gd name="T34" fmla="*/ 131 w 162"/>
                  <a:gd name="T35" fmla="*/ 41 h 101"/>
                  <a:gd name="T36" fmla="*/ 153 w 162"/>
                  <a:gd name="T37" fmla="*/ 49 h 101"/>
                  <a:gd name="T38" fmla="*/ 162 w 162"/>
                  <a:gd name="T39" fmla="*/ 71 h 101"/>
                  <a:gd name="T40" fmla="*/ 153 w 162"/>
                  <a:gd name="T41" fmla="*/ 92 h 101"/>
                  <a:gd name="T42" fmla="*/ 131 w 162"/>
                  <a:gd name="T43" fmla="*/ 101 h 101"/>
                  <a:gd name="T44" fmla="*/ 89 w 162"/>
                  <a:gd name="T45" fmla="*/ 101 h 101"/>
                  <a:gd name="T46" fmla="*/ 81 w 162"/>
                  <a:gd name="T47" fmla="*/ 101 h 101"/>
                  <a:gd name="T48" fmla="*/ 81 w 162"/>
                  <a:gd name="T49" fmla="*/ 96 h 101"/>
                  <a:gd name="T50" fmla="*/ 5 w 162"/>
                  <a:gd name="T51" fmla="*/ 82 h 101"/>
                  <a:gd name="T52" fmla="*/ 9 w 162"/>
                  <a:gd name="T53" fmla="*/ 92 h 101"/>
                  <a:gd name="T54" fmla="*/ 19 w 162"/>
                  <a:gd name="T55" fmla="*/ 96 h 101"/>
                  <a:gd name="T56" fmla="*/ 59 w 162"/>
                  <a:gd name="T57" fmla="*/ 96 h 101"/>
                  <a:gd name="T58" fmla="*/ 65 w 162"/>
                  <a:gd name="T59" fmla="*/ 96 h 101"/>
                  <a:gd name="T60" fmla="*/ 67 w 162"/>
                  <a:gd name="T61" fmla="*/ 96 h 101"/>
                  <a:gd name="T62" fmla="*/ 81 w 162"/>
                  <a:gd name="T63" fmla="*/ 96 h 101"/>
                  <a:gd name="T64" fmla="*/ 81 w 162"/>
                  <a:gd name="T65" fmla="*/ 101 h 101"/>
                  <a:gd name="T66" fmla="*/ 67 w 162"/>
                  <a:gd name="T67" fmla="*/ 101 h 101"/>
                  <a:gd name="T68" fmla="*/ 65 w 162"/>
                  <a:gd name="T69" fmla="*/ 101 h 101"/>
                  <a:gd name="T70" fmla="*/ 59 w 162"/>
                  <a:gd name="T71" fmla="*/ 101 h 101"/>
                  <a:gd name="T72" fmla="*/ 19 w 162"/>
                  <a:gd name="T73" fmla="*/ 101 h 101"/>
                  <a:gd name="T74" fmla="*/ 6 w 162"/>
                  <a:gd name="T75" fmla="*/ 95 h 101"/>
                  <a:gd name="T76" fmla="*/ 0 w 162"/>
                  <a:gd name="T77" fmla="*/ 82 h 101"/>
                  <a:gd name="T78" fmla="*/ 6 w 162"/>
                  <a:gd name="T79" fmla="*/ 68 h 101"/>
                  <a:gd name="T80" fmla="*/ 16 w 162"/>
                  <a:gd name="T81" fmla="*/ 63 h 101"/>
                  <a:gd name="T82" fmla="*/ 15 w 162"/>
                  <a:gd name="T83" fmla="*/ 58 h 101"/>
                  <a:gd name="T84" fmla="*/ 15 w 162"/>
                  <a:gd name="T85" fmla="*/ 50 h 101"/>
                  <a:gd name="T86" fmla="*/ 29 w 162"/>
                  <a:gd name="T87" fmla="*/ 15 h 101"/>
                  <a:gd name="T88" fmla="*/ 65 w 162"/>
                  <a:gd name="T89" fmla="*/ 0 h 101"/>
                  <a:gd name="T90" fmla="*/ 81 w 162"/>
                  <a:gd name="T91" fmla="*/ 2 h 101"/>
                  <a:gd name="T92" fmla="*/ 81 w 162"/>
                  <a:gd name="T93" fmla="*/ 7 h 101"/>
                  <a:gd name="T94" fmla="*/ 65 w 162"/>
                  <a:gd name="T95" fmla="*/ 5 h 101"/>
                  <a:gd name="T96" fmla="*/ 33 w 162"/>
                  <a:gd name="T97" fmla="*/ 18 h 101"/>
                  <a:gd name="T98" fmla="*/ 19 w 162"/>
                  <a:gd name="T99" fmla="*/ 50 h 101"/>
                  <a:gd name="T100" fmla="*/ 20 w 162"/>
                  <a:gd name="T101" fmla="*/ 57 h 101"/>
                  <a:gd name="T102" fmla="*/ 21 w 162"/>
                  <a:gd name="T103" fmla="*/ 64 h 101"/>
                  <a:gd name="T104" fmla="*/ 20 w 162"/>
                  <a:gd name="T105" fmla="*/ 67 h 101"/>
                  <a:gd name="T106" fmla="*/ 19 w 162"/>
                  <a:gd name="T107" fmla="*/ 67 h 101"/>
                  <a:gd name="T108" fmla="*/ 9 w 162"/>
                  <a:gd name="T109" fmla="*/ 71 h 101"/>
                  <a:gd name="T110" fmla="*/ 5 w 162"/>
                  <a:gd name="T111"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2" h="101">
                    <a:moveTo>
                      <a:pt x="81" y="96"/>
                    </a:moveTo>
                    <a:cubicBezTo>
                      <a:pt x="89" y="96"/>
                      <a:pt x="89" y="96"/>
                      <a:pt x="89" y="96"/>
                    </a:cubicBezTo>
                    <a:cubicBezTo>
                      <a:pt x="131" y="96"/>
                      <a:pt x="131" y="96"/>
                      <a:pt x="131" y="96"/>
                    </a:cubicBezTo>
                    <a:cubicBezTo>
                      <a:pt x="138" y="96"/>
                      <a:pt x="145" y="93"/>
                      <a:pt x="149" y="89"/>
                    </a:cubicBezTo>
                    <a:cubicBezTo>
                      <a:pt x="154" y="84"/>
                      <a:pt x="157" y="78"/>
                      <a:pt x="157" y="71"/>
                    </a:cubicBezTo>
                    <a:cubicBezTo>
                      <a:pt x="157" y="64"/>
                      <a:pt x="154" y="57"/>
                      <a:pt x="149" y="53"/>
                    </a:cubicBezTo>
                    <a:cubicBezTo>
                      <a:pt x="145" y="48"/>
                      <a:pt x="138" y="45"/>
                      <a:pt x="131" y="45"/>
                    </a:cubicBezTo>
                    <a:cubicBezTo>
                      <a:pt x="128" y="45"/>
                      <a:pt x="125" y="46"/>
                      <a:pt x="123" y="47"/>
                    </a:cubicBezTo>
                    <a:cubicBezTo>
                      <a:pt x="120" y="48"/>
                      <a:pt x="117" y="49"/>
                      <a:pt x="115" y="51"/>
                    </a:cubicBezTo>
                    <a:cubicBezTo>
                      <a:pt x="114" y="52"/>
                      <a:pt x="112" y="52"/>
                      <a:pt x="112" y="51"/>
                    </a:cubicBezTo>
                    <a:cubicBezTo>
                      <a:pt x="111" y="51"/>
                      <a:pt x="111" y="50"/>
                      <a:pt x="111" y="49"/>
                    </a:cubicBezTo>
                    <a:cubicBezTo>
                      <a:pt x="111" y="37"/>
                      <a:pt x="106" y="26"/>
                      <a:pt x="97" y="18"/>
                    </a:cubicBezTo>
                    <a:cubicBezTo>
                      <a:pt x="93" y="13"/>
                      <a:pt x="87" y="10"/>
                      <a:pt x="81" y="7"/>
                    </a:cubicBezTo>
                    <a:cubicBezTo>
                      <a:pt x="81" y="2"/>
                      <a:pt x="81" y="2"/>
                      <a:pt x="81" y="2"/>
                    </a:cubicBezTo>
                    <a:cubicBezTo>
                      <a:pt x="88" y="5"/>
                      <a:pt x="95" y="9"/>
                      <a:pt x="101" y="14"/>
                    </a:cubicBezTo>
                    <a:cubicBezTo>
                      <a:pt x="109" y="22"/>
                      <a:pt x="114" y="33"/>
                      <a:pt x="116" y="45"/>
                    </a:cubicBezTo>
                    <a:cubicBezTo>
                      <a:pt x="117" y="44"/>
                      <a:pt x="119" y="43"/>
                      <a:pt x="121" y="42"/>
                    </a:cubicBezTo>
                    <a:cubicBezTo>
                      <a:pt x="124" y="41"/>
                      <a:pt x="128" y="41"/>
                      <a:pt x="131" y="41"/>
                    </a:cubicBezTo>
                    <a:cubicBezTo>
                      <a:pt x="140" y="41"/>
                      <a:pt x="147" y="44"/>
                      <a:pt x="153" y="49"/>
                    </a:cubicBezTo>
                    <a:cubicBezTo>
                      <a:pt x="158" y="55"/>
                      <a:pt x="162" y="63"/>
                      <a:pt x="162" y="71"/>
                    </a:cubicBezTo>
                    <a:cubicBezTo>
                      <a:pt x="162" y="79"/>
                      <a:pt x="158" y="87"/>
                      <a:pt x="153" y="92"/>
                    </a:cubicBezTo>
                    <a:cubicBezTo>
                      <a:pt x="147" y="98"/>
                      <a:pt x="140" y="101"/>
                      <a:pt x="131" y="101"/>
                    </a:cubicBezTo>
                    <a:cubicBezTo>
                      <a:pt x="89" y="101"/>
                      <a:pt x="89" y="101"/>
                      <a:pt x="89" y="101"/>
                    </a:cubicBezTo>
                    <a:cubicBezTo>
                      <a:pt x="81" y="101"/>
                      <a:pt x="81" y="101"/>
                      <a:pt x="81" y="101"/>
                    </a:cubicBezTo>
                    <a:lnTo>
                      <a:pt x="81" y="96"/>
                    </a:lnTo>
                    <a:close/>
                    <a:moveTo>
                      <a:pt x="5" y="82"/>
                    </a:moveTo>
                    <a:cubicBezTo>
                      <a:pt x="5" y="86"/>
                      <a:pt x="6" y="89"/>
                      <a:pt x="9" y="92"/>
                    </a:cubicBezTo>
                    <a:cubicBezTo>
                      <a:pt x="12" y="95"/>
                      <a:pt x="15" y="96"/>
                      <a:pt x="19" y="96"/>
                    </a:cubicBezTo>
                    <a:cubicBezTo>
                      <a:pt x="59" y="96"/>
                      <a:pt x="59" y="96"/>
                      <a:pt x="59" y="96"/>
                    </a:cubicBezTo>
                    <a:cubicBezTo>
                      <a:pt x="65" y="96"/>
                      <a:pt x="65" y="96"/>
                      <a:pt x="65" y="96"/>
                    </a:cubicBezTo>
                    <a:cubicBezTo>
                      <a:pt x="67" y="96"/>
                      <a:pt x="67" y="96"/>
                      <a:pt x="67" y="96"/>
                    </a:cubicBezTo>
                    <a:cubicBezTo>
                      <a:pt x="81" y="96"/>
                      <a:pt x="81" y="96"/>
                      <a:pt x="81" y="96"/>
                    </a:cubicBezTo>
                    <a:cubicBezTo>
                      <a:pt x="81" y="101"/>
                      <a:pt x="81" y="101"/>
                      <a:pt x="81" y="101"/>
                    </a:cubicBezTo>
                    <a:cubicBezTo>
                      <a:pt x="67" y="101"/>
                      <a:pt x="67" y="101"/>
                      <a:pt x="67" y="101"/>
                    </a:cubicBezTo>
                    <a:cubicBezTo>
                      <a:pt x="65" y="101"/>
                      <a:pt x="65" y="101"/>
                      <a:pt x="65" y="101"/>
                    </a:cubicBezTo>
                    <a:cubicBezTo>
                      <a:pt x="59" y="101"/>
                      <a:pt x="59" y="101"/>
                      <a:pt x="59" y="101"/>
                    </a:cubicBezTo>
                    <a:cubicBezTo>
                      <a:pt x="19" y="101"/>
                      <a:pt x="19" y="101"/>
                      <a:pt x="19" y="101"/>
                    </a:cubicBezTo>
                    <a:cubicBezTo>
                      <a:pt x="14" y="101"/>
                      <a:pt x="9" y="99"/>
                      <a:pt x="6" y="95"/>
                    </a:cubicBezTo>
                    <a:cubicBezTo>
                      <a:pt x="2" y="92"/>
                      <a:pt x="0" y="87"/>
                      <a:pt x="0" y="82"/>
                    </a:cubicBezTo>
                    <a:cubicBezTo>
                      <a:pt x="0" y="76"/>
                      <a:pt x="2" y="72"/>
                      <a:pt x="6" y="68"/>
                    </a:cubicBezTo>
                    <a:cubicBezTo>
                      <a:pt x="8" y="65"/>
                      <a:pt x="12" y="63"/>
                      <a:pt x="16" y="63"/>
                    </a:cubicBezTo>
                    <a:cubicBezTo>
                      <a:pt x="16" y="61"/>
                      <a:pt x="15" y="60"/>
                      <a:pt x="15" y="58"/>
                    </a:cubicBezTo>
                    <a:cubicBezTo>
                      <a:pt x="15" y="56"/>
                      <a:pt x="15" y="53"/>
                      <a:pt x="15" y="50"/>
                    </a:cubicBezTo>
                    <a:cubicBezTo>
                      <a:pt x="15" y="37"/>
                      <a:pt x="20" y="24"/>
                      <a:pt x="29" y="15"/>
                    </a:cubicBezTo>
                    <a:cubicBezTo>
                      <a:pt x="39" y="6"/>
                      <a:pt x="51" y="0"/>
                      <a:pt x="65" y="0"/>
                    </a:cubicBezTo>
                    <a:cubicBezTo>
                      <a:pt x="71" y="0"/>
                      <a:pt x="76" y="1"/>
                      <a:pt x="81" y="2"/>
                    </a:cubicBezTo>
                    <a:cubicBezTo>
                      <a:pt x="81" y="7"/>
                      <a:pt x="81" y="7"/>
                      <a:pt x="81" y="7"/>
                    </a:cubicBezTo>
                    <a:cubicBezTo>
                      <a:pt x="76" y="6"/>
                      <a:pt x="71" y="5"/>
                      <a:pt x="65" y="5"/>
                    </a:cubicBezTo>
                    <a:cubicBezTo>
                      <a:pt x="53" y="5"/>
                      <a:pt x="41" y="10"/>
                      <a:pt x="33" y="18"/>
                    </a:cubicBezTo>
                    <a:cubicBezTo>
                      <a:pt x="25" y="26"/>
                      <a:pt x="19" y="38"/>
                      <a:pt x="19" y="50"/>
                    </a:cubicBezTo>
                    <a:cubicBezTo>
                      <a:pt x="19" y="53"/>
                      <a:pt x="20" y="55"/>
                      <a:pt x="20" y="57"/>
                    </a:cubicBezTo>
                    <a:cubicBezTo>
                      <a:pt x="20" y="60"/>
                      <a:pt x="21" y="62"/>
                      <a:pt x="21" y="64"/>
                    </a:cubicBezTo>
                    <a:cubicBezTo>
                      <a:pt x="22" y="65"/>
                      <a:pt x="21" y="67"/>
                      <a:pt x="20" y="67"/>
                    </a:cubicBezTo>
                    <a:cubicBezTo>
                      <a:pt x="20" y="67"/>
                      <a:pt x="19" y="67"/>
                      <a:pt x="19" y="67"/>
                    </a:cubicBezTo>
                    <a:cubicBezTo>
                      <a:pt x="15" y="67"/>
                      <a:pt x="12" y="69"/>
                      <a:pt x="9" y="71"/>
                    </a:cubicBezTo>
                    <a:cubicBezTo>
                      <a:pt x="6" y="74"/>
                      <a:pt x="5" y="78"/>
                      <a:pt x="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7" name="Freeform 225"/>
              <p:cNvSpPr>
                <a:spLocks noEditPoints="1"/>
              </p:cNvSpPr>
              <p:nvPr/>
            </p:nvSpPr>
            <p:spPr bwMode="auto">
              <a:xfrm>
                <a:off x="5713422" y="563567"/>
                <a:ext cx="47625" cy="130176"/>
              </a:xfrm>
              <a:custGeom>
                <a:avLst/>
                <a:gdLst>
                  <a:gd name="T0" fmla="*/ 16 w 21"/>
                  <a:gd name="T1" fmla="*/ 53 h 58"/>
                  <a:gd name="T2" fmla="*/ 16 w 21"/>
                  <a:gd name="T3" fmla="*/ 5 h 58"/>
                  <a:gd name="T4" fmla="*/ 15 w 21"/>
                  <a:gd name="T5" fmla="*/ 6 h 58"/>
                  <a:gd name="T6" fmla="*/ 11 w 21"/>
                  <a:gd name="T7" fmla="*/ 6 h 58"/>
                  <a:gd name="T8" fmla="*/ 11 w 21"/>
                  <a:gd name="T9" fmla="*/ 1 h 58"/>
                  <a:gd name="T10" fmla="*/ 14 w 21"/>
                  <a:gd name="T11" fmla="*/ 1 h 58"/>
                  <a:gd name="T12" fmla="*/ 18 w 21"/>
                  <a:gd name="T13" fmla="*/ 0 h 58"/>
                  <a:gd name="T14" fmla="*/ 19 w 21"/>
                  <a:gd name="T15" fmla="*/ 0 h 58"/>
                  <a:gd name="T16" fmla="*/ 21 w 21"/>
                  <a:gd name="T17" fmla="*/ 3 h 58"/>
                  <a:gd name="T18" fmla="*/ 21 w 21"/>
                  <a:gd name="T19" fmla="*/ 56 h 58"/>
                  <a:gd name="T20" fmla="*/ 21 w 21"/>
                  <a:gd name="T21" fmla="*/ 56 h 58"/>
                  <a:gd name="T22" fmla="*/ 21 w 21"/>
                  <a:gd name="T23" fmla="*/ 56 h 58"/>
                  <a:gd name="T24" fmla="*/ 18 w 21"/>
                  <a:gd name="T25" fmla="*/ 58 h 58"/>
                  <a:gd name="T26" fmla="*/ 14 w 21"/>
                  <a:gd name="T27" fmla="*/ 58 h 58"/>
                  <a:gd name="T28" fmla="*/ 11 w 21"/>
                  <a:gd name="T29" fmla="*/ 58 h 58"/>
                  <a:gd name="T30" fmla="*/ 11 w 21"/>
                  <a:gd name="T31" fmla="*/ 58 h 58"/>
                  <a:gd name="T32" fmla="*/ 11 w 21"/>
                  <a:gd name="T33" fmla="*/ 53 h 58"/>
                  <a:gd name="T34" fmla="*/ 11 w 21"/>
                  <a:gd name="T35" fmla="*/ 53 h 58"/>
                  <a:gd name="T36" fmla="*/ 15 w 21"/>
                  <a:gd name="T37" fmla="*/ 53 h 58"/>
                  <a:gd name="T38" fmla="*/ 16 w 21"/>
                  <a:gd name="T39" fmla="*/ 53 h 58"/>
                  <a:gd name="T40" fmla="*/ 11 w 21"/>
                  <a:gd name="T41" fmla="*/ 6 h 58"/>
                  <a:gd name="T42" fmla="*/ 10 w 21"/>
                  <a:gd name="T43" fmla="*/ 6 h 58"/>
                  <a:gd name="T44" fmla="*/ 10 w 21"/>
                  <a:gd name="T45" fmla="*/ 6 h 58"/>
                  <a:gd name="T46" fmla="*/ 6 w 21"/>
                  <a:gd name="T47" fmla="*/ 6 h 58"/>
                  <a:gd name="T48" fmla="*/ 5 w 21"/>
                  <a:gd name="T49" fmla="*/ 5 h 58"/>
                  <a:gd name="T50" fmla="*/ 5 w 21"/>
                  <a:gd name="T51" fmla="*/ 53 h 58"/>
                  <a:gd name="T52" fmla="*/ 6 w 21"/>
                  <a:gd name="T53" fmla="*/ 53 h 58"/>
                  <a:gd name="T54" fmla="*/ 11 w 21"/>
                  <a:gd name="T55" fmla="*/ 53 h 58"/>
                  <a:gd name="T56" fmla="*/ 11 w 21"/>
                  <a:gd name="T57" fmla="*/ 58 h 58"/>
                  <a:gd name="T58" fmla="*/ 7 w 21"/>
                  <a:gd name="T59" fmla="*/ 58 h 58"/>
                  <a:gd name="T60" fmla="*/ 3 w 21"/>
                  <a:gd name="T61" fmla="*/ 58 h 58"/>
                  <a:gd name="T62" fmla="*/ 2 w 21"/>
                  <a:gd name="T63" fmla="*/ 58 h 58"/>
                  <a:gd name="T64" fmla="*/ 0 w 21"/>
                  <a:gd name="T65" fmla="*/ 56 h 58"/>
                  <a:gd name="T66" fmla="*/ 0 w 21"/>
                  <a:gd name="T67" fmla="*/ 3 h 58"/>
                  <a:gd name="T68" fmla="*/ 0 w 21"/>
                  <a:gd name="T69" fmla="*/ 3 h 58"/>
                  <a:gd name="T70" fmla="*/ 0 w 21"/>
                  <a:gd name="T71" fmla="*/ 3 h 58"/>
                  <a:gd name="T72" fmla="*/ 3 w 21"/>
                  <a:gd name="T73" fmla="*/ 0 h 58"/>
                  <a:gd name="T74" fmla="*/ 7 w 21"/>
                  <a:gd name="T75" fmla="*/ 1 h 58"/>
                  <a:gd name="T76" fmla="*/ 10 w 21"/>
                  <a:gd name="T77" fmla="*/ 1 h 58"/>
                  <a:gd name="T78" fmla="*/ 10 w 21"/>
                  <a:gd name="T79" fmla="*/ 1 h 58"/>
                  <a:gd name="T80" fmla="*/ 11 w 21"/>
                  <a:gd name="T81" fmla="*/ 1 h 58"/>
                  <a:gd name="T82" fmla="*/ 11 w 21"/>
                  <a:gd name="T83"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58">
                    <a:moveTo>
                      <a:pt x="16" y="53"/>
                    </a:moveTo>
                    <a:cubicBezTo>
                      <a:pt x="16" y="5"/>
                      <a:pt x="16" y="5"/>
                      <a:pt x="16" y="5"/>
                    </a:cubicBezTo>
                    <a:cubicBezTo>
                      <a:pt x="16" y="5"/>
                      <a:pt x="15" y="5"/>
                      <a:pt x="15" y="6"/>
                    </a:cubicBezTo>
                    <a:cubicBezTo>
                      <a:pt x="13" y="6"/>
                      <a:pt x="12" y="6"/>
                      <a:pt x="11" y="6"/>
                    </a:cubicBezTo>
                    <a:cubicBezTo>
                      <a:pt x="11" y="1"/>
                      <a:pt x="11" y="1"/>
                      <a:pt x="11" y="1"/>
                    </a:cubicBezTo>
                    <a:cubicBezTo>
                      <a:pt x="12" y="1"/>
                      <a:pt x="13" y="1"/>
                      <a:pt x="14" y="1"/>
                    </a:cubicBezTo>
                    <a:cubicBezTo>
                      <a:pt x="16" y="1"/>
                      <a:pt x="17" y="1"/>
                      <a:pt x="18" y="0"/>
                    </a:cubicBezTo>
                    <a:cubicBezTo>
                      <a:pt x="18" y="0"/>
                      <a:pt x="19" y="0"/>
                      <a:pt x="19" y="0"/>
                    </a:cubicBezTo>
                    <a:cubicBezTo>
                      <a:pt x="20" y="0"/>
                      <a:pt x="21" y="1"/>
                      <a:pt x="21" y="3"/>
                    </a:cubicBezTo>
                    <a:cubicBezTo>
                      <a:pt x="21" y="56"/>
                      <a:pt x="21" y="56"/>
                      <a:pt x="21" y="56"/>
                    </a:cubicBezTo>
                    <a:cubicBezTo>
                      <a:pt x="21" y="56"/>
                      <a:pt x="21" y="56"/>
                      <a:pt x="21" y="56"/>
                    </a:cubicBezTo>
                    <a:cubicBezTo>
                      <a:pt x="21" y="56"/>
                      <a:pt x="21" y="56"/>
                      <a:pt x="21" y="56"/>
                    </a:cubicBezTo>
                    <a:cubicBezTo>
                      <a:pt x="21" y="58"/>
                      <a:pt x="20" y="58"/>
                      <a:pt x="18" y="58"/>
                    </a:cubicBezTo>
                    <a:cubicBezTo>
                      <a:pt x="17" y="58"/>
                      <a:pt x="16" y="58"/>
                      <a:pt x="14" y="58"/>
                    </a:cubicBezTo>
                    <a:cubicBezTo>
                      <a:pt x="13" y="58"/>
                      <a:pt x="12" y="58"/>
                      <a:pt x="11" y="58"/>
                    </a:cubicBezTo>
                    <a:cubicBezTo>
                      <a:pt x="11" y="58"/>
                      <a:pt x="11" y="58"/>
                      <a:pt x="11" y="58"/>
                    </a:cubicBezTo>
                    <a:cubicBezTo>
                      <a:pt x="11" y="53"/>
                      <a:pt x="11" y="53"/>
                      <a:pt x="11" y="53"/>
                    </a:cubicBezTo>
                    <a:cubicBezTo>
                      <a:pt x="11" y="53"/>
                      <a:pt x="11" y="53"/>
                      <a:pt x="11" y="53"/>
                    </a:cubicBezTo>
                    <a:cubicBezTo>
                      <a:pt x="12" y="53"/>
                      <a:pt x="13" y="53"/>
                      <a:pt x="15" y="53"/>
                    </a:cubicBezTo>
                    <a:cubicBezTo>
                      <a:pt x="15" y="53"/>
                      <a:pt x="16" y="53"/>
                      <a:pt x="16" y="53"/>
                    </a:cubicBezTo>
                    <a:close/>
                    <a:moveTo>
                      <a:pt x="11" y="6"/>
                    </a:moveTo>
                    <a:cubicBezTo>
                      <a:pt x="10" y="6"/>
                      <a:pt x="10" y="6"/>
                      <a:pt x="10" y="6"/>
                    </a:cubicBezTo>
                    <a:cubicBezTo>
                      <a:pt x="10" y="6"/>
                      <a:pt x="10" y="6"/>
                      <a:pt x="10" y="6"/>
                    </a:cubicBezTo>
                    <a:cubicBezTo>
                      <a:pt x="9" y="6"/>
                      <a:pt x="8" y="6"/>
                      <a:pt x="6" y="6"/>
                    </a:cubicBezTo>
                    <a:cubicBezTo>
                      <a:pt x="6" y="5"/>
                      <a:pt x="5" y="5"/>
                      <a:pt x="5" y="5"/>
                    </a:cubicBezTo>
                    <a:cubicBezTo>
                      <a:pt x="5" y="53"/>
                      <a:pt x="5" y="53"/>
                      <a:pt x="5" y="53"/>
                    </a:cubicBezTo>
                    <a:cubicBezTo>
                      <a:pt x="5" y="53"/>
                      <a:pt x="6" y="53"/>
                      <a:pt x="6" y="53"/>
                    </a:cubicBezTo>
                    <a:cubicBezTo>
                      <a:pt x="8" y="53"/>
                      <a:pt x="9" y="53"/>
                      <a:pt x="11" y="53"/>
                    </a:cubicBezTo>
                    <a:cubicBezTo>
                      <a:pt x="11" y="58"/>
                      <a:pt x="11" y="58"/>
                      <a:pt x="11" y="58"/>
                    </a:cubicBezTo>
                    <a:cubicBezTo>
                      <a:pt x="9" y="58"/>
                      <a:pt x="8" y="58"/>
                      <a:pt x="7" y="58"/>
                    </a:cubicBezTo>
                    <a:cubicBezTo>
                      <a:pt x="5" y="58"/>
                      <a:pt x="4" y="58"/>
                      <a:pt x="3" y="58"/>
                    </a:cubicBezTo>
                    <a:cubicBezTo>
                      <a:pt x="3" y="58"/>
                      <a:pt x="3" y="58"/>
                      <a:pt x="2" y="58"/>
                    </a:cubicBezTo>
                    <a:cubicBezTo>
                      <a:pt x="1" y="58"/>
                      <a:pt x="0" y="57"/>
                      <a:pt x="0" y="56"/>
                    </a:cubicBezTo>
                    <a:cubicBezTo>
                      <a:pt x="0" y="3"/>
                      <a:pt x="0" y="3"/>
                      <a:pt x="0" y="3"/>
                    </a:cubicBezTo>
                    <a:cubicBezTo>
                      <a:pt x="0" y="3"/>
                      <a:pt x="0" y="3"/>
                      <a:pt x="0" y="3"/>
                    </a:cubicBezTo>
                    <a:cubicBezTo>
                      <a:pt x="0" y="3"/>
                      <a:pt x="0" y="3"/>
                      <a:pt x="0" y="3"/>
                    </a:cubicBezTo>
                    <a:cubicBezTo>
                      <a:pt x="0" y="1"/>
                      <a:pt x="1" y="0"/>
                      <a:pt x="3" y="0"/>
                    </a:cubicBezTo>
                    <a:cubicBezTo>
                      <a:pt x="4" y="1"/>
                      <a:pt x="5" y="1"/>
                      <a:pt x="7" y="1"/>
                    </a:cubicBezTo>
                    <a:cubicBezTo>
                      <a:pt x="8" y="1"/>
                      <a:pt x="9" y="1"/>
                      <a:pt x="10" y="1"/>
                    </a:cubicBezTo>
                    <a:cubicBezTo>
                      <a:pt x="10" y="1"/>
                      <a:pt x="10" y="1"/>
                      <a:pt x="10" y="1"/>
                    </a:cubicBezTo>
                    <a:cubicBezTo>
                      <a:pt x="11" y="1"/>
                      <a:pt x="11" y="1"/>
                      <a:pt x="11" y="1"/>
                    </a:cubicBez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8" name="Freeform 227"/>
              <p:cNvSpPr>
                <a:spLocks noEditPoints="1"/>
              </p:cNvSpPr>
              <p:nvPr/>
            </p:nvSpPr>
            <p:spPr bwMode="auto">
              <a:xfrm>
                <a:off x="5632459" y="569918"/>
                <a:ext cx="80963" cy="79375"/>
              </a:xfrm>
              <a:custGeom>
                <a:avLst/>
                <a:gdLst>
                  <a:gd name="T0" fmla="*/ 30 w 36"/>
                  <a:gd name="T1" fmla="*/ 30 h 35"/>
                  <a:gd name="T2" fmla="*/ 30 w 36"/>
                  <a:gd name="T3" fmla="*/ 21 h 35"/>
                  <a:gd name="T4" fmla="*/ 24 w 36"/>
                  <a:gd name="T5" fmla="*/ 12 h 35"/>
                  <a:gd name="T6" fmla="*/ 18 w 36"/>
                  <a:gd name="T7" fmla="*/ 7 h 35"/>
                  <a:gd name="T8" fmla="*/ 18 w 36"/>
                  <a:gd name="T9" fmla="*/ 2 h 35"/>
                  <a:gd name="T10" fmla="*/ 27 w 36"/>
                  <a:gd name="T11" fmla="*/ 8 h 35"/>
                  <a:gd name="T12" fmla="*/ 27 w 36"/>
                  <a:gd name="T13" fmla="*/ 8 h 35"/>
                  <a:gd name="T14" fmla="*/ 34 w 36"/>
                  <a:gd name="T15" fmla="*/ 20 h 35"/>
                  <a:gd name="T16" fmla="*/ 35 w 36"/>
                  <a:gd name="T17" fmla="*/ 33 h 35"/>
                  <a:gd name="T18" fmla="*/ 33 w 36"/>
                  <a:gd name="T19" fmla="*/ 35 h 35"/>
                  <a:gd name="T20" fmla="*/ 20 w 36"/>
                  <a:gd name="T21" fmla="*/ 34 h 35"/>
                  <a:gd name="T22" fmla="*/ 18 w 36"/>
                  <a:gd name="T23" fmla="*/ 33 h 35"/>
                  <a:gd name="T24" fmla="*/ 18 w 36"/>
                  <a:gd name="T25" fmla="*/ 28 h 35"/>
                  <a:gd name="T26" fmla="*/ 21 w 36"/>
                  <a:gd name="T27" fmla="*/ 29 h 35"/>
                  <a:gd name="T28" fmla="*/ 30 w 36"/>
                  <a:gd name="T29" fmla="*/ 30 h 35"/>
                  <a:gd name="T30" fmla="*/ 18 w 36"/>
                  <a:gd name="T31" fmla="*/ 7 h 35"/>
                  <a:gd name="T32" fmla="*/ 15 w 36"/>
                  <a:gd name="T33" fmla="*/ 6 h 35"/>
                  <a:gd name="T34" fmla="*/ 5 w 36"/>
                  <a:gd name="T35" fmla="*/ 5 h 35"/>
                  <a:gd name="T36" fmla="*/ 6 w 36"/>
                  <a:gd name="T37" fmla="*/ 14 h 35"/>
                  <a:gd name="T38" fmla="*/ 12 w 36"/>
                  <a:gd name="T39" fmla="*/ 24 h 35"/>
                  <a:gd name="T40" fmla="*/ 12 w 36"/>
                  <a:gd name="T41" fmla="*/ 24 h 35"/>
                  <a:gd name="T42" fmla="*/ 18 w 36"/>
                  <a:gd name="T43" fmla="*/ 28 h 35"/>
                  <a:gd name="T44" fmla="*/ 18 w 36"/>
                  <a:gd name="T45" fmla="*/ 33 h 35"/>
                  <a:gd name="T46" fmla="*/ 9 w 36"/>
                  <a:gd name="T47" fmla="*/ 27 h 35"/>
                  <a:gd name="T48" fmla="*/ 9 w 36"/>
                  <a:gd name="T49" fmla="*/ 27 h 35"/>
                  <a:gd name="T50" fmla="*/ 9 w 36"/>
                  <a:gd name="T51" fmla="*/ 27 h 35"/>
                  <a:gd name="T52" fmla="*/ 9 w 36"/>
                  <a:gd name="T53" fmla="*/ 27 h 35"/>
                  <a:gd name="T54" fmla="*/ 2 w 36"/>
                  <a:gd name="T55" fmla="*/ 16 h 35"/>
                  <a:gd name="T56" fmla="*/ 1 w 36"/>
                  <a:gd name="T57" fmla="*/ 3 h 35"/>
                  <a:gd name="T58" fmla="*/ 3 w 36"/>
                  <a:gd name="T59" fmla="*/ 1 h 35"/>
                  <a:gd name="T60" fmla="*/ 16 w 36"/>
                  <a:gd name="T61" fmla="*/ 2 h 35"/>
                  <a:gd name="T62" fmla="*/ 18 w 36"/>
                  <a:gd name="T63" fmla="*/ 2 h 35"/>
                  <a:gd name="T64" fmla="*/ 18 w 36"/>
                  <a:gd name="T65"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5">
                    <a:moveTo>
                      <a:pt x="30" y="30"/>
                    </a:moveTo>
                    <a:cubicBezTo>
                      <a:pt x="31" y="27"/>
                      <a:pt x="30" y="24"/>
                      <a:pt x="30" y="21"/>
                    </a:cubicBezTo>
                    <a:cubicBezTo>
                      <a:pt x="28" y="18"/>
                      <a:pt x="27" y="14"/>
                      <a:pt x="24" y="12"/>
                    </a:cubicBezTo>
                    <a:cubicBezTo>
                      <a:pt x="22" y="10"/>
                      <a:pt x="20" y="8"/>
                      <a:pt x="18" y="7"/>
                    </a:cubicBezTo>
                    <a:cubicBezTo>
                      <a:pt x="18" y="2"/>
                      <a:pt x="18" y="2"/>
                      <a:pt x="18" y="2"/>
                    </a:cubicBezTo>
                    <a:cubicBezTo>
                      <a:pt x="21" y="4"/>
                      <a:pt x="25" y="6"/>
                      <a:pt x="27" y="8"/>
                    </a:cubicBezTo>
                    <a:cubicBezTo>
                      <a:pt x="27" y="8"/>
                      <a:pt x="27" y="8"/>
                      <a:pt x="27" y="8"/>
                    </a:cubicBezTo>
                    <a:cubicBezTo>
                      <a:pt x="31" y="12"/>
                      <a:pt x="33" y="15"/>
                      <a:pt x="34" y="20"/>
                    </a:cubicBezTo>
                    <a:cubicBezTo>
                      <a:pt x="35" y="24"/>
                      <a:pt x="36" y="28"/>
                      <a:pt x="35" y="33"/>
                    </a:cubicBezTo>
                    <a:cubicBezTo>
                      <a:pt x="35" y="34"/>
                      <a:pt x="34" y="34"/>
                      <a:pt x="33" y="35"/>
                    </a:cubicBezTo>
                    <a:cubicBezTo>
                      <a:pt x="29" y="35"/>
                      <a:pt x="24" y="35"/>
                      <a:pt x="20" y="34"/>
                    </a:cubicBezTo>
                    <a:cubicBezTo>
                      <a:pt x="19" y="34"/>
                      <a:pt x="19" y="33"/>
                      <a:pt x="18" y="33"/>
                    </a:cubicBezTo>
                    <a:cubicBezTo>
                      <a:pt x="18" y="28"/>
                      <a:pt x="18" y="28"/>
                      <a:pt x="18" y="28"/>
                    </a:cubicBezTo>
                    <a:cubicBezTo>
                      <a:pt x="19" y="28"/>
                      <a:pt x="20" y="29"/>
                      <a:pt x="21" y="29"/>
                    </a:cubicBezTo>
                    <a:cubicBezTo>
                      <a:pt x="24" y="30"/>
                      <a:pt x="27" y="30"/>
                      <a:pt x="30" y="30"/>
                    </a:cubicBezTo>
                    <a:close/>
                    <a:moveTo>
                      <a:pt x="18" y="7"/>
                    </a:moveTo>
                    <a:cubicBezTo>
                      <a:pt x="17" y="7"/>
                      <a:pt x="16" y="6"/>
                      <a:pt x="15" y="6"/>
                    </a:cubicBezTo>
                    <a:cubicBezTo>
                      <a:pt x="12" y="5"/>
                      <a:pt x="9" y="5"/>
                      <a:pt x="5" y="5"/>
                    </a:cubicBezTo>
                    <a:cubicBezTo>
                      <a:pt x="5" y="8"/>
                      <a:pt x="5" y="11"/>
                      <a:pt x="6" y="14"/>
                    </a:cubicBezTo>
                    <a:cubicBezTo>
                      <a:pt x="7" y="18"/>
                      <a:pt x="9" y="21"/>
                      <a:pt x="12" y="24"/>
                    </a:cubicBezTo>
                    <a:cubicBezTo>
                      <a:pt x="12" y="24"/>
                      <a:pt x="12" y="24"/>
                      <a:pt x="12" y="24"/>
                    </a:cubicBezTo>
                    <a:cubicBezTo>
                      <a:pt x="14" y="25"/>
                      <a:pt x="16" y="27"/>
                      <a:pt x="18" y="28"/>
                    </a:cubicBezTo>
                    <a:cubicBezTo>
                      <a:pt x="18" y="33"/>
                      <a:pt x="18" y="33"/>
                      <a:pt x="18" y="33"/>
                    </a:cubicBezTo>
                    <a:cubicBezTo>
                      <a:pt x="15" y="32"/>
                      <a:pt x="11" y="30"/>
                      <a:pt x="9" y="27"/>
                    </a:cubicBezTo>
                    <a:cubicBezTo>
                      <a:pt x="9" y="27"/>
                      <a:pt x="9" y="27"/>
                      <a:pt x="9" y="27"/>
                    </a:cubicBezTo>
                    <a:cubicBezTo>
                      <a:pt x="9" y="27"/>
                      <a:pt x="9" y="27"/>
                      <a:pt x="9" y="27"/>
                    </a:cubicBezTo>
                    <a:cubicBezTo>
                      <a:pt x="9" y="27"/>
                      <a:pt x="9" y="27"/>
                      <a:pt x="9" y="27"/>
                    </a:cubicBezTo>
                    <a:cubicBezTo>
                      <a:pt x="5" y="24"/>
                      <a:pt x="3" y="20"/>
                      <a:pt x="2" y="16"/>
                    </a:cubicBezTo>
                    <a:cubicBezTo>
                      <a:pt x="1" y="12"/>
                      <a:pt x="0" y="7"/>
                      <a:pt x="1" y="3"/>
                    </a:cubicBezTo>
                    <a:cubicBezTo>
                      <a:pt x="1" y="2"/>
                      <a:pt x="2" y="1"/>
                      <a:pt x="3" y="1"/>
                    </a:cubicBezTo>
                    <a:cubicBezTo>
                      <a:pt x="7" y="0"/>
                      <a:pt x="12" y="0"/>
                      <a:pt x="16" y="2"/>
                    </a:cubicBezTo>
                    <a:cubicBezTo>
                      <a:pt x="17" y="2"/>
                      <a:pt x="17" y="2"/>
                      <a:pt x="18" y="2"/>
                    </a:cubicBezTo>
                    <a:lnTo>
                      <a:pt x="1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9" name="Freeform 228"/>
              <p:cNvSpPr>
                <a:spLocks noEditPoints="1"/>
              </p:cNvSpPr>
              <p:nvPr/>
            </p:nvSpPr>
            <p:spPr bwMode="auto">
              <a:xfrm>
                <a:off x="5761047" y="569918"/>
                <a:ext cx="80963" cy="79375"/>
              </a:xfrm>
              <a:custGeom>
                <a:avLst/>
                <a:gdLst>
                  <a:gd name="T0" fmla="*/ 24 w 36"/>
                  <a:gd name="T1" fmla="*/ 24 h 35"/>
                  <a:gd name="T2" fmla="*/ 30 w 36"/>
                  <a:gd name="T3" fmla="*/ 14 h 35"/>
                  <a:gd name="T4" fmla="*/ 31 w 36"/>
                  <a:gd name="T5" fmla="*/ 5 h 35"/>
                  <a:gd name="T6" fmla="*/ 21 w 36"/>
                  <a:gd name="T7" fmla="*/ 6 h 35"/>
                  <a:gd name="T8" fmla="*/ 18 w 36"/>
                  <a:gd name="T9" fmla="*/ 7 h 35"/>
                  <a:gd name="T10" fmla="*/ 18 w 36"/>
                  <a:gd name="T11" fmla="*/ 2 h 35"/>
                  <a:gd name="T12" fmla="*/ 20 w 36"/>
                  <a:gd name="T13" fmla="*/ 2 h 35"/>
                  <a:gd name="T14" fmla="*/ 33 w 36"/>
                  <a:gd name="T15" fmla="*/ 1 h 35"/>
                  <a:gd name="T16" fmla="*/ 35 w 36"/>
                  <a:gd name="T17" fmla="*/ 3 h 35"/>
                  <a:gd name="T18" fmla="*/ 34 w 36"/>
                  <a:gd name="T19" fmla="*/ 16 h 35"/>
                  <a:gd name="T20" fmla="*/ 27 w 36"/>
                  <a:gd name="T21" fmla="*/ 27 h 35"/>
                  <a:gd name="T22" fmla="*/ 27 w 36"/>
                  <a:gd name="T23" fmla="*/ 27 h 35"/>
                  <a:gd name="T24" fmla="*/ 18 w 36"/>
                  <a:gd name="T25" fmla="*/ 33 h 35"/>
                  <a:gd name="T26" fmla="*/ 18 w 36"/>
                  <a:gd name="T27" fmla="*/ 28 h 35"/>
                  <a:gd name="T28" fmla="*/ 24 w 36"/>
                  <a:gd name="T29" fmla="*/ 24 h 35"/>
                  <a:gd name="T30" fmla="*/ 18 w 36"/>
                  <a:gd name="T31" fmla="*/ 7 h 35"/>
                  <a:gd name="T32" fmla="*/ 12 w 36"/>
                  <a:gd name="T33" fmla="*/ 12 h 35"/>
                  <a:gd name="T34" fmla="*/ 12 w 36"/>
                  <a:gd name="T35" fmla="*/ 12 h 35"/>
                  <a:gd name="T36" fmla="*/ 6 w 36"/>
                  <a:gd name="T37" fmla="*/ 21 h 35"/>
                  <a:gd name="T38" fmla="*/ 6 w 36"/>
                  <a:gd name="T39" fmla="*/ 30 h 35"/>
                  <a:gd name="T40" fmla="*/ 15 w 36"/>
                  <a:gd name="T41" fmla="*/ 29 h 35"/>
                  <a:gd name="T42" fmla="*/ 18 w 36"/>
                  <a:gd name="T43" fmla="*/ 28 h 35"/>
                  <a:gd name="T44" fmla="*/ 18 w 36"/>
                  <a:gd name="T45" fmla="*/ 33 h 35"/>
                  <a:gd name="T46" fmla="*/ 16 w 36"/>
                  <a:gd name="T47" fmla="*/ 34 h 35"/>
                  <a:gd name="T48" fmla="*/ 3 w 36"/>
                  <a:gd name="T49" fmla="*/ 35 h 35"/>
                  <a:gd name="T50" fmla="*/ 1 w 36"/>
                  <a:gd name="T51" fmla="*/ 33 h 35"/>
                  <a:gd name="T52" fmla="*/ 2 w 36"/>
                  <a:gd name="T53" fmla="*/ 20 h 35"/>
                  <a:gd name="T54" fmla="*/ 9 w 36"/>
                  <a:gd name="T55" fmla="*/ 8 h 35"/>
                  <a:gd name="T56" fmla="*/ 9 w 36"/>
                  <a:gd name="T57" fmla="*/ 8 h 35"/>
                  <a:gd name="T58" fmla="*/ 9 w 36"/>
                  <a:gd name="T59" fmla="*/ 8 h 35"/>
                  <a:gd name="T60" fmla="*/ 18 w 36"/>
                  <a:gd name="T61" fmla="*/ 2 h 35"/>
                  <a:gd name="T62" fmla="*/ 18 w 36"/>
                  <a:gd name="T6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5">
                    <a:moveTo>
                      <a:pt x="24" y="24"/>
                    </a:moveTo>
                    <a:cubicBezTo>
                      <a:pt x="27" y="21"/>
                      <a:pt x="29" y="18"/>
                      <a:pt x="30" y="14"/>
                    </a:cubicBezTo>
                    <a:cubicBezTo>
                      <a:pt x="31" y="11"/>
                      <a:pt x="31" y="8"/>
                      <a:pt x="31" y="5"/>
                    </a:cubicBezTo>
                    <a:cubicBezTo>
                      <a:pt x="27" y="5"/>
                      <a:pt x="24" y="5"/>
                      <a:pt x="21" y="6"/>
                    </a:cubicBezTo>
                    <a:cubicBezTo>
                      <a:pt x="20" y="6"/>
                      <a:pt x="19" y="7"/>
                      <a:pt x="18" y="7"/>
                    </a:cubicBezTo>
                    <a:cubicBezTo>
                      <a:pt x="18" y="2"/>
                      <a:pt x="18" y="2"/>
                      <a:pt x="18" y="2"/>
                    </a:cubicBezTo>
                    <a:cubicBezTo>
                      <a:pt x="19" y="2"/>
                      <a:pt x="19" y="2"/>
                      <a:pt x="20" y="2"/>
                    </a:cubicBezTo>
                    <a:cubicBezTo>
                      <a:pt x="24" y="0"/>
                      <a:pt x="29" y="0"/>
                      <a:pt x="33" y="1"/>
                    </a:cubicBezTo>
                    <a:cubicBezTo>
                      <a:pt x="34" y="1"/>
                      <a:pt x="35" y="2"/>
                      <a:pt x="35" y="3"/>
                    </a:cubicBezTo>
                    <a:cubicBezTo>
                      <a:pt x="36" y="7"/>
                      <a:pt x="36" y="12"/>
                      <a:pt x="34" y="16"/>
                    </a:cubicBezTo>
                    <a:cubicBezTo>
                      <a:pt x="33" y="20"/>
                      <a:pt x="31" y="24"/>
                      <a:pt x="27" y="27"/>
                    </a:cubicBezTo>
                    <a:cubicBezTo>
                      <a:pt x="27" y="27"/>
                      <a:pt x="27" y="27"/>
                      <a:pt x="27" y="27"/>
                    </a:cubicBezTo>
                    <a:cubicBezTo>
                      <a:pt x="25" y="30"/>
                      <a:pt x="21" y="32"/>
                      <a:pt x="18" y="33"/>
                    </a:cubicBezTo>
                    <a:cubicBezTo>
                      <a:pt x="18" y="28"/>
                      <a:pt x="18" y="28"/>
                      <a:pt x="18" y="28"/>
                    </a:cubicBezTo>
                    <a:cubicBezTo>
                      <a:pt x="20" y="27"/>
                      <a:pt x="22" y="25"/>
                      <a:pt x="24" y="24"/>
                    </a:cubicBezTo>
                    <a:close/>
                    <a:moveTo>
                      <a:pt x="18" y="7"/>
                    </a:moveTo>
                    <a:cubicBezTo>
                      <a:pt x="16" y="8"/>
                      <a:pt x="14" y="10"/>
                      <a:pt x="12" y="12"/>
                    </a:cubicBezTo>
                    <a:cubicBezTo>
                      <a:pt x="12" y="12"/>
                      <a:pt x="12" y="12"/>
                      <a:pt x="12" y="12"/>
                    </a:cubicBezTo>
                    <a:cubicBezTo>
                      <a:pt x="9" y="14"/>
                      <a:pt x="8" y="18"/>
                      <a:pt x="6" y="21"/>
                    </a:cubicBezTo>
                    <a:cubicBezTo>
                      <a:pt x="6" y="24"/>
                      <a:pt x="5" y="27"/>
                      <a:pt x="6" y="30"/>
                    </a:cubicBezTo>
                    <a:cubicBezTo>
                      <a:pt x="9" y="30"/>
                      <a:pt x="12" y="30"/>
                      <a:pt x="15" y="29"/>
                    </a:cubicBezTo>
                    <a:cubicBezTo>
                      <a:pt x="16" y="29"/>
                      <a:pt x="17" y="28"/>
                      <a:pt x="18" y="28"/>
                    </a:cubicBezTo>
                    <a:cubicBezTo>
                      <a:pt x="18" y="33"/>
                      <a:pt x="18" y="33"/>
                      <a:pt x="18" y="33"/>
                    </a:cubicBezTo>
                    <a:cubicBezTo>
                      <a:pt x="17" y="33"/>
                      <a:pt x="17" y="34"/>
                      <a:pt x="16" y="34"/>
                    </a:cubicBezTo>
                    <a:cubicBezTo>
                      <a:pt x="12" y="35"/>
                      <a:pt x="7" y="35"/>
                      <a:pt x="3" y="35"/>
                    </a:cubicBezTo>
                    <a:cubicBezTo>
                      <a:pt x="2" y="34"/>
                      <a:pt x="1" y="34"/>
                      <a:pt x="1" y="33"/>
                    </a:cubicBezTo>
                    <a:cubicBezTo>
                      <a:pt x="0" y="28"/>
                      <a:pt x="1" y="24"/>
                      <a:pt x="2" y="20"/>
                    </a:cubicBezTo>
                    <a:cubicBezTo>
                      <a:pt x="3" y="15"/>
                      <a:pt x="5" y="12"/>
                      <a:pt x="9" y="8"/>
                    </a:cubicBezTo>
                    <a:cubicBezTo>
                      <a:pt x="9" y="8"/>
                      <a:pt x="9" y="8"/>
                      <a:pt x="9" y="8"/>
                    </a:cubicBezTo>
                    <a:cubicBezTo>
                      <a:pt x="9" y="8"/>
                      <a:pt x="9" y="8"/>
                      <a:pt x="9" y="8"/>
                    </a:cubicBezTo>
                    <a:cubicBezTo>
                      <a:pt x="11" y="6"/>
                      <a:pt x="15" y="4"/>
                      <a:pt x="18" y="2"/>
                    </a:cubicBezTo>
                    <a:lnTo>
                      <a:pt x="1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0" name="Freeform 229"/>
              <p:cNvSpPr>
                <a:spLocks noEditPoints="1"/>
              </p:cNvSpPr>
              <p:nvPr/>
            </p:nvSpPr>
            <p:spPr bwMode="auto">
              <a:xfrm>
                <a:off x="5629283" y="696918"/>
                <a:ext cx="214314" cy="66675"/>
              </a:xfrm>
              <a:custGeom>
                <a:avLst/>
                <a:gdLst>
                  <a:gd name="T0" fmla="*/ 55 w 95"/>
                  <a:gd name="T1" fmla="*/ 5 h 30"/>
                  <a:gd name="T2" fmla="*/ 51 w 95"/>
                  <a:gd name="T3" fmla="*/ 5 h 30"/>
                  <a:gd name="T4" fmla="*/ 48 w 95"/>
                  <a:gd name="T5" fmla="*/ 4 h 30"/>
                  <a:gd name="T6" fmla="*/ 48 w 95"/>
                  <a:gd name="T7" fmla="*/ 4 h 30"/>
                  <a:gd name="T8" fmla="*/ 48 w 95"/>
                  <a:gd name="T9" fmla="*/ 0 h 30"/>
                  <a:gd name="T10" fmla="*/ 48 w 95"/>
                  <a:gd name="T11" fmla="*/ 0 h 30"/>
                  <a:gd name="T12" fmla="*/ 52 w 95"/>
                  <a:gd name="T13" fmla="*/ 0 h 30"/>
                  <a:gd name="T14" fmla="*/ 56 w 95"/>
                  <a:gd name="T15" fmla="*/ 0 h 30"/>
                  <a:gd name="T16" fmla="*/ 83 w 95"/>
                  <a:gd name="T17" fmla="*/ 9 h 30"/>
                  <a:gd name="T18" fmla="*/ 95 w 95"/>
                  <a:gd name="T19" fmla="*/ 28 h 30"/>
                  <a:gd name="T20" fmla="*/ 93 w 95"/>
                  <a:gd name="T21" fmla="*/ 30 h 30"/>
                  <a:gd name="T22" fmla="*/ 48 w 95"/>
                  <a:gd name="T23" fmla="*/ 30 h 30"/>
                  <a:gd name="T24" fmla="*/ 48 w 95"/>
                  <a:gd name="T25" fmla="*/ 25 h 30"/>
                  <a:gd name="T26" fmla="*/ 90 w 95"/>
                  <a:gd name="T27" fmla="*/ 25 h 30"/>
                  <a:gd name="T28" fmla="*/ 81 w 95"/>
                  <a:gd name="T29" fmla="*/ 13 h 30"/>
                  <a:gd name="T30" fmla="*/ 55 w 95"/>
                  <a:gd name="T31" fmla="*/ 5 h 30"/>
                  <a:gd name="T32" fmla="*/ 48 w 95"/>
                  <a:gd name="T33" fmla="*/ 4 h 30"/>
                  <a:gd name="T34" fmla="*/ 44 w 95"/>
                  <a:gd name="T35" fmla="*/ 5 h 30"/>
                  <a:gd name="T36" fmla="*/ 40 w 95"/>
                  <a:gd name="T37" fmla="*/ 5 h 30"/>
                  <a:gd name="T38" fmla="*/ 14 w 95"/>
                  <a:gd name="T39" fmla="*/ 13 h 30"/>
                  <a:gd name="T40" fmla="*/ 5 w 95"/>
                  <a:gd name="T41" fmla="*/ 25 h 30"/>
                  <a:gd name="T42" fmla="*/ 48 w 95"/>
                  <a:gd name="T43" fmla="*/ 25 h 30"/>
                  <a:gd name="T44" fmla="*/ 48 w 95"/>
                  <a:gd name="T45" fmla="*/ 30 h 30"/>
                  <a:gd name="T46" fmla="*/ 2 w 95"/>
                  <a:gd name="T47" fmla="*/ 30 h 30"/>
                  <a:gd name="T48" fmla="*/ 0 w 95"/>
                  <a:gd name="T49" fmla="*/ 28 h 30"/>
                  <a:gd name="T50" fmla="*/ 12 w 95"/>
                  <a:gd name="T51" fmla="*/ 9 h 30"/>
                  <a:gd name="T52" fmla="*/ 39 w 95"/>
                  <a:gd name="T53" fmla="*/ 0 h 30"/>
                  <a:gd name="T54" fmla="*/ 43 w 95"/>
                  <a:gd name="T55" fmla="*/ 0 h 30"/>
                  <a:gd name="T56" fmla="*/ 48 w 95"/>
                  <a:gd name="T57" fmla="*/ 0 h 30"/>
                  <a:gd name="T58" fmla="*/ 48 w 95"/>
                  <a:gd name="T5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5" h="30">
                    <a:moveTo>
                      <a:pt x="55" y="5"/>
                    </a:moveTo>
                    <a:cubicBezTo>
                      <a:pt x="54" y="5"/>
                      <a:pt x="53" y="5"/>
                      <a:pt x="51" y="5"/>
                    </a:cubicBezTo>
                    <a:cubicBezTo>
                      <a:pt x="50" y="4"/>
                      <a:pt x="49" y="4"/>
                      <a:pt x="48" y="4"/>
                    </a:cubicBezTo>
                    <a:cubicBezTo>
                      <a:pt x="48" y="4"/>
                      <a:pt x="48" y="4"/>
                      <a:pt x="48" y="4"/>
                    </a:cubicBezTo>
                    <a:cubicBezTo>
                      <a:pt x="48" y="0"/>
                      <a:pt x="48" y="0"/>
                      <a:pt x="48" y="0"/>
                    </a:cubicBezTo>
                    <a:cubicBezTo>
                      <a:pt x="48" y="0"/>
                      <a:pt x="48" y="0"/>
                      <a:pt x="48" y="0"/>
                    </a:cubicBezTo>
                    <a:cubicBezTo>
                      <a:pt x="49" y="0"/>
                      <a:pt x="50" y="0"/>
                      <a:pt x="52" y="0"/>
                    </a:cubicBezTo>
                    <a:cubicBezTo>
                      <a:pt x="53" y="0"/>
                      <a:pt x="55" y="0"/>
                      <a:pt x="56" y="0"/>
                    </a:cubicBezTo>
                    <a:cubicBezTo>
                      <a:pt x="67" y="1"/>
                      <a:pt x="77" y="5"/>
                      <a:pt x="83" y="9"/>
                    </a:cubicBezTo>
                    <a:cubicBezTo>
                      <a:pt x="91" y="14"/>
                      <a:pt x="95" y="21"/>
                      <a:pt x="95" y="28"/>
                    </a:cubicBezTo>
                    <a:cubicBezTo>
                      <a:pt x="95" y="29"/>
                      <a:pt x="94" y="30"/>
                      <a:pt x="93" y="30"/>
                    </a:cubicBezTo>
                    <a:cubicBezTo>
                      <a:pt x="48" y="30"/>
                      <a:pt x="48" y="30"/>
                      <a:pt x="48" y="30"/>
                    </a:cubicBezTo>
                    <a:cubicBezTo>
                      <a:pt x="48" y="25"/>
                      <a:pt x="48" y="25"/>
                      <a:pt x="48" y="25"/>
                    </a:cubicBezTo>
                    <a:cubicBezTo>
                      <a:pt x="90" y="25"/>
                      <a:pt x="90" y="25"/>
                      <a:pt x="90" y="25"/>
                    </a:cubicBezTo>
                    <a:cubicBezTo>
                      <a:pt x="89" y="21"/>
                      <a:pt x="86" y="17"/>
                      <a:pt x="81" y="13"/>
                    </a:cubicBezTo>
                    <a:cubicBezTo>
                      <a:pt x="74" y="9"/>
                      <a:pt x="66" y="6"/>
                      <a:pt x="55" y="5"/>
                    </a:cubicBezTo>
                    <a:close/>
                    <a:moveTo>
                      <a:pt x="48" y="4"/>
                    </a:moveTo>
                    <a:cubicBezTo>
                      <a:pt x="46" y="4"/>
                      <a:pt x="45" y="4"/>
                      <a:pt x="44" y="5"/>
                    </a:cubicBezTo>
                    <a:cubicBezTo>
                      <a:pt x="42" y="5"/>
                      <a:pt x="41" y="5"/>
                      <a:pt x="40" y="5"/>
                    </a:cubicBezTo>
                    <a:cubicBezTo>
                      <a:pt x="29" y="6"/>
                      <a:pt x="21" y="9"/>
                      <a:pt x="14" y="13"/>
                    </a:cubicBezTo>
                    <a:cubicBezTo>
                      <a:pt x="9" y="17"/>
                      <a:pt x="6" y="21"/>
                      <a:pt x="5" y="25"/>
                    </a:cubicBezTo>
                    <a:cubicBezTo>
                      <a:pt x="48" y="25"/>
                      <a:pt x="48" y="25"/>
                      <a:pt x="48" y="25"/>
                    </a:cubicBezTo>
                    <a:cubicBezTo>
                      <a:pt x="48" y="30"/>
                      <a:pt x="48" y="30"/>
                      <a:pt x="48" y="30"/>
                    </a:cubicBezTo>
                    <a:cubicBezTo>
                      <a:pt x="2" y="30"/>
                      <a:pt x="2" y="30"/>
                      <a:pt x="2" y="30"/>
                    </a:cubicBezTo>
                    <a:cubicBezTo>
                      <a:pt x="1" y="30"/>
                      <a:pt x="0" y="29"/>
                      <a:pt x="0" y="28"/>
                    </a:cubicBezTo>
                    <a:cubicBezTo>
                      <a:pt x="0" y="21"/>
                      <a:pt x="4" y="14"/>
                      <a:pt x="12" y="9"/>
                    </a:cubicBezTo>
                    <a:cubicBezTo>
                      <a:pt x="18" y="5"/>
                      <a:pt x="28" y="1"/>
                      <a:pt x="39" y="0"/>
                    </a:cubicBezTo>
                    <a:cubicBezTo>
                      <a:pt x="40" y="0"/>
                      <a:pt x="42" y="0"/>
                      <a:pt x="43" y="0"/>
                    </a:cubicBezTo>
                    <a:cubicBezTo>
                      <a:pt x="45" y="0"/>
                      <a:pt x="46" y="0"/>
                      <a:pt x="48" y="0"/>
                    </a:cubicBezTo>
                    <a:lnTo>
                      <a:pt x="4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1" name="Freeform 230"/>
              <p:cNvSpPr>
                <a:spLocks noEditPoints="1"/>
              </p:cNvSpPr>
              <p:nvPr/>
            </p:nvSpPr>
            <p:spPr bwMode="auto">
              <a:xfrm>
                <a:off x="8616963" y="3508396"/>
                <a:ext cx="101600" cy="166689"/>
              </a:xfrm>
              <a:custGeom>
                <a:avLst/>
                <a:gdLst>
                  <a:gd name="T0" fmla="*/ 40 w 45"/>
                  <a:gd name="T1" fmla="*/ 37 h 74"/>
                  <a:gd name="T2" fmla="*/ 34 w 45"/>
                  <a:gd name="T3" fmla="*/ 17 h 74"/>
                  <a:gd name="T4" fmla="*/ 23 w 45"/>
                  <a:gd name="T5" fmla="*/ 5 h 74"/>
                  <a:gd name="T6" fmla="*/ 23 w 45"/>
                  <a:gd name="T7" fmla="*/ 0 h 74"/>
                  <a:gd name="T8" fmla="*/ 24 w 45"/>
                  <a:gd name="T9" fmla="*/ 0 h 74"/>
                  <a:gd name="T10" fmla="*/ 38 w 45"/>
                  <a:gd name="T11" fmla="*/ 14 h 74"/>
                  <a:gd name="T12" fmla="*/ 45 w 45"/>
                  <a:gd name="T13" fmla="*/ 37 h 74"/>
                  <a:gd name="T14" fmla="*/ 38 w 45"/>
                  <a:gd name="T15" fmla="*/ 59 h 74"/>
                  <a:gd name="T16" fmla="*/ 24 w 45"/>
                  <a:gd name="T17" fmla="*/ 74 h 74"/>
                  <a:gd name="T18" fmla="*/ 23 w 45"/>
                  <a:gd name="T19" fmla="*/ 74 h 74"/>
                  <a:gd name="T20" fmla="*/ 23 w 45"/>
                  <a:gd name="T21" fmla="*/ 69 h 74"/>
                  <a:gd name="T22" fmla="*/ 23 w 45"/>
                  <a:gd name="T23" fmla="*/ 69 h 74"/>
                  <a:gd name="T24" fmla="*/ 34 w 45"/>
                  <a:gd name="T25" fmla="*/ 57 h 74"/>
                  <a:gd name="T26" fmla="*/ 40 w 45"/>
                  <a:gd name="T27" fmla="*/ 37 h 74"/>
                  <a:gd name="T28" fmla="*/ 23 w 45"/>
                  <a:gd name="T29" fmla="*/ 5 h 74"/>
                  <a:gd name="T30" fmla="*/ 11 w 45"/>
                  <a:gd name="T31" fmla="*/ 17 h 74"/>
                  <a:gd name="T32" fmla="*/ 11 w 45"/>
                  <a:gd name="T33" fmla="*/ 17 h 74"/>
                  <a:gd name="T34" fmla="*/ 5 w 45"/>
                  <a:gd name="T35" fmla="*/ 37 h 74"/>
                  <a:gd name="T36" fmla="*/ 11 w 45"/>
                  <a:gd name="T37" fmla="*/ 57 h 74"/>
                  <a:gd name="T38" fmla="*/ 11 w 45"/>
                  <a:gd name="T39" fmla="*/ 57 h 74"/>
                  <a:gd name="T40" fmla="*/ 23 w 45"/>
                  <a:gd name="T41" fmla="*/ 69 h 74"/>
                  <a:gd name="T42" fmla="*/ 23 w 45"/>
                  <a:gd name="T43" fmla="*/ 74 h 74"/>
                  <a:gd name="T44" fmla="*/ 22 w 45"/>
                  <a:gd name="T45" fmla="*/ 74 h 74"/>
                  <a:gd name="T46" fmla="*/ 7 w 45"/>
                  <a:gd name="T47" fmla="*/ 59 h 74"/>
                  <a:gd name="T48" fmla="*/ 7 w 45"/>
                  <a:gd name="T49" fmla="*/ 59 h 74"/>
                  <a:gd name="T50" fmla="*/ 7 w 45"/>
                  <a:gd name="T51" fmla="*/ 59 h 74"/>
                  <a:gd name="T52" fmla="*/ 0 w 45"/>
                  <a:gd name="T53" fmla="*/ 37 h 74"/>
                  <a:gd name="T54" fmla="*/ 7 w 45"/>
                  <a:gd name="T55" fmla="*/ 14 h 74"/>
                  <a:gd name="T56" fmla="*/ 7 w 45"/>
                  <a:gd name="T57" fmla="*/ 14 h 74"/>
                  <a:gd name="T58" fmla="*/ 22 w 45"/>
                  <a:gd name="T59" fmla="*/ 0 h 74"/>
                  <a:gd name="T60" fmla="*/ 23 w 45"/>
                  <a:gd name="T61" fmla="*/ 0 h 74"/>
                  <a:gd name="T62" fmla="*/ 23 w 45"/>
                  <a:gd name="T63"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74">
                    <a:moveTo>
                      <a:pt x="40" y="37"/>
                    </a:moveTo>
                    <a:cubicBezTo>
                      <a:pt x="40" y="31"/>
                      <a:pt x="38" y="23"/>
                      <a:pt x="34" y="17"/>
                    </a:cubicBezTo>
                    <a:cubicBezTo>
                      <a:pt x="31" y="11"/>
                      <a:pt x="27" y="7"/>
                      <a:pt x="23" y="5"/>
                    </a:cubicBezTo>
                    <a:cubicBezTo>
                      <a:pt x="23" y="0"/>
                      <a:pt x="23" y="0"/>
                      <a:pt x="23" y="0"/>
                    </a:cubicBezTo>
                    <a:cubicBezTo>
                      <a:pt x="23" y="0"/>
                      <a:pt x="23" y="0"/>
                      <a:pt x="24" y="0"/>
                    </a:cubicBezTo>
                    <a:cubicBezTo>
                      <a:pt x="30" y="2"/>
                      <a:pt x="35" y="8"/>
                      <a:pt x="38" y="14"/>
                    </a:cubicBezTo>
                    <a:cubicBezTo>
                      <a:pt x="42" y="21"/>
                      <a:pt x="45" y="30"/>
                      <a:pt x="45" y="37"/>
                    </a:cubicBezTo>
                    <a:cubicBezTo>
                      <a:pt x="45" y="44"/>
                      <a:pt x="42" y="52"/>
                      <a:pt x="38" y="59"/>
                    </a:cubicBezTo>
                    <a:cubicBezTo>
                      <a:pt x="35" y="66"/>
                      <a:pt x="30" y="71"/>
                      <a:pt x="24" y="74"/>
                    </a:cubicBezTo>
                    <a:cubicBezTo>
                      <a:pt x="23" y="74"/>
                      <a:pt x="23" y="74"/>
                      <a:pt x="23" y="74"/>
                    </a:cubicBezTo>
                    <a:cubicBezTo>
                      <a:pt x="23" y="69"/>
                      <a:pt x="23" y="69"/>
                      <a:pt x="23" y="69"/>
                    </a:cubicBezTo>
                    <a:cubicBezTo>
                      <a:pt x="23" y="69"/>
                      <a:pt x="23" y="69"/>
                      <a:pt x="23" y="69"/>
                    </a:cubicBezTo>
                    <a:cubicBezTo>
                      <a:pt x="27" y="67"/>
                      <a:pt x="31" y="62"/>
                      <a:pt x="34" y="57"/>
                    </a:cubicBezTo>
                    <a:cubicBezTo>
                      <a:pt x="38" y="51"/>
                      <a:pt x="40" y="43"/>
                      <a:pt x="40" y="37"/>
                    </a:cubicBezTo>
                    <a:close/>
                    <a:moveTo>
                      <a:pt x="23" y="5"/>
                    </a:moveTo>
                    <a:cubicBezTo>
                      <a:pt x="18" y="7"/>
                      <a:pt x="14" y="11"/>
                      <a:pt x="11" y="17"/>
                    </a:cubicBezTo>
                    <a:cubicBezTo>
                      <a:pt x="11" y="17"/>
                      <a:pt x="11" y="17"/>
                      <a:pt x="11" y="17"/>
                    </a:cubicBezTo>
                    <a:cubicBezTo>
                      <a:pt x="7" y="23"/>
                      <a:pt x="5" y="31"/>
                      <a:pt x="5" y="37"/>
                    </a:cubicBezTo>
                    <a:cubicBezTo>
                      <a:pt x="5" y="43"/>
                      <a:pt x="7" y="51"/>
                      <a:pt x="11" y="57"/>
                    </a:cubicBezTo>
                    <a:cubicBezTo>
                      <a:pt x="11" y="57"/>
                      <a:pt x="11" y="57"/>
                      <a:pt x="11" y="57"/>
                    </a:cubicBezTo>
                    <a:cubicBezTo>
                      <a:pt x="14" y="62"/>
                      <a:pt x="18" y="67"/>
                      <a:pt x="23" y="69"/>
                    </a:cubicBezTo>
                    <a:cubicBezTo>
                      <a:pt x="23" y="74"/>
                      <a:pt x="23" y="74"/>
                      <a:pt x="23" y="74"/>
                    </a:cubicBezTo>
                    <a:cubicBezTo>
                      <a:pt x="22" y="74"/>
                      <a:pt x="22" y="74"/>
                      <a:pt x="22" y="74"/>
                    </a:cubicBezTo>
                    <a:cubicBezTo>
                      <a:pt x="16" y="71"/>
                      <a:pt x="10" y="66"/>
                      <a:pt x="7" y="59"/>
                    </a:cubicBezTo>
                    <a:cubicBezTo>
                      <a:pt x="7" y="59"/>
                      <a:pt x="7" y="59"/>
                      <a:pt x="7" y="59"/>
                    </a:cubicBezTo>
                    <a:cubicBezTo>
                      <a:pt x="7" y="59"/>
                      <a:pt x="7" y="59"/>
                      <a:pt x="7" y="59"/>
                    </a:cubicBezTo>
                    <a:cubicBezTo>
                      <a:pt x="3" y="52"/>
                      <a:pt x="0" y="44"/>
                      <a:pt x="0" y="37"/>
                    </a:cubicBezTo>
                    <a:cubicBezTo>
                      <a:pt x="0" y="30"/>
                      <a:pt x="3" y="21"/>
                      <a:pt x="7" y="14"/>
                    </a:cubicBezTo>
                    <a:cubicBezTo>
                      <a:pt x="7" y="14"/>
                      <a:pt x="7" y="14"/>
                      <a:pt x="7" y="14"/>
                    </a:cubicBezTo>
                    <a:cubicBezTo>
                      <a:pt x="10" y="8"/>
                      <a:pt x="16" y="2"/>
                      <a:pt x="22" y="0"/>
                    </a:cubicBezTo>
                    <a:cubicBezTo>
                      <a:pt x="22" y="0"/>
                      <a:pt x="22" y="0"/>
                      <a:pt x="23" y="0"/>
                    </a:cubicBezTo>
                    <a:lnTo>
                      <a:pt x="2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2" name="Freeform 231"/>
              <p:cNvSpPr>
                <a:spLocks noEditPoints="1"/>
              </p:cNvSpPr>
              <p:nvPr/>
            </p:nvSpPr>
            <p:spPr bwMode="auto">
              <a:xfrm>
                <a:off x="8682051" y="3614759"/>
                <a:ext cx="152401" cy="111126"/>
              </a:xfrm>
              <a:custGeom>
                <a:avLst/>
                <a:gdLst>
                  <a:gd name="T0" fmla="*/ 33 w 67"/>
                  <a:gd name="T1" fmla="*/ 43 h 49"/>
                  <a:gd name="T2" fmla="*/ 42 w 67"/>
                  <a:gd name="T3" fmla="*/ 40 h 49"/>
                  <a:gd name="T4" fmla="*/ 57 w 67"/>
                  <a:gd name="T5" fmla="*/ 25 h 49"/>
                  <a:gd name="T6" fmla="*/ 61 w 67"/>
                  <a:gd name="T7" fmla="*/ 9 h 49"/>
                  <a:gd name="T8" fmla="*/ 45 w 67"/>
                  <a:gd name="T9" fmla="*/ 4 h 49"/>
                  <a:gd name="T10" fmla="*/ 33 w 67"/>
                  <a:gd name="T11" fmla="*/ 6 h 49"/>
                  <a:gd name="T12" fmla="*/ 33 w 67"/>
                  <a:gd name="T13" fmla="*/ 1 h 49"/>
                  <a:gd name="T14" fmla="*/ 45 w 67"/>
                  <a:gd name="T15" fmla="*/ 0 h 49"/>
                  <a:gd name="T16" fmla="*/ 65 w 67"/>
                  <a:gd name="T17" fmla="*/ 6 h 49"/>
                  <a:gd name="T18" fmla="*/ 65 w 67"/>
                  <a:gd name="T19" fmla="*/ 6 h 49"/>
                  <a:gd name="T20" fmla="*/ 66 w 67"/>
                  <a:gd name="T21" fmla="*/ 7 h 49"/>
                  <a:gd name="T22" fmla="*/ 61 w 67"/>
                  <a:gd name="T23" fmla="*/ 27 h 49"/>
                  <a:gd name="T24" fmla="*/ 44 w 67"/>
                  <a:gd name="T25" fmla="*/ 44 h 49"/>
                  <a:gd name="T26" fmla="*/ 33 w 67"/>
                  <a:gd name="T27" fmla="*/ 48 h 49"/>
                  <a:gd name="T28" fmla="*/ 33 w 67"/>
                  <a:gd name="T29" fmla="*/ 43 h 49"/>
                  <a:gd name="T30" fmla="*/ 5 w 67"/>
                  <a:gd name="T31" fmla="*/ 40 h 49"/>
                  <a:gd name="T32" fmla="*/ 21 w 67"/>
                  <a:gd name="T33" fmla="*/ 45 h 49"/>
                  <a:gd name="T34" fmla="*/ 33 w 67"/>
                  <a:gd name="T35" fmla="*/ 43 h 49"/>
                  <a:gd name="T36" fmla="*/ 33 w 67"/>
                  <a:gd name="T37" fmla="*/ 48 h 49"/>
                  <a:gd name="T38" fmla="*/ 21 w 67"/>
                  <a:gd name="T39" fmla="*/ 49 h 49"/>
                  <a:gd name="T40" fmla="*/ 2 w 67"/>
                  <a:gd name="T41" fmla="*/ 43 h 49"/>
                  <a:gd name="T42" fmla="*/ 2 w 67"/>
                  <a:gd name="T43" fmla="*/ 43 h 49"/>
                  <a:gd name="T44" fmla="*/ 1 w 67"/>
                  <a:gd name="T45" fmla="*/ 42 h 49"/>
                  <a:gd name="T46" fmla="*/ 6 w 67"/>
                  <a:gd name="T47" fmla="*/ 22 h 49"/>
                  <a:gd name="T48" fmla="*/ 23 w 67"/>
                  <a:gd name="T49" fmla="*/ 5 h 49"/>
                  <a:gd name="T50" fmla="*/ 33 w 67"/>
                  <a:gd name="T51" fmla="*/ 1 h 49"/>
                  <a:gd name="T52" fmla="*/ 33 w 67"/>
                  <a:gd name="T53" fmla="*/ 6 h 49"/>
                  <a:gd name="T54" fmla="*/ 25 w 67"/>
                  <a:gd name="T55" fmla="*/ 9 h 49"/>
                  <a:gd name="T56" fmla="*/ 10 w 67"/>
                  <a:gd name="T57" fmla="*/ 24 h 49"/>
                  <a:gd name="T58" fmla="*/ 5 w 67"/>
                  <a:gd name="T59"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49">
                    <a:moveTo>
                      <a:pt x="33" y="43"/>
                    </a:moveTo>
                    <a:cubicBezTo>
                      <a:pt x="37" y="42"/>
                      <a:pt x="39" y="41"/>
                      <a:pt x="42" y="40"/>
                    </a:cubicBezTo>
                    <a:cubicBezTo>
                      <a:pt x="47" y="37"/>
                      <a:pt x="53" y="31"/>
                      <a:pt x="57" y="25"/>
                    </a:cubicBezTo>
                    <a:cubicBezTo>
                      <a:pt x="60" y="20"/>
                      <a:pt x="62" y="14"/>
                      <a:pt x="61" y="9"/>
                    </a:cubicBezTo>
                    <a:cubicBezTo>
                      <a:pt x="57" y="6"/>
                      <a:pt x="51" y="4"/>
                      <a:pt x="45" y="4"/>
                    </a:cubicBezTo>
                    <a:cubicBezTo>
                      <a:pt x="41" y="4"/>
                      <a:pt x="37" y="5"/>
                      <a:pt x="33" y="6"/>
                    </a:cubicBezTo>
                    <a:cubicBezTo>
                      <a:pt x="33" y="1"/>
                      <a:pt x="33" y="1"/>
                      <a:pt x="33" y="1"/>
                    </a:cubicBezTo>
                    <a:cubicBezTo>
                      <a:pt x="37" y="0"/>
                      <a:pt x="41" y="0"/>
                      <a:pt x="45" y="0"/>
                    </a:cubicBezTo>
                    <a:cubicBezTo>
                      <a:pt x="53" y="0"/>
                      <a:pt x="60" y="1"/>
                      <a:pt x="65" y="6"/>
                    </a:cubicBezTo>
                    <a:cubicBezTo>
                      <a:pt x="65" y="6"/>
                      <a:pt x="65" y="6"/>
                      <a:pt x="65" y="6"/>
                    </a:cubicBezTo>
                    <a:cubicBezTo>
                      <a:pt x="66" y="6"/>
                      <a:pt x="66" y="7"/>
                      <a:pt x="66" y="7"/>
                    </a:cubicBezTo>
                    <a:cubicBezTo>
                      <a:pt x="67" y="14"/>
                      <a:pt x="65" y="21"/>
                      <a:pt x="61" y="27"/>
                    </a:cubicBezTo>
                    <a:cubicBezTo>
                      <a:pt x="57" y="34"/>
                      <a:pt x="50" y="40"/>
                      <a:pt x="44" y="44"/>
                    </a:cubicBezTo>
                    <a:cubicBezTo>
                      <a:pt x="41" y="46"/>
                      <a:pt x="37" y="47"/>
                      <a:pt x="33" y="48"/>
                    </a:cubicBezTo>
                    <a:lnTo>
                      <a:pt x="33" y="43"/>
                    </a:lnTo>
                    <a:close/>
                    <a:moveTo>
                      <a:pt x="5" y="40"/>
                    </a:moveTo>
                    <a:cubicBezTo>
                      <a:pt x="10" y="43"/>
                      <a:pt x="15" y="44"/>
                      <a:pt x="21" y="45"/>
                    </a:cubicBezTo>
                    <a:cubicBezTo>
                      <a:pt x="25" y="45"/>
                      <a:pt x="30" y="44"/>
                      <a:pt x="33" y="43"/>
                    </a:cubicBezTo>
                    <a:cubicBezTo>
                      <a:pt x="33" y="48"/>
                      <a:pt x="33" y="48"/>
                      <a:pt x="33" y="48"/>
                    </a:cubicBezTo>
                    <a:cubicBezTo>
                      <a:pt x="30" y="49"/>
                      <a:pt x="25" y="49"/>
                      <a:pt x="21" y="49"/>
                    </a:cubicBezTo>
                    <a:cubicBezTo>
                      <a:pt x="14" y="49"/>
                      <a:pt x="7" y="47"/>
                      <a:pt x="2" y="43"/>
                    </a:cubicBezTo>
                    <a:cubicBezTo>
                      <a:pt x="2" y="43"/>
                      <a:pt x="2" y="43"/>
                      <a:pt x="2" y="43"/>
                    </a:cubicBezTo>
                    <a:cubicBezTo>
                      <a:pt x="1" y="43"/>
                      <a:pt x="1" y="42"/>
                      <a:pt x="1" y="42"/>
                    </a:cubicBezTo>
                    <a:cubicBezTo>
                      <a:pt x="0" y="35"/>
                      <a:pt x="2" y="28"/>
                      <a:pt x="6" y="22"/>
                    </a:cubicBezTo>
                    <a:cubicBezTo>
                      <a:pt x="10" y="15"/>
                      <a:pt x="16" y="9"/>
                      <a:pt x="23" y="5"/>
                    </a:cubicBezTo>
                    <a:cubicBezTo>
                      <a:pt x="26" y="3"/>
                      <a:pt x="29" y="2"/>
                      <a:pt x="33" y="1"/>
                    </a:cubicBezTo>
                    <a:cubicBezTo>
                      <a:pt x="33" y="6"/>
                      <a:pt x="33" y="6"/>
                      <a:pt x="33" y="6"/>
                    </a:cubicBezTo>
                    <a:cubicBezTo>
                      <a:pt x="30" y="7"/>
                      <a:pt x="27" y="8"/>
                      <a:pt x="25" y="9"/>
                    </a:cubicBezTo>
                    <a:cubicBezTo>
                      <a:pt x="19" y="12"/>
                      <a:pt x="14" y="18"/>
                      <a:pt x="10" y="24"/>
                    </a:cubicBezTo>
                    <a:cubicBezTo>
                      <a:pt x="7" y="29"/>
                      <a:pt x="5" y="35"/>
                      <a:pt x="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3" name="Freeform 232"/>
              <p:cNvSpPr>
                <a:spLocks noEditPoints="1"/>
              </p:cNvSpPr>
              <p:nvPr/>
            </p:nvSpPr>
            <p:spPr bwMode="auto">
              <a:xfrm>
                <a:off x="8682051" y="3727472"/>
                <a:ext cx="152401" cy="112714"/>
              </a:xfrm>
              <a:custGeom>
                <a:avLst/>
                <a:gdLst>
                  <a:gd name="T0" fmla="*/ 42 w 67"/>
                  <a:gd name="T1" fmla="*/ 40 h 50"/>
                  <a:gd name="T2" fmla="*/ 57 w 67"/>
                  <a:gd name="T3" fmla="*/ 25 h 50"/>
                  <a:gd name="T4" fmla="*/ 61 w 67"/>
                  <a:gd name="T5" fmla="*/ 9 h 50"/>
                  <a:gd name="T6" fmla="*/ 45 w 67"/>
                  <a:gd name="T7" fmla="*/ 5 h 50"/>
                  <a:gd name="T8" fmla="*/ 33 w 67"/>
                  <a:gd name="T9" fmla="*/ 6 h 50"/>
                  <a:gd name="T10" fmla="*/ 33 w 67"/>
                  <a:gd name="T11" fmla="*/ 1 h 50"/>
                  <a:gd name="T12" fmla="*/ 45 w 67"/>
                  <a:gd name="T13" fmla="*/ 0 h 50"/>
                  <a:gd name="T14" fmla="*/ 65 w 67"/>
                  <a:gd name="T15" fmla="*/ 6 h 50"/>
                  <a:gd name="T16" fmla="*/ 65 w 67"/>
                  <a:gd name="T17" fmla="*/ 6 h 50"/>
                  <a:gd name="T18" fmla="*/ 66 w 67"/>
                  <a:gd name="T19" fmla="*/ 8 h 50"/>
                  <a:gd name="T20" fmla="*/ 61 w 67"/>
                  <a:gd name="T21" fmla="*/ 27 h 50"/>
                  <a:gd name="T22" fmla="*/ 44 w 67"/>
                  <a:gd name="T23" fmla="*/ 44 h 50"/>
                  <a:gd name="T24" fmla="*/ 33 w 67"/>
                  <a:gd name="T25" fmla="*/ 48 h 50"/>
                  <a:gd name="T26" fmla="*/ 33 w 67"/>
                  <a:gd name="T27" fmla="*/ 43 h 50"/>
                  <a:gd name="T28" fmla="*/ 42 w 67"/>
                  <a:gd name="T29" fmla="*/ 40 h 50"/>
                  <a:gd name="T30" fmla="*/ 33 w 67"/>
                  <a:gd name="T31" fmla="*/ 6 h 50"/>
                  <a:gd name="T32" fmla="*/ 25 w 67"/>
                  <a:gd name="T33" fmla="*/ 10 h 50"/>
                  <a:gd name="T34" fmla="*/ 10 w 67"/>
                  <a:gd name="T35" fmla="*/ 25 h 50"/>
                  <a:gd name="T36" fmla="*/ 5 w 67"/>
                  <a:gd name="T37" fmla="*/ 40 h 50"/>
                  <a:gd name="T38" fmla="*/ 21 w 67"/>
                  <a:gd name="T39" fmla="*/ 45 h 50"/>
                  <a:gd name="T40" fmla="*/ 33 w 67"/>
                  <a:gd name="T41" fmla="*/ 43 h 50"/>
                  <a:gd name="T42" fmla="*/ 33 w 67"/>
                  <a:gd name="T43" fmla="*/ 48 h 50"/>
                  <a:gd name="T44" fmla="*/ 21 w 67"/>
                  <a:gd name="T45" fmla="*/ 50 h 50"/>
                  <a:gd name="T46" fmla="*/ 2 w 67"/>
                  <a:gd name="T47" fmla="*/ 44 h 50"/>
                  <a:gd name="T48" fmla="*/ 2 w 67"/>
                  <a:gd name="T49" fmla="*/ 44 h 50"/>
                  <a:gd name="T50" fmla="*/ 1 w 67"/>
                  <a:gd name="T51" fmla="*/ 42 h 50"/>
                  <a:gd name="T52" fmla="*/ 6 w 67"/>
                  <a:gd name="T53" fmla="*/ 22 h 50"/>
                  <a:gd name="T54" fmla="*/ 23 w 67"/>
                  <a:gd name="T55" fmla="*/ 5 h 50"/>
                  <a:gd name="T56" fmla="*/ 33 w 67"/>
                  <a:gd name="T57" fmla="*/ 1 h 50"/>
                  <a:gd name="T58" fmla="*/ 33 w 67"/>
                  <a:gd name="T59"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50">
                    <a:moveTo>
                      <a:pt x="42" y="40"/>
                    </a:moveTo>
                    <a:cubicBezTo>
                      <a:pt x="47" y="37"/>
                      <a:pt x="53" y="31"/>
                      <a:pt x="57" y="25"/>
                    </a:cubicBezTo>
                    <a:cubicBezTo>
                      <a:pt x="60" y="20"/>
                      <a:pt x="62" y="14"/>
                      <a:pt x="61" y="9"/>
                    </a:cubicBezTo>
                    <a:cubicBezTo>
                      <a:pt x="57" y="6"/>
                      <a:pt x="51" y="5"/>
                      <a:pt x="45" y="5"/>
                    </a:cubicBezTo>
                    <a:cubicBezTo>
                      <a:pt x="41" y="5"/>
                      <a:pt x="37" y="5"/>
                      <a:pt x="33" y="6"/>
                    </a:cubicBezTo>
                    <a:cubicBezTo>
                      <a:pt x="33" y="1"/>
                      <a:pt x="33" y="1"/>
                      <a:pt x="33" y="1"/>
                    </a:cubicBezTo>
                    <a:cubicBezTo>
                      <a:pt x="37" y="0"/>
                      <a:pt x="41" y="0"/>
                      <a:pt x="45" y="0"/>
                    </a:cubicBezTo>
                    <a:cubicBezTo>
                      <a:pt x="53" y="0"/>
                      <a:pt x="60" y="2"/>
                      <a:pt x="65" y="6"/>
                    </a:cubicBezTo>
                    <a:cubicBezTo>
                      <a:pt x="65" y="6"/>
                      <a:pt x="65" y="6"/>
                      <a:pt x="65" y="6"/>
                    </a:cubicBezTo>
                    <a:cubicBezTo>
                      <a:pt x="66" y="6"/>
                      <a:pt x="66" y="7"/>
                      <a:pt x="66" y="8"/>
                    </a:cubicBezTo>
                    <a:cubicBezTo>
                      <a:pt x="67" y="14"/>
                      <a:pt x="65" y="21"/>
                      <a:pt x="61" y="27"/>
                    </a:cubicBezTo>
                    <a:cubicBezTo>
                      <a:pt x="57" y="35"/>
                      <a:pt x="50" y="41"/>
                      <a:pt x="44" y="44"/>
                    </a:cubicBezTo>
                    <a:cubicBezTo>
                      <a:pt x="41" y="46"/>
                      <a:pt x="37" y="47"/>
                      <a:pt x="33" y="48"/>
                    </a:cubicBezTo>
                    <a:cubicBezTo>
                      <a:pt x="33" y="43"/>
                      <a:pt x="33" y="43"/>
                      <a:pt x="33" y="43"/>
                    </a:cubicBezTo>
                    <a:cubicBezTo>
                      <a:pt x="37" y="42"/>
                      <a:pt x="39" y="41"/>
                      <a:pt x="42" y="40"/>
                    </a:cubicBezTo>
                    <a:close/>
                    <a:moveTo>
                      <a:pt x="33" y="6"/>
                    </a:moveTo>
                    <a:cubicBezTo>
                      <a:pt x="30" y="7"/>
                      <a:pt x="27" y="8"/>
                      <a:pt x="25" y="10"/>
                    </a:cubicBezTo>
                    <a:cubicBezTo>
                      <a:pt x="19" y="13"/>
                      <a:pt x="14" y="18"/>
                      <a:pt x="10" y="25"/>
                    </a:cubicBezTo>
                    <a:cubicBezTo>
                      <a:pt x="7" y="30"/>
                      <a:pt x="5" y="35"/>
                      <a:pt x="5" y="40"/>
                    </a:cubicBezTo>
                    <a:cubicBezTo>
                      <a:pt x="10" y="43"/>
                      <a:pt x="15" y="45"/>
                      <a:pt x="21" y="45"/>
                    </a:cubicBezTo>
                    <a:cubicBezTo>
                      <a:pt x="25" y="45"/>
                      <a:pt x="30" y="44"/>
                      <a:pt x="33" y="43"/>
                    </a:cubicBezTo>
                    <a:cubicBezTo>
                      <a:pt x="33" y="48"/>
                      <a:pt x="33" y="48"/>
                      <a:pt x="33" y="48"/>
                    </a:cubicBezTo>
                    <a:cubicBezTo>
                      <a:pt x="30" y="49"/>
                      <a:pt x="25" y="50"/>
                      <a:pt x="21" y="50"/>
                    </a:cubicBezTo>
                    <a:cubicBezTo>
                      <a:pt x="14" y="50"/>
                      <a:pt x="7" y="48"/>
                      <a:pt x="2" y="44"/>
                    </a:cubicBezTo>
                    <a:cubicBezTo>
                      <a:pt x="2" y="44"/>
                      <a:pt x="2" y="44"/>
                      <a:pt x="2" y="44"/>
                    </a:cubicBezTo>
                    <a:cubicBezTo>
                      <a:pt x="1" y="43"/>
                      <a:pt x="1" y="43"/>
                      <a:pt x="1" y="42"/>
                    </a:cubicBezTo>
                    <a:cubicBezTo>
                      <a:pt x="0" y="35"/>
                      <a:pt x="2" y="28"/>
                      <a:pt x="6" y="22"/>
                    </a:cubicBezTo>
                    <a:cubicBezTo>
                      <a:pt x="10" y="15"/>
                      <a:pt x="16" y="9"/>
                      <a:pt x="23" y="5"/>
                    </a:cubicBezTo>
                    <a:cubicBezTo>
                      <a:pt x="26" y="4"/>
                      <a:pt x="29" y="2"/>
                      <a:pt x="33" y="1"/>
                    </a:cubicBezTo>
                    <a:lnTo>
                      <a:pt x="3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4" name="Freeform 233"/>
              <p:cNvSpPr>
                <a:spLocks noEditPoints="1"/>
              </p:cNvSpPr>
              <p:nvPr/>
            </p:nvSpPr>
            <p:spPr bwMode="auto">
              <a:xfrm>
                <a:off x="8501076" y="3614759"/>
                <a:ext cx="152401" cy="111126"/>
              </a:xfrm>
              <a:custGeom>
                <a:avLst/>
                <a:gdLst>
                  <a:gd name="T0" fmla="*/ 34 w 67"/>
                  <a:gd name="T1" fmla="*/ 43 h 49"/>
                  <a:gd name="T2" fmla="*/ 46 w 67"/>
                  <a:gd name="T3" fmla="*/ 45 h 49"/>
                  <a:gd name="T4" fmla="*/ 62 w 67"/>
                  <a:gd name="T5" fmla="*/ 40 h 49"/>
                  <a:gd name="T6" fmla="*/ 57 w 67"/>
                  <a:gd name="T7" fmla="*/ 24 h 49"/>
                  <a:gd name="T8" fmla="*/ 42 w 67"/>
                  <a:gd name="T9" fmla="*/ 9 h 49"/>
                  <a:gd name="T10" fmla="*/ 34 w 67"/>
                  <a:gd name="T11" fmla="*/ 6 h 49"/>
                  <a:gd name="T12" fmla="*/ 34 w 67"/>
                  <a:gd name="T13" fmla="*/ 1 h 49"/>
                  <a:gd name="T14" fmla="*/ 45 w 67"/>
                  <a:gd name="T15" fmla="*/ 5 h 49"/>
                  <a:gd name="T16" fmla="*/ 61 w 67"/>
                  <a:gd name="T17" fmla="*/ 22 h 49"/>
                  <a:gd name="T18" fmla="*/ 66 w 67"/>
                  <a:gd name="T19" fmla="*/ 42 h 49"/>
                  <a:gd name="T20" fmla="*/ 66 w 67"/>
                  <a:gd name="T21" fmla="*/ 43 h 49"/>
                  <a:gd name="T22" fmla="*/ 46 w 67"/>
                  <a:gd name="T23" fmla="*/ 49 h 49"/>
                  <a:gd name="T24" fmla="*/ 34 w 67"/>
                  <a:gd name="T25" fmla="*/ 48 h 49"/>
                  <a:gd name="T26" fmla="*/ 34 w 67"/>
                  <a:gd name="T27" fmla="*/ 43 h 49"/>
                  <a:gd name="T28" fmla="*/ 25 w 67"/>
                  <a:gd name="T29" fmla="*/ 40 h 49"/>
                  <a:gd name="T30" fmla="*/ 34 w 67"/>
                  <a:gd name="T31" fmla="*/ 43 h 49"/>
                  <a:gd name="T32" fmla="*/ 34 w 67"/>
                  <a:gd name="T33" fmla="*/ 48 h 49"/>
                  <a:gd name="T34" fmla="*/ 23 w 67"/>
                  <a:gd name="T35" fmla="*/ 44 h 49"/>
                  <a:gd name="T36" fmla="*/ 6 w 67"/>
                  <a:gd name="T37" fmla="*/ 27 h 49"/>
                  <a:gd name="T38" fmla="*/ 1 w 67"/>
                  <a:gd name="T39" fmla="*/ 7 h 49"/>
                  <a:gd name="T40" fmla="*/ 2 w 67"/>
                  <a:gd name="T41" fmla="*/ 6 h 49"/>
                  <a:gd name="T42" fmla="*/ 22 w 67"/>
                  <a:gd name="T43" fmla="*/ 0 h 49"/>
                  <a:gd name="T44" fmla="*/ 34 w 67"/>
                  <a:gd name="T45" fmla="*/ 1 h 49"/>
                  <a:gd name="T46" fmla="*/ 34 w 67"/>
                  <a:gd name="T47" fmla="*/ 6 h 49"/>
                  <a:gd name="T48" fmla="*/ 22 w 67"/>
                  <a:gd name="T49" fmla="*/ 4 h 49"/>
                  <a:gd name="T50" fmla="*/ 6 w 67"/>
                  <a:gd name="T51" fmla="*/ 9 h 49"/>
                  <a:gd name="T52" fmla="*/ 11 w 67"/>
                  <a:gd name="T53" fmla="*/ 25 h 49"/>
                  <a:gd name="T54" fmla="*/ 25 w 67"/>
                  <a:gd name="T55"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49">
                    <a:moveTo>
                      <a:pt x="34" y="43"/>
                    </a:moveTo>
                    <a:cubicBezTo>
                      <a:pt x="38" y="44"/>
                      <a:pt x="42" y="45"/>
                      <a:pt x="46" y="45"/>
                    </a:cubicBezTo>
                    <a:cubicBezTo>
                      <a:pt x="52" y="44"/>
                      <a:pt x="58" y="43"/>
                      <a:pt x="62" y="40"/>
                    </a:cubicBezTo>
                    <a:cubicBezTo>
                      <a:pt x="62" y="35"/>
                      <a:pt x="60" y="29"/>
                      <a:pt x="57" y="24"/>
                    </a:cubicBezTo>
                    <a:cubicBezTo>
                      <a:pt x="53" y="18"/>
                      <a:pt x="48" y="12"/>
                      <a:pt x="42" y="9"/>
                    </a:cubicBezTo>
                    <a:cubicBezTo>
                      <a:pt x="40" y="8"/>
                      <a:pt x="37" y="7"/>
                      <a:pt x="34" y="6"/>
                    </a:cubicBezTo>
                    <a:cubicBezTo>
                      <a:pt x="34" y="1"/>
                      <a:pt x="34" y="1"/>
                      <a:pt x="34" y="1"/>
                    </a:cubicBezTo>
                    <a:cubicBezTo>
                      <a:pt x="38" y="2"/>
                      <a:pt x="42" y="3"/>
                      <a:pt x="45" y="5"/>
                    </a:cubicBezTo>
                    <a:cubicBezTo>
                      <a:pt x="51" y="9"/>
                      <a:pt x="57" y="15"/>
                      <a:pt x="61" y="22"/>
                    </a:cubicBezTo>
                    <a:cubicBezTo>
                      <a:pt x="65" y="28"/>
                      <a:pt x="67" y="35"/>
                      <a:pt x="66" y="42"/>
                    </a:cubicBezTo>
                    <a:cubicBezTo>
                      <a:pt x="66" y="42"/>
                      <a:pt x="66" y="43"/>
                      <a:pt x="66" y="43"/>
                    </a:cubicBezTo>
                    <a:cubicBezTo>
                      <a:pt x="60" y="47"/>
                      <a:pt x="53" y="49"/>
                      <a:pt x="46" y="49"/>
                    </a:cubicBezTo>
                    <a:cubicBezTo>
                      <a:pt x="42" y="49"/>
                      <a:pt x="38" y="49"/>
                      <a:pt x="34" y="48"/>
                    </a:cubicBezTo>
                    <a:lnTo>
                      <a:pt x="34" y="43"/>
                    </a:lnTo>
                    <a:close/>
                    <a:moveTo>
                      <a:pt x="25" y="40"/>
                    </a:moveTo>
                    <a:cubicBezTo>
                      <a:pt x="28" y="41"/>
                      <a:pt x="31" y="42"/>
                      <a:pt x="34" y="43"/>
                    </a:cubicBezTo>
                    <a:cubicBezTo>
                      <a:pt x="34" y="48"/>
                      <a:pt x="34" y="48"/>
                      <a:pt x="34" y="48"/>
                    </a:cubicBezTo>
                    <a:cubicBezTo>
                      <a:pt x="30" y="47"/>
                      <a:pt x="26" y="46"/>
                      <a:pt x="23" y="44"/>
                    </a:cubicBezTo>
                    <a:cubicBezTo>
                      <a:pt x="17" y="40"/>
                      <a:pt x="11" y="34"/>
                      <a:pt x="6" y="27"/>
                    </a:cubicBezTo>
                    <a:cubicBezTo>
                      <a:pt x="3" y="21"/>
                      <a:pt x="0" y="14"/>
                      <a:pt x="1" y="7"/>
                    </a:cubicBezTo>
                    <a:cubicBezTo>
                      <a:pt x="1" y="7"/>
                      <a:pt x="2" y="6"/>
                      <a:pt x="2" y="6"/>
                    </a:cubicBezTo>
                    <a:cubicBezTo>
                      <a:pt x="7" y="1"/>
                      <a:pt x="15" y="0"/>
                      <a:pt x="22" y="0"/>
                    </a:cubicBezTo>
                    <a:cubicBezTo>
                      <a:pt x="26" y="0"/>
                      <a:pt x="30" y="0"/>
                      <a:pt x="34" y="1"/>
                    </a:cubicBezTo>
                    <a:cubicBezTo>
                      <a:pt x="34" y="6"/>
                      <a:pt x="34" y="6"/>
                      <a:pt x="34" y="6"/>
                    </a:cubicBezTo>
                    <a:cubicBezTo>
                      <a:pt x="30" y="5"/>
                      <a:pt x="26" y="4"/>
                      <a:pt x="22" y="4"/>
                    </a:cubicBezTo>
                    <a:cubicBezTo>
                      <a:pt x="16" y="4"/>
                      <a:pt x="10" y="6"/>
                      <a:pt x="6" y="9"/>
                    </a:cubicBezTo>
                    <a:cubicBezTo>
                      <a:pt x="6" y="14"/>
                      <a:pt x="7" y="20"/>
                      <a:pt x="11" y="25"/>
                    </a:cubicBezTo>
                    <a:cubicBezTo>
                      <a:pt x="14" y="31"/>
                      <a:pt x="20" y="37"/>
                      <a:pt x="2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5" name="Freeform 234"/>
              <p:cNvSpPr>
                <a:spLocks noEditPoints="1"/>
              </p:cNvSpPr>
              <p:nvPr/>
            </p:nvSpPr>
            <p:spPr bwMode="auto">
              <a:xfrm>
                <a:off x="8501076" y="3727472"/>
                <a:ext cx="152401" cy="112714"/>
              </a:xfrm>
              <a:custGeom>
                <a:avLst/>
                <a:gdLst>
                  <a:gd name="T0" fmla="*/ 34 w 67"/>
                  <a:gd name="T1" fmla="*/ 43 h 50"/>
                  <a:gd name="T2" fmla="*/ 46 w 67"/>
                  <a:gd name="T3" fmla="*/ 45 h 50"/>
                  <a:gd name="T4" fmla="*/ 62 w 67"/>
                  <a:gd name="T5" fmla="*/ 40 h 50"/>
                  <a:gd name="T6" fmla="*/ 57 w 67"/>
                  <a:gd name="T7" fmla="*/ 25 h 50"/>
                  <a:gd name="T8" fmla="*/ 42 w 67"/>
                  <a:gd name="T9" fmla="*/ 10 h 50"/>
                  <a:gd name="T10" fmla="*/ 34 w 67"/>
                  <a:gd name="T11" fmla="*/ 6 h 50"/>
                  <a:gd name="T12" fmla="*/ 34 w 67"/>
                  <a:gd name="T13" fmla="*/ 1 h 50"/>
                  <a:gd name="T14" fmla="*/ 45 w 67"/>
                  <a:gd name="T15" fmla="*/ 5 h 50"/>
                  <a:gd name="T16" fmla="*/ 61 w 67"/>
                  <a:gd name="T17" fmla="*/ 22 h 50"/>
                  <a:gd name="T18" fmla="*/ 66 w 67"/>
                  <a:gd name="T19" fmla="*/ 42 h 50"/>
                  <a:gd name="T20" fmla="*/ 66 w 67"/>
                  <a:gd name="T21" fmla="*/ 44 h 50"/>
                  <a:gd name="T22" fmla="*/ 46 w 67"/>
                  <a:gd name="T23" fmla="*/ 50 h 50"/>
                  <a:gd name="T24" fmla="*/ 34 w 67"/>
                  <a:gd name="T25" fmla="*/ 48 h 50"/>
                  <a:gd name="T26" fmla="*/ 34 w 67"/>
                  <a:gd name="T27" fmla="*/ 43 h 50"/>
                  <a:gd name="T28" fmla="*/ 25 w 67"/>
                  <a:gd name="T29" fmla="*/ 40 h 50"/>
                  <a:gd name="T30" fmla="*/ 34 w 67"/>
                  <a:gd name="T31" fmla="*/ 43 h 50"/>
                  <a:gd name="T32" fmla="*/ 34 w 67"/>
                  <a:gd name="T33" fmla="*/ 48 h 50"/>
                  <a:gd name="T34" fmla="*/ 23 w 67"/>
                  <a:gd name="T35" fmla="*/ 44 h 50"/>
                  <a:gd name="T36" fmla="*/ 6 w 67"/>
                  <a:gd name="T37" fmla="*/ 27 h 50"/>
                  <a:gd name="T38" fmla="*/ 1 w 67"/>
                  <a:gd name="T39" fmla="*/ 8 h 50"/>
                  <a:gd name="T40" fmla="*/ 2 w 67"/>
                  <a:gd name="T41" fmla="*/ 6 h 50"/>
                  <a:gd name="T42" fmla="*/ 22 w 67"/>
                  <a:gd name="T43" fmla="*/ 0 h 50"/>
                  <a:gd name="T44" fmla="*/ 34 w 67"/>
                  <a:gd name="T45" fmla="*/ 1 h 50"/>
                  <a:gd name="T46" fmla="*/ 34 w 67"/>
                  <a:gd name="T47" fmla="*/ 6 h 50"/>
                  <a:gd name="T48" fmla="*/ 22 w 67"/>
                  <a:gd name="T49" fmla="*/ 5 h 50"/>
                  <a:gd name="T50" fmla="*/ 6 w 67"/>
                  <a:gd name="T51" fmla="*/ 9 h 50"/>
                  <a:gd name="T52" fmla="*/ 11 w 67"/>
                  <a:gd name="T53" fmla="*/ 25 h 50"/>
                  <a:gd name="T54" fmla="*/ 25 w 67"/>
                  <a:gd name="T55"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50">
                    <a:moveTo>
                      <a:pt x="34" y="43"/>
                    </a:moveTo>
                    <a:cubicBezTo>
                      <a:pt x="38" y="44"/>
                      <a:pt x="42" y="45"/>
                      <a:pt x="46" y="45"/>
                    </a:cubicBezTo>
                    <a:cubicBezTo>
                      <a:pt x="52" y="45"/>
                      <a:pt x="58" y="43"/>
                      <a:pt x="62" y="40"/>
                    </a:cubicBezTo>
                    <a:cubicBezTo>
                      <a:pt x="62" y="35"/>
                      <a:pt x="60" y="30"/>
                      <a:pt x="57" y="25"/>
                    </a:cubicBezTo>
                    <a:cubicBezTo>
                      <a:pt x="53" y="18"/>
                      <a:pt x="48" y="13"/>
                      <a:pt x="42" y="10"/>
                    </a:cubicBezTo>
                    <a:cubicBezTo>
                      <a:pt x="40" y="8"/>
                      <a:pt x="37" y="7"/>
                      <a:pt x="34" y="6"/>
                    </a:cubicBezTo>
                    <a:cubicBezTo>
                      <a:pt x="34" y="1"/>
                      <a:pt x="34" y="1"/>
                      <a:pt x="34" y="1"/>
                    </a:cubicBezTo>
                    <a:cubicBezTo>
                      <a:pt x="38" y="2"/>
                      <a:pt x="42" y="4"/>
                      <a:pt x="45" y="5"/>
                    </a:cubicBezTo>
                    <a:cubicBezTo>
                      <a:pt x="51" y="9"/>
                      <a:pt x="57" y="15"/>
                      <a:pt x="61" y="22"/>
                    </a:cubicBezTo>
                    <a:cubicBezTo>
                      <a:pt x="65" y="28"/>
                      <a:pt x="67" y="35"/>
                      <a:pt x="66" y="42"/>
                    </a:cubicBezTo>
                    <a:cubicBezTo>
                      <a:pt x="66" y="42"/>
                      <a:pt x="66" y="43"/>
                      <a:pt x="66" y="44"/>
                    </a:cubicBezTo>
                    <a:cubicBezTo>
                      <a:pt x="60" y="48"/>
                      <a:pt x="53" y="50"/>
                      <a:pt x="46" y="50"/>
                    </a:cubicBezTo>
                    <a:cubicBezTo>
                      <a:pt x="42" y="50"/>
                      <a:pt x="38" y="49"/>
                      <a:pt x="34" y="48"/>
                    </a:cubicBezTo>
                    <a:lnTo>
                      <a:pt x="34" y="43"/>
                    </a:lnTo>
                    <a:close/>
                    <a:moveTo>
                      <a:pt x="25" y="40"/>
                    </a:moveTo>
                    <a:cubicBezTo>
                      <a:pt x="28" y="41"/>
                      <a:pt x="31" y="42"/>
                      <a:pt x="34" y="43"/>
                    </a:cubicBezTo>
                    <a:cubicBezTo>
                      <a:pt x="34" y="48"/>
                      <a:pt x="34" y="48"/>
                      <a:pt x="34" y="48"/>
                    </a:cubicBezTo>
                    <a:cubicBezTo>
                      <a:pt x="30" y="47"/>
                      <a:pt x="26" y="46"/>
                      <a:pt x="23" y="44"/>
                    </a:cubicBezTo>
                    <a:cubicBezTo>
                      <a:pt x="17" y="41"/>
                      <a:pt x="11" y="35"/>
                      <a:pt x="6" y="27"/>
                    </a:cubicBezTo>
                    <a:cubicBezTo>
                      <a:pt x="3" y="21"/>
                      <a:pt x="0" y="14"/>
                      <a:pt x="1" y="8"/>
                    </a:cubicBezTo>
                    <a:cubicBezTo>
                      <a:pt x="1" y="7"/>
                      <a:pt x="2" y="6"/>
                      <a:pt x="2" y="6"/>
                    </a:cubicBezTo>
                    <a:cubicBezTo>
                      <a:pt x="7" y="2"/>
                      <a:pt x="15" y="0"/>
                      <a:pt x="22" y="0"/>
                    </a:cubicBezTo>
                    <a:cubicBezTo>
                      <a:pt x="26" y="0"/>
                      <a:pt x="30" y="0"/>
                      <a:pt x="34" y="1"/>
                    </a:cubicBezTo>
                    <a:cubicBezTo>
                      <a:pt x="34" y="6"/>
                      <a:pt x="34" y="6"/>
                      <a:pt x="34" y="6"/>
                    </a:cubicBezTo>
                    <a:cubicBezTo>
                      <a:pt x="30" y="5"/>
                      <a:pt x="26" y="5"/>
                      <a:pt x="22" y="5"/>
                    </a:cubicBezTo>
                    <a:cubicBezTo>
                      <a:pt x="16" y="5"/>
                      <a:pt x="10" y="6"/>
                      <a:pt x="6" y="9"/>
                    </a:cubicBezTo>
                    <a:cubicBezTo>
                      <a:pt x="6" y="14"/>
                      <a:pt x="7" y="20"/>
                      <a:pt x="11" y="25"/>
                    </a:cubicBezTo>
                    <a:cubicBezTo>
                      <a:pt x="14" y="31"/>
                      <a:pt x="20" y="37"/>
                      <a:pt x="2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6" name="Freeform 235"/>
              <p:cNvSpPr>
                <a:spLocks noEditPoints="1"/>
              </p:cNvSpPr>
              <p:nvPr/>
            </p:nvSpPr>
            <p:spPr bwMode="auto">
              <a:xfrm>
                <a:off x="8653476" y="3679847"/>
                <a:ext cx="28575" cy="195264"/>
              </a:xfrm>
              <a:custGeom>
                <a:avLst/>
                <a:gdLst>
                  <a:gd name="T0" fmla="*/ 8 w 13"/>
                  <a:gd name="T1" fmla="*/ 86 h 86"/>
                  <a:gd name="T2" fmla="*/ 8 w 13"/>
                  <a:gd name="T3" fmla="*/ 81 h 86"/>
                  <a:gd name="T4" fmla="*/ 8 w 13"/>
                  <a:gd name="T5" fmla="*/ 81 h 86"/>
                  <a:gd name="T6" fmla="*/ 8 w 13"/>
                  <a:gd name="T7" fmla="*/ 81 h 86"/>
                  <a:gd name="T8" fmla="*/ 8 w 13"/>
                  <a:gd name="T9" fmla="*/ 81 h 86"/>
                  <a:gd name="T10" fmla="*/ 8 w 13"/>
                  <a:gd name="T11" fmla="*/ 81 h 86"/>
                  <a:gd name="T12" fmla="*/ 8 w 13"/>
                  <a:gd name="T13" fmla="*/ 5 h 86"/>
                  <a:gd name="T14" fmla="*/ 8 w 13"/>
                  <a:gd name="T15" fmla="*/ 5 h 86"/>
                  <a:gd name="T16" fmla="*/ 8 w 13"/>
                  <a:gd name="T17" fmla="*/ 5 h 86"/>
                  <a:gd name="T18" fmla="*/ 8 w 13"/>
                  <a:gd name="T19" fmla="*/ 5 h 86"/>
                  <a:gd name="T20" fmla="*/ 8 w 13"/>
                  <a:gd name="T21" fmla="*/ 5 h 86"/>
                  <a:gd name="T22" fmla="*/ 8 w 13"/>
                  <a:gd name="T23" fmla="*/ 0 h 86"/>
                  <a:gd name="T24" fmla="*/ 11 w 13"/>
                  <a:gd name="T25" fmla="*/ 2 h 86"/>
                  <a:gd name="T26" fmla="*/ 13 w 13"/>
                  <a:gd name="T27" fmla="*/ 5 h 86"/>
                  <a:gd name="T28" fmla="*/ 13 w 13"/>
                  <a:gd name="T29" fmla="*/ 81 h 86"/>
                  <a:gd name="T30" fmla="*/ 11 w 13"/>
                  <a:gd name="T31" fmla="*/ 85 h 86"/>
                  <a:gd name="T32" fmla="*/ 8 w 13"/>
                  <a:gd name="T33" fmla="*/ 86 h 86"/>
                  <a:gd name="T34" fmla="*/ 5 w 13"/>
                  <a:gd name="T35" fmla="*/ 5 h 86"/>
                  <a:gd name="T36" fmla="*/ 5 w 13"/>
                  <a:gd name="T37" fmla="*/ 5 h 86"/>
                  <a:gd name="T38" fmla="*/ 5 w 13"/>
                  <a:gd name="T39" fmla="*/ 5 h 86"/>
                  <a:gd name="T40" fmla="*/ 5 w 13"/>
                  <a:gd name="T41" fmla="*/ 0 h 86"/>
                  <a:gd name="T42" fmla="*/ 7 w 13"/>
                  <a:gd name="T43" fmla="*/ 0 h 86"/>
                  <a:gd name="T44" fmla="*/ 8 w 13"/>
                  <a:gd name="T45" fmla="*/ 0 h 86"/>
                  <a:gd name="T46" fmla="*/ 8 w 13"/>
                  <a:gd name="T47" fmla="*/ 5 h 86"/>
                  <a:gd name="T48" fmla="*/ 8 w 13"/>
                  <a:gd name="T49" fmla="*/ 5 h 86"/>
                  <a:gd name="T50" fmla="*/ 8 w 13"/>
                  <a:gd name="T51" fmla="*/ 5 h 86"/>
                  <a:gd name="T52" fmla="*/ 8 w 13"/>
                  <a:gd name="T53" fmla="*/ 5 h 86"/>
                  <a:gd name="T54" fmla="*/ 8 w 13"/>
                  <a:gd name="T55" fmla="*/ 5 h 86"/>
                  <a:gd name="T56" fmla="*/ 7 w 13"/>
                  <a:gd name="T57" fmla="*/ 5 h 86"/>
                  <a:gd name="T58" fmla="*/ 5 w 13"/>
                  <a:gd name="T59" fmla="*/ 5 h 86"/>
                  <a:gd name="T60" fmla="*/ 5 w 13"/>
                  <a:gd name="T61" fmla="*/ 5 h 86"/>
                  <a:gd name="T62" fmla="*/ 5 w 13"/>
                  <a:gd name="T63" fmla="*/ 5 h 86"/>
                  <a:gd name="T64" fmla="*/ 8 w 13"/>
                  <a:gd name="T65" fmla="*/ 81 h 86"/>
                  <a:gd name="T66" fmla="*/ 8 w 13"/>
                  <a:gd name="T67" fmla="*/ 86 h 86"/>
                  <a:gd name="T68" fmla="*/ 7 w 13"/>
                  <a:gd name="T69" fmla="*/ 86 h 86"/>
                  <a:gd name="T70" fmla="*/ 5 w 13"/>
                  <a:gd name="T71" fmla="*/ 86 h 86"/>
                  <a:gd name="T72" fmla="*/ 5 w 13"/>
                  <a:gd name="T73" fmla="*/ 81 h 86"/>
                  <a:gd name="T74" fmla="*/ 5 w 13"/>
                  <a:gd name="T75" fmla="*/ 81 h 86"/>
                  <a:gd name="T76" fmla="*/ 5 w 13"/>
                  <a:gd name="T77" fmla="*/ 81 h 86"/>
                  <a:gd name="T78" fmla="*/ 5 w 13"/>
                  <a:gd name="T79" fmla="*/ 81 h 86"/>
                  <a:gd name="T80" fmla="*/ 5 w 13"/>
                  <a:gd name="T81" fmla="*/ 81 h 86"/>
                  <a:gd name="T82" fmla="*/ 7 w 13"/>
                  <a:gd name="T83" fmla="*/ 81 h 86"/>
                  <a:gd name="T84" fmla="*/ 8 w 13"/>
                  <a:gd name="T85" fmla="*/ 81 h 86"/>
                  <a:gd name="T86" fmla="*/ 8 w 13"/>
                  <a:gd name="T87" fmla="*/ 81 h 86"/>
                  <a:gd name="T88" fmla="*/ 8 w 13"/>
                  <a:gd name="T89" fmla="*/ 81 h 86"/>
                  <a:gd name="T90" fmla="*/ 8 w 13"/>
                  <a:gd name="T91" fmla="*/ 81 h 86"/>
                  <a:gd name="T92" fmla="*/ 5 w 13"/>
                  <a:gd name="T93" fmla="*/ 5 h 86"/>
                  <a:gd name="T94" fmla="*/ 5 w 13"/>
                  <a:gd name="T95" fmla="*/ 5 h 86"/>
                  <a:gd name="T96" fmla="*/ 5 w 13"/>
                  <a:gd name="T97" fmla="*/ 5 h 86"/>
                  <a:gd name="T98" fmla="*/ 5 w 13"/>
                  <a:gd name="T99" fmla="*/ 5 h 86"/>
                  <a:gd name="T100" fmla="*/ 5 w 13"/>
                  <a:gd name="T101" fmla="*/ 81 h 86"/>
                  <a:gd name="T102" fmla="*/ 5 w 13"/>
                  <a:gd name="T103" fmla="*/ 81 h 86"/>
                  <a:gd name="T104" fmla="*/ 5 w 13"/>
                  <a:gd name="T105" fmla="*/ 81 h 86"/>
                  <a:gd name="T106" fmla="*/ 5 w 13"/>
                  <a:gd name="T107" fmla="*/ 81 h 86"/>
                  <a:gd name="T108" fmla="*/ 5 w 13"/>
                  <a:gd name="T109" fmla="*/ 81 h 86"/>
                  <a:gd name="T110" fmla="*/ 5 w 13"/>
                  <a:gd name="T111" fmla="*/ 86 h 86"/>
                  <a:gd name="T112" fmla="*/ 3 w 13"/>
                  <a:gd name="T113" fmla="*/ 85 h 86"/>
                  <a:gd name="T114" fmla="*/ 0 w 13"/>
                  <a:gd name="T115" fmla="*/ 81 h 86"/>
                  <a:gd name="T116" fmla="*/ 0 w 13"/>
                  <a:gd name="T117" fmla="*/ 5 h 86"/>
                  <a:gd name="T118" fmla="*/ 3 w 13"/>
                  <a:gd name="T119" fmla="*/ 2 h 86"/>
                  <a:gd name="T120" fmla="*/ 5 w 13"/>
                  <a:gd name="T121" fmla="*/ 0 h 86"/>
                  <a:gd name="T122" fmla="*/ 5 w 13"/>
                  <a:gd name="T123" fmla="*/ 5 h 86"/>
                  <a:gd name="T124" fmla="*/ 5 w 13"/>
                  <a:gd name="T125" fmla="*/ 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 h="86">
                    <a:moveTo>
                      <a:pt x="8" y="86"/>
                    </a:moveTo>
                    <a:cubicBezTo>
                      <a:pt x="8" y="81"/>
                      <a:pt x="8" y="81"/>
                      <a:pt x="8" y="81"/>
                    </a:cubicBezTo>
                    <a:cubicBezTo>
                      <a:pt x="8" y="81"/>
                      <a:pt x="8" y="81"/>
                      <a:pt x="8" y="81"/>
                    </a:cubicBezTo>
                    <a:cubicBezTo>
                      <a:pt x="8" y="81"/>
                      <a:pt x="8" y="81"/>
                      <a:pt x="8" y="81"/>
                    </a:cubicBezTo>
                    <a:cubicBezTo>
                      <a:pt x="8" y="81"/>
                      <a:pt x="8" y="81"/>
                      <a:pt x="8" y="81"/>
                    </a:cubicBezTo>
                    <a:cubicBezTo>
                      <a:pt x="8" y="81"/>
                      <a:pt x="8" y="81"/>
                      <a:pt x="8" y="81"/>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0"/>
                      <a:pt x="8" y="0"/>
                      <a:pt x="8" y="0"/>
                    </a:cubicBezTo>
                    <a:cubicBezTo>
                      <a:pt x="9" y="1"/>
                      <a:pt x="10" y="1"/>
                      <a:pt x="11" y="2"/>
                    </a:cubicBezTo>
                    <a:cubicBezTo>
                      <a:pt x="12" y="2"/>
                      <a:pt x="13" y="4"/>
                      <a:pt x="13" y="5"/>
                    </a:cubicBezTo>
                    <a:cubicBezTo>
                      <a:pt x="13" y="81"/>
                      <a:pt x="13" y="81"/>
                      <a:pt x="13" y="81"/>
                    </a:cubicBezTo>
                    <a:cubicBezTo>
                      <a:pt x="13" y="82"/>
                      <a:pt x="12" y="84"/>
                      <a:pt x="11" y="85"/>
                    </a:cubicBezTo>
                    <a:cubicBezTo>
                      <a:pt x="10" y="85"/>
                      <a:pt x="9" y="85"/>
                      <a:pt x="8" y="86"/>
                    </a:cubicBezTo>
                    <a:close/>
                    <a:moveTo>
                      <a:pt x="5" y="5"/>
                    </a:moveTo>
                    <a:cubicBezTo>
                      <a:pt x="5" y="5"/>
                      <a:pt x="5" y="5"/>
                      <a:pt x="5" y="5"/>
                    </a:cubicBezTo>
                    <a:cubicBezTo>
                      <a:pt x="5" y="5"/>
                      <a:pt x="5" y="5"/>
                      <a:pt x="5" y="5"/>
                    </a:cubicBezTo>
                    <a:cubicBezTo>
                      <a:pt x="5" y="0"/>
                      <a:pt x="5" y="0"/>
                      <a:pt x="5" y="0"/>
                    </a:cubicBezTo>
                    <a:cubicBezTo>
                      <a:pt x="6" y="0"/>
                      <a:pt x="6" y="0"/>
                      <a:pt x="7" y="0"/>
                    </a:cubicBezTo>
                    <a:cubicBezTo>
                      <a:pt x="7" y="0"/>
                      <a:pt x="8" y="0"/>
                      <a:pt x="8" y="0"/>
                    </a:cubicBezTo>
                    <a:cubicBezTo>
                      <a:pt x="8" y="5"/>
                      <a:pt x="8" y="5"/>
                      <a:pt x="8" y="5"/>
                    </a:cubicBezTo>
                    <a:cubicBezTo>
                      <a:pt x="8" y="5"/>
                      <a:pt x="8" y="5"/>
                      <a:pt x="8" y="5"/>
                    </a:cubicBezTo>
                    <a:cubicBezTo>
                      <a:pt x="8" y="5"/>
                      <a:pt x="8" y="5"/>
                      <a:pt x="8" y="5"/>
                    </a:cubicBezTo>
                    <a:cubicBezTo>
                      <a:pt x="8" y="5"/>
                      <a:pt x="8" y="5"/>
                      <a:pt x="8" y="5"/>
                    </a:cubicBezTo>
                    <a:cubicBezTo>
                      <a:pt x="8" y="5"/>
                      <a:pt x="8" y="6"/>
                      <a:pt x="8" y="5"/>
                    </a:cubicBezTo>
                    <a:cubicBezTo>
                      <a:pt x="8" y="5"/>
                      <a:pt x="7" y="5"/>
                      <a:pt x="7" y="5"/>
                    </a:cubicBezTo>
                    <a:cubicBezTo>
                      <a:pt x="6" y="5"/>
                      <a:pt x="6" y="5"/>
                      <a:pt x="5" y="5"/>
                    </a:cubicBezTo>
                    <a:cubicBezTo>
                      <a:pt x="5" y="6"/>
                      <a:pt x="5" y="5"/>
                      <a:pt x="5" y="5"/>
                    </a:cubicBezTo>
                    <a:cubicBezTo>
                      <a:pt x="5" y="5"/>
                      <a:pt x="5" y="5"/>
                      <a:pt x="5" y="5"/>
                    </a:cubicBezTo>
                    <a:close/>
                    <a:moveTo>
                      <a:pt x="8" y="81"/>
                    </a:moveTo>
                    <a:cubicBezTo>
                      <a:pt x="8" y="86"/>
                      <a:pt x="8" y="86"/>
                      <a:pt x="8" y="86"/>
                    </a:cubicBezTo>
                    <a:cubicBezTo>
                      <a:pt x="8" y="86"/>
                      <a:pt x="7" y="86"/>
                      <a:pt x="7" y="86"/>
                    </a:cubicBezTo>
                    <a:cubicBezTo>
                      <a:pt x="6" y="86"/>
                      <a:pt x="6" y="86"/>
                      <a:pt x="5" y="86"/>
                    </a:cubicBezTo>
                    <a:cubicBezTo>
                      <a:pt x="5" y="81"/>
                      <a:pt x="5" y="81"/>
                      <a:pt x="5" y="81"/>
                    </a:cubicBezTo>
                    <a:cubicBezTo>
                      <a:pt x="5" y="81"/>
                      <a:pt x="5" y="81"/>
                      <a:pt x="5" y="81"/>
                    </a:cubicBezTo>
                    <a:cubicBezTo>
                      <a:pt x="5" y="81"/>
                      <a:pt x="5" y="81"/>
                      <a:pt x="5" y="81"/>
                    </a:cubicBezTo>
                    <a:cubicBezTo>
                      <a:pt x="5" y="81"/>
                      <a:pt x="5" y="81"/>
                      <a:pt x="5" y="81"/>
                    </a:cubicBezTo>
                    <a:cubicBezTo>
                      <a:pt x="5" y="81"/>
                      <a:pt x="5" y="81"/>
                      <a:pt x="5" y="81"/>
                    </a:cubicBezTo>
                    <a:cubicBezTo>
                      <a:pt x="6" y="81"/>
                      <a:pt x="6" y="81"/>
                      <a:pt x="7" y="81"/>
                    </a:cubicBezTo>
                    <a:cubicBezTo>
                      <a:pt x="7" y="81"/>
                      <a:pt x="8" y="81"/>
                      <a:pt x="8" y="81"/>
                    </a:cubicBezTo>
                    <a:cubicBezTo>
                      <a:pt x="8" y="81"/>
                      <a:pt x="8" y="81"/>
                      <a:pt x="8" y="81"/>
                    </a:cubicBezTo>
                    <a:cubicBezTo>
                      <a:pt x="8" y="81"/>
                      <a:pt x="8" y="81"/>
                      <a:pt x="8" y="81"/>
                    </a:cubicBezTo>
                    <a:cubicBezTo>
                      <a:pt x="8" y="81"/>
                      <a:pt x="8" y="81"/>
                      <a:pt x="8" y="81"/>
                    </a:cubicBezTo>
                    <a:close/>
                    <a:moveTo>
                      <a:pt x="5" y="5"/>
                    </a:moveTo>
                    <a:cubicBezTo>
                      <a:pt x="5" y="5"/>
                      <a:pt x="5" y="5"/>
                      <a:pt x="5" y="5"/>
                    </a:cubicBezTo>
                    <a:cubicBezTo>
                      <a:pt x="5" y="5"/>
                      <a:pt x="5" y="5"/>
                      <a:pt x="5" y="5"/>
                    </a:cubicBezTo>
                    <a:cubicBezTo>
                      <a:pt x="5" y="5"/>
                      <a:pt x="5" y="5"/>
                      <a:pt x="5" y="5"/>
                    </a:cubicBezTo>
                    <a:cubicBezTo>
                      <a:pt x="5" y="81"/>
                      <a:pt x="5" y="81"/>
                      <a:pt x="5" y="81"/>
                    </a:cubicBezTo>
                    <a:cubicBezTo>
                      <a:pt x="5" y="81"/>
                      <a:pt x="5" y="81"/>
                      <a:pt x="5" y="81"/>
                    </a:cubicBezTo>
                    <a:cubicBezTo>
                      <a:pt x="5" y="81"/>
                      <a:pt x="5" y="81"/>
                      <a:pt x="5" y="81"/>
                    </a:cubicBezTo>
                    <a:cubicBezTo>
                      <a:pt x="5" y="81"/>
                      <a:pt x="5" y="81"/>
                      <a:pt x="5" y="81"/>
                    </a:cubicBezTo>
                    <a:cubicBezTo>
                      <a:pt x="5" y="81"/>
                      <a:pt x="5" y="81"/>
                      <a:pt x="5" y="81"/>
                    </a:cubicBezTo>
                    <a:cubicBezTo>
                      <a:pt x="5" y="86"/>
                      <a:pt x="5" y="86"/>
                      <a:pt x="5" y="86"/>
                    </a:cubicBezTo>
                    <a:cubicBezTo>
                      <a:pt x="4" y="85"/>
                      <a:pt x="3" y="85"/>
                      <a:pt x="3" y="85"/>
                    </a:cubicBezTo>
                    <a:cubicBezTo>
                      <a:pt x="1" y="84"/>
                      <a:pt x="0" y="82"/>
                      <a:pt x="0" y="81"/>
                    </a:cubicBezTo>
                    <a:cubicBezTo>
                      <a:pt x="0" y="5"/>
                      <a:pt x="0" y="5"/>
                      <a:pt x="0" y="5"/>
                    </a:cubicBezTo>
                    <a:cubicBezTo>
                      <a:pt x="0" y="4"/>
                      <a:pt x="1" y="2"/>
                      <a:pt x="3" y="2"/>
                    </a:cubicBezTo>
                    <a:cubicBezTo>
                      <a:pt x="3" y="1"/>
                      <a:pt x="4" y="1"/>
                      <a:pt x="5" y="0"/>
                    </a:cubicBezTo>
                    <a:cubicBezTo>
                      <a:pt x="5" y="5"/>
                      <a:pt x="5" y="5"/>
                      <a:pt x="5" y="5"/>
                    </a:cubicBezTo>
                    <a:cubicBezTo>
                      <a:pt x="5" y="5"/>
                      <a:pt x="5"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7" name="Freeform 236"/>
              <p:cNvSpPr>
                <a:spLocks noEditPoints="1"/>
              </p:cNvSpPr>
              <p:nvPr/>
            </p:nvSpPr>
            <p:spPr bwMode="auto">
              <a:xfrm>
                <a:off x="7378712" y="3643335"/>
                <a:ext cx="123825" cy="90488"/>
              </a:xfrm>
              <a:custGeom>
                <a:avLst/>
                <a:gdLst>
                  <a:gd name="T0" fmla="*/ 33 w 55"/>
                  <a:gd name="T1" fmla="*/ 11 h 40"/>
                  <a:gd name="T2" fmla="*/ 39 w 55"/>
                  <a:gd name="T3" fmla="*/ 6 h 40"/>
                  <a:gd name="T4" fmla="*/ 41 w 55"/>
                  <a:gd name="T5" fmla="*/ 5 h 40"/>
                  <a:gd name="T6" fmla="*/ 33 w 55"/>
                  <a:gd name="T7" fmla="*/ 6 h 40"/>
                  <a:gd name="T8" fmla="*/ 26 w 55"/>
                  <a:gd name="T9" fmla="*/ 10 h 40"/>
                  <a:gd name="T10" fmla="*/ 26 w 55"/>
                  <a:gd name="T11" fmla="*/ 10 h 40"/>
                  <a:gd name="T12" fmla="*/ 26 w 55"/>
                  <a:gd name="T13" fmla="*/ 4 h 40"/>
                  <a:gd name="T14" fmla="*/ 31 w 55"/>
                  <a:gd name="T15" fmla="*/ 2 h 40"/>
                  <a:gd name="T16" fmla="*/ 42 w 55"/>
                  <a:gd name="T17" fmla="*/ 0 h 40"/>
                  <a:gd name="T18" fmla="*/ 52 w 55"/>
                  <a:gd name="T19" fmla="*/ 0 h 40"/>
                  <a:gd name="T20" fmla="*/ 52 w 55"/>
                  <a:gd name="T21" fmla="*/ 0 h 40"/>
                  <a:gd name="T22" fmla="*/ 54 w 55"/>
                  <a:gd name="T23" fmla="*/ 3 h 40"/>
                  <a:gd name="T24" fmla="*/ 52 w 55"/>
                  <a:gd name="T25" fmla="*/ 5 h 40"/>
                  <a:gd name="T26" fmla="*/ 52 w 55"/>
                  <a:gd name="T27" fmla="*/ 5 h 40"/>
                  <a:gd name="T28" fmla="*/ 52 w 55"/>
                  <a:gd name="T29" fmla="*/ 5 h 40"/>
                  <a:gd name="T30" fmla="*/ 52 w 55"/>
                  <a:gd name="T31" fmla="*/ 5 h 40"/>
                  <a:gd name="T32" fmla="*/ 48 w 55"/>
                  <a:gd name="T33" fmla="*/ 6 h 40"/>
                  <a:gd name="T34" fmla="*/ 47 w 55"/>
                  <a:gd name="T35" fmla="*/ 7 h 40"/>
                  <a:gd name="T36" fmla="*/ 41 w 55"/>
                  <a:gd name="T37" fmla="*/ 10 h 40"/>
                  <a:gd name="T38" fmla="*/ 37 w 55"/>
                  <a:gd name="T39" fmla="*/ 14 h 40"/>
                  <a:gd name="T40" fmla="*/ 31 w 55"/>
                  <a:gd name="T41" fmla="*/ 21 h 40"/>
                  <a:gd name="T42" fmla="*/ 26 w 55"/>
                  <a:gd name="T43" fmla="*/ 27 h 40"/>
                  <a:gd name="T44" fmla="*/ 26 w 55"/>
                  <a:gd name="T45" fmla="*/ 19 h 40"/>
                  <a:gd name="T46" fmla="*/ 27 w 55"/>
                  <a:gd name="T47" fmla="*/ 18 h 40"/>
                  <a:gd name="T48" fmla="*/ 33 w 55"/>
                  <a:gd name="T49" fmla="*/ 11 h 40"/>
                  <a:gd name="T50" fmla="*/ 26 w 55"/>
                  <a:gd name="T51" fmla="*/ 10 h 40"/>
                  <a:gd name="T52" fmla="*/ 20 w 55"/>
                  <a:gd name="T53" fmla="*/ 17 h 40"/>
                  <a:gd name="T54" fmla="*/ 16 w 55"/>
                  <a:gd name="T55" fmla="*/ 24 h 40"/>
                  <a:gd name="T56" fmla="*/ 15 w 55"/>
                  <a:gd name="T57" fmla="*/ 26 h 40"/>
                  <a:gd name="T58" fmla="*/ 14 w 55"/>
                  <a:gd name="T59" fmla="*/ 27 h 40"/>
                  <a:gd name="T60" fmla="*/ 14 w 55"/>
                  <a:gd name="T61" fmla="*/ 27 h 40"/>
                  <a:gd name="T62" fmla="*/ 11 w 55"/>
                  <a:gd name="T63" fmla="*/ 32 h 40"/>
                  <a:gd name="T64" fmla="*/ 18 w 55"/>
                  <a:gd name="T65" fmla="*/ 28 h 40"/>
                  <a:gd name="T66" fmla="*/ 26 w 55"/>
                  <a:gd name="T67" fmla="*/ 19 h 40"/>
                  <a:gd name="T68" fmla="*/ 26 w 55"/>
                  <a:gd name="T69" fmla="*/ 27 h 40"/>
                  <a:gd name="T70" fmla="*/ 21 w 55"/>
                  <a:gd name="T71" fmla="*/ 32 h 40"/>
                  <a:gd name="T72" fmla="*/ 12 w 55"/>
                  <a:gd name="T73" fmla="*/ 37 h 40"/>
                  <a:gd name="T74" fmla="*/ 3 w 55"/>
                  <a:gd name="T75" fmla="*/ 40 h 40"/>
                  <a:gd name="T76" fmla="*/ 3 w 55"/>
                  <a:gd name="T77" fmla="*/ 40 h 40"/>
                  <a:gd name="T78" fmla="*/ 0 w 55"/>
                  <a:gd name="T79" fmla="*/ 38 h 40"/>
                  <a:gd name="T80" fmla="*/ 2 w 55"/>
                  <a:gd name="T81" fmla="*/ 35 h 40"/>
                  <a:gd name="T82" fmla="*/ 10 w 55"/>
                  <a:gd name="T83" fmla="*/ 25 h 40"/>
                  <a:gd name="T84" fmla="*/ 10 w 55"/>
                  <a:gd name="T85" fmla="*/ 25 h 40"/>
                  <a:gd name="T86" fmla="*/ 10 w 55"/>
                  <a:gd name="T87" fmla="*/ 24 h 40"/>
                  <a:gd name="T88" fmla="*/ 11 w 55"/>
                  <a:gd name="T89" fmla="*/ 22 h 40"/>
                  <a:gd name="T90" fmla="*/ 16 w 55"/>
                  <a:gd name="T91" fmla="*/ 14 h 40"/>
                  <a:gd name="T92" fmla="*/ 23 w 55"/>
                  <a:gd name="T93" fmla="*/ 6 h 40"/>
                  <a:gd name="T94" fmla="*/ 26 w 55"/>
                  <a:gd name="T95" fmla="*/ 4 h 40"/>
                  <a:gd name="T96" fmla="*/ 26 w 55"/>
                  <a:gd name="T97"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 h="40">
                    <a:moveTo>
                      <a:pt x="33" y="11"/>
                    </a:moveTo>
                    <a:cubicBezTo>
                      <a:pt x="35" y="9"/>
                      <a:pt x="37" y="7"/>
                      <a:pt x="39" y="6"/>
                    </a:cubicBezTo>
                    <a:cubicBezTo>
                      <a:pt x="39" y="5"/>
                      <a:pt x="40" y="5"/>
                      <a:pt x="41" y="5"/>
                    </a:cubicBezTo>
                    <a:cubicBezTo>
                      <a:pt x="38" y="5"/>
                      <a:pt x="35" y="5"/>
                      <a:pt x="33" y="6"/>
                    </a:cubicBezTo>
                    <a:cubicBezTo>
                      <a:pt x="30" y="7"/>
                      <a:pt x="28" y="9"/>
                      <a:pt x="26" y="10"/>
                    </a:cubicBezTo>
                    <a:cubicBezTo>
                      <a:pt x="26" y="10"/>
                      <a:pt x="26" y="10"/>
                      <a:pt x="26" y="10"/>
                    </a:cubicBezTo>
                    <a:cubicBezTo>
                      <a:pt x="26" y="4"/>
                      <a:pt x="26" y="4"/>
                      <a:pt x="26" y="4"/>
                    </a:cubicBezTo>
                    <a:cubicBezTo>
                      <a:pt x="28" y="3"/>
                      <a:pt x="29" y="3"/>
                      <a:pt x="31" y="2"/>
                    </a:cubicBezTo>
                    <a:cubicBezTo>
                      <a:pt x="35" y="0"/>
                      <a:pt x="38" y="0"/>
                      <a:pt x="42" y="0"/>
                    </a:cubicBezTo>
                    <a:cubicBezTo>
                      <a:pt x="45" y="0"/>
                      <a:pt x="49" y="0"/>
                      <a:pt x="52" y="0"/>
                    </a:cubicBezTo>
                    <a:cubicBezTo>
                      <a:pt x="52" y="0"/>
                      <a:pt x="52" y="0"/>
                      <a:pt x="52" y="0"/>
                    </a:cubicBezTo>
                    <a:cubicBezTo>
                      <a:pt x="54" y="0"/>
                      <a:pt x="55" y="1"/>
                      <a:pt x="54" y="3"/>
                    </a:cubicBezTo>
                    <a:cubicBezTo>
                      <a:pt x="54" y="4"/>
                      <a:pt x="53" y="5"/>
                      <a:pt x="52" y="5"/>
                    </a:cubicBezTo>
                    <a:cubicBezTo>
                      <a:pt x="52" y="5"/>
                      <a:pt x="52" y="5"/>
                      <a:pt x="52" y="5"/>
                    </a:cubicBezTo>
                    <a:cubicBezTo>
                      <a:pt x="52" y="5"/>
                      <a:pt x="52" y="5"/>
                      <a:pt x="52" y="5"/>
                    </a:cubicBezTo>
                    <a:cubicBezTo>
                      <a:pt x="52" y="5"/>
                      <a:pt x="52" y="5"/>
                      <a:pt x="52" y="5"/>
                    </a:cubicBezTo>
                    <a:cubicBezTo>
                      <a:pt x="51" y="5"/>
                      <a:pt x="50" y="6"/>
                      <a:pt x="48" y="6"/>
                    </a:cubicBezTo>
                    <a:cubicBezTo>
                      <a:pt x="48" y="6"/>
                      <a:pt x="48" y="7"/>
                      <a:pt x="47" y="7"/>
                    </a:cubicBezTo>
                    <a:cubicBezTo>
                      <a:pt x="45" y="8"/>
                      <a:pt x="43" y="9"/>
                      <a:pt x="41" y="10"/>
                    </a:cubicBezTo>
                    <a:cubicBezTo>
                      <a:pt x="40" y="11"/>
                      <a:pt x="38" y="12"/>
                      <a:pt x="37" y="14"/>
                    </a:cubicBezTo>
                    <a:cubicBezTo>
                      <a:pt x="35" y="16"/>
                      <a:pt x="33" y="18"/>
                      <a:pt x="31" y="21"/>
                    </a:cubicBezTo>
                    <a:cubicBezTo>
                      <a:pt x="29" y="23"/>
                      <a:pt x="28" y="25"/>
                      <a:pt x="26" y="27"/>
                    </a:cubicBezTo>
                    <a:cubicBezTo>
                      <a:pt x="26" y="19"/>
                      <a:pt x="26" y="19"/>
                      <a:pt x="26" y="19"/>
                    </a:cubicBezTo>
                    <a:cubicBezTo>
                      <a:pt x="27" y="18"/>
                      <a:pt x="27" y="18"/>
                      <a:pt x="27" y="18"/>
                    </a:cubicBezTo>
                    <a:cubicBezTo>
                      <a:pt x="29" y="15"/>
                      <a:pt x="31" y="13"/>
                      <a:pt x="33" y="11"/>
                    </a:cubicBezTo>
                    <a:close/>
                    <a:moveTo>
                      <a:pt x="26" y="10"/>
                    </a:moveTo>
                    <a:cubicBezTo>
                      <a:pt x="24" y="12"/>
                      <a:pt x="22" y="14"/>
                      <a:pt x="20" y="17"/>
                    </a:cubicBezTo>
                    <a:cubicBezTo>
                      <a:pt x="19" y="19"/>
                      <a:pt x="17" y="22"/>
                      <a:pt x="16" y="24"/>
                    </a:cubicBezTo>
                    <a:cubicBezTo>
                      <a:pt x="15" y="25"/>
                      <a:pt x="15" y="26"/>
                      <a:pt x="15" y="26"/>
                    </a:cubicBezTo>
                    <a:cubicBezTo>
                      <a:pt x="14" y="27"/>
                      <a:pt x="14" y="27"/>
                      <a:pt x="14" y="27"/>
                    </a:cubicBezTo>
                    <a:cubicBezTo>
                      <a:pt x="14" y="27"/>
                      <a:pt x="14" y="27"/>
                      <a:pt x="14" y="27"/>
                    </a:cubicBezTo>
                    <a:cubicBezTo>
                      <a:pt x="13" y="29"/>
                      <a:pt x="12" y="31"/>
                      <a:pt x="11" y="32"/>
                    </a:cubicBezTo>
                    <a:cubicBezTo>
                      <a:pt x="14" y="31"/>
                      <a:pt x="16" y="30"/>
                      <a:pt x="18" y="28"/>
                    </a:cubicBezTo>
                    <a:cubicBezTo>
                      <a:pt x="21" y="26"/>
                      <a:pt x="24" y="22"/>
                      <a:pt x="26" y="19"/>
                    </a:cubicBezTo>
                    <a:cubicBezTo>
                      <a:pt x="26" y="27"/>
                      <a:pt x="26" y="27"/>
                      <a:pt x="26" y="27"/>
                    </a:cubicBezTo>
                    <a:cubicBezTo>
                      <a:pt x="24" y="29"/>
                      <a:pt x="23" y="30"/>
                      <a:pt x="21" y="32"/>
                    </a:cubicBezTo>
                    <a:cubicBezTo>
                      <a:pt x="18" y="34"/>
                      <a:pt x="15" y="36"/>
                      <a:pt x="12" y="37"/>
                    </a:cubicBezTo>
                    <a:cubicBezTo>
                      <a:pt x="9" y="38"/>
                      <a:pt x="6" y="39"/>
                      <a:pt x="3" y="40"/>
                    </a:cubicBezTo>
                    <a:cubicBezTo>
                      <a:pt x="3" y="40"/>
                      <a:pt x="3" y="40"/>
                      <a:pt x="3" y="40"/>
                    </a:cubicBezTo>
                    <a:cubicBezTo>
                      <a:pt x="2" y="40"/>
                      <a:pt x="0" y="39"/>
                      <a:pt x="0" y="38"/>
                    </a:cubicBezTo>
                    <a:cubicBezTo>
                      <a:pt x="0" y="37"/>
                      <a:pt x="0" y="35"/>
                      <a:pt x="2" y="35"/>
                    </a:cubicBezTo>
                    <a:cubicBezTo>
                      <a:pt x="5" y="34"/>
                      <a:pt x="8" y="29"/>
                      <a:pt x="10" y="25"/>
                    </a:cubicBezTo>
                    <a:cubicBezTo>
                      <a:pt x="10" y="25"/>
                      <a:pt x="10" y="25"/>
                      <a:pt x="10" y="25"/>
                    </a:cubicBezTo>
                    <a:cubicBezTo>
                      <a:pt x="10" y="24"/>
                      <a:pt x="10" y="24"/>
                      <a:pt x="10" y="24"/>
                    </a:cubicBezTo>
                    <a:cubicBezTo>
                      <a:pt x="11" y="23"/>
                      <a:pt x="11" y="23"/>
                      <a:pt x="11" y="22"/>
                    </a:cubicBezTo>
                    <a:cubicBezTo>
                      <a:pt x="13" y="19"/>
                      <a:pt x="14" y="16"/>
                      <a:pt x="16" y="14"/>
                    </a:cubicBezTo>
                    <a:cubicBezTo>
                      <a:pt x="18" y="11"/>
                      <a:pt x="21" y="9"/>
                      <a:pt x="23" y="6"/>
                    </a:cubicBezTo>
                    <a:cubicBezTo>
                      <a:pt x="24" y="6"/>
                      <a:pt x="25" y="5"/>
                      <a:pt x="26" y="4"/>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8" name="Freeform 237"/>
              <p:cNvSpPr>
                <a:spLocks noEditPoints="1"/>
              </p:cNvSpPr>
              <p:nvPr/>
            </p:nvSpPr>
            <p:spPr bwMode="auto">
              <a:xfrm>
                <a:off x="7388236" y="3643335"/>
                <a:ext cx="157163" cy="106363"/>
              </a:xfrm>
              <a:custGeom>
                <a:avLst/>
                <a:gdLst>
                  <a:gd name="T0" fmla="*/ 35 w 70"/>
                  <a:gd name="T1" fmla="*/ 18 h 47"/>
                  <a:gd name="T2" fmla="*/ 43 w 70"/>
                  <a:gd name="T3" fmla="*/ 5 h 47"/>
                  <a:gd name="T4" fmla="*/ 68 w 70"/>
                  <a:gd name="T5" fmla="*/ 1 h 47"/>
                  <a:gd name="T6" fmla="*/ 66 w 70"/>
                  <a:gd name="T7" fmla="*/ 7 h 47"/>
                  <a:gd name="T8" fmla="*/ 62 w 70"/>
                  <a:gd name="T9" fmla="*/ 11 h 47"/>
                  <a:gd name="T10" fmla="*/ 39 w 70"/>
                  <a:gd name="T11" fmla="*/ 42 h 47"/>
                  <a:gd name="T12" fmla="*/ 36 w 70"/>
                  <a:gd name="T13" fmla="*/ 38 h 47"/>
                  <a:gd name="T14" fmla="*/ 58 w 70"/>
                  <a:gd name="T15" fmla="*/ 8 h 47"/>
                  <a:gd name="T16" fmla="*/ 46 w 70"/>
                  <a:gd name="T17" fmla="*/ 9 h 47"/>
                  <a:gd name="T18" fmla="*/ 30 w 70"/>
                  <a:gd name="T19" fmla="*/ 23 h 47"/>
                  <a:gd name="T20" fmla="*/ 34 w 70"/>
                  <a:gd name="T21" fmla="*/ 12 h 47"/>
                  <a:gd name="T22" fmla="*/ 34 w 70"/>
                  <a:gd name="T23" fmla="*/ 12 h 47"/>
                  <a:gd name="T24" fmla="*/ 30 w 70"/>
                  <a:gd name="T25" fmla="*/ 41 h 47"/>
                  <a:gd name="T26" fmla="*/ 30 w 70"/>
                  <a:gd name="T27" fmla="*/ 46 h 47"/>
                  <a:gd name="T28" fmla="*/ 30 w 70"/>
                  <a:gd name="T29" fmla="*/ 23 h 47"/>
                  <a:gd name="T30" fmla="*/ 26 w 70"/>
                  <a:gd name="T31" fmla="*/ 28 h 47"/>
                  <a:gd name="T32" fmla="*/ 26 w 70"/>
                  <a:gd name="T33" fmla="*/ 20 h 47"/>
                  <a:gd name="T34" fmla="*/ 30 w 70"/>
                  <a:gd name="T35" fmla="*/ 16 h 47"/>
                  <a:gd name="T36" fmla="*/ 30 w 70"/>
                  <a:gd name="T37" fmla="*/ 23 h 47"/>
                  <a:gd name="T38" fmla="*/ 30 w 70"/>
                  <a:gd name="T39" fmla="*/ 46 h 47"/>
                  <a:gd name="T40" fmla="*/ 26 w 70"/>
                  <a:gd name="T41" fmla="*/ 28 h 47"/>
                  <a:gd name="T42" fmla="*/ 26 w 70"/>
                  <a:gd name="T43" fmla="*/ 20 h 47"/>
                  <a:gd name="T44" fmla="*/ 26 w 70"/>
                  <a:gd name="T45" fmla="*/ 19 h 47"/>
                  <a:gd name="T46" fmla="*/ 26 w 70"/>
                  <a:gd name="T47" fmla="*/ 20 h 47"/>
                  <a:gd name="T48" fmla="*/ 26 w 70"/>
                  <a:gd name="T49" fmla="*/ 42 h 47"/>
                  <a:gd name="T50" fmla="*/ 26 w 70"/>
                  <a:gd name="T51" fmla="*/ 42 h 47"/>
                  <a:gd name="T52" fmla="*/ 26 w 70"/>
                  <a:gd name="T53" fmla="*/ 21 h 47"/>
                  <a:gd name="T54" fmla="*/ 26 w 70"/>
                  <a:gd name="T55" fmla="*/ 19 h 47"/>
                  <a:gd name="T56" fmla="*/ 26 w 70"/>
                  <a:gd name="T57" fmla="*/ 21 h 47"/>
                  <a:gd name="T58" fmla="*/ 26 w 70"/>
                  <a:gd name="T59" fmla="*/ 42 h 47"/>
                  <a:gd name="T60" fmla="*/ 26 w 70"/>
                  <a:gd name="T61" fmla="*/ 47 h 47"/>
                  <a:gd name="T62" fmla="*/ 20 w 70"/>
                  <a:gd name="T63" fmla="*/ 34 h 47"/>
                  <a:gd name="T64" fmla="*/ 26 w 70"/>
                  <a:gd name="T65" fmla="*/ 21 h 47"/>
                  <a:gd name="T66" fmla="*/ 26 w 70"/>
                  <a:gd name="T67" fmla="*/ 19 h 47"/>
                  <a:gd name="T68" fmla="*/ 26 w 70"/>
                  <a:gd name="T69" fmla="*/ 21 h 47"/>
                  <a:gd name="T70" fmla="*/ 26 w 70"/>
                  <a:gd name="T71" fmla="*/ 42 h 47"/>
                  <a:gd name="T72" fmla="*/ 20 w 70"/>
                  <a:gd name="T73" fmla="*/ 43 h 47"/>
                  <a:gd name="T74" fmla="*/ 12 w 70"/>
                  <a:gd name="T75" fmla="*/ 39 h 47"/>
                  <a:gd name="T76" fmla="*/ 12 w 70"/>
                  <a:gd name="T77" fmla="*/ 34 h 47"/>
                  <a:gd name="T78" fmla="*/ 20 w 70"/>
                  <a:gd name="T79" fmla="*/ 26 h 47"/>
                  <a:gd name="T80" fmla="*/ 20 w 70"/>
                  <a:gd name="T81" fmla="*/ 34 h 47"/>
                  <a:gd name="T82" fmla="*/ 20 w 70"/>
                  <a:gd name="T83" fmla="*/ 43 h 47"/>
                  <a:gd name="T84" fmla="*/ 12 w 70"/>
                  <a:gd name="T85" fmla="*/ 46 h 47"/>
                  <a:gd name="T86" fmla="*/ 9 w 70"/>
                  <a:gd name="T87" fmla="*/ 41 h 47"/>
                  <a:gd name="T88" fmla="*/ 12 w 70"/>
                  <a:gd name="T89" fmla="*/ 46 h 47"/>
                  <a:gd name="T90" fmla="*/ 12 w 70"/>
                  <a:gd name="T91" fmla="*/ 32 h 47"/>
                  <a:gd name="T92" fmla="*/ 12 w 70"/>
                  <a:gd name="T93" fmla="*/ 34 h 47"/>
                  <a:gd name="T94" fmla="*/ 8 w 70"/>
                  <a:gd name="T95" fmla="*/ 36 h 47"/>
                  <a:gd name="T96" fmla="*/ 5 w 70"/>
                  <a:gd name="T97" fmla="*/ 37 h 47"/>
                  <a:gd name="T98" fmla="*/ 5 w 70"/>
                  <a:gd name="T99" fmla="*/ 39 h 47"/>
                  <a:gd name="T100" fmla="*/ 1 w 70"/>
                  <a:gd name="T101" fmla="*/ 42 h 47"/>
                  <a:gd name="T102" fmla="*/ 2 w 70"/>
                  <a:gd name="T103" fmla="*/ 38 h 47"/>
                  <a:gd name="T104" fmla="*/ 1 w 70"/>
                  <a:gd name="T105" fmla="*/ 38 h 47"/>
                  <a:gd name="T106" fmla="*/ 1 w 70"/>
                  <a:gd name="T10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47">
                    <a:moveTo>
                      <a:pt x="46" y="9"/>
                    </a:moveTo>
                    <a:cubicBezTo>
                      <a:pt x="42" y="11"/>
                      <a:pt x="40" y="13"/>
                      <a:pt x="37" y="15"/>
                    </a:cubicBezTo>
                    <a:cubicBezTo>
                      <a:pt x="36" y="16"/>
                      <a:pt x="36" y="17"/>
                      <a:pt x="35" y="18"/>
                    </a:cubicBezTo>
                    <a:cubicBezTo>
                      <a:pt x="35" y="11"/>
                      <a:pt x="35" y="11"/>
                      <a:pt x="35" y="11"/>
                    </a:cubicBezTo>
                    <a:cubicBezTo>
                      <a:pt x="37" y="9"/>
                      <a:pt x="40" y="7"/>
                      <a:pt x="43" y="5"/>
                    </a:cubicBezTo>
                    <a:cubicBezTo>
                      <a:pt x="43" y="5"/>
                      <a:pt x="43" y="5"/>
                      <a:pt x="43" y="5"/>
                    </a:cubicBezTo>
                    <a:cubicBezTo>
                      <a:pt x="47" y="3"/>
                      <a:pt x="51" y="2"/>
                      <a:pt x="55" y="1"/>
                    </a:cubicBezTo>
                    <a:cubicBezTo>
                      <a:pt x="59" y="1"/>
                      <a:pt x="63" y="0"/>
                      <a:pt x="68" y="1"/>
                    </a:cubicBezTo>
                    <a:cubicBezTo>
                      <a:pt x="68" y="1"/>
                      <a:pt x="68" y="1"/>
                      <a:pt x="68" y="1"/>
                    </a:cubicBezTo>
                    <a:cubicBezTo>
                      <a:pt x="69" y="1"/>
                      <a:pt x="70" y="2"/>
                      <a:pt x="70" y="3"/>
                    </a:cubicBezTo>
                    <a:cubicBezTo>
                      <a:pt x="70" y="5"/>
                      <a:pt x="69" y="6"/>
                      <a:pt x="67" y="6"/>
                    </a:cubicBezTo>
                    <a:cubicBezTo>
                      <a:pt x="67" y="6"/>
                      <a:pt x="67" y="7"/>
                      <a:pt x="66" y="7"/>
                    </a:cubicBezTo>
                    <a:cubicBezTo>
                      <a:pt x="66" y="7"/>
                      <a:pt x="66" y="7"/>
                      <a:pt x="65" y="8"/>
                    </a:cubicBezTo>
                    <a:cubicBezTo>
                      <a:pt x="65" y="8"/>
                      <a:pt x="65" y="8"/>
                      <a:pt x="65" y="8"/>
                    </a:cubicBezTo>
                    <a:cubicBezTo>
                      <a:pt x="64" y="9"/>
                      <a:pt x="63" y="10"/>
                      <a:pt x="62" y="11"/>
                    </a:cubicBezTo>
                    <a:cubicBezTo>
                      <a:pt x="61" y="12"/>
                      <a:pt x="60" y="14"/>
                      <a:pt x="59" y="15"/>
                    </a:cubicBezTo>
                    <a:cubicBezTo>
                      <a:pt x="58" y="17"/>
                      <a:pt x="57" y="19"/>
                      <a:pt x="56" y="21"/>
                    </a:cubicBezTo>
                    <a:cubicBezTo>
                      <a:pt x="52" y="29"/>
                      <a:pt x="47" y="37"/>
                      <a:pt x="39" y="42"/>
                    </a:cubicBezTo>
                    <a:cubicBezTo>
                      <a:pt x="38" y="43"/>
                      <a:pt x="36" y="43"/>
                      <a:pt x="35" y="44"/>
                    </a:cubicBezTo>
                    <a:cubicBezTo>
                      <a:pt x="35" y="39"/>
                      <a:pt x="35" y="39"/>
                      <a:pt x="35" y="39"/>
                    </a:cubicBezTo>
                    <a:cubicBezTo>
                      <a:pt x="35" y="38"/>
                      <a:pt x="36" y="38"/>
                      <a:pt x="36" y="38"/>
                    </a:cubicBezTo>
                    <a:cubicBezTo>
                      <a:pt x="44" y="33"/>
                      <a:pt x="48" y="26"/>
                      <a:pt x="52" y="19"/>
                    </a:cubicBezTo>
                    <a:cubicBezTo>
                      <a:pt x="53" y="17"/>
                      <a:pt x="54" y="15"/>
                      <a:pt x="55" y="13"/>
                    </a:cubicBezTo>
                    <a:cubicBezTo>
                      <a:pt x="56" y="11"/>
                      <a:pt x="57" y="10"/>
                      <a:pt x="58" y="8"/>
                    </a:cubicBezTo>
                    <a:cubicBezTo>
                      <a:pt x="59" y="7"/>
                      <a:pt x="60" y="6"/>
                      <a:pt x="61" y="5"/>
                    </a:cubicBezTo>
                    <a:cubicBezTo>
                      <a:pt x="59" y="6"/>
                      <a:pt x="57" y="6"/>
                      <a:pt x="55" y="6"/>
                    </a:cubicBezTo>
                    <a:cubicBezTo>
                      <a:pt x="52" y="7"/>
                      <a:pt x="49" y="8"/>
                      <a:pt x="46" y="9"/>
                    </a:cubicBezTo>
                    <a:cubicBezTo>
                      <a:pt x="46" y="9"/>
                      <a:pt x="46" y="9"/>
                      <a:pt x="46" y="9"/>
                    </a:cubicBezTo>
                    <a:close/>
                    <a:moveTo>
                      <a:pt x="35" y="18"/>
                    </a:moveTo>
                    <a:cubicBezTo>
                      <a:pt x="33" y="19"/>
                      <a:pt x="32" y="21"/>
                      <a:pt x="30" y="23"/>
                    </a:cubicBezTo>
                    <a:cubicBezTo>
                      <a:pt x="30" y="23"/>
                      <a:pt x="30" y="23"/>
                      <a:pt x="30" y="23"/>
                    </a:cubicBezTo>
                    <a:cubicBezTo>
                      <a:pt x="30" y="16"/>
                      <a:pt x="30" y="16"/>
                      <a:pt x="30" y="16"/>
                    </a:cubicBezTo>
                    <a:cubicBezTo>
                      <a:pt x="34" y="12"/>
                      <a:pt x="34" y="12"/>
                      <a:pt x="34" y="12"/>
                    </a:cubicBezTo>
                    <a:cubicBezTo>
                      <a:pt x="33" y="13"/>
                      <a:pt x="31" y="14"/>
                      <a:pt x="30" y="16"/>
                    </a:cubicBezTo>
                    <a:cubicBezTo>
                      <a:pt x="30" y="15"/>
                      <a:pt x="30" y="15"/>
                      <a:pt x="30" y="15"/>
                    </a:cubicBezTo>
                    <a:cubicBezTo>
                      <a:pt x="34" y="12"/>
                      <a:pt x="34" y="12"/>
                      <a:pt x="34" y="12"/>
                    </a:cubicBezTo>
                    <a:cubicBezTo>
                      <a:pt x="34" y="12"/>
                      <a:pt x="35" y="11"/>
                      <a:pt x="35" y="11"/>
                    </a:cubicBezTo>
                    <a:cubicBezTo>
                      <a:pt x="35" y="18"/>
                      <a:pt x="35" y="18"/>
                      <a:pt x="35" y="18"/>
                    </a:cubicBezTo>
                    <a:close/>
                    <a:moveTo>
                      <a:pt x="30" y="41"/>
                    </a:moveTo>
                    <a:cubicBezTo>
                      <a:pt x="32" y="40"/>
                      <a:pt x="33" y="40"/>
                      <a:pt x="35" y="39"/>
                    </a:cubicBezTo>
                    <a:cubicBezTo>
                      <a:pt x="35" y="44"/>
                      <a:pt x="35" y="44"/>
                      <a:pt x="35" y="44"/>
                    </a:cubicBezTo>
                    <a:cubicBezTo>
                      <a:pt x="33" y="45"/>
                      <a:pt x="32" y="45"/>
                      <a:pt x="30" y="46"/>
                    </a:cubicBezTo>
                    <a:lnTo>
                      <a:pt x="30" y="41"/>
                    </a:lnTo>
                    <a:close/>
                    <a:moveTo>
                      <a:pt x="30" y="23"/>
                    </a:moveTo>
                    <a:cubicBezTo>
                      <a:pt x="30" y="23"/>
                      <a:pt x="30" y="23"/>
                      <a:pt x="30" y="23"/>
                    </a:cubicBezTo>
                    <a:cubicBezTo>
                      <a:pt x="30" y="24"/>
                      <a:pt x="30" y="24"/>
                      <a:pt x="30" y="24"/>
                    </a:cubicBezTo>
                    <a:cubicBezTo>
                      <a:pt x="30" y="24"/>
                      <a:pt x="30" y="24"/>
                      <a:pt x="30" y="24"/>
                    </a:cubicBezTo>
                    <a:cubicBezTo>
                      <a:pt x="29" y="25"/>
                      <a:pt x="28" y="27"/>
                      <a:pt x="26" y="28"/>
                    </a:cubicBezTo>
                    <a:cubicBezTo>
                      <a:pt x="26" y="20"/>
                      <a:pt x="26" y="20"/>
                      <a:pt x="26" y="20"/>
                    </a:cubicBezTo>
                    <a:cubicBezTo>
                      <a:pt x="26" y="20"/>
                      <a:pt x="26" y="20"/>
                      <a:pt x="26" y="20"/>
                    </a:cubicBezTo>
                    <a:cubicBezTo>
                      <a:pt x="26" y="20"/>
                      <a:pt x="26" y="20"/>
                      <a:pt x="26" y="20"/>
                    </a:cubicBezTo>
                    <a:cubicBezTo>
                      <a:pt x="26" y="19"/>
                      <a:pt x="26" y="19"/>
                      <a:pt x="26" y="19"/>
                    </a:cubicBezTo>
                    <a:cubicBezTo>
                      <a:pt x="30" y="15"/>
                      <a:pt x="30" y="15"/>
                      <a:pt x="30" y="15"/>
                    </a:cubicBezTo>
                    <a:cubicBezTo>
                      <a:pt x="30" y="16"/>
                      <a:pt x="30" y="16"/>
                      <a:pt x="30" y="16"/>
                    </a:cubicBezTo>
                    <a:cubicBezTo>
                      <a:pt x="29" y="17"/>
                      <a:pt x="28" y="19"/>
                      <a:pt x="26" y="20"/>
                    </a:cubicBezTo>
                    <a:cubicBezTo>
                      <a:pt x="30" y="16"/>
                      <a:pt x="30" y="16"/>
                      <a:pt x="30" y="16"/>
                    </a:cubicBezTo>
                    <a:cubicBezTo>
                      <a:pt x="30" y="23"/>
                      <a:pt x="30" y="23"/>
                      <a:pt x="30" y="23"/>
                    </a:cubicBezTo>
                    <a:close/>
                    <a:moveTo>
                      <a:pt x="26" y="42"/>
                    </a:moveTo>
                    <a:cubicBezTo>
                      <a:pt x="28" y="42"/>
                      <a:pt x="29" y="41"/>
                      <a:pt x="30" y="41"/>
                    </a:cubicBezTo>
                    <a:cubicBezTo>
                      <a:pt x="30" y="46"/>
                      <a:pt x="30" y="46"/>
                      <a:pt x="30" y="46"/>
                    </a:cubicBezTo>
                    <a:cubicBezTo>
                      <a:pt x="29" y="46"/>
                      <a:pt x="28" y="46"/>
                      <a:pt x="26" y="47"/>
                    </a:cubicBezTo>
                    <a:lnTo>
                      <a:pt x="26" y="42"/>
                    </a:lnTo>
                    <a:close/>
                    <a:moveTo>
                      <a:pt x="26" y="28"/>
                    </a:moveTo>
                    <a:cubicBezTo>
                      <a:pt x="26" y="28"/>
                      <a:pt x="26" y="28"/>
                      <a:pt x="26" y="28"/>
                    </a:cubicBezTo>
                    <a:cubicBezTo>
                      <a:pt x="26" y="21"/>
                      <a:pt x="26" y="21"/>
                      <a:pt x="26" y="21"/>
                    </a:cubicBezTo>
                    <a:cubicBezTo>
                      <a:pt x="26" y="20"/>
                      <a:pt x="26" y="20"/>
                      <a:pt x="26" y="20"/>
                    </a:cubicBezTo>
                    <a:cubicBezTo>
                      <a:pt x="26" y="21"/>
                      <a:pt x="26" y="21"/>
                      <a:pt x="26" y="21"/>
                    </a:cubicBezTo>
                    <a:cubicBezTo>
                      <a:pt x="26" y="19"/>
                      <a:pt x="26" y="19"/>
                      <a:pt x="26" y="19"/>
                    </a:cubicBezTo>
                    <a:cubicBezTo>
                      <a:pt x="26" y="19"/>
                      <a:pt x="26" y="19"/>
                      <a:pt x="26" y="19"/>
                    </a:cubicBezTo>
                    <a:cubicBezTo>
                      <a:pt x="26" y="20"/>
                      <a:pt x="26" y="20"/>
                      <a:pt x="26" y="20"/>
                    </a:cubicBezTo>
                    <a:cubicBezTo>
                      <a:pt x="26" y="20"/>
                      <a:pt x="26" y="20"/>
                      <a:pt x="26" y="20"/>
                    </a:cubicBezTo>
                    <a:cubicBezTo>
                      <a:pt x="26" y="20"/>
                      <a:pt x="26" y="20"/>
                      <a:pt x="26" y="20"/>
                    </a:cubicBezTo>
                    <a:cubicBezTo>
                      <a:pt x="26" y="28"/>
                      <a:pt x="26" y="28"/>
                      <a:pt x="26" y="28"/>
                    </a:cubicBezTo>
                    <a:close/>
                    <a:moveTo>
                      <a:pt x="26" y="42"/>
                    </a:moveTo>
                    <a:cubicBezTo>
                      <a:pt x="26" y="42"/>
                      <a:pt x="26" y="42"/>
                      <a:pt x="26" y="42"/>
                    </a:cubicBezTo>
                    <a:cubicBezTo>
                      <a:pt x="26" y="47"/>
                      <a:pt x="26" y="47"/>
                      <a:pt x="26" y="47"/>
                    </a:cubicBezTo>
                    <a:cubicBezTo>
                      <a:pt x="26" y="47"/>
                      <a:pt x="26" y="47"/>
                      <a:pt x="26" y="47"/>
                    </a:cubicBezTo>
                    <a:lnTo>
                      <a:pt x="26" y="42"/>
                    </a:lnTo>
                    <a:close/>
                    <a:moveTo>
                      <a:pt x="26" y="28"/>
                    </a:moveTo>
                    <a:cubicBezTo>
                      <a:pt x="26" y="28"/>
                      <a:pt x="26" y="28"/>
                      <a:pt x="26" y="28"/>
                    </a:cubicBezTo>
                    <a:cubicBezTo>
                      <a:pt x="26" y="21"/>
                      <a:pt x="26" y="21"/>
                      <a:pt x="26" y="21"/>
                    </a:cubicBezTo>
                    <a:cubicBezTo>
                      <a:pt x="26" y="21"/>
                      <a:pt x="26" y="21"/>
                      <a:pt x="26" y="21"/>
                    </a:cubicBezTo>
                    <a:cubicBezTo>
                      <a:pt x="26" y="21"/>
                      <a:pt x="26" y="21"/>
                      <a:pt x="26" y="21"/>
                    </a:cubicBezTo>
                    <a:cubicBezTo>
                      <a:pt x="26" y="19"/>
                      <a:pt x="26" y="19"/>
                      <a:pt x="26" y="19"/>
                    </a:cubicBezTo>
                    <a:cubicBezTo>
                      <a:pt x="26" y="19"/>
                      <a:pt x="26" y="19"/>
                      <a:pt x="26" y="19"/>
                    </a:cubicBezTo>
                    <a:cubicBezTo>
                      <a:pt x="26" y="21"/>
                      <a:pt x="26" y="21"/>
                      <a:pt x="26" y="21"/>
                    </a:cubicBezTo>
                    <a:cubicBezTo>
                      <a:pt x="26" y="21"/>
                      <a:pt x="26" y="21"/>
                      <a:pt x="26" y="21"/>
                    </a:cubicBezTo>
                    <a:cubicBezTo>
                      <a:pt x="26" y="21"/>
                      <a:pt x="26" y="21"/>
                      <a:pt x="26" y="21"/>
                    </a:cubicBezTo>
                    <a:cubicBezTo>
                      <a:pt x="26" y="28"/>
                      <a:pt x="26" y="28"/>
                      <a:pt x="26" y="28"/>
                    </a:cubicBezTo>
                    <a:close/>
                    <a:moveTo>
                      <a:pt x="26" y="42"/>
                    </a:moveTo>
                    <a:cubicBezTo>
                      <a:pt x="26" y="42"/>
                      <a:pt x="26" y="42"/>
                      <a:pt x="26" y="42"/>
                    </a:cubicBezTo>
                    <a:cubicBezTo>
                      <a:pt x="26" y="47"/>
                      <a:pt x="26" y="47"/>
                      <a:pt x="26" y="47"/>
                    </a:cubicBezTo>
                    <a:cubicBezTo>
                      <a:pt x="26" y="47"/>
                      <a:pt x="26" y="47"/>
                      <a:pt x="26" y="47"/>
                    </a:cubicBezTo>
                    <a:lnTo>
                      <a:pt x="26" y="42"/>
                    </a:lnTo>
                    <a:close/>
                    <a:moveTo>
                      <a:pt x="26" y="28"/>
                    </a:moveTo>
                    <a:cubicBezTo>
                      <a:pt x="24" y="30"/>
                      <a:pt x="23" y="32"/>
                      <a:pt x="20" y="34"/>
                    </a:cubicBezTo>
                    <a:cubicBezTo>
                      <a:pt x="20" y="27"/>
                      <a:pt x="20" y="27"/>
                      <a:pt x="20" y="27"/>
                    </a:cubicBezTo>
                    <a:cubicBezTo>
                      <a:pt x="23" y="25"/>
                      <a:pt x="24" y="23"/>
                      <a:pt x="26" y="21"/>
                    </a:cubicBezTo>
                    <a:cubicBezTo>
                      <a:pt x="26" y="21"/>
                      <a:pt x="26" y="21"/>
                      <a:pt x="26" y="21"/>
                    </a:cubicBezTo>
                    <a:cubicBezTo>
                      <a:pt x="20" y="26"/>
                      <a:pt x="20" y="26"/>
                      <a:pt x="20" y="26"/>
                    </a:cubicBezTo>
                    <a:cubicBezTo>
                      <a:pt x="20" y="24"/>
                      <a:pt x="20" y="24"/>
                      <a:pt x="20" y="24"/>
                    </a:cubicBezTo>
                    <a:cubicBezTo>
                      <a:pt x="26" y="19"/>
                      <a:pt x="26" y="19"/>
                      <a:pt x="26" y="19"/>
                    </a:cubicBezTo>
                    <a:cubicBezTo>
                      <a:pt x="26" y="21"/>
                      <a:pt x="26" y="21"/>
                      <a:pt x="26" y="21"/>
                    </a:cubicBezTo>
                    <a:cubicBezTo>
                      <a:pt x="26" y="21"/>
                      <a:pt x="26" y="21"/>
                      <a:pt x="26" y="21"/>
                    </a:cubicBezTo>
                    <a:cubicBezTo>
                      <a:pt x="26" y="21"/>
                      <a:pt x="26" y="21"/>
                      <a:pt x="26" y="21"/>
                    </a:cubicBezTo>
                    <a:cubicBezTo>
                      <a:pt x="26" y="28"/>
                      <a:pt x="26" y="28"/>
                      <a:pt x="26" y="28"/>
                    </a:cubicBezTo>
                    <a:close/>
                    <a:moveTo>
                      <a:pt x="20" y="43"/>
                    </a:moveTo>
                    <a:cubicBezTo>
                      <a:pt x="22" y="42"/>
                      <a:pt x="24" y="42"/>
                      <a:pt x="26" y="42"/>
                    </a:cubicBezTo>
                    <a:cubicBezTo>
                      <a:pt x="26" y="47"/>
                      <a:pt x="26" y="47"/>
                      <a:pt x="26" y="47"/>
                    </a:cubicBezTo>
                    <a:cubicBezTo>
                      <a:pt x="24" y="47"/>
                      <a:pt x="22" y="47"/>
                      <a:pt x="20" y="47"/>
                    </a:cubicBezTo>
                    <a:lnTo>
                      <a:pt x="20" y="43"/>
                    </a:lnTo>
                    <a:close/>
                    <a:moveTo>
                      <a:pt x="20" y="34"/>
                    </a:moveTo>
                    <a:cubicBezTo>
                      <a:pt x="19" y="35"/>
                      <a:pt x="18" y="36"/>
                      <a:pt x="17" y="36"/>
                    </a:cubicBezTo>
                    <a:cubicBezTo>
                      <a:pt x="16" y="37"/>
                      <a:pt x="14" y="38"/>
                      <a:pt x="12" y="39"/>
                    </a:cubicBezTo>
                    <a:cubicBezTo>
                      <a:pt x="12" y="34"/>
                      <a:pt x="12" y="34"/>
                      <a:pt x="12" y="34"/>
                    </a:cubicBezTo>
                    <a:cubicBezTo>
                      <a:pt x="13" y="33"/>
                      <a:pt x="14" y="33"/>
                      <a:pt x="15" y="32"/>
                    </a:cubicBezTo>
                    <a:cubicBezTo>
                      <a:pt x="12" y="34"/>
                      <a:pt x="12" y="34"/>
                      <a:pt x="12" y="34"/>
                    </a:cubicBezTo>
                    <a:cubicBezTo>
                      <a:pt x="12" y="32"/>
                      <a:pt x="12" y="32"/>
                      <a:pt x="12" y="32"/>
                    </a:cubicBezTo>
                    <a:cubicBezTo>
                      <a:pt x="20" y="24"/>
                      <a:pt x="20" y="24"/>
                      <a:pt x="20" y="24"/>
                    </a:cubicBezTo>
                    <a:cubicBezTo>
                      <a:pt x="20" y="26"/>
                      <a:pt x="20" y="26"/>
                      <a:pt x="20" y="26"/>
                    </a:cubicBezTo>
                    <a:cubicBezTo>
                      <a:pt x="15" y="32"/>
                      <a:pt x="15" y="32"/>
                      <a:pt x="15" y="32"/>
                    </a:cubicBezTo>
                    <a:cubicBezTo>
                      <a:pt x="17" y="31"/>
                      <a:pt x="19" y="29"/>
                      <a:pt x="20" y="27"/>
                    </a:cubicBezTo>
                    <a:cubicBezTo>
                      <a:pt x="20" y="34"/>
                      <a:pt x="20" y="34"/>
                      <a:pt x="20" y="34"/>
                    </a:cubicBezTo>
                    <a:close/>
                    <a:moveTo>
                      <a:pt x="12" y="42"/>
                    </a:moveTo>
                    <a:cubicBezTo>
                      <a:pt x="15" y="42"/>
                      <a:pt x="17" y="43"/>
                      <a:pt x="20" y="43"/>
                    </a:cubicBezTo>
                    <a:cubicBezTo>
                      <a:pt x="20" y="43"/>
                      <a:pt x="20" y="43"/>
                      <a:pt x="20" y="43"/>
                    </a:cubicBezTo>
                    <a:cubicBezTo>
                      <a:pt x="20" y="47"/>
                      <a:pt x="20" y="47"/>
                      <a:pt x="20" y="47"/>
                    </a:cubicBezTo>
                    <a:cubicBezTo>
                      <a:pt x="20" y="47"/>
                      <a:pt x="20" y="47"/>
                      <a:pt x="20" y="47"/>
                    </a:cubicBezTo>
                    <a:cubicBezTo>
                      <a:pt x="17" y="47"/>
                      <a:pt x="15" y="47"/>
                      <a:pt x="12" y="46"/>
                    </a:cubicBezTo>
                    <a:lnTo>
                      <a:pt x="12" y="42"/>
                    </a:lnTo>
                    <a:close/>
                    <a:moveTo>
                      <a:pt x="12" y="39"/>
                    </a:moveTo>
                    <a:cubicBezTo>
                      <a:pt x="11" y="40"/>
                      <a:pt x="10" y="40"/>
                      <a:pt x="9" y="41"/>
                    </a:cubicBezTo>
                    <a:cubicBezTo>
                      <a:pt x="9" y="41"/>
                      <a:pt x="9" y="41"/>
                      <a:pt x="9" y="41"/>
                    </a:cubicBezTo>
                    <a:cubicBezTo>
                      <a:pt x="10" y="41"/>
                      <a:pt x="11" y="41"/>
                      <a:pt x="12" y="42"/>
                    </a:cubicBezTo>
                    <a:cubicBezTo>
                      <a:pt x="12" y="46"/>
                      <a:pt x="12" y="46"/>
                      <a:pt x="12" y="46"/>
                    </a:cubicBezTo>
                    <a:cubicBezTo>
                      <a:pt x="9" y="46"/>
                      <a:pt x="7" y="45"/>
                      <a:pt x="5" y="44"/>
                    </a:cubicBezTo>
                    <a:cubicBezTo>
                      <a:pt x="5" y="39"/>
                      <a:pt x="5" y="39"/>
                      <a:pt x="5" y="39"/>
                    </a:cubicBezTo>
                    <a:cubicBezTo>
                      <a:pt x="12" y="32"/>
                      <a:pt x="12" y="32"/>
                      <a:pt x="12" y="32"/>
                    </a:cubicBezTo>
                    <a:cubicBezTo>
                      <a:pt x="12" y="34"/>
                      <a:pt x="12" y="34"/>
                      <a:pt x="12" y="34"/>
                    </a:cubicBezTo>
                    <a:cubicBezTo>
                      <a:pt x="8" y="36"/>
                      <a:pt x="8" y="36"/>
                      <a:pt x="8" y="36"/>
                    </a:cubicBezTo>
                    <a:cubicBezTo>
                      <a:pt x="9" y="36"/>
                      <a:pt x="11" y="35"/>
                      <a:pt x="12" y="34"/>
                    </a:cubicBezTo>
                    <a:cubicBezTo>
                      <a:pt x="12" y="39"/>
                      <a:pt x="12" y="39"/>
                      <a:pt x="12" y="39"/>
                    </a:cubicBezTo>
                    <a:close/>
                    <a:moveTo>
                      <a:pt x="5" y="37"/>
                    </a:moveTo>
                    <a:cubicBezTo>
                      <a:pt x="6" y="37"/>
                      <a:pt x="7" y="37"/>
                      <a:pt x="8" y="36"/>
                    </a:cubicBezTo>
                    <a:cubicBezTo>
                      <a:pt x="5" y="37"/>
                      <a:pt x="5" y="37"/>
                      <a:pt x="5" y="37"/>
                    </a:cubicBezTo>
                    <a:close/>
                    <a:moveTo>
                      <a:pt x="5" y="37"/>
                    </a:moveTo>
                    <a:cubicBezTo>
                      <a:pt x="5" y="37"/>
                      <a:pt x="5" y="37"/>
                      <a:pt x="5" y="37"/>
                    </a:cubicBezTo>
                    <a:cubicBezTo>
                      <a:pt x="4" y="37"/>
                      <a:pt x="3" y="38"/>
                      <a:pt x="2" y="38"/>
                    </a:cubicBezTo>
                    <a:cubicBezTo>
                      <a:pt x="5" y="37"/>
                      <a:pt x="5" y="37"/>
                      <a:pt x="5" y="37"/>
                    </a:cubicBezTo>
                    <a:close/>
                    <a:moveTo>
                      <a:pt x="5" y="39"/>
                    </a:moveTo>
                    <a:cubicBezTo>
                      <a:pt x="5" y="44"/>
                      <a:pt x="5" y="44"/>
                      <a:pt x="5" y="44"/>
                    </a:cubicBezTo>
                    <a:cubicBezTo>
                      <a:pt x="4" y="44"/>
                      <a:pt x="2" y="43"/>
                      <a:pt x="1" y="42"/>
                    </a:cubicBezTo>
                    <a:cubicBezTo>
                      <a:pt x="1" y="42"/>
                      <a:pt x="1" y="42"/>
                      <a:pt x="1" y="42"/>
                    </a:cubicBezTo>
                    <a:cubicBezTo>
                      <a:pt x="5" y="39"/>
                      <a:pt x="5" y="39"/>
                      <a:pt x="5" y="39"/>
                    </a:cubicBezTo>
                    <a:close/>
                    <a:moveTo>
                      <a:pt x="1" y="38"/>
                    </a:moveTo>
                    <a:cubicBezTo>
                      <a:pt x="2" y="38"/>
                      <a:pt x="2" y="38"/>
                      <a:pt x="2" y="38"/>
                    </a:cubicBezTo>
                    <a:cubicBezTo>
                      <a:pt x="2" y="38"/>
                      <a:pt x="2" y="38"/>
                      <a:pt x="1" y="38"/>
                    </a:cubicBezTo>
                    <a:close/>
                    <a:moveTo>
                      <a:pt x="1" y="38"/>
                    </a:moveTo>
                    <a:cubicBezTo>
                      <a:pt x="1" y="38"/>
                      <a:pt x="1" y="38"/>
                      <a:pt x="1" y="38"/>
                    </a:cubicBezTo>
                    <a:cubicBezTo>
                      <a:pt x="0" y="40"/>
                      <a:pt x="0" y="40"/>
                      <a:pt x="0" y="40"/>
                    </a:cubicBezTo>
                    <a:cubicBezTo>
                      <a:pt x="0" y="39"/>
                      <a:pt x="0" y="38"/>
                      <a:pt x="1" y="38"/>
                    </a:cubicBezTo>
                    <a:close/>
                    <a:moveTo>
                      <a:pt x="1" y="42"/>
                    </a:moveTo>
                    <a:cubicBezTo>
                      <a:pt x="1" y="42"/>
                      <a:pt x="1" y="42"/>
                      <a:pt x="1" y="42"/>
                    </a:cubicBezTo>
                    <a:cubicBezTo>
                      <a:pt x="1" y="42"/>
                      <a:pt x="1" y="42"/>
                      <a:pt x="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9" name="Freeform 238"/>
              <p:cNvSpPr>
                <a:spLocks noEditPoints="1"/>
              </p:cNvSpPr>
              <p:nvPr/>
            </p:nvSpPr>
            <p:spPr bwMode="auto">
              <a:xfrm>
                <a:off x="7378712" y="3560785"/>
                <a:ext cx="107950" cy="79375"/>
              </a:xfrm>
              <a:custGeom>
                <a:avLst/>
                <a:gdLst>
                  <a:gd name="T0" fmla="*/ 23 w 48"/>
                  <a:gd name="T1" fmla="*/ 16 h 35"/>
                  <a:gd name="T2" fmla="*/ 23 w 48"/>
                  <a:gd name="T3" fmla="*/ 15 h 35"/>
                  <a:gd name="T4" fmla="*/ 29 w 48"/>
                  <a:gd name="T5" fmla="*/ 9 h 35"/>
                  <a:gd name="T6" fmla="*/ 34 w 48"/>
                  <a:gd name="T7" fmla="*/ 5 h 35"/>
                  <a:gd name="T8" fmla="*/ 34 w 48"/>
                  <a:gd name="T9" fmla="*/ 5 h 35"/>
                  <a:gd name="T10" fmla="*/ 29 w 48"/>
                  <a:gd name="T11" fmla="*/ 6 h 35"/>
                  <a:gd name="T12" fmla="*/ 23 w 48"/>
                  <a:gd name="T13" fmla="*/ 9 h 35"/>
                  <a:gd name="T14" fmla="*/ 23 w 48"/>
                  <a:gd name="T15" fmla="*/ 10 h 35"/>
                  <a:gd name="T16" fmla="*/ 23 w 48"/>
                  <a:gd name="T17" fmla="*/ 4 h 35"/>
                  <a:gd name="T18" fmla="*/ 27 w 48"/>
                  <a:gd name="T19" fmla="*/ 1 h 35"/>
                  <a:gd name="T20" fmla="*/ 36 w 48"/>
                  <a:gd name="T21" fmla="*/ 0 h 35"/>
                  <a:gd name="T22" fmla="*/ 36 w 48"/>
                  <a:gd name="T23" fmla="*/ 0 h 35"/>
                  <a:gd name="T24" fmla="*/ 45 w 48"/>
                  <a:gd name="T25" fmla="*/ 0 h 35"/>
                  <a:gd name="T26" fmla="*/ 45 w 48"/>
                  <a:gd name="T27" fmla="*/ 0 h 35"/>
                  <a:gd name="T28" fmla="*/ 48 w 48"/>
                  <a:gd name="T29" fmla="*/ 3 h 35"/>
                  <a:gd name="T30" fmla="*/ 45 w 48"/>
                  <a:gd name="T31" fmla="*/ 5 h 35"/>
                  <a:gd name="T32" fmla="*/ 45 w 48"/>
                  <a:gd name="T33" fmla="*/ 5 h 35"/>
                  <a:gd name="T34" fmla="*/ 45 w 48"/>
                  <a:gd name="T35" fmla="*/ 5 h 35"/>
                  <a:gd name="T36" fmla="*/ 45 w 48"/>
                  <a:gd name="T37" fmla="*/ 5 h 35"/>
                  <a:gd name="T38" fmla="*/ 42 w 48"/>
                  <a:gd name="T39" fmla="*/ 6 h 35"/>
                  <a:gd name="T40" fmla="*/ 41 w 48"/>
                  <a:gd name="T41" fmla="*/ 6 h 35"/>
                  <a:gd name="T42" fmla="*/ 36 w 48"/>
                  <a:gd name="T43" fmla="*/ 9 h 35"/>
                  <a:gd name="T44" fmla="*/ 32 w 48"/>
                  <a:gd name="T45" fmla="*/ 12 h 35"/>
                  <a:gd name="T46" fmla="*/ 27 w 48"/>
                  <a:gd name="T47" fmla="*/ 18 h 35"/>
                  <a:gd name="T48" fmla="*/ 23 w 48"/>
                  <a:gd name="T49" fmla="*/ 24 h 35"/>
                  <a:gd name="T50" fmla="*/ 23 w 48"/>
                  <a:gd name="T51" fmla="*/ 16 h 35"/>
                  <a:gd name="T52" fmla="*/ 18 w 48"/>
                  <a:gd name="T53" fmla="*/ 15 h 35"/>
                  <a:gd name="T54" fmla="*/ 14 w 48"/>
                  <a:gd name="T55" fmla="*/ 21 h 35"/>
                  <a:gd name="T56" fmla="*/ 13 w 48"/>
                  <a:gd name="T57" fmla="*/ 23 h 35"/>
                  <a:gd name="T58" fmla="*/ 13 w 48"/>
                  <a:gd name="T59" fmla="*/ 23 h 35"/>
                  <a:gd name="T60" fmla="*/ 13 w 48"/>
                  <a:gd name="T61" fmla="*/ 24 h 35"/>
                  <a:gd name="T62" fmla="*/ 13 w 48"/>
                  <a:gd name="T63" fmla="*/ 24 h 35"/>
                  <a:gd name="T64" fmla="*/ 11 w 48"/>
                  <a:gd name="T65" fmla="*/ 27 h 35"/>
                  <a:gd name="T66" fmla="*/ 16 w 48"/>
                  <a:gd name="T67" fmla="*/ 24 h 35"/>
                  <a:gd name="T68" fmla="*/ 23 w 48"/>
                  <a:gd name="T69" fmla="*/ 16 h 35"/>
                  <a:gd name="T70" fmla="*/ 23 w 48"/>
                  <a:gd name="T71" fmla="*/ 24 h 35"/>
                  <a:gd name="T72" fmla="*/ 19 w 48"/>
                  <a:gd name="T73" fmla="*/ 28 h 35"/>
                  <a:gd name="T74" fmla="*/ 11 w 48"/>
                  <a:gd name="T75" fmla="*/ 32 h 35"/>
                  <a:gd name="T76" fmla="*/ 3 w 48"/>
                  <a:gd name="T77" fmla="*/ 35 h 35"/>
                  <a:gd name="T78" fmla="*/ 3 w 48"/>
                  <a:gd name="T79" fmla="*/ 35 h 35"/>
                  <a:gd name="T80" fmla="*/ 0 w 48"/>
                  <a:gd name="T81" fmla="*/ 33 h 35"/>
                  <a:gd name="T82" fmla="*/ 2 w 48"/>
                  <a:gd name="T83" fmla="*/ 30 h 35"/>
                  <a:gd name="T84" fmla="*/ 9 w 48"/>
                  <a:gd name="T85" fmla="*/ 22 h 35"/>
                  <a:gd name="T86" fmla="*/ 9 w 48"/>
                  <a:gd name="T87" fmla="*/ 22 h 35"/>
                  <a:gd name="T88" fmla="*/ 9 w 48"/>
                  <a:gd name="T89" fmla="*/ 21 h 35"/>
                  <a:gd name="T90" fmla="*/ 9 w 48"/>
                  <a:gd name="T91" fmla="*/ 21 h 35"/>
                  <a:gd name="T92" fmla="*/ 9 w 48"/>
                  <a:gd name="T93" fmla="*/ 21 h 35"/>
                  <a:gd name="T94" fmla="*/ 10 w 48"/>
                  <a:gd name="T95" fmla="*/ 19 h 35"/>
                  <a:gd name="T96" fmla="*/ 14 w 48"/>
                  <a:gd name="T97" fmla="*/ 12 h 35"/>
                  <a:gd name="T98" fmla="*/ 20 w 48"/>
                  <a:gd name="T99" fmla="*/ 5 h 35"/>
                  <a:gd name="T100" fmla="*/ 23 w 48"/>
                  <a:gd name="T101" fmla="*/ 4 h 35"/>
                  <a:gd name="T102" fmla="*/ 23 w 48"/>
                  <a:gd name="T103" fmla="*/ 10 h 35"/>
                  <a:gd name="T104" fmla="*/ 18 w 48"/>
                  <a:gd name="T105"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35">
                    <a:moveTo>
                      <a:pt x="23" y="16"/>
                    </a:moveTo>
                    <a:cubicBezTo>
                      <a:pt x="23" y="15"/>
                      <a:pt x="23" y="15"/>
                      <a:pt x="23" y="15"/>
                    </a:cubicBezTo>
                    <a:cubicBezTo>
                      <a:pt x="25" y="13"/>
                      <a:pt x="27" y="11"/>
                      <a:pt x="29" y="9"/>
                    </a:cubicBezTo>
                    <a:cubicBezTo>
                      <a:pt x="30" y="7"/>
                      <a:pt x="32" y="6"/>
                      <a:pt x="34" y="5"/>
                    </a:cubicBezTo>
                    <a:cubicBezTo>
                      <a:pt x="34" y="5"/>
                      <a:pt x="34" y="5"/>
                      <a:pt x="34" y="5"/>
                    </a:cubicBezTo>
                    <a:cubicBezTo>
                      <a:pt x="32" y="5"/>
                      <a:pt x="31" y="5"/>
                      <a:pt x="29" y="6"/>
                    </a:cubicBezTo>
                    <a:cubicBezTo>
                      <a:pt x="27" y="7"/>
                      <a:pt x="25" y="8"/>
                      <a:pt x="23" y="9"/>
                    </a:cubicBezTo>
                    <a:cubicBezTo>
                      <a:pt x="23" y="9"/>
                      <a:pt x="23" y="10"/>
                      <a:pt x="23" y="10"/>
                    </a:cubicBezTo>
                    <a:cubicBezTo>
                      <a:pt x="23" y="4"/>
                      <a:pt x="23" y="4"/>
                      <a:pt x="23" y="4"/>
                    </a:cubicBezTo>
                    <a:cubicBezTo>
                      <a:pt x="24" y="3"/>
                      <a:pt x="26" y="2"/>
                      <a:pt x="27" y="1"/>
                    </a:cubicBezTo>
                    <a:cubicBezTo>
                      <a:pt x="30" y="0"/>
                      <a:pt x="33" y="0"/>
                      <a:pt x="36" y="0"/>
                    </a:cubicBezTo>
                    <a:cubicBezTo>
                      <a:pt x="36" y="0"/>
                      <a:pt x="36" y="0"/>
                      <a:pt x="36" y="0"/>
                    </a:cubicBezTo>
                    <a:cubicBezTo>
                      <a:pt x="39" y="0"/>
                      <a:pt x="43" y="0"/>
                      <a:pt x="45" y="0"/>
                    </a:cubicBezTo>
                    <a:cubicBezTo>
                      <a:pt x="45" y="0"/>
                      <a:pt x="45" y="0"/>
                      <a:pt x="45" y="0"/>
                    </a:cubicBezTo>
                    <a:cubicBezTo>
                      <a:pt x="47" y="0"/>
                      <a:pt x="48" y="1"/>
                      <a:pt x="48" y="3"/>
                    </a:cubicBezTo>
                    <a:cubicBezTo>
                      <a:pt x="48" y="4"/>
                      <a:pt x="46" y="5"/>
                      <a:pt x="45" y="5"/>
                    </a:cubicBezTo>
                    <a:cubicBezTo>
                      <a:pt x="45" y="5"/>
                      <a:pt x="45" y="5"/>
                      <a:pt x="45" y="5"/>
                    </a:cubicBezTo>
                    <a:cubicBezTo>
                      <a:pt x="45" y="5"/>
                      <a:pt x="45" y="5"/>
                      <a:pt x="45" y="5"/>
                    </a:cubicBezTo>
                    <a:cubicBezTo>
                      <a:pt x="45" y="5"/>
                      <a:pt x="45" y="5"/>
                      <a:pt x="45" y="5"/>
                    </a:cubicBezTo>
                    <a:cubicBezTo>
                      <a:pt x="45" y="5"/>
                      <a:pt x="43" y="5"/>
                      <a:pt x="42" y="6"/>
                    </a:cubicBezTo>
                    <a:cubicBezTo>
                      <a:pt x="42" y="6"/>
                      <a:pt x="42" y="6"/>
                      <a:pt x="41" y="6"/>
                    </a:cubicBezTo>
                    <a:cubicBezTo>
                      <a:pt x="39" y="7"/>
                      <a:pt x="38" y="8"/>
                      <a:pt x="36" y="9"/>
                    </a:cubicBezTo>
                    <a:cubicBezTo>
                      <a:pt x="35" y="10"/>
                      <a:pt x="33" y="11"/>
                      <a:pt x="32" y="12"/>
                    </a:cubicBezTo>
                    <a:cubicBezTo>
                      <a:pt x="30" y="14"/>
                      <a:pt x="29" y="16"/>
                      <a:pt x="27" y="18"/>
                    </a:cubicBezTo>
                    <a:cubicBezTo>
                      <a:pt x="26" y="20"/>
                      <a:pt x="24" y="22"/>
                      <a:pt x="23" y="24"/>
                    </a:cubicBezTo>
                    <a:lnTo>
                      <a:pt x="23" y="16"/>
                    </a:lnTo>
                    <a:close/>
                    <a:moveTo>
                      <a:pt x="18" y="15"/>
                    </a:moveTo>
                    <a:cubicBezTo>
                      <a:pt x="17" y="17"/>
                      <a:pt x="16" y="19"/>
                      <a:pt x="14" y="21"/>
                    </a:cubicBezTo>
                    <a:cubicBezTo>
                      <a:pt x="14" y="22"/>
                      <a:pt x="14" y="22"/>
                      <a:pt x="13" y="23"/>
                    </a:cubicBezTo>
                    <a:cubicBezTo>
                      <a:pt x="13" y="23"/>
                      <a:pt x="13" y="23"/>
                      <a:pt x="13" y="23"/>
                    </a:cubicBezTo>
                    <a:cubicBezTo>
                      <a:pt x="13" y="24"/>
                      <a:pt x="13" y="24"/>
                      <a:pt x="13" y="24"/>
                    </a:cubicBezTo>
                    <a:cubicBezTo>
                      <a:pt x="13" y="24"/>
                      <a:pt x="13" y="24"/>
                      <a:pt x="13" y="24"/>
                    </a:cubicBezTo>
                    <a:cubicBezTo>
                      <a:pt x="12" y="25"/>
                      <a:pt x="12" y="26"/>
                      <a:pt x="11" y="27"/>
                    </a:cubicBezTo>
                    <a:cubicBezTo>
                      <a:pt x="13" y="26"/>
                      <a:pt x="14" y="25"/>
                      <a:pt x="16" y="24"/>
                    </a:cubicBezTo>
                    <a:cubicBezTo>
                      <a:pt x="18" y="22"/>
                      <a:pt x="21" y="19"/>
                      <a:pt x="23" y="16"/>
                    </a:cubicBezTo>
                    <a:cubicBezTo>
                      <a:pt x="23" y="24"/>
                      <a:pt x="23" y="24"/>
                      <a:pt x="23" y="24"/>
                    </a:cubicBezTo>
                    <a:cubicBezTo>
                      <a:pt x="21" y="25"/>
                      <a:pt x="20" y="27"/>
                      <a:pt x="19" y="28"/>
                    </a:cubicBezTo>
                    <a:cubicBezTo>
                      <a:pt x="16" y="30"/>
                      <a:pt x="14" y="31"/>
                      <a:pt x="11" y="32"/>
                    </a:cubicBezTo>
                    <a:cubicBezTo>
                      <a:pt x="9" y="33"/>
                      <a:pt x="6" y="34"/>
                      <a:pt x="3" y="35"/>
                    </a:cubicBezTo>
                    <a:cubicBezTo>
                      <a:pt x="3" y="35"/>
                      <a:pt x="3" y="35"/>
                      <a:pt x="3" y="35"/>
                    </a:cubicBezTo>
                    <a:cubicBezTo>
                      <a:pt x="2" y="35"/>
                      <a:pt x="1" y="34"/>
                      <a:pt x="0" y="33"/>
                    </a:cubicBezTo>
                    <a:cubicBezTo>
                      <a:pt x="0" y="32"/>
                      <a:pt x="1" y="30"/>
                      <a:pt x="2" y="30"/>
                    </a:cubicBezTo>
                    <a:cubicBezTo>
                      <a:pt x="5" y="29"/>
                      <a:pt x="7" y="25"/>
                      <a:pt x="9" y="22"/>
                    </a:cubicBezTo>
                    <a:cubicBezTo>
                      <a:pt x="9" y="22"/>
                      <a:pt x="9" y="22"/>
                      <a:pt x="9" y="22"/>
                    </a:cubicBezTo>
                    <a:cubicBezTo>
                      <a:pt x="9" y="21"/>
                      <a:pt x="9" y="21"/>
                      <a:pt x="9" y="21"/>
                    </a:cubicBezTo>
                    <a:cubicBezTo>
                      <a:pt x="9" y="21"/>
                      <a:pt x="9" y="21"/>
                      <a:pt x="9" y="21"/>
                    </a:cubicBezTo>
                    <a:cubicBezTo>
                      <a:pt x="9" y="21"/>
                      <a:pt x="9" y="21"/>
                      <a:pt x="9" y="21"/>
                    </a:cubicBezTo>
                    <a:cubicBezTo>
                      <a:pt x="10" y="19"/>
                      <a:pt x="10" y="19"/>
                      <a:pt x="10" y="19"/>
                    </a:cubicBezTo>
                    <a:cubicBezTo>
                      <a:pt x="11" y="17"/>
                      <a:pt x="13" y="14"/>
                      <a:pt x="14" y="12"/>
                    </a:cubicBezTo>
                    <a:cubicBezTo>
                      <a:pt x="16" y="10"/>
                      <a:pt x="18" y="7"/>
                      <a:pt x="20" y="5"/>
                    </a:cubicBezTo>
                    <a:cubicBezTo>
                      <a:pt x="21" y="5"/>
                      <a:pt x="22" y="4"/>
                      <a:pt x="23" y="4"/>
                    </a:cubicBezTo>
                    <a:cubicBezTo>
                      <a:pt x="23" y="10"/>
                      <a:pt x="23" y="10"/>
                      <a:pt x="23" y="10"/>
                    </a:cubicBezTo>
                    <a:cubicBezTo>
                      <a:pt x="21" y="11"/>
                      <a:pt x="20" y="13"/>
                      <a:pt x="1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0" name="Freeform 239"/>
              <p:cNvSpPr>
                <a:spLocks noEditPoints="1"/>
              </p:cNvSpPr>
              <p:nvPr/>
            </p:nvSpPr>
            <p:spPr bwMode="auto">
              <a:xfrm>
                <a:off x="7385061" y="3560785"/>
                <a:ext cx="138113" cy="92076"/>
              </a:xfrm>
              <a:custGeom>
                <a:avLst/>
                <a:gdLst>
                  <a:gd name="T0" fmla="*/ 58 w 61"/>
                  <a:gd name="T1" fmla="*/ 7 h 41"/>
                  <a:gd name="T2" fmla="*/ 57 w 61"/>
                  <a:gd name="T3" fmla="*/ 7 h 41"/>
                  <a:gd name="T4" fmla="*/ 57 w 61"/>
                  <a:gd name="T5" fmla="*/ 7 h 41"/>
                  <a:gd name="T6" fmla="*/ 55 w 61"/>
                  <a:gd name="T7" fmla="*/ 10 h 41"/>
                  <a:gd name="T8" fmla="*/ 52 w 61"/>
                  <a:gd name="T9" fmla="*/ 13 h 41"/>
                  <a:gd name="T10" fmla="*/ 52 w 61"/>
                  <a:gd name="T11" fmla="*/ 13 h 41"/>
                  <a:gd name="T12" fmla="*/ 49 w 61"/>
                  <a:gd name="T13" fmla="*/ 19 h 41"/>
                  <a:gd name="T14" fmla="*/ 35 w 61"/>
                  <a:gd name="T15" fmla="*/ 36 h 41"/>
                  <a:gd name="T16" fmla="*/ 31 w 61"/>
                  <a:gd name="T17" fmla="*/ 38 h 41"/>
                  <a:gd name="T18" fmla="*/ 31 w 61"/>
                  <a:gd name="T19" fmla="*/ 33 h 41"/>
                  <a:gd name="T20" fmla="*/ 32 w 61"/>
                  <a:gd name="T21" fmla="*/ 32 h 41"/>
                  <a:gd name="T22" fmla="*/ 45 w 61"/>
                  <a:gd name="T23" fmla="*/ 16 h 41"/>
                  <a:gd name="T24" fmla="*/ 48 w 61"/>
                  <a:gd name="T25" fmla="*/ 11 h 41"/>
                  <a:gd name="T26" fmla="*/ 48 w 61"/>
                  <a:gd name="T27" fmla="*/ 11 h 41"/>
                  <a:gd name="T28" fmla="*/ 51 w 61"/>
                  <a:gd name="T29" fmla="*/ 7 h 41"/>
                  <a:gd name="T30" fmla="*/ 52 w 61"/>
                  <a:gd name="T31" fmla="*/ 5 h 41"/>
                  <a:gd name="T32" fmla="*/ 49 w 61"/>
                  <a:gd name="T33" fmla="*/ 6 h 41"/>
                  <a:gd name="T34" fmla="*/ 40 w 61"/>
                  <a:gd name="T35" fmla="*/ 9 h 41"/>
                  <a:gd name="T36" fmla="*/ 33 w 61"/>
                  <a:gd name="T37" fmla="*/ 14 h 41"/>
                  <a:gd name="T38" fmla="*/ 31 w 61"/>
                  <a:gd name="T39" fmla="*/ 16 h 41"/>
                  <a:gd name="T40" fmla="*/ 31 w 61"/>
                  <a:gd name="T41" fmla="*/ 9 h 41"/>
                  <a:gd name="T42" fmla="*/ 38 w 61"/>
                  <a:gd name="T43" fmla="*/ 4 h 41"/>
                  <a:gd name="T44" fmla="*/ 48 w 61"/>
                  <a:gd name="T45" fmla="*/ 1 h 41"/>
                  <a:gd name="T46" fmla="*/ 59 w 61"/>
                  <a:gd name="T47" fmla="*/ 1 h 41"/>
                  <a:gd name="T48" fmla="*/ 59 w 61"/>
                  <a:gd name="T49" fmla="*/ 1 h 41"/>
                  <a:gd name="T50" fmla="*/ 61 w 61"/>
                  <a:gd name="T51" fmla="*/ 3 h 41"/>
                  <a:gd name="T52" fmla="*/ 59 w 61"/>
                  <a:gd name="T53" fmla="*/ 5 h 41"/>
                  <a:gd name="T54" fmla="*/ 59 w 61"/>
                  <a:gd name="T55" fmla="*/ 6 h 41"/>
                  <a:gd name="T56" fmla="*/ 58 w 61"/>
                  <a:gd name="T57" fmla="*/ 7 h 41"/>
                  <a:gd name="T58" fmla="*/ 58 w 61"/>
                  <a:gd name="T59" fmla="*/ 7 h 41"/>
                  <a:gd name="T60" fmla="*/ 31 w 61"/>
                  <a:gd name="T61" fmla="*/ 38 h 41"/>
                  <a:gd name="T62" fmla="*/ 18 w 61"/>
                  <a:gd name="T63" fmla="*/ 41 h 41"/>
                  <a:gd name="T64" fmla="*/ 2 w 61"/>
                  <a:gd name="T65" fmla="*/ 37 h 41"/>
                  <a:gd name="T66" fmla="*/ 2 w 61"/>
                  <a:gd name="T67" fmla="*/ 37 h 41"/>
                  <a:gd name="T68" fmla="*/ 1 w 61"/>
                  <a:gd name="T69" fmla="*/ 35 h 41"/>
                  <a:gd name="T70" fmla="*/ 3 w 61"/>
                  <a:gd name="T71" fmla="*/ 32 h 41"/>
                  <a:gd name="T72" fmla="*/ 7 w 61"/>
                  <a:gd name="T73" fmla="*/ 31 h 41"/>
                  <a:gd name="T74" fmla="*/ 14 w 61"/>
                  <a:gd name="T75" fmla="*/ 28 h 41"/>
                  <a:gd name="T76" fmla="*/ 23 w 61"/>
                  <a:gd name="T77" fmla="*/ 18 h 41"/>
                  <a:gd name="T78" fmla="*/ 23 w 61"/>
                  <a:gd name="T79" fmla="*/ 18 h 41"/>
                  <a:gd name="T80" fmla="*/ 23 w 61"/>
                  <a:gd name="T81" fmla="*/ 18 h 41"/>
                  <a:gd name="T82" fmla="*/ 23 w 61"/>
                  <a:gd name="T83" fmla="*/ 18 h 41"/>
                  <a:gd name="T84" fmla="*/ 23 w 61"/>
                  <a:gd name="T85" fmla="*/ 17 h 41"/>
                  <a:gd name="T86" fmla="*/ 30 w 61"/>
                  <a:gd name="T87" fmla="*/ 10 h 41"/>
                  <a:gd name="T88" fmla="*/ 31 w 61"/>
                  <a:gd name="T89" fmla="*/ 9 h 41"/>
                  <a:gd name="T90" fmla="*/ 31 w 61"/>
                  <a:gd name="T91" fmla="*/ 16 h 41"/>
                  <a:gd name="T92" fmla="*/ 27 w 61"/>
                  <a:gd name="T93" fmla="*/ 20 h 41"/>
                  <a:gd name="T94" fmla="*/ 27 w 61"/>
                  <a:gd name="T95" fmla="*/ 21 h 41"/>
                  <a:gd name="T96" fmla="*/ 27 w 61"/>
                  <a:gd name="T97" fmla="*/ 21 h 41"/>
                  <a:gd name="T98" fmla="*/ 27 w 61"/>
                  <a:gd name="T99" fmla="*/ 21 h 41"/>
                  <a:gd name="T100" fmla="*/ 16 w 61"/>
                  <a:gd name="T101" fmla="*/ 32 h 41"/>
                  <a:gd name="T102" fmla="*/ 10 w 61"/>
                  <a:gd name="T103" fmla="*/ 35 h 41"/>
                  <a:gd name="T104" fmla="*/ 18 w 61"/>
                  <a:gd name="T105" fmla="*/ 36 h 41"/>
                  <a:gd name="T106" fmla="*/ 31 w 61"/>
                  <a:gd name="T107" fmla="*/ 33 h 41"/>
                  <a:gd name="T108" fmla="*/ 31 w 61"/>
                  <a:gd name="T10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 h="41">
                    <a:moveTo>
                      <a:pt x="58" y="7"/>
                    </a:moveTo>
                    <a:cubicBezTo>
                      <a:pt x="58" y="7"/>
                      <a:pt x="58" y="7"/>
                      <a:pt x="57" y="7"/>
                    </a:cubicBezTo>
                    <a:cubicBezTo>
                      <a:pt x="57" y="7"/>
                      <a:pt x="57" y="7"/>
                      <a:pt x="57" y="7"/>
                    </a:cubicBezTo>
                    <a:cubicBezTo>
                      <a:pt x="56" y="8"/>
                      <a:pt x="55" y="9"/>
                      <a:pt x="55" y="10"/>
                    </a:cubicBezTo>
                    <a:cubicBezTo>
                      <a:pt x="54" y="11"/>
                      <a:pt x="53" y="12"/>
                      <a:pt x="52" y="13"/>
                    </a:cubicBezTo>
                    <a:cubicBezTo>
                      <a:pt x="52" y="13"/>
                      <a:pt x="52" y="13"/>
                      <a:pt x="52" y="13"/>
                    </a:cubicBezTo>
                    <a:cubicBezTo>
                      <a:pt x="51" y="15"/>
                      <a:pt x="50" y="17"/>
                      <a:pt x="49" y="19"/>
                    </a:cubicBezTo>
                    <a:cubicBezTo>
                      <a:pt x="46" y="25"/>
                      <a:pt x="42" y="32"/>
                      <a:pt x="35" y="36"/>
                    </a:cubicBezTo>
                    <a:cubicBezTo>
                      <a:pt x="34" y="37"/>
                      <a:pt x="32" y="38"/>
                      <a:pt x="31" y="38"/>
                    </a:cubicBezTo>
                    <a:cubicBezTo>
                      <a:pt x="31" y="33"/>
                      <a:pt x="31" y="33"/>
                      <a:pt x="31" y="33"/>
                    </a:cubicBezTo>
                    <a:cubicBezTo>
                      <a:pt x="31" y="33"/>
                      <a:pt x="32" y="33"/>
                      <a:pt x="32" y="32"/>
                    </a:cubicBezTo>
                    <a:cubicBezTo>
                      <a:pt x="38" y="29"/>
                      <a:pt x="42" y="23"/>
                      <a:pt x="45" y="16"/>
                    </a:cubicBezTo>
                    <a:cubicBezTo>
                      <a:pt x="46" y="15"/>
                      <a:pt x="47" y="13"/>
                      <a:pt x="48" y="11"/>
                    </a:cubicBezTo>
                    <a:cubicBezTo>
                      <a:pt x="48" y="11"/>
                      <a:pt x="48" y="11"/>
                      <a:pt x="48" y="11"/>
                    </a:cubicBezTo>
                    <a:cubicBezTo>
                      <a:pt x="49" y="10"/>
                      <a:pt x="50" y="8"/>
                      <a:pt x="51" y="7"/>
                    </a:cubicBezTo>
                    <a:cubicBezTo>
                      <a:pt x="51" y="6"/>
                      <a:pt x="52" y="6"/>
                      <a:pt x="52" y="5"/>
                    </a:cubicBezTo>
                    <a:cubicBezTo>
                      <a:pt x="51" y="5"/>
                      <a:pt x="50" y="6"/>
                      <a:pt x="49" y="6"/>
                    </a:cubicBezTo>
                    <a:cubicBezTo>
                      <a:pt x="46" y="6"/>
                      <a:pt x="43" y="7"/>
                      <a:pt x="40" y="9"/>
                    </a:cubicBezTo>
                    <a:cubicBezTo>
                      <a:pt x="38" y="10"/>
                      <a:pt x="35" y="12"/>
                      <a:pt x="33" y="14"/>
                    </a:cubicBezTo>
                    <a:cubicBezTo>
                      <a:pt x="32" y="14"/>
                      <a:pt x="32" y="15"/>
                      <a:pt x="31" y="16"/>
                    </a:cubicBezTo>
                    <a:cubicBezTo>
                      <a:pt x="31" y="9"/>
                      <a:pt x="31" y="9"/>
                      <a:pt x="31" y="9"/>
                    </a:cubicBezTo>
                    <a:cubicBezTo>
                      <a:pt x="33" y="7"/>
                      <a:pt x="35" y="6"/>
                      <a:pt x="38" y="4"/>
                    </a:cubicBezTo>
                    <a:cubicBezTo>
                      <a:pt x="41" y="3"/>
                      <a:pt x="44" y="2"/>
                      <a:pt x="48" y="1"/>
                    </a:cubicBezTo>
                    <a:cubicBezTo>
                      <a:pt x="52" y="0"/>
                      <a:pt x="55" y="0"/>
                      <a:pt x="59" y="1"/>
                    </a:cubicBezTo>
                    <a:cubicBezTo>
                      <a:pt x="59" y="1"/>
                      <a:pt x="59" y="1"/>
                      <a:pt x="59" y="1"/>
                    </a:cubicBezTo>
                    <a:cubicBezTo>
                      <a:pt x="60" y="1"/>
                      <a:pt x="61" y="2"/>
                      <a:pt x="61" y="3"/>
                    </a:cubicBezTo>
                    <a:cubicBezTo>
                      <a:pt x="61" y="4"/>
                      <a:pt x="60" y="6"/>
                      <a:pt x="59" y="5"/>
                    </a:cubicBezTo>
                    <a:cubicBezTo>
                      <a:pt x="59" y="5"/>
                      <a:pt x="59" y="5"/>
                      <a:pt x="59" y="6"/>
                    </a:cubicBezTo>
                    <a:cubicBezTo>
                      <a:pt x="58" y="6"/>
                      <a:pt x="58" y="6"/>
                      <a:pt x="58" y="7"/>
                    </a:cubicBezTo>
                    <a:cubicBezTo>
                      <a:pt x="58" y="7"/>
                      <a:pt x="58" y="7"/>
                      <a:pt x="58" y="7"/>
                    </a:cubicBezTo>
                    <a:close/>
                    <a:moveTo>
                      <a:pt x="31" y="38"/>
                    </a:moveTo>
                    <a:cubicBezTo>
                      <a:pt x="27" y="40"/>
                      <a:pt x="23" y="41"/>
                      <a:pt x="18" y="41"/>
                    </a:cubicBezTo>
                    <a:cubicBezTo>
                      <a:pt x="12" y="41"/>
                      <a:pt x="7" y="40"/>
                      <a:pt x="2" y="37"/>
                    </a:cubicBezTo>
                    <a:cubicBezTo>
                      <a:pt x="2" y="37"/>
                      <a:pt x="2" y="37"/>
                      <a:pt x="2" y="37"/>
                    </a:cubicBezTo>
                    <a:cubicBezTo>
                      <a:pt x="1" y="36"/>
                      <a:pt x="1" y="36"/>
                      <a:pt x="1" y="35"/>
                    </a:cubicBezTo>
                    <a:cubicBezTo>
                      <a:pt x="0" y="34"/>
                      <a:pt x="1" y="32"/>
                      <a:pt x="3" y="32"/>
                    </a:cubicBezTo>
                    <a:cubicBezTo>
                      <a:pt x="4" y="32"/>
                      <a:pt x="6" y="32"/>
                      <a:pt x="7" y="31"/>
                    </a:cubicBezTo>
                    <a:cubicBezTo>
                      <a:pt x="10" y="30"/>
                      <a:pt x="12" y="29"/>
                      <a:pt x="14" y="28"/>
                    </a:cubicBezTo>
                    <a:cubicBezTo>
                      <a:pt x="17" y="25"/>
                      <a:pt x="20" y="21"/>
                      <a:pt x="23" y="18"/>
                    </a:cubicBezTo>
                    <a:cubicBezTo>
                      <a:pt x="23" y="18"/>
                      <a:pt x="23" y="18"/>
                      <a:pt x="23" y="18"/>
                    </a:cubicBezTo>
                    <a:cubicBezTo>
                      <a:pt x="23" y="18"/>
                      <a:pt x="23" y="18"/>
                      <a:pt x="23" y="18"/>
                    </a:cubicBezTo>
                    <a:cubicBezTo>
                      <a:pt x="23" y="18"/>
                      <a:pt x="23" y="18"/>
                      <a:pt x="23" y="18"/>
                    </a:cubicBezTo>
                    <a:cubicBezTo>
                      <a:pt x="23" y="17"/>
                      <a:pt x="23" y="17"/>
                      <a:pt x="23" y="17"/>
                    </a:cubicBezTo>
                    <a:cubicBezTo>
                      <a:pt x="26" y="15"/>
                      <a:pt x="28" y="12"/>
                      <a:pt x="30" y="10"/>
                    </a:cubicBezTo>
                    <a:cubicBezTo>
                      <a:pt x="30" y="10"/>
                      <a:pt x="31" y="10"/>
                      <a:pt x="31" y="9"/>
                    </a:cubicBezTo>
                    <a:cubicBezTo>
                      <a:pt x="31" y="16"/>
                      <a:pt x="31" y="16"/>
                      <a:pt x="31" y="16"/>
                    </a:cubicBezTo>
                    <a:cubicBezTo>
                      <a:pt x="30" y="17"/>
                      <a:pt x="29" y="19"/>
                      <a:pt x="27" y="20"/>
                    </a:cubicBezTo>
                    <a:cubicBezTo>
                      <a:pt x="27" y="21"/>
                      <a:pt x="27" y="21"/>
                      <a:pt x="27" y="21"/>
                    </a:cubicBezTo>
                    <a:cubicBezTo>
                      <a:pt x="27" y="21"/>
                      <a:pt x="27" y="21"/>
                      <a:pt x="27" y="21"/>
                    </a:cubicBezTo>
                    <a:cubicBezTo>
                      <a:pt x="27" y="21"/>
                      <a:pt x="27" y="21"/>
                      <a:pt x="27" y="21"/>
                    </a:cubicBezTo>
                    <a:cubicBezTo>
                      <a:pt x="24" y="25"/>
                      <a:pt x="21" y="29"/>
                      <a:pt x="16" y="32"/>
                    </a:cubicBezTo>
                    <a:cubicBezTo>
                      <a:pt x="14" y="33"/>
                      <a:pt x="12" y="34"/>
                      <a:pt x="10" y="35"/>
                    </a:cubicBezTo>
                    <a:cubicBezTo>
                      <a:pt x="13" y="36"/>
                      <a:pt x="15" y="36"/>
                      <a:pt x="18" y="36"/>
                    </a:cubicBezTo>
                    <a:cubicBezTo>
                      <a:pt x="23" y="36"/>
                      <a:pt x="27" y="35"/>
                      <a:pt x="31" y="33"/>
                    </a:cubicBezTo>
                    <a:lnTo>
                      <a:pt x="31"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1" name="Freeform 240"/>
              <p:cNvSpPr>
                <a:spLocks noEditPoints="1"/>
              </p:cNvSpPr>
              <p:nvPr/>
            </p:nvSpPr>
            <p:spPr bwMode="auto">
              <a:xfrm>
                <a:off x="7254886" y="3643335"/>
                <a:ext cx="123825" cy="90488"/>
              </a:xfrm>
              <a:custGeom>
                <a:avLst/>
                <a:gdLst>
                  <a:gd name="T0" fmla="*/ 29 w 55"/>
                  <a:gd name="T1" fmla="*/ 19 h 40"/>
                  <a:gd name="T2" fmla="*/ 37 w 55"/>
                  <a:gd name="T3" fmla="*/ 28 h 40"/>
                  <a:gd name="T4" fmla="*/ 44 w 55"/>
                  <a:gd name="T5" fmla="*/ 32 h 40"/>
                  <a:gd name="T6" fmla="*/ 41 w 55"/>
                  <a:gd name="T7" fmla="*/ 27 h 40"/>
                  <a:gd name="T8" fmla="*/ 41 w 55"/>
                  <a:gd name="T9" fmla="*/ 27 h 40"/>
                  <a:gd name="T10" fmla="*/ 40 w 55"/>
                  <a:gd name="T11" fmla="*/ 26 h 40"/>
                  <a:gd name="T12" fmla="*/ 39 w 55"/>
                  <a:gd name="T13" fmla="*/ 24 h 40"/>
                  <a:gd name="T14" fmla="*/ 35 w 55"/>
                  <a:gd name="T15" fmla="*/ 17 h 40"/>
                  <a:gd name="T16" fmla="*/ 29 w 55"/>
                  <a:gd name="T17" fmla="*/ 10 h 40"/>
                  <a:gd name="T18" fmla="*/ 29 w 55"/>
                  <a:gd name="T19" fmla="*/ 4 h 40"/>
                  <a:gd name="T20" fmla="*/ 32 w 55"/>
                  <a:gd name="T21" fmla="*/ 6 h 40"/>
                  <a:gd name="T22" fmla="*/ 38 w 55"/>
                  <a:gd name="T23" fmla="*/ 14 h 40"/>
                  <a:gd name="T24" fmla="*/ 43 w 55"/>
                  <a:gd name="T25" fmla="*/ 22 h 40"/>
                  <a:gd name="T26" fmla="*/ 44 w 55"/>
                  <a:gd name="T27" fmla="*/ 24 h 40"/>
                  <a:gd name="T28" fmla="*/ 45 w 55"/>
                  <a:gd name="T29" fmla="*/ 25 h 40"/>
                  <a:gd name="T30" fmla="*/ 45 w 55"/>
                  <a:gd name="T31" fmla="*/ 25 h 40"/>
                  <a:gd name="T32" fmla="*/ 45 w 55"/>
                  <a:gd name="T33" fmla="*/ 25 h 40"/>
                  <a:gd name="T34" fmla="*/ 53 w 55"/>
                  <a:gd name="T35" fmla="*/ 35 h 40"/>
                  <a:gd name="T36" fmla="*/ 55 w 55"/>
                  <a:gd name="T37" fmla="*/ 38 h 40"/>
                  <a:gd name="T38" fmla="*/ 52 w 55"/>
                  <a:gd name="T39" fmla="*/ 40 h 40"/>
                  <a:gd name="T40" fmla="*/ 43 w 55"/>
                  <a:gd name="T41" fmla="*/ 37 h 40"/>
                  <a:gd name="T42" fmla="*/ 34 w 55"/>
                  <a:gd name="T43" fmla="*/ 32 h 40"/>
                  <a:gd name="T44" fmla="*/ 29 w 55"/>
                  <a:gd name="T45" fmla="*/ 27 h 40"/>
                  <a:gd name="T46" fmla="*/ 29 w 55"/>
                  <a:gd name="T47" fmla="*/ 19 h 40"/>
                  <a:gd name="T48" fmla="*/ 22 w 55"/>
                  <a:gd name="T49" fmla="*/ 11 h 40"/>
                  <a:gd name="T50" fmla="*/ 28 w 55"/>
                  <a:gd name="T51" fmla="*/ 18 h 40"/>
                  <a:gd name="T52" fmla="*/ 29 w 55"/>
                  <a:gd name="T53" fmla="*/ 19 h 40"/>
                  <a:gd name="T54" fmla="*/ 29 w 55"/>
                  <a:gd name="T55" fmla="*/ 27 h 40"/>
                  <a:gd name="T56" fmla="*/ 24 w 55"/>
                  <a:gd name="T57" fmla="*/ 21 h 40"/>
                  <a:gd name="T58" fmla="*/ 18 w 55"/>
                  <a:gd name="T59" fmla="*/ 14 h 40"/>
                  <a:gd name="T60" fmla="*/ 18 w 55"/>
                  <a:gd name="T61" fmla="*/ 14 h 40"/>
                  <a:gd name="T62" fmla="*/ 13 w 55"/>
                  <a:gd name="T63" fmla="*/ 10 h 40"/>
                  <a:gd name="T64" fmla="*/ 8 w 55"/>
                  <a:gd name="T65" fmla="*/ 7 h 40"/>
                  <a:gd name="T66" fmla="*/ 8 w 55"/>
                  <a:gd name="T67" fmla="*/ 7 h 40"/>
                  <a:gd name="T68" fmla="*/ 8 w 55"/>
                  <a:gd name="T69" fmla="*/ 7 h 40"/>
                  <a:gd name="T70" fmla="*/ 7 w 55"/>
                  <a:gd name="T71" fmla="*/ 6 h 40"/>
                  <a:gd name="T72" fmla="*/ 6 w 55"/>
                  <a:gd name="T73" fmla="*/ 6 h 40"/>
                  <a:gd name="T74" fmla="*/ 3 w 55"/>
                  <a:gd name="T75" fmla="*/ 5 h 40"/>
                  <a:gd name="T76" fmla="*/ 3 w 55"/>
                  <a:gd name="T77" fmla="*/ 5 h 40"/>
                  <a:gd name="T78" fmla="*/ 0 w 55"/>
                  <a:gd name="T79" fmla="*/ 3 h 40"/>
                  <a:gd name="T80" fmla="*/ 3 w 55"/>
                  <a:gd name="T81" fmla="*/ 0 h 40"/>
                  <a:gd name="T82" fmla="*/ 13 w 55"/>
                  <a:gd name="T83" fmla="*/ 0 h 40"/>
                  <a:gd name="T84" fmla="*/ 24 w 55"/>
                  <a:gd name="T85" fmla="*/ 2 h 40"/>
                  <a:gd name="T86" fmla="*/ 29 w 55"/>
                  <a:gd name="T87" fmla="*/ 4 h 40"/>
                  <a:gd name="T88" fmla="*/ 29 w 55"/>
                  <a:gd name="T89" fmla="*/ 10 h 40"/>
                  <a:gd name="T90" fmla="*/ 29 w 55"/>
                  <a:gd name="T91" fmla="*/ 10 h 40"/>
                  <a:gd name="T92" fmla="*/ 22 w 55"/>
                  <a:gd name="T93" fmla="*/ 6 h 40"/>
                  <a:gd name="T94" fmla="*/ 14 w 55"/>
                  <a:gd name="T95" fmla="*/ 5 h 40"/>
                  <a:gd name="T96" fmla="*/ 16 w 55"/>
                  <a:gd name="T97" fmla="*/ 6 h 40"/>
                  <a:gd name="T98" fmla="*/ 22 w 55"/>
                  <a:gd name="T99"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 h="40">
                    <a:moveTo>
                      <a:pt x="29" y="19"/>
                    </a:moveTo>
                    <a:cubicBezTo>
                      <a:pt x="31" y="22"/>
                      <a:pt x="34" y="26"/>
                      <a:pt x="37" y="28"/>
                    </a:cubicBezTo>
                    <a:cubicBezTo>
                      <a:pt x="39" y="30"/>
                      <a:pt x="41" y="31"/>
                      <a:pt x="44" y="32"/>
                    </a:cubicBezTo>
                    <a:cubicBezTo>
                      <a:pt x="43" y="31"/>
                      <a:pt x="42" y="29"/>
                      <a:pt x="41" y="27"/>
                    </a:cubicBezTo>
                    <a:cubicBezTo>
                      <a:pt x="41" y="27"/>
                      <a:pt x="41" y="27"/>
                      <a:pt x="41" y="27"/>
                    </a:cubicBezTo>
                    <a:cubicBezTo>
                      <a:pt x="40" y="26"/>
                      <a:pt x="40" y="26"/>
                      <a:pt x="40" y="26"/>
                    </a:cubicBezTo>
                    <a:cubicBezTo>
                      <a:pt x="40" y="26"/>
                      <a:pt x="40" y="25"/>
                      <a:pt x="39" y="24"/>
                    </a:cubicBezTo>
                    <a:cubicBezTo>
                      <a:pt x="38" y="22"/>
                      <a:pt x="36" y="19"/>
                      <a:pt x="35" y="17"/>
                    </a:cubicBezTo>
                    <a:cubicBezTo>
                      <a:pt x="33" y="14"/>
                      <a:pt x="31" y="12"/>
                      <a:pt x="29" y="10"/>
                    </a:cubicBezTo>
                    <a:cubicBezTo>
                      <a:pt x="29" y="4"/>
                      <a:pt x="29" y="4"/>
                      <a:pt x="29" y="4"/>
                    </a:cubicBezTo>
                    <a:cubicBezTo>
                      <a:pt x="30" y="5"/>
                      <a:pt x="31" y="6"/>
                      <a:pt x="32" y="6"/>
                    </a:cubicBezTo>
                    <a:cubicBezTo>
                      <a:pt x="34" y="9"/>
                      <a:pt x="37" y="11"/>
                      <a:pt x="38" y="14"/>
                    </a:cubicBezTo>
                    <a:cubicBezTo>
                      <a:pt x="40" y="16"/>
                      <a:pt x="42" y="19"/>
                      <a:pt x="43" y="22"/>
                    </a:cubicBezTo>
                    <a:cubicBezTo>
                      <a:pt x="44" y="23"/>
                      <a:pt x="44" y="23"/>
                      <a:pt x="44" y="24"/>
                    </a:cubicBezTo>
                    <a:cubicBezTo>
                      <a:pt x="45" y="25"/>
                      <a:pt x="45" y="25"/>
                      <a:pt x="45" y="25"/>
                    </a:cubicBezTo>
                    <a:cubicBezTo>
                      <a:pt x="45" y="25"/>
                      <a:pt x="45" y="25"/>
                      <a:pt x="45" y="25"/>
                    </a:cubicBezTo>
                    <a:cubicBezTo>
                      <a:pt x="45" y="25"/>
                      <a:pt x="45" y="25"/>
                      <a:pt x="45" y="25"/>
                    </a:cubicBezTo>
                    <a:cubicBezTo>
                      <a:pt x="47" y="29"/>
                      <a:pt x="50" y="34"/>
                      <a:pt x="53" y="35"/>
                    </a:cubicBezTo>
                    <a:cubicBezTo>
                      <a:pt x="54" y="35"/>
                      <a:pt x="55" y="36"/>
                      <a:pt x="55" y="38"/>
                    </a:cubicBezTo>
                    <a:cubicBezTo>
                      <a:pt x="55" y="39"/>
                      <a:pt x="54" y="40"/>
                      <a:pt x="52" y="40"/>
                    </a:cubicBezTo>
                    <a:cubicBezTo>
                      <a:pt x="49" y="39"/>
                      <a:pt x="46" y="38"/>
                      <a:pt x="43" y="37"/>
                    </a:cubicBezTo>
                    <a:cubicBezTo>
                      <a:pt x="40" y="36"/>
                      <a:pt x="37" y="34"/>
                      <a:pt x="34" y="32"/>
                    </a:cubicBezTo>
                    <a:cubicBezTo>
                      <a:pt x="32" y="30"/>
                      <a:pt x="30" y="29"/>
                      <a:pt x="29" y="27"/>
                    </a:cubicBezTo>
                    <a:lnTo>
                      <a:pt x="29" y="19"/>
                    </a:lnTo>
                    <a:close/>
                    <a:moveTo>
                      <a:pt x="22" y="11"/>
                    </a:moveTo>
                    <a:cubicBezTo>
                      <a:pt x="24" y="13"/>
                      <a:pt x="26" y="16"/>
                      <a:pt x="28" y="18"/>
                    </a:cubicBezTo>
                    <a:cubicBezTo>
                      <a:pt x="29" y="19"/>
                      <a:pt x="29" y="19"/>
                      <a:pt x="29" y="19"/>
                    </a:cubicBezTo>
                    <a:cubicBezTo>
                      <a:pt x="29" y="27"/>
                      <a:pt x="29" y="27"/>
                      <a:pt x="29" y="27"/>
                    </a:cubicBezTo>
                    <a:cubicBezTo>
                      <a:pt x="27" y="25"/>
                      <a:pt x="26" y="23"/>
                      <a:pt x="24" y="21"/>
                    </a:cubicBezTo>
                    <a:cubicBezTo>
                      <a:pt x="22" y="18"/>
                      <a:pt x="20" y="16"/>
                      <a:pt x="18" y="14"/>
                    </a:cubicBezTo>
                    <a:cubicBezTo>
                      <a:pt x="18" y="14"/>
                      <a:pt x="18" y="14"/>
                      <a:pt x="18" y="14"/>
                    </a:cubicBezTo>
                    <a:cubicBezTo>
                      <a:pt x="17" y="12"/>
                      <a:pt x="15" y="11"/>
                      <a:pt x="13" y="10"/>
                    </a:cubicBezTo>
                    <a:cubicBezTo>
                      <a:pt x="12" y="9"/>
                      <a:pt x="10" y="8"/>
                      <a:pt x="8" y="7"/>
                    </a:cubicBezTo>
                    <a:cubicBezTo>
                      <a:pt x="8" y="7"/>
                      <a:pt x="8" y="7"/>
                      <a:pt x="8" y="7"/>
                    </a:cubicBezTo>
                    <a:cubicBezTo>
                      <a:pt x="8" y="7"/>
                      <a:pt x="8" y="7"/>
                      <a:pt x="8" y="7"/>
                    </a:cubicBezTo>
                    <a:cubicBezTo>
                      <a:pt x="7" y="7"/>
                      <a:pt x="7" y="7"/>
                      <a:pt x="7" y="6"/>
                    </a:cubicBezTo>
                    <a:cubicBezTo>
                      <a:pt x="6" y="6"/>
                      <a:pt x="6" y="6"/>
                      <a:pt x="6" y="6"/>
                    </a:cubicBezTo>
                    <a:cubicBezTo>
                      <a:pt x="5" y="6"/>
                      <a:pt x="4" y="5"/>
                      <a:pt x="3" y="5"/>
                    </a:cubicBezTo>
                    <a:cubicBezTo>
                      <a:pt x="3" y="5"/>
                      <a:pt x="3" y="5"/>
                      <a:pt x="3" y="5"/>
                    </a:cubicBezTo>
                    <a:cubicBezTo>
                      <a:pt x="2" y="5"/>
                      <a:pt x="0" y="4"/>
                      <a:pt x="0" y="3"/>
                    </a:cubicBezTo>
                    <a:cubicBezTo>
                      <a:pt x="0" y="1"/>
                      <a:pt x="1" y="0"/>
                      <a:pt x="3" y="0"/>
                    </a:cubicBezTo>
                    <a:cubicBezTo>
                      <a:pt x="6" y="0"/>
                      <a:pt x="9" y="0"/>
                      <a:pt x="13" y="0"/>
                    </a:cubicBezTo>
                    <a:cubicBezTo>
                      <a:pt x="17" y="0"/>
                      <a:pt x="20" y="0"/>
                      <a:pt x="24" y="2"/>
                    </a:cubicBezTo>
                    <a:cubicBezTo>
                      <a:pt x="26" y="3"/>
                      <a:pt x="27" y="3"/>
                      <a:pt x="29" y="4"/>
                    </a:cubicBezTo>
                    <a:cubicBezTo>
                      <a:pt x="29" y="10"/>
                      <a:pt x="29" y="10"/>
                      <a:pt x="29" y="10"/>
                    </a:cubicBezTo>
                    <a:cubicBezTo>
                      <a:pt x="29" y="10"/>
                      <a:pt x="29" y="10"/>
                      <a:pt x="29" y="10"/>
                    </a:cubicBezTo>
                    <a:cubicBezTo>
                      <a:pt x="27" y="9"/>
                      <a:pt x="24" y="7"/>
                      <a:pt x="22" y="6"/>
                    </a:cubicBezTo>
                    <a:cubicBezTo>
                      <a:pt x="20" y="5"/>
                      <a:pt x="17" y="5"/>
                      <a:pt x="14" y="5"/>
                    </a:cubicBezTo>
                    <a:cubicBezTo>
                      <a:pt x="15" y="5"/>
                      <a:pt x="15" y="5"/>
                      <a:pt x="16" y="6"/>
                    </a:cubicBezTo>
                    <a:cubicBezTo>
                      <a:pt x="18" y="7"/>
                      <a:pt x="20" y="9"/>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2" name="Freeform 241"/>
              <p:cNvSpPr>
                <a:spLocks noEditPoints="1"/>
              </p:cNvSpPr>
              <p:nvPr/>
            </p:nvSpPr>
            <p:spPr bwMode="auto">
              <a:xfrm>
                <a:off x="7212024" y="3643335"/>
                <a:ext cx="157163" cy="106363"/>
              </a:xfrm>
              <a:custGeom>
                <a:avLst/>
                <a:gdLst>
                  <a:gd name="T0" fmla="*/ 35 w 70"/>
                  <a:gd name="T1" fmla="*/ 39 h 47"/>
                  <a:gd name="T2" fmla="*/ 50 w 70"/>
                  <a:gd name="T3" fmla="*/ 43 h 47"/>
                  <a:gd name="T4" fmla="*/ 61 w 70"/>
                  <a:gd name="T5" fmla="*/ 41 h 47"/>
                  <a:gd name="T6" fmla="*/ 61 w 70"/>
                  <a:gd name="T7" fmla="*/ 41 h 47"/>
                  <a:gd name="T8" fmla="*/ 53 w 70"/>
                  <a:gd name="T9" fmla="*/ 36 h 47"/>
                  <a:gd name="T10" fmla="*/ 40 w 70"/>
                  <a:gd name="T11" fmla="*/ 24 h 47"/>
                  <a:gd name="T12" fmla="*/ 40 w 70"/>
                  <a:gd name="T13" fmla="*/ 23 h 47"/>
                  <a:gd name="T14" fmla="*/ 35 w 70"/>
                  <a:gd name="T15" fmla="*/ 18 h 47"/>
                  <a:gd name="T16" fmla="*/ 35 w 70"/>
                  <a:gd name="T17" fmla="*/ 11 h 47"/>
                  <a:gd name="T18" fmla="*/ 36 w 70"/>
                  <a:gd name="T19" fmla="*/ 12 h 47"/>
                  <a:gd name="T20" fmla="*/ 36 w 70"/>
                  <a:gd name="T21" fmla="*/ 12 h 47"/>
                  <a:gd name="T22" fmla="*/ 36 w 70"/>
                  <a:gd name="T23" fmla="*/ 12 h 47"/>
                  <a:gd name="T24" fmla="*/ 43 w 70"/>
                  <a:gd name="T25" fmla="*/ 20 h 47"/>
                  <a:gd name="T26" fmla="*/ 44 w 70"/>
                  <a:gd name="T27" fmla="*/ 21 h 47"/>
                  <a:gd name="T28" fmla="*/ 55 w 70"/>
                  <a:gd name="T29" fmla="*/ 32 h 47"/>
                  <a:gd name="T30" fmla="*/ 62 w 70"/>
                  <a:gd name="T31" fmla="*/ 36 h 47"/>
                  <a:gd name="T32" fmla="*/ 68 w 70"/>
                  <a:gd name="T33" fmla="*/ 38 h 47"/>
                  <a:gd name="T34" fmla="*/ 68 w 70"/>
                  <a:gd name="T35" fmla="*/ 38 h 47"/>
                  <a:gd name="T36" fmla="*/ 70 w 70"/>
                  <a:gd name="T37" fmla="*/ 39 h 47"/>
                  <a:gd name="T38" fmla="*/ 69 w 70"/>
                  <a:gd name="T39" fmla="*/ 42 h 47"/>
                  <a:gd name="T40" fmla="*/ 50 w 70"/>
                  <a:gd name="T41" fmla="*/ 47 h 47"/>
                  <a:gd name="T42" fmla="*/ 35 w 70"/>
                  <a:gd name="T43" fmla="*/ 44 h 47"/>
                  <a:gd name="T44" fmla="*/ 35 w 70"/>
                  <a:gd name="T45" fmla="*/ 39 h 47"/>
                  <a:gd name="T46" fmla="*/ 15 w 70"/>
                  <a:gd name="T47" fmla="*/ 13 h 47"/>
                  <a:gd name="T48" fmla="*/ 18 w 70"/>
                  <a:gd name="T49" fmla="*/ 19 h 47"/>
                  <a:gd name="T50" fmla="*/ 33 w 70"/>
                  <a:gd name="T51" fmla="*/ 38 h 47"/>
                  <a:gd name="T52" fmla="*/ 35 w 70"/>
                  <a:gd name="T53" fmla="*/ 39 h 47"/>
                  <a:gd name="T54" fmla="*/ 35 w 70"/>
                  <a:gd name="T55" fmla="*/ 44 h 47"/>
                  <a:gd name="T56" fmla="*/ 31 w 70"/>
                  <a:gd name="T57" fmla="*/ 42 h 47"/>
                  <a:gd name="T58" fmla="*/ 14 w 70"/>
                  <a:gd name="T59" fmla="*/ 21 h 47"/>
                  <a:gd name="T60" fmla="*/ 11 w 70"/>
                  <a:gd name="T61" fmla="*/ 15 h 47"/>
                  <a:gd name="T62" fmla="*/ 11 w 70"/>
                  <a:gd name="T63" fmla="*/ 15 h 47"/>
                  <a:gd name="T64" fmla="*/ 11 w 70"/>
                  <a:gd name="T65" fmla="*/ 15 h 47"/>
                  <a:gd name="T66" fmla="*/ 8 w 70"/>
                  <a:gd name="T67" fmla="*/ 11 h 47"/>
                  <a:gd name="T68" fmla="*/ 4 w 70"/>
                  <a:gd name="T69" fmla="*/ 8 h 47"/>
                  <a:gd name="T70" fmla="*/ 4 w 70"/>
                  <a:gd name="T71" fmla="*/ 8 h 47"/>
                  <a:gd name="T72" fmla="*/ 4 w 70"/>
                  <a:gd name="T73" fmla="*/ 8 h 47"/>
                  <a:gd name="T74" fmla="*/ 4 w 70"/>
                  <a:gd name="T75" fmla="*/ 7 h 47"/>
                  <a:gd name="T76" fmla="*/ 4 w 70"/>
                  <a:gd name="T77" fmla="*/ 7 h 47"/>
                  <a:gd name="T78" fmla="*/ 4 w 70"/>
                  <a:gd name="T79" fmla="*/ 7 h 47"/>
                  <a:gd name="T80" fmla="*/ 3 w 70"/>
                  <a:gd name="T81" fmla="*/ 6 h 47"/>
                  <a:gd name="T82" fmla="*/ 0 w 70"/>
                  <a:gd name="T83" fmla="*/ 3 h 47"/>
                  <a:gd name="T84" fmla="*/ 2 w 70"/>
                  <a:gd name="T85" fmla="*/ 1 h 47"/>
                  <a:gd name="T86" fmla="*/ 15 w 70"/>
                  <a:gd name="T87" fmla="*/ 1 h 47"/>
                  <a:gd name="T88" fmla="*/ 27 w 70"/>
                  <a:gd name="T89" fmla="*/ 5 h 47"/>
                  <a:gd name="T90" fmla="*/ 35 w 70"/>
                  <a:gd name="T91" fmla="*/ 11 h 47"/>
                  <a:gd name="T92" fmla="*/ 35 w 70"/>
                  <a:gd name="T93" fmla="*/ 18 h 47"/>
                  <a:gd name="T94" fmla="*/ 33 w 70"/>
                  <a:gd name="T95" fmla="*/ 15 h 47"/>
                  <a:gd name="T96" fmla="*/ 33 w 70"/>
                  <a:gd name="T97" fmla="*/ 15 h 47"/>
                  <a:gd name="T98" fmla="*/ 24 w 70"/>
                  <a:gd name="T99" fmla="*/ 9 h 47"/>
                  <a:gd name="T100" fmla="*/ 14 w 70"/>
                  <a:gd name="T101" fmla="*/ 6 h 47"/>
                  <a:gd name="T102" fmla="*/ 9 w 70"/>
                  <a:gd name="T103" fmla="*/ 5 h 47"/>
                  <a:gd name="T104" fmla="*/ 12 w 70"/>
                  <a:gd name="T105" fmla="*/ 8 h 47"/>
                  <a:gd name="T106" fmla="*/ 15 w 70"/>
                  <a:gd name="T107" fmla="*/ 1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47">
                    <a:moveTo>
                      <a:pt x="35" y="39"/>
                    </a:moveTo>
                    <a:cubicBezTo>
                      <a:pt x="40" y="41"/>
                      <a:pt x="45" y="43"/>
                      <a:pt x="50" y="43"/>
                    </a:cubicBezTo>
                    <a:cubicBezTo>
                      <a:pt x="54" y="43"/>
                      <a:pt x="57" y="42"/>
                      <a:pt x="61" y="41"/>
                    </a:cubicBezTo>
                    <a:cubicBezTo>
                      <a:pt x="61" y="41"/>
                      <a:pt x="61" y="41"/>
                      <a:pt x="61" y="41"/>
                    </a:cubicBezTo>
                    <a:cubicBezTo>
                      <a:pt x="58" y="39"/>
                      <a:pt x="55" y="38"/>
                      <a:pt x="53" y="36"/>
                    </a:cubicBezTo>
                    <a:cubicBezTo>
                      <a:pt x="47" y="33"/>
                      <a:pt x="43" y="28"/>
                      <a:pt x="40" y="24"/>
                    </a:cubicBezTo>
                    <a:cubicBezTo>
                      <a:pt x="40" y="23"/>
                      <a:pt x="40" y="23"/>
                      <a:pt x="40" y="23"/>
                    </a:cubicBezTo>
                    <a:cubicBezTo>
                      <a:pt x="38" y="21"/>
                      <a:pt x="37" y="19"/>
                      <a:pt x="35" y="18"/>
                    </a:cubicBezTo>
                    <a:cubicBezTo>
                      <a:pt x="35" y="11"/>
                      <a:pt x="35" y="11"/>
                      <a:pt x="35" y="11"/>
                    </a:cubicBezTo>
                    <a:cubicBezTo>
                      <a:pt x="35" y="11"/>
                      <a:pt x="36" y="12"/>
                      <a:pt x="36" y="12"/>
                    </a:cubicBezTo>
                    <a:cubicBezTo>
                      <a:pt x="36" y="12"/>
                      <a:pt x="36" y="12"/>
                      <a:pt x="36" y="12"/>
                    </a:cubicBezTo>
                    <a:cubicBezTo>
                      <a:pt x="36" y="12"/>
                      <a:pt x="36" y="12"/>
                      <a:pt x="36" y="12"/>
                    </a:cubicBezTo>
                    <a:cubicBezTo>
                      <a:pt x="39" y="14"/>
                      <a:pt x="41" y="17"/>
                      <a:pt x="43" y="20"/>
                    </a:cubicBezTo>
                    <a:cubicBezTo>
                      <a:pt x="44" y="21"/>
                      <a:pt x="44" y="21"/>
                      <a:pt x="44" y="21"/>
                    </a:cubicBezTo>
                    <a:cubicBezTo>
                      <a:pt x="47" y="25"/>
                      <a:pt x="51" y="30"/>
                      <a:pt x="55" y="32"/>
                    </a:cubicBezTo>
                    <a:cubicBezTo>
                      <a:pt x="57" y="34"/>
                      <a:pt x="60" y="35"/>
                      <a:pt x="62" y="36"/>
                    </a:cubicBezTo>
                    <a:cubicBezTo>
                      <a:pt x="64" y="37"/>
                      <a:pt x="66" y="38"/>
                      <a:pt x="68" y="38"/>
                    </a:cubicBezTo>
                    <a:cubicBezTo>
                      <a:pt x="68" y="38"/>
                      <a:pt x="68" y="38"/>
                      <a:pt x="68" y="38"/>
                    </a:cubicBezTo>
                    <a:cubicBezTo>
                      <a:pt x="69" y="38"/>
                      <a:pt x="69" y="38"/>
                      <a:pt x="70" y="39"/>
                    </a:cubicBezTo>
                    <a:cubicBezTo>
                      <a:pt x="70" y="40"/>
                      <a:pt x="70" y="41"/>
                      <a:pt x="69" y="42"/>
                    </a:cubicBezTo>
                    <a:cubicBezTo>
                      <a:pt x="63" y="46"/>
                      <a:pt x="57" y="47"/>
                      <a:pt x="50" y="47"/>
                    </a:cubicBezTo>
                    <a:cubicBezTo>
                      <a:pt x="45" y="47"/>
                      <a:pt x="40" y="46"/>
                      <a:pt x="35" y="44"/>
                    </a:cubicBezTo>
                    <a:lnTo>
                      <a:pt x="35" y="39"/>
                    </a:lnTo>
                    <a:close/>
                    <a:moveTo>
                      <a:pt x="15" y="13"/>
                    </a:moveTo>
                    <a:cubicBezTo>
                      <a:pt x="16" y="15"/>
                      <a:pt x="17" y="17"/>
                      <a:pt x="18" y="19"/>
                    </a:cubicBezTo>
                    <a:cubicBezTo>
                      <a:pt x="22" y="26"/>
                      <a:pt x="26" y="33"/>
                      <a:pt x="33" y="38"/>
                    </a:cubicBezTo>
                    <a:cubicBezTo>
                      <a:pt x="34" y="38"/>
                      <a:pt x="34" y="38"/>
                      <a:pt x="35" y="39"/>
                    </a:cubicBezTo>
                    <a:cubicBezTo>
                      <a:pt x="35" y="44"/>
                      <a:pt x="35" y="44"/>
                      <a:pt x="35" y="44"/>
                    </a:cubicBezTo>
                    <a:cubicBezTo>
                      <a:pt x="34" y="43"/>
                      <a:pt x="32" y="43"/>
                      <a:pt x="31" y="42"/>
                    </a:cubicBezTo>
                    <a:cubicBezTo>
                      <a:pt x="22" y="37"/>
                      <a:pt x="18" y="29"/>
                      <a:pt x="14" y="21"/>
                    </a:cubicBezTo>
                    <a:cubicBezTo>
                      <a:pt x="13" y="19"/>
                      <a:pt x="12" y="17"/>
                      <a:pt x="11" y="15"/>
                    </a:cubicBezTo>
                    <a:cubicBezTo>
                      <a:pt x="11" y="15"/>
                      <a:pt x="11" y="15"/>
                      <a:pt x="11" y="15"/>
                    </a:cubicBezTo>
                    <a:cubicBezTo>
                      <a:pt x="11" y="15"/>
                      <a:pt x="11" y="15"/>
                      <a:pt x="11" y="15"/>
                    </a:cubicBezTo>
                    <a:cubicBezTo>
                      <a:pt x="10" y="14"/>
                      <a:pt x="9" y="12"/>
                      <a:pt x="8" y="11"/>
                    </a:cubicBezTo>
                    <a:cubicBezTo>
                      <a:pt x="7" y="10"/>
                      <a:pt x="6" y="9"/>
                      <a:pt x="4" y="8"/>
                    </a:cubicBezTo>
                    <a:cubicBezTo>
                      <a:pt x="4" y="8"/>
                      <a:pt x="4" y="8"/>
                      <a:pt x="4" y="8"/>
                    </a:cubicBezTo>
                    <a:cubicBezTo>
                      <a:pt x="4" y="8"/>
                      <a:pt x="4" y="8"/>
                      <a:pt x="4" y="8"/>
                    </a:cubicBezTo>
                    <a:cubicBezTo>
                      <a:pt x="4" y="7"/>
                      <a:pt x="4" y="7"/>
                      <a:pt x="4" y="7"/>
                    </a:cubicBezTo>
                    <a:cubicBezTo>
                      <a:pt x="4" y="7"/>
                      <a:pt x="4" y="7"/>
                      <a:pt x="4" y="7"/>
                    </a:cubicBezTo>
                    <a:cubicBezTo>
                      <a:pt x="4" y="7"/>
                      <a:pt x="4" y="7"/>
                      <a:pt x="4" y="7"/>
                    </a:cubicBezTo>
                    <a:cubicBezTo>
                      <a:pt x="3" y="7"/>
                      <a:pt x="3" y="6"/>
                      <a:pt x="3" y="6"/>
                    </a:cubicBezTo>
                    <a:cubicBezTo>
                      <a:pt x="1" y="6"/>
                      <a:pt x="0" y="5"/>
                      <a:pt x="0" y="3"/>
                    </a:cubicBezTo>
                    <a:cubicBezTo>
                      <a:pt x="0" y="2"/>
                      <a:pt x="1" y="1"/>
                      <a:pt x="2" y="1"/>
                    </a:cubicBezTo>
                    <a:cubicBezTo>
                      <a:pt x="7" y="0"/>
                      <a:pt x="11" y="1"/>
                      <a:pt x="15" y="1"/>
                    </a:cubicBezTo>
                    <a:cubicBezTo>
                      <a:pt x="19" y="2"/>
                      <a:pt x="23" y="3"/>
                      <a:pt x="27" y="5"/>
                    </a:cubicBezTo>
                    <a:cubicBezTo>
                      <a:pt x="30" y="7"/>
                      <a:pt x="33" y="9"/>
                      <a:pt x="35" y="11"/>
                    </a:cubicBezTo>
                    <a:cubicBezTo>
                      <a:pt x="35" y="18"/>
                      <a:pt x="35" y="18"/>
                      <a:pt x="35" y="18"/>
                    </a:cubicBezTo>
                    <a:cubicBezTo>
                      <a:pt x="34" y="17"/>
                      <a:pt x="34" y="16"/>
                      <a:pt x="33" y="15"/>
                    </a:cubicBezTo>
                    <a:cubicBezTo>
                      <a:pt x="33" y="15"/>
                      <a:pt x="33" y="15"/>
                      <a:pt x="33" y="15"/>
                    </a:cubicBezTo>
                    <a:cubicBezTo>
                      <a:pt x="30" y="13"/>
                      <a:pt x="28" y="11"/>
                      <a:pt x="24" y="9"/>
                    </a:cubicBezTo>
                    <a:cubicBezTo>
                      <a:pt x="21" y="8"/>
                      <a:pt x="18" y="7"/>
                      <a:pt x="14" y="6"/>
                    </a:cubicBezTo>
                    <a:cubicBezTo>
                      <a:pt x="13" y="6"/>
                      <a:pt x="11" y="6"/>
                      <a:pt x="9" y="5"/>
                    </a:cubicBezTo>
                    <a:cubicBezTo>
                      <a:pt x="10" y="6"/>
                      <a:pt x="11" y="7"/>
                      <a:pt x="12" y="8"/>
                    </a:cubicBezTo>
                    <a:cubicBezTo>
                      <a:pt x="13" y="10"/>
                      <a:pt x="14" y="11"/>
                      <a:pt x="1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3" name="Freeform 242"/>
              <p:cNvSpPr>
                <a:spLocks noEditPoints="1"/>
              </p:cNvSpPr>
              <p:nvPr/>
            </p:nvSpPr>
            <p:spPr bwMode="auto">
              <a:xfrm>
                <a:off x="7270761" y="3560785"/>
                <a:ext cx="107950" cy="79375"/>
              </a:xfrm>
              <a:custGeom>
                <a:avLst/>
                <a:gdLst>
                  <a:gd name="T0" fmla="*/ 25 w 48"/>
                  <a:gd name="T1" fmla="*/ 16 h 35"/>
                  <a:gd name="T2" fmla="*/ 32 w 48"/>
                  <a:gd name="T3" fmla="*/ 24 h 35"/>
                  <a:gd name="T4" fmla="*/ 37 w 48"/>
                  <a:gd name="T5" fmla="*/ 27 h 35"/>
                  <a:gd name="T6" fmla="*/ 35 w 48"/>
                  <a:gd name="T7" fmla="*/ 24 h 35"/>
                  <a:gd name="T8" fmla="*/ 35 w 48"/>
                  <a:gd name="T9" fmla="*/ 24 h 35"/>
                  <a:gd name="T10" fmla="*/ 34 w 48"/>
                  <a:gd name="T11" fmla="*/ 23 h 35"/>
                  <a:gd name="T12" fmla="*/ 34 w 48"/>
                  <a:gd name="T13" fmla="*/ 23 h 35"/>
                  <a:gd name="T14" fmla="*/ 33 w 48"/>
                  <a:gd name="T15" fmla="*/ 21 h 35"/>
                  <a:gd name="T16" fmla="*/ 30 w 48"/>
                  <a:gd name="T17" fmla="*/ 15 h 35"/>
                  <a:gd name="T18" fmla="*/ 25 w 48"/>
                  <a:gd name="T19" fmla="*/ 10 h 35"/>
                  <a:gd name="T20" fmla="*/ 25 w 48"/>
                  <a:gd name="T21" fmla="*/ 4 h 35"/>
                  <a:gd name="T22" fmla="*/ 28 w 48"/>
                  <a:gd name="T23" fmla="*/ 5 h 35"/>
                  <a:gd name="T24" fmla="*/ 33 w 48"/>
                  <a:gd name="T25" fmla="*/ 12 h 35"/>
                  <a:gd name="T26" fmla="*/ 38 w 48"/>
                  <a:gd name="T27" fmla="*/ 19 h 35"/>
                  <a:gd name="T28" fmla="*/ 39 w 48"/>
                  <a:gd name="T29" fmla="*/ 21 h 35"/>
                  <a:gd name="T30" fmla="*/ 39 w 48"/>
                  <a:gd name="T31" fmla="*/ 21 h 35"/>
                  <a:gd name="T32" fmla="*/ 39 w 48"/>
                  <a:gd name="T33" fmla="*/ 21 h 35"/>
                  <a:gd name="T34" fmla="*/ 39 w 48"/>
                  <a:gd name="T35" fmla="*/ 22 h 35"/>
                  <a:gd name="T36" fmla="*/ 39 w 48"/>
                  <a:gd name="T37" fmla="*/ 22 h 35"/>
                  <a:gd name="T38" fmla="*/ 39 w 48"/>
                  <a:gd name="T39" fmla="*/ 22 h 35"/>
                  <a:gd name="T40" fmla="*/ 46 w 48"/>
                  <a:gd name="T41" fmla="*/ 30 h 35"/>
                  <a:gd name="T42" fmla="*/ 48 w 48"/>
                  <a:gd name="T43" fmla="*/ 32 h 35"/>
                  <a:gd name="T44" fmla="*/ 45 w 48"/>
                  <a:gd name="T45" fmla="*/ 35 h 35"/>
                  <a:gd name="T46" fmla="*/ 37 w 48"/>
                  <a:gd name="T47" fmla="*/ 32 h 35"/>
                  <a:gd name="T48" fmla="*/ 29 w 48"/>
                  <a:gd name="T49" fmla="*/ 28 h 35"/>
                  <a:gd name="T50" fmla="*/ 25 w 48"/>
                  <a:gd name="T51" fmla="*/ 24 h 35"/>
                  <a:gd name="T52" fmla="*/ 25 w 48"/>
                  <a:gd name="T53" fmla="*/ 16 h 35"/>
                  <a:gd name="T54" fmla="*/ 19 w 48"/>
                  <a:gd name="T55" fmla="*/ 6 h 35"/>
                  <a:gd name="T56" fmla="*/ 14 w 48"/>
                  <a:gd name="T57" fmla="*/ 5 h 35"/>
                  <a:gd name="T58" fmla="*/ 14 w 48"/>
                  <a:gd name="T59" fmla="*/ 5 h 35"/>
                  <a:gd name="T60" fmla="*/ 19 w 48"/>
                  <a:gd name="T61" fmla="*/ 9 h 35"/>
                  <a:gd name="T62" fmla="*/ 19 w 48"/>
                  <a:gd name="T63" fmla="*/ 9 h 35"/>
                  <a:gd name="T64" fmla="*/ 24 w 48"/>
                  <a:gd name="T65" fmla="*/ 15 h 35"/>
                  <a:gd name="T66" fmla="*/ 25 w 48"/>
                  <a:gd name="T67" fmla="*/ 16 h 35"/>
                  <a:gd name="T68" fmla="*/ 25 w 48"/>
                  <a:gd name="T69" fmla="*/ 24 h 35"/>
                  <a:gd name="T70" fmla="*/ 21 w 48"/>
                  <a:gd name="T71" fmla="*/ 18 h 35"/>
                  <a:gd name="T72" fmla="*/ 16 w 48"/>
                  <a:gd name="T73" fmla="*/ 12 h 35"/>
                  <a:gd name="T74" fmla="*/ 16 w 48"/>
                  <a:gd name="T75" fmla="*/ 12 h 35"/>
                  <a:gd name="T76" fmla="*/ 16 w 48"/>
                  <a:gd name="T77" fmla="*/ 12 h 35"/>
                  <a:gd name="T78" fmla="*/ 12 w 48"/>
                  <a:gd name="T79" fmla="*/ 9 h 35"/>
                  <a:gd name="T80" fmla="*/ 7 w 48"/>
                  <a:gd name="T81" fmla="*/ 6 h 35"/>
                  <a:gd name="T82" fmla="*/ 6 w 48"/>
                  <a:gd name="T83" fmla="*/ 6 h 35"/>
                  <a:gd name="T84" fmla="*/ 6 w 48"/>
                  <a:gd name="T85" fmla="*/ 6 h 35"/>
                  <a:gd name="T86" fmla="*/ 3 w 48"/>
                  <a:gd name="T87" fmla="*/ 5 h 35"/>
                  <a:gd name="T88" fmla="*/ 3 w 48"/>
                  <a:gd name="T89" fmla="*/ 5 h 35"/>
                  <a:gd name="T90" fmla="*/ 0 w 48"/>
                  <a:gd name="T91" fmla="*/ 3 h 35"/>
                  <a:gd name="T92" fmla="*/ 2 w 48"/>
                  <a:gd name="T93" fmla="*/ 0 h 35"/>
                  <a:gd name="T94" fmla="*/ 11 w 48"/>
                  <a:gd name="T95" fmla="*/ 0 h 35"/>
                  <a:gd name="T96" fmla="*/ 11 w 48"/>
                  <a:gd name="T97" fmla="*/ 0 h 35"/>
                  <a:gd name="T98" fmla="*/ 21 w 48"/>
                  <a:gd name="T99" fmla="*/ 1 h 35"/>
                  <a:gd name="T100" fmla="*/ 25 w 48"/>
                  <a:gd name="T101" fmla="*/ 4 h 35"/>
                  <a:gd name="T102" fmla="*/ 25 w 48"/>
                  <a:gd name="T103" fmla="*/ 10 h 35"/>
                  <a:gd name="T104" fmla="*/ 25 w 48"/>
                  <a:gd name="T105" fmla="*/ 9 h 35"/>
                  <a:gd name="T106" fmla="*/ 19 w 48"/>
                  <a:gd name="T10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35">
                    <a:moveTo>
                      <a:pt x="25" y="16"/>
                    </a:moveTo>
                    <a:cubicBezTo>
                      <a:pt x="27" y="19"/>
                      <a:pt x="29" y="22"/>
                      <a:pt x="32" y="24"/>
                    </a:cubicBezTo>
                    <a:cubicBezTo>
                      <a:pt x="34" y="25"/>
                      <a:pt x="35" y="26"/>
                      <a:pt x="37" y="27"/>
                    </a:cubicBezTo>
                    <a:cubicBezTo>
                      <a:pt x="36" y="26"/>
                      <a:pt x="35" y="25"/>
                      <a:pt x="35" y="24"/>
                    </a:cubicBezTo>
                    <a:cubicBezTo>
                      <a:pt x="35" y="24"/>
                      <a:pt x="35" y="24"/>
                      <a:pt x="35" y="24"/>
                    </a:cubicBezTo>
                    <a:cubicBezTo>
                      <a:pt x="34" y="23"/>
                      <a:pt x="34" y="23"/>
                      <a:pt x="34" y="23"/>
                    </a:cubicBezTo>
                    <a:cubicBezTo>
                      <a:pt x="34" y="23"/>
                      <a:pt x="34" y="23"/>
                      <a:pt x="34" y="23"/>
                    </a:cubicBezTo>
                    <a:cubicBezTo>
                      <a:pt x="33" y="21"/>
                      <a:pt x="33" y="21"/>
                      <a:pt x="33" y="21"/>
                    </a:cubicBezTo>
                    <a:cubicBezTo>
                      <a:pt x="32" y="19"/>
                      <a:pt x="31" y="17"/>
                      <a:pt x="30" y="15"/>
                    </a:cubicBezTo>
                    <a:cubicBezTo>
                      <a:pt x="28" y="13"/>
                      <a:pt x="27" y="11"/>
                      <a:pt x="25" y="10"/>
                    </a:cubicBezTo>
                    <a:cubicBezTo>
                      <a:pt x="25" y="4"/>
                      <a:pt x="25" y="4"/>
                      <a:pt x="25" y="4"/>
                    </a:cubicBezTo>
                    <a:cubicBezTo>
                      <a:pt x="26" y="4"/>
                      <a:pt x="27" y="5"/>
                      <a:pt x="28" y="5"/>
                    </a:cubicBezTo>
                    <a:cubicBezTo>
                      <a:pt x="30" y="7"/>
                      <a:pt x="32" y="10"/>
                      <a:pt x="33" y="12"/>
                    </a:cubicBezTo>
                    <a:cubicBezTo>
                      <a:pt x="35" y="14"/>
                      <a:pt x="36" y="17"/>
                      <a:pt x="38" y="19"/>
                    </a:cubicBezTo>
                    <a:cubicBezTo>
                      <a:pt x="38" y="19"/>
                      <a:pt x="38" y="20"/>
                      <a:pt x="39" y="21"/>
                    </a:cubicBezTo>
                    <a:cubicBezTo>
                      <a:pt x="39" y="21"/>
                      <a:pt x="39" y="21"/>
                      <a:pt x="39" y="21"/>
                    </a:cubicBezTo>
                    <a:cubicBezTo>
                      <a:pt x="39" y="21"/>
                      <a:pt x="39" y="21"/>
                      <a:pt x="39" y="21"/>
                    </a:cubicBezTo>
                    <a:cubicBezTo>
                      <a:pt x="39" y="22"/>
                      <a:pt x="39" y="22"/>
                      <a:pt x="39" y="22"/>
                    </a:cubicBezTo>
                    <a:cubicBezTo>
                      <a:pt x="39" y="22"/>
                      <a:pt x="39" y="22"/>
                      <a:pt x="39" y="22"/>
                    </a:cubicBezTo>
                    <a:cubicBezTo>
                      <a:pt x="39" y="22"/>
                      <a:pt x="39" y="22"/>
                      <a:pt x="39" y="22"/>
                    </a:cubicBezTo>
                    <a:cubicBezTo>
                      <a:pt x="41" y="25"/>
                      <a:pt x="43" y="29"/>
                      <a:pt x="46" y="30"/>
                    </a:cubicBezTo>
                    <a:cubicBezTo>
                      <a:pt x="47" y="30"/>
                      <a:pt x="48" y="31"/>
                      <a:pt x="48" y="32"/>
                    </a:cubicBezTo>
                    <a:cubicBezTo>
                      <a:pt x="47" y="34"/>
                      <a:pt x="46" y="35"/>
                      <a:pt x="45" y="35"/>
                    </a:cubicBezTo>
                    <a:cubicBezTo>
                      <a:pt x="42" y="34"/>
                      <a:pt x="39" y="33"/>
                      <a:pt x="37" y="32"/>
                    </a:cubicBezTo>
                    <a:cubicBezTo>
                      <a:pt x="34" y="31"/>
                      <a:pt x="31" y="30"/>
                      <a:pt x="29" y="28"/>
                    </a:cubicBezTo>
                    <a:cubicBezTo>
                      <a:pt x="28" y="27"/>
                      <a:pt x="26" y="25"/>
                      <a:pt x="25" y="24"/>
                    </a:cubicBezTo>
                    <a:lnTo>
                      <a:pt x="25" y="16"/>
                    </a:lnTo>
                    <a:close/>
                    <a:moveTo>
                      <a:pt x="19" y="6"/>
                    </a:moveTo>
                    <a:cubicBezTo>
                      <a:pt x="17" y="5"/>
                      <a:pt x="16" y="5"/>
                      <a:pt x="14" y="5"/>
                    </a:cubicBezTo>
                    <a:cubicBezTo>
                      <a:pt x="14" y="5"/>
                      <a:pt x="14" y="5"/>
                      <a:pt x="14" y="5"/>
                    </a:cubicBezTo>
                    <a:cubicBezTo>
                      <a:pt x="16" y="6"/>
                      <a:pt x="18" y="7"/>
                      <a:pt x="19" y="9"/>
                    </a:cubicBezTo>
                    <a:cubicBezTo>
                      <a:pt x="19" y="9"/>
                      <a:pt x="19" y="9"/>
                      <a:pt x="19" y="9"/>
                    </a:cubicBezTo>
                    <a:cubicBezTo>
                      <a:pt x="21" y="11"/>
                      <a:pt x="23" y="13"/>
                      <a:pt x="24" y="15"/>
                    </a:cubicBezTo>
                    <a:cubicBezTo>
                      <a:pt x="25" y="16"/>
                      <a:pt x="25" y="16"/>
                      <a:pt x="25" y="16"/>
                    </a:cubicBezTo>
                    <a:cubicBezTo>
                      <a:pt x="25" y="24"/>
                      <a:pt x="25" y="24"/>
                      <a:pt x="25" y="24"/>
                    </a:cubicBezTo>
                    <a:cubicBezTo>
                      <a:pt x="24" y="22"/>
                      <a:pt x="22" y="20"/>
                      <a:pt x="21" y="18"/>
                    </a:cubicBezTo>
                    <a:cubicBezTo>
                      <a:pt x="19" y="16"/>
                      <a:pt x="17" y="14"/>
                      <a:pt x="16" y="12"/>
                    </a:cubicBezTo>
                    <a:cubicBezTo>
                      <a:pt x="16" y="12"/>
                      <a:pt x="16" y="12"/>
                      <a:pt x="16" y="12"/>
                    </a:cubicBezTo>
                    <a:cubicBezTo>
                      <a:pt x="16" y="12"/>
                      <a:pt x="16" y="12"/>
                      <a:pt x="16" y="12"/>
                    </a:cubicBezTo>
                    <a:cubicBezTo>
                      <a:pt x="15" y="11"/>
                      <a:pt x="13" y="10"/>
                      <a:pt x="12" y="9"/>
                    </a:cubicBezTo>
                    <a:cubicBezTo>
                      <a:pt x="10" y="8"/>
                      <a:pt x="8" y="7"/>
                      <a:pt x="7" y="6"/>
                    </a:cubicBezTo>
                    <a:cubicBezTo>
                      <a:pt x="6" y="6"/>
                      <a:pt x="6" y="6"/>
                      <a:pt x="6" y="6"/>
                    </a:cubicBezTo>
                    <a:cubicBezTo>
                      <a:pt x="6" y="6"/>
                      <a:pt x="6" y="6"/>
                      <a:pt x="6" y="6"/>
                    </a:cubicBezTo>
                    <a:cubicBezTo>
                      <a:pt x="5" y="5"/>
                      <a:pt x="3" y="5"/>
                      <a:pt x="3" y="5"/>
                    </a:cubicBezTo>
                    <a:cubicBezTo>
                      <a:pt x="3" y="5"/>
                      <a:pt x="3" y="5"/>
                      <a:pt x="3" y="5"/>
                    </a:cubicBezTo>
                    <a:cubicBezTo>
                      <a:pt x="2" y="5"/>
                      <a:pt x="0" y="4"/>
                      <a:pt x="0" y="3"/>
                    </a:cubicBezTo>
                    <a:cubicBezTo>
                      <a:pt x="0" y="1"/>
                      <a:pt x="1" y="0"/>
                      <a:pt x="2" y="0"/>
                    </a:cubicBezTo>
                    <a:cubicBezTo>
                      <a:pt x="5" y="0"/>
                      <a:pt x="8" y="0"/>
                      <a:pt x="11" y="0"/>
                    </a:cubicBezTo>
                    <a:cubicBezTo>
                      <a:pt x="11" y="0"/>
                      <a:pt x="11" y="0"/>
                      <a:pt x="11" y="0"/>
                    </a:cubicBezTo>
                    <a:cubicBezTo>
                      <a:pt x="15" y="0"/>
                      <a:pt x="18" y="0"/>
                      <a:pt x="21" y="1"/>
                    </a:cubicBezTo>
                    <a:cubicBezTo>
                      <a:pt x="22" y="2"/>
                      <a:pt x="24" y="3"/>
                      <a:pt x="25" y="4"/>
                    </a:cubicBezTo>
                    <a:cubicBezTo>
                      <a:pt x="25" y="10"/>
                      <a:pt x="25" y="10"/>
                      <a:pt x="25" y="10"/>
                    </a:cubicBezTo>
                    <a:cubicBezTo>
                      <a:pt x="25" y="10"/>
                      <a:pt x="25" y="9"/>
                      <a:pt x="25" y="9"/>
                    </a:cubicBezTo>
                    <a:cubicBezTo>
                      <a:pt x="23" y="8"/>
                      <a:pt x="21" y="7"/>
                      <a:pt x="1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4" name="Freeform 243"/>
              <p:cNvSpPr>
                <a:spLocks noEditPoints="1"/>
              </p:cNvSpPr>
              <p:nvPr/>
            </p:nvSpPr>
            <p:spPr bwMode="auto">
              <a:xfrm>
                <a:off x="7231074" y="3560785"/>
                <a:ext cx="141288" cy="92076"/>
              </a:xfrm>
              <a:custGeom>
                <a:avLst/>
                <a:gdLst>
                  <a:gd name="T0" fmla="*/ 31 w 62"/>
                  <a:gd name="T1" fmla="*/ 9 h 41"/>
                  <a:gd name="T2" fmla="*/ 32 w 62"/>
                  <a:gd name="T3" fmla="*/ 10 h 41"/>
                  <a:gd name="T4" fmla="*/ 38 w 62"/>
                  <a:gd name="T5" fmla="*/ 17 h 41"/>
                  <a:gd name="T6" fmla="*/ 38 w 62"/>
                  <a:gd name="T7" fmla="*/ 17 h 41"/>
                  <a:gd name="T8" fmla="*/ 38 w 62"/>
                  <a:gd name="T9" fmla="*/ 18 h 41"/>
                  <a:gd name="T10" fmla="*/ 39 w 62"/>
                  <a:gd name="T11" fmla="*/ 18 h 41"/>
                  <a:gd name="T12" fmla="*/ 48 w 62"/>
                  <a:gd name="T13" fmla="*/ 28 h 41"/>
                  <a:gd name="T14" fmla="*/ 54 w 62"/>
                  <a:gd name="T15" fmla="*/ 31 h 41"/>
                  <a:gd name="T16" fmla="*/ 59 w 62"/>
                  <a:gd name="T17" fmla="*/ 32 h 41"/>
                  <a:gd name="T18" fmla="*/ 59 w 62"/>
                  <a:gd name="T19" fmla="*/ 32 h 41"/>
                  <a:gd name="T20" fmla="*/ 61 w 62"/>
                  <a:gd name="T21" fmla="*/ 33 h 41"/>
                  <a:gd name="T22" fmla="*/ 60 w 62"/>
                  <a:gd name="T23" fmla="*/ 37 h 41"/>
                  <a:gd name="T24" fmla="*/ 44 w 62"/>
                  <a:gd name="T25" fmla="*/ 41 h 41"/>
                  <a:gd name="T26" fmla="*/ 31 w 62"/>
                  <a:gd name="T27" fmla="*/ 38 h 41"/>
                  <a:gd name="T28" fmla="*/ 31 w 62"/>
                  <a:gd name="T29" fmla="*/ 33 h 41"/>
                  <a:gd name="T30" fmla="*/ 44 w 62"/>
                  <a:gd name="T31" fmla="*/ 36 h 41"/>
                  <a:gd name="T32" fmla="*/ 52 w 62"/>
                  <a:gd name="T33" fmla="*/ 35 h 41"/>
                  <a:gd name="T34" fmla="*/ 46 w 62"/>
                  <a:gd name="T35" fmla="*/ 32 h 41"/>
                  <a:gd name="T36" fmla="*/ 35 w 62"/>
                  <a:gd name="T37" fmla="*/ 21 h 41"/>
                  <a:gd name="T38" fmla="*/ 35 w 62"/>
                  <a:gd name="T39" fmla="*/ 21 h 41"/>
                  <a:gd name="T40" fmla="*/ 35 w 62"/>
                  <a:gd name="T41" fmla="*/ 20 h 41"/>
                  <a:gd name="T42" fmla="*/ 35 w 62"/>
                  <a:gd name="T43" fmla="*/ 20 h 41"/>
                  <a:gd name="T44" fmla="*/ 35 w 62"/>
                  <a:gd name="T45" fmla="*/ 20 h 41"/>
                  <a:gd name="T46" fmla="*/ 31 w 62"/>
                  <a:gd name="T47" fmla="*/ 16 h 41"/>
                  <a:gd name="T48" fmla="*/ 31 w 62"/>
                  <a:gd name="T49" fmla="*/ 9 h 41"/>
                  <a:gd name="T50" fmla="*/ 4 w 62"/>
                  <a:gd name="T51" fmla="*/ 7 h 41"/>
                  <a:gd name="T52" fmla="*/ 3 w 62"/>
                  <a:gd name="T53" fmla="*/ 5 h 41"/>
                  <a:gd name="T54" fmla="*/ 1 w 62"/>
                  <a:gd name="T55" fmla="*/ 3 h 41"/>
                  <a:gd name="T56" fmla="*/ 3 w 62"/>
                  <a:gd name="T57" fmla="*/ 1 h 41"/>
                  <a:gd name="T58" fmla="*/ 14 w 62"/>
                  <a:gd name="T59" fmla="*/ 1 h 41"/>
                  <a:gd name="T60" fmla="*/ 24 w 62"/>
                  <a:gd name="T61" fmla="*/ 4 h 41"/>
                  <a:gd name="T62" fmla="*/ 31 w 62"/>
                  <a:gd name="T63" fmla="*/ 9 h 41"/>
                  <a:gd name="T64" fmla="*/ 31 w 62"/>
                  <a:gd name="T65" fmla="*/ 16 h 41"/>
                  <a:gd name="T66" fmla="*/ 29 w 62"/>
                  <a:gd name="T67" fmla="*/ 14 h 41"/>
                  <a:gd name="T68" fmla="*/ 22 w 62"/>
                  <a:gd name="T69" fmla="*/ 9 h 41"/>
                  <a:gd name="T70" fmla="*/ 13 w 62"/>
                  <a:gd name="T71" fmla="*/ 6 h 41"/>
                  <a:gd name="T72" fmla="*/ 10 w 62"/>
                  <a:gd name="T73" fmla="*/ 5 h 41"/>
                  <a:gd name="T74" fmla="*/ 11 w 62"/>
                  <a:gd name="T75" fmla="*/ 7 h 41"/>
                  <a:gd name="T76" fmla="*/ 14 w 62"/>
                  <a:gd name="T77" fmla="*/ 11 h 41"/>
                  <a:gd name="T78" fmla="*/ 17 w 62"/>
                  <a:gd name="T79" fmla="*/ 16 h 41"/>
                  <a:gd name="T80" fmla="*/ 30 w 62"/>
                  <a:gd name="T81" fmla="*/ 32 h 41"/>
                  <a:gd name="T82" fmla="*/ 31 w 62"/>
                  <a:gd name="T83" fmla="*/ 33 h 41"/>
                  <a:gd name="T84" fmla="*/ 31 w 62"/>
                  <a:gd name="T85" fmla="*/ 38 h 41"/>
                  <a:gd name="T86" fmla="*/ 27 w 62"/>
                  <a:gd name="T87" fmla="*/ 36 h 41"/>
                  <a:gd name="T88" fmla="*/ 13 w 62"/>
                  <a:gd name="T89" fmla="*/ 19 h 41"/>
                  <a:gd name="T90" fmla="*/ 10 w 62"/>
                  <a:gd name="T91" fmla="*/ 13 h 41"/>
                  <a:gd name="T92" fmla="*/ 7 w 62"/>
                  <a:gd name="T93" fmla="*/ 10 h 41"/>
                  <a:gd name="T94" fmla="*/ 4 w 62"/>
                  <a:gd name="T95" fmla="*/ 7 h 41"/>
                  <a:gd name="T96" fmla="*/ 4 w 62"/>
                  <a:gd name="T9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2" h="41">
                    <a:moveTo>
                      <a:pt x="31" y="9"/>
                    </a:moveTo>
                    <a:cubicBezTo>
                      <a:pt x="31" y="10"/>
                      <a:pt x="32" y="10"/>
                      <a:pt x="32" y="10"/>
                    </a:cubicBezTo>
                    <a:cubicBezTo>
                      <a:pt x="34" y="12"/>
                      <a:pt x="36" y="15"/>
                      <a:pt x="38" y="17"/>
                    </a:cubicBezTo>
                    <a:cubicBezTo>
                      <a:pt x="38" y="17"/>
                      <a:pt x="38" y="17"/>
                      <a:pt x="38" y="17"/>
                    </a:cubicBezTo>
                    <a:cubicBezTo>
                      <a:pt x="38" y="18"/>
                      <a:pt x="38" y="18"/>
                      <a:pt x="38" y="18"/>
                    </a:cubicBezTo>
                    <a:cubicBezTo>
                      <a:pt x="39" y="18"/>
                      <a:pt x="39" y="18"/>
                      <a:pt x="39" y="18"/>
                    </a:cubicBezTo>
                    <a:cubicBezTo>
                      <a:pt x="41" y="21"/>
                      <a:pt x="45" y="25"/>
                      <a:pt x="48" y="28"/>
                    </a:cubicBezTo>
                    <a:cubicBezTo>
                      <a:pt x="50" y="29"/>
                      <a:pt x="52" y="30"/>
                      <a:pt x="54" y="31"/>
                    </a:cubicBezTo>
                    <a:cubicBezTo>
                      <a:pt x="56" y="32"/>
                      <a:pt x="58" y="32"/>
                      <a:pt x="59" y="32"/>
                    </a:cubicBezTo>
                    <a:cubicBezTo>
                      <a:pt x="59" y="32"/>
                      <a:pt x="59" y="32"/>
                      <a:pt x="59" y="32"/>
                    </a:cubicBezTo>
                    <a:cubicBezTo>
                      <a:pt x="60" y="32"/>
                      <a:pt x="61" y="33"/>
                      <a:pt x="61" y="33"/>
                    </a:cubicBezTo>
                    <a:cubicBezTo>
                      <a:pt x="62" y="34"/>
                      <a:pt x="61" y="36"/>
                      <a:pt x="60" y="37"/>
                    </a:cubicBezTo>
                    <a:cubicBezTo>
                      <a:pt x="55" y="40"/>
                      <a:pt x="49" y="41"/>
                      <a:pt x="44" y="41"/>
                    </a:cubicBezTo>
                    <a:cubicBezTo>
                      <a:pt x="39" y="41"/>
                      <a:pt x="35" y="40"/>
                      <a:pt x="31" y="38"/>
                    </a:cubicBezTo>
                    <a:cubicBezTo>
                      <a:pt x="31" y="33"/>
                      <a:pt x="31" y="33"/>
                      <a:pt x="31" y="33"/>
                    </a:cubicBezTo>
                    <a:cubicBezTo>
                      <a:pt x="35" y="35"/>
                      <a:pt x="39" y="36"/>
                      <a:pt x="44" y="36"/>
                    </a:cubicBezTo>
                    <a:cubicBezTo>
                      <a:pt x="47" y="36"/>
                      <a:pt x="49" y="36"/>
                      <a:pt x="52" y="35"/>
                    </a:cubicBezTo>
                    <a:cubicBezTo>
                      <a:pt x="50" y="34"/>
                      <a:pt x="47" y="33"/>
                      <a:pt x="46" y="32"/>
                    </a:cubicBezTo>
                    <a:cubicBezTo>
                      <a:pt x="41" y="29"/>
                      <a:pt x="38" y="25"/>
                      <a:pt x="35" y="21"/>
                    </a:cubicBezTo>
                    <a:cubicBezTo>
                      <a:pt x="35" y="21"/>
                      <a:pt x="35" y="21"/>
                      <a:pt x="35" y="21"/>
                    </a:cubicBezTo>
                    <a:cubicBezTo>
                      <a:pt x="35" y="20"/>
                      <a:pt x="35" y="20"/>
                      <a:pt x="35" y="20"/>
                    </a:cubicBezTo>
                    <a:cubicBezTo>
                      <a:pt x="35" y="20"/>
                      <a:pt x="35" y="20"/>
                      <a:pt x="35" y="20"/>
                    </a:cubicBezTo>
                    <a:cubicBezTo>
                      <a:pt x="35" y="20"/>
                      <a:pt x="35" y="20"/>
                      <a:pt x="35" y="20"/>
                    </a:cubicBezTo>
                    <a:cubicBezTo>
                      <a:pt x="33" y="19"/>
                      <a:pt x="32" y="17"/>
                      <a:pt x="31" y="16"/>
                    </a:cubicBezTo>
                    <a:lnTo>
                      <a:pt x="31" y="9"/>
                    </a:lnTo>
                    <a:close/>
                    <a:moveTo>
                      <a:pt x="4" y="7"/>
                    </a:moveTo>
                    <a:cubicBezTo>
                      <a:pt x="4" y="6"/>
                      <a:pt x="3" y="6"/>
                      <a:pt x="3" y="5"/>
                    </a:cubicBezTo>
                    <a:cubicBezTo>
                      <a:pt x="2" y="6"/>
                      <a:pt x="1" y="5"/>
                      <a:pt x="1" y="3"/>
                    </a:cubicBezTo>
                    <a:cubicBezTo>
                      <a:pt x="0" y="2"/>
                      <a:pt x="1" y="1"/>
                      <a:pt x="3" y="1"/>
                    </a:cubicBezTo>
                    <a:cubicBezTo>
                      <a:pt x="7" y="0"/>
                      <a:pt x="10" y="0"/>
                      <a:pt x="14" y="1"/>
                    </a:cubicBezTo>
                    <a:cubicBezTo>
                      <a:pt x="17" y="2"/>
                      <a:pt x="21" y="3"/>
                      <a:pt x="24" y="4"/>
                    </a:cubicBezTo>
                    <a:cubicBezTo>
                      <a:pt x="26" y="6"/>
                      <a:pt x="29" y="7"/>
                      <a:pt x="31" y="9"/>
                    </a:cubicBezTo>
                    <a:cubicBezTo>
                      <a:pt x="31" y="16"/>
                      <a:pt x="31" y="16"/>
                      <a:pt x="31" y="16"/>
                    </a:cubicBezTo>
                    <a:cubicBezTo>
                      <a:pt x="30" y="15"/>
                      <a:pt x="29" y="14"/>
                      <a:pt x="29" y="14"/>
                    </a:cubicBezTo>
                    <a:cubicBezTo>
                      <a:pt x="27" y="12"/>
                      <a:pt x="24" y="10"/>
                      <a:pt x="22" y="9"/>
                    </a:cubicBezTo>
                    <a:cubicBezTo>
                      <a:pt x="19" y="7"/>
                      <a:pt x="16" y="6"/>
                      <a:pt x="13" y="6"/>
                    </a:cubicBezTo>
                    <a:cubicBezTo>
                      <a:pt x="12" y="6"/>
                      <a:pt x="11" y="5"/>
                      <a:pt x="10" y="5"/>
                    </a:cubicBezTo>
                    <a:cubicBezTo>
                      <a:pt x="10" y="6"/>
                      <a:pt x="11" y="6"/>
                      <a:pt x="11" y="7"/>
                    </a:cubicBezTo>
                    <a:cubicBezTo>
                      <a:pt x="12" y="8"/>
                      <a:pt x="13" y="10"/>
                      <a:pt x="14" y="11"/>
                    </a:cubicBezTo>
                    <a:cubicBezTo>
                      <a:pt x="15" y="13"/>
                      <a:pt x="16" y="15"/>
                      <a:pt x="17" y="16"/>
                    </a:cubicBezTo>
                    <a:cubicBezTo>
                      <a:pt x="20" y="23"/>
                      <a:pt x="23" y="29"/>
                      <a:pt x="30" y="32"/>
                    </a:cubicBezTo>
                    <a:cubicBezTo>
                      <a:pt x="30" y="33"/>
                      <a:pt x="30" y="33"/>
                      <a:pt x="31" y="33"/>
                    </a:cubicBezTo>
                    <a:cubicBezTo>
                      <a:pt x="31" y="38"/>
                      <a:pt x="31" y="38"/>
                      <a:pt x="31" y="38"/>
                    </a:cubicBezTo>
                    <a:cubicBezTo>
                      <a:pt x="30" y="38"/>
                      <a:pt x="28" y="37"/>
                      <a:pt x="27" y="36"/>
                    </a:cubicBezTo>
                    <a:cubicBezTo>
                      <a:pt x="20" y="32"/>
                      <a:pt x="16" y="25"/>
                      <a:pt x="13" y="19"/>
                    </a:cubicBezTo>
                    <a:cubicBezTo>
                      <a:pt x="12" y="17"/>
                      <a:pt x="11" y="15"/>
                      <a:pt x="10" y="13"/>
                    </a:cubicBezTo>
                    <a:cubicBezTo>
                      <a:pt x="9" y="12"/>
                      <a:pt x="8" y="11"/>
                      <a:pt x="7" y="10"/>
                    </a:cubicBezTo>
                    <a:cubicBezTo>
                      <a:pt x="6" y="9"/>
                      <a:pt x="5" y="8"/>
                      <a:pt x="4" y="7"/>
                    </a:cubicBezTo>
                    <a:cubicBezTo>
                      <a:pt x="4" y="7"/>
                      <a:pt x="4"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5" name="Freeform 244"/>
              <p:cNvSpPr>
                <a:spLocks noEditPoints="1"/>
              </p:cNvSpPr>
              <p:nvPr/>
            </p:nvSpPr>
            <p:spPr bwMode="auto">
              <a:xfrm>
                <a:off x="7372361" y="3498870"/>
                <a:ext cx="63500" cy="120651"/>
              </a:xfrm>
              <a:custGeom>
                <a:avLst/>
                <a:gdLst>
                  <a:gd name="T0" fmla="*/ 19 w 28"/>
                  <a:gd name="T1" fmla="*/ 20 h 53"/>
                  <a:gd name="T2" fmla="*/ 14 w 28"/>
                  <a:gd name="T3" fmla="*/ 26 h 53"/>
                  <a:gd name="T4" fmla="*/ 14 w 28"/>
                  <a:gd name="T5" fmla="*/ 27 h 53"/>
                  <a:gd name="T6" fmla="*/ 14 w 28"/>
                  <a:gd name="T7" fmla="*/ 19 h 53"/>
                  <a:gd name="T8" fmla="*/ 15 w 28"/>
                  <a:gd name="T9" fmla="*/ 17 h 53"/>
                  <a:gd name="T10" fmla="*/ 18 w 28"/>
                  <a:gd name="T11" fmla="*/ 13 h 53"/>
                  <a:gd name="T12" fmla="*/ 19 w 28"/>
                  <a:gd name="T13" fmla="*/ 7 h 53"/>
                  <a:gd name="T14" fmla="*/ 20 w 28"/>
                  <a:gd name="T15" fmla="*/ 6 h 53"/>
                  <a:gd name="T16" fmla="*/ 20 w 28"/>
                  <a:gd name="T17" fmla="*/ 6 h 53"/>
                  <a:gd name="T18" fmla="*/ 20 w 28"/>
                  <a:gd name="T19" fmla="*/ 3 h 53"/>
                  <a:gd name="T20" fmla="*/ 20 w 28"/>
                  <a:gd name="T21" fmla="*/ 3 h 53"/>
                  <a:gd name="T22" fmla="*/ 22 w 28"/>
                  <a:gd name="T23" fmla="*/ 0 h 53"/>
                  <a:gd name="T24" fmla="*/ 25 w 28"/>
                  <a:gd name="T25" fmla="*/ 2 h 53"/>
                  <a:gd name="T26" fmla="*/ 25 w 28"/>
                  <a:gd name="T27" fmla="*/ 2 h 53"/>
                  <a:gd name="T28" fmla="*/ 25 w 28"/>
                  <a:gd name="T29" fmla="*/ 2 h 53"/>
                  <a:gd name="T30" fmla="*/ 25 w 28"/>
                  <a:gd name="T31" fmla="*/ 2 h 53"/>
                  <a:gd name="T32" fmla="*/ 27 w 28"/>
                  <a:gd name="T33" fmla="*/ 10 h 53"/>
                  <a:gd name="T34" fmla="*/ 27 w 28"/>
                  <a:gd name="T35" fmla="*/ 10 h 53"/>
                  <a:gd name="T36" fmla="*/ 27 w 28"/>
                  <a:gd name="T37" fmla="*/ 20 h 53"/>
                  <a:gd name="T38" fmla="*/ 25 w 28"/>
                  <a:gd name="T39" fmla="*/ 27 h 53"/>
                  <a:gd name="T40" fmla="*/ 20 w 28"/>
                  <a:gd name="T41" fmla="*/ 34 h 53"/>
                  <a:gd name="T42" fmla="*/ 20 w 28"/>
                  <a:gd name="T43" fmla="*/ 35 h 53"/>
                  <a:gd name="T44" fmla="*/ 14 w 28"/>
                  <a:gd name="T45" fmla="*/ 40 h 53"/>
                  <a:gd name="T46" fmla="*/ 14 w 28"/>
                  <a:gd name="T47" fmla="*/ 33 h 53"/>
                  <a:gd name="T48" fmla="*/ 16 w 28"/>
                  <a:gd name="T49" fmla="*/ 31 h 53"/>
                  <a:gd name="T50" fmla="*/ 16 w 28"/>
                  <a:gd name="T51" fmla="*/ 31 h 53"/>
                  <a:gd name="T52" fmla="*/ 20 w 28"/>
                  <a:gd name="T53" fmla="*/ 25 h 53"/>
                  <a:gd name="T54" fmla="*/ 22 w 28"/>
                  <a:gd name="T55" fmla="*/ 19 h 53"/>
                  <a:gd name="T56" fmla="*/ 23 w 28"/>
                  <a:gd name="T57" fmla="*/ 14 h 53"/>
                  <a:gd name="T58" fmla="*/ 22 w 28"/>
                  <a:gd name="T59" fmla="*/ 14 h 53"/>
                  <a:gd name="T60" fmla="*/ 19 w 28"/>
                  <a:gd name="T61" fmla="*/ 20 h 53"/>
                  <a:gd name="T62" fmla="*/ 14 w 28"/>
                  <a:gd name="T63" fmla="*/ 27 h 53"/>
                  <a:gd name="T64" fmla="*/ 8 w 28"/>
                  <a:gd name="T65" fmla="*/ 36 h 53"/>
                  <a:gd name="T66" fmla="*/ 8 w 28"/>
                  <a:gd name="T67" fmla="*/ 36 h 53"/>
                  <a:gd name="T68" fmla="*/ 8 w 28"/>
                  <a:gd name="T69" fmla="*/ 36 h 53"/>
                  <a:gd name="T70" fmla="*/ 6 w 28"/>
                  <a:gd name="T71" fmla="*/ 41 h 53"/>
                  <a:gd name="T72" fmla="*/ 8 w 28"/>
                  <a:gd name="T73" fmla="*/ 38 h 53"/>
                  <a:gd name="T74" fmla="*/ 9 w 28"/>
                  <a:gd name="T75" fmla="*/ 38 h 53"/>
                  <a:gd name="T76" fmla="*/ 9 w 28"/>
                  <a:gd name="T77" fmla="*/ 38 h 53"/>
                  <a:gd name="T78" fmla="*/ 11 w 28"/>
                  <a:gd name="T79" fmla="*/ 37 h 53"/>
                  <a:gd name="T80" fmla="*/ 14 w 28"/>
                  <a:gd name="T81" fmla="*/ 33 h 53"/>
                  <a:gd name="T82" fmla="*/ 14 w 28"/>
                  <a:gd name="T83" fmla="*/ 40 h 53"/>
                  <a:gd name="T84" fmla="*/ 14 w 28"/>
                  <a:gd name="T85" fmla="*/ 40 h 53"/>
                  <a:gd name="T86" fmla="*/ 12 w 28"/>
                  <a:gd name="T87" fmla="*/ 41 h 53"/>
                  <a:gd name="T88" fmla="*/ 12 w 28"/>
                  <a:gd name="T89" fmla="*/ 42 h 53"/>
                  <a:gd name="T90" fmla="*/ 12 w 28"/>
                  <a:gd name="T91" fmla="*/ 42 h 53"/>
                  <a:gd name="T92" fmla="*/ 5 w 28"/>
                  <a:gd name="T93" fmla="*/ 51 h 53"/>
                  <a:gd name="T94" fmla="*/ 5 w 28"/>
                  <a:gd name="T95" fmla="*/ 51 h 53"/>
                  <a:gd name="T96" fmla="*/ 3 w 28"/>
                  <a:gd name="T97" fmla="*/ 53 h 53"/>
                  <a:gd name="T98" fmla="*/ 0 w 28"/>
                  <a:gd name="T99" fmla="*/ 51 h 53"/>
                  <a:gd name="T100" fmla="*/ 1 w 28"/>
                  <a:gd name="T101" fmla="*/ 42 h 53"/>
                  <a:gd name="T102" fmla="*/ 3 w 28"/>
                  <a:gd name="T103" fmla="*/ 34 h 53"/>
                  <a:gd name="T104" fmla="*/ 3 w 28"/>
                  <a:gd name="T105" fmla="*/ 34 h 53"/>
                  <a:gd name="T106" fmla="*/ 11 w 28"/>
                  <a:gd name="T107" fmla="*/ 23 h 53"/>
                  <a:gd name="T108" fmla="*/ 14 w 28"/>
                  <a:gd name="T109" fmla="*/ 19 h 53"/>
                  <a:gd name="T110" fmla="*/ 14 w 28"/>
                  <a:gd name="T111"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53">
                    <a:moveTo>
                      <a:pt x="19" y="20"/>
                    </a:moveTo>
                    <a:cubicBezTo>
                      <a:pt x="18" y="22"/>
                      <a:pt x="16" y="24"/>
                      <a:pt x="14" y="26"/>
                    </a:cubicBezTo>
                    <a:cubicBezTo>
                      <a:pt x="14" y="27"/>
                      <a:pt x="14" y="27"/>
                      <a:pt x="14" y="27"/>
                    </a:cubicBezTo>
                    <a:cubicBezTo>
                      <a:pt x="14" y="19"/>
                      <a:pt x="14" y="19"/>
                      <a:pt x="14" y="19"/>
                    </a:cubicBezTo>
                    <a:cubicBezTo>
                      <a:pt x="15" y="19"/>
                      <a:pt x="15" y="18"/>
                      <a:pt x="15" y="17"/>
                    </a:cubicBezTo>
                    <a:cubicBezTo>
                      <a:pt x="16" y="16"/>
                      <a:pt x="17" y="14"/>
                      <a:pt x="18" y="13"/>
                    </a:cubicBezTo>
                    <a:cubicBezTo>
                      <a:pt x="18" y="11"/>
                      <a:pt x="19" y="9"/>
                      <a:pt x="19" y="7"/>
                    </a:cubicBezTo>
                    <a:cubicBezTo>
                      <a:pt x="19" y="7"/>
                      <a:pt x="19" y="7"/>
                      <a:pt x="20" y="6"/>
                    </a:cubicBezTo>
                    <a:cubicBezTo>
                      <a:pt x="20" y="6"/>
                      <a:pt x="20" y="6"/>
                      <a:pt x="20" y="6"/>
                    </a:cubicBezTo>
                    <a:cubicBezTo>
                      <a:pt x="20" y="5"/>
                      <a:pt x="20" y="3"/>
                      <a:pt x="20" y="3"/>
                    </a:cubicBezTo>
                    <a:cubicBezTo>
                      <a:pt x="20" y="3"/>
                      <a:pt x="20" y="3"/>
                      <a:pt x="20" y="3"/>
                    </a:cubicBezTo>
                    <a:cubicBezTo>
                      <a:pt x="20" y="2"/>
                      <a:pt x="20" y="0"/>
                      <a:pt x="22" y="0"/>
                    </a:cubicBezTo>
                    <a:cubicBezTo>
                      <a:pt x="23" y="0"/>
                      <a:pt x="24" y="0"/>
                      <a:pt x="25" y="2"/>
                    </a:cubicBezTo>
                    <a:cubicBezTo>
                      <a:pt x="25" y="2"/>
                      <a:pt x="25" y="2"/>
                      <a:pt x="25" y="2"/>
                    </a:cubicBezTo>
                    <a:cubicBezTo>
                      <a:pt x="25" y="2"/>
                      <a:pt x="25" y="2"/>
                      <a:pt x="25" y="2"/>
                    </a:cubicBezTo>
                    <a:cubicBezTo>
                      <a:pt x="25" y="2"/>
                      <a:pt x="25" y="2"/>
                      <a:pt x="25" y="2"/>
                    </a:cubicBezTo>
                    <a:cubicBezTo>
                      <a:pt x="26" y="5"/>
                      <a:pt x="26" y="8"/>
                      <a:pt x="27" y="10"/>
                    </a:cubicBezTo>
                    <a:cubicBezTo>
                      <a:pt x="27" y="10"/>
                      <a:pt x="27" y="10"/>
                      <a:pt x="27" y="10"/>
                    </a:cubicBezTo>
                    <a:cubicBezTo>
                      <a:pt x="27" y="14"/>
                      <a:pt x="28" y="17"/>
                      <a:pt x="27" y="20"/>
                    </a:cubicBezTo>
                    <a:cubicBezTo>
                      <a:pt x="27" y="22"/>
                      <a:pt x="26" y="25"/>
                      <a:pt x="25" y="27"/>
                    </a:cubicBezTo>
                    <a:cubicBezTo>
                      <a:pt x="23" y="30"/>
                      <a:pt x="22" y="32"/>
                      <a:pt x="20" y="34"/>
                    </a:cubicBezTo>
                    <a:cubicBezTo>
                      <a:pt x="20" y="35"/>
                      <a:pt x="20" y="35"/>
                      <a:pt x="20" y="35"/>
                    </a:cubicBezTo>
                    <a:cubicBezTo>
                      <a:pt x="18" y="37"/>
                      <a:pt x="16" y="38"/>
                      <a:pt x="14" y="40"/>
                    </a:cubicBezTo>
                    <a:cubicBezTo>
                      <a:pt x="14" y="33"/>
                      <a:pt x="14" y="33"/>
                      <a:pt x="14" y="33"/>
                    </a:cubicBezTo>
                    <a:cubicBezTo>
                      <a:pt x="15" y="33"/>
                      <a:pt x="16" y="32"/>
                      <a:pt x="16" y="31"/>
                    </a:cubicBezTo>
                    <a:cubicBezTo>
                      <a:pt x="16" y="31"/>
                      <a:pt x="16" y="31"/>
                      <a:pt x="16" y="31"/>
                    </a:cubicBezTo>
                    <a:cubicBezTo>
                      <a:pt x="18" y="29"/>
                      <a:pt x="19" y="27"/>
                      <a:pt x="20" y="25"/>
                    </a:cubicBezTo>
                    <a:cubicBezTo>
                      <a:pt x="21" y="23"/>
                      <a:pt x="22" y="21"/>
                      <a:pt x="22" y="19"/>
                    </a:cubicBezTo>
                    <a:cubicBezTo>
                      <a:pt x="23" y="17"/>
                      <a:pt x="23" y="16"/>
                      <a:pt x="23" y="14"/>
                    </a:cubicBezTo>
                    <a:cubicBezTo>
                      <a:pt x="22" y="14"/>
                      <a:pt x="22" y="14"/>
                      <a:pt x="22" y="14"/>
                    </a:cubicBezTo>
                    <a:cubicBezTo>
                      <a:pt x="22" y="16"/>
                      <a:pt x="21" y="18"/>
                      <a:pt x="19" y="20"/>
                    </a:cubicBezTo>
                    <a:close/>
                    <a:moveTo>
                      <a:pt x="14" y="27"/>
                    </a:moveTo>
                    <a:cubicBezTo>
                      <a:pt x="12" y="30"/>
                      <a:pt x="9" y="33"/>
                      <a:pt x="8" y="36"/>
                    </a:cubicBezTo>
                    <a:cubicBezTo>
                      <a:pt x="8" y="36"/>
                      <a:pt x="8" y="36"/>
                      <a:pt x="8" y="36"/>
                    </a:cubicBezTo>
                    <a:cubicBezTo>
                      <a:pt x="8" y="36"/>
                      <a:pt x="8" y="36"/>
                      <a:pt x="8" y="36"/>
                    </a:cubicBezTo>
                    <a:cubicBezTo>
                      <a:pt x="7" y="37"/>
                      <a:pt x="6" y="39"/>
                      <a:pt x="6" y="41"/>
                    </a:cubicBezTo>
                    <a:cubicBezTo>
                      <a:pt x="7" y="40"/>
                      <a:pt x="8" y="39"/>
                      <a:pt x="8" y="38"/>
                    </a:cubicBezTo>
                    <a:cubicBezTo>
                      <a:pt x="9" y="38"/>
                      <a:pt x="9" y="38"/>
                      <a:pt x="9" y="38"/>
                    </a:cubicBezTo>
                    <a:cubicBezTo>
                      <a:pt x="9" y="38"/>
                      <a:pt x="9" y="38"/>
                      <a:pt x="9" y="38"/>
                    </a:cubicBezTo>
                    <a:cubicBezTo>
                      <a:pt x="10" y="37"/>
                      <a:pt x="10" y="37"/>
                      <a:pt x="11" y="37"/>
                    </a:cubicBezTo>
                    <a:cubicBezTo>
                      <a:pt x="12" y="36"/>
                      <a:pt x="13" y="35"/>
                      <a:pt x="14" y="33"/>
                    </a:cubicBezTo>
                    <a:cubicBezTo>
                      <a:pt x="14" y="40"/>
                      <a:pt x="14" y="40"/>
                      <a:pt x="14" y="40"/>
                    </a:cubicBezTo>
                    <a:cubicBezTo>
                      <a:pt x="14" y="40"/>
                      <a:pt x="14" y="40"/>
                      <a:pt x="14" y="40"/>
                    </a:cubicBezTo>
                    <a:cubicBezTo>
                      <a:pt x="12" y="41"/>
                      <a:pt x="12" y="41"/>
                      <a:pt x="12" y="41"/>
                    </a:cubicBezTo>
                    <a:cubicBezTo>
                      <a:pt x="12" y="42"/>
                      <a:pt x="12" y="42"/>
                      <a:pt x="12" y="42"/>
                    </a:cubicBezTo>
                    <a:cubicBezTo>
                      <a:pt x="12" y="42"/>
                      <a:pt x="12" y="42"/>
                      <a:pt x="12" y="42"/>
                    </a:cubicBezTo>
                    <a:cubicBezTo>
                      <a:pt x="9" y="44"/>
                      <a:pt x="5" y="48"/>
                      <a:pt x="5" y="51"/>
                    </a:cubicBezTo>
                    <a:cubicBezTo>
                      <a:pt x="5" y="51"/>
                      <a:pt x="5" y="51"/>
                      <a:pt x="5" y="51"/>
                    </a:cubicBezTo>
                    <a:cubicBezTo>
                      <a:pt x="5" y="52"/>
                      <a:pt x="4" y="53"/>
                      <a:pt x="3" y="53"/>
                    </a:cubicBezTo>
                    <a:cubicBezTo>
                      <a:pt x="1" y="53"/>
                      <a:pt x="0" y="52"/>
                      <a:pt x="0" y="51"/>
                    </a:cubicBezTo>
                    <a:cubicBezTo>
                      <a:pt x="0" y="48"/>
                      <a:pt x="0" y="45"/>
                      <a:pt x="1" y="42"/>
                    </a:cubicBezTo>
                    <a:cubicBezTo>
                      <a:pt x="1" y="39"/>
                      <a:pt x="2" y="36"/>
                      <a:pt x="3" y="34"/>
                    </a:cubicBezTo>
                    <a:cubicBezTo>
                      <a:pt x="3" y="34"/>
                      <a:pt x="3" y="34"/>
                      <a:pt x="3" y="34"/>
                    </a:cubicBezTo>
                    <a:cubicBezTo>
                      <a:pt x="5" y="30"/>
                      <a:pt x="8" y="27"/>
                      <a:pt x="11" y="23"/>
                    </a:cubicBezTo>
                    <a:cubicBezTo>
                      <a:pt x="12" y="22"/>
                      <a:pt x="13" y="21"/>
                      <a:pt x="14" y="19"/>
                    </a:cubicBezTo>
                    <a:lnTo>
                      <a:pt x="1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6" name="Freeform 245"/>
              <p:cNvSpPr>
                <a:spLocks noEditPoints="1"/>
              </p:cNvSpPr>
              <p:nvPr/>
            </p:nvSpPr>
            <p:spPr bwMode="auto">
              <a:xfrm>
                <a:off x="7345374" y="3463946"/>
                <a:ext cx="76200" cy="150814"/>
              </a:xfrm>
              <a:custGeom>
                <a:avLst/>
                <a:gdLst>
                  <a:gd name="T0" fmla="*/ 17 w 34"/>
                  <a:gd name="T1" fmla="*/ 15 h 67"/>
                  <a:gd name="T2" fmla="*/ 21 w 34"/>
                  <a:gd name="T3" fmla="*/ 12 h 67"/>
                  <a:gd name="T4" fmla="*/ 24 w 34"/>
                  <a:gd name="T5" fmla="*/ 9 h 67"/>
                  <a:gd name="T6" fmla="*/ 26 w 34"/>
                  <a:gd name="T7" fmla="*/ 5 h 67"/>
                  <a:gd name="T8" fmla="*/ 26 w 34"/>
                  <a:gd name="T9" fmla="*/ 5 h 67"/>
                  <a:gd name="T10" fmla="*/ 26 w 34"/>
                  <a:gd name="T11" fmla="*/ 5 h 67"/>
                  <a:gd name="T12" fmla="*/ 26 w 34"/>
                  <a:gd name="T13" fmla="*/ 5 h 67"/>
                  <a:gd name="T14" fmla="*/ 27 w 34"/>
                  <a:gd name="T15" fmla="*/ 3 h 67"/>
                  <a:gd name="T16" fmla="*/ 27 w 34"/>
                  <a:gd name="T17" fmla="*/ 3 h 67"/>
                  <a:gd name="T18" fmla="*/ 29 w 34"/>
                  <a:gd name="T19" fmla="*/ 1 h 67"/>
                  <a:gd name="T20" fmla="*/ 32 w 34"/>
                  <a:gd name="T21" fmla="*/ 2 h 67"/>
                  <a:gd name="T22" fmla="*/ 34 w 34"/>
                  <a:gd name="T23" fmla="*/ 13 h 67"/>
                  <a:gd name="T24" fmla="*/ 33 w 34"/>
                  <a:gd name="T25" fmla="*/ 23 h 67"/>
                  <a:gd name="T26" fmla="*/ 29 w 34"/>
                  <a:gd name="T27" fmla="*/ 33 h 67"/>
                  <a:gd name="T28" fmla="*/ 23 w 34"/>
                  <a:gd name="T29" fmla="*/ 41 h 67"/>
                  <a:gd name="T30" fmla="*/ 23 w 34"/>
                  <a:gd name="T31" fmla="*/ 41 h 67"/>
                  <a:gd name="T32" fmla="*/ 17 w 34"/>
                  <a:gd name="T33" fmla="*/ 49 h 67"/>
                  <a:gd name="T34" fmla="*/ 17 w 34"/>
                  <a:gd name="T35" fmla="*/ 40 h 67"/>
                  <a:gd name="T36" fmla="*/ 19 w 34"/>
                  <a:gd name="T37" fmla="*/ 38 h 67"/>
                  <a:gd name="T38" fmla="*/ 19 w 34"/>
                  <a:gd name="T39" fmla="*/ 37 h 67"/>
                  <a:gd name="T40" fmla="*/ 25 w 34"/>
                  <a:gd name="T41" fmla="*/ 30 h 67"/>
                  <a:gd name="T42" fmla="*/ 28 w 34"/>
                  <a:gd name="T43" fmla="*/ 22 h 67"/>
                  <a:gd name="T44" fmla="*/ 29 w 34"/>
                  <a:gd name="T45" fmla="*/ 13 h 67"/>
                  <a:gd name="T46" fmla="*/ 29 w 34"/>
                  <a:gd name="T47" fmla="*/ 10 h 67"/>
                  <a:gd name="T48" fmla="*/ 27 w 34"/>
                  <a:gd name="T49" fmla="*/ 12 h 67"/>
                  <a:gd name="T50" fmla="*/ 24 w 34"/>
                  <a:gd name="T51" fmla="*/ 15 h 67"/>
                  <a:gd name="T52" fmla="*/ 20 w 34"/>
                  <a:gd name="T53" fmla="*/ 19 h 67"/>
                  <a:gd name="T54" fmla="*/ 19 w 34"/>
                  <a:gd name="T55" fmla="*/ 19 h 67"/>
                  <a:gd name="T56" fmla="*/ 17 w 34"/>
                  <a:gd name="T57" fmla="*/ 21 h 67"/>
                  <a:gd name="T58" fmla="*/ 17 w 34"/>
                  <a:gd name="T59" fmla="*/ 15 h 67"/>
                  <a:gd name="T60" fmla="*/ 13 w 34"/>
                  <a:gd name="T61" fmla="*/ 59 h 67"/>
                  <a:gd name="T62" fmla="*/ 13 w 34"/>
                  <a:gd name="T63" fmla="*/ 64 h 67"/>
                  <a:gd name="T64" fmla="*/ 12 w 34"/>
                  <a:gd name="T65" fmla="*/ 66 h 67"/>
                  <a:gd name="T66" fmla="*/ 9 w 34"/>
                  <a:gd name="T67" fmla="*/ 66 h 67"/>
                  <a:gd name="T68" fmla="*/ 1 w 34"/>
                  <a:gd name="T69" fmla="*/ 51 h 67"/>
                  <a:gd name="T70" fmla="*/ 2 w 34"/>
                  <a:gd name="T71" fmla="*/ 34 h 67"/>
                  <a:gd name="T72" fmla="*/ 16 w 34"/>
                  <a:gd name="T73" fmla="*/ 16 h 67"/>
                  <a:gd name="T74" fmla="*/ 16 w 34"/>
                  <a:gd name="T75" fmla="*/ 16 h 67"/>
                  <a:gd name="T76" fmla="*/ 17 w 34"/>
                  <a:gd name="T77" fmla="*/ 15 h 67"/>
                  <a:gd name="T78" fmla="*/ 17 w 34"/>
                  <a:gd name="T79" fmla="*/ 21 h 67"/>
                  <a:gd name="T80" fmla="*/ 7 w 34"/>
                  <a:gd name="T81" fmla="*/ 35 h 67"/>
                  <a:gd name="T82" fmla="*/ 6 w 34"/>
                  <a:gd name="T83" fmla="*/ 50 h 67"/>
                  <a:gd name="T84" fmla="*/ 9 w 34"/>
                  <a:gd name="T85" fmla="*/ 58 h 67"/>
                  <a:gd name="T86" fmla="*/ 11 w 34"/>
                  <a:gd name="T87" fmla="*/ 51 h 67"/>
                  <a:gd name="T88" fmla="*/ 17 w 34"/>
                  <a:gd name="T89" fmla="*/ 40 h 67"/>
                  <a:gd name="T90" fmla="*/ 17 w 34"/>
                  <a:gd name="T91" fmla="*/ 49 h 67"/>
                  <a:gd name="T92" fmla="*/ 15 w 34"/>
                  <a:gd name="T93" fmla="*/ 52 h 67"/>
                  <a:gd name="T94" fmla="*/ 13 w 34"/>
                  <a:gd name="T95"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67">
                    <a:moveTo>
                      <a:pt x="17" y="15"/>
                    </a:moveTo>
                    <a:cubicBezTo>
                      <a:pt x="18" y="14"/>
                      <a:pt x="20" y="13"/>
                      <a:pt x="21" y="12"/>
                    </a:cubicBezTo>
                    <a:cubicBezTo>
                      <a:pt x="22" y="11"/>
                      <a:pt x="23" y="10"/>
                      <a:pt x="24" y="9"/>
                    </a:cubicBezTo>
                    <a:cubicBezTo>
                      <a:pt x="24" y="8"/>
                      <a:pt x="25" y="6"/>
                      <a:pt x="26" y="5"/>
                    </a:cubicBezTo>
                    <a:cubicBezTo>
                      <a:pt x="26" y="5"/>
                      <a:pt x="26" y="5"/>
                      <a:pt x="26" y="5"/>
                    </a:cubicBezTo>
                    <a:cubicBezTo>
                      <a:pt x="26" y="5"/>
                      <a:pt x="26" y="5"/>
                      <a:pt x="26" y="5"/>
                    </a:cubicBezTo>
                    <a:cubicBezTo>
                      <a:pt x="26" y="5"/>
                      <a:pt x="26" y="5"/>
                      <a:pt x="26" y="5"/>
                    </a:cubicBezTo>
                    <a:cubicBezTo>
                      <a:pt x="26" y="4"/>
                      <a:pt x="27" y="4"/>
                      <a:pt x="27" y="3"/>
                    </a:cubicBezTo>
                    <a:cubicBezTo>
                      <a:pt x="27" y="3"/>
                      <a:pt x="27" y="3"/>
                      <a:pt x="27" y="3"/>
                    </a:cubicBezTo>
                    <a:cubicBezTo>
                      <a:pt x="27" y="2"/>
                      <a:pt x="27" y="1"/>
                      <a:pt x="29" y="1"/>
                    </a:cubicBezTo>
                    <a:cubicBezTo>
                      <a:pt x="30" y="0"/>
                      <a:pt x="31" y="1"/>
                      <a:pt x="32" y="2"/>
                    </a:cubicBezTo>
                    <a:cubicBezTo>
                      <a:pt x="33" y="6"/>
                      <a:pt x="34" y="9"/>
                      <a:pt x="34" y="13"/>
                    </a:cubicBezTo>
                    <a:cubicBezTo>
                      <a:pt x="34" y="17"/>
                      <a:pt x="34" y="20"/>
                      <a:pt x="33" y="23"/>
                    </a:cubicBezTo>
                    <a:cubicBezTo>
                      <a:pt x="32" y="27"/>
                      <a:pt x="30" y="30"/>
                      <a:pt x="29" y="33"/>
                    </a:cubicBezTo>
                    <a:cubicBezTo>
                      <a:pt x="27" y="35"/>
                      <a:pt x="25" y="38"/>
                      <a:pt x="23" y="41"/>
                    </a:cubicBezTo>
                    <a:cubicBezTo>
                      <a:pt x="23" y="41"/>
                      <a:pt x="23" y="41"/>
                      <a:pt x="23" y="41"/>
                    </a:cubicBezTo>
                    <a:cubicBezTo>
                      <a:pt x="21" y="43"/>
                      <a:pt x="19" y="46"/>
                      <a:pt x="17" y="49"/>
                    </a:cubicBezTo>
                    <a:cubicBezTo>
                      <a:pt x="17" y="40"/>
                      <a:pt x="17" y="40"/>
                      <a:pt x="17" y="40"/>
                    </a:cubicBezTo>
                    <a:cubicBezTo>
                      <a:pt x="18" y="39"/>
                      <a:pt x="18" y="39"/>
                      <a:pt x="19" y="38"/>
                    </a:cubicBezTo>
                    <a:cubicBezTo>
                      <a:pt x="19" y="37"/>
                      <a:pt x="19" y="37"/>
                      <a:pt x="19" y="37"/>
                    </a:cubicBezTo>
                    <a:cubicBezTo>
                      <a:pt x="21" y="35"/>
                      <a:pt x="23" y="33"/>
                      <a:pt x="25" y="30"/>
                    </a:cubicBezTo>
                    <a:cubicBezTo>
                      <a:pt x="26" y="28"/>
                      <a:pt x="27" y="25"/>
                      <a:pt x="28" y="22"/>
                    </a:cubicBezTo>
                    <a:cubicBezTo>
                      <a:pt x="29" y="19"/>
                      <a:pt x="29" y="16"/>
                      <a:pt x="29" y="13"/>
                    </a:cubicBezTo>
                    <a:cubicBezTo>
                      <a:pt x="29" y="12"/>
                      <a:pt x="29" y="11"/>
                      <a:pt x="29" y="10"/>
                    </a:cubicBezTo>
                    <a:cubicBezTo>
                      <a:pt x="28" y="10"/>
                      <a:pt x="28" y="11"/>
                      <a:pt x="27" y="12"/>
                    </a:cubicBezTo>
                    <a:cubicBezTo>
                      <a:pt x="26" y="13"/>
                      <a:pt x="25" y="14"/>
                      <a:pt x="24" y="15"/>
                    </a:cubicBezTo>
                    <a:cubicBezTo>
                      <a:pt x="22" y="17"/>
                      <a:pt x="21" y="18"/>
                      <a:pt x="20" y="19"/>
                    </a:cubicBezTo>
                    <a:cubicBezTo>
                      <a:pt x="19" y="19"/>
                      <a:pt x="19" y="19"/>
                      <a:pt x="19" y="19"/>
                    </a:cubicBezTo>
                    <a:cubicBezTo>
                      <a:pt x="19" y="20"/>
                      <a:pt x="18" y="21"/>
                      <a:pt x="17" y="21"/>
                    </a:cubicBezTo>
                    <a:lnTo>
                      <a:pt x="17" y="15"/>
                    </a:lnTo>
                    <a:close/>
                    <a:moveTo>
                      <a:pt x="13" y="59"/>
                    </a:moveTo>
                    <a:cubicBezTo>
                      <a:pt x="13" y="61"/>
                      <a:pt x="13" y="62"/>
                      <a:pt x="13" y="64"/>
                    </a:cubicBezTo>
                    <a:cubicBezTo>
                      <a:pt x="13" y="65"/>
                      <a:pt x="13" y="65"/>
                      <a:pt x="12" y="66"/>
                    </a:cubicBezTo>
                    <a:cubicBezTo>
                      <a:pt x="12" y="67"/>
                      <a:pt x="10" y="67"/>
                      <a:pt x="9" y="66"/>
                    </a:cubicBezTo>
                    <a:cubicBezTo>
                      <a:pt x="5" y="62"/>
                      <a:pt x="2" y="56"/>
                      <a:pt x="1" y="51"/>
                    </a:cubicBezTo>
                    <a:cubicBezTo>
                      <a:pt x="0" y="45"/>
                      <a:pt x="0" y="39"/>
                      <a:pt x="2" y="34"/>
                    </a:cubicBezTo>
                    <a:cubicBezTo>
                      <a:pt x="5" y="26"/>
                      <a:pt x="10" y="21"/>
                      <a:pt x="16" y="16"/>
                    </a:cubicBezTo>
                    <a:cubicBezTo>
                      <a:pt x="16" y="16"/>
                      <a:pt x="16" y="16"/>
                      <a:pt x="16" y="16"/>
                    </a:cubicBezTo>
                    <a:cubicBezTo>
                      <a:pt x="17" y="15"/>
                      <a:pt x="17" y="15"/>
                      <a:pt x="17" y="15"/>
                    </a:cubicBezTo>
                    <a:cubicBezTo>
                      <a:pt x="17" y="21"/>
                      <a:pt x="17" y="21"/>
                      <a:pt x="17" y="21"/>
                    </a:cubicBezTo>
                    <a:cubicBezTo>
                      <a:pt x="13" y="25"/>
                      <a:pt x="9" y="29"/>
                      <a:pt x="7" y="35"/>
                    </a:cubicBezTo>
                    <a:cubicBezTo>
                      <a:pt x="5" y="40"/>
                      <a:pt x="5" y="45"/>
                      <a:pt x="6" y="50"/>
                    </a:cubicBezTo>
                    <a:cubicBezTo>
                      <a:pt x="6" y="53"/>
                      <a:pt x="7" y="55"/>
                      <a:pt x="9" y="58"/>
                    </a:cubicBezTo>
                    <a:cubicBezTo>
                      <a:pt x="9" y="55"/>
                      <a:pt x="10" y="53"/>
                      <a:pt x="11" y="51"/>
                    </a:cubicBezTo>
                    <a:cubicBezTo>
                      <a:pt x="12" y="47"/>
                      <a:pt x="15" y="43"/>
                      <a:pt x="17" y="40"/>
                    </a:cubicBezTo>
                    <a:cubicBezTo>
                      <a:pt x="17" y="49"/>
                      <a:pt x="17" y="49"/>
                      <a:pt x="17" y="49"/>
                    </a:cubicBezTo>
                    <a:cubicBezTo>
                      <a:pt x="16" y="50"/>
                      <a:pt x="16" y="51"/>
                      <a:pt x="15" y="52"/>
                    </a:cubicBezTo>
                    <a:cubicBezTo>
                      <a:pt x="15" y="54"/>
                      <a:pt x="14" y="57"/>
                      <a:pt x="13"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7" name="Freeform 246"/>
              <p:cNvSpPr>
                <a:spLocks noEditPoints="1"/>
              </p:cNvSpPr>
              <p:nvPr/>
            </p:nvSpPr>
            <p:spPr bwMode="auto">
              <a:xfrm>
                <a:off x="6961198" y="1882787"/>
                <a:ext cx="417514" cy="212727"/>
              </a:xfrm>
              <a:custGeom>
                <a:avLst/>
                <a:gdLst>
                  <a:gd name="T0" fmla="*/ 171 w 185"/>
                  <a:gd name="T1" fmla="*/ 55 h 94"/>
                  <a:gd name="T2" fmla="*/ 172 w 185"/>
                  <a:gd name="T3" fmla="*/ 14 h 94"/>
                  <a:gd name="T4" fmla="*/ 157 w 185"/>
                  <a:gd name="T5" fmla="*/ 0 h 94"/>
                  <a:gd name="T6" fmla="*/ 185 w 185"/>
                  <a:gd name="T7" fmla="*/ 34 h 94"/>
                  <a:gd name="T8" fmla="*/ 157 w 185"/>
                  <a:gd name="T9" fmla="*/ 68 h 94"/>
                  <a:gd name="T10" fmla="*/ 157 w 185"/>
                  <a:gd name="T11" fmla="*/ 53 h 94"/>
                  <a:gd name="T12" fmla="*/ 165 w 185"/>
                  <a:gd name="T13" fmla="*/ 48 h 94"/>
                  <a:gd name="T14" fmla="*/ 171 w 185"/>
                  <a:gd name="T15" fmla="*/ 34 h 94"/>
                  <a:gd name="T16" fmla="*/ 157 w 185"/>
                  <a:gd name="T17" fmla="*/ 14 h 94"/>
                  <a:gd name="T18" fmla="*/ 162 w 185"/>
                  <a:gd name="T19" fmla="*/ 24 h 94"/>
                  <a:gd name="T20" fmla="*/ 162 w 185"/>
                  <a:gd name="T21" fmla="*/ 45 h 94"/>
                  <a:gd name="T22" fmla="*/ 157 w 185"/>
                  <a:gd name="T23" fmla="*/ 48 h 94"/>
                  <a:gd name="T24" fmla="*/ 92 w 185"/>
                  <a:gd name="T25" fmla="*/ 88 h 94"/>
                  <a:gd name="T26" fmla="*/ 135 w 185"/>
                  <a:gd name="T27" fmla="*/ 61 h 94"/>
                  <a:gd name="T28" fmla="*/ 138 w 185"/>
                  <a:gd name="T29" fmla="*/ 61 h 94"/>
                  <a:gd name="T30" fmla="*/ 151 w 185"/>
                  <a:gd name="T31" fmla="*/ 63 h 94"/>
                  <a:gd name="T32" fmla="*/ 157 w 185"/>
                  <a:gd name="T33" fmla="*/ 68 h 94"/>
                  <a:gd name="T34" fmla="*/ 143 w 185"/>
                  <a:gd name="T35" fmla="*/ 67 h 94"/>
                  <a:gd name="T36" fmla="*/ 112 w 185"/>
                  <a:gd name="T37" fmla="*/ 86 h 94"/>
                  <a:gd name="T38" fmla="*/ 92 w 185"/>
                  <a:gd name="T39" fmla="*/ 88 h 94"/>
                  <a:gd name="T40" fmla="*/ 152 w 185"/>
                  <a:gd name="T41" fmla="*/ 4 h 94"/>
                  <a:gd name="T42" fmla="*/ 92 w 185"/>
                  <a:gd name="T43" fmla="*/ 4 h 94"/>
                  <a:gd name="T44" fmla="*/ 152 w 185"/>
                  <a:gd name="T45" fmla="*/ 0 h 94"/>
                  <a:gd name="T46" fmla="*/ 153 w 185"/>
                  <a:gd name="T47" fmla="*/ 0 h 94"/>
                  <a:gd name="T48" fmla="*/ 157 w 185"/>
                  <a:gd name="T49" fmla="*/ 5 h 94"/>
                  <a:gd name="T50" fmla="*/ 157 w 185"/>
                  <a:gd name="T51" fmla="*/ 20 h 94"/>
                  <a:gd name="T52" fmla="*/ 153 w 185"/>
                  <a:gd name="T53" fmla="*/ 35 h 94"/>
                  <a:gd name="T54" fmla="*/ 151 w 185"/>
                  <a:gd name="T55" fmla="*/ 50 h 94"/>
                  <a:gd name="T56" fmla="*/ 157 w 185"/>
                  <a:gd name="T57" fmla="*/ 53 h 94"/>
                  <a:gd name="T58" fmla="*/ 147 w 185"/>
                  <a:gd name="T59" fmla="*/ 54 h 94"/>
                  <a:gd name="T60" fmla="*/ 143 w 185"/>
                  <a:gd name="T61" fmla="*/ 50 h 94"/>
                  <a:gd name="T62" fmla="*/ 143 w 185"/>
                  <a:gd name="T63" fmla="*/ 50 h 94"/>
                  <a:gd name="T64" fmla="*/ 151 w 185"/>
                  <a:gd name="T65" fmla="*/ 16 h 94"/>
                  <a:gd name="T66" fmla="*/ 153 w 185"/>
                  <a:gd name="T67" fmla="*/ 14 h 94"/>
                  <a:gd name="T68" fmla="*/ 154 w 185"/>
                  <a:gd name="T69" fmla="*/ 14 h 94"/>
                  <a:gd name="T70" fmla="*/ 78 w 185"/>
                  <a:gd name="T71" fmla="*/ 89 h 94"/>
                  <a:gd name="T72" fmla="*/ 92 w 185"/>
                  <a:gd name="T73" fmla="*/ 93 h 94"/>
                  <a:gd name="T74" fmla="*/ 23 w 185"/>
                  <a:gd name="T75" fmla="*/ 71 h 94"/>
                  <a:gd name="T76" fmla="*/ 0 w 185"/>
                  <a:gd name="T77" fmla="*/ 9 h 94"/>
                  <a:gd name="T78" fmla="*/ 4 w 185"/>
                  <a:gd name="T79" fmla="*/ 0 h 94"/>
                  <a:gd name="T80" fmla="*/ 92 w 185"/>
                  <a:gd name="T81" fmla="*/ 4 h 94"/>
                  <a:gd name="T82" fmla="*/ 5 w 185"/>
                  <a:gd name="T83" fmla="*/ 9 h 94"/>
                  <a:gd name="T84" fmla="*/ 26 w 185"/>
                  <a:gd name="T85"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94">
                    <a:moveTo>
                      <a:pt x="157" y="63"/>
                    </a:moveTo>
                    <a:cubicBezTo>
                      <a:pt x="162" y="62"/>
                      <a:pt x="167" y="59"/>
                      <a:pt x="171" y="55"/>
                    </a:cubicBezTo>
                    <a:cubicBezTo>
                      <a:pt x="177" y="49"/>
                      <a:pt x="180" y="42"/>
                      <a:pt x="180" y="34"/>
                    </a:cubicBezTo>
                    <a:cubicBezTo>
                      <a:pt x="180" y="26"/>
                      <a:pt x="177" y="19"/>
                      <a:pt x="172" y="14"/>
                    </a:cubicBezTo>
                    <a:cubicBezTo>
                      <a:pt x="168" y="9"/>
                      <a:pt x="163" y="6"/>
                      <a:pt x="157" y="5"/>
                    </a:cubicBezTo>
                    <a:cubicBezTo>
                      <a:pt x="157" y="0"/>
                      <a:pt x="157" y="0"/>
                      <a:pt x="157" y="0"/>
                    </a:cubicBezTo>
                    <a:cubicBezTo>
                      <a:pt x="164" y="2"/>
                      <a:pt x="170" y="5"/>
                      <a:pt x="175" y="10"/>
                    </a:cubicBezTo>
                    <a:cubicBezTo>
                      <a:pt x="181" y="16"/>
                      <a:pt x="185" y="25"/>
                      <a:pt x="185" y="34"/>
                    </a:cubicBezTo>
                    <a:cubicBezTo>
                      <a:pt x="185" y="43"/>
                      <a:pt x="181" y="52"/>
                      <a:pt x="175" y="58"/>
                    </a:cubicBezTo>
                    <a:cubicBezTo>
                      <a:pt x="170" y="63"/>
                      <a:pt x="164" y="66"/>
                      <a:pt x="157" y="68"/>
                    </a:cubicBezTo>
                    <a:cubicBezTo>
                      <a:pt x="157" y="63"/>
                      <a:pt x="157" y="63"/>
                      <a:pt x="157" y="63"/>
                    </a:cubicBezTo>
                    <a:close/>
                    <a:moveTo>
                      <a:pt x="157" y="53"/>
                    </a:moveTo>
                    <a:cubicBezTo>
                      <a:pt x="160" y="52"/>
                      <a:pt x="163" y="51"/>
                      <a:pt x="165" y="48"/>
                    </a:cubicBezTo>
                    <a:cubicBezTo>
                      <a:pt x="165" y="48"/>
                      <a:pt x="165" y="48"/>
                      <a:pt x="165" y="48"/>
                    </a:cubicBezTo>
                    <a:cubicBezTo>
                      <a:pt x="165" y="48"/>
                      <a:pt x="165" y="48"/>
                      <a:pt x="165" y="48"/>
                    </a:cubicBezTo>
                    <a:cubicBezTo>
                      <a:pt x="169" y="45"/>
                      <a:pt x="171" y="40"/>
                      <a:pt x="171" y="34"/>
                    </a:cubicBezTo>
                    <a:cubicBezTo>
                      <a:pt x="171" y="29"/>
                      <a:pt x="169" y="24"/>
                      <a:pt x="166" y="21"/>
                    </a:cubicBezTo>
                    <a:cubicBezTo>
                      <a:pt x="164" y="18"/>
                      <a:pt x="160" y="16"/>
                      <a:pt x="157" y="14"/>
                    </a:cubicBezTo>
                    <a:cubicBezTo>
                      <a:pt x="157" y="20"/>
                      <a:pt x="157" y="20"/>
                      <a:pt x="157" y="20"/>
                    </a:cubicBezTo>
                    <a:cubicBezTo>
                      <a:pt x="159" y="21"/>
                      <a:pt x="161" y="22"/>
                      <a:pt x="162" y="24"/>
                    </a:cubicBezTo>
                    <a:cubicBezTo>
                      <a:pt x="165" y="27"/>
                      <a:pt x="166" y="30"/>
                      <a:pt x="166" y="34"/>
                    </a:cubicBezTo>
                    <a:cubicBezTo>
                      <a:pt x="166" y="38"/>
                      <a:pt x="164" y="42"/>
                      <a:pt x="162" y="45"/>
                    </a:cubicBezTo>
                    <a:cubicBezTo>
                      <a:pt x="162" y="45"/>
                      <a:pt x="162" y="45"/>
                      <a:pt x="162" y="45"/>
                    </a:cubicBezTo>
                    <a:cubicBezTo>
                      <a:pt x="160" y="46"/>
                      <a:pt x="159" y="48"/>
                      <a:pt x="157" y="48"/>
                    </a:cubicBezTo>
                    <a:lnTo>
                      <a:pt x="157" y="53"/>
                    </a:lnTo>
                    <a:close/>
                    <a:moveTo>
                      <a:pt x="92" y="88"/>
                    </a:moveTo>
                    <a:cubicBezTo>
                      <a:pt x="99" y="87"/>
                      <a:pt x="104" y="85"/>
                      <a:pt x="110" y="82"/>
                    </a:cubicBezTo>
                    <a:cubicBezTo>
                      <a:pt x="120" y="77"/>
                      <a:pt x="128" y="70"/>
                      <a:pt x="135" y="61"/>
                    </a:cubicBezTo>
                    <a:cubicBezTo>
                      <a:pt x="136" y="60"/>
                      <a:pt x="137" y="60"/>
                      <a:pt x="138" y="61"/>
                    </a:cubicBezTo>
                    <a:cubicBezTo>
                      <a:pt x="138" y="61"/>
                      <a:pt x="138" y="61"/>
                      <a:pt x="138" y="61"/>
                    </a:cubicBezTo>
                    <a:cubicBezTo>
                      <a:pt x="140" y="62"/>
                      <a:pt x="142" y="62"/>
                      <a:pt x="144" y="63"/>
                    </a:cubicBezTo>
                    <a:cubicBezTo>
                      <a:pt x="146" y="63"/>
                      <a:pt x="148" y="63"/>
                      <a:pt x="151" y="63"/>
                    </a:cubicBezTo>
                    <a:cubicBezTo>
                      <a:pt x="153" y="63"/>
                      <a:pt x="155" y="63"/>
                      <a:pt x="157" y="63"/>
                    </a:cubicBezTo>
                    <a:cubicBezTo>
                      <a:pt x="157" y="68"/>
                      <a:pt x="157" y="68"/>
                      <a:pt x="157" y="68"/>
                    </a:cubicBezTo>
                    <a:cubicBezTo>
                      <a:pt x="155" y="68"/>
                      <a:pt x="153" y="68"/>
                      <a:pt x="151" y="68"/>
                    </a:cubicBezTo>
                    <a:cubicBezTo>
                      <a:pt x="148" y="68"/>
                      <a:pt x="146" y="68"/>
                      <a:pt x="143" y="67"/>
                    </a:cubicBezTo>
                    <a:cubicBezTo>
                      <a:pt x="141" y="67"/>
                      <a:pt x="140" y="66"/>
                      <a:pt x="138" y="66"/>
                    </a:cubicBezTo>
                    <a:cubicBezTo>
                      <a:pt x="131" y="74"/>
                      <a:pt x="122" y="81"/>
                      <a:pt x="112" y="86"/>
                    </a:cubicBezTo>
                    <a:cubicBezTo>
                      <a:pt x="106" y="89"/>
                      <a:pt x="99" y="91"/>
                      <a:pt x="92" y="93"/>
                    </a:cubicBezTo>
                    <a:cubicBezTo>
                      <a:pt x="92" y="88"/>
                      <a:pt x="92" y="88"/>
                      <a:pt x="92" y="88"/>
                    </a:cubicBezTo>
                    <a:close/>
                    <a:moveTo>
                      <a:pt x="157" y="5"/>
                    </a:moveTo>
                    <a:cubicBezTo>
                      <a:pt x="155" y="5"/>
                      <a:pt x="154" y="5"/>
                      <a:pt x="152" y="4"/>
                    </a:cubicBezTo>
                    <a:cubicBezTo>
                      <a:pt x="152" y="4"/>
                      <a:pt x="152" y="4"/>
                      <a:pt x="152" y="4"/>
                    </a:cubicBezTo>
                    <a:cubicBezTo>
                      <a:pt x="92" y="4"/>
                      <a:pt x="92" y="4"/>
                      <a:pt x="92" y="4"/>
                    </a:cubicBezTo>
                    <a:cubicBezTo>
                      <a:pt x="92" y="0"/>
                      <a:pt x="92" y="0"/>
                      <a:pt x="92" y="0"/>
                    </a:cubicBezTo>
                    <a:cubicBezTo>
                      <a:pt x="152" y="0"/>
                      <a:pt x="152" y="0"/>
                      <a:pt x="152" y="0"/>
                    </a:cubicBezTo>
                    <a:cubicBezTo>
                      <a:pt x="152" y="0"/>
                      <a:pt x="152" y="0"/>
                      <a:pt x="152" y="0"/>
                    </a:cubicBezTo>
                    <a:cubicBezTo>
                      <a:pt x="152" y="0"/>
                      <a:pt x="152" y="0"/>
                      <a:pt x="153" y="0"/>
                    </a:cubicBezTo>
                    <a:cubicBezTo>
                      <a:pt x="154" y="0"/>
                      <a:pt x="155" y="0"/>
                      <a:pt x="157" y="0"/>
                    </a:cubicBezTo>
                    <a:cubicBezTo>
                      <a:pt x="157" y="5"/>
                      <a:pt x="157" y="5"/>
                      <a:pt x="157" y="5"/>
                    </a:cubicBezTo>
                    <a:close/>
                    <a:moveTo>
                      <a:pt x="157" y="14"/>
                    </a:moveTo>
                    <a:cubicBezTo>
                      <a:pt x="157" y="20"/>
                      <a:pt x="157" y="20"/>
                      <a:pt x="157" y="20"/>
                    </a:cubicBezTo>
                    <a:cubicBezTo>
                      <a:pt x="156" y="19"/>
                      <a:pt x="156" y="19"/>
                      <a:pt x="156" y="19"/>
                    </a:cubicBezTo>
                    <a:cubicBezTo>
                      <a:pt x="155" y="24"/>
                      <a:pt x="155" y="30"/>
                      <a:pt x="153" y="35"/>
                    </a:cubicBezTo>
                    <a:cubicBezTo>
                      <a:pt x="152" y="40"/>
                      <a:pt x="150" y="45"/>
                      <a:pt x="148" y="49"/>
                    </a:cubicBezTo>
                    <a:cubicBezTo>
                      <a:pt x="149" y="49"/>
                      <a:pt x="150" y="50"/>
                      <a:pt x="151" y="50"/>
                    </a:cubicBezTo>
                    <a:cubicBezTo>
                      <a:pt x="153" y="50"/>
                      <a:pt x="155" y="49"/>
                      <a:pt x="157" y="48"/>
                    </a:cubicBezTo>
                    <a:cubicBezTo>
                      <a:pt x="157" y="53"/>
                      <a:pt x="157" y="53"/>
                      <a:pt x="157" y="53"/>
                    </a:cubicBezTo>
                    <a:cubicBezTo>
                      <a:pt x="155" y="54"/>
                      <a:pt x="153" y="54"/>
                      <a:pt x="151" y="54"/>
                    </a:cubicBezTo>
                    <a:cubicBezTo>
                      <a:pt x="150" y="54"/>
                      <a:pt x="148" y="54"/>
                      <a:pt x="147" y="54"/>
                    </a:cubicBezTo>
                    <a:cubicBezTo>
                      <a:pt x="146" y="54"/>
                      <a:pt x="145" y="54"/>
                      <a:pt x="144" y="53"/>
                    </a:cubicBezTo>
                    <a:cubicBezTo>
                      <a:pt x="143" y="53"/>
                      <a:pt x="142" y="51"/>
                      <a:pt x="143" y="50"/>
                    </a:cubicBezTo>
                    <a:cubicBezTo>
                      <a:pt x="143" y="50"/>
                      <a:pt x="143" y="50"/>
                      <a:pt x="143" y="50"/>
                    </a:cubicBezTo>
                    <a:cubicBezTo>
                      <a:pt x="143" y="50"/>
                      <a:pt x="143" y="50"/>
                      <a:pt x="143" y="50"/>
                    </a:cubicBezTo>
                    <a:cubicBezTo>
                      <a:pt x="145" y="45"/>
                      <a:pt x="147" y="39"/>
                      <a:pt x="149" y="34"/>
                    </a:cubicBezTo>
                    <a:cubicBezTo>
                      <a:pt x="150" y="28"/>
                      <a:pt x="151" y="22"/>
                      <a:pt x="151" y="16"/>
                    </a:cubicBezTo>
                    <a:cubicBezTo>
                      <a:pt x="151" y="16"/>
                      <a:pt x="151" y="16"/>
                      <a:pt x="151" y="16"/>
                    </a:cubicBezTo>
                    <a:cubicBezTo>
                      <a:pt x="151" y="15"/>
                      <a:pt x="152" y="14"/>
                      <a:pt x="153" y="14"/>
                    </a:cubicBezTo>
                    <a:cubicBezTo>
                      <a:pt x="153" y="14"/>
                      <a:pt x="154" y="14"/>
                      <a:pt x="154" y="14"/>
                    </a:cubicBezTo>
                    <a:cubicBezTo>
                      <a:pt x="154" y="14"/>
                      <a:pt x="154" y="14"/>
                      <a:pt x="154" y="14"/>
                    </a:cubicBezTo>
                    <a:cubicBezTo>
                      <a:pt x="155" y="14"/>
                      <a:pt x="156" y="14"/>
                      <a:pt x="157" y="14"/>
                    </a:cubicBezTo>
                    <a:close/>
                    <a:moveTo>
                      <a:pt x="78" y="89"/>
                    </a:moveTo>
                    <a:cubicBezTo>
                      <a:pt x="83" y="89"/>
                      <a:pt x="88" y="89"/>
                      <a:pt x="92" y="88"/>
                    </a:cubicBezTo>
                    <a:cubicBezTo>
                      <a:pt x="92" y="93"/>
                      <a:pt x="92" y="93"/>
                      <a:pt x="92" y="93"/>
                    </a:cubicBezTo>
                    <a:cubicBezTo>
                      <a:pt x="88" y="94"/>
                      <a:pt x="83" y="94"/>
                      <a:pt x="78" y="94"/>
                    </a:cubicBezTo>
                    <a:cubicBezTo>
                      <a:pt x="56" y="94"/>
                      <a:pt x="37" y="85"/>
                      <a:pt x="23" y="71"/>
                    </a:cubicBezTo>
                    <a:cubicBezTo>
                      <a:pt x="9" y="57"/>
                      <a:pt x="0" y="38"/>
                      <a:pt x="0" y="16"/>
                    </a:cubicBezTo>
                    <a:cubicBezTo>
                      <a:pt x="0" y="14"/>
                      <a:pt x="0" y="11"/>
                      <a:pt x="0" y="9"/>
                    </a:cubicBezTo>
                    <a:cubicBezTo>
                      <a:pt x="1" y="6"/>
                      <a:pt x="1" y="4"/>
                      <a:pt x="1" y="2"/>
                    </a:cubicBezTo>
                    <a:cubicBezTo>
                      <a:pt x="2" y="1"/>
                      <a:pt x="3" y="0"/>
                      <a:pt x="4" y="0"/>
                    </a:cubicBezTo>
                    <a:cubicBezTo>
                      <a:pt x="92" y="0"/>
                      <a:pt x="92" y="0"/>
                      <a:pt x="92" y="0"/>
                    </a:cubicBezTo>
                    <a:cubicBezTo>
                      <a:pt x="92" y="4"/>
                      <a:pt x="92" y="4"/>
                      <a:pt x="92" y="4"/>
                    </a:cubicBezTo>
                    <a:cubicBezTo>
                      <a:pt x="6" y="4"/>
                      <a:pt x="6" y="4"/>
                      <a:pt x="6" y="4"/>
                    </a:cubicBezTo>
                    <a:cubicBezTo>
                      <a:pt x="6" y="6"/>
                      <a:pt x="5" y="8"/>
                      <a:pt x="5" y="9"/>
                    </a:cubicBezTo>
                    <a:cubicBezTo>
                      <a:pt x="5" y="12"/>
                      <a:pt x="5" y="14"/>
                      <a:pt x="5" y="16"/>
                    </a:cubicBezTo>
                    <a:cubicBezTo>
                      <a:pt x="5" y="36"/>
                      <a:pt x="13" y="55"/>
                      <a:pt x="26" y="68"/>
                    </a:cubicBezTo>
                    <a:cubicBezTo>
                      <a:pt x="39" y="81"/>
                      <a:pt x="58" y="89"/>
                      <a:pt x="7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8" name="Freeform 247"/>
              <p:cNvSpPr>
                <a:spLocks noEditPoints="1"/>
              </p:cNvSpPr>
              <p:nvPr/>
            </p:nvSpPr>
            <p:spPr bwMode="auto">
              <a:xfrm>
                <a:off x="6961198" y="2101863"/>
                <a:ext cx="376239" cy="41275"/>
              </a:xfrm>
              <a:custGeom>
                <a:avLst/>
                <a:gdLst>
                  <a:gd name="T0" fmla="*/ 84 w 167"/>
                  <a:gd name="T1" fmla="*/ 0 h 18"/>
                  <a:gd name="T2" fmla="*/ 165 w 167"/>
                  <a:gd name="T3" fmla="*/ 0 h 18"/>
                  <a:gd name="T4" fmla="*/ 167 w 167"/>
                  <a:gd name="T5" fmla="*/ 3 h 18"/>
                  <a:gd name="T6" fmla="*/ 167 w 167"/>
                  <a:gd name="T7" fmla="*/ 16 h 18"/>
                  <a:gd name="T8" fmla="*/ 165 w 167"/>
                  <a:gd name="T9" fmla="*/ 18 h 18"/>
                  <a:gd name="T10" fmla="*/ 84 w 167"/>
                  <a:gd name="T11" fmla="*/ 18 h 18"/>
                  <a:gd name="T12" fmla="*/ 84 w 167"/>
                  <a:gd name="T13" fmla="*/ 14 h 18"/>
                  <a:gd name="T14" fmla="*/ 163 w 167"/>
                  <a:gd name="T15" fmla="*/ 14 h 18"/>
                  <a:gd name="T16" fmla="*/ 163 w 167"/>
                  <a:gd name="T17" fmla="*/ 5 h 18"/>
                  <a:gd name="T18" fmla="*/ 84 w 167"/>
                  <a:gd name="T19" fmla="*/ 5 h 18"/>
                  <a:gd name="T20" fmla="*/ 84 w 167"/>
                  <a:gd name="T21" fmla="*/ 0 h 18"/>
                  <a:gd name="T22" fmla="*/ 2 w 167"/>
                  <a:gd name="T23" fmla="*/ 0 h 18"/>
                  <a:gd name="T24" fmla="*/ 84 w 167"/>
                  <a:gd name="T25" fmla="*/ 0 h 18"/>
                  <a:gd name="T26" fmla="*/ 84 w 167"/>
                  <a:gd name="T27" fmla="*/ 5 h 18"/>
                  <a:gd name="T28" fmla="*/ 5 w 167"/>
                  <a:gd name="T29" fmla="*/ 5 h 18"/>
                  <a:gd name="T30" fmla="*/ 5 w 167"/>
                  <a:gd name="T31" fmla="*/ 14 h 18"/>
                  <a:gd name="T32" fmla="*/ 84 w 167"/>
                  <a:gd name="T33" fmla="*/ 14 h 18"/>
                  <a:gd name="T34" fmla="*/ 84 w 167"/>
                  <a:gd name="T35" fmla="*/ 18 h 18"/>
                  <a:gd name="T36" fmla="*/ 2 w 167"/>
                  <a:gd name="T37" fmla="*/ 18 h 18"/>
                  <a:gd name="T38" fmla="*/ 0 w 167"/>
                  <a:gd name="T39" fmla="*/ 16 h 18"/>
                  <a:gd name="T40" fmla="*/ 0 w 167"/>
                  <a:gd name="T41" fmla="*/ 3 h 18"/>
                  <a:gd name="T42" fmla="*/ 2 w 167"/>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7" h="18">
                    <a:moveTo>
                      <a:pt x="84" y="0"/>
                    </a:moveTo>
                    <a:cubicBezTo>
                      <a:pt x="165" y="0"/>
                      <a:pt x="165" y="0"/>
                      <a:pt x="165" y="0"/>
                    </a:cubicBezTo>
                    <a:cubicBezTo>
                      <a:pt x="166" y="0"/>
                      <a:pt x="167" y="1"/>
                      <a:pt x="167" y="3"/>
                    </a:cubicBezTo>
                    <a:cubicBezTo>
                      <a:pt x="167" y="16"/>
                      <a:pt x="167" y="16"/>
                      <a:pt x="167" y="16"/>
                    </a:cubicBezTo>
                    <a:cubicBezTo>
                      <a:pt x="167" y="17"/>
                      <a:pt x="166" y="18"/>
                      <a:pt x="165" y="18"/>
                    </a:cubicBezTo>
                    <a:cubicBezTo>
                      <a:pt x="84" y="18"/>
                      <a:pt x="84" y="18"/>
                      <a:pt x="84" y="18"/>
                    </a:cubicBezTo>
                    <a:cubicBezTo>
                      <a:pt x="84" y="14"/>
                      <a:pt x="84" y="14"/>
                      <a:pt x="84" y="14"/>
                    </a:cubicBezTo>
                    <a:cubicBezTo>
                      <a:pt x="163" y="14"/>
                      <a:pt x="163" y="14"/>
                      <a:pt x="163" y="14"/>
                    </a:cubicBezTo>
                    <a:cubicBezTo>
                      <a:pt x="163" y="5"/>
                      <a:pt x="163" y="5"/>
                      <a:pt x="163" y="5"/>
                    </a:cubicBezTo>
                    <a:cubicBezTo>
                      <a:pt x="84" y="5"/>
                      <a:pt x="84" y="5"/>
                      <a:pt x="84" y="5"/>
                    </a:cubicBezTo>
                    <a:lnTo>
                      <a:pt x="84" y="0"/>
                    </a:lnTo>
                    <a:close/>
                    <a:moveTo>
                      <a:pt x="2" y="0"/>
                    </a:moveTo>
                    <a:cubicBezTo>
                      <a:pt x="84" y="0"/>
                      <a:pt x="84" y="0"/>
                      <a:pt x="84" y="0"/>
                    </a:cubicBezTo>
                    <a:cubicBezTo>
                      <a:pt x="84" y="5"/>
                      <a:pt x="84" y="5"/>
                      <a:pt x="84" y="5"/>
                    </a:cubicBezTo>
                    <a:cubicBezTo>
                      <a:pt x="5" y="5"/>
                      <a:pt x="5" y="5"/>
                      <a:pt x="5" y="5"/>
                    </a:cubicBezTo>
                    <a:cubicBezTo>
                      <a:pt x="5" y="14"/>
                      <a:pt x="5" y="14"/>
                      <a:pt x="5" y="14"/>
                    </a:cubicBezTo>
                    <a:cubicBezTo>
                      <a:pt x="84" y="14"/>
                      <a:pt x="84" y="14"/>
                      <a:pt x="84" y="14"/>
                    </a:cubicBezTo>
                    <a:cubicBezTo>
                      <a:pt x="84" y="18"/>
                      <a:pt x="84" y="18"/>
                      <a:pt x="84" y="18"/>
                    </a:cubicBezTo>
                    <a:cubicBezTo>
                      <a:pt x="2" y="18"/>
                      <a:pt x="2" y="18"/>
                      <a:pt x="2" y="18"/>
                    </a:cubicBezTo>
                    <a:cubicBezTo>
                      <a:pt x="1" y="18"/>
                      <a:pt x="0" y="17"/>
                      <a:pt x="0" y="16"/>
                    </a:cubicBezTo>
                    <a:cubicBezTo>
                      <a:pt x="0" y="3"/>
                      <a:pt x="0" y="3"/>
                      <a:pt x="0" y="3"/>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9" name="Freeform 248"/>
              <p:cNvSpPr>
                <a:spLocks noEditPoints="1"/>
              </p:cNvSpPr>
              <p:nvPr/>
            </p:nvSpPr>
            <p:spPr bwMode="auto">
              <a:xfrm>
                <a:off x="7046924" y="1711335"/>
                <a:ext cx="71439" cy="166689"/>
              </a:xfrm>
              <a:custGeom>
                <a:avLst/>
                <a:gdLst>
                  <a:gd name="T0" fmla="*/ 25 w 32"/>
                  <a:gd name="T1" fmla="*/ 59 h 74"/>
                  <a:gd name="T2" fmla="*/ 21 w 32"/>
                  <a:gd name="T3" fmla="*/ 33 h 74"/>
                  <a:gd name="T4" fmla="*/ 19 w 32"/>
                  <a:gd name="T5" fmla="*/ 30 h 74"/>
                  <a:gd name="T6" fmla="*/ 16 w 32"/>
                  <a:gd name="T7" fmla="*/ 22 h 74"/>
                  <a:gd name="T8" fmla="*/ 19 w 32"/>
                  <a:gd name="T9" fmla="*/ 15 h 74"/>
                  <a:gd name="T10" fmla="*/ 21 w 32"/>
                  <a:gd name="T11" fmla="*/ 8 h 74"/>
                  <a:gd name="T12" fmla="*/ 16 w 32"/>
                  <a:gd name="T13" fmla="*/ 5 h 74"/>
                  <a:gd name="T14" fmla="*/ 22 w 32"/>
                  <a:gd name="T15" fmla="*/ 2 h 74"/>
                  <a:gd name="T16" fmla="*/ 26 w 32"/>
                  <a:gd name="T17" fmla="*/ 9 h 74"/>
                  <a:gd name="T18" fmla="*/ 21 w 32"/>
                  <a:gd name="T19" fmla="*/ 22 h 74"/>
                  <a:gd name="T20" fmla="*/ 25 w 32"/>
                  <a:gd name="T21" fmla="*/ 31 h 74"/>
                  <a:gd name="T22" fmla="*/ 30 w 32"/>
                  <a:gd name="T23" fmla="*/ 44 h 74"/>
                  <a:gd name="T24" fmla="*/ 17 w 32"/>
                  <a:gd name="T25" fmla="*/ 72 h 74"/>
                  <a:gd name="T26" fmla="*/ 16 w 32"/>
                  <a:gd name="T27" fmla="*/ 67 h 74"/>
                  <a:gd name="T28" fmla="*/ 16 w 32"/>
                  <a:gd name="T29" fmla="*/ 54 h 74"/>
                  <a:gd name="T30" fmla="*/ 13 w 32"/>
                  <a:gd name="T31" fmla="*/ 57 h 74"/>
                  <a:gd name="T32" fmla="*/ 9 w 32"/>
                  <a:gd name="T33" fmla="*/ 65 h 74"/>
                  <a:gd name="T34" fmla="*/ 10 w 32"/>
                  <a:gd name="T35" fmla="*/ 67 h 74"/>
                  <a:gd name="T36" fmla="*/ 16 w 32"/>
                  <a:gd name="T37" fmla="*/ 67 h 74"/>
                  <a:gd name="T38" fmla="*/ 7 w 32"/>
                  <a:gd name="T39" fmla="*/ 70 h 74"/>
                  <a:gd name="T40" fmla="*/ 7 w 32"/>
                  <a:gd name="T41" fmla="*/ 70 h 74"/>
                  <a:gd name="T42" fmla="*/ 4 w 32"/>
                  <a:gd name="T43" fmla="*/ 62 h 74"/>
                  <a:gd name="T44" fmla="*/ 11 w 32"/>
                  <a:gd name="T45" fmla="*/ 48 h 74"/>
                  <a:gd name="T46" fmla="*/ 3 w 32"/>
                  <a:gd name="T47" fmla="*/ 31 h 74"/>
                  <a:gd name="T48" fmla="*/ 3 w 32"/>
                  <a:gd name="T49" fmla="*/ 31 h 74"/>
                  <a:gd name="T50" fmla="*/ 11 w 32"/>
                  <a:gd name="T51" fmla="*/ 2 h 74"/>
                  <a:gd name="T52" fmla="*/ 16 w 32"/>
                  <a:gd name="T53" fmla="*/ 5 h 74"/>
                  <a:gd name="T54" fmla="*/ 7 w 32"/>
                  <a:gd name="T55" fmla="*/ 16 h 74"/>
                  <a:gd name="T56" fmla="*/ 7 w 32"/>
                  <a:gd name="T57" fmla="*/ 29 h 74"/>
                  <a:gd name="T58" fmla="*/ 15 w 32"/>
                  <a:gd name="T59" fmla="*/ 46 h 74"/>
                  <a:gd name="T60" fmla="*/ 16 w 32"/>
                  <a:gd name="T61" fmla="*/ 54 h 74"/>
                  <a:gd name="T62" fmla="*/ 16 w 32"/>
                  <a:gd name="T63" fmla="*/ 22 h 74"/>
                  <a:gd name="T64" fmla="*/ 16 w 32"/>
                  <a:gd name="T6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74">
                    <a:moveTo>
                      <a:pt x="16" y="67"/>
                    </a:moveTo>
                    <a:cubicBezTo>
                      <a:pt x="20" y="66"/>
                      <a:pt x="23" y="63"/>
                      <a:pt x="25" y="59"/>
                    </a:cubicBezTo>
                    <a:cubicBezTo>
                      <a:pt x="27" y="55"/>
                      <a:pt x="27" y="50"/>
                      <a:pt x="26" y="45"/>
                    </a:cubicBezTo>
                    <a:cubicBezTo>
                      <a:pt x="25" y="41"/>
                      <a:pt x="23" y="37"/>
                      <a:pt x="21" y="33"/>
                    </a:cubicBezTo>
                    <a:cubicBezTo>
                      <a:pt x="21" y="33"/>
                      <a:pt x="21" y="33"/>
                      <a:pt x="21" y="33"/>
                    </a:cubicBezTo>
                    <a:cubicBezTo>
                      <a:pt x="20" y="32"/>
                      <a:pt x="19" y="31"/>
                      <a:pt x="19" y="30"/>
                    </a:cubicBezTo>
                    <a:cubicBezTo>
                      <a:pt x="18" y="28"/>
                      <a:pt x="17" y="26"/>
                      <a:pt x="16" y="23"/>
                    </a:cubicBezTo>
                    <a:cubicBezTo>
                      <a:pt x="16" y="23"/>
                      <a:pt x="16" y="22"/>
                      <a:pt x="16" y="22"/>
                    </a:cubicBezTo>
                    <a:cubicBezTo>
                      <a:pt x="16" y="21"/>
                      <a:pt x="16" y="21"/>
                      <a:pt x="16" y="21"/>
                    </a:cubicBezTo>
                    <a:cubicBezTo>
                      <a:pt x="16" y="18"/>
                      <a:pt x="17" y="17"/>
                      <a:pt x="19" y="15"/>
                    </a:cubicBezTo>
                    <a:cubicBezTo>
                      <a:pt x="21" y="14"/>
                      <a:pt x="22" y="12"/>
                      <a:pt x="22" y="10"/>
                    </a:cubicBezTo>
                    <a:cubicBezTo>
                      <a:pt x="22" y="9"/>
                      <a:pt x="21" y="8"/>
                      <a:pt x="21" y="8"/>
                    </a:cubicBezTo>
                    <a:cubicBezTo>
                      <a:pt x="20" y="7"/>
                      <a:pt x="20" y="7"/>
                      <a:pt x="19" y="6"/>
                    </a:cubicBezTo>
                    <a:cubicBezTo>
                      <a:pt x="18" y="5"/>
                      <a:pt x="17" y="5"/>
                      <a:pt x="16" y="5"/>
                    </a:cubicBezTo>
                    <a:cubicBezTo>
                      <a:pt x="16" y="0"/>
                      <a:pt x="16" y="0"/>
                      <a:pt x="16" y="0"/>
                    </a:cubicBezTo>
                    <a:cubicBezTo>
                      <a:pt x="18" y="0"/>
                      <a:pt x="20" y="1"/>
                      <a:pt x="22" y="2"/>
                    </a:cubicBezTo>
                    <a:cubicBezTo>
                      <a:pt x="23" y="3"/>
                      <a:pt x="24" y="4"/>
                      <a:pt x="25" y="5"/>
                    </a:cubicBezTo>
                    <a:cubicBezTo>
                      <a:pt x="26" y="6"/>
                      <a:pt x="26" y="8"/>
                      <a:pt x="26" y="9"/>
                    </a:cubicBezTo>
                    <a:cubicBezTo>
                      <a:pt x="27" y="13"/>
                      <a:pt x="26" y="17"/>
                      <a:pt x="22" y="19"/>
                    </a:cubicBezTo>
                    <a:cubicBezTo>
                      <a:pt x="21" y="20"/>
                      <a:pt x="21" y="21"/>
                      <a:pt x="21" y="22"/>
                    </a:cubicBezTo>
                    <a:cubicBezTo>
                      <a:pt x="21" y="24"/>
                      <a:pt x="22" y="26"/>
                      <a:pt x="23" y="28"/>
                    </a:cubicBezTo>
                    <a:cubicBezTo>
                      <a:pt x="24" y="29"/>
                      <a:pt x="24" y="30"/>
                      <a:pt x="25" y="31"/>
                    </a:cubicBezTo>
                    <a:cubicBezTo>
                      <a:pt x="25" y="31"/>
                      <a:pt x="25" y="31"/>
                      <a:pt x="25" y="31"/>
                    </a:cubicBezTo>
                    <a:cubicBezTo>
                      <a:pt x="27" y="35"/>
                      <a:pt x="29" y="39"/>
                      <a:pt x="30" y="44"/>
                    </a:cubicBezTo>
                    <a:cubicBezTo>
                      <a:pt x="32" y="50"/>
                      <a:pt x="32" y="56"/>
                      <a:pt x="29" y="61"/>
                    </a:cubicBezTo>
                    <a:cubicBezTo>
                      <a:pt x="27" y="66"/>
                      <a:pt x="23" y="70"/>
                      <a:pt x="17" y="72"/>
                    </a:cubicBezTo>
                    <a:cubicBezTo>
                      <a:pt x="17" y="72"/>
                      <a:pt x="16" y="72"/>
                      <a:pt x="16" y="72"/>
                    </a:cubicBezTo>
                    <a:cubicBezTo>
                      <a:pt x="16" y="67"/>
                      <a:pt x="16" y="67"/>
                      <a:pt x="16" y="67"/>
                    </a:cubicBezTo>
                    <a:close/>
                    <a:moveTo>
                      <a:pt x="16" y="50"/>
                    </a:moveTo>
                    <a:cubicBezTo>
                      <a:pt x="16" y="54"/>
                      <a:pt x="16" y="54"/>
                      <a:pt x="16" y="54"/>
                    </a:cubicBezTo>
                    <a:cubicBezTo>
                      <a:pt x="16" y="52"/>
                      <a:pt x="16" y="51"/>
                      <a:pt x="16" y="50"/>
                    </a:cubicBezTo>
                    <a:close/>
                    <a:moveTo>
                      <a:pt x="13" y="57"/>
                    </a:moveTo>
                    <a:cubicBezTo>
                      <a:pt x="10" y="58"/>
                      <a:pt x="9" y="60"/>
                      <a:pt x="9" y="62"/>
                    </a:cubicBezTo>
                    <a:cubicBezTo>
                      <a:pt x="9" y="63"/>
                      <a:pt x="9" y="64"/>
                      <a:pt x="9" y="65"/>
                    </a:cubicBezTo>
                    <a:cubicBezTo>
                      <a:pt x="10" y="65"/>
                      <a:pt x="10" y="66"/>
                      <a:pt x="10" y="67"/>
                    </a:cubicBezTo>
                    <a:cubicBezTo>
                      <a:pt x="10" y="67"/>
                      <a:pt x="10" y="67"/>
                      <a:pt x="10" y="67"/>
                    </a:cubicBezTo>
                    <a:cubicBezTo>
                      <a:pt x="11" y="68"/>
                      <a:pt x="13" y="68"/>
                      <a:pt x="15" y="68"/>
                    </a:cubicBezTo>
                    <a:cubicBezTo>
                      <a:pt x="16" y="68"/>
                      <a:pt x="16" y="67"/>
                      <a:pt x="16" y="67"/>
                    </a:cubicBezTo>
                    <a:cubicBezTo>
                      <a:pt x="16" y="72"/>
                      <a:pt x="16" y="72"/>
                      <a:pt x="16" y="72"/>
                    </a:cubicBezTo>
                    <a:cubicBezTo>
                      <a:pt x="12" y="74"/>
                      <a:pt x="9" y="72"/>
                      <a:pt x="7" y="70"/>
                    </a:cubicBezTo>
                    <a:cubicBezTo>
                      <a:pt x="7" y="70"/>
                      <a:pt x="7" y="70"/>
                      <a:pt x="7" y="70"/>
                    </a:cubicBezTo>
                    <a:cubicBezTo>
                      <a:pt x="7" y="70"/>
                      <a:pt x="7" y="70"/>
                      <a:pt x="7" y="70"/>
                    </a:cubicBezTo>
                    <a:cubicBezTo>
                      <a:pt x="6" y="69"/>
                      <a:pt x="5" y="67"/>
                      <a:pt x="5" y="66"/>
                    </a:cubicBezTo>
                    <a:cubicBezTo>
                      <a:pt x="4" y="65"/>
                      <a:pt x="4" y="63"/>
                      <a:pt x="4" y="62"/>
                    </a:cubicBezTo>
                    <a:cubicBezTo>
                      <a:pt x="4" y="58"/>
                      <a:pt x="7" y="54"/>
                      <a:pt x="11" y="53"/>
                    </a:cubicBezTo>
                    <a:cubicBezTo>
                      <a:pt x="12" y="52"/>
                      <a:pt x="12" y="50"/>
                      <a:pt x="11" y="48"/>
                    </a:cubicBezTo>
                    <a:cubicBezTo>
                      <a:pt x="9" y="44"/>
                      <a:pt x="7" y="39"/>
                      <a:pt x="5" y="36"/>
                    </a:cubicBezTo>
                    <a:cubicBezTo>
                      <a:pt x="4" y="34"/>
                      <a:pt x="3" y="32"/>
                      <a:pt x="3" y="31"/>
                    </a:cubicBezTo>
                    <a:cubicBezTo>
                      <a:pt x="3" y="31"/>
                      <a:pt x="3" y="31"/>
                      <a:pt x="3" y="31"/>
                    </a:cubicBezTo>
                    <a:cubicBezTo>
                      <a:pt x="3" y="31"/>
                      <a:pt x="3" y="31"/>
                      <a:pt x="3" y="31"/>
                    </a:cubicBezTo>
                    <a:cubicBezTo>
                      <a:pt x="1" y="25"/>
                      <a:pt x="0" y="20"/>
                      <a:pt x="2" y="14"/>
                    </a:cubicBezTo>
                    <a:cubicBezTo>
                      <a:pt x="3" y="9"/>
                      <a:pt x="7" y="5"/>
                      <a:pt x="11" y="2"/>
                    </a:cubicBezTo>
                    <a:cubicBezTo>
                      <a:pt x="13" y="1"/>
                      <a:pt x="15" y="0"/>
                      <a:pt x="16" y="0"/>
                    </a:cubicBezTo>
                    <a:cubicBezTo>
                      <a:pt x="16" y="5"/>
                      <a:pt x="16" y="5"/>
                      <a:pt x="16" y="5"/>
                    </a:cubicBezTo>
                    <a:cubicBezTo>
                      <a:pt x="15" y="5"/>
                      <a:pt x="15" y="6"/>
                      <a:pt x="14" y="6"/>
                    </a:cubicBezTo>
                    <a:cubicBezTo>
                      <a:pt x="10" y="8"/>
                      <a:pt x="8" y="12"/>
                      <a:pt x="7" y="16"/>
                    </a:cubicBezTo>
                    <a:cubicBezTo>
                      <a:pt x="5" y="20"/>
                      <a:pt x="6" y="25"/>
                      <a:pt x="7" y="29"/>
                    </a:cubicBezTo>
                    <a:cubicBezTo>
                      <a:pt x="7" y="29"/>
                      <a:pt x="7" y="29"/>
                      <a:pt x="7" y="29"/>
                    </a:cubicBezTo>
                    <a:cubicBezTo>
                      <a:pt x="7" y="30"/>
                      <a:pt x="8" y="32"/>
                      <a:pt x="9" y="34"/>
                    </a:cubicBezTo>
                    <a:cubicBezTo>
                      <a:pt x="11" y="37"/>
                      <a:pt x="14" y="42"/>
                      <a:pt x="15" y="46"/>
                    </a:cubicBezTo>
                    <a:cubicBezTo>
                      <a:pt x="16" y="47"/>
                      <a:pt x="16" y="49"/>
                      <a:pt x="16" y="50"/>
                    </a:cubicBezTo>
                    <a:cubicBezTo>
                      <a:pt x="16" y="54"/>
                      <a:pt x="16" y="54"/>
                      <a:pt x="16" y="54"/>
                    </a:cubicBezTo>
                    <a:cubicBezTo>
                      <a:pt x="16" y="55"/>
                      <a:pt x="15" y="57"/>
                      <a:pt x="13" y="57"/>
                    </a:cubicBezTo>
                    <a:close/>
                    <a:moveTo>
                      <a:pt x="16" y="22"/>
                    </a:moveTo>
                    <a:cubicBezTo>
                      <a:pt x="16" y="21"/>
                      <a:pt x="16" y="21"/>
                      <a:pt x="16" y="21"/>
                    </a:cubicBezTo>
                    <a:cubicBezTo>
                      <a:pt x="16" y="21"/>
                      <a:pt x="16" y="21"/>
                      <a:pt x="1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0" name="Freeform 249"/>
              <p:cNvSpPr>
                <a:spLocks noEditPoints="1"/>
              </p:cNvSpPr>
              <p:nvPr/>
            </p:nvSpPr>
            <p:spPr bwMode="auto">
              <a:xfrm>
                <a:off x="7143761" y="1711335"/>
                <a:ext cx="69851" cy="166689"/>
              </a:xfrm>
              <a:custGeom>
                <a:avLst/>
                <a:gdLst>
                  <a:gd name="T0" fmla="*/ 24 w 31"/>
                  <a:gd name="T1" fmla="*/ 59 h 74"/>
                  <a:gd name="T2" fmla="*/ 25 w 31"/>
                  <a:gd name="T3" fmla="*/ 45 h 74"/>
                  <a:gd name="T4" fmla="*/ 18 w 31"/>
                  <a:gd name="T5" fmla="*/ 30 h 74"/>
                  <a:gd name="T6" fmla="*/ 16 w 31"/>
                  <a:gd name="T7" fmla="*/ 22 h 74"/>
                  <a:gd name="T8" fmla="*/ 19 w 31"/>
                  <a:gd name="T9" fmla="*/ 15 h 74"/>
                  <a:gd name="T10" fmla="*/ 20 w 31"/>
                  <a:gd name="T11" fmla="*/ 8 h 74"/>
                  <a:gd name="T12" fmla="*/ 16 w 31"/>
                  <a:gd name="T13" fmla="*/ 5 h 74"/>
                  <a:gd name="T14" fmla="*/ 22 w 31"/>
                  <a:gd name="T15" fmla="*/ 2 h 74"/>
                  <a:gd name="T16" fmla="*/ 26 w 31"/>
                  <a:gd name="T17" fmla="*/ 9 h 74"/>
                  <a:gd name="T18" fmla="*/ 20 w 31"/>
                  <a:gd name="T19" fmla="*/ 22 h 74"/>
                  <a:gd name="T20" fmla="*/ 24 w 31"/>
                  <a:gd name="T21" fmla="*/ 31 h 74"/>
                  <a:gd name="T22" fmla="*/ 29 w 31"/>
                  <a:gd name="T23" fmla="*/ 61 h 74"/>
                  <a:gd name="T24" fmla="*/ 16 w 31"/>
                  <a:gd name="T25" fmla="*/ 72 h 74"/>
                  <a:gd name="T26" fmla="*/ 16 w 31"/>
                  <a:gd name="T27" fmla="*/ 67 h 74"/>
                  <a:gd name="T28" fmla="*/ 16 w 31"/>
                  <a:gd name="T29" fmla="*/ 54 h 74"/>
                  <a:gd name="T30" fmla="*/ 12 w 31"/>
                  <a:gd name="T31" fmla="*/ 57 h 74"/>
                  <a:gd name="T32" fmla="*/ 9 w 31"/>
                  <a:gd name="T33" fmla="*/ 65 h 74"/>
                  <a:gd name="T34" fmla="*/ 10 w 31"/>
                  <a:gd name="T35" fmla="*/ 67 h 74"/>
                  <a:gd name="T36" fmla="*/ 16 w 31"/>
                  <a:gd name="T37" fmla="*/ 67 h 74"/>
                  <a:gd name="T38" fmla="*/ 6 w 31"/>
                  <a:gd name="T39" fmla="*/ 70 h 74"/>
                  <a:gd name="T40" fmla="*/ 4 w 31"/>
                  <a:gd name="T41" fmla="*/ 66 h 74"/>
                  <a:gd name="T42" fmla="*/ 11 w 31"/>
                  <a:gd name="T43" fmla="*/ 53 h 74"/>
                  <a:gd name="T44" fmla="*/ 4 w 31"/>
                  <a:gd name="T45" fmla="*/ 36 h 74"/>
                  <a:gd name="T46" fmla="*/ 2 w 31"/>
                  <a:gd name="T47" fmla="*/ 31 h 74"/>
                  <a:gd name="T48" fmla="*/ 1 w 31"/>
                  <a:gd name="T49" fmla="*/ 14 h 74"/>
                  <a:gd name="T50" fmla="*/ 16 w 31"/>
                  <a:gd name="T51" fmla="*/ 0 h 74"/>
                  <a:gd name="T52" fmla="*/ 13 w 31"/>
                  <a:gd name="T53" fmla="*/ 6 h 74"/>
                  <a:gd name="T54" fmla="*/ 7 w 31"/>
                  <a:gd name="T55" fmla="*/ 29 h 74"/>
                  <a:gd name="T56" fmla="*/ 9 w 31"/>
                  <a:gd name="T57" fmla="*/ 34 h 74"/>
                  <a:gd name="T58" fmla="*/ 16 w 31"/>
                  <a:gd name="T59" fmla="*/ 50 h 74"/>
                  <a:gd name="T60" fmla="*/ 12 w 31"/>
                  <a:gd name="T61" fmla="*/ 57 h 74"/>
                  <a:gd name="T62" fmla="*/ 16 w 31"/>
                  <a:gd name="T6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 h="74">
                    <a:moveTo>
                      <a:pt x="16" y="67"/>
                    </a:moveTo>
                    <a:cubicBezTo>
                      <a:pt x="20" y="66"/>
                      <a:pt x="23" y="63"/>
                      <a:pt x="24" y="59"/>
                    </a:cubicBezTo>
                    <a:cubicBezTo>
                      <a:pt x="24" y="59"/>
                      <a:pt x="24" y="59"/>
                      <a:pt x="24" y="59"/>
                    </a:cubicBezTo>
                    <a:cubicBezTo>
                      <a:pt x="26" y="55"/>
                      <a:pt x="26" y="50"/>
                      <a:pt x="25" y="45"/>
                    </a:cubicBezTo>
                    <a:cubicBezTo>
                      <a:pt x="24" y="41"/>
                      <a:pt x="22" y="37"/>
                      <a:pt x="20" y="33"/>
                    </a:cubicBezTo>
                    <a:cubicBezTo>
                      <a:pt x="20" y="32"/>
                      <a:pt x="19" y="31"/>
                      <a:pt x="18" y="30"/>
                    </a:cubicBezTo>
                    <a:cubicBezTo>
                      <a:pt x="17" y="28"/>
                      <a:pt x="16" y="26"/>
                      <a:pt x="16" y="23"/>
                    </a:cubicBezTo>
                    <a:cubicBezTo>
                      <a:pt x="16" y="23"/>
                      <a:pt x="16" y="22"/>
                      <a:pt x="16" y="22"/>
                    </a:cubicBezTo>
                    <a:cubicBezTo>
                      <a:pt x="16" y="21"/>
                      <a:pt x="16" y="21"/>
                      <a:pt x="16" y="21"/>
                    </a:cubicBezTo>
                    <a:cubicBezTo>
                      <a:pt x="16" y="18"/>
                      <a:pt x="17" y="17"/>
                      <a:pt x="19" y="15"/>
                    </a:cubicBezTo>
                    <a:cubicBezTo>
                      <a:pt x="21" y="14"/>
                      <a:pt x="21" y="12"/>
                      <a:pt x="21" y="10"/>
                    </a:cubicBezTo>
                    <a:cubicBezTo>
                      <a:pt x="21" y="9"/>
                      <a:pt x="21" y="8"/>
                      <a:pt x="20" y="8"/>
                    </a:cubicBezTo>
                    <a:cubicBezTo>
                      <a:pt x="20" y="7"/>
                      <a:pt x="19" y="7"/>
                      <a:pt x="19" y="6"/>
                    </a:cubicBezTo>
                    <a:cubicBezTo>
                      <a:pt x="18" y="5"/>
                      <a:pt x="17" y="5"/>
                      <a:pt x="16" y="5"/>
                    </a:cubicBezTo>
                    <a:cubicBezTo>
                      <a:pt x="16" y="0"/>
                      <a:pt x="16" y="0"/>
                      <a:pt x="16" y="0"/>
                    </a:cubicBezTo>
                    <a:cubicBezTo>
                      <a:pt x="18" y="0"/>
                      <a:pt x="20" y="1"/>
                      <a:pt x="22" y="2"/>
                    </a:cubicBezTo>
                    <a:cubicBezTo>
                      <a:pt x="23" y="3"/>
                      <a:pt x="24" y="4"/>
                      <a:pt x="24" y="5"/>
                    </a:cubicBezTo>
                    <a:cubicBezTo>
                      <a:pt x="25" y="6"/>
                      <a:pt x="26" y="8"/>
                      <a:pt x="26" y="9"/>
                    </a:cubicBezTo>
                    <a:cubicBezTo>
                      <a:pt x="26" y="13"/>
                      <a:pt x="25" y="17"/>
                      <a:pt x="21" y="19"/>
                    </a:cubicBezTo>
                    <a:cubicBezTo>
                      <a:pt x="20" y="20"/>
                      <a:pt x="20" y="21"/>
                      <a:pt x="20" y="22"/>
                    </a:cubicBezTo>
                    <a:cubicBezTo>
                      <a:pt x="21" y="24"/>
                      <a:pt x="22" y="26"/>
                      <a:pt x="23" y="28"/>
                    </a:cubicBezTo>
                    <a:cubicBezTo>
                      <a:pt x="23" y="29"/>
                      <a:pt x="24" y="30"/>
                      <a:pt x="24" y="31"/>
                    </a:cubicBezTo>
                    <a:cubicBezTo>
                      <a:pt x="27" y="35"/>
                      <a:pt x="29" y="39"/>
                      <a:pt x="30" y="44"/>
                    </a:cubicBezTo>
                    <a:cubicBezTo>
                      <a:pt x="31" y="50"/>
                      <a:pt x="31" y="56"/>
                      <a:pt x="29" y="61"/>
                    </a:cubicBezTo>
                    <a:cubicBezTo>
                      <a:pt x="29" y="61"/>
                      <a:pt x="29" y="61"/>
                      <a:pt x="29" y="61"/>
                    </a:cubicBezTo>
                    <a:cubicBezTo>
                      <a:pt x="26" y="66"/>
                      <a:pt x="22" y="70"/>
                      <a:pt x="16" y="72"/>
                    </a:cubicBezTo>
                    <a:cubicBezTo>
                      <a:pt x="16" y="72"/>
                      <a:pt x="16" y="72"/>
                      <a:pt x="16" y="72"/>
                    </a:cubicBezTo>
                    <a:cubicBezTo>
                      <a:pt x="16" y="67"/>
                      <a:pt x="16" y="67"/>
                      <a:pt x="16" y="67"/>
                    </a:cubicBezTo>
                    <a:close/>
                    <a:moveTo>
                      <a:pt x="16" y="50"/>
                    </a:moveTo>
                    <a:cubicBezTo>
                      <a:pt x="16" y="54"/>
                      <a:pt x="16" y="54"/>
                      <a:pt x="16" y="54"/>
                    </a:cubicBezTo>
                    <a:cubicBezTo>
                      <a:pt x="16" y="52"/>
                      <a:pt x="16" y="51"/>
                      <a:pt x="16" y="50"/>
                    </a:cubicBezTo>
                    <a:close/>
                    <a:moveTo>
                      <a:pt x="12" y="57"/>
                    </a:moveTo>
                    <a:cubicBezTo>
                      <a:pt x="10" y="58"/>
                      <a:pt x="8" y="60"/>
                      <a:pt x="8" y="62"/>
                    </a:cubicBezTo>
                    <a:cubicBezTo>
                      <a:pt x="8" y="63"/>
                      <a:pt x="8" y="64"/>
                      <a:pt x="9" y="65"/>
                    </a:cubicBezTo>
                    <a:cubicBezTo>
                      <a:pt x="9" y="65"/>
                      <a:pt x="9" y="66"/>
                      <a:pt x="10" y="67"/>
                    </a:cubicBezTo>
                    <a:cubicBezTo>
                      <a:pt x="10" y="67"/>
                      <a:pt x="10" y="67"/>
                      <a:pt x="10" y="67"/>
                    </a:cubicBezTo>
                    <a:cubicBezTo>
                      <a:pt x="11" y="68"/>
                      <a:pt x="13" y="68"/>
                      <a:pt x="15" y="68"/>
                    </a:cubicBezTo>
                    <a:cubicBezTo>
                      <a:pt x="15" y="68"/>
                      <a:pt x="15" y="67"/>
                      <a:pt x="16" y="67"/>
                    </a:cubicBezTo>
                    <a:cubicBezTo>
                      <a:pt x="16" y="72"/>
                      <a:pt x="16" y="72"/>
                      <a:pt x="16" y="72"/>
                    </a:cubicBezTo>
                    <a:cubicBezTo>
                      <a:pt x="12" y="74"/>
                      <a:pt x="8" y="72"/>
                      <a:pt x="6" y="70"/>
                    </a:cubicBezTo>
                    <a:cubicBezTo>
                      <a:pt x="6" y="70"/>
                      <a:pt x="6" y="70"/>
                      <a:pt x="6" y="70"/>
                    </a:cubicBezTo>
                    <a:cubicBezTo>
                      <a:pt x="5" y="69"/>
                      <a:pt x="5" y="67"/>
                      <a:pt x="4" y="66"/>
                    </a:cubicBezTo>
                    <a:cubicBezTo>
                      <a:pt x="4" y="65"/>
                      <a:pt x="4" y="63"/>
                      <a:pt x="4" y="62"/>
                    </a:cubicBezTo>
                    <a:cubicBezTo>
                      <a:pt x="4" y="58"/>
                      <a:pt x="6" y="54"/>
                      <a:pt x="11" y="53"/>
                    </a:cubicBezTo>
                    <a:cubicBezTo>
                      <a:pt x="11" y="52"/>
                      <a:pt x="11" y="50"/>
                      <a:pt x="10" y="48"/>
                    </a:cubicBezTo>
                    <a:cubicBezTo>
                      <a:pt x="9" y="44"/>
                      <a:pt x="6" y="39"/>
                      <a:pt x="4" y="36"/>
                    </a:cubicBezTo>
                    <a:cubicBezTo>
                      <a:pt x="3" y="34"/>
                      <a:pt x="2" y="32"/>
                      <a:pt x="2" y="31"/>
                    </a:cubicBezTo>
                    <a:cubicBezTo>
                      <a:pt x="2" y="31"/>
                      <a:pt x="2" y="31"/>
                      <a:pt x="2" y="31"/>
                    </a:cubicBezTo>
                    <a:cubicBezTo>
                      <a:pt x="2" y="31"/>
                      <a:pt x="2" y="31"/>
                      <a:pt x="2" y="31"/>
                    </a:cubicBezTo>
                    <a:cubicBezTo>
                      <a:pt x="0" y="25"/>
                      <a:pt x="0" y="20"/>
                      <a:pt x="1" y="14"/>
                    </a:cubicBezTo>
                    <a:cubicBezTo>
                      <a:pt x="3" y="9"/>
                      <a:pt x="6" y="5"/>
                      <a:pt x="11" y="2"/>
                    </a:cubicBezTo>
                    <a:cubicBezTo>
                      <a:pt x="12" y="1"/>
                      <a:pt x="14" y="0"/>
                      <a:pt x="16" y="0"/>
                    </a:cubicBezTo>
                    <a:cubicBezTo>
                      <a:pt x="16" y="5"/>
                      <a:pt x="16" y="5"/>
                      <a:pt x="16" y="5"/>
                    </a:cubicBezTo>
                    <a:cubicBezTo>
                      <a:pt x="15" y="5"/>
                      <a:pt x="14" y="6"/>
                      <a:pt x="13" y="6"/>
                    </a:cubicBezTo>
                    <a:cubicBezTo>
                      <a:pt x="10" y="8"/>
                      <a:pt x="7" y="12"/>
                      <a:pt x="6" y="16"/>
                    </a:cubicBezTo>
                    <a:cubicBezTo>
                      <a:pt x="5" y="20"/>
                      <a:pt x="5" y="25"/>
                      <a:pt x="7" y="29"/>
                    </a:cubicBezTo>
                    <a:cubicBezTo>
                      <a:pt x="7" y="29"/>
                      <a:pt x="7" y="29"/>
                      <a:pt x="7" y="29"/>
                    </a:cubicBezTo>
                    <a:cubicBezTo>
                      <a:pt x="7" y="30"/>
                      <a:pt x="8" y="32"/>
                      <a:pt x="9" y="34"/>
                    </a:cubicBezTo>
                    <a:cubicBezTo>
                      <a:pt x="11" y="37"/>
                      <a:pt x="13" y="42"/>
                      <a:pt x="15" y="46"/>
                    </a:cubicBezTo>
                    <a:cubicBezTo>
                      <a:pt x="15" y="47"/>
                      <a:pt x="15" y="49"/>
                      <a:pt x="16" y="50"/>
                    </a:cubicBezTo>
                    <a:cubicBezTo>
                      <a:pt x="16" y="54"/>
                      <a:pt x="16" y="54"/>
                      <a:pt x="16" y="54"/>
                    </a:cubicBezTo>
                    <a:cubicBezTo>
                      <a:pt x="15" y="55"/>
                      <a:pt x="14" y="57"/>
                      <a:pt x="12" y="57"/>
                    </a:cubicBezTo>
                    <a:close/>
                    <a:moveTo>
                      <a:pt x="16" y="22"/>
                    </a:moveTo>
                    <a:cubicBezTo>
                      <a:pt x="16" y="21"/>
                      <a:pt x="16" y="21"/>
                      <a:pt x="16" y="21"/>
                    </a:cubicBezTo>
                    <a:cubicBezTo>
                      <a:pt x="16" y="21"/>
                      <a:pt x="16" y="21"/>
                      <a:pt x="1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1" name="Freeform 250"/>
              <p:cNvSpPr>
                <a:spLocks noEditPoints="1"/>
              </p:cNvSpPr>
              <p:nvPr/>
            </p:nvSpPr>
            <p:spPr bwMode="auto">
              <a:xfrm>
                <a:off x="9844103" y="319091"/>
                <a:ext cx="177800" cy="279401"/>
              </a:xfrm>
              <a:custGeom>
                <a:avLst/>
                <a:gdLst>
                  <a:gd name="T0" fmla="*/ 74 w 79"/>
                  <a:gd name="T1" fmla="*/ 71 h 124"/>
                  <a:gd name="T2" fmla="*/ 74 w 79"/>
                  <a:gd name="T3" fmla="*/ 5 h 124"/>
                  <a:gd name="T4" fmla="*/ 41 w 79"/>
                  <a:gd name="T5" fmla="*/ 5 h 124"/>
                  <a:gd name="T6" fmla="*/ 40 w 79"/>
                  <a:gd name="T7" fmla="*/ 9 h 124"/>
                  <a:gd name="T8" fmla="*/ 40 w 79"/>
                  <a:gd name="T9" fmla="*/ 0 h 124"/>
                  <a:gd name="T10" fmla="*/ 40 w 79"/>
                  <a:gd name="T11" fmla="*/ 0 h 124"/>
                  <a:gd name="T12" fmla="*/ 76 w 79"/>
                  <a:gd name="T13" fmla="*/ 0 h 124"/>
                  <a:gd name="T14" fmla="*/ 79 w 79"/>
                  <a:gd name="T15" fmla="*/ 2 h 124"/>
                  <a:gd name="T16" fmla="*/ 79 w 79"/>
                  <a:gd name="T17" fmla="*/ 72 h 124"/>
                  <a:gd name="T18" fmla="*/ 79 w 79"/>
                  <a:gd name="T19" fmla="*/ 72 h 124"/>
                  <a:gd name="T20" fmla="*/ 78 w 79"/>
                  <a:gd name="T21" fmla="*/ 72 h 124"/>
                  <a:gd name="T22" fmla="*/ 58 w 79"/>
                  <a:gd name="T23" fmla="*/ 122 h 124"/>
                  <a:gd name="T24" fmla="*/ 58 w 79"/>
                  <a:gd name="T25" fmla="*/ 123 h 124"/>
                  <a:gd name="T26" fmla="*/ 55 w 79"/>
                  <a:gd name="T27" fmla="*/ 124 h 124"/>
                  <a:gd name="T28" fmla="*/ 40 w 79"/>
                  <a:gd name="T29" fmla="*/ 117 h 124"/>
                  <a:gd name="T30" fmla="*/ 40 w 79"/>
                  <a:gd name="T31" fmla="*/ 112 h 124"/>
                  <a:gd name="T32" fmla="*/ 55 w 79"/>
                  <a:gd name="T33" fmla="*/ 118 h 124"/>
                  <a:gd name="T34" fmla="*/ 74 w 79"/>
                  <a:gd name="T35" fmla="*/ 71 h 124"/>
                  <a:gd name="T36" fmla="*/ 40 w 79"/>
                  <a:gd name="T37" fmla="*/ 9 h 124"/>
                  <a:gd name="T38" fmla="*/ 5 w 79"/>
                  <a:gd name="T39" fmla="*/ 97 h 124"/>
                  <a:gd name="T40" fmla="*/ 40 w 79"/>
                  <a:gd name="T41" fmla="*/ 112 h 124"/>
                  <a:gd name="T42" fmla="*/ 40 w 79"/>
                  <a:gd name="T43" fmla="*/ 117 h 124"/>
                  <a:gd name="T44" fmla="*/ 1 w 79"/>
                  <a:gd name="T45" fmla="*/ 100 h 124"/>
                  <a:gd name="T46" fmla="*/ 1 w 79"/>
                  <a:gd name="T47" fmla="*/ 100 h 124"/>
                  <a:gd name="T48" fmla="*/ 0 w 79"/>
                  <a:gd name="T49" fmla="*/ 97 h 124"/>
                  <a:gd name="T50" fmla="*/ 37 w 79"/>
                  <a:gd name="T51" fmla="*/ 1 h 124"/>
                  <a:gd name="T52" fmla="*/ 40 w 79"/>
                  <a:gd name="T53" fmla="*/ 0 h 124"/>
                  <a:gd name="T54" fmla="*/ 40 w 79"/>
                  <a:gd name="T55" fmla="*/ 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24">
                    <a:moveTo>
                      <a:pt x="74" y="71"/>
                    </a:moveTo>
                    <a:cubicBezTo>
                      <a:pt x="74" y="5"/>
                      <a:pt x="74" y="5"/>
                      <a:pt x="74" y="5"/>
                    </a:cubicBezTo>
                    <a:cubicBezTo>
                      <a:pt x="41" y="5"/>
                      <a:pt x="41" y="5"/>
                      <a:pt x="41" y="5"/>
                    </a:cubicBezTo>
                    <a:cubicBezTo>
                      <a:pt x="40" y="9"/>
                      <a:pt x="40" y="9"/>
                      <a:pt x="40" y="9"/>
                    </a:cubicBezTo>
                    <a:cubicBezTo>
                      <a:pt x="40" y="0"/>
                      <a:pt x="40" y="0"/>
                      <a:pt x="40" y="0"/>
                    </a:cubicBezTo>
                    <a:cubicBezTo>
                      <a:pt x="40" y="0"/>
                      <a:pt x="40" y="0"/>
                      <a:pt x="40" y="0"/>
                    </a:cubicBezTo>
                    <a:cubicBezTo>
                      <a:pt x="76" y="0"/>
                      <a:pt x="76" y="0"/>
                      <a:pt x="76" y="0"/>
                    </a:cubicBezTo>
                    <a:cubicBezTo>
                      <a:pt x="77" y="0"/>
                      <a:pt x="79" y="1"/>
                      <a:pt x="79" y="2"/>
                    </a:cubicBezTo>
                    <a:cubicBezTo>
                      <a:pt x="79" y="72"/>
                      <a:pt x="79" y="72"/>
                      <a:pt x="79" y="72"/>
                    </a:cubicBezTo>
                    <a:cubicBezTo>
                      <a:pt x="79" y="72"/>
                      <a:pt x="79" y="72"/>
                      <a:pt x="79" y="72"/>
                    </a:cubicBezTo>
                    <a:cubicBezTo>
                      <a:pt x="79" y="72"/>
                      <a:pt x="78" y="72"/>
                      <a:pt x="78" y="72"/>
                    </a:cubicBezTo>
                    <a:cubicBezTo>
                      <a:pt x="58" y="122"/>
                      <a:pt x="58" y="122"/>
                      <a:pt x="58" y="122"/>
                    </a:cubicBezTo>
                    <a:cubicBezTo>
                      <a:pt x="58" y="123"/>
                      <a:pt x="58" y="123"/>
                      <a:pt x="58" y="123"/>
                    </a:cubicBezTo>
                    <a:cubicBezTo>
                      <a:pt x="58" y="124"/>
                      <a:pt x="56" y="124"/>
                      <a:pt x="55" y="124"/>
                    </a:cubicBezTo>
                    <a:cubicBezTo>
                      <a:pt x="40" y="117"/>
                      <a:pt x="40" y="117"/>
                      <a:pt x="40" y="117"/>
                    </a:cubicBezTo>
                    <a:cubicBezTo>
                      <a:pt x="40" y="112"/>
                      <a:pt x="40" y="112"/>
                      <a:pt x="40" y="112"/>
                    </a:cubicBezTo>
                    <a:cubicBezTo>
                      <a:pt x="55" y="118"/>
                      <a:pt x="55" y="118"/>
                      <a:pt x="55" y="118"/>
                    </a:cubicBezTo>
                    <a:lnTo>
                      <a:pt x="74" y="71"/>
                    </a:lnTo>
                    <a:close/>
                    <a:moveTo>
                      <a:pt x="40" y="9"/>
                    </a:moveTo>
                    <a:cubicBezTo>
                      <a:pt x="5" y="97"/>
                      <a:pt x="5" y="97"/>
                      <a:pt x="5" y="97"/>
                    </a:cubicBezTo>
                    <a:cubicBezTo>
                      <a:pt x="40" y="112"/>
                      <a:pt x="40" y="112"/>
                      <a:pt x="40" y="112"/>
                    </a:cubicBezTo>
                    <a:cubicBezTo>
                      <a:pt x="40" y="117"/>
                      <a:pt x="40" y="117"/>
                      <a:pt x="40" y="117"/>
                    </a:cubicBezTo>
                    <a:cubicBezTo>
                      <a:pt x="1" y="100"/>
                      <a:pt x="1" y="100"/>
                      <a:pt x="1" y="100"/>
                    </a:cubicBezTo>
                    <a:cubicBezTo>
                      <a:pt x="1" y="100"/>
                      <a:pt x="1" y="100"/>
                      <a:pt x="1" y="100"/>
                    </a:cubicBezTo>
                    <a:cubicBezTo>
                      <a:pt x="0" y="100"/>
                      <a:pt x="0" y="98"/>
                      <a:pt x="0" y="97"/>
                    </a:cubicBezTo>
                    <a:cubicBezTo>
                      <a:pt x="37" y="1"/>
                      <a:pt x="37" y="1"/>
                      <a:pt x="37" y="1"/>
                    </a:cubicBezTo>
                    <a:cubicBezTo>
                      <a:pt x="38" y="1"/>
                      <a:pt x="39" y="0"/>
                      <a:pt x="40" y="0"/>
                    </a:cubicBezTo>
                    <a:lnTo>
                      <a:pt x="4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2" name="Freeform 251"/>
              <p:cNvSpPr>
                <a:spLocks noEditPoints="1"/>
              </p:cNvSpPr>
              <p:nvPr/>
            </p:nvSpPr>
            <p:spPr bwMode="auto">
              <a:xfrm>
                <a:off x="10020316" y="319091"/>
                <a:ext cx="42863" cy="95251"/>
              </a:xfrm>
              <a:custGeom>
                <a:avLst/>
                <a:gdLst>
                  <a:gd name="T0" fmla="*/ 9 w 19"/>
                  <a:gd name="T1" fmla="*/ 29 h 42"/>
                  <a:gd name="T2" fmla="*/ 12 w 19"/>
                  <a:gd name="T3" fmla="*/ 23 h 42"/>
                  <a:gd name="T4" fmla="*/ 14 w 19"/>
                  <a:gd name="T5" fmla="*/ 5 h 42"/>
                  <a:gd name="T6" fmla="*/ 9 w 19"/>
                  <a:gd name="T7" fmla="*/ 5 h 42"/>
                  <a:gd name="T8" fmla="*/ 9 w 19"/>
                  <a:gd name="T9" fmla="*/ 0 h 42"/>
                  <a:gd name="T10" fmla="*/ 16 w 19"/>
                  <a:gd name="T11" fmla="*/ 0 h 42"/>
                  <a:gd name="T12" fmla="*/ 16 w 19"/>
                  <a:gd name="T13" fmla="*/ 0 h 42"/>
                  <a:gd name="T14" fmla="*/ 18 w 19"/>
                  <a:gd name="T15" fmla="*/ 0 h 42"/>
                  <a:gd name="T16" fmla="*/ 18 w 19"/>
                  <a:gd name="T17" fmla="*/ 3 h 42"/>
                  <a:gd name="T18" fmla="*/ 16 w 19"/>
                  <a:gd name="T19" fmla="*/ 24 h 42"/>
                  <a:gd name="T20" fmla="*/ 9 w 19"/>
                  <a:gd name="T21" fmla="*/ 37 h 42"/>
                  <a:gd name="T22" fmla="*/ 9 w 19"/>
                  <a:gd name="T23" fmla="*/ 29 h 42"/>
                  <a:gd name="T24" fmla="*/ 5 w 19"/>
                  <a:gd name="T25" fmla="*/ 35 h 42"/>
                  <a:gd name="T26" fmla="*/ 9 w 19"/>
                  <a:gd name="T27" fmla="*/ 29 h 42"/>
                  <a:gd name="T28" fmla="*/ 9 w 19"/>
                  <a:gd name="T29" fmla="*/ 37 h 42"/>
                  <a:gd name="T30" fmla="*/ 4 w 19"/>
                  <a:gd name="T31" fmla="*/ 41 h 42"/>
                  <a:gd name="T32" fmla="*/ 3 w 19"/>
                  <a:gd name="T33" fmla="*/ 42 h 42"/>
                  <a:gd name="T34" fmla="*/ 0 w 19"/>
                  <a:gd name="T35" fmla="*/ 39 h 42"/>
                  <a:gd name="T36" fmla="*/ 0 w 19"/>
                  <a:gd name="T37" fmla="*/ 2 h 42"/>
                  <a:gd name="T38" fmla="*/ 3 w 19"/>
                  <a:gd name="T39" fmla="*/ 0 h 42"/>
                  <a:gd name="T40" fmla="*/ 9 w 19"/>
                  <a:gd name="T41" fmla="*/ 0 h 42"/>
                  <a:gd name="T42" fmla="*/ 9 w 19"/>
                  <a:gd name="T43" fmla="*/ 5 h 42"/>
                  <a:gd name="T44" fmla="*/ 5 w 19"/>
                  <a:gd name="T45" fmla="*/ 5 h 42"/>
                  <a:gd name="T46" fmla="*/ 5 w 19"/>
                  <a:gd name="T47"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42">
                    <a:moveTo>
                      <a:pt x="9" y="29"/>
                    </a:moveTo>
                    <a:cubicBezTo>
                      <a:pt x="10" y="27"/>
                      <a:pt x="11" y="25"/>
                      <a:pt x="12" y="23"/>
                    </a:cubicBezTo>
                    <a:cubicBezTo>
                      <a:pt x="13" y="17"/>
                      <a:pt x="13" y="10"/>
                      <a:pt x="14" y="5"/>
                    </a:cubicBezTo>
                    <a:cubicBezTo>
                      <a:pt x="9" y="5"/>
                      <a:pt x="9" y="5"/>
                      <a:pt x="9" y="5"/>
                    </a:cubicBezTo>
                    <a:cubicBezTo>
                      <a:pt x="9" y="0"/>
                      <a:pt x="9" y="0"/>
                      <a:pt x="9" y="0"/>
                    </a:cubicBezTo>
                    <a:cubicBezTo>
                      <a:pt x="16" y="0"/>
                      <a:pt x="16" y="0"/>
                      <a:pt x="16" y="0"/>
                    </a:cubicBezTo>
                    <a:cubicBezTo>
                      <a:pt x="16" y="0"/>
                      <a:pt x="16" y="0"/>
                      <a:pt x="16" y="0"/>
                    </a:cubicBezTo>
                    <a:cubicBezTo>
                      <a:pt x="17" y="0"/>
                      <a:pt x="17" y="0"/>
                      <a:pt x="18" y="0"/>
                    </a:cubicBezTo>
                    <a:cubicBezTo>
                      <a:pt x="19" y="1"/>
                      <a:pt x="19" y="2"/>
                      <a:pt x="18" y="3"/>
                    </a:cubicBezTo>
                    <a:cubicBezTo>
                      <a:pt x="18" y="10"/>
                      <a:pt x="18" y="17"/>
                      <a:pt x="16" y="24"/>
                    </a:cubicBezTo>
                    <a:cubicBezTo>
                      <a:pt x="15" y="29"/>
                      <a:pt x="13" y="34"/>
                      <a:pt x="9" y="37"/>
                    </a:cubicBezTo>
                    <a:lnTo>
                      <a:pt x="9" y="29"/>
                    </a:lnTo>
                    <a:close/>
                    <a:moveTo>
                      <a:pt x="5" y="35"/>
                    </a:moveTo>
                    <a:cubicBezTo>
                      <a:pt x="7" y="33"/>
                      <a:pt x="8" y="31"/>
                      <a:pt x="9" y="29"/>
                    </a:cubicBezTo>
                    <a:cubicBezTo>
                      <a:pt x="9" y="37"/>
                      <a:pt x="9" y="37"/>
                      <a:pt x="9" y="37"/>
                    </a:cubicBezTo>
                    <a:cubicBezTo>
                      <a:pt x="8" y="39"/>
                      <a:pt x="6" y="40"/>
                      <a:pt x="4" y="41"/>
                    </a:cubicBezTo>
                    <a:cubicBezTo>
                      <a:pt x="3" y="42"/>
                      <a:pt x="3" y="42"/>
                      <a:pt x="3" y="42"/>
                    </a:cubicBezTo>
                    <a:cubicBezTo>
                      <a:pt x="1" y="42"/>
                      <a:pt x="0" y="41"/>
                      <a:pt x="0" y="39"/>
                    </a:cubicBezTo>
                    <a:cubicBezTo>
                      <a:pt x="0" y="2"/>
                      <a:pt x="0" y="2"/>
                      <a:pt x="0" y="2"/>
                    </a:cubicBezTo>
                    <a:cubicBezTo>
                      <a:pt x="0" y="1"/>
                      <a:pt x="1" y="0"/>
                      <a:pt x="3" y="0"/>
                    </a:cubicBezTo>
                    <a:cubicBezTo>
                      <a:pt x="9" y="0"/>
                      <a:pt x="9" y="0"/>
                      <a:pt x="9" y="0"/>
                    </a:cubicBezTo>
                    <a:cubicBezTo>
                      <a:pt x="9" y="5"/>
                      <a:pt x="9" y="5"/>
                      <a:pt x="9" y="5"/>
                    </a:cubicBezTo>
                    <a:cubicBezTo>
                      <a:pt x="5" y="5"/>
                      <a:pt x="5" y="5"/>
                      <a:pt x="5" y="5"/>
                    </a:cubicBezTo>
                    <a:lnTo>
                      <a:pt x="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3" name="Freeform 252"/>
              <p:cNvSpPr>
                <a:spLocks noEditPoints="1"/>
              </p:cNvSpPr>
              <p:nvPr/>
            </p:nvSpPr>
            <p:spPr bwMode="auto">
              <a:xfrm>
                <a:off x="10020316" y="319091"/>
                <a:ext cx="177800" cy="279401"/>
              </a:xfrm>
              <a:custGeom>
                <a:avLst/>
                <a:gdLst>
                  <a:gd name="T0" fmla="*/ 39 w 79"/>
                  <a:gd name="T1" fmla="*/ 112 h 124"/>
                  <a:gd name="T2" fmla="*/ 73 w 79"/>
                  <a:gd name="T3" fmla="*/ 97 h 124"/>
                  <a:gd name="T4" fmla="*/ 39 w 79"/>
                  <a:gd name="T5" fmla="*/ 9 h 124"/>
                  <a:gd name="T6" fmla="*/ 39 w 79"/>
                  <a:gd name="T7" fmla="*/ 0 h 124"/>
                  <a:gd name="T8" fmla="*/ 41 w 79"/>
                  <a:gd name="T9" fmla="*/ 1 h 124"/>
                  <a:gd name="T10" fmla="*/ 79 w 79"/>
                  <a:gd name="T11" fmla="*/ 97 h 124"/>
                  <a:gd name="T12" fmla="*/ 77 w 79"/>
                  <a:gd name="T13" fmla="*/ 100 h 124"/>
                  <a:gd name="T14" fmla="*/ 39 w 79"/>
                  <a:gd name="T15" fmla="*/ 117 h 124"/>
                  <a:gd name="T16" fmla="*/ 39 w 79"/>
                  <a:gd name="T17" fmla="*/ 112 h 124"/>
                  <a:gd name="T18" fmla="*/ 23 w 79"/>
                  <a:gd name="T19" fmla="*/ 5 h 124"/>
                  <a:gd name="T20" fmla="*/ 20 w 79"/>
                  <a:gd name="T21" fmla="*/ 28 h 124"/>
                  <a:gd name="T22" fmla="*/ 5 w 79"/>
                  <a:gd name="T23" fmla="*/ 46 h 124"/>
                  <a:gd name="T24" fmla="*/ 5 w 79"/>
                  <a:gd name="T25" fmla="*/ 71 h 124"/>
                  <a:gd name="T26" fmla="*/ 24 w 79"/>
                  <a:gd name="T27" fmla="*/ 118 h 124"/>
                  <a:gd name="T28" fmla="*/ 39 w 79"/>
                  <a:gd name="T29" fmla="*/ 112 h 124"/>
                  <a:gd name="T30" fmla="*/ 39 w 79"/>
                  <a:gd name="T31" fmla="*/ 117 h 124"/>
                  <a:gd name="T32" fmla="*/ 24 w 79"/>
                  <a:gd name="T33" fmla="*/ 124 h 124"/>
                  <a:gd name="T34" fmla="*/ 24 w 79"/>
                  <a:gd name="T35" fmla="*/ 124 h 124"/>
                  <a:gd name="T36" fmla="*/ 24 w 79"/>
                  <a:gd name="T37" fmla="*/ 124 h 124"/>
                  <a:gd name="T38" fmla="*/ 21 w 79"/>
                  <a:gd name="T39" fmla="*/ 123 h 124"/>
                  <a:gd name="T40" fmla="*/ 0 w 79"/>
                  <a:gd name="T41" fmla="*/ 73 h 124"/>
                  <a:gd name="T42" fmla="*/ 0 w 79"/>
                  <a:gd name="T43" fmla="*/ 72 h 124"/>
                  <a:gd name="T44" fmla="*/ 0 w 79"/>
                  <a:gd name="T45" fmla="*/ 44 h 124"/>
                  <a:gd name="T46" fmla="*/ 0 w 79"/>
                  <a:gd name="T47" fmla="*/ 44 h 124"/>
                  <a:gd name="T48" fmla="*/ 2 w 79"/>
                  <a:gd name="T49" fmla="*/ 42 h 124"/>
                  <a:gd name="T50" fmla="*/ 15 w 79"/>
                  <a:gd name="T51" fmla="*/ 26 h 124"/>
                  <a:gd name="T52" fmla="*/ 18 w 79"/>
                  <a:gd name="T53" fmla="*/ 3 h 124"/>
                  <a:gd name="T54" fmla="*/ 18 w 79"/>
                  <a:gd name="T55" fmla="*/ 2 h 124"/>
                  <a:gd name="T56" fmla="*/ 20 w 79"/>
                  <a:gd name="T57" fmla="*/ 0 h 124"/>
                  <a:gd name="T58" fmla="*/ 39 w 79"/>
                  <a:gd name="T59" fmla="*/ 0 h 124"/>
                  <a:gd name="T60" fmla="*/ 39 w 79"/>
                  <a:gd name="T61" fmla="*/ 0 h 124"/>
                  <a:gd name="T62" fmla="*/ 39 w 79"/>
                  <a:gd name="T63" fmla="*/ 0 h 124"/>
                  <a:gd name="T64" fmla="*/ 39 w 79"/>
                  <a:gd name="T65" fmla="*/ 9 h 124"/>
                  <a:gd name="T66" fmla="*/ 37 w 79"/>
                  <a:gd name="T67" fmla="*/ 5 h 124"/>
                  <a:gd name="T68" fmla="*/ 23 w 79"/>
                  <a:gd name="T69" fmla="*/ 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124">
                    <a:moveTo>
                      <a:pt x="39" y="112"/>
                    </a:moveTo>
                    <a:cubicBezTo>
                      <a:pt x="73" y="97"/>
                      <a:pt x="73" y="97"/>
                      <a:pt x="73" y="97"/>
                    </a:cubicBezTo>
                    <a:cubicBezTo>
                      <a:pt x="39" y="9"/>
                      <a:pt x="39" y="9"/>
                      <a:pt x="39" y="9"/>
                    </a:cubicBezTo>
                    <a:cubicBezTo>
                      <a:pt x="39" y="0"/>
                      <a:pt x="39" y="0"/>
                      <a:pt x="39" y="0"/>
                    </a:cubicBezTo>
                    <a:cubicBezTo>
                      <a:pt x="40" y="0"/>
                      <a:pt x="41" y="0"/>
                      <a:pt x="41" y="1"/>
                    </a:cubicBezTo>
                    <a:cubicBezTo>
                      <a:pt x="79" y="97"/>
                      <a:pt x="79" y="97"/>
                      <a:pt x="79" y="97"/>
                    </a:cubicBezTo>
                    <a:cubicBezTo>
                      <a:pt x="79" y="98"/>
                      <a:pt x="79" y="100"/>
                      <a:pt x="77" y="100"/>
                    </a:cubicBezTo>
                    <a:cubicBezTo>
                      <a:pt x="39" y="117"/>
                      <a:pt x="39" y="117"/>
                      <a:pt x="39" y="117"/>
                    </a:cubicBezTo>
                    <a:lnTo>
                      <a:pt x="39" y="112"/>
                    </a:lnTo>
                    <a:close/>
                    <a:moveTo>
                      <a:pt x="23" y="5"/>
                    </a:moveTo>
                    <a:cubicBezTo>
                      <a:pt x="23" y="12"/>
                      <a:pt x="22" y="20"/>
                      <a:pt x="20" y="28"/>
                    </a:cubicBezTo>
                    <a:cubicBezTo>
                      <a:pt x="17" y="35"/>
                      <a:pt x="13" y="42"/>
                      <a:pt x="5" y="46"/>
                    </a:cubicBezTo>
                    <a:cubicBezTo>
                      <a:pt x="5" y="71"/>
                      <a:pt x="5" y="71"/>
                      <a:pt x="5" y="71"/>
                    </a:cubicBezTo>
                    <a:cubicBezTo>
                      <a:pt x="24" y="118"/>
                      <a:pt x="24" y="118"/>
                      <a:pt x="24" y="118"/>
                    </a:cubicBezTo>
                    <a:cubicBezTo>
                      <a:pt x="39" y="112"/>
                      <a:pt x="39" y="112"/>
                      <a:pt x="39" y="112"/>
                    </a:cubicBezTo>
                    <a:cubicBezTo>
                      <a:pt x="39" y="117"/>
                      <a:pt x="39" y="117"/>
                      <a:pt x="39" y="117"/>
                    </a:cubicBezTo>
                    <a:cubicBezTo>
                      <a:pt x="24" y="124"/>
                      <a:pt x="24" y="124"/>
                      <a:pt x="24" y="124"/>
                    </a:cubicBezTo>
                    <a:cubicBezTo>
                      <a:pt x="24" y="124"/>
                      <a:pt x="24" y="124"/>
                      <a:pt x="24" y="124"/>
                    </a:cubicBezTo>
                    <a:cubicBezTo>
                      <a:pt x="24" y="124"/>
                      <a:pt x="24" y="124"/>
                      <a:pt x="24" y="124"/>
                    </a:cubicBezTo>
                    <a:cubicBezTo>
                      <a:pt x="22" y="124"/>
                      <a:pt x="21" y="124"/>
                      <a:pt x="21" y="123"/>
                    </a:cubicBezTo>
                    <a:cubicBezTo>
                      <a:pt x="0" y="73"/>
                      <a:pt x="0" y="73"/>
                      <a:pt x="0" y="73"/>
                    </a:cubicBezTo>
                    <a:cubicBezTo>
                      <a:pt x="0" y="72"/>
                      <a:pt x="0" y="72"/>
                      <a:pt x="0" y="72"/>
                    </a:cubicBezTo>
                    <a:cubicBezTo>
                      <a:pt x="0" y="44"/>
                      <a:pt x="0" y="44"/>
                      <a:pt x="0" y="44"/>
                    </a:cubicBezTo>
                    <a:cubicBezTo>
                      <a:pt x="0" y="44"/>
                      <a:pt x="0" y="44"/>
                      <a:pt x="0" y="44"/>
                    </a:cubicBezTo>
                    <a:cubicBezTo>
                      <a:pt x="0" y="43"/>
                      <a:pt x="1" y="43"/>
                      <a:pt x="2" y="42"/>
                    </a:cubicBezTo>
                    <a:cubicBezTo>
                      <a:pt x="9" y="39"/>
                      <a:pt x="13" y="33"/>
                      <a:pt x="15" y="26"/>
                    </a:cubicBezTo>
                    <a:cubicBezTo>
                      <a:pt x="17" y="19"/>
                      <a:pt x="18" y="11"/>
                      <a:pt x="18" y="3"/>
                    </a:cubicBezTo>
                    <a:cubicBezTo>
                      <a:pt x="18" y="3"/>
                      <a:pt x="18" y="3"/>
                      <a:pt x="18" y="2"/>
                    </a:cubicBezTo>
                    <a:cubicBezTo>
                      <a:pt x="18" y="1"/>
                      <a:pt x="19" y="0"/>
                      <a:pt x="20" y="0"/>
                    </a:cubicBezTo>
                    <a:cubicBezTo>
                      <a:pt x="39" y="0"/>
                      <a:pt x="39" y="0"/>
                      <a:pt x="39" y="0"/>
                    </a:cubicBezTo>
                    <a:cubicBezTo>
                      <a:pt x="39" y="0"/>
                      <a:pt x="39" y="0"/>
                      <a:pt x="39" y="0"/>
                    </a:cubicBezTo>
                    <a:cubicBezTo>
                      <a:pt x="39" y="0"/>
                      <a:pt x="39" y="0"/>
                      <a:pt x="39" y="0"/>
                    </a:cubicBezTo>
                    <a:cubicBezTo>
                      <a:pt x="39" y="9"/>
                      <a:pt x="39" y="9"/>
                      <a:pt x="39" y="9"/>
                    </a:cubicBezTo>
                    <a:cubicBezTo>
                      <a:pt x="37" y="5"/>
                      <a:pt x="37" y="5"/>
                      <a:pt x="37" y="5"/>
                    </a:cubicBezTo>
                    <a:lnTo>
                      <a:pt x="2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4" name="Freeform 253"/>
              <p:cNvSpPr>
                <a:spLocks noEditPoints="1"/>
              </p:cNvSpPr>
              <p:nvPr/>
            </p:nvSpPr>
            <p:spPr bwMode="auto">
              <a:xfrm>
                <a:off x="9928240" y="287340"/>
                <a:ext cx="184150" cy="33339"/>
              </a:xfrm>
              <a:custGeom>
                <a:avLst/>
                <a:gdLst>
                  <a:gd name="T0" fmla="*/ 78 w 82"/>
                  <a:gd name="T1" fmla="*/ 5 h 15"/>
                  <a:gd name="T2" fmla="*/ 41 w 82"/>
                  <a:gd name="T3" fmla="*/ 5 h 15"/>
                  <a:gd name="T4" fmla="*/ 41 w 82"/>
                  <a:gd name="T5" fmla="*/ 0 h 15"/>
                  <a:gd name="T6" fmla="*/ 80 w 82"/>
                  <a:gd name="T7" fmla="*/ 0 h 15"/>
                  <a:gd name="T8" fmla="*/ 82 w 82"/>
                  <a:gd name="T9" fmla="*/ 2 h 15"/>
                  <a:gd name="T10" fmla="*/ 82 w 82"/>
                  <a:gd name="T11" fmla="*/ 12 h 15"/>
                  <a:gd name="T12" fmla="*/ 80 w 82"/>
                  <a:gd name="T13" fmla="*/ 15 h 15"/>
                  <a:gd name="T14" fmla="*/ 44 w 82"/>
                  <a:gd name="T15" fmla="*/ 15 h 15"/>
                  <a:gd name="T16" fmla="*/ 41 w 82"/>
                  <a:gd name="T17" fmla="*/ 15 h 15"/>
                  <a:gd name="T18" fmla="*/ 41 w 82"/>
                  <a:gd name="T19" fmla="*/ 10 h 15"/>
                  <a:gd name="T20" fmla="*/ 44 w 82"/>
                  <a:gd name="T21" fmla="*/ 10 h 15"/>
                  <a:gd name="T22" fmla="*/ 78 w 82"/>
                  <a:gd name="T23" fmla="*/ 10 h 15"/>
                  <a:gd name="T24" fmla="*/ 78 w 82"/>
                  <a:gd name="T25" fmla="*/ 5 h 15"/>
                  <a:gd name="T26" fmla="*/ 41 w 82"/>
                  <a:gd name="T27" fmla="*/ 5 h 15"/>
                  <a:gd name="T28" fmla="*/ 5 w 82"/>
                  <a:gd name="T29" fmla="*/ 5 h 15"/>
                  <a:gd name="T30" fmla="*/ 5 w 82"/>
                  <a:gd name="T31" fmla="*/ 10 h 15"/>
                  <a:gd name="T32" fmla="*/ 39 w 82"/>
                  <a:gd name="T33" fmla="*/ 10 h 15"/>
                  <a:gd name="T34" fmla="*/ 41 w 82"/>
                  <a:gd name="T35" fmla="*/ 10 h 15"/>
                  <a:gd name="T36" fmla="*/ 41 w 82"/>
                  <a:gd name="T37" fmla="*/ 15 h 15"/>
                  <a:gd name="T38" fmla="*/ 39 w 82"/>
                  <a:gd name="T39" fmla="*/ 15 h 15"/>
                  <a:gd name="T40" fmla="*/ 3 w 82"/>
                  <a:gd name="T41" fmla="*/ 15 h 15"/>
                  <a:gd name="T42" fmla="*/ 0 w 82"/>
                  <a:gd name="T43" fmla="*/ 12 h 15"/>
                  <a:gd name="T44" fmla="*/ 0 w 82"/>
                  <a:gd name="T45" fmla="*/ 2 h 15"/>
                  <a:gd name="T46" fmla="*/ 3 w 82"/>
                  <a:gd name="T47" fmla="*/ 0 h 15"/>
                  <a:gd name="T48" fmla="*/ 41 w 82"/>
                  <a:gd name="T49" fmla="*/ 0 h 15"/>
                  <a:gd name="T50" fmla="*/ 41 w 82"/>
                  <a:gd name="T5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15">
                    <a:moveTo>
                      <a:pt x="78" y="5"/>
                    </a:moveTo>
                    <a:cubicBezTo>
                      <a:pt x="41" y="5"/>
                      <a:pt x="41" y="5"/>
                      <a:pt x="41" y="5"/>
                    </a:cubicBezTo>
                    <a:cubicBezTo>
                      <a:pt x="41" y="0"/>
                      <a:pt x="41" y="0"/>
                      <a:pt x="41" y="0"/>
                    </a:cubicBezTo>
                    <a:cubicBezTo>
                      <a:pt x="80" y="0"/>
                      <a:pt x="80" y="0"/>
                      <a:pt x="80" y="0"/>
                    </a:cubicBezTo>
                    <a:cubicBezTo>
                      <a:pt x="81" y="0"/>
                      <a:pt x="82" y="1"/>
                      <a:pt x="82" y="2"/>
                    </a:cubicBezTo>
                    <a:cubicBezTo>
                      <a:pt x="82" y="12"/>
                      <a:pt x="82" y="12"/>
                      <a:pt x="82" y="12"/>
                    </a:cubicBezTo>
                    <a:cubicBezTo>
                      <a:pt x="82" y="14"/>
                      <a:pt x="81" y="15"/>
                      <a:pt x="80" y="15"/>
                    </a:cubicBezTo>
                    <a:cubicBezTo>
                      <a:pt x="44" y="15"/>
                      <a:pt x="44" y="15"/>
                      <a:pt x="44" y="15"/>
                    </a:cubicBezTo>
                    <a:cubicBezTo>
                      <a:pt x="41" y="15"/>
                      <a:pt x="41" y="15"/>
                      <a:pt x="41" y="15"/>
                    </a:cubicBezTo>
                    <a:cubicBezTo>
                      <a:pt x="41" y="10"/>
                      <a:pt x="41" y="10"/>
                      <a:pt x="41" y="10"/>
                    </a:cubicBezTo>
                    <a:cubicBezTo>
                      <a:pt x="44" y="10"/>
                      <a:pt x="44" y="10"/>
                      <a:pt x="44" y="10"/>
                    </a:cubicBezTo>
                    <a:cubicBezTo>
                      <a:pt x="78" y="10"/>
                      <a:pt x="78" y="10"/>
                      <a:pt x="78" y="10"/>
                    </a:cubicBezTo>
                    <a:lnTo>
                      <a:pt x="78" y="5"/>
                    </a:lnTo>
                    <a:close/>
                    <a:moveTo>
                      <a:pt x="41" y="5"/>
                    </a:moveTo>
                    <a:cubicBezTo>
                      <a:pt x="5" y="5"/>
                      <a:pt x="5" y="5"/>
                      <a:pt x="5" y="5"/>
                    </a:cubicBezTo>
                    <a:cubicBezTo>
                      <a:pt x="5" y="10"/>
                      <a:pt x="5" y="10"/>
                      <a:pt x="5" y="10"/>
                    </a:cubicBezTo>
                    <a:cubicBezTo>
                      <a:pt x="39" y="10"/>
                      <a:pt x="39" y="10"/>
                      <a:pt x="39" y="10"/>
                    </a:cubicBezTo>
                    <a:cubicBezTo>
                      <a:pt x="41" y="10"/>
                      <a:pt x="41" y="10"/>
                      <a:pt x="41" y="10"/>
                    </a:cubicBezTo>
                    <a:cubicBezTo>
                      <a:pt x="41" y="15"/>
                      <a:pt x="41" y="15"/>
                      <a:pt x="41" y="15"/>
                    </a:cubicBezTo>
                    <a:cubicBezTo>
                      <a:pt x="39" y="15"/>
                      <a:pt x="39" y="15"/>
                      <a:pt x="39" y="15"/>
                    </a:cubicBezTo>
                    <a:cubicBezTo>
                      <a:pt x="3" y="15"/>
                      <a:pt x="3" y="15"/>
                      <a:pt x="3" y="15"/>
                    </a:cubicBezTo>
                    <a:cubicBezTo>
                      <a:pt x="1" y="15"/>
                      <a:pt x="0" y="14"/>
                      <a:pt x="0" y="12"/>
                    </a:cubicBezTo>
                    <a:cubicBezTo>
                      <a:pt x="0" y="2"/>
                      <a:pt x="0" y="2"/>
                      <a:pt x="0" y="2"/>
                    </a:cubicBezTo>
                    <a:cubicBezTo>
                      <a:pt x="0" y="1"/>
                      <a:pt x="1" y="0"/>
                      <a:pt x="3" y="0"/>
                    </a:cubicBezTo>
                    <a:cubicBezTo>
                      <a:pt x="41" y="0"/>
                      <a:pt x="41" y="0"/>
                      <a:pt x="41" y="0"/>
                    </a:cubicBezTo>
                    <a:lnTo>
                      <a:pt x="4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5" name="Freeform 254"/>
              <p:cNvSpPr>
                <a:spLocks noEditPoints="1"/>
              </p:cNvSpPr>
              <p:nvPr/>
            </p:nvSpPr>
            <p:spPr bwMode="auto">
              <a:xfrm>
                <a:off x="9031302" y="3576659"/>
                <a:ext cx="242888" cy="196851"/>
              </a:xfrm>
              <a:custGeom>
                <a:avLst/>
                <a:gdLst>
                  <a:gd name="T0" fmla="*/ 93 w 108"/>
                  <a:gd name="T1" fmla="*/ 22 h 87"/>
                  <a:gd name="T2" fmla="*/ 88 w 108"/>
                  <a:gd name="T3" fmla="*/ 1 h 87"/>
                  <a:gd name="T4" fmla="*/ 108 w 108"/>
                  <a:gd name="T5" fmla="*/ 32 h 87"/>
                  <a:gd name="T6" fmla="*/ 106 w 108"/>
                  <a:gd name="T7" fmla="*/ 84 h 87"/>
                  <a:gd name="T8" fmla="*/ 86 w 108"/>
                  <a:gd name="T9" fmla="*/ 87 h 87"/>
                  <a:gd name="T10" fmla="*/ 103 w 108"/>
                  <a:gd name="T11" fmla="*/ 81 h 87"/>
                  <a:gd name="T12" fmla="*/ 104 w 108"/>
                  <a:gd name="T13" fmla="*/ 68 h 87"/>
                  <a:gd name="T14" fmla="*/ 97 w 108"/>
                  <a:gd name="T15" fmla="*/ 62 h 87"/>
                  <a:gd name="T16" fmla="*/ 97 w 108"/>
                  <a:gd name="T17" fmla="*/ 46 h 87"/>
                  <a:gd name="T18" fmla="*/ 94 w 108"/>
                  <a:gd name="T19" fmla="*/ 51 h 87"/>
                  <a:gd name="T20" fmla="*/ 86 w 108"/>
                  <a:gd name="T21" fmla="*/ 62 h 87"/>
                  <a:gd name="T22" fmla="*/ 89 w 108"/>
                  <a:gd name="T23" fmla="*/ 28 h 87"/>
                  <a:gd name="T24" fmla="*/ 86 w 108"/>
                  <a:gd name="T25" fmla="*/ 16 h 87"/>
                  <a:gd name="T26" fmla="*/ 84 w 108"/>
                  <a:gd name="T27" fmla="*/ 5 h 87"/>
                  <a:gd name="T28" fmla="*/ 86 w 108"/>
                  <a:gd name="T29" fmla="*/ 0 h 87"/>
                  <a:gd name="T30" fmla="*/ 86 w 108"/>
                  <a:gd name="T31" fmla="*/ 8 h 87"/>
                  <a:gd name="T32" fmla="*/ 84 w 108"/>
                  <a:gd name="T33" fmla="*/ 68 h 87"/>
                  <a:gd name="T34" fmla="*/ 86 w 108"/>
                  <a:gd name="T35" fmla="*/ 82 h 87"/>
                  <a:gd name="T36" fmla="*/ 86 w 108"/>
                  <a:gd name="T37" fmla="*/ 87 h 87"/>
                  <a:gd name="T38" fmla="*/ 79 w 108"/>
                  <a:gd name="T39" fmla="*/ 70 h 87"/>
                  <a:gd name="T40" fmla="*/ 86 w 108"/>
                  <a:gd name="T41" fmla="*/ 16 h 87"/>
                  <a:gd name="T42" fmla="*/ 54 w 108"/>
                  <a:gd name="T43" fmla="*/ 6 h 87"/>
                  <a:gd name="T44" fmla="*/ 85 w 108"/>
                  <a:gd name="T45" fmla="*/ 23 h 87"/>
                  <a:gd name="T46" fmla="*/ 86 w 108"/>
                  <a:gd name="T47" fmla="*/ 28 h 87"/>
                  <a:gd name="T48" fmla="*/ 86 w 108"/>
                  <a:gd name="T49" fmla="*/ 51 h 87"/>
                  <a:gd name="T50" fmla="*/ 86 w 108"/>
                  <a:gd name="T51" fmla="*/ 57 h 87"/>
                  <a:gd name="T52" fmla="*/ 74 w 108"/>
                  <a:gd name="T53" fmla="*/ 59 h 87"/>
                  <a:gd name="T54" fmla="*/ 86 w 108"/>
                  <a:gd name="T55" fmla="*/ 46 h 87"/>
                  <a:gd name="T56" fmla="*/ 22 w 108"/>
                  <a:gd name="T57" fmla="*/ 8 h 87"/>
                  <a:gd name="T58" fmla="*/ 54 w 108"/>
                  <a:gd name="T59" fmla="*/ 0 h 87"/>
                  <a:gd name="T60" fmla="*/ 22 w 108"/>
                  <a:gd name="T61" fmla="*/ 82 h 87"/>
                  <a:gd name="T62" fmla="*/ 24 w 108"/>
                  <a:gd name="T63" fmla="*/ 81 h 87"/>
                  <a:gd name="T64" fmla="*/ 27 w 108"/>
                  <a:gd name="T65" fmla="*/ 65 h 87"/>
                  <a:gd name="T66" fmla="*/ 29 w 108"/>
                  <a:gd name="T67" fmla="*/ 70 h 87"/>
                  <a:gd name="T68" fmla="*/ 27 w 108"/>
                  <a:gd name="T69" fmla="*/ 85 h 87"/>
                  <a:gd name="T70" fmla="*/ 22 w 108"/>
                  <a:gd name="T71" fmla="*/ 82 h 87"/>
                  <a:gd name="T72" fmla="*/ 28 w 108"/>
                  <a:gd name="T73" fmla="*/ 6 h 87"/>
                  <a:gd name="T74" fmla="*/ 22 w 108"/>
                  <a:gd name="T75" fmla="*/ 28 h 87"/>
                  <a:gd name="T76" fmla="*/ 23 w 108"/>
                  <a:gd name="T77" fmla="*/ 23 h 87"/>
                  <a:gd name="T78" fmla="*/ 54 w 108"/>
                  <a:gd name="T79" fmla="*/ 6 h 87"/>
                  <a:gd name="T80" fmla="*/ 30 w 108"/>
                  <a:gd name="T81" fmla="*/ 57 h 87"/>
                  <a:gd name="T82" fmla="*/ 22 w 108"/>
                  <a:gd name="T83" fmla="*/ 46 h 87"/>
                  <a:gd name="T84" fmla="*/ 35 w 108"/>
                  <a:gd name="T85" fmla="*/ 59 h 87"/>
                  <a:gd name="T86" fmla="*/ 22 w 108"/>
                  <a:gd name="T87" fmla="*/ 8 h 87"/>
                  <a:gd name="T88" fmla="*/ 15 w 108"/>
                  <a:gd name="T89" fmla="*/ 22 h 87"/>
                  <a:gd name="T90" fmla="*/ 5 w 108"/>
                  <a:gd name="T91" fmla="*/ 68 h 87"/>
                  <a:gd name="T92" fmla="*/ 6 w 108"/>
                  <a:gd name="T93" fmla="*/ 81 h 87"/>
                  <a:gd name="T94" fmla="*/ 22 w 108"/>
                  <a:gd name="T95" fmla="*/ 87 h 87"/>
                  <a:gd name="T96" fmla="*/ 2 w 108"/>
                  <a:gd name="T97" fmla="*/ 85 h 87"/>
                  <a:gd name="T98" fmla="*/ 0 w 108"/>
                  <a:gd name="T99" fmla="*/ 65 h 87"/>
                  <a:gd name="T100" fmla="*/ 1 w 108"/>
                  <a:gd name="T101" fmla="*/ 30 h 87"/>
                  <a:gd name="T102" fmla="*/ 22 w 108"/>
                  <a:gd name="T103" fmla="*/ 0 h 87"/>
                  <a:gd name="T104" fmla="*/ 17 w 108"/>
                  <a:gd name="T105" fmla="*/ 24 h 87"/>
                  <a:gd name="T106" fmla="*/ 22 w 108"/>
                  <a:gd name="T107" fmla="*/ 28 h 87"/>
                  <a:gd name="T108" fmla="*/ 12 w 108"/>
                  <a:gd name="T109" fmla="*/ 46 h 87"/>
                  <a:gd name="T110" fmla="*/ 12 w 108"/>
                  <a:gd name="T111" fmla="*/ 62 h 87"/>
                  <a:gd name="T112" fmla="*/ 14 w 108"/>
                  <a:gd name="T113" fmla="*/ 57 h 87"/>
                  <a:gd name="T114" fmla="*/ 22 w 108"/>
                  <a:gd name="T115"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8" h="87">
                    <a:moveTo>
                      <a:pt x="104" y="33"/>
                    </a:moveTo>
                    <a:cubicBezTo>
                      <a:pt x="94" y="22"/>
                      <a:pt x="94" y="22"/>
                      <a:pt x="94" y="22"/>
                    </a:cubicBezTo>
                    <a:cubicBezTo>
                      <a:pt x="94" y="22"/>
                      <a:pt x="93" y="22"/>
                      <a:pt x="93" y="22"/>
                    </a:cubicBezTo>
                    <a:cubicBezTo>
                      <a:pt x="86" y="8"/>
                      <a:pt x="86" y="8"/>
                      <a:pt x="86" y="8"/>
                    </a:cubicBezTo>
                    <a:cubicBezTo>
                      <a:pt x="86" y="0"/>
                      <a:pt x="86" y="0"/>
                      <a:pt x="86" y="0"/>
                    </a:cubicBezTo>
                    <a:cubicBezTo>
                      <a:pt x="87" y="0"/>
                      <a:pt x="88" y="0"/>
                      <a:pt x="88" y="1"/>
                    </a:cubicBezTo>
                    <a:cubicBezTo>
                      <a:pt x="97" y="19"/>
                      <a:pt x="97" y="19"/>
                      <a:pt x="97" y="19"/>
                    </a:cubicBezTo>
                    <a:cubicBezTo>
                      <a:pt x="108" y="30"/>
                      <a:pt x="108" y="30"/>
                      <a:pt x="108" y="30"/>
                    </a:cubicBezTo>
                    <a:cubicBezTo>
                      <a:pt x="108" y="31"/>
                      <a:pt x="108" y="31"/>
                      <a:pt x="108" y="32"/>
                    </a:cubicBezTo>
                    <a:cubicBezTo>
                      <a:pt x="108" y="68"/>
                      <a:pt x="108" y="68"/>
                      <a:pt x="108" y="68"/>
                    </a:cubicBezTo>
                    <a:cubicBezTo>
                      <a:pt x="108" y="80"/>
                      <a:pt x="108" y="80"/>
                      <a:pt x="108" y="80"/>
                    </a:cubicBezTo>
                    <a:cubicBezTo>
                      <a:pt x="108" y="81"/>
                      <a:pt x="108" y="83"/>
                      <a:pt x="106" y="84"/>
                    </a:cubicBezTo>
                    <a:cubicBezTo>
                      <a:pt x="106" y="84"/>
                      <a:pt x="106" y="85"/>
                      <a:pt x="106" y="85"/>
                    </a:cubicBezTo>
                    <a:cubicBezTo>
                      <a:pt x="105" y="86"/>
                      <a:pt x="103" y="87"/>
                      <a:pt x="101" y="87"/>
                    </a:cubicBezTo>
                    <a:cubicBezTo>
                      <a:pt x="86" y="87"/>
                      <a:pt x="86" y="87"/>
                      <a:pt x="86" y="87"/>
                    </a:cubicBezTo>
                    <a:cubicBezTo>
                      <a:pt x="86" y="82"/>
                      <a:pt x="86" y="82"/>
                      <a:pt x="86" y="82"/>
                    </a:cubicBezTo>
                    <a:cubicBezTo>
                      <a:pt x="101" y="82"/>
                      <a:pt x="101" y="82"/>
                      <a:pt x="101" y="82"/>
                    </a:cubicBezTo>
                    <a:cubicBezTo>
                      <a:pt x="102" y="82"/>
                      <a:pt x="102" y="82"/>
                      <a:pt x="103" y="81"/>
                    </a:cubicBezTo>
                    <a:cubicBezTo>
                      <a:pt x="103" y="81"/>
                      <a:pt x="103" y="81"/>
                      <a:pt x="103" y="81"/>
                    </a:cubicBezTo>
                    <a:cubicBezTo>
                      <a:pt x="103" y="81"/>
                      <a:pt x="104" y="80"/>
                      <a:pt x="104" y="80"/>
                    </a:cubicBezTo>
                    <a:cubicBezTo>
                      <a:pt x="104" y="68"/>
                      <a:pt x="104" y="68"/>
                      <a:pt x="104" y="68"/>
                    </a:cubicBezTo>
                    <a:cubicBezTo>
                      <a:pt x="104" y="33"/>
                      <a:pt x="104" y="33"/>
                      <a:pt x="104" y="33"/>
                    </a:cubicBezTo>
                    <a:close/>
                    <a:moveTo>
                      <a:pt x="86" y="62"/>
                    </a:moveTo>
                    <a:cubicBezTo>
                      <a:pt x="97" y="62"/>
                      <a:pt x="97" y="62"/>
                      <a:pt x="97" y="62"/>
                    </a:cubicBezTo>
                    <a:cubicBezTo>
                      <a:pt x="98" y="62"/>
                      <a:pt x="99" y="61"/>
                      <a:pt x="99" y="59"/>
                    </a:cubicBezTo>
                    <a:cubicBezTo>
                      <a:pt x="99" y="49"/>
                      <a:pt x="99" y="49"/>
                      <a:pt x="99" y="49"/>
                    </a:cubicBezTo>
                    <a:cubicBezTo>
                      <a:pt x="99" y="47"/>
                      <a:pt x="98" y="46"/>
                      <a:pt x="97" y="46"/>
                    </a:cubicBezTo>
                    <a:cubicBezTo>
                      <a:pt x="86" y="46"/>
                      <a:pt x="86" y="46"/>
                      <a:pt x="86" y="46"/>
                    </a:cubicBezTo>
                    <a:cubicBezTo>
                      <a:pt x="86" y="51"/>
                      <a:pt x="86" y="51"/>
                      <a:pt x="86" y="51"/>
                    </a:cubicBezTo>
                    <a:cubicBezTo>
                      <a:pt x="94" y="51"/>
                      <a:pt x="94" y="51"/>
                      <a:pt x="94" y="51"/>
                    </a:cubicBezTo>
                    <a:cubicBezTo>
                      <a:pt x="94" y="57"/>
                      <a:pt x="94" y="57"/>
                      <a:pt x="94" y="57"/>
                    </a:cubicBezTo>
                    <a:cubicBezTo>
                      <a:pt x="86" y="57"/>
                      <a:pt x="86" y="57"/>
                      <a:pt x="86" y="57"/>
                    </a:cubicBezTo>
                    <a:cubicBezTo>
                      <a:pt x="86" y="62"/>
                      <a:pt x="86" y="62"/>
                      <a:pt x="86" y="62"/>
                    </a:cubicBezTo>
                    <a:close/>
                    <a:moveTo>
                      <a:pt x="86" y="28"/>
                    </a:moveTo>
                    <a:cubicBezTo>
                      <a:pt x="89" y="28"/>
                      <a:pt x="89" y="28"/>
                      <a:pt x="89" y="28"/>
                    </a:cubicBezTo>
                    <a:cubicBezTo>
                      <a:pt x="89" y="28"/>
                      <a:pt x="89" y="28"/>
                      <a:pt x="89" y="28"/>
                    </a:cubicBezTo>
                    <a:cubicBezTo>
                      <a:pt x="89" y="28"/>
                      <a:pt x="90" y="28"/>
                      <a:pt x="90" y="28"/>
                    </a:cubicBezTo>
                    <a:cubicBezTo>
                      <a:pt x="91" y="27"/>
                      <a:pt x="92" y="26"/>
                      <a:pt x="91" y="25"/>
                    </a:cubicBezTo>
                    <a:cubicBezTo>
                      <a:pt x="86" y="16"/>
                      <a:pt x="86" y="16"/>
                      <a:pt x="86" y="16"/>
                    </a:cubicBezTo>
                    <a:lnTo>
                      <a:pt x="86" y="28"/>
                    </a:lnTo>
                    <a:close/>
                    <a:moveTo>
                      <a:pt x="86" y="8"/>
                    </a:moveTo>
                    <a:cubicBezTo>
                      <a:pt x="84" y="5"/>
                      <a:pt x="84" y="5"/>
                      <a:pt x="84" y="5"/>
                    </a:cubicBezTo>
                    <a:cubicBezTo>
                      <a:pt x="54" y="5"/>
                      <a:pt x="54" y="5"/>
                      <a:pt x="54" y="5"/>
                    </a:cubicBezTo>
                    <a:cubicBezTo>
                      <a:pt x="54" y="0"/>
                      <a:pt x="54" y="0"/>
                      <a:pt x="54" y="0"/>
                    </a:cubicBezTo>
                    <a:cubicBezTo>
                      <a:pt x="86" y="0"/>
                      <a:pt x="86" y="0"/>
                      <a:pt x="86" y="0"/>
                    </a:cubicBezTo>
                    <a:cubicBezTo>
                      <a:pt x="86" y="0"/>
                      <a:pt x="86" y="0"/>
                      <a:pt x="86" y="0"/>
                    </a:cubicBezTo>
                    <a:cubicBezTo>
                      <a:pt x="86" y="0"/>
                      <a:pt x="86" y="0"/>
                      <a:pt x="86" y="0"/>
                    </a:cubicBezTo>
                    <a:cubicBezTo>
                      <a:pt x="86" y="8"/>
                      <a:pt x="86" y="8"/>
                      <a:pt x="86" y="8"/>
                    </a:cubicBezTo>
                    <a:close/>
                    <a:moveTo>
                      <a:pt x="54" y="65"/>
                    </a:moveTo>
                    <a:cubicBezTo>
                      <a:pt x="81" y="65"/>
                      <a:pt x="81" y="65"/>
                      <a:pt x="81" y="65"/>
                    </a:cubicBezTo>
                    <a:cubicBezTo>
                      <a:pt x="83" y="65"/>
                      <a:pt x="84" y="66"/>
                      <a:pt x="84" y="68"/>
                    </a:cubicBezTo>
                    <a:cubicBezTo>
                      <a:pt x="84" y="80"/>
                      <a:pt x="84" y="80"/>
                      <a:pt x="84" y="80"/>
                    </a:cubicBezTo>
                    <a:cubicBezTo>
                      <a:pt x="84" y="80"/>
                      <a:pt x="84" y="81"/>
                      <a:pt x="84" y="81"/>
                    </a:cubicBezTo>
                    <a:cubicBezTo>
                      <a:pt x="85" y="82"/>
                      <a:pt x="85" y="82"/>
                      <a:pt x="86" y="82"/>
                    </a:cubicBezTo>
                    <a:cubicBezTo>
                      <a:pt x="86" y="82"/>
                      <a:pt x="86" y="82"/>
                      <a:pt x="86" y="82"/>
                    </a:cubicBezTo>
                    <a:cubicBezTo>
                      <a:pt x="86" y="87"/>
                      <a:pt x="86" y="87"/>
                      <a:pt x="86" y="87"/>
                    </a:cubicBezTo>
                    <a:cubicBezTo>
                      <a:pt x="86" y="87"/>
                      <a:pt x="86" y="87"/>
                      <a:pt x="86" y="87"/>
                    </a:cubicBezTo>
                    <a:cubicBezTo>
                      <a:pt x="84" y="87"/>
                      <a:pt x="82" y="86"/>
                      <a:pt x="81" y="85"/>
                    </a:cubicBezTo>
                    <a:cubicBezTo>
                      <a:pt x="80" y="83"/>
                      <a:pt x="79" y="82"/>
                      <a:pt x="79" y="80"/>
                    </a:cubicBezTo>
                    <a:cubicBezTo>
                      <a:pt x="79" y="70"/>
                      <a:pt x="79" y="70"/>
                      <a:pt x="79" y="70"/>
                    </a:cubicBezTo>
                    <a:cubicBezTo>
                      <a:pt x="54" y="70"/>
                      <a:pt x="54" y="70"/>
                      <a:pt x="54" y="70"/>
                    </a:cubicBezTo>
                    <a:cubicBezTo>
                      <a:pt x="54" y="65"/>
                      <a:pt x="54" y="65"/>
                      <a:pt x="54" y="65"/>
                    </a:cubicBezTo>
                    <a:close/>
                    <a:moveTo>
                      <a:pt x="86" y="16"/>
                    </a:moveTo>
                    <a:cubicBezTo>
                      <a:pt x="82" y="8"/>
                      <a:pt x="82" y="8"/>
                      <a:pt x="82" y="8"/>
                    </a:cubicBezTo>
                    <a:cubicBezTo>
                      <a:pt x="82" y="7"/>
                      <a:pt x="81" y="6"/>
                      <a:pt x="80" y="6"/>
                    </a:cubicBezTo>
                    <a:cubicBezTo>
                      <a:pt x="54" y="6"/>
                      <a:pt x="54" y="6"/>
                      <a:pt x="54" y="6"/>
                    </a:cubicBezTo>
                    <a:cubicBezTo>
                      <a:pt x="54" y="11"/>
                      <a:pt x="54" y="11"/>
                      <a:pt x="54" y="11"/>
                    </a:cubicBezTo>
                    <a:cubicBezTo>
                      <a:pt x="79" y="11"/>
                      <a:pt x="79" y="11"/>
                      <a:pt x="79" y="11"/>
                    </a:cubicBezTo>
                    <a:cubicBezTo>
                      <a:pt x="85" y="23"/>
                      <a:pt x="85" y="23"/>
                      <a:pt x="85" y="23"/>
                    </a:cubicBezTo>
                    <a:cubicBezTo>
                      <a:pt x="54" y="23"/>
                      <a:pt x="54" y="23"/>
                      <a:pt x="54" y="23"/>
                    </a:cubicBezTo>
                    <a:cubicBezTo>
                      <a:pt x="54" y="28"/>
                      <a:pt x="54" y="28"/>
                      <a:pt x="54" y="28"/>
                    </a:cubicBezTo>
                    <a:cubicBezTo>
                      <a:pt x="86" y="28"/>
                      <a:pt x="86" y="28"/>
                      <a:pt x="86" y="28"/>
                    </a:cubicBezTo>
                    <a:cubicBezTo>
                      <a:pt x="86" y="16"/>
                      <a:pt x="86" y="16"/>
                      <a:pt x="86" y="16"/>
                    </a:cubicBezTo>
                    <a:close/>
                    <a:moveTo>
                      <a:pt x="86" y="46"/>
                    </a:moveTo>
                    <a:cubicBezTo>
                      <a:pt x="86" y="51"/>
                      <a:pt x="86" y="51"/>
                      <a:pt x="86" y="51"/>
                    </a:cubicBezTo>
                    <a:cubicBezTo>
                      <a:pt x="78" y="51"/>
                      <a:pt x="78" y="51"/>
                      <a:pt x="78" y="51"/>
                    </a:cubicBezTo>
                    <a:cubicBezTo>
                      <a:pt x="78" y="57"/>
                      <a:pt x="78" y="57"/>
                      <a:pt x="78" y="57"/>
                    </a:cubicBezTo>
                    <a:cubicBezTo>
                      <a:pt x="86" y="57"/>
                      <a:pt x="86" y="57"/>
                      <a:pt x="86" y="57"/>
                    </a:cubicBezTo>
                    <a:cubicBezTo>
                      <a:pt x="86" y="62"/>
                      <a:pt x="86" y="62"/>
                      <a:pt x="86" y="62"/>
                    </a:cubicBezTo>
                    <a:cubicBezTo>
                      <a:pt x="76" y="62"/>
                      <a:pt x="76" y="62"/>
                      <a:pt x="76" y="62"/>
                    </a:cubicBezTo>
                    <a:cubicBezTo>
                      <a:pt x="75" y="62"/>
                      <a:pt x="74" y="61"/>
                      <a:pt x="74" y="59"/>
                    </a:cubicBezTo>
                    <a:cubicBezTo>
                      <a:pt x="74" y="49"/>
                      <a:pt x="74" y="49"/>
                      <a:pt x="74" y="49"/>
                    </a:cubicBezTo>
                    <a:cubicBezTo>
                      <a:pt x="74" y="47"/>
                      <a:pt x="75" y="46"/>
                      <a:pt x="76" y="46"/>
                    </a:cubicBezTo>
                    <a:lnTo>
                      <a:pt x="86" y="46"/>
                    </a:lnTo>
                    <a:close/>
                    <a:moveTo>
                      <a:pt x="54" y="5"/>
                    </a:moveTo>
                    <a:cubicBezTo>
                      <a:pt x="24" y="5"/>
                      <a:pt x="24" y="5"/>
                      <a:pt x="24" y="5"/>
                    </a:cubicBezTo>
                    <a:cubicBezTo>
                      <a:pt x="22" y="8"/>
                      <a:pt x="22" y="8"/>
                      <a:pt x="22" y="8"/>
                    </a:cubicBezTo>
                    <a:cubicBezTo>
                      <a:pt x="22" y="0"/>
                      <a:pt x="22" y="0"/>
                      <a:pt x="22" y="0"/>
                    </a:cubicBezTo>
                    <a:cubicBezTo>
                      <a:pt x="22" y="0"/>
                      <a:pt x="22" y="0"/>
                      <a:pt x="22" y="0"/>
                    </a:cubicBezTo>
                    <a:cubicBezTo>
                      <a:pt x="54" y="0"/>
                      <a:pt x="54" y="0"/>
                      <a:pt x="54" y="0"/>
                    </a:cubicBezTo>
                    <a:cubicBezTo>
                      <a:pt x="54" y="5"/>
                      <a:pt x="54" y="5"/>
                      <a:pt x="54" y="5"/>
                    </a:cubicBezTo>
                    <a:close/>
                    <a:moveTo>
                      <a:pt x="22" y="82"/>
                    </a:moveTo>
                    <a:cubicBezTo>
                      <a:pt x="22" y="82"/>
                      <a:pt x="22" y="82"/>
                      <a:pt x="22" y="82"/>
                    </a:cubicBezTo>
                    <a:cubicBezTo>
                      <a:pt x="23" y="82"/>
                      <a:pt x="24" y="82"/>
                      <a:pt x="24" y="81"/>
                    </a:cubicBezTo>
                    <a:cubicBezTo>
                      <a:pt x="24" y="81"/>
                      <a:pt x="24" y="81"/>
                      <a:pt x="24" y="81"/>
                    </a:cubicBezTo>
                    <a:cubicBezTo>
                      <a:pt x="24" y="81"/>
                      <a:pt x="24" y="81"/>
                      <a:pt x="24" y="81"/>
                    </a:cubicBezTo>
                    <a:cubicBezTo>
                      <a:pt x="24" y="81"/>
                      <a:pt x="25" y="80"/>
                      <a:pt x="25" y="80"/>
                    </a:cubicBezTo>
                    <a:cubicBezTo>
                      <a:pt x="25" y="68"/>
                      <a:pt x="25" y="68"/>
                      <a:pt x="25" y="68"/>
                    </a:cubicBezTo>
                    <a:cubicBezTo>
                      <a:pt x="25" y="66"/>
                      <a:pt x="26" y="65"/>
                      <a:pt x="27" y="65"/>
                    </a:cubicBezTo>
                    <a:cubicBezTo>
                      <a:pt x="54" y="65"/>
                      <a:pt x="54" y="65"/>
                      <a:pt x="54" y="65"/>
                    </a:cubicBezTo>
                    <a:cubicBezTo>
                      <a:pt x="54" y="70"/>
                      <a:pt x="54" y="70"/>
                      <a:pt x="54" y="70"/>
                    </a:cubicBezTo>
                    <a:cubicBezTo>
                      <a:pt x="29" y="70"/>
                      <a:pt x="29" y="70"/>
                      <a:pt x="29" y="70"/>
                    </a:cubicBezTo>
                    <a:cubicBezTo>
                      <a:pt x="29" y="80"/>
                      <a:pt x="29" y="80"/>
                      <a:pt x="29" y="80"/>
                    </a:cubicBezTo>
                    <a:cubicBezTo>
                      <a:pt x="29" y="82"/>
                      <a:pt x="29" y="83"/>
                      <a:pt x="27" y="85"/>
                    </a:cubicBezTo>
                    <a:cubicBezTo>
                      <a:pt x="27" y="85"/>
                      <a:pt x="27" y="85"/>
                      <a:pt x="27" y="85"/>
                    </a:cubicBezTo>
                    <a:cubicBezTo>
                      <a:pt x="26" y="86"/>
                      <a:pt x="24" y="87"/>
                      <a:pt x="22" y="87"/>
                    </a:cubicBezTo>
                    <a:cubicBezTo>
                      <a:pt x="22" y="87"/>
                      <a:pt x="22" y="87"/>
                      <a:pt x="22" y="87"/>
                    </a:cubicBezTo>
                    <a:cubicBezTo>
                      <a:pt x="22" y="82"/>
                      <a:pt x="22" y="82"/>
                      <a:pt x="22" y="82"/>
                    </a:cubicBezTo>
                    <a:close/>
                    <a:moveTo>
                      <a:pt x="54" y="6"/>
                    </a:moveTo>
                    <a:cubicBezTo>
                      <a:pt x="28" y="6"/>
                      <a:pt x="28" y="6"/>
                      <a:pt x="28" y="6"/>
                    </a:cubicBezTo>
                    <a:cubicBezTo>
                      <a:pt x="28" y="6"/>
                      <a:pt x="28" y="6"/>
                      <a:pt x="28" y="6"/>
                    </a:cubicBezTo>
                    <a:cubicBezTo>
                      <a:pt x="27" y="6"/>
                      <a:pt x="27" y="7"/>
                      <a:pt x="26" y="8"/>
                    </a:cubicBezTo>
                    <a:cubicBezTo>
                      <a:pt x="22" y="16"/>
                      <a:pt x="22" y="16"/>
                      <a:pt x="22" y="16"/>
                    </a:cubicBezTo>
                    <a:cubicBezTo>
                      <a:pt x="22" y="28"/>
                      <a:pt x="22" y="28"/>
                      <a:pt x="22" y="28"/>
                    </a:cubicBezTo>
                    <a:cubicBezTo>
                      <a:pt x="54" y="28"/>
                      <a:pt x="54" y="28"/>
                      <a:pt x="54" y="28"/>
                    </a:cubicBezTo>
                    <a:cubicBezTo>
                      <a:pt x="54" y="23"/>
                      <a:pt x="54" y="23"/>
                      <a:pt x="54" y="23"/>
                    </a:cubicBezTo>
                    <a:cubicBezTo>
                      <a:pt x="23" y="23"/>
                      <a:pt x="23" y="23"/>
                      <a:pt x="23" y="23"/>
                    </a:cubicBezTo>
                    <a:cubicBezTo>
                      <a:pt x="30" y="11"/>
                      <a:pt x="30" y="11"/>
                      <a:pt x="30" y="11"/>
                    </a:cubicBezTo>
                    <a:cubicBezTo>
                      <a:pt x="54" y="11"/>
                      <a:pt x="54" y="11"/>
                      <a:pt x="54" y="11"/>
                    </a:cubicBezTo>
                    <a:cubicBezTo>
                      <a:pt x="54" y="6"/>
                      <a:pt x="54" y="6"/>
                      <a:pt x="54" y="6"/>
                    </a:cubicBezTo>
                    <a:close/>
                    <a:moveTo>
                      <a:pt x="22" y="62"/>
                    </a:moveTo>
                    <a:cubicBezTo>
                      <a:pt x="22" y="57"/>
                      <a:pt x="22" y="57"/>
                      <a:pt x="22" y="57"/>
                    </a:cubicBezTo>
                    <a:cubicBezTo>
                      <a:pt x="30" y="57"/>
                      <a:pt x="30" y="57"/>
                      <a:pt x="30" y="57"/>
                    </a:cubicBezTo>
                    <a:cubicBezTo>
                      <a:pt x="30" y="51"/>
                      <a:pt x="30" y="51"/>
                      <a:pt x="30" y="51"/>
                    </a:cubicBezTo>
                    <a:cubicBezTo>
                      <a:pt x="22" y="51"/>
                      <a:pt x="22" y="51"/>
                      <a:pt x="22" y="51"/>
                    </a:cubicBezTo>
                    <a:cubicBezTo>
                      <a:pt x="22" y="46"/>
                      <a:pt x="22" y="46"/>
                      <a:pt x="22" y="46"/>
                    </a:cubicBezTo>
                    <a:cubicBezTo>
                      <a:pt x="32" y="46"/>
                      <a:pt x="32" y="46"/>
                      <a:pt x="32" y="46"/>
                    </a:cubicBezTo>
                    <a:cubicBezTo>
                      <a:pt x="34" y="46"/>
                      <a:pt x="35" y="47"/>
                      <a:pt x="35" y="49"/>
                    </a:cubicBezTo>
                    <a:cubicBezTo>
                      <a:pt x="35" y="59"/>
                      <a:pt x="35" y="59"/>
                      <a:pt x="35" y="59"/>
                    </a:cubicBezTo>
                    <a:cubicBezTo>
                      <a:pt x="35" y="61"/>
                      <a:pt x="34" y="62"/>
                      <a:pt x="32" y="62"/>
                    </a:cubicBezTo>
                    <a:lnTo>
                      <a:pt x="22" y="62"/>
                    </a:lnTo>
                    <a:close/>
                    <a:moveTo>
                      <a:pt x="22" y="8"/>
                    </a:moveTo>
                    <a:cubicBezTo>
                      <a:pt x="15" y="22"/>
                      <a:pt x="15" y="22"/>
                      <a:pt x="15" y="22"/>
                    </a:cubicBezTo>
                    <a:cubicBezTo>
                      <a:pt x="15" y="22"/>
                      <a:pt x="15" y="22"/>
                      <a:pt x="15" y="22"/>
                    </a:cubicBezTo>
                    <a:cubicBezTo>
                      <a:pt x="15" y="22"/>
                      <a:pt x="15" y="22"/>
                      <a:pt x="15" y="22"/>
                    </a:cubicBezTo>
                    <a:cubicBezTo>
                      <a:pt x="5" y="33"/>
                      <a:pt x="5" y="33"/>
                      <a:pt x="5" y="33"/>
                    </a:cubicBezTo>
                    <a:cubicBezTo>
                      <a:pt x="5" y="65"/>
                      <a:pt x="5" y="65"/>
                      <a:pt x="5" y="65"/>
                    </a:cubicBezTo>
                    <a:cubicBezTo>
                      <a:pt x="5" y="68"/>
                      <a:pt x="5" y="68"/>
                      <a:pt x="5" y="68"/>
                    </a:cubicBezTo>
                    <a:cubicBezTo>
                      <a:pt x="5" y="80"/>
                      <a:pt x="5" y="80"/>
                      <a:pt x="5" y="80"/>
                    </a:cubicBezTo>
                    <a:cubicBezTo>
                      <a:pt x="5" y="80"/>
                      <a:pt x="5" y="81"/>
                      <a:pt x="5" y="81"/>
                    </a:cubicBezTo>
                    <a:cubicBezTo>
                      <a:pt x="6" y="81"/>
                      <a:pt x="6" y="81"/>
                      <a:pt x="6" y="81"/>
                    </a:cubicBezTo>
                    <a:cubicBezTo>
                      <a:pt x="6" y="82"/>
                      <a:pt x="7" y="82"/>
                      <a:pt x="7" y="82"/>
                    </a:cubicBezTo>
                    <a:cubicBezTo>
                      <a:pt x="22" y="82"/>
                      <a:pt x="22" y="82"/>
                      <a:pt x="22" y="82"/>
                    </a:cubicBezTo>
                    <a:cubicBezTo>
                      <a:pt x="22" y="87"/>
                      <a:pt x="22" y="87"/>
                      <a:pt x="22" y="87"/>
                    </a:cubicBezTo>
                    <a:cubicBezTo>
                      <a:pt x="7" y="87"/>
                      <a:pt x="7" y="87"/>
                      <a:pt x="7" y="87"/>
                    </a:cubicBezTo>
                    <a:cubicBezTo>
                      <a:pt x="5" y="87"/>
                      <a:pt x="4" y="86"/>
                      <a:pt x="2" y="85"/>
                    </a:cubicBezTo>
                    <a:cubicBezTo>
                      <a:pt x="2" y="85"/>
                      <a:pt x="2" y="85"/>
                      <a:pt x="2" y="85"/>
                    </a:cubicBezTo>
                    <a:cubicBezTo>
                      <a:pt x="1" y="83"/>
                      <a:pt x="0" y="82"/>
                      <a:pt x="0" y="80"/>
                    </a:cubicBezTo>
                    <a:cubicBezTo>
                      <a:pt x="0" y="68"/>
                      <a:pt x="0" y="68"/>
                      <a:pt x="0" y="68"/>
                    </a:cubicBezTo>
                    <a:cubicBezTo>
                      <a:pt x="0" y="65"/>
                      <a:pt x="0" y="65"/>
                      <a:pt x="0" y="65"/>
                    </a:cubicBezTo>
                    <a:cubicBezTo>
                      <a:pt x="0" y="32"/>
                      <a:pt x="0" y="32"/>
                      <a:pt x="0" y="32"/>
                    </a:cubicBezTo>
                    <a:cubicBezTo>
                      <a:pt x="0" y="32"/>
                      <a:pt x="0" y="32"/>
                      <a:pt x="0" y="32"/>
                    </a:cubicBezTo>
                    <a:cubicBezTo>
                      <a:pt x="0" y="31"/>
                      <a:pt x="0" y="31"/>
                      <a:pt x="1" y="30"/>
                    </a:cubicBezTo>
                    <a:cubicBezTo>
                      <a:pt x="11" y="19"/>
                      <a:pt x="11" y="19"/>
                      <a:pt x="11" y="19"/>
                    </a:cubicBezTo>
                    <a:cubicBezTo>
                      <a:pt x="20" y="1"/>
                      <a:pt x="20" y="1"/>
                      <a:pt x="20" y="1"/>
                    </a:cubicBezTo>
                    <a:cubicBezTo>
                      <a:pt x="21" y="1"/>
                      <a:pt x="21" y="0"/>
                      <a:pt x="22" y="0"/>
                    </a:cubicBezTo>
                    <a:cubicBezTo>
                      <a:pt x="22" y="8"/>
                      <a:pt x="22" y="8"/>
                      <a:pt x="22" y="8"/>
                    </a:cubicBezTo>
                    <a:close/>
                    <a:moveTo>
                      <a:pt x="22" y="16"/>
                    </a:moveTo>
                    <a:cubicBezTo>
                      <a:pt x="17" y="24"/>
                      <a:pt x="17" y="24"/>
                      <a:pt x="17" y="24"/>
                    </a:cubicBezTo>
                    <a:cubicBezTo>
                      <a:pt x="17" y="25"/>
                      <a:pt x="17" y="25"/>
                      <a:pt x="17" y="26"/>
                    </a:cubicBezTo>
                    <a:cubicBezTo>
                      <a:pt x="17" y="27"/>
                      <a:pt x="18" y="28"/>
                      <a:pt x="20" y="28"/>
                    </a:cubicBezTo>
                    <a:cubicBezTo>
                      <a:pt x="22" y="28"/>
                      <a:pt x="22" y="28"/>
                      <a:pt x="22" y="28"/>
                    </a:cubicBezTo>
                    <a:cubicBezTo>
                      <a:pt x="22" y="16"/>
                      <a:pt x="22" y="16"/>
                      <a:pt x="22" y="16"/>
                    </a:cubicBezTo>
                    <a:close/>
                    <a:moveTo>
                      <a:pt x="22" y="46"/>
                    </a:moveTo>
                    <a:cubicBezTo>
                      <a:pt x="12" y="46"/>
                      <a:pt x="12" y="46"/>
                      <a:pt x="12" y="46"/>
                    </a:cubicBezTo>
                    <a:cubicBezTo>
                      <a:pt x="10" y="46"/>
                      <a:pt x="9" y="47"/>
                      <a:pt x="9" y="49"/>
                    </a:cubicBezTo>
                    <a:cubicBezTo>
                      <a:pt x="9" y="59"/>
                      <a:pt x="9" y="59"/>
                      <a:pt x="9" y="59"/>
                    </a:cubicBezTo>
                    <a:cubicBezTo>
                      <a:pt x="9" y="61"/>
                      <a:pt x="10" y="62"/>
                      <a:pt x="12" y="62"/>
                    </a:cubicBezTo>
                    <a:cubicBezTo>
                      <a:pt x="22" y="62"/>
                      <a:pt x="22" y="62"/>
                      <a:pt x="22" y="62"/>
                    </a:cubicBezTo>
                    <a:cubicBezTo>
                      <a:pt x="22" y="57"/>
                      <a:pt x="22" y="57"/>
                      <a:pt x="22" y="57"/>
                    </a:cubicBezTo>
                    <a:cubicBezTo>
                      <a:pt x="14" y="57"/>
                      <a:pt x="14" y="57"/>
                      <a:pt x="14" y="57"/>
                    </a:cubicBezTo>
                    <a:cubicBezTo>
                      <a:pt x="14" y="51"/>
                      <a:pt x="14" y="51"/>
                      <a:pt x="14" y="51"/>
                    </a:cubicBezTo>
                    <a:cubicBezTo>
                      <a:pt x="22" y="51"/>
                      <a:pt x="22" y="51"/>
                      <a:pt x="22" y="51"/>
                    </a:cubicBezTo>
                    <a:lnTo>
                      <a:pt x="2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6" name="Freeform 255"/>
              <p:cNvSpPr>
                <a:spLocks noEditPoints="1"/>
              </p:cNvSpPr>
              <p:nvPr/>
            </p:nvSpPr>
            <p:spPr bwMode="auto">
              <a:xfrm>
                <a:off x="7896237" y="3714771"/>
                <a:ext cx="201613" cy="187326"/>
              </a:xfrm>
              <a:custGeom>
                <a:avLst/>
                <a:gdLst>
                  <a:gd name="T0" fmla="*/ 46 w 89"/>
                  <a:gd name="T1" fmla="*/ 12 h 83"/>
                  <a:gd name="T2" fmla="*/ 76 w 89"/>
                  <a:gd name="T3" fmla="*/ 13 h 83"/>
                  <a:gd name="T4" fmla="*/ 84 w 89"/>
                  <a:gd name="T5" fmla="*/ 29 h 83"/>
                  <a:gd name="T6" fmla="*/ 74 w 89"/>
                  <a:gd name="T7" fmla="*/ 65 h 83"/>
                  <a:gd name="T8" fmla="*/ 68 w 89"/>
                  <a:gd name="T9" fmla="*/ 73 h 83"/>
                  <a:gd name="T10" fmla="*/ 60 w 89"/>
                  <a:gd name="T11" fmla="*/ 76 h 83"/>
                  <a:gd name="T12" fmla="*/ 46 w 89"/>
                  <a:gd name="T13" fmla="*/ 72 h 83"/>
                  <a:gd name="T14" fmla="*/ 46 w 89"/>
                  <a:gd name="T15" fmla="*/ 77 h 83"/>
                  <a:gd name="T16" fmla="*/ 59 w 89"/>
                  <a:gd name="T17" fmla="*/ 80 h 83"/>
                  <a:gd name="T18" fmla="*/ 78 w 89"/>
                  <a:gd name="T19" fmla="*/ 69 h 83"/>
                  <a:gd name="T20" fmla="*/ 89 w 89"/>
                  <a:gd name="T21" fmla="*/ 34 h 83"/>
                  <a:gd name="T22" fmla="*/ 80 w 89"/>
                  <a:gd name="T23" fmla="*/ 10 h 83"/>
                  <a:gd name="T24" fmla="*/ 51 w 89"/>
                  <a:gd name="T25" fmla="*/ 5 h 83"/>
                  <a:gd name="T26" fmla="*/ 46 w 89"/>
                  <a:gd name="T27" fmla="*/ 6 h 83"/>
                  <a:gd name="T28" fmla="*/ 46 w 89"/>
                  <a:gd name="T29" fmla="*/ 12 h 83"/>
                  <a:gd name="T30" fmla="*/ 24 w 89"/>
                  <a:gd name="T31" fmla="*/ 74 h 83"/>
                  <a:gd name="T32" fmla="*/ 17 w 89"/>
                  <a:gd name="T33" fmla="*/ 65 h 83"/>
                  <a:gd name="T34" fmla="*/ 7 w 89"/>
                  <a:gd name="T35" fmla="*/ 39 h 83"/>
                  <a:gd name="T36" fmla="*/ 7 w 89"/>
                  <a:gd name="T37" fmla="*/ 39 h 83"/>
                  <a:gd name="T38" fmla="*/ 14 w 89"/>
                  <a:gd name="T39" fmla="*/ 13 h 83"/>
                  <a:gd name="T40" fmla="*/ 45 w 89"/>
                  <a:gd name="T41" fmla="*/ 11 h 83"/>
                  <a:gd name="T42" fmla="*/ 46 w 89"/>
                  <a:gd name="T43" fmla="*/ 12 h 83"/>
                  <a:gd name="T44" fmla="*/ 46 w 89"/>
                  <a:gd name="T45" fmla="*/ 6 h 83"/>
                  <a:gd name="T46" fmla="*/ 40 w 89"/>
                  <a:gd name="T47" fmla="*/ 5 h 83"/>
                  <a:gd name="T48" fmla="*/ 5 w 89"/>
                  <a:gd name="T49" fmla="*/ 18 h 83"/>
                  <a:gd name="T50" fmla="*/ 5 w 89"/>
                  <a:gd name="T51" fmla="*/ 52 h 83"/>
                  <a:gd name="T52" fmla="*/ 16 w 89"/>
                  <a:gd name="T53" fmla="*/ 73 h 83"/>
                  <a:gd name="T54" fmla="*/ 23 w 89"/>
                  <a:gd name="T55" fmla="*/ 79 h 83"/>
                  <a:gd name="T56" fmla="*/ 40 w 89"/>
                  <a:gd name="T57" fmla="*/ 78 h 83"/>
                  <a:gd name="T58" fmla="*/ 46 w 89"/>
                  <a:gd name="T59" fmla="*/ 77 h 83"/>
                  <a:gd name="T60" fmla="*/ 46 w 89"/>
                  <a:gd name="T61" fmla="*/ 72 h 83"/>
                  <a:gd name="T62" fmla="*/ 39 w 89"/>
                  <a:gd name="T63" fmla="*/ 73 h 83"/>
                  <a:gd name="T64" fmla="*/ 24 w 89"/>
                  <a:gd name="T65"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83">
                    <a:moveTo>
                      <a:pt x="46" y="12"/>
                    </a:moveTo>
                    <a:cubicBezTo>
                      <a:pt x="51" y="12"/>
                      <a:pt x="64" y="1"/>
                      <a:pt x="76" y="13"/>
                    </a:cubicBezTo>
                    <a:cubicBezTo>
                      <a:pt x="81" y="18"/>
                      <a:pt x="83" y="23"/>
                      <a:pt x="84" y="29"/>
                    </a:cubicBezTo>
                    <a:cubicBezTo>
                      <a:pt x="86" y="42"/>
                      <a:pt x="81" y="54"/>
                      <a:pt x="74" y="65"/>
                    </a:cubicBezTo>
                    <a:cubicBezTo>
                      <a:pt x="73" y="68"/>
                      <a:pt x="70" y="71"/>
                      <a:pt x="68" y="73"/>
                    </a:cubicBezTo>
                    <a:cubicBezTo>
                      <a:pt x="66" y="75"/>
                      <a:pt x="63" y="76"/>
                      <a:pt x="60" y="76"/>
                    </a:cubicBezTo>
                    <a:cubicBezTo>
                      <a:pt x="54" y="75"/>
                      <a:pt x="51" y="72"/>
                      <a:pt x="46" y="72"/>
                    </a:cubicBezTo>
                    <a:cubicBezTo>
                      <a:pt x="46" y="77"/>
                      <a:pt x="46" y="77"/>
                      <a:pt x="46" y="77"/>
                    </a:cubicBezTo>
                    <a:cubicBezTo>
                      <a:pt x="51" y="77"/>
                      <a:pt x="53" y="79"/>
                      <a:pt x="59" y="80"/>
                    </a:cubicBezTo>
                    <a:cubicBezTo>
                      <a:pt x="67" y="82"/>
                      <a:pt x="73" y="75"/>
                      <a:pt x="78" y="69"/>
                    </a:cubicBezTo>
                    <a:cubicBezTo>
                      <a:pt x="85" y="59"/>
                      <a:pt x="89" y="47"/>
                      <a:pt x="89" y="34"/>
                    </a:cubicBezTo>
                    <a:cubicBezTo>
                      <a:pt x="89" y="25"/>
                      <a:pt x="87" y="16"/>
                      <a:pt x="80" y="10"/>
                    </a:cubicBezTo>
                    <a:cubicBezTo>
                      <a:pt x="72" y="2"/>
                      <a:pt x="61" y="1"/>
                      <a:pt x="51" y="5"/>
                    </a:cubicBezTo>
                    <a:cubicBezTo>
                      <a:pt x="48" y="6"/>
                      <a:pt x="47" y="6"/>
                      <a:pt x="46" y="6"/>
                    </a:cubicBezTo>
                    <a:lnTo>
                      <a:pt x="46" y="12"/>
                    </a:lnTo>
                    <a:close/>
                    <a:moveTo>
                      <a:pt x="24" y="74"/>
                    </a:moveTo>
                    <a:cubicBezTo>
                      <a:pt x="21" y="71"/>
                      <a:pt x="19" y="69"/>
                      <a:pt x="17" y="65"/>
                    </a:cubicBezTo>
                    <a:cubicBezTo>
                      <a:pt x="12" y="58"/>
                      <a:pt x="8" y="49"/>
                      <a:pt x="7" y="39"/>
                    </a:cubicBezTo>
                    <a:cubicBezTo>
                      <a:pt x="7" y="39"/>
                      <a:pt x="7" y="39"/>
                      <a:pt x="7" y="39"/>
                    </a:cubicBezTo>
                    <a:cubicBezTo>
                      <a:pt x="6" y="30"/>
                      <a:pt x="7" y="20"/>
                      <a:pt x="14" y="13"/>
                    </a:cubicBezTo>
                    <a:cubicBezTo>
                      <a:pt x="24" y="4"/>
                      <a:pt x="34" y="8"/>
                      <a:pt x="45" y="11"/>
                    </a:cubicBezTo>
                    <a:cubicBezTo>
                      <a:pt x="45" y="12"/>
                      <a:pt x="45" y="12"/>
                      <a:pt x="46" y="12"/>
                    </a:cubicBezTo>
                    <a:cubicBezTo>
                      <a:pt x="46" y="6"/>
                      <a:pt x="46" y="6"/>
                      <a:pt x="46" y="6"/>
                    </a:cubicBezTo>
                    <a:cubicBezTo>
                      <a:pt x="44" y="6"/>
                      <a:pt x="43" y="6"/>
                      <a:pt x="40" y="5"/>
                    </a:cubicBezTo>
                    <a:cubicBezTo>
                      <a:pt x="26" y="0"/>
                      <a:pt x="12" y="5"/>
                      <a:pt x="5" y="18"/>
                    </a:cubicBezTo>
                    <a:cubicBezTo>
                      <a:pt x="0" y="28"/>
                      <a:pt x="1" y="41"/>
                      <a:pt x="5" y="52"/>
                    </a:cubicBezTo>
                    <a:cubicBezTo>
                      <a:pt x="7" y="59"/>
                      <a:pt x="11" y="67"/>
                      <a:pt x="16" y="73"/>
                    </a:cubicBezTo>
                    <a:cubicBezTo>
                      <a:pt x="18" y="75"/>
                      <a:pt x="20" y="77"/>
                      <a:pt x="23" y="79"/>
                    </a:cubicBezTo>
                    <a:cubicBezTo>
                      <a:pt x="29" y="83"/>
                      <a:pt x="34" y="80"/>
                      <a:pt x="40" y="78"/>
                    </a:cubicBezTo>
                    <a:cubicBezTo>
                      <a:pt x="42" y="77"/>
                      <a:pt x="44" y="77"/>
                      <a:pt x="46" y="77"/>
                    </a:cubicBezTo>
                    <a:cubicBezTo>
                      <a:pt x="46" y="72"/>
                      <a:pt x="46" y="72"/>
                      <a:pt x="46" y="72"/>
                    </a:cubicBezTo>
                    <a:cubicBezTo>
                      <a:pt x="44" y="72"/>
                      <a:pt x="41" y="72"/>
                      <a:pt x="39" y="73"/>
                    </a:cubicBezTo>
                    <a:cubicBezTo>
                      <a:pt x="33" y="75"/>
                      <a:pt x="29" y="78"/>
                      <a:pt x="2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7" name="Freeform 256"/>
              <p:cNvSpPr>
                <a:spLocks noEditPoints="1"/>
              </p:cNvSpPr>
              <p:nvPr/>
            </p:nvSpPr>
            <p:spPr bwMode="auto">
              <a:xfrm>
                <a:off x="7948625" y="3667147"/>
                <a:ext cx="55563" cy="60325"/>
              </a:xfrm>
              <a:custGeom>
                <a:avLst/>
                <a:gdLst>
                  <a:gd name="T0" fmla="*/ 13 w 25"/>
                  <a:gd name="T1" fmla="*/ 19 h 27"/>
                  <a:gd name="T2" fmla="*/ 14 w 25"/>
                  <a:gd name="T3" fmla="*/ 20 h 27"/>
                  <a:gd name="T4" fmla="*/ 18 w 25"/>
                  <a:gd name="T5" fmla="*/ 22 h 27"/>
                  <a:gd name="T6" fmla="*/ 18 w 25"/>
                  <a:gd name="T7" fmla="*/ 22 h 27"/>
                  <a:gd name="T8" fmla="*/ 18 w 25"/>
                  <a:gd name="T9" fmla="*/ 22 h 27"/>
                  <a:gd name="T10" fmla="*/ 20 w 25"/>
                  <a:gd name="T11" fmla="*/ 23 h 27"/>
                  <a:gd name="T12" fmla="*/ 20 w 25"/>
                  <a:gd name="T13" fmla="*/ 23 h 27"/>
                  <a:gd name="T14" fmla="*/ 19 w 25"/>
                  <a:gd name="T15" fmla="*/ 18 h 27"/>
                  <a:gd name="T16" fmla="*/ 16 w 25"/>
                  <a:gd name="T17" fmla="*/ 13 h 27"/>
                  <a:gd name="T18" fmla="*/ 13 w 25"/>
                  <a:gd name="T19" fmla="*/ 9 h 27"/>
                  <a:gd name="T20" fmla="*/ 13 w 25"/>
                  <a:gd name="T21" fmla="*/ 3 h 27"/>
                  <a:gd name="T22" fmla="*/ 13 w 25"/>
                  <a:gd name="T23" fmla="*/ 4 h 27"/>
                  <a:gd name="T24" fmla="*/ 13 w 25"/>
                  <a:gd name="T25" fmla="*/ 4 h 27"/>
                  <a:gd name="T26" fmla="*/ 20 w 25"/>
                  <a:gd name="T27" fmla="*/ 10 h 27"/>
                  <a:gd name="T28" fmla="*/ 24 w 25"/>
                  <a:gd name="T29" fmla="*/ 17 h 27"/>
                  <a:gd name="T30" fmla="*/ 25 w 25"/>
                  <a:gd name="T31" fmla="*/ 25 h 27"/>
                  <a:gd name="T32" fmla="*/ 25 w 25"/>
                  <a:gd name="T33" fmla="*/ 25 h 27"/>
                  <a:gd name="T34" fmla="*/ 24 w 25"/>
                  <a:gd name="T35" fmla="*/ 26 h 27"/>
                  <a:gd name="T36" fmla="*/ 22 w 25"/>
                  <a:gd name="T37" fmla="*/ 27 h 27"/>
                  <a:gd name="T38" fmla="*/ 22 w 25"/>
                  <a:gd name="T39" fmla="*/ 27 h 27"/>
                  <a:gd name="T40" fmla="*/ 19 w 25"/>
                  <a:gd name="T41" fmla="*/ 27 h 27"/>
                  <a:gd name="T42" fmla="*/ 16 w 25"/>
                  <a:gd name="T43" fmla="*/ 27 h 27"/>
                  <a:gd name="T44" fmla="*/ 16 w 25"/>
                  <a:gd name="T45" fmla="*/ 27 h 27"/>
                  <a:gd name="T46" fmla="*/ 13 w 25"/>
                  <a:gd name="T47" fmla="*/ 25 h 27"/>
                  <a:gd name="T48" fmla="*/ 13 w 25"/>
                  <a:gd name="T49" fmla="*/ 19 h 27"/>
                  <a:gd name="T50" fmla="*/ 11 w 25"/>
                  <a:gd name="T51" fmla="*/ 18 h 27"/>
                  <a:gd name="T52" fmla="*/ 13 w 25"/>
                  <a:gd name="T53" fmla="*/ 19 h 27"/>
                  <a:gd name="T54" fmla="*/ 13 w 25"/>
                  <a:gd name="T55" fmla="*/ 25 h 27"/>
                  <a:gd name="T56" fmla="*/ 11 w 25"/>
                  <a:gd name="T57" fmla="*/ 24 h 27"/>
                  <a:gd name="T58" fmla="*/ 7 w 25"/>
                  <a:gd name="T59" fmla="*/ 21 h 27"/>
                  <a:gd name="T60" fmla="*/ 7 w 25"/>
                  <a:gd name="T61" fmla="*/ 21 h 27"/>
                  <a:gd name="T62" fmla="*/ 3 w 25"/>
                  <a:gd name="T63" fmla="*/ 15 h 27"/>
                  <a:gd name="T64" fmla="*/ 1 w 25"/>
                  <a:gd name="T65" fmla="*/ 9 h 27"/>
                  <a:gd name="T66" fmla="*/ 1 w 25"/>
                  <a:gd name="T67" fmla="*/ 9 h 27"/>
                  <a:gd name="T68" fmla="*/ 1 w 25"/>
                  <a:gd name="T69" fmla="*/ 5 h 27"/>
                  <a:gd name="T70" fmla="*/ 1 w 25"/>
                  <a:gd name="T71" fmla="*/ 3 h 27"/>
                  <a:gd name="T72" fmla="*/ 3 w 25"/>
                  <a:gd name="T73" fmla="*/ 0 h 27"/>
                  <a:gd name="T74" fmla="*/ 4 w 25"/>
                  <a:gd name="T75" fmla="*/ 0 h 27"/>
                  <a:gd name="T76" fmla="*/ 4 w 25"/>
                  <a:gd name="T77" fmla="*/ 0 h 27"/>
                  <a:gd name="T78" fmla="*/ 4 w 25"/>
                  <a:gd name="T79" fmla="*/ 0 h 27"/>
                  <a:gd name="T80" fmla="*/ 4 w 25"/>
                  <a:gd name="T81" fmla="*/ 0 h 27"/>
                  <a:gd name="T82" fmla="*/ 4 w 25"/>
                  <a:gd name="T83" fmla="*/ 0 h 27"/>
                  <a:gd name="T84" fmla="*/ 5 w 25"/>
                  <a:gd name="T85" fmla="*/ 0 h 27"/>
                  <a:gd name="T86" fmla="*/ 13 w 25"/>
                  <a:gd name="T87" fmla="*/ 3 h 27"/>
                  <a:gd name="T88" fmla="*/ 13 w 25"/>
                  <a:gd name="T89" fmla="*/ 9 h 27"/>
                  <a:gd name="T90" fmla="*/ 11 w 25"/>
                  <a:gd name="T91" fmla="*/ 8 h 27"/>
                  <a:gd name="T92" fmla="*/ 11 w 25"/>
                  <a:gd name="T93" fmla="*/ 8 h 27"/>
                  <a:gd name="T94" fmla="*/ 11 w 25"/>
                  <a:gd name="T95" fmla="*/ 8 h 27"/>
                  <a:gd name="T96" fmla="*/ 5 w 25"/>
                  <a:gd name="T97" fmla="*/ 5 h 27"/>
                  <a:gd name="T98" fmla="*/ 6 w 25"/>
                  <a:gd name="T99" fmla="*/ 8 h 27"/>
                  <a:gd name="T100" fmla="*/ 6 w 25"/>
                  <a:gd name="T101" fmla="*/ 8 h 27"/>
                  <a:gd name="T102" fmla="*/ 7 w 25"/>
                  <a:gd name="T103" fmla="*/ 13 h 27"/>
                  <a:gd name="T104" fmla="*/ 11 w 25"/>
                  <a:gd name="T105" fmla="*/ 18 h 27"/>
                  <a:gd name="T106" fmla="*/ 11 w 25"/>
                  <a:gd name="T10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27">
                    <a:moveTo>
                      <a:pt x="13" y="19"/>
                    </a:moveTo>
                    <a:cubicBezTo>
                      <a:pt x="13" y="20"/>
                      <a:pt x="14" y="20"/>
                      <a:pt x="14" y="20"/>
                    </a:cubicBezTo>
                    <a:cubicBezTo>
                      <a:pt x="15" y="21"/>
                      <a:pt x="16" y="22"/>
                      <a:pt x="18" y="22"/>
                    </a:cubicBezTo>
                    <a:cubicBezTo>
                      <a:pt x="18" y="22"/>
                      <a:pt x="18" y="22"/>
                      <a:pt x="18" y="22"/>
                    </a:cubicBezTo>
                    <a:cubicBezTo>
                      <a:pt x="18" y="22"/>
                      <a:pt x="18" y="22"/>
                      <a:pt x="18" y="22"/>
                    </a:cubicBezTo>
                    <a:cubicBezTo>
                      <a:pt x="18" y="22"/>
                      <a:pt x="19" y="22"/>
                      <a:pt x="20" y="23"/>
                    </a:cubicBezTo>
                    <a:cubicBezTo>
                      <a:pt x="20" y="23"/>
                      <a:pt x="20" y="23"/>
                      <a:pt x="20" y="23"/>
                    </a:cubicBezTo>
                    <a:cubicBezTo>
                      <a:pt x="20" y="21"/>
                      <a:pt x="20" y="20"/>
                      <a:pt x="19" y="18"/>
                    </a:cubicBezTo>
                    <a:cubicBezTo>
                      <a:pt x="19" y="16"/>
                      <a:pt x="18" y="14"/>
                      <a:pt x="16" y="13"/>
                    </a:cubicBezTo>
                    <a:cubicBezTo>
                      <a:pt x="15" y="11"/>
                      <a:pt x="14" y="10"/>
                      <a:pt x="13" y="9"/>
                    </a:cubicBezTo>
                    <a:cubicBezTo>
                      <a:pt x="13" y="3"/>
                      <a:pt x="13" y="3"/>
                      <a:pt x="13" y="3"/>
                    </a:cubicBezTo>
                    <a:cubicBezTo>
                      <a:pt x="13" y="3"/>
                      <a:pt x="13" y="4"/>
                      <a:pt x="13" y="4"/>
                    </a:cubicBezTo>
                    <a:cubicBezTo>
                      <a:pt x="13" y="4"/>
                      <a:pt x="13" y="4"/>
                      <a:pt x="13" y="4"/>
                    </a:cubicBezTo>
                    <a:cubicBezTo>
                      <a:pt x="16" y="5"/>
                      <a:pt x="18" y="7"/>
                      <a:pt x="20" y="10"/>
                    </a:cubicBezTo>
                    <a:cubicBezTo>
                      <a:pt x="22" y="12"/>
                      <a:pt x="23" y="14"/>
                      <a:pt x="24" y="17"/>
                    </a:cubicBezTo>
                    <a:cubicBezTo>
                      <a:pt x="25" y="19"/>
                      <a:pt x="25" y="22"/>
                      <a:pt x="25" y="25"/>
                    </a:cubicBezTo>
                    <a:cubicBezTo>
                      <a:pt x="25" y="25"/>
                      <a:pt x="25" y="25"/>
                      <a:pt x="25" y="25"/>
                    </a:cubicBezTo>
                    <a:cubicBezTo>
                      <a:pt x="25" y="25"/>
                      <a:pt x="25" y="26"/>
                      <a:pt x="24" y="26"/>
                    </a:cubicBezTo>
                    <a:cubicBezTo>
                      <a:pt x="24" y="27"/>
                      <a:pt x="23" y="27"/>
                      <a:pt x="22" y="27"/>
                    </a:cubicBezTo>
                    <a:cubicBezTo>
                      <a:pt x="22" y="27"/>
                      <a:pt x="22" y="27"/>
                      <a:pt x="22" y="27"/>
                    </a:cubicBezTo>
                    <a:cubicBezTo>
                      <a:pt x="21" y="27"/>
                      <a:pt x="20" y="27"/>
                      <a:pt x="19" y="27"/>
                    </a:cubicBezTo>
                    <a:cubicBezTo>
                      <a:pt x="18" y="27"/>
                      <a:pt x="17" y="27"/>
                      <a:pt x="16" y="27"/>
                    </a:cubicBezTo>
                    <a:cubicBezTo>
                      <a:pt x="16" y="27"/>
                      <a:pt x="16" y="27"/>
                      <a:pt x="16" y="27"/>
                    </a:cubicBezTo>
                    <a:cubicBezTo>
                      <a:pt x="15" y="26"/>
                      <a:pt x="14" y="26"/>
                      <a:pt x="13" y="25"/>
                    </a:cubicBezTo>
                    <a:lnTo>
                      <a:pt x="13" y="19"/>
                    </a:lnTo>
                    <a:close/>
                    <a:moveTo>
                      <a:pt x="11" y="18"/>
                    </a:moveTo>
                    <a:cubicBezTo>
                      <a:pt x="11" y="18"/>
                      <a:pt x="12" y="19"/>
                      <a:pt x="13" y="19"/>
                    </a:cubicBezTo>
                    <a:cubicBezTo>
                      <a:pt x="13" y="25"/>
                      <a:pt x="13" y="25"/>
                      <a:pt x="13" y="25"/>
                    </a:cubicBezTo>
                    <a:cubicBezTo>
                      <a:pt x="12" y="25"/>
                      <a:pt x="12" y="25"/>
                      <a:pt x="11" y="24"/>
                    </a:cubicBezTo>
                    <a:cubicBezTo>
                      <a:pt x="10" y="23"/>
                      <a:pt x="8" y="22"/>
                      <a:pt x="7" y="21"/>
                    </a:cubicBezTo>
                    <a:cubicBezTo>
                      <a:pt x="7" y="21"/>
                      <a:pt x="7" y="21"/>
                      <a:pt x="7" y="21"/>
                    </a:cubicBezTo>
                    <a:cubicBezTo>
                      <a:pt x="6" y="19"/>
                      <a:pt x="4" y="17"/>
                      <a:pt x="3" y="15"/>
                    </a:cubicBezTo>
                    <a:cubicBezTo>
                      <a:pt x="2" y="13"/>
                      <a:pt x="1" y="11"/>
                      <a:pt x="1" y="9"/>
                    </a:cubicBezTo>
                    <a:cubicBezTo>
                      <a:pt x="1" y="9"/>
                      <a:pt x="1" y="9"/>
                      <a:pt x="1" y="9"/>
                    </a:cubicBezTo>
                    <a:cubicBezTo>
                      <a:pt x="1" y="8"/>
                      <a:pt x="1" y="7"/>
                      <a:pt x="1" y="5"/>
                    </a:cubicBezTo>
                    <a:cubicBezTo>
                      <a:pt x="0" y="5"/>
                      <a:pt x="1" y="4"/>
                      <a:pt x="1" y="3"/>
                    </a:cubicBezTo>
                    <a:cubicBezTo>
                      <a:pt x="1" y="1"/>
                      <a:pt x="2" y="0"/>
                      <a:pt x="3"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5" y="0"/>
                      <a:pt x="5" y="0"/>
                    </a:cubicBezTo>
                    <a:cubicBezTo>
                      <a:pt x="8" y="1"/>
                      <a:pt x="10" y="2"/>
                      <a:pt x="13" y="3"/>
                    </a:cubicBezTo>
                    <a:cubicBezTo>
                      <a:pt x="13" y="9"/>
                      <a:pt x="13" y="9"/>
                      <a:pt x="13" y="9"/>
                    </a:cubicBezTo>
                    <a:cubicBezTo>
                      <a:pt x="12" y="9"/>
                      <a:pt x="12" y="8"/>
                      <a:pt x="11" y="8"/>
                    </a:cubicBezTo>
                    <a:cubicBezTo>
                      <a:pt x="11" y="8"/>
                      <a:pt x="11" y="8"/>
                      <a:pt x="11" y="8"/>
                    </a:cubicBezTo>
                    <a:cubicBezTo>
                      <a:pt x="11" y="8"/>
                      <a:pt x="11" y="8"/>
                      <a:pt x="11" y="8"/>
                    </a:cubicBezTo>
                    <a:cubicBezTo>
                      <a:pt x="9" y="7"/>
                      <a:pt x="7" y="6"/>
                      <a:pt x="5" y="5"/>
                    </a:cubicBezTo>
                    <a:cubicBezTo>
                      <a:pt x="5" y="6"/>
                      <a:pt x="5" y="7"/>
                      <a:pt x="6" y="8"/>
                    </a:cubicBezTo>
                    <a:cubicBezTo>
                      <a:pt x="6" y="8"/>
                      <a:pt x="6" y="8"/>
                      <a:pt x="6" y="8"/>
                    </a:cubicBezTo>
                    <a:cubicBezTo>
                      <a:pt x="6" y="10"/>
                      <a:pt x="7" y="11"/>
                      <a:pt x="7" y="13"/>
                    </a:cubicBezTo>
                    <a:cubicBezTo>
                      <a:pt x="8" y="15"/>
                      <a:pt x="9" y="16"/>
                      <a:pt x="11" y="18"/>
                    </a:cubicBezTo>
                    <a:cubicBezTo>
                      <a:pt x="11" y="18"/>
                      <a:pt x="11" y="18"/>
                      <a:pt x="1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8" name="Freeform 257"/>
              <p:cNvSpPr>
                <a:spLocks noEditPoints="1"/>
              </p:cNvSpPr>
              <p:nvPr/>
            </p:nvSpPr>
            <p:spPr bwMode="auto">
              <a:xfrm>
                <a:off x="7000885" y="1336683"/>
                <a:ext cx="261938" cy="261939"/>
              </a:xfrm>
              <a:custGeom>
                <a:avLst/>
                <a:gdLst>
                  <a:gd name="T0" fmla="*/ 58 w 116"/>
                  <a:gd name="T1" fmla="*/ 111 h 116"/>
                  <a:gd name="T2" fmla="*/ 95 w 116"/>
                  <a:gd name="T3" fmla="*/ 95 h 116"/>
                  <a:gd name="T4" fmla="*/ 111 w 116"/>
                  <a:gd name="T5" fmla="*/ 58 h 116"/>
                  <a:gd name="T6" fmla="*/ 95 w 116"/>
                  <a:gd name="T7" fmla="*/ 20 h 116"/>
                  <a:gd name="T8" fmla="*/ 58 w 116"/>
                  <a:gd name="T9" fmla="*/ 5 h 116"/>
                  <a:gd name="T10" fmla="*/ 58 w 116"/>
                  <a:gd name="T11" fmla="*/ 5 h 116"/>
                  <a:gd name="T12" fmla="*/ 58 w 116"/>
                  <a:gd name="T13" fmla="*/ 0 h 116"/>
                  <a:gd name="T14" fmla="*/ 58 w 116"/>
                  <a:gd name="T15" fmla="*/ 0 h 116"/>
                  <a:gd name="T16" fmla="*/ 99 w 116"/>
                  <a:gd name="T17" fmla="*/ 17 h 116"/>
                  <a:gd name="T18" fmla="*/ 116 w 116"/>
                  <a:gd name="T19" fmla="*/ 58 h 116"/>
                  <a:gd name="T20" fmla="*/ 99 w 116"/>
                  <a:gd name="T21" fmla="*/ 99 h 116"/>
                  <a:gd name="T22" fmla="*/ 58 w 116"/>
                  <a:gd name="T23" fmla="*/ 116 h 116"/>
                  <a:gd name="T24" fmla="*/ 58 w 116"/>
                  <a:gd name="T25" fmla="*/ 116 h 116"/>
                  <a:gd name="T26" fmla="*/ 58 w 116"/>
                  <a:gd name="T27" fmla="*/ 111 h 116"/>
                  <a:gd name="T28" fmla="*/ 58 w 116"/>
                  <a:gd name="T29" fmla="*/ 111 h 116"/>
                  <a:gd name="T30" fmla="*/ 58 w 116"/>
                  <a:gd name="T31" fmla="*/ 76 h 116"/>
                  <a:gd name="T32" fmla="*/ 70 w 116"/>
                  <a:gd name="T33" fmla="*/ 71 h 116"/>
                  <a:gd name="T34" fmla="*/ 71 w 116"/>
                  <a:gd name="T35" fmla="*/ 70 h 116"/>
                  <a:gd name="T36" fmla="*/ 88 w 116"/>
                  <a:gd name="T37" fmla="*/ 31 h 116"/>
                  <a:gd name="T38" fmla="*/ 88 w 116"/>
                  <a:gd name="T39" fmla="*/ 31 h 116"/>
                  <a:gd name="T40" fmla="*/ 88 w 116"/>
                  <a:gd name="T41" fmla="*/ 31 h 116"/>
                  <a:gd name="T42" fmla="*/ 88 w 116"/>
                  <a:gd name="T43" fmla="*/ 29 h 116"/>
                  <a:gd name="T44" fmla="*/ 85 w 116"/>
                  <a:gd name="T45" fmla="*/ 27 h 116"/>
                  <a:gd name="T46" fmla="*/ 58 w 116"/>
                  <a:gd name="T47" fmla="*/ 39 h 116"/>
                  <a:gd name="T48" fmla="*/ 58 w 116"/>
                  <a:gd name="T49" fmla="*/ 45 h 116"/>
                  <a:gd name="T50" fmla="*/ 81 w 116"/>
                  <a:gd name="T51" fmla="*/ 34 h 116"/>
                  <a:gd name="T52" fmla="*/ 67 w 116"/>
                  <a:gd name="T53" fmla="*/ 67 h 116"/>
                  <a:gd name="T54" fmla="*/ 58 w 116"/>
                  <a:gd name="T55" fmla="*/ 71 h 116"/>
                  <a:gd name="T56" fmla="*/ 58 w 116"/>
                  <a:gd name="T57" fmla="*/ 76 h 116"/>
                  <a:gd name="T58" fmla="*/ 58 w 116"/>
                  <a:gd name="T59" fmla="*/ 5 h 116"/>
                  <a:gd name="T60" fmla="*/ 20 w 116"/>
                  <a:gd name="T61" fmla="*/ 20 h 116"/>
                  <a:gd name="T62" fmla="*/ 5 w 116"/>
                  <a:gd name="T63" fmla="*/ 58 h 116"/>
                  <a:gd name="T64" fmla="*/ 20 w 116"/>
                  <a:gd name="T65" fmla="*/ 95 h 116"/>
                  <a:gd name="T66" fmla="*/ 58 w 116"/>
                  <a:gd name="T67" fmla="*/ 111 h 116"/>
                  <a:gd name="T68" fmla="*/ 58 w 116"/>
                  <a:gd name="T69" fmla="*/ 116 h 116"/>
                  <a:gd name="T70" fmla="*/ 17 w 116"/>
                  <a:gd name="T71" fmla="*/ 99 h 116"/>
                  <a:gd name="T72" fmla="*/ 0 w 116"/>
                  <a:gd name="T73" fmla="*/ 58 h 116"/>
                  <a:gd name="T74" fmla="*/ 17 w 116"/>
                  <a:gd name="T75" fmla="*/ 17 h 116"/>
                  <a:gd name="T76" fmla="*/ 58 w 116"/>
                  <a:gd name="T77" fmla="*/ 0 h 116"/>
                  <a:gd name="T78" fmla="*/ 58 w 116"/>
                  <a:gd name="T79" fmla="*/ 5 h 116"/>
                  <a:gd name="T80" fmla="*/ 58 w 116"/>
                  <a:gd name="T81" fmla="*/ 39 h 116"/>
                  <a:gd name="T82" fmla="*/ 46 w 116"/>
                  <a:gd name="T83" fmla="*/ 45 h 116"/>
                  <a:gd name="T84" fmla="*/ 45 w 116"/>
                  <a:gd name="T85" fmla="*/ 46 h 116"/>
                  <a:gd name="T86" fmla="*/ 27 w 116"/>
                  <a:gd name="T87" fmla="*/ 85 h 116"/>
                  <a:gd name="T88" fmla="*/ 27 w 116"/>
                  <a:gd name="T89" fmla="*/ 85 h 116"/>
                  <a:gd name="T90" fmla="*/ 27 w 116"/>
                  <a:gd name="T91" fmla="*/ 85 h 116"/>
                  <a:gd name="T92" fmla="*/ 27 w 116"/>
                  <a:gd name="T93" fmla="*/ 87 h 116"/>
                  <a:gd name="T94" fmla="*/ 31 w 116"/>
                  <a:gd name="T95" fmla="*/ 88 h 116"/>
                  <a:gd name="T96" fmla="*/ 58 w 116"/>
                  <a:gd name="T97" fmla="*/ 76 h 116"/>
                  <a:gd name="T98" fmla="*/ 58 w 116"/>
                  <a:gd name="T99" fmla="*/ 71 h 116"/>
                  <a:gd name="T100" fmla="*/ 34 w 116"/>
                  <a:gd name="T101" fmla="*/ 81 h 116"/>
                  <a:gd name="T102" fmla="*/ 49 w 116"/>
                  <a:gd name="T103" fmla="*/ 49 h 116"/>
                  <a:gd name="T104" fmla="*/ 58 w 116"/>
                  <a:gd name="T105" fmla="*/ 45 h 116"/>
                  <a:gd name="T106" fmla="*/ 58 w 116"/>
                  <a:gd name="T107" fmla="*/ 3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116">
                    <a:moveTo>
                      <a:pt x="58" y="111"/>
                    </a:moveTo>
                    <a:cubicBezTo>
                      <a:pt x="72" y="111"/>
                      <a:pt x="86" y="105"/>
                      <a:pt x="95" y="95"/>
                    </a:cubicBezTo>
                    <a:cubicBezTo>
                      <a:pt x="105" y="86"/>
                      <a:pt x="111" y="72"/>
                      <a:pt x="111" y="58"/>
                    </a:cubicBezTo>
                    <a:cubicBezTo>
                      <a:pt x="111" y="43"/>
                      <a:pt x="105" y="30"/>
                      <a:pt x="95" y="20"/>
                    </a:cubicBezTo>
                    <a:cubicBezTo>
                      <a:pt x="86" y="11"/>
                      <a:pt x="72" y="5"/>
                      <a:pt x="58" y="5"/>
                    </a:cubicBezTo>
                    <a:cubicBezTo>
                      <a:pt x="58" y="5"/>
                      <a:pt x="58" y="5"/>
                      <a:pt x="58" y="5"/>
                    </a:cubicBezTo>
                    <a:cubicBezTo>
                      <a:pt x="58" y="0"/>
                      <a:pt x="58" y="0"/>
                      <a:pt x="58" y="0"/>
                    </a:cubicBezTo>
                    <a:cubicBezTo>
                      <a:pt x="58" y="0"/>
                      <a:pt x="58" y="0"/>
                      <a:pt x="58" y="0"/>
                    </a:cubicBezTo>
                    <a:cubicBezTo>
                      <a:pt x="74" y="0"/>
                      <a:pt x="88" y="7"/>
                      <a:pt x="99" y="17"/>
                    </a:cubicBezTo>
                    <a:cubicBezTo>
                      <a:pt x="109" y="27"/>
                      <a:pt x="116" y="42"/>
                      <a:pt x="116" y="58"/>
                    </a:cubicBezTo>
                    <a:cubicBezTo>
                      <a:pt x="116" y="74"/>
                      <a:pt x="109" y="88"/>
                      <a:pt x="99" y="99"/>
                    </a:cubicBezTo>
                    <a:cubicBezTo>
                      <a:pt x="88" y="109"/>
                      <a:pt x="74" y="116"/>
                      <a:pt x="58" y="116"/>
                    </a:cubicBezTo>
                    <a:cubicBezTo>
                      <a:pt x="58" y="116"/>
                      <a:pt x="58" y="116"/>
                      <a:pt x="58" y="116"/>
                    </a:cubicBezTo>
                    <a:cubicBezTo>
                      <a:pt x="58" y="111"/>
                      <a:pt x="58" y="111"/>
                      <a:pt x="58" y="111"/>
                    </a:cubicBezTo>
                    <a:cubicBezTo>
                      <a:pt x="58" y="111"/>
                      <a:pt x="58" y="111"/>
                      <a:pt x="58" y="111"/>
                    </a:cubicBezTo>
                    <a:close/>
                    <a:moveTo>
                      <a:pt x="58" y="76"/>
                    </a:moveTo>
                    <a:cubicBezTo>
                      <a:pt x="70" y="71"/>
                      <a:pt x="70" y="71"/>
                      <a:pt x="70" y="71"/>
                    </a:cubicBezTo>
                    <a:cubicBezTo>
                      <a:pt x="70" y="71"/>
                      <a:pt x="71" y="70"/>
                      <a:pt x="71" y="70"/>
                    </a:cubicBezTo>
                    <a:cubicBezTo>
                      <a:pt x="88" y="31"/>
                      <a:pt x="88" y="31"/>
                      <a:pt x="88" y="31"/>
                    </a:cubicBezTo>
                    <a:cubicBezTo>
                      <a:pt x="88" y="31"/>
                      <a:pt x="88" y="31"/>
                      <a:pt x="88" y="31"/>
                    </a:cubicBezTo>
                    <a:cubicBezTo>
                      <a:pt x="88" y="31"/>
                      <a:pt x="88" y="31"/>
                      <a:pt x="88" y="31"/>
                    </a:cubicBezTo>
                    <a:cubicBezTo>
                      <a:pt x="89" y="30"/>
                      <a:pt x="89" y="29"/>
                      <a:pt x="88" y="29"/>
                    </a:cubicBezTo>
                    <a:cubicBezTo>
                      <a:pt x="88" y="27"/>
                      <a:pt x="86" y="27"/>
                      <a:pt x="85" y="27"/>
                    </a:cubicBezTo>
                    <a:cubicBezTo>
                      <a:pt x="58" y="39"/>
                      <a:pt x="58" y="39"/>
                      <a:pt x="58" y="39"/>
                    </a:cubicBezTo>
                    <a:cubicBezTo>
                      <a:pt x="58" y="45"/>
                      <a:pt x="58" y="45"/>
                      <a:pt x="58" y="45"/>
                    </a:cubicBezTo>
                    <a:cubicBezTo>
                      <a:pt x="81" y="34"/>
                      <a:pt x="81" y="34"/>
                      <a:pt x="81" y="34"/>
                    </a:cubicBezTo>
                    <a:cubicBezTo>
                      <a:pt x="67" y="67"/>
                      <a:pt x="67" y="67"/>
                      <a:pt x="67" y="67"/>
                    </a:cubicBezTo>
                    <a:cubicBezTo>
                      <a:pt x="58" y="71"/>
                      <a:pt x="58" y="71"/>
                      <a:pt x="58" y="71"/>
                    </a:cubicBezTo>
                    <a:lnTo>
                      <a:pt x="58" y="76"/>
                    </a:lnTo>
                    <a:close/>
                    <a:moveTo>
                      <a:pt x="58" y="5"/>
                    </a:moveTo>
                    <a:cubicBezTo>
                      <a:pt x="43" y="5"/>
                      <a:pt x="30" y="11"/>
                      <a:pt x="20" y="20"/>
                    </a:cubicBezTo>
                    <a:cubicBezTo>
                      <a:pt x="11" y="30"/>
                      <a:pt x="5" y="43"/>
                      <a:pt x="5" y="58"/>
                    </a:cubicBezTo>
                    <a:cubicBezTo>
                      <a:pt x="5" y="72"/>
                      <a:pt x="11" y="86"/>
                      <a:pt x="20" y="95"/>
                    </a:cubicBezTo>
                    <a:cubicBezTo>
                      <a:pt x="30" y="105"/>
                      <a:pt x="43" y="111"/>
                      <a:pt x="58" y="111"/>
                    </a:cubicBezTo>
                    <a:cubicBezTo>
                      <a:pt x="58" y="116"/>
                      <a:pt x="58" y="116"/>
                      <a:pt x="58" y="116"/>
                    </a:cubicBezTo>
                    <a:cubicBezTo>
                      <a:pt x="42" y="116"/>
                      <a:pt x="27" y="109"/>
                      <a:pt x="17" y="99"/>
                    </a:cubicBezTo>
                    <a:cubicBezTo>
                      <a:pt x="7" y="88"/>
                      <a:pt x="0" y="74"/>
                      <a:pt x="0" y="58"/>
                    </a:cubicBezTo>
                    <a:cubicBezTo>
                      <a:pt x="0" y="42"/>
                      <a:pt x="7" y="27"/>
                      <a:pt x="17" y="17"/>
                    </a:cubicBezTo>
                    <a:cubicBezTo>
                      <a:pt x="27" y="7"/>
                      <a:pt x="42" y="0"/>
                      <a:pt x="58" y="0"/>
                    </a:cubicBezTo>
                    <a:cubicBezTo>
                      <a:pt x="58" y="5"/>
                      <a:pt x="58" y="5"/>
                      <a:pt x="58" y="5"/>
                    </a:cubicBezTo>
                    <a:close/>
                    <a:moveTo>
                      <a:pt x="58" y="39"/>
                    </a:moveTo>
                    <a:cubicBezTo>
                      <a:pt x="46" y="45"/>
                      <a:pt x="46" y="45"/>
                      <a:pt x="46" y="45"/>
                    </a:cubicBezTo>
                    <a:cubicBezTo>
                      <a:pt x="45" y="45"/>
                      <a:pt x="45" y="45"/>
                      <a:pt x="45" y="46"/>
                    </a:cubicBezTo>
                    <a:cubicBezTo>
                      <a:pt x="27" y="85"/>
                      <a:pt x="27" y="85"/>
                      <a:pt x="27" y="85"/>
                    </a:cubicBezTo>
                    <a:cubicBezTo>
                      <a:pt x="27" y="85"/>
                      <a:pt x="27" y="85"/>
                      <a:pt x="27" y="85"/>
                    </a:cubicBezTo>
                    <a:cubicBezTo>
                      <a:pt x="27" y="85"/>
                      <a:pt x="27" y="85"/>
                      <a:pt x="27" y="85"/>
                    </a:cubicBezTo>
                    <a:cubicBezTo>
                      <a:pt x="27" y="86"/>
                      <a:pt x="27" y="86"/>
                      <a:pt x="27" y="87"/>
                    </a:cubicBezTo>
                    <a:cubicBezTo>
                      <a:pt x="28" y="88"/>
                      <a:pt x="29" y="89"/>
                      <a:pt x="31" y="88"/>
                    </a:cubicBezTo>
                    <a:cubicBezTo>
                      <a:pt x="58" y="76"/>
                      <a:pt x="58" y="76"/>
                      <a:pt x="58" y="76"/>
                    </a:cubicBezTo>
                    <a:cubicBezTo>
                      <a:pt x="58" y="71"/>
                      <a:pt x="58" y="71"/>
                      <a:pt x="58" y="71"/>
                    </a:cubicBezTo>
                    <a:cubicBezTo>
                      <a:pt x="34" y="81"/>
                      <a:pt x="34" y="81"/>
                      <a:pt x="34" y="81"/>
                    </a:cubicBezTo>
                    <a:cubicBezTo>
                      <a:pt x="49" y="49"/>
                      <a:pt x="49" y="49"/>
                      <a:pt x="49" y="49"/>
                    </a:cubicBezTo>
                    <a:cubicBezTo>
                      <a:pt x="58" y="45"/>
                      <a:pt x="58" y="45"/>
                      <a:pt x="58" y="45"/>
                    </a:cubicBezTo>
                    <a:lnTo>
                      <a:pt x="5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9" name="Freeform 258"/>
              <p:cNvSpPr>
                <a:spLocks noEditPoints="1"/>
              </p:cNvSpPr>
              <p:nvPr/>
            </p:nvSpPr>
            <p:spPr bwMode="auto">
              <a:xfrm>
                <a:off x="7112011" y="1444634"/>
                <a:ext cx="41275" cy="41275"/>
              </a:xfrm>
              <a:custGeom>
                <a:avLst/>
                <a:gdLst>
                  <a:gd name="T0" fmla="*/ 9 w 18"/>
                  <a:gd name="T1" fmla="*/ 0 h 18"/>
                  <a:gd name="T2" fmla="*/ 15 w 18"/>
                  <a:gd name="T3" fmla="*/ 3 h 18"/>
                  <a:gd name="T4" fmla="*/ 15 w 18"/>
                  <a:gd name="T5" fmla="*/ 3 h 18"/>
                  <a:gd name="T6" fmla="*/ 18 w 18"/>
                  <a:gd name="T7" fmla="*/ 9 h 18"/>
                  <a:gd name="T8" fmla="*/ 15 w 18"/>
                  <a:gd name="T9" fmla="*/ 15 h 18"/>
                  <a:gd name="T10" fmla="*/ 15 w 18"/>
                  <a:gd name="T11" fmla="*/ 16 h 18"/>
                  <a:gd name="T12" fmla="*/ 9 w 18"/>
                  <a:gd name="T13" fmla="*/ 18 h 18"/>
                  <a:gd name="T14" fmla="*/ 9 w 18"/>
                  <a:gd name="T15" fmla="*/ 18 h 18"/>
                  <a:gd name="T16" fmla="*/ 9 w 18"/>
                  <a:gd name="T17" fmla="*/ 13 h 18"/>
                  <a:gd name="T18" fmla="*/ 9 w 18"/>
                  <a:gd name="T19" fmla="*/ 13 h 18"/>
                  <a:gd name="T20" fmla="*/ 12 w 18"/>
                  <a:gd name="T21" fmla="*/ 12 h 18"/>
                  <a:gd name="T22" fmla="*/ 12 w 18"/>
                  <a:gd name="T23" fmla="*/ 12 h 18"/>
                  <a:gd name="T24" fmla="*/ 13 w 18"/>
                  <a:gd name="T25" fmla="*/ 9 h 18"/>
                  <a:gd name="T26" fmla="*/ 12 w 18"/>
                  <a:gd name="T27" fmla="*/ 7 h 18"/>
                  <a:gd name="T28" fmla="*/ 12 w 18"/>
                  <a:gd name="T29" fmla="*/ 6 h 18"/>
                  <a:gd name="T30" fmla="*/ 9 w 18"/>
                  <a:gd name="T31" fmla="*/ 5 h 18"/>
                  <a:gd name="T32" fmla="*/ 9 w 18"/>
                  <a:gd name="T33" fmla="*/ 5 h 18"/>
                  <a:gd name="T34" fmla="*/ 9 w 18"/>
                  <a:gd name="T35" fmla="*/ 0 h 18"/>
                  <a:gd name="T36" fmla="*/ 9 w 18"/>
                  <a:gd name="T37" fmla="*/ 18 h 18"/>
                  <a:gd name="T38" fmla="*/ 3 w 18"/>
                  <a:gd name="T39" fmla="*/ 15 h 18"/>
                  <a:gd name="T40" fmla="*/ 3 w 18"/>
                  <a:gd name="T41" fmla="*/ 15 h 18"/>
                  <a:gd name="T42" fmla="*/ 3 w 18"/>
                  <a:gd name="T43" fmla="*/ 15 h 18"/>
                  <a:gd name="T44" fmla="*/ 0 w 18"/>
                  <a:gd name="T45" fmla="*/ 9 h 18"/>
                  <a:gd name="T46" fmla="*/ 3 w 18"/>
                  <a:gd name="T47" fmla="*/ 3 h 18"/>
                  <a:gd name="T48" fmla="*/ 9 w 18"/>
                  <a:gd name="T49" fmla="*/ 0 h 18"/>
                  <a:gd name="T50" fmla="*/ 9 w 18"/>
                  <a:gd name="T51" fmla="*/ 5 h 18"/>
                  <a:gd name="T52" fmla="*/ 6 w 18"/>
                  <a:gd name="T53" fmla="*/ 6 h 18"/>
                  <a:gd name="T54" fmla="*/ 5 w 18"/>
                  <a:gd name="T55" fmla="*/ 9 h 18"/>
                  <a:gd name="T56" fmla="*/ 6 w 18"/>
                  <a:gd name="T57" fmla="*/ 12 h 18"/>
                  <a:gd name="T58" fmla="*/ 6 w 18"/>
                  <a:gd name="T59" fmla="*/ 12 h 18"/>
                  <a:gd name="T60" fmla="*/ 9 w 18"/>
                  <a:gd name="T61" fmla="*/ 13 h 18"/>
                  <a:gd name="T62" fmla="*/ 9 w 18"/>
                  <a:gd name="T6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18">
                    <a:moveTo>
                      <a:pt x="9" y="0"/>
                    </a:moveTo>
                    <a:cubicBezTo>
                      <a:pt x="11" y="0"/>
                      <a:pt x="13" y="1"/>
                      <a:pt x="15" y="3"/>
                    </a:cubicBezTo>
                    <a:cubicBezTo>
                      <a:pt x="15" y="3"/>
                      <a:pt x="15" y="3"/>
                      <a:pt x="15" y="3"/>
                    </a:cubicBezTo>
                    <a:cubicBezTo>
                      <a:pt x="17" y="5"/>
                      <a:pt x="18" y="7"/>
                      <a:pt x="18" y="9"/>
                    </a:cubicBezTo>
                    <a:cubicBezTo>
                      <a:pt x="18" y="12"/>
                      <a:pt x="17" y="14"/>
                      <a:pt x="15" y="15"/>
                    </a:cubicBezTo>
                    <a:cubicBezTo>
                      <a:pt x="15" y="16"/>
                      <a:pt x="15" y="16"/>
                      <a:pt x="15" y="16"/>
                    </a:cubicBezTo>
                    <a:cubicBezTo>
                      <a:pt x="13" y="17"/>
                      <a:pt x="11" y="18"/>
                      <a:pt x="9" y="18"/>
                    </a:cubicBezTo>
                    <a:cubicBezTo>
                      <a:pt x="9" y="18"/>
                      <a:pt x="9" y="18"/>
                      <a:pt x="9" y="18"/>
                    </a:cubicBezTo>
                    <a:cubicBezTo>
                      <a:pt x="9" y="13"/>
                      <a:pt x="9" y="13"/>
                      <a:pt x="9" y="13"/>
                    </a:cubicBezTo>
                    <a:cubicBezTo>
                      <a:pt x="9" y="13"/>
                      <a:pt x="9" y="13"/>
                      <a:pt x="9" y="13"/>
                    </a:cubicBezTo>
                    <a:cubicBezTo>
                      <a:pt x="10" y="13"/>
                      <a:pt x="11" y="13"/>
                      <a:pt x="12" y="12"/>
                    </a:cubicBezTo>
                    <a:cubicBezTo>
                      <a:pt x="12" y="12"/>
                      <a:pt x="12" y="12"/>
                      <a:pt x="12" y="12"/>
                    </a:cubicBezTo>
                    <a:cubicBezTo>
                      <a:pt x="12" y="11"/>
                      <a:pt x="13" y="10"/>
                      <a:pt x="13" y="9"/>
                    </a:cubicBezTo>
                    <a:cubicBezTo>
                      <a:pt x="13" y="8"/>
                      <a:pt x="12" y="7"/>
                      <a:pt x="12" y="7"/>
                    </a:cubicBezTo>
                    <a:cubicBezTo>
                      <a:pt x="12" y="6"/>
                      <a:pt x="12" y="6"/>
                      <a:pt x="12" y="6"/>
                    </a:cubicBezTo>
                    <a:cubicBezTo>
                      <a:pt x="11" y="6"/>
                      <a:pt x="10" y="5"/>
                      <a:pt x="9" y="5"/>
                    </a:cubicBezTo>
                    <a:cubicBezTo>
                      <a:pt x="9" y="5"/>
                      <a:pt x="9" y="5"/>
                      <a:pt x="9" y="5"/>
                    </a:cubicBezTo>
                    <a:cubicBezTo>
                      <a:pt x="9" y="0"/>
                      <a:pt x="9" y="0"/>
                      <a:pt x="9" y="0"/>
                    </a:cubicBezTo>
                    <a:close/>
                    <a:moveTo>
                      <a:pt x="9" y="18"/>
                    </a:moveTo>
                    <a:cubicBezTo>
                      <a:pt x="6" y="18"/>
                      <a:pt x="4" y="17"/>
                      <a:pt x="3" y="15"/>
                    </a:cubicBezTo>
                    <a:cubicBezTo>
                      <a:pt x="3" y="15"/>
                      <a:pt x="3" y="15"/>
                      <a:pt x="3" y="15"/>
                    </a:cubicBezTo>
                    <a:cubicBezTo>
                      <a:pt x="3" y="15"/>
                      <a:pt x="3" y="15"/>
                      <a:pt x="3" y="15"/>
                    </a:cubicBezTo>
                    <a:cubicBezTo>
                      <a:pt x="1" y="14"/>
                      <a:pt x="0" y="12"/>
                      <a:pt x="0" y="9"/>
                    </a:cubicBezTo>
                    <a:cubicBezTo>
                      <a:pt x="0" y="7"/>
                      <a:pt x="1" y="5"/>
                      <a:pt x="3" y="3"/>
                    </a:cubicBezTo>
                    <a:cubicBezTo>
                      <a:pt x="4" y="1"/>
                      <a:pt x="6" y="0"/>
                      <a:pt x="9" y="0"/>
                    </a:cubicBezTo>
                    <a:cubicBezTo>
                      <a:pt x="9" y="5"/>
                      <a:pt x="9" y="5"/>
                      <a:pt x="9" y="5"/>
                    </a:cubicBezTo>
                    <a:cubicBezTo>
                      <a:pt x="8" y="5"/>
                      <a:pt x="7" y="6"/>
                      <a:pt x="6" y="6"/>
                    </a:cubicBezTo>
                    <a:cubicBezTo>
                      <a:pt x="5" y="7"/>
                      <a:pt x="5" y="8"/>
                      <a:pt x="5" y="9"/>
                    </a:cubicBezTo>
                    <a:cubicBezTo>
                      <a:pt x="5" y="10"/>
                      <a:pt x="5" y="11"/>
                      <a:pt x="6" y="12"/>
                    </a:cubicBezTo>
                    <a:cubicBezTo>
                      <a:pt x="6" y="12"/>
                      <a:pt x="6" y="12"/>
                      <a:pt x="6" y="12"/>
                    </a:cubicBezTo>
                    <a:cubicBezTo>
                      <a:pt x="7" y="13"/>
                      <a:pt x="8" y="13"/>
                      <a:pt x="9" y="13"/>
                    </a:cubicBezTo>
                    <a:lnTo>
                      <a:pt x="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0" name="Freeform 259"/>
              <p:cNvSpPr>
                <a:spLocks noEditPoints="1"/>
              </p:cNvSpPr>
              <p:nvPr/>
            </p:nvSpPr>
            <p:spPr bwMode="auto">
              <a:xfrm>
                <a:off x="8054988" y="3370283"/>
                <a:ext cx="177800" cy="282576"/>
              </a:xfrm>
              <a:custGeom>
                <a:avLst/>
                <a:gdLst>
                  <a:gd name="T0" fmla="*/ 74 w 79"/>
                  <a:gd name="T1" fmla="*/ 72 h 125"/>
                  <a:gd name="T2" fmla="*/ 74 w 79"/>
                  <a:gd name="T3" fmla="*/ 5 h 125"/>
                  <a:gd name="T4" fmla="*/ 42 w 79"/>
                  <a:gd name="T5" fmla="*/ 5 h 125"/>
                  <a:gd name="T6" fmla="*/ 40 w 79"/>
                  <a:gd name="T7" fmla="*/ 10 h 125"/>
                  <a:gd name="T8" fmla="*/ 40 w 79"/>
                  <a:gd name="T9" fmla="*/ 0 h 125"/>
                  <a:gd name="T10" fmla="*/ 40 w 79"/>
                  <a:gd name="T11" fmla="*/ 0 h 125"/>
                  <a:gd name="T12" fmla="*/ 77 w 79"/>
                  <a:gd name="T13" fmla="*/ 0 h 125"/>
                  <a:gd name="T14" fmla="*/ 79 w 79"/>
                  <a:gd name="T15" fmla="*/ 3 h 125"/>
                  <a:gd name="T16" fmla="*/ 79 w 79"/>
                  <a:gd name="T17" fmla="*/ 72 h 125"/>
                  <a:gd name="T18" fmla="*/ 79 w 79"/>
                  <a:gd name="T19" fmla="*/ 72 h 125"/>
                  <a:gd name="T20" fmla="*/ 79 w 79"/>
                  <a:gd name="T21" fmla="*/ 73 h 125"/>
                  <a:gd name="T22" fmla="*/ 59 w 79"/>
                  <a:gd name="T23" fmla="*/ 123 h 125"/>
                  <a:gd name="T24" fmla="*/ 59 w 79"/>
                  <a:gd name="T25" fmla="*/ 123 h 125"/>
                  <a:gd name="T26" fmla="*/ 56 w 79"/>
                  <a:gd name="T27" fmla="*/ 124 h 125"/>
                  <a:gd name="T28" fmla="*/ 40 w 79"/>
                  <a:gd name="T29" fmla="*/ 117 h 125"/>
                  <a:gd name="T30" fmla="*/ 40 w 79"/>
                  <a:gd name="T31" fmla="*/ 112 h 125"/>
                  <a:gd name="T32" fmla="*/ 55 w 79"/>
                  <a:gd name="T33" fmla="*/ 119 h 125"/>
                  <a:gd name="T34" fmla="*/ 74 w 79"/>
                  <a:gd name="T35" fmla="*/ 72 h 125"/>
                  <a:gd name="T36" fmla="*/ 40 w 79"/>
                  <a:gd name="T37" fmla="*/ 10 h 125"/>
                  <a:gd name="T38" fmla="*/ 6 w 79"/>
                  <a:gd name="T39" fmla="*/ 97 h 125"/>
                  <a:gd name="T40" fmla="*/ 40 w 79"/>
                  <a:gd name="T41" fmla="*/ 112 h 125"/>
                  <a:gd name="T42" fmla="*/ 40 w 79"/>
                  <a:gd name="T43" fmla="*/ 117 h 125"/>
                  <a:gd name="T44" fmla="*/ 2 w 79"/>
                  <a:gd name="T45" fmla="*/ 100 h 125"/>
                  <a:gd name="T46" fmla="*/ 2 w 79"/>
                  <a:gd name="T47" fmla="*/ 100 h 125"/>
                  <a:gd name="T48" fmla="*/ 1 w 79"/>
                  <a:gd name="T49" fmla="*/ 97 h 125"/>
                  <a:gd name="T50" fmla="*/ 38 w 79"/>
                  <a:gd name="T51" fmla="*/ 2 h 125"/>
                  <a:gd name="T52" fmla="*/ 40 w 79"/>
                  <a:gd name="T53" fmla="*/ 0 h 125"/>
                  <a:gd name="T54" fmla="*/ 40 w 79"/>
                  <a:gd name="T55" fmla="*/ 1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25">
                    <a:moveTo>
                      <a:pt x="74" y="72"/>
                    </a:moveTo>
                    <a:cubicBezTo>
                      <a:pt x="74" y="5"/>
                      <a:pt x="74" y="5"/>
                      <a:pt x="74" y="5"/>
                    </a:cubicBezTo>
                    <a:cubicBezTo>
                      <a:pt x="42" y="5"/>
                      <a:pt x="42" y="5"/>
                      <a:pt x="42" y="5"/>
                    </a:cubicBezTo>
                    <a:cubicBezTo>
                      <a:pt x="40" y="10"/>
                      <a:pt x="40" y="10"/>
                      <a:pt x="40" y="10"/>
                    </a:cubicBezTo>
                    <a:cubicBezTo>
                      <a:pt x="40" y="0"/>
                      <a:pt x="40" y="0"/>
                      <a:pt x="40" y="0"/>
                    </a:cubicBezTo>
                    <a:cubicBezTo>
                      <a:pt x="40" y="0"/>
                      <a:pt x="40" y="0"/>
                      <a:pt x="40" y="0"/>
                    </a:cubicBezTo>
                    <a:cubicBezTo>
                      <a:pt x="77" y="0"/>
                      <a:pt x="77" y="0"/>
                      <a:pt x="77" y="0"/>
                    </a:cubicBezTo>
                    <a:cubicBezTo>
                      <a:pt x="78" y="0"/>
                      <a:pt x="79" y="1"/>
                      <a:pt x="79" y="3"/>
                    </a:cubicBezTo>
                    <a:cubicBezTo>
                      <a:pt x="79" y="72"/>
                      <a:pt x="79" y="72"/>
                      <a:pt x="79" y="72"/>
                    </a:cubicBezTo>
                    <a:cubicBezTo>
                      <a:pt x="79" y="72"/>
                      <a:pt x="79" y="72"/>
                      <a:pt x="79" y="72"/>
                    </a:cubicBezTo>
                    <a:cubicBezTo>
                      <a:pt x="79" y="72"/>
                      <a:pt x="79" y="73"/>
                      <a:pt x="79" y="73"/>
                    </a:cubicBezTo>
                    <a:cubicBezTo>
                      <a:pt x="59" y="123"/>
                      <a:pt x="59" y="123"/>
                      <a:pt x="59" y="123"/>
                    </a:cubicBezTo>
                    <a:cubicBezTo>
                      <a:pt x="59" y="123"/>
                      <a:pt x="59" y="123"/>
                      <a:pt x="59" y="123"/>
                    </a:cubicBezTo>
                    <a:cubicBezTo>
                      <a:pt x="58" y="124"/>
                      <a:pt x="57" y="125"/>
                      <a:pt x="56" y="124"/>
                    </a:cubicBezTo>
                    <a:cubicBezTo>
                      <a:pt x="40" y="117"/>
                      <a:pt x="40" y="117"/>
                      <a:pt x="40" y="117"/>
                    </a:cubicBezTo>
                    <a:cubicBezTo>
                      <a:pt x="40" y="112"/>
                      <a:pt x="40" y="112"/>
                      <a:pt x="40" y="112"/>
                    </a:cubicBezTo>
                    <a:cubicBezTo>
                      <a:pt x="55" y="119"/>
                      <a:pt x="55" y="119"/>
                      <a:pt x="55" y="119"/>
                    </a:cubicBezTo>
                    <a:lnTo>
                      <a:pt x="74" y="72"/>
                    </a:lnTo>
                    <a:close/>
                    <a:moveTo>
                      <a:pt x="40" y="10"/>
                    </a:moveTo>
                    <a:cubicBezTo>
                      <a:pt x="6" y="97"/>
                      <a:pt x="6" y="97"/>
                      <a:pt x="6" y="97"/>
                    </a:cubicBezTo>
                    <a:cubicBezTo>
                      <a:pt x="40" y="112"/>
                      <a:pt x="40" y="112"/>
                      <a:pt x="40" y="112"/>
                    </a:cubicBezTo>
                    <a:cubicBezTo>
                      <a:pt x="40" y="117"/>
                      <a:pt x="40" y="117"/>
                      <a:pt x="40" y="117"/>
                    </a:cubicBezTo>
                    <a:cubicBezTo>
                      <a:pt x="2" y="100"/>
                      <a:pt x="2" y="100"/>
                      <a:pt x="2" y="100"/>
                    </a:cubicBezTo>
                    <a:cubicBezTo>
                      <a:pt x="2" y="100"/>
                      <a:pt x="2" y="100"/>
                      <a:pt x="2" y="100"/>
                    </a:cubicBezTo>
                    <a:cubicBezTo>
                      <a:pt x="1" y="100"/>
                      <a:pt x="0" y="99"/>
                      <a:pt x="1" y="97"/>
                    </a:cubicBezTo>
                    <a:cubicBezTo>
                      <a:pt x="38" y="2"/>
                      <a:pt x="38" y="2"/>
                      <a:pt x="38" y="2"/>
                    </a:cubicBezTo>
                    <a:cubicBezTo>
                      <a:pt x="38" y="1"/>
                      <a:pt x="39" y="0"/>
                      <a:pt x="40" y="0"/>
                    </a:cubicBezTo>
                    <a:lnTo>
                      <a:pt x="4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1" name="Freeform 260"/>
              <p:cNvSpPr>
                <a:spLocks noEditPoints="1"/>
              </p:cNvSpPr>
              <p:nvPr/>
            </p:nvSpPr>
            <p:spPr bwMode="auto">
              <a:xfrm>
                <a:off x="8232788" y="3370283"/>
                <a:ext cx="42863" cy="95251"/>
              </a:xfrm>
              <a:custGeom>
                <a:avLst/>
                <a:gdLst>
                  <a:gd name="T0" fmla="*/ 9 w 19"/>
                  <a:gd name="T1" fmla="*/ 29 h 42"/>
                  <a:gd name="T2" fmla="*/ 11 w 19"/>
                  <a:gd name="T3" fmla="*/ 23 h 42"/>
                  <a:gd name="T4" fmla="*/ 13 w 19"/>
                  <a:gd name="T5" fmla="*/ 5 h 42"/>
                  <a:gd name="T6" fmla="*/ 9 w 19"/>
                  <a:gd name="T7" fmla="*/ 5 h 42"/>
                  <a:gd name="T8" fmla="*/ 9 w 19"/>
                  <a:gd name="T9" fmla="*/ 0 h 42"/>
                  <a:gd name="T10" fmla="*/ 16 w 19"/>
                  <a:gd name="T11" fmla="*/ 0 h 42"/>
                  <a:gd name="T12" fmla="*/ 16 w 19"/>
                  <a:gd name="T13" fmla="*/ 0 h 42"/>
                  <a:gd name="T14" fmla="*/ 17 w 19"/>
                  <a:gd name="T15" fmla="*/ 1 h 42"/>
                  <a:gd name="T16" fmla="*/ 18 w 19"/>
                  <a:gd name="T17" fmla="*/ 4 h 42"/>
                  <a:gd name="T18" fmla="*/ 16 w 19"/>
                  <a:gd name="T19" fmla="*/ 25 h 42"/>
                  <a:gd name="T20" fmla="*/ 9 w 19"/>
                  <a:gd name="T21" fmla="*/ 38 h 42"/>
                  <a:gd name="T22" fmla="*/ 9 w 19"/>
                  <a:gd name="T23" fmla="*/ 29 h 42"/>
                  <a:gd name="T24" fmla="*/ 5 w 19"/>
                  <a:gd name="T25" fmla="*/ 35 h 42"/>
                  <a:gd name="T26" fmla="*/ 9 w 19"/>
                  <a:gd name="T27" fmla="*/ 29 h 42"/>
                  <a:gd name="T28" fmla="*/ 9 w 19"/>
                  <a:gd name="T29" fmla="*/ 38 h 42"/>
                  <a:gd name="T30" fmla="*/ 3 w 19"/>
                  <a:gd name="T31" fmla="*/ 42 h 42"/>
                  <a:gd name="T32" fmla="*/ 2 w 19"/>
                  <a:gd name="T33" fmla="*/ 42 h 42"/>
                  <a:gd name="T34" fmla="*/ 0 w 19"/>
                  <a:gd name="T35" fmla="*/ 40 h 42"/>
                  <a:gd name="T36" fmla="*/ 0 w 19"/>
                  <a:gd name="T37" fmla="*/ 3 h 42"/>
                  <a:gd name="T38" fmla="*/ 2 w 19"/>
                  <a:gd name="T39" fmla="*/ 0 h 42"/>
                  <a:gd name="T40" fmla="*/ 9 w 19"/>
                  <a:gd name="T41" fmla="*/ 0 h 42"/>
                  <a:gd name="T42" fmla="*/ 9 w 19"/>
                  <a:gd name="T43" fmla="*/ 5 h 42"/>
                  <a:gd name="T44" fmla="*/ 5 w 19"/>
                  <a:gd name="T45" fmla="*/ 5 h 42"/>
                  <a:gd name="T46" fmla="*/ 5 w 19"/>
                  <a:gd name="T47"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42">
                    <a:moveTo>
                      <a:pt x="9" y="29"/>
                    </a:moveTo>
                    <a:cubicBezTo>
                      <a:pt x="10" y="28"/>
                      <a:pt x="11" y="26"/>
                      <a:pt x="11" y="23"/>
                    </a:cubicBezTo>
                    <a:cubicBezTo>
                      <a:pt x="13" y="17"/>
                      <a:pt x="13" y="11"/>
                      <a:pt x="13" y="5"/>
                    </a:cubicBezTo>
                    <a:cubicBezTo>
                      <a:pt x="9" y="5"/>
                      <a:pt x="9" y="5"/>
                      <a:pt x="9" y="5"/>
                    </a:cubicBezTo>
                    <a:cubicBezTo>
                      <a:pt x="9" y="0"/>
                      <a:pt x="9" y="0"/>
                      <a:pt x="9" y="0"/>
                    </a:cubicBezTo>
                    <a:cubicBezTo>
                      <a:pt x="16" y="0"/>
                      <a:pt x="16" y="0"/>
                      <a:pt x="16" y="0"/>
                    </a:cubicBezTo>
                    <a:cubicBezTo>
                      <a:pt x="16" y="0"/>
                      <a:pt x="16" y="0"/>
                      <a:pt x="16" y="0"/>
                    </a:cubicBezTo>
                    <a:cubicBezTo>
                      <a:pt x="16" y="0"/>
                      <a:pt x="17" y="0"/>
                      <a:pt x="17" y="1"/>
                    </a:cubicBezTo>
                    <a:cubicBezTo>
                      <a:pt x="18" y="1"/>
                      <a:pt x="19" y="3"/>
                      <a:pt x="18" y="4"/>
                    </a:cubicBezTo>
                    <a:cubicBezTo>
                      <a:pt x="18" y="10"/>
                      <a:pt x="18" y="18"/>
                      <a:pt x="16" y="25"/>
                    </a:cubicBezTo>
                    <a:cubicBezTo>
                      <a:pt x="14" y="30"/>
                      <a:pt x="12" y="34"/>
                      <a:pt x="9" y="38"/>
                    </a:cubicBezTo>
                    <a:lnTo>
                      <a:pt x="9" y="29"/>
                    </a:lnTo>
                    <a:close/>
                    <a:moveTo>
                      <a:pt x="5" y="35"/>
                    </a:moveTo>
                    <a:cubicBezTo>
                      <a:pt x="6" y="34"/>
                      <a:pt x="8" y="32"/>
                      <a:pt x="9" y="29"/>
                    </a:cubicBezTo>
                    <a:cubicBezTo>
                      <a:pt x="9" y="38"/>
                      <a:pt x="9" y="38"/>
                      <a:pt x="9" y="38"/>
                    </a:cubicBezTo>
                    <a:cubicBezTo>
                      <a:pt x="7" y="39"/>
                      <a:pt x="6" y="41"/>
                      <a:pt x="3" y="42"/>
                    </a:cubicBezTo>
                    <a:cubicBezTo>
                      <a:pt x="3" y="42"/>
                      <a:pt x="3" y="42"/>
                      <a:pt x="2" y="42"/>
                    </a:cubicBezTo>
                    <a:cubicBezTo>
                      <a:pt x="1" y="42"/>
                      <a:pt x="0" y="41"/>
                      <a:pt x="0" y="40"/>
                    </a:cubicBezTo>
                    <a:cubicBezTo>
                      <a:pt x="0" y="3"/>
                      <a:pt x="0" y="3"/>
                      <a:pt x="0" y="3"/>
                    </a:cubicBezTo>
                    <a:cubicBezTo>
                      <a:pt x="0" y="1"/>
                      <a:pt x="1" y="0"/>
                      <a:pt x="2" y="0"/>
                    </a:cubicBezTo>
                    <a:cubicBezTo>
                      <a:pt x="9" y="0"/>
                      <a:pt x="9" y="0"/>
                      <a:pt x="9" y="0"/>
                    </a:cubicBezTo>
                    <a:cubicBezTo>
                      <a:pt x="9" y="5"/>
                      <a:pt x="9" y="5"/>
                      <a:pt x="9" y="5"/>
                    </a:cubicBezTo>
                    <a:cubicBezTo>
                      <a:pt x="5" y="5"/>
                      <a:pt x="5" y="5"/>
                      <a:pt x="5" y="5"/>
                    </a:cubicBezTo>
                    <a:lnTo>
                      <a:pt x="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2" name="Freeform 261"/>
              <p:cNvSpPr>
                <a:spLocks noEditPoints="1"/>
              </p:cNvSpPr>
              <p:nvPr/>
            </p:nvSpPr>
            <p:spPr bwMode="auto">
              <a:xfrm>
                <a:off x="8232788" y="3370283"/>
                <a:ext cx="179388" cy="282576"/>
              </a:xfrm>
              <a:custGeom>
                <a:avLst/>
                <a:gdLst>
                  <a:gd name="T0" fmla="*/ 39 w 79"/>
                  <a:gd name="T1" fmla="*/ 112 h 125"/>
                  <a:gd name="T2" fmla="*/ 73 w 79"/>
                  <a:gd name="T3" fmla="*/ 97 h 125"/>
                  <a:gd name="T4" fmla="*/ 39 w 79"/>
                  <a:gd name="T5" fmla="*/ 10 h 125"/>
                  <a:gd name="T6" fmla="*/ 39 w 79"/>
                  <a:gd name="T7" fmla="*/ 0 h 125"/>
                  <a:gd name="T8" fmla="*/ 41 w 79"/>
                  <a:gd name="T9" fmla="*/ 2 h 125"/>
                  <a:gd name="T10" fmla="*/ 78 w 79"/>
                  <a:gd name="T11" fmla="*/ 97 h 125"/>
                  <a:gd name="T12" fmla="*/ 77 w 79"/>
                  <a:gd name="T13" fmla="*/ 100 h 125"/>
                  <a:gd name="T14" fmla="*/ 39 w 79"/>
                  <a:gd name="T15" fmla="*/ 117 h 125"/>
                  <a:gd name="T16" fmla="*/ 39 w 79"/>
                  <a:gd name="T17" fmla="*/ 112 h 125"/>
                  <a:gd name="T18" fmla="*/ 22 w 79"/>
                  <a:gd name="T19" fmla="*/ 5 h 125"/>
                  <a:gd name="T20" fmla="*/ 19 w 79"/>
                  <a:gd name="T21" fmla="*/ 28 h 125"/>
                  <a:gd name="T22" fmla="*/ 5 w 79"/>
                  <a:gd name="T23" fmla="*/ 46 h 125"/>
                  <a:gd name="T24" fmla="*/ 5 w 79"/>
                  <a:gd name="T25" fmla="*/ 72 h 125"/>
                  <a:gd name="T26" fmla="*/ 24 w 79"/>
                  <a:gd name="T27" fmla="*/ 119 h 125"/>
                  <a:gd name="T28" fmla="*/ 39 w 79"/>
                  <a:gd name="T29" fmla="*/ 112 h 125"/>
                  <a:gd name="T30" fmla="*/ 39 w 79"/>
                  <a:gd name="T31" fmla="*/ 117 h 125"/>
                  <a:gd name="T32" fmla="*/ 23 w 79"/>
                  <a:gd name="T33" fmla="*/ 124 h 125"/>
                  <a:gd name="T34" fmla="*/ 23 w 79"/>
                  <a:gd name="T35" fmla="*/ 124 h 125"/>
                  <a:gd name="T36" fmla="*/ 23 w 79"/>
                  <a:gd name="T37" fmla="*/ 124 h 125"/>
                  <a:gd name="T38" fmla="*/ 20 w 79"/>
                  <a:gd name="T39" fmla="*/ 123 h 125"/>
                  <a:gd name="T40" fmla="*/ 0 w 79"/>
                  <a:gd name="T41" fmla="*/ 73 h 125"/>
                  <a:gd name="T42" fmla="*/ 0 w 79"/>
                  <a:gd name="T43" fmla="*/ 72 h 125"/>
                  <a:gd name="T44" fmla="*/ 0 w 79"/>
                  <a:gd name="T45" fmla="*/ 45 h 125"/>
                  <a:gd name="T46" fmla="*/ 0 w 79"/>
                  <a:gd name="T47" fmla="*/ 45 h 125"/>
                  <a:gd name="T48" fmla="*/ 1 w 79"/>
                  <a:gd name="T49" fmla="*/ 43 h 125"/>
                  <a:gd name="T50" fmla="*/ 15 w 79"/>
                  <a:gd name="T51" fmla="*/ 27 h 125"/>
                  <a:gd name="T52" fmla="*/ 18 w 79"/>
                  <a:gd name="T53" fmla="*/ 4 h 125"/>
                  <a:gd name="T54" fmla="*/ 17 w 79"/>
                  <a:gd name="T55" fmla="*/ 3 h 125"/>
                  <a:gd name="T56" fmla="*/ 20 w 79"/>
                  <a:gd name="T57" fmla="*/ 0 h 125"/>
                  <a:gd name="T58" fmla="*/ 39 w 79"/>
                  <a:gd name="T59" fmla="*/ 0 h 125"/>
                  <a:gd name="T60" fmla="*/ 39 w 79"/>
                  <a:gd name="T61" fmla="*/ 0 h 125"/>
                  <a:gd name="T62" fmla="*/ 39 w 79"/>
                  <a:gd name="T63" fmla="*/ 0 h 125"/>
                  <a:gd name="T64" fmla="*/ 39 w 79"/>
                  <a:gd name="T65" fmla="*/ 10 h 125"/>
                  <a:gd name="T66" fmla="*/ 37 w 79"/>
                  <a:gd name="T67" fmla="*/ 5 h 125"/>
                  <a:gd name="T68" fmla="*/ 22 w 79"/>
                  <a:gd name="T69"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125">
                    <a:moveTo>
                      <a:pt x="39" y="112"/>
                    </a:moveTo>
                    <a:cubicBezTo>
                      <a:pt x="73" y="97"/>
                      <a:pt x="73" y="97"/>
                      <a:pt x="73" y="97"/>
                    </a:cubicBezTo>
                    <a:cubicBezTo>
                      <a:pt x="39" y="10"/>
                      <a:pt x="39" y="10"/>
                      <a:pt x="39" y="10"/>
                    </a:cubicBezTo>
                    <a:cubicBezTo>
                      <a:pt x="39" y="0"/>
                      <a:pt x="39" y="0"/>
                      <a:pt x="39" y="0"/>
                    </a:cubicBezTo>
                    <a:cubicBezTo>
                      <a:pt x="40" y="0"/>
                      <a:pt x="40" y="1"/>
                      <a:pt x="41" y="2"/>
                    </a:cubicBezTo>
                    <a:cubicBezTo>
                      <a:pt x="78" y="97"/>
                      <a:pt x="78" y="97"/>
                      <a:pt x="78" y="97"/>
                    </a:cubicBezTo>
                    <a:cubicBezTo>
                      <a:pt x="79" y="99"/>
                      <a:pt x="78" y="100"/>
                      <a:pt x="77" y="100"/>
                    </a:cubicBezTo>
                    <a:cubicBezTo>
                      <a:pt x="39" y="117"/>
                      <a:pt x="39" y="117"/>
                      <a:pt x="39" y="117"/>
                    </a:cubicBezTo>
                    <a:lnTo>
                      <a:pt x="39" y="112"/>
                    </a:lnTo>
                    <a:close/>
                    <a:moveTo>
                      <a:pt x="22" y="5"/>
                    </a:moveTo>
                    <a:cubicBezTo>
                      <a:pt x="22" y="13"/>
                      <a:pt x="22" y="21"/>
                      <a:pt x="19" y="28"/>
                    </a:cubicBezTo>
                    <a:cubicBezTo>
                      <a:pt x="17" y="36"/>
                      <a:pt x="12" y="42"/>
                      <a:pt x="5" y="46"/>
                    </a:cubicBezTo>
                    <a:cubicBezTo>
                      <a:pt x="5" y="72"/>
                      <a:pt x="5" y="72"/>
                      <a:pt x="5" y="72"/>
                    </a:cubicBezTo>
                    <a:cubicBezTo>
                      <a:pt x="24" y="119"/>
                      <a:pt x="24" y="119"/>
                      <a:pt x="24" y="119"/>
                    </a:cubicBezTo>
                    <a:cubicBezTo>
                      <a:pt x="39" y="112"/>
                      <a:pt x="39" y="112"/>
                      <a:pt x="39" y="112"/>
                    </a:cubicBezTo>
                    <a:cubicBezTo>
                      <a:pt x="39" y="117"/>
                      <a:pt x="39" y="117"/>
                      <a:pt x="39" y="117"/>
                    </a:cubicBezTo>
                    <a:cubicBezTo>
                      <a:pt x="23" y="124"/>
                      <a:pt x="23" y="124"/>
                      <a:pt x="23" y="124"/>
                    </a:cubicBezTo>
                    <a:cubicBezTo>
                      <a:pt x="23" y="124"/>
                      <a:pt x="23" y="124"/>
                      <a:pt x="23" y="124"/>
                    </a:cubicBezTo>
                    <a:cubicBezTo>
                      <a:pt x="23" y="124"/>
                      <a:pt x="23" y="124"/>
                      <a:pt x="23" y="124"/>
                    </a:cubicBezTo>
                    <a:cubicBezTo>
                      <a:pt x="22" y="125"/>
                      <a:pt x="21" y="124"/>
                      <a:pt x="20" y="123"/>
                    </a:cubicBezTo>
                    <a:cubicBezTo>
                      <a:pt x="0" y="73"/>
                      <a:pt x="0" y="73"/>
                      <a:pt x="0" y="73"/>
                    </a:cubicBezTo>
                    <a:cubicBezTo>
                      <a:pt x="0" y="73"/>
                      <a:pt x="0" y="72"/>
                      <a:pt x="0" y="72"/>
                    </a:cubicBezTo>
                    <a:cubicBezTo>
                      <a:pt x="0" y="45"/>
                      <a:pt x="0" y="45"/>
                      <a:pt x="0" y="45"/>
                    </a:cubicBezTo>
                    <a:cubicBezTo>
                      <a:pt x="0" y="45"/>
                      <a:pt x="0" y="45"/>
                      <a:pt x="0" y="45"/>
                    </a:cubicBezTo>
                    <a:cubicBezTo>
                      <a:pt x="0" y="44"/>
                      <a:pt x="0" y="43"/>
                      <a:pt x="1" y="43"/>
                    </a:cubicBezTo>
                    <a:cubicBezTo>
                      <a:pt x="8" y="39"/>
                      <a:pt x="12" y="34"/>
                      <a:pt x="15" y="27"/>
                    </a:cubicBezTo>
                    <a:cubicBezTo>
                      <a:pt x="17" y="19"/>
                      <a:pt x="17" y="11"/>
                      <a:pt x="18" y="4"/>
                    </a:cubicBezTo>
                    <a:cubicBezTo>
                      <a:pt x="17" y="3"/>
                      <a:pt x="17" y="3"/>
                      <a:pt x="17" y="3"/>
                    </a:cubicBezTo>
                    <a:cubicBezTo>
                      <a:pt x="17" y="1"/>
                      <a:pt x="18" y="0"/>
                      <a:pt x="20" y="0"/>
                    </a:cubicBezTo>
                    <a:cubicBezTo>
                      <a:pt x="39" y="0"/>
                      <a:pt x="39" y="0"/>
                      <a:pt x="39" y="0"/>
                    </a:cubicBezTo>
                    <a:cubicBezTo>
                      <a:pt x="39" y="0"/>
                      <a:pt x="39" y="0"/>
                      <a:pt x="39" y="0"/>
                    </a:cubicBezTo>
                    <a:cubicBezTo>
                      <a:pt x="39" y="0"/>
                      <a:pt x="39" y="0"/>
                      <a:pt x="39" y="0"/>
                    </a:cubicBezTo>
                    <a:cubicBezTo>
                      <a:pt x="39" y="10"/>
                      <a:pt x="39" y="10"/>
                      <a:pt x="39" y="10"/>
                    </a:cubicBezTo>
                    <a:cubicBezTo>
                      <a:pt x="37" y="5"/>
                      <a:pt x="37" y="5"/>
                      <a:pt x="37" y="5"/>
                    </a:cubicBezTo>
                    <a:lnTo>
                      <a:pt x="2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3" name="Freeform 262"/>
              <p:cNvSpPr>
                <a:spLocks noEditPoints="1"/>
              </p:cNvSpPr>
              <p:nvPr/>
            </p:nvSpPr>
            <p:spPr bwMode="auto">
              <a:xfrm>
                <a:off x="8140712" y="3338532"/>
                <a:ext cx="184150" cy="34925"/>
              </a:xfrm>
              <a:custGeom>
                <a:avLst/>
                <a:gdLst>
                  <a:gd name="T0" fmla="*/ 77 w 82"/>
                  <a:gd name="T1" fmla="*/ 5 h 15"/>
                  <a:gd name="T2" fmla="*/ 41 w 82"/>
                  <a:gd name="T3" fmla="*/ 5 h 15"/>
                  <a:gd name="T4" fmla="*/ 41 w 82"/>
                  <a:gd name="T5" fmla="*/ 0 h 15"/>
                  <a:gd name="T6" fmla="*/ 80 w 82"/>
                  <a:gd name="T7" fmla="*/ 0 h 15"/>
                  <a:gd name="T8" fmla="*/ 82 w 82"/>
                  <a:gd name="T9" fmla="*/ 3 h 15"/>
                  <a:gd name="T10" fmla="*/ 82 w 82"/>
                  <a:gd name="T11" fmla="*/ 13 h 15"/>
                  <a:gd name="T12" fmla="*/ 80 w 82"/>
                  <a:gd name="T13" fmla="*/ 15 h 15"/>
                  <a:gd name="T14" fmla="*/ 43 w 82"/>
                  <a:gd name="T15" fmla="*/ 15 h 15"/>
                  <a:gd name="T16" fmla="*/ 41 w 82"/>
                  <a:gd name="T17" fmla="*/ 15 h 15"/>
                  <a:gd name="T18" fmla="*/ 41 w 82"/>
                  <a:gd name="T19" fmla="*/ 10 h 15"/>
                  <a:gd name="T20" fmla="*/ 43 w 82"/>
                  <a:gd name="T21" fmla="*/ 10 h 15"/>
                  <a:gd name="T22" fmla="*/ 77 w 82"/>
                  <a:gd name="T23" fmla="*/ 10 h 15"/>
                  <a:gd name="T24" fmla="*/ 77 w 82"/>
                  <a:gd name="T25" fmla="*/ 5 h 15"/>
                  <a:gd name="T26" fmla="*/ 41 w 82"/>
                  <a:gd name="T27" fmla="*/ 5 h 15"/>
                  <a:gd name="T28" fmla="*/ 5 w 82"/>
                  <a:gd name="T29" fmla="*/ 5 h 15"/>
                  <a:gd name="T30" fmla="*/ 5 w 82"/>
                  <a:gd name="T31" fmla="*/ 10 h 15"/>
                  <a:gd name="T32" fmla="*/ 39 w 82"/>
                  <a:gd name="T33" fmla="*/ 10 h 15"/>
                  <a:gd name="T34" fmla="*/ 41 w 82"/>
                  <a:gd name="T35" fmla="*/ 10 h 15"/>
                  <a:gd name="T36" fmla="*/ 41 w 82"/>
                  <a:gd name="T37" fmla="*/ 15 h 15"/>
                  <a:gd name="T38" fmla="*/ 39 w 82"/>
                  <a:gd name="T39" fmla="*/ 15 h 15"/>
                  <a:gd name="T40" fmla="*/ 2 w 82"/>
                  <a:gd name="T41" fmla="*/ 15 h 15"/>
                  <a:gd name="T42" fmla="*/ 0 w 82"/>
                  <a:gd name="T43" fmla="*/ 13 h 15"/>
                  <a:gd name="T44" fmla="*/ 0 w 82"/>
                  <a:gd name="T45" fmla="*/ 3 h 15"/>
                  <a:gd name="T46" fmla="*/ 2 w 82"/>
                  <a:gd name="T47" fmla="*/ 0 h 15"/>
                  <a:gd name="T48" fmla="*/ 41 w 82"/>
                  <a:gd name="T49" fmla="*/ 0 h 15"/>
                  <a:gd name="T50" fmla="*/ 41 w 82"/>
                  <a:gd name="T5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15">
                    <a:moveTo>
                      <a:pt x="77" y="5"/>
                    </a:moveTo>
                    <a:cubicBezTo>
                      <a:pt x="41" y="5"/>
                      <a:pt x="41" y="5"/>
                      <a:pt x="41" y="5"/>
                    </a:cubicBezTo>
                    <a:cubicBezTo>
                      <a:pt x="41" y="0"/>
                      <a:pt x="41" y="0"/>
                      <a:pt x="41" y="0"/>
                    </a:cubicBezTo>
                    <a:cubicBezTo>
                      <a:pt x="80" y="0"/>
                      <a:pt x="80" y="0"/>
                      <a:pt x="80" y="0"/>
                    </a:cubicBezTo>
                    <a:cubicBezTo>
                      <a:pt x="81" y="0"/>
                      <a:pt x="82" y="1"/>
                      <a:pt x="82" y="3"/>
                    </a:cubicBezTo>
                    <a:cubicBezTo>
                      <a:pt x="82" y="13"/>
                      <a:pt x="82" y="13"/>
                      <a:pt x="82" y="13"/>
                    </a:cubicBezTo>
                    <a:cubicBezTo>
                      <a:pt x="82" y="14"/>
                      <a:pt x="81" y="15"/>
                      <a:pt x="80" y="15"/>
                    </a:cubicBezTo>
                    <a:cubicBezTo>
                      <a:pt x="43" y="15"/>
                      <a:pt x="43" y="15"/>
                      <a:pt x="43" y="15"/>
                    </a:cubicBezTo>
                    <a:cubicBezTo>
                      <a:pt x="41" y="15"/>
                      <a:pt x="41" y="15"/>
                      <a:pt x="41" y="15"/>
                    </a:cubicBezTo>
                    <a:cubicBezTo>
                      <a:pt x="41" y="10"/>
                      <a:pt x="41" y="10"/>
                      <a:pt x="41" y="10"/>
                    </a:cubicBezTo>
                    <a:cubicBezTo>
                      <a:pt x="43" y="10"/>
                      <a:pt x="43" y="10"/>
                      <a:pt x="43" y="10"/>
                    </a:cubicBezTo>
                    <a:cubicBezTo>
                      <a:pt x="77" y="10"/>
                      <a:pt x="77" y="10"/>
                      <a:pt x="77" y="10"/>
                    </a:cubicBezTo>
                    <a:lnTo>
                      <a:pt x="77" y="5"/>
                    </a:lnTo>
                    <a:close/>
                    <a:moveTo>
                      <a:pt x="41" y="5"/>
                    </a:moveTo>
                    <a:cubicBezTo>
                      <a:pt x="5" y="5"/>
                      <a:pt x="5" y="5"/>
                      <a:pt x="5" y="5"/>
                    </a:cubicBezTo>
                    <a:cubicBezTo>
                      <a:pt x="5" y="10"/>
                      <a:pt x="5" y="10"/>
                      <a:pt x="5" y="10"/>
                    </a:cubicBezTo>
                    <a:cubicBezTo>
                      <a:pt x="39" y="10"/>
                      <a:pt x="39" y="10"/>
                      <a:pt x="39" y="10"/>
                    </a:cubicBezTo>
                    <a:cubicBezTo>
                      <a:pt x="41" y="10"/>
                      <a:pt x="41" y="10"/>
                      <a:pt x="41" y="10"/>
                    </a:cubicBezTo>
                    <a:cubicBezTo>
                      <a:pt x="41" y="15"/>
                      <a:pt x="41" y="15"/>
                      <a:pt x="41" y="15"/>
                    </a:cubicBezTo>
                    <a:cubicBezTo>
                      <a:pt x="39" y="15"/>
                      <a:pt x="39" y="15"/>
                      <a:pt x="39" y="15"/>
                    </a:cubicBezTo>
                    <a:cubicBezTo>
                      <a:pt x="2" y="15"/>
                      <a:pt x="2" y="15"/>
                      <a:pt x="2" y="15"/>
                    </a:cubicBezTo>
                    <a:cubicBezTo>
                      <a:pt x="1" y="15"/>
                      <a:pt x="0" y="14"/>
                      <a:pt x="0" y="13"/>
                    </a:cubicBezTo>
                    <a:cubicBezTo>
                      <a:pt x="0" y="3"/>
                      <a:pt x="0" y="3"/>
                      <a:pt x="0" y="3"/>
                    </a:cubicBezTo>
                    <a:cubicBezTo>
                      <a:pt x="0" y="1"/>
                      <a:pt x="1" y="0"/>
                      <a:pt x="2" y="0"/>
                    </a:cubicBezTo>
                    <a:cubicBezTo>
                      <a:pt x="41" y="0"/>
                      <a:pt x="41" y="0"/>
                      <a:pt x="41" y="0"/>
                    </a:cubicBezTo>
                    <a:lnTo>
                      <a:pt x="4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4" name="Freeform 263"/>
              <p:cNvSpPr>
                <a:spLocks noEditPoints="1"/>
              </p:cNvSpPr>
              <p:nvPr/>
            </p:nvSpPr>
            <p:spPr bwMode="auto">
              <a:xfrm>
                <a:off x="8180401" y="4527576"/>
                <a:ext cx="382588" cy="323851"/>
              </a:xfrm>
              <a:custGeom>
                <a:avLst/>
                <a:gdLst>
                  <a:gd name="T0" fmla="*/ 151 w 169"/>
                  <a:gd name="T1" fmla="*/ 70 h 143"/>
                  <a:gd name="T2" fmla="*/ 132 w 169"/>
                  <a:gd name="T3" fmla="*/ 19 h 143"/>
                  <a:gd name="T4" fmla="*/ 169 w 169"/>
                  <a:gd name="T5" fmla="*/ 50 h 143"/>
                  <a:gd name="T6" fmla="*/ 153 w 169"/>
                  <a:gd name="T7" fmla="*/ 75 h 143"/>
                  <a:gd name="T8" fmla="*/ 153 w 169"/>
                  <a:gd name="T9" fmla="*/ 76 h 143"/>
                  <a:gd name="T10" fmla="*/ 132 w 169"/>
                  <a:gd name="T11" fmla="*/ 59 h 143"/>
                  <a:gd name="T12" fmla="*/ 133 w 169"/>
                  <a:gd name="T13" fmla="*/ 140 h 143"/>
                  <a:gd name="T14" fmla="*/ 132 w 169"/>
                  <a:gd name="T15" fmla="*/ 52 h 143"/>
                  <a:gd name="T16" fmla="*/ 132 w 169"/>
                  <a:gd name="T17" fmla="*/ 52 h 143"/>
                  <a:gd name="T18" fmla="*/ 107 w 169"/>
                  <a:gd name="T19" fmla="*/ 11 h 143"/>
                  <a:gd name="T20" fmla="*/ 85 w 169"/>
                  <a:gd name="T21" fmla="*/ 16 h 143"/>
                  <a:gd name="T22" fmla="*/ 86 w 169"/>
                  <a:gd name="T23" fmla="*/ 11 h 143"/>
                  <a:gd name="T24" fmla="*/ 110 w 169"/>
                  <a:gd name="T25" fmla="*/ 1 h 143"/>
                  <a:gd name="T26" fmla="*/ 110 w 169"/>
                  <a:gd name="T27" fmla="*/ 1 h 143"/>
                  <a:gd name="T28" fmla="*/ 132 w 169"/>
                  <a:gd name="T29" fmla="*/ 13 h 143"/>
                  <a:gd name="T30" fmla="*/ 113 w 169"/>
                  <a:gd name="T31" fmla="*/ 6 h 143"/>
                  <a:gd name="T32" fmla="*/ 128 w 169"/>
                  <a:gd name="T33" fmla="*/ 138 h 143"/>
                  <a:gd name="T34" fmla="*/ 130 w 169"/>
                  <a:gd name="T35" fmla="*/ 51 h 143"/>
                  <a:gd name="T36" fmla="*/ 132 w 169"/>
                  <a:gd name="T37" fmla="*/ 52 h 143"/>
                  <a:gd name="T38" fmla="*/ 132 w 169"/>
                  <a:gd name="T39" fmla="*/ 51 h 143"/>
                  <a:gd name="T40" fmla="*/ 132 w 169"/>
                  <a:gd name="T41" fmla="*/ 142 h 143"/>
                  <a:gd name="T42" fmla="*/ 85 w 169"/>
                  <a:gd name="T43" fmla="*/ 143 h 143"/>
                  <a:gd name="T44" fmla="*/ 85 w 169"/>
                  <a:gd name="T45" fmla="*/ 16 h 143"/>
                  <a:gd name="T46" fmla="*/ 60 w 169"/>
                  <a:gd name="T47" fmla="*/ 6 h 143"/>
                  <a:gd name="T48" fmla="*/ 19 w 169"/>
                  <a:gd name="T49" fmla="*/ 70 h 143"/>
                  <a:gd name="T50" fmla="*/ 41 w 169"/>
                  <a:gd name="T51" fmla="*/ 52 h 143"/>
                  <a:gd name="T52" fmla="*/ 42 w 169"/>
                  <a:gd name="T53" fmla="*/ 53 h 143"/>
                  <a:gd name="T54" fmla="*/ 85 w 169"/>
                  <a:gd name="T55" fmla="*/ 138 h 143"/>
                  <a:gd name="T56" fmla="*/ 85 w 169"/>
                  <a:gd name="T57" fmla="*/ 143 h 143"/>
                  <a:gd name="T58" fmla="*/ 39 w 169"/>
                  <a:gd name="T59" fmla="*/ 143 h 143"/>
                  <a:gd name="T60" fmla="*/ 37 w 169"/>
                  <a:gd name="T61" fmla="*/ 140 h 143"/>
                  <a:gd name="T62" fmla="*/ 20 w 169"/>
                  <a:gd name="T63" fmla="*/ 76 h 143"/>
                  <a:gd name="T64" fmla="*/ 16 w 169"/>
                  <a:gd name="T65" fmla="*/ 75 h 143"/>
                  <a:gd name="T66" fmla="*/ 1 w 169"/>
                  <a:gd name="T67" fmla="*/ 52 h 143"/>
                  <a:gd name="T68" fmla="*/ 60 w 169"/>
                  <a:gd name="T69" fmla="*/ 1 h 143"/>
                  <a:gd name="T70" fmla="*/ 63 w 169"/>
                  <a:gd name="T71" fmla="*/ 1 h 143"/>
                  <a:gd name="T72" fmla="*/ 85 w 169"/>
                  <a:gd name="T73" fmla="*/ 1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9" h="143">
                    <a:moveTo>
                      <a:pt x="132" y="52"/>
                    </a:moveTo>
                    <a:cubicBezTo>
                      <a:pt x="137" y="56"/>
                      <a:pt x="147" y="66"/>
                      <a:pt x="151" y="70"/>
                    </a:cubicBezTo>
                    <a:cubicBezTo>
                      <a:pt x="164" y="51"/>
                      <a:pt x="164" y="51"/>
                      <a:pt x="164" y="51"/>
                    </a:cubicBezTo>
                    <a:cubicBezTo>
                      <a:pt x="159" y="40"/>
                      <a:pt x="145" y="28"/>
                      <a:pt x="132" y="19"/>
                    </a:cubicBezTo>
                    <a:cubicBezTo>
                      <a:pt x="132" y="13"/>
                      <a:pt x="132" y="13"/>
                      <a:pt x="132" y="13"/>
                    </a:cubicBezTo>
                    <a:cubicBezTo>
                      <a:pt x="146" y="23"/>
                      <a:pt x="164" y="38"/>
                      <a:pt x="169" y="50"/>
                    </a:cubicBezTo>
                    <a:cubicBezTo>
                      <a:pt x="169" y="51"/>
                      <a:pt x="169" y="52"/>
                      <a:pt x="169" y="52"/>
                    </a:cubicBezTo>
                    <a:cubicBezTo>
                      <a:pt x="153" y="75"/>
                      <a:pt x="153" y="75"/>
                      <a:pt x="153" y="75"/>
                    </a:cubicBezTo>
                    <a:cubicBezTo>
                      <a:pt x="153" y="75"/>
                      <a:pt x="153" y="75"/>
                      <a:pt x="153" y="75"/>
                    </a:cubicBezTo>
                    <a:cubicBezTo>
                      <a:pt x="153" y="76"/>
                      <a:pt x="153" y="76"/>
                      <a:pt x="153" y="76"/>
                    </a:cubicBezTo>
                    <a:cubicBezTo>
                      <a:pt x="152" y="77"/>
                      <a:pt x="150" y="77"/>
                      <a:pt x="149" y="76"/>
                    </a:cubicBezTo>
                    <a:cubicBezTo>
                      <a:pt x="149" y="76"/>
                      <a:pt x="139" y="65"/>
                      <a:pt x="132" y="59"/>
                    </a:cubicBezTo>
                    <a:cubicBezTo>
                      <a:pt x="133" y="140"/>
                      <a:pt x="133" y="140"/>
                      <a:pt x="133" y="140"/>
                    </a:cubicBezTo>
                    <a:cubicBezTo>
                      <a:pt x="133" y="140"/>
                      <a:pt x="133" y="140"/>
                      <a:pt x="133" y="140"/>
                    </a:cubicBezTo>
                    <a:cubicBezTo>
                      <a:pt x="133" y="141"/>
                      <a:pt x="132" y="141"/>
                      <a:pt x="132" y="142"/>
                    </a:cubicBezTo>
                    <a:cubicBezTo>
                      <a:pt x="132" y="52"/>
                      <a:pt x="132" y="52"/>
                      <a:pt x="132" y="52"/>
                    </a:cubicBezTo>
                    <a:cubicBezTo>
                      <a:pt x="132" y="53"/>
                      <a:pt x="132" y="53"/>
                      <a:pt x="132" y="53"/>
                    </a:cubicBezTo>
                    <a:cubicBezTo>
                      <a:pt x="132" y="53"/>
                      <a:pt x="132" y="52"/>
                      <a:pt x="132" y="52"/>
                    </a:cubicBezTo>
                    <a:close/>
                    <a:moveTo>
                      <a:pt x="113" y="6"/>
                    </a:moveTo>
                    <a:cubicBezTo>
                      <a:pt x="111" y="8"/>
                      <a:pt x="109" y="9"/>
                      <a:pt x="107" y="11"/>
                    </a:cubicBezTo>
                    <a:cubicBezTo>
                      <a:pt x="101" y="14"/>
                      <a:pt x="94" y="16"/>
                      <a:pt x="86" y="16"/>
                    </a:cubicBezTo>
                    <a:cubicBezTo>
                      <a:pt x="86" y="16"/>
                      <a:pt x="85" y="16"/>
                      <a:pt x="85" y="16"/>
                    </a:cubicBezTo>
                    <a:cubicBezTo>
                      <a:pt x="85" y="11"/>
                      <a:pt x="85" y="11"/>
                      <a:pt x="85" y="11"/>
                    </a:cubicBezTo>
                    <a:cubicBezTo>
                      <a:pt x="85" y="11"/>
                      <a:pt x="86" y="11"/>
                      <a:pt x="86" y="11"/>
                    </a:cubicBezTo>
                    <a:cubicBezTo>
                      <a:pt x="93" y="11"/>
                      <a:pt x="100" y="10"/>
                      <a:pt x="104" y="7"/>
                    </a:cubicBezTo>
                    <a:cubicBezTo>
                      <a:pt x="107" y="5"/>
                      <a:pt x="109" y="4"/>
                      <a:pt x="110" y="1"/>
                    </a:cubicBezTo>
                    <a:cubicBezTo>
                      <a:pt x="110" y="1"/>
                      <a:pt x="110" y="1"/>
                      <a:pt x="110" y="1"/>
                    </a:cubicBezTo>
                    <a:cubicBezTo>
                      <a:pt x="110" y="1"/>
                      <a:pt x="110" y="1"/>
                      <a:pt x="110" y="1"/>
                    </a:cubicBezTo>
                    <a:cubicBezTo>
                      <a:pt x="111" y="0"/>
                      <a:pt x="112" y="0"/>
                      <a:pt x="113" y="1"/>
                    </a:cubicBezTo>
                    <a:cubicBezTo>
                      <a:pt x="113" y="1"/>
                      <a:pt x="122" y="6"/>
                      <a:pt x="132" y="13"/>
                    </a:cubicBezTo>
                    <a:cubicBezTo>
                      <a:pt x="132" y="19"/>
                      <a:pt x="132" y="19"/>
                      <a:pt x="132" y="19"/>
                    </a:cubicBezTo>
                    <a:cubicBezTo>
                      <a:pt x="124" y="13"/>
                      <a:pt x="116" y="8"/>
                      <a:pt x="113" y="6"/>
                    </a:cubicBezTo>
                    <a:close/>
                    <a:moveTo>
                      <a:pt x="85" y="138"/>
                    </a:moveTo>
                    <a:cubicBezTo>
                      <a:pt x="128" y="138"/>
                      <a:pt x="128" y="138"/>
                      <a:pt x="128" y="138"/>
                    </a:cubicBezTo>
                    <a:cubicBezTo>
                      <a:pt x="128" y="53"/>
                      <a:pt x="128" y="53"/>
                      <a:pt x="128" y="53"/>
                    </a:cubicBezTo>
                    <a:cubicBezTo>
                      <a:pt x="128" y="52"/>
                      <a:pt x="129" y="51"/>
                      <a:pt x="130" y="51"/>
                    </a:cubicBezTo>
                    <a:cubicBezTo>
                      <a:pt x="131" y="51"/>
                      <a:pt x="131" y="51"/>
                      <a:pt x="132" y="51"/>
                    </a:cubicBezTo>
                    <a:cubicBezTo>
                      <a:pt x="132" y="52"/>
                      <a:pt x="132" y="52"/>
                      <a:pt x="132" y="52"/>
                    </a:cubicBezTo>
                    <a:cubicBezTo>
                      <a:pt x="132" y="52"/>
                      <a:pt x="132" y="52"/>
                      <a:pt x="132" y="52"/>
                    </a:cubicBezTo>
                    <a:cubicBezTo>
                      <a:pt x="132" y="52"/>
                      <a:pt x="132" y="52"/>
                      <a:pt x="132" y="51"/>
                    </a:cubicBezTo>
                    <a:cubicBezTo>
                      <a:pt x="132" y="52"/>
                      <a:pt x="132" y="52"/>
                      <a:pt x="132" y="52"/>
                    </a:cubicBezTo>
                    <a:cubicBezTo>
                      <a:pt x="132" y="142"/>
                      <a:pt x="132" y="142"/>
                      <a:pt x="132" y="142"/>
                    </a:cubicBezTo>
                    <a:cubicBezTo>
                      <a:pt x="132" y="142"/>
                      <a:pt x="131" y="143"/>
                      <a:pt x="130" y="143"/>
                    </a:cubicBezTo>
                    <a:cubicBezTo>
                      <a:pt x="85" y="143"/>
                      <a:pt x="85" y="143"/>
                      <a:pt x="85" y="143"/>
                    </a:cubicBezTo>
                    <a:lnTo>
                      <a:pt x="85" y="138"/>
                    </a:lnTo>
                    <a:close/>
                    <a:moveTo>
                      <a:pt x="85" y="16"/>
                    </a:moveTo>
                    <a:cubicBezTo>
                      <a:pt x="78" y="16"/>
                      <a:pt x="71" y="14"/>
                      <a:pt x="66" y="11"/>
                    </a:cubicBezTo>
                    <a:cubicBezTo>
                      <a:pt x="64" y="9"/>
                      <a:pt x="62" y="8"/>
                      <a:pt x="60" y="6"/>
                    </a:cubicBezTo>
                    <a:cubicBezTo>
                      <a:pt x="51" y="11"/>
                      <a:pt x="14" y="34"/>
                      <a:pt x="6" y="51"/>
                    </a:cubicBezTo>
                    <a:cubicBezTo>
                      <a:pt x="19" y="70"/>
                      <a:pt x="19" y="70"/>
                      <a:pt x="19" y="70"/>
                    </a:cubicBezTo>
                    <a:cubicBezTo>
                      <a:pt x="23" y="66"/>
                      <a:pt x="33" y="56"/>
                      <a:pt x="38" y="51"/>
                    </a:cubicBezTo>
                    <a:cubicBezTo>
                      <a:pt x="39" y="50"/>
                      <a:pt x="41" y="51"/>
                      <a:pt x="41" y="52"/>
                    </a:cubicBezTo>
                    <a:cubicBezTo>
                      <a:pt x="42" y="52"/>
                      <a:pt x="42" y="53"/>
                      <a:pt x="42" y="53"/>
                    </a:cubicBezTo>
                    <a:cubicBezTo>
                      <a:pt x="42" y="53"/>
                      <a:pt x="42" y="53"/>
                      <a:pt x="42" y="53"/>
                    </a:cubicBezTo>
                    <a:cubicBezTo>
                      <a:pt x="42" y="138"/>
                      <a:pt x="42" y="138"/>
                      <a:pt x="42" y="138"/>
                    </a:cubicBezTo>
                    <a:cubicBezTo>
                      <a:pt x="85" y="138"/>
                      <a:pt x="85" y="138"/>
                      <a:pt x="85" y="138"/>
                    </a:cubicBezTo>
                    <a:cubicBezTo>
                      <a:pt x="85" y="138"/>
                      <a:pt x="85" y="138"/>
                      <a:pt x="85" y="138"/>
                    </a:cubicBezTo>
                    <a:cubicBezTo>
                      <a:pt x="85" y="143"/>
                      <a:pt x="85" y="143"/>
                      <a:pt x="85" y="143"/>
                    </a:cubicBezTo>
                    <a:cubicBezTo>
                      <a:pt x="85" y="143"/>
                      <a:pt x="85" y="143"/>
                      <a:pt x="85" y="143"/>
                    </a:cubicBezTo>
                    <a:cubicBezTo>
                      <a:pt x="39" y="143"/>
                      <a:pt x="39" y="143"/>
                      <a:pt x="39" y="143"/>
                    </a:cubicBezTo>
                    <a:cubicBezTo>
                      <a:pt x="39" y="143"/>
                      <a:pt x="39" y="143"/>
                      <a:pt x="39" y="143"/>
                    </a:cubicBezTo>
                    <a:cubicBezTo>
                      <a:pt x="38" y="143"/>
                      <a:pt x="37" y="141"/>
                      <a:pt x="37" y="140"/>
                    </a:cubicBezTo>
                    <a:cubicBezTo>
                      <a:pt x="37" y="59"/>
                      <a:pt x="37" y="59"/>
                      <a:pt x="37" y="59"/>
                    </a:cubicBezTo>
                    <a:cubicBezTo>
                      <a:pt x="30" y="65"/>
                      <a:pt x="21" y="75"/>
                      <a:pt x="20" y="76"/>
                    </a:cubicBezTo>
                    <a:cubicBezTo>
                      <a:pt x="20" y="76"/>
                      <a:pt x="20" y="76"/>
                      <a:pt x="20" y="76"/>
                    </a:cubicBezTo>
                    <a:cubicBezTo>
                      <a:pt x="19" y="77"/>
                      <a:pt x="17" y="77"/>
                      <a:pt x="16" y="75"/>
                    </a:cubicBezTo>
                    <a:cubicBezTo>
                      <a:pt x="1" y="52"/>
                      <a:pt x="1" y="52"/>
                      <a:pt x="1" y="52"/>
                    </a:cubicBezTo>
                    <a:cubicBezTo>
                      <a:pt x="1" y="52"/>
                      <a:pt x="1" y="52"/>
                      <a:pt x="1" y="52"/>
                    </a:cubicBezTo>
                    <a:cubicBezTo>
                      <a:pt x="0" y="52"/>
                      <a:pt x="0" y="51"/>
                      <a:pt x="1" y="50"/>
                    </a:cubicBezTo>
                    <a:cubicBezTo>
                      <a:pt x="9" y="29"/>
                      <a:pt x="59" y="1"/>
                      <a:pt x="60" y="1"/>
                    </a:cubicBezTo>
                    <a:cubicBezTo>
                      <a:pt x="60" y="1"/>
                      <a:pt x="60" y="1"/>
                      <a:pt x="60" y="1"/>
                    </a:cubicBezTo>
                    <a:cubicBezTo>
                      <a:pt x="61" y="0"/>
                      <a:pt x="62" y="0"/>
                      <a:pt x="63" y="1"/>
                    </a:cubicBezTo>
                    <a:cubicBezTo>
                      <a:pt x="64" y="4"/>
                      <a:pt x="66" y="5"/>
                      <a:pt x="68" y="7"/>
                    </a:cubicBezTo>
                    <a:cubicBezTo>
                      <a:pt x="73" y="9"/>
                      <a:pt x="79" y="11"/>
                      <a:pt x="85" y="11"/>
                    </a:cubicBezTo>
                    <a:lnTo>
                      <a:pt x="85"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5" name="Freeform 264"/>
              <p:cNvSpPr>
                <a:spLocks noEditPoints="1"/>
              </p:cNvSpPr>
              <p:nvPr/>
            </p:nvSpPr>
            <p:spPr bwMode="auto">
              <a:xfrm>
                <a:off x="8318513" y="4514877"/>
                <a:ext cx="115888" cy="39688"/>
              </a:xfrm>
              <a:custGeom>
                <a:avLst/>
                <a:gdLst>
                  <a:gd name="T0" fmla="*/ 25 w 51"/>
                  <a:gd name="T1" fmla="*/ 13 h 18"/>
                  <a:gd name="T2" fmla="*/ 38 w 51"/>
                  <a:gd name="T3" fmla="*/ 11 h 18"/>
                  <a:gd name="T4" fmla="*/ 46 w 51"/>
                  <a:gd name="T5" fmla="*/ 5 h 18"/>
                  <a:gd name="T6" fmla="*/ 46 w 51"/>
                  <a:gd name="T7" fmla="*/ 5 h 18"/>
                  <a:gd name="T8" fmla="*/ 46 w 51"/>
                  <a:gd name="T9" fmla="*/ 5 h 18"/>
                  <a:gd name="T10" fmla="*/ 46 w 51"/>
                  <a:gd name="T11" fmla="*/ 5 h 18"/>
                  <a:gd name="T12" fmla="*/ 46 w 51"/>
                  <a:gd name="T13" fmla="*/ 5 h 18"/>
                  <a:gd name="T14" fmla="*/ 46 w 51"/>
                  <a:gd name="T15" fmla="*/ 5 h 18"/>
                  <a:gd name="T16" fmla="*/ 46 w 51"/>
                  <a:gd name="T17" fmla="*/ 5 h 18"/>
                  <a:gd name="T18" fmla="*/ 46 w 51"/>
                  <a:gd name="T19" fmla="*/ 5 h 18"/>
                  <a:gd name="T20" fmla="*/ 46 w 51"/>
                  <a:gd name="T21" fmla="*/ 5 h 18"/>
                  <a:gd name="T22" fmla="*/ 46 w 51"/>
                  <a:gd name="T23" fmla="*/ 5 h 18"/>
                  <a:gd name="T24" fmla="*/ 38 w 51"/>
                  <a:gd name="T25" fmla="*/ 11 h 18"/>
                  <a:gd name="T26" fmla="*/ 25 w 51"/>
                  <a:gd name="T27" fmla="*/ 13 h 18"/>
                  <a:gd name="T28" fmla="*/ 25 w 51"/>
                  <a:gd name="T29" fmla="*/ 13 h 18"/>
                  <a:gd name="T30" fmla="*/ 25 w 51"/>
                  <a:gd name="T31" fmla="*/ 8 h 18"/>
                  <a:gd name="T32" fmla="*/ 25 w 51"/>
                  <a:gd name="T33" fmla="*/ 8 h 18"/>
                  <a:gd name="T34" fmla="*/ 36 w 51"/>
                  <a:gd name="T35" fmla="*/ 7 h 18"/>
                  <a:gd name="T36" fmla="*/ 41 w 51"/>
                  <a:gd name="T37" fmla="*/ 3 h 18"/>
                  <a:gd name="T38" fmla="*/ 42 w 51"/>
                  <a:gd name="T39" fmla="*/ 3 h 18"/>
                  <a:gd name="T40" fmla="*/ 42 w 51"/>
                  <a:gd name="T41" fmla="*/ 3 h 18"/>
                  <a:gd name="T42" fmla="*/ 42 w 51"/>
                  <a:gd name="T43" fmla="*/ 3 h 18"/>
                  <a:gd name="T44" fmla="*/ 44 w 51"/>
                  <a:gd name="T45" fmla="*/ 0 h 18"/>
                  <a:gd name="T46" fmla="*/ 48 w 51"/>
                  <a:gd name="T47" fmla="*/ 1 h 18"/>
                  <a:gd name="T48" fmla="*/ 48 w 51"/>
                  <a:gd name="T49" fmla="*/ 1 h 18"/>
                  <a:gd name="T50" fmla="*/ 48 w 51"/>
                  <a:gd name="T51" fmla="*/ 1 h 18"/>
                  <a:gd name="T52" fmla="*/ 48 w 51"/>
                  <a:gd name="T53" fmla="*/ 1 h 18"/>
                  <a:gd name="T54" fmla="*/ 50 w 51"/>
                  <a:gd name="T55" fmla="*/ 4 h 18"/>
                  <a:gd name="T56" fmla="*/ 50 w 51"/>
                  <a:gd name="T57" fmla="*/ 7 h 18"/>
                  <a:gd name="T58" fmla="*/ 50 w 51"/>
                  <a:gd name="T59" fmla="*/ 7 h 18"/>
                  <a:gd name="T60" fmla="*/ 40 w 51"/>
                  <a:gd name="T61" fmla="*/ 15 h 18"/>
                  <a:gd name="T62" fmla="*/ 25 w 51"/>
                  <a:gd name="T63" fmla="*/ 18 h 18"/>
                  <a:gd name="T64" fmla="*/ 25 w 51"/>
                  <a:gd name="T65" fmla="*/ 18 h 18"/>
                  <a:gd name="T66" fmla="*/ 25 w 51"/>
                  <a:gd name="T67" fmla="*/ 13 h 18"/>
                  <a:gd name="T68" fmla="*/ 25 w 51"/>
                  <a:gd name="T69" fmla="*/ 13 h 18"/>
                  <a:gd name="T70" fmla="*/ 13 w 51"/>
                  <a:gd name="T71" fmla="*/ 11 h 18"/>
                  <a:gd name="T72" fmla="*/ 5 w 51"/>
                  <a:gd name="T73" fmla="*/ 5 h 18"/>
                  <a:gd name="T74" fmla="*/ 5 w 51"/>
                  <a:gd name="T75" fmla="*/ 5 h 18"/>
                  <a:gd name="T76" fmla="*/ 5 w 51"/>
                  <a:gd name="T77" fmla="*/ 5 h 18"/>
                  <a:gd name="T78" fmla="*/ 5 w 51"/>
                  <a:gd name="T79" fmla="*/ 5 h 18"/>
                  <a:gd name="T80" fmla="*/ 5 w 51"/>
                  <a:gd name="T81" fmla="*/ 5 h 18"/>
                  <a:gd name="T82" fmla="*/ 5 w 51"/>
                  <a:gd name="T83" fmla="*/ 5 h 18"/>
                  <a:gd name="T84" fmla="*/ 12 w 51"/>
                  <a:gd name="T85" fmla="*/ 11 h 18"/>
                  <a:gd name="T86" fmla="*/ 25 w 51"/>
                  <a:gd name="T87" fmla="*/ 13 h 18"/>
                  <a:gd name="T88" fmla="*/ 25 w 51"/>
                  <a:gd name="T89" fmla="*/ 18 h 18"/>
                  <a:gd name="T90" fmla="*/ 11 w 51"/>
                  <a:gd name="T91" fmla="*/ 15 h 18"/>
                  <a:gd name="T92" fmla="*/ 1 w 51"/>
                  <a:gd name="T93" fmla="*/ 7 h 18"/>
                  <a:gd name="T94" fmla="*/ 0 w 51"/>
                  <a:gd name="T95" fmla="*/ 4 h 18"/>
                  <a:gd name="T96" fmla="*/ 3 w 51"/>
                  <a:gd name="T97" fmla="*/ 1 h 18"/>
                  <a:gd name="T98" fmla="*/ 3 w 51"/>
                  <a:gd name="T99" fmla="*/ 1 h 18"/>
                  <a:gd name="T100" fmla="*/ 3 w 51"/>
                  <a:gd name="T101" fmla="*/ 1 h 18"/>
                  <a:gd name="T102" fmla="*/ 6 w 51"/>
                  <a:gd name="T103" fmla="*/ 0 h 18"/>
                  <a:gd name="T104" fmla="*/ 9 w 51"/>
                  <a:gd name="T105" fmla="*/ 3 h 18"/>
                  <a:gd name="T106" fmla="*/ 9 w 51"/>
                  <a:gd name="T107" fmla="*/ 3 h 18"/>
                  <a:gd name="T108" fmla="*/ 9 w 51"/>
                  <a:gd name="T109" fmla="*/ 3 h 18"/>
                  <a:gd name="T110" fmla="*/ 15 w 51"/>
                  <a:gd name="T111" fmla="*/ 7 h 18"/>
                  <a:gd name="T112" fmla="*/ 25 w 51"/>
                  <a:gd name="T113" fmla="*/ 8 h 18"/>
                  <a:gd name="T114" fmla="*/ 25 w 51"/>
                  <a:gd name="T115"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 h="18">
                    <a:moveTo>
                      <a:pt x="25" y="13"/>
                    </a:moveTo>
                    <a:cubicBezTo>
                      <a:pt x="30" y="13"/>
                      <a:pt x="35" y="12"/>
                      <a:pt x="38" y="11"/>
                    </a:cubicBezTo>
                    <a:cubicBezTo>
                      <a:pt x="42" y="9"/>
                      <a:pt x="44" y="7"/>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4" y="7"/>
                      <a:pt x="41" y="10"/>
                      <a:pt x="38" y="11"/>
                    </a:cubicBezTo>
                    <a:cubicBezTo>
                      <a:pt x="34" y="12"/>
                      <a:pt x="30" y="13"/>
                      <a:pt x="25" y="13"/>
                    </a:cubicBezTo>
                    <a:cubicBezTo>
                      <a:pt x="25" y="13"/>
                      <a:pt x="25" y="13"/>
                      <a:pt x="25" y="13"/>
                    </a:cubicBezTo>
                    <a:cubicBezTo>
                      <a:pt x="25" y="8"/>
                      <a:pt x="25" y="8"/>
                      <a:pt x="25" y="8"/>
                    </a:cubicBezTo>
                    <a:cubicBezTo>
                      <a:pt x="25" y="8"/>
                      <a:pt x="25" y="8"/>
                      <a:pt x="25" y="8"/>
                    </a:cubicBezTo>
                    <a:cubicBezTo>
                      <a:pt x="30" y="8"/>
                      <a:pt x="33" y="8"/>
                      <a:pt x="36" y="7"/>
                    </a:cubicBezTo>
                    <a:cubicBezTo>
                      <a:pt x="39" y="5"/>
                      <a:pt x="41" y="4"/>
                      <a:pt x="41" y="3"/>
                    </a:cubicBezTo>
                    <a:cubicBezTo>
                      <a:pt x="42" y="3"/>
                      <a:pt x="42" y="3"/>
                      <a:pt x="42" y="3"/>
                    </a:cubicBezTo>
                    <a:cubicBezTo>
                      <a:pt x="42" y="3"/>
                      <a:pt x="42" y="3"/>
                      <a:pt x="42" y="3"/>
                    </a:cubicBezTo>
                    <a:cubicBezTo>
                      <a:pt x="42" y="3"/>
                      <a:pt x="42" y="3"/>
                      <a:pt x="42" y="3"/>
                    </a:cubicBezTo>
                    <a:cubicBezTo>
                      <a:pt x="42" y="1"/>
                      <a:pt x="43" y="1"/>
                      <a:pt x="44" y="0"/>
                    </a:cubicBezTo>
                    <a:cubicBezTo>
                      <a:pt x="46" y="0"/>
                      <a:pt x="47" y="0"/>
                      <a:pt x="48" y="1"/>
                    </a:cubicBezTo>
                    <a:cubicBezTo>
                      <a:pt x="48" y="1"/>
                      <a:pt x="48" y="1"/>
                      <a:pt x="48" y="1"/>
                    </a:cubicBezTo>
                    <a:cubicBezTo>
                      <a:pt x="48" y="1"/>
                      <a:pt x="48" y="1"/>
                      <a:pt x="48" y="1"/>
                    </a:cubicBezTo>
                    <a:cubicBezTo>
                      <a:pt x="48" y="1"/>
                      <a:pt x="48" y="1"/>
                      <a:pt x="48" y="1"/>
                    </a:cubicBezTo>
                    <a:cubicBezTo>
                      <a:pt x="49" y="1"/>
                      <a:pt x="50" y="3"/>
                      <a:pt x="50" y="4"/>
                    </a:cubicBezTo>
                    <a:cubicBezTo>
                      <a:pt x="51" y="5"/>
                      <a:pt x="51" y="6"/>
                      <a:pt x="50" y="7"/>
                    </a:cubicBezTo>
                    <a:cubicBezTo>
                      <a:pt x="50" y="7"/>
                      <a:pt x="50" y="7"/>
                      <a:pt x="50" y="7"/>
                    </a:cubicBezTo>
                    <a:cubicBezTo>
                      <a:pt x="48" y="11"/>
                      <a:pt x="45" y="13"/>
                      <a:pt x="40" y="15"/>
                    </a:cubicBezTo>
                    <a:cubicBezTo>
                      <a:pt x="36" y="17"/>
                      <a:pt x="31" y="18"/>
                      <a:pt x="25" y="18"/>
                    </a:cubicBezTo>
                    <a:cubicBezTo>
                      <a:pt x="25" y="18"/>
                      <a:pt x="25" y="18"/>
                      <a:pt x="25" y="18"/>
                    </a:cubicBezTo>
                    <a:cubicBezTo>
                      <a:pt x="25" y="13"/>
                      <a:pt x="25" y="13"/>
                      <a:pt x="25" y="13"/>
                    </a:cubicBezTo>
                    <a:close/>
                    <a:moveTo>
                      <a:pt x="25" y="13"/>
                    </a:moveTo>
                    <a:cubicBezTo>
                      <a:pt x="21" y="13"/>
                      <a:pt x="17" y="12"/>
                      <a:pt x="13" y="11"/>
                    </a:cubicBezTo>
                    <a:cubicBezTo>
                      <a:pt x="9" y="10"/>
                      <a:pt x="6" y="7"/>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6" y="7"/>
                      <a:pt x="9" y="9"/>
                      <a:pt x="12" y="11"/>
                    </a:cubicBezTo>
                    <a:cubicBezTo>
                      <a:pt x="16" y="12"/>
                      <a:pt x="21" y="13"/>
                      <a:pt x="25" y="13"/>
                    </a:cubicBezTo>
                    <a:cubicBezTo>
                      <a:pt x="25" y="18"/>
                      <a:pt x="25" y="18"/>
                      <a:pt x="25" y="18"/>
                    </a:cubicBezTo>
                    <a:cubicBezTo>
                      <a:pt x="20" y="18"/>
                      <a:pt x="15" y="17"/>
                      <a:pt x="11" y="15"/>
                    </a:cubicBezTo>
                    <a:cubicBezTo>
                      <a:pt x="6" y="13"/>
                      <a:pt x="3" y="11"/>
                      <a:pt x="1" y="7"/>
                    </a:cubicBezTo>
                    <a:cubicBezTo>
                      <a:pt x="0" y="6"/>
                      <a:pt x="0" y="5"/>
                      <a:pt x="0" y="4"/>
                    </a:cubicBezTo>
                    <a:cubicBezTo>
                      <a:pt x="1" y="3"/>
                      <a:pt x="2" y="1"/>
                      <a:pt x="3" y="1"/>
                    </a:cubicBezTo>
                    <a:cubicBezTo>
                      <a:pt x="3" y="1"/>
                      <a:pt x="3" y="1"/>
                      <a:pt x="3" y="1"/>
                    </a:cubicBezTo>
                    <a:cubicBezTo>
                      <a:pt x="3" y="1"/>
                      <a:pt x="3" y="1"/>
                      <a:pt x="3" y="1"/>
                    </a:cubicBezTo>
                    <a:cubicBezTo>
                      <a:pt x="4" y="0"/>
                      <a:pt x="5" y="0"/>
                      <a:pt x="6" y="0"/>
                    </a:cubicBezTo>
                    <a:cubicBezTo>
                      <a:pt x="8" y="1"/>
                      <a:pt x="9" y="1"/>
                      <a:pt x="9" y="3"/>
                    </a:cubicBezTo>
                    <a:cubicBezTo>
                      <a:pt x="9" y="3"/>
                      <a:pt x="9" y="3"/>
                      <a:pt x="9" y="3"/>
                    </a:cubicBezTo>
                    <a:cubicBezTo>
                      <a:pt x="9" y="3"/>
                      <a:pt x="9" y="3"/>
                      <a:pt x="9" y="3"/>
                    </a:cubicBezTo>
                    <a:cubicBezTo>
                      <a:pt x="10" y="4"/>
                      <a:pt x="12" y="5"/>
                      <a:pt x="15" y="7"/>
                    </a:cubicBezTo>
                    <a:cubicBezTo>
                      <a:pt x="18" y="8"/>
                      <a:pt x="21" y="8"/>
                      <a:pt x="25" y="8"/>
                    </a:cubicBezTo>
                    <a:lnTo>
                      <a:pt x="25"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6" name="Freeform 265"/>
              <p:cNvSpPr>
                <a:spLocks noEditPoints="1"/>
              </p:cNvSpPr>
              <p:nvPr/>
            </p:nvSpPr>
            <p:spPr bwMode="auto">
              <a:xfrm>
                <a:off x="8796351" y="3886223"/>
                <a:ext cx="295276" cy="150814"/>
              </a:xfrm>
              <a:custGeom>
                <a:avLst/>
                <a:gdLst>
                  <a:gd name="T0" fmla="*/ 121 w 131"/>
                  <a:gd name="T1" fmla="*/ 39 h 67"/>
                  <a:gd name="T2" fmla="*/ 121 w 131"/>
                  <a:gd name="T3" fmla="*/ 39 h 67"/>
                  <a:gd name="T4" fmla="*/ 121 w 131"/>
                  <a:gd name="T5" fmla="*/ 11 h 67"/>
                  <a:gd name="T6" fmla="*/ 111 w 131"/>
                  <a:gd name="T7" fmla="*/ 0 h 67"/>
                  <a:gd name="T8" fmla="*/ 131 w 131"/>
                  <a:gd name="T9" fmla="*/ 24 h 67"/>
                  <a:gd name="T10" fmla="*/ 124 w 131"/>
                  <a:gd name="T11" fmla="*/ 42 h 67"/>
                  <a:gd name="T12" fmla="*/ 111 w 131"/>
                  <a:gd name="T13" fmla="*/ 44 h 67"/>
                  <a:gd name="T14" fmla="*/ 117 w 131"/>
                  <a:gd name="T15" fmla="*/ 35 h 67"/>
                  <a:gd name="T16" fmla="*/ 122 w 131"/>
                  <a:gd name="T17" fmla="*/ 24 h 67"/>
                  <a:gd name="T18" fmla="*/ 111 w 131"/>
                  <a:gd name="T19" fmla="*/ 10 h 67"/>
                  <a:gd name="T20" fmla="*/ 114 w 131"/>
                  <a:gd name="T21" fmla="*/ 18 h 67"/>
                  <a:gd name="T22" fmla="*/ 114 w 131"/>
                  <a:gd name="T23" fmla="*/ 32 h 67"/>
                  <a:gd name="T24" fmla="*/ 111 w 131"/>
                  <a:gd name="T25" fmla="*/ 34 h 67"/>
                  <a:gd name="T26" fmla="*/ 66 w 131"/>
                  <a:gd name="T27" fmla="*/ 62 h 67"/>
                  <a:gd name="T28" fmla="*/ 95 w 131"/>
                  <a:gd name="T29" fmla="*/ 43 h 67"/>
                  <a:gd name="T30" fmla="*/ 98 w 131"/>
                  <a:gd name="T31" fmla="*/ 43 h 67"/>
                  <a:gd name="T32" fmla="*/ 106 w 131"/>
                  <a:gd name="T33" fmla="*/ 44 h 67"/>
                  <a:gd name="T34" fmla="*/ 111 w 131"/>
                  <a:gd name="T35" fmla="*/ 49 h 67"/>
                  <a:gd name="T36" fmla="*/ 101 w 131"/>
                  <a:gd name="T37" fmla="*/ 49 h 67"/>
                  <a:gd name="T38" fmla="*/ 80 w 131"/>
                  <a:gd name="T39" fmla="*/ 62 h 67"/>
                  <a:gd name="T40" fmla="*/ 66 w 131"/>
                  <a:gd name="T41" fmla="*/ 62 h 67"/>
                  <a:gd name="T42" fmla="*/ 107 w 131"/>
                  <a:gd name="T43" fmla="*/ 4 h 67"/>
                  <a:gd name="T44" fmla="*/ 66 w 131"/>
                  <a:gd name="T45" fmla="*/ 4 h 67"/>
                  <a:gd name="T46" fmla="*/ 107 w 131"/>
                  <a:gd name="T47" fmla="*/ 0 h 67"/>
                  <a:gd name="T48" fmla="*/ 108 w 131"/>
                  <a:gd name="T49" fmla="*/ 0 h 67"/>
                  <a:gd name="T50" fmla="*/ 111 w 131"/>
                  <a:gd name="T51" fmla="*/ 5 h 67"/>
                  <a:gd name="T52" fmla="*/ 111 w 131"/>
                  <a:gd name="T53" fmla="*/ 15 h 67"/>
                  <a:gd name="T54" fmla="*/ 109 w 131"/>
                  <a:gd name="T55" fmla="*/ 25 h 67"/>
                  <a:gd name="T56" fmla="*/ 106 w 131"/>
                  <a:gd name="T57" fmla="*/ 35 h 67"/>
                  <a:gd name="T58" fmla="*/ 111 w 131"/>
                  <a:gd name="T59" fmla="*/ 39 h 67"/>
                  <a:gd name="T60" fmla="*/ 104 w 131"/>
                  <a:gd name="T61" fmla="*/ 39 h 67"/>
                  <a:gd name="T62" fmla="*/ 100 w 131"/>
                  <a:gd name="T63" fmla="*/ 36 h 67"/>
                  <a:gd name="T64" fmla="*/ 100 w 131"/>
                  <a:gd name="T65" fmla="*/ 35 h 67"/>
                  <a:gd name="T66" fmla="*/ 106 w 131"/>
                  <a:gd name="T67" fmla="*/ 12 h 67"/>
                  <a:gd name="T68" fmla="*/ 108 w 131"/>
                  <a:gd name="T69" fmla="*/ 10 h 67"/>
                  <a:gd name="T70" fmla="*/ 109 w 131"/>
                  <a:gd name="T71" fmla="*/ 10 h 67"/>
                  <a:gd name="T72" fmla="*/ 55 w 131"/>
                  <a:gd name="T73" fmla="*/ 63 h 67"/>
                  <a:gd name="T74" fmla="*/ 66 w 131"/>
                  <a:gd name="T75" fmla="*/ 67 h 67"/>
                  <a:gd name="T76" fmla="*/ 16 w 131"/>
                  <a:gd name="T77" fmla="*/ 51 h 67"/>
                  <a:gd name="T78" fmla="*/ 0 w 131"/>
                  <a:gd name="T79" fmla="*/ 7 h 67"/>
                  <a:gd name="T80" fmla="*/ 3 w 131"/>
                  <a:gd name="T81" fmla="*/ 0 h 67"/>
                  <a:gd name="T82" fmla="*/ 66 w 131"/>
                  <a:gd name="T83" fmla="*/ 4 h 67"/>
                  <a:gd name="T84" fmla="*/ 5 w 131"/>
                  <a:gd name="T85" fmla="*/ 7 h 67"/>
                  <a:gd name="T86" fmla="*/ 20 w 131"/>
                  <a:gd name="T87" fmla="*/ 4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 h="67">
                    <a:moveTo>
                      <a:pt x="111" y="44"/>
                    </a:moveTo>
                    <a:cubicBezTo>
                      <a:pt x="115" y="43"/>
                      <a:pt x="118" y="41"/>
                      <a:pt x="121" y="39"/>
                    </a:cubicBezTo>
                    <a:cubicBezTo>
                      <a:pt x="121" y="39"/>
                      <a:pt x="121" y="39"/>
                      <a:pt x="121" y="39"/>
                    </a:cubicBezTo>
                    <a:cubicBezTo>
                      <a:pt x="121" y="39"/>
                      <a:pt x="121" y="39"/>
                      <a:pt x="121" y="39"/>
                    </a:cubicBezTo>
                    <a:cubicBezTo>
                      <a:pt x="124" y="35"/>
                      <a:pt x="126" y="30"/>
                      <a:pt x="126" y="24"/>
                    </a:cubicBezTo>
                    <a:cubicBezTo>
                      <a:pt x="126" y="19"/>
                      <a:pt x="124" y="14"/>
                      <a:pt x="121" y="11"/>
                    </a:cubicBezTo>
                    <a:cubicBezTo>
                      <a:pt x="118" y="8"/>
                      <a:pt x="115" y="6"/>
                      <a:pt x="111" y="5"/>
                    </a:cubicBezTo>
                    <a:cubicBezTo>
                      <a:pt x="111" y="0"/>
                      <a:pt x="111" y="0"/>
                      <a:pt x="111" y="0"/>
                    </a:cubicBezTo>
                    <a:cubicBezTo>
                      <a:pt x="116" y="1"/>
                      <a:pt x="121" y="4"/>
                      <a:pt x="124" y="7"/>
                    </a:cubicBezTo>
                    <a:cubicBezTo>
                      <a:pt x="129" y="12"/>
                      <a:pt x="131" y="18"/>
                      <a:pt x="131" y="24"/>
                    </a:cubicBezTo>
                    <a:cubicBezTo>
                      <a:pt x="131" y="31"/>
                      <a:pt x="129" y="38"/>
                      <a:pt x="124" y="42"/>
                    </a:cubicBezTo>
                    <a:cubicBezTo>
                      <a:pt x="124" y="42"/>
                      <a:pt x="124" y="42"/>
                      <a:pt x="124" y="42"/>
                    </a:cubicBezTo>
                    <a:cubicBezTo>
                      <a:pt x="120" y="46"/>
                      <a:pt x="116" y="48"/>
                      <a:pt x="111" y="49"/>
                    </a:cubicBezTo>
                    <a:cubicBezTo>
                      <a:pt x="111" y="44"/>
                      <a:pt x="111" y="44"/>
                      <a:pt x="111" y="44"/>
                    </a:cubicBezTo>
                    <a:close/>
                    <a:moveTo>
                      <a:pt x="111" y="39"/>
                    </a:moveTo>
                    <a:cubicBezTo>
                      <a:pt x="113" y="38"/>
                      <a:pt x="115" y="37"/>
                      <a:pt x="117" y="35"/>
                    </a:cubicBezTo>
                    <a:cubicBezTo>
                      <a:pt x="117" y="35"/>
                      <a:pt x="117" y="35"/>
                      <a:pt x="117" y="35"/>
                    </a:cubicBezTo>
                    <a:cubicBezTo>
                      <a:pt x="120" y="32"/>
                      <a:pt x="122" y="29"/>
                      <a:pt x="122" y="24"/>
                    </a:cubicBezTo>
                    <a:cubicBezTo>
                      <a:pt x="122" y="21"/>
                      <a:pt x="120" y="17"/>
                      <a:pt x="118" y="15"/>
                    </a:cubicBezTo>
                    <a:cubicBezTo>
                      <a:pt x="116" y="13"/>
                      <a:pt x="114" y="11"/>
                      <a:pt x="111" y="10"/>
                    </a:cubicBezTo>
                    <a:cubicBezTo>
                      <a:pt x="111" y="15"/>
                      <a:pt x="111" y="15"/>
                      <a:pt x="111" y="15"/>
                    </a:cubicBezTo>
                    <a:cubicBezTo>
                      <a:pt x="112" y="16"/>
                      <a:pt x="113" y="17"/>
                      <a:pt x="114" y="18"/>
                    </a:cubicBezTo>
                    <a:cubicBezTo>
                      <a:pt x="116" y="20"/>
                      <a:pt x="117" y="22"/>
                      <a:pt x="117" y="24"/>
                    </a:cubicBezTo>
                    <a:cubicBezTo>
                      <a:pt x="117" y="27"/>
                      <a:pt x="116" y="30"/>
                      <a:pt x="114" y="32"/>
                    </a:cubicBezTo>
                    <a:cubicBezTo>
                      <a:pt x="114" y="32"/>
                      <a:pt x="114" y="32"/>
                      <a:pt x="114" y="32"/>
                    </a:cubicBezTo>
                    <a:cubicBezTo>
                      <a:pt x="113" y="33"/>
                      <a:pt x="112" y="33"/>
                      <a:pt x="111" y="34"/>
                    </a:cubicBezTo>
                    <a:lnTo>
                      <a:pt x="111" y="39"/>
                    </a:lnTo>
                    <a:close/>
                    <a:moveTo>
                      <a:pt x="66" y="62"/>
                    </a:moveTo>
                    <a:cubicBezTo>
                      <a:pt x="70" y="61"/>
                      <a:pt x="74" y="59"/>
                      <a:pt x="77" y="58"/>
                    </a:cubicBezTo>
                    <a:cubicBezTo>
                      <a:pt x="84" y="54"/>
                      <a:pt x="90" y="49"/>
                      <a:pt x="95" y="43"/>
                    </a:cubicBezTo>
                    <a:cubicBezTo>
                      <a:pt x="96" y="42"/>
                      <a:pt x="97" y="42"/>
                      <a:pt x="98" y="43"/>
                    </a:cubicBezTo>
                    <a:cubicBezTo>
                      <a:pt x="98" y="43"/>
                      <a:pt x="98" y="43"/>
                      <a:pt x="98" y="43"/>
                    </a:cubicBezTo>
                    <a:cubicBezTo>
                      <a:pt x="99" y="43"/>
                      <a:pt x="101" y="44"/>
                      <a:pt x="102" y="44"/>
                    </a:cubicBezTo>
                    <a:cubicBezTo>
                      <a:pt x="104" y="44"/>
                      <a:pt x="105" y="44"/>
                      <a:pt x="106" y="44"/>
                    </a:cubicBezTo>
                    <a:cubicBezTo>
                      <a:pt x="108" y="44"/>
                      <a:pt x="109" y="44"/>
                      <a:pt x="111" y="44"/>
                    </a:cubicBezTo>
                    <a:cubicBezTo>
                      <a:pt x="111" y="49"/>
                      <a:pt x="111" y="49"/>
                      <a:pt x="111" y="49"/>
                    </a:cubicBezTo>
                    <a:cubicBezTo>
                      <a:pt x="109" y="49"/>
                      <a:pt x="108" y="49"/>
                      <a:pt x="106" y="49"/>
                    </a:cubicBezTo>
                    <a:cubicBezTo>
                      <a:pt x="105" y="49"/>
                      <a:pt x="103" y="49"/>
                      <a:pt x="101" y="49"/>
                    </a:cubicBezTo>
                    <a:cubicBezTo>
                      <a:pt x="100" y="48"/>
                      <a:pt x="99" y="48"/>
                      <a:pt x="98" y="48"/>
                    </a:cubicBezTo>
                    <a:cubicBezTo>
                      <a:pt x="93" y="54"/>
                      <a:pt x="87" y="58"/>
                      <a:pt x="80" y="62"/>
                    </a:cubicBezTo>
                    <a:cubicBezTo>
                      <a:pt x="75" y="64"/>
                      <a:pt x="70" y="66"/>
                      <a:pt x="66" y="67"/>
                    </a:cubicBezTo>
                    <a:cubicBezTo>
                      <a:pt x="66" y="62"/>
                      <a:pt x="66" y="62"/>
                      <a:pt x="66" y="62"/>
                    </a:cubicBezTo>
                    <a:close/>
                    <a:moveTo>
                      <a:pt x="111" y="5"/>
                    </a:moveTo>
                    <a:cubicBezTo>
                      <a:pt x="110" y="5"/>
                      <a:pt x="109" y="5"/>
                      <a:pt x="107" y="4"/>
                    </a:cubicBezTo>
                    <a:cubicBezTo>
                      <a:pt x="107" y="4"/>
                      <a:pt x="107" y="4"/>
                      <a:pt x="107" y="4"/>
                    </a:cubicBezTo>
                    <a:cubicBezTo>
                      <a:pt x="66" y="4"/>
                      <a:pt x="66" y="4"/>
                      <a:pt x="66" y="4"/>
                    </a:cubicBezTo>
                    <a:cubicBezTo>
                      <a:pt x="66" y="0"/>
                      <a:pt x="66" y="0"/>
                      <a:pt x="66" y="0"/>
                    </a:cubicBezTo>
                    <a:cubicBezTo>
                      <a:pt x="107" y="0"/>
                      <a:pt x="107" y="0"/>
                      <a:pt x="107" y="0"/>
                    </a:cubicBezTo>
                    <a:cubicBezTo>
                      <a:pt x="107" y="0"/>
                      <a:pt x="107" y="0"/>
                      <a:pt x="107" y="0"/>
                    </a:cubicBezTo>
                    <a:cubicBezTo>
                      <a:pt x="108" y="0"/>
                      <a:pt x="108" y="0"/>
                      <a:pt x="108" y="0"/>
                    </a:cubicBezTo>
                    <a:cubicBezTo>
                      <a:pt x="109" y="0"/>
                      <a:pt x="110" y="0"/>
                      <a:pt x="111" y="0"/>
                    </a:cubicBezTo>
                    <a:cubicBezTo>
                      <a:pt x="111" y="5"/>
                      <a:pt x="111" y="5"/>
                      <a:pt x="111" y="5"/>
                    </a:cubicBezTo>
                    <a:close/>
                    <a:moveTo>
                      <a:pt x="111" y="10"/>
                    </a:moveTo>
                    <a:cubicBezTo>
                      <a:pt x="111" y="15"/>
                      <a:pt x="111" y="15"/>
                      <a:pt x="111" y="15"/>
                    </a:cubicBezTo>
                    <a:cubicBezTo>
                      <a:pt x="111" y="15"/>
                      <a:pt x="111" y="15"/>
                      <a:pt x="111" y="15"/>
                    </a:cubicBezTo>
                    <a:cubicBezTo>
                      <a:pt x="111" y="19"/>
                      <a:pt x="110" y="22"/>
                      <a:pt x="109" y="25"/>
                    </a:cubicBezTo>
                    <a:cubicBezTo>
                      <a:pt x="108" y="28"/>
                      <a:pt x="107" y="32"/>
                      <a:pt x="106" y="35"/>
                    </a:cubicBezTo>
                    <a:cubicBezTo>
                      <a:pt x="106" y="35"/>
                      <a:pt x="106" y="35"/>
                      <a:pt x="106" y="35"/>
                    </a:cubicBezTo>
                    <a:cubicBezTo>
                      <a:pt x="108" y="35"/>
                      <a:pt x="109" y="34"/>
                      <a:pt x="111" y="34"/>
                    </a:cubicBezTo>
                    <a:cubicBezTo>
                      <a:pt x="111" y="39"/>
                      <a:pt x="111" y="39"/>
                      <a:pt x="111" y="39"/>
                    </a:cubicBezTo>
                    <a:cubicBezTo>
                      <a:pt x="109" y="39"/>
                      <a:pt x="108" y="40"/>
                      <a:pt x="106" y="40"/>
                    </a:cubicBezTo>
                    <a:cubicBezTo>
                      <a:pt x="106" y="40"/>
                      <a:pt x="105" y="39"/>
                      <a:pt x="104" y="39"/>
                    </a:cubicBezTo>
                    <a:cubicBezTo>
                      <a:pt x="103" y="39"/>
                      <a:pt x="102" y="39"/>
                      <a:pt x="102" y="39"/>
                    </a:cubicBezTo>
                    <a:cubicBezTo>
                      <a:pt x="100" y="38"/>
                      <a:pt x="100" y="37"/>
                      <a:pt x="100" y="36"/>
                    </a:cubicBezTo>
                    <a:cubicBezTo>
                      <a:pt x="100" y="36"/>
                      <a:pt x="100" y="35"/>
                      <a:pt x="100" y="35"/>
                    </a:cubicBezTo>
                    <a:cubicBezTo>
                      <a:pt x="100" y="35"/>
                      <a:pt x="100" y="35"/>
                      <a:pt x="100" y="35"/>
                    </a:cubicBezTo>
                    <a:cubicBezTo>
                      <a:pt x="102" y="32"/>
                      <a:pt x="104" y="28"/>
                      <a:pt x="105" y="24"/>
                    </a:cubicBezTo>
                    <a:cubicBezTo>
                      <a:pt x="105" y="20"/>
                      <a:pt x="106" y="16"/>
                      <a:pt x="106" y="12"/>
                    </a:cubicBezTo>
                    <a:cubicBezTo>
                      <a:pt x="106" y="12"/>
                      <a:pt x="106" y="12"/>
                      <a:pt x="106" y="12"/>
                    </a:cubicBezTo>
                    <a:cubicBezTo>
                      <a:pt x="106" y="10"/>
                      <a:pt x="107" y="10"/>
                      <a:pt x="108" y="10"/>
                    </a:cubicBezTo>
                    <a:cubicBezTo>
                      <a:pt x="108" y="10"/>
                      <a:pt x="109" y="10"/>
                      <a:pt x="109" y="10"/>
                    </a:cubicBezTo>
                    <a:cubicBezTo>
                      <a:pt x="109" y="10"/>
                      <a:pt x="109" y="10"/>
                      <a:pt x="109" y="10"/>
                    </a:cubicBezTo>
                    <a:cubicBezTo>
                      <a:pt x="109" y="10"/>
                      <a:pt x="110" y="10"/>
                      <a:pt x="111" y="10"/>
                    </a:cubicBezTo>
                    <a:close/>
                    <a:moveTo>
                      <a:pt x="55" y="63"/>
                    </a:moveTo>
                    <a:cubicBezTo>
                      <a:pt x="59" y="63"/>
                      <a:pt x="62" y="62"/>
                      <a:pt x="66" y="62"/>
                    </a:cubicBezTo>
                    <a:cubicBezTo>
                      <a:pt x="66" y="67"/>
                      <a:pt x="66" y="67"/>
                      <a:pt x="66" y="67"/>
                    </a:cubicBezTo>
                    <a:cubicBezTo>
                      <a:pt x="62" y="67"/>
                      <a:pt x="59" y="67"/>
                      <a:pt x="55" y="67"/>
                    </a:cubicBezTo>
                    <a:cubicBezTo>
                      <a:pt x="40" y="67"/>
                      <a:pt x="26" y="61"/>
                      <a:pt x="16" y="51"/>
                    </a:cubicBezTo>
                    <a:cubicBezTo>
                      <a:pt x="6" y="41"/>
                      <a:pt x="0" y="27"/>
                      <a:pt x="0" y="12"/>
                    </a:cubicBezTo>
                    <a:cubicBezTo>
                      <a:pt x="0" y="10"/>
                      <a:pt x="0" y="9"/>
                      <a:pt x="0" y="7"/>
                    </a:cubicBezTo>
                    <a:cubicBezTo>
                      <a:pt x="0" y="5"/>
                      <a:pt x="1" y="3"/>
                      <a:pt x="1" y="2"/>
                    </a:cubicBezTo>
                    <a:cubicBezTo>
                      <a:pt x="1" y="1"/>
                      <a:pt x="2" y="0"/>
                      <a:pt x="3" y="0"/>
                    </a:cubicBezTo>
                    <a:cubicBezTo>
                      <a:pt x="66" y="0"/>
                      <a:pt x="66" y="0"/>
                      <a:pt x="66" y="0"/>
                    </a:cubicBezTo>
                    <a:cubicBezTo>
                      <a:pt x="66" y="4"/>
                      <a:pt x="66" y="4"/>
                      <a:pt x="66" y="4"/>
                    </a:cubicBezTo>
                    <a:cubicBezTo>
                      <a:pt x="5" y="4"/>
                      <a:pt x="5" y="4"/>
                      <a:pt x="5" y="4"/>
                    </a:cubicBezTo>
                    <a:cubicBezTo>
                      <a:pt x="5" y="5"/>
                      <a:pt x="5" y="6"/>
                      <a:pt x="5" y="7"/>
                    </a:cubicBezTo>
                    <a:cubicBezTo>
                      <a:pt x="5" y="9"/>
                      <a:pt x="5" y="10"/>
                      <a:pt x="5" y="12"/>
                    </a:cubicBezTo>
                    <a:cubicBezTo>
                      <a:pt x="5" y="26"/>
                      <a:pt x="10" y="39"/>
                      <a:pt x="20" y="48"/>
                    </a:cubicBezTo>
                    <a:cubicBezTo>
                      <a:pt x="29" y="57"/>
                      <a:pt x="41" y="63"/>
                      <a:pt x="55"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7" name="Freeform 266"/>
              <p:cNvSpPr>
                <a:spLocks noEditPoints="1"/>
              </p:cNvSpPr>
              <p:nvPr/>
            </p:nvSpPr>
            <p:spPr bwMode="auto">
              <a:xfrm>
                <a:off x="8796351" y="4040212"/>
                <a:ext cx="268288" cy="33339"/>
              </a:xfrm>
              <a:custGeom>
                <a:avLst/>
                <a:gdLst>
                  <a:gd name="T0" fmla="*/ 59 w 119"/>
                  <a:gd name="T1" fmla="*/ 0 h 15"/>
                  <a:gd name="T2" fmla="*/ 117 w 119"/>
                  <a:gd name="T3" fmla="*/ 0 h 15"/>
                  <a:gd name="T4" fmla="*/ 119 w 119"/>
                  <a:gd name="T5" fmla="*/ 3 h 15"/>
                  <a:gd name="T6" fmla="*/ 119 w 119"/>
                  <a:gd name="T7" fmla="*/ 12 h 15"/>
                  <a:gd name="T8" fmla="*/ 117 w 119"/>
                  <a:gd name="T9" fmla="*/ 15 h 15"/>
                  <a:gd name="T10" fmla="*/ 59 w 119"/>
                  <a:gd name="T11" fmla="*/ 15 h 15"/>
                  <a:gd name="T12" fmla="*/ 59 w 119"/>
                  <a:gd name="T13" fmla="*/ 10 h 15"/>
                  <a:gd name="T14" fmla="*/ 114 w 119"/>
                  <a:gd name="T15" fmla="*/ 10 h 15"/>
                  <a:gd name="T16" fmla="*/ 114 w 119"/>
                  <a:gd name="T17" fmla="*/ 5 h 15"/>
                  <a:gd name="T18" fmla="*/ 59 w 119"/>
                  <a:gd name="T19" fmla="*/ 5 h 15"/>
                  <a:gd name="T20" fmla="*/ 59 w 119"/>
                  <a:gd name="T21" fmla="*/ 0 h 15"/>
                  <a:gd name="T22" fmla="*/ 2 w 119"/>
                  <a:gd name="T23" fmla="*/ 0 h 15"/>
                  <a:gd name="T24" fmla="*/ 59 w 119"/>
                  <a:gd name="T25" fmla="*/ 0 h 15"/>
                  <a:gd name="T26" fmla="*/ 59 w 119"/>
                  <a:gd name="T27" fmla="*/ 5 h 15"/>
                  <a:gd name="T28" fmla="*/ 5 w 119"/>
                  <a:gd name="T29" fmla="*/ 5 h 15"/>
                  <a:gd name="T30" fmla="*/ 5 w 119"/>
                  <a:gd name="T31" fmla="*/ 10 h 15"/>
                  <a:gd name="T32" fmla="*/ 59 w 119"/>
                  <a:gd name="T33" fmla="*/ 10 h 15"/>
                  <a:gd name="T34" fmla="*/ 59 w 119"/>
                  <a:gd name="T35" fmla="*/ 15 h 15"/>
                  <a:gd name="T36" fmla="*/ 2 w 119"/>
                  <a:gd name="T37" fmla="*/ 15 h 15"/>
                  <a:gd name="T38" fmla="*/ 0 w 119"/>
                  <a:gd name="T39" fmla="*/ 12 h 15"/>
                  <a:gd name="T40" fmla="*/ 0 w 119"/>
                  <a:gd name="T41" fmla="*/ 3 h 15"/>
                  <a:gd name="T42" fmla="*/ 2 w 11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9" h="15">
                    <a:moveTo>
                      <a:pt x="59" y="0"/>
                    </a:moveTo>
                    <a:cubicBezTo>
                      <a:pt x="117" y="0"/>
                      <a:pt x="117" y="0"/>
                      <a:pt x="117" y="0"/>
                    </a:cubicBezTo>
                    <a:cubicBezTo>
                      <a:pt x="118" y="0"/>
                      <a:pt x="119" y="1"/>
                      <a:pt x="119" y="3"/>
                    </a:cubicBezTo>
                    <a:cubicBezTo>
                      <a:pt x="119" y="12"/>
                      <a:pt x="119" y="12"/>
                      <a:pt x="119" y="12"/>
                    </a:cubicBezTo>
                    <a:cubicBezTo>
                      <a:pt x="119" y="13"/>
                      <a:pt x="118" y="15"/>
                      <a:pt x="117" y="15"/>
                    </a:cubicBezTo>
                    <a:cubicBezTo>
                      <a:pt x="59" y="15"/>
                      <a:pt x="59" y="15"/>
                      <a:pt x="59" y="15"/>
                    </a:cubicBezTo>
                    <a:cubicBezTo>
                      <a:pt x="59" y="10"/>
                      <a:pt x="59" y="10"/>
                      <a:pt x="59" y="10"/>
                    </a:cubicBezTo>
                    <a:cubicBezTo>
                      <a:pt x="114" y="10"/>
                      <a:pt x="114" y="10"/>
                      <a:pt x="114" y="10"/>
                    </a:cubicBezTo>
                    <a:cubicBezTo>
                      <a:pt x="114" y="5"/>
                      <a:pt x="114" y="5"/>
                      <a:pt x="114" y="5"/>
                    </a:cubicBezTo>
                    <a:cubicBezTo>
                      <a:pt x="59" y="5"/>
                      <a:pt x="59" y="5"/>
                      <a:pt x="59" y="5"/>
                    </a:cubicBezTo>
                    <a:lnTo>
                      <a:pt x="59" y="0"/>
                    </a:lnTo>
                    <a:close/>
                    <a:moveTo>
                      <a:pt x="2" y="0"/>
                    </a:moveTo>
                    <a:cubicBezTo>
                      <a:pt x="59" y="0"/>
                      <a:pt x="59" y="0"/>
                      <a:pt x="59" y="0"/>
                    </a:cubicBezTo>
                    <a:cubicBezTo>
                      <a:pt x="59" y="5"/>
                      <a:pt x="59" y="5"/>
                      <a:pt x="59" y="5"/>
                    </a:cubicBezTo>
                    <a:cubicBezTo>
                      <a:pt x="5" y="5"/>
                      <a:pt x="5" y="5"/>
                      <a:pt x="5" y="5"/>
                    </a:cubicBezTo>
                    <a:cubicBezTo>
                      <a:pt x="5" y="10"/>
                      <a:pt x="5" y="10"/>
                      <a:pt x="5" y="10"/>
                    </a:cubicBezTo>
                    <a:cubicBezTo>
                      <a:pt x="59" y="10"/>
                      <a:pt x="59" y="10"/>
                      <a:pt x="59" y="10"/>
                    </a:cubicBezTo>
                    <a:cubicBezTo>
                      <a:pt x="59" y="15"/>
                      <a:pt x="59" y="15"/>
                      <a:pt x="59" y="15"/>
                    </a:cubicBezTo>
                    <a:cubicBezTo>
                      <a:pt x="2" y="15"/>
                      <a:pt x="2" y="15"/>
                      <a:pt x="2" y="15"/>
                    </a:cubicBezTo>
                    <a:cubicBezTo>
                      <a:pt x="1" y="15"/>
                      <a:pt x="0" y="13"/>
                      <a:pt x="0" y="12"/>
                    </a:cubicBezTo>
                    <a:cubicBezTo>
                      <a:pt x="0" y="3"/>
                      <a:pt x="0" y="3"/>
                      <a:pt x="0" y="3"/>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8" name="Freeform 268"/>
              <p:cNvSpPr>
                <a:spLocks noEditPoints="1"/>
              </p:cNvSpPr>
              <p:nvPr/>
            </p:nvSpPr>
            <p:spPr bwMode="auto">
              <a:xfrm>
                <a:off x="8924938" y="3765572"/>
                <a:ext cx="50801" cy="120651"/>
              </a:xfrm>
              <a:custGeom>
                <a:avLst/>
                <a:gdLst>
                  <a:gd name="T0" fmla="*/ 12 w 23"/>
                  <a:gd name="T1" fmla="*/ 47 h 53"/>
                  <a:gd name="T2" fmla="*/ 17 w 23"/>
                  <a:gd name="T3" fmla="*/ 42 h 53"/>
                  <a:gd name="T4" fmla="*/ 18 w 23"/>
                  <a:gd name="T5" fmla="*/ 32 h 53"/>
                  <a:gd name="T6" fmla="*/ 14 w 23"/>
                  <a:gd name="T7" fmla="*/ 24 h 53"/>
                  <a:gd name="T8" fmla="*/ 13 w 23"/>
                  <a:gd name="T9" fmla="*/ 22 h 53"/>
                  <a:gd name="T10" fmla="*/ 12 w 23"/>
                  <a:gd name="T11" fmla="*/ 19 h 53"/>
                  <a:gd name="T12" fmla="*/ 12 w 23"/>
                  <a:gd name="T13" fmla="*/ 12 h 53"/>
                  <a:gd name="T14" fmla="*/ 13 w 23"/>
                  <a:gd name="T15" fmla="*/ 10 h 53"/>
                  <a:gd name="T16" fmla="*/ 15 w 23"/>
                  <a:gd name="T17" fmla="*/ 7 h 53"/>
                  <a:gd name="T18" fmla="*/ 14 w 23"/>
                  <a:gd name="T19" fmla="*/ 6 h 53"/>
                  <a:gd name="T20" fmla="*/ 14 w 23"/>
                  <a:gd name="T21" fmla="*/ 6 h 53"/>
                  <a:gd name="T22" fmla="*/ 13 w 23"/>
                  <a:gd name="T23" fmla="*/ 5 h 53"/>
                  <a:gd name="T24" fmla="*/ 12 w 23"/>
                  <a:gd name="T25" fmla="*/ 5 h 53"/>
                  <a:gd name="T26" fmla="*/ 12 w 23"/>
                  <a:gd name="T27" fmla="*/ 0 h 53"/>
                  <a:gd name="T28" fmla="*/ 16 w 23"/>
                  <a:gd name="T29" fmla="*/ 1 h 53"/>
                  <a:gd name="T30" fmla="*/ 18 w 23"/>
                  <a:gd name="T31" fmla="*/ 3 h 53"/>
                  <a:gd name="T32" fmla="*/ 18 w 23"/>
                  <a:gd name="T33" fmla="*/ 4 h 53"/>
                  <a:gd name="T34" fmla="*/ 19 w 23"/>
                  <a:gd name="T35" fmla="*/ 6 h 53"/>
                  <a:gd name="T36" fmla="*/ 16 w 23"/>
                  <a:gd name="T37" fmla="*/ 14 h 53"/>
                  <a:gd name="T38" fmla="*/ 16 w 23"/>
                  <a:gd name="T39" fmla="*/ 16 h 53"/>
                  <a:gd name="T40" fmla="*/ 17 w 23"/>
                  <a:gd name="T41" fmla="*/ 19 h 53"/>
                  <a:gd name="T42" fmla="*/ 18 w 23"/>
                  <a:gd name="T43" fmla="*/ 22 h 53"/>
                  <a:gd name="T44" fmla="*/ 22 w 23"/>
                  <a:gd name="T45" fmla="*/ 31 h 53"/>
                  <a:gd name="T46" fmla="*/ 21 w 23"/>
                  <a:gd name="T47" fmla="*/ 44 h 53"/>
                  <a:gd name="T48" fmla="*/ 12 w 23"/>
                  <a:gd name="T49" fmla="*/ 52 h 53"/>
                  <a:gd name="T50" fmla="*/ 12 w 23"/>
                  <a:gd name="T51" fmla="*/ 52 h 53"/>
                  <a:gd name="T52" fmla="*/ 12 w 23"/>
                  <a:gd name="T53" fmla="*/ 47 h 53"/>
                  <a:gd name="T54" fmla="*/ 12 w 23"/>
                  <a:gd name="T55" fmla="*/ 32 h 53"/>
                  <a:gd name="T56" fmla="*/ 12 w 23"/>
                  <a:gd name="T57" fmla="*/ 40 h 53"/>
                  <a:gd name="T58" fmla="*/ 12 w 23"/>
                  <a:gd name="T59" fmla="*/ 32 h 53"/>
                  <a:gd name="T60" fmla="*/ 9 w 23"/>
                  <a:gd name="T61" fmla="*/ 41 h 53"/>
                  <a:gd name="T62" fmla="*/ 7 w 23"/>
                  <a:gd name="T63" fmla="*/ 44 h 53"/>
                  <a:gd name="T64" fmla="*/ 7 w 23"/>
                  <a:gd name="T65" fmla="*/ 45 h 53"/>
                  <a:gd name="T66" fmla="*/ 8 w 23"/>
                  <a:gd name="T67" fmla="*/ 46 h 53"/>
                  <a:gd name="T68" fmla="*/ 11 w 23"/>
                  <a:gd name="T69" fmla="*/ 47 h 53"/>
                  <a:gd name="T70" fmla="*/ 12 w 23"/>
                  <a:gd name="T71" fmla="*/ 47 h 53"/>
                  <a:gd name="T72" fmla="*/ 12 w 23"/>
                  <a:gd name="T73" fmla="*/ 52 h 53"/>
                  <a:gd name="T74" fmla="*/ 4 w 23"/>
                  <a:gd name="T75" fmla="*/ 50 h 53"/>
                  <a:gd name="T76" fmla="*/ 3 w 23"/>
                  <a:gd name="T77" fmla="*/ 47 h 53"/>
                  <a:gd name="T78" fmla="*/ 2 w 23"/>
                  <a:gd name="T79" fmla="*/ 44 h 53"/>
                  <a:gd name="T80" fmla="*/ 8 w 23"/>
                  <a:gd name="T81" fmla="*/ 37 h 53"/>
                  <a:gd name="T82" fmla="*/ 7 w 23"/>
                  <a:gd name="T83" fmla="*/ 34 h 53"/>
                  <a:gd name="T84" fmla="*/ 3 w 23"/>
                  <a:gd name="T85" fmla="*/ 26 h 53"/>
                  <a:gd name="T86" fmla="*/ 1 w 23"/>
                  <a:gd name="T87" fmla="*/ 22 h 53"/>
                  <a:gd name="T88" fmla="*/ 1 w 23"/>
                  <a:gd name="T89" fmla="*/ 22 h 53"/>
                  <a:gd name="T90" fmla="*/ 1 w 23"/>
                  <a:gd name="T91" fmla="*/ 22 h 53"/>
                  <a:gd name="T92" fmla="*/ 1 w 23"/>
                  <a:gd name="T93" fmla="*/ 10 h 53"/>
                  <a:gd name="T94" fmla="*/ 8 w 23"/>
                  <a:gd name="T95" fmla="*/ 1 h 53"/>
                  <a:gd name="T96" fmla="*/ 12 w 23"/>
                  <a:gd name="T97" fmla="*/ 0 h 53"/>
                  <a:gd name="T98" fmla="*/ 12 w 23"/>
                  <a:gd name="T99" fmla="*/ 5 h 53"/>
                  <a:gd name="T100" fmla="*/ 10 w 23"/>
                  <a:gd name="T101" fmla="*/ 5 h 53"/>
                  <a:gd name="T102" fmla="*/ 5 w 23"/>
                  <a:gd name="T103" fmla="*/ 11 h 53"/>
                  <a:gd name="T104" fmla="*/ 6 w 23"/>
                  <a:gd name="T105" fmla="*/ 21 h 53"/>
                  <a:gd name="T106" fmla="*/ 6 w 23"/>
                  <a:gd name="T107" fmla="*/ 21 h 53"/>
                  <a:gd name="T108" fmla="*/ 7 w 23"/>
                  <a:gd name="T109" fmla="*/ 23 h 53"/>
                  <a:gd name="T110" fmla="*/ 12 w 23"/>
                  <a:gd name="T111" fmla="*/ 32 h 53"/>
                  <a:gd name="T112" fmla="*/ 12 w 23"/>
                  <a:gd name="T113" fmla="*/ 40 h 53"/>
                  <a:gd name="T114" fmla="*/ 9 w 23"/>
                  <a:gd name="T115" fmla="*/ 41 h 53"/>
                  <a:gd name="T116" fmla="*/ 12 w 23"/>
                  <a:gd name="T117" fmla="*/ 19 h 53"/>
                  <a:gd name="T118" fmla="*/ 12 w 23"/>
                  <a:gd name="T119" fmla="*/ 12 h 53"/>
                  <a:gd name="T120" fmla="*/ 11 w 23"/>
                  <a:gd name="T121" fmla="*/ 17 h 53"/>
                  <a:gd name="T122" fmla="*/ 12 w 23"/>
                  <a:gd name="T12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 h="53">
                    <a:moveTo>
                      <a:pt x="12" y="47"/>
                    </a:moveTo>
                    <a:cubicBezTo>
                      <a:pt x="14" y="46"/>
                      <a:pt x="16" y="44"/>
                      <a:pt x="17" y="42"/>
                    </a:cubicBezTo>
                    <a:cubicBezTo>
                      <a:pt x="18" y="39"/>
                      <a:pt x="18" y="35"/>
                      <a:pt x="18" y="32"/>
                    </a:cubicBezTo>
                    <a:cubicBezTo>
                      <a:pt x="17" y="29"/>
                      <a:pt x="16" y="27"/>
                      <a:pt x="14" y="24"/>
                    </a:cubicBezTo>
                    <a:cubicBezTo>
                      <a:pt x="14" y="23"/>
                      <a:pt x="13" y="22"/>
                      <a:pt x="13" y="22"/>
                    </a:cubicBezTo>
                    <a:cubicBezTo>
                      <a:pt x="12" y="21"/>
                      <a:pt x="12" y="20"/>
                      <a:pt x="12" y="19"/>
                    </a:cubicBezTo>
                    <a:cubicBezTo>
                      <a:pt x="12" y="12"/>
                      <a:pt x="12" y="12"/>
                      <a:pt x="12" y="12"/>
                    </a:cubicBezTo>
                    <a:cubicBezTo>
                      <a:pt x="12" y="11"/>
                      <a:pt x="12" y="11"/>
                      <a:pt x="13" y="10"/>
                    </a:cubicBezTo>
                    <a:cubicBezTo>
                      <a:pt x="14" y="10"/>
                      <a:pt x="15" y="8"/>
                      <a:pt x="15" y="7"/>
                    </a:cubicBezTo>
                    <a:cubicBezTo>
                      <a:pt x="15" y="7"/>
                      <a:pt x="14" y="6"/>
                      <a:pt x="14" y="6"/>
                    </a:cubicBezTo>
                    <a:cubicBezTo>
                      <a:pt x="14" y="6"/>
                      <a:pt x="14" y="6"/>
                      <a:pt x="14" y="6"/>
                    </a:cubicBezTo>
                    <a:cubicBezTo>
                      <a:pt x="14" y="6"/>
                      <a:pt x="14" y="5"/>
                      <a:pt x="13" y="5"/>
                    </a:cubicBezTo>
                    <a:cubicBezTo>
                      <a:pt x="13" y="5"/>
                      <a:pt x="12" y="4"/>
                      <a:pt x="12" y="5"/>
                    </a:cubicBezTo>
                    <a:cubicBezTo>
                      <a:pt x="12" y="0"/>
                      <a:pt x="12" y="0"/>
                      <a:pt x="12" y="0"/>
                    </a:cubicBezTo>
                    <a:cubicBezTo>
                      <a:pt x="13" y="0"/>
                      <a:pt x="15" y="0"/>
                      <a:pt x="16" y="1"/>
                    </a:cubicBezTo>
                    <a:cubicBezTo>
                      <a:pt x="17" y="2"/>
                      <a:pt x="18" y="3"/>
                      <a:pt x="18" y="3"/>
                    </a:cubicBezTo>
                    <a:cubicBezTo>
                      <a:pt x="18" y="4"/>
                      <a:pt x="18" y="4"/>
                      <a:pt x="18" y="4"/>
                    </a:cubicBezTo>
                    <a:cubicBezTo>
                      <a:pt x="19" y="4"/>
                      <a:pt x="19" y="5"/>
                      <a:pt x="19" y="6"/>
                    </a:cubicBezTo>
                    <a:cubicBezTo>
                      <a:pt x="20" y="9"/>
                      <a:pt x="19" y="12"/>
                      <a:pt x="16" y="14"/>
                    </a:cubicBezTo>
                    <a:cubicBezTo>
                      <a:pt x="16" y="15"/>
                      <a:pt x="16" y="15"/>
                      <a:pt x="16" y="16"/>
                    </a:cubicBezTo>
                    <a:cubicBezTo>
                      <a:pt x="16" y="17"/>
                      <a:pt x="17" y="18"/>
                      <a:pt x="17" y="19"/>
                    </a:cubicBezTo>
                    <a:cubicBezTo>
                      <a:pt x="17" y="20"/>
                      <a:pt x="18" y="21"/>
                      <a:pt x="18" y="22"/>
                    </a:cubicBezTo>
                    <a:cubicBezTo>
                      <a:pt x="20" y="24"/>
                      <a:pt x="21" y="27"/>
                      <a:pt x="22" y="31"/>
                    </a:cubicBezTo>
                    <a:cubicBezTo>
                      <a:pt x="23" y="35"/>
                      <a:pt x="23" y="40"/>
                      <a:pt x="21" y="44"/>
                    </a:cubicBezTo>
                    <a:cubicBezTo>
                      <a:pt x="20" y="47"/>
                      <a:pt x="17" y="50"/>
                      <a:pt x="12" y="52"/>
                    </a:cubicBezTo>
                    <a:cubicBezTo>
                      <a:pt x="12" y="52"/>
                      <a:pt x="12" y="52"/>
                      <a:pt x="12" y="52"/>
                    </a:cubicBezTo>
                    <a:cubicBezTo>
                      <a:pt x="12" y="47"/>
                      <a:pt x="12" y="47"/>
                      <a:pt x="12" y="47"/>
                    </a:cubicBezTo>
                    <a:close/>
                    <a:moveTo>
                      <a:pt x="12" y="32"/>
                    </a:moveTo>
                    <a:cubicBezTo>
                      <a:pt x="12" y="40"/>
                      <a:pt x="12" y="40"/>
                      <a:pt x="12" y="40"/>
                    </a:cubicBezTo>
                    <a:cubicBezTo>
                      <a:pt x="13" y="38"/>
                      <a:pt x="12" y="35"/>
                      <a:pt x="12" y="32"/>
                    </a:cubicBezTo>
                    <a:close/>
                    <a:moveTo>
                      <a:pt x="9" y="41"/>
                    </a:moveTo>
                    <a:cubicBezTo>
                      <a:pt x="8" y="42"/>
                      <a:pt x="7" y="43"/>
                      <a:pt x="7" y="44"/>
                    </a:cubicBezTo>
                    <a:cubicBezTo>
                      <a:pt x="7" y="44"/>
                      <a:pt x="7" y="45"/>
                      <a:pt x="7" y="45"/>
                    </a:cubicBezTo>
                    <a:cubicBezTo>
                      <a:pt x="7" y="46"/>
                      <a:pt x="8" y="46"/>
                      <a:pt x="8" y="46"/>
                    </a:cubicBezTo>
                    <a:cubicBezTo>
                      <a:pt x="9" y="47"/>
                      <a:pt x="9" y="47"/>
                      <a:pt x="11" y="47"/>
                    </a:cubicBezTo>
                    <a:cubicBezTo>
                      <a:pt x="11" y="47"/>
                      <a:pt x="11" y="47"/>
                      <a:pt x="12" y="47"/>
                    </a:cubicBezTo>
                    <a:cubicBezTo>
                      <a:pt x="12" y="52"/>
                      <a:pt x="12" y="52"/>
                      <a:pt x="12" y="52"/>
                    </a:cubicBezTo>
                    <a:cubicBezTo>
                      <a:pt x="8" y="53"/>
                      <a:pt x="6" y="51"/>
                      <a:pt x="4" y="50"/>
                    </a:cubicBezTo>
                    <a:cubicBezTo>
                      <a:pt x="4" y="49"/>
                      <a:pt x="3" y="48"/>
                      <a:pt x="3" y="47"/>
                    </a:cubicBezTo>
                    <a:cubicBezTo>
                      <a:pt x="2" y="46"/>
                      <a:pt x="2" y="45"/>
                      <a:pt x="2" y="44"/>
                    </a:cubicBezTo>
                    <a:cubicBezTo>
                      <a:pt x="3" y="41"/>
                      <a:pt x="4" y="38"/>
                      <a:pt x="8" y="37"/>
                    </a:cubicBezTo>
                    <a:cubicBezTo>
                      <a:pt x="8" y="37"/>
                      <a:pt x="7" y="35"/>
                      <a:pt x="7" y="34"/>
                    </a:cubicBezTo>
                    <a:cubicBezTo>
                      <a:pt x="6" y="31"/>
                      <a:pt x="4" y="28"/>
                      <a:pt x="3" y="26"/>
                    </a:cubicBezTo>
                    <a:cubicBezTo>
                      <a:pt x="2" y="24"/>
                      <a:pt x="2" y="23"/>
                      <a:pt x="1" y="22"/>
                    </a:cubicBezTo>
                    <a:cubicBezTo>
                      <a:pt x="1" y="22"/>
                      <a:pt x="1" y="22"/>
                      <a:pt x="1" y="22"/>
                    </a:cubicBezTo>
                    <a:cubicBezTo>
                      <a:pt x="1" y="22"/>
                      <a:pt x="1" y="22"/>
                      <a:pt x="1" y="22"/>
                    </a:cubicBezTo>
                    <a:cubicBezTo>
                      <a:pt x="0" y="18"/>
                      <a:pt x="0" y="14"/>
                      <a:pt x="1" y="10"/>
                    </a:cubicBezTo>
                    <a:cubicBezTo>
                      <a:pt x="2" y="6"/>
                      <a:pt x="4" y="3"/>
                      <a:pt x="8" y="1"/>
                    </a:cubicBezTo>
                    <a:cubicBezTo>
                      <a:pt x="9" y="0"/>
                      <a:pt x="10" y="0"/>
                      <a:pt x="12" y="0"/>
                    </a:cubicBezTo>
                    <a:cubicBezTo>
                      <a:pt x="12" y="5"/>
                      <a:pt x="12" y="5"/>
                      <a:pt x="12" y="5"/>
                    </a:cubicBezTo>
                    <a:cubicBezTo>
                      <a:pt x="11" y="5"/>
                      <a:pt x="11" y="5"/>
                      <a:pt x="10" y="5"/>
                    </a:cubicBezTo>
                    <a:cubicBezTo>
                      <a:pt x="8" y="7"/>
                      <a:pt x="6" y="9"/>
                      <a:pt x="5" y="11"/>
                    </a:cubicBezTo>
                    <a:cubicBezTo>
                      <a:pt x="5" y="14"/>
                      <a:pt x="5" y="18"/>
                      <a:pt x="6" y="21"/>
                    </a:cubicBezTo>
                    <a:cubicBezTo>
                      <a:pt x="6" y="21"/>
                      <a:pt x="6" y="21"/>
                      <a:pt x="6" y="21"/>
                    </a:cubicBezTo>
                    <a:cubicBezTo>
                      <a:pt x="6" y="21"/>
                      <a:pt x="7" y="22"/>
                      <a:pt x="7" y="23"/>
                    </a:cubicBezTo>
                    <a:cubicBezTo>
                      <a:pt x="9" y="26"/>
                      <a:pt x="10" y="29"/>
                      <a:pt x="12" y="32"/>
                    </a:cubicBezTo>
                    <a:cubicBezTo>
                      <a:pt x="12" y="40"/>
                      <a:pt x="12" y="40"/>
                      <a:pt x="12" y="40"/>
                    </a:cubicBezTo>
                    <a:cubicBezTo>
                      <a:pt x="11" y="40"/>
                      <a:pt x="10" y="41"/>
                      <a:pt x="9" y="41"/>
                    </a:cubicBezTo>
                    <a:close/>
                    <a:moveTo>
                      <a:pt x="12" y="19"/>
                    </a:moveTo>
                    <a:cubicBezTo>
                      <a:pt x="12" y="12"/>
                      <a:pt x="12" y="12"/>
                      <a:pt x="12" y="12"/>
                    </a:cubicBezTo>
                    <a:cubicBezTo>
                      <a:pt x="11" y="13"/>
                      <a:pt x="11" y="15"/>
                      <a:pt x="11" y="17"/>
                    </a:cubicBezTo>
                    <a:cubicBezTo>
                      <a:pt x="11" y="17"/>
                      <a:pt x="11" y="18"/>
                      <a:pt x="1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9" name="Freeform 269"/>
              <p:cNvSpPr>
                <a:spLocks noEditPoints="1"/>
              </p:cNvSpPr>
              <p:nvPr/>
            </p:nvSpPr>
            <p:spPr bwMode="auto">
              <a:xfrm>
                <a:off x="8890014" y="3101993"/>
                <a:ext cx="109538" cy="107950"/>
              </a:xfrm>
              <a:custGeom>
                <a:avLst/>
                <a:gdLst>
                  <a:gd name="T0" fmla="*/ 24 w 48"/>
                  <a:gd name="T1" fmla="*/ 0 h 48"/>
                  <a:gd name="T2" fmla="*/ 41 w 48"/>
                  <a:gd name="T3" fmla="*/ 7 h 48"/>
                  <a:gd name="T4" fmla="*/ 41 w 48"/>
                  <a:gd name="T5" fmla="*/ 7 h 48"/>
                  <a:gd name="T6" fmla="*/ 48 w 48"/>
                  <a:gd name="T7" fmla="*/ 24 h 48"/>
                  <a:gd name="T8" fmla="*/ 41 w 48"/>
                  <a:gd name="T9" fmla="*/ 41 h 48"/>
                  <a:gd name="T10" fmla="*/ 41 w 48"/>
                  <a:gd name="T11" fmla="*/ 41 h 48"/>
                  <a:gd name="T12" fmla="*/ 24 w 48"/>
                  <a:gd name="T13" fmla="*/ 48 h 48"/>
                  <a:gd name="T14" fmla="*/ 24 w 48"/>
                  <a:gd name="T15" fmla="*/ 43 h 48"/>
                  <a:gd name="T16" fmla="*/ 37 w 48"/>
                  <a:gd name="T17" fmla="*/ 37 h 48"/>
                  <a:gd name="T18" fmla="*/ 37 w 48"/>
                  <a:gd name="T19" fmla="*/ 37 h 48"/>
                  <a:gd name="T20" fmla="*/ 37 w 48"/>
                  <a:gd name="T21" fmla="*/ 37 h 48"/>
                  <a:gd name="T22" fmla="*/ 43 w 48"/>
                  <a:gd name="T23" fmla="*/ 24 h 48"/>
                  <a:gd name="T24" fmla="*/ 37 w 48"/>
                  <a:gd name="T25" fmla="*/ 11 h 48"/>
                  <a:gd name="T26" fmla="*/ 37 w 48"/>
                  <a:gd name="T27" fmla="*/ 11 h 48"/>
                  <a:gd name="T28" fmla="*/ 24 w 48"/>
                  <a:gd name="T29" fmla="*/ 5 h 48"/>
                  <a:gd name="T30" fmla="*/ 24 w 48"/>
                  <a:gd name="T31" fmla="*/ 0 h 48"/>
                  <a:gd name="T32" fmla="*/ 24 w 48"/>
                  <a:gd name="T33" fmla="*/ 0 h 48"/>
                  <a:gd name="T34" fmla="*/ 24 w 48"/>
                  <a:gd name="T35" fmla="*/ 0 h 48"/>
                  <a:gd name="T36" fmla="*/ 24 w 48"/>
                  <a:gd name="T37" fmla="*/ 5 h 48"/>
                  <a:gd name="T38" fmla="*/ 24 w 48"/>
                  <a:gd name="T39" fmla="*/ 5 h 48"/>
                  <a:gd name="T40" fmla="*/ 11 w 48"/>
                  <a:gd name="T41" fmla="*/ 11 h 48"/>
                  <a:gd name="T42" fmla="*/ 5 w 48"/>
                  <a:gd name="T43" fmla="*/ 24 h 48"/>
                  <a:gd name="T44" fmla="*/ 11 w 48"/>
                  <a:gd name="T45" fmla="*/ 37 h 48"/>
                  <a:gd name="T46" fmla="*/ 24 w 48"/>
                  <a:gd name="T47" fmla="*/ 43 h 48"/>
                  <a:gd name="T48" fmla="*/ 24 w 48"/>
                  <a:gd name="T49" fmla="*/ 43 h 48"/>
                  <a:gd name="T50" fmla="*/ 24 w 48"/>
                  <a:gd name="T51" fmla="*/ 48 h 48"/>
                  <a:gd name="T52" fmla="*/ 24 w 48"/>
                  <a:gd name="T53" fmla="*/ 48 h 48"/>
                  <a:gd name="T54" fmla="*/ 7 w 48"/>
                  <a:gd name="T55" fmla="*/ 41 h 48"/>
                  <a:gd name="T56" fmla="*/ 0 w 48"/>
                  <a:gd name="T57" fmla="*/ 24 h 48"/>
                  <a:gd name="T58" fmla="*/ 7 w 48"/>
                  <a:gd name="T59" fmla="*/ 7 h 48"/>
                  <a:gd name="T60" fmla="*/ 24 w 48"/>
                  <a:gd name="T6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48">
                    <a:moveTo>
                      <a:pt x="24" y="0"/>
                    </a:moveTo>
                    <a:cubicBezTo>
                      <a:pt x="30" y="0"/>
                      <a:pt x="36" y="3"/>
                      <a:pt x="41" y="7"/>
                    </a:cubicBezTo>
                    <a:cubicBezTo>
                      <a:pt x="41" y="7"/>
                      <a:pt x="41" y="7"/>
                      <a:pt x="41" y="7"/>
                    </a:cubicBezTo>
                    <a:cubicBezTo>
                      <a:pt x="45" y="12"/>
                      <a:pt x="48" y="18"/>
                      <a:pt x="48" y="24"/>
                    </a:cubicBezTo>
                    <a:cubicBezTo>
                      <a:pt x="48" y="31"/>
                      <a:pt x="45" y="36"/>
                      <a:pt x="41" y="41"/>
                    </a:cubicBezTo>
                    <a:cubicBezTo>
                      <a:pt x="41" y="41"/>
                      <a:pt x="41" y="41"/>
                      <a:pt x="41" y="41"/>
                    </a:cubicBezTo>
                    <a:cubicBezTo>
                      <a:pt x="36" y="45"/>
                      <a:pt x="30" y="48"/>
                      <a:pt x="24" y="48"/>
                    </a:cubicBezTo>
                    <a:cubicBezTo>
                      <a:pt x="24" y="43"/>
                      <a:pt x="24" y="43"/>
                      <a:pt x="24" y="43"/>
                    </a:cubicBezTo>
                    <a:cubicBezTo>
                      <a:pt x="29" y="43"/>
                      <a:pt x="34" y="41"/>
                      <a:pt x="37" y="37"/>
                    </a:cubicBezTo>
                    <a:cubicBezTo>
                      <a:pt x="37" y="37"/>
                      <a:pt x="37" y="37"/>
                      <a:pt x="37" y="37"/>
                    </a:cubicBezTo>
                    <a:cubicBezTo>
                      <a:pt x="37" y="37"/>
                      <a:pt x="37" y="37"/>
                      <a:pt x="37" y="37"/>
                    </a:cubicBezTo>
                    <a:cubicBezTo>
                      <a:pt x="41" y="34"/>
                      <a:pt x="43" y="29"/>
                      <a:pt x="43" y="24"/>
                    </a:cubicBezTo>
                    <a:cubicBezTo>
                      <a:pt x="43" y="19"/>
                      <a:pt x="41" y="14"/>
                      <a:pt x="37" y="11"/>
                    </a:cubicBezTo>
                    <a:cubicBezTo>
                      <a:pt x="37" y="11"/>
                      <a:pt x="37" y="11"/>
                      <a:pt x="37" y="11"/>
                    </a:cubicBezTo>
                    <a:cubicBezTo>
                      <a:pt x="34" y="7"/>
                      <a:pt x="29" y="5"/>
                      <a:pt x="24" y="5"/>
                    </a:cubicBezTo>
                    <a:lnTo>
                      <a:pt x="24" y="0"/>
                    </a:lnTo>
                    <a:close/>
                    <a:moveTo>
                      <a:pt x="24" y="0"/>
                    </a:moveTo>
                    <a:cubicBezTo>
                      <a:pt x="24" y="0"/>
                      <a:pt x="24" y="0"/>
                      <a:pt x="24" y="0"/>
                    </a:cubicBezTo>
                    <a:cubicBezTo>
                      <a:pt x="24" y="5"/>
                      <a:pt x="24" y="5"/>
                      <a:pt x="24" y="5"/>
                    </a:cubicBezTo>
                    <a:cubicBezTo>
                      <a:pt x="24" y="5"/>
                      <a:pt x="24" y="5"/>
                      <a:pt x="24" y="5"/>
                    </a:cubicBezTo>
                    <a:cubicBezTo>
                      <a:pt x="19" y="5"/>
                      <a:pt x="14" y="7"/>
                      <a:pt x="11" y="11"/>
                    </a:cubicBezTo>
                    <a:cubicBezTo>
                      <a:pt x="7" y="14"/>
                      <a:pt x="5" y="19"/>
                      <a:pt x="5" y="24"/>
                    </a:cubicBezTo>
                    <a:cubicBezTo>
                      <a:pt x="5" y="29"/>
                      <a:pt x="7" y="34"/>
                      <a:pt x="11" y="37"/>
                    </a:cubicBezTo>
                    <a:cubicBezTo>
                      <a:pt x="14" y="41"/>
                      <a:pt x="19" y="43"/>
                      <a:pt x="24" y="43"/>
                    </a:cubicBezTo>
                    <a:cubicBezTo>
                      <a:pt x="24" y="43"/>
                      <a:pt x="24" y="43"/>
                      <a:pt x="24" y="43"/>
                    </a:cubicBezTo>
                    <a:cubicBezTo>
                      <a:pt x="24" y="48"/>
                      <a:pt x="24" y="48"/>
                      <a:pt x="24" y="48"/>
                    </a:cubicBezTo>
                    <a:cubicBezTo>
                      <a:pt x="24" y="48"/>
                      <a:pt x="24" y="48"/>
                      <a:pt x="24" y="48"/>
                    </a:cubicBezTo>
                    <a:cubicBezTo>
                      <a:pt x="17" y="48"/>
                      <a:pt x="12" y="45"/>
                      <a:pt x="7" y="41"/>
                    </a:cubicBezTo>
                    <a:cubicBezTo>
                      <a:pt x="3" y="36"/>
                      <a:pt x="0" y="31"/>
                      <a:pt x="0" y="24"/>
                    </a:cubicBezTo>
                    <a:cubicBezTo>
                      <a:pt x="0" y="18"/>
                      <a:pt x="3" y="12"/>
                      <a:pt x="7" y="7"/>
                    </a:cubicBezTo>
                    <a:cubicBezTo>
                      <a:pt x="12" y="3"/>
                      <a:pt x="17"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0" name="Freeform 270"/>
              <p:cNvSpPr>
                <a:spLocks noEditPoints="1"/>
              </p:cNvSpPr>
              <p:nvPr/>
            </p:nvSpPr>
            <p:spPr bwMode="auto">
              <a:xfrm>
                <a:off x="8639188" y="3192482"/>
                <a:ext cx="468314" cy="363540"/>
              </a:xfrm>
              <a:custGeom>
                <a:avLst/>
                <a:gdLst>
                  <a:gd name="T0" fmla="*/ 137 w 207"/>
                  <a:gd name="T1" fmla="*/ 18 h 161"/>
                  <a:gd name="T2" fmla="*/ 144 w 207"/>
                  <a:gd name="T3" fmla="*/ 15 h 161"/>
                  <a:gd name="T4" fmla="*/ 196 w 207"/>
                  <a:gd name="T5" fmla="*/ 7 h 161"/>
                  <a:gd name="T6" fmla="*/ 167 w 207"/>
                  <a:gd name="T7" fmla="*/ 56 h 161"/>
                  <a:gd name="T8" fmla="*/ 137 w 207"/>
                  <a:gd name="T9" fmla="*/ 32 h 161"/>
                  <a:gd name="T10" fmla="*/ 137 w 207"/>
                  <a:gd name="T11" fmla="*/ 30 h 161"/>
                  <a:gd name="T12" fmla="*/ 194 w 207"/>
                  <a:gd name="T13" fmla="*/ 12 h 161"/>
                  <a:gd name="T14" fmla="*/ 163 w 207"/>
                  <a:gd name="T15" fmla="*/ 36 h 161"/>
                  <a:gd name="T16" fmla="*/ 142 w 207"/>
                  <a:gd name="T17" fmla="*/ 100 h 161"/>
                  <a:gd name="T18" fmla="*/ 146 w 207"/>
                  <a:gd name="T19" fmla="*/ 97 h 161"/>
                  <a:gd name="T20" fmla="*/ 147 w 207"/>
                  <a:gd name="T21" fmla="*/ 160 h 161"/>
                  <a:gd name="T22" fmla="*/ 137 w 207"/>
                  <a:gd name="T23" fmla="*/ 18 h 161"/>
                  <a:gd name="T24" fmla="*/ 104 w 207"/>
                  <a:gd name="T25" fmla="*/ 0 h 161"/>
                  <a:gd name="T26" fmla="*/ 106 w 207"/>
                  <a:gd name="T27" fmla="*/ 0 h 161"/>
                  <a:gd name="T28" fmla="*/ 104 w 207"/>
                  <a:gd name="T29" fmla="*/ 92 h 161"/>
                  <a:gd name="T30" fmla="*/ 126 w 207"/>
                  <a:gd name="T31" fmla="*/ 109 h 161"/>
                  <a:gd name="T32" fmla="*/ 137 w 207"/>
                  <a:gd name="T33" fmla="*/ 161 h 161"/>
                  <a:gd name="T34" fmla="*/ 121 w 207"/>
                  <a:gd name="T35" fmla="*/ 111 h 161"/>
                  <a:gd name="T36" fmla="*/ 137 w 207"/>
                  <a:gd name="T37" fmla="*/ 97 h 161"/>
                  <a:gd name="T38" fmla="*/ 136 w 207"/>
                  <a:gd name="T39" fmla="*/ 35 h 161"/>
                  <a:gd name="T40" fmla="*/ 137 w 207"/>
                  <a:gd name="T41" fmla="*/ 30 h 161"/>
                  <a:gd name="T42" fmla="*/ 137 w 207"/>
                  <a:gd name="T43" fmla="*/ 30 h 161"/>
                  <a:gd name="T44" fmla="*/ 112 w 207"/>
                  <a:gd name="T45" fmla="*/ 75 h 161"/>
                  <a:gd name="T46" fmla="*/ 137 w 207"/>
                  <a:gd name="T47" fmla="*/ 97 h 161"/>
                  <a:gd name="T48" fmla="*/ 70 w 207"/>
                  <a:gd name="T49" fmla="*/ 0 h 161"/>
                  <a:gd name="T50" fmla="*/ 70 w 207"/>
                  <a:gd name="T51" fmla="*/ 16 h 161"/>
                  <a:gd name="T52" fmla="*/ 101 w 207"/>
                  <a:gd name="T53" fmla="*/ 19 h 161"/>
                  <a:gd name="T54" fmla="*/ 73 w 207"/>
                  <a:gd name="T55" fmla="*/ 111 h 161"/>
                  <a:gd name="T56" fmla="*/ 70 w 207"/>
                  <a:gd name="T57" fmla="*/ 106 h 161"/>
                  <a:gd name="T58" fmla="*/ 76 w 207"/>
                  <a:gd name="T59" fmla="*/ 76 h 161"/>
                  <a:gd name="T60" fmla="*/ 70 w 207"/>
                  <a:gd name="T61" fmla="*/ 22 h 161"/>
                  <a:gd name="T62" fmla="*/ 70 w 207"/>
                  <a:gd name="T63" fmla="*/ 132 h 161"/>
                  <a:gd name="T64" fmla="*/ 99 w 207"/>
                  <a:gd name="T65" fmla="*/ 94 h 161"/>
                  <a:gd name="T66" fmla="*/ 100 w 207"/>
                  <a:gd name="T67" fmla="*/ 89 h 161"/>
                  <a:gd name="T68" fmla="*/ 98 w 207"/>
                  <a:gd name="T69" fmla="*/ 88 h 161"/>
                  <a:gd name="T70" fmla="*/ 70 w 207"/>
                  <a:gd name="T71" fmla="*/ 127 h 161"/>
                  <a:gd name="T72" fmla="*/ 38 w 207"/>
                  <a:gd name="T73" fmla="*/ 54 h 161"/>
                  <a:gd name="T74" fmla="*/ 31 w 207"/>
                  <a:gd name="T75" fmla="*/ 53 h 161"/>
                  <a:gd name="T76" fmla="*/ 28 w 207"/>
                  <a:gd name="T77" fmla="*/ 61 h 161"/>
                  <a:gd name="T78" fmla="*/ 6 w 207"/>
                  <a:gd name="T79" fmla="*/ 94 h 161"/>
                  <a:gd name="T80" fmla="*/ 56 w 207"/>
                  <a:gd name="T81" fmla="*/ 75 h 161"/>
                  <a:gd name="T82" fmla="*/ 51 w 207"/>
                  <a:gd name="T83" fmla="*/ 68 h 161"/>
                  <a:gd name="T84" fmla="*/ 50 w 207"/>
                  <a:gd name="T85" fmla="*/ 61 h 161"/>
                  <a:gd name="T86" fmla="*/ 48 w 207"/>
                  <a:gd name="T87" fmla="*/ 58 h 161"/>
                  <a:gd name="T88" fmla="*/ 69 w 207"/>
                  <a:gd name="T89" fmla="*/ 16 h 161"/>
                  <a:gd name="T90" fmla="*/ 54 w 207"/>
                  <a:gd name="T91" fmla="*/ 57 h 161"/>
                  <a:gd name="T92" fmla="*/ 57 w 207"/>
                  <a:gd name="T93" fmla="*/ 68 h 161"/>
                  <a:gd name="T94" fmla="*/ 62 w 207"/>
                  <a:gd name="T95" fmla="*/ 75 h 161"/>
                  <a:gd name="T96" fmla="*/ 43 w 207"/>
                  <a:gd name="T97" fmla="*/ 115 h 161"/>
                  <a:gd name="T98" fmla="*/ 57 w 207"/>
                  <a:gd name="T99" fmla="*/ 118 h 161"/>
                  <a:gd name="T100" fmla="*/ 70 w 207"/>
                  <a:gd name="T101" fmla="*/ 106 h 161"/>
                  <a:gd name="T102" fmla="*/ 62 w 207"/>
                  <a:gd name="T103" fmla="*/ 120 h 161"/>
                  <a:gd name="T104" fmla="*/ 53 w 207"/>
                  <a:gd name="T105" fmla="*/ 124 h 161"/>
                  <a:gd name="T106" fmla="*/ 30 w 207"/>
                  <a:gd name="T107" fmla="*/ 130 h 161"/>
                  <a:gd name="T108" fmla="*/ 28 w 207"/>
                  <a:gd name="T109" fmla="*/ 135 h 161"/>
                  <a:gd name="T110" fmla="*/ 26 w 207"/>
                  <a:gd name="T111" fmla="*/ 110 h 161"/>
                  <a:gd name="T112" fmla="*/ 30 w 207"/>
                  <a:gd name="T113" fmla="*/ 109 h 161"/>
                  <a:gd name="T114" fmla="*/ 17 w 207"/>
                  <a:gd name="T115" fmla="*/ 56 h 161"/>
                  <a:gd name="T116" fmla="*/ 26 w 207"/>
                  <a:gd name="T117" fmla="*/ 55 h 161"/>
                  <a:gd name="T118" fmla="*/ 35 w 207"/>
                  <a:gd name="T119" fmla="*/ 49 h 161"/>
                  <a:gd name="T120" fmla="*/ 70 w 207"/>
                  <a:gd name="T12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 h="161">
                    <a:moveTo>
                      <a:pt x="163" y="36"/>
                    </a:moveTo>
                    <a:cubicBezTo>
                      <a:pt x="141" y="19"/>
                      <a:pt x="141" y="19"/>
                      <a:pt x="141" y="19"/>
                    </a:cubicBezTo>
                    <a:cubicBezTo>
                      <a:pt x="137" y="18"/>
                      <a:pt x="137" y="18"/>
                      <a:pt x="137" y="18"/>
                    </a:cubicBezTo>
                    <a:cubicBezTo>
                      <a:pt x="137" y="12"/>
                      <a:pt x="137" y="12"/>
                      <a:pt x="137" y="12"/>
                    </a:cubicBezTo>
                    <a:cubicBezTo>
                      <a:pt x="143" y="15"/>
                      <a:pt x="143" y="15"/>
                      <a:pt x="143" y="15"/>
                    </a:cubicBezTo>
                    <a:cubicBezTo>
                      <a:pt x="144" y="15"/>
                      <a:pt x="144" y="15"/>
                      <a:pt x="144" y="15"/>
                    </a:cubicBezTo>
                    <a:cubicBezTo>
                      <a:pt x="165" y="31"/>
                      <a:pt x="165" y="31"/>
                      <a:pt x="165" y="31"/>
                    </a:cubicBezTo>
                    <a:cubicBezTo>
                      <a:pt x="193" y="7"/>
                      <a:pt x="193" y="7"/>
                      <a:pt x="193" y="7"/>
                    </a:cubicBezTo>
                    <a:cubicBezTo>
                      <a:pt x="194" y="6"/>
                      <a:pt x="195" y="6"/>
                      <a:pt x="196" y="7"/>
                    </a:cubicBezTo>
                    <a:cubicBezTo>
                      <a:pt x="207" y="19"/>
                      <a:pt x="207" y="19"/>
                      <a:pt x="207" y="19"/>
                    </a:cubicBezTo>
                    <a:cubicBezTo>
                      <a:pt x="207" y="20"/>
                      <a:pt x="207" y="21"/>
                      <a:pt x="206" y="22"/>
                    </a:cubicBezTo>
                    <a:cubicBezTo>
                      <a:pt x="167" y="56"/>
                      <a:pt x="167" y="56"/>
                      <a:pt x="167" y="56"/>
                    </a:cubicBezTo>
                    <a:cubicBezTo>
                      <a:pt x="166" y="57"/>
                      <a:pt x="165" y="57"/>
                      <a:pt x="164" y="56"/>
                    </a:cubicBezTo>
                    <a:cubicBezTo>
                      <a:pt x="137" y="36"/>
                      <a:pt x="137" y="36"/>
                      <a:pt x="137" y="36"/>
                    </a:cubicBezTo>
                    <a:cubicBezTo>
                      <a:pt x="137" y="32"/>
                      <a:pt x="137" y="32"/>
                      <a:pt x="137" y="32"/>
                    </a:cubicBezTo>
                    <a:cubicBezTo>
                      <a:pt x="138" y="33"/>
                      <a:pt x="138" y="33"/>
                      <a:pt x="138" y="33"/>
                    </a:cubicBezTo>
                    <a:cubicBezTo>
                      <a:pt x="138" y="32"/>
                      <a:pt x="138" y="31"/>
                      <a:pt x="137" y="30"/>
                    </a:cubicBezTo>
                    <a:cubicBezTo>
                      <a:pt x="137" y="30"/>
                      <a:pt x="137" y="30"/>
                      <a:pt x="137" y="30"/>
                    </a:cubicBezTo>
                    <a:cubicBezTo>
                      <a:pt x="165" y="51"/>
                      <a:pt x="165" y="51"/>
                      <a:pt x="165" y="51"/>
                    </a:cubicBezTo>
                    <a:cubicBezTo>
                      <a:pt x="201" y="20"/>
                      <a:pt x="201" y="20"/>
                      <a:pt x="201" y="20"/>
                    </a:cubicBezTo>
                    <a:cubicBezTo>
                      <a:pt x="194" y="12"/>
                      <a:pt x="194" y="12"/>
                      <a:pt x="194" y="12"/>
                    </a:cubicBezTo>
                    <a:cubicBezTo>
                      <a:pt x="166" y="36"/>
                      <a:pt x="166" y="36"/>
                      <a:pt x="166" y="36"/>
                    </a:cubicBezTo>
                    <a:cubicBezTo>
                      <a:pt x="165" y="37"/>
                      <a:pt x="164" y="37"/>
                      <a:pt x="163" y="36"/>
                    </a:cubicBezTo>
                    <a:cubicBezTo>
                      <a:pt x="163" y="36"/>
                      <a:pt x="163" y="36"/>
                      <a:pt x="163" y="36"/>
                    </a:cubicBezTo>
                    <a:close/>
                    <a:moveTo>
                      <a:pt x="137" y="156"/>
                    </a:moveTo>
                    <a:cubicBezTo>
                      <a:pt x="145" y="155"/>
                      <a:pt x="145" y="155"/>
                      <a:pt x="145" y="155"/>
                    </a:cubicBezTo>
                    <a:cubicBezTo>
                      <a:pt x="142" y="100"/>
                      <a:pt x="142" y="100"/>
                      <a:pt x="142" y="100"/>
                    </a:cubicBezTo>
                    <a:cubicBezTo>
                      <a:pt x="137" y="97"/>
                      <a:pt x="137" y="97"/>
                      <a:pt x="137" y="97"/>
                    </a:cubicBezTo>
                    <a:cubicBezTo>
                      <a:pt x="137" y="91"/>
                      <a:pt x="137" y="91"/>
                      <a:pt x="137" y="91"/>
                    </a:cubicBezTo>
                    <a:cubicBezTo>
                      <a:pt x="146" y="97"/>
                      <a:pt x="146" y="97"/>
                      <a:pt x="146" y="97"/>
                    </a:cubicBezTo>
                    <a:cubicBezTo>
                      <a:pt x="146" y="97"/>
                      <a:pt x="146" y="98"/>
                      <a:pt x="147" y="98"/>
                    </a:cubicBezTo>
                    <a:cubicBezTo>
                      <a:pt x="149" y="158"/>
                      <a:pt x="149" y="158"/>
                      <a:pt x="149" y="158"/>
                    </a:cubicBezTo>
                    <a:cubicBezTo>
                      <a:pt x="150" y="159"/>
                      <a:pt x="149" y="160"/>
                      <a:pt x="147" y="160"/>
                    </a:cubicBezTo>
                    <a:cubicBezTo>
                      <a:pt x="137" y="161"/>
                      <a:pt x="137" y="161"/>
                      <a:pt x="137" y="161"/>
                    </a:cubicBezTo>
                    <a:lnTo>
                      <a:pt x="137" y="156"/>
                    </a:lnTo>
                    <a:close/>
                    <a:moveTo>
                      <a:pt x="137" y="18"/>
                    </a:moveTo>
                    <a:cubicBezTo>
                      <a:pt x="105" y="5"/>
                      <a:pt x="105" y="5"/>
                      <a:pt x="105" y="5"/>
                    </a:cubicBezTo>
                    <a:cubicBezTo>
                      <a:pt x="104" y="5"/>
                      <a:pt x="104" y="5"/>
                      <a:pt x="104" y="5"/>
                    </a:cubicBezTo>
                    <a:cubicBezTo>
                      <a:pt x="104" y="0"/>
                      <a:pt x="104" y="0"/>
                      <a:pt x="104" y="0"/>
                    </a:cubicBezTo>
                    <a:cubicBezTo>
                      <a:pt x="105" y="0"/>
                      <a:pt x="105" y="0"/>
                      <a:pt x="105" y="0"/>
                    </a:cubicBezTo>
                    <a:cubicBezTo>
                      <a:pt x="105" y="0"/>
                      <a:pt x="105" y="0"/>
                      <a:pt x="105" y="0"/>
                    </a:cubicBezTo>
                    <a:cubicBezTo>
                      <a:pt x="105" y="0"/>
                      <a:pt x="106" y="0"/>
                      <a:pt x="106" y="0"/>
                    </a:cubicBezTo>
                    <a:cubicBezTo>
                      <a:pt x="137" y="12"/>
                      <a:pt x="137" y="12"/>
                      <a:pt x="137" y="12"/>
                    </a:cubicBezTo>
                    <a:cubicBezTo>
                      <a:pt x="137" y="18"/>
                      <a:pt x="137" y="18"/>
                      <a:pt x="137" y="18"/>
                    </a:cubicBezTo>
                    <a:close/>
                    <a:moveTo>
                      <a:pt x="104" y="92"/>
                    </a:moveTo>
                    <a:cubicBezTo>
                      <a:pt x="125" y="108"/>
                      <a:pt x="125" y="108"/>
                      <a:pt x="125" y="108"/>
                    </a:cubicBezTo>
                    <a:cubicBezTo>
                      <a:pt x="126" y="108"/>
                      <a:pt x="126" y="109"/>
                      <a:pt x="126" y="109"/>
                    </a:cubicBezTo>
                    <a:cubicBezTo>
                      <a:pt x="126" y="109"/>
                      <a:pt x="126" y="109"/>
                      <a:pt x="126" y="109"/>
                    </a:cubicBezTo>
                    <a:cubicBezTo>
                      <a:pt x="128" y="156"/>
                      <a:pt x="128" y="156"/>
                      <a:pt x="128" y="156"/>
                    </a:cubicBezTo>
                    <a:cubicBezTo>
                      <a:pt x="137" y="156"/>
                      <a:pt x="137" y="156"/>
                      <a:pt x="137" y="156"/>
                    </a:cubicBezTo>
                    <a:cubicBezTo>
                      <a:pt x="137" y="161"/>
                      <a:pt x="137" y="161"/>
                      <a:pt x="137" y="161"/>
                    </a:cubicBezTo>
                    <a:cubicBezTo>
                      <a:pt x="126" y="161"/>
                      <a:pt x="126" y="161"/>
                      <a:pt x="126" y="161"/>
                    </a:cubicBezTo>
                    <a:cubicBezTo>
                      <a:pt x="125" y="161"/>
                      <a:pt x="124" y="160"/>
                      <a:pt x="124" y="159"/>
                    </a:cubicBezTo>
                    <a:cubicBezTo>
                      <a:pt x="121" y="111"/>
                      <a:pt x="121" y="111"/>
                      <a:pt x="121" y="111"/>
                    </a:cubicBezTo>
                    <a:cubicBezTo>
                      <a:pt x="104" y="98"/>
                      <a:pt x="104" y="98"/>
                      <a:pt x="104" y="98"/>
                    </a:cubicBezTo>
                    <a:cubicBezTo>
                      <a:pt x="104" y="92"/>
                      <a:pt x="104" y="92"/>
                      <a:pt x="104" y="92"/>
                    </a:cubicBezTo>
                    <a:close/>
                    <a:moveTo>
                      <a:pt x="137" y="97"/>
                    </a:moveTo>
                    <a:cubicBezTo>
                      <a:pt x="137" y="91"/>
                      <a:pt x="137" y="91"/>
                      <a:pt x="137" y="91"/>
                    </a:cubicBezTo>
                    <a:cubicBezTo>
                      <a:pt x="117" y="75"/>
                      <a:pt x="117" y="75"/>
                      <a:pt x="117" y="75"/>
                    </a:cubicBezTo>
                    <a:cubicBezTo>
                      <a:pt x="136" y="35"/>
                      <a:pt x="136" y="35"/>
                      <a:pt x="136" y="35"/>
                    </a:cubicBezTo>
                    <a:cubicBezTo>
                      <a:pt x="137" y="36"/>
                      <a:pt x="137" y="36"/>
                      <a:pt x="137" y="36"/>
                    </a:cubicBezTo>
                    <a:cubicBezTo>
                      <a:pt x="137" y="32"/>
                      <a:pt x="137" y="32"/>
                      <a:pt x="137" y="32"/>
                    </a:cubicBezTo>
                    <a:cubicBezTo>
                      <a:pt x="137" y="30"/>
                      <a:pt x="137" y="30"/>
                      <a:pt x="137" y="30"/>
                    </a:cubicBezTo>
                    <a:cubicBezTo>
                      <a:pt x="137" y="30"/>
                      <a:pt x="137" y="30"/>
                      <a:pt x="137" y="30"/>
                    </a:cubicBezTo>
                    <a:cubicBezTo>
                      <a:pt x="137" y="30"/>
                      <a:pt x="137" y="30"/>
                      <a:pt x="137" y="30"/>
                    </a:cubicBezTo>
                    <a:cubicBezTo>
                      <a:pt x="137" y="30"/>
                      <a:pt x="137" y="30"/>
                      <a:pt x="137" y="30"/>
                    </a:cubicBezTo>
                    <a:cubicBezTo>
                      <a:pt x="137" y="30"/>
                      <a:pt x="137" y="29"/>
                      <a:pt x="136" y="29"/>
                    </a:cubicBezTo>
                    <a:cubicBezTo>
                      <a:pt x="135" y="29"/>
                      <a:pt x="134" y="29"/>
                      <a:pt x="133" y="30"/>
                    </a:cubicBezTo>
                    <a:cubicBezTo>
                      <a:pt x="112" y="75"/>
                      <a:pt x="112" y="75"/>
                      <a:pt x="112" y="75"/>
                    </a:cubicBezTo>
                    <a:cubicBezTo>
                      <a:pt x="112" y="75"/>
                      <a:pt x="112" y="75"/>
                      <a:pt x="112" y="75"/>
                    </a:cubicBezTo>
                    <a:cubicBezTo>
                      <a:pt x="111" y="76"/>
                      <a:pt x="111" y="77"/>
                      <a:pt x="112" y="78"/>
                    </a:cubicBezTo>
                    <a:lnTo>
                      <a:pt x="137" y="97"/>
                    </a:lnTo>
                    <a:close/>
                    <a:moveTo>
                      <a:pt x="104" y="5"/>
                    </a:moveTo>
                    <a:cubicBezTo>
                      <a:pt x="70" y="5"/>
                      <a:pt x="70" y="5"/>
                      <a:pt x="70" y="5"/>
                    </a:cubicBezTo>
                    <a:cubicBezTo>
                      <a:pt x="70" y="0"/>
                      <a:pt x="70" y="0"/>
                      <a:pt x="70" y="0"/>
                    </a:cubicBezTo>
                    <a:cubicBezTo>
                      <a:pt x="104" y="0"/>
                      <a:pt x="104" y="0"/>
                      <a:pt x="104" y="0"/>
                    </a:cubicBezTo>
                    <a:cubicBezTo>
                      <a:pt x="104" y="5"/>
                      <a:pt x="104" y="5"/>
                      <a:pt x="104" y="5"/>
                    </a:cubicBezTo>
                    <a:close/>
                    <a:moveTo>
                      <a:pt x="70" y="16"/>
                    </a:moveTo>
                    <a:cubicBezTo>
                      <a:pt x="99" y="16"/>
                      <a:pt x="99" y="16"/>
                      <a:pt x="99" y="16"/>
                    </a:cubicBezTo>
                    <a:cubicBezTo>
                      <a:pt x="101" y="16"/>
                      <a:pt x="102" y="17"/>
                      <a:pt x="102" y="18"/>
                    </a:cubicBezTo>
                    <a:cubicBezTo>
                      <a:pt x="102" y="18"/>
                      <a:pt x="102" y="19"/>
                      <a:pt x="101" y="19"/>
                    </a:cubicBezTo>
                    <a:cubicBezTo>
                      <a:pt x="80" y="77"/>
                      <a:pt x="80" y="77"/>
                      <a:pt x="80" y="77"/>
                    </a:cubicBezTo>
                    <a:cubicBezTo>
                      <a:pt x="75" y="109"/>
                      <a:pt x="75" y="109"/>
                      <a:pt x="75" y="109"/>
                    </a:cubicBezTo>
                    <a:cubicBezTo>
                      <a:pt x="75" y="110"/>
                      <a:pt x="74" y="111"/>
                      <a:pt x="73" y="111"/>
                    </a:cubicBezTo>
                    <a:cubicBezTo>
                      <a:pt x="73" y="111"/>
                      <a:pt x="73" y="111"/>
                      <a:pt x="73" y="111"/>
                    </a:cubicBezTo>
                    <a:cubicBezTo>
                      <a:pt x="70" y="111"/>
                      <a:pt x="70" y="111"/>
                      <a:pt x="70" y="111"/>
                    </a:cubicBezTo>
                    <a:cubicBezTo>
                      <a:pt x="70" y="106"/>
                      <a:pt x="70" y="106"/>
                      <a:pt x="70" y="106"/>
                    </a:cubicBezTo>
                    <a:cubicBezTo>
                      <a:pt x="71" y="106"/>
                      <a:pt x="71" y="106"/>
                      <a:pt x="71" y="106"/>
                    </a:cubicBezTo>
                    <a:cubicBezTo>
                      <a:pt x="76" y="76"/>
                      <a:pt x="76" y="76"/>
                      <a:pt x="76" y="76"/>
                    </a:cubicBezTo>
                    <a:cubicBezTo>
                      <a:pt x="76" y="76"/>
                      <a:pt x="76" y="76"/>
                      <a:pt x="76" y="76"/>
                    </a:cubicBezTo>
                    <a:cubicBezTo>
                      <a:pt x="96" y="20"/>
                      <a:pt x="96" y="20"/>
                      <a:pt x="96" y="20"/>
                    </a:cubicBezTo>
                    <a:cubicBezTo>
                      <a:pt x="70" y="20"/>
                      <a:pt x="70" y="20"/>
                      <a:pt x="70" y="20"/>
                    </a:cubicBezTo>
                    <a:cubicBezTo>
                      <a:pt x="70" y="22"/>
                      <a:pt x="70" y="22"/>
                      <a:pt x="70" y="22"/>
                    </a:cubicBezTo>
                    <a:cubicBezTo>
                      <a:pt x="70" y="16"/>
                      <a:pt x="70" y="16"/>
                      <a:pt x="70" y="16"/>
                    </a:cubicBezTo>
                    <a:close/>
                    <a:moveTo>
                      <a:pt x="70" y="127"/>
                    </a:moveTo>
                    <a:cubicBezTo>
                      <a:pt x="70" y="132"/>
                      <a:pt x="70" y="132"/>
                      <a:pt x="70" y="132"/>
                    </a:cubicBezTo>
                    <a:cubicBezTo>
                      <a:pt x="91" y="131"/>
                      <a:pt x="91" y="131"/>
                      <a:pt x="91" y="131"/>
                    </a:cubicBezTo>
                    <a:cubicBezTo>
                      <a:pt x="92" y="130"/>
                      <a:pt x="93" y="130"/>
                      <a:pt x="93" y="128"/>
                    </a:cubicBezTo>
                    <a:cubicBezTo>
                      <a:pt x="99" y="94"/>
                      <a:pt x="99" y="94"/>
                      <a:pt x="99" y="94"/>
                    </a:cubicBezTo>
                    <a:cubicBezTo>
                      <a:pt x="104" y="98"/>
                      <a:pt x="104" y="98"/>
                      <a:pt x="104" y="98"/>
                    </a:cubicBezTo>
                    <a:cubicBezTo>
                      <a:pt x="104" y="92"/>
                      <a:pt x="104" y="92"/>
                      <a:pt x="104" y="92"/>
                    </a:cubicBezTo>
                    <a:cubicBezTo>
                      <a:pt x="100" y="89"/>
                      <a:pt x="100" y="89"/>
                      <a:pt x="100" y="89"/>
                    </a:cubicBezTo>
                    <a:cubicBezTo>
                      <a:pt x="100" y="89"/>
                      <a:pt x="100" y="89"/>
                      <a:pt x="100" y="89"/>
                    </a:cubicBezTo>
                    <a:cubicBezTo>
                      <a:pt x="99" y="88"/>
                      <a:pt x="99" y="88"/>
                      <a:pt x="99" y="88"/>
                    </a:cubicBezTo>
                    <a:cubicBezTo>
                      <a:pt x="98" y="88"/>
                      <a:pt x="98" y="88"/>
                      <a:pt x="98" y="88"/>
                    </a:cubicBezTo>
                    <a:cubicBezTo>
                      <a:pt x="96" y="87"/>
                      <a:pt x="95" y="88"/>
                      <a:pt x="95" y="90"/>
                    </a:cubicBezTo>
                    <a:cubicBezTo>
                      <a:pt x="89" y="126"/>
                      <a:pt x="89" y="126"/>
                      <a:pt x="89" y="126"/>
                    </a:cubicBezTo>
                    <a:lnTo>
                      <a:pt x="70" y="127"/>
                    </a:lnTo>
                    <a:close/>
                    <a:moveTo>
                      <a:pt x="70" y="5"/>
                    </a:moveTo>
                    <a:cubicBezTo>
                      <a:pt x="60" y="5"/>
                      <a:pt x="60" y="5"/>
                      <a:pt x="60" y="5"/>
                    </a:cubicBezTo>
                    <a:cubicBezTo>
                      <a:pt x="38" y="54"/>
                      <a:pt x="38" y="54"/>
                      <a:pt x="38" y="54"/>
                    </a:cubicBezTo>
                    <a:cubicBezTo>
                      <a:pt x="38" y="55"/>
                      <a:pt x="36" y="55"/>
                      <a:pt x="35" y="55"/>
                    </a:cubicBezTo>
                    <a:cubicBezTo>
                      <a:pt x="35" y="55"/>
                      <a:pt x="35" y="55"/>
                      <a:pt x="35" y="55"/>
                    </a:cubicBezTo>
                    <a:cubicBezTo>
                      <a:pt x="31" y="53"/>
                      <a:pt x="31" y="53"/>
                      <a:pt x="31" y="53"/>
                    </a:cubicBezTo>
                    <a:cubicBezTo>
                      <a:pt x="30" y="57"/>
                      <a:pt x="30" y="57"/>
                      <a:pt x="30" y="57"/>
                    </a:cubicBezTo>
                    <a:cubicBezTo>
                      <a:pt x="29" y="59"/>
                      <a:pt x="29" y="59"/>
                      <a:pt x="29" y="59"/>
                    </a:cubicBezTo>
                    <a:cubicBezTo>
                      <a:pt x="28" y="61"/>
                      <a:pt x="28" y="61"/>
                      <a:pt x="28" y="61"/>
                    </a:cubicBezTo>
                    <a:cubicBezTo>
                      <a:pt x="28" y="62"/>
                      <a:pt x="26" y="63"/>
                      <a:pt x="25" y="62"/>
                    </a:cubicBezTo>
                    <a:cubicBezTo>
                      <a:pt x="20" y="60"/>
                      <a:pt x="20" y="60"/>
                      <a:pt x="20" y="60"/>
                    </a:cubicBezTo>
                    <a:cubicBezTo>
                      <a:pt x="6" y="94"/>
                      <a:pt x="6" y="94"/>
                      <a:pt x="6" y="94"/>
                    </a:cubicBezTo>
                    <a:cubicBezTo>
                      <a:pt x="41" y="109"/>
                      <a:pt x="41" y="109"/>
                      <a:pt x="41" y="109"/>
                    </a:cubicBezTo>
                    <a:cubicBezTo>
                      <a:pt x="42" y="109"/>
                      <a:pt x="42" y="109"/>
                      <a:pt x="42" y="109"/>
                    </a:cubicBezTo>
                    <a:cubicBezTo>
                      <a:pt x="56" y="75"/>
                      <a:pt x="56" y="75"/>
                      <a:pt x="56" y="75"/>
                    </a:cubicBezTo>
                    <a:cubicBezTo>
                      <a:pt x="52" y="73"/>
                      <a:pt x="52" y="73"/>
                      <a:pt x="52" y="73"/>
                    </a:cubicBezTo>
                    <a:cubicBezTo>
                      <a:pt x="50" y="73"/>
                      <a:pt x="50" y="71"/>
                      <a:pt x="50" y="70"/>
                    </a:cubicBezTo>
                    <a:cubicBezTo>
                      <a:pt x="51" y="68"/>
                      <a:pt x="51" y="68"/>
                      <a:pt x="51" y="68"/>
                    </a:cubicBezTo>
                    <a:cubicBezTo>
                      <a:pt x="52" y="66"/>
                      <a:pt x="52" y="66"/>
                      <a:pt x="52" y="66"/>
                    </a:cubicBezTo>
                    <a:cubicBezTo>
                      <a:pt x="54" y="62"/>
                      <a:pt x="54" y="62"/>
                      <a:pt x="54" y="62"/>
                    </a:cubicBezTo>
                    <a:cubicBezTo>
                      <a:pt x="50" y="61"/>
                      <a:pt x="50" y="61"/>
                      <a:pt x="50" y="61"/>
                    </a:cubicBezTo>
                    <a:cubicBezTo>
                      <a:pt x="49" y="60"/>
                      <a:pt x="48" y="59"/>
                      <a:pt x="48" y="58"/>
                    </a:cubicBezTo>
                    <a:cubicBezTo>
                      <a:pt x="48" y="58"/>
                      <a:pt x="48" y="58"/>
                      <a:pt x="48" y="58"/>
                    </a:cubicBezTo>
                    <a:cubicBezTo>
                      <a:pt x="48" y="58"/>
                      <a:pt x="48" y="58"/>
                      <a:pt x="48" y="58"/>
                    </a:cubicBezTo>
                    <a:cubicBezTo>
                      <a:pt x="66" y="17"/>
                      <a:pt x="66" y="17"/>
                      <a:pt x="66" y="17"/>
                    </a:cubicBezTo>
                    <a:cubicBezTo>
                      <a:pt x="67" y="16"/>
                      <a:pt x="68" y="16"/>
                      <a:pt x="69" y="16"/>
                    </a:cubicBezTo>
                    <a:cubicBezTo>
                      <a:pt x="69" y="16"/>
                      <a:pt x="69" y="16"/>
                      <a:pt x="69" y="16"/>
                    </a:cubicBezTo>
                    <a:cubicBezTo>
                      <a:pt x="70" y="16"/>
                      <a:pt x="70" y="16"/>
                      <a:pt x="70" y="16"/>
                    </a:cubicBezTo>
                    <a:cubicBezTo>
                      <a:pt x="70" y="22"/>
                      <a:pt x="70" y="22"/>
                      <a:pt x="70" y="22"/>
                    </a:cubicBezTo>
                    <a:cubicBezTo>
                      <a:pt x="54" y="57"/>
                      <a:pt x="54" y="57"/>
                      <a:pt x="54" y="57"/>
                    </a:cubicBezTo>
                    <a:cubicBezTo>
                      <a:pt x="58" y="59"/>
                      <a:pt x="58" y="59"/>
                      <a:pt x="58" y="59"/>
                    </a:cubicBezTo>
                    <a:cubicBezTo>
                      <a:pt x="59" y="59"/>
                      <a:pt x="59" y="61"/>
                      <a:pt x="59" y="62"/>
                    </a:cubicBezTo>
                    <a:cubicBezTo>
                      <a:pt x="57" y="68"/>
                      <a:pt x="57" y="68"/>
                      <a:pt x="57" y="68"/>
                    </a:cubicBezTo>
                    <a:cubicBezTo>
                      <a:pt x="56" y="70"/>
                      <a:pt x="56" y="70"/>
                      <a:pt x="56" y="70"/>
                    </a:cubicBezTo>
                    <a:cubicBezTo>
                      <a:pt x="60" y="72"/>
                      <a:pt x="60" y="72"/>
                      <a:pt x="60" y="72"/>
                    </a:cubicBezTo>
                    <a:cubicBezTo>
                      <a:pt x="61" y="72"/>
                      <a:pt x="62" y="74"/>
                      <a:pt x="62" y="75"/>
                    </a:cubicBezTo>
                    <a:cubicBezTo>
                      <a:pt x="46" y="112"/>
                      <a:pt x="46" y="112"/>
                      <a:pt x="46" y="112"/>
                    </a:cubicBezTo>
                    <a:cubicBezTo>
                      <a:pt x="46" y="113"/>
                      <a:pt x="46" y="113"/>
                      <a:pt x="46" y="113"/>
                    </a:cubicBezTo>
                    <a:cubicBezTo>
                      <a:pt x="45" y="114"/>
                      <a:pt x="44" y="115"/>
                      <a:pt x="43" y="115"/>
                    </a:cubicBezTo>
                    <a:cubicBezTo>
                      <a:pt x="54" y="119"/>
                      <a:pt x="54" y="119"/>
                      <a:pt x="54" y="119"/>
                    </a:cubicBezTo>
                    <a:cubicBezTo>
                      <a:pt x="56" y="120"/>
                      <a:pt x="56" y="120"/>
                      <a:pt x="56" y="120"/>
                    </a:cubicBezTo>
                    <a:cubicBezTo>
                      <a:pt x="57" y="118"/>
                      <a:pt x="57" y="118"/>
                      <a:pt x="57" y="118"/>
                    </a:cubicBezTo>
                    <a:cubicBezTo>
                      <a:pt x="61" y="108"/>
                      <a:pt x="61" y="108"/>
                      <a:pt x="61" y="108"/>
                    </a:cubicBezTo>
                    <a:cubicBezTo>
                      <a:pt x="62" y="107"/>
                      <a:pt x="62" y="107"/>
                      <a:pt x="63" y="107"/>
                    </a:cubicBezTo>
                    <a:cubicBezTo>
                      <a:pt x="70" y="106"/>
                      <a:pt x="70" y="106"/>
                      <a:pt x="70" y="106"/>
                    </a:cubicBezTo>
                    <a:cubicBezTo>
                      <a:pt x="70" y="111"/>
                      <a:pt x="70" y="111"/>
                      <a:pt x="70" y="111"/>
                    </a:cubicBezTo>
                    <a:cubicBezTo>
                      <a:pt x="65" y="111"/>
                      <a:pt x="65" y="111"/>
                      <a:pt x="65" y="111"/>
                    </a:cubicBezTo>
                    <a:cubicBezTo>
                      <a:pt x="62" y="120"/>
                      <a:pt x="62" y="120"/>
                      <a:pt x="62" y="120"/>
                    </a:cubicBezTo>
                    <a:cubicBezTo>
                      <a:pt x="60" y="124"/>
                      <a:pt x="60" y="124"/>
                      <a:pt x="60" y="124"/>
                    </a:cubicBezTo>
                    <a:cubicBezTo>
                      <a:pt x="59" y="125"/>
                      <a:pt x="58" y="126"/>
                      <a:pt x="57" y="125"/>
                    </a:cubicBezTo>
                    <a:cubicBezTo>
                      <a:pt x="53" y="124"/>
                      <a:pt x="53" y="124"/>
                      <a:pt x="53" y="124"/>
                    </a:cubicBezTo>
                    <a:cubicBezTo>
                      <a:pt x="30" y="114"/>
                      <a:pt x="30" y="114"/>
                      <a:pt x="30" y="114"/>
                    </a:cubicBezTo>
                    <a:cubicBezTo>
                      <a:pt x="29" y="114"/>
                      <a:pt x="29" y="114"/>
                      <a:pt x="29" y="114"/>
                    </a:cubicBezTo>
                    <a:cubicBezTo>
                      <a:pt x="30" y="130"/>
                      <a:pt x="30" y="130"/>
                      <a:pt x="30" y="130"/>
                    </a:cubicBezTo>
                    <a:cubicBezTo>
                      <a:pt x="70" y="127"/>
                      <a:pt x="70" y="127"/>
                      <a:pt x="70" y="127"/>
                    </a:cubicBezTo>
                    <a:cubicBezTo>
                      <a:pt x="70" y="132"/>
                      <a:pt x="70" y="132"/>
                      <a:pt x="70" y="132"/>
                    </a:cubicBezTo>
                    <a:cubicBezTo>
                      <a:pt x="28" y="135"/>
                      <a:pt x="28" y="135"/>
                      <a:pt x="28" y="135"/>
                    </a:cubicBezTo>
                    <a:cubicBezTo>
                      <a:pt x="27" y="135"/>
                      <a:pt x="26" y="134"/>
                      <a:pt x="26" y="133"/>
                    </a:cubicBezTo>
                    <a:cubicBezTo>
                      <a:pt x="24" y="112"/>
                      <a:pt x="24" y="112"/>
                      <a:pt x="24" y="112"/>
                    </a:cubicBezTo>
                    <a:cubicBezTo>
                      <a:pt x="24" y="111"/>
                      <a:pt x="25" y="110"/>
                      <a:pt x="26" y="110"/>
                    </a:cubicBezTo>
                    <a:cubicBezTo>
                      <a:pt x="30" y="109"/>
                      <a:pt x="30" y="109"/>
                      <a:pt x="30" y="109"/>
                    </a:cubicBezTo>
                    <a:cubicBezTo>
                      <a:pt x="30" y="109"/>
                      <a:pt x="30" y="109"/>
                      <a:pt x="30" y="109"/>
                    </a:cubicBezTo>
                    <a:cubicBezTo>
                      <a:pt x="30" y="109"/>
                      <a:pt x="30" y="109"/>
                      <a:pt x="30" y="109"/>
                    </a:cubicBezTo>
                    <a:cubicBezTo>
                      <a:pt x="2" y="98"/>
                      <a:pt x="2" y="98"/>
                      <a:pt x="2" y="98"/>
                    </a:cubicBezTo>
                    <a:cubicBezTo>
                      <a:pt x="1" y="97"/>
                      <a:pt x="0" y="96"/>
                      <a:pt x="1" y="95"/>
                    </a:cubicBezTo>
                    <a:cubicBezTo>
                      <a:pt x="17" y="56"/>
                      <a:pt x="17" y="56"/>
                      <a:pt x="17" y="56"/>
                    </a:cubicBezTo>
                    <a:cubicBezTo>
                      <a:pt x="17" y="55"/>
                      <a:pt x="19" y="54"/>
                      <a:pt x="20" y="55"/>
                    </a:cubicBezTo>
                    <a:cubicBezTo>
                      <a:pt x="25" y="57"/>
                      <a:pt x="25" y="57"/>
                      <a:pt x="25" y="57"/>
                    </a:cubicBezTo>
                    <a:cubicBezTo>
                      <a:pt x="26" y="55"/>
                      <a:pt x="26" y="55"/>
                      <a:pt x="26" y="55"/>
                    </a:cubicBezTo>
                    <a:cubicBezTo>
                      <a:pt x="28" y="49"/>
                      <a:pt x="28" y="49"/>
                      <a:pt x="28" y="49"/>
                    </a:cubicBezTo>
                    <a:cubicBezTo>
                      <a:pt x="28" y="48"/>
                      <a:pt x="30" y="47"/>
                      <a:pt x="31" y="48"/>
                    </a:cubicBezTo>
                    <a:cubicBezTo>
                      <a:pt x="35" y="49"/>
                      <a:pt x="35" y="49"/>
                      <a:pt x="35" y="49"/>
                    </a:cubicBezTo>
                    <a:cubicBezTo>
                      <a:pt x="56" y="1"/>
                      <a:pt x="56" y="1"/>
                      <a:pt x="56" y="1"/>
                    </a:cubicBezTo>
                    <a:cubicBezTo>
                      <a:pt x="56" y="1"/>
                      <a:pt x="57" y="0"/>
                      <a:pt x="58" y="0"/>
                    </a:cubicBezTo>
                    <a:cubicBezTo>
                      <a:pt x="70" y="0"/>
                      <a:pt x="70" y="0"/>
                      <a:pt x="70" y="0"/>
                    </a:cubicBezTo>
                    <a:lnTo>
                      <a:pt x="7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1" name="Freeform 271"/>
              <p:cNvSpPr>
                <a:spLocks noEditPoints="1"/>
              </p:cNvSpPr>
              <p:nvPr/>
            </p:nvSpPr>
            <p:spPr bwMode="auto">
              <a:xfrm>
                <a:off x="8615376" y="3305195"/>
                <a:ext cx="61913" cy="103188"/>
              </a:xfrm>
              <a:custGeom>
                <a:avLst/>
                <a:gdLst>
                  <a:gd name="T0" fmla="*/ 14 w 28"/>
                  <a:gd name="T1" fmla="*/ 8 h 46"/>
                  <a:gd name="T2" fmla="*/ 16 w 28"/>
                  <a:gd name="T3" fmla="*/ 1 h 46"/>
                  <a:gd name="T4" fmla="*/ 19 w 28"/>
                  <a:gd name="T5" fmla="*/ 0 h 46"/>
                  <a:gd name="T6" fmla="*/ 26 w 28"/>
                  <a:gd name="T7" fmla="*/ 3 h 46"/>
                  <a:gd name="T8" fmla="*/ 27 w 28"/>
                  <a:gd name="T9" fmla="*/ 6 h 46"/>
                  <a:gd name="T10" fmla="*/ 14 w 28"/>
                  <a:gd name="T11" fmla="*/ 38 h 46"/>
                  <a:gd name="T12" fmla="*/ 14 w 28"/>
                  <a:gd name="T13" fmla="*/ 26 h 46"/>
                  <a:gd name="T14" fmla="*/ 22 w 28"/>
                  <a:gd name="T15" fmla="*/ 6 h 46"/>
                  <a:gd name="T16" fmla="*/ 20 w 28"/>
                  <a:gd name="T17" fmla="*/ 5 h 46"/>
                  <a:gd name="T18" fmla="*/ 14 w 28"/>
                  <a:gd name="T19" fmla="*/ 20 h 46"/>
                  <a:gd name="T20" fmla="*/ 14 w 28"/>
                  <a:gd name="T21" fmla="*/ 8 h 46"/>
                  <a:gd name="T22" fmla="*/ 0 w 28"/>
                  <a:gd name="T23" fmla="*/ 40 h 46"/>
                  <a:gd name="T24" fmla="*/ 14 w 28"/>
                  <a:gd name="T25" fmla="*/ 8 h 46"/>
                  <a:gd name="T26" fmla="*/ 14 w 28"/>
                  <a:gd name="T27" fmla="*/ 20 h 46"/>
                  <a:gd name="T28" fmla="*/ 6 w 28"/>
                  <a:gd name="T29" fmla="*/ 39 h 46"/>
                  <a:gd name="T30" fmla="*/ 8 w 28"/>
                  <a:gd name="T31" fmla="*/ 40 h 46"/>
                  <a:gd name="T32" fmla="*/ 14 w 28"/>
                  <a:gd name="T33" fmla="*/ 26 h 46"/>
                  <a:gd name="T34" fmla="*/ 14 w 28"/>
                  <a:gd name="T35" fmla="*/ 38 h 46"/>
                  <a:gd name="T36" fmla="*/ 11 w 28"/>
                  <a:gd name="T37" fmla="*/ 44 h 46"/>
                  <a:gd name="T38" fmla="*/ 8 w 28"/>
                  <a:gd name="T39" fmla="*/ 45 h 46"/>
                  <a:gd name="T40" fmla="*/ 2 w 28"/>
                  <a:gd name="T41" fmla="*/ 43 h 46"/>
                  <a:gd name="T42" fmla="*/ 0 w 28"/>
                  <a:gd name="T43"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6">
                    <a:moveTo>
                      <a:pt x="14" y="8"/>
                    </a:moveTo>
                    <a:cubicBezTo>
                      <a:pt x="16" y="1"/>
                      <a:pt x="16" y="1"/>
                      <a:pt x="16" y="1"/>
                    </a:cubicBezTo>
                    <a:cubicBezTo>
                      <a:pt x="17" y="0"/>
                      <a:pt x="18" y="0"/>
                      <a:pt x="19" y="0"/>
                    </a:cubicBezTo>
                    <a:cubicBezTo>
                      <a:pt x="26" y="3"/>
                      <a:pt x="26" y="3"/>
                      <a:pt x="26" y="3"/>
                    </a:cubicBezTo>
                    <a:cubicBezTo>
                      <a:pt x="27" y="3"/>
                      <a:pt x="28" y="5"/>
                      <a:pt x="27" y="6"/>
                    </a:cubicBezTo>
                    <a:cubicBezTo>
                      <a:pt x="14" y="38"/>
                      <a:pt x="14" y="38"/>
                      <a:pt x="14" y="38"/>
                    </a:cubicBezTo>
                    <a:cubicBezTo>
                      <a:pt x="14" y="26"/>
                      <a:pt x="14" y="26"/>
                      <a:pt x="14" y="26"/>
                    </a:cubicBezTo>
                    <a:cubicBezTo>
                      <a:pt x="22" y="6"/>
                      <a:pt x="22" y="6"/>
                      <a:pt x="22" y="6"/>
                    </a:cubicBezTo>
                    <a:cubicBezTo>
                      <a:pt x="20" y="5"/>
                      <a:pt x="20" y="5"/>
                      <a:pt x="20" y="5"/>
                    </a:cubicBezTo>
                    <a:cubicBezTo>
                      <a:pt x="14" y="20"/>
                      <a:pt x="14" y="20"/>
                      <a:pt x="14" y="20"/>
                    </a:cubicBezTo>
                    <a:lnTo>
                      <a:pt x="14" y="8"/>
                    </a:lnTo>
                    <a:close/>
                    <a:moveTo>
                      <a:pt x="0" y="40"/>
                    </a:moveTo>
                    <a:cubicBezTo>
                      <a:pt x="14" y="8"/>
                      <a:pt x="14" y="8"/>
                      <a:pt x="14" y="8"/>
                    </a:cubicBezTo>
                    <a:cubicBezTo>
                      <a:pt x="14" y="20"/>
                      <a:pt x="14" y="20"/>
                      <a:pt x="14" y="20"/>
                    </a:cubicBezTo>
                    <a:cubicBezTo>
                      <a:pt x="6" y="39"/>
                      <a:pt x="6" y="39"/>
                      <a:pt x="6" y="39"/>
                    </a:cubicBezTo>
                    <a:cubicBezTo>
                      <a:pt x="8" y="40"/>
                      <a:pt x="8" y="40"/>
                      <a:pt x="8" y="40"/>
                    </a:cubicBezTo>
                    <a:cubicBezTo>
                      <a:pt x="14" y="26"/>
                      <a:pt x="14" y="26"/>
                      <a:pt x="14" y="26"/>
                    </a:cubicBezTo>
                    <a:cubicBezTo>
                      <a:pt x="14" y="38"/>
                      <a:pt x="14" y="38"/>
                      <a:pt x="14" y="38"/>
                    </a:cubicBezTo>
                    <a:cubicBezTo>
                      <a:pt x="11" y="44"/>
                      <a:pt x="11" y="44"/>
                      <a:pt x="11" y="44"/>
                    </a:cubicBezTo>
                    <a:cubicBezTo>
                      <a:pt x="11" y="45"/>
                      <a:pt x="9" y="46"/>
                      <a:pt x="8" y="45"/>
                    </a:cubicBezTo>
                    <a:cubicBezTo>
                      <a:pt x="2" y="43"/>
                      <a:pt x="2" y="43"/>
                      <a:pt x="2" y="43"/>
                    </a:cubicBezTo>
                    <a:cubicBezTo>
                      <a:pt x="0" y="42"/>
                      <a:pt x="0" y="41"/>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2" name="Freeform 272"/>
              <p:cNvSpPr>
                <a:spLocks noEditPoints="1"/>
              </p:cNvSpPr>
              <p:nvPr/>
            </p:nvSpPr>
            <p:spPr bwMode="auto">
              <a:xfrm>
                <a:off x="8743963" y="3357582"/>
                <a:ext cx="63500" cy="106363"/>
              </a:xfrm>
              <a:custGeom>
                <a:avLst/>
                <a:gdLst>
                  <a:gd name="T0" fmla="*/ 14 w 28"/>
                  <a:gd name="T1" fmla="*/ 27 h 47"/>
                  <a:gd name="T2" fmla="*/ 22 w 28"/>
                  <a:gd name="T3" fmla="*/ 7 h 47"/>
                  <a:gd name="T4" fmla="*/ 20 w 28"/>
                  <a:gd name="T5" fmla="*/ 6 h 47"/>
                  <a:gd name="T6" fmla="*/ 14 w 28"/>
                  <a:gd name="T7" fmla="*/ 21 h 47"/>
                  <a:gd name="T8" fmla="*/ 14 w 28"/>
                  <a:gd name="T9" fmla="*/ 8 h 47"/>
                  <a:gd name="T10" fmla="*/ 16 w 28"/>
                  <a:gd name="T11" fmla="*/ 2 h 47"/>
                  <a:gd name="T12" fmla="*/ 20 w 28"/>
                  <a:gd name="T13" fmla="*/ 1 h 47"/>
                  <a:gd name="T14" fmla="*/ 26 w 28"/>
                  <a:gd name="T15" fmla="*/ 4 h 47"/>
                  <a:gd name="T16" fmla="*/ 27 w 28"/>
                  <a:gd name="T17" fmla="*/ 7 h 47"/>
                  <a:gd name="T18" fmla="*/ 15 w 28"/>
                  <a:gd name="T19" fmla="*/ 37 h 47"/>
                  <a:gd name="T20" fmla="*/ 14 w 28"/>
                  <a:gd name="T21" fmla="*/ 39 h 47"/>
                  <a:gd name="T22" fmla="*/ 14 w 28"/>
                  <a:gd name="T23" fmla="*/ 27 h 47"/>
                  <a:gd name="T24" fmla="*/ 10 w 28"/>
                  <a:gd name="T25" fmla="*/ 36 h 47"/>
                  <a:gd name="T26" fmla="*/ 14 w 28"/>
                  <a:gd name="T27" fmla="*/ 27 h 47"/>
                  <a:gd name="T28" fmla="*/ 14 w 28"/>
                  <a:gd name="T29" fmla="*/ 39 h 47"/>
                  <a:gd name="T30" fmla="*/ 11 w 28"/>
                  <a:gd name="T31" fmla="*/ 45 h 47"/>
                  <a:gd name="T32" fmla="*/ 8 w 28"/>
                  <a:gd name="T33" fmla="*/ 46 h 47"/>
                  <a:gd name="T34" fmla="*/ 2 w 28"/>
                  <a:gd name="T35" fmla="*/ 44 h 47"/>
                  <a:gd name="T36" fmla="*/ 0 w 28"/>
                  <a:gd name="T37" fmla="*/ 40 h 47"/>
                  <a:gd name="T38" fmla="*/ 2 w 28"/>
                  <a:gd name="T39" fmla="*/ 36 h 47"/>
                  <a:gd name="T40" fmla="*/ 14 w 28"/>
                  <a:gd name="T41" fmla="*/ 8 h 47"/>
                  <a:gd name="T42" fmla="*/ 14 w 28"/>
                  <a:gd name="T43" fmla="*/ 21 h 47"/>
                  <a:gd name="T44" fmla="*/ 7 w 28"/>
                  <a:gd name="T45" fmla="*/ 38 h 47"/>
                  <a:gd name="T46" fmla="*/ 6 w 28"/>
                  <a:gd name="T47" fmla="*/ 40 h 47"/>
                  <a:gd name="T48" fmla="*/ 8 w 28"/>
                  <a:gd name="T49" fmla="*/ 41 h 47"/>
                  <a:gd name="T50" fmla="*/ 10 w 28"/>
                  <a:gd name="T51"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 h="47">
                    <a:moveTo>
                      <a:pt x="14" y="27"/>
                    </a:moveTo>
                    <a:cubicBezTo>
                      <a:pt x="22" y="7"/>
                      <a:pt x="22" y="7"/>
                      <a:pt x="22" y="7"/>
                    </a:cubicBezTo>
                    <a:cubicBezTo>
                      <a:pt x="20" y="6"/>
                      <a:pt x="20" y="6"/>
                      <a:pt x="20" y="6"/>
                    </a:cubicBezTo>
                    <a:cubicBezTo>
                      <a:pt x="14" y="21"/>
                      <a:pt x="14" y="21"/>
                      <a:pt x="14" y="21"/>
                    </a:cubicBezTo>
                    <a:cubicBezTo>
                      <a:pt x="14" y="8"/>
                      <a:pt x="14" y="8"/>
                      <a:pt x="14" y="8"/>
                    </a:cubicBezTo>
                    <a:cubicBezTo>
                      <a:pt x="16" y="2"/>
                      <a:pt x="16" y="2"/>
                      <a:pt x="16" y="2"/>
                    </a:cubicBezTo>
                    <a:cubicBezTo>
                      <a:pt x="17" y="1"/>
                      <a:pt x="18" y="0"/>
                      <a:pt x="20" y="1"/>
                    </a:cubicBezTo>
                    <a:cubicBezTo>
                      <a:pt x="26" y="4"/>
                      <a:pt x="26" y="4"/>
                      <a:pt x="26" y="4"/>
                    </a:cubicBezTo>
                    <a:cubicBezTo>
                      <a:pt x="27" y="4"/>
                      <a:pt x="28" y="6"/>
                      <a:pt x="27" y="7"/>
                    </a:cubicBezTo>
                    <a:cubicBezTo>
                      <a:pt x="15" y="37"/>
                      <a:pt x="15" y="37"/>
                      <a:pt x="15" y="37"/>
                    </a:cubicBezTo>
                    <a:cubicBezTo>
                      <a:pt x="14" y="39"/>
                      <a:pt x="14" y="39"/>
                      <a:pt x="14" y="39"/>
                    </a:cubicBezTo>
                    <a:lnTo>
                      <a:pt x="14" y="27"/>
                    </a:lnTo>
                    <a:close/>
                    <a:moveTo>
                      <a:pt x="10" y="36"/>
                    </a:moveTo>
                    <a:cubicBezTo>
                      <a:pt x="14" y="27"/>
                      <a:pt x="14" y="27"/>
                      <a:pt x="14" y="27"/>
                    </a:cubicBezTo>
                    <a:cubicBezTo>
                      <a:pt x="14" y="39"/>
                      <a:pt x="14" y="39"/>
                      <a:pt x="14" y="39"/>
                    </a:cubicBezTo>
                    <a:cubicBezTo>
                      <a:pt x="11" y="45"/>
                      <a:pt x="11" y="45"/>
                      <a:pt x="11" y="45"/>
                    </a:cubicBezTo>
                    <a:cubicBezTo>
                      <a:pt x="11" y="46"/>
                      <a:pt x="10" y="47"/>
                      <a:pt x="8" y="46"/>
                    </a:cubicBezTo>
                    <a:cubicBezTo>
                      <a:pt x="2" y="44"/>
                      <a:pt x="2" y="44"/>
                      <a:pt x="2" y="44"/>
                    </a:cubicBezTo>
                    <a:cubicBezTo>
                      <a:pt x="1" y="43"/>
                      <a:pt x="0" y="42"/>
                      <a:pt x="0" y="40"/>
                    </a:cubicBezTo>
                    <a:cubicBezTo>
                      <a:pt x="2" y="36"/>
                      <a:pt x="2" y="36"/>
                      <a:pt x="2" y="36"/>
                    </a:cubicBezTo>
                    <a:cubicBezTo>
                      <a:pt x="14" y="8"/>
                      <a:pt x="14" y="8"/>
                      <a:pt x="14" y="8"/>
                    </a:cubicBezTo>
                    <a:cubicBezTo>
                      <a:pt x="14" y="21"/>
                      <a:pt x="14" y="21"/>
                      <a:pt x="14" y="21"/>
                    </a:cubicBezTo>
                    <a:cubicBezTo>
                      <a:pt x="7" y="38"/>
                      <a:pt x="7" y="38"/>
                      <a:pt x="7" y="38"/>
                    </a:cubicBezTo>
                    <a:cubicBezTo>
                      <a:pt x="6" y="40"/>
                      <a:pt x="6" y="40"/>
                      <a:pt x="6" y="40"/>
                    </a:cubicBezTo>
                    <a:cubicBezTo>
                      <a:pt x="8" y="41"/>
                      <a:pt x="8" y="41"/>
                      <a:pt x="8" y="41"/>
                    </a:cubicBezTo>
                    <a:lnTo>
                      <a:pt x="1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3" name="Freeform 273"/>
              <p:cNvSpPr>
                <a:spLocks noEditPoints="1"/>
              </p:cNvSpPr>
              <p:nvPr/>
            </p:nvSpPr>
            <p:spPr bwMode="auto">
              <a:xfrm>
                <a:off x="8972564" y="225427"/>
                <a:ext cx="290514" cy="393702"/>
              </a:xfrm>
              <a:custGeom>
                <a:avLst/>
                <a:gdLst>
                  <a:gd name="T0" fmla="*/ 72 w 129"/>
                  <a:gd name="T1" fmla="*/ 34 h 174"/>
                  <a:gd name="T2" fmla="*/ 72 w 129"/>
                  <a:gd name="T3" fmla="*/ 137 h 174"/>
                  <a:gd name="T4" fmla="*/ 72 w 129"/>
                  <a:gd name="T5" fmla="*/ 138 h 174"/>
                  <a:gd name="T6" fmla="*/ 65 w 129"/>
                  <a:gd name="T7" fmla="*/ 155 h 174"/>
                  <a:gd name="T8" fmla="*/ 68 w 129"/>
                  <a:gd name="T9" fmla="*/ 138 h 174"/>
                  <a:gd name="T10" fmla="*/ 67 w 129"/>
                  <a:gd name="T11" fmla="*/ 110 h 174"/>
                  <a:gd name="T12" fmla="*/ 67 w 129"/>
                  <a:gd name="T13" fmla="*/ 34 h 174"/>
                  <a:gd name="T14" fmla="*/ 76 w 129"/>
                  <a:gd name="T15" fmla="*/ 10 h 174"/>
                  <a:gd name="T16" fmla="*/ 99 w 129"/>
                  <a:gd name="T17" fmla="*/ 0 h 174"/>
                  <a:gd name="T18" fmla="*/ 129 w 129"/>
                  <a:gd name="T19" fmla="*/ 33 h 174"/>
                  <a:gd name="T20" fmla="*/ 129 w 129"/>
                  <a:gd name="T21" fmla="*/ 150 h 174"/>
                  <a:gd name="T22" fmla="*/ 122 w 129"/>
                  <a:gd name="T23" fmla="*/ 157 h 174"/>
                  <a:gd name="T24" fmla="*/ 114 w 129"/>
                  <a:gd name="T25" fmla="*/ 150 h 174"/>
                  <a:gd name="T26" fmla="*/ 114 w 129"/>
                  <a:gd name="T27" fmla="*/ 35 h 174"/>
                  <a:gd name="T28" fmla="*/ 114 w 129"/>
                  <a:gd name="T29" fmla="*/ 34 h 174"/>
                  <a:gd name="T30" fmla="*/ 98 w 129"/>
                  <a:gd name="T31" fmla="*/ 14 h 174"/>
                  <a:gd name="T32" fmla="*/ 98 w 129"/>
                  <a:gd name="T33" fmla="*/ 14 h 174"/>
                  <a:gd name="T34" fmla="*/ 81 w 129"/>
                  <a:gd name="T35" fmla="*/ 34 h 174"/>
                  <a:gd name="T36" fmla="*/ 82 w 129"/>
                  <a:gd name="T37" fmla="*/ 63 h 174"/>
                  <a:gd name="T38" fmla="*/ 71 w 129"/>
                  <a:gd name="T39" fmla="*/ 161 h 174"/>
                  <a:gd name="T40" fmla="*/ 65 w 129"/>
                  <a:gd name="T41" fmla="*/ 161 h 174"/>
                  <a:gd name="T42" fmla="*/ 78 w 129"/>
                  <a:gd name="T43" fmla="*/ 136 h 174"/>
                  <a:gd name="T44" fmla="*/ 77 w 129"/>
                  <a:gd name="T45" fmla="*/ 34 h 174"/>
                  <a:gd name="T46" fmla="*/ 77 w 129"/>
                  <a:gd name="T47" fmla="*/ 34 h 174"/>
                  <a:gd name="T48" fmla="*/ 98 w 129"/>
                  <a:gd name="T49" fmla="*/ 10 h 174"/>
                  <a:gd name="T50" fmla="*/ 114 w 129"/>
                  <a:gd name="T51" fmla="*/ 17 h 174"/>
                  <a:gd name="T52" fmla="*/ 119 w 129"/>
                  <a:gd name="T53" fmla="*/ 35 h 174"/>
                  <a:gd name="T54" fmla="*/ 119 w 129"/>
                  <a:gd name="T55" fmla="*/ 150 h 174"/>
                  <a:gd name="T56" fmla="*/ 121 w 129"/>
                  <a:gd name="T57" fmla="*/ 152 h 174"/>
                  <a:gd name="T58" fmla="*/ 123 w 129"/>
                  <a:gd name="T59" fmla="*/ 152 h 174"/>
                  <a:gd name="T60" fmla="*/ 124 w 129"/>
                  <a:gd name="T61" fmla="*/ 34 h 174"/>
                  <a:gd name="T62" fmla="*/ 124 w 129"/>
                  <a:gd name="T63" fmla="*/ 33 h 174"/>
                  <a:gd name="T64" fmla="*/ 99 w 129"/>
                  <a:gd name="T65" fmla="*/ 5 h 174"/>
                  <a:gd name="T66" fmla="*/ 80 w 129"/>
                  <a:gd name="T67" fmla="*/ 13 h 174"/>
                  <a:gd name="T68" fmla="*/ 72 w 129"/>
                  <a:gd name="T69" fmla="*/ 34 h 174"/>
                  <a:gd name="T70" fmla="*/ 49 w 129"/>
                  <a:gd name="T71" fmla="*/ 164 h 174"/>
                  <a:gd name="T72" fmla="*/ 24 w 129"/>
                  <a:gd name="T73" fmla="*/ 160 h 174"/>
                  <a:gd name="T74" fmla="*/ 15 w 129"/>
                  <a:gd name="T75" fmla="*/ 144 h 174"/>
                  <a:gd name="T76" fmla="*/ 18 w 129"/>
                  <a:gd name="T77" fmla="*/ 142 h 174"/>
                  <a:gd name="T78" fmla="*/ 20 w 129"/>
                  <a:gd name="T79" fmla="*/ 138 h 174"/>
                  <a:gd name="T80" fmla="*/ 5 w 129"/>
                  <a:gd name="T81" fmla="*/ 142 h 174"/>
                  <a:gd name="T82" fmla="*/ 11 w 129"/>
                  <a:gd name="T83" fmla="*/ 145 h 174"/>
                  <a:gd name="T84" fmla="*/ 11 w 129"/>
                  <a:gd name="T85" fmla="*/ 148 h 174"/>
                  <a:gd name="T86" fmla="*/ 20 w 129"/>
                  <a:gd name="T87" fmla="*/ 163 h 174"/>
                  <a:gd name="T88" fmla="*/ 44 w 129"/>
                  <a:gd name="T89" fmla="*/ 169 h 174"/>
                  <a:gd name="T90" fmla="*/ 65 w 129"/>
                  <a:gd name="T91" fmla="*/ 167 h 174"/>
                  <a:gd name="T92" fmla="*/ 39 w 129"/>
                  <a:gd name="T93" fmla="*/ 174 h 174"/>
                  <a:gd name="T94" fmla="*/ 6 w 129"/>
                  <a:gd name="T95" fmla="*/ 148 h 174"/>
                  <a:gd name="T96" fmla="*/ 6 w 129"/>
                  <a:gd name="T97" fmla="*/ 147 h 174"/>
                  <a:gd name="T98" fmla="*/ 0 w 129"/>
                  <a:gd name="T99" fmla="*/ 145 h 174"/>
                  <a:gd name="T100" fmla="*/ 2 w 129"/>
                  <a:gd name="T101" fmla="*/ 134 h 174"/>
                  <a:gd name="T102" fmla="*/ 25 w 129"/>
                  <a:gd name="T103" fmla="*/ 136 h 174"/>
                  <a:gd name="T104" fmla="*/ 23 w 129"/>
                  <a:gd name="T105" fmla="*/ 147 h 174"/>
                  <a:gd name="T106" fmla="*/ 20 w 129"/>
                  <a:gd name="T107" fmla="*/ 149 h 174"/>
                  <a:gd name="T108" fmla="*/ 37 w 129"/>
                  <a:gd name="T109" fmla="*/ 159 h 174"/>
                  <a:gd name="T110" fmla="*/ 62 w 129"/>
                  <a:gd name="T111" fmla="*/ 150 h 174"/>
                  <a:gd name="T112" fmla="*/ 65 w 129"/>
                  <a:gd name="T113"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 h="174">
                    <a:moveTo>
                      <a:pt x="72" y="34"/>
                    </a:moveTo>
                    <a:cubicBezTo>
                      <a:pt x="72" y="34"/>
                      <a:pt x="72" y="34"/>
                      <a:pt x="72" y="34"/>
                    </a:cubicBezTo>
                    <a:cubicBezTo>
                      <a:pt x="72" y="34"/>
                      <a:pt x="72" y="79"/>
                      <a:pt x="72" y="110"/>
                    </a:cubicBezTo>
                    <a:cubicBezTo>
                      <a:pt x="72" y="125"/>
                      <a:pt x="72" y="136"/>
                      <a:pt x="72" y="137"/>
                    </a:cubicBezTo>
                    <a:cubicBezTo>
                      <a:pt x="72" y="137"/>
                      <a:pt x="72" y="137"/>
                      <a:pt x="72" y="138"/>
                    </a:cubicBezTo>
                    <a:cubicBezTo>
                      <a:pt x="72" y="138"/>
                      <a:pt x="72" y="138"/>
                      <a:pt x="72" y="138"/>
                    </a:cubicBezTo>
                    <a:cubicBezTo>
                      <a:pt x="72" y="144"/>
                      <a:pt x="70" y="149"/>
                      <a:pt x="66" y="154"/>
                    </a:cubicBezTo>
                    <a:cubicBezTo>
                      <a:pt x="65" y="154"/>
                      <a:pt x="65" y="154"/>
                      <a:pt x="65" y="155"/>
                    </a:cubicBezTo>
                    <a:cubicBezTo>
                      <a:pt x="65" y="147"/>
                      <a:pt x="65" y="147"/>
                      <a:pt x="65" y="147"/>
                    </a:cubicBezTo>
                    <a:cubicBezTo>
                      <a:pt x="67" y="145"/>
                      <a:pt x="68" y="141"/>
                      <a:pt x="68" y="138"/>
                    </a:cubicBezTo>
                    <a:cubicBezTo>
                      <a:pt x="68" y="138"/>
                      <a:pt x="68" y="138"/>
                      <a:pt x="68" y="138"/>
                    </a:cubicBezTo>
                    <a:cubicBezTo>
                      <a:pt x="68" y="134"/>
                      <a:pt x="67" y="123"/>
                      <a:pt x="67" y="110"/>
                    </a:cubicBezTo>
                    <a:cubicBezTo>
                      <a:pt x="67" y="81"/>
                      <a:pt x="67" y="39"/>
                      <a:pt x="67" y="34"/>
                    </a:cubicBezTo>
                    <a:cubicBezTo>
                      <a:pt x="67" y="34"/>
                      <a:pt x="67" y="34"/>
                      <a:pt x="67" y="34"/>
                    </a:cubicBezTo>
                    <a:cubicBezTo>
                      <a:pt x="67" y="33"/>
                      <a:pt x="67" y="32"/>
                      <a:pt x="67" y="31"/>
                    </a:cubicBezTo>
                    <a:cubicBezTo>
                      <a:pt x="68" y="23"/>
                      <a:pt x="71" y="16"/>
                      <a:pt x="76" y="10"/>
                    </a:cubicBezTo>
                    <a:cubicBezTo>
                      <a:pt x="82" y="4"/>
                      <a:pt x="89" y="0"/>
                      <a:pt x="97" y="0"/>
                    </a:cubicBezTo>
                    <a:cubicBezTo>
                      <a:pt x="98" y="0"/>
                      <a:pt x="99" y="0"/>
                      <a:pt x="99" y="0"/>
                    </a:cubicBezTo>
                    <a:cubicBezTo>
                      <a:pt x="108" y="1"/>
                      <a:pt x="115" y="5"/>
                      <a:pt x="120" y="11"/>
                    </a:cubicBezTo>
                    <a:cubicBezTo>
                      <a:pt x="126" y="16"/>
                      <a:pt x="129" y="24"/>
                      <a:pt x="129" y="33"/>
                    </a:cubicBezTo>
                    <a:cubicBezTo>
                      <a:pt x="129" y="33"/>
                      <a:pt x="129" y="33"/>
                      <a:pt x="129" y="33"/>
                    </a:cubicBezTo>
                    <a:cubicBezTo>
                      <a:pt x="129" y="45"/>
                      <a:pt x="129" y="149"/>
                      <a:pt x="129" y="150"/>
                    </a:cubicBezTo>
                    <a:cubicBezTo>
                      <a:pt x="129" y="153"/>
                      <a:pt x="127" y="155"/>
                      <a:pt x="125" y="156"/>
                    </a:cubicBezTo>
                    <a:cubicBezTo>
                      <a:pt x="124" y="157"/>
                      <a:pt x="123" y="157"/>
                      <a:pt x="122" y="157"/>
                    </a:cubicBezTo>
                    <a:cubicBezTo>
                      <a:pt x="121" y="157"/>
                      <a:pt x="120" y="157"/>
                      <a:pt x="119" y="156"/>
                    </a:cubicBezTo>
                    <a:cubicBezTo>
                      <a:pt x="116" y="155"/>
                      <a:pt x="114" y="153"/>
                      <a:pt x="114" y="150"/>
                    </a:cubicBezTo>
                    <a:cubicBezTo>
                      <a:pt x="114" y="150"/>
                      <a:pt x="114" y="150"/>
                      <a:pt x="114" y="150"/>
                    </a:cubicBezTo>
                    <a:cubicBezTo>
                      <a:pt x="114" y="35"/>
                      <a:pt x="114" y="35"/>
                      <a:pt x="114" y="35"/>
                    </a:cubicBezTo>
                    <a:cubicBezTo>
                      <a:pt x="114" y="35"/>
                      <a:pt x="114" y="35"/>
                      <a:pt x="114" y="35"/>
                    </a:cubicBezTo>
                    <a:cubicBezTo>
                      <a:pt x="114" y="34"/>
                      <a:pt x="114" y="34"/>
                      <a:pt x="114" y="34"/>
                    </a:cubicBezTo>
                    <a:cubicBezTo>
                      <a:pt x="114" y="29"/>
                      <a:pt x="113" y="24"/>
                      <a:pt x="110" y="20"/>
                    </a:cubicBezTo>
                    <a:cubicBezTo>
                      <a:pt x="107" y="17"/>
                      <a:pt x="103" y="14"/>
                      <a:pt x="98" y="14"/>
                    </a:cubicBezTo>
                    <a:cubicBezTo>
                      <a:pt x="98" y="14"/>
                      <a:pt x="98" y="14"/>
                      <a:pt x="98" y="14"/>
                    </a:cubicBezTo>
                    <a:cubicBezTo>
                      <a:pt x="98" y="14"/>
                      <a:pt x="98" y="14"/>
                      <a:pt x="98" y="14"/>
                    </a:cubicBezTo>
                    <a:cubicBezTo>
                      <a:pt x="93" y="15"/>
                      <a:pt x="89" y="17"/>
                      <a:pt x="86" y="20"/>
                    </a:cubicBezTo>
                    <a:cubicBezTo>
                      <a:pt x="83" y="24"/>
                      <a:pt x="81" y="29"/>
                      <a:pt x="81" y="34"/>
                    </a:cubicBezTo>
                    <a:cubicBezTo>
                      <a:pt x="81" y="34"/>
                      <a:pt x="81" y="34"/>
                      <a:pt x="81" y="34"/>
                    </a:cubicBezTo>
                    <a:cubicBezTo>
                      <a:pt x="82" y="63"/>
                      <a:pt x="82" y="63"/>
                      <a:pt x="82" y="63"/>
                    </a:cubicBezTo>
                    <a:cubicBezTo>
                      <a:pt x="82" y="136"/>
                      <a:pt x="82" y="136"/>
                      <a:pt x="82" y="136"/>
                    </a:cubicBezTo>
                    <a:cubicBezTo>
                      <a:pt x="82" y="145"/>
                      <a:pt x="78" y="155"/>
                      <a:pt x="71" y="161"/>
                    </a:cubicBezTo>
                    <a:cubicBezTo>
                      <a:pt x="69" y="163"/>
                      <a:pt x="67" y="165"/>
                      <a:pt x="65" y="167"/>
                    </a:cubicBezTo>
                    <a:cubicBezTo>
                      <a:pt x="65" y="161"/>
                      <a:pt x="65" y="161"/>
                      <a:pt x="65" y="161"/>
                    </a:cubicBezTo>
                    <a:cubicBezTo>
                      <a:pt x="66" y="160"/>
                      <a:pt x="67" y="159"/>
                      <a:pt x="68" y="158"/>
                    </a:cubicBezTo>
                    <a:cubicBezTo>
                      <a:pt x="74" y="152"/>
                      <a:pt x="78" y="144"/>
                      <a:pt x="78" y="136"/>
                    </a:cubicBezTo>
                    <a:cubicBezTo>
                      <a:pt x="78" y="134"/>
                      <a:pt x="77" y="92"/>
                      <a:pt x="77" y="63"/>
                    </a:cubicBezTo>
                    <a:cubicBezTo>
                      <a:pt x="77" y="34"/>
                      <a:pt x="77" y="34"/>
                      <a:pt x="77" y="34"/>
                    </a:cubicBezTo>
                    <a:cubicBezTo>
                      <a:pt x="77" y="34"/>
                      <a:pt x="77" y="34"/>
                      <a:pt x="77" y="34"/>
                    </a:cubicBezTo>
                    <a:cubicBezTo>
                      <a:pt x="77" y="34"/>
                      <a:pt x="77" y="34"/>
                      <a:pt x="77" y="34"/>
                    </a:cubicBezTo>
                    <a:cubicBezTo>
                      <a:pt x="77" y="28"/>
                      <a:pt x="79" y="22"/>
                      <a:pt x="83" y="17"/>
                    </a:cubicBezTo>
                    <a:cubicBezTo>
                      <a:pt x="86" y="13"/>
                      <a:pt x="91" y="10"/>
                      <a:pt x="98" y="10"/>
                    </a:cubicBezTo>
                    <a:cubicBezTo>
                      <a:pt x="98" y="10"/>
                      <a:pt x="98" y="10"/>
                      <a:pt x="98" y="10"/>
                    </a:cubicBezTo>
                    <a:cubicBezTo>
                      <a:pt x="105" y="10"/>
                      <a:pt x="110" y="13"/>
                      <a:pt x="114" y="17"/>
                    </a:cubicBezTo>
                    <a:cubicBezTo>
                      <a:pt x="117" y="22"/>
                      <a:pt x="119" y="28"/>
                      <a:pt x="119" y="34"/>
                    </a:cubicBezTo>
                    <a:cubicBezTo>
                      <a:pt x="119" y="34"/>
                      <a:pt x="119" y="35"/>
                      <a:pt x="119" y="35"/>
                    </a:cubicBezTo>
                    <a:cubicBezTo>
                      <a:pt x="119" y="35"/>
                      <a:pt x="119" y="35"/>
                      <a:pt x="119" y="35"/>
                    </a:cubicBezTo>
                    <a:cubicBezTo>
                      <a:pt x="119" y="150"/>
                      <a:pt x="119" y="150"/>
                      <a:pt x="119" y="150"/>
                    </a:cubicBezTo>
                    <a:cubicBezTo>
                      <a:pt x="119" y="150"/>
                      <a:pt x="119" y="150"/>
                      <a:pt x="119" y="150"/>
                    </a:cubicBezTo>
                    <a:cubicBezTo>
                      <a:pt x="119" y="151"/>
                      <a:pt x="120" y="152"/>
                      <a:pt x="121" y="152"/>
                    </a:cubicBezTo>
                    <a:cubicBezTo>
                      <a:pt x="121" y="152"/>
                      <a:pt x="121" y="152"/>
                      <a:pt x="122" y="152"/>
                    </a:cubicBezTo>
                    <a:cubicBezTo>
                      <a:pt x="122" y="152"/>
                      <a:pt x="123" y="152"/>
                      <a:pt x="123" y="152"/>
                    </a:cubicBezTo>
                    <a:cubicBezTo>
                      <a:pt x="124" y="152"/>
                      <a:pt x="125" y="151"/>
                      <a:pt x="125" y="150"/>
                    </a:cubicBezTo>
                    <a:cubicBezTo>
                      <a:pt x="125" y="149"/>
                      <a:pt x="125" y="35"/>
                      <a:pt x="124" y="34"/>
                    </a:cubicBezTo>
                    <a:cubicBezTo>
                      <a:pt x="124" y="34"/>
                      <a:pt x="124" y="34"/>
                      <a:pt x="124" y="33"/>
                    </a:cubicBezTo>
                    <a:cubicBezTo>
                      <a:pt x="124" y="33"/>
                      <a:pt x="124" y="33"/>
                      <a:pt x="124" y="33"/>
                    </a:cubicBezTo>
                    <a:cubicBezTo>
                      <a:pt x="124" y="26"/>
                      <a:pt x="121" y="19"/>
                      <a:pt x="117" y="14"/>
                    </a:cubicBezTo>
                    <a:cubicBezTo>
                      <a:pt x="112" y="9"/>
                      <a:pt x="106" y="5"/>
                      <a:pt x="99" y="5"/>
                    </a:cubicBezTo>
                    <a:cubicBezTo>
                      <a:pt x="98" y="5"/>
                      <a:pt x="98" y="5"/>
                      <a:pt x="97" y="5"/>
                    </a:cubicBezTo>
                    <a:cubicBezTo>
                      <a:pt x="90" y="5"/>
                      <a:pt x="84" y="8"/>
                      <a:pt x="80" y="13"/>
                    </a:cubicBezTo>
                    <a:cubicBezTo>
                      <a:pt x="75" y="18"/>
                      <a:pt x="73" y="25"/>
                      <a:pt x="72" y="32"/>
                    </a:cubicBezTo>
                    <a:cubicBezTo>
                      <a:pt x="72" y="32"/>
                      <a:pt x="72" y="33"/>
                      <a:pt x="72" y="34"/>
                    </a:cubicBezTo>
                    <a:close/>
                    <a:moveTo>
                      <a:pt x="65" y="155"/>
                    </a:moveTo>
                    <a:cubicBezTo>
                      <a:pt x="60" y="159"/>
                      <a:pt x="54" y="162"/>
                      <a:pt x="49" y="164"/>
                    </a:cubicBezTo>
                    <a:cubicBezTo>
                      <a:pt x="45" y="165"/>
                      <a:pt x="40" y="165"/>
                      <a:pt x="36" y="164"/>
                    </a:cubicBezTo>
                    <a:cubicBezTo>
                      <a:pt x="32" y="163"/>
                      <a:pt x="27" y="162"/>
                      <a:pt x="24" y="160"/>
                    </a:cubicBezTo>
                    <a:cubicBezTo>
                      <a:pt x="20" y="158"/>
                      <a:pt x="17" y="154"/>
                      <a:pt x="16" y="150"/>
                    </a:cubicBezTo>
                    <a:cubicBezTo>
                      <a:pt x="15" y="148"/>
                      <a:pt x="15" y="146"/>
                      <a:pt x="15" y="144"/>
                    </a:cubicBezTo>
                    <a:cubicBezTo>
                      <a:pt x="16" y="143"/>
                      <a:pt x="17" y="142"/>
                      <a:pt x="18" y="142"/>
                    </a:cubicBezTo>
                    <a:cubicBezTo>
                      <a:pt x="18" y="142"/>
                      <a:pt x="18" y="142"/>
                      <a:pt x="18" y="142"/>
                    </a:cubicBezTo>
                    <a:cubicBezTo>
                      <a:pt x="20" y="142"/>
                      <a:pt x="20" y="142"/>
                      <a:pt x="20" y="142"/>
                    </a:cubicBezTo>
                    <a:cubicBezTo>
                      <a:pt x="20" y="138"/>
                      <a:pt x="20" y="138"/>
                      <a:pt x="20" y="138"/>
                    </a:cubicBezTo>
                    <a:cubicBezTo>
                      <a:pt x="5" y="138"/>
                      <a:pt x="5" y="138"/>
                      <a:pt x="5" y="138"/>
                    </a:cubicBezTo>
                    <a:cubicBezTo>
                      <a:pt x="5" y="142"/>
                      <a:pt x="5" y="142"/>
                      <a:pt x="5" y="142"/>
                    </a:cubicBezTo>
                    <a:cubicBezTo>
                      <a:pt x="8" y="142"/>
                      <a:pt x="8" y="142"/>
                      <a:pt x="8" y="142"/>
                    </a:cubicBezTo>
                    <a:cubicBezTo>
                      <a:pt x="10" y="142"/>
                      <a:pt x="11" y="143"/>
                      <a:pt x="11" y="145"/>
                    </a:cubicBezTo>
                    <a:cubicBezTo>
                      <a:pt x="11" y="145"/>
                      <a:pt x="11" y="145"/>
                      <a:pt x="11" y="145"/>
                    </a:cubicBezTo>
                    <a:cubicBezTo>
                      <a:pt x="11" y="146"/>
                      <a:pt x="11" y="147"/>
                      <a:pt x="11" y="148"/>
                    </a:cubicBezTo>
                    <a:cubicBezTo>
                      <a:pt x="11" y="148"/>
                      <a:pt x="11" y="148"/>
                      <a:pt x="11" y="148"/>
                    </a:cubicBezTo>
                    <a:cubicBezTo>
                      <a:pt x="11" y="154"/>
                      <a:pt x="15" y="159"/>
                      <a:pt x="20" y="163"/>
                    </a:cubicBezTo>
                    <a:cubicBezTo>
                      <a:pt x="26" y="167"/>
                      <a:pt x="33" y="169"/>
                      <a:pt x="39" y="169"/>
                    </a:cubicBezTo>
                    <a:cubicBezTo>
                      <a:pt x="41" y="169"/>
                      <a:pt x="43" y="169"/>
                      <a:pt x="44" y="169"/>
                    </a:cubicBezTo>
                    <a:cubicBezTo>
                      <a:pt x="52" y="168"/>
                      <a:pt x="59" y="165"/>
                      <a:pt x="65" y="161"/>
                    </a:cubicBezTo>
                    <a:cubicBezTo>
                      <a:pt x="65" y="167"/>
                      <a:pt x="65" y="167"/>
                      <a:pt x="65" y="167"/>
                    </a:cubicBezTo>
                    <a:cubicBezTo>
                      <a:pt x="59" y="171"/>
                      <a:pt x="52" y="173"/>
                      <a:pt x="45" y="174"/>
                    </a:cubicBezTo>
                    <a:cubicBezTo>
                      <a:pt x="43" y="174"/>
                      <a:pt x="41" y="174"/>
                      <a:pt x="39" y="174"/>
                    </a:cubicBezTo>
                    <a:cubicBezTo>
                      <a:pt x="32" y="174"/>
                      <a:pt x="24" y="171"/>
                      <a:pt x="17" y="167"/>
                    </a:cubicBezTo>
                    <a:cubicBezTo>
                      <a:pt x="11" y="163"/>
                      <a:pt x="7" y="156"/>
                      <a:pt x="6" y="148"/>
                    </a:cubicBezTo>
                    <a:cubicBezTo>
                      <a:pt x="6" y="148"/>
                      <a:pt x="6" y="148"/>
                      <a:pt x="6" y="148"/>
                    </a:cubicBezTo>
                    <a:cubicBezTo>
                      <a:pt x="6" y="148"/>
                      <a:pt x="6" y="147"/>
                      <a:pt x="6" y="147"/>
                    </a:cubicBezTo>
                    <a:cubicBezTo>
                      <a:pt x="2" y="147"/>
                      <a:pt x="2" y="147"/>
                      <a:pt x="2" y="147"/>
                    </a:cubicBezTo>
                    <a:cubicBezTo>
                      <a:pt x="1" y="147"/>
                      <a:pt x="0" y="146"/>
                      <a:pt x="0" y="145"/>
                    </a:cubicBezTo>
                    <a:cubicBezTo>
                      <a:pt x="0" y="136"/>
                      <a:pt x="0" y="136"/>
                      <a:pt x="0" y="136"/>
                    </a:cubicBezTo>
                    <a:cubicBezTo>
                      <a:pt x="0" y="135"/>
                      <a:pt x="1" y="134"/>
                      <a:pt x="2" y="134"/>
                    </a:cubicBezTo>
                    <a:cubicBezTo>
                      <a:pt x="23" y="134"/>
                      <a:pt x="23" y="134"/>
                      <a:pt x="23" y="134"/>
                    </a:cubicBezTo>
                    <a:cubicBezTo>
                      <a:pt x="24" y="134"/>
                      <a:pt x="25" y="135"/>
                      <a:pt x="25" y="136"/>
                    </a:cubicBezTo>
                    <a:cubicBezTo>
                      <a:pt x="25" y="145"/>
                      <a:pt x="25" y="145"/>
                      <a:pt x="25" y="145"/>
                    </a:cubicBezTo>
                    <a:cubicBezTo>
                      <a:pt x="25" y="146"/>
                      <a:pt x="24" y="147"/>
                      <a:pt x="23" y="147"/>
                    </a:cubicBezTo>
                    <a:cubicBezTo>
                      <a:pt x="20" y="147"/>
                      <a:pt x="20" y="147"/>
                      <a:pt x="20" y="147"/>
                    </a:cubicBezTo>
                    <a:cubicBezTo>
                      <a:pt x="20" y="148"/>
                      <a:pt x="20" y="148"/>
                      <a:pt x="20" y="149"/>
                    </a:cubicBezTo>
                    <a:cubicBezTo>
                      <a:pt x="21" y="152"/>
                      <a:pt x="23" y="154"/>
                      <a:pt x="26" y="156"/>
                    </a:cubicBezTo>
                    <a:cubicBezTo>
                      <a:pt x="29" y="158"/>
                      <a:pt x="33" y="159"/>
                      <a:pt x="37" y="159"/>
                    </a:cubicBezTo>
                    <a:cubicBezTo>
                      <a:pt x="41" y="160"/>
                      <a:pt x="44" y="160"/>
                      <a:pt x="47" y="159"/>
                    </a:cubicBezTo>
                    <a:cubicBezTo>
                      <a:pt x="53" y="157"/>
                      <a:pt x="58" y="154"/>
                      <a:pt x="62" y="150"/>
                    </a:cubicBezTo>
                    <a:cubicBezTo>
                      <a:pt x="63" y="149"/>
                      <a:pt x="64" y="148"/>
                      <a:pt x="65" y="147"/>
                    </a:cubicBezTo>
                    <a:lnTo>
                      <a:pt x="65"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4" name="Freeform 274"/>
              <p:cNvSpPr>
                <a:spLocks noEditPoints="1"/>
              </p:cNvSpPr>
              <p:nvPr/>
            </p:nvSpPr>
            <p:spPr bwMode="auto">
              <a:xfrm>
                <a:off x="8936052" y="314328"/>
                <a:ext cx="128588" cy="214315"/>
              </a:xfrm>
              <a:custGeom>
                <a:avLst/>
                <a:gdLst>
                  <a:gd name="T0" fmla="*/ 29 w 57"/>
                  <a:gd name="T1" fmla="*/ 90 h 95"/>
                  <a:gd name="T2" fmla="*/ 39 w 57"/>
                  <a:gd name="T3" fmla="*/ 90 h 95"/>
                  <a:gd name="T4" fmla="*/ 44 w 57"/>
                  <a:gd name="T5" fmla="*/ 90 h 95"/>
                  <a:gd name="T6" fmla="*/ 52 w 57"/>
                  <a:gd name="T7" fmla="*/ 7 h 95"/>
                  <a:gd name="T8" fmla="*/ 43 w 57"/>
                  <a:gd name="T9" fmla="*/ 11 h 95"/>
                  <a:gd name="T10" fmla="*/ 29 w 57"/>
                  <a:gd name="T11" fmla="*/ 13 h 95"/>
                  <a:gd name="T12" fmla="*/ 29 w 57"/>
                  <a:gd name="T13" fmla="*/ 13 h 95"/>
                  <a:gd name="T14" fmla="*/ 29 w 57"/>
                  <a:gd name="T15" fmla="*/ 8 h 95"/>
                  <a:gd name="T16" fmla="*/ 29 w 57"/>
                  <a:gd name="T17" fmla="*/ 8 h 95"/>
                  <a:gd name="T18" fmla="*/ 42 w 57"/>
                  <a:gd name="T19" fmla="*/ 6 h 95"/>
                  <a:gd name="T20" fmla="*/ 54 w 57"/>
                  <a:gd name="T21" fmla="*/ 1 h 95"/>
                  <a:gd name="T22" fmla="*/ 55 w 57"/>
                  <a:gd name="T23" fmla="*/ 1 h 95"/>
                  <a:gd name="T24" fmla="*/ 57 w 57"/>
                  <a:gd name="T25" fmla="*/ 3 h 95"/>
                  <a:gd name="T26" fmla="*/ 48 w 57"/>
                  <a:gd name="T27" fmla="*/ 92 h 95"/>
                  <a:gd name="T28" fmla="*/ 46 w 57"/>
                  <a:gd name="T29" fmla="*/ 95 h 95"/>
                  <a:gd name="T30" fmla="*/ 39 w 57"/>
                  <a:gd name="T31" fmla="*/ 95 h 95"/>
                  <a:gd name="T32" fmla="*/ 29 w 57"/>
                  <a:gd name="T33" fmla="*/ 95 h 95"/>
                  <a:gd name="T34" fmla="*/ 29 w 57"/>
                  <a:gd name="T35" fmla="*/ 90 h 95"/>
                  <a:gd name="T36" fmla="*/ 18 w 57"/>
                  <a:gd name="T37" fmla="*/ 90 h 95"/>
                  <a:gd name="T38" fmla="*/ 29 w 57"/>
                  <a:gd name="T39" fmla="*/ 90 h 95"/>
                  <a:gd name="T40" fmla="*/ 29 w 57"/>
                  <a:gd name="T41" fmla="*/ 95 h 95"/>
                  <a:gd name="T42" fmla="*/ 18 w 57"/>
                  <a:gd name="T43" fmla="*/ 95 h 95"/>
                  <a:gd name="T44" fmla="*/ 11 w 57"/>
                  <a:gd name="T45" fmla="*/ 95 h 95"/>
                  <a:gd name="T46" fmla="*/ 11 w 57"/>
                  <a:gd name="T47" fmla="*/ 95 h 95"/>
                  <a:gd name="T48" fmla="*/ 9 w 57"/>
                  <a:gd name="T49" fmla="*/ 92 h 95"/>
                  <a:gd name="T50" fmla="*/ 0 w 57"/>
                  <a:gd name="T51" fmla="*/ 3 h 95"/>
                  <a:gd name="T52" fmla="*/ 0 w 57"/>
                  <a:gd name="T53" fmla="*/ 3 h 95"/>
                  <a:gd name="T54" fmla="*/ 0 w 57"/>
                  <a:gd name="T55" fmla="*/ 2 h 95"/>
                  <a:gd name="T56" fmla="*/ 4 w 57"/>
                  <a:gd name="T57" fmla="*/ 1 h 95"/>
                  <a:gd name="T58" fmla="*/ 16 w 57"/>
                  <a:gd name="T59" fmla="*/ 6 h 95"/>
                  <a:gd name="T60" fmla="*/ 29 w 57"/>
                  <a:gd name="T61" fmla="*/ 8 h 95"/>
                  <a:gd name="T62" fmla="*/ 29 w 57"/>
                  <a:gd name="T63" fmla="*/ 13 h 95"/>
                  <a:gd name="T64" fmla="*/ 14 w 57"/>
                  <a:gd name="T65" fmla="*/ 11 h 95"/>
                  <a:gd name="T66" fmla="*/ 5 w 57"/>
                  <a:gd name="T67" fmla="*/ 7 h 95"/>
                  <a:gd name="T68" fmla="*/ 13 w 57"/>
                  <a:gd name="T69" fmla="*/ 90 h 95"/>
                  <a:gd name="T70" fmla="*/ 18 w 57"/>
                  <a:gd name="T71" fmla="*/ 9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 h="95">
                    <a:moveTo>
                      <a:pt x="29" y="90"/>
                    </a:moveTo>
                    <a:cubicBezTo>
                      <a:pt x="39" y="90"/>
                      <a:pt x="39" y="90"/>
                      <a:pt x="39" y="90"/>
                    </a:cubicBezTo>
                    <a:cubicBezTo>
                      <a:pt x="44" y="90"/>
                      <a:pt x="44" y="90"/>
                      <a:pt x="44" y="90"/>
                    </a:cubicBezTo>
                    <a:cubicBezTo>
                      <a:pt x="52" y="7"/>
                      <a:pt x="52" y="7"/>
                      <a:pt x="52" y="7"/>
                    </a:cubicBezTo>
                    <a:cubicBezTo>
                      <a:pt x="49" y="9"/>
                      <a:pt x="46" y="10"/>
                      <a:pt x="43" y="11"/>
                    </a:cubicBezTo>
                    <a:cubicBezTo>
                      <a:pt x="38" y="12"/>
                      <a:pt x="34" y="13"/>
                      <a:pt x="29" y="13"/>
                    </a:cubicBezTo>
                    <a:cubicBezTo>
                      <a:pt x="29" y="13"/>
                      <a:pt x="29" y="13"/>
                      <a:pt x="29" y="13"/>
                    </a:cubicBezTo>
                    <a:cubicBezTo>
                      <a:pt x="29" y="8"/>
                      <a:pt x="29" y="8"/>
                      <a:pt x="29" y="8"/>
                    </a:cubicBezTo>
                    <a:cubicBezTo>
                      <a:pt x="29" y="8"/>
                      <a:pt x="29" y="8"/>
                      <a:pt x="29" y="8"/>
                    </a:cubicBezTo>
                    <a:cubicBezTo>
                      <a:pt x="33" y="8"/>
                      <a:pt x="37" y="7"/>
                      <a:pt x="42" y="6"/>
                    </a:cubicBezTo>
                    <a:cubicBezTo>
                      <a:pt x="46" y="5"/>
                      <a:pt x="50" y="3"/>
                      <a:pt x="54" y="1"/>
                    </a:cubicBezTo>
                    <a:cubicBezTo>
                      <a:pt x="54" y="1"/>
                      <a:pt x="55" y="0"/>
                      <a:pt x="55" y="1"/>
                    </a:cubicBezTo>
                    <a:cubicBezTo>
                      <a:pt x="56" y="1"/>
                      <a:pt x="57" y="2"/>
                      <a:pt x="57" y="3"/>
                    </a:cubicBezTo>
                    <a:cubicBezTo>
                      <a:pt x="48" y="92"/>
                      <a:pt x="48" y="92"/>
                      <a:pt x="48" y="92"/>
                    </a:cubicBezTo>
                    <a:cubicBezTo>
                      <a:pt x="48" y="94"/>
                      <a:pt x="47" y="95"/>
                      <a:pt x="46" y="95"/>
                    </a:cubicBezTo>
                    <a:cubicBezTo>
                      <a:pt x="39" y="95"/>
                      <a:pt x="39" y="95"/>
                      <a:pt x="39" y="95"/>
                    </a:cubicBezTo>
                    <a:cubicBezTo>
                      <a:pt x="29" y="95"/>
                      <a:pt x="29" y="95"/>
                      <a:pt x="29" y="95"/>
                    </a:cubicBezTo>
                    <a:lnTo>
                      <a:pt x="29" y="90"/>
                    </a:lnTo>
                    <a:close/>
                    <a:moveTo>
                      <a:pt x="18" y="90"/>
                    </a:moveTo>
                    <a:cubicBezTo>
                      <a:pt x="29" y="90"/>
                      <a:pt x="29" y="90"/>
                      <a:pt x="29" y="90"/>
                    </a:cubicBezTo>
                    <a:cubicBezTo>
                      <a:pt x="29" y="95"/>
                      <a:pt x="29" y="95"/>
                      <a:pt x="29" y="95"/>
                    </a:cubicBezTo>
                    <a:cubicBezTo>
                      <a:pt x="18" y="95"/>
                      <a:pt x="18" y="95"/>
                      <a:pt x="18" y="95"/>
                    </a:cubicBezTo>
                    <a:cubicBezTo>
                      <a:pt x="11" y="95"/>
                      <a:pt x="11" y="95"/>
                      <a:pt x="11" y="95"/>
                    </a:cubicBezTo>
                    <a:cubicBezTo>
                      <a:pt x="11" y="95"/>
                      <a:pt x="11" y="95"/>
                      <a:pt x="11" y="95"/>
                    </a:cubicBezTo>
                    <a:cubicBezTo>
                      <a:pt x="10" y="95"/>
                      <a:pt x="9" y="94"/>
                      <a:pt x="9" y="92"/>
                    </a:cubicBezTo>
                    <a:cubicBezTo>
                      <a:pt x="0" y="3"/>
                      <a:pt x="0" y="3"/>
                      <a:pt x="0" y="3"/>
                    </a:cubicBezTo>
                    <a:cubicBezTo>
                      <a:pt x="0" y="3"/>
                      <a:pt x="0" y="3"/>
                      <a:pt x="0" y="3"/>
                    </a:cubicBezTo>
                    <a:cubicBezTo>
                      <a:pt x="0" y="3"/>
                      <a:pt x="0" y="2"/>
                      <a:pt x="0" y="2"/>
                    </a:cubicBezTo>
                    <a:cubicBezTo>
                      <a:pt x="1" y="1"/>
                      <a:pt x="2" y="0"/>
                      <a:pt x="4" y="1"/>
                    </a:cubicBezTo>
                    <a:cubicBezTo>
                      <a:pt x="7" y="3"/>
                      <a:pt x="11" y="5"/>
                      <a:pt x="16" y="6"/>
                    </a:cubicBezTo>
                    <a:cubicBezTo>
                      <a:pt x="20" y="7"/>
                      <a:pt x="24" y="8"/>
                      <a:pt x="29" y="8"/>
                    </a:cubicBezTo>
                    <a:cubicBezTo>
                      <a:pt x="29" y="13"/>
                      <a:pt x="29" y="13"/>
                      <a:pt x="29" y="13"/>
                    </a:cubicBezTo>
                    <a:cubicBezTo>
                      <a:pt x="24" y="13"/>
                      <a:pt x="19" y="12"/>
                      <a:pt x="14" y="11"/>
                    </a:cubicBezTo>
                    <a:cubicBezTo>
                      <a:pt x="11" y="10"/>
                      <a:pt x="8" y="9"/>
                      <a:pt x="5" y="7"/>
                    </a:cubicBezTo>
                    <a:cubicBezTo>
                      <a:pt x="13" y="90"/>
                      <a:pt x="13" y="90"/>
                      <a:pt x="13" y="90"/>
                    </a:cubicBezTo>
                    <a:lnTo>
                      <a:pt x="18"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5" name="Freeform 275"/>
              <p:cNvSpPr>
                <a:spLocks noEditPoints="1"/>
              </p:cNvSpPr>
              <p:nvPr/>
            </p:nvSpPr>
            <p:spPr bwMode="auto">
              <a:xfrm>
                <a:off x="8920176" y="190503"/>
                <a:ext cx="160338" cy="141289"/>
              </a:xfrm>
              <a:custGeom>
                <a:avLst/>
                <a:gdLst>
                  <a:gd name="T0" fmla="*/ 36 w 71"/>
                  <a:gd name="T1" fmla="*/ 58 h 63"/>
                  <a:gd name="T2" fmla="*/ 36 w 71"/>
                  <a:gd name="T3" fmla="*/ 58 h 63"/>
                  <a:gd name="T4" fmla="*/ 60 w 71"/>
                  <a:gd name="T5" fmla="*/ 51 h 63"/>
                  <a:gd name="T6" fmla="*/ 61 w 71"/>
                  <a:gd name="T7" fmla="*/ 50 h 63"/>
                  <a:gd name="T8" fmla="*/ 63 w 71"/>
                  <a:gd name="T9" fmla="*/ 47 h 63"/>
                  <a:gd name="T10" fmla="*/ 63 w 71"/>
                  <a:gd name="T11" fmla="*/ 46 h 63"/>
                  <a:gd name="T12" fmla="*/ 65 w 71"/>
                  <a:gd name="T13" fmla="*/ 41 h 63"/>
                  <a:gd name="T14" fmla="*/ 57 w 71"/>
                  <a:gd name="T15" fmla="*/ 13 h 63"/>
                  <a:gd name="T16" fmla="*/ 36 w 71"/>
                  <a:gd name="T17" fmla="*/ 0 h 63"/>
                  <a:gd name="T18" fmla="*/ 71 w 71"/>
                  <a:gd name="T19" fmla="*/ 35 h 63"/>
                  <a:gd name="T20" fmla="*/ 70 w 71"/>
                  <a:gd name="T21" fmla="*/ 42 h 63"/>
                  <a:gd name="T22" fmla="*/ 67 w 71"/>
                  <a:gd name="T23" fmla="*/ 49 h 63"/>
                  <a:gd name="T24" fmla="*/ 66 w 71"/>
                  <a:gd name="T25" fmla="*/ 51 h 63"/>
                  <a:gd name="T26" fmla="*/ 64 w 71"/>
                  <a:gd name="T27" fmla="*/ 54 h 63"/>
                  <a:gd name="T28" fmla="*/ 63 w 71"/>
                  <a:gd name="T29" fmla="*/ 54 h 63"/>
                  <a:gd name="T30" fmla="*/ 63 w 71"/>
                  <a:gd name="T31" fmla="*/ 55 h 63"/>
                  <a:gd name="T32" fmla="*/ 63 w 71"/>
                  <a:gd name="T33" fmla="*/ 55 h 63"/>
                  <a:gd name="T34" fmla="*/ 36 w 71"/>
                  <a:gd name="T35" fmla="*/ 63 h 63"/>
                  <a:gd name="T36" fmla="*/ 36 w 71"/>
                  <a:gd name="T37" fmla="*/ 63 h 63"/>
                  <a:gd name="T38" fmla="*/ 36 w 71"/>
                  <a:gd name="T39" fmla="*/ 63 h 63"/>
                  <a:gd name="T40" fmla="*/ 36 w 71"/>
                  <a:gd name="T41" fmla="*/ 58 h 63"/>
                  <a:gd name="T42" fmla="*/ 9 w 71"/>
                  <a:gd name="T43" fmla="*/ 47 h 63"/>
                  <a:gd name="T44" fmla="*/ 9 w 71"/>
                  <a:gd name="T45" fmla="*/ 49 h 63"/>
                  <a:gd name="T46" fmla="*/ 10 w 71"/>
                  <a:gd name="T47" fmla="*/ 50 h 63"/>
                  <a:gd name="T48" fmla="*/ 11 w 71"/>
                  <a:gd name="T49" fmla="*/ 51 h 63"/>
                  <a:gd name="T50" fmla="*/ 35 w 71"/>
                  <a:gd name="T51" fmla="*/ 58 h 63"/>
                  <a:gd name="T52" fmla="*/ 35 w 71"/>
                  <a:gd name="T53" fmla="*/ 58 h 63"/>
                  <a:gd name="T54" fmla="*/ 36 w 71"/>
                  <a:gd name="T55" fmla="*/ 63 h 63"/>
                  <a:gd name="T56" fmla="*/ 35 w 71"/>
                  <a:gd name="T57" fmla="*/ 63 h 63"/>
                  <a:gd name="T58" fmla="*/ 21 w 71"/>
                  <a:gd name="T59" fmla="*/ 61 h 63"/>
                  <a:gd name="T60" fmla="*/ 9 w 71"/>
                  <a:gd name="T61" fmla="*/ 55 h 63"/>
                  <a:gd name="T62" fmla="*/ 8 w 71"/>
                  <a:gd name="T63" fmla="*/ 54 h 63"/>
                  <a:gd name="T64" fmla="*/ 8 w 71"/>
                  <a:gd name="T65" fmla="*/ 54 h 63"/>
                  <a:gd name="T66" fmla="*/ 8 w 71"/>
                  <a:gd name="T67" fmla="*/ 48 h 63"/>
                  <a:gd name="T68" fmla="*/ 8 w 71"/>
                  <a:gd name="T69" fmla="*/ 47 h 63"/>
                  <a:gd name="T70" fmla="*/ 14 w 71"/>
                  <a:gd name="T71" fmla="*/ 13 h 63"/>
                  <a:gd name="T72" fmla="*/ 8 w 71"/>
                  <a:gd name="T73" fmla="*/ 13 h 63"/>
                  <a:gd name="T74" fmla="*/ 36 w 71"/>
                  <a:gd name="T75" fmla="*/ 0 h 63"/>
                  <a:gd name="T76" fmla="*/ 5 w 71"/>
                  <a:gd name="T77" fmla="*/ 35 h 63"/>
                  <a:gd name="T78" fmla="*/ 8 w 71"/>
                  <a:gd name="T79" fmla="*/ 46 h 63"/>
                  <a:gd name="T80" fmla="*/ 8 w 71"/>
                  <a:gd name="T81" fmla="*/ 47 h 63"/>
                  <a:gd name="T82" fmla="*/ 8 w 71"/>
                  <a:gd name="T83" fmla="*/ 46 h 63"/>
                  <a:gd name="T84" fmla="*/ 8 w 71"/>
                  <a:gd name="T85" fmla="*/ 54 h 63"/>
                  <a:gd name="T86" fmla="*/ 7 w 71"/>
                  <a:gd name="T87" fmla="*/ 53 h 63"/>
                  <a:gd name="T88" fmla="*/ 7 w 71"/>
                  <a:gd name="T89" fmla="*/ 53 h 63"/>
                  <a:gd name="T90" fmla="*/ 6 w 71"/>
                  <a:gd name="T91" fmla="*/ 51 h 63"/>
                  <a:gd name="T92" fmla="*/ 4 w 71"/>
                  <a:gd name="T93" fmla="*/ 49 h 63"/>
                  <a:gd name="T94" fmla="*/ 1 w 71"/>
                  <a:gd name="T95" fmla="*/ 42 h 63"/>
                  <a:gd name="T96" fmla="*/ 8 w 71"/>
                  <a:gd name="T97" fmla="*/ 13 h 63"/>
                  <a:gd name="T98" fmla="*/ 5 w 71"/>
                  <a:gd name="T99" fmla="*/ 3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63">
                    <a:moveTo>
                      <a:pt x="36" y="58"/>
                    </a:moveTo>
                    <a:cubicBezTo>
                      <a:pt x="36" y="58"/>
                      <a:pt x="36" y="58"/>
                      <a:pt x="36" y="58"/>
                    </a:cubicBezTo>
                    <a:cubicBezTo>
                      <a:pt x="36" y="58"/>
                      <a:pt x="36" y="58"/>
                      <a:pt x="36" y="58"/>
                    </a:cubicBezTo>
                    <a:cubicBezTo>
                      <a:pt x="36" y="58"/>
                      <a:pt x="36" y="58"/>
                      <a:pt x="36" y="58"/>
                    </a:cubicBezTo>
                    <a:cubicBezTo>
                      <a:pt x="40" y="58"/>
                      <a:pt x="45" y="57"/>
                      <a:pt x="49" y="56"/>
                    </a:cubicBezTo>
                    <a:cubicBezTo>
                      <a:pt x="53" y="55"/>
                      <a:pt x="56" y="53"/>
                      <a:pt x="60" y="51"/>
                    </a:cubicBezTo>
                    <a:cubicBezTo>
                      <a:pt x="60" y="51"/>
                      <a:pt x="60" y="51"/>
                      <a:pt x="60" y="50"/>
                    </a:cubicBezTo>
                    <a:cubicBezTo>
                      <a:pt x="60" y="50"/>
                      <a:pt x="61" y="50"/>
                      <a:pt x="61" y="50"/>
                    </a:cubicBezTo>
                    <a:cubicBezTo>
                      <a:pt x="61" y="49"/>
                      <a:pt x="62" y="49"/>
                      <a:pt x="62" y="48"/>
                    </a:cubicBezTo>
                    <a:cubicBezTo>
                      <a:pt x="62" y="48"/>
                      <a:pt x="62" y="48"/>
                      <a:pt x="63" y="47"/>
                    </a:cubicBezTo>
                    <a:cubicBezTo>
                      <a:pt x="63" y="47"/>
                      <a:pt x="63" y="47"/>
                      <a:pt x="63" y="46"/>
                    </a:cubicBezTo>
                    <a:cubicBezTo>
                      <a:pt x="63" y="46"/>
                      <a:pt x="63" y="46"/>
                      <a:pt x="63" y="46"/>
                    </a:cubicBezTo>
                    <a:cubicBezTo>
                      <a:pt x="64" y="45"/>
                      <a:pt x="65" y="43"/>
                      <a:pt x="65" y="41"/>
                    </a:cubicBezTo>
                    <a:cubicBezTo>
                      <a:pt x="65" y="41"/>
                      <a:pt x="65" y="41"/>
                      <a:pt x="65" y="41"/>
                    </a:cubicBezTo>
                    <a:cubicBezTo>
                      <a:pt x="66" y="39"/>
                      <a:pt x="66" y="37"/>
                      <a:pt x="66" y="35"/>
                    </a:cubicBezTo>
                    <a:cubicBezTo>
                      <a:pt x="66" y="27"/>
                      <a:pt x="63" y="19"/>
                      <a:pt x="57" y="13"/>
                    </a:cubicBezTo>
                    <a:cubicBezTo>
                      <a:pt x="52" y="8"/>
                      <a:pt x="44" y="5"/>
                      <a:pt x="36" y="5"/>
                    </a:cubicBezTo>
                    <a:cubicBezTo>
                      <a:pt x="36" y="0"/>
                      <a:pt x="36" y="0"/>
                      <a:pt x="36" y="0"/>
                    </a:cubicBezTo>
                    <a:cubicBezTo>
                      <a:pt x="45" y="0"/>
                      <a:pt x="54" y="4"/>
                      <a:pt x="60" y="10"/>
                    </a:cubicBezTo>
                    <a:cubicBezTo>
                      <a:pt x="67" y="16"/>
                      <a:pt x="71" y="25"/>
                      <a:pt x="71" y="35"/>
                    </a:cubicBezTo>
                    <a:cubicBezTo>
                      <a:pt x="71" y="38"/>
                      <a:pt x="71" y="40"/>
                      <a:pt x="70" y="42"/>
                    </a:cubicBezTo>
                    <a:cubicBezTo>
                      <a:pt x="70" y="42"/>
                      <a:pt x="70" y="42"/>
                      <a:pt x="70" y="42"/>
                    </a:cubicBezTo>
                    <a:cubicBezTo>
                      <a:pt x="69" y="45"/>
                      <a:pt x="69" y="47"/>
                      <a:pt x="67" y="49"/>
                    </a:cubicBezTo>
                    <a:cubicBezTo>
                      <a:pt x="67" y="49"/>
                      <a:pt x="67" y="49"/>
                      <a:pt x="67" y="49"/>
                    </a:cubicBezTo>
                    <a:cubicBezTo>
                      <a:pt x="67" y="49"/>
                      <a:pt x="67" y="50"/>
                      <a:pt x="67" y="50"/>
                    </a:cubicBezTo>
                    <a:cubicBezTo>
                      <a:pt x="66" y="50"/>
                      <a:pt x="66" y="51"/>
                      <a:pt x="66" y="51"/>
                    </a:cubicBezTo>
                    <a:cubicBezTo>
                      <a:pt x="65" y="52"/>
                      <a:pt x="65" y="52"/>
                      <a:pt x="64" y="53"/>
                    </a:cubicBezTo>
                    <a:cubicBezTo>
                      <a:pt x="64" y="53"/>
                      <a:pt x="64" y="53"/>
                      <a:pt x="64" y="54"/>
                    </a:cubicBezTo>
                    <a:cubicBezTo>
                      <a:pt x="64" y="54"/>
                      <a:pt x="63" y="54"/>
                      <a:pt x="63" y="54"/>
                    </a:cubicBezTo>
                    <a:cubicBezTo>
                      <a:pt x="63" y="54"/>
                      <a:pt x="63" y="54"/>
                      <a:pt x="63" y="54"/>
                    </a:cubicBezTo>
                    <a:cubicBezTo>
                      <a:pt x="63" y="54"/>
                      <a:pt x="63" y="54"/>
                      <a:pt x="63" y="54"/>
                    </a:cubicBezTo>
                    <a:cubicBezTo>
                      <a:pt x="63" y="55"/>
                      <a:pt x="63" y="55"/>
                      <a:pt x="63" y="55"/>
                    </a:cubicBezTo>
                    <a:cubicBezTo>
                      <a:pt x="63" y="55"/>
                      <a:pt x="63" y="55"/>
                      <a:pt x="63" y="55"/>
                    </a:cubicBezTo>
                    <a:cubicBezTo>
                      <a:pt x="63" y="55"/>
                      <a:pt x="63" y="55"/>
                      <a:pt x="63" y="55"/>
                    </a:cubicBezTo>
                    <a:cubicBezTo>
                      <a:pt x="59" y="57"/>
                      <a:pt x="54" y="59"/>
                      <a:pt x="50" y="61"/>
                    </a:cubicBezTo>
                    <a:cubicBezTo>
                      <a:pt x="46" y="62"/>
                      <a:pt x="41" y="63"/>
                      <a:pt x="36" y="63"/>
                    </a:cubicBezTo>
                    <a:cubicBezTo>
                      <a:pt x="36" y="63"/>
                      <a:pt x="36" y="63"/>
                      <a:pt x="36" y="63"/>
                    </a:cubicBezTo>
                    <a:cubicBezTo>
                      <a:pt x="36" y="63"/>
                      <a:pt x="36" y="63"/>
                      <a:pt x="36" y="63"/>
                    </a:cubicBezTo>
                    <a:cubicBezTo>
                      <a:pt x="36" y="63"/>
                      <a:pt x="36" y="63"/>
                      <a:pt x="36" y="63"/>
                    </a:cubicBezTo>
                    <a:cubicBezTo>
                      <a:pt x="36" y="63"/>
                      <a:pt x="36" y="63"/>
                      <a:pt x="36" y="63"/>
                    </a:cubicBezTo>
                    <a:cubicBezTo>
                      <a:pt x="36" y="63"/>
                      <a:pt x="36" y="63"/>
                      <a:pt x="36" y="63"/>
                    </a:cubicBezTo>
                    <a:lnTo>
                      <a:pt x="36" y="58"/>
                    </a:lnTo>
                    <a:close/>
                    <a:moveTo>
                      <a:pt x="8" y="47"/>
                    </a:moveTo>
                    <a:cubicBezTo>
                      <a:pt x="8" y="47"/>
                      <a:pt x="8" y="47"/>
                      <a:pt x="9" y="47"/>
                    </a:cubicBezTo>
                    <a:cubicBezTo>
                      <a:pt x="9" y="48"/>
                      <a:pt x="9" y="48"/>
                      <a:pt x="9" y="48"/>
                    </a:cubicBezTo>
                    <a:cubicBezTo>
                      <a:pt x="9" y="49"/>
                      <a:pt x="9" y="49"/>
                      <a:pt x="9" y="49"/>
                    </a:cubicBezTo>
                    <a:cubicBezTo>
                      <a:pt x="10" y="49"/>
                      <a:pt x="10" y="49"/>
                      <a:pt x="10" y="50"/>
                    </a:cubicBezTo>
                    <a:cubicBezTo>
                      <a:pt x="10" y="50"/>
                      <a:pt x="10" y="50"/>
                      <a:pt x="10" y="50"/>
                    </a:cubicBezTo>
                    <a:cubicBezTo>
                      <a:pt x="11" y="50"/>
                      <a:pt x="11" y="50"/>
                      <a:pt x="11" y="51"/>
                    </a:cubicBezTo>
                    <a:cubicBezTo>
                      <a:pt x="11" y="51"/>
                      <a:pt x="11" y="51"/>
                      <a:pt x="11" y="51"/>
                    </a:cubicBezTo>
                    <a:cubicBezTo>
                      <a:pt x="15" y="53"/>
                      <a:pt x="19" y="55"/>
                      <a:pt x="23" y="56"/>
                    </a:cubicBezTo>
                    <a:cubicBezTo>
                      <a:pt x="27" y="57"/>
                      <a:pt x="31" y="58"/>
                      <a:pt x="35" y="58"/>
                    </a:cubicBezTo>
                    <a:cubicBezTo>
                      <a:pt x="35" y="58"/>
                      <a:pt x="35" y="58"/>
                      <a:pt x="35" y="58"/>
                    </a:cubicBezTo>
                    <a:cubicBezTo>
                      <a:pt x="35" y="58"/>
                      <a:pt x="35" y="58"/>
                      <a:pt x="35" y="58"/>
                    </a:cubicBezTo>
                    <a:cubicBezTo>
                      <a:pt x="36" y="58"/>
                      <a:pt x="36" y="58"/>
                      <a:pt x="36" y="58"/>
                    </a:cubicBezTo>
                    <a:cubicBezTo>
                      <a:pt x="36" y="63"/>
                      <a:pt x="36" y="63"/>
                      <a:pt x="36" y="63"/>
                    </a:cubicBezTo>
                    <a:cubicBezTo>
                      <a:pt x="36" y="63"/>
                      <a:pt x="36" y="63"/>
                      <a:pt x="36" y="63"/>
                    </a:cubicBezTo>
                    <a:cubicBezTo>
                      <a:pt x="35" y="63"/>
                      <a:pt x="35" y="63"/>
                      <a:pt x="35" y="63"/>
                    </a:cubicBezTo>
                    <a:cubicBezTo>
                      <a:pt x="35" y="63"/>
                      <a:pt x="35" y="63"/>
                      <a:pt x="35" y="63"/>
                    </a:cubicBezTo>
                    <a:cubicBezTo>
                      <a:pt x="30" y="63"/>
                      <a:pt x="26" y="62"/>
                      <a:pt x="21" y="61"/>
                    </a:cubicBezTo>
                    <a:cubicBezTo>
                      <a:pt x="17" y="59"/>
                      <a:pt x="12" y="57"/>
                      <a:pt x="9" y="55"/>
                    </a:cubicBezTo>
                    <a:cubicBezTo>
                      <a:pt x="9" y="55"/>
                      <a:pt x="9" y="55"/>
                      <a:pt x="9" y="55"/>
                    </a:cubicBezTo>
                    <a:cubicBezTo>
                      <a:pt x="9" y="55"/>
                      <a:pt x="9" y="55"/>
                      <a:pt x="9" y="55"/>
                    </a:cubicBezTo>
                    <a:cubicBezTo>
                      <a:pt x="8" y="54"/>
                      <a:pt x="8" y="54"/>
                      <a:pt x="8" y="54"/>
                    </a:cubicBezTo>
                    <a:cubicBezTo>
                      <a:pt x="8" y="54"/>
                      <a:pt x="8" y="54"/>
                      <a:pt x="8" y="54"/>
                    </a:cubicBezTo>
                    <a:cubicBezTo>
                      <a:pt x="8" y="54"/>
                      <a:pt x="8" y="54"/>
                      <a:pt x="8" y="54"/>
                    </a:cubicBezTo>
                    <a:cubicBezTo>
                      <a:pt x="8" y="47"/>
                      <a:pt x="8" y="47"/>
                      <a:pt x="8" y="47"/>
                    </a:cubicBezTo>
                    <a:cubicBezTo>
                      <a:pt x="8" y="48"/>
                      <a:pt x="8" y="48"/>
                      <a:pt x="8" y="48"/>
                    </a:cubicBezTo>
                    <a:cubicBezTo>
                      <a:pt x="8" y="47"/>
                      <a:pt x="8" y="47"/>
                      <a:pt x="8" y="47"/>
                    </a:cubicBezTo>
                    <a:cubicBezTo>
                      <a:pt x="8" y="47"/>
                      <a:pt x="8" y="47"/>
                      <a:pt x="8" y="47"/>
                    </a:cubicBezTo>
                    <a:close/>
                    <a:moveTo>
                      <a:pt x="36" y="5"/>
                    </a:moveTo>
                    <a:cubicBezTo>
                      <a:pt x="27" y="5"/>
                      <a:pt x="20" y="8"/>
                      <a:pt x="14" y="13"/>
                    </a:cubicBezTo>
                    <a:cubicBezTo>
                      <a:pt x="12" y="16"/>
                      <a:pt x="10" y="19"/>
                      <a:pt x="8" y="22"/>
                    </a:cubicBezTo>
                    <a:cubicBezTo>
                      <a:pt x="8" y="13"/>
                      <a:pt x="8" y="13"/>
                      <a:pt x="8" y="13"/>
                    </a:cubicBezTo>
                    <a:cubicBezTo>
                      <a:pt x="9" y="12"/>
                      <a:pt x="10" y="11"/>
                      <a:pt x="11" y="10"/>
                    </a:cubicBezTo>
                    <a:cubicBezTo>
                      <a:pt x="17" y="4"/>
                      <a:pt x="26" y="0"/>
                      <a:pt x="36" y="0"/>
                    </a:cubicBezTo>
                    <a:lnTo>
                      <a:pt x="36" y="5"/>
                    </a:lnTo>
                    <a:close/>
                    <a:moveTo>
                      <a:pt x="5" y="35"/>
                    </a:moveTo>
                    <a:cubicBezTo>
                      <a:pt x="5" y="37"/>
                      <a:pt x="5" y="39"/>
                      <a:pt x="6" y="41"/>
                    </a:cubicBezTo>
                    <a:cubicBezTo>
                      <a:pt x="6" y="43"/>
                      <a:pt x="7" y="45"/>
                      <a:pt x="8" y="46"/>
                    </a:cubicBezTo>
                    <a:cubicBezTo>
                      <a:pt x="8" y="46"/>
                      <a:pt x="8" y="46"/>
                      <a:pt x="8" y="46"/>
                    </a:cubicBezTo>
                    <a:cubicBezTo>
                      <a:pt x="8" y="47"/>
                      <a:pt x="8" y="47"/>
                      <a:pt x="8" y="47"/>
                    </a:cubicBezTo>
                    <a:cubicBezTo>
                      <a:pt x="8" y="47"/>
                      <a:pt x="8" y="47"/>
                      <a:pt x="8" y="47"/>
                    </a:cubicBezTo>
                    <a:cubicBezTo>
                      <a:pt x="8" y="47"/>
                      <a:pt x="8" y="47"/>
                      <a:pt x="8" y="46"/>
                    </a:cubicBezTo>
                    <a:cubicBezTo>
                      <a:pt x="8" y="47"/>
                      <a:pt x="8" y="47"/>
                      <a:pt x="8" y="47"/>
                    </a:cubicBezTo>
                    <a:cubicBezTo>
                      <a:pt x="8" y="54"/>
                      <a:pt x="8" y="54"/>
                      <a:pt x="8" y="54"/>
                    </a:cubicBezTo>
                    <a:cubicBezTo>
                      <a:pt x="8" y="54"/>
                      <a:pt x="8" y="54"/>
                      <a:pt x="7" y="53"/>
                    </a:cubicBezTo>
                    <a:cubicBezTo>
                      <a:pt x="7" y="53"/>
                      <a:pt x="7" y="53"/>
                      <a:pt x="7" y="53"/>
                    </a:cubicBezTo>
                    <a:cubicBezTo>
                      <a:pt x="7" y="53"/>
                      <a:pt x="7" y="53"/>
                      <a:pt x="7" y="53"/>
                    </a:cubicBezTo>
                    <a:cubicBezTo>
                      <a:pt x="7" y="53"/>
                      <a:pt x="7" y="53"/>
                      <a:pt x="7" y="53"/>
                    </a:cubicBezTo>
                    <a:cubicBezTo>
                      <a:pt x="6" y="52"/>
                      <a:pt x="6" y="52"/>
                      <a:pt x="6" y="52"/>
                    </a:cubicBezTo>
                    <a:cubicBezTo>
                      <a:pt x="6" y="51"/>
                      <a:pt x="6" y="51"/>
                      <a:pt x="6" y="51"/>
                    </a:cubicBezTo>
                    <a:cubicBezTo>
                      <a:pt x="5" y="51"/>
                      <a:pt x="5" y="51"/>
                      <a:pt x="5" y="50"/>
                    </a:cubicBezTo>
                    <a:cubicBezTo>
                      <a:pt x="4" y="50"/>
                      <a:pt x="4" y="49"/>
                      <a:pt x="4" y="49"/>
                    </a:cubicBezTo>
                    <a:cubicBezTo>
                      <a:pt x="4" y="49"/>
                      <a:pt x="4" y="49"/>
                      <a:pt x="4" y="49"/>
                    </a:cubicBezTo>
                    <a:cubicBezTo>
                      <a:pt x="3" y="47"/>
                      <a:pt x="2" y="45"/>
                      <a:pt x="1" y="42"/>
                    </a:cubicBezTo>
                    <a:cubicBezTo>
                      <a:pt x="1" y="40"/>
                      <a:pt x="0" y="38"/>
                      <a:pt x="0" y="35"/>
                    </a:cubicBezTo>
                    <a:cubicBezTo>
                      <a:pt x="0" y="27"/>
                      <a:pt x="3" y="19"/>
                      <a:pt x="8" y="13"/>
                    </a:cubicBezTo>
                    <a:cubicBezTo>
                      <a:pt x="8" y="22"/>
                      <a:pt x="8" y="22"/>
                      <a:pt x="8" y="22"/>
                    </a:cubicBezTo>
                    <a:cubicBezTo>
                      <a:pt x="6" y="26"/>
                      <a:pt x="5" y="30"/>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6" name="Freeform 276"/>
              <p:cNvSpPr>
                <a:spLocks noEditPoints="1"/>
              </p:cNvSpPr>
              <p:nvPr/>
            </p:nvSpPr>
            <p:spPr bwMode="auto">
              <a:xfrm>
                <a:off x="10090165" y="676280"/>
                <a:ext cx="307976" cy="192090"/>
              </a:xfrm>
              <a:custGeom>
                <a:avLst/>
                <a:gdLst>
                  <a:gd name="T0" fmla="*/ 68 w 136"/>
                  <a:gd name="T1" fmla="*/ 60 h 85"/>
                  <a:gd name="T2" fmla="*/ 94 w 136"/>
                  <a:gd name="T3" fmla="*/ 53 h 85"/>
                  <a:gd name="T4" fmla="*/ 114 w 136"/>
                  <a:gd name="T5" fmla="*/ 57 h 85"/>
                  <a:gd name="T6" fmla="*/ 130 w 136"/>
                  <a:gd name="T7" fmla="*/ 67 h 85"/>
                  <a:gd name="T8" fmla="*/ 130 w 136"/>
                  <a:gd name="T9" fmla="*/ 65 h 85"/>
                  <a:gd name="T10" fmla="*/ 131 w 136"/>
                  <a:gd name="T11" fmla="*/ 59 h 85"/>
                  <a:gd name="T12" fmla="*/ 125 w 136"/>
                  <a:gd name="T13" fmla="*/ 45 h 85"/>
                  <a:gd name="T14" fmla="*/ 110 w 136"/>
                  <a:gd name="T15" fmla="*/ 38 h 85"/>
                  <a:gd name="T16" fmla="*/ 103 w 136"/>
                  <a:gd name="T17" fmla="*/ 40 h 85"/>
                  <a:gd name="T18" fmla="*/ 97 w 136"/>
                  <a:gd name="T19" fmla="*/ 43 h 85"/>
                  <a:gd name="T20" fmla="*/ 93 w 136"/>
                  <a:gd name="T21" fmla="*/ 43 h 85"/>
                  <a:gd name="T22" fmla="*/ 93 w 136"/>
                  <a:gd name="T23" fmla="*/ 41 h 85"/>
                  <a:gd name="T24" fmla="*/ 81 w 136"/>
                  <a:gd name="T25" fmla="*/ 15 h 85"/>
                  <a:gd name="T26" fmla="*/ 68 w 136"/>
                  <a:gd name="T27" fmla="*/ 7 h 85"/>
                  <a:gd name="T28" fmla="*/ 68 w 136"/>
                  <a:gd name="T29" fmla="*/ 2 h 85"/>
                  <a:gd name="T30" fmla="*/ 85 w 136"/>
                  <a:gd name="T31" fmla="*/ 12 h 85"/>
                  <a:gd name="T32" fmla="*/ 97 w 136"/>
                  <a:gd name="T33" fmla="*/ 37 h 85"/>
                  <a:gd name="T34" fmla="*/ 101 w 136"/>
                  <a:gd name="T35" fmla="*/ 35 h 85"/>
                  <a:gd name="T36" fmla="*/ 110 w 136"/>
                  <a:gd name="T37" fmla="*/ 34 h 85"/>
                  <a:gd name="T38" fmla="*/ 128 w 136"/>
                  <a:gd name="T39" fmla="*/ 41 h 85"/>
                  <a:gd name="T40" fmla="*/ 136 w 136"/>
                  <a:gd name="T41" fmla="*/ 59 h 85"/>
                  <a:gd name="T42" fmla="*/ 135 w 136"/>
                  <a:gd name="T43" fmla="*/ 66 h 85"/>
                  <a:gd name="T44" fmla="*/ 133 w 136"/>
                  <a:gd name="T45" fmla="*/ 72 h 85"/>
                  <a:gd name="T46" fmla="*/ 133 w 136"/>
                  <a:gd name="T47" fmla="*/ 72 h 85"/>
                  <a:gd name="T48" fmla="*/ 132 w 136"/>
                  <a:gd name="T49" fmla="*/ 72 h 85"/>
                  <a:gd name="T50" fmla="*/ 129 w 136"/>
                  <a:gd name="T51" fmla="*/ 72 h 85"/>
                  <a:gd name="T52" fmla="*/ 128 w 136"/>
                  <a:gd name="T53" fmla="*/ 72 h 85"/>
                  <a:gd name="T54" fmla="*/ 113 w 136"/>
                  <a:gd name="T55" fmla="*/ 61 h 85"/>
                  <a:gd name="T56" fmla="*/ 94 w 136"/>
                  <a:gd name="T57" fmla="*/ 58 h 85"/>
                  <a:gd name="T58" fmla="*/ 69 w 136"/>
                  <a:gd name="T59" fmla="*/ 65 h 85"/>
                  <a:gd name="T60" fmla="*/ 68 w 136"/>
                  <a:gd name="T61" fmla="*/ 66 h 85"/>
                  <a:gd name="T62" fmla="*/ 68 w 136"/>
                  <a:gd name="T63" fmla="*/ 60 h 85"/>
                  <a:gd name="T64" fmla="*/ 16 w 136"/>
                  <a:gd name="T65" fmla="*/ 80 h 85"/>
                  <a:gd name="T66" fmla="*/ 48 w 136"/>
                  <a:gd name="T67" fmla="*/ 80 h 85"/>
                  <a:gd name="T68" fmla="*/ 67 w 136"/>
                  <a:gd name="T69" fmla="*/ 61 h 85"/>
                  <a:gd name="T70" fmla="*/ 68 w 136"/>
                  <a:gd name="T71" fmla="*/ 60 h 85"/>
                  <a:gd name="T72" fmla="*/ 68 w 136"/>
                  <a:gd name="T73" fmla="*/ 66 h 85"/>
                  <a:gd name="T74" fmla="*/ 52 w 136"/>
                  <a:gd name="T75" fmla="*/ 84 h 85"/>
                  <a:gd name="T76" fmla="*/ 49 w 136"/>
                  <a:gd name="T77" fmla="*/ 85 h 85"/>
                  <a:gd name="T78" fmla="*/ 16 w 136"/>
                  <a:gd name="T79" fmla="*/ 85 h 85"/>
                  <a:gd name="T80" fmla="*/ 5 w 136"/>
                  <a:gd name="T81" fmla="*/ 80 h 85"/>
                  <a:gd name="T82" fmla="*/ 0 w 136"/>
                  <a:gd name="T83" fmla="*/ 68 h 85"/>
                  <a:gd name="T84" fmla="*/ 4 w 136"/>
                  <a:gd name="T85" fmla="*/ 57 h 85"/>
                  <a:gd name="T86" fmla="*/ 13 w 136"/>
                  <a:gd name="T87" fmla="*/ 52 h 85"/>
                  <a:gd name="T88" fmla="*/ 12 w 136"/>
                  <a:gd name="T89" fmla="*/ 49 h 85"/>
                  <a:gd name="T90" fmla="*/ 12 w 136"/>
                  <a:gd name="T91" fmla="*/ 42 h 85"/>
                  <a:gd name="T92" fmla="*/ 24 w 136"/>
                  <a:gd name="T93" fmla="*/ 12 h 85"/>
                  <a:gd name="T94" fmla="*/ 55 w 136"/>
                  <a:gd name="T95" fmla="*/ 0 h 85"/>
                  <a:gd name="T96" fmla="*/ 68 w 136"/>
                  <a:gd name="T97" fmla="*/ 2 h 85"/>
                  <a:gd name="T98" fmla="*/ 68 w 136"/>
                  <a:gd name="T99" fmla="*/ 7 h 85"/>
                  <a:gd name="T100" fmla="*/ 55 w 136"/>
                  <a:gd name="T101" fmla="*/ 4 h 85"/>
                  <a:gd name="T102" fmla="*/ 28 w 136"/>
                  <a:gd name="T103" fmla="*/ 15 h 85"/>
                  <a:gd name="T104" fmla="*/ 17 w 136"/>
                  <a:gd name="T105" fmla="*/ 42 h 85"/>
                  <a:gd name="T106" fmla="*/ 17 w 136"/>
                  <a:gd name="T107" fmla="*/ 48 h 85"/>
                  <a:gd name="T108" fmla="*/ 18 w 136"/>
                  <a:gd name="T109" fmla="*/ 53 h 85"/>
                  <a:gd name="T110" fmla="*/ 17 w 136"/>
                  <a:gd name="T111" fmla="*/ 56 h 85"/>
                  <a:gd name="T112" fmla="*/ 16 w 136"/>
                  <a:gd name="T113" fmla="*/ 57 h 85"/>
                  <a:gd name="T114" fmla="*/ 8 w 136"/>
                  <a:gd name="T115" fmla="*/ 60 h 85"/>
                  <a:gd name="T116" fmla="*/ 5 w 136"/>
                  <a:gd name="T117" fmla="*/ 68 h 85"/>
                  <a:gd name="T118" fmla="*/ 8 w 136"/>
                  <a:gd name="T119" fmla="*/ 77 h 85"/>
                  <a:gd name="T120" fmla="*/ 16 w 136"/>
                  <a:gd name="T121" fmla="*/ 8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85">
                    <a:moveTo>
                      <a:pt x="68" y="60"/>
                    </a:moveTo>
                    <a:cubicBezTo>
                      <a:pt x="76" y="56"/>
                      <a:pt x="85" y="53"/>
                      <a:pt x="94" y="53"/>
                    </a:cubicBezTo>
                    <a:cubicBezTo>
                      <a:pt x="101" y="53"/>
                      <a:pt x="108" y="54"/>
                      <a:pt x="114" y="57"/>
                    </a:cubicBezTo>
                    <a:cubicBezTo>
                      <a:pt x="120" y="59"/>
                      <a:pt x="125" y="62"/>
                      <a:pt x="130" y="67"/>
                    </a:cubicBezTo>
                    <a:cubicBezTo>
                      <a:pt x="130" y="66"/>
                      <a:pt x="130" y="65"/>
                      <a:pt x="130" y="65"/>
                    </a:cubicBezTo>
                    <a:cubicBezTo>
                      <a:pt x="131" y="63"/>
                      <a:pt x="131" y="61"/>
                      <a:pt x="131" y="59"/>
                    </a:cubicBezTo>
                    <a:cubicBezTo>
                      <a:pt x="131" y="54"/>
                      <a:pt x="129" y="48"/>
                      <a:pt x="125" y="45"/>
                    </a:cubicBezTo>
                    <a:cubicBezTo>
                      <a:pt x="121" y="41"/>
                      <a:pt x="116" y="38"/>
                      <a:pt x="110" y="38"/>
                    </a:cubicBezTo>
                    <a:cubicBezTo>
                      <a:pt x="107" y="38"/>
                      <a:pt x="105" y="39"/>
                      <a:pt x="103" y="40"/>
                    </a:cubicBezTo>
                    <a:cubicBezTo>
                      <a:pt x="101" y="41"/>
                      <a:pt x="98" y="42"/>
                      <a:pt x="97" y="43"/>
                    </a:cubicBezTo>
                    <a:cubicBezTo>
                      <a:pt x="96" y="44"/>
                      <a:pt x="94" y="44"/>
                      <a:pt x="93" y="43"/>
                    </a:cubicBezTo>
                    <a:cubicBezTo>
                      <a:pt x="93" y="43"/>
                      <a:pt x="93" y="42"/>
                      <a:pt x="93" y="41"/>
                    </a:cubicBezTo>
                    <a:cubicBezTo>
                      <a:pt x="92" y="31"/>
                      <a:pt x="88" y="22"/>
                      <a:pt x="81" y="15"/>
                    </a:cubicBezTo>
                    <a:cubicBezTo>
                      <a:pt x="77" y="11"/>
                      <a:pt x="73" y="9"/>
                      <a:pt x="68" y="7"/>
                    </a:cubicBezTo>
                    <a:cubicBezTo>
                      <a:pt x="68" y="2"/>
                      <a:pt x="68" y="2"/>
                      <a:pt x="68" y="2"/>
                    </a:cubicBezTo>
                    <a:cubicBezTo>
                      <a:pt x="74" y="4"/>
                      <a:pt x="80" y="7"/>
                      <a:pt x="85" y="12"/>
                    </a:cubicBezTo>
                    <a:cubicBezTo>
                      <a:pt x="91" y="18"/>
                      <a:pt x="96" y="27"/>
                      <a:pt x="97" y="37"/>
                    </a:cubicBezTo>
                    <a:cubicBezTo>
                      <a:pt x="98" y="36"/>
                      <a:pt x="100" y="36"/>
                      <a:pt x="101" y="35"/>
                    </a:cubicBezTo>
                    <a:cubicBezTo>
                      <a:pt x="104" y="34"/>
                      <a:pt x="107" y="34"/>
                      <a:pt x="110" y="34"/>
                    </a:cubicBezTo>
                    <a:cubicBezTo>
                      <a:pt x="117" y="34"/>
                      <a:pt x="124" y="37"/>
                      <a:pt x="128" y="41"/>
                    </a:cubicBezTo>
                    <a:cubicBezTo>
                      <a:pt x="133" y="46"/>
                      <a:pt x="136" y="52"/>
                      <a:pt x="136" y="59"/>
                    </a:cubicBezTo>
                    <a:cubicBezTo>
                      <a:pt x="136" y="62"/>
                      <a:pt x="135" y="64"/>
                      <a:pt x="135" y="66"/>
                    </a:cubicBezTo>
                    <a:cubicBezTo>
                      <a:pt x="134" y="68"/>
                      <a:pt x="134" y="70"/>
                      <a:pt x="133" y="72"/>
                    </a:cubicBezTo>
                    <a:cubicBezTo>
                      <a:pt x="133" y="72"/>
                      <a:pt x="133" y="72"/>
                      <a:pt x="133" y="72"/>
                    </a:cubicBezTo>
                    <a:cubicBezTo>
                      <a:pt x="132" y="72"/>
                      <a:pt x="132" y="72"/>
                      <a:pt x="132" y="72"/>
                    </a:cubicBezTo>
                    <a:cubicBezTo>
                      <a:pt x="131" y="73"/>
                      <a:pt x="130" y="73"/>
                      <a:pt x="129" y="72"/>
                    </a:cubicBezTo>
                    <a:cubicBezTo>
                      <a:pt x="128" y="72"/>
                      <a:pt x="128" y="72"/>
                      <a:pt x="128" y="72"/>
                    </a:cubicBezTo>
                    <a:cubicBezTo>
                      <a:pt x="123" y="67"/>
                      <a:pt x="118" y="64"/>
                      <a:pt x="113" y="61"/>
                    </a:cubicBezTo>
                    <a:cubicBezTo>
                      <a:pt x="107" y="59"/>
                      <a:pt x="101" y="58"/>
                      <a:pt x="94" y="58"/>
                    </a:cubicBezTo>
                    <a:cubicBezTo>
                      <a:pt x="85" y="58"/>
                      <a:pt x="77" y="60"/>
                      <a:pt x="69" y="65"/>
                    </a:cubicBezTo>
                    <a:cubicBezTo>
                      <a:pt x="69" y="65"/>
                      <a:pt x="68" y="65"/>
                      <a:pt x="68" y="66"/>
                    </a:cubicBezTo>
                    <a:lnTo>
                      <a:pt x="68" y="60"/>
                    </a:lnTo>
                    <a:close/>
                    <a:moveTo>
                      <a:pt x="16" y="80"/>
                    </a:moveTo>
                    <a:cubicBezTo>
                      <a:pt x="48" y="80"/>
                      <a:pt x="48" y="80"/>
                      <a:pt x="48" y="80"/>
                    </a:cubicBezTo>
                    <a:cubicBezTo>
                      <a:pt x="52" y="72"/>
                      <a:pt x="59" y="65"/>
                      <a:pt x="67" y="61"/>
                    </a:cubicBezTo>
                    <a:cubicBezTo>
                      <a:pt x="67" y="60"/>
                      <a:pt x="67" y="60"/>
                      <a:pt x="68" y="60"/>
                    </a:cubicBezTo>
                    <a:cubicBezTo>
                      <a:pt x="68" y="66"/>
                      <a:pt x="68" y="66"/>
                      <a:pt x="68" y="66"/>
                    </a:cubicBezTo>
                    <a:cubicBezTo>
                      <a:pt x="61" y="70"/>
                      <a:pt x="55" y="76"/>
                      <a:pt x="52" y="84"/>
                    </a:cubicBezTo>
                    <a:cubicBezTo>
                      <a:pt x="51" y="85"/>
                      <a:pt x="50" y="85"/>
                      <a:pt x="49" y="85"/>
                    </a:cubicBezTo>
                    <a:cubicBezTo>
                      <a:pt x="16" y="85"/>
                      <a:pt x="16" y="85"/>
                      <a:pt x="16" y="85"/>
                    </a:cubicBezTo>
                    <a:cubicBezTo>
                      <a:pt x="12" y="85"/>
                      <a:pt x="8" y="83"/>
                      <a:pt x="5" y="80"/>
                    </a:cubicBezTo>
                    <a:cubicBezTo>
                      <a:pt x="2" y="77"/>
                      <a:pt x="0" y="73"/>
                      <a:pt x="0" y="68"/>
                    </a:cubicBezTo>
                    <a:cubicBezTo>
                      <a:pt x="0" y="64"/>
                      <a:pt x="2" y="60"/>
                      <a:pt x="4" y="57"/>
                    </a:cubicBezTo>
                    <a:cubicBezTo>
                      <a:pt x="7" y="54"/>
                      <a:pt x="10" y="53"/>
                      <a:pt x="13" y="52"/>
                    </a:cubicBezTo>
                    <a:cubicBezTo>
                      <a:pt x="13" y="51"/>
                      <a:pt x="13" y="50"/>
                      <a:pt x="12" y="49"/>
                    </a:cubicBezTo>
                    <a:cubicBezTo>
                      <a:pt x="12" y="47"/>
                      <a:pt x="12" y="44"/>
                      <a:pt x="12" y="42"/>
                    </a:cubicBezTo>
                    <a:cubicBezTo>
                      <a:pt x="12" y="31"/>
                      <a:pt x="17" y="20"/>
                      <a:pt x="24" y="12"/>
                    </a:cubicBezTo>
                    <a:cubicBezTo>
                      <a:pt x="32" y="4"/>
                      <a:pt x="43" y="0"/>
                      <a:pt x="55" y="0"/>
                    </a:cubicBezTo>
                    <a:cubicBezTo>
                      <a:pt x="59" y="0"/>
                      <a:pt x="64" y="0"/>
                      <a:pt x="68" y="2"/>
                    </a:cubicBezTo>
                    <a:cubicBezTo>
                      <a:pt x="68" y="7"/>
                      <a:pt x="68" y="7"/>
                      <a:pt x="68" y="7"/>
                    </a:cubicBezTo>
                    <a:cubicBezTo>
                      <a:pt x="64" y="5"/>
                      <a:pt x="59" y="4"/>
                      <a:pt x="55" y="4"/>
                    </a:cubicBezTo>
                    <a:cubicBezTo>
                      <a:pt x="44" y="4"/>
                      <a:pt x="35" y="9"/>
                      <a:pt x="28" y="15"/>
                    </a:cubicBezTo>
                    <a:cubicBezTo>
                      <a:pt x="21" y="22"/>
                      <a:pt x="17" y="32"/>
                      <a:pt x="17" y="42"/>
                    </a:cubicBezTo>
                    <a:cubicBezTo>
                      <a:pt x="17" y="44"/>
                      <a:pt x="17" y="46"/>
                      <a:pt x="17" y="48"/>
                    </a:cubicBezTo>
                    <a:cubicBezTo>
                      <a:pt x="17" y="50"/>
                      <a:pt x="18" y="52"/>
                      <a:pt x="18" y="53"/>
                    </a:cubicBezTo>
                    <a:cubicBezTo>
                      <a:pt x="19" y="55"/>
                      <a:pt x="18" y="56"/>
                      <a:pt x="17" y="56"/>
                    </a:cubicBezTo>
                    <a:cubicBezTo>
                      <a:pt x="17" y="57"/>
                      <a:pt x="16" y="57"/>
                      <a:pt x="16" y="57"/>
                    </a:cubicBezTo>
                    <a:cubicBezTo>
                      <a:pt x="13" y="57"/>
                      <a:pt x="10" y="58"/>
                      <a:pt x="8" y="60"/>
                    </a:cubicBezTo>
                    <a:cubicBezTo>
                      <a:pt x="6" y="62"/>
                      <a:pt x="5" y="65"/>
                      <a:pt x="5" y="68"/>
                    </a:cubicBezTo>
                    <a:cubicBezTo>
                      <a:pt x="5" y="72"/>
                      <a:pt x="6" y="75"/>
                      <a:pt x="8" y="77"/>
                    </a:cubicBezTo>
                    <a:cubicBezTo>
                      <a:pt x="10" y="79"/>
                      <a:pt x="13" y="80"/>
                      <a:pt x="1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7" name="Freeform 277"/>
              <p:cNvSpPr>
                <a:spLocks noEditPoints="1"/>
              </p:cNvSpPr>
              <p:nvPr/>
            </p:nvSpPr>
            <p:spPr bwMode="auto">
              <a:xfrm>
                <a:off x="10163191" y="806456"/>
                <a:ext cx="347663" cy="217489"/>
              </a:xfrm>
              <a:custGeom>
                <a:avLst/>
                <a:gdLst>
                  <a:gd name="T0" fmla="*/ 117 w 154"/>
                  <a:gd name="T1" fmla="*/ 45 h 96"/>
                  <a:gd name="T2" fmla="*/ 106 w 154"/>
                  <a:gd name="T3" fmla="*/ 49 h 96"/>
                  <a:gd name="T4" fmla="*/ 106 w 154"/>
                  <a:gd name="T5" fmla="*/ 47 h 96"/>
                  <a:gd name="T6" fmla="*/ 94 w 154"/>
                  <a:gd name="T7" fmla="*/ 18 h 96"/>
                  <a:gd name="T8" fmla="*/ 77 w 154"/>
                  <a:gd name="T9" fmla="*/ 7 h 96"/>
                  <a:gd name="T10" fmla="*/ 81 w 154"/>
                  <a:gd name="T11" fmla="*/ 4 h 96"/>
                  <a:gd name="T12" fmla="*/ 107 w 154"/>
                  <a:gd name="T13" fmla="*/ 30 h 96"/>
                  <a:gd name="T14" fmla="*/ 115 w 154"/>
                  <a:gd name="T15" fmla="*/ 40 h 96"/>
                  <a:gd name="T16" fmla="*/ 146 w 154"/>
                  <a:gd name="T17" fmla="*/ 47 h 96"/>
                  <a:gd name="T18" fmla="*/ 146 w 154"/>
                  <a:gd name="T19" fmla="*/ 88 h 96"/>
                  <a:gd name="T20" fmla="*/ 125 w 154"/>
                  <a:gd name="T21" fmla="*/ 96 h 96"/>
                  <a:gd name="T22" fmla="*/ 77 w 154"/>
                  <a:gd name="T23" fmla="*/ 91 h 96"/>
                  <a:gd name="T24" fmla="*/ 142 w 154"/>
                  <a:gd name="T25" fmla="*/ 84 h 96"/>
                  <a:gd name="T26" fmla="*/ 149 w 154"/>
                  <a:gd name="T27" fmla="*/ 67 h 96"/>
                  <a:gd name="T28" fmla="*/ 125 w 154"/>
                  <a:gd name="T29" fmla="*/ 43 h 96"/>
                  <a:gd name="T30" fmla="*/ 62 w 154"/>
                  <a:gd name="T31" fmla="*/ 5 h 96"/>
                  <a:gd name="T32" fmla="*/ 25 w 154"/>
                  <a:gd name="T33" fmla="*/ 26 h 96"/>
                  <a:gd name="T34" fmla="*/ 19 w 154"/>
                  <a:gd name="T35" fmla="*/ 48 h 96"/>
                  <a:gd name="T36" fmla="*/ 21 w 154"/>
                  <a:gd name="T37" fmla="*/ 61 h 96"/>
                  <a:gd name="T38" fmla="*/ 18 w 154"/>
                  <a:gd name="T39" fmla="*/ 64 h 96"/>
                  <a:gd name="T40" fmla="*/ 5 w 154"/>
                  <a:gd name="T41" fmla="*/ 78 h 96"/>
                  <a:gd name="T42" fmla="*/ 9 w 154"/>
                  <a:gd name="T43" fmla="*/ 87 h 96"/>
                  <a:gd name="T44" fmla="*/ 62 w 154"/>
                  <a:gd name="T45" fmla="*/ 91 h 96"/>
                  <a:gd name="T46" fmla="*/ 77 w 154"/>
                  <a:gd name="T47" fmla="*/ 91 h 96"/>
                  <a:gd name="T48" fmla="*/ 64 w 154"/>
                  <a:gd name="T49" fmla="*/ 96 h 96"/>
                  <a:gd name="T50" fmla="*/ 19 w 154"/>
                  <a:gd name="T51" fmla="*/ 96 h 96"/>
                  <a:gd name="T52" fmla="*/ 6 w 154"/>
                  <a:gd name="T53" fmla="*/ 91 h 96"/>
                  <a:gd name="T54" fmla="*/ 6 w 154"/>
                  <a:gd name="T55" fmla="*/ 65 h 96"/>
                  <a:gd name="T56" fmla="*/ 15 w 154"/>
                  <a:gd name="T57" fmla="*/ 55 h 96"/>
                  <a:gd name="T58" fmla="*/ 16 w 154"/>
                  <a:gd name="T59" fmla="*/ 35 h 96"/>
                  <a:gd name="T60" fmla="*/ 38 w 154"/>
                  <a:gd name="T61" fmla="*/ 6 h 96"/>
                  <a:gd name="T62" fmla="*/ 77 w 154"/>
                  <a:gd name="T63" fmla="*/ 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96">
                    <a:moveTo>
                      <a:pt x="125" y="43"/>
                    </a:moveTo>
                    <a:cubicBezTo>
                      <a:pt x="122" y="43"/>
                      <a:pt x="119" y="44"/>
                      <a:pt x="117" y="45"/>
                    </a:cubicBezTo>
                    <a:cubicBezTo>
                      <a:pt x="114" y="46"/>
                      <a:pt x="112" y="47"/>
                      <a:pt x="110" y="49"/>
                    </a:cubicBezTo>
                    <a:cubicBezTo>
                      <a:pt x="109" y="50"/>
                      <a:pt x="107" y="50"/>
                      <a:pt x="106" y="49"/>
                    </a:cubicBezTo>
                    <a:cubicBezTo>
                      <a:pt x="106" y="48"/>
                      <a:pt x="106" y="48"/>
                      <a:pt x="106" y="47"/>
                    </a:cubicBezTo>
                    <a:cubicBezTo>
                      <a:pt x="106" y="47"/>
                      <a:pt x="106" y="47"/>
                      <a:pt x="106" y="47"/>
                    </a:cubicBezTo>
                    <a:cubicBezTo>
                      <a:pt x="106" y="42"/>
                      <a:pt x="104" y="36"/>
                      <a:pt x="102" y="32"/>
                    </a:cubicBezTo>
                    <a:cubicBezTo>
                      <a:pt x="100" y="27"/>
                      <a:pt x="98" y="22"/>
                      <a:pt x="94" y="18"/>
                    </a:cubicBezTo>
                    <a:cubicBezTo>
                      <a:pt x="90" y="14"/>
                      <a:pt x="85" y="10"/>
                      <a:pt x="79" y="8"/>
                    </a:cubicBezTo>
                    <a:cubicBezTo>
                      <a:pt x="79" y="8"/>
                      <a:pt x="78" y="7"/>
                      <a:pt x="77" y="7"/>
                    </a:cubicBezTo>
                    <a:cubicBezTo>
                      <a:pt x="77" y="2"/>
                      <a:pt x="77" y="2"/>
                      <a:pt x="77" y="2"/>
                    </a:cubicBezTo>
                    <a:cubicBezTo>
                      <a:pt x="79" y="3"/>
                      <a:pt x="80" y="3"/>
                      <a:pt x="81" y="4"/>
                    </a:cubicBezTo>
                    <a:cubicBezTo>
                      <a:pt x="87" y="6"/>
                      <a:pt x="93" y="10"/>
                      <a:pt x="97" y="15"/>
                    </a:cubicBezTo>
                    <a:cubicBezTo>
                      <a:pt x="101" y="19"/>
                      <a:pt x="105" y="24"/>
                      <a:pt x="107" y="30"/>
                    </a:cubicBezTo>
                    <a:cubicBezTo>
                      <a:pt x="109" y="34"/>
                      <a:pt x="110" y="38"/>
                      <a:pt x="110" y="43"/>
                    </a:cubicBezTo>
                    <a:cubicBezTo>
                      <a:pt x="112" y="42"/>
                      <a:pt x="113" y="41"/>
                      <a:pt x="115" y="40"/>
                    </a:cubicBezTo>
                    <a:cubicBezTo>
                      <a:pt x="118" y="39"/>
                      <a:pt x="122" y="38"/>
                      <a:pt x="125" y="38"/>
                    </a:cubicBezTo>
                    <a:cubicBezTo>
                      <a:pt x="133" y="38"/>
                      <a:pt x="140" y="42"/>
                      <a:pt x="146" y="47"/>
                    </a:cubicBezTo>
                    <a:cubicBezTo>
                      <a:pt x="151" y="52"/>
                      <a:pt x="154" y="59"/>
                      <a:pt x="154" y="67"/>
                    </a:cubicBezTo>
                    <a:cubicBezTo>
                      <a:pt x="154" y="75"/>
                      <a:pt x="151" y="82"/>
                      <a:pt x="146" y="88"/>
                    </a:cubicBezTo>
                    <a:cubicBezTo>
                      <a:pt x="146" y="88"/>
                      <a:pt x="146" y="88"/>
                      <a:pt x="146" y="88"/>
                    </a:cubicBezTo>
                    <a:cubicBezTo>
                      <a:pt x="140" y="93"/>
                      <a:pt x="133" y="96"/>
                      <a:pt x="125" y="96"/>
                    </a:cubicBezTo>
                    <a:cubicBezTo>
                      <a:pt x="77" y="96"/>
                      <a:pt x="77" y="96"/>
                      <a:pt x="77" y="96"/>
                    </a:cubicBezTo>
                    <a:cubicBezTo>
                      <a:pt x="77" y="91"/>
                      <a:pt x="77" y="91"/>
                      <a:pt x="77" y="91"/>
                    </a:cubicBezTo>
                    <a:cubicBezTo>
                      <a:pt x="125" y="91"/>
                      <a:pt x="125" y="91"/>
                      <a:pt x="125" y="91"/>
                    </a:cubicBezTo>
                    <a:cubicBezTo>
                      <a:pt x="132" y="91"/>
                      <a:pt x="138" y="89"/>
                      <a:pt x="142" y="84"/>
                    </a:cubicBezTo>
                    <a:cubicBezTo>
                      <a:pt x="142" y="84"/>
                      <a:pt x="142" y="84"/>
                      <a:pt x="142" y="84"/>
                    </a:cubicBezTo>
                    <a:cubicBezTo>
                      <a:pt x="147" y="80"/>
                      <a:pt x="149" y="74"/>
                      <a:pt x="149" y="67"/>
                    </a:cubicBezTo>
                    <a:cubicBezTo>
                      <a:pt x="149" y="61"/>
                      <a:pt x="146" y="55"/>
                      <a:pt x="142" y="50"/>
                    </a:cubicBezTo>
                    <a:cubicBezTo>
                      <a:pt x="138" y="46"/>
                      <a:pt x="132" y="43"/>
                      <a:pt x="125" y="43"/>
                    </a:cubicBezTo>
                    <a:close/>
                    <a:moveTo>
                      <a:pt x="77" y="7"/>
                    </a:moveTo>
                    <a:cubicBezTo>
                      <a:pt x="72" y="5"/>
                      <a:pt x="67" y="5"/>
                      <a:pt x="62" y="5"/>
                    </a:cubicBezTo>
                    <a:cubicBezTo>
                      <a:pt x="54" y="5"/>
                      <a:pt x="47" y="7"/>
                      <a:pt x="41" y="10"/>
                    </a:cubicBezTo>
                    <a:cubicBezTo>
                      <a:pt x="34" y="14"/>
                      <a:pt x="29" y="19"/>
                      <a:pt x="25" y="26"/>
                    </a:cubicBezTo>
                    <a:cubicBezTo>
                      <a:pt x="23" y="29"/>
                      <a:pt x="21" y="33"/>
                      <a:pt x="20" y="37"/>
                    </a:cubicBezTo>
                    <a:cubicBezTo>
                      <a:pt x="19" y="40"/>
                      <a:pt x="19" y="44"/>
                      <a:pt x="19" y="48"/>
                    </a:cubicBezTo>
                    <a:cubicBezTo>
                      <a:pt x="19" y="50"/>
                      <a:pt x="19" y="52"/>
                      <a:pt x="19" y="54"/>
                    </a:cubicBezTo>
                    <a:cubicBezTo>
                      <a:pt x="20" y="57"/>
                      <a:pt x="20" y="59"/>
                      <a:pt x="21" y="61"/>
                    </a:cubicBezTo>
                    <a:cubicBezTo>
                      <a:pt x="21" y="62"/>
                      <a:pt x="20" y="63"/>
                      <a:pt x="19" y="64"/>
                    </a:cubicBezTo>
                    <a:cubicBezTo>
                      <a:pt x="19" y="64"/>
                      <a:pt x="19" y="64"/>
                      <a:pt x="18" y="64"/>
                    </a:cubicBezTo>
                    <a:cubicBezTo>
                      <a:pt x="15" y="64"/>
                      <a:pt x="11" y="65"/>
                      <a:pt x="9" y="68"/>
                    </a:cubicBezTo>
                    <a:cubicBezTo>
                      <a:pt x="7" y="70"/>
                      <a:pt x="5" y="74"/>
                      <a:pt x="5" y="78"/>
                    </a:cubicBezTo>
                    <a:cubicBezTo>
                      <a:pt x="5" y="81"/>
                      <a:pt x="7" y="85"/>
                      <a:pt x="9" y="87"/>
                    </a:cubicBezTo>
                    <a:cubicBezTo>
                      <a:pt x="9" y="87"/>
                      <a:pt x="9" y="87"/>
                      <a:pt x="9" y="87"/>
                    </a:cubicBezTo>
                    <a:cubicBezTo>
                      <a:pt x="12" y="90"/>
                      <a:pt x="15" y="91"/>
                      <a:pt x="19" y="91"/>
                    </a:cubicBezTo>
                    <a:cubicBezTo>
                      <a:pt x="62" y="91"/>
                      <a:pt x="62" y="91"/>
                      <a:pt x="62" y="91"/>
                    </a:cubicBezTo>
                    <a:cubicBezTo>
                      <a:pt x="64" y="91"/>
                      <a:pt x="64" y="91"/>
                      <a:pt x="64" y="91"/>
                    </a:cubicBezTo>
                    <a:cubicBezTo>
                      <a:pt x="77" y="91"/>
                      <a:pt x="77" y="91"/>
                      <a:pt x="77" y="91"/>
                    </a:cubicBezTo>
                    <a:cubicBezTo>
                      <a:pt x="77" y="96"/>
                      <a:pt x="77" y="96"/>
                      <a:pt x="77" y="96"/>
                    </a:cubicBezTo>
                    <a:cubicBezTo>
                      <a:pt x="64" y="96"/>
                      <a:pt x="64" y="96"/>
                      <a:pt x="64" y="96"/>
                    </a:cubicBezTo>
                    <a:cubicBezTo>
                      <a:pt x="62" y="96"/>
                      <a:pt x="62" y="96"/>
                      <a:pt x="62" y="96"/>
                    </a:cubicBezTo>
                    <a:cubicBezTo>
                      <a:pt x="19" y="96"/>
                      <a:pt x="19" y="96"/>
                      <a:pt x="19" y="96"/>
                    </a:cubicBezTo>
                    <a:cubicBezTo>
                      <a:pt x="14" y="96"/>
                      <a:pt x="9" y="94"/>
                      <a:pt x="6" y="91"/>
                    </a:cubicBezTo>
                    <a:cubicBezTo>
                      <a:pt x="6" y="91"/>
                      <a:pt x="6" y="91"/>
                      <a:pt x="6" y="91"/>
                    </a:cubicBezTo>
                    <a:cubicBezTo>
                      <a:pt x="2" y="87"/>
                      <a:pt x="0" y="83"/>
                      <a:pt x="0" y="78"/>
                    </a:cubicBezTo>
                    <a:cubicBezTo>
                      <a:pt x="0" y="73"/>
                      <a:pt x="2" y="68"/>
                      <a:pt x="6" y="65"/>
                    </a:cubicBezTo>
                    <a:cubicBezTo>
                      <a:pt x="8" y="62"/>
                      <a:pt x="12" y="60"/>
                      <a:pt x="15" y="59"/>
                    </a:cubicBezTo>
                    <a:cubicBezTo>
                      <a:pt x="15" y="58"/>
                      <a:pt x="15" y="57"/>
                      <a:pt x="15" y="55"/>
                    </a:cubicBezTo>
                    <a:cubicBezTo>
                      <a:pt x="14" y="53"/>
                      <a:pt x="14" y="50"/>
                      <a:pt x="14" y="48"/>
                    </a:cubicBezTo>
                    <a:cubicBezTo>
                      <a:pt x="14" y="44"/>
                      <a:pt x="15" y="39"/>
                      <a:pt x="16" y="35"/>
                    </a:cubicBezTo>
                    <a:cubicBezTo>
                      <a:pt x="17" y="31"/>
                      <a:pt x="19" y="27"/>
                      <a:pt x="21" y="23"/>
                    </a:cubicBezTo>
                    <a:cubicBezTo>
                      <a:pt x="25" y="16"/>
                      <a:pt x="31" y="10"/>
                      <a:pt x="38" y="6"/>
                    </a:cubicBezTo>
                    <a:cubicBezTo>
                      <a:pt x="45" y="2"/>
                      <a:pt x="54" y="0"/>
                      <a:pt x="62" y="0"/>
                    </a:cubicBezTo>
                    <a:cubicBezTo>
                      <a:pt x="67" y="0"/>
                      <a:pt x="72" y="1"/>
                      <a:pt x="77" y="2"/>
                    </a:cubicBezTo>
                    <a:lnTo>
                      <a:pt x="7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8" name="Freeform 278"/>
              <p:cNvSpPr>
                <a:spLocks noEditPoints="1"/>
              </p:cNvSpPr>
              <p:nvPr/>
            </p:nvSpPr>
            <p:spPr bwMode="auto">
              <a:xfrm>
                <a:off x="6756410" y="2667016"/>
                <a:ext cx="179388" cy="144464"/>
              </a:xfrm>
              <a:custGeom>
                <a:avLst/>
                <a:gdLst>
                  <a:gd name="T0" fmla="*/ 67 w 79"/>
                  <a:gd name="T1" fmla="*/ 17 h 64"/>
                  <a:gd name="T2" fmla="*/ 64 w 79"/>
                  <a:gd name="T3" fmla="*/ 2 h 64"/>
                  <a:gd name="T4" fmla="*/ 79 w 79"/>
                  <a:gd name="T5" fmla="*/ 24 h 64"/>
                  <a:gd name="T6" fmla="*/ 77 w 79"/>
                  <a:gd name="T7" fmla="*/ 62 h 64"/>
                  <a:gd name="T8" fmla="*/ 62 w 79"/>
                  <a:gd name="T9" fmla="*/ 64 h 64"/>
                  <a:gd name="T10" fmla="*/ 74 w 79"/>
                  <a:gd name="T11" fmla="*/ 59 h 64"/>
                  <a:gd name="T12" fmla="*/ 74 w 79"/>
                  <a:gd name="T13" fmla="*/ 50 h 64"/>
                  <a:gd name="T14" fmla="*/ 62 w 79"/>
                  <a:gd name="T15" fmla="*/ 22 h 64"/>
                  <a:gd name="T16" fmla="*/ 65 w 79"/>
                  <a:gd name="T17" fmla="*/ 22 h 64"/>
                  <a:gd name="T18" fmla="*/ 62 w 79"/>
                  <a:gd name="T19" fmla="*/ 46 h 64"/>
                  <a:gd name="T20" fmla="*/ 72 w 79"/>
                  <a:gd name="T21" fmla="*/ 36 h 64"/>
                  <a:gd name="T22" fmla="*/ 62 w 79"/>
                  <a:gd name="T23" fmla="*/ 38 h 64"/>
                  <a:gd name="T24" fmla="*/ 62 w 79"/>
                  <a:gd name="T25" fmla="*/ 41 h 64"/>
                  <a:gd name="T26" fmla="*/ 61 w 79"/>
                  <a:gd name="T27" fmla="*/ 5 h 64"/>
                  <a:gd name="T28" fmla="*/ 62 w 79"/>
                  <a:gd name="T29" fmla="*/ 11 h 64"/>
                  <a:gd name="T30" fmla="*/ 39 w 79"/>
                  <a:gd name="T31" fmla="*/ 17 h 64"/>
                  <a:gd name="T32" fmla="*/ 39 w 79"/>
                  <a:gd name="T33" fmla="*/ 10 h 64"/>
                  <a:gd name="T34" fmla="*/ 62 w 79"/>
                  <a:gd name="T35" fmla="*/ 0 h 64"/>
                  <a:gd name="T36" fmla="*/ 39 w 79"/>
                  <a:gd name="T37" fmla="*/ 47 h 64"/>
                  <a:gd name="T38" fmla="*/ 61 w 79"/>
                  <a:gd name="T39" fmla="*/ 58 h 64"/>
                  <a:gd name="T40" fmla="*/ 62 w 79"/>
                  <a:gd name="T41" fmla="*/ 59 h 64"/>
                  <a:gd name="T42" fmla="*/ 58 w 79"/>
                  <a:gd name="T43" fmla="*/ 62 h 64"/>
                  <a:gd name="T44" fmla="*/ 39 w 79"/>
                  <a:gd name="T45" fmla="*/ 52 h 64"/>
                  <a:gd name="T46" fmla="*/ 62 w 79"/>
                  <a:gd name="T47" fmla="*/ 38 h 64"/>
                  <a:gd name="T48" fmla="*/ 62 w 79"/>
                  <a:gd name="T49" fmla="*/ 41 h 64"/>
                  <a:gd name="T50" fmla="*/ 53 w 79"/>
                  <a:gd name="T51" fmla="*/ 44 h 64"/>
                  <a:gd name="T52" fmla="*/ 62 w 79"/>
                  <a:gd name="T53" fmla="*/ 34 h 64"/>
                  <a:gd name="T54" fmla="*/ 16 w 79"/>
                  <a:gd name="T55" fmla="*/ 11 h 64"/>
                  <a:gd name="T56" fmla="*/ 21 w 79"/>
                  <a:gd name="T57" fmla="*/ 5 h 64"/>
                  <a:gd name="T58" fmla="*/ 16 w 79"/>
                  <a:gd name="T59" fmla="*/ 0 h 64"/>
                  <a:gd name="T60" fmla="*/ 39 w 79"/>
                  <a:gd name="T61" fmla="*/ 10 h 64"/>
                  <a:gd name="T62" fmla="*/ 39 w 79"/>
                  <a:gd name="T63" fmla="*/ 17 h 64"/>
                  <a:gd name="T64" fmla="*/ 17 w 79"/>
                  <a:gd name="T65" fmla="*/ 59 h 64"/>
                  <a:gd name="T66" fmla="*/ 17 w 79"/>
                  <a:gd name="T67" fmla="*/ 59 h 64"/>
                  <a:gd name="T68" fmla="*/ 20 w 79"/>
                  <a:gd name="T69" fmla="*/ 47 h 64"/>
                  <a:gd name="T70" fmla="*/ 22 w 79"/>
                  <a:gd name="T71" fmla="*/ 52 h 64"/>
                  <a:gd name="T72" fmla="*/ 21 w 79"/>
                  <a:gd name="T73" fmla="*/ 62 h 64"/>
                  <a:gd name="T74" fmla="*/ 16 w 79"/>
                  <a:gd name="T75" fmla="*/ 59 h 64"/>
                  <a:gd name="T76" fmla="*/ 21 w 79"/>
                  <a:gd name="T77" fmla="*/ 41 h 64"/>
                  <a:gd name="T78" fmla="*/ 16 w 79"/>
                  <a:gd name="T79" fmla="*/ 34 h 64"/>
                  <a:gd name="T80" fmla="*/ 26 w 79"/>
                  <a:gd name="T81" fmla="*/ 44 h 64"/>
                  <a:gd name="T82" fmla="*/ 16 w 79"/>
                  <a:gd name="T83" fmla="*/ 22 h 64"/>
                  <a:gd name="T84" fmla="*/ 13 w 79"/>
                  <a:gd name="T85" fmla="*/ 18 h 64"/>
                  <a:gd name="T86" fmla="*/ 16 w 79"/>
                  <a:gd name="T87" fmla="*/ 9 h 64"/>
                  <a:gd name="T88" fmla="*/ 8 w 79"/>
                  <a:gd name="T89" fmla="*/ 15 h 64"/>
                  <a:gd name="T90" fmla="*/ 0 w 79"/>
                  <a:gd name="T91" fmla="*/ 24 h 64"/>
                  <a:gd name="T92" fmla="*/ 0 w 79"/>
                  <a:gd name="T93" fmla="*/ 58 h 64"/>
                  <a:gd name="T94" fmla="*/ 2 w 79"/>
                  <a:gd name="T95" fmla="*/ 62 h 64"/>
                  <a:gd name="T96" fmla="*/ 16 w 79"/>
                  <a:gd name="T97" fmla="*/ 59 h 64"/>
                  <a:gd name="T98" fmla="*/ 5 w 79"/>
                  <a:gd name="T99" fmla="*/ 59 h 64"/>
                  <a:gd name="T100" fmla="*/ 5 w 79"/>
                  <a:gd name="T101" fmla="*/ 48 h 64"/>
                  <a:gd name="T102" fmla="*/ 12 w 79"/>
                  <a:gd name="T103" fmla="*/ 18 h 64"/>
                  <a:gd name="T104" fmla="*/ 16 w 79"/>
                  <a:gd name="T105" fmla="*/ 34 h 64"/>
                  <a:gd name="T106" fmla="*/ 11 w 79"/>
                  <a:gd name="T107" fmla="*/ 41 h 64"/>
                  <a:gd name="T108" fmla="*/ 9 w 79"/>
                  <a:gd name="T109" fmla="*/ 46 h 64"/>
                  <a:gd name="T110" fmla="*/ 9 w 79"/>
                  <a:gd name="T111" fmla="*/ 3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9" h="64">
                    <a:moveTo>
                      <a:pt x="74" y="25"/>
                    </a:moveTo>
                    <a:cubicBezTo>
                      <a:pt x="67" y="18"/>
                      <a:pt x="67" y="18"/>
                      <a:pt x="67" y="18"/>
                    </a:cubicBezTo>
                    <a:cubicBezTo>
                      <a:pt x="67" y="17"/>
                      <a:pt x="67" y="17"/>
                      <a:pt x="67" y="17"/>
                    </a:cubicBezTo>
                    <a:cubicBezTo>
                      <a:pt x="62" y="9"/>
                      <a:pt x="62" y="9"/>
                      <a:pt x="62" y="9"/>
                    </a:cubicBezTo>
                    <a:cubicBezTo>
                      <a:pt x="62" y="0"/>
                      <a:pt x="62" y="0"/>
                      <a:pt x="62" y="0"/>
                    </a:cubicBezTo>
                    <a:cubicBezTo>
                      <a:pt x="63" y="0"/>
                      <a:pt x="64" y="1"/>
                      <a:pt x="64" y="2"/>
                    </a:cubicBezTo>
                    <a:cubicBezTo>
                      <a:pt x="71" y="15"/>
                      <a:pt x="71" y="15"/>
                      <a:pt x="71" y="15"/>
                    </a:cubicBezTo>
                    <a:cubicBezTo>
                      <a:pt x="78" y="22"/>
                      <a:pt x="78" y="22"/>
                      <a:pt x="78" y="22"/>
                    </a:cubicBezTo>
                    <a:cubicBezTo>
                      <a:pt x="79" y="23"/>
                      <a:pt x="79" y="23"/>
                      <a:pt x="79" y="24"/>
                    </a:cubicBezTo>
                    <a:cubicBezTo>
                      <a:pt x="79" y="50"/>
                      <a:pt x="79" y="50"/>
                      <a:pt x="79" y="50"/>
                    </a:cubicBezTo>
                    <a:cubicBezTo>
                      <a:pt x="79" y="58"/>
                      <a:pt x="79" y="58"/>
                      <a:pt x="79" y="58"/>
                    </a:cubicBezTo>
                    <a:cubicBezTo>
                      <a:pt x="79" y="60"/>
                      <a:pt x="78" y="61"/>
                      <a:pt x="77" y="62"/>
                    </a:cubicBezTo>
                    <a:cubicBezTo>
                      <a:pt x="77" y="62"/>
                      <a:pt x="77" y="62"/>
                      <a:pt x="77" y="62"/>
                    </a:cubicBezTo>
                    <a:cubicBezTo>
                      <a:pt x="76" y="63"/>
                      <a:pt x="75" y="64"/>
                      <a:pt x="73" y="64"/>
                    </a:cubicBezTo>
                    <a:cubicBezTo>
                      <a:pt x="62" y="64"/>
                      <a:pt x="62" y="64"/>
                      <a:pt x="62" y="64"/>
                    </a:cubicBezTo>
                    <a:cubicBezTo>
                      <a:pt x="62" y="59"/>
                      <a:pt x="62" y="59"/>
                      <a:pt x="62" y="59"/>
                    </a:cubicBezTo>
                    <a:cubicBezTo>
                      <a:pt x="73" y="59"/>
                      <a:pt x="73" y="59"/>
                      <a:pt x="73" y="59"/>
                    </a:cubicBezTo>
                    <a:cubicBezTo>
                      <a:pt x="73" y="59"/>
                      <a:pt x="74" y="59"/>
                      <a:pt x="74" y="59"/>
                    </a:cubicBezTo>
                    <a:cubicBezTo>
                      <a:pt x="74" y="59"/>
                      <a:pt x="74" y="59"/>
                      <a:pt x="74" y="59"/>
                    </a:cubicBezTo>
                    <a:cubicBezTo>
                      <a:pt x="74" y="59"/>
                      <a:pt x="74" y="58"/>
                      <a:pt x="74" y="58"/>
                    </a:cubicBezTo>
                    <a:cubicBezTo>
                      <a:pt x="74" y="50"/>
                      <a:pt x="74" y="50"/>
                      <a:pt x="74" y="50"/>
                    </a:cubicBezTo>
                    <a:cubicBezTo>
                      <a:pt x="74" y="25"/>
                      <a:pt x="74" y="25"/>
                      <a:pt x="74" y="25"/>
                    </a:cubicBezTo>
                    <a:close/>
                    <a:moveTo>
                      <a:pt x="62" y="11"/>
                    </a:moveTo>
                    <a:cubicBezTo>
                      <a:pt x="62" y="22"/>
                      <a:pt x="62" y="22"/>
                      <a:pt x="62" y="22"/>
                    </a:cubicBezTo>
                    <a:cubicBezTo>
                      <a:pt x="64" y="22"/>
                      <a:pt x="64" y="22"/>
                      <a:pt x="64" y="22"/>
                    </a:cubicBezTo>
                    <a:cubicBezTo>
                      <a:pt x="64" y="22"/>
                      <a:pt x="64" y="22"/>
                      <a:pt x="64" y="22"/>
                    </a:cubicBezTo>
                    <a:cubicBezTo>
                      <a:pt x="65" y="22"/>
                      <a:pt x="65" y="22"/>
                      <a:pt x="65" y="22"/>
                    </a:cubicBezTo>
                    <a:cubicBezTo>
                      <a:pt x="66" y="21"/>
                      <a:pt x="67" y="20"/>
                      <a:pt x="66" y="18"/>
                    </a:cubicBezTo>
                    <a:cubicBezTo>
                      <a:pt x="62" y="11"/>
                      <a:pt x="62" y="11"/>
                      <a:pt x="62" y="11"/>
                    </a:cubicBezTo>
                    <a:close/>
                    <a:moveTo>
                      <a:pt x="62" y="46"/>
                    </a:moveTo>
                    <a:cubicBezTo>
                      <a:pt x="70" y="46"/>
                      <a:pt x="70" y="46"/>
                      <a:pt x="70" y="46"/>
                    </a:cubicBezTo>
                    <a:cubicBezTo>
                      <a:pt x="71" y="46"/>
                      <a:pt x="72" y="45"/>
                      <a:pt x="72" y="44"/>
                    </a:cubicBezTo>
                    <a:cubicBezTo>
                      <a:pt x="72" y="36"/>
                      <a:pt x="72" y="36"/>
                      <a:pt x="72" y="36"/>
                    </a:cubicBezTo>
                    <a:cubicBezTo>
                      <a:pt x="72" y="35"/>
                      <a:pt x="71" y="34"/>
                      <a:pt x="70" y="34"/>
                    </a:cubicBezTo>
                    <a:cubicBezTo>
                      <a:pt x="62" y="34"/>
                      <a:pt x="62" y="34"/>
                      <a:pt x="62" y="34"/>
                    </a:cubicBezTo>
                    <a:cubicBezTo>
                      <a:pt x="62" y="38"/>
                      <a:pt x="62" y="38"/>
                      <a:pt x="62" y="38"/>
                    </a:cubicBezTo>
                    <a:cubicBezTo>
                      <a:pt x="67" y="38"/>
                      <a:pt x="67" y="38"/>
                      <a:pt x="67" y="38"/>
                    </a:cubicBezTo>
                    <a:cubicBezTo>
                      <a:pt x="67" y="41"/>
                      <a:pt x="67" y="41"/>
                      <a:pt x="67" y="41"/>
                    </a:cubicBezTo>
                    <a:cubicBezTo>
                      <a:pt x="62" y="41"/>
                      <a:pt x="62" y="41"/>
                      <a:pt x="62" y="41"/>
                    </a:cubicBezTo>
                    <a:lnTo>
                      <a:pt x="62" y="46"/>
                    </a:lnTo>
                    <a:close/>
                    <a:moveTo>
                      <a:pt x="62" y="9"/>
                    </a:moveTo>
                    <a:cubicBezTo>
                      <a:pt x="61" y="5"/>
                      <a:pt x="61" y="5"/>
                      <a:pt x="61" y="5"/>
                    </a:cubicBezTo>
                    <a:cubicBezTo>
                      <a:pt x="58" y="5"/>
                      <a:pt x="58" y="5"/>
                      <a:pt x="58" y="5"/>
                    </a:cubicBezTo>
                    <a:cubicBezTo>
                      <a:pt x="59" y="5"/>
                      <a:pt x="60" y="6"/>
                      <a:pt x="60" y="7"/>
                    </a:cubicBezTo>
                    <a:cubicBezTo>
                      <a:pt x="62" y="11"/>
                      <a:pt x="62" y="11"/>
                      <a:pt x="62" y="11"/>
                    </a:cubicBezTo>
                    <a:cubicBezTo>
                      <a:pt x="62" y="22"/>
                      <a:pt x="62" y="22"/>
                      <a:pt x="62" y="22"/>
                    </a:cubicBezTo>
                    <a:cubicBezTo>
                      <a:pt x="39" y="22"/>
                      <a:pt x="39" y="22"/>
                      <a:pt x="39" y="22"/>
                    </a:cubicBezTo>
                    <a:cubicBezTo>
                      <a:pt x="39" y="17"/>
                      <a:pt x="39" y="17"/>
                      <a:pt x="39" y="17"/>
                    </a:cubicBezTo>
                    <a:cubicBezTo>
                      <a:pt x="60" y="17"/>
                      <a:pt x="60" y="17"/>
                      <a:pt x="60" y="17"/>
                    </a:cubicBezTo>
                    <a:cubicBezTo>
                      <a:pt x="57" y="10"/>
                      <a:pt x="57" y="10"/>
                      <a:pt x="57" y="10"/>
                    </a:cubicBezTo>
                    <a:cubicBezTo>
                      <a:pt x="39" y="10"/>
                      <a:pt x="39" y="10"/>
                      <a:pt x="39" y="10"/>
                    </a:cubicBezTo>
                    <a:cubicBezTo>
                      <a:pt x="39" y="0"/>
                      <a:pt x="39" y="0"/>
                      <a:pt x="39" y="0"/>
                    </a:cubicBezTo>
                    <a:cubicBezTo>
                      <a:pt x="62" y="0"/>
                      <a:pt x="62" y="0"/>
                      <a:pt x="62" y="0"/>
                    </a:cubicBezTo>
                    <a:cubicBezTo>
                      <a:pt x="62" y="0"/>
                      <a:pt x="62" y="0"/>
                      <a:pt x="62" y="0"/>
                    </a:cubicBezTo>
                    <a:cubicBezTo>
                      <a:pt x="62" y="0"/>
                      <a:pt x="62" y="0"/>
                      <a:pt x="62" y="0"/>
                    </a:cubicBezTo>
                    <a:cubicBezTo>
                      <a:pt x="62" y="9"/>
                      <a:pt x="62" y="9"/>
                      <a:pt x="62" y="9"/>
                    </a:cubicBezTo>
                    <a:close/>
                    <a:moveTo>
                      <a:pt x="39" y="47"/>
                    </a:moveTo>
                    <a:cubicBezTo>
                      <a:pt x="59" y="47"/>
                      <a:pt x="59" y="47"/>
                      <a:pt x="59" y="47"/>
                    </a:cubicBezTo>
                    <a:cubicBezTo>
                      <a:pt x="60" y="47"/>
                      <a:pt x="61" y="48"/>
                      <a:pt x="61" y="50"/>
                    </a:cubicBezTo>
                    <a:cubicBezTo>
                      <a:pt x="61" y="58"/>
                      <a:pt x="61" y="58"/>
                      <a:pt x="61" y="58"/>
                    </a:cubicBezTo>
                    <a:cubicBezTo>
                      <a:pt x="61" y="58"/>
                      <a:pt x="61" y="59"/>
                      <a:pt x="62" y="59"/>
                    </a:cubicBezTo>
                    <a:cubicBezTo>
                      <a:pt x="62" y="59"/>
                      <a:pt x="62" y="59"/>
                      <a:pt x="62" y="59"/>
                    </a:cubicBezTo>
                    <a:cubicBezTo>
                      <a:pt x="62" y="59"/>
                      <a:pt x="62" y="59"/>
                      <a:pt x="62" y="59"/>
                    </a:cubicBezTo>
                    <a:cubicBezTo>
                      <a:pt x="62" y="64"/>
                      <a:pt x="62" y="64"/>
                      <a:pt x="62" y="64"/>
                    </a:cubicBezTo>
                    <a:cubicBezTo>
                      <a:pt x="62" y="64"/>
                      <a:pt x="62" y="64"/>
                      <a:pt x="62" y="64"/>
                    </a:cubicBezTo>
                    <a:cubicBezTo>
                      <a:pt x="61" y="64"/>
                      <a:pt x="59" y="63"/>
                      <a:pt x="58" y="62"/>
                    </a:cubicBezTo>
                    <a:cubicBezTo>
                      <a:pt x="57" y="61"/>
                      <a:pt x="56" y="60"/>
                      <a:pt x="56" y="58"/>
                    </a:cubicBezTo>
                    <a:cubicBezTo>
                      <a:pt x="56" y="52"/>
                      <a:pt x="56" y="52"/>
                      <a:pt x="56" y="52"/>
                    </a:cubicBezTo>
                    <a:cubicBezTo>
                      <a:pt x="39" y="52"/>
                      <a:pt x="39" y="52"/>
                      <a:pt x="39" y="52"/>
                    </a:cubicBezTo>
                    <a:cubicBezTo>
                      <a:pt x="39" y="47"/>
                      <a:pt x="39" y="47"/>
                      <a:pt x="39" y="47"/>
                    </a:cubicBezTo>
                    <a:close/>
                    <a:moveTo>
                      <a:pt x="62" y="34"/>
                    </a:moveTo>
                    <a:cubicBezTo>
                      <a:pt x="62" y="38"/>
                      <a:pt x="62" y="38"/>
                      <a:pt x="62" y="38"/>
                    </a:cubicBezTo>
                    <a:cubicBezTo>
                      <a:pt x="57" y="38"/>
                      <a:pt x="57" y="38"/>
                      <a:pt x="57" y="38"/>
                    </a:cubicBezTo>
                    <a:cubicBezTo>
                      <a:pt x="57" y="41"/>
                      <a:pt x="57" y="41"/>
                      <a:pt x="57" y="41"/>
                    </a:cubicBezTo>
                    <a:cubicBezTo>
                      <a:pt x="62" y="41"/>
                      <a:pt x="62" y="41"/>
                      <a:pt x="62" y="41"/>
                    </a:cubicBezTo>
                    <a:cubicBezTo>
                      <a:pt x="62" y="46"/>
                      <a:pt x="62" y="46"/>
                      <a:pt x="62" y="46"/>
                    </a:cubicBezTo>
                    <a:cubicBezTo>
                      <a:pt x="55" y="46"/>
                      <a:pt x="55" y="46"/>
                      <a:pt x="55" y="46"/>
                    </a:cubicBezTo>
                    <a:cubicBezTo>
                      <a:pt x="54" y="46"/>
                      <a:pt x="53" y="45"/>
                      <a:pt x="53" y="44"/>
                    </a:cubicBezTo>
                    <a:cubicBezTo>
                      <a:pt x="53" y="36"/>
                      <a:pt x="53" y="36"/>
                      <a:pt x="53" y="36"/>
                    </a:cubicBezTo>
                    <a:cubicBezTo>
                      <a:pt x="53" y="35"/>
                      <a:pt x="54" y="34"/>
                      <a:pt x="55" y="34"/>
                    </a:cubicBezTo>
                    <a:lnTo>
                      <a:pt x="62" y="34"/>
                    </a:lnTo>
                    <a:close/>
                    <a:moveTo>
                      <a:pt x="39" y="22"/>
                    </a:moveTo>
                    <a:cubicBezTo>
                      <a:pt x="16" y="22"/>
                      <a:pt x="16" y="22"/>
                      <a:pt x="16" y="22"/>
                    </a:cubicBezTo>
                    <a:cubicBezTo>
                      <a:pt x="16" y="11"/>
                      <a:pt x="16" y="11"/>
                      <a:pt x="16" y="11"/>
                    </a:cubicBezTo>
                    <a:cubicBezTo>
                      <a:pt x="19" y="6"/>
                      <a:pt x="19" y="6"/>
                      <a:pt x="19" y="6"/>
                    </a:cubicBezTo>
                    <a:cubicBezTo>
                      <a:pt x="19" y="6"/>
                      <a:pt x="20" y="5"/>
                      <a:pt x="21" y="5"/>
                    </a:cubicBezTo>
                    <a:cubicBezTo>
                      <a:pt x="21" y="5"/>
                      <a:pt x="21" y="5"/>
                      <a:pt x="21" y="5"/>
                    </a:cubicBezTo>
                    <a:cubicBezTo>
                      <a:pt x="18" y="5"/>
                      <a:pt x="18" y="5"/>
                      <a:pt x="18" y="5"/>
                    </a:cubicBezTo>
                    <a:cubicBezTo>
                      <a:pt x="16" y="9"/>
                      <a:pt x="16" y="9"/>
                      <a:pt x="16" y="9"/>
                    </a:cubicBezTo>
                    <a:cubicBezTo>
                      <a:pt x="16" y="0"/>
                      <a:pt x="16" y="0"/>
                      <a:pt x="16" y="0"/>
                    </a:cubicBezTo>
                    <a:cubicBezTo>
                      <a:pt x="17" y="0"/>
                      <a:pt x="17" y="0"/>
                      <a:pt x="17" y="0"/>
                    </a:cubicBezTo>
                    <a:cubicBezTo>
                      <a:pt x="39" y="0"/>
                      <a:pt x="39" y="0"/>
                      <a:pt x="39" y="0"/>
                    </a:cubicBezTo>
                    <a:cubicBezTo>
                      <a:pt x="39" y="10"/>
                      <a:pt x="39" y="10"/>
                      <a:pt x="39" y="10"/>
                    </a:cubicBezTo>
                    <a:cubicBezTo>
                      <a:pt x="22" y="10"/>
                      <a:pt x="22" y="10"/>
                      <a:pt x="22" y="10"/>
                    </a:cubicBezTo>
                    <a:cubicBezTo>
                      <a:pt x="19" y="17"/>
                      <a:pt x="19" y="17"/>
                      <a:pt x="19" y="17"/>
                    </a:cubicBezTo>
                    <a:cubicBezTo>
                      <a:pt x="39" y="17"/>
                      <a:pt x="39" y="17"/>
                      <a:pt x="39" y="17"/>
                    </a:cubicBezTo>
                    <a:cubicBezTo>
                      <a:pt x="39" y="22"/>
                      <a:pt x="39" y="22"/>
                      <a:pt x="39" y="22"/>
                    </a:cubicBezTo>
                    <a:close/>
                    <a:moveTo>
                      <a:pt x="16" y="59"/>
                    </a:moveTo>
                    <a:cubicBezTo>
                      <a:pt x="17" y="59"/>
                      <a:pt x="17" y="59"/>
                      <a:pt x="17" y="59"/>
                    </a:cubicBezTo>
                    <a:cubicBezTo>
                      <a:pt x="17" y="59"/>
                      <a:pt x="17" y="59"/>
                      <a:pt x="17" y="59"/>
                    </a:cubicBezTo>
                    <a:cubicBezTo>
                      <a:pt x="17" y="59"/>
                      <a:pt x="17" y="59"/>
                      <a:pt x="17" y="59"/>
                    </a:cubicBezTo>
                    <a:cubicBezTo>
                      <a:pt x="17" y="59"/>
                      <a:pt x="17" y="59"/>
                      <a:pt x="17" y="59"/>
                    </a:cubicBezTo>
                    <a:cubicBezTo>
                      <a:pt x="17" y="59"/>
                      <a:pt x="18" y="58"/>
                      <a:pt x="18" y="58"/>
                    </a:cubicBezTo>
                    <a:cubicBezTo>
                      <a:pt x="18" y="50"/>
                      <a:pt x="18" y="50"/>
                      <a:pt x="18" y="50"/>
                    </a:cubicBezTo>
                    <a:cubicBezTo>
                      <a:pt x="18" y="48"/>
                      <a:pt x="19" y="47"/>
                      <a:pt x="20" y="47"/>
                    </a:cubicBezTo>
                    <a:cubicBezTo>
                      <a:pt x="39" y="47"/>
                      <a:pt x="39" y="47"/>
                      <a:pt x="39" y="47"/>
                    </a:cubicBezTo>
                    <a:cubicBezTo>
                      <a:pt x="39" y="52"/>
                      <a:pt x="39" y="52"/>
                      <a:pt x="39" y="52"/>
                    </a:cubicBezTo>
                    <a:cubicBezTo>
                      <a:pt x="22" y="52"/>
                      <a:pt x="22" y="52"/>
                      <a:pt x="22" y="52"/>
                    </a:cubicBezTo>
                    <a:cubicBezTo>
                      <a:pt x="22" y="58"/>
                      <a:pt x="22" y="58"/>
                      <a:pt x="22" y="58"/>
                    </a:cubicBezTo>
                    <a:cubicBezTo>
                      <a:pt x="22" y="60"/>
                      <a:pt x="22" y="61"/>
                      <a:pt x="21" y="62"/>
                    </a:cubicBezTo>
                    <a:cubicBezTo>
                      <a:pt x="21" y="62"/>
                      <a:pt x="21" y="62"/>
                      <a:pt x="21" y="62"/>
                    </a:cubicBezTo>
                    <a:cubicBezTo>
                      <a:pt x="20" y="63"/>
                      <a:pt x="18" y="64"/>
                      <a:pt x="17" y="64"/>
                    </a:cubicBezTo>
                    <a:cubicBezTo>
                      <a:pt x="16" y="64"/>
                      <a:pt x="16" y="64"/>
                      <a:pt x="16" y="64"/>
                    </a:cubicBezTo>
                    <a:cubicBezTo>
                      <a:pt x="16" y="59"/>
                      <a:pt x="16" y="59"/>
                      <a:pt x="16" y="59"/>
                    </a:cubicBezTo>
                    <a:close/>
                    <a:moveTo>
                      <a:pt x="16" y="46"/>
                    </a:moveTo>
                    <a:cubicBezTo>
                      <a:pt x="16" y="41"/>
                      <a:pt x="16" y="41"/>
                      <a:pt x="16" y="41"/>
                    </a:cubicBezTo>
                    <a:cubicBezTo>
                      <a:pt x="21" y="41"/>
                      <a:pt x="21" y="41"/>
                      <a:pt x="21" y="41"/>
                    </a:cubicBezTo>
                    <a:cubicBezTo>
                      <a:pt x="21" y="38"/>
                      <a:pt x="21" y="38"/>
                      <a:pt x="21" y="38"/>
                    </a:cubicBezTo>
                    <a:cubicBezTo>
                      <a:pt x="16" y="38"/>
                      <a:pt x="16" y="38"/>
                      <a:pt x="16" y="38"/>
                    </a:cubicBezTo>
                    <a:cubicBezTo>
                      <a:pt x="16" y="34"/>
                      <a:pt x="16" y="34"/>
                      <a:pt x="16" y="34"/>
                    </a:cubicBezTo>
                    <a:cubicBezTo>
                      <a:pt x="24" y="34"/>
                      <a:pt x="24" y="34"/>
                      <a:pt x="24" y="34"/>
                    </a:cubicBezTo>
                    <a:cubicBezTo>
                      <a:pt x="25" y="34"/>
                      <a:pt x="26" y="35"/>
                      <a:pt x="26" y="36"/>
                    </a:cubicBezTo>
                    <a:cubicBezTo>
                      <a:pt x="26" y="44"/>
                      <a:pt x="26" y="44"/>
                      <a:pt x="26" y="44"/>
                    </a:cubicBezTo>
                    <a:cubicBezTo>
                      <a:pt x="26" y="45"/>
                      <a:pt x="25" y="46"/>
                      <a:pt x="24" y="46"/>
                    </a:cubicBezTo>
                    <a:lnTo>
                      <a:pt x="16" y="46"/>
                    </a:lnTo>
                    <a:close/>
                    <a:moveTo>
                      <a:pt x="16" y="22"/>
                    </a:moveTo>
                    <a:cubicBezTo>
                      <a:pt x="15" y="22"/>
                      <a:pt x="15" y="22"/>
                      <a:pt x="15" y="22"/>
                    </a:cubicBezTo>
                    <a:cubicBezTo>
                      <a:pt x="13" y="22"/>
                      <a:pt x="12" y="21"/>
                      <a:pt x="12" y="20"/>
                    </a:cubicBezTo>
                    <a:cubicBezTo>
                      <a:pt x="12" y="19"/>
                      <a:pt x="12" y="19"/>
                      <a:pt x="13" y="18"/>
                    </a:cubicBezTo>
                    <a:cubicBezTo>
                      <a:pt x="16" y="11"/>
                      <a:pt x="16" y="11"/>
                      <a:pt x="16" y="11"/>
                    </a:cubicBezTo>
                    <a:cubicBezTo>
                      <a:pt x="16" y="22"/>
                      <a:pt x="16" y="22"/>
                      <a:pt x="16" y="22"/>
                    </a:cubicBezTo>
                    <a:close/>
                    <a:moveTo>
                      <a:pt x="16" y="9"/>
                    </a:moveTo>
                    <a:cubicBezTo>
                      <a:pt x="16" y="0"/>
                      <a:pt x="16" y="0"/>
                      <a:pt x="16" y="0"/>
                    </a:cubicBezTo>
                    <a:cubicBezTo>
                      <a:pt x="16" y="0"/>
                      <a:pt x="15" y="1"/>
                      <a:pt x="15" y="2"/>
                    </a:cubicBezTo>
                    <a:cubicBezTo>
                      <a:pt x="8" y="15"/>
                      <a:pt x="8" y="15"/>
                      <a:pt x="8" y="15"/>
                    </a:cubicBezTo>
                    <a:cubicBezTo>
                      <a:pt x="1" y="22"/>
                      <a:pt x="1" y="22"/>
                      <a:pt x="1" y="22"/>
                    </a:cubicBezTo>
                    <a:cubicBezTo>
                      <a:pt x="0" y="23"/>
                      <a:pt x="0" y="23"/>
                      <a:pt x="0" y="24"/>
                    </a:cubicBezTo>
                    <a:cubicBezTo>
                      <a:pt x="0" y="24"/>
                      <a:pt x="0" y="24"/>
                      <a:pt x="0" y="24"/>
                    </a:cubicBezTo>
                    <a:cubicBezTo>
                      <a:pt x="0" y="48"/>
                      <a:pt x="0" y="48"/>
                      <a:pt x="0" y="48"/>
                    </a:cubicBezTo>
                    <a:cubicBezTo>
                      <a:pt x="0" y="50"/>
                      <a:pt x="0" y="50"/>
                      <a:pt x="0" y="50"/>
                    </a:cubicBezTo>
                    <a:cubicBezTo>
                      <a:pt x="0" y="58"/>
                      <a:pt x="0" y="58"/>
                      <a:pt x="0" y="58"/>
                    </a:cubicBezTo>
                    <a:cubicBezTo>
                      <a:pt x="0" y="60"/>
                      <a:pt x="1" y="61"/>
                      <a:pt x="2" y="62"/>
                    </a:cubicBezTo>
                    <a:cubicBezTo>
                      <a:pt x="2" y="62"/>
                      <a:pt x="2" y="62"/>
                      <a:pt x="2" y="62"/>
                    </a:cubicBezTo>
                    <a:cubicBezTo>
                      <a:pt x="2" y="62"/>
                      <a:pt x="2" y="62"/>
                      <a:pt x="2" y="62"/>
                    </a:cubicBezTo>
                    <a:cubicBezTo>
                      <a:pt x="3" y="63"/>
                      <a:pt x="4" y="64"/>
                      <a:pt x="6" y="64"/>
                    </a:cubicBezTo>
                    <a:cubicBezTo>
                      <a:pt x="16" y="64"/>
                      <a:pt x="16" y="64"/>
                      <a:pt x="16" y="64"/>
                    </a:cubicBezTo>
                    <a:cubicBezTo>
                      <a:pt x="16" y="59"/>
                      <a:pt x="16" y="59"/>
                      <a:pt x="16" y="59"/>
                    </a:cubicBezTo>
                    <a:cubicBezTo>
                      <a:pt x="6" y="59"/>
                      <a:pt x="6" y="59"/>
                      <a:pt x="6" y="59"/>
                    </a:cubicBezTo>
                    <a:cubicBezTo>
                      <a:pt x="5" y="59"/>
                      <a:pt x="5" y="59"/>
                      <a:pt x="5" y="59"/>
                    </a:cubicBezTo>
                    <a:cubicBezTo>
                      <a:pt x="5" y="59"/>
                      <a:pt x="5" y="59"/>
                      <a:pt x="5" y="59"/>
                    </a:cubicBezTo>
                    <a:cubicBezTo>
                      <a:pt x="5" y="59"/>
                      <a:pt x="5" y="58"/>
                      <a:pt x="5" y="58"/>
                    </a:cubicBezTo>
                    <a:cubicBezTo>
                      <a:pt x="5" y="50"/>
                      <a:pt x="5" y="50"/>
                      <a:pt x="5" y="50"/>
                    </a:cubicBezTo>
                    <a:cubicBezTo>
                      <a:pt x="5" y="48"/>
                      <a:pt x="5" y="48"/>
                      <a:pt x="5" y="48"/>
                    </a:cubicBezTo>
                    <a:cubicBezTo>
                      <a:pt x="5" y="25"/>
                      <a:pt x="5" y="25"/>
                      <a:pt x="5" y="25"/>
                    </a:cubicBezTo>
                    <a:cubicBezTo>
                      <a:pt x="12" y="18"/>
                      <a:pt x="12" y="18"/>
                      <a:pt x="12" y="18"/>
                    </a:cubicBezTo>
                    <a:cubicBezTo>
                      <a:pt x="12" y="18"/>
                      <a:pt x="12" y="18"/>
                      <a:pt x="12" y="18"/>
                    </a:cubicBezTo>
                    <a:cubicBezTo>
                      <a:pt x="12" y="17"/>
                      <a:pt x="12" y="17"/>
                      <a:pt x="12" y="17"/>
                    </a:cubicBezTo>
                    <a:cubicBezTo>
                      <a:pt x="16" y="9"/>
                      <a:pt x="16" y="9"/>
                      <a:pt x="16" y="9"/>
                    </a:cubicBezTo>
                    <a:close/>
                    <a:moveTo>
                      <a:pt x="16" y="34"/>
                    </a:moveTo>
                    <a:cubicBezTo>
                      <a:pt x="16" y="38"/>
                      <a:pt x="16" y="38"/>
                      <a:pt x="16" y="38"/>
                    </a:cubicBezTo>
                    <a:cubicBezTo>
                      <a:pt x="11" y="38"/>
                      <a:pt x="11" y="38"/>
                      <a:pt x="11" y="38"/>
                    </a:cubicBezTo>
                    <a:cubicBezTo>
                      <a:pt x="11" y="41"/>
                      <a:pt x="11" y="41"/>
                      <a:pt x="11" y="41"/>
                    </a:cubicBezTo>
                    <a:cubicBezTo>
                      <a:pt x="16" y="41"/>
                      <a:pt x="16" y="41"/>
                      <a:pt x="16" y="41"/>
                    </a:cubicBezTo>
                    <a:cubicBezTo>
                      <a:pt x="16" y="46"/>
                      <a:pt x="16" y="46"/>
                      <a:pt x="16" y="46"/>
                    </a:cubicBezTo>
                    <a:cubicBezTo>
                      <a:pt x="9" y="46"/>
                      <a:pt x="9" y="46"/>
                      <a:pt x="9" y="46"/>
                    </a:cubicBezTo>
                    <a:cubicBezTo>
                      <a:pt x="8" y="46"/>
                      <a:pt x="7" y="45"/>
                      <a:pt x="7" y="44"/>
                    </a:cubicBezTo>
                    <a:cubicBezTo>
                      <a:pt x="7" y="36"/>
                      <a:pt x="7" y="36"/>
                      <a:pt x="7" y="36"/>
                    </a:cubicBezTo>
                    <a:cubicBezTo>
                      <a:pt x="7" y="35"/>
                      <a:pt x="8" y="34"/>
                      <a:pt x="9" y="34"/>
                    </a:cubicBezTo>
                    <a:lnTo>
                      <a:pt x="16"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9" name="Freeform 279"/>
              <p:cNvSpPr>
                <a:spLocks noEditPoints="1"/>
              </p:cNvSpPr>
              <p:nvPr/>
            </p:nvSpPr>
            <p:spPr bwMode="auto">
              <a:xfrm>
                <a:off x="7064386" y="3757634"/>
                <a:ext cx="254001" cy="284164"/>
              </a:xfrm>
              <a:custGeom>
                <a:avLst/>
                <a:gdLst>
                  <a:gd name="T0" fmla="*/ 100 w 112"/>
                  <a:gd name="T1" fmla="*/ 23 h 126"/>
                  <a:gd name="T2" fmla="*/ 109 w 112"/>
                  <a:gd name="T3" fmla="*/ 35 h 126"/>
                  <a:gd name="T4" fmla="*/ 108 w 112"/>
                  <a:gd name="T5" fmla="*/ 38 h 126"/>
                  <a:gd name="T6" fmla="*/ 79 w 112"/>
                  <a:gd name="T7" fmla="*/ 73 h 126"/>
                  <a:gd name="T8" fmla="*/ 105 w 112"/>
                  <a:gd name="T9" fmla="*/ 75 h 126"/>
                  <a:gd name="T10" fmla="*/ 112 w 112"/>
                  <a:gd name="T11" fmla="*/ 86 h 126"/>
                  <a:gd name="T12" fmla="*/ 110 w 112"/>
                  <a:gd name="T13" fmla="*/ 90 h 126"/>
                  <a:gd name="T14" fmla="*/ 78 w 112"/>
                  <a:gd name="T15" fmla="*/ 98 h 126"/>
                  <a:gd name="T16" fmla="*/ 55 w 112"/>
                  <a:gd name="T17" fmla="*/ 126 h 126"/>
                  <a:gd name="T18" fmla="*/ 56 w 112"/>
                  <a:gd name="T19" fmla="*/ 119 h 126"/>
                  <a:gd name="T20" fmla="*/ 76 w 112"/>
                  <a:gd name="T21" fmla="*/ 93 h 126"/>
                  <a:gd name="T22" fmla="*/ 101 w 112"/>
                  <a:gd name="T23" fmla="*/ 79 h 126"/>
                  <a:gd name="T24" fmla="*/ 76 w 112"/>
                  <a:gd name="T25" fmla="*/ 77 h 126"/>
                  <a:gd name="T26" fmla="*/ 62 w 112"/>
                  <a:gd name="T27" fmla="*/ 55 h 126"/>
                  <a:gd name="T28" fmla="*/ 104 w 112"/>
                  <a:gd name="T29" fmla="*/ 35 h 126"/>
                  <a:gd name="T30" fmla="*/ 55 w 112"/>
                  <a:gd name="T31" fmla="*/ 36 h 126"/>
                  <a:gd name="T32" fmla="*/ 55 w 112"/>
                  <a:gd name="T33" fmla="*/ 100 h 126"/>
                  <a:gd name="T34" fmla="*/ 58 w 112"/>
                  <a:gd name="T35" fmla="*/ 89 h 126"/>
                  <a:gd name="T36" fmla="*/ 55 w 112"/>
                  <a:gd name="T37" fmla="*/ 100 h 126"/>
                  <a:gd name="T38" fmla="*/ 14 w 112"/>
                  <a:gd name="T39" fmla="*/ 3 h 126"/>
                  <a:gd name="T40" fmla="*/ 43 w 112"/>
                  <a:gd name="T41" fmla="*/ 18 h 126"/>
                  <a:gd name="T42" fmla="*/ 43 w 112"/>
                  <a:gd name="T43" fmla="*/ 18 h 126"/>
                  <a:gd name="T44" fmla="*/ 52 w 112"/>
                  <a:gd name="T45" fmla="*/ 32 h 126"/>
                  <a:gd name="T46" fmla="*/ 55 w 112"/>
                  <a:gd name="T47" fmla="*/ 36 h 126"/>
                  <a:gd name="T48" fmla="*/ 49 w 112"/>
                  <a:gd name="T49" fmla="*/ 36 h 126"/>
                  <a:gd name="T50" fmla="*/ 39 w 112"/>
                  <a:gd name="T51" fmla="*/ 21 h 126"/>
                  <a:gd name="T52" fmla="*/ 39 w 112"/>
                  <a:gd name="T53" fmla="*/ 21 h 126"/>
                  <a:gd name="T54" fmla="*/ 39 w 112"/>
                  <a:gd name="T55" fmla="*/ 21 h 126"/>
                  <a:gd name="T56" fmla="*/ 17 w 112"/>
                  <a:gd name="T57" fmla="*/ 7 h 126"/>
                  <a:gd name="T58" fmla="*/ 16 w 112"/>
                  <a:gd name="T59" fmla="*/ 18 h 126"/>
                  <a:gd name="T60" fmla="*/ 21 w 112"/>
                  <a:gd name="T61" fmla="*/ 32 h 126"/>
                  <a:gd name="T62" fmla="*/ 21 w 112"/>
                  <a:gd name="T63" fmla="*/ 32 h 126"/>
                  <a:gd name="T64" fmla="*/ 21 w 112"/>
                  <a:gd name="T65" fmla="*/ 32 h 126"/>
                  <a:gd name="T66" fmla="*/ 31 w 112"/>
                  <a:gd name="T67" fmla="*/ 50 h 126"/>
                  <a:gd name="T68" fmla="*/ 10 w 112"/>
                  <a:gd name="T69" fmla="*/ 97 h 126"/>
                  <a:gd name="T70" fmla="*/ 41 w 112"/>
                  <a:gd name="T71" fmla="*/ 67 h 126"/>
                  <a:gd name="T72" fmla="*/ 55 w 112"/>
                  <a:gd name="T73" fmla="*/ 84 h 126"/>
                  <a:gd name="T74" fmla="*/ 51 w 112"/>
                  <a:gd name="T75" fmla="*/ 112 h 126"/>
                  <a:gd name="T76" fmla="*/ 55 w 112"/>
                  <a:gd name="T77" fmla="*/ 126 h 126"/>
                  <a:gd name="T78" fmla="*/ 54 w 112"/>
                  <a:gd name="T79" fmla="*/ 124 h 126"/>
                  <a:gd name="T80" fmla="*/ 46 w 112"/>
                  <a:gd name="T81" fmla="*/ 114 h 126"/>
                  <a:gd name="T82" fmla="*/ 46 w 112"/>
                  <a:gd name="T83" fmla="*/ 112 h 126"/>
                  <a:gd name="T84" fmla="*/ 42 w 112"/>
                  <a:gd name="T85" fmla="*/ 72 h 126"/>
                  <a:gd name="T86" fmla="*/ 8 w 112"/>
                  <a:gd name="T87" fmla="*/ 103 h 126"/>
                  <a:gd name="T88" fmla="*/ 7 w 112"/>
                  <a:gd name="T89" fmla="*/ 102 h 126"/>
                  <a:gd name="T90" fmla="*/ 0 w 112"/>
                  <a:gd name="T91" fmla="*/ 89 h 126"/>
                  <a:gd name="T92" fmla="*/ 26 w 112"/>
                  <a:gd name="T93" fmla="*/ 49 h 126"/>
                  <a:gd name="T94" fmla="*/ 17 w 112"/>
                  <a:gd name="T95" fmla="*/ 35 h 126"/>
                  <a:gd name="T96" fmla="*/ 17 w 112"/>
                  <a:gd name="T97" fmla="*/ 35 h 126"/>
                  <a:gd name="T98" fmla="*/ 14 w 112"/>
                  <a:gd name="T99" fmla="*/ 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 h="126">
                    <a:moveTo>
                      <a:pt x="55" y="31"/>
                    </a:moveTo>
                    <a:cubicBezTo>
                      <a:pt x="100" y="23"/>
                      <a:pt x="100" y="23"/>
                      <a:pt x="100" y="23"/>
                    </a:cubicBezTo>
                    <a:cubicBezTo>
                      <a:pt x="101" y="23"/>
                      <a:pt x="102" y="23"/>
                      <a:pt x="102" y="24"/>
                    </a:cubicBezTo>
                    <a:cubicBezTo>
                      <a:pt x="109" y="35"/>
                      <a:pt x="109" y="35"/>
                      <a:pt x="109" y="35"/>
                    </a:cubicBezTo>
                    <a:cubicBezTo>
                      <a:pt x="110" y="36"/>
                      <a:pt x="110" y="37"/>
                      <a:pt x="109" y="38"/>
                    </a:cubicBezTo>
                    <a:cubicBezTo>
                      <a:pt x="108" y="38"/>
                      <a:pt x="108" y="38"/>
                      <a:pt x="108" y="38"/>
                    </a:cubicBezTo>
                    <a:cubicBezTo>
                      <a:pt x="67" y="55"/>
                      <a:pt x="67" y="55"/>
                      <a:pt x="67" y="55"/>
                    </a:cubicBezTo>
                    <a:cubicBezTo>
                      <a:pt x="79" y="73"/>
                      <a:pt x="79" y="73"/>
                      <a:pt x="79" y="73"/>
                    </a:cubicBezTo>
                    <a:cubicBezTo>
                      <a:pt x="103" y="74"/>
                      <a:pt x="103" y="74"/>
                      <a:pt x="103" y="74"/>
                    </a:cubicBezTo>
                    <a:cubicBezTo>
                      <a:pt x="103" y="74"/>
                      <a:pt x="104" y="74"/>
                      <a:pt x="105" y="75"/>
                    </a:cubicBezTo>
                    <a:cubicBezTo>
                      <a:pt x="105" y="75"/>
                      <a:pt x="105" y="75"/>
                      <a:pt x="105" y="75"/>
                    </a:cubicBezTo>
                    <a:cubicBezTo>
                      <a:pt x="112" y="86"/>
                      <a:pt x="112" y="86"/>
                      <a:pt x="112" y="86"/>
                    </a:cubicBezTo>
                    <a:cubicBezTo>
                      <a:pt x="112" y="87"/>
                      <a:pt x="112" y="88"/>
                      <a:pt x="111" y="89"/>
                    </a:cubicBezTo>
                    <a:cubicBezTo>
                      <a:pt x="111" y="89"/>
                      <a:pt x="111" y="89"/>
                      <a:pt x="110" y="90"/>
                    </a:cubicBezTo>
                    <a:cubicBezTo>
                      <a:pt x="110" y="90"/>
                      <a:pt x="110" y="90"/>
                      <a:pt x="110" y="90"/>
                    </a:cubicBezTo>
                    <a:cubicBezTo>
                      <a:pt x="78" y="98"/>
                      <a:pt x="78" y="98"/>
                      <a:pt x="78" y="98"/>
                    </a:cubicBezTo>
                    <a:cubicBezTo>
                      <a:pt x="58" y="125"/>
                      <a:pt x="58" y="125"/>
                      <a:pt x="58" y="125"/>
                    </a:cubicBezTo>
                    <a:cubicBezTo>
                      <a:pt x="57" y="125"/>
                      <a:pt x="56" y="126"/>
                      <a:pt x="55" y="126"/>
                    </a:cubicBezTo>
                    <a:cubicBezTo>
                      <a:pt x="55" y="119"/>
                      <a:pt x="55" y="119"/>
                      <a:pt x="55" y="119"/>
                    </a:cubicBezTo>
                    <a:cubicBezTo>
                      <a:pt x="56" y="119"/>
                      <a:pt x="56" y="119"/>
                      <a:pt x="56" y="119"/>
                    </a:cubicBezTo>
                    <a:cubicBezTo>
                      <a:pt x="74" y="94"/>
                      <a:pt x="74" y="94"/>
                      <a:pt x="74" y="94"/>
                    </a:cubicBezTo>
                    <a:cubicBezTo>
                      <a:pt x="74" y="94"/>
                      <a:pt x="75" y="94"/>
                      <a:pt x="76" y="93"/>
                    </a:cubicBezTo>
                    <a:cubicBezTo>
                      <a:pt x="106" y="86"/>
                      <a:pt x="106" y="86"/>
                      <a:pt x="106" y="86"/>
                    </a:cubicBezTo>
                    <a:cubicBezTo>
                      <a:pt x="101" y="79"/>
                      <a:pt x="101" y="79"/>
                      <a:pt x="101" y="79"/>
                    </a:cubicBezTo>
                    <a:cubicBezTo>
                      <a:pt x="78" y="78"/>
                      <a:pt x="78" y="78"/>
                      <a:pt x="78" y="78"/>
                    </a:cubicBezTo>
                    <a:cubicBezTo>
                      <a:pt x="77" y="78"/>
                      <a:pt x="76" y="77"/>
                      <a:pt x="76" y="77"/>
                    </a:cubicBezTo>
                    <a:cubicBezTo>
                      <a:pt x="62" y="55"/>
                      <a:pt x="62" y="55"/>
                      <a:pt x="62" y="55"/>
                    </a:cubicBezTo>
                    <a:cubicBezTo>
                      <a:pt x="62" y="55"/>
                      <a:pt x="62" y="55"/>
                      <a:pt x="62" y="55"/>
                    </a:cubicBezTo>
                    <a:cubicBezTo>
                      <a:pt x="61" y="54"/>
                      <a:pt x="62" y="52"/>
                      <a:pt x="63" y="52"/>
                    </a:cubicBezTo>
                    <a:cubicBezTo>
                      <a:pt x="104" y="35"/>
                      <a:pt x="104" y="35"/>
                      <a:pt x="104" y="35"/>
                    </a:cubicBezTo>
                    <a:cubicBezTo>
                      <a:pt x="99" y="28"/>
                      <a:pt x="99" y="28"/>
                      <a:pt x="99" y="28"/>
                    </a:cubicBezTo>
                    <a:cubicBezTo>
                      <a:pt x="55" y="36"/>
                      <a:pt x="55" y="36"/>
                      <a:pt x="55" y="36"/>
                    </a:cubicBezTo>
                    <a:cubicBezTo>
                      <a:pt x="55" y="31"/>
                      <a:pt x="55" y="31"/>
                      <a:pt x="55" y="31"/>
                    </a:cubicBezTo>
                    <a:close/>
                    <a:moveTo>
                      <a:pt x="55" y="100"/>
                    </a:moveTo>
                    <a:cubicBezTo>
                      <a:pt x="59" y="91"/>
                      <a:pt x="59" y="91"/>
                      <a:pt x="59" y="91"/>
                    </a:cubicBezTo>
                    <a:cubicBezTo>
                      <a:pt x="59" y="90"/>
                      <a:pt x="59" y="89"/>
                      <a:pt x="58" y="89"/>
                    </a:cubicBezTo>
                    <a:cubicBezTo>
                      <a:pt x="55" y="84"/>
                      <a:pt x="55" y="84"/>
                      <a:pt x="55" y="84"/>
                    </a:cubicBezTo>
                    <a:lnTo>
                      <a:pt x="55" y="100"/>
                    </a:lnTo>
                    <a:close/>
                    <a:moveTo>
                      <a:pt x="14" y="3"/>
                    </a:moveTo>
                    <a:cubicBezTo>
                      <a:pt x="14" y="3"/>
                      <a:pt x="14" y="3"/>
                      <a:pt x="14" y="3"/>
                    </a:cubicBezTo>
                    <a:cubicBezTo>
                      <a:pt x="18" y="0"/>
                      <a:pt x="24" y="2"/>
                      <a:pt x="30" y="6"/>
                    </a:cubicBezTo>
                    <a:cubicBezTo>
                      <a:pt x="35" y="10"/>
                      <a:pt x="41" y="15"/>
                      <a:pt x="43" y="18"/>
                    </a:cubicBezTo>
                    <a:cubicBezTo>
                      <a:pt x="43" y="18"/>
                      <a:pt x="43" y="18"/>
                      <a:pt x="43" y="18"/>
                    </a:cubicBezTo>
                    <a:cubicBezTo>
                      <a:pt x="43" y="18"/>
                      <a:pt x="43" y="18"/>
                      <a:pt x="43" y="18"/>
                    </a:cubicBezTo>
                    <a:cubicBezTo>
                      <a:pt x="43" y="18"/>
                      <a:pt x="43" y="18"/>
                      <a:pt x="43" y="18"/>
                    </a:cubicBezTo>
                    <a:cubicBezTo>
                      <a:pt x="52" y="32"/>
                      <a:pt x="52" y="32"/>
                      <a:pt x="52" y="32"/>
                    </a:cubicBezTo>
                    <a:cubicBezTo>
                      <a:pt x="55" y="31"/>
                      <a:pt x="55" y="31"/>
                      <a:pt x="55" y="31"/>
                    </a:cubicBezTo>
                    <a:cubicBezTo>
                      <a:pt x="55" y="36"/>
                      <a:pt x="55" y="36"/>
                      <a:pt x="55" y="36"/>
                    </a:cubicBezTo>
                    <a:cubicBezTo>
                      <a:pt x="51" y="37"/>
                      <a:pt x="51" y="37"/>
                      <a:pt x="51" y="37"/>
                    </a:cubicBezTo>
                    <a:cubicBezTo>
                      <a:pt x="50" y="37"/>
                      <a:pt x="49" y="37"/>
                      <a:pt x="49" y="36"/>
                    </a:cubicBezTo>
                    <a:cubicBezTo>
                      <a:pt x="39" y="21"/>
                      <a:pt x="39" y="21"/>
                      <a:pt x="39" y="21"/>
                    </a:cubicBezTo>
                    <a:cubicBezTo>
                      <a:pt x="39" y="21"/>
                      <a:pt x="39" y="21"/>
                      <a:pt x="39" y="21"/>
                    </a:cubicBezTo>
                    <a:cubicBezTo>
                      <a:pt x="39" y="21"/>
                      <a:pt x="39" y="21"/>
                      <a:pt x="39" y="21"/>
                    </a:cubicBezTo>
                    <a:cubicBezTo>
                      <a:pt x="39" y="21"/>
                      <a:pt x="39" y="21"/>
                      <a:pt x="39" y="21"/>
                    </a:cubicBezTo>
                    <a:cubicBezTo>
                      <a:pt x="39" y="21"/>
                      <a:pt x="39" y="21"/>
                      <a:pt x="39" y="21"/>
                    </a:cubicBezTo>
                    <a:cubicBezTo>
                      <a:pt x="39" y="21"/>
                      <a:pt x="39" y="21"/>
                      <a:pt x="39" y="21"/>
                    </a:cubicBezTo>
                    <a:cubicBezTo>
                      <a:pt x="37" y="18"/>
                      <a:pt x="32" y="13"/>
                      <a:pt x="27" y="10"/>
                    </a:cubicBezTo>
                    <a:cubicBezTo>
                      <a:pt x="23" y="7"/>
                      <a:pt x="19" y="5"/>
                      <a:pt x="17" y="7"/>
                    </a:cubicBezTo>
                    <a:cubicBezTo>
                      <a:pt x="17" y="7"/>
                      <a:pt x="17" y="7"/>
                      <a:pt x="17" y="7"/>
                    </a:cubicBezTo>
                    <a:cubicBezTo>
                      <a:pt x="15" y="8"/>
                      <a:pt x="15" y="13"/>
                      <a:pt x="16" y="18"/>
                    </a:cubicBezTo>
                    <a:cubicBezTo>
                      <a:pt x="17" y="24"/>
                      <a:pt x="19" y="29"/>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31" y="48"/>
                      <a:pt x="31" y="48"/>
                      <a:pt x="31" y="48"/>
                    </a:cubicBezTo>
                    <a:cubicBezTo>
                      <a:pt x="32" y="48"/>
                      <a:pt x="32" y="50"/>
                      <a:pt x="31" y="50"/>
                    </a:cubicBezTo>
                    <a:cubicBezTo>
                      <a:pt x="5" y="90"/>
                      <a:pt x="5" y="90"/>
                      <a:pt x="5" y="90"/>
                    </a:cubicBezTo>
                    <a:cubicBezTo>
                      <a:pt x="10" y="97"/>
                      <a:pt x="10" y="97"/>
                      <a:pt x="10" y="97"/>
                    </a:cubicBezTo>
                    <a:cubicBezTo>
                      <a:pt x="40" y="67"/>
                      <a:pt x="40" y="67"/>
                      <a:pt x="40" y="67"/>
                    </a:cubicBezTo>
                    <a:cubicBezTo>
                      <a:pt x="40" y="67"/>
                      <a:pt x="41" y="67"/>
                      <a:pt x="41" y="67"/>
                    </a:cubicBezTo>
                    <a:cubicBezTo>
                      <a:pt x="42" y="66"/>
                      <a:pt x="43" y="66"/>
                      <a:pt x="44" y="67"/>
                    </a:cubicBezTo>
                    <a:cubicBezTo>
                      <a:pt x="55" y="84"/>
                      <a:pt x="55" y="84"/>
                      <a:pt x="55" y="84"/>
                    </a:cubicBezTo>
                    <a:cubicBezTo>
                      <a:pt x="55" y="100"/>
                      <a:pt x="55" y="100"/>
                      <a:pt x="55" y="100"/>
                    </a:cubicBezTo>
                    <a:cubicBezTo>
                      <a:pt x="51" y="112"/>
                      <a:pt x="51" y="112"/>
                      <a:pt x="51" y="112"/>
                    </a:cubicBezTo>
                    <a:cubicBezTo>
                      <a:pt x="55" y="119"/>
                      <a:pt x="55" y="119"/>
                      <a:pt x="55" y="119"/>
                    </a:cubicBezTo>
                    <a:cubicBezTo>
                      <a:pt x="55" y="126"/>
                      <a:pt x="55" y="126"/>
                      <a:pt x="55" y="126"/>
                    </a:cubicBezTo>
                    <a:cubicBezTo>
                      <a:pt x="55" y="125"/>
                      <a:pt x="55" y="125"/>
                      <a:pt x="54" y="125"/>
                    </a:cubicBezTo>
                    <a:cubicBezTo>
                      <a:pt x="54" y="125"/>
                      <a:pt x="54" y="125"/>
                      <a:pt x="54" y="124"/>
                    </a:cubicBezTo>
                    <a:cubicBezTo>
                      <a:pt x="54" y="124"/>
                      <a:pt x="54" y="124"/>
                      <a:pt x="54" y="124"/>
                    </a:cubicBezTo>
                    <a:cubicBezTo>
                      <a:pt x="46" y="114"/>
                      <a:pt x="46" y="114"/>
                      <a:pt x="46" y="114"/>
                    </a:cubicBezTo>
                    <a:cubicBezTo>
                      <a:pt x="46" y="113"/>
                      <a:pt x="46" y="112"/>
                      <a:pt x="46" y="112"/>
                    </a:cubicBezTo>
                    <a:cubicBezTo>
                      <a:pt x="46" y="112"/>
                      <a:pt x="46" y="112"/>
                      <a:pt x="46" y="112"/>
                    </a:cubicBezTo>
                    <a:cubicBezTo>
                      <a:pt x="54" y="90"/>
                      <a:pt x="54" y="90"/>
                      <a:pt x="54" y="90"/>
                    </a:cubicBezTo>
                    <a:cubicBezTo>
                      <a:pt x="42" y="72"/>
                      <a:pt x="42" y="72"/>
                      <a:pt x="42" y="72"/>
                    </a:cubicBezTo>
                    <a:cubicBezTo>
                      <a:pt x="11" y="103"/>
                      <a:pt x="11" y="103"/>
                      <a:pt x="11" y="103"/>
                    </a:cubicBezTo>
                    <a:cubicBezTo>
                      <a:pt x="10" y="104"/>
                      <a:pt x="9" y="104"/>
                      <a:pt x="8" y="103"/>
                    </a:cubicBezTo>
                    <a:cubicBezTo>
                      <a:pt x="8" y="103"/>
                      <a:pt x="7" y="102"/>
                      <a:pt x="7" y="102"/>
                    </a:cubicBezTo>
                    <a:cubicBezTo>
                      <a:pt x="7" y="102"/>
                      <a:pt x="7" y="102"/>
                      <a:pt x="7" y="102"/>
                    </a:cubicBezTo>
                    <a:cubicBezTo>
                      <a:pt x="0" y="92"/>
                      <a:pt x="0" y="92"/>
                      <a:pt x="0" y="92"/>
                    </a:cubicBezTo>
                    <a:cubicBezTo>
                      <a:pt x="0" y="91"/>
                      <a:pt x="0" y="90"/>
                      <a:pt x="0" y="89"/>
                    </a:cubicBezTo>
                    <a:cubicBezTo>
                      <a:pt x="0" y="89"/>
                      <a:pt x="0" y="89"/>
                      <a:pt x="0" y="89"/>
                    </a:cubicBezTo>
                    <a:cubicBezTo>
                      <a:pt x="26" y="49"/>
                      <a:pt x="26" y="49"/>
                      <a:pt x="26" y="49"/>
                    </a:cubicBezTo>
                    <a:cubicBezTo>
                      <a:pt x="17" y="35"/>
                      <a:pt x="17" y="35"/>
                      <a:pt x="17" y="35"/>
                    </a:cubicBezTo>
                    <a:cubicBezTo>
                      <a:pt x="17" y="35"/>
                      <a:pt x="17" y="35"/>
                      <a:pt x="17" y="35"/>
                    </a:cubicBezTo>
                    <a:cubicBezTo>
                      <a:pt x="17" y="35"/>
                      <a:pt x="17" y="35"/>
                      <a:pt x="17" y="35"/>
                    </a:cubicBezTo>
                    <a:cubicBezTo>
                      <a:pt x="17" y="35"/>
                      <a:pt x="17" y="35"/>
                      <a:pt x="17" y="35"/>
                    </a:cubicBezTo>
                    <a:cubicBezTo>
                      <a:pt x="15" y="32"/>
                      <a:pt x="12" y="25"/>
                      <a:pt x="11" y="19"/>
                    </a:cubicBezTo>
                    <a:cubicBezTo>
                      <a:pt x="10" y="12"/>
                      <a:pt x="10" y="5"/>
                      <a:pt x="1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0" name="Freeform 280"/>
              <p:cNvSpPr>
                <a:spLocks noEditPoints="1"/>
              </p:cNvSpPr>
              <p:nvPr/>
            </p:nvSpPr>
            <p:spPr bwMode="auto">
              <a:xfrm>
                <a:off x="11010917" y="595317"/>
                <a:ext cx="266700" cy="130176"/>
              </a:xfrm>
              <a:custGeom>
                <a:avLst/>
                <a:gdLst>
                  <a:gd name="T0" fmla="*/ 116 w 118"/>
                  <a:gd name="T1" fmla="*/ 58 h 58"/>
                  <a:gd name="T2" fmla="*/ 103 w 118"/>
                  <a:gd name="T3" fmla="*/ 13 h 58"/>
                  <a:gd name="T4" fmla="*/ 96 w 118"/>
                  <a:gd name="T5" fmla="*/ 53 h 58"/>
                  <a:gd name="T6" fmla="*/ 101 w 118"/>
                  <a:gd name="T7" fmla="*/ 18 h 58"/>
                  <a:gd name="T8" fmla="*/ 96 w 118"/>
                  <a:gd name="T9" fmla="*/ 38 h 58"/>
                  <a:gd name="T10" fmla="*/ 98 w 118"/>
                  <a:gd name="T11" fmla="*/ 27 h 58"/>
                  <a:gd name="T12" fmla="*/ 96 w 118"/>
                  <a:gd name="T13" fmla="*/ 53 h 58"/>
                  <a:gd name="T14" fmla="*/ 96 w 118"/>
                  <a:gd name="T15" fmla="*/ 23 h 58"/>
                  <a:gd name="T16" fmla="*/ 91 w 118"/>
                  <a:gd name="T17" fmla="*/ 23 h 58"/>
                  <a:gd name="T18" fmla="*/ 88 w 118"/>
                  <a:gd name="T19" fmla="*/ 38 h 58"/>
                  <a:gd name="T20" fmla="*/ 96 w 118"/>
                  <a:gd name="T21" fmla="*/ 10 h 58"/>
                  <a:gd name="T22" fmla="*/ 88 w 118"/>
                  <a:gd name="T23" fmla="*/ 5 h 58"/>
                  <a:gd name="T24" fmla="*/ 88 w 118"/>
                  <a:gd name="T25" fmla="*/ 18 h 58"/>
                  <a:gd name="T26" fmla="*/ 81 w 118"/>
                  <a:gd name="T27" fmla="*/ 43 h 58"/>
                  <a:gd name="T28" fmla="*/ 81 w 118"/>
                  <a:gd name="T29" fmla="*/ 33 h 58"/>
                  <a:gd name="T30" fmla="*/ 81 w 118"/>
                  <a:gd name="T31" fmla="*/ 37 h 58"/>
                  <a:gd name="T32" fmla="*/ 81 w 118"/>
                  <a:gd name="T33" fmla="*/ 0 h 58"/>
                  <a:gd name="T34" fmla="*/ 74 w 118"/>
                  <a:gd name="T35" fmla="*/ 35 h 58"/>
                  <a:gd name="T36" fmla="*/ 81 w 118"/>
                  <a:gd name="T37" fmla="*/ 48 h 58"/>
                  <a:gd name="T38" fmla="*/ 74 w 118"/>
                  <a:gd name="T39" fmla="*/ 13 h 58"/>
                  <a:gd name="T40" fmla="*/ 74 w 118"/>
                  <a:gd name="T41" fmla="*/ 58 h 58"/>
                  <a:gd name="T42" fmla="*/ 74 w 118"/>
                  <a:gd name="T43" fmla="*/ 13 h 58"/>
                  <a:gd name="T44" fmla="*/ 74 w 118"/>
                  <a:gd name="T45" fmla="*/ 8 h 58"/>
                  <a:gd name="T46" fmla="*/ 66 w 118"/>
                  <a:gd name="T47" fmla="*/ 48 h 58"/>
                  <a:gd name="T48" fmla="*/ 73 w 118"/>
                  <a:gd name="T49" fmla="*/ 25 h 58"/>
                  <a:gd name="T50" fmla="*/ 66 w 118"/>
                  <a:gd name="T51" fmla="*/ 5 h 58"/>
                  <a:gd name="T52" fmla="*/ 66 w 118"/>
                  <a:gd name="T53" fmla="*/ 33 h 58"/>
                  <a:gd name="T54" fmla="*/ 59 w 118"/>
                  <a:gd name="T55" fmla="*/ 43 h 58"/>
                  <a:gd name="T56" fmla="*/ 59 w 118"/>
                  <a:gd name="T57" fmla="*/ 18 h 58"/>
                  <a:gd name="T58" fmla="*/ 59 w 118"/>
                  <a:gd name="T59" fmla="*/ 23 h 58"/>
                  <a:gd name="T60" fmla="*/ 59 w 118"/>
                  <a:gd name="T61" fmla="*/ 0 h 58"/>
                  <a:gd name="T62" fmla="*/ 51 w 118"/>
                  <a:gd name="T63" fmla="*/ 20 h 58"/>
                  <a:gd name="T64" fmla="*/ 59 w 118"/>
                  <a:gd name="T65" fmla="*/ 38 h 58"/>
                  <a:gd name="T66" fmla="*/ 59 w 118"/>
                  <a:gd name="T67" fmla="*/ 48 h 58"/>
                  <a:gd name="T68" fmla="*/ 59 w 118"/>
                  <a:gd name="T69" fmla="*/ 35 h 58"/>
                  <a:gd name="T70" fmla="*/ 44 w 118"/>
                  <a:gd name="T71" fmla="*/ 5 h 58"/>
                  <a:gd name="T72" fmla="*/ 51 w 118"/>
                  <a:gd name="T73" fmla="*/ 37 h 58"/>
                  <a:gd name="T74" fmla="*/ 44 w 118"/>
                  <a:gd name="T75" fmla="*/ 38 h 58"/>
                  <a:gd name="T76" fmla="*/ 46 w 118"/>
                  <a:gd name="T77" fmla="*/ 18 h 58"/>
                  <a:gd name="T78" fmla="*/ 36 w 118"/>
                  <a:gd name="T79" fmla="*/ 53 h 58"/>
                  <a:gd name="T80" fmla="*/ 44 w 118"/>
                  <a:gd name="T81" fmla="*/ 5 h 58"/>
                  <a:gd name="T82" fmla="*/ 36 w 118"/>
                  <a:gd name="T83" fmla="*/ 10 h 58"/>
                  <a:gd name="T84" fmla="*/ 44 w 118"/>
                  <a:gd name="T85" fmla="*/ 53 h 58"/>
                  <a:gd name="T86" fmla="*/ 36 w 118"/>
                  <a:gd name="T87" fmla="*/ 23 h 58"/>
                  <a:gd name="T88" fmla="*/ 29 w 118"/>
                  <a:gd name="T89" fmla="*/ 58 h 58"/>
                  <a:gd name="T90" fmla="*/ 34 w 118"/>
                  <a:gd name="T91" fmla="*/ 27 h 58"/>
                  <a:gd name="T92" fmla="*/ 36 w 118"/>
                  <a:gd name="T93" fmla="*/ 38 h 58"/>
                  <a:gd name="T94" fmla="*/ 36 w 118"/>
                  <a:gd name="T95" fmla="*/ 48 h 58"/>
                  <a:gd name="T96" fmla="*/ 36 w 118"/>
                  <a:gd name="T97" fmla="*/ 20 h 58"/>
                  <a:gd name="T98" fmla="*/ 22 w 118"/>
                  <a:gd name="T99" fmla="*/ 5 h 58"/>
                  <a:gd name="T100" fmla="*/ 29 w 118"/>
                  <a:gd name="T101" fmla="*/ 23 h 58"/>
                  <a:gd name="T102" fmla="*/ 24 w 118"/>
                  <a:gd name="T103" fmla="*/ 48 h 58"/>
                  <a:gd name="T104" fmla="*/ 24 w 118"/>
                  <a:gd name="T105" fmla="*/ 27 h 58"/>
                  <a:gd name="T106" fmla="*/ 22 w 118"/>
                  <a:gd name="T107" fmla="*/ 53 h 58"/>
                  <a:gd name="T108" fmla="*/ 22 w 118"/>
                  <a:gd name="T109" fmla="*/ 23 h 58"/>
                  <a:gd name="T110" fmla="*/ 17 w 118"/>
                  <a:gd name="T111" fmla="*/ 23 h 58"/>
                  <a:gd name="T112" fmla="*/ 17 w 118"/>
                  <a:gd name="T113" fmla="*/ 18 h 58"/>
                  <a:gd name="T114" fmla="*/ 5 w 118"/>
                  <a:gd name="T115" fmla="*/ 53 h 58"/>
                  <a:gd name="T116" fmla="*/ 5 w 118"/>
                  <a:gd name="T117" fmla="*/ 5 h 58"/>
                  <a:gd name="T118" fmla="*/ 12 w 118"/>
                  <a:gd name="T119"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58">
                    <a:moveTo>
                      <a:pt x="103" y="53"/>
                    </a:moveTo>
                    <a:cubicBezTo>
                      <a:pt x="113" y="53"/>
                      <a:pt x="113" y="53"/>
                      <a:pt x="113" y="53"/>
                    </a:cubicBezTo>
                    <a:cubicBezTo>
                      <a:pt x="113" y="5"/>
                      <a:pt x="113" y="5"/>
                      <a:pt x="113" y="5"/>
                    </a:cubicBezTo>
                    <a:cubicBezTo>
                      <a:pt x="103" y="5"/>
                      <a:pt x="103" y="5"/>
                      <a:pt x="103" y="5"/>
                    </a:cubicBezTo>
                    <a:cubicBezTo>
                      <a:pt x="103" y="0"/>
                      <a:pt x="103" y="0"/>
                      <a:pt x="103" y="0"/>
                    </a:cubicBezTo>
                    <a:cubicBezTo>
                      <a:pt x="116" y="0"/>
                      <a:pt x="116" y="0"/>
                      <a:pt x="116" y="0"/>
                    </a:cubicBezTo>
                    <a:cubicBezTo>
                      <a:pt x="117" y="0"/>
                      <a:pt x="118" y="1"/>
                      <a:pt x="118" y="3"/>
                    </a:cubicBezTo>
                    <a:cubicBezTo>
                      <a:pt x="118" y="55"/>
                      <a:pt x="118" y="55"/>
                      <a:pt x="118" y="55"/>
                    </a:cubicBezTo>
                    <a:cubicBezTo>
                      <a:pt x="118" y="57"/>
                      <a:pt x="117" y="58"/>
                      <a:pt x="116" y="58"/>
                    </a:cubicBezTo>
                    <a:cubicBezTo>
                      <a:pt x="103" y="58"/>
                      <a:pt x="103" y="58"/>
                      <a:pt x="103" y="58"/>
                    </a:cubicBezTo>
                    <a:cubicBezTo>
                      <a:pt x="103" y="53"/>
                      <a:pt x="103" y="53"/>
                      <a:pt x="103" y="53"/>
                    </a:cubicBezTo>
                    <a:close/>
                    <a:moveTo>
                      <a:pt x="103" y="23"/>
                    </a:moveTo>
                    <a:cubicBezTo>
                      <a:pt x="108" y="23"/>
                      <a:pt x="108" y="23"/>
                      <a:pt x="108" y="23"/>
                    </a:cubicBezTo>
                    <a:cubicBezTo>
                      <a:pt x="110" y="23"/>
                      <a:pt x="111" y="21"/>
                      <a:pt x="111" y="20"/>
                    </a:cubicBezTo>
                    <a:cubicBezTo>
                      <a:pt x="111" y="10"/>
                      <a:pt x="111" y="10"/>
                      <a:pt x="111" y="10"/>
                    </a:cubicBezTo>
                    <a:cubicBezTo>
                      <a:pt x="111" y="9"/>
                      <a:pt x="110" y="8"/>
                      <a:pt x="108" y="8"/>
                    </a:cubicBezTo>
                    <a:cubicBezTo>
                      <a:pt x="103" y="8"/>
                      <a:pt x="103" y="8"/>
                      <a:pt x="103" y="8"/>
                    </a:cubicBezTo>
                    <a:cubicBezTo>
                      <a:pt x="103" y="13"/>
                      <a:pt x="103" y="13"/>
                      <a:pt x="103" y="13"/>
                    </a:cubicBezTo>
                    <a:cubicBezTo>
                      <a:pt x="106" y="13"/>
                      <a:pt x="106" y="13"/>
                      <a:pt x="106" y="13"/>
                    </a:cubicBezTo>
                    <a:cubicBezTo>
                      <a:pt x="106" y="18"/>
                      <a:pt x="106" y="18"/>
                      <a:pt x="106" y="18"/>
                    </a:cubicBezTo>
                    <a:cubicBezTo>
                      <a:pt x="103" y="18"/>
                      <a:pt x="103" y="18"/>
                      <a:pt x="103" y="18"/>
                    </a:cubicBezTo>
                    <a:lnTo>
                      <a:pt x="103" y="23"/>
                    </a:lnTo>
                    <a:close/>
                    <a:moveTo>
                      <a:pt x="96" y="53"/>
                    </a:moveTo>
                    <a:cubicBezTo>
                      <a:pt x="103" y="53"/>
                      <a:pt x="103" y="53"/>
                      <a:pt x="103" y="53"/>
                    </a:cubicBezTo>
                    <a:cubicBezTo>
                      <a:pt x="103" y="58"/>
                      <a:pt x="103" y="58"/>
                      <a:pt x="103" y="58"/>
                    </a:cubicBezTo>
                    <a:cubicBezTo>
                      <a:pt x="96" y="58"/>
                      <a:pt x="96" y="58"/>
                      <a:pt x="96" y="58"/>
                    </a:cubicBezTo>
                    <a:cubicBezTo>
                      <a:pt x="96" y="53"/>
                      <a:pt x="96" y="53"/>
                      <a:pt x="96" y="53"/>
                    </a:cubicBezTo>
                    <a:close/>
                    <a:moveTo>
                      <a:pt x="103" y="5"/>
                    </a:moveTo>
                    <a:cubicBezTo>
                      <a:pt x="96" y="5"/>
                      <a:pt x="96" y="5"/>
                      <a:pt x="96" y="5"/>
                    </a:cubicBezTo>
                    <a:cubicBezTo>
                      <a:pt x="96" y="0"/>
                      <a:pt x="96" y="0"/>
                      <a:pt x="96" y="0"/>
                    </a:cubicBezTo>
                    <a:cubicBezTo>
                      <a:pt x="103" y="0"/>
                      <a:pt x="103" y="0"/>
                      <a:pt x="103" y="0"/>
                    </a:cubicBezTo>
                    <a:cubicBezTo>
                      <a:pt x="103" y="5"/>
                      <a:pt x="103" y="5"/>
                      <a:pt x="103" y="5"/>
                    </a:cubicBezTo>
                    <a:close/>
                    <a:moveTo>
                      <a:pt x="103" y="8"/>
                    </a:moveTo>
                    <a:cubicBezTo>
                      <a:pt x="103" y="13"/>
                      <a:pt x="103" y="13"/>
                      <a:pt x="103" y="13"/>
                    </a:cubicBezTo>
                    <a:cubicBezTo>
                      <a:pt x="101" y="13"/>
                      <a:pt x="101" y="13"/>
                      <a:pt x="101" y="13"/>
                    </a:cubicBezTo>
                    <a:cubicBezTo>
                      <a:pt x="101" y="18"/>
                      <a:pt x="101" y="18"/>
                      <a:pt x="101" y="18"/>
                    </a:cubicBezTo>
                    <a:cubicBezTo>
                      <a:pt x="103" y="18"/>
                      <a:pt x="103" y="18"/>
                      <a:pt x="103" y="18"/>
                    </a:cubicBezTo>
                    <a:cubicBezTo>
                      <a:pt x="103" y="23"/>
                      <a:pt x="103" y="23"/>
                      <a:pt x="103" y="23"/>
                    </a:cubicBezTo>
                    <a:cubicBezTo>
                      <a:pt x="98" y="23"/>
                      <a:pt x="98" y="23"/>
                      <a:pt x="98" y="23"/>
                    </a:cubicBezTo>
                    <a:cubicBezTo>
                      <a:pt x="97" y="23"/>
                      <a:pt x="96" y="21"/>
                      <a:pt x="96" y="20"/>
                    </a:cubicBezTo>
                    <a:cubicBezTo>
                      <a:pt x="96" y="10"/>
                      <a:pt x="96" y="10"/>
                      <a:pt x="96" y="10"/>
                    </a:cubicBezTo>
                    <a:cubicBezTo>
                      <a:pt x="96" y="9"/>
                      <a:pt x="97" y="8"/>
                      <a:pt x="98" y="8"/>
                    </a:cubicBezTo>
                    <a:cubicBezTo>
                      <a:pt x="103" y="8"/>
                      <a:pt x="103" y="8"/>
                      <a:pt x="103" y="8"/>
                    </a:cubicBezTo>
                    <a:close/>
                    <a:moveTo>
                      <a:pt x="96" y="53"/>
                    </a:moveTo>
                    <a:cubicBezTo>
                      <a:pt x="96" y="38"/>
                      <a:pt x="96" y="38"/>
                      <a:pt x="96" y="38"/>
                    </a:cubicBezTo>
                    <a:cubicBezTo>
                      <a:pt x="96" y="38"/>
                      <a:pt x="96" y="38"/>
                      <a:pt x="96" y="38"/>
                    </a:cubicBezTo>
                    <a:cubicBezTo>
                      <a:pt x="97" y="38"/>
                      <a:pt x="98" y="39"/>
                      <a:pt x="98" y="41"/>
                    </a:cubicBezTo>
                    <a:cubicBezTo>
                      <a:pt x="98" y="50"/>
                      <a:pt x="98" y="50"/>
                      <a:pt x="98" y="50"/>
                    </a:cubicBezTo>
                    <a:cubicBezTo>
                      <a:pt x="98" y="52"/>
                      <a:pt x="97" y="53"/>
                      <a:pt x="96" y="53"/>
                    </a:cubicBezTo>
                    <a:cubicBezTo>
                      <a:pt x="96" y="53"/>
                      <a:pt x="96" y="53"/>
                      <a:pt x="96" y="53"/>
                    </a:cubicBezTo>
                    <a:close/>
                    <a:moveTo>
                      <a:pt x="96" y="37"/>
                    </a:moveTo>
                    <a:cubicBezTo>
                      <a:pt x="96" y="33"/>
                      <a:pt x="96" y="33"/>
                      <a:pt x="96" y="33"/>
                    </a:cubicBezTo>
                    <a:cubicBezTo>
                      <a:pt x="98" y="33"/>
                      <a:pt x="98" y="33"/>
                      <a:pt x="98" y="33"/>
                    </a:cubicBezTo>
                    <a:cubicBezTo>
                      <a:pt x="98" y="27"/>
                      <a:pt x="98" y="27"/>
                      <a:pt x="98" y="27"/>
                    </a:cubicBezTo>
                    <a:cubicBezTo>
                      <a:pt x="96" y="27"/>
                      <a:pt x="96" y="27"/>
                      <a:pt x="96" y="27"/>
                    </a:cubicBezTo>
                    <a:cubicBezTo>
                      <a:pt x="96" y="23"/>
                      <a:pt x="96" y="23"/>
                      <a:pt x="96" y="23"/>
                    </a:cubicBezTo>
                    <a:cubicBezTo>
                      <a:pt x="101" y="23"/>
                      <a:pt x="101" y="23"/>
                      <a:pt x="101" y="23"/>
                    </a:cubicBezTo>
                    <a:cubicBezTo>
                      <a:pt x="102" y="23"/>
                      <a:pt x="103" y="24"/>
                      <a:pt x="103" y="25"/>
                    </a:cubicBezTo>
                    <a:cubicBezTo>
                      <a:pt x="103" y="35"/>
                      <a:pt x="103" y="35"/>
                      <a:pt x="103" y="35"/>
                    </a:cubicBezTo>
                    <a:cubicBezTo>
                      <a:pt x="103" y="36"/>
                      <a:pt x="102" y="37"/>
                      <a:pt x="101" y="37"/>
                    </a:cubicBezTo>
                    <a:lnTo>
                      <a:pt x="96" y="37"/>
                    </a:lnTo>
                    <a:close/>
                    <a:moveTo>
                      <a:pt x="88" y="53"/>
                    </a:moveTo>
                    <a:cubicBezTo>
                      <a:pt x="96" y="53"/>
                      <a:pt x="96" y="53"/>
                      <a:pt x="96" y="53"/>
                    </a:cubicBezTo>
                    <a:cubicBezTo>
                      <a:pt x="96" y="58"/>
                      <a:pt x="96" y="58"/>
                      <a:pt x="96" y="58"/>
                    </a:cubicBezTo>
                    <a:cubicBezTo>
                      <a:pt x="88" y="58"/>
                      <a:pt x="88" y="58"/>
                      <a:pt x="88" y="58"/>
                    </a:cubicBezTo>
                    <a:cubicBezTo>
                      <a:pt x="88" y="53"/>
                      <a:pt x="88" y="53"/>
                      <a:pt x="88" y="53"/>
                    </a:cubicBezTo>
                    <a:close/>
                    <a:moveTo>
                      <a:pt x="96" y="5"/>
                    </a:moveTo>
                    <a:cubicBezTo>
                      <a:pt x="88" y="5"/>
                      <a:pt x="88" y="5"/>
                      <a:pt x="88" y="5"/>
                    </a:cubicBezTo>
                    <a:cubicBezTo>
                      <a:pt x="88" y="0"/>
                      <a:pt x="88" y="0"/>
                      <a:pt x="88" y="0"/>
                    </a:cubicBezTo>
                    <a:cubicBezTo>
                      <a:pt x="96" y="0"/>
                      <a:pt x="96" y="0"/>
                      <a:pt x="96" y="0"/>
                    </a:cubicBezTo>
                    <a:cubicBezTo>
                      <a:pt x="96" y="5"/>
                      <a:pt x="96" y="5"/>
                      <a:pt x="96" y="5"/>
                    </a:cubicBezTo>
                    <a:close/>
                    <a:moveTo>
                      <a:pt x="96" y="23"/>
                    </a:moveTo>
                    <a:cubicBezTo>
                      <a:pt x="96" y="27"/>
                      <a:pt x="96" y="27"/>
                      <a:pt x="96" y="27"/>
                    </a:cubicBezTo>
                    <a:cubicBezTo>
                      <a:pt x="93" y="27"/>
                      <a:pt x="93" y="27"/>
                      <a:pt x="93" y="27"/>
                    </a:cubicBezTo>
                    <a:cubicBezTo>
                      <a:pt x="93" y="33"/>
                      <a:pt x="93" y="33"/>
                      <a:pt x="93" y="33"/>
                    </a:cubicBezTo>
                    <a:cubicBezTo>
                      <a:pt x="96" y="33"/>
                      <a:pt x="96" y="33"/>
                      <a:pt x="96" y="33"/>
                    </a:cubicBezTo>
                    <a:cubicBezTo>
                      <a:pt x="96" y="37"/>
                      <a:pt x="96" y="37"/>
                      <a:pt x="96" y="37"/>
                    </a:cubicBezTo>
                    <a:cubicBezTo>
                      <a:pt x="91" y="37"/>
                      <a:pt x="91" y="37"/>
                      <a:pt x="91" y="37"/>
                    </a:cubicBezTo>
                    <a:cubicBezTo>
                      <a:pt x="90" y="37"/>
                      <a:pt x="89" y="36"/>
                      <a:pt x="89" y="35"/>
                    </a:cubicBezTo>
                    <a:cubicBezTo>
                      <a:pt x="89" y="25"/>
                      <a:pt x="89" y="25"/>
                      <a:pt x="89" y="25"/>
                    </a:cubicBezTo>
                    <a:cubicBezTo>
                      <a:pt x="89" y="24"/>
                      <a:pt x="90" y="23"/>
                      <a:pt x="91" y="23"/>
                    </a:cubicBezTo>
                    <a:cubicBezTo>
                      <a:pt x="96" y="23"/>
                      <a:pt x="96" y="23"/>
                      <a:pt x="96" y="23"/>
                    </a:cubicBezTo>
                    <a:close/>
                    <a:moveTo>
                      <a:pt x="96" y="38"/>
                    </a:moveTo>
                    <a:cubicBezTo>
                      <a:pt x="96" y="53"/>
                      <a:pt x="96" y="53"/>
                      <a:pt x="96" y="53"/>
                    </a:cubicBezTo>
                    <a:cubicBezTo>
                      <a:pt x="88" y="53"/>
                      <a:pt x="88" y="53"/>
                      <a:pt x="88" y="53"/>
                    </a:cubicBezTo>
                    <a:cubicBezTo>
                      <a:pt x="88" y="48"/>
                      <a:pt x="88" y="48"/>
                      <a:pt x="88" y="48"/>
                    </a:cubicBezTo>
                    <a:cubicBezTo>
                      <a:pt x="93" y="48"/>
                      <a:pt x="93" y="48"/>
                      <a:pt x="93" y="48"/>
                    </a:cubicBezTo>
                    <a:cubicBezTo>
                      <a:pt x="93" y="43"/>
                      <a:pt x="93" y="43"/>
                      <a:pt x="93" y="43"/>
                    </a:cubicBezTo>
                    <a:cubicBezTo>
                      <a:pt x="88" y="43"/>
                      <a:pt x="88" y="43"/>
                      <a:pt x="88" y="43"/>
                    </a:cubicBezTo>
                    <a:cubicBezTo>
                      <a:pt x="88" y="38"/>
                      <a:pt x="88" y="38"/>
                      <a:pt x="88" y="38"/>
                    </a:cubicBezTo>
                    <a:cubicBezTo>
                      <a:pt x="96" y="38"/>
                      <a:pt x="96" y="38"/>
                      <a:pt x="96" y="38"/>
                    </a:cubicBezTo>
                    <a:close/>
                    <a:moveTo>
                      <a:pt x="88" y="23"/>
                    </a:moveTo>
                    <a:cubicBezTo>
                      <a:pt x="88" y="18"/>
                      <a:pt x="88" y="18"/>
                      <a:pt x="88" y="18"/>
                    </a:cubicBezTo>
                    <a:cubicBezTo>
                      <a:pt x="91" y="18"/>
                      <a:pt x="91" y="18"/>
                      <a:pt x="91" y="18"/>
                    </a:cubicBezTo>
                    <a:cubicBezTo>
                      <a:pt x="91" y="13"/>
                      <a:pt x="91" y="13"/>
                      <a:pt x="91" y="13"/>
                    </a:cubicBezTo>
                    <a:cubicBezTo>
                      <a:pt x="88" y="13"/>
                      <a:pt x="88" y="13"/>
                      <a:pt x="88" y="13"/>
                    </a:cubicBezTo>
                    <a:cubicBezTo>
                      <a:pt x="88" y="8"/>
                      <a:pt x="88" y="8"/>
                      <a:pt x="88" y="8"/>
                    </a:cubicBezTo>
                    <a:cubicBezTo>
                      <a:pt x="93" y="8"/>
                      <a:pt x="93" y="8"/>
                      <a:pt x="93" y="8"/>
                    </a:cubicBezTo>
                    <a:cubicBezTo>
                      <a:pt x="95" y="8"/>
                      <a:pt x="96" y="9"/>
                      <a:pt x="96" y="10"/>
                    </a:cubicBezTo>
                    <a:cubicBezTo>
                      <a:pt x="96" y="20"/>
                      <a:pt x="96" y="20"/>
                      <a:pt x="96" y="20"/>
                    </a:cubicBezTo>
                    <a:cubicBezTo>
                      <a:pt x="96" y="21"/>
                      <a:pt x="95" y="23"/>
                      <a:pt x="93" y="23"/>
                    </a:cubicBezTo>
                    <a:lnTo>
                      <a:pt x="88" y="23"/>
                    </a:lnTo>
                    <a:close/>
                    <a:moveTo>
                      <a:pt x="81" y="53"/>
                    </a:moveTo>
                    <a:cubicBezTo>
                      <a:pt x="88" y="53"/>
                      <a:pt x="88" y="53"/>
                      <a:pt x="88" y="53"/>
                    </a:cubicBezTo>
                    <a:cubicBezTo>
                      <a:pt x="88" y="58"/>
                      <a:pt x="88" y="58"/>
                      <a:pt x="88" y="58"/>
                    </a:cubicBezTo>
                    <a:cubicBezTo>
                      <a:pt x="81" y="58"/>
                      <a:pt x="81" y="58"/>
                      <a:pt x="81" y="58"/>
                    </a:cubicBezTo>
                    <a:cubicBezTo>
                      <a:pt x="81" y="53"/>
                      <a:pt x="81" y="53"/>
                      <a:pt x="81" y="53"/>
                    </a:cubicBezTo>
                    <a:close/>
                    <a:moveTo>
                      <a:pt x="88" y="5"/>
                    </a:moveTo>
                    <a:cubicBezTo>
                      <a:pt x="81" y="5"/>
                      <a:pt x="81" y="5"/>
                      <a:pt x="81" y="5"/>
                    </a:cubicBezTo>
                    <a:cubicBezTo>
                      <a:pt x="81" y="0"/>
                      <a:pt x="81" y="0"/>
                      <a:pt x="81" y="0"/>
                    </a:cubicBezTo>
                    <a:cubicBezTo>
                      <a:pt x="88" y="0"/>
                      <a:pt x="88" y="0"/>
                      <a:pt x="88" y="0"/>
                    </a:cubicBezTo>
                    <a:cubicBezTo>
                      <a:pt x="88" y="5"/>
                      <a:pt x="88" y="5"/>
                      <a:pt x="88" y="5"/>
                    </a:cubicBezTo>
                    <a:close/>
                    <a:moveTo>
                      <a:pt x="88" y="8"/>
                    </a:moveTo>
                    <a:cubicBezTo>
                      <a:pt x="88" y="13"/>
                      <a:pt x="88" y="13"/>
                      <a:pt x="88" y="13"/>
                    </a:cubicBezTo>
                    <a:cubicBezTo>
                      <a:pt x="86" y="13"/>
                      <a:pt x="86" y="13"/>
                      <a:pt x="86" y="13"/>
                    </a:cubicBezTo>
                    <a:cubicBezTo>
                      <a:pt x="86" y="18"/>
                      <a:pt x="86" y="18"/>
                      <a:pt x="86" y="18"/>
                    </a:cubicBezTo>
                    <a:cubicBezTo>
                      <a:pt x="88" y="18"/>
                      <a:pt x="88" y="18"/>
                      <a:pt x="88" y="18"/>
                    </a:cubicBezTo>
                    <a:cubicBezTo>
                      <a:pt x="88" y="23"/>
                      <a:pt x="88" y="23"/>
                      <a:pt x="88" y="23"/>
                    </a:cubicBezTo>
                    <a:cubicBezTo>
                      <a:pt x="83" y="23"/>
                      <a:pt x="83" y="23"/>
                      <a:pt x="83" y="23"/>
                    </a:cubicBezTo>
                    <a:cubicBezTo>
                      <a:pt x="82" y="23"/>
                      <a:pt x="81" y="21"/>
                      <a:pt x="81" y="20"/>
                    </a:cubicBezTo>
                    <a:cubicBezTo>
                      <a:pt x="81" y="10"/>
                      <a:pt x="81" y="10"/>
                      <a:pt x="81" y="10"/>
                    </a:cubicBezTo>
                    <a:cubicBezTo>
                      <a:pt x="81" y="9"/>
                      <a:pt x="82" y="8"/>
                      <a:pt x="83" y="8"/>
                    </a:cubicBezTo>
                    <a:cubicBezTo>
                      <a:pt x="88" y="8"/>
                      <a:pt x="88" y="8"/>
                      <a:pt x="88" y="8"/>
                    </a:cubicBezTo>
                    <a:close/>
                    <a:moveTo>
                      <a:pt x="88" y="38"/>
                    </a:moveTo>
                    <a:cubicBezTo>
                      <a:pt x="88" y="43"/>
                      <a:pt x="88" y="43"/>
                      <a:pt x="88" y="43"/>
                    </a:cubicBezTo>
                    <a:cubicBezTo>
                      <a:pt x="81" y="43"/>
                      <a:pt x="81" y="43"/>
                      <a:pt x="81" y="43"/>
                    </a:cubicBezTo>
                    <a:cubicBezTo>
                      <a:pt x="81" y="38"/>
                      <a:pt x="81" y="38"/>
                      <a:pt x="81" y="38"/>
                    </a:cubicBezTo>
                    <a:cubicBezTo>
                      <a:pt x="88" y="38"/>
                      <a:pt x="88" y="38"/>
                      <a:pt x="88" y="38"/>
                    </a:cubicBezTo>
                    <a:close/>
                    <a:moveTo>
                      <a:pt x="88" y="48"/>
                    </a:moveTo>
                    <a:cubicBezTo>
                      <a:pt x="88" y="53"/>
                      <a:pt x="88" y="53"/>
                      <a:pt x="88" y="53"/>
                    </a:cubicBezTo>
                    <a:cubicBezTo>
                      <a:pt x="81" y="53"/>
                      <a:pt x="81" y="53"/>
                      <a:pt x="81" y="53"/>
                    </a:cubicBezTo>
                    <a:cubicBezTo>
                      <a:pt x="81" y="48"/>
                      <a:pt x="81" y="48"/>
                      <a:pt x="81" y="48"/>
                    </a:cubicBezTo>
                    <a:cubicBezTo>
                      <a:pt x="88" y="48"/>
                      <a:pt x="88" y="48"/>
                      <a:pt x="88" y="48"/>
                    </a:cubicBezTo>
                    <a:close/>
                    <a:moveTo>
                      <a:pt x="81" y="37"/>
                    </a:moveTo>
                    <a:cubicBezTo>
                      <a:pt x="81" y="33"/>
                      <a:pt x="81" y="33"/>
                      <a:pt x="81" y="33"/>
                    </a:cubicBezTo>
                    <a:cubicBezTo>
                      <a:pt x="84" y="33"/>
                      <a:pt x="84" y="33"/>
                      <a:pt x="84" y="33"/>
                    </a:cubicBezTo>
                    <a:cubicBezTo>
                      <a:pt x="84" y="27"/>
                      <a:pt x="84" y="27"/>
                      <a:pt x="84" y="27"/>
                    </a:cubicBezTo>
                    <a:cubicBezTo>
                      <a:pt x="81" y="27"/>
                      <a:pt x="81" y="27"/>
                      <a:pt x="81" y="27"/>
                    </a:cubicBezTo>
                    <a:cubicBezTo>
                      <a:pt x="81" y="23"/>
                      <a:pt x="81" y="23"/>
                      <a:pt x="81" y="23"/>
                    </a:cubicBezTo>
                    <a:cubicBezTo>
                      <a:pt x="86" y="23"/>
                      <a:pt x="86" y="23"/>
                      <a:pt x="86" y="23"/>
                    </a:cubicBezTo>
                    <a:cubicBezTo>
                      <a:pt x="87" y="23"/>
                      <a:pt x="88" y="24"/>
                      <a:pt x="88" y="25"/>
                    </a:cubicBezTo>
                    <a:cubicBezTo>
                      <a:pt x="88" y="35"/>
                      <a:pt x="88" y="35"/>
                      <a:pt x="88" y="35"/>
                    </a:cubicBezTo>
                    <a:cubicBezTo>
                      <a:pt x="88" y="36"/>
                      <a:pt x="87" y="37"/>
                      <a:pt x="86" y="37"/>
                    </a:cubicBezTo>
                    <a:lnTo>
                      <a:pt x="81" y="37"/>
                    </a:lnTo>
                    <a:close/>
                    <a:moveTo>
                      <a:pt x="74" y="53"/>
                    </a:moveTo>
                    <a:cubicBezTo>
                      <a:pt x="81" y="53"/>
                      <a:pt x="81" y="53"/>
                      <a:pt x="81" y="53"/>
                    </a:cubicBezTo>
                    <a:cubicBezTo>
                      <a:pt x="81" y="58"/>
                      <a:pt x="81" y="58"/>
                      <a:pt x="81" y="58"/>
                    </a:cubicBezTo>
                    <a:cubicBezTo>
                      <a:pt x="74" y="58"/>
                      <a:pt x="74" y="58"/>
                      <a:pt x="74" y="58"/>
                    </a:cubicBezTo>
                    <a:cubicBezTo>
                      <a:pt x="74" y="53"/>
                      <a:pt x="74" y="53"/>
                      <a:pt x="74" y="53"/>
                    </a:cubicBezTo>
                    <a:close/>
                    <a:moveTo>
                      <a:pt x="81" y="5"/>
                    </a:moveTo>
                    <a:cubicBezTo>
                      <a:pt x="74" y="5"/>
                      <a:pt x="74" y="5"/>
                      <a:pt x="74" y="5"/>
                    </a:cubicBezTo>
                    <a:cubicBezTo>
                      <a:pt x="74" y="0"/>
                      <a:pt x="74" y="0"/>
                      <a:pt x="74" y="0"/>
                    </a:cubicBezTo>
                    <a:cubicBezTo>
                      <a:pt x="81" y="0"/>
                      <a:pt x="81" y="0"/>
                      <a:pt x="81" y="0"/>
                    </a:cubicBezTo>
                    <a:cubicBezTo>
                      <a:pt x="81" y="5"/>
                      <a:pt x="81" y="5"/>
                      <a:pt x="81" y="5"/>
                    </a:cubicBezTo>
                    <a:close/>
                    <a:moveTo>
                      <a:pt x="81" y="23"/>
                    </a:moveTo>
                    <a:cubicBezTo>
                      <a:pt x="81" y="27"/>
                      <a:pt x="81" y="27"/>
                      <a:pt x="81" y="27"/>
                    </a:cubicBezTo>
                    <a:cubicBezTo>
                      <a:pt x="78" y="27"/>
                      <a:pt x="78" y="27"/>
                      <a:pt x="78" y="27"/>
                    </a:cubicBezTo>
                    <a:cubicBezTo>
                      <a:pt x="78" y="33"/>
                      <a:pt x="78" y="33"/>
                      <a:pt x="78" y="33"/>
                    </a:cubicBezTo>
                    <a:cubicBezTo>
                      <a:pt x="81" y="33"/>
                      <a:pt x="81" y="33"/>
                      <a:pt x="81" y="33"/>
                    </a:cubicBezTo>
                    <a:cubicBezTo>
                      <a:pt x="81" y="37"/>
                      <a:pt x="81" y="37"/>
                      <a:pt x="81" y="37"/>
                    </a:cubicBezTo>
                    <a:cubicBezTo>
                      <a:pt x="76" y="37"/>
                      <a:pt x="76" y="37"/>
                      <a:pt x="76" y="37"/>
                    </a:cubicBezTo>
                    <a:cubicBezTo>
                      <a:pt x="75" y="37"/>
                      <a:pt x="74" y="36"/>
                      <a:pt x="74" y="35"/>
                    </a:cubicBezTo>
                    <a:cubicBezTo>
                      <a:pt x="74" y="25"/>
                      <a:pt x="74" y="25"/>
                      <a:pt x="74" y="25"/>
                    </a:cubicBezTo>
                    <a:cubicBezTo>
                      <a:pt x="74" y="24"/>
                      <a:pt x="75" y="23"/>
                      <a:pt x="76" y="23"/>
                    </a:cubicBezTo>
                    <a:cubicBezTo>
                      <a:pt x="81" y="23"/>
                      <a:pt x="81" y="23"/>
                      <a:pt x="81" y="23"/>
                    </a:cubicBezTo>
                    <a:close/>
                    <a:moveTo>
                      <a:pt x="81" y="38"/>
                    </a:moveTo>
                    <a:cubicBezTo>
                      <a:pt x="81" y="43"/>
                      <a:pt x="81" y="43"/>
                      <a:pt x="81" y="43"/>
                    </a:cubicBezTo>
                    <a:cubicBezTo>
                      <a:pt x="74" y="43"/>
                      <a:pt x="74" y="43"/>
                      <a:pt x="74" y="43"/>
                    </a:cubicBezTo>
                    <a:cubicBezTo>
                      <a:pt x="74" y="38"/>
                      <a:pt x="74" y="38"/>
                      <a:pt x="74" y="38"/>
                    </a:cubicBezTo>
                    <a:cubicBezTo>
                      <a:pt x="81" y="38"/>
                      <a:pt x="81" y="38"/>
                      <a:pt x="81" y="38"/>
                    </a:cubicBezTo>
                    <a:close/>
                    <a:moveTo>
                      <a:pt x="81" y="48"/>
                    </a:moveTo>
                    <a:cubicBezTo>
                      <a:pt x="81" y="53"/>
                      <a:pt x="81" y="53"/>
                      <a:pt x="81" y="53"/>
                    </a:cubicBezTo>
                    <a:cubicBezTo>
                      <a:pt x="74" y="53"/>
                      <a:pt x="74" y="53"/>
                      <a:pt x="74" y="53"/>
                    </a:cubicBezTo>
                    <a:cubicBezTo>
                      <a:pt x="74" y="48"/>
                      <a:pt x="74" y="48"/>
                      <a:pt x="74" y="48"/>
                    </a:cubicBezTo>
                    <a:cubicBezTo>
                      <a:pt x="81" y="48"/>
                      <a:pt x="81" y="48"/>
                      <a:pt x="81" y="48"/>
                    </a:cubicBezTo>
                    <a:close/>
                    <a:moveTo>
                      <a:pt x="74" y="23"/>
                    </a:moveTo>
                    <a:cubicBezTo>
                      <a:pt x="74" y="18"/>
                      <a:pt x="74" y="18"/>
                      <a:pt x="74" y="18"/>
                    </a:cubicBezTo>
                    <a:cubicBezTo>
                      <a:pt x="76" y="18"/>
                      <a:pt x="76" y="18"/>
                      <a:pt x="76" y="18"/>
                    </a:cubicBezTo>
                    <a:cubicBezTo>
                      <a:pt x="76" y="13"/>
                      <a:pt x="76" y="13"/>
                      <a:pt x="76" y="13"/>
                    </a:cubicBezTo>
                    <a:cubicBezTo>
                      <a:pt x="74" y="13"/>
                      <a:pt x="74" y="13"/>
                      <a:pt x="74" y="13"/>
                    </a:cubicBezTo>
                    <a:cubicBezTo>
                      <a:pt x="74" y="8"/>
                      <a:pt x="74" y="8"/>
                      <a:pt x="74" y="8"/>
                    </a:cubicBezTo>
                    <a:cubicBezTo>
                      <a:pt x="79" y="8"/>
                      <a:pt x="79" y="8"/>
                      <a:pt x="79" y="8"/>
                    </a:cubicBezTo>
                    <a:cubicBezTo>
                      <a:pt x="80" y="8"/>
                      <a:pt x="81" y="9"/>
                      <a:pt x="81" y="10"/>
                    </a:cubicBezTo>
                    <a:cubicBezTo>
                      <a:pt x="81" y="20"/>
                      <a:pt x="81" y="20"/>
                      <a:pt x="81" y="20"/>
                    </a:cubicBezTo>
                    <a:cubicBezTo>
                      <a:pt x="81" y="21"/>
                      <a:pt x="80" y="23"/>
                      <a:pt x="79" y="23"/>
                    </a:cubicBezTo>
                    <a:lnTo>
                      <a:pt x="74" y="23"/>
                    </a:lnTo>
                    <a:close/>
                    <a:moveTo>
                      <a:pt x="66" y="53"/>
                    </a:moveTo>
                    <a:cubicBezTo>
                      <a:pt x="74" y="53"/>
                      <a:pt x="74" y="53"/>
                      <a:pt x="74" y="53"/>
                    </a:cubicBezTo>
                    <a:cubicBezTo>
                      <a:pt x="74" y="58"/>
                      <a:pt x="74" y="58"/>
                      <a:pt x="74" y="58"/>
                    </a:cubicBezTo>
                    <a:cubicBezTo>
                      <a:pt x="66" y="58"/>
                      <a:pt x="66" y="58"/>
                      <a:pt x="66" y="58"/>
                    </a:cubicBezTo>
                    <a:cubicBezTo>
                      <a:pt x="66" y="53"/>
                      <a:pt x="66" y="53"/>
                      <a:pt x="66" y="53"/>
                    </a:cubicBezTo>
                    <a:close/>
                    <a:moveTo>
                      <a:pt x="74" y="5"/>
                    </a:moveTo>
                    <a:cubicBezTo>
                      <a:pt x="66" y="5"/>
                      <a:pt x="66" y="5"/>
                      <a:pt x="66" y="5"/>
                    </a:cubicBezTo>
                    <a:cubicBezTo>
                      <a:pt x="66" y="0"/>
                      <a:pt x="66" y="0"/>
                      <a:pt x="66" y="0"/>
                    </a:cubicBezTo>
                    <a:cubicBezTo>
                      <a:pt x="74" y="0"/>
                      <a:pt x="74" y="0"/>
                      <a:pt x="74" y="0"/>
                    </a:cubicBezTo>
                    <a:cubicBezTo>
                      <a:pt x="74" y="5"/>
                      <a:pt x="74" y="5"/>
                      <a:pt x="74" y="5"/>
                    </a:cubicBezTo>
                    <a:close/>
                    <a:moveTo>
                      <a:pt x="74" y="8"/>
                    </a:moveTo>
                    <a:cubicBezTo>
                      <a:pt x="74" y="13"/>
                      <a:pt x="74" y="13"/>
                      <a:pt x="74" y="13"/>
                    </a:cubicBezTo>
                    <a:cubicBezTo>
                      <a:pt x="71" y="13"/>
                      <a:pt x="71" y="13"/>
                      <a:pt x="71" y="13"/>
                    </a:cubicBezTo>
                    <a:cubicBezTo>
                      <a:pt x="71" y="18"/>
                      <a:pt x="71" y="18"/>
                      <a:pt x="71" y="18"/>
                    </a:cubicBezTo>
                    <a:cubicBezTo>
                      <a:pt x="74" y="18"/>
                      <a:pt x="74" y="18"/>
                      <a:pt x="74" y="18"/>
                    </a:cubicBezTo>
                    <a:cubicBezTo>
                      <a:pt x="74" y="23"/>
                      <a:pt x="74" y="23"/>
                      <a:pt x="74" y="23"/>
                    </a:cubicBezTo>
                    <a:cubicBezTo>
                      <a:pt x="69" y="23"/>
                      <a:pt x="69" y="23"/>
                      <a:pt x="69" y="23"/>
                    </a:cubicBezTo>
                    <a:cubicBezTo>
                      <a:pt x="67" y="23"/>
                      <a:pt x="66" y="21"/>
                      <a:pt x="66" y="20"/>
                    </a:cubicBezTo>
                    <a:cubicBezTo>
                      <a:pt x="66" y="10"/>
                      <a:pt x="66" y="10"/>
                      <a:pt x="66" y="10"/>
                    </a:cubicBezTo>
                    <a:cubicBezTo>
                      <a:pt x="66" y="9"/>
                      <a:pt x="67" y="8"/>
                      <a:pt x="69" y="8"/>
                    </a:cubicBezTo>
                    <a:cubicBezTo>
                      <a:pt x="74" y="8"/>
                      <a:pt x="74" y="8"/>
                      <a:pt x="74" y="8"/>
                    </a:cubicBezTo>
                    <a:close/>
                    <a:moveTo>
                      <a:pt x="74" y="38"/>
                    </a:moveTo>
                    <a:cubicBezTo>
                      <a:pt x="74" y="43"/>
                      <a:pt x="74" y="43"/>
                      <a:pt x="74" y="43"/>
                    </a:cubicBezTo>
                    <a:cubicBezTo>
                      <a:pt x="66" y="43"/>
                      <a:pt x="66" y="43"/>
                      <a:pt x="66" y="43"/>
                    </a:cubicBezTo>
                    <a:cubicBezTo>
                      <a:pt x="66" y="38"/>
                      <a:pt x="66" y="38"/>
                      <a:pt x="66" y="38"/>
                    </a:cubicBezTo>
                    <a:cubicBezTo>
                      <a:pt x="74" y="38"/>
                      <a:pt x="74" y="38"/>
                      <a:pt x="74" y="38"/>
                    </a:cubicBezTo>
                    <a:close/>
                    <a:moveTo>
                      <a:pt x="74" y="48"/>
                    </a:moveTo>
                    <a:cubicBezTo>
                      <a:pt x="74" y="53"/>
                      <a:pt x="74" y="53"/>
                      <a:pt x="74" y="53"/>
                    </a:cubicBezTo>
                    <a:cubicBezTo>
                      <a:pt x="66" y="53"/>
                      <a:pt x="66" y="53"/>
                      <a:pt x="66" y="53"/>
                    </a:cubicBezTo>
                    <a:cubicBezTo>
                      <a:pt x="66" y="48"/>
                      <a:pt x="66" y="48"/>
                      <a:pt x="66" y="48"/>
                    </a:cubicBezTo>
                    <a:cubicBezTo>
                      <a:pt x="74" y="48"/>
                      <a:pt x="74" y="48"/>
                      <a:pt x="74" y="48"/>
                    </a:cubicBezTo>
                    <a:close/>
                    <a:moveTo>
                      <a:pt x="66" y="37"/>
                    </a:moveTo>
                    <a:cubicBezTo>
                      <a:pt x="66" y="33"/>
                      <a:pt x="66" y="33"/>
                      <a:pt x="66" y="33"/>
                    </a:cubicBezTo>
                    <a:cubicBezTo>
                      <a:pt x="69" y="33"/>
                      <a:pt x="69" y="33"/>
                      <a:pt x="69" y="33"/>
                    </a:cubicBezTo>
                    <a:cubicBezTo>
                      <a:pt x="69" y="27"/>
                      <a:pt x="69" y="27"/>
                      <a:pt x="69" y="27"/>
                    </a:cubicBezTo>
                    <a:cubicBezTo>
                      <a:pt x="66" y="27"/>
                      <a:pt x="66" y="27"/>
                      <a:pt x="66" y="27"/>
                    </a:cubicBezTo>
                    <a:cubicBezTo>
                      <a:pt x="66" y="23"/>
                      <a:pt x="66" y="23"/>
                      <a:pt x="66" y="23"/>
                    </a:cubicBezTo>
                    <a:cubicBezTo>
                      <a:pt x="71" y="23"/>
                      <a:pt x="71" y="23"/>
                      <a:pt x="71" y="23"/>
                    </a:cubicBezTo>
                    <a:cubicBezTo>
                      <a:pt x="72" y="23"/>
                      <a:pt x="73" y="24"/>
                      <a:pt x="73" y="25"/>
                    </a:cubicBezTo>
                    <a:cubicBezTo>
                      <a:pt x="73" y="35"/>
                      <a:pt x="73" y="35"/>
                      <a:pt x="73" y="35"/>
                    </a:cubicBezTo>
                    <a:cubicBezTo>
                      <a:pt x="73" y="36"/>
                      <a:pt x="72" y="37"/>
                      <a:pt x="71" y="37"/>
                    </a:cubicBezTo>
                    <a:lnTo>
                      <a:pt x="66" y="37"/>
                    </a:lnTo>
                    <a:close/>
                    <a:moveTo>
                      <a:pt x="59" y="53"/>
                    </a:moveTo>
                    <a:cubicBezTo>
                      <a:pt x="66" y="53"/>
                      <a:pt x="66" y="53"/>
                      <a:pt x="66" y="53"/>
                    </a:cubicBezTo>
                    <a:cubicBezTo>
                      <a:pt x="66" y="58"/>
                      <a:pt x="66" y="58"/>
                      <a:pt x="66" y="58"/>
                    </a:cubicBezTo>
                    <a:cubicBezTo>
                      <a:pt x="59" y="58"/>
                      <a:pt x="59" y="58"/>
                      <a:pt x="59" y="58"/>
                    </a:cubicBezTo>
                    <a:cubicBezTo>
                      <a:pt x="59" y="53"/>
                      <a:pt x="59" y="53"/>
                      <a:pt x="59" y="53"/>
                    </a:cubicBezTo>
                    <a:close/>
                    <a:moveTo>
                      <a:pt x="66" y="5"/>
                    </a:moveTo>
                    <a:cubicBezTo>
                      <a:pt x="59" y="5"/>
                      <a:pt x="59" y="5"/>
                      <a:pt x="59" y="5"/>
                    </a:cubicBezTo>
                    <a:cubicBezTo>
                      <a:pt x="59" y="0"/>
                      <a:pt x="59" y="0"/>
                      <a:pt x="59" y="0"/>
                    </a:cubicBezTo>
                    <a:cubicBezTo>
                      <a:pt x="66" y="0"/>
                      <a:pt x="66" y="0"/>
                      <a:pt x="66" y="0"/>
                    </a:cubicBezTo>
                    <a:cubicBezTo>
                      <a:pt x="66" y="5"/>
                      <a:pt x="66" y="5"/>
                      <a:pt x="66" y="5"/>
                    </a:cubicBezTo>
                    <a:close/>
                    <a:moveTo>
                      <a:pt x="66" y="23"/>
                    </a:moveTo>
                    <a:cubicBezTo>
                      <a:pt x="66" y="27"/>
                      <a:pt x="66" y="27"/>
                      <a:pt x="66" y="27"/>
                    </a:cubicBezTo>
                    <a:cubicBezTo>
                      <a:pt x="64" y="27"/>
                      <a:pt x="64" y="27"/>
                      <a:pt x="64" y="27"/>
                    </a:cubicBezTo>
                    <a:cubicBezTo>
                      <a:pt x="64" y="33"/>
                      <a:pt x="64" y="33"/>
                      <a:pt x="64" y="33"/>
                    </a:cubicBezTo>
                    <a:cubicBezTo>
                      <a:pt x="66" y="33"/>
                      <a:pt x="66" y="33"/>
                      <a:pt x="66" y="33"/>
                    </a:cubicBezTo>
                    <a:cubicBezTo>
                      <a:pt x="66" y="37"/>
                      <a:pt x="66" y="37"/>
                      <a:pt x="66" y="37"/>
                    </a:cubicBezTo>
                    <a:cubicBezTo>
                      <a:pt x="61" y="37"/>
                      <a:pt x="61" y="37"/>
                      <a:pt x="61" y="37"/>
                    </a:cubicBezTo>
                    <a:cubicBezTo>
                      <a:pt x="60" y="37"/>
                      <a:pt x="59" y="37"/>
                      <a:pt x="59" y="36"/>
                    </a:cubicBezTo>
                    <a:cubicBezTo>
                      <a:pt x="59" y="24"/>
                      <a:pt x="59" y="24"/>
                      <a:pt x="59" y="24"/>
                    </a:cubicBezTo>
                    <a:cubicBezTo>
                      <a:pt x="59" y="23"/>
                      <a:pt x="60" y="23"/>
                      <a:pt x="61" y="23"/>
                    </a:cubicBezTo>
                    <a:cubicBezTo>
                      <a:pt x="66" y="23"/>
                      <a:pt x="66" y="23"/>
                      <a:pt x="66" y="23"/>
                    </a:cubicBezTo>
                    <a:close/>
                    <a:moveTo>
                      <a:pt x="66" y="38"/>
                    </a:moveTo>
                    <a:cubicBezTo>
                      <a:pt x="66" y="43"/>
                      <a:pt x="66" y="43"/>
                      <a:pt x="66" y="43"/>
                    </a:cubicBezTo>
                    <a:cubicBezTo>
                      <a:pt x="59" y="43"/>
                      <a:pt x="59" y="43"/>
                      <a:pt x="59" y="43"/>
                    </a:cubicBezTo>
                    <a:cubicBezTo>
                      <a:pt x="59" y="38"/>
                      <a:pt x="59" y="38"/>
                      <a:pt x="59" y="38"/>
                    </a:cubicBezTo>
                    <a:cubicBezTo>
                      <a:pt x="66" y="38"/>
                      <a:pt x="66" y="38"/>
                      <a:pt x="66" y="38"/>
                    </a:cubicBezTo>
                    <a:close/>
                    <a:moveTo>
                      <a:pt x="66" y="48"/>
                    </a:moveTo>
                    <a:cubicBezTo>
                      <a:pt x="66" y="53"/>
                      <a:pt x="66" y="53"/>
                      <a:pt x="66" y="53"/>
                    </a:cubicBezTo>
                    <a:cubicBezTo>
                      <a:pt x="59" y="53"/>
                      <a:pt x="59" y="53"/>
                      <a:pt x="59" y="53"/>
                    </a:cubicBezTo>
                    <a:cubicBezTo>
                      <a:pt x="59" y="48"/>
                      <a:pt x="59" y="48"/>
                      <a:pt x="59" y="48"/>
                    </a:cubicBezTo>
                    <a:cubicBezTo>
                      <a:pt x="66" y="48"/>
                      <a:pt x="66" y="48"/>
                      <a:pt x="66" y="48"/>
                    </a:cubicBezTo>
                    <a:close/>
                    <a:moveTo>
                      <a:pt x="59" y="23"/>
                    </a:moveTo>
                    <a:cubicBezTo>
                      <a:pt x="59" y="18"/>
                      <a:pt x="59" y="18"/>
                      <a:pt x="59" y="18"/>
                    </a:cubicBezTo>
                    <a:cubicBezTo>
                      <a:pt x="61" y="18"/>
                      <a:pt x="61" y="18"/>
                      <a:pt x="61" y="18"/>
                    </a:cubicBezTo>
                    <a:cubicBezTo>
                      <a:pt x="61" y="13"/>
                      <a:pt x="61" y="13"/>
                      <a:pt x="61" y="13"/>
                    </a:cubicBezTo>
                    <a:cubicBezTo>
                      <a:pt x="59" y="13"/>
                      <a:pt x="59" y="13"/>
                      <a:pt x="59" y="13"/>
                    </a:cubicBezTo>
                    <a:cubicBezTo>
                      <a:pt x="59" y="8"/>
                      <a:pt x="59" y="8"/>
                      <a:pt x="59" y="8"/>
                    </a:cubicBezTo>
                    <a:cubicBezTo>
                      <a:pt x="64" y="8"/>
                      <a:pt x="64" y="8"/>
                      <a:pt x="64" y="8"/>
                    </a:cubicBezTo>
                    <a:cubicBezTo>
                      <a:pt x="65" y="8"/>
                      <a:pt x="66" y="9"/>
                      <a:pt x="66" y="10"/>
                    </a:cubicBezTo>
                    <a:cubicBezTo>
                      <a:pt x="66" y="20"/>
                      <a:pt x="66" y="20"/>
                      <a:pt x="66" y="20"/>
                    </a:cubicBezTo>
                    <a:cubicBezTo>
                      <a:pt x="66" y="21"/>
                      <a:pt x="65" y="23"/>
                      <a:pt x="64" y="23"/>
                    </a:cubicBezTo>
                    <a:lnTo>
                      <a:pt x="59" y="23"/>
                    </a:lnTo>
                    <a:close/>
                    <a:moveTo>
                      <a:pt x="51" y="53"/>
                    </a:moveTo>
                    <a:cubicBezTo>
                      <a:pt x="59" y="53"/>
                      <a:pt x="59" y="53"/>
                      <a:pt x="59" y="53"/>
                    </a:cubicBezTo>
                    <a:cubicBezTo>
                      <a:pt x="59" y="58"/>
                      <a:pt x="59" y="58"/>
                      <a:pt x="59" y="58"/>
                    </a:cubicBezTo>
                    <a:cubicBezTo>
                      <a:pt x="51" y="58"/>
                      <a:pt x="51" y="58"/>
                      <a:pt x="51" y="58"/>
                    </a:cubicBezTo>
                    <a:cubicBezTo>
                      <a:pt x="51" y="53"/>
                      <a:pt x="51" y="53"/>
                      <a:pt x="51" y="53"/>
                    </a:cubicBezTo>
                    <a:close/>
                    <a:moveTo>
                      <a:pt x="59" y="5"/>
                    </a:moveTo>
                    <a:cubicBezTo>
                      <a:pt x="51" y="5"/>
                      <a:pt x="51" y="5"/>
                      <a:pt x="51" y="5"/>
                    </a:cubicBezTo>
                    <a:cubicBezTo>
                      <a:pt x="51" y="0"/>
                      <a:pt x="51" y="0"/>
                      <a:pt x="51" y="0"/>
                    </a:cubicBezTo>
                    <a:cubicBezTo>
                      <a:pt x="59" y="0"/>
                      <a:pt x="59" y="0"/>
                      <a:pt x="59" y="0"/>
                    </a:cubicBezTo>
                    <a:cubicBezTo>
                      <a:pt x="59" y="5"/>
                      <a:pt x="59" y="5"/>
                      <a:pt x="59" y="5"/>
                    </a:cubicBezTo>
                    <a:close/>
                    <a:moveTo>
                      <a:pt x="59" y="8"/>
                    </a:moveTo>
                    <a:cubicBezTo>
                      <a:pt x="59" y="13"/>
                      <a:pt x="59" y="13"/>
                      <a:pt x="59" y="13"/>
                    </a:cubicBezTo>
                    <a:cubicBezTo>
                      <a:pt x="56" y="13"/>
                      <a:pt x="56" y="13"/>
                      <a:pt x="56" y="13"/>
                    </a:cubicBezTo>
                    <a:cubicBezTo>
                      <a:pt x="56" y="18"/>
                      <a:pt x="56" y="18"/>
                      <a:pt x="56" y="18"/>
                    </a:cubicBezTo>
                    <a:cubicBezTo>
                      <a:pt x="59" y="18"/>
                      <a:pt x="59" y="18"/>
                      <a:pt x="59" y="18"/>
                    </a:cubicBezTo>
                    <a:cubicBezTo>
                      <a:pt x="59" y="23"/>
                      <a:pt x="59" y="23"/>
                      <a:pt x="59" y="23"/>
                    </a:cubicBezTo>
                    <a:cubicBezTo>
                      <a:pt x="54" y="23"/>
                      <a:pt x="54" y="23"/>
                      <a:pt x="54" y="23"/>
                    </a:cubicBezTo>
                    <a:cubicBezTo>
                      <a:pt x="52" y="23"/>
                      <a:pt x="51" y="21"/>
                      <a:pt x="51" y="20"/>
                    </a:cubicBezTo>
                    <a:cubicBezTo>
                      <a:pt x="51" y="10"/>
                      <a:pt x="51" y="10"/>
                      <a:pt x="51" y="10"/>
                    </a:cubicBezTo>
                    <a:cubicBezTo>
                      <a:pt x="51" y="9"/>
                      <a:pt x="52" y="8"/>
                      <a:pt x="54" y="8"/>
                    </a:cubicBezTo>
                    <a:cubicBezTo>
                      <a:pt x="59" y="8"/>
                      <a:pt x="59" y="8"/>
                      <a:pt x="59" y="8"/>
                    </a:cubicBezTo>
                    <a:close/>
                    <a:moveTo>
                      <a:pt x="59" y="24"/>
                    </a:moveTo>
                    <a:cubicBezTo>
                      <a:pt x="59" y="36"/>
                      <a:pt x="59" y="36"/>
                      <a:pt x="59" y="36"/>
                    </a:cubicBezTo>
                    <a:cubicBezTo>
                      <a:pt x="59" y="36"/>
                      <a:pt x="59" y="35"/>
                      <a:pt x="59" y="35"/>
                    </a:cubicBezTo>
                    <a:cubicBezTo>
                      <a:pt x="59" y="25"/>
                      <a:pt x="59" y="25"/>
                      <a:pt x="59" y="25"/>
                    </a:cubicBezTo>
                    <a:cubicBezTo>
                      <a:pt x="59" y="25"/>
                      <a:pt x="59" y="24"/>
                      <a:pt x="59" y="24"/>
                    </a:cubicBezTo>
                    <a:close/>
                    <a:moveTo>
                      <a:pt x="59" y="38"/>
                    </a:moveTo>
                    <a:cubicBezTo>
                      <a:pt x="59" y="43"/>
                      <a:pt x="59" y="43"/>
                      <a:pt x="59" y="43"/>
                    </a:cubicBezTo>
                    <a:cubicBezTo>
                      <a:pt x="51" y="43"/>
                      <a:pt x="51" y="43"/>
                      <a:pt x="51" y="43"/>
                    </a:cubicBezTo>
                    <a:cubicBezTo>
                      <a:pt x="51" y="38"/>
                      <a:pt x="51" y="38"/>
                      <a:pt x="51" y="38"/>
                    </a:cubicBezTo>
                    <a:cubicBezTo>
                      <a:pt x="59" y="38"/>
                      <a:pt x="59" y="38"/>
                      <a:pt x="59" y="38"/>
                    </a:cubicBezTo>
                    <a:close/>
                    <a:moveTo>
                      <a:pt x="59" y="48"/>
                    </a:moveTo>
                    <a:cubicBezTo>
                      <a:pt x="59" y="53"/>
                      <a:pt x="59" y="53"/>
                      <a:pt x="59" y="53"/>
                    </a:cubicBezTo>
                    <a:cubicBezTo>
                      <a:pt x="51" y="53"/>
                      <a:pt x="51" y="53"/>
                      <a:pt x="51" y="53"/>
                    </a:cubicBezTo>
                    <a:cubicBezTo>
                      <a:pt x="51" y="48"/>
                      <a:pt x="51" y="48"/>
                      <a:pt x="51" y="48"/>
                    </a:cubicBezTo>
                    <a:cubicBezTo>
                      <a:pt x="59" y="48"/>
                      <a:pt x="59" y="48"/>
                      <a:pt x="59" y="48"/>
                    </a:cubicBezTo>
                    <a:close/>
                    <a:moveTo>
                      <a:pt x="51" y="37"/>
                    </a:moveTo>
                    <a:cubicBezTo>
                      <a:pt x="51" y="33"/>
                      <a:pt x="51" y="33"/>
                      <a:pt x="51" y="33"/>
                    </a:cubicBezTo>
                    <a:cubicBezTo>
                      <a:pt x="54" y="33"/>
                      <a:pt x="54" y="33"/>
                      <a:pt x="54" y="33"/>
                    </a:cubicBezTo>
                    <a:cubicBezTo>
                      <a:pt x="54" y="27"/>
                      <a:pt x="54" y="27"/>
                      <a:pt x="54" y="27"/>
                    </a:cubicBezTo>
                    <a:cubicBezTo>
                      <a:pt x="51" y="27"/>
                      <a:pt x="51" y="27"/>
                      <a:pt x="51" y="27"/>
                    </a:cubicBezTo>
                    <a:cubicBezTo>
                      <a:pt x="51" y="23"/>
                      <a:pt x="51" y="23"/>
                      <a:pt x="51" y="23"/>
                    </a:cubicBezTo>
                    <a:cubicBezTo>
                      <a:pt x="56" y="23"/>
                      <a:pt x="56" y="23"/>
                      <a:pt x="56" y="23"/>
                    </a:cubicBezTo>
                    <a:cubicBezTo>
                      <a:pt x="58" y="23"/>
                      <a:pt x="59" y="24"/>
                      <a:pt x="59" y="25"/>
                    </a:cubicBezTo>
                    <a:cubicBezTo>
                      <a:pt x="59" y="35"/>
                      <a:pt x="59" y="35"/>
                      <a:pt x="59" y="35"/>
                    </a:cubicBezTo>
                    <a:cubicBezTo>
                      <a:pt x="59" y="36"/>
                      <a:pt x="58" y="37"/>
                      <a:pt x="56" y="37"/>
                    </a:cubicBezTo>
                    <a:lnTo>
                      <a:pt x="51" y="37"/>
                    </a:lnTo>
                    <a:close/>
                    <a:moveTo>
                      <a:pt x="44" y="53"/>
                    </a:moveTo>
                    <a:cubicBezTo>
                      <a:pt x="51" y="53"/>
                      <a:pt x="51" y="53"/>
                      <a:pt x="51" y="53"/>
                    </a:cubicBezTo>
                    <a:cubicBezTo>
                      <a:pt x="51" y="58"/>
                      <a:pt x="51" y="58"/>
                      <a:pt x="51" y="58"/>
                    </a:cubicBezTo>
                    <a:cubicBezTo>
                      <a:pt x="44" y="58"/>
                      <a:pt x="44" y="58"/>
                      <a:pt x="44" y="58"/>
                    </a:cubicBezTo>
                    <a:cubicBezTo>
                      <a:pt x="44" y="53"/>
                      <a:pt x="44" y="53"/>
                      <a:pt x="44" y="53"/>
                    </a:cubicBezTo>
                    <a:close/>
                    <a:moveTo>
                      <a:pt x="51" y="5"/>
                    </a:moveTo>
                    <a:cubicBezTo>
                      <a:pt x="44" y="5"/>
                      <a:pt x="44" y="5"/>
                      <a:pt x="44" y="5"/>
                    </a:cubicBezTo>
                    <a:cubicBezTo>
                      <a:pt x="44" y="0"/>
                      <a:pt x="44" y="0"/>
                      <a:pt x="44" y="0"/>
                    </a:cubicBezTo>
                    <a:cubicBezTo>
                      <a:pt x="51" y="0"/>
                      <a:pt x="51" y="0"/>
                      <a:pt x="51" y="0"/>
                    </a:cubicBezTo>
                    <a:cubicBezTo>
                      <a:pt x="51" y="5"/>
                      <a:pt x="51" y="5"/>
                      <a:pt x="51" y="5"/>
                    </a:cubicBezTo>
                    <a:close/>
                    <a:moveTo>
                      <a:pt x="51" y="23"/>
                    </a:moveTo>
                    <a:cubicBezTo>
                      <a:pt x="51" y="27"/>
                      <a:pt x="51" y="27"/>
                      <a:pt x="51" y="27"/>
                    </a:cubicBezTo>
                    <a:cubicBezTo>
                      <a:pt x="49" y="27"/>
                      <a:pt x="49" y="27"/>
                      <a:pt x="49" y="27"/>
                    </a:cubicBezTo>
                    <a:cubicBezTo>
                      <a:pt x="49" y="33"/>
                      <a:pt x="49" y="33"/>
                      <a:pt x="49" y="33"/>
                    </a:cubicBezTo>
                    <a:cubicBezTo>
                      <a:pt x="51" y="33"/>
                      <a:pt x="51" y="33"/>
                      <a:pt x="51" y="33"/>
                    </a:cubicBezTo>
                    <a:cubicBezTo>
                      <a:pt x="51" y="37"/>
                      <a:pt x="51" y="37"/>
                      <a:pt x="51" y="37"/>
                    </a:cubicBezTo>
                    <a:cubicBezTo>
                      <a:pt x="46" y="37"/>
                      <a:pt x="46" y="37"/>
                      <a:pt x="46" y="37"/>
                    </a:cubicBezTo>
                    <a:cubicBezTo>
                      <a:pt x="45" y="37"/>
                      <a:pt x="44" y="36"/>
                      <a:pt x="44" y="35"/>
                    </a:cubicBezTo>
                    <a:cubicBezTo>
                      <a:pt x="44" y="25"/>
                      <a:pt x="44" y="25"/>
                      <a:pt x="44" y="25"/>
                    </a:cubicBezTo>
                    <a:cubicBezTo>
                      <a:pt x="44" y="24"/>
                      <a:pt x="45" y="23"/>
                      <a:pt x="46" y="23"/>
                    </a:cubicBezTo>
                    <a:cubicBezTo>
                      <a:pt x="51" y="23"/>
                      <a:pt x="51" y="23"/>
                      <a:pt x="51" y="23"/>
                    </a:cubicBezTo>
                    <a:close/>
                    <a:moveTo>
                      <a:pt x="51" y="38"/>
                    </a:moveTo>
                    <a:cubicBezTo>
                      <a:pt x="51" y="43"/>
                      <a:pt x="51" y="43"/>
                      <a:pt x="51" y="43"/>
                    </a:cubicBezTo>
                    <a:cubicBezTo>
                      <a:pt x="44" y="43"/>
                      <a:pt x="44" y="43"/>
                      <a:pt x="44" y="43"/>
                    </a:cubicBezTo>
                    <a:cubicBezTo>
                      <a:pt x="44" y="38"/>
                      <a:pt x="44" y="38"/>
                      <a:pt x="44" y="38"/>
                    </a:cubicBezTo>
                    <a:cubicBezTo>
                      <a:pt x="51" y="38"/>
                      <a:pt x="51" y="38"/>
                      <a:pt x="51" y="38"/>
                    </a:cubicBezTo>
                    <a:close/>
                    <a:moveTo>
                      <a:pt x="51" y="48"/>
                    </a:moveTo>
                    <a:cubicBezTo>
                      <a:pt x="51" y="53"/>
                      <a:pt x="51" y="53"/>
                      <a:pt x="51" y="53"/>
                    </a:cubicBezTo>
                    <a:cubicBezTo>
                      <a:pt x="44" y="53"/>
                      <a:pt x="44" y="53"/>
                      <a:pt x="44" y="53"/>
                    </a:cubicBezTo>
                    <a:cubicBezTo>
                      <a:pt x="44" y="48"/>
                      <a:pt x="44" y="48"/>
                      <a:pt x="44" y="48"/>
                    </a:cubicBezTo>
                    <a:cubicBezTo>
                      <a:pt x="51" y="48"/>
                      <a:pt x="51" y="48"/>
                      <a:pt x="51" y="48"/>
                    </a:cubicBezTo>
                    <a:close/>
                    <a:moveTo>
                      <a:pt x="44" y="23"/>
                    </a:moveTo>
                    <a:cubicBezTo>
                      <a:pt x="44" y="18"/>
                      <a:pt x="44" y="18"/>
                      <a:pt x="44" y="18"/>
                    </a:cubicBezTo>
                    <a:cubicBezTo>
                      <a:pt x="46" y="18"/>
                      <a:pt x="46" y="18"/>
                      <a:pt x="46" y="18"/>
                    </a:cubicBezTo>
                    <a:cubicBezTo>
                      <a:pt x="46" y="13"/>
                      <a:pt x="46" y="13"/>
                      <a:pt x="46" y="13"/>
                    </a:cubicBezTo>
                    <a:cubicBezTo>
                      <a:pt x="44" y="13"/>
                      <a:pt x="44" y="13"/>
                      <a:pt x="44" y="13"/>
                    </a:cubicBezTo>
                    <a:cubicBezTo>
                      <a:pt x="44" y="8"/>
                      <a:pt x="44" y="8"/>
                      <a:pt x="44" y="8"/>
                    </a:cubicBezTo>
                    <a:cubicBezTo>
                      <a:pt x="49" y="8"/>
                      <a:pt x="49" y="8"/>
                      <a:pt x="49" y="8"/>
                    </a:cubicBezTo>
                    <a:cubicBezTo>
                      <a:pt x="50" y="8"/>
                      <a:pt x="51" y="9"/>
                      <a:pt x="51" y="10"/>
                    </a:cubicBezTo>
                    <a:cubicBezTo>
                      <a:pt x="51" y="20"/>
                      <a:pt x="51" y="20"/>
                      <a:pt x="51" y="20"/>
                    </a:cubicBezTo>
                    <a:cubicBezTo>
                      <a:pt x="51" y="21"/>
                      <a:pt x="50" y="23"/>
                      <a:pt x="49" y="23"/>
                    </a:cubicBezTo>
                    <a:lnTo>
                      <a:pt x="44" y="23"/>
                    </a:lnTo>
                    <a:close/>
                    <a:moveTo>
                      <a:pt x="36" y="53"/>
                    </a:moveTo>
                    <a:cubicBezTo>
                      <a:pt x="44" y="53"/>
                      <a:pt x="44" y="53"/>
                      <a:pt x="44" y="53"/>
                    </a:cubicBezTo>
                    <a:cubicBezTo>
                      <a:pt x="44" y="58"/>
                      <a:pt x="44" y="58"/>
                      <a:pt x="44" y="58"/>
                    </a:cubicBezTo>
                    <a:cubicBezTo>
                      <a:pt x="36" y="58"/>
                      <a:pt x="36" y="58"/>
                      <a:pt x="36" y="58"/>
                    </a:cubicBezTo>
                    <a:cubicBezTo>
                      <a:pt x="36" y="53"/>
                      <a:pt x="36" y="53"/>
                      <a:pt x="36" y="53"/>
                    </a:cubicBezTo>
                    <a:close/>
                    <a:moveTo>
                      <a:pt x="44" y="5"/>
                    </a:moveTo>
                    <a:cubicBezTo>
                      <a:pt x="36" y="5"/>
                      <a:pt x="36" y="5"/>
                      <a:pt x="36" y="5"/>
                    </a:cubicBezTo>
                    <a:cubicBezTo>
                      <a:pt x="36" y="0"/>
                      <a:pt x="36" y="0"/>
                      <a:pt x="36" y="0"/>
                    </a:cubicBezTo>
                    <a:cubicBezTo>
                      <a:pt x="44" y="0"/>
                      <a:pt x="44" y="0"/>
                      <a:pt x="44" y="0"/>
                    </a:cubicBezTo>
                    <a:cubicBezTo>
                      <a:pt x="44" y="5"/>
                      <a:pt x="44" y="5"/>
                      <a:pt x="44" y="5"/>
                    </a:cubicBezTo>
                    <a:close/>
                    <a:moveTo>
                      <a:pt x="44" y="8"/>
                    </a:moveTo>
                    <a:cubicBezTo>
                      <a:pt x="44" y="13"/>
                      <a:pt x="44" y="13"/>
                      <a:pt x="44" y="13"/>
                    </a:cubicBezTo>
                    <a:cubicBezTo>
                      <a:pt x="41" y="13"/>
                      <a:pt x="41" y="13"/>
                      <a:pt x="41" y="13"/>
                    </a:cubicBezTo>
                    <a:cubicBezTo>
                      <a:pt x="41" y="18"/>
                      <a:pt x="41" y="18"/>
                      <a:pt x="41" y="18"/>
                    </a:cubicBezTo>
                    <a:cubicBezTo>
                      <a:pt x="44" y="18"/>
                      <a:pt x="44" y="18"/>
                      <a:pt x="44" y="18"/>
                    </a:cubicBezTo>
                    <a:cubicBezTo>
                      <a:pt x="44" y="23"/>
                      <a:pt x="44" y="23"/>
                      <a:pt x="44" y="23"/>
                    </a:cubicBezTo>
                    <a:cubicBezTo>
                      <a:pt x="39" y="23"/>
                      <a:pt x="39" y="23"/>
                      <a:pt x="39" y="23"/>
                    </a:cubicBezTo>
                    <a:cubicBezTo>
                      <a:pt x="38" y="23"/>
                      <a:pt x="36" y="21"/>
                      <a:pt x="36" y="20"/>
                    </a:cubicBezTo>
                    <a:cubicBezTo>
                      <a:pt x="36" y="10"/>
                      <a:pt x="36" y="10"/>
                      <a:pt x="36" y="10"/>
                    </a:cubicBezTo>
                    <a:cubicBezTo>
                      <a:pt x="36" y="9"/>
                      <a:pt x="38" y="8"/>
                      <a:pt x="39" y="8"/>
                    </a:cubicBezTo>
                    <a:cubicBezTo>
                      <a:pt x="44" y="8"/>
                      <a:pt x="44" y="8"/>
                      <a:pt x="44" y="8"/>
                    </a:cubicBezTo>
                    <a:close/>
                    <a:moveTo>
                      <a:pt x="44" y="38"/>
                    </a:moveTo>
                    <a:cubicBezTo>
                      <a:pt x="44" y="43"/>
                      <a:pt x="44" y="43"/>
                      <a:pt x="44" y="43"/>
                    </a:cubicBezTo>
                    <a:cubicBezTo>
                      <a:pt x="36" y="43"/>
                      <a:pt x="36" y="43"/>
                      <a:pt x="36" y="43"/>
                    </a:cubicBezTo>
                    <a:cubicBezTo>
                      <a:pt x="36" y="38"/>
                      <a:pt x="36" y="38"/>
                      <a:pt x="36" y="38"/>
                    </a:cubicBezTo>
                    <a:cubicBezTo>
                      <a:pt x="44" y="38"/>
                      <a:pt x="44" y="38"/>
                      <a:pt x="44" y="38"/>
                    </a:cubicBezTo>
                    <a:close/>
                    <a:moveTo>
                      <a:pt x="44" y="48"/>
                    </a:moveTo>
                    <a:cubicBezTo>
                      <a:pt x="44" y="53"/>
                      <a:pt x="44" y="53"/>
                      <a:pt x="44" y="53"/>
                    </a:cubicBezTo>
                    <a:cubicBezTo>
                      <a:pt x="36" y="53"/>
                      <a:pt x="36" y="53"/>
                      <a:pt x="36" y="53"/>
                    </a:cubicBezTo>
                    <a:cubicBezTo>
                      <a:pt x="36" y="48"/>
                      <a:pt x="36" y="48"/>
                      <a:pt x="36" y="48"/>
                    </a:cubicBezTo>
                    <a:cubicBezTo>
                      <a:pt x="44" y="48"/>
                      <a:pt x="44" y="48"/>
                      <a:pt x="44" y="48"/>
                    </a:cubicBezTo>
                    <a:close/>
                    <a:moveTo>
                      <a:pt x="36" y="37"/>
                    </a:moveTo>
                    <a:cubicBezTo>
                      <a:pt x="36" y="33"/>
                      <a:pt x="36" y="33"/>
                      <a:pt x="36" y="33"/>
                    </a:cubicBezTo>
                    <a:cubicBezTo>
                      <a:pt x="39" y="33"/>
                      <a:pt x="39" y="33"/>
                      <a:pt x="39" y="33"/>
                    </a:cubicBezTo>
                    <a:cubicBezTo>
                      <a:pt x="39" y="27"/>
                      <a:pt x="39" y="27"/>
                      <a:pt x="39" y="27"/>
                    </a:cubicBezTo>
                    <a:cubicBezTo>
                      <a:pt x="36" y="27"/>
                      <a:pt x="36" y="27"/>
                      <a:pt x="36" y="27"/>
                    </a:cubicBezTo>
                    <a:cubicBezTo>
                      <a:pt x="36" y="23"/>
                      <a:pt x="36" y="23"/>
                      <a:pt x="36" y="23"/>
                    </a:cubicBezTo>
                    <a:cubicBezTo>
                      <a:pt x="41" y="23"/>
                      <a:pt x="41" y="23"/>
                      <a:pt x="41" y="23"/>
                    </a:cubicBezTo>
                    <a:cubicBezTo>
                      <a:pt x="43" y="23"/>
                      <a:pt x="44" y="24"/>
                      <a:pt x="44" y="25"/>
                    </a:cubicBezTo>
                    <a:cubicBezTo>
                      <a:pt x="44" y="35"/>
                      <a:pt x="44" y="35"/>
                      <a:pt x="44" y="35"/>
                    </a:cubicBezTo>
                    <a:cubicBezTo>
                      <a:pt x="44" y="36"/>
                      <a:pt x="43" y="37"/>
                      <a:pt x="41" y="37"/>
                    </a:cubicBezTo>
                    <a:lnTo>
                      <a:pt x="36" y="37"/>
                    </a:lnTo>
                    <a:close/>
                    <a:moveTo>
                      <a:pt x="29" y="53"/>
                    </a:moveTo>
                    <a:cubicBezTo>
                      <a:pt x="36" y="53"/>
                      <a:pt x="36" y="53"/>
                      <a:pt x="36" y="53"/>
                    </a:cubicBezTo>
                    <a:cubicBezTo>
                      <a:pt x="36" y="58"/>
                      <a:pt x="36" y="58"/>
                      <a:pt x="36" y="58"/>
                    </a:cubicBezTo>
                    <a:cubicBezTo>
                      <a:pt x="29" y="58"/>
                      <a:pt x="29" y="58"/>
                      <a:pt x="29" y="58"/>
                    </a:cubicBezTo>
                    <a:cubicBezTo>
                      <a:pt x="29" y="53"/>
                      <a:pt x="29" y="53"/>
                      <a:pt x="29" y="53"/>
                    </a:cubicBezTo>
                    <a:close/>
                    <a:moveTo>
                      <a:pt x="36" y="5"/>
                    </a:moveTo>
                    <a:cubicBezTo>
                      <a:pt x="29" y="5"/>
                      <a:pt x="29" y="5"/>
                      <a:pt x="29" y="5"/>
                    </a:cubicBezTo>
                    <a:cubicBezTo>
                      <a:pt x="29" y="0"/>
                      <a:pt x="29" y="0"/>
                      <a:pt x="29" y="0"/>
                    </a:cubicBezTo>
                    <a:cubicBezTo>
                      <a:pt x="36" y="0"/>
                      <a:pt x="36" y="0"/>
                      <a:pt x="36" y="0"/>
                    </a:cubicBezTo>
                    <a:cubicBezTo>
                      <a:pt x="36" y="5"/>
                      <a:pt x="36" y="5"/>
                      <a:pt x="36" y="5"/>
                    </a:cubicBezTo>
                    <a:close/>
                    <a:moveTo>
                      <a:pt x="36" y="23"/>
                    </a:moveTo>
                    <a:cubicBezTo>
                      <a:pt x="36" y="27"/>
                      <a:pt x="36" y="27"/>
                      <a:pt x="36" y="27"/>
                    </a:cubicBezTo>
                    <a:cubicBezTo>
                      <a:pt x="34" y="27"/>
                      <a:pt x="34" y="27"/>
                      <a:pt x="34" y="27"/>
                    </a:cubicBezTo>
                    <a:cubicBezTo>
                      <a:pt x="34" y="33"/>
                      <a:pt x="34" y="33"/>
                      <a:pt x="34" y="33"/>
                    </a:cubicBezTo>
                    <a:cubicBezTo>
                      <a:pt x="36" y="33"/>
                      <a:pt x="36" y="33"/>
                      <a:pt x="36" y="33"/>
                    </a:cubicBezTo>
                    <a:cubicBezTo>
                      <a:pt x="36" y="37"/>
                      <a:pt x="36" y="37"/>
                      <a:pt x="36" y="37"/>
                    </a:cubicBezTo>
                    <a:cubicBezTo>
                      <a:pt x="31" y="37"/>
                      <a:pt x="31" y="37"/>
                      <a:pt x="31" y="37"/>
                    </a:cubicBezTo>
                    <a:cubicBezTo>
                      <a:pt x="30" y="37"/>
                      <a:pt x="29" y="36"/>
                      <a:pt x="29" y="35"/>
                    </a:cubicBezTo>
                    <a:cubicBezTo>
                      <a:pt x="29" y="25"/>
                      <a:pt x="29" y="25"/>
                      <a:pt x="29" y="25"/>
                    </a:cubicBezTo>
                    <a:cubicBezTo>
                      <a:pt x="29" y="24"/>
                      <a:pt x="30" y="23"/>
                      <a:pt x="31" y="23"/>
                    </a:cubicBezTo>
                    <a:cubicBezTo>
                      <a:pt x="36" y="23"/>
                      <a:pt x="36" y="23"/>
                      <a:pt x="36" y="23"/>
                    </a:cubicBezTo>
                    <a:close/>
                    <a:moveTo>
                      <a:pt x="36" y="38"/>
                    </a:moveTo>
                    <a:cubicBezTo>
                      <a:pt x="36" y="43"/>
                      <a:pt x="36" y="43"/>
                      <a:pt x="36" y="43"/>
                    </a:cubicBezTo>
                    <a:cubicBezTo>
                      <a:pt x="29" y="43"/>
                      <a:pt x="29" y="43"/>
                      <a:pt x="29" y="43"/>
                    </a:cubicBezTo>
                    <a:cubicBezTo>
                      <a:pt x="29" y="38"/>
                      <a:pt x="29" y="38"/>
                      <a:pt x="29" y="38"/>
                    </a:cubicBezTo>
                    <a:cubicBezTo>
                      <a:pt x="36" y="38"/>
                      <a:pt x="36" y="38"/>
                      <a:pt x="36" y="38"/>
                    </a:cubicBezTo>
                    <a:close/>
                    <a:moveTo>
                      <a:pt x="36" y="48"/>
                    </a:moveTo>
                    <a:cubicBezTo>
                      <a:pt x="36" y="53"/>
                      <a:pt x="36" y="53"/>
                      <a:pt x="36" y="53"/>
                    </a:cubicBezTo>
                    <a:cubicBezTo>
                      <a:pt x="29" y="53"/>
                      <a:pt x="29" y="53"/>
                      <a:pt x="29" y="53"/>
                    </a:cubicBezTo>
                    <a:cubicBezTo>
                      <a:pt x="29" y="48"/>
                      <a:pt x="29" y="48"/>
                      <a:pt x="29" y="48"/>
                    </a:cubicBezTo>
                    <a:cubicBezTo>
                      <a:pt x="36" y="48"/>
                      <a:pt x="36" y="48"/>
                      <a:pt x="36" y="48"/>
                    </a:cubicBezTo>
                    <a:close/>
                    <a:moveTo>
                      <a:pt x="29" y="23"/>
                    </a:moveTo>
                    <a:cubicBezTo>
                      <a:pt x="29" y="18"/>
                      <a:pt x="29" y="18"/>
                      <a:pt x="29" y="18"/>
                    </a:cubicBezTo>
                    <a:cubicBezTo>
                      <a:pt x="32" y="18"/>
                      <a:pt x="32" y="18"/>
                      <a:pt x="32" y="18"/>
                    </a:cubicBezTo>
                    <a:cubicBezTo>
                      <a:pt x="32" y="13"/>
                      <a:pt x="32" y="13"/>
                      <a:pt x="32" y="13"/>
                    </a:cubicBezTo>
                    <a:cubicBezTo>
                      <a:pt x="29" y="13"/>
                      <a:pt x="29" y="13"/>
                      <a:pt x="29" y="13"/>
                    </a:cubicBezTo>
                    <a:cubicBezTo>
                      <a:pt x="29" y="8"/>
                      <a:pt x="29" y="8"/>
                      <a:pt x="29" y="8"/>
                    </a:cubicBezTo>
                    <a:cubicBezTo>
                      <a:pt x="34" y="8"/>
                      <a:pt x="34" y="8"/>
                      <a:pt x="34" y="8"/>
                    </a:cubicBezTo>
                    <a:cubicBezTo>
                      <a:pt x="35" y="8"/>
                      <a:pt x="36" y="9"/>
                      <a:pt x="36" y="10"/>
                    </a:cubicBezTo>
                    <a:cubicBezTo>
                      <a:pt x="36" y="20"/>
                      <a:pt x="36" y="20"/>
                      <a:pt x="36" y="20"/>
                    </a:cubicBezTo>
                    <a:cubicBezTo>
                      <a:pt x="36" y="21"/>
                      <a:pt x="35" y="23"/>
                      <a:pt x="34" y="23"/>
                    </a:cubicBezTo>
                    <a:lnTo>
                      <a:pt x="29" y="23"/>
                    </a:lnTo>
                    <a:close/>
                    <a:moveTo>
                      <a:pt x="22" y="53"/>
                    </a:moveTo>
                    <a:cubicBezTo>
                      <a:pt x="29" y="53"/>
                      <a:pt x="29" y="53"/>
                      <a:pt x="29" y="53"/>
                    </a:cubicBezTo>
                    <a:cubicBezTo>
                      <a:pt x="29" y="58"/>
                      <a:pt x="29" y="58"/>
                      <a:pt x="29" y="58"/>
                    </a:cubicBezTo>
                    <a:cubicBezTo>
                      <a:pt x="22" y="58"/>
                      <a:pt x="22" y="58"/>
                      <a:pt x="22" y="58"/>
                    </a:cubicBezTo>
                    <a:cubicBezTo>
                      <a:pt x="22" y="53"/>
                      <a:pt x="22" y="53"/>
                      <a:pt x="22" y="53"/>
                    </a:cubicBezTo>
                    <a:close/>
                    <a:moveTo>
                      <a:pt x="29" y="5"/>
                    </a:moveTo>
                    <a:cubicBezTo>
                      <a:pt x="22" y="5"/>
                      <a:pt x="22" y="5"/>
                      <a:pt x="22" y="5"/>
                    </a:cubicBezTo>
                    <a:cubicBezTo>
                      <a:pt x="22" y="0"/>
                      <a:pt x="22" y="0"/>
                      <a:pt x="22" y="0"/>
                    </a:cubicBezTo>
                    <a:cubicBezTo>
                      <a:pt x="29" y="0"/>
                      <a:pt x="29" y="0"/>
                      <a:pt x="29" y="0"/>
                    </a:cubicBezTo>
                    <a:cubicBezTo>
                      <a:pt x="29" y="5"/>
                      <a:pt x="29" y="5"/>
                      <a:pt x="29" y="5"/>
                    </a:cubicBezTo>
                    <a:close/>
                    <a:moveTo>
                      <a:pt x="29" y="8"/>
                    </a:moveTo>
                    <a:cubicBezTo>
                      <a:pt x="29" y="13"/>
                      <a:pt x="29" y="13"/>
                      <a:pt x="29" y="13"/>
                    </a:cubicBezTo>
                    <a:cubicBezTo>
                      <a:pt x="26" y="13"/>
                      <a:pt x="26" y="13"/>
                      <a:pt x="26" y="13"/>
                    </a:cubicBezTo>
                    <a:cubicBezTo>
                      <a:pt x="26" y="18"/>
                      <a:pt x="26" y="18"/>
                      <a:pt x="26" y="18"/>
                    </a:cubicBezTo>
                    <a:cubicBezTo>
                      <a:pt x="29" y="18"/>
                      <a:pt x="29" y="18"/>
                      <a:pt x="29" y="18"/>
                    </a:cubicBezTo>
                    <a:cubicBezTo>
                      <a:pt x="29" y="23"/>
                      <a:pt x="29" y="23"/>
                      <a:pt x="29" y="23"/>
                    </a:cubicBezTo>
                    <a:cubicBezTo>
                      <a:pt x="24" y="23"/>
                      <a:pt x="24" y="23"/>
                      <a:pt x="24" y="23"/>
                    </a:cubicBezTo>
                    <a:cubicBezTo>
                      <a:pt x="23" y="23"/>
                      <a:pt x="22" y="21"/>
                      <a:pt x="22" y="20"/>
                    </a:cubicBezTo>
                    <a:cubicBezTo>
                      <a:pt x="22" y="10"/>
                      <a:pt x="22" y="10"/>
                      <a:pt x="22" y="10"/>
                    </a:cubicBezTo>
                    <a:cubicBezTo>
                      <a:pt x="22" y="9"/>
                      <a:pt x="23" y="8"/>
                      <a:pt x="24" y="8"/>
                    </a:cubicBezTo>
                    <a:cubicBezTo>
                      <a:pt x="29" y="8"/>
                      <a:pt x="29" y="8"/>
                      <a:pt x="29" y="8"/>
                    </a:cubicBezTo>
                    <a:close/>
                    <a:moveTo>
                      <a:pt x="29" y="38"/>
                    </a:moveTo>
                    <a:cubicBezTo>
                      <a:pt x="29" y="43"/>
                      <a:pt x="29" y="43"/>
                      <a:pt x="29" y="43"/>
                    </a:cubicBezTo>
                    <a:cubicBezTo>
                      <a:pt x="24" y="43"/>
                      <a:pt x="24" y="43"/>
                      <a:pt x="24" y="43"/>
                    </a:cubicBezTo>
                    <a:cubicBezTo>
                      <a:pt x="24" y="48"/>
                      <a:pt x="24" y="48"/>
                      <a:pt x="24" y="48"/>
                    </a:cubicBezTo>
                    <a:cubicBezTo>
                      <a:pt x="29" y="48"/>
                      <a:pt x="29" y="48"/>
                      <a:pt x="29" y="48"/>
                    </a:cubicBezTo>
                    <a:cubicBezTo>
                      <a:pt x="29" y="53"/>
                      <a:pt x="29" y="53"/>
                      <a:pt x="29" y="53"/>
                    </a:cubicBezTo>
                    <a:cubicBezTo>
                      <a:pt x="22" y="53"/>
                      <a:pt x="22" y="53"/>
                      <a:pt x="22" y="53"/>
                    </a:cubicBezTo>
                    <a:cubicBezTo>
                      <a:pt x="22" y="38"/>
                      <a:pt x="22" y="38"/>
                      <a:pt x="22" y="38"/>
                    </a:cubicBezTo>
                    <a:cubicBezTo>
                      <a:pt x="29" y="38"/>
                      <a:pt x="29" y="38"/>
                      <a:pt x="29" y="38"/>
                    </a:cubicBezTo>
                    <a:close/>
                    <a:moveTo>
                      <a:pt x="22" y="37"/>
                    </a:moveTo>
                    <a:cubicBezTo>
                      <a:pt x="22" y="33"/>
                      <a:pt x="22" y="33"/>
                      <a:pt x="22" y="33"/>
                    </a:cubicBezTo>
                    <a:cubicBezTo>
                      <a:pt x="24" y="33"/>
                      <a:pt x="24" y="33"/>
                      <a:pt x="24" y="33"/>
                    </a:cubicBezTo>
                    <a:cubicBezTo>
                      <a:pt x="24" y="27"/>
                      <a:pt x="24" y="27"/>
                      <a:pt x="24" y="27"/>
                    </a:cubicBezTo>
                    <a:cubicBezTo>
                      <a:pt x="22" y="27"/>
                      <a:pt x="22" y="27"/>
                      <a:pt x="22" y="27"/>
                    </a:cubicBezTo>
                    <a:cubicBezTo>
                      <a:pt x="22" y="23"/>
                      <a:pt x="22" y="23"/>
                      <a:pt x="22" y="23"/>
                    </a:cubicBezTo>
                    <a:cubicBezTo>
                      <a:pt x="26" y="23"/>
                      <a:pt x="26" y="23"/>
                      <a:pt x="26" y="23"/>
                    </a:cubicBezTo>
                    <a:cubicBezTo>
                      <a:pt x="28" y="23"/>
                      <a:pt x="29" y="24"/>
                      <a:pt x="29" y="25"/>
                    </a:cubicBezTo>
                    <a:cubicBezTo>
                      <a:pt x="29" y="35"/>
                      <a:pt x="29" y="35"/>
                      <a:pt x="29" y="35"/>
                    </a:cubicBezTo>
                    <a:cubicBezTo>
                      <a:pt x="29" y="36"/>
                      <a:pt x="28" y="37"/>
                      <a:pt x="26" y="37"/>
                    </a:cubicBezTo>
                    <a:lnTo>
                      <a:pt x="22" y="37"/>
                    </a:lnTo>
                    <a:close/>
                    <a:moveTo>
                      <a:pt x="14" y="53"/>
                    </a:moveTo>
                    <a:cubicBezTo>
                      <a:pt x="22" y="53"/>
                      <a:pt x="22" y="53"/>
                      <a:pt x="22" y="53"/>
                    </a:cubicBezTo>
                    <a:cubicBezTo>
                      <a:pt x="22" y="58"/>
                      <a:pt x="22" y="58"/>
                      <a:pt x="22" y="58"/>
                    </a:cubicBezTo>
                    <a:cubicBezTo>
                      <a:pt x="14" y="58"/>
                      <a:pt x="14" y="58"/>
                      <a:pt x="14" y="58"/>
                    </a:cubicBezTo>
                    <a:cubicBezTo>
                      <a:pt x="14" y="53"/>
                      <a:pt x="14" y="53"/>
                      <a:pt x="14" y="53"/>
                    </a:cubicBezTo>
                    <a:close/>
                    <a:moveTo>
                      <a:pt x="22" y="5"/>
                    </a:moveTo>
                    <a:cubicBezTo>
                      <a:pt x="14" y="5"/>
                      <a:pt x="14" y="5"/>
                      <a:pt x="14" y="5"/>
                    </a:cubicBezTo>
                    <a:cubicBezTo>
                      <a:pt x="14" y="0"/>
                      <a:pt x="14" y="0"/>
                      <a:pt x="14" y="0"/>
                    </a:cubicBezTo>
                    <a:cubicBezTo>
                      <a:pt x="22" y="0"/>
                      <a:pt x="22" y="0"/>
                      <a:pt x="22" y="0"/>
                    </a:cubicBezTo>
                    <a:cubicBezTo>
                      <a:pt x="22" y="5"/>
                      <a:pt x="22" y="5"/>
                      <a:pt x="22" y="5"/>
                    </a:cubicBezTo>
                    <a:close/>
                    <a:moveTo>
                      <a:pt x="22" y="23"/>
                    </a:moveTo>
                    <a:cubicBezTo>
                      <a:pt x="22" y="27"/>
                      <a:pt x="22" y="27"/>
                      <a:pt x="22" y="27"/>
                    </a:cubicBezTo>
                    <a:cubicBezTo>
                      <a:pt x="19" y="27"/>
                      <a:pt x="19" y="27"/>
                      <a:pt x="19" y="27"/>
                    </a:cubicBezTo>
                    <a:cubicBezTo>
                      <a:pt x="19" y="33"/>
                      <a:pt x="19" y="33"/>
                      <a:pt x="19" y="33"/>
                    </a:cubicBezTo>
                    <a:cubicBezTo>
                      <a:pt x="22" y="33"/>
                      <a:pt x="22" y="33"/>
                      <a:pt x="22" y="33"/>
                    </a:cubicBezTo>
                    <a:cubicBezTo>
                      <a:pt x="22" y="37"/>
                      <a:pt x="22" y="37"/>
                      <a:pt x="22" y="37"/>
                    </a:cubicBezTo>
                    <a:cubicBezTo>
                      <a:pt x="17" y="37"/>
                      <a:pt x="17" y="37"/>
                      <a:pt x="17" y="37"/>
                    </a:cubicBezTo>
                    <a:cubicBezTo>
                      <a:pt x="15" y="37"/>
                      <a:pt x="14" y="36"/>
                      <a:pt x="14" y="35"/>
                    </a:cubicBezTo>
                    <a:cubicBezTo>
                      <a:pt x="14" y="25"/>
                      <a:pt x="14" y="25"/>
                      <a:pt x="14" y="25"/>
                    </a:cubicBezTo>
                    <a:cubicBezTo>
                      <a:pt x="14" y="24"/>
                      <a:pt x="15" y="23"/>
                      <a:pt x="17" y="23"/>
                    </a:cubicBezTo>
                    <a:cubicBezTo>
                      <a:pt x="22" y="23"/>
                      <a:pt x="22" y="23"/>
                      <a:pt x="22" y="23"/>
                    </a:cubicBezTo>
                    <a:close/>
                    <a:moveTo>
                      <a:pt x="22" y="38"/>
                    </a:moveTo>
                    <a:cubicBezTo>
                      <a:pt x="22" y="53"/>
                      <a:pt x="22" y="53"/>
                      <a:pt x="22" y="53"/>
                    </a:cubicBezTo>
                    <a:cubicBezTo>
                      <a:pt x="20" y="53"/>
                      <a:pt x="19" y="52"/>
                      <a:pt x="19" y="50"/>
                    </a:cubicBezTo>
                    <a:cubicBezTo>
                      <a:pt x="19" y="41"/>
                      <a:pt x="19" y="41"/>
                      <a:pt x="19" y="41"/>
                    </a:cubicBezTo>
                    <a:cubicBezTo>
                      <a:pt x="19" y="39"/>
                      <a:pt x="20" y="38"/>
                      <a:pt x="22" y="38"/>
                    </a:cubicBezTo>
                    <a:close/>
                    <a:moveTo>
                      <a:pt x="14" y="23"/>
                    </a:moveTo>
                    <a:cubicBezTo>
                      <a:pt x="14" y="18"/>
                      <a:pt x="14" y="18"/>
                      <a:pt x="14" y="18"/>
                    </a:cubicBezTo>
                    <a:cubicBezTo>
                      <a:pt x="17" y="18"/>
                      <a:pt x="17" y="18"/>
                      <a:pt x="17" y="18"/>
                    </a:cubicBezTo>
                    <a:cubicBezTo>
                      <a:pt x="17" y="13"/>
                      <a:pt x="17" y="13"/>
                      <a:pt x="17" y="13"/>
                    </a:cubicBezTo>
                    <a:cubicBezTo>
                      <a:pt x="14" y="13"/>
                      <a:pt x="14" y="13"/>
                      <a:pt x="14" y="13"/>
                    </a:cubicBezTo>
                    <a:cubicBezTo>
                      <a:pt x="14" y="8"/>
                      <a:pt x="14" y="8"/>
                      <a:pt x="14" y="8"/>
                    </a:cubicBezTo>
                    <a:cubicBezTo>
                      <a:pt x="19" y="8"/>
                      <a:pt x="19" y="8"/>
                      <a:pt x="19" y="8"/>
                    </a:cubicBezTo>
                    <a:cubicBezTo>
                      <a:pt x="20" y="8"/>
                      <a:pt x="21" y="9"/>
                      <a:pt x="21" y="10"/>
                    </a:cubicBezTo>
                    <a:cubicBezTo>
                      <a:pt x="21" y="20"/>
                      <a:pt x="21" y="20"/>
                      <a:pt x="21" y="20"/>
                    </a:cubicBezTo>
                    <a:cubicBezTo>
                      <a:pt x="21" y="21"/>
                      <a:pt x="20" y="23"/>
                      <a:pt x="19" y="23"/>
                    </a:cubicBezTo>
                    <a:lnTo>
                      <a:pt x="14" y="23"/>
                    </a:lnTo>
                    <a:close/>
                    <a:moveTo>
                      <a:pt x="5" y="53"/>
                    </a:moveTo>
                    <a:cubicBezTo>
                      <a:pt x="14" y="53"/>
                      <a:pt x="14" y="53"/>
                      <a:pt x="14" y="53"/>
                    </a:cubicBezTo>
                    <a:cubicBezTo>
                      <a:pt x="14" y="58"/>
                      <a:pt x="14" y="58"/>
                      <a:pt x="14" y="58"/>
                    </a:cubicBezTo>
                    <a:cubicBezTo>
                      <a:pt x="2" y="58"/>
                      <a:pt x="2" y="58"/>
                      <a:pt x="2" y="58"/>
                    </a:cubicBezTo>
                    <a:cubicBezTo>
                      <a:pt x="1" y="58"/>
                      <a:pt x="0" y="57"/>
                      <a:pt x="0" y="55"/>
                    </a:cubicBezTo>
                    <a:cubicBezTo>
                      <a:pt x="0" y="3"/>
                      <a:pt x="0" y="3"/>
                      <a:pt x="0" y="3"/>
                    </a:cubicBezTo>
                    <a:cubicBezTo>
                      <a:pt x="0" y="1"/>
                      <a:pt x="1" y="0"/>
                      <a:pt x="2" y="0"/>
                    </a:cubicBezTo>
                    <a:cubicBezTo>
                      <a:pt x="14" y="0"/>
                      <a:pt x="14" y="0"/>
                      <a:pt x="14" y="0"/>
                    </a:cubicBezTo>
                    <a:cubicBezTo>
                      <a:pt x="14" y="5"/>
                      <a:pt x="14" y="5"/>
                      <a:pt x="14" y="5"/>
                    </a:cubicBezTo>
                    <a:cubicBezTo>
                      <a:pt x="5" y="5"/>
                      <a:pt x="5" y="5"/>
                      <a:pt x="5" y="5"/>
                    </a:cubicBezTo>
                    <a:cubicBezTo>
                      <a:pt x="5" y="53"/>
                      <a:pt x="5" y="53"/>
                      <a:pt x="5" y="53"/>
                    </a:cubicBezTo>
                    <a:close/>
                    <a:moveTo>
                      <a:pt x="14" y="8"/>
                    </a:moveTo>
                    <a:cubicBezTo>
                      <a:pt x="9" y="8"/>
                      <a:pt x="9" y="8"/>
                      <a:pt x="9" y="8"/>
                    </a:cubicBezTo>
                    <a:cubicBezTo>
                      <a:pt x="8" y="8"/>
                      <a:pt x="7" y="9"/>
                      <a:pt x="7" y="10"/>
                    </a:cubicBezTo>
                    <a:cubicBezTo>
                      <a:pt x="7" y="20"/>
                      <a:pt x="7" y="20"/>
                      <a:pt x="7" y="20"/>
                    </a:cubicBezTo>
                    <a:cubicBezTo>
                      <a:pt x="7" y="21"/>
                      <a:pt x="8" y="23"/>
                      <a:pt x="9" y="23"/>
                    </a:cubicBezTo>
                    <a:cubicBezTo>
                      <a:pt x="14" y="23"/>
                      <a:pt x="14" y="23"/>
                      <a:pt x="14" y="23"/>
                    </a:cubicBezTo>
                    <a:cubicBezTo>
                      <a:pt x="14" y="18"/>
                      <a:pt x="14" y="18"/>
                      <a:pt x="14" y="18"/>
                    </a:cubicBezTo>
                    <a:cubicBezTo>
                      <a:pt x="12" y="18"/>
                      <a:pt x="12" y="18"/>
                      <a:pt x="12" y="18"/>
                    </a:cubicBezTo>
                    <a:cubicBezTo>
                      <a:pt x="12" y="13"/>
                      <a:pt x="12" y="13"/>
                      <a:pt x="12" y="13"/>
                    </a:cubicBezTo>
                    <a:cubicBezTo>
                      <a:pt x="14" y="13"/>
                      <a:pt x="14" y="13"/>
                      <a:pt x="14" y="13"/>
                    </a:cubicBezTo>
                    <a:lnTo>
                      <a:pt x="1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1" name="Freeform 281"/>
              <p:cNvSpPr>
                <a:spLocks noEditPoints="1"/>
              </p:cNvSpPr>
              <p:nvPr/>
            </p:nvSpPr>
            <p:spPr bwMode="auto">
              <a:xfrm>
                <a:off x="11056955" y="539754"/>
                <a:ext cx="160338" cy="47625"/>
              </a:xfrm>
              <a:custGeom>
                <a:avLst/>
                <a:gdLst>
                  <a:gd name="T0" fmla="*/ 35 w 71"/>
                  <a:gd name="T1" fmla="*/ 9 h 21"/>
                  <a:gd name="T2" fmla="*/ 51 w 71"/>
                  <a:gd name="T3" fmla="*/ 11 h 21"/>
                  <a:gd name="T4" fmla="*/ 62 w 71"/>
                  <a:gd name="T5" fmla="*/ 15 h 21"/>
                  <a:gd name="T6" fmla="*/ 65 w 71"/>
                  <a:gd name="T7" fmla="*/ 11 h 21"/>
                  <a:gd name="T8" fmla="*/ 52 w 71"/>
                  <a:gd name="T9" fmla="*/ 7 h 21"/>
                  <a:gd name="T10" fmla="*/ 35 w 71"/>
                  <a:gd name="T11" fmla="*/ 5 h 21"/>
                  <a:gd name="T12" fmla="*/ 35 w 71"/>
                  <a:gd name="T13" fmla="*/ 0 h 21"/>
                  <a:gd name="T14" fmla="*/ 53 w 71"/>
                  <a:gd name="T15" fmla="*/ 2 h 21"/>
                  <a:gd name="T16" fmla="*/ 69 w 71"/>
                  <a:gd name="T17" fmla="*/ 8 h 21"/>
                  <a:gd name="T18" fmla="*/ 70 w 71"/>
                  <a:gd name="T19" fmla="*/ 11 h 21"/>
                  <a:gd name="T20" fmla="*/ 65 w 71"/>
                  <a:gd name="T21" fmla="*/ 20 h 21"/>
                  <a:gd name="T22" fmla="*/ 62 w 71"/>
                  <a:gd name="T23" fmla="*/ 21 h 21"/>
                  <a:gd name="T24" fmla="*/ 50 w 71"/>
                  <a:gd name="T25" fmla="*/ 16 h 21"/>
                  <a:gd name="T26" fmla="*/ 35 w 71"/>
                  <a:gd name="T27" fmla="*/ 14 h 21"/>
                  <a:gd name="T28" fmla="*/ 35 w 71"/>
                  <a:gd name="T29" fmla="*/ 9 h 21"/>
                  <a:gd name="T30" fmla="*/ 6 w 71"/>
                  <a:gd name="T31" fmla="*/ 11 h 21"/>
                  <a:gd name="T32" fmla="*/ 8 w 71"/>
                  <a:gd name="T33" fmla="*/ 15 h 21"/>
                  <a:gd name="T34" fmla="*/ 20 w 71"/>
                  <a:gd name="T35" fmla="*/ 11 h 21"/>
                  <a:gd name="T36" fmla="*/ 35 w 71"/>
                  <a:gd name="T37" fmla="*/ 9 h 21"/>
                  <a:gd name="T38" fmla="*/ 35 w 71"/>
                  <a:gd name="T39" fmla="*/ 9 h 21"/>
                  <a:gd name="T40" fmla="*/ 35 w 71"/>
                  <a:gd name="T41" fmla="*/ 14 h 21"/>
                  <a:gd name="T42" fmla="*/ 35 w 71"/>
                  <a:gd name="T43" fmla="*/ 14 h 21"/>
                  <a:gd name="T44" fmla="*/ 21 w 71"/>
                  <a:gd name="T45" fmla="*/ 16 h 21"/>
                  <a:gd name="T46" fmla="*/ 8 w 71"/>
                  <a:gd name="T47" fmla="*/ 21 h 21"/>
                  <a:gd name="T48" fmla="*/ 5 w 71"/>
                  <a:gd name="T49" fmla="*/ 20 h 21"/>
                  <a:gd name="T50" fmla="*/ 0 w 71"/>
                  <a:gd name="T51" fmla="*/ 11 h 21"/>
                  <a:gd name="T52" fmla="*/ 1 w 71"/>
                  <a:gd name="T53" fmla="*/ 8 h 21"/>
                  <a:gd name="T54" fmla="*/ 17 w 71"/>
                  <a:gd name="T55" fmla="*/ 2 h 21"/>
                  <a:gd name="T56" fmla="*/ 35 w 71"/>
                  <a:gd name="T57" fmla="*/ 0 h 21"/>
                  <a:gd name="T58" fmla="*/ 35 w 71"/>
                  <a:gd name="T59" fmla="*/ 0 h 21"/>
                  <a:gd name="T60" fmla="*/ 35 w 71"/>
                  <a:gd name="T61" fmla="*/ 5 h 21"/>
                  <a:gd name="T62" fmla="*/ 35 w 71"/>
                  <a:gd name="T63" fmla="*/ 5 h 21"/>
                  <a:gd name="T64" fmla="*/ 18 w 71"/>
                  <a:gd name="T65" fmla="*/ 7 h 21"/>
                  <a:gd name="T66" fmla="*/ 6 w 71"/>
                  <a:gd name="T67"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21">
                    <a:moveTo>
                      <a:pt x="35" y="9"/>
                    </a:moveTo>
                    <a:cubicBezTo>
                      <a:pt x="41" y="9"/>
                      <a:pt x="46" y="10"/>
                      <a:pt x="51" y="11"/>
                    </a:cubicBezTo>
                    <a:cubicBezTo>
                      <a:pt x="55" y="12"/>
                      <a:pt x="59" y="14"/>
                      <a:pt x="62" y="15"/>
                    </a:cubicBezTo>
                    <a:cubicBezTo>
                      <a:pt x="65" y="11"/>
                      <a:pt x="65" y="11"/>
                      <a:pt x="65" y="11"/>
                    </a:cubicBezTo>
                    <a:cubicBezTo>
                      <a:pt x="61" y="9"/>
                      <a:pt x="56" y="8"/>
                      <a:pt x="52" y="7"/>
                    </a:cubicBezTo>
                    <a:cubicBezTo>
                      <a:pt x="47" y="6"/>
                      <a:pt x="41" y="5"/>
                      <a:pt x="35" y="5"/>
                    </a:cubicBezTo>
                    <a:cubicBezTo>
                      <a:pt x="35" y="0"/>
                      <a:pt x="35" y="0"/>
                      <a:pt x="35" y="0"/>
                    </a:cubicBezTo>
                    <a:cubicBezTo>
                      <a:pt x="41" y="0"/>
                      <a:pt x="47" y="1"/>
                      <a:pt x="53" y="2"/>
                    </a:cubicBezTo>
                    <a:cubicBezTo>
                      <a:pt x="59" y="4"/>
                      <a:pt x="64" y="6"/>
                      <a:pt x="69" y="8"/>
                    </a:cubicBezTo>
                    <a:cubicBezTo>
                      <a:pt x="70" y="9"/>
                      <a:pt x="71" y="10"/>
                      <a:pt x="70" y="11"/>
                    </a:cubicBezTo>
                    <a:cubicBezTo>
                      <a:pt x="65" y="20"/>
                      <a:pt x="65" y="20"/>
                      <a:pt x="65" y="20"/>
                    </a:cubicBezTo>
                    <a:cubicBezTo>
                      <a:pt x="65" y="21"/>
                      <a:pt x="63" y="21"/>
                      <a:pt x="62" y="21"/>
                    </a:cubicBezTo>
                    <a:cubicBezTo>
                      <a:pt x="58" y="19"/>
                      <a:pt x="54" y="17"/>
                      <a:pt x="50" y="16"/>
                    </a:cubicBezTo>
                    <a:cubicBezTo>
                      <a:pt x="45" y="15"/>
                      <a:pt x="40" y="14"/>
                      <a:pt x="35" y="14"/>
                    </a:cubicBezTo>
                    <a:lnTo>
                      <a:pt x="35" y="9"/>
                    </a:lnTo>
                    <a:close/>
                    <a:moveTo>
                      <a:pt x="6" y="11"/>
                    </a:moveTo>
                    <a:cubicBezTo>
                      <a:pt x="8" y="15"/>
                      <a:pt x="8" y="15"/>
                      <a:pt x="8" y="15"/>
                    </a:cubicBezTo>
                    <a:cubicBezTo>
                      <a:pt x="12" y="14"/>
                      <a:pt x="15" y="12"/>
                      <a:pt x="20" y="11"/>
                    </a:cubicBezTo>
                    <a:cubicBezTo>
                      <a:pt x="25" y="10"/>
                      <a:pt x="30" y="9"/>
                      <a:pt x="35" y="9"/>
                    </a:cubicBezTo>
                    <a:cubicBezTo>
                      <a:pt x="35" y="9"/>
                      <a:pt x="35" y="9"/>
                      <a:pt x="35" y="9"/>
                    </a:cubicBezTo>
                    <a:cubicBezTo>
                      <a:pt x="35" y="14"/>
                      <a:pt x="35" y="14"/>
                      <a:pt x="35" y="14"/>
                    </a:cubicBezTo>
                    <a:cubicBezTo>
                      <a:pt x="35" y="14"/>
                      <a:pt x="35" y="14"/>
                      <a:pt x="35" y="14"/>
                    </a:cubicBezTo>
                    <a:cubicBezTo>
                      <a:pt x="30" y="14"/>
                      <a:pt x="25" y="15"/>
                      <a:pt x="21" y="16"/>
                    </a:cubicBezTo>
                    <a:cubicBezTo>
                      <a:pt x="16" y="17"/>
                      <a:pt x="12" y="19"/>
                      <a:pt x="8" y="21"/>
                    </a:cubicBezTo>
                    <a:cubicBezTo>
                      <a:pt x="7" y="21"/>
                      <a:pt x="6" y="21"/>
                      <a:pt x="5" y="20"/>
                    </a:cubicBezTo>
                    <a:cubicBezTo>
                      <a:pt x="0" y="11"/>
                      <a:pt x="0" y="11"/>
                      <a:pt x="0" y="11"/>
                    </a:cubicBezTo>
                    <a:cubicBezTo>
                      <a:pt x="0" y="10"/>
                      <a:pt x="0" y="9"/>
                      <a:pt x="1" y="8"/>
                    </a:cubicBezTo>
                    <a:cubicBezTo>
                      <a:pt x="6" y="6"/>
                      <a:pt x="12" y="4"/>
                      <a:pt x="17" y="2"/>
                    </a:cubicBezTo>
                    <a:cubicBezTo>
                      <a:pt x="23" y="1"/>
                      <a:pt x="29" y="0"/>
                      <a:pt x="35" y="0"/>
                    </a:cubicBezTo>
                    <a:cubicBezTo>
                      <a:pt x="35" y="0"/>
                      <a:pt x="35" y="0"/>
                      <a:pt x="35" y="0"/>
                    </a:cubicBezTo>
                    <a:cubicBezTo>
                      <a:pt x="35" y="5"/>
                      <a:pt x="35" y="5"/>
                      <a:pt x="35" y="5"/>
                    </a:cubicBezTo>
                    <a:cubicBezTo>
                      <a:pt x="35" y="5"/>
                      <a:pt x="35" y="5"/>
                      <a:pt x="35" y="5"/>
                    </a:cubicBezTo>
                    <a:cubicBezTo>
                      <a:pt x="29" y="5"/>
                      <a:pt x="24" y="6"/>
                      <a:pt x="18" y="7"/>
                    </a:cubicBezTo>
                    <a:cubicBezTo>
                      <a:pt x="14" y="8"/>
                      <a:pt x="10" y="9"/>
                      <a:pt x="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2" name="Freeform 282"/>
              <p:cNvSpPr>
                <a:spLocks noEditPoints="1"/>
              </p:cNvSpPr>
              <p:nvPr/>
            </p:nvSpPr>
            <p:spPr bwMode="auto">
              <a:xfrm>
                <a:off x="11033142" y="500067"/>
                <a:ext cx="209551" cy="53976"/>
              </a:xfrm>
              <a:custGeom>
                <a:avLst/>
                <a:gdLst>
                  <a:gd name="T0" fmla="*/ 87 w 93"/>
                  <a:gd name="T1" fmla="*/ 14 h 24"/>
                  <a:gd name="T2" fmla="*/ 69 w 93"/>
                  <a:gd name="T3" fmla="*/ 8 h 24"/>
                  <a:gd name="T4" fmla="*/ 46 w 93"/>
                  <a:gd name="T5" fmla="*/ 5 h 24"/>
                  <a:gd name="T6" fmla="*/ 46 w 93"/>
                  <a:gd name="T7" fmla="*/ 5 h 24"/>
                  <a:gd name="T8" fmla="*/ 46 w 93"/>
                  <a:gd name="T9" fmla="*/ 0 h 24"/>
                  <a:gd name="T10" fmla="*/ 46 w 93"/>
                  <a:gd name="T11" fmla="*/ 0 h 24"/>
                  <a:gd name="T12" fmla="*/ 70 w 93"/>
                  <a:gd name="T13" fmla="*/ 3 h 24"/>
                  <a:gd name="T14" fmla="*/ 91 w 93"/>
                  <a:gd name="T15" fmla="*/ 11 h 24"/>
                  <a:gd name="T16" fmla="*/ 92 w 93"/>
                  <a:gd name="T17" fmla="*/ 14 h 24"/>
                  <a:gd name="T18" fmla="*/ 88 w 93"/>
                  <a:gd name="T19" fmla="*/ 23 h 24"/>
                  <a:gd name="T20" fmla="*/ 84 w 93"/>
                  <a:gd name="T21" fmla="*/ 24 h 24"/>
                  <a:gd name="T22" fmla="*/ 67 w 93"/>
                  <a:gd name="T23" fmla="*/ 17 h 24"/>
                  <a:gd name="T24" fmla="*/ 46 w 93"/>
                  <a:gd name="T25" fmla="*/ 15 h 24"/>
                  <a:gd name="T26" fmla="*/ 46 w 93"/>
                  <a:gd name="T27" fmla="*/ 15 h 24"/>
                  <a:gd name="T28" fmla="*/ 46 w 93"/>
                  <a:gd name="T29" fmla="*/ 10 h 24"/>
                  <a:gd name="T30" fmla="*/ 46 w 93"/>
                  <a:gd name="T31" fmla="*/ 10 h 24"/>
                  <a:gd name="T32" fmla="*/ 68 w 93"/>
                  <a:gd name="T33" fmla="*/ 12 h 24"/>
                  <a:gd name="T34" fmla="*/ 84 w 93"/>
                  <a:gd name="T35" fmla="*/ 18 h 24"/>
                  <a:gd name="T36" fmla="*/ 87 w 93"/>
                  <a:gd name="T37" fmla="*/ 14 h 24"/>
                  <a:gd name="T38" fmla="*/ 46 w 93"/>
                  <a:gd name="T39" fmla="*/ 5 h 24"/>
                  <a:gd name="T40" fmla="*/ 24 w 93"/>
                  <a:gd name="T41" fmla="*/ 8 h 24"/>
                  <a:gd name="T42" fmla="*/ 6 w 93"/>
                  <a:gd name="T43" fmla="*/ 14 h 24"/>
                  <a:gd name="T44" fmla="*/ 8 w 93"/>
                  <a:gd name="T45" fmla="*/ 18 h 24"/>
                  <a:gd name="T46" fmla="*/ 25 w 93"/>
                  <a:gd name="T47" fmla="*/ 12 h 24"/>
                  <a:gd name="T48" fmla="*/ 46 w 93"/>
                  <a:gd name="T49" fmla="*/ 10 h 24"/>
                  <a:gd name="T50" fmla="*/ 46 w 93"/>
                  <a:gd name="T51" fmla="*/ 15 h 24"/>
                  <a:gd name="T52" fmla="*/ 26 w 93"/>
                  <a:gd name="T53" fmla="*/ 17 h 24"/>
                  <a:gd name="T54" fmla="*/ 8 w 93"/>
                  <a:gd name="T55" fmla="*/ 24 h 24"/>
                  <a:gd name="T56" fmla="*/ 5 w 93"/>
                  <a:gd name="T57" fmla="*/ 23 h 24"/>
                  <a:gd name="T58" fmla="*/ 0 w 93"/>
                  <a:gd name="T59" fmla="*/ 14 h 24"/>
                  <a:gd name="T60" fmla="*/ 1 w 93"/>
                  <a:gd name="T61" fmla="*/ 11 h 24"/>
                  <a:gd name="T62" fmla="*/ 22 w 93"/>
                  <a:gd name="T63" fmla="*/ 3 h 24"/>
                  <a:gd name="T64" fmla="*/ 46 w 93"/>
                  <a:gd name="T65" fmla="*/ 0 h 24"/>
                  <a:gd name="T66" fmla="*/ 46 w 93"/>
                  <a:gd name="T6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 h="24">
                    <a:moveTo>
                      <a:pt x="87" y="14"/>
                    </a:moveTo>
                    <a:cubicBezTo>
                      <a:pt x="81" y="12"/>
                      <a:pt x="75" y="9"/>
                      <a:pt x="69" y="8"/>
                    </a:cubicBezTo>
                    <a:cubicBezTo>
                      <a:pt x="62" y="6"/>
                      <a:pt x="54" y="5"/>
                      <a:pt x="46" y="5"/>
                    </a:cubicBezTo>
                    <a:cubicBezTo>
                      <a:pt x="46" y="5"/>
                      <a:pt x="46" y="5"/>
                      <a:pt x="46" y="5"/>
                    </a:cubicBezTo>
                    <a:cubicBezTo>
                      <a:pt x="46" y="0"/>
                      <a:pt x="46" y="0"/>
                      <a:pt x="46" y="0"/>
                    </a:cubicBezTo>
                    <a:cubicBezTo>
                      <a:pt x="46" y="0"/>
                      <a:pt x="46" y="0"/>
                      <a:pt x="46" y="0"/>
                    </a:cubicBezTo>
                    <a:cubicBezTo>
                      <a:pt x="54" y="0"/>
                      <a:pt x="62" y="1"/>
                      <a:pt x="70" y="3"/>
                    </a:cubicBezTo>
                    <a:cubicBezTo>
                      <a:pt x="78" y="5"/>
                      <a:pt x="85" y="8"/>
                      <a:pt x="91" y="11"/>
                    </a:cubicBezTo>
                    <a:cubicBezTo>
                      <a:pt x="92" y="12"/>
                      <a:pt x="93" y="13"/>
                      <a:pt x="92" y="14"/>
                    </a:cubicBezTo>
                    <a:cubicBezTo>
                      <a:pt x="88" y="23"/>
                      <a:pt x="88" y="23"/>
                      <a:pt x="88" y="23"/>
                    </a:cubicBezTo>
                    <a:cubicBezTo>
                      <a:pt x="87" y="24"/>
                      <a:pt x="85" y="24"/>
                      <a:pt x="84" y="24"/>
                    </a:cubicBezTo>
                    <a:cubicBezTo>
                      <a:pt x="79" y="21"/>
                      <a:pt x="73" y="18"/>
                      <a:pt x="67" y="17"/>
                    </a:cubicBezTo>
                    <a:cubicBezTo>
                      <a:pt x="60" y="15"/>
                      <a:pt x="53" y="15"/>
                      <a:pt x="46" y="15"/>
                    </a:cubicBezTo>
                    <a:cubicBezTo>
                      <a:pt x="46" y="15"/>
                      <a:pt x="46" y="15"/>
                      <a:pt x="46" y="15"/>
                    </a:cubicBezTo>
                    <a:cubicBezTo>
                      <a:pt x="46" y="10"/>
                      <a:pt x="46" y="10"/>
                      <a:pt x="46" y="10"/>
                    </a:cubicBezTo>
                    <a:cubicBezTo>
                      <a:pt x="46" y="10"/>
                      <a:pt x="46" y="10"/>
                      <a:pt x="46" y="10"/>
                    </a:cubicBezTo>
                    <a:cubicBezTo>
                      <a:pt x="54" y="10"/>
                      <a:pt x="61" y="11"/>
                      <a:pt x="68" y="12"/>
                    </a:cubicBezTo>
                    <a:cubicBezTo>
                      <a:pt x="74" y="14"/>
                      <a:pt x="79" y="16"/>
                      <a:pt x="84" y="18"/>
                    </a:cubicBezTo>
                    <a:lnTo>
                      <a:pt x="87" y="14"/>
                    </a:lnTo>
                    <a:close/>
                    <a:moveTo>
                      <a:pt x="46" y="5"/>
                    </a:moveTo>
                    <a:cubicBezTo>
                      <a:pt x="38" y="5"/>
                      <a:pt x="31" y="6"/>
                      <a:pt x="24" y="8"/>
                    </a:cubicBezTo>
                    <a:cubicBezTo>
                      <a:pt x="17" y="9"/>
                      <a:pt x="11" y="12"/>
                      <a:pt x="6" y="14"/>
                    </a:cubicBezTo>
                    <a:cubicBezTo>
                      <a:pt x="8" y="18"/>
                      <a:pt x="8" y="18"/>
                      <a:pt x="8" y="18"/>
                    </a:cubicBezTo>
                    <a:cubicBezTo>
                      <a:pt x="13" y="16"/>
                      <a:pt x="19" y="14"/>
                      <a:pt x="25" y="12"/>
                    </a:cubicBezTo>
                    <a:cubicBezTo>
                      <a:pt x="32" y="11"/>
                      <a:pt x="39" y="10"/>
                      <a:pt x="46" y="10"/>
                    </a:cubicBezTo>
                    <a:cubicBezTo>
                      <a:pt x="46" y="15"/>
                      <a:pt x="46" y="15"/>
                      <a:pt x="46" y="15"/>
                    </a:cubicBezTo>
                    <a:cubicBezTo>
                      <a:pt x="39" y="15"/>
                      <a:pt x="32" y="15"/>
                      <a:pt x="26" y="17"/>
                    </a:cubicBezTo>
                    <a:cubicBezTo>
                      <a:pt x="19" y="18"/>
                      <a:pt x="13" y="21"/>
                      <a:pt x="8" y="24"/>
                    </a:cubicBezTo>
                    <a:cubicBezTo>
                      <a:pt x="7" y="24"/>
                      <a:pt x="5" y="24"/>
                      <a:pt x="5" y="23"/>
                    </a:cubicBezTo>
                    <a:cubicBezTo>
                      <a:pt x="0" y="14"/>
                      <a:pt x="0" y="14"/>
                      <a:pt x="0" y="14"/>
                    </a:cubicBezTo>
                    <a:cubicBezTo>
                      <a:pt x="0" y="13"/>
                      <a:pt x="0" y="12"/>
                      <a:pt x="1" y="11"/>
                    </a:cubicBezTo>
                    <a:cubicBezTo>
                      <a:pt x="8" y="8"/>
                      <a:pt x="15" y="5"/>
                      <a:pt x="22" y="3"/>
                    </a:cubicBezTo>
                    <a:cubicBezTo>
                      <a:pt x="30" y="1"/>
                      <a:pt x="38" y="0"/>
                      <a:pt x="46" y="0"/>
                    </a:cubicBezTo>
                    <a:lnTo>
                      <a:pt x="4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3" name="Freeform 283"/>
              <p:cNvSpPr>
                <a:spLocks noEditPoints="1"/>
              </p:cNvSpPr>
              <p:nvPr/>
            </p:nvSpPr>
            <p:spPr bwMode="auto">
              <a:xfrm>
                <a:off x="8285175" y="4302150"/>
                <a:ext cx="166688" cy="187326"/>
              </a:xfrm>
              <a:custGeom>
                <a:avLst/>
                <a:gdLst>
                  <a:gd name="T0" fmla="*/ 65 w 74"/>
                  <a:gd name="T1" fmla="*/ 15 h 83"/>
                  <a:gd name="T2" fmla="*/ 72 w 74"/>
                  <a:gd name="T3" fmla="*/ 23 h 83"/>
                  <a:gd name="T4" fmla="*/ 71 w 74"/>
                  <a:gd name="T5" fmla="*/ 26 h 83"/>
                  <a:gd name="T6" fmla="*/ 52 w 74"/>
                  <a:gd name="T7" fmla="*/ 47 h 83"/>
                  <a:gd name="T8" fmla="*/ 69 w 74"/>
                  <a:gd name="T9" fmla="*/ 49 h 83"/>
                  <a:gd name="T10" fmla="*/ 73 w 74"/>
                  <a:gd name="T11" fmla="*/ 56 h 83"/>
                  <a:gd name="T12" fmla="*/ 72 w 74"/>
                  <a:gd name="T13" fmla="*/ 59 h 83"/>
                  <a:gd name="T14" fmla="*/ 51 w 74"/>
                  <a:gd name="T15" fmla="*/ 65 h 83"/>
                  <a:gd name="T16" fmla="*/ 36 w 74"/>
                  <a:gd name="T17" fmla="*/ 82 h 83"/>
                  <a:gd name="T18" fmla="*/ 37 w 74"/>
                  <a:gd name="T19" fmla="*/ 76 h 83"/>
                  <a:gd name="T20" fmla="*/ 49 w 74"/>
                  <a:gd name="T21" fmla="*/ 60 h 83"/>
                  <a:gd name="T22" fmla="*/ 65 w 74"/>
                  <a:gd name="T23" fmla="*/ 52 h 83"/>
                  <a:gd name="T24" fmla="*/ 49 w 74"/>
                  <a:gd name="T25" fmla="*/ 51 h 83"/>
                  <a:gd name="T26" fmla="*/ 40 w 74"/>
                  <a:gd name="T27" fmla="*/ 37 h 83"/>
                  <a:gd name="T28" fmla="*/ 66 w 74"/>
                  <a:gd name="T29" fmla="*/ 23 h 83"/>
                  <a:gd name="T30" fmla="*/ 36 w 74"/>
                  <a:gd name="T31" fmla="*/ 25 h 83"/>
                  <a:gd name="T32" fmla="*/ 36 w 74"/>
                  <a:gd name="T33" fmla="*/ 68 h 83"/>
                  <a:gd name="T34" fmla="*/ 39 w 74"/>
                  <a:gd name="T35" fmla="*/ 58 h 83"/>
                  <a:gd name="T36" fmla="*/ 36 w 74"/>
                  <a:gd name="T37" fmla="*/ 68 h 83"/>
                  <a:gd name="T38" fmla="*/ 21 w 74"/>
                  <a:gd name="T39" fmla="*/ 4 h 83"/>
                  <a:gd name="T40" fmla="*/ 29 w 74"/>
                  <a:gd name="T41" fmla="*/ 12 h 83"/>
                  <a:gd name="T42" fmla="*/ 36 w 74"/>
                  <a:gd name="T43" fmla="*/ 20 h 83"/>
                  <a:gd name="T44" fmla="*/ 34 w 74"/>
                  <a:gd name="T45" fmla="*/ 26 h 83"/>
                  <a:gd name="T46" fmla="*/ 25 w 74"/>
                  <a:gd name="T47" fmla="*/ 15 h 83"/>
                  <a:gd name="T48" fmla="*/ 18 w 74"/>
                  <a:gd name="T49" fmla="*/ 8 h 83"/>
                  <a:gd name="T50" fmla="*/ 12 w 74"/>
                  <a:gd name="T51" fmla="*/ 13 h 83"/>
                  <a:gd name="T52" fmla="*/ 15 w 74"/>
                  <a:gd name="T53" fmla="*/ 22 h 83"/>
                  <a:gd name="T54" fmla="*/ 22 w 74"/>
                  <a:gd name="T55" fmla="*/ 34 h 83"/>
                  <a:gd name="T56" fmla="*/ 7 w 74"/>
                  <a:gd name="T57" fmla="*/ 62 h 83"/>
                  <a:gd name="T58" fmla="*/ 27 w 74"/>
                  <a:gd name="T59" fmla="*/ 43 h 83"/>
                  <a:gd name="T60" fmla="*/ 36 w 74"/>
                  <a:gd name="T61" fmla="*/ 53 h 83"/>
                  <a:gd name="T62" fmla="*/ 35 w 74"/>
                  <a:gd name="T63" fmla="*/ 73 h 83"/>
                  <a:gd name="T64" fmla="*/ 36 w 74"/>
                  <a:gd name="T65" fmla="*/ 82 h 83"/>
                  <a:gd name="T66" fmla="*/ 35 w 74"/>
                  <a:gd name="T67" fmla="*/ 81 h 83"/>
                  <a:gd name="T68" fmla="*/ 30 w 74"/>
                  <a:gd name="T69" fmla="*/ 74 h 83"/>
                  <a:gd name="T70" fmla="*/ 30 w 74"/>
                  <a:gd name="T71" fmla="*/ 72 h 83"/>
                  <a:gd name="T72" fmla="*/ 28 w 74"/>
                  <a:gd name="T73" fmla="*/ 49 h 83"/>
                  <a:gd name="T74" fmla="*/ 5 w 74"/>
                  <a:gd name="T75" fmla="*/ 68 h 83"/>
                  <a:gd name="T76" fmla="*/ 5 w 74"/>
                  <a:gd name="T77" fmla="*/ 67 h 83"/>
                  <a:gd name="T78" fmla="*/ 0 w 74"/>
                  <a:gd name="T79" fmla="*/ 58 h 83"/>
                  <a:gd name="T80" fmla="*/ 17 w 74"/>
                  <a:gd name="T81" fmla="*/ 33 h 83"/>
                  <a:gd name="T82" fmla="*/ 11 w 74"/>
                  <a:gd name="T83" fmla="*/ 24 h 83"/>
                  <a:gd name="T84" fmla="*/ 9 w 74"/>
                  <a:gd name="T85"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 h="83">
                    <a:moveTo>
                      <a:pt x="36" y="20"/>
                    </a:moveTo>
                    <a:cubicBezTo>
                      <a:pt x="65" y="15"/>
                      <a:pt x="65" y="15"/>
                      <a:pt x="65" y="15"/>
                    </a:cubicBezTo>
                    <a:cubicBezTo>
                      <a:pt x="66" y="15"/>
                      <a:pt x="67" y="15"/>
                      <a:pt x="67" y="16"/>
                    </a:cubicBezTo>
                    <a:cubicBezTo>
                      <a:pt x="72" y="23"/>
                      <a:pt x="72" y="23"/>
                      <a:pt x="72" y="23"/>
                    </a:cubicBezTo>
                    <a:cubicBezTo>
                      <a:pt x="72" y="24"/>
                      <a:pt x="72" y="26"/>
                      <a:pt x="71" y="26"/>
                    </a:cubicBezTo>
                    <a:cubicBezTo>
                      <a:pt x="71" y="26"/>
                      <a:pt x="71" y="26"/>
                      <a:pt x="71" y="26"/>
                    </a:cubicBezTo>
                    <a:cubicBezTo>
                      <a:pt x="45" y="37"/>
                      <a:pt x="45" y="37"/>
                      <a:pt x="45" y="37"/>
                    </a:cubicBezTo>
                    <a:cubicBezTo>
                      <a:pt x="52" y="47"/>
                      <a:pt x="52" y="47"/>
                      <a:pt x="52" y="47"/>
                    </a:cubicBezTo>
                    <a:cubicBezTo>
                      <a:pt x="67" y="48"/>
                      <a:pt x="67" y="48"/>
                      <a:pt x="67" y="48"/>
                    </a:cubicBezTo>
                    <a:cubicBezTo>
                      <a:pt x="68" y="48"/>
                      <a:pt x="68" y="48"/>
                      <a:pt x="69" y="49"/>
                    </a:cubicBezTo>
                    <a:cubicBezTo>
                      <a:pt x="69" y="49"/>
                      <a:pt x="69" y="49"/>
                      <a:pt x="69" y="49"/>
                    </a:cubicBezTo>
                    <a:cubicBezTo>
                      <a:pt x="73" y="56"/>
                      <a:pt x="73" y="56"/>
                      <a:pt x="73" y="56"/>
                    </a:cubicBezTo>
                    <a:cubicBezTo>
                      <a:pt x="74" y="57"/>
                      <a:pt x="74" y="58"/>
                      <a:pt x="73" y="59"/>
                    </a:cubicBezTo>
                    <a:cubicBezTo>
                      <a:pt x="72" y="59"/>
                      <a:pt x="72" y="59"/>
                      <a:pt x="72" y="59"/>
                    </a:cubicBezTo>
                    <a:cubicBezTo>
                      <a:pt x="72" y="59"/>
                      <a:pt x="72" y="59"/>
                      <a:pt x="72" y="59"/>
                    </a:cubicBezTo>
                    <a:cubicBezTo>
                      <a:pt x="51" y="65"/>
                      <a:pt x="51" y="65"/>
                      <a:pt x="51" y="65"/>
                    </a:cubicBezTo>
                    <a:cubicBezTo>
                      <a:pt x="39" y="81"/>
                      <a:pt x="39" y="81"/>
                      <a:pt x="39" y="81"/>
                    </a:cubicBezTo>
                    <a:cubicBezTo>
                      <a:pt x="38" y="82"/>
                      <a:pt x="37" y="83"/>
                      <a:pt x="36" y="82"/>
                    </a:cubicBezTo>
                    <a:cubicBezTo>
                      <a:pt x="36" y="75"/>
                      <a:pt x="36" y="75"/>
                      <a:pt x="36" y="75"/>
                    </a:cubicBezTo>
                    <a:cubicBezTo>
                      <a:pt x="37" y="76"/>
                      <a:pt x="37" y="76"/>
                      <a:pt x="37" y="76"/>
                    </a:cubicBezTo>
                    <a:cubicBezTo>
                      <a:pt x="48" y="61"/>
                      <a:pt x="48" y="61"/>
                      <a:pt x="48" y="61"/>
                    </a:cubicBezTo>
                    <a:cubicBezTo>
                      <a:pt x="48" y="61"/>
                      <a:pt x="49" y="60"/>
                      <a:pt x="49" y="60"/>
                    </a:cubicBezTo>
                    <a:cubicBezTo>
                      <a:pt x="67" y="56"/>
                      <a:pt x="67" y="56"/>
                      <a:pt x="67" y="56"/>
                    </a:cubicBezTo>
                    <a:cubicBezTo>
                      <a:pt x="65" y="52"/>
                      <a:pt x="65" y="52"/>
                      <a:pt x="65" y="52"/>
                    </a:cubicBezTo>
                    <a:cubicBezTo>
                      <a:pt x="51" y="52"/>
                      <a:pt x="51" y="52"/>
                      <a:pt x="51" y="52"/>
                    </a:cubicBezTo>
                    <a:cubicBezTo>
                      <a:pt x="50" y="52"/>
                      <a:pt x="49" y="51"/>
                      <a:pt x="49" y="51"/>
                    </a:cubicBezTo>
                    <a:cubicBezTo>
                      <a:pt x="40" y="37"/>
                      <a:pt x="40" y="37"/>
                      <a:pt x="40" y="37"/>
                    </a:cubicBezTo>
                    <a:cubicBezTo>
                      <a:pt x="40" y="37"/>
                      <a:pt x="40" y="37"/>
                      <a:pt x="40" y="37"/>
                    </a:cubicBezTo>
                    <a:cubicBezTo>
                      <a:pt x="39" y="36"/>
                      <a:pt x="40" y="34"/>
                      <a:pt x="41" y="34"/>
                    </a:cubicBezTo>
                    <a:cubicBezTo>
                      <a:pt x="66" y="23"/>
                      <a:pt x="66" y="23"/>
                      <a:pt x="66" y="23"/>
                    </a:cubicBezTo>
                    <a:cubicBezTo>
                      <a:pt x="64" y="20"/>
                      <a:pt x="64" y="20"/>
                      <a:pt x="64" y="20"/>
                    </a:cubicBezTo>
                    <a:cubicBezTo>
                      <a:pt x="36" y="25"/>
                      <a:pt x="36" y="25"/>
                      <a:pt x="36" y="25"/>
                    </a:cubicBezTo>
                    <a:cubicBezTo>
                      <a:pt x="36" y="20"/>
                      <a:pt x="36" y="20"/>
                      <a:pt x="36" y="20"/>
                    </a:cubicBezTo>
                    <a:close/>
                    <a:moveTo>
                      <a:pt x="36" y="68"/>
                    </a:moveTo>
                    <a:cubicBezTo>
                      <a:pt x="39" y="60"/>
                      <a:pt x="39" y="60"/>
                      <a:pt x="39" y="60"/>
                    </a:cubicBezTo>
                    <a:cubicBezTo>
                      <a:pt x="40" y="59"/>
                      <a:pt x="39" y="58"/>
                      <a:pt x="39" y="58"/>
                    </a:cubicBezTo>
                    <a:cubicBezTo>
                      <a:pt x="36" y="53"/>
                      <a:pt x="36" y="53"/>
                      <a:pt x="36" y="53"/>
                    </a:cubicBezTo>
                    <a:lnTo>
                      <a:pt x="36" y="68"/>
                    </a:lnTo>
                    <a:close/>
                    <a:moveTo>
                      <a:pt x="9" y="2"/>
                    </a:moveTo>
                    <a:cubicBezTo>
                      <a:pt x="12" y="0"/>
                      <a:pt x="17" y="2"/>
                      <a:pt x="21" y="4"/>
                    </a:cubicBezTo>
                    <a:cubicBezTo>
                      <a:pt x="24" y="7"/>
                      <a:pt x="27" y="10"/>
                      <a:pt x="29" y="12"/>
                    </a:cubicBezTo>
                    <a:cubicBezTo>
                      <a:pt x="29" y="12"/>
                      <a:pt x="29" y="12"/>
                      <a:pt x="29" y="12"/>
                    </a:cubicBezTo>
                    <a:cubicBezTo>
                      <a:pt x="35" y="21"/>
                      <a:pt x="35" y="21"/>
                      <a:pt x="35" y="21"/>
                    </a:cubicBezTo>
                    <a:cubicBezTo>
                      <a:pt x="36" y="20"/>
                      <a:pt x="36" y="20"/>
                      <a:pt x="36" y="20"/>
                    </a:cubicBezTo>
                    <a:cubicBezTo>
                      <a:pt x="36" y="25"/>
                      <a:pt x="36" y="25"/>
                      <a:pt x="36" y="25"/>
                    </a:cubicBezTo>
                    <a:cubicBezTo>
                      <a:pt x="34" y="26"/>
                      <a:pt x="34" y="26"/>
                      <a:pt x="34" y="26"/>
                    </a:cubicBezTo>
                    <a:cubicBezTo>
                      <a:pt x="33" y="26"/>
                      <a:pt x="32" y="25"/>
                      <a:pt x="32" y="25"/>
                    </a:cubicBezTo>
                    <a:cubicBezTo>
                      <a:pt x="25" y="15"/>
                      <a:pt x="25" y="15"/>
                      <a:pt x="25" y="15"/>
                    </a:cubicBezTo>
                    <a:cubicBezTo>
                      <a:pt x="25" y="15"/>
                      <a:pt x="25" y="15"/>
                      <a:pt x="25" y="15"/>
                    </a:cubicBezTo>
                    <a:cubicBezTo>
                      <a:pt x="24" y="13"/>
                      <a:pt x="21" y="10"/>
                      <a:pt x="18" y="8"/>
                    </a:cubicBezTo>
                    <a:cubicBezTo>
                      <a:pt x="16" y="7"/>
                      <a:pt x="13" y="6"/>
                      <a:pt x="12" y="6"/>
                    </a:cubicBezTo>
                    <a:cubicBezTo>
                      <a:pt x="11" y="7"/>
                      <a:pt x="11" y="10"/>
                      <a:pt x="12" y="13"/>
                    </a:cubicBezTo>
                    <a:cubicBezTo>
                      <a:pt x="13" y="16"/>
                      <a:pt x="14" y="20"/>
                      <a:pt x="15" y="21"/>
                    </a:cubicBezTo>
                    <a:cubicBezTo>
                      <a:pt x="15" y="22"/>
                      <a:pt x="15" y="22"/>
                      <a:pt x="15" y="22"/>
                    </a:cubicBezTo>
                    <a:cubicBezTo>
                      <a:pt x="22" y="31"/>
                      <a:pt x="22" y="31"/>
                      <a:pt x="22" y="31"/>
                    </a:cubicBezTo>
                    <a:cubicBezTo>
                      <a:pt x="22" y="32"/>
                      <a:pt x="22" y="33"/>
                      <a:pt x="22" y="34"/>
                    </a:cubicBezTo>
                    <a:cubicBezTo>
                      <a:pt x="5" y="59"/>
                      <a:pt x="5" y="59"/>
                      <a:pt x="5" y="59"/>
                    </a:cubicBezTo>
                    <a:cubicBezTo>
                      <a:pt x="7" y="62"/>
                      <a:pt x="7" y="62"/>
                      <a:pt x="7" y="62"/>
                    </a:cubicBezTo>
                    <a:cubicBezTo>
                      <a:pt x="26" y="44"/>
                      <a:pt x="26" y="44"/>
                      <a:pt x="26" y="44"/>
                    </a:cubicBezTo>
                    <a:cubicBezTo>
                      <a:pt x="26" y="43"/>
                      <a:pt x="26" y="43"/>
                      <a:pt x="27" y="43"/>
                    </a:cubicBezTo>
                    <a:cubicBezTo>
                      <a:pt x="28" y="42"/>
                      <a:pt x="29" y="43"/>
                      <a:pt x="30" y="44"/>
                    </a:cubicBezTo>
                    <a:cubicBezTo>
                      <a:pt x="36" y="53"/>
                      <a:pt x="36" y="53"/>
                      <a:pt x="36" y="53"/>
                    </a:cubicBezTo>
                    <a:cubicBezTo>
                      <a:pt x="36" y="68"/>
                      <a:pt x="36" y="68"/>
                      <a:pt x="36" y="68"/>
                    </a:cubicBezTo>
                    <a:cubicBezTo>
                      <a:pt x="35" y="73"/>
                      <a:pt x="35" y="73"/>
                      <a:pt x="35" y="73"/>
                    </a:cubicBezTo>
                    <a:cubicBezTo>
                      <a:pt x="36" y="75"/>
                      <a:pt x="36" y="75"/>
                      <a:pt x="36" y="75"/>
                    </a:cubicBezTo>
                    <a:cubicBezTo>
                      <a:pt x="36" y="82"/>
                      <a:pt x="36" y="82"/>
                      <a:pt x="36" y="82"/>
                    </a:cubicBezTo>
                    <a:cubicBezTo>
                      <a:pt x="36" y="82"/>
                      <a:pt x="35" y="82"/>
                      <a:pt x="35" y="82"/>
                    </a:cubicBezTo>
                    <a:cubicBezTo>
                      <a:pt x="35" y="82"/>
                      <a:pt x="35" y="82"/>
                      <a:pt x="35" y="81"/>
                    </a:cubicBezTo>
                    <a:cubicBezTo>
                      <a:pt x="35" y="81"/>
                      <a:pt x="35" y="81"/>
                      <a:pt x="35" y="81"/>
                    </a:cubicBezTo>
                    <a:cubicBezTo>
                      <a:pt x="30" y="74"/>
                      <a:pt x="30" y="74"/>
                      <a:pt x="30" y="74"/>
                    </a:cubicBezTo>
                    <a:cubicBezTo>
                      <a:pt x="30" y="74"/>
                      <a:pt x="30" y="73"/>
                      <a:pt x="30" y="72"/>
                    </a:cubicBezTo>
                    <a:cubicBezTo>
                      <a:pt x="30" y="72"/>
                      <a:pt x="30" y="72"/>
                      <a:pt x="30" y="72"/>
                    </a:cubicBezTo>
                    <a:cubicBezTo>
                      <a:pt x="34" y="59"/>
                      <a:pt x="34" y="59"/>
                      <a:pt x="34" y="59"/>
                    </a:cubicBezTo>
                    <a:cubicBezTo>
                      <a:pt x="28" y="49"/>
                      <a:pt x="28" y="49"/>
                      <a:pt x="28" y="49"/>
                    </a:cubicBezTo>
                    <a:cubicBezTo>
                      <a:pt x="9" y="68"/>
                      <a:pt x="9" y="68"/>
                      <a:pt x="9" y="68"/>
                    </a:cubicBezTo>
                    <a:cubicBezTo>
                      <a:pt x="8" y="69"/>
                      <a:pt x="6" y="69"/>
                      <a:pt x="5" y="68"/>
                    </a:cubicBezTo>
                    <a:cubicBezTo>
                      <a:pt x="5" y="67"/>
                      <a:pt x="5" y="67"/>
                      <a:pt x="5" y="67"/>
                    </a:cubicBezTo>
                    <a:cubicBezTo>
                      <a:pt x="5" y="67"/>
                      <a:pt x="5" y="67"/>
                      <a:pt x="5" y="67"/>
                    </a:cubicBezTo>
                    <a:cubicBezTo>
                      <a:pt x="0" y="60"/>
                      <a:pt x="0" y="60"/>
                      <a:pt x="0" y="60"/>
                    </a:cubicBezTo>
                    <a:cubicBezTo>
                      <a:pt x="0" y="60"/>
                      <a:pt x="0" y="58"/>
                      <a:pt x="0" y="58"/>
                    </a:cubicBezTo>
                    <a:cubicBezTo>
                      <a:pt x="0" y="58"/>
                      <a:pt x="0" y="58"/>
                      <a:pt x="0" y="58"/>
                    </a:cubicBezTo>
                    <a:cubicBezTo>
                      <a:pt x="17" y="33"/>
                      <a:pt x="17" y="33"/>
                      <a:pt x="17" y="33"/>
                    </a:cubicBezTo>
                    <a:cubicBezTo>
                      <a:pt x="11" y="24"/>
                      <a:pt x="11" y="24"/>
                      <a:pt x="11" y="24"/>
                    </a:cubicBezTo>
                    <a:cubicBezTo>
                      <a:pt x="11" y="24"/>
                      <a:pt x="11" y="24"/>
                      <a:pt x="11" y="24"/>
                    </a:cubicBezTo>
                    <a:cubicBezTo>
                      <a:pt x="10" y="22"/>
                      <a:pt x="8" y="18"/>
                      <a:pt x="7" y="13"/>
                    </a:cubicBezTo>
                    <a:cubicBezTo>
                      <a:pt x="6" y="9"/>
                      <a:pt x="7" y="4"/>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4" name="Freeform 284"/>
              <p:cNvSpPr>
                <a:spLocks noEditPoints="1"/>
              </p:cNvSpPr>
              <p:nvPr/>
            </p:nvSpPr>
            <p:spPr bwMode="auto">
              <a:xfrm>
                <a:off x="7699387" y="4202138"/>
                <a:ext cx="79375" cy="214315"/>
              </a:xfrm>
              <a:custGeom>
                <a:avLst/>
                <a:gdLst>
                  <a:gd name="T0" fmla="*/ 19 w 35"/>
                  <a:gd name="T1" fmla="*/ 90 h 95"/>
                  <a:gd name="T2" fmla="*/ 21 w 35"/>
                  <a:gd name="T3" fmla="*/ 42 h 95"/>
                  <a:gd name="T4" fmla="*/ 28 w 35"/>
                  <a:gd name="T5" fmla="*/ 33 h 95"/>
                  <a:gd name="T6" fmla="*/ 30 w 35"/>
                  <a:gd name="T7" fmla="*/ 29 h 95"/>
                  <a:gd name="T8" fmla="*/ 28 w 35"/>
                  <a:gd name="T9" fmla="*/ 15 h 95"/>
                  <a:gd name="T10" fmla="*/ 27 w 35"/>
                  <a:gd name="T11" fmla="*/ 14 h 95"/>
                  <a:gd name="T12" fmla="*/ 27 w 35"/>
                  <a:gd name="T13" fmla="*/ 13 h 95"/>
                  <a:gd name="T14" fmla="*/ 26 w 35"/>
                  <a:gd name="T15" fmla="*/ 10 h 95"/>
                  <a:gd name="T16" fmla="*/ 25 w 35"/>
                  <a:gd name="T17" fmla="*/ 26 h 95"/>
                  <a:gd name="T18" fmla="*/ 25 w 35"/>
                  <a:gd name="T19" fmla="*/ 26 h 95"/>
                  <a:gd name="T20" fmla="*/ 19 w 35"/>
                  <a:gd name="T21" fmla="*/ 24 h 95"/>
                  <a:gd name="T22" fmla="*/ 17 w 35"/>
                  <a:gd name="T23" fmla="*/ 5 h 95"/>
                  <a:gd name="T24" fmla="*/ 20 w 35"/>
                  <a:gd name="T25" fmla="*/ 0 h 95"/>
                  <a:gd name="T26" fmla="*/ 21 w 35"/>
                  <a:gd name="T27" fmla="*/ 1 h 95"/>
                  <a:gd name="T28" fmla="*/ 31 w 35"/>
                  <a:gd name="T29" fmla="*/ 11 h 95"/>
                  <a:gd name="T30" fmla="*/ 32 w 35"/>
                  <a:gd name="T31" fmla="*/ 12 h 95"/>
                  <a:gd name="T32" fmla="*/ 32 w 35"/>
                  <a:gd name="T33" fmla="*/ 14 h 95"/>
                  <a:gd name="T34" fmla="*/ 35 w 35"/>
                  <a:gd name="T35" fmla="*/ 30 h 95"/>
                  <a:gd name="T36" fmla="*/ 33 w 35"/>
                  <a:gd name="T37" fmla="*/ 35 h 95"/>
                  <a:gd name="T38" fmla="*/ 24 w 35"/>
                  <a:gd name="T39" fmla="*/ 45 h 95"/>
                  <a:gd name="T40" fmla="*/ 22 w 35"/>
                  <a:gd name="T41" fmla="*/ 95 h 95"/>
                  <a:gd name="T42" fmla="*/ 17 w 35"/>
                  <a:gd name="T43" fmla="*/ 90 h 95"/>
                  <a:gd name="T44" fmla="*/ 7 w 35"/>
                  <a:gd name="T45" fmla="*/ 15 h 95"/>
                  <a:gd name="T46" fmla="*/ 5 w 35"/>
                  <a:gd name="T47" fmla="*/ 29 h 95"/>
                  <a:gd name="T48" fmla="*/ 10 w 35"/>
                  <a:gd name="T49" fmla="*/ 38 h 95"/>
                  <a:gd name="T50" fmla="*/ 15 w 35"/>
                  <a:gd name="T51" fmla="*/ 44 h 95"/>
                  <a:gd name="T52" fmla="*/ 15 w 35"/>
                  <a:gd name="T53" fmla="*/ 90 h 95"/>
                  <a:gd name="T54" fmla="*/ 17 w 35"/>
                  <a:gd name="T55" fmla="*/ 95 h 95"/>
                  <a:gd name="T56" fmla="*/ 11 w 35"/>
                  <a:gd name="T57" fmla="*/ 93 h 95"/>
                  <a:gd name="T58" fmla="*/ 7 w 35"/>
                  <a:gd name="T59" fmla="*/ 42 h 95"/>
                  <a:gd name="T60" fmla="*/ 0 w 35"/>
                  <a:gd name="T61" fmla="*/ 30 h 95"/>
                  <a:gd name="T62" fmla="*/ 3 w 35"/>
                  <a:gd name="T63" fmla="*/ 14 h 95"/>
                  <a:gd name="T64" fmla="*/ 3 w 35"/>
                  <a:gd name="T65" fmla="*/ 12 h 95"/>
                  <a:gd name="T66" fmla="*/ 3 w 35"/>
                  <a:gd name="T67" fmla="*/ 12 h 95"/>
                  <a:gd name="T68" fmla="*/ 12 w 35"/>
                  <a:gd name="T69" fmla="*/ 0 h 95"/>
                  <a:gd name="T70" fmla="*/ 14 w 35"/>
                  <a:gd name="T71" fmla="*/ 1 h 95"/>
                  <a:gd name="T72" fmla="*/ 17 w 35"/>
                  <a:gd name="T73" fmla="*/ 0 h 95"/>
                  <a:gd name="T74" fmla="*/ 17 w 35"/>
                  <a:gd name="T75" fmla="*/ 5 h 95"/>
                  <a:gd name="T76" fmla="*/ 13 w 35"/>
                  <a:gd name="T77" fmla="*/ 26 h 95"/>
                  <a:gd name="T78" fmla="*/ 10 w 35"/>
                  <a:gd name="T79" fmla="*/ 26 h 95"/>
                  <a:gd name="T80" fmla="*/ 8 w 35"/>
                  <a:gd name="T81" fmla="*/ 23 h 95"/>
                  <a:gd name="T82" fmla="*/ 8 w 35"/>
                  <a:gd name="T83" fmla="*/ 13 h 95"/>
                  <a:gd name="T84" fmla="*/ 8 w 35"/>
                  <a:gd name="T85"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 h="95">
                    <a:moveTo>
                      <a:pt x="17" y="90"/>
                    </a:moveTo>
                    <a:cubicBezTo>
                      <a:pt x="19" y="90"/>
                      <a:pt x="19" y="90"/>
                      <a:pt x="19" y="90"/>
                    </a:cubicBezTo>
                    <a:cubicBezTo>
                      <a:pt x="19" y="44"/>
                      <a:pt x="19" y="44"/>
                      <a:pt x="19" y="44"/>
                    </a:cubicBezTo>
                    <a:cubicBezTo>
                      <a:pt x="19" y="43"/>
                      <a:pt x="20" y="42"/>
                      <a:pt x="21" y="42"/>
                    </a:cubicBezTo>
                    <a:cubicBezTo>
                      <a:pt x="22" y="41"/>
                      <a:pt x="23" y="40"/>
                      <a:pt x="24" y="38"/>
                    </a:cubicBezTo>
                    <a:cubicBezTo>
                      <a:pt x="26" y="37"/>
                      <a:pt x="27" y="34"/>
                      <a:pt x="28" y="33"/>
                    </a:cubicBezTo>
                    <a:cubicBezTo>
                      <a:pt x="28" y="33"/>
                      <a:pt x="28" y="33"/>
                      <a:pt x="28" y="33"/>
                    </a:cubicBezTo>
                    <a:cubicBezTo>
                      <a:pt x="29" y="31"/>
                      <a:pt x="30" y="30"/>
                      <a:pt x="30" y="29"/>
                    </a:cubicBezTo>
                    <a:cubicBezTo>
                      <a:pt x="30" y="28"/>
                      <a:pt x="30" y="26"/>
                      <a:pt x="30" y="25"/>
                    </a:cubicBezTo>
                    <a:cubicBezTo>
                      <a:pt x="30" y="22"/>
                      <a:pt x="29" y="18"/>
                      <a:pt x="28" y="15"/>
                    </a:cubicBezTo>
                    <a:cubicBezTo>
                      <a:pt x="27" y="14"/>
                      <a:pt x="27" y="14"/>
                      <a:pt x="27" y="14"/>
                    </a:cubicBezTo>
                    <a:cubicBezTo>
                      <a:pt x="27" y="14"/>
                      <a:pt x="27" y="14"/>
                      <a:pt x="27" y="14"/>
                    </a:cubicBezTo>
                    <a:cubicBezTo>
                      <a:pt x="27" y="13"/>
                      <a:pt x="27" y="13"/>
                      <a:pt x="27" y="13"/>
                    </a:cubicBezTo>
                    <a:cubicBezTo>
                      <a:pt x="27" y="13"/>
                      <a:pt x="27" y="13"/>
                      <a:pt x="27" y="13"/>
                    </a:cubicBezTo>
                    <a:cubicBezTo>
                      <a:pt x="27" y="13"/>
                      <a:pt x="27" y="13"/>
                      <a:pt x="27" y="13"/>
                    </a:cubicBezTo>
                    <a:cubicBezTo>
                      <a:pt x="26" y="12"/>
                      <a:pt x="26" y="11"/>
                      <a:pt x="26" y="10"/>
                    </a:cubicBezTo>
                    <a:cubicBezTo>
                      <a:pt x="27" y="24"/>
                      <a:pt x="27" y="24"/>
                      <a:pt x="27" y="24"/>
                    </a:cubicBezTo>
                    <a:cubicBezTo>
                      <a:pt x="27" y="25"/>
                      <a:pt x="26" y="26"/>
                      <a:pt x="25" y="26"/>
                    </a:cubicBezTo>
                    <a:cubicBezTo>
                      <a:pt x="25" y="26"/>
                      <a:pt x="25" y="26"/>
                      <a:pt x="25" y="26"/>
                    </a:cubicBezTo>
                    <a:cubicBezTo>
                      <a:pt x="25" y="26"/>
                      <a:pt x="25" y="26"/>
                      <a:pt x="25" y="26"/>
                    </a:cubicBezTo>
                    <a:cubicBezTo>
                      <a:pt x="22" y="26"/>
                      <a:pt x="22" y="26"/>
                      <a:pt x="22" y="26"/>
                    </a:cubicBezTo>
                    <a:cubicBezTo>
                      <a:pt x="21" y="26"/>
                      <a:pt x="20" y="25"/>
                      <a:pt x="19" y="24"/>
                    </a:cubicBezTo>
                    <a:cubicBezTo>
                      <a:pt x="17" y="5"/>
                      <a:pt x="17" y="5"/>
                      <a:pt x="17" y="5"/>
                    </a:cubicBezTo>
                    <a:cubicBezTo>
                      <a:pt x="17" y="5"/>
                      <a:pt x="17" y="5"/>
                      <a:pt x="17" y="5"/>
                    </a:cubicBezTo>
                    <a:cubicBezTo>
                      <a:pt x="17" y="0"/>
                      <a:pt x="17" y="0"/>
                      <a:pt x="17" y="0"/>
                    </a:cubicBezTo>
                    <a:cubicBezTo>
                      <a:pt x="20" y="0"/>
                      <a:pt x="20" y="0"/>
                      <a:pt x="20" y="0"/>
                    </a:cubicBezTo>
                    <a:cubicBezTo>
                      <a:pt x="20" y="0"/>
                      <a:pt x="20" y="0"/>
                      <a:pt x="20" y="0"/>
                    </a:cubicBezTo>
                    <a:cubicBezTo>
                      <a:pt x="20" y="0"/>
                      <a:pt x="21" y="0"/>
                      <a:pt x="21" y="1"/>
                    </a:cubicBezTo>
                    <a:cubicBezTo>
                      <a:pt x="22" y="0"/>
                      <a:pt x="22" y="0"/>
                      <a:pt x="23" y="0"/>
                    </a:cubicBezTo>
                    <a:cubicBezTo>
                      <a:pt x="28" y="1"/>
                      <a:pt x="30" y="8"/>
                      <a:pt x="31" y="11"/>
                    </a:cubicBezTo>
                    <a:cubicBezTo>
                      <a:pt x="31" y="11"/>
                      <a:pt x="31" y="11"/>
                      <a:pt x="31" y="11"/>
                    </a:cubicBezTo>
                    <a:cubicBezTo>
                      <a:pt x="32" y="12"/>
                      <a:pt x="32" y="12"/>
                      <a:pt x="32" y="12"/>
                    </a:cubicBezTo>
                    <a:cubicBezTo>
                      <a:pt x="32" y="12"/>
                      <a:pt x="32" y="12"/>
                      <a:pt x="32" y="12"/>
                    </a:cubicBezTo>
                    <a:cubicBezTo>
                      <a:pt x="32" y="14"/>
                      <a:pt x="32" y="14"/>
                      <a:pt x="32" y="14"/>
                    </a:cubicBezTo>
                    <a:cubicBezTo>
                      <a:pt x="33" y="17"/>
                      <a:pt x="35" y="21"/>
                      <a:pt x="35" y="24"/>
                    </a:cubicBezTo>
                    <a:cubicBezTo>
                      <a:pt x="35" y="26"/>
                      <a:pt x="35" y="28"/>
                      <a:pt x="35" y="30"/>
                    </a:cubicBezTo>
                    <a:cubicBezTo>
                      <a:pt x="34" y="32"/>
                      <a:pt x="34" y="33"/>
                      <a:pt x="33" y="35"/>
                    </a:cubicBezTo>
                    <a:cubicBezTo>
                      <a:pt x="33" y="35"/>
                      <a:pt x="33" y="35"/>
                      <a:pt x="33" y="35"/>
                    </a:cubicBezTo>
                    <a:cubicBezTo>
                      <a:pt x="31" y="37"/>
                      <a:pt x="30" y="40"/>
                      <a:pt x="28" y="42"/>
                    </a:cubicBezTo>
                    <a:cubicBezTo>
                      <a:pt x="27" y="43"/>
                      <a:pt x="25" y="44"/>
                      <a:pt x="24" y="45"/>
                    </a:cubicBezTo>
                    <a:cubicBezTo>
                      <a:pt x="24" y="93"/>
                      <a:pt x="24" y="93"/>
                      <a:pt x="24" y="93"/>
                    </a:cubicBezTo>
                    <a:cubicBezTo>
                      <a:pt x="24" y="94"/>
                      <a:pt x="23" y="95"/>
                      <a:pt x="22" y="95"/>
                    </a:cubicBezTo>
                    <a:cubicBezTo>
                      <a:pt x="17" y="95"/>
                      <a:pt x="17" y="95"/>
                      <a:pt x="17" y="95"/>
                    </a:cubicBezTo>
                    <a:lnTo>
                      <a:pt x="17" y="90"/>
                    </a:lnTo>
                    <a:close/>
                    <a:moveTo>
                      <a:pt x="8" y="14"/>
                    </a:moveTo>
                    <a:cubicBezTo>
                      <a:pt x="7" y="15"/>
                      <a:pt x="7" y="15"/>
                      <a:pt x="7" y="15"/>
                    </a:cubicBezTo>
                    <a:cubicBezTo>
                      <a:pt x="6" y="18"/>
                      <a:pt x="5" y="22"/>
                      <a:pt x="5" y="25"/>
                    </a:cubicBezTo>
                    <a:cubicBezTo>
                      <a:pt x="4" y="26"/>
                      <a:pt x="4" y="28"/>
                      <a:pt x="5" y="29"/>
                    </a:cubicBezTo>
                    <a:cubicBezTo>
                      <a:pt x="5" y="30"/>
                      <a:pt x="6" y="31"/>
                      <a:pt x="6" y="33"/>
                    </a:cubicBezTo>
                    <a:cubicBezTo>
                      <a:pt x="7" y="34"/>
                      <a:pt x="9" y="37"/>
                      <a:pt x="10" y="38"/>
                    </a:cubicBezTo>
                    <a:cubicBezTo>
                      <a:pt x="12" y="40"/>
                      <a:pt x="13" y="41"/>
                      <a:pt x="14" y="42"/>
                    </a:cubicBezTo>
                    <a:cubicBezTo>
                      <a:pt x="15" y="42"/>
                      <a:pt x="15" y="43"/>
                      <a:pt x="15" y="44"/>
                    </a:cubicBezTo>
                    <a:cubicBezTo>
                      <a:pt x="15" y="44"/>
                      <a:pt x="15" y="44"/>
                      <a:pt x="15" y="44"/>
                    </a:cubicBezTo>
                    <a:cubicBezTo>
                      <a:pt x="15" y="90"/>
                      <a:pt x="15" y="90"/>
                      <a:pt x="15" y="90"/>
                    </a:cubicBezTo>
                    <a:cubicBezTo>
                      <a:pt x="17" y="90"/>
                      <a:pt x="17" y="90"/>
                      <a:pt x="17" y="90"/>
                    </a:cubicBezTo>
                    <a:cubicBezTo>
                      <a:pt x="17" y="95"/>
                      <a:pt x="17" y="95"/>
                      <a:pt x="17" y="95"/>
                    </a:cubicBezTo>
                    <a:cubicBezTo>
                      <a:pt x="13" y="95"/>
                      <a:pt x="13" y="95"/>
                      <a:pt x="13" y="95"/>
                    </a:cubicBezTo>
                    <a:cubicBezTo>
                      <a:pt x="12" y="95"/>
                      <a:pt x="11" y="94"/>
                      <a:pt x="11" y="93"/>
                    </a:cubicBezTo>
                    <a:cubicBezTo>
                      <a:pt x="11" y="45"/>
                      <a:pt x="11" y="45"/>
                      <a:pt x="11" y="45"/>
                    </a:cubicBezTo>
                    <a:cubicBezTo>
                      <a:pt x="9" y="44"/>
                      <a:pt x="8" y="43"/>
                      <a:pt x="7" y="42"/>
                    </a:cubicBezTo>
                    <a:cubicBezTo>
                      <a:pt x="5" y="39"/>
                      <a:pt x="3" y="37"/>
                      <a:pt x="2" y="35"/>
                    </a:cubicBezTo>
                    <a:cubicBezTo>
                      <a:pt x="1" y="33"/>
                      <a:pt x="1" y="32"/>
                      <a:pt x="0" y="30"/>
                    </a:cubicBezTo>
                    <a:cubicBezTo>
                      <a:pt x="0" y="28"/>
                      <a:pt x="0" y="26"/>
                      <a:pt x="0" y="24"/>
                    </a:cubicBezTo>
                    <a:cubicBezTo>
                      <a:pt x="0" y="21"/>
                      <a:pt x="1" y="17"/>
                      <a:pt x="3" y="14"/>
                    </a:cubicBezTo>
                    <a:cubicBezTo>
                      <a:pt x="3" y="12"/>
                      <a:pt x="3" y="12"/>
                      <a:pt x="3" y="12"/>
                    </a:cubicBezTo>
                    <a:cubicBezTo>
                      <a:pt x="3" y="12"/>
                      <a:pt x="3" y="12"/>
                      <a:pt x="3" y="12"/>
                    </a:cubicBezTo>
                    <a:cubicBezTo>
                      <a:pt x="3" y="12"/>
                      <a:pt x="3" y="12"/>
                      <a:pt x="3" y="12"/>
                    </a:cubicBezTo>
                    <a:cubicBezTo>
                      <a:pt x="3" y="12"/>
                      <a:pt x="3" y="12"/>
                      <a:pt x="3" y="12"/>
                    </a:cubicBezTo>
                    <a:cubicBezTo>
                      <a:pt x="5" y="8"/>
                      <a:pt x="7" y="1"/>
                      <a:pt x="12" y="0"/>
                    </a:cubicBezTo>
                    <a:cubicBezTo>
                      <a:pt x="12" y="0"/>
                      <a:pt x="12" y="0"/>
                      <a:pt x="12" y="0"/>
                    </a:cubicBezTo>
                    <a:cubicBezTo>
                      <a:pt x="12" y="0"/>
                      <a:pt x="12" y="0"/>
                      <a:pt x="13" y="0"/>
                    </a:cubicBezTo>
                    <a:cubicBezTo>
                      <a:pt x="13" y="0"/>
                      <a:pt x="13" y="1"/>
                      <a:pt x="14" y="1"/>
                    </a:cubicBezTo>
                    <a:cubicBezTo>
                      <a:pt x="14" y="0"/>
                      <a:pt x="15" y="0"/>
                      <a:pt x="15" y="0"/>
                    </a:cubicBezTo>
                    <a:cubicBezTo>
                      <a:pt x="17" y="0"/>
                      <a:pt x="17" y="0"/>
                      <a:pt x="17" y="0"/>
                    </a:cubicBezTo>
                    <a:cubicBezTo>
                      <a:pt x="17" y="5"/>
                      <a:pt x="17" y="5"/>
                      <a:pt x="17" y="5"/>
                    </a:cubicBezTo>
                    <a:cubicBezTo>
                      <a:pt x="17" y="5"/>
                      <a:pt x="17" y="5"/>
                      <a:pt x="17" y="5"/>
                    </a:cubicBezTo>
                    <a:cubicBezTo>
                      <a:pt x="15" y="24"/>
                      <a:pt x="15" y="24"/>
                      <a:pt x="15" y="24"/>
                    </a:cubicBezTo>
                    <a:cubicBezTo>
                      <a:pt x="15" y="25"/>
                      <a:pt x="14" y="26"/>
                      <a:pt x="13" y="26"/>
                    </a:cubicBezTo>
                    <a:cubicBezTo>
                      <a:pt x="13" y="26"/>
                      <a:pt x="13" y="26"/>
                      <a:pt x="13" y="26"/>
                    </a:cubicBezTo>
                    <a:cubicBezTo>
                      <a:pt x="10" y="26"/>
                      <a:pt x="10" y="26"/>
                      <a:pt x="10" y="26"/>
                    </a:cubicBezTo>
                    <a:cubicBezTo>
                      <a:pt x="9" y="26"/>
                      <a:pt x="8" y="25"/>
                      <a:pt x="8" y="24"/>
                    </a:cubicBezTo>
                    <a:cubicBezTo>
                      <a:pt x="8" y="24"/>
                      <a:pt x="8" y="24"/>
                      <a:pt x="8" y="23"/>
                    </a:cubicBezTo>
                    <a:cubicBezTo>
                      <a:pt x="9" y="10"/>
                      <a:pt x="9" y="10"/>
                      <a:pt x="9" y="10"/>
                    </a:cubicBezTo>
                    <a:cubicBezTo>
                      <a:pt x="9" y="11"/>
                      <a:pt x="8" y="12"/>
                      <a:pt x="8" y="13"/>
                    </a:cubicBezTo>
                    <a:cubicBezTo>
                      <a:pt x="8" y="13"/>
                      <a:pt x="8" y="13"/>
                      <a:pt x="8" y="13"/>
                    </a:cubicBezTo>
                    <a:cubicBezTo>
                      <a:pt x="8" y="14"/>
                      <a:pt x="8" y="14"/>
                      <a:pt x="8" y="14"/>
                    </a:cubicBezTo>
                    <a:cubicBezTo>
                      <a:pt x="8" y="14"/>
                      <a:pt x="8" y="14"/>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5" name="Freeform 286"/>
              <p:cNvSpPr>
                <a:spLocks noEditPoints="1"/>
              </p:cNvSpPr>
              <p:nvPr/>
            </p:nvSpPr>
            <p:spPr bwMode="auto">
              <a:xfrm>
                <a:off x="5037145" y="249240"/>
                <a:ext cx="452439" cy="454028"/>
              </a:xfrm>
              <a:custGeom>
                <a:avLst/>
                <a:gdLst>
                  <a:gd name="T0" fmla="*/ 100 w 200"/>
                  <a:gd name="T1" fmla="*/ 196 h 201"/>
                  <a:gd name="T2" fmla="*/ 167 w 200"/>
                  <a:gd name="T3" fmla="*/ 168 h 201"/>
                  <a:gd name="T4" fmla="*/ 195 w 200"/>
                  <a:gd name="T5" fmla="*/ 100 h 201"/>
                  <a:gd name="T6" fmla="*/ 167 w 200"/>
                  <a:gd name="T7" fmla="*/ 33 h 201"/>
                  <a:gd name="T8" fmla="*/ 100 w 200"/>
                  <a:gd name="T9" fmla="*/ 5 h 201"/>
                  <a:gd name="T10" fmla="*/ 100 w 200"/>
                  <a:gd name="T11" fmla="*/ 0 h 201"/>
                  <a:gd name="T12" fmla="*/ 171 w 200"/>
                  <a:gd name="T13" fmla="*/ 29 h 201"/>
                  <a:gd name="T14" fmla="*/ 200 w 200"/>
                  <a:gd name="T15" fmla="*/ 100 h 201"/>
                  <a:gd name="T16" fmla="*/ 171 w 200"/>
                  <a:gd name="T17" fmla="*/ 171 h 201"/>
                  <a:gd name="T18" fmla="*/ 100 w 200"/>
                  <a:gd name="T19" fmla="*/ 201 h 201"/>
                  <a:gd name="T20" fmla="*/ 100 w 200"/>
                  <a:gd name="T21" fmla="*/ 196 h 201"/>
                  <a:gd name="T22" fmla="*/ 100 w 200"/>
                  <a:gd name="T23" fmla="*/ 131 h 201"/>
                  <a:gd name="T24" fmla="*/ 121 w 200"/>
                  <a:gd name="T25" fmla="*/ 122 h 201"/>
                  <a:gd name="T26" fmla="*/ 122 w 200"/>
                  <a:gd name="T27" fmla="*/ 122 h 201"/>
                  <a:gd name="T28" fmla="*/ 131 w 200"/>
                  <a:gd name="T29" fmla="*/ 100 h 201"/>
                  <a:gd name="T30" fmla="*/ 122 w 200"/>
                  <a:gd name="T31" fmla="*/ 79 h 201"/>
                  <a:gd name="T32" fmla="*/ 122 w 200"/>
                  <a:gd name="T33" fmla="*/ 79 h 201"/>
                  <a:gd name="T34" fmla="*/ 122 w 200"/>
                  <a:gd name="T35" fmla="*/ 79 h 201"/>
                  <a:gd name="T36" fmla="*/ 100 w 200"/>
                  <a:gd name="T37" fmla="*/ 70 h 201"/>
                  <a:gd name="T38" fmla="*/ 100 w 200"/>
                  <a:gd name="T39" fmla="*/ 75 h 201"/>
                  <a:gd name="T40" fmla="*/ 118 w 200"/>
                  <a:gd name="T41" fmla="*/ 82 h 201"/>
                  <a:gd name="T42" fmla="*/ 118 w 200"/>
                  <a:gd name="T43" fmla="*/ 82 h 201"/>
                  <a:gd name="T44" fmla="*/ 126 w 200"/>
                  <a:gd name="T45" fmla="*/ 100 h 201"/>
                  <a:gd name="T46" fmla="*/ 118 w 200"/>
                  <a:gd name="T47" fmla="*/ 119 h 201"/>
                  <a:gd name="T48" fmla="*/ 118 w 200"/>
                  <a:gd name="T49" fmla="*/ 119 h 201"/>
                  <a:gd name="T50" fmla="*/ 100 w 200"/>
                  <a:gd name="T51" fmla="*/ 126 h 201"/>
                  <a:gd name="T52" fmla="*/ 100 w 200"/>
                  <a:gd name="T53" fmla="*/ 131 h 201"/>
                  <a:gd name="T54" fmla="*/ 100 w 200"/>
                  <a:gd name="T55" fmla="*/ 5 h 201"/>
                  <a:gd name="T56" fmla="*/ 32 w 200"/>
                  <a:gd name="T57" fmla="*/ 33 h 201"/>
                  <a:gd name="T58" fmla="*/ 4 w 200"/>
                  <a:gd name="T59" fmla="*/ 100 h 201"/>
                  <a:gd name="T60" fmla="*/ 32 w 200"/>
                  <a:gd name="T61" fmla="*/ 168 h 201"/>
                  <a:gd name="T62" fmla="*/ 100 w 200"/>
                  <a:gd name="T63" fmla="*/ 196 h 201"/>
                  <a:gd name="T64" fmla="*/ 100 w 200"/>
                  <a:gd name="T65" fmla="*/ 196 h 201"/>
                  <a:gd name="T66" fmla="*/ 100 w 200"/>
                  <a:gd name="T67" fmla="*/ 201 h 201"/>
                  <a:gd name="T68" fmla="*/ 100 w 200"/>
                  <a:gd name="T69" fmla="*/ 201 h 201"/>
                  <a:gd name="T70" fmla="*/ 29 w 200"/>
                  <a:gd name="T71" fmla="*/ 171 h 201"/>
                  <a:gd name="T72" fmla="*/ 0 w 200"/>
                  <a:gd name="T73" fmla="*/ 100 h 201"/>
                  <a:gd name="T74" fmla="*/ 29 w 200"/>
                  <a:gd name="T75" fmla="*/ 29 h 201"/>
                  <a:gd name="T76" fmla="*/ 100 w 200"/>
                  <a:gd name="T77" fmla="*/ 0 h 201"/>
                  <a:gd name="T78" fmla="*/ 100 w 200"/>
                  <a:gd name="T79" fmla="*/ 0 h 201"/>
                  <a:gd name="T80" fmla="*/ 100 w 200"/>
                  <a:gd name="T81" fmla="*/ 5 h 201"/>
                  <a:gd name="T82" fmla="*/ 100 w 200"/>
                  <a:gd name="T83" fmla="*/ 5 h 201"/>
                  <a:gd name="T84" fmla="*/ 100 w 200"/>
                  <a:gd name="T85" fmla="*/ 70 h 201"/>
                  <a:gd name="T86" fmla="*/ 100 w 200"/>
                  <a:gd name="T87" fmla="*/ 70 h 201"/>
                  <a:gd name="T88" fmla="*/ 78 w 200"/>
                  <a:gd name="T89" fmla="*/ 79 h 201"/>
                  <a:gd name="T90" fmla="*/ 69 w 200"/>
                  <a:gd name="T91" fmla="*/ 100 h 201"/>
                  <a:gd name="T92" fmla="*/ 78 w 200"/>
                  <a:gd name="T93" fmla="*/ 122 h 201"/>
                  <a:gd name="T94" fmla="*/ 78 w 200"/>
                  <a:gd name="T95" fmla="*/ 122 h 201"/>
                  <a:gd name="T96" fmla="*/ 100 w 200"/>
                  <a:gd name="T97" fmla="*/ 131 h 201"/>
                  <a:gd name="T98" fmla="*/ 100 w 200"/>
                  <a:gd name="T99" fmla="*/ 131 h 201"/>
                  <a:gd name="T100" fmla="*/ 100 w 200"/>
                  <a:gd name="T101" fmla="*/ 126 h 201"/>
                  <a:gd name="T102" fmla="*/ 100 w 200"/>
                  <a:gd name="T103" fmla="*/ 126 h 201"/>
                  <a:gd name="T104" fmla="*/ 82 w 200"/>
                  <a:gd name="T105" fmla="*/ 119 h 201"/>
                  <a:gd name="T106" fmla="*/ 82 w 200"/>
                  <a:gd name="T107" fmla="*/ 119 h 201"/>
                  <a:gd name="T108" fmla="*/ 82 w 200"/>
                  <a:gd name="T109" fmla="*/ 119 h 201"/>
                  <a:gd name="T110" fmla="*/ 74 w 200"/>
                  <a:gd name="T111" fmla="*/ 100 h 201"/>
                  <a:gd name="T112" fmla="*/ 82 w 200"/>
                  <a:gd name="T113" fmla="*/ 82 h 201"/>
                  <a:gd name="T114" fmla="*/ 100 w 200"/>
                  <a:gd name="T115" fmla="*/ 75 h 201"/>
                  <a:gd name="T116" fmla="*/ 100 w 200"/>
                  <a:gd name="T117" fmla="*/ 75 h 201"/>
                  <a:gd name="T118" fmla="*/ 100 w 200"/>
                  <a:gd name="T119" fmla="*/ 7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 h="201">
                    <a:moveTo>
                      <a:pt x="100" y="196"/>
                    </a:moveTo>
                    <a:cubicBezTo>
                      <a:pt x="126" y="196"/>
                      <a:pt x="150" y="185"/>
                      <a:pt x="167" y="168"/>
                    </a:cubicBezTo>
                    <a:cubicBezTo>
                      <a:pt x="185" y="151"/>
                      <a:pt x="195" y="127"/>
                      <a:pt x="195" y="100"/>
                    </a:cubicBezTo>
                    <a:cubicBezTo>
                      <a:pt x="195" y="74"/>
                      <a:pt x="185" y="50"/>
                      <a:pt x="167" y="33"/>
                    </a:cubicBezTo>
                    <a:cubicBezTo>
                      <a:pt x="150" y="16"/>
                      <a:pt x="126" y="5"/>
                      <a:pt x="100" y="5"/>
                    </a:cubicBezTo>
                    <a:cubicBezTo>
                      <a:pt x="100" y="0"/>
                      <a:pt x="100" y="0"/>
                      <a:pt x="100" y="0"/>
                    </a:cubicBezTo>
                    <a:cubicBezTo>
                      <a:pt x="128" y="0"/>
                      <a:pt x="153" y="11"/>
                      <a:pt x="171" y="29"/>
                    </a:cubicBezTo>
                    <a:cubicBezTo>
                      <a:pt x="189" y="48"/>
                      <a:pt x="200" y="73"/>
                      <a:pt x="200" y="100"/>
                    </a:cubicBezTo>
                    <a:cubicBezTo>
                      <a:pt x="200" y="128"/>
                      <a:pt x="189" y="153"/>
                      <a:pt x="171" y="171"/>
                    </a:cubicBezTo>
                    <a:cubicBezTo>
                      <a:pt x="153" y="189"/>
                      <a:pt x="128" y="201"/>
                      <a:pt x="100" y="201"/>
                    </a:cubicBezTo>
                    <a:cubicBezTo>
                      <a:pt x="100" y="196"/>
                      <a:pt x="100" y="196"/>
                      <a:pt x="100" y="196"/>
                    </a:cubicBezTo>
                    <a:close/>
                    <a:moveTo>
                      <a:pt x="100" y="131"/>
                    </a:moveTo>
                    <a:cubicBezTo>
                      <a:pt x="108" y="131"/>
                      <a:pt x="116" y="128"/>
                      <a:pt x="121" y="122"/>
                    </a:cubicBezTo>
                    <a:cubicBezTo>
                      <a:pt x="122" y="122"/>
                      <a:pt x="122" y="122"/>
                      <a:pt x="122" y="122"/>
                    </a:cubicBezTo>
                    <a:cubicBezTo>
                      <a:pt x="127" y="116"/>
                      <a:pt x="131" y="109"/>
                      <a:pt x="131" y="100"/>
                    </a:cubicBezTo>
                    <a:cubicBezTo>
                      <a:pt x="131" y="92"/>
                      <a:pt x="127" y="84"/>
                      <a:pt x="122" y="79"/>
                    </a:cubicBezTo>
                    <a:cubicBezTo>
                      <a:pt x="122" y="79"/>
                      <a:pt x="122" y="79"/>
                      <a:pt x="122" y="79"/>
                    </a:cubicBezTo>
                    <a:cubicBezTo>
                      <a:pt x="122" y="79"/>
                      <a:pt x="122" y="79"/>
                      <a:pt x="122" y="79"/>
                    </a:cubicBezTo>
                    <a:cubicBezTo>
                      <a:pt x="116" y="73"/>
                      <a:pt x="108" y="70"/>
                      <a:pt x="100" y="70"/>
                    </a:cubicBezTo>
                    <a:cubicBezTo>
                      <a:pt x="100" y="75"/>
                      <a:pt x="100" y="75"/>
                      <a:pt x="100" y="75"/>
                    </a:cubicBezTo>
                    <a:cubicBezTo>
                      <a:pt x="107" y="75"/>
                      <a:pt x="114" y="77"/>
                      <a:pt x="118" y="82"/>
                    </a:cubicBezTo>
                    <a:cubicBezTo>
                      <a:pt x="118" y="82"/>
                      <a:pt x="118" y="82"/>
                      <a:pt x="118" y="82"/>
                    </a:cubicBezTo>
                    <a:cubicBezTo>
                      <a:pt x="123" y="87"/>
                      <a:pt x="126" y="93"/>
                      <a:pt x="126" y="100"/>
                    </a:cubicBezTo>
                    <a:cubicBezTo>
                      <a:pt x="126" y="108"/>
                      <a:pt x="123" y="114"/>
                      <a:pt x="118" y="119"/>
                    </a:cubicBezTo>
                    <a:cubicBezTo>
                      <a:pt x="118" y="119"/>
                      <a:pt x="118" y="119"/>
                      <a:pt x="118" y="119"/>
                    </a:cubicBezTo>
                    <a:cubicBezTo>
                      <a:pt x="113" y="123"/>
                      <a:pt x="107" y="126"/>
                      <a:pt x="100" y="126"/>
                    </a:cubicBezTo>
                    <a:lnTo>
                      <a:pt x="100" y="131"/>
                    </a:lnTo>
                    <a:close/>
                    <a:moveTo>
                      <a:pt x="100" y="5"/>
                    </a:moveTo>
                    <a:cubicBezTo>
                      <a:pt x="74" y="5"/>
                      <a:pt x="50" y="16"/>
                      <a:pt x="32" y="33"/>
                    </a:cubicBezTo>
                    <a:cubicBezTo>
                      <a:pt x="15" y="50"/>
                      <a:pt x="4" y="74"/>
                      <a:pt x="4" y="100"/>
                    </a:cubicBezTo>
                    <a:cubicBezTo>
                      <a:pt x="4" y="127"/>
                      <a:pt x="15" y="151"/>
                      <a:pt x="32" y="168"/>
                    </a:cubicBezTo>
                    <a:cubicBezTo>
                      <a:pt x="50" y="185"/>
                      <a:pt x="74" y="196"/>
                      <a:pt x="100" y="196"/>
                    </a:cubicBezTo>
                    <a:cubicBezTo>
                      <a:pt x="100" y="196"/>
                      <a:pt x="100" y="196"/>
                      <a:pt x="100" y="196"/>
                    </a:cubicBezTo>
                    <a:cubicBezTo>
                      <a:pt x="100" y="201"/>
                      <a:pt x="100" y="201"/>
                      <a:pt x="100" y="201"/>
                    </a:cubicBezTo>
                    <a:cubicBezTo>
                      <a:pt x="100" y="201"/>
                      <a:pt x="100" y="201"/>
                      <a:pt x="100" y="201"/>
                    </a:cubicBezTo>
                    <a:cubicBezTo>
                      <a:pt x="72" y="201"/>
                      <a:pt x="47" y="189"/>
                      <a:pt x="29" y="171"/>
                    </a:cubicBezTo>
                    <a:cubicBezTo>
                      <a:pt x="11" y="153"/>
                      <a:pt x="0" y="128"/>
                      <a:pt x="0" y="100"/>
                    </a:cubicBezTo>
                    <a:cubicBezTo>
                      <a:pt x="0" y="73"/>
                      <a:pt x="11" y="48"/>
                      <a:pt x="29" y="29"/>
                    </a:cubicBezTo>
                    <a:cubicBezTo>
                      <a:pt x="47" y="11"/>
                      <a:pt x="72" y="0"/>
                      <a:pt x="100" y="0"/>
                    </a:cubicBezTo>
                    <a:cubicBezTo>
                      <a:pt x="100" y="0"/>
                      <a:pt x="100" y="0"/>
                      <a:pt x="100" y="0"/>
                    </a:cubicBezTo>
                    <a:cubicBezTo>
                      <a:pt x="100" y="5"/>
                      <a:pt x="100" y="5"/>
                      <a:pt x="100" y="5"/>
                    </a:cubicBezTo>
                    <a:cubicBezTo>
                      <a:pt x="100" y="5"/>
                      <a:pt x="100" y="5"/>
                      <a:pt x="100" y="5"/>
                    </a:cubicBezTo>
                    <a:close/>
                    <a:moveTo>
                      <a:pt x="100" y="70"/>
                    </a:moveTo>
                    <a:cubicBezTo>
                      <a:pt x="100" y="70"/>
                      <a:pt x="100" y="70"/>
                      <a:pt x="100" y="70"/>
                    </a:cubicBezTo>
                    <a:cubicBezTo>
                      <a:pt x="91" y="70"/>
                      <a:pt x="84" y="73"/>
                      <a:pt x="78" y="79"/>
                    </a:cubicBezTo>
                    <a:cubicBezTo>
                      <a:pt x="73" y="84"/>
                      <a:pt x="69" y="92"/>
                      <a:pt x="69" y="100"/>
                    </a:cubicBezTo>
                    <a:cubicBezTo>
                      <a:pt x="69" y="109"/>
                      <a:pt x="73" y="116"/>
                      <a:pt x="78" y="122"/>
                    </a:cubicBezTo>
                    <a:cubicBezTo>
                      <a:pt x="78" y="122"/>
                      <a:pt x="78" y="122"/>
                      <a:pt x="78" y="122"/>
                    </a:cubicBezTo>
                    <a:cubicBezTo>
                      <a:pt x="84" y="128"/>
                      <a:pt x="91" y="131"/>
                      <a:pt x="100" y="131"/>
                    </a:cubicBezTo>
                    <a:cubicBezTo>
                      <a:pt x="100" y="131"/>
                      <a:pt x="100" y="131"/>
                      <a:pt x="100" y="131"/>
                    </a:cubicBezTo>
                    <a:cubicBezTo>
                      <a:pt x="100" y="126"/>
                      <a:pt x="100" y="126"/>
                      <a:pt x="100" y="126"/>
                    </a:cubicBezTo>
                    <a:cubicBezTo>
                      <a:pt x="100" y="126"/>
                      <a:pt x="100" y="126"/>
                      <a:pt x="100" y="126"/>
                    </a:cubicBezTo>
                    <a:cubicBezTo>
                      <a:pt x="93" y="126"/>
                      <a:pt x="86" y="123"/>
                      <a:pt x="82" y="119"/>
                    </a:cubicBezTo>
                    <a:cubicBezTo>
                      <a:pt x="82" y="119"/>
                      <a:pt x="82" y="119"/>
                      <a:pt x="82" y="119"/>
                    </a:cubicBezTo>
                    <a:cubicBezTo>
                      <a:pt x="82" y="119"/>
                      <a:pt x="82" y="119"/>
                      <a:pt x="82" y="119"/>
                    </a:cubicBezTo>
                    <a:cubicBezTo>
                      <a:pt x="77" y="114"/>
                      <a:pt x="74" y="108"/>
                      <a:pt x="74" y="100"/>
                    </a:cubicBezTo>
                    <a:cubicBezTo>
                      <a:pt x="74" y="93"/>
                      <a:pt x="77" y="87"/>
                      <a:pt x="82" y="82"/>
                    </a:cubicBezTo>
                    <a:cubicBezTo>
                      <a:pt x="86" y="77"/>
                      <a:pt x="93" y="75"/>
                      <a:pt x="100" y="75"/>
                    </a:cubicBezTo>
                    <a:cubicBezTo>
                      <a:pt x="100" y="75"/>
                      <a:pt x="100" y="75"/>
                      <a:pt x="100" y="75"/>
                    </a:cubicBezTo>
                    <a:lnTo>
                      <a:pt x="10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6" name="Freeform 287"/>
              <p:cNvSpPr>
                <a:spLocks noEditPoints="1"/>
              </p:cNvSpPr>
              <p:nvPr/>
            </p:nvSpPr>
            <p:spPr bwMode="auto">
              <a:xfrm>
                <a:off x="5207008" y="417516"/>
                <a:ext cx="112714" cy="115889"/>
              </a:xfrm>
              <a:custGeom>
                <a:avLst/>
                <a:gdLst>
                  <a:gd name="T0" fmla="*/ 25 w 50"/>
                  <a:gd name="T1" fmla="*/ 46 h 51"/>
                  <a:gd name="T2" fmla="*/ 39 w 50"/>
                  <a:gd name="T3" fmla="*/ 40 h 51"/>
                  <a:gd name="T4" fmla="*/ 45 w 50"/>
                  <a:gd name="T5" fmla="*/ 25 h 51"/>
                  <a:gd name="T6" fmla="*/ 39 w 50"/>
                  <a:gd name="T7" fmla="*/ 11 h 51"/>
                  <a:gd name="T8" fmla="*/ 39 w 50"/>
                  <a:gd name="T9" fmla="*/ 11 h 51"/>
                  <a:gd name="T10" fmla="*/ 39 w 50"/>
                  <a:gd name="T11" fmla="*/ 11 h 51"/>
                  <a:gd name="T12" fmla="*/ 25 w 50"/>
                  <a:gd name="T13" fmla="*/ 5 h 51"/>
                  <a:gd name="T14" fmla="*/ 25 w 50"/>
                  <a:gd name="T15" fmla="*/ 0 h 51"/>
                  <a:gd name="T16" fmla="*/ 43 w 50"/>
                  <a:gd name="T17" fmla="*/ 8 h 51"/>
                  <a:gd name="T18" fmla="*/ 43 w 50"/>
                  <a:gd name="T19" fmla="*/ 8 h 51"/>
                  <a:gd name="T20" fmla="*/ 50 w 50"/>
                  <a:gd name="T21" fmla="*/ 25 h 51"/>
                  <a:gd name="T22" fmla="*/ 43 w 50"/>
                  <a:gd name="T23" fmla="*/ 43 h 51"/>
                  <a:gd name="T24" fmla="*/ 25 w 50"/>
                  <a:gd name="T25" fmla="*/ 51 h 51"/>
                  <a:gd name="T26" fmla="*/ 25 w 50"/>
                  <a:gd name="T27" fmla="*/ 46 h 51"/>
                  <a:gd name="T28" fmla="*/ 25 w 50"/>
                  <a:gd name="T29" fmla="*/ 44 h 51"/>
                  <a:gd name="T30" fmla="*/ 38 w 50"/>
                  <a:gd name="T31" fmla="*/ 38 h 51"/>
                  <a:gd name="T32" fmla="*/ 38 w 50"/>
                  <a:gd name="T33" fmla="*/ 38 h 51"/>
                  <a:gd name="T34" fmla="*/ 38 w 50"/>
                  <a:gd name="T35" fmla="*/ 38 h 51"/>
                  <a:gd name="T36" fmla="*/ 38 w 50"/>
                  <a:gd name="T37" fmla="*/ 38 h 51"/>
                  <a:gd name="T38" fmla="*/ 43 w 50"/>
                  <a:gd name="T39" fmla="*/ 25 h 51"/>
                  <a:gd name="T40" fmla="*/ 38 w 50"/>
                  <a:gd name="T41" fmla="*/ 12 h 51"/>
                  <a:gd name="T42" fmla="*/ 38 w 50"/>
                  <a:gd name="T43" fmla="*/ 12 h 51"/>
                  <a:gd name="T44" fmla="*/ 38 w 50"/>
                  <a:gd name="T45" fmla="*/ 12 h 51"/>
                  <a:gd name="T46" fmla="*/ 25 w 50"/>
                  <a:gd name="T47" fmla="*/ 7 h 51"/>
                  <a:gd name="T48" fmla="*/ 25 w 50"/>
                  <a:gd name="T49" fmla="*/ 12 h 51"/>
                  <a:gd name="T50" fmla="*/ 35 w 50"/>
                  <a:gd name="T51" fmla="*/ 16 h 51"/>
                  <a:gd name="T52" fmla="*/ 35 w 50"/>
                  <a:gd name="T53" fmla="*/ 16 h 51"/>
                  <a:gd name="T54" fmla="*/ 39 w 50"/>
                  <a:gd name="T55" fmla="*/ 25 h 51"/>
                  <a:gd name="T56" fmla="*/ 35 w 50"/>
                  <a:gd name="T57" fmla="*/ 35 h 51"/>
                  <a:gd name="T58" fmla="*/ 35 w 50"/>
                  <a:gd name="T59" fmla="*/ 35 h 51"/>
                  <a:gd name="T60" fmla="*/ 25 w 50"/>
                  <a:gd name="T61" fmla="*/ 39 h 51"/>
                  <a:gd name="T62" fmla="*/ 25 w 50"/>
                  <a:gd name="T63" fmla="*/ 44 h 51"/>
                  <a:gd name="T64" fmla="*/ 25 w 50"/>
                  <a:gd name="T65" fmla="*/ 5 h 51"/>
                  <a:gd name="T66" fmla="*/ 10 w 50"/>
                  <a:gd name="T67" fmla="*/ 11 h 51"/>
                  <a:gd name="T68" fmla="*/ 10 w 50"/>
                  <a:gd name="T69" fmla="*/ 11 h 51"/>
                  <a:gd name="T70" fmla="*/ 4 w 50"/>
                  <a:gd name="T71" fmla="*/ 25 h 51"/>
                  <a:gd name="T72" fmla="*/ 10 w 50"/>
                  <a:gd name="T73" fmla="*/ 40 h 51"/>
                  <a:gd name="T74" fmla="*/ 11 w 50"/>
                  <a:gd name="T75" fmla="*/ 40 h 51"/>
                  <a:gd name="T76" fmla="*/ 25 w 50"/>
                  <a:gd name="T77" fmla="*/ 46 h 51"/>
                  <a:gd name="T78" fmla="*/ 25 w 50"/>
                  <a:gd name="T79" fmla="*/ 51 h 51"/>
                  <a:gd name="T80" fmla="*/ 7 w 50"/>
                  <a:gd name="T81" fmla="*/ 43 h 51"/>
                  <a:gd name="T82" fmla="*/ 7 w 50"/>
                  <a:gd name="T83" fmla="*/ 43 h 51"/>
                  <a:gd name="T84" fmla="*/ 0 w 50"/>
                  <a:gd name="T85" fmla="*/ 25 h 51"/>
                  <a:gd name="T86" fmla="*/ 7 w 50"/>
                  <a:gd name="T87" fmla="*/ 8 h 51"/>
                  <a:gd name="T88" fmla="*/ 7 w 50"/>
                  <a:gd name="T89" fmla="*/ 8 h 51"/>
                  <a:gd name="T90" fmla="*/ 25 w 50"/>
                  <a:gd name="T91" fmla="*/ 0 h 51"/>
                  <a:gd name="T92" fmla="*/ 25 w 50"/>
                  <a:gd name="T93" fmla="*/ 5 h 51"/>
                  <a:gd name="T94" fmla="*/ 25 w 50"/>
                  <a:gd name="T95" fmla="*/ 7 h 51"/>
                  <a:gd name="T96" fmla="*/ 12 w 50"/>
                  <a:gd name="T97" fmla="*/ 12 h 51"/>
                  <a:gd name="T98" fmla="*/ 12 w 50"/>
                  <a:gd name="T99" fmla="*/ 12 h 51"/>
                  <a:gd name="T100" fmla="*/ 6 w 50"/>
                  <a:gd name="T101" fmla="*/ 25 h 51"/>
                  <a:gd name="T102" fmla="*/ 12 w 50"/>
                  <a:gd name="T103" fmla="*/ 38 h 51"/>
                  <a:gd name="T104" fmla="*/ 25 w 50"/>
                  <a:gd name="T105" fmla="*/ 44 h 51"/>
                  <a:gd name="T106" fmla="*/ 25 w 50"/>
                  <a:gd name="T107" fmla="*/ 39 h 51"/>
                  <a:gd name="T108" fmla="*/ 15 w 50"/>
                  <a:gd name="T109" fmla="*/ 35 h 51"/>
                  <a:gd name="T110" fmla="*/ 11 w 50"/>
                  <a:gd name="T111" fmla="*/ 25 h 51"/>
                  <a:gd name="T112" fmla="*/ 15 w 50"/>
                  <a:gd name="T113" fmla="*/ 16 h 51"/>
                  <a:gd name="T114" fmla="*/ 15 w 50"/>
                  <a:gd name="T115" fmla="*/ 16 h 51"/>
                  <a:gd name="T116" fmla="*/ 25 w 50"/>
                  <a:gd name="T117" fmla="*/ 12 h 51"/>
                  <a:gd name="T118" fmla="*/ 25 w 50"/>
                  <a:gd name="T119"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 h="51">
                    <a:moveTo>
                      <a:pt x="25" y="46"/>
                    </a:moveTo>
                    <a:cubicBezTo>
                      <a:pt x="31" y="46"/>
                      <a:pt x="36" y="43"/>
                      <a:pt x="39" y="40"/>
                    </a:cubicBezTo>
                    <a:cubicBezTo>
                      <a:pt x="43" y="36"/>
                      <a:pt x="45" y="31"/>
                      <a:pt x="45" y="25"/>
                    </a:cubicBezTo>
                    <a:cubicBezTo>
                      <a:pt x="45" y="20"/>
                      <a:pt x="43" y="15"/>
                      <a:pt x="39" y="11"/>
                    </a:cubicBezTo>
                    <a:cubicBezTo>
                      <a:pt x="39" y="11"/>
                      <a:pt x="39" y="11"/>
                      <a:pt x="39" y="11"/>
                    </a:cubicBezTo>
                    <a:cubicBezTo>
                      <a:pt x="39" y="11"/>
                      <a:pt x="39" y="11"/>
                      <a:pt x="39" y="11"/>
                    </a:cubicBezTo>
                    <a:cubicBezTo>
                      <a:pt x="36" y="7"/>
                      <a:pt x="31" y="5"/>
                      <a:pt x="25" y="5"/>
                    </a:cubicBezTo>
                    <a:cubicBezTo>
                      <a:pt x="25" y="0"/>
                      <a:pt x="25" y="0"/>
                      <a:pt x="25" y="0"/>
                    </a:cubicBezTo>
                    <a:cubicBezTo>
                      <a:pt x="32" y="0"/>
                      <a:pt x="38" y="3"/>
                      <a:pt x="43" y="8"/>
                    </a:cubicBezTo>
                    <a:cubicBezTo>
                      <a:pt x="43" y="8"/>
                      <a:pt x="43" y="8"/>
                      <a:pt x="43" y="8"/>
                    </a:cubicBezTo>
                    <a:cubicBezTo>
                      <a:pt x="47" y="12"/>
                      <a:pt x="50" y="18"/>
                      <a:pt x="50" y="25"/>
                    </a:cubicBezTo>
                    <a:cubicBezTo>
                      <a:pt x="50" y="32"/>
                      <a:pt x="47" y="39"/>
                      <a:pt x="43" y="43"/>
                    </a:cubicBezTo>
                    <a:cubicBezTo>
                      <a:pt x="38" y="48"/>
                      <a:pt x="32" y="51"/>
                      <a:pt x="25" y="51"/>
                    </a:cubicBezTo>
                    <a:cubicBezTo>
                      <a:pt x="25" y="46"/>
                      <a:pt x="25" y="46"/>
                      <a:pt x="25" y="46"/>
                    </a:cubicBezTo>
                    <a:close/>
                    <a:moveTo>
                      <a:pt x="25" y="44"/>
                    </a:moveTo>
                    <a:cubicBezTo>
                      <a:pt x="30" y="44"/>
                      <a:pt x="35" y="42"/>
                      <a:pt x="38" y="38"/>
                    </a:cubicBezTo>
                    <a:cubicBezTo>
                      <a:pt x="38" y="38"/>
                      <a:pt x="38" y="38"/>
                      <a:pt x="38" y="38"/>
                    </a:cubicBezTo>
                    <a:cubicBezTo>
                      <a:pt x="38" y="38"/>
                      <a:pt x="38" y="38"/>
                      <a:pt x="38" y="38"/>
                    </a:cubicBezTo>
                    <a:cubicBezTo>
                      <a:pt x="38" y="38"/>
                      <a:pt x="38" y="38"/>
                      <a:pt x="38" y="38"/>
                    </a:cubicBezTo>
                    <a:cubicBezTo>
                      <a:pt x="41" y="35"/>
                      <a:pt x="43" y="30"/>
                      <a:pt x="43" y="25"/>
                    </a:cubicBezTo>
                    <a:cubicBezTo>
                      <a:pt x="43" y="20"/>
                      <a:pt x="41" y="16"/>
                      <a:pt x="38" y="12"/>
                    </a:cubicBezTo>
                    <a:cubicBezTo>
                      <a:pt x="38" y="12"/>
                      <a:pt x="38" y="12"/>
                      <a:pt x="38" y="12"/>
                    </a:cubicBezTo>
                    <a:cubicBezTo>
                      <a:pt x="38" y="12"/>
                      <a:pt x="38" y="12"/>
                      <a:pt x="38" y="12"/>
                    </a:cubicBezTo>
                    <a:cubicBezTo>
                      <a:pt x="35" y="9"/>
                      <a:pt x="30" y="7"/>
                      <a:pt x="25" y="7"/>
                    </a:cubicBezTo>
                    <a:cubicBezTo>
                      <a:pt x="25" y="12"/>
                      <a:pt x="25" y="12"/>
                      <a:pt x="25" y="12"/>
                    </a:cubicBezTo>
                    <a:cubicBezTo>
                      <a:pt x="29" y="12"/>
                      <a:pt x="32" y="13"/>
                      <a:pt x="35" y="16"/>
                    </a:cubicBezTo>
                    <a:cubicBezTo>
                      <a:pt x="35" y="16"/>
                      <a:pt x="35" y="16"/>
                      <a:pt x="35" y="16"/>
                    </a:cubicBezTo>
                    <a:cubicBezTo>
                      <a:pt x="37" y="18"/>
                      <a:pt x="39" y="22"/>
                      <a:pt x="39" y="25"/>
                    </a:cubicBezTo>
                    <a:cubicBezTo>
                      <a:pt x="39" y="29"/>
                      <a:pt x="37" y="33"/>
                      <a:pt x="35" y="35"/>
                    </a:cubicBezTo>
                    <a:cubicBezTo>
                      <a:pt x="35" y="35"/>
                      <a:pt x="35" y="35"/>
                      <a:pt x="35" y="35"/>
                    </a:cubicBezTo>
                    <a:cubicBezTo>
                      <a:pt x="32" y="38"/>
                      <a:pt x="29" y="39"/>
                      <a:pt x="25" y="39"/>
                    </a:cubicBezTo>
                    <a:lnTo>
                      <a:pt x="25" y="44"/>
                    </a:lnTo>
                    <a:close/>
                    <a:moveTo>
                      <a:pt x="25" y="5"/>
                    </a:moveTo>
                    <a:cubicBezTo>
                      <a:pt x="19" y="5"/>
                      <a:pt x="14" y="7"/>
                      <a:pt x="10" y="11"/>
                    </a:cubicBezTo>
                    <a:cubicBezTo>
                      <a:pt x="10" y="11"/>
                      <a:pt x="10" y="11"/>
                      <a:pt x="10" y="11"/>
                    </a:cubicBezTo>
                    <a:cubicBezTo>
                      <a:pt x="7" y="15"/>
                      <a:pt x="4" y="20"/>
                      <a:pt x="4" y="25"/>
                    </a:cubicBezTo>
                    <a:cubicBezTo>
                      <a:pt x="4" y="31"/>
                      <a:pt x="7" y="36"/>
                      <a:pt x="10" y="40"/>
                    </a:cubicBezTo>
                    <a:cubicBezTo>
                      <a:pt x="11" y="40"/>
                      <a:pt x="11" y="40"/>
                      <a:pt x="11" y="40"/>
                    </a:cubicBezTo>
                    <a:cubicBezTo>
                      <a:pt x="14" y="44"/>
                      <a:pt x="19" y="46"/>
                      <a:pt x="25" y="46"/>
                    </a:cubicBezTo>
                    <a:cubicBezTo>
                      <a:pt x="25" y="51"/>
                      <a:pt x="25" y="51"/>
                      <a:pt x="25" y="51"/>
                    </a:cubicBezTo>
                    <a:cubicBezTo>
                      <a:pt x="18" y="51"/>
                      <a:pt x="12" y="48"/>
                      <a:pt x="7" y="43"/>
                    </a:cubicBezTo>
                    <a:cubicBezTo>
                      <a:pt x="7" y="43"/>
                      <a:pt x="7" y="43"/>
                      <a:pt x="7" y="43"/>
                    </a:cubicBezTo>
                    <a:cubicBezTo>
                      <a:pt x="3" y="39"/>
                      <a:pt x="0" y="32"/>
                      <a:pt x="0" y="25"/>
                    </a:cubicBezTo>
                    <a:cubicBezTo>
                      <a:pt x="0" y="19"/>
                      <a:pt x="2" y="12"/>
                      <a:pt x="7" y="8"/>
                    </a:cubicBezTo>
                    <a:cubicBezTo>
                      <a:pt x="7" y="8"/>
                      <a:pt x="7" y="8"/>
                      <a:pt x="7" y="8"/>
                    </a:cubicBezTo>
                    <a:cubicBezTo>
                      <a:pt x="12" y="3"/>
                      <a:pt x="18" y="0"/>
                      <a:pt x="25" y="0"/>
                    </a:cubicBezTo>
                    <a:cubicBezTo>
                      <a:pt x="25" y="5"/>
                      <a:pt x="25" y="5"/>
                      <a:pt x="25" y="5"/>
                    </a:cubicBezTo>
                    <a:close/>
                    <a:moveTo>
                      <a:pt x="25" y="7"/>
                    </a:moveTo>
                    <a:cubicBezTo>
                      <a:pt x="20" y="7"/>
                      <a:pt x="15" y="9"/>
                      <a:pt x="12" y="12"/>
                    </a:cubicBezTo>
                    <a:cubicBezTo>
                      <a:pt x="12" y="12"/>
                      <a:pt x="12" y="12"/>
                      <a:pt x="12" y="12"/>
                    </a:cubicBezTo>
                    <a:cubicBezTo>
                      <a:pt x="8" y="16"/>
                      <a:pt x="6" y="20"/>
                      <a:pt x="6" y="25"/>
                    </a:cubicBezTo>
                    <a:cubicBezTo>
                      <a:pt x="6" y="30"/>
                      <a:pt x="8" y="35"/>
                      <a:pt x="12" y="38"/>
                    </a:cubicBezTo>
                    <a:cubicBezTo>
                      <a:pt x="15" y="42"/>
                      <a:pt x="20" y="44"/>
                      <a:pt x="25" y="44"/>
                    </a:cubicBezTo>
                    <a:cubicBezTo>
                      <a:pt x="25" y="39"/>
                      <a:pt x="25" y="39"/>
                      <a:pt x="25" y="39"/>
                    </a:cubicBezTo>
                    <a:cubicBezTo>
                      <a:pt x="21" y="39"/>
                      <a:pt x="18" y="38"/>
                      <a:pt x="15" y="35"/>
                    </a:cubicBezTo>
                    <a:cubicBezTo>
                      <a:pt x="13" y="33"/>
                      <a:pt x="11" y="29"/>
                      <a:pt x="11" y="25"/>
                    </a:cubicBezTo>
                    <a:cubicBezTo>
                      <a:pt x="11" y="22"/>
                      <a:pt x="13" y="18"/>
                      <a:pt x="15" y="16"/>
                    </a:cubicBezTo>
                    <a:cubicBezTo>
                      <a:pt x="15" y="16"/>
                      <a:pt x="15" y="16"/>
                      <a:pt x="15" y="16"/>
                    </a:cubicBezTo>
                    <a:cubicBezTo>
                      <a:pt x="18" y="13"/>
                      <a:pt x="21" y="12"/>
                      <a:pt x="25" y="12"/>
                    </a:cubicBezTo>
                    <a:lnTo>
                      <a:pt x="2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7" name="Freeform 290"/>
              <p:cNvSpPr>
                <a:spLocks noEditPoints="1"/>
              </p:cNvSpPr>
              <p:nvPr/>
            </p:nvSpPr>
            <p:spPr bwMode="auto">
              <a:xfrm>
                <a:off x="9898077" y="2517790"/>
                <a:ext cx="38100" cy="39688"/>
              </a:xfrm>
              <a:custGeom>
                <a:avLst/>
                <a:gdLst>
                  <a:gd name="T0" fmla="*/ 9 w 17"/>
                  <a:gd name="T1" fmla="*/ 0 h 17"/>
                  <a:gd name="T2" fmla="*/ 15 w 17"/>
                  <a:gd name="T3" fmla="*/ 3 h 17"/>
                  <a:gd name="T4" fmla="*/ 15 w 17"/>
                  <a:gd name="T5" fmla="*/ 3 h 17"/>
                  <a:gd name="T6" fmla="*/ 17 w 17"/>
                  <a:gd name="T7" fmla="*/ 9 h 17"/>
                  <a:gd name="T8" fmla="*/ 15 w 17"/>
                  <a:gd name="T9" fmla="*/ 15 h 17"/>
                  <a:gd name="T10" fmla="*/ 15 w 17"/>
                  <a:gd name="T11" fmla="*/ 15 h 17"/>
                  <a:gd name="T12" fmla="*/ 9 w 17"/>
                  <a:gd name="T13" fmla="*/ 17 h 17"/>
                  <a:gd name="T14" fmla="*/ 9 w 17"/>
                  <a:gd name="T15" fmla="*/ 17 h 17"/>
                  <a:gd name="T16" fmla="*/ 9 w 17"/>
                  <a:gd name="T17" fmla="*/ 13 h 17"/>
                  <a:gd name="T18" fmla="*/ 9 w 17"/>
                  <a:gd name="T19" fmla="*/ 13 h 17"/>
                  <a:gd name="T20" fmla="*/ 11 w 17"/>
                  <a:gd name="T21" fmla="*/ 12 h 17"/>
                  <a:gd name="T22" fmla="*/ 11 w 17"/>
                  <a:gd name="T23" fmla="*/ 12 h 17"/>
                  <a:gd name="T24" fmla="*/ 13 w 17"/>
                  <a:gd name="T25" fmla="*/ 9 h 17"/>
                  <a:gd name="T26" fmla="*/ 12 w 17"/>
                  <a:gd name="T27" fmla="*/ 6 h 17"/>
                  <a:gd name="T28" fmla="*/ 11 w 17"/>
                  <a:gd name="T29" fmla="*/ 6 h 17"/>
                  <a:gd name="T30" fmla="*/ 9 w 17"/>
                  <a:gd name="T31" fmla="*/ 5 h 17"/>
                  <a:gd name="T32" fmla="*/ 9 w 17"/>
                  <a:gd name="T33" fmla="*/ 5 h 17"/>
                  <a:gd name="T34" fmla="*/ 9 w 17"/>
                  <a:gd name="T35" fmla="*/ 0 h 17"/>
                  <a:gd name="T36" fmla="*/ 9 w 17"/>
                  <a:gd name="T37" fmla="*/ 17 h 17"/>
                  <a:gd name="T38" fmla="*/ 2 w 17"/>
                  <a:gd name="T39" fmla="*/ 15 h 17"/>
                  <a:gd name="T40" fmla="*/ 2 w 17"/>
                  <a:gd name="T41" fmla="*/ 15 h 17"/>
                  <a:gd name="T42" fmla="*/ 2 w 17"/>
                  <a:gd name="T43" fmla="*/ 15 h 17"/>
                  <a:gd name="T44" fmla="*/ 0 w 17"/>
                  <a:gd name="T45" fmla="*/ 9 h 17"/>
                  <a:gd name="T46" fmla="*/ 2 w 17"/>
                  <a:gd name="T47" fmla="*/ 3 h 17"/>
                  <a:gd name="T48" fmla="*/ 9 w 17"/>
                  <a:gd name="T49" fmla="*/ 0 h 17"/>
                  <a:gd name="T50" fmla="*/ 9 w 17"/>
                  <a:gd name="T51" fmla="*/ 5 h 17"/>
                  <a:gd name="T52" fmla="*/ 6 w 17"/>
                  <a:gd name="T53" fmla="*/ 6 h 17"/>
                  <a:gd name="T54" fmla="*/ 5 w 17"/>
                  <a:gd name="T55" fmla="*/ 9 h 17"/>
                  <a:gd name="T56" fmla="*/ 6 w 17"/>
                  <a:gd name="T57" fmla="*/ 12 h 17"/>
                  <a:gd name="T58" fmla="*/ 6 w 17"/>
                  <a:gd name="T59" fmla="*/ 12 h 17"/>
                  <a:gd name="T60" fmla="*/ 9 w 17"/>
                  <a:gd name="T61" fmla="*/ 13 h 17"/>
                  <a:gd name="T62" fmla="*/ 9 w 17"/>
                  <a:gd name="T6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7">
                    <a:moveTo>
                      <a:pt x="9" y="0"/>
                    </a:moveTo>
                    <a:cubicBezTo>
                      <a:pt x="11" y="0"/>
                      <a:pt x="13" y="1"/>
                      <a:pt x="15" y="3"/>
                    </a:cubicBezTo>
                    <a:cubicBezTo>
                      <a:pt x="15" y="3"/>
                      <a:pt x="15" y="3"/>
                      <a:pt x="15" y="3"/>
                    </a:cubicBezTo>
                    <a:cubicBezTo>
                      <a:pt x="16" y="4"/>
                      <a:pt x="17" y="6"/>
                      <a:pt x="17" y="9"/>
                    </a:cubicBezTo>
                    <a:cubicBezTo>
                      <a:pt x="17" y="11"/>
                      <a:pt x="16" y="13"/>
                      <a:pt x="15" y="15"/>
                    </a:cubicBezTo>
                    <a:cubicBezTo>
                      <a:pt x="15" y="15"/>
                      <a:pt x="15" y="15"/>
                      <a:pt x="15" y="15"/>
                    </a:cubicBezTo>
                    <a:cubicBezTo>
                      <a:pt x="13" y="17"/>
                      <a:pt x="11" y="17"/>
                      <a:pt x="9" y="17"/>
                    </a:cubicBezTo>
                    <a:cubicBezTo>
                      <a:pt x="9" y="17"/>
                      <a:pt x="9" y="17"/>
                      <a:pt x="9" y="17"/>
                    </a:cubicBezTo>
                    <a:cubicBezTo>
                      <a:pt x="9" y="13"/>
                      <a:pt x="9" y="13"/>
                      <a:pt x="9" y="13"/>
                    </a:cubicBezTo>
                    <a:cubicBezTo>
                      <a:pt x="9" y="13"/>
                      <a:pt x="9" y="13"/>
                      <a:pt x="9" y="13"/>
                    </a:cubicBezTo>
                    <a:cubicBezTo>
                      <a:pt x="10" y="13"/>
                      <a:pt x="11" y="12"/>
                      <a:pt x="11" y="12"/>
                    </a:cubicBezTo>
                    <a:cubicBezTo>
                      <a:pt x="11" y="12"/>
                      <a:pt x="11" y="12"/>
                      <a:pt x="11" y="12"/>
                    </a:cubicBezTo>
                    <a:cubicBezTo>
                      <a:pt x="12" y="11"/>
                      <a:pt x="13" y="10"/>
                      <a:pt x="13" y="9"/>
                    </a:cubicBezTo>
                    <a:cubicBezTo>
                      <a:pt x="13" y="8"/>
                      <a:pt x="12" y="7"/>
                      <a:pt x="12" y="6"/>
                    </a:cubicBezTo>
                    <a:cubicBezTo>
                      <a:pt x="11" y="6"/>
                      <a:pt x="11" y="6"/>
                      <a:pt x="11" y="6"/>
                    </a:cubicBezTo>
                    <a:cubicBezTo>
                      <a:pt x="11" y="5"/>
                      <a:pt x="10" y="5"/>
                      <a:pt x="9" y="5"/>
                    </a:cubicBezTo>
                    <a:cubicBezTo>
                      <a:pt x="9" y="5"/>
                      <a:pt x="9" y="5"/>
                      <a:pt x="9" y="5"/>
                    </a:cubicBezTo>
                    <a:cubicBezTo>
                      <a:pt x="9" y="0"/>
                      <a:pt x="9" y="0"/>
                      <a:pt x="9" y="0"/>
                    </a:cubicBezTo>
                    <a:close/>
                    <a:moveTo>
                      <a:pt x="9" y="17"/>
                    </a:moveTo>
                    <a:cubicBezTo>
                      <a:pt x="6" y="17"/>
                      <a:pt x="4" y="16"/>
                      <a:pt x="2" y="15"/>
                    </a:cubicBezTo>
                    <a:cubicBezTo>
                      <a:pt x="2" y="15"/>
                      <a:pt x="2" y="15"/>
                      <a:pt x="2" y="15"/>
                    </a:cubicBezTo>
                    <a:cubicBezTo>
                      <a:pt x="2" y="15"/>
                      <a:pt x="2" y="15"/>
                      <a:pt x="2" y="15"/>
                    </a:cubicBezTo>
                    <a:cubicBezTo>
                      <a:pt x="1" y="13"/>
                      <a:pt x="0" y="11"/>
                      <a:pt x="0" y="9"/>
                    </a:cubicBezTo>
                    <a:cubicBezTo>
                      <a:pt x="0" y="6"/>
                      <a:pt x="1" y="4"/>
                      <a:pt x="2" y="3"/>
                    </a:cubicBezTo>
                    <a:cubicBezTo>
                      <a:pt x="4" y="1"/>
                      <a:pt x="6" y="0"/>
                      <a:pt x="9" y="0"/>
                    </a:cubicBezTo>
                    <a:cubicBezTo>
                      <a:pt x="9" y="5"/>
                      <a:pt x="9" y="5"/>
                      <a:pt x="9" y="5"/>
                    </a:cubicBezTo>
                    <a:cubicBezTo>
                      <a:pt x="8" y="5"/>
                      <a:pt x="7" y="5"/>
                      <a:pt x="6" y="6"/>
                    </a:cubicBezTo>
                    <a:cubicBezTo>
                      <a:pt x="5" y="7"/>
                      <a:pt x="5" y="8"/>
                      <a:pt x="5" y="9"/>
                    </a:cubicBezTo>
                    <a:cubicBezTo>
                      <a:pt x="5" y="10"/>
                      <a:pt x="5" y="11"/>
                      <a:pt x="6" y="12"/>
                    </a:cubicBezTo>
                    <a:cubicBezTo>
                      <a:pt x="6" y="12"/>
                      <a:pt x="6" y="12"/>
                      <a:pt x="6" y="12"/>
                    </a:cubicBezTo>
                    <a:cubicBezTo>
                      <a:pt x="7" y="12"/>
                      <a:pt x="8" y="13"/>
                      <a:pt x="9" y="13"/>
                    </a:cubicBezTo>
                    <a:lnTo>
                      <a:pt x="9"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8" name="Freeform 292"/>
              <p:cNvSpPr>
                <a:spLocks noEditPoints="1"/>
              </p:cNvSpPr>
              <p:nvPr/>
            </p:nvSpPr>
            <p:spPr bwMode="auto">
              <a:xfrm>
                <a:off x="4752982" y="101601"/>
                <a:ext cx="101600" cy="95251"/>
              </a:xfrm>
              <a:custGeom>
                <a:avLst/>
                <a:gdLst>
                  <a:gd name="T0" fmla="*/ 30 w 45"/>
                  <a:gd name="T1" fmla="*/ 7 h 42"/>
                  <a:gd name="T2" fmla="*/ 23 w 45"/>
                  <a:gd name="T3" fmla="*/ 17 h 42"/>
                  <a:gd name="T4" fmla="*/ 23 w 45"/>
                  <a:gd name="T5" fmla="*/ 9 h 42"/>
                  <a:gd name="T6" fmla="*/ 29 w 45"/>
                  <a:gd name="T7" fmla="*/ 1 h 42"/>
                  <a:gd name="T8" fmla="*/ 30 w 45"/>
                  <a:gd name="T9" fmla="*/ 0 h 42"/>
                  <a:gd name="T10" fmla="*/ 33 w 45"/>
                  <a:gd name="T11" fmla="*/ 1 h 42"/>
                  <a:gd name="T12" fmla="*/ 37 w 45"/>
                  <a:gd name="T13" fmla="*/ 6 h 42"/>
                  <a:gd name="T14" fmla="*/ 43 w 45"/>
                  <a:gd name="T15" fmla="*/ 9 h 42"/>
                  <a:gd name="T16" fmla="*/ 43 w 45"/>
                  <a:gd name="T17" fmla="*/ 9 h 42"/>
                  <a:gd name="T18" fmla="*/ 44 w 45"/>
                  <a:gd name="T19" fmla="*/ 9 h 42"/>
                  <a:gd name="T20" fmla="*/ 44 w 45"/>
                  <a:gd name="T21" fmla="*/ 12 h 42"/>
                  <a:gd name="T22" fmla="*/ 23 w 45"/>
                  <a:gd name="T23" fmla="*/ 41 h 42"/>
                  <a:gd name="T24" fmla="*/ 23 w 45"/>
                  <a:gd name="T25" fmla="*/ 33 h 42"/>
                  <a:gd name="T26" fmla="*/ 38 w 45"/>
                  <a:gd name="T27" fmla="*/ 12 h 42"/>
                  <a:gd name="T28" fmla="*/ 34 w 45"/>
                  <a:gd name="T29" fmla="*/ 10 h 42"/>
                  <a:gd name="T30" fmla="*/ 30 w 45"/>
                  <a:gd name="T31" fmla="*/ 7 h 42"/>
                  <a:gd name="T32" fmla="*/ 23 w 45"/>
                  <a:gd name="T33" fmla="*/ 17 h 42"/>
                  <a:gd name="T34" fmla="*/ 7 w 45"/>
                  <a:gd name="T35" fmla="*/ 37 h 42"/>
                  <a:gd name="T36" fmla="*/ 19 w 45"/>
                  <a:gd name="T37" fmla="*/ 37 h 42"/>
                  <a:gd name="T38" fmla="*/ 23 w 45"/>
                  <a:gd name="T39" fmla="*/ 33 h 42"/>
                  <a:gd name="T40" fmla="*/ 23 w 45"/>
                  <a:gd name="T41" fmla="*/ 41 h 42"/>
                  <a:gd name="T42" fmla="*/ 23 w 45"/>
                  <a:gd name="T43" fmla="*/ 41 h 42"/>
                  <a:gd name="T44" fmla="*/ 21 w 45"/>
                  <a:gd name="T45" fmla="*/ 42 h 42"/>
                  <a:gd name="T46" fmla="*/ 2 w 45"/>
                  <a:gd name="T47" fmla="*/ 42 h 42"/>
                  <a:gd name="T48" fmla="*/ 2 w 45"/>
                  <a:gd name="T49" fmla="*/ 42 h 42"/>
                  <a:gd name="T50" fmla="*/ 1 w 45"/>
                  <a:gd name="T51" fmla="*/ 42 h 42"/>
                  <a:gd name="T52" fmla="*/ 0 w 45"/>
                  <a:gd name="T53" fmla="*/ 38 h 42"/>
                  <a:gd name="T54" fmla="*/ 23 w 45"/>
                  <a:gd name="T55" fmla="*/ 9 h 42"/>
                  <a:gd name="T56" fmla="*/ 23 w 45"/>
                  <a:gd name="T57"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42">
                    <a:moveTo>
                      <a:pt x="30" y="7"/>
                    </a:moveTo>
                    <a:cubicBezTo>
                      <a:pt x="23" y="17"/>
                      <a:pt x="23" y="17"/>
                      <a:pt x="23" y="17"/>
                    </a:cubicBezTo>
                    <a:cubicBezTo>
                      <a:pt x="23" y="9"/>
                      <a:pt x="23" y="9"/>
                      <a:pt x="23" y="9"/>
                    </a:cubicBezTo>
                    <a:cubicBezTo>
                      <a:pt x="29" y="1"/>
                      <a:pt x="29" y="1"/>
                      <a:pt x="29" y="1"/>
                    </a:cubicBezTo>
                    <a:cubicBezTo>
                      <a:pt x="29" y="1"/>
                      <a:pt x="29" y="0"/>
                      <a:pt x="30" y="0"/>
                    </a:cubicBezTo>
                    <a:cubicBezTo>
                      <a:pt x="31" y="0"/>
                      <a:pt x="32" y="0"/>
                      <a:pt x="33" y="1"/>
                    </a:cubicBezTo>
                    <a:cubicBezTo>
                      <a:pt x="34" y="3"/>
                      <a:pt x="35" y="5"/>
                      <a:pt x="37" y="6"/>
                    </a:cubicBezTo>
                    <a:cubicBezTo>
                      <a:pt x="38" y="7"/>
                      <a:pt x="40" y="8"/>
                      <a:pt x="43" y="9"/>
                    </a:cubicBezTo>
                    <a:cubicBezTo>
                      <a:pt x="43" y="9"/>
                      <a:pt x="43" y="9"/>
                      <a:pt x="43" y="9"/>
                    </a:cubicBezTo>
                    <a:cubicBezTo>
                      <a:pt x="43" y="9"/>
                      <a:pt x="43" y="9"/>
                      <a:pt x="44" y="9"/>
                    </a:cubicBezTo>
                    <a:cubicBezTo>
                      <a:pt x="45" y="10"/>
                      <a:pt x="45" y="11"/>
                      <a:pt x="44" y="12"/>
                    </a:cubicBezTo>
                    <a:cubicBezTo>
                      <a:pt x="23" y="41"/>
                      <a:pt x="23" y="41"/>
                      <a:pt x="23" y="41"/>
                    </a:cubicBezTo>
                    <a:cubicBezTo>
                      <a:pt x="23" y="33"/>
                      <a:pt x="23" y="33"/>
                      <a:pt x="23" y="33"/>
                    </a:cubicBezTo>
                    <a:cubicBezTo>
                      <a:pt x="38" y="12"/>
                      <a:pt x="38" y="12"/>
                      <a:pt x="38" y="12"/>
                    </a:cubicBezTo>
                    <a:cubicBezTo>
                      <a:pt x="37" y="12"/>
                      <a:pt x="35" y="11"/>
                      <a:pt x="34" y="10"/>
                    </a:cubicBezTo>
                    <a:cubicBezTo>
                      <a:pt x="33" y="9"/>
                      <a:pt x="31" y="8"/>
                      <a:pt x="30" y="7"/>
                    </a:cubicBezTo>
                    <a:close/>
                    <a:moveTo>
                      <a:pt x="23" y="17"/>
                    </a:moveTo>
                    <a:cubicBezTo>
                      <a:pt x="7" y="37"/>
                      <a:pt x="7" y="37"/>
                      <a:pt x="7" y="37"/>
                    </a:cubicBezTo>
                    <a:cubicBezTo>
                      <a:pt x="19" y="37"/>
                      <a:pt x="19" y="37"/>
                      <a:pt x="19" y="37"/>
                    </a:cubicBezTo>
                    <a:cubicBezTo>
                      <a:pt x="23" y="33"/>
                      <a:pt x="23" y="33"/>
                      <a:pt x="23" y="33"/>
                    </a:cubicBezTo>
                    <a:cubicBezTo>
                      <a:pt x="23" y="41"/>
                      <a:pt x="23" y="41"/>
                      <a:pt x="23" y="41"/>
                    </a:cubicBezTo>
                    <a:cubicBezTo>
                      <a:pt x="23" y="41"/>
                      <a:pt x="23" y="41"/>
                      <a:pt x="23" y="41"/>
                    </a:cubicBezTo>
                    <a:cubicBezTo>
                      <a:pt x="22" y="42"/>
                      <a:pt x="21" y="42"/>
                      <a:pt x="21" y="42"/>
                    </a:cubicBezTo>
                    <a:cubicBezTo>
                      <a:pt x="2" y="42"/>
                      <a:pt x="2" y="42"/>
                      <a:pt x="2" y="42"/>
                    </a:cubicBezTo>
                    <a:cubicBezTo>
                      <a:pt x="2" y="42"/>
                      <a:pt x="2" y="42"/>
                      <a:pt x="2" y="42"/>
                    </a:cubicBezTo>
                    <a:cubicBezTo>
                      <a:pt x="2" y="42"/>
                      <a:pt x="1" y="42"/>
                      <a:pt x="1" y="42"/>
                    </a:cubicBezTo>
                    <a:cubicBezTo>
                      <a:pt x="0" y="41"/>
                      <a:pt x="0" y="39"/>
                      <a:pt x="0" y="38"/>
                    </a:cubicBezTo>
                    <a:cubicBezTo>
                      <a:pt x="23" y="9"/>
                      <a:pt x="23" y="9"/>
                      <a:pt x="23" y="9"/>
                    </a:cubicBezTo>
                    <a:lnTo>
                      <a:pt x="2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9" name="Freeform 293"/>
              <p:cNvSpPr>
                <a:spLocks noEditPoints="1"/>
              </p:cNvSpPr>
              <p:nvPr/>
            </p:nvSpPr>
            <p:spPr bwMode="auto">
              <a:xfrm>
                <a:off x="4822833" y="63501"/>
                <a:ext cx="60325" cy="58738"/>
              </a:xfrm>
              <a:custGeom>
                <a:avLst/>
                <a:gdLst>
                  <a:gd name="T0" fmla="*/ 14 w 27"/>
                  <a:gd name="T1" fmla="*/ 21 h 26"/>
                  <a:gd name="T2" fmla="*/ 15 w 27"/>
                  <a:gd name="T3" fmla="*/ 21 h 26"/>
                  <a:gd name="T4" fmla="*/ 15 w 27"/>
                  <a:gd name="T5" fmla="*/ 21 h 26"/>
                  <a:gd name="T6" fmla="*/ 16 w 27"/>
                  <a:gd name="T7" fmla="*/ 21 h 26"/>
                  <a:gd name="T8" fmla="*/ 22 w 27"/>
                  <a:gd name="T9" fmla="*/ 13 h 26"/>
                  <a:gd name="T10" fmla="*/ 22 w 27"/>
                  <a:gd name="T11" fmla="*/ 13 h 26"/>
                  <a:gd name="T12" fmla="*/ 22 w 27"/>
                  <a:gd name="T13" fmla="*/ 12 h 26"/>
                  <a:gd name="T14" fmla="*/ 22 w 27"/>
                  <a:gd name="T15" fmla="*/ 11 h 26"/>
                  <a:gd name="T16" fmla="*/ 19 w 27"/>
                  <a:gd name="T17" fmla="*/ 6 h 26"/>
                  <a:gd name="T18" fmla="*/ 14 w 27"/>
                  <a:gd name="T19" fmla="*/ 5 h 26"/>
                  <a:gd name="T20" fmla="*/ 14 w 27"/>
                  <a:gd name="T21" fmla="*/ 0 h 26"/>
                  <a:gd name="T22" fmla="*/ 26 w 27"/>
                  <a:gd name="T23" fmla="*/ 10 h 26"/>
                  <a:gd name="T24" fmla="*/ 26 w 27"/>
                  <a:gd name="T25" fmla="*/ 10 h 26"/>
                  <a:gd name="T26" fmla="*/ 26 w 27"/>
                  <a:gd name="T27" fmla="*/ 11 h 26"/>
                  <a:gd name="T28" fmla="*/ 27 w 27"/>
                  <a:gd name="T29" fmla="*/ 12 h 26"/>
                  <a:gd name="T30" fmla="*/ 27 w 27"/>
                  <a:gd name="T31" fmla="*/ 12 h 26"/>
                  <a:gd name="T32" fmla="*/ 27 w 27"/>
                  <a:gd name="T33" fmla="*/ 13 h 26"/>
                  <a:gd name="T34" fmla="*/ 27 w 27"/>
                  <a:gd name="T35" fmla="*/ 13 h 26"/>
                  <a:gd name="T36" fmla="*/ 24 w 27"/>
                  <a:gd name="T37" fmla="*/ 21 h 26"/>
                  <a:gd name="T38" fmla="*/ 17 w 27"/>
                  <a:gd name="T39" fmla="*/ 25 h 26"/>
                  <a:gd name="T40" fmla="*/ 15 w 27"/>
                  <a:gd name="T41" fmla="*/ 26 h 26"/>
                  <a:gd name="T42" fmla="*/ 15 w 27"/>
                  <a:gd name="T43" fmla="*/ 26 h 26"/>
                  <a:gd name="T44" fmla="*/ 14 w 27"/>
                  <a:gd name="T45" fmla="*/ 26 h 26"/>
                  <a:gd name="T46" fmla="*/ 14 w 27"/>
                  <a:gd name="T47" fmla="*/ 21 h 26"/>
                  <a:gd name="T48" fmla="*/ 14 w 27"/>
                  <a:gd name="T49" fmla="*/ 21 h 26"/>
                  <a:gd name="T50" fmla="*/ 14 w 27"/>
                  <a:gd name="T51" fmla="*/ 26 h 26"/>
                  <a:gd name="T52" fmla="*/ 1 w 27"/>
                  <a:gd name="T53" fmla="*/ 16 h 26"/>
                  <a:gd name="T54" fmla="*/ 1 w 27"/>
                  <a:gd name="T55" fmla="*/ 16 h 26"/>
                  <a:gd name="T56" fmla="*/ 1 w 27"/>
                  <a:gd name="T57" fmla="*/ 15 h 26"/>
                  <a:gd name="T58" fmla="*/ 3 w 27"/>
                  <a:gd name="T59" fmla="*/ 6 h 26"/>
                  <a:gd name="T60" fmla="*/ 11 w 27"/>
                  <a:gd name="T61" fmla="*/ 0 h 26"/>
                  <a:gd name="T62" fmla="*/ 12 w 27"/>
                  <a:gd name="T63" fmla="*/ 0 h 26"/>
                  <a:gd name="T64" fmla="*/ 14 w 27"/>
                  <a:gd name="T65" fmla="*/ 5 h 26"/>
                  <a:gd name="T66" fmla="*/ 12 w 27"/>
                  <a:gd name="T67" fmla="*/ 5 h 26"/>
                  <a:gd name="T68" fmla="*/ 7 w 27"/>
                  <a:gd name="T69" fmla="*/ 8 h 26"/>
                  <a:gd name="T70" fmla="*/ 6 w 27"/>
                  <a:gd name="T71" fmla="*/ 14 h 26"/>
                  <a:gd name="T72" fmla="*/ 6 w 27"/>
                  <a:gd name="T73" fmla="*/ 15 h 26"/>
                  <a:gd name="T74" fmla="*/ 9 w 27"/>
                  <a:gd name="T75"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 h="26">
                    <a:moveTo>
                      <a:pt x="14" y="21"/>
                    </a:moveTo>
                    <a:cubicBezTo>
                      <a:pt x="14" y="21"/>
                      <a:pt x="14" y="21"/>
                      <a:pt x="14" y="21"/>
                    </a:cubicBezTo>
                    <a:cubicBezTo>
                      <a:pt x="14" y="21"/>
                      <a:pt x="14" y="21"/>
                      <a:pt x="14" y="21"/>
                    </a:cubicBezTo>
                    <a:cubicBezTo>
                      <a:pt x="15" y="21"/>
                      <a:pt x="15" y="21"/>
                      <a:pt x="15" y="21"/>
                    </a:cubicBezTo>
                    <a:cubicBezTo>
                      <a:pt x="15" y="21"/>
                      <a:pt x="15" y="21"/>
                      <a:pt x="15" y="21"/>
                    </a:cubicBezTo>
                    <a:cubicBezTo>
                      <a:pt x="15" y="21"/>
                      <a:pt x="15" y="21"/>
                      <a:pt x="15" y="21"/>
                    </a:cubicBezTo>
                    <a:cubicBezTo>
                      <a:pt x="15" y="21"/>
                      <a:pt x="15" y="21"/>
                      <a:pt x="16" y="21"/>
                    </a:cubicBezTo>
                    <a:cubicBezTo>
                      <a:pt x="16" y="21"/>
                      <a:pt x="16" y="21"/>
                      <a:pt x="16" y="21"/>
                    </a:cubicBezTo>
                    <a:cubicBezTo>
                      <a:pt x="17" y="20"/>
                      <a:pt x="19" y="19"/>
                      <a:pt x="20" y="18"/>
                    </a:cubicBezTo>
                    <a:cubicBezTo>
                      <a:pt x="21" y="16"/>
                      <a:pt x="22" y="15"/>
                      <a:pt x="22" y="13"/>
                    </a:cubicBezTo>
                    <a:cubicBezTo>
                      <a:pt x="22" y="13"/>
                      <a:pt x="22" y="13"/>
                      <a:pt x="22" y="13"/>
                    </a:cubicBezTo>
                    <a:cubicBezTo>
                      <a:pt x="22" y="13"/>
                      <a:pt x="22" y="13"/>
                      <a:pt x="22" y="13"/>
                    </a:cubicBezTo>
                    <a:cubicBezTo>
                      <a:pt x="22" y="12"/>
                      <a:pt x="22" y="12"/>
                      <a:pt x="22" y="12"/>
                    </a:cubicBezTo>
                    <a:cubicBezTo>
                      <a:pt x="22" y="12"/>
                      <a:pt x="22" y="12"/>
                      <a:pt x="22" y="12"/>
                    </a:cubicBezTo>
                    <a:cubicBezTo>
                      <a:pt x="22" y="12"/>
                      <a:pt x="22" y="12"/>
                      <a:pt x="22" y="12"/>
                    </a:cubicBezTo>
                    <a:cubicBezTo>
                      <a:pt x="22" y="11"/>
                      <a:pt x="22" y="11"/>
                      <a:pt x="22" y="11"/>
                    </a:cubicBezTo>
                    <a:cubicBezTo>
                      <a:pt x="22" y="11"/>
                      <a:pt x="22" y="11"/>
                      <a:pt x="22" y="11"/>
                    </a:cubicBezTo>
                    <a:cubicBezTo>
                      <a:pt x="21" y="9"/>
                      <a:pt x="20" y="8"/>
                      <a:pt x="19" y="6"/>
                    </a:cubicBezTo>
                    <a:cubicBezTo>
                      <a:pt x="17" y="5"/>
                      <a:pt x="16" y="5"/>
                      <a:pt x="14" y="5"/>
                    </a:cubicBezTo>
                    <a:cubicBezTo>
                      <a:pt x="14" y="5"/>
                      <a:pt x="14" y="5"/>
                      <a:pt x="14" y="5"/>
                    </a:cubicBezTo>
                    <a:cubicBezTo>
                      <a:pt x="14" y="0"/>
                      <a:pt x="14" y="0"/>
                      <a:pt x="14" y="0"/>
                    </a:cubicBezTo>
                    <a:cubicBezTo>
                      <a:pt x="14" y="0"/>
                      <a:pt x="14" y="0"/>
                      <a:pt x="14" y="0"/>
                    </a:cubicBezTo>
                    <a:cubicBezTo>
                      <a:pt x="17" y="0"/>
                      <a:pt x="19" y="1"/>
                      <a:pt x="22" y="3"/>
                    </a:cubicBezTo>
                    <a:cubicBezTo>
                      <a:pt x="24" y="4"/>
                      <a:pt x="26" y="7"/>
                      <a:pt x="26" y="10"/>
                    </a:cubicBezTo>
                    <a:cubicBezTo>
                      <a:pt x="26" y="10"/>
                      <a:pt x="26" y="10"/>
                      <a:pt x="26" y="10"/>
                    </a:cubicBezTo>
                    <a:cubicBezTo>
                      <a:pt x="26" y="10"/>
                      <a:pt x="26" y="10"/>
                      <a:pt x="26" y="10"/>
                    </a:cubicBezTo>
                    <a:cubicBezTo>
                      <a:pt x="26" y="10"/>
                      <a:pt x="26" y="11"/>
                      <a:pt x="26" y="11"/>
                    </a:cubicBezTo>
                    <a:cubicBezTo>
                      <a:pt x="26" y="11"/>
                      <a:pt x="26" y="11"/>
                      <a:pt x="26" y="11"/>
                    </a:cubicBezTo>
                    <a:cubicBezTo>
                      <a:pt x="26" y="11"/>
                      <a:pt x="26" y="11"/>
                      <a:pt x="26" y="11"/>
                    </a:cubicBezTo>
                    <a:cubicBezTo>
                      <a:pt x="27" y="11"/>
                      <a:pt x="27" y="12"/>
                      <a:pt x="27" y="12"/>
                    </a:cubicBezTo>
                    <a:cubicBezTo>
                      <a:pt x="27" y="12"/>
                      <a:pt x="27" y="12"/>
                      <a:pt x="27" y="12"/>
                    </a:cubicBezTo>
                    <a:cubicBezTo>
                      <a:pt x="27" y="12"/>
                      <a:pt x="27" y="12"/>
                      <a:pt x="27" y="12"/>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6"/>
                      <a:pt x="26" y="19"/>
                      <a:pt x="24" y="21"/>
                    </a:cubicBezTo>
                    <a:cubicBezTo>
                      <a:pt x="22" y="23"/>
                      <a:pt x="20" y="25"/>
                      <a:pt x="17" y="25"/>
                    </a:cubicBezTo>
                    <a:cubicBezTo>
                      <a:pt x="17" y="25"/>
                      <a:pt x="17" y="25"/>
                      <a:pt x="17" y="25"/>
                    </a:cubicBezTo>
                    <a:cubicBezTo>
                      <a:pt x="16" y="25"/>
                      <a:pt x="16" y="25"/>
                      <a:pt x="16" y="25"/>
                    </a:cubicBezTo>
                    <a:cubicBezTo>
                      <a:pt x="16" y="26"/>
                      <a:pt x="15" y="26"/>
                      <a:pt x="15" y="26"/>
                    </a:cubicBezTo>
                    <a:cubicBezTo>
                      <a:pt x="15" y="26"/>
                      <a:pt x="15" y="26"/>
                      <a:pt x="15" y="26"/>
                    </a:cubicBezTo>
                    <a:cubicBezTo>
                      <a:pt x="15" y="26"/>
                      <a:pt x="15" y="26"/>
                      <a:pt x="15" y="26"/>
                    </a:cubicBezTo>
                    <a:cubicBezTo>
                      <a:pt x="15" y="26"/>
                      <a:pt x="15" y="26"/>
                      <a:pt x="15" y="26"/>
                    </a:cubicBezTo>
                    <a:cubicBezTo>
                      <a:pt x="14" y="26"/>
                      <a:pt x="14" y="26"/>
                      <a:pt x="14" y="26"/>
                    </a:cubicBezTo>
                    <a:cubicBezTo>
                      <a:pt x="14" y="26"/>
                      <a:pt x="14" y="26"/>
                      <a:pt x="14" y="26"/>
                    </a:cubicBezTo>
                    <a:lnTo>
                      <a:pt x="14" y="21"/>
                    </a:lnTo>
                    <a:close/>
                    <a:moveTo>
                      <a:pt x="14" y="21"/>
                    </a:moveTo>
                    <a:cubicBezTo>
                      <a:pt x="14" y="21"/>
                      <a:pt x="14" y="21"/>
                      <a:pt x="14" y="21"/>
                    </a:cubicBezTo>
                    <a:cubicBezTo>
                      <a:pt x="14" y="26"/>
                      <a:pt x="14" y="26"/>
                      <a:pt x="14" y="26"/>
                    </a:cubicBezTo>
                    <a:cubicBezTo>
                      <a:pt x="14" y="26"/>
                      <a:pt x="14" y="26"/>
                      <a:pt x="14" y="26"/>
                    </a:cubicBezTo>
                    <a:cubicBezTo>
                      <a:pt x="11" y="26"/>
                      <a:pt x="8" y="25"/>
                      <a:pt x="6" y="23"/>
                    </a:cubicBezTo>
                    <a:cubicBezTo>
                      <a:pt x="3" y="21"/>
                      <a:pt x="2" y="19"/>
                      <a:pt x="1" y="16"/>
                    </a:cubicBezTo>
                    <a:cubicBezTo>
                      <a:pt x="1" y="16"/>
                      <a:pt x="1" y="16"/>
                      <a:pt x="1" y="16"/>
                    </a:cubicBezTo>
                    <a:cubicBezTo>
                      <a:pt x="1" y="16"/>
                      <a:pt x="1" y="16"/>
                      <a:pt x="1" y="16"/>
                    </a:cubicBezTo>
                    <a:cubicBezTo>
                      <a:pt x="1" y="15"/>
                      <a:pt x="1" y="15"/>
                      <a:pt x="1" y="15"/>
                    </a:cubicBezTo>
                    <a:cubicBezTo>
                      <a:pt x="1" y="15"/>
                      <a:pt x="1" y="15"/>
                      <a:pt x="1" y="15"/>
                    </a:cubicBezTo>
                    <a:cubicBezTo>
                      <a:pt x="1" y="15"/>
                      <a:pt x="1" y="15"/>
                      <a:pt x="1" y="15"/>
                    </a:cubicBezTo>
                    <a:cubicBezTo>
                      <a:pt x="0" y="11"/>
                      <a:pt x="1" y="8"/>
                      <a:pt x="3" y="6"/>
                    </a:cubicBezTo>
                    <a:cubicBezTo>
                      <a:pt x="5" y="3"/>
                      <a:pt x="7" y="1"/>
                      <a:pt x="11" y="0"/>
                    </a:cubicBezTo>
                    <a:cubicBezTo>
                      <a:pt x="11" y="0"/>
                      <a:pt x="11" y="0"/>
                      <a:pt x="11" y="0"/>
                    </a:cubicBezTo>
                    <a:cubicBezTo>
                      <a:pt x="11" y="0"/>
                      <a:pt x="11" y="0"/>
                      <a:pt x="11" y="0"/>
                    </a:cubicBezTo>
                    <a:cubicBezTo>
                      <a:pt x="11" y="0"/>
                      <a:pt x="12" y="0"/>
                      <a:pt x="12" y="0"/>
                    </a:cubicBezTo>
                    <a:cubicBezTo>
                      <a:pt x="13" y="0"/>
                      <a:pt x="13" y="0"/>
                      <a:pt x="14" y="0"/>
                    </a:cubicBezTo>
                    <a:cubicBezTo>
                      <a:pt x="14" y="5"/>
                      <a:pt x="14" y="5"/>
                      <a:pt x="14" y="5"/>
                    </a:cubicBezTo>
                    <a:cubicBezTo>
                      <a:pt x="13" y="5"/>
                      <a:pt x="13" y="5"/>
                      <a:pt x="13" y="5"/>
                    </a:cubicBezTo>
                    <a:cubicBezTo>
                      <a:pt x="12" y="5"/>
                      <a:pt x="12" y="5"/>
                      <a:pt x="12" y="5"/>
                    </a:cubicBezTo>
                    <a:cubicBezTo>
                      <a:pt x="12" y="5"/>
                      <a:pt x="12" y="5"/>
                      <a:pt x="12" y="5"/>
                    </a:cubicBezTo>
                    <a:cubicBezTo>
                      <a:pt x="10" y="5"/>
                      <a:pt x="8" y="7"/>
                      <a:pt x="7" y="8"/>
                    </a:cubicBezTo>
                    <a:cubicBezTo>
                      <a:pt x="6" y="10"/>
                      <a:pt x="5" y="12"/>
                      <a:pt x="6" y="14"/>
                    </a:cubicBezTo>
                    <a:cubicBezTo>
                      <a:pt x="6" y="14"/>
                      <a:pt x="6" y="14"/>
                      <a:pt x="6" y="14"/>
                    </a:cubicBezTo>
                    <a:cubicBezTo>
                      <a:pt x="6" y="14"/>
                      <a:pt x="6" y="14"/>
                      <a:pt x="6" y="14"/>
                    </a:cubicBezTo>
                    <a:cubicBezTo>
                      <a:pt x="6" y="15"/>
                      <a:pt x="6" y="15"/>
                      <a:pt x="6" y="15"/>
                    </a:cubicBezTo>
                    <a:cubicBezTo>
                      <a:pt x="6" y="15"/>
                      <a:pt x="6" y="15"/>
                      <a:pt x="6" y="15"/>
                    </a:cubicBezTo>
                    <a:cubicBezTo>
                      <a:pt x="6" y="16"/>
                      <a:pt x="7" y="18"/>
                      <a:pt x="9" y="19"/>
                    </a:cubicBezTo>
                    <a:cubicBezTo>
                      <a:pt x="10" y="20"/>
                      <a:pt x="12" y="21"/>
                      <a:pt x="1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0" name="Freeform 294"/>
              <p:cNvSpPr>
                <a:spLocks noEditPoints="1"/>
              </p:cNvSpPr>
              <p:nvPr/>
            </p:nvSpPr>
            <p:spPr bwMode="auto">
              <a:xfrm>
                <a:off x="4910145" y="101601"/>
                <a:ext cx="103188" cy="95251"/>
              </a:xfrm>
              <a:custGeom>
                <a:avLst/>
                <a:gdLst>
                  <a:gd name="T0" fmla="*/ 26 w 45"/>
                  <a:gd name="T1" fmla="*/ 37 h 42"/>
                  <a:gd name="T2" fmla="*/ 38 w 45"/>
                  <a:gd name="T3" fmla="*/ 37 h 42"/>
                  <a:gd name="T4" fmla="*/ 23 w 45"/>
                  <a:gd name="T5" fmla="*/ 17 h 42"/>
                  <a:gd name="T6" fmla="*/ 23 w 45"/>
                  <a:gd name="T7" fmla="*/ 9 h 42"/>
                  <a:gd name="T8" fmla="*/ 45 w 45"/>
                  <a:gd name="T9" fmla="*/ 38 h 42"/>
                  <a:gd name="T10" fmla="*/ 45 w 45"/>
                  <a:gd name="T11" fmla="*/ 40 h 42"/>
                  <a:gd name="T12" fmla="*/ 43 w 45"/>
                  <a:gd name="T13" fmla="*/ 42 h 42"/>
                  <a:gd name="T14" fmla="*/ 25 w 45"/>
                  <a:gd name="T15" fmla="*/ 42 h 42"/>
                  <a:gd name="T16" fmla="*/ 25 w 45"/>
                  <a:gd name="T17" fmla="*/ 42 h 42"/>
                  <a:gd name="T18" fmla="*/ 23 w 45"/>
                  <a:gd name="T19" fmla="*/ 41 h 42"/>
                  <a:gd name="T20" fmla="*/ 23 w 45"/>
                  <a:gd name="T21" fmla="*/ 41 h 42"/>
                  <a:gd name="T22" fmla="*/ 23 w 45"/>
                  <a:gd name="T23" fmla="*/ 33 h 42"/>
                  <a:gd name="T24" fmla="*/ 26 w 45"/>
                  <a:gd name="T25" fmla="*/ 37 h 42"/>
                  <a:gd name="T26" fmla="*/ 23 w 45"/>
                  <a:gd name="T27" fmla="*/ 17 h 42"/>
                  <a:gd name="T28" fmla="*/ 15 w 45"/>
                  <a:gd name="T29" fmla="*/ 7 h 42"/>
                  <a:gd name="T30" fmla="*/ 11 w 45"/>
                  <a:gd name="T31" fmla="*/ 10 h 42"/>
                  <a:gd name="T32" fmla="*/ 7 w 45"/>
                  <a:gd name="T33" fmla="*/ 12 h 42"/>
                  <a:gd name="T34" fmla="*/ 23 w 45"/>
                  <a:gd name="T35" fmla="*/ 33 h 42"/>
                  <a:gd name="T36" fmla="*/ 23 w 45"/>
                  <a:gd name="T37" fmla="*/ 41 h 42"/>
                  <a:gd name="T38" fmla="*/ 1 w 45"/>
                  <a:gd name="T39" fmla="*/ 13 h 42"/>
                  <a:gd name="T40" fmla="*/ 1 w 45"/>
                  <a:gd name="T41" fmla="*/ 11 h 42"/>
                  <a:gd name="T42" fmla="*/ 3 w 45"/>
                  <a:gd name="T43" fmla="*/ 9 h 42"/>
                  <a:gd name="T44" fmla="*/ 8 w 45"/>
                  <a:gd name="T45" fmla="*/ 6 h 42"/>
                  <a:gd name="T46" fmla="*/ 12 w 45"/>
                  <a:gd name="T47" fmla="*/ 1 h 42"/>
                  <a:gd name="T48" fmla="*/ 13 w 45"/>
                  <a:gd name="T49" fmla="*/ 0 h 42"/>
                  <a:gd name="T50" fmla="*/ 16 w 45"/>
                  <a:gd name="T51" fmla="*/ 1 h 42"/>
                  <a:gd name="T52" fmla="*/ 23 w 45"/>
                  <a:gd name="T53" fmla="*/ 9 h 42"/>
                  <a:gd name="T54" fmla="*/ 23 w 45"/>
                  <a:gd name="T55"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 h="42">
                    <a:moveTo>
                      <a:pt x="26" y="37"/>
                    </a:moveTo>
                    <a:cubicBezTo>
                      <a:pt x="38" y="37"/>
                      <a:pt x="38" y="37"/>
                      <a:pt x="38" y="37"/>
                    </a:cubicBezTo>
                    <a:cubicBezTo>
                      <a:pt x="23" y="17"/>
                      <a:pt x="23" y="17"/>
                      <a:pt x="23" y="17"/>
                    </a:cubicBezTo>
                    <a:cubicBezTo>
                      <a:pt x="23" y="9"/>
                      <a:pt x="23" y="9"/>
                      <a:pt x="23" y="9"/>
                    </a:cubicBezTo>
                    <a:cubicBezTo>
                      <a:pt x="45" y="38"/>
                      <a:pt x="45" y="38"/>
                      <a:pt x="45" y="38"/>
                    </a:cubicBezTo>
                    <a:cubicBezTo>
                      <a:pt x="45" y="38"/>
                      <a:pt x="45" y="39"/>
                      <a:pt x="45" y="40"/>
                    </a:cubicBezTo>
                    <a:cubicBezTo>
                      <a:pt x="45" y="41"/>
                      <a:pt x="44" y="42"/>
                      <a:pt x="43" y="42"/>
                    </a:cubicBezTo>
                    <a:cubicBezTo>
                      <a:pt x="25" y="42"/>
                      <a:pt x="25" y="42"/>
                      <a:pt x="25" y="42"/>
                    </a:cubicBezTo>
                    <a:cubicBezTo>
                      <a:pt x="25" y="42"/>
                      <a:pt x="25" y="42"/>
                      <a:pt x="25" y="42"/>
                    </a:cubicBezTo>
                    <a:cubicBezTo>
                      <a:pt x="24" y="42"/>
                      <a:pt x="23" y="42"/>
                      <a:pt x="23" y="41"/>
                    </a:cubicBezTo>
                    <a:cubicBezTo>
                      <a:pt x="23" y="41"/>
                      <a:pt x="23" y="41"/>
                      <a:pt x="23" y="41"/>
                    </a:cubicBezTo>
                    <a:cubicBezTo>
                      <a:pt x="23" y="33"/>
                      <a:pt x="23" y="33"/>
                      <a:pt x="23" y="33"/>
                    </a:cubicBezTo>
                    <a:lnTo>
                      <a:pt x="26" y="37"/>
                    </a:lnTo>
                    <a:close/>
                    <a:moveTo>
                      <a:pt x="23" y="17"/>
                    </a:moveTo>
                    <a:cubicBezTo>
                      <a:pt x="15" y="7"/>
                      <a:pt x="15" y="7"/>
                      <a:pt x="15" y="7"/>
                    </a:cubicBezTo>
                    <a:cubicBezTo>
                      <a:pt x="14" y="8"/>
                      <a:pt x="13" y="9"/>
                      <a:pt x="11" y="10"/>
                    </a:cubicBezTo>
                    <a:cubicBezTo>
                      <a:pt x="10" y="11"/>
                      <a:pt x="9" y="12"/>
                      <a:pt x="7" y="12"/>
                    </a:cubicBezTo>
                    <a:cubicBezTo>
                      <a:pt x="23" y="33"/>
                      <a:pt x="23" y="33"/>
                      <a:pt x="23" y="33"/>
                    </a:cubicBezTo>
                    <a:cubicBezTo>
                      <a:pt x="23" y="41"/>
                      <a:pt x="23" y="41"/>
                      <a:pt x="23" y="41"/>
                    </a:cubicBezTo>
                    <a:cubicBezTo>
                      <a:pt x="1" y="13"/>
                      <a:pt x="1" y="13"/>
                      <a:pt x="1" y="13"/>
                    </a:cubicBezTo>
                    <a:cubicBezTo>
                      <a:pt x="1" y="12"/>
                      <a:pt x="1" y="12"/>
                      <a:pt x="1" y="11"/>
                    </a:cubicBezTo>
                    <a:cubicBezTo>
                      <a:pt x="0" y="10"/>
                      <a:pt x="1" y="9"/>
                      <a:pt x="3" y="9"/>
                    </a:cubicBezTo>
                    <a:cubicBezTo>
                      <a:pt x="5" y="8"/>
                      <a:pt x="7" y="7"/>
                      <a:pt x="8" y="6"/>
                    </a:cubicBezTo>
                    <a:cubicBezTo>
                      <a:pt x="10" y="5"/>
                      <a:pt x="11" y="3"/>
                      <a:pt x="12" y="1"/>
                    </a:cubicBezTo>
                    <a:cubicBezTo>
                      <a:pt x="12" y="1"/>
                      <a:pt x="13" y="1"/>
                      <a:pt x="13" y="0"/>
                    </a:cubicBezTo>
                    <a:cubicBezTo>
                      <a:pt x="14" y="0"/>
                      <a:pt x="16" y="0"/>
                      <a:pt x="16" y="1"/>
                    </a:cubicBezTo>
                    <a:cubicBezTo>
                      <a:pt x="23" y="9"/>
                      <a:pt x="23" y="9"/>
                      <a:pt x="23" y="9"/>
                    </a:cubicBezTo>
                    <a:lnTo>
                      <a:pt x="2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1" name="Freeform 295"/>
              <p:cNvSpPr>
                <a:spLocks noEditPoints="1"/>
              </p:cNvSpPr>
              <p:nvPr/>
            </p:nvSpPr>
            <p:spPr bwMode="auto">
              <a:xfrm>
                <a:off x="4883158" y="63501"/>
                <a:ext cx="58738" cy="58738"/>
              </a:xfrm>
              <a:custGeom>
                <a:avLst/>
                <a:gdLst>
                  <a:gd name="T0" fmla="*/ 13 w 26"/>
                  <a:gd name="T1" fmla="*/ 5 h 26"/>
                  <a:gd name="T2" fmla="*/ 13 w 26"/>
                  <a:gd name="T3" fmla="*/ 1 h 26"/>
                  <a:gd name="T4" fmla="*/ 15 w 26"/>
                  <a:gd name="T5" fmla="*/ 0 h 26"/>
                  <a:gd name="T6" fmla="*/ 25 w 26"/>
                  <a:gd name="T7" fmla="*/ 15 h 26"/>
                  <a:gd name="T8" fmla="*/ 21 w 26"/>
                  <a:gd name="T9" fmla="*/ 23 h 26"/>
                  <a:gd name="T10" fmla="*/ 13 w 26"/>
                  <a:gd name="T11" fmla="*/ 21 h 26"/>
                  <a:gd name="T12" fmla="*/ 20 w 26"/>
                  <a:gd name="T13" fmla="*/ 15 h 26"/>
                  <a:gd name="T14" fmla="*/ 21 w 26"/>
                  <a:gd name="T15" fmla="*/ 14 h 26"/>
                  <a:gd name="T16" fmla="*/ 14 w 26"/>
                  <a:gd name="T17" fmla="*/ 5 h 26"/>
                  <a:gd name="T18" fmla="*/ 14 w 26"/>
                  <a:gd name="T19" fmla="*/ 0 h 26"/>
                  <a:gd name="T20" fmla="*/ 12 w 26"/>
                  <a:gd name="T21" fmla="*/ 5 h 26"/>
                  <a:gd name="T22" fmla="*/ 13 w 26"/>
                  <a:gd name="T23" fmla="*/ 1 h 26"/>
                  <a:gd name="T24" fmla="*/ 11 w 26"/>
                  <a:gd name="T25" fmla="*/ 21 h 26"/>
                  <a:gd name="T26" fmla="*/ 12 w 26"/>
                  <a:gd name="T27" fmla="*/ 21 h 26"/>
                  <a:gd name="T28" fmla="*/ 12 w 26"/>
                  <a:gd name="T29" fmla="*/ 21 h 26"/>
                  <a:gd name="T30" fmla="*/ 12 w 26"/>
                  <a:gd name="T31" fmla="*/ 26 h 26"/>
                  <a:gd name="T32" fmla="*/ 11 w 26"/>
                  <a:gd name="T33" fmla="*/ 26 h 26"/>
                  <a:gd name="T34" fmla="*/ 11 w 26"/>
                  <a:gd name="T35" fmla="*/ 21 h 26"/>
                  <a:gd name="T36" fmla="*/ 11 w 26"/>
                  <a:gd name="T37" fmla="*/ 0 h 26"/>
                  <a:gd name="T38" fmla="*/ 11 w 26"/>
                  <a:gd name="T39" fmla="*/ 0 h 26"/>
                  <a:gd name="T40" fmla="*/ 12 w 26"/>
                  <a:gd name="T41" fmla="*/ 0 h 26"/>
                  <a:gd name="T42" fmla="*/ 8 w 26"/>
                  <a:gd name="T43" fmla="*/ 5 h 26"/>
                  <a:gd name="T44" fmla="*/ 8 w 26"/>
                  <a:gd name="T45" fmla="*/ 20 h 26"/>
                  <a:gd name="T46" fmla="*/ 11 w 26"/>
                  <a:gd name="T47" fmla="*/ 21 h 26"/>
                  <a:gd name="T48" fmla="*/ 11 w 26"/>
                  <a:gd name="T49" fmla="*/ 21 h 26"/>
                  <a:gd name="T50" fmla="*/ 10 w 26"/>
                  <a:gd name="T51" fmla="*/ 26 h 26"/>
                  <a:gd name="T52" fmla="*/ 10 w 26"/>
                  <a:gd name="T53" fmla="*/ 25 h 26"/>
                  <a:gd name="T54" fmla="*/ 8 w 26"/>
                  <a:gd name="T55" fmla="*/ 20 h 26"/>
                  <a:gd name="T56" fmla="*/ 8 w 26"/>
                  <a:gd name="T57" fmla="*/ 1 h 26"/>
                  <a:gd name="T58" fmla="*/ 8 w 26"/>
                  <a:gd name="T59" fmla="*/ 6 h 26"/>
                  <a:gd name="T60" fmla="*/ 5 w 26"/>
                  <a:gd name="T61" fmla="*/ 11 h 26"/>
                  <a:gd name="T62" fmla="*/ 4 w 26"/>
                  <a:gd name="T63" fmla="*/ 8 h 26"/>
                  <a:gd name="T64" fmla="*/ 4 w 26"/>
                  <a:gd name="T65" fmla="*/ 14 h 26"/>
                  <a:gd name="T66" fmla="*/ 8 w 26"/>
                  <a:gd name="T67" fmla="*/ 25 h 26"/>
                  <a:gd name="T68" fmla="*/ 8 w 26"/>
                  <a:gd name="T69" fmla="*/ 1 h 26"/>
                  <a:gd name="T70" fmla="*/ 8 w 26"/>
                  <a:gd name="T71" fmla="*/ 1 h 26"/>
                  <a:gd name="T72" fmla="*/ 4 w 26"/>
                  <a:gd name="T73" fmla="*/ 3 h 26"/>
                  <a:gd name="T74" fmla="*/ 4 w 26"/>
                  <a:gd name="T75" fmla="*/ 12 h 26"/>
                  <a:gd name="T76" fmla="*/ 4 w 26"/>
                  <a:gd name="T77" fmla="*/ 13 h 26"/>
                  <a:gd name="T78" fmla="*/ 2 w 26"/>
                  <a:gd name="T79" fmla="*/ 21 h 26"/>
                  <a:gd name="T80" fmla="*/ 4 w 26"/>
                  <a:gd name="T81" fmla="*/ 8 h 26"/>
                  <a:gd name="T82" fmla="*/ 0 w 26"/>
                  <a:gd name="T83" fmla="*/ 10 h 26"/>
                  <a:gd name="T84" fmla="*/ 0 w 26"/>
                  <a:gd name="T85" fmla="*/ 10 h 26"/>
                  <a:gd name="T86" fmla="*/ 0 w 26"/>
                  <a:gd name="T87" fmla="*/ 10 h 26"/>
                  <a:gd name="T88" fmla="*/ 0 w 26"/>
                  <a:gd name="T89" fmla="*/ 10 h 26"/>
                  <a:gd name="T90" fmla="*/ 0 w 26"/>
                  <a:gd name="T91" fmla="*/ 15 h 26"/>
                  <a:gd name="T92" fmla="*/ 0 w 26"/>
                  <a:gd name="T93" fmla="*/ 11 h 26"/>
                  <a:gd name="T94" fmla="*/ 0 w 26"/>
                  <a:gd name="T95" fmla="*/ 11 h 26"/>
                  <a:gd name="T96" fmla="*/ 0 w 26"/>
                  <a:gd name="T97" fmla="*/ 11 h 26"/>
                  <a:gd name="T98" fmla="*/ 0 w 26"/>
                  <a:gd name="T99" fmla="*/ 14 h 26"/>
                  <a:gd name="T100" fmla="*/ 0 w 26"/>
                  <a:gd name="T101" fmla="*/ 12 h 26"/>
                  <a:gd name="T102" fmla="*/ 0 w 26"/>
                  <a:gd name="T103" fmla="*/ 12 h 26"/>
                  <a:gd name="T104" fmla="*/ 0 w 26"/>
                  <a:gd name="T105" fmla="*/ 12 h 26"/>
                  <a:gd name="T106" fmla="*/ 0 w 26"/>
                  <a:gd name="T107" fmla="*/ 13 h 26"/>
                  <a:gd name="T108" fmla="*/ 0 w 26"/>
                  <a:gd name="T109" fmla="*/ 12 h 26"/>
                  <a:gd name="T110" fmla="*/ 0 w 26"/>
                  <a:gd name="T111" fmla="*/ 12 h 26"/>
                  <a:gd name="T112" fmla="*/ 0 w 26"/>
                  <a:gd name="T113" fmla="*/ 12 h 26"/>
                  <a:gd name="T114" fmla="*/ 0 w 26"/>
                  <a:gd name="T115" fmla="*/ 13 h 26"/>
                  <a:gd name="T116" fmla="*/ 0 w 26"/>
                  <a:gd name="T117" fmla="*/ 12 h 26"/>
                  <a:gd name="T118" fmla="*/ 0 w 26"/>
                  <a:gd name="T119" fmla="*/ 12 h 26"/>
                  <a:gd name="T120" fmla="*/ 0 w 26"/>
                  <a:gd name="T121" fmla="*/ 13 h 26"/>
                  <a:gd name="T122" fmla="*/ 0 w 26"/>
                  <a:gd name="T123" fmla="*/ 12 h 26"/>
                  <a:gd name="T124" fmla="*/ 0 w 26"/>
                  <a:gd name="T125"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 h="26">
                    <a:moveTo>
                      <a:pt x="14" y="5"/>
                    </a:moveTo>
                    <a:cubicBezTo>
                      <a:pt x="14" y="5"/>
                      <a:pt x="14" y="5"/>
                      <a:pt x="13" y="5"/>
                    </a:cubicBezTo>
                    <a:cubicBezTo>
                      <a:pt x="13" y="5"/>
                      <a:pt x="13" y="5"/>
                      <a:pt x="13" y="5"/>
                    </a:cubicBezTo>
                    <a:cubicBezTo>
                      <a:pt x="13" y="5"/>
                      <a:pt x="13" y="5"/>
                      <a:pt x="13" y="5"/>
                    </a:cubicBezTo>
                    <a:cubicBezTo>
                      <a:pt x="13" y="5"/>
                      <a:pt x="13" y="5"/>
                      <a:pt x="13" y="5"/>
                    </a:cubicBezTo>
                    <a:cubicBezTo>
                      <a:pt x="13" y="1"/>
                      <a:pt x="13" y="1"/>
                      <a:pt x="13" y="1"/>
                    </a:cubicBezTo>
                    <a:cubicBezTo>
                      <a:pt x="14" y="0"/>
                      <a:pt x="14" y="0"/>
                      <a:pt x="14" y="0"/>
                    </a:cubicBezTo>
                    <a:cubicBezTo>
                      <a:pt x="14" y="0"/>
                      <a:pt x="15" y="0"/>
                      <a:pt x="15" y="0"/>
                    </a:cubicBezTo>
                    <a:cubicBezTo>
                      <a:pt x="15" y="0"/>
                      <a:pt x="15" y="0"/>
                      <a:pt x="15" y="0"/>
                    </a:cubicBezTo>
                    <a:cubicBezTo>
                      <a:pt x="19" y="1"/>
                      <a:pt x="21" y="3"/>
                      <a:pt x="23" y="6"/>
                    </a:cubicBezTo>
                    <a:cubicBezTo>
                      <a:pt x="25" y="8"/>
                      <a:pt x="26" y="11"/>
                      <a:pt x="25" y="15"/>
                    </a:cubicBezTo>
                    <a:cubicBezTo>
                      <a:pt x="25" y="15"/>
                      <a:pt x="25" y="15"/>
                      <a:pt x="25" y="15"/>
                    </a:cubicBezTo>
                    <a:cubicBezTo>
                      <a:pt x="25" y="15"/>
                      <a:pt x="25" y="15"/>
                      <a:pt x="25" y="15"/>
                    </a:cubicBezTo>
                    <a:cubicBezTo>
                      <a:pt x="25" y="15"/>
                      <a:pt x="25" y="15"/>
                      <a:pt x="25" y="16"/>
                    </a:cubicBezTo>
                    <a:cubicBezTo>
                      <a:pt x="24" y="19"/>
                      <a:pt x="23" y="21"/>
                      <a:pt x="21" y="23"/>
                    </a:cubicBezTo>
                    <a:cubicBezTo>
                      <a:pt x="18" y="25"/>
                      <a:pt x="15" y="26"/>
                      <a:pt x="13" y="26"/>
                    </a:cubicBezTo>
                    <a:cubicBezTo>
                      <a:pt x="13" y="26"/>
                      <a:pt x="13" y="26"/>
                      <a:pt x="13" y="26"/>
                    </a:cubicBezTo>
                    <a:cubicBezTo>
                      <a:pt x="13" y="21"/>
                      <a:pt x="13" y="21"/>
                      <a:pt x="13" y="21"/>
                    </a:cubicBezTo>
                    <a:cubicBezTo>
                      <a:pt x="13" y="21"/>
                      <a:pt x="13" y="21"/>
                      <a:pt x="13" y="21"/>
                    </a:cubicBezTo>
                    <a:cubicBezTo>
                      <a:pt x="14" y="21"/>
                      <a:pt x="16" y="20"/>
                      <a:pt x="18" y="19"/>
                    </a:cubicBezTo>
                    <a:cubicBezTo>
                      <a:pt x="19" y="18"/>
                      <a:pt x="20" y="16"/>
                      <a:pt x="20" y="15"/>
                    </a:cubicBezTo>
                    <a:cubicBezTo>
                      <a:pt x="20" y="14"/>
                      <a:pt x="20" y="14"/>
                      <a:pt x="21" y="14"/>
                    </a:cubicBezTo>
                    <a:cubicBezTo>
                      <a:pt x="21" y="14"/>
                      <a:pt x="21" y="14"/>
                      <a:pt x="21" y="14"/>
                    </a:cubicBezTo>
                    <a:cubicBezTo>
                      <a:pt x="21" y="14"/>
                      <a:pt x="21" y="14"/>
                      <a:pt x="21" y="14"/>
                    </a:cubicBezTo>
                    <a:cubicBezTo>
                      <a:pt x="21" y="12"/>
                      <a:pt x="20" y="10"/>
                      <a:pt x="19" y="8"/>
                    </a:cubicBezTo>
                    <a:cubicBezTo>
                      <a:pt x="18" y="7"/>
                      <a:pt x="16" y="5"/>
                      <a:pt x="14" y="5"/>
                    </a:cubicBezTo>
                    <a:cubicBezTo>
                      <a:pt x="14" y="5"/>
                      <a:pt x="14" y="5"/>
                      <a:pt x="14" y="5"/>
                    </a:cubicBezTo>
                    <a:close/>
                    <a:moveTo>
                      <a:pt x="13" y="0"/>
                    </a:moveTo>
                    <a:cubicBezTo>
                      <a:pt x="14" y="0"/>
                      <a:pt x="14" y="0"/>
                      <a:pt x="14" y="0"/>
                    </a:cubicBezTo>
                    <a:cubicBezTo>
                      <a:pt x="14" y="0"/>
                      <a:pt x="14" y="0"/>
                      <a:pt x="14" y="0"/>
                    </a:cubicBezTo>
                    <a:cubicBezTo>
                      <a:pt x="13" y="0"/>
                      <a:pt x="13" y="0"/>
                      <a:pt x="13" y="0"/>
                    </a:cubicBezTo>
                    <a:close/>
                    <a:moveTo>
                      <a:pt x="13" y="5"/>
                    </a:moveTo>
                    <a:cubicBezTo>
                      <a:pt x="12" y="5"/>
                      <a:pt x="12" y="5"/>
                      <a:pt x="12" y="5"/>
                    </a:cubicBezTo>
                    <a:cubicBezTo>
                      <a:pt x="12" y="5"/>
                      <a:pt x="11" y="5"/>
                      <a:pt x="11" y="5"/>
                    </a:cubicBezTo>
                    <a:cubicBezTo>
                      <a:pt x="11" y="3"/>
                      <a:pt x="11" y="3"/>
                      <a:pt x="11" y="3"/>
                    </a:cubicBezTo>
                    <a:cubicBezTo>
                      <a:pt x="13" y="1"/>
                      <a:pt x="13" y="1"/>
                      <a:pt x="13" y="1"/>
                    </a:cubicBezTo>
                    <a:cubicBezTo>
                      <a:pt x="13" y="5"/>
                      <a:pt x="13" y="5"/>
                      <a:pt x="13" y="5"/>
                    </a:cubicBezTo>
                    <a:close/>
                    <a:moveTo>
                      <a:pt x="11" y="21"/>
                    </a:moveTo>
                    <a:cubicBezTo>
                      <a:pt x="11" y="21"/>
                      <a:pt x="11" y="21"/>
                      <a:pt x="11" y="21"/>
                    </a:cubicBezTo>
                    <a:cubicBezTo>
                      <a:pt x="11" y="21"/>
                      <a:pt x="11" y="21"/>
                      <a:pt x="11" y="21"/>
                    </a:cubicBez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3" y="21"/>
                    </a:cubicBezTo>
                    <a:cubicBezTo>
                      <a:pt x="13" y="26"/>
                      <a:pt x="13" y="26"/>
                      <a:pt x="13" y="26"/>
                    </a:cubicBezTo>
                    <a:cubicBezTo>
                      <a:pt x="12" y="26"/>
                      <a:pt x="12" y="26"/>
                      <a:pt x="12" y="26"/>
                    </a:cubicBezTo>
                    <a:cubicBezTo>
                      <a:pt x="12" y="26"/>
                      <a:pt x="12" y="26"/>
                      <a:pt x="12" y="26"/>
                    </a:cubicBezTo>
                    <a:cubicBezTo>
                      <a:pt x="12" y="26"/>
                      <a:pt x="11" y="26"/>
                      <a:pt x="11" y="26"/>
                    </a:cubicBezTo>
                    <a:cubicBezTo>
                      <a:pt x="11" y="26"/>
                      <a:pt x="11" y="26"/>
                      <a:pt x="11" y="26"/>
                    </a:cubicBezTo>
                    <a:cubicBezTo>
                      <a:pt x="11" y="26"/>
                      <a:pt x="11" y="26"/>
                      <a:pt x="11" y="26"/>
                    </a:cubicBezTo>
                    <a:cubicBezTo>
                      <a:pt x="11" y="21"/>
                      <a:pt x="11" y="21"/>
                      <a:pt x="11" y="21"/>
                    </a:cubicBezTo>
                    <a:cubicBezTo>
                      <a:pt x="11" y="21"/>
                      <a:pt x="11" y="21"/>
                      <a:pt x="11" y="21"/>
                    </a:cubicBezTo>
                    <a:cubicBezTo>
                      <a:pt x="11" y="21"/>
                      <a:pt x="11" y="21"/>
                      <a:pt x="11" y="21"/>
                    </a:cubicBezTo>
                    <a:cubicBezTo>
                      <a:pt x="11" y="21"/>
                      <a:pt x="11" y="21"/>
                      <a:pt x="11" y="21"/>
                    </a:cubicBezTo>
                    <a:close/>
                    <a:moveTo>
                      <a:pt x="11" y="0"/>
                    </a:moveTo>
                    <a:cubicBezTo>
                      <a:pt x="11" y="0"/>
                      <a:pt x="11" y="0"/>
                      <a:pt x="11" y="0"/>
                    </a:cubicBezTo>
                    <a:cubicBezTo>
                      <a:pt x="11" y="0"/>
                      <a:pt x="12" y="0"/>
                      <a:pt x="12" y="0"/>
                    </a:cubicBezTo>
                    <a:cubicBezTo>
                      <a:pt x="11" y="0"/>
                      <a:pt x="11" y="0"/>
                      <a:pt x="11" y="0"/>
                    </a:cubicBezTo>
                    <a:close/>
                    <a:moveTo>
                      <a:pt x="12" y="0"/>
                    </a:moveTo>
                    <a:cubicBezTo>
                      <a:pt x="13" y="0"/>
                      <a:pt x="13" y="0"/>
                      <a:pt x="13" y="0"/>
                    </a:cubicBezTo>
                    <a:lnTo>
                      <a:pt x="12" y="0"/>
                    </a:lnTo>
                    <a:close/>
                    <a:moveTo>
                      <a:pt x="11" y="5"/>
                    </a:moveTo>
                    <a:cubicBezTo>
                      <a:pt x="10" y="5"/>
                      <a:pt x="9" y="5"/>
                      <a:pt x="8" y="6"/>
                    </a:cubicBezTo>
                    <a:cubicBezTo>
                      <a:pt x="8" y="5"/>
                      <a:pt x="8" y="5"/>
                      <a:pt x="8" y="5"/>
                    </a:cubicBezTo>
                    <a:cubicBezTo>
                      <a:pt x="11" y="3"/>
                      <a:pt x="11" y="3"/>
                      <a:pt x="11" y="3"/>
                    </a:cubicBezTo>
                    <a:cubicBezTo>
                      <a:pt x="11" y="5"/>
                      <a:pt x="11" y="5"/>
                      <a:pt x="11" y="5"/>
                    </a:cubicBezTo>
                    <a:close/>
                    <a:moveTo>
                      <a:pt x="8" y="20"/>
                    </a:moveTo>
                    <a:cubicBezTo>
                      <a:pt x="9" y="20"/>
                      <a:pt x="10" y="20"/>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6"/>
                      <a:pt x="11" y="26"/>
                      <a:pt x="11" y="26"/>
                    </a:cubicBezTo>
                    <a:cubicBezTo>
                      <a:pt x="11" y="26"/>
                      <a:pt x="11" y="26"/>
                      <a:pt x="10" y="26"/>
                    </a:cubicBezTo>
                    <a:cubicBezTo>
                      <a:pt x="10" y="26"/>
                      <a:pt x="10" y="26"/>
                      <a:pt x="10" y="26"/>
                    </a:cubicBezTo>
                    <a:cubicBezTo>
                      <a:pt x="10" y="26"/>
                      <a:pt x="10" y="26"/>
                      <a:pt x="10" y="26"/>
                    </a:cubicBezTo>
                    <a:cubicBezTo>
                      <a:pt x="10" y="25"/>
                      <a:pt x="10" y="25"/>
                      <a:pt x="10" y="25"/>
                    </a:cubicBezTo>
                    <a:cubicBezTo>
                      <a:pt x="10" y="25"/>
                      <a:pt x="10" y="25"/>
                      <a:pt x="10" y="25"/>
                    </a:cubicBezTo>
                    <a:cubicBezTo>
                      <a:pt x="10" y="25"/>
                      <a:pt x="10" y="25"/>
                      <a:pt x="10" y="25"/>
                    </a:cubicBezTo>
                    <a:cubicBezTo>
                      <a:pt x="9" y="25"/>
                      <a:pt x="9" y="25"/>
                      <a:pt x="8" y="25"/>
                    </a:cubicBezTo>
                    <a:cubicBezTo>
                      <a:pt x="8" y="20"/>
                      <a:pt x="8" y="20"/>
                      <a:pt x="8" y="20"/>
                    </a:cubicBezTo>
                    <a:close/>
                    <a:moveTo>
                      <a:pt x="11" y="0"/>
                    </a:moveTo>
                    <a:cubicBezTo>
                      <a:pt x="11" y="0"/>
                      <a:pt x="11" y="0"/>
                      <a:pt x="11" y="0"/>
                    </a:cubicBezTo>
                    <a:cubicBezTo>
                      <a:pt x="8" y="1"/>
                      <a:pt x="8" y="1"/>
                      <a:pt x="8" y="1"/>
                    </a:cubicBezTo>
                    <a:cubicBezTo>
                      <a:pt x="8" y="1"/>
                      <a:pt x="8" y="1"/>
                      <a:pt x="8" y="1"/>
                    </a:cubicBezTo>
                    <a:cubicBezTo>
                      <a:pt x="9" y="0"/>
                      <a:pt x="10" y="0"/>
                      <a:pt x="11" y="0"/>
                    </a:cubicBezTo>
                    <a:close/>
                    <a:moveTo>
                      <a:pt x="8" y="6"/>
                    </a:moveTo>
                    <a:cubicBezTo>
                      <a:pt x="8" y="6"/>
                      <a:pt x="8" y="6"/>
                      <a:pt x="7" y="6"/>
                    </a:cubicBezTo>
                    <a:cubicBezTo>
                      <a:pt x="6" y="8"/>
                      <a:pt x="5" y="9"/>
                      <a:pt x="5" y="11"/>
                    </a:cubicBezTo>
                    <a:cubicBezTo>
                      <a:pt x="5" y="11"/>
                      <a:pt x="5" y="11"/>
                      <a:pt x="5" y="11"/>
                    </a:cubicBezTo>
                    <a:cubicBezTo>
                      <a:pt x="5" y="11"/>
                      <a:pt x="5" y="11"/>
                      <a:pt x="4" y="12"/>
                    </a:cubicBezTo>
                    <a:cubicBezTo>
                      <a:pt x="4" y="12"/>
                      <a:pt x="4" y="12"/>
                      <a:pt x="4" y="12"/>
                    </a:cubicBezTo>
                    <a:cubicBezTo>
                      <a:pt x="4" y="8"/>
                      <a:pt x="4" y="8"/>
                      <a:pt x="4" y="8"/>
                    </a:cubicBezTo>
                    <a:cubicBezTo>
                      <a:pt x="8" y="5"/>
                      <a:pt x="8" y="5"/>
                      <a:pt x="8" y="5"/>
                    </a:cubicBezTo>
                    <a:cubicBezTo>
                      <a:pt x="8" y="6"/>
                      <a:pt x="8" y="6"/>
                      <a:pt x="8" y="6"/>
                    </a:cubicBezTo>
                    <a:close/>
                    <a:moveTo>
                      <a:pt x="4" y="14"/>
                    </a:moveTo>
                    <a:cubicBezTo>
                      <a:pt x="5" y="15"/>
                      <a:pt x="5" y="17"/>
                      <a:pt x="6" y="18"/>
                    </a:cubicBezTo>
                    <a:cubicBezTo>
                      <a:pt x="7" y="19"/>
                      <a:pt x="8" y="19"/>
                      <a:pt x="8" y="20"/>
                    </a:cubicBezTo>
                    <a:cubicBezTo>
                      <a:pt x="8" y="25"/>
                      <a:pt x="8" y="25"/>
                      <a:pt x="8" y="25"/>
                    </a:cubicBezTo>
                    <a:cubicBezTo>
                      <a:pt x="7" y="25"/>
                      <a:pt x="6" y="24"/>
                      <a:pt x="4" y="23"/>
                    </a:cubicBezTo>
                    <a:cubicBezTo>
                      <a:pt x="4" y="14"/>
                      <a:pt x="4" y="14"/>
                      <a:pt x="4" y="14"/>
                    </a:cubicBezTo>
                    <a:close/>
                    <a:moveTo>
                      <a:pt x="8" y="1"/>
                    </a:moveTo>
                    <a:cubicBezTo>
                      <a:pt x="8" y="1"/>
                      <a:pt x="8" y="1"/>
                      <a:pt x="8" y="1"/>
                    </a:cubicBezTo>
                    <a:cubicBezTo>
                      <a:pt x="4" y="3"/>
                      <a:pt x="4" y="3"/>
                      <a:pt x="4" y="3"/>
                    </a:cubicBezTo>
                    <a:cubicBezTo>
                      <a:pt x="6" y="2"/>
                      <a:pt x="7" y="1"/>
                      <a:pt x="8" y="1"/>
                    </a:cubicBezTo>
                    <a:close/>
                    <a:moveTo>
                      <a:pt x="4" y="3"/>
                    </a:moveTo>
                    <a:cubicBezTo>
                      <a:pt x="4" y="3"/>
                      <a:pt x="4" y="3"/>
                      <a:pt x="4" y="3"/>
                    </a:cubicBezTo>
                    <a:cubicBezTo>
                      <a:pt x="4" y="3"/>
                      <a:pt x="4" y="3"/>
                      <a:pt x="4" y="3"/>
                    </a:cubicBezTo>
                    <a:close/>
                    <a:moveTo>
                      <a:pt x="4" y="12"/>
                    </a:moveTo>
                    <a:cubicBezTo>
                      <a:pt x="4" y="12"/>
                      <a:pt x="4" y="12"/>
                      <a:pt x="4" y="12"/>
                    </a:cubicBezTo>
                    <a:cubicBezTo>
                      <a:pt x="4" y="12"/>
                      <a:pt x="4" y="12"/>
                      <a:pt x="4" y="12"/>
                    </a:cubicBezTo>
                    <a:cubicBezTo>
                      <a:pt x="4" y="13"/>
                      <a:pt x="4" y="13"/>
                      <a:pt x="4" y="13"/>
                    </a:cubicBezTo>
                    <a:cubicBezTo>
                      <a:pt x="4" y="13"/>
                      <a:pt x="4" y="13"/>
                      <a:pt x="4" y="13"/>
                    </a:cubicBezTo>
                    <a:cubicBezTo>
                      <a:pt x="4" y="13"/>
                      <a:pt x="4" y="13"/>
                      <a:pt x="4" y="13"/>
                    </a:cubicBezTo>
                    <a:cubicBezTo>
                      <a:pt x="4" y="13"/>
                      <a:pt x="4" y="13"/>
                      <a:pt x="4" y="14"/>
                    </a:cubicBezTo>
                    <a:cubicBezTo>
                      <a:pt x="4" y="23"/>
                      <a:pt x="4" y="23"/>
                      <a:pt x="4" y="23"/>
                    </a:cubicBezTo>
                    <a:cubicBezTo>
                      <a:pt x="4" y="22"/>
                      <a:pt x="3" y="22"/>
                      <a:pt x="2" y="21"/>
                    </a:cubicBezTo>
                    <a:cubicBezTo>
                      <a:pt x="1" y="19"/>
                      <a:pt x="0" y="17"/>
                      <a:pt x="0" y="16"/>
                    </a:cubicBezTo>
                    <a:cubicBezTo>
                      <a:pt x="0" y="12"/>
                      <a:pt x="0" y="12"/>
                      <a:pt x="0" y="12"/>
                    </a:cubicBezTo>
                    <a:cubicBezTo>
                      <a:pt x="4" y="8"/>
                      <a:pt x="4" y="8"/>
                      <a:pt x="4" y="8"/>
                    </a:cubicBezTo>
                    <a:cubicBezTo>
                      <a:pt x="4" y="12"/>
                      <a:pt x="4" y="12"/>
                      <a:pt x="4" y="12"/>
                    </a:cubicBezTo>
                    <a:close/>
                    <a:moveTo>
                      <a:pt x="4" y="3"/>
                    </a:moveTo>
                    <a:cubicBezTo>
                      <a:pt x="2" y="4"/>
                      <a:pt x="1" y="7"/>
                      <a:pt x="0" y="10"/>
                    </a:cubicBezTo>
                    <a:cubicBezTo>
                      <a:pt x="4" y="3"/>
                      <a:pt x="4" y="3"/>
                      <a:pt x="4" y="3"/>
                    </a:cubicBezTo>
                    <a:cubicBezTo>
                      <a:pt x="4" y="3"/>
                      <a:pt x="4" y="3"/>
                      <a:pt x="4" y="3"/>
                    </a:cubicBezTo>
                    <a:close/>
                    <a:moveTo>
                      <a:pt x="0" y="10"/>
                    </a:moveTo>
                    <a:cubicBezTo>
                      <a:pt x="0" y="10"/>
                      <a:pt x="0" y="10"/>
                      <a:pt x="0" y="10"/>
                    </a:cubicBezTo>
                    <a:cubicBezTo>
                      <a:pt x="0" y="10"/>
                      <a:pt x="0" y="10"/>
                      <a:pt x="0" y="10"/>
                    </a:cubicBezTo>
                    <a:close/>
                    <a:moveTo>
                      <a:pt x="0" y="10"/>
                    </a:moveTo>
                    <a:cubicBezTo>
                      <a:pt x="0" y="10"/>
                      <a:pt x="0" y="10"/>
                      <a:pt x="0" y="10"/>
                    </a:cubicBezTo>
                    <a:cubicBezTo>
                      <a:pt x="0" y="10"/>
                      <a:pt x="0" y="10"/>
                      <a:pt x="0" y="10"/>
                    </a:cubicBezTo>
                    <a:cubicBezTo>
                      <a:pt x="0" y="10"/>
                      <a:pt x="0" y="10"/>
                      <a:pt x="0" y="10"/>
                    </a:cubicBezTo>
                    <a:close/>
                    <a:moveTo>
                      <a:pt x="0" y="12"/>
                    </a:moveTo>
                    <a:cubicBezTo>
                      <a:pt x="0" y="16"/>
                      <a:pt x="0" y="16"/>
                      <a:pt x="0" y="16"/>
                    </a:cubicBezTo>
                    <a:cubicBezTo>
                      <a:pt x="0" y="15"/>
                      <a:pt x="0" y="15"/>
                      <a:pt x="0" y="15"/>
                    </a:cubicBezTo>
                    <a:cubicBezTo>
                      <a:pt x="0" y="12"/>
                      <a:pt x="0" y="12"/>
                      <a:pt x="0" y="12"/>
                    </a:cubicBezTo>
                    <a:cubicBezTo>
                      <a:pt x="0" y="12"/>
                      <a:pt x="0" y="12"/>
                      <a:pt x="0" y="12"/>
                    </a:cubicBezTo>
                    <a:close/>
                    <a:moveTo>
                      <a:pt x="0" y="11"/>
                    </a:moveTo>
                    <a:cubicBezTo>
                      <a:pt x="0" y="10"/>
                      <a:pt x="0" y="10"/>
                      <a:pt x="0" y="10"/>
                    </a:cubicBezTo>
                    <a:cubicBezTo>
                      <a:pt x="0" y="11"/>
                      <a:pt x="0" y="11"/>
                      <a:pt x="0" y="11"/>
                    </a:cubicBezTo>
                    <a:close/>
                    <a:moveTo>
                      <a:pt x="0" y="11"/>
                    </a:moveTo>
                    <a:cubicBezTo>
                      <a:pt x="0" y="11"/>
                      <a:pt x="0" y="11"/>
                      <a:pt x="0" y="11"/>
                    </a:cubicBezTo>
                    <a:cubicBezTo>
                      <a:pt x="0" y="11"/>
                      <a:pt x="0" y="11"/>
                      <a:pt x="0" y="11"/>
                    </a:cubicBezTo>
                    <a:cubicBezTo>
                      <a:pt x="0" y="11"/>
                      <a:pt x="0" y="11"/>
                      <a:pt x="0" y="11"/>
                    </a:cubicBezTo>
                    <a:close/>
                    <a:moveTo>
                      <a:pt x="0" y="12"/>
                    </a:moveTo>
                    <a:cubicBezTo>
                      <a:pt x="0" y="15"/>
                      <a:pt x="0" y="15"/>
                      <a:pt x="0" y="15"/>
                    </a:cubicBezTo>
                    <a:cubicBezTo>
                      <a:pt x="0" y="15"/>
                      <a:pt x="0" y="14"/>
                      <a:pt x="0" y="14"/>
                    </a:cubicBezTo>
                    <a:cubicBezTo>
                      <a:pt x="0" y="12"/>
                      <a:pt x="0" y="12"/>
                      <a:pt x="0" y="12"/>
                    </a:cubicBezTo>
                    <a:cubicBezTo>
                      <a:pt x="0" y="12"/>
                      <a:pt x="0" y="12"/>
                      <a:pt x="0" y="12"/>
                    </a:cubicBezTo>
                    <a:close/>
                    <a:moveTo>
                      <a:pt x="0" y="12"/>
                    </a:moveTo>
                    <a:cubicBezTo>
                      <a:pt x="0" y="11"/>
                      <a:pt x="0" y="11"/>
                      <a:pt x="0" y="11"/>
                    </a:cubicBezTo>
                    <a:cubicBezTo>
                      <a:pt x="0" y="12"/>
                      <a:pt x="0" y="12"/>
                      <a:pt x="0" y="12"/>
                    </a:cubicBezTo>
                    <a:close/>
                    <a:moveTo>
                      <a:pt x="0" y="12"/>
                    </a:moveTo>
                    <a:cubicBezTo>
                      <a:pt x="0" y="12"/>
                      <a:pt x="0" y="12"/>
                      <a:pt x="0" y="12"/>
                    </a:cubicBezTo>
                    <a:cubicBezTo>
                      <a:pt x="0" y="12"/>
                      <a:pt x="0" y="12"/>
                      <a:pt x="0" y="12"/>
                    </a:cubicBezTo>
                    <a:cubicBezTo>
                      <a:pt x="0" y="12"/>
                      <a:pt x="0" y="12"/>
                      <a:pt x="0" y="12"/>
                    </a:cubicBezTo>
                    <a:close/>
                    <a:moveTo>
                      <a:pt x="0" y="12"/>
                    </a:moveTo>
                    <a:cubicBezTo>
                      <a:pt x="0" y="14"/>
                      <a:pt x="0" y="14"/>
                      <a:pt x="0" y="14"/>
                    </a:cubicBezTo>
                    <a:cubicBezTo>
                      <a:pt x="0" y="14"/>
                      <a:pt x="0" y="14"/>
                      <a:pt x="0" y="13"/>
                    </a:cubicBezTo>
                    <a:cubicBezTo>
                      <a:pt x="0" y="12"/>
                      <a:pt x="0" y="12"/>
                      <a:pt x="0" y="12"/>
                    </a:cubicBezTo>
                    <a:cubicBezTo>
                      <a:pt x="0" y="12"/>
                      <a:pt x="0" y="12"/>
                      <a:pt x="0" y="12"/>
                    </a:cubicBezTo>
                    <a:close/>
                    <a:moveTo>
                      <a:pt x="0" y="12"/>
                    </a:move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lose/>
                    <a:moveTo>
                      <a:pt x="0" y="12"/>
                    </a:moveTo>
                    <a:cubicBezTo>
                      <a:pt x="0" y="12"/>
                      <a:pt x="0" y="12"/>
                      <a:pt x="0" y="12"/>
                    </a:cubicBezTo>
                    <a:cubicBezTo>
                      <a:pt x="0" y="13"/>
                      <a:pt x="0" y="13"/>
                      <a:pt x="0" y="13"/>
                    </a:cubicBezTo>
                    <a:cubicBezTo>
                      <a:pt x="0" y="13"/>
                      <a:pt x="0" y="13"/>
                      <a:pt x="0" y="13"/>
                    </a:cubicBezTo>
                    <a:cubicBezTo>
                      <a:pt x="0" y="12"/>
                      <a:pt x="0" y="12"/>
                      <a:pt x="0" y="12"/>
                    </a:cubicBezTo>
                    <a:close/>
                    <a:moveTo>
                      <a:pt x="0" y="12"/>
                    </a:moveTo>
                    <a:cubicBezTo>
                      <a:pt x="0" y="12"/>
                      <a:pt x="0" y="12"/>
                      <a:pt x="0" y="12"/>
                    </a:cubicBezTo>
                    <a:close/>
                    <a:moveTo>
                      <a:pt x="0" y="12"/>
                    </a:moveTo>
                    <a:cubicBezTo>
                      <a:pt x="0" y="12"/>
                      <a:pt x="0" y="12"/>
                      <a:pt x="0" y="12"/>
                    </a:cubicBezTo>
                    <a:cubicBezTo>
                      <a:pt x="0" y="12"/>
                      <a:pt x="0" y="12"/>
                      <a:pt x="0" y="12"/>
                    </a:cubicBezTo>
                    <a:cubicBezTo>
                      <a:pt x="0" y="12"/>
                      <a:pt x="0" y="12"/>
                      <a:pt x="0" y="12"/>
                    </a:cubicBezTo>
                    <a:cubicBezTo>
                      <a:pt x="0" y="13"/>
                      <a:pt x="0" y="13"/>
                      <a:pt x="0" y="13"/>
                    </a:cubicBezTo>
                    <a:cubicBezTo>
                      <a:pt x="0" y="13"/>
                      <a:pt x="0" y="13"/>
                      <a:pt x="0" y="13"/>
                    </a:cubicBezTo>
                    <a:cubicBezTo>
                      <a:pt x="0" y="13"/>
                      <a:pt x="0" y="13"/>
                      <a:pt x="0" y="13"/>
                    </a:cubicBezTo>
                    <a:cubicBezTo>
                      <a:pt x="0" y="13"/>
                      <a:pt x="0" y="13"/>
                      <a:pt x="0" y="13"/>
                    </a:cubicBezTo>
                    <a:cubicBezTo>
                      <a:pt x="0" y="12"/>
                      <a:pt x="0" y="12"/>
                      <a:pt x="0" y="12"/>
                    </a:cubicBezTo>
                    <a:cubicBezTo>
                      <a:pt x="0" y="12"/>
                      <a:pt x="0" y="12"/>
                      <a:pt x="0" y="12"/>
                    </a:cubicBezTo>
                    <a:cubicBezTo>
                      <a:pt x="0" y="12"/>
                      <a:pt x="0" y="12"/>
                      <a:pt x="0" y="12"/>
                    </a:cubicBezTo>
                    <a:cubicBezTo>
                      <a:pt x="0" y="12"/>
                      <a:pt x="0" y="12"/>
                      <a:pt x="0" y="12"/>
                    </a:cubicBezTo>
                    <a:close/>
                    <a:moveTo>
                      <a:pt x="0" y="13"/>
                    </a:moveTo>
                    <a:cubicBezTo>
                      <a:pt x="0" y="13"/>
                      <a:pt x="0" y="13"/>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2" name="Freeform 296"/>
              <p:cNvSpPr>
                <a:spLocks noEditPoints="1"/>
              </p:cNvSpPr>
              <p:nvPr/>
            </p:nvSpPr>
            <p:spPr bwMode="auto">
              <a:xfrm>
                <a:off x="4710120" y="196852"/>
                <a:ext cx="346075" cy="176214"/>
              </a:xfrm>
              <a:custGeom>
                <a:avLst/>
                <a:gdLst>
                  <a:gd name="T0" fmla="*/ 77 w 153"/>
                  <a:gd name="T1" fmla="*/ 73 h 78"/>
                  <a:gd name="T2" fmla="*/ 129 w 153"/>
                  <a:gd name="T3" fmla="*/ 73 h 78"/>
                  <a:gd name="T4" fmla="*/ 147 w 153"/>
                  <a:gd name="T5" fmla="*/ 4 h 78"/>
                  <a:gd name="T6" fmla="*/ 135 w 153"/>
                  <a:gd name="T7" fmla="*/ 4 h 78"/>
                  <a:gd name="T8" fmla="*/ 117 w 153"/>
                  <a:gd name="T9" fmla="*/ 4 h 78"/>
                  <a:gd name="T10" fmla="*/ 77 w 153"/>
                  <a:gd name="T11" fmla="*/ 4 h 78"/>
                  <a:gd name="T12" fmla="*/ 77 w 153"/>
                  <a:gd name="T13" fmla="*/ 0 h 78"/>
                  <a:gd name="T14" fmla="*/ 117 w 153"/>
                  <a:gd name="T15" fmla="*/ 0 h 78"/>
                  <a:gd name="T16" fmla="*/ 135 w 153"/>
                  <a:gd name="T17" fmla="*/ 0 h 78"/>
                  <a:gd name="T18" fmla="*/ 150 w 153"/>
                  <a:gd name="T19" fmla="*/ 0 h 78"/>
                  <a:gd name="T20" fmla="*/ 150 w 153"/>
                  <a:gd name="T21" fmla="*/ 0 h 78"/>
                  <a:gd name="T22" fmla="*/ 151 w 153"/>
                  <a:gd name="T23" fmla="*/ 0 h 78"/>
                  <a:gd name="T24" fmla="*/ 153 w 153"/>
                  <a:gd name="T25" fmla="*/ 3 h 78"/>
                  <a:gd name="T26" fmla="*/ 133 w 153"/>
                  <a:gd name="T27" fmla="*/ 76 h 78"/>
                  <a:gd name="T28" fmla="*/ 131 w 153"/>
                  <a:gd name="T29" fmla="*/ 78 h 78"/>
                  <a:gd name="T30" fmla="*/ 77 w 153"/>
                  <a:gd name="T31" fmla="*/ 78 h 78"/>
                  <a:gd name="T32" fmla="*/ 77 w 153"/>
                  <a:gd name="T33" fmla="*/ 73 h 78"/>
                  <a:gd name="T34" fmla="*/ 6 w 153"/>
                  <a:gd name="T35" fmla="*/ 4 h 78"/>
                  <a:gd name="T36" fmla="*/ 24 w 153"/>
                  <a:gd name="T37" fmla="*/ 73 h 78"/>
                  <a:gd name="T38" fmla="*/ 77 w 153"/>
                  <a:gd name="T39" fmla="*/ 73 h 78"/>
                  <a:gd name="T40" fmla="*/ 77 w 153"/>
                  <a:gd name="T41" fmla="*/ 78 h 78"/>
                  <a:gd name="T42" fmla="*/ 22 w 153"/>
                  <a:gd name="T43" fmla="*/ 78 h 78"/>
                  <a:gd name="T44" fmla="*/ 22 w 153"/>
                  <a:gd name="T45" fmla="*/ 78 h 78"/>
                  <a:gd name="T46" fmla="*/ 20 w 153"/>
                  <a:gd name="T47" fmla="*/ 76 h 78"/>
                  <a:gd name="T48" fmla="*/ 1 w 153"/>
                  <a:gd name="T49" fmla="*/ 3 h 78"/>
                  <a:gd name="T50" fmla="*/ 0 w 153"/>
                  <a:gd name="T51" fmla="*/ 2 h 78"/>
                  <a:gd name="T52" fmla="*/ 3 w 153"/>
                  <a:gd name="T53" fmla="*/ 0 h 78"/>
                  <a:gd name="T54" fmla="*/ 18 w 153"/>
                  <a:gd name="T55" fmla="*/ 0 h 78"/>
                  <a:gd name="T56" fmla="*/ 36 w 153"/>
                  <a:gd name="T57" fmla="*/ 0 h 78"/>
                  <a:gd name="T58" fmla="*/ 77 w 153"/>
                  <a:gd name="T59" fmla="*/ 0 h 78"/>
                  <a:gd name="T60" fmla="*/ 77 w 153"/>
                  <a:gd name="T61" fmla="*/ 4 h 78"/>
                  <a:gd name="T62" fmla="*/ 36 w 153"/>
                  <a:gd name="T63" fmla="*/ 4 h 78"/>
                  <a:gd name="T64" fmla="*/ 18 w 153"/>
                  <a:gd name="T65" fmla="*/ 4 h 78"/>
                  <a:gd name="T66" fmla="*/ 6 w 153"/>
                  <a:gd name="T67"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78">
                    <a:moveTo>
                      <a:pt x="77" y="73"/>
                    </a:moveTo>
                    <a:cubicBezTo>
                      <a:pt x="129" y="73"/>
                      <a:pt x="129" y="73"/>
                      <a:pt x="129" y="73"/>
                    </a:cubicBezTo>
                    <a:cubicBezTo>
                      <a:pt x="147" y="4"/>
                      <a:pt x="147" y="4"/>
                      <a:pt x="147" y="4"/>
                    </a:cubicBezTo>
                    <a:cubicBezTo>
                      <a:pt x="135" y="4"/>
                      <a:pt x="135" y="4"/>
                      <a:pt x="135" y="4"/>
                    </a:cubicBezTo>
                    <a:cubicBezTo>
                      <a:pt x="117" y="4"/>
                      <a:pt x="117" y="4"/>
                      <a:pt x="117" y="4"/>
                    </a:cubicBezTo>
                    <a:cubicBezTo>
                      <a:pt x="77" y="4"/>
                      <a:pt x="77" y="4"/>
                      <a:pt x="77" y="4"/>
                    </a:cubicBezTo>
                    <a:cubicBezTo>
                      <a:pt x="77" y="0"/>
                      <a:pt x="77" y="0"/>
                      <a:pt x="77" y="0"/>
                    </a:cubicBezTo>
                    <a:cubicBezTo>
                      <a:pt x="117" y="0"/>
                      <a:pt x="117" y="0"/>
                      <a:pt x="117" y="0"/>
                    </a:cubicBezTo>
                    <a:cubicBezTo>
                      <a:pt x="135" y="0"/>
                      <a:pt x="135" y="0"/>
                      <a:pt x="135" y="0"/>
                    </a:cubicBezTo>
                    <a:cubicBezTo>
                      <a:pt x="150" y="0"/>
                      <a:pt x="150" y="0"/>
                      <a:pt x="150" y="0"/>
                    </a:cubicBezTo>
                    <a:cubicBezTo>
                      <a:pt x="150" y="0"/>
                      <a:pt x="150" y="0"/>
                      <a:pt x="150" y="0"/>
                    </a:cubicBezTo>
                    <a:cubicBezTo>
                      <a:pt x="151" y="0"/>
                      <a:pt x="151" y="0"/>
                      <a:pt x="151" y="0"/>
                    </a:cubicBezTo>
                    <a:cubicBezTo>
                      <a:pt x="152" y="0"/>
                      <a:pt x="153" y="1"/>
                      <a:pt x="153" y="3"/>
                    </a:cubicBezTo>
                    <a:cubicBezTo>
                      <a:pt x="133" y="76"/>
                      <a:pt x="133" y="76"/>
                      <a:pt x="133" y="76"/>
                    </a:cubicBezTo>
                    <a:cubicBezTo>
                      <a:pt x="133" y="77"/>
                      <a:pt x="132" y="78"/>
                      <a:pt x="131" y="78"/>
                    </a:cubicBezTo>
                    <a:cubicBezTo>
                      <a:pt x="77" y="78"/>
                      <a:pt x="77" y="78"/>
                      <a:pt x="77" y="78"/>
                    </a:cubicBezTo>
                    <a:lnTo>
                      <a:pt x="77" y="73"/>
                    </a:lnTo>
                    <a:close/>
                    <a:moveTo>
                      <a:pt x="6" y="4"/>
                    </a:moveTo>
                    <a:cubicBezTo>
                      <a:pt x="24" y="73"/>
                      <a:pt x="24" y="73"/>
                      <a:pt x="24" y="73"/>
                    </a:cubicBezTo>
                    <a:cubicBezTo>
                      <a:pt x="77" y="73"/>
                      <a:pt x="77" y="73"/>
                      <a:pt x="77" y="73"/>
                    </a:cubicBezTo>
                    <a:cubicBezTo>
                      <a:pt x="77" y="78"/>
                      <a:pt x="77" y="78"/>
                      <a:pt x="77" y="78"/>
                    </a:cubicBezTo>
                    <a:cubicBezTo>
                      <a:pt x="22" y="78"/>
                      <a:pt x="22" y="78"/>
                      <a:pt x="22" y="78"/>
                    </a:cubicBezTo>
                    <a:cubicBezTo>
                      <a:pt x="22" y="78"/>
                      <a:pt x="22" y="78"/>
                      <a:pt x="22" y="78"/>
                    </a:cubicBezTo>
                    <a:cubicBezTo>
                      <a:pt x="21" y="78"/>
                      <a:pt x="20" y="77"/>
                      <a:pt x="20" y="76"/>
                    </a:cubicBezTo>
                    <a:cubicBezTo>
                      <a:pt x="1" y="3"/>
                      <a:pt x="1" y="3"/>
                      <a:pt x="1" y="3"/>
                    </a:cubicBezTo>
                    <a:cubicBezTo>
                      <a:pt x="0" y="2"/>
                      <a:pt x="0" y="2"/>
                      <a:pt x="0" y="2"/>
                    </a:cubicBezTo>
                    <a:cubicBezTo>
                      <a:pt x="0" y="1"/>
                      <a:pt x="1" y="0"/>
                      <a:pt x="3" y="0"/>
                    </a:cubicBezTo>
                    <a:cubicBezTo>
                      <a:pt x="18" y="0"/>
                      <a:pt x="18" y="0"/>
                      <a:pt x="18" y="0"/>
                    </a:cubicBezTo>
                    <a:cubicBezTo>
                      <a:pt x="36" y="0"/>
                      <a:pt x="36" y="0"/>
                      <a:pt x="36" y="0"/>
                    </a:cubicBezTo>
                    <a:cubicBezTo>
                      <a:pt x="77" y="0"/>
                      <a:pt x="77" y="0"/>
                      <a:pt x="77" y="0"/>
                    </a:cubicBezTo>
                    <a:cubicBezTo>
                      <a:pt x="77" y="4"/>
                      <a:pt x="77" y="4"/>
                      <a:pt x="77" y="4"/>
                    </a:cubicBezTo>
                    <a:cubicBezTo>
                      <a:pt x="36" y="4"/>
                      <a:pt x="36" y="4"/>
                      <a:pt x="36" y="4"/>
                    </a:cubicBezTo>
                    <a:cubicBezTo>
                      <a:pt x="18" y="4"/>
                      <a:pt x="18" y="4"/>
                      <a:pt x="18" y="4"/>
                    </a:cubicBezTo>
                    <a:lnTo>
                      <a:pt x="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3" name="Freeform 297"/>
              <p:cNvSpPr>
                <a:spLocks noEditPoints="1"/>
              </p:cNvSpPr>
              <p:nvPr/>
            </p:nvSpPr>
            <p:spPr bwMode="auto">
              <a:xfrm>
                <a:off x="6918335" y="1589"/>
                <a:ext cx="400050" cy="247651"/>
              </a:xfrm>
              <a:custGeom>
                <a:avLst/>
                <a:gdLst>
                  <a:gd name="T0" fmla="*/ 34 w 177"/>
                  <a:gd name="T1" fmla="*/ 0 h 109"/>
                  <a:gd name="T2" fmla="*/ 29 w 177"/>
                  <a:gd name="T3" fmla="*/ 5 h 109"/>
                  <a:gd name="T4" fmla="*/ 4 w 177"/>
                  <a:gd name="T5" fmla="*/ 64 h 109"/>
                  <a:gd name="T6" fmla="*/ 7 w 177"/>
                  <a:gd name="T7" fmla="*/ 85 h 109"/>
                  <a:gd name="T8" fmla="*/ 10 w 177"/>
                  <a:gd name="T9" fmla="*/ 94 h 109"/>
                  <a:gd name="T10" fmla="*/ 10 w 177"/>
                  <a:gd name="T11" fmla="*/ 82 h 109"/>
                  <a:gd name="T12" fmla="*/ 11 w 177"/>
                  <a:gd name="T13" fmla="*/ 76 h 109"/>
                  <a:gd name="T14" fmla="*/ 14 w 177"/>
                  <a:gd name="T15" fmla="*/ 70 h 109"/>
                  <a:gd name="T16" fmla="*/ 14 w 177"/>
                  <a:gd name="T17" fmla="*/ 68 h 109"/>
                  <a:gd name="T18" fmla="*/ 14 w 177"/>
                  <a:gd name="T19" fmla="*/ 64 h 109"/>
                  <a:gd name="T20" fmla="*/ 36 w 177"/>
                  <a:gd name="T21" fmla="*/ 11 h 109"/>
                  <a:gd name="T22" fmla="*/ 50 w 177"/>
                  <a:gd name="T23" fmla="*/ 0 h 109"/>
                  <a:gd name="T24" fmla="*/ 60 w 177"/>
                  <a:gd name="T25" fmla="*/ 0 h 109"/>
                  <a:gd name="T26" fmla="*/ 39 w 177"/>
                  <a:gd name="T27" fmla="*/ 15 h 109"/>
                  <a:gd name="T28" fmla="*/ 19 w 177"/>
                  <a:gd name="T29" fmla="*/ 64 h 109"/>
                  <a:gd name="T30" fmla="*/ 19 w 177"/>
                  <a:gd name="T31" fmla="*/ 67 h 109"/>
                  <a:gd name="T32" fmla="*/ 19 w 177"/>
                  <a:gd name="T33" fmla="*/ 71 h 109"/>
                  <a:gd name="T34" fmla="*/ 19 w 177"/>
                  <a:gd name="T35" fmla="*/ 71 h 109"/>
                  <a:gd name="T36" fmla="*/ 19 w 177"/>
                  <a:gd name="T37" fmla="*/ 72 h 109"/>
                  <a:gd name="T38" fmla="*/ 16 w 177"/>
                  <a:gd name="T39" fmla="*/ 77 h 109"/>
                  <a:gd name="T40" fmla="*/ 15 w 177"/>
                  <a:gd name="T41" fmla="*/ 82 h 109"/>
                  <a:gd name="T42" fmla="*/ 15 w 177"/>
                  <a:gd name="T43" fmla="*/ 105 h 109"/>
                  <a:gd name="T44" fmla="*/ 15 w 177"/>
                  <a:gd name="T45" fmla="*/ 105 h 109"/>
                  <a:gd name="T46" fmla="*/ 14 w 177"/>
                  <a:gd name="T47" fmla="*/ 107 h 109"/>
                  <a:gd name="T48" fmla="*/ 10 w 177"/>
                  <a:gd name="T49" fmla="*/ 106 h 109"/>
                  <a:gd name="T50" fmla="*/ 2 w 177"/>
                  <a:gd name="T51" fmla="*/ 86 h 109"/>
                  <a:gd name="T52" fmla="*/ 0 w 177"/>
                  <a:gd name="T53" fmla="*/ 64 h 109"/>
                  <a:gd name="T54" fmla="*/ 26 w 177"/>
                  <a:gd name="T55" fmla="*/ 1 h 109"/>
                  <a:gd name="T56" fmla="*/ 27 w 177"/>
                  <a:gd name="T57" fmla="*/ 0 h 109"/>
                  <a:gd name="T58" fmla="*/ 34 w 177"/>
                  <a:gd name="T59" fmla="*/ 0 h 109"/>
                  <a:gd name="T60" fmla="*/ 127 w 177"/>
                  <a:gd name="T61" fmla="*/ 0 h 109"/>
                  <a:gd name="T62" fmla="*/ 141 w 177"/>
                  <a:gd name="T63" fmla="*/ 11 h 109"/>
                  <a:gd name="T64" fmla="*/ 163 w 177"/>
                  <a:gd name="T65" fmla="*/ 64 h 109"/>
                  <a:gd name="T66" fmla="*/ 162 w 177"/>
                  <a:gd name="T67" fmla="*/ 68 h 109"/>
                  <a:gd name="T68" fmla="*/ 162 w 177"/>
                  <a:gd name="T69" fmla="*/ 68 h 109"/>
                  <a:gd name="T70" fmla="*/ 162 w 177"/>
                  <a:gd name="T71" fmla="*/ 71 h 109"/>
                  <a:gd name="T72" fmla="*/ 165 w 177"/>
                  <a:gd name="T73" fmla="*/ 76 h 109"/>
                  <a:gd name="T74" fmla="*/ 166 w 177"/>
                  <a:gd name="T75" fmla="*/ 82 h 109"/>
                  <a:gd name="T76" fmla="*/ 166 w 177"/>
                  <a:gd name="T77" fmla="*/ 96 h 109"/>
                  <a:gd name="T78" fmla="*/ 169 w 177"/>
                  <a:gd name="T79" fmla="*/ 85 h 109"/>
                  <a:gd name="T80" fmla="*/ 172 w 177"/>
                  <a:gd name="T81" fmla="*/ 64 h 109"/>
                  <a:gd name="T82" fmla="*/ 147 w 177"/>
                  <a:gd name="T83" fmla="*/ 5 h 109"/>
                  <a:gd name="T84" fmla="*/ 143 w 177"/>
                  <a:gd name="T85" fmla="*/ 0 h 109"/>
                  <a:gd name="T86" fmla="*/ 150 w 177"/>
                  <a:gd name="T87" fmla="*/ 0 h 109"/>
                  <a:gd name="T88" fmla="*/ 151 w 177"/>
                  <a:gd name="T89" fmla="*/ 1 h 109"/>
                  <a:gd name="T90" fmla="*/ 177 w 177"/>
                  <a:gd name="T91" fmla="*/ 64 h 109"/>
                  <a:gd name="T92" fmla="*/ 174 w 177"/>
                  <a:gd name="T93" fmla="*/ 87 h 109"/>
                  <a:gd name="T94" fmla="*/ 165 w 177"/>
                  <a:gd name="T95" fmla="*/ 107 h 109"/>
                  <a:gd name="T96" fmla="*/ 163 w 177"/>
                  <a:gd name="T97" fmla="*/ 109 h 109"/>
                  <a:gd name="T98" fmla="*/ 161 w 177"/>
                  <a:gd name="T99" fmla="*/ 106 h 109"/>
                  <a:gd name="T100" fmla="*/ 161 w 177"/>
                  <a:gd name="T101" fmla="*/ 82 h 109"/>
                  <a:gd name="T102" fmla="*/ 160 w 177"/>
                  <a:gd name="T103" fmla="*/ 78 h 109"/>
                  <a:gd name="T104" fmla="*/ 158 w 177"/>
                  <a:gd name="T105" fmla="*/ 73 h 109"/>
                  <a:gd name="T106" fmla="*/ 157 w 177"/>
                  <a:gd name="T107" fmla="*/ 71 h 109"/>
                  <a:gd name="T108" fmla="*/ 158 w 177"/>
                  <a:gd name="T109" fmla="*/ 68 h 109"/>
                  <a:gd name="T110" fmla="*/ 158 w 177"/>
                  <a:gd name="T111" fmla="*/ 68 h 109"/>
                  <a:gd name="T112" fmla="*/ 158 w 177"/>
                  <a:gd name="T113" fmla="*/ 64 h 109"/>
                  <a:gd name="T114" fmla="*/ 137 w 177"/>
                  <a:gd name="T115" fmla="*/ 15 h 109"/>
                  <a:gd name="T116" fmla="*/ 117 w 177"/>
                  <a:gd name="T117" fmla="*/ 0 h 109"/>
                  <a:gd name="T118" fmla="*/ 127 w 177"/>
                  <a:gd name="T1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109">
                    <a:moveTo>
                      <a:pt x="34" y="0"/>
                    </a:moveTo>
                    <a:cubicBezTo>
                      <a:pt x="32" y="2"/>
                      <a:pt x="31" y="3"/>
                      <a:pt x="29" y="5"/>
                    </a:cubicBezTo>
                    <a:cubicBezTo>
                      <a:pt x="14" y="20"/>
                      <a:pt x="4" y="41"/>
                      <a:pt x="4" y="64"/>
                    </a:cubicBezTo>
                    <a:cubicBezTo>
                      <a:pt x="4" y="71"/>
                      <a:pt x="5" y="78"/>
                      <a:pt x="7" y="85"/>
                    </a:cubicBezTo>
                    <a:cubicBezTo>
                      <a:pt x="8" y="88"/>
                      <a:pt x="9" y="91"/>
                      <a:pt x="10" y="94"/>
                    </a:cubicBezTo>
                    <a:cubicBezTo>
                      <a:pt x="10" y="82"/>
                      <a:pt x="10" y="82"/>
                      <a:pt x="10" y="82"/>
                    </a:cubicBezTo>
                    <a:cubicBezTo>
                      <a:pt x="10" y="80"/>
                      <a:pt x="11" y="78"/>
                      <a:pt x="11" y="76"/>
                    </a:cubicBezTo>
                    <a:cubicBezTo>
                      <a:pt x="12" y="74"/>
                      <a:pt x="13" y="72"/>
                      <a:pt x="14" y="70"/>
                    </a:cubicBezTo>
                    <a:cubicBezTo>
                      <a:pt x="14" y="69"/>
                      <a:pt x="14" y="68"/>
                      <a:pt x="14" y="68"/>
                    </a:cubicBezTo>
                    <a:cubicBezTo>
                      <a:pt x="14" y="66"/>
                      <a:pt x="14" y="65"/>
                      <a:pt x="14" y="64"/>
                    </a:cubicBezTo>
                    <a:cubicBezTo>
                      <a:pt x="14" y="43"/>
                      <a:pt x="22" y="25"/>
                      <a:pt x="36" y="11"/>
                    </a:cubicBezTo>
                    <a:cubicBezTo>
                      <a:pt x="40" y="7"/>
                      <a:pt x="45" y="3"/>
                      <a:pt x="50" y="0"/>
                    </a:cubicBezTo>
                    <a:cubicBezTo>
                      <a:pt x="60" y="0"/>
                      <a:pt x="60" y="0"/>
                      <a:pt x="60" y="0"/>
                    </a:cubicBezTo>
                    <a:cubicBezTo>
                      <a:pt x="52" y="4"/>
                      <a:pt x="45" y="9"/>
                      <a:pt x="39" y="15"/>
                    </a:cubicBezTo>
                    <a:cubicBezTo>
                      <a:pt x="27" y="27"/>
                      <a:pt x="19" y="45"/>
                      <a:pt x="19" y="64"/>
                    </a:cubicBezTo>
                    <a:cubicBezTo>
                      <a:pt x="19" y="65"/>
                      <a:pt x="19" y="66"/>
                      <a:pt x="19" y="67"/>
                    </a:cubicBezTo>
                    <a:cubicBezTo>
                      <a:pt x="19" y="68"/>
                      <a:pt x="19" y="70"/>
                      <a:pt x="19" y="71"/>
                    </a:cubicBezTo>
                    <a:cubicBezTo>
                      <a:pt x="19" y="71"/>
                      <a:pt x="19" y="71"/>
                      <a:pt x="19" y="71"/>
                    </a:cubicBezTo>
                    <a:cubicBezTo>
                      <a:pt x="19" y="71"/>
                      <a:pt x="19" y="72"/>
                      <a:pt x="19" y="72"/>
                    </a:cubicBezTo>
                    <a:cubicBezTo>
                      <a:pt x="17" y="74"/>
                      <a:pt x="16" y="75"/>
                      <a:pt x="16" y="77"/>
                    </a:cubicBezTo>
                    <a:cubicBezTo>
                      <a:pt x="15" y="79"/>
                      <a:pt x="15" y="81"/>
                      <a:pt x="15" y="82"/>
                    </a:cubicBezTo>
                    <a:cubicBezTo>
                      <a:pt x="15" y="105"/>
                      <a:pt x="15" y="105"/>
                      <a:pt x="15" y="105"/>
                    </a:cubicBezTo>
                    <a:cubicBezTo>
                      <a:pt x="15" y="105"/>
                      <a:pt x="15" y="105"/>
                      <a:pt x="15" y="105"/>
                    </a:cubicBezTo>
                    <a:cubicBezTo>
                      <a:pt x="15" y="106"/>
                      <a:pt x="14" y="107"/>
                      <a:pt x="14" y="107"/>
                    </a:cubicBezTo>
                    <a:cubicBezTo>
                      <a:pt x="12" y="108"/>
                      <a:pt x="11" y="108"/>
                      <a:pt x="10" y="106"/>
                    </a:cubicBezTo>
                    <a:cubicBezTo>
                      <a:pt x="7" y="100"/>
                      <a:pt x="4" y="93"/>
                      <a:pt x="2" y="86"/>
                    </a:cubicBezTo>
                    <a:cubicBezTo>
                      <a:pt x="1" y="79"/>
                      <a:pt x="0" y="71"/>
                      <a:pt x="0" y="64"/>
                    </a:cubicBezTo>
                    <a:cubicBezTo>
                      <a:pt x="0" y="40"/>
                      <a:pt x="10" y="17"/>
                      <a:pt x="26" y="1"/>
                    </a:cubicBezTo>
                    <a:cubicBezTo>
                      <a:pt x="26" y="1"/>
                      <a:pt x="26" y="1"/>
                      <a:pt x="27" y="0"/>
                    </a:cubicBezTo>
                    <a:cubicBezTo>
                      <a:pt x="34" y="0"/>
                      <a:pt x="34" y="0"/>
                      <a:pt x="34" y="0"/>
                    </a:cubicBezTo>
                    <a:close/>
                    <a:moveTo>
                      <a:pt x="127" y="0"/>
                    </a:moveTo>
                    <a:cubicBezTo>
                      <a:pt x="132" y="3"/>
                      <a:pt x="137" y="7"/>
                      <a:pt x="141" y="11"/>
                    </a:cubicBezTo>
                    <a:cubicBezTo>
                      <a:pt x="154" y="25"/>
                      <a:pt x="163" y="43"/>
                      <a:pt x="163" y="64"/>
                    </a:cubicBezTo>
                    <a:cubicBezTo>
                      <a:pt x="163" y="65"/>
                      <a:pt x="162" y="67"/>
                      <a:pt x="162" y="68"/>
                    </a:cubicBezTo>
                    <a:cubicBezTo>
                      <a:pt x="162" y="68"/>
                      <a:pt x="162" y="68"/>
                      <a:pt x="162" y="68"/>
                    </a:cubicBezTo>
                    <a:cubicBezTo>
                      <a:pt x="162" y="69"/>
                      <a:pt x="162" y="70"/>
                      <a:pt x="162" y="71"/>
                    </a:cubicBezTo>
                    <a:cubicBezTo>
                      <a:pt x="163" y="73"/>
                      <a:pt x="164" y="74"/>
                      <a:pt x="165" y="76"/>
                    </a:cubicBezTo>
                    <a:cubicBezTo>
                      <a:pt x="165" y="78"/>
                      <a:pt x="166" y="80"/>
                      <a:pt x="166" y="82"/>
                    </a:cubicBezTo>
                    <a:cubicBezTo>
                      <a:pt x="166" y="96"/>
                      <a:pt x="166" y="96"/>
                      <a:pt x="166" y="96"/>
                    </a:cubicBezTo>
                    <a:cubicBezTo>
                      <a:pt x="167" y="92"/>
                      <a:pt x="168" y="89"/>
                      <a:pt x="169" y="85"/>
                    </a:cubicBezTo>
                    <a:cubicBezTo>
                      <a:pt x="171" y="78"/>
                      <a:pt x="172" y="71"/>
                      <a:pt x="172" y="64"/>
                    </a:cubicBezTo>
                    <a:cubicBezTo>
                      <a:pt x="172" y="41"/>
                      <a:pt x="163" y="20"/>
                      <a:pt x="147" y="5"/>
                    </a:cubicBezTo>
                    <a:cubicBezTo>
                      <a:pt x="146" y="3"/>
                      <a:pt x="144" y="2"/>
                      <a:pt x="143" y="0"/>
                    </a:cubicBezTo>
                    <a:cubicBezTo>
                      <a:pt x="150" y="0"/>
                      <a:pt x="150" y="0"/>
                      <a:pt x="150" y="0"/>
                    </a:cubicBezTo>
                    <a:cubicBezTo>
                      <a:pt x="150" y="1"/>
                      <a:pt x="150" y="1"/>
                      <a:pt x="151" y="1"/>
                    </a:cubicBezTo>
                    <a:cubicBezTo>
                      <a:pt x="167" y="17"/>
                      <a:pt x="177" y="40"/>
                      <a:pt x="177" y="64"/>
                    </a:cubicBezTo>
                    <a:cubicBezTo>
                      <a:pt x="177" y="72"/>
                      <a:pt x="176" y="79"/>
                      <a:pt x="174" y="87"/>
                    </a:cubicBezTo>
                    <a:cubicBezTo>
                      <a:pt x="172" y="94"/>
                      <a:pt x="169" y="101"/>
                      <a:pt x="165" y="107"/>
                    </a:cubicBezTo>
                    <a:cubicBezTo>
                      <a:pt x="165" y="108"/>
                      <a:pt x="164" y="109"/>
                      <a:pt x="163" y="109"/>
                    </a:cubicBezTo>
                    <a:cubicBezTo>
                      <a:pt x="162" y="109"/>
                      <a:pt x="161" y="108"/>
                      <a:pt x="161" y="106"/>
                    </a:cubicBezTo>
                    <a:cubicBezTo>
                      <a:pt x="161" y="82"/>
                      <a:pt x="161" y="82"/>
                      <a:pt x="161" y="82"/>
                    </a:cubicBezTo>
                    <a:cubicBezTo>
                      <a:pt x="161" y="81"/>
                      <a:pt x="161" y="79"/>
                      <a:pt x="160" y="78"/>
                    </a:cubicBezTo>
                    <a:cubicBezTo>
                      <a:pt x="160" y="76"/>
                      <a:pt x="159" y="74"/>
                      <a:pt x="158" y="73"/>
                    </a:cubicBezTo>
                    <a:cubicBezTo>
                      <a:pt x="157" y="73"/>
                      <a:pt x="157" y="72"/>
                      <a:pt x="157" y="71"/>
                    </a:cubicBezTo>
                    <a:cubicBezTo>
                      <a:pt x="157" y="70"/>
                      <a:pt x="158" y="69"/>
                      <a:pt x="158" y="68"/>
                    </a:cubicBezTo>
                    <a:cubicBezTo>
                      <a:pt x="158" y="68"/>
                      <a:pt x="158" y="68"/>
                      <a:pt x="158" y="68"/>
                    </a:cubicBezTo>
                    <a:cubicBezTo>
                      <a:pt x="158" y="67"/>
                      <a:pt x="158" y="65"/>
                      <a:pt x="158" y="64"/>
                    </a:cubicBezTo>
                    <a:cubicBezTo>
                      <a:pt x="158" y="45"/>
                      <a:pt x="150" y="27"/>
                      <a:pt x="137" y="15"/>
                    </a:cubicBezTo>
                    <a:cubicBezTo>
                      <a:pt x="131" y="9"/>
                      <a:pt x="124" y="4"/>
                      <a:pt x="117" y="0"/>
                    </a:cubicBezTo>
                    <a:lnTo>
                      <a:pt x="1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4" name="Freeform 299"/>
              <p:cNvSpPr>
                <a:spLocks noEditPoints="1"/>
              </p:cNvSpPr>
              <p:nvPr/>
            </p:nvSpPr>
            <p:spPr bwMode="auto">
              <a:xfrm>
                <a:off x="7185036" y="142877"/>
                <a:ext cx="96838" cy="165101"/>
              </a:xfrm>
              <a:custGeom>
                <a:avLst/>
                <a:gdLst>
                  <a:gd name="T0" fmla="*/ 38 w 43"/>
                  <a:gd name="T1" fmla="*/ 53 h 73"/>
                  <a:gd name="T2" fmla="*/ 38 w 43"/>
                  <a:gd name="T3" fmla="*/ 42 h 73"/>
                  <a:gd name="T4" fmla="*/ 38 w 43"/>
                  <a:gd name="T5" fmla="*/ 20 h 73"/>
                  <a:gd name="T6" fmla="*/ 38 w 43"/>
                  <a:gd name="T7" fmla="*/ 19 h 73"/>
                  <a:gd name="T8" fmla="*/ 38 w 43"/>
                  <a:gd name="T9" fmla="*/ 18 h 73"/>
                  <a:gd name="T10" fmla="*/ 38 w 43"/>
                  <a:gd name="T11" fmla="*/ 18 h 73"/>
                  <a:gd name="T12" fmla="*/ 30 w 43"/>
                  <a:gd name="T13" fmla="*/ 9 h 73"/>
                  <a:gd name="T14" fmla="*/ 22 w 43"/>
                  <a:gd name="T15" fmla="*/ 6 h 73"/>
                  <a:gd name="T16" fmla="*/ 22 w 43"/>
                  <a:gd name="T17" fmla="*/ 1 h 73"/>
                  <a:gd name="T18" fmla="*/ 33 w 43"/>
                  <a:gd name="T19" fmla="*/ 5 h 73"/>
                  <a:gd name="T20" fmla="*/ 43 w 43"/>
                  <a:gd name="T21" fmla="*/ 17 h 73"/>
                  <a:gd name="T22" fmla="*/ 43 w 43"/>
                  <a:gd name="T23" fmla="*/ 18 h 73"/>
                  <a:gd name="T24" fmla="*/ 43 w 43"/>
                  <a:gd name="T25" fmla="*/ 19 h 73"/>
                  <a:gd name="T26" fmla="*/ 43 w 43"/>
                  <a:gd name="T27" fmla="*/ 20 h 73"/>
                  <a:gd name="T28" fmla="*/ 43 w 43"/>
                  <a:gd name="T29" fmla="*/ 42 h 73"/>
                  <a:gd name="T30" fmla="*/ 43 w 43"/>
                  <a:gd name="T31" fmla="*/ 53 h 73"/>
                  <a:gd name="T32" fmla="*/ 34 w 43"/>
                  <a:gd name="T33" fmla="*/ 67 h 73"/>
                  <a:gd name="T34" fmla="*/ 22 w 43"/>
                  <a:gd name="T35" fmla="*/ 72 h 73"/>
                  <a:gd name="T36" fmla="*/ 22 w 43"/>
                  <a:gd name="T37" fmla="*/ 67 h 73"/>
                  <a:gd name="T38" fmla="*/ 31 w 43"/>
                  <a:gd name="T39" fmla="*/ 63 h 73"/>
                  <a:gd name="T40" fmla="*/ 38 w 43"/>
                  <a:gd name="T41" fmla="*/ 53 h 73"/>
                  <a:gd name="T42" fmla="*/ 22 w 43"/>
                  <a:gd name="T43" fmla="*/ 6 h 73"/>
                  <a:gd name="T44" fmla="*/ 14 w 43"/>
                  <a:gd name="T45" fmla="*/ 5 h 73"/>
                  <a:gd name="T46" fmla="*/ 5 w 43"/>
                  <a:gd name="T47" fmla="*/ 5 h 73"/>
                  <a:gd name="T48" fmla="*/ 5 w 43"/>
                  <a:gd name="T49" fmla="*/ 68 h 73"/>
                  <a:gd name="T50" fmla="*/ 14 w 43"/>
                  <a:gd name="T51" fmla="*/ 68 h 73"/>
                  <a:gd name="T52" fmla="*/ 22 w 43"/>
                  <a:gd name="T53" fmla="*/ 67 h 73"/>
                  <a:gd name="T54" fmla="*/ 22 w 43"/>
                  <a:gd name="T55" fmla="*/ 72 h 73"/>
                  <a:gd name="T56" fmla="*/ 14 w 43"/>
                  <a:gd name="T57" fmla="*/ 73 h 73"/>
                  <a:gd name="T58" fmla="*/ 3 w 43"/>
                  <a:gd name="T59" fmla="*/ 73 h 73"/>
                  <a:gd name="T60" fmla="*/ 0 w 43"/>
                  <a:gd name="T61" fmla="*/ 71 h 73"/>
                  <a:gd name="T62" fmla="*/ 0 w 43"/>
                  <a:gd name="T63" fmla="*/ 2 h 73"/>
                  <a:gd name="T64" fmla="*/ 3 w 43"/>
                  <a:gd name="T65" fmla="*/ 0 h 73"/>
                  <a:gd name="T66" fmla="*/ 14 w 43"/>
                  <a:gd name="T67" fmla="*/ 0 h 73"/>
                  <a:gd name="T68" fmla="*/ 22 w 43"/>
                  <a:gd name="T69" fmla="*/ 1 h 73"/>
                  <a:gd name="T70" fmla="*/ 22 w 43"/>
                  <a:gd name="T71"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3">
                    <a:moveTo>
                      <a:pt x="38" y="53"/>
                    </a:moveTo>
                    <a:cubicBezTo>
                      <a:pt x="38" y="42"/>
                      <a:pt x="38" y="42"/>
                      <a:pt x="38" y="42"/>
                    </a:cubicBezTo>
                    <a:cubicBezTo>
                      <a:pt x="38" y="20"/>
                      <a:pt x="38" y="20"/>
                      <a:pt x="38" y="20"/>
                    </a:cubicBezTo>
                    <a:cubicBezTo>
                      <a:pt x="38" y="20"/>
                      <a:pt x="38" y="20"/>
                      <a:pt x="38" y="19"/>
                    </a:cubicBezTo>
                    <a:cubicBezTo>
                      <a:pt x="38" y="19"/>
                      <a:pt x="38" y="19"/>
                      <a:pt x="38" y="18"/>
                    </a:cubicBezTo>
                    <a:cubicBezTo>
                      <a:pt x="38" y="18"/>
                      <a:pt x="38" y="18"/>
                      <a:pt x="38" y="18"/>
                    </a:cubicBezTo>
                    <a:cubicBezTo>
                      <a:pt x="37" y="15"/>
                      <a:pt x="34" y="11"/>
                      <a:pt x="30" y="9"/>
                    </a:cubicBezTo>
                    <a:cubicBezTo>
                      <a:pt x="28" y="7"/>
                      <a:pt x="25" y="6"/>
                      <a:pt x="22" y="6"/>
                    </a:cubicBezTo>
                    <a:cubicBezTo>
                      <a:pt x="22" y="1"/>
                      <a:pt x="22" y="1"/>
                      <a:pt x="22" y="1"/>
                    </a:cubicBezTo>
                    <a:cubicBezTo>
                      <a:pt x="26" y="1"/>
                      <a:pt x="30" y="3"/>
                      <a:pt x="33" y="5"/>
                    </a:cubicBezTo>
                    <a:cubicBezTo>
                      <a:pt x="38" y="8"/>
                      <a:pt x="42" y="12"/>
                      <a:pt x="43" y="17"/>
                    </a:cubicBezTo>
                    <a:cubicBezTo>
                      <a:pt x="43" y="18"/>
                      <a:pt x="43" y="18"/>
                      <a:pt x="43" y="18"/>
                    </a:cubicBezTo>
                    <a:cubicBezTo>
                      <a:pt x="43" y="18"/>
                      <a:pt x="43" y="18"/>
                      <a:pt x="43" y="19"/>
                    </a:cubicBezTo>
                    <a:cubicBezTo>
                      <a:pt x="43" y="19"/>
                      <a:pt x="43" y="20"/>
                      <a:pt x="43" y="20"/>
                    </a:cubicBezTo>
                    <a:cubicBezTo>
                      <a:pt x="43" y="42"/>
                      <a:pt x="43" y="42"/>
                      <a:pt x="43" y="42"/>
                    </a:cubicBezTo>
                    <a:cubicBezTo>
                      <a:pt x="43" y="53"/>
                      <a:pt x="43" y="53"/>
                      <a:pt x="43" y="53"/>
                    </a:cubicBezTo>
                    <a:cubicBezTo>
                      <a:pt x="43" y="58"/>
                      <a:pt x="40" y="64"/>
                      <a:pt x="34" y="67"/>
                    </a:cubicBezTo>
                    <a:cubicBezTo>
                      <a:pt x="31" y="70"/>
                      <a:pt x="26" y="71"/>
                      <a:pt x="22" y="72"/>
                    </a:cubicBezTo>
                    <a:cubicBezTo>
                      <a:pt x="22" y="67"/>
                      <a:pt x="22" y="67"/>
                      <a:pt x="22" y="67"/>
                    </a:cubicBezTo>
                    <a:cubicBezTo>
                      <a:pt x="25" y="67"/>
                      <a:pt x="29" y="65"/>
                      <a:pt x="31" y="63"/>
                    </a:cubicBezTo>
                    <a:cubicBezTo>
                      <a:pt x="36" y="61"/>
                      <a:pt x="38" y="57"/>
                      <a:pt x="38" y="53"/>
                    </a:cubicBezTo>
                    <a:close/>
                    <a:moveTo>
                      <a:pt x="22" y="6"/>
                    </a:moveTo>
                    <a:cubicBezTo>
                      <a:pt x="19" y="5"/>
                      <a:pt x="17" y="5"/>
                      <a:pt x="14" y="5"/>
                    </a:cubicBezTo>
                    <a:cubicBezTo>
                      <a:pt x="5" y="5"/>
                      <a:pt x="5" y="5"/>
                      <a:pt x="5" y="5"/>
                    </a:cubicBezTo>
                    <a:cubicBezTo>
                      <a:pt x="5" y="68"/>
                      <a:pt x="5" y="68"/>
                      <a:pt x="5" y="68"/>
                    </a:cubicBezTo>
                    <a:cubicBezTo>
                      <a:pt x="14" y="68"/>
                      <a:pt x="14" y="68"/>
                      <a:pt x="14" y="68"/>
                    </a:cubicBezTo>
                    <a:cubicBezTo>
                      <a:pt x="17" y="68"/>
                      <a:pt x="19" y="68"/>
                      <a:pt x="22" y="67"/>
                    </a:cubicBezTo>
                    <a:cubicBezTo>
                      <a:pt x="22" y="72"/>
                      <a:pt x="22" y="72"/>
                      <a:pt x="22" y="72"/>
                    </a:cubicBezTo>
                    <a:cubicBezTo>
                      <a:pt x="19" y="73"/>
                      <a:pt x="17" y="73"/>
                      <a:pt x="14" y="73"/>
                    </a:cubicBezTo>
                    <a:cubicBezTo>
                      <a:pt x="3" y="73"/>
                      <a:pt x="3" y="73"/>
                      <a:pt x="3" y="73"/>
                    </a:cubicBezTo>
                    <a:cubicBezTo>
                      <a:pt x="2" y="73"/>
                      <a:pt x="0" y="72"/>
                      <a:pt x="0" y="71"/>
                    </a:cubicBezTo>
                    <a:cubicBezTo>
                      <a:pt x="0" y="2"/>
                      <a:pt x="0" y="2"/>
                      <a:pt x="0" y="2"/>
                    </a:cubicBezTo>
                    <a:cubicBezTo>
                      <a:pt x="0" y="1"/>
                      <a:pt x="2" y="0"/>
                      <a:pt x="3" y="0"/>
                    </a:cubicBezTo>
                    <a:cubicBezTo>
                      <a:pt x="14" y="0"/>
                      <a:pt x="14" y="0"/>
                      <a:pt x="14" y="0"/>
                    </a:cubicBezTo>
                    <a:cubicBezTo>
                      <a:pt x="17" y="0"/>
                      <a:pt x="19" y="0"/>
                      <a:pt x="22" y="1"/>
                    </a:cubicBezTo>
                    <a:lnTo>
                      <a:pt x="2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5" name="Freeform 300"/>
              <p:cNvSpPr>
                <a:spLocks/>
              </p:cNvSpPr>
              <p:nvPr/>
            </p:nvSpPr>
            <p:spPr bwMode="auto">
              <a:xfrm>
                <a:off x="10671190" y="1589"/>
                <a:ext cx="212726" cy="303214"/>
              </a:xfrm>
              <a:custGeom>
                <a:avLst/>
                <a:gdLst>
                  <a:gd name="T0" fmla="*/ 18 w 94"/>
                  <a:gd name="T1" fmla="*/ 16 h 134"/>
                  <a:gd name="T2" fmla="*/ 23 w 94"/>
                  <a:gd name="T3" fmla="*/ 16 h 134"/>
                  <a:gd name="T4" fmla="*/ 25 w 94"/>
                  <a:gd name="T5" fmla="*/ 19 h 134"/>
                  <a:gd name="T6" fmla="*/ 25 w 94"/>
                  <a:gd name="T7" fmla="*/ 64 h 134"/>
                  <a:gd name="T8" fmla="*/ 25 w 94"/>
                  <a:gd name="T9" fmla="*/ 64 h 134"/>
                  <a:gd name="T10" fmla="*/ 25 w 94"/>
                  <a:gd name="T11" fmla="*/ 129 h 134"/>
                  <a:gd name="T12" fmla="*/ 42 w 94"/>
                  <a:gd name="T13" fmla="*/ 129 h 134"/>
                  <a:gd name="T14" fmla="*/ 42 w 94"/>
                  <a:gd name="T15" fmla="*/ 59 h 134"/>
                  <a:gd name="T16" fmla="*/ 44 w 94"/>
                  <a:gd name="T17" fmla="*/ 57 h 134"/>
                  <a:gd name="T18" fmla="*/ 51 w 94"/>
                  <a:gd name="T19" fmla="*/ 57 h 134"/>
                  <a:gd name="T20" fmla="*/ 53 w 94"/>
                  <a:gd name="T21" fmla="*/ 59 h 134"/>
                  <a:gd name="T22" fmla="*/ 53 w 94"/>
                  <a:gd name="T23" fmla="*/ 129 h 134"/>
                  <a:gd name="T24" fmla="*/ 70 w 94"/>
                  <a:gd name="T25" fmla="*/ 129 h 134"/>
                  <a:gd name="T26" fmla="*/ 70 w 94"/>
                  <a:gd name="T27" fmla="*/ 59 h 134"/>
                  <a:gd name="T28" fmla="*/ 70 w 94"/>
                  <a:gd name="T29" fmla="*/ 58 h 134"/>
                  <a:gd name="T30" fmla="*/ 70 w 94"/>
                  <a:gd name="T31" fmla="*/ 19 h 134"/>
                  <a:gd name="T32" fmla="*/ 72 w 94"/>
                  <a:gd name="T33" fmla="*/ 16 h 134"/>
                  <a:gd name="T34" fmla="*/ 77 w 94"/>
                  <a:gd name="T35" fmla="*/ 16 h 134"/>
                  <a:gd name="T36" fmla="*/ 80 w 94"/>
                  <a:gd name="T37" fmla="*/ 19 h 134"/>
                  <a:gd name="T38" fmla="*/ 80 w 94"/>
                  <a:gd name="T39" fmla="*/ 57 h 134"/>
                  <a:gd name="T40" fmla="*/ 89 w 94"/>
                  <a:gd name="T41" fmla="*/ 57 h 134"/>
                  <a:gd name="T42" fmla="*/ 89 w 94"/>
                  <a:gd name="T43" fmla="*/ 0 h 134"/>
                  <a:gd name="T44" fmla="*/ 94 w 94"/>
                  <a:gd name="T45" fmla="*/ 0 h 134"/>
                  <a:gd name="T46" fmla="*/ 94 w 94"/>
                  <a:gd name="T47" fmla="*/ 59 h 134"/>
                  <a:gd name="T48" fmla="*/ 92 w 94"/>
                  <a:gd name="T49" fmla="*/ 61 h 134"/>
                  <a:gd name="T50" fmla="*/ 77 w 94"/>
                  <a:gd name="T51" fmla="*/ 61 h 134"/>
                  <a:gd name="T52" fmla="*/ 75 w 94"/>
                  <a:gd name="T53" fmla="*/ 59 h 134"/>
                  <a:gd name="T54" fmla="*/ 75 w 94"/>
                  <a:gd name="T55" fmla="*/ 21 h 134"/>
                  <a:gd name="T56" fmla="*/ 75 w 94"/>
                  <a:gd name="T57" fmla="*/ 21 h 134"/>
                  <a:gd name="T58" fmla="*/ 75 w 94"/>
                  <a:gd name="T59" fmla="*/ 59 h 134"/>
                  <a:gd name="T60" fmla="*/ 75 w 94"/>
                  <a:gd name="T61" fmla="*/ 60 h 134"/>
                  <a:gd name="T62" fmla="*/ 75 w 94"/>
                  <a:gd name="T63" fmla="*/ 131 h 134"/>
                  <a:gd name="T64" fmla="*/ 72 w 94"/>
                  <a:gd name="T65" fmla="*/ 134 h 134"/>
                  <a:gd name="T66" fmla="*/ 51 w 94"/>
                  <a:gd name="T67" fmla="*/ 134 h 134"/>
                  <a:gd name="T68" fmla="*/ 48 w 94"/>
                  <a:gd name="T69" fmla="*/ 131 h 134"/>
                  <a:gd name="T70" fmla="*/ 48 w 94"/>
                  <a:gd name="T71" fmla="*/ 61 h 134"/>
                  <a:gd name="T72" fmla="*/ 47 w 94"/>
                  <a:gd name="T73" fmla="*/ 61 h 134"/>
                  <a:gd name="T74" fmla="*/ 47 w 94"/>
                  <a:gd name="T75" fmla="*/ 131 h 134"/>
                  <a:gd name="T76" fmla="*/ 44 w 94"/>
                  <a:gd name="T77" fmla="*/ 134 h 134"/>
                  <a:gd name="T78" fmla="*/ 23 w 94"/>
                  <a:gd name="T79" fmla="*/ 134 h 134"/>
                  <a:gd name="T80" fmla="*/ 21 w 94"/>
                  <a:gd name="T81" fmla="*/ 131 h 134"/>
                  <a:gd name="T82" fmla="*/ 21 w 94"/>
                  <a:gd name="T83" fmla="*/ 64 h 134"/>
                  <a:gd name="T84" fmla="*/ 21 w 94"/>
                  <a:gd name="T85" fmla="*/ 63 h 134"/>
                  <a:gd name="T86" fmla="*/ 21 w 94"/>
                  <a:gd name="T87" fmla="*/ 21 h 134"/>
                  <a:gd name="T88" fmla="*/ 20 w 94"/>
                  <a:gd name="T89" fmla="*/ 21 h 134"/>
                  <a:gd name="T90" fmla="*/ 20 w 94"/>
                  <a:gd name="T91" fmla="*/ 59 h 134"/>
                  <a:gd name="T92" fmla="*/ 18 w 94"/>
                  <a:gd name="T93" fmla="*/ 61 h 134"/>
                  <a:gd name="T94" fmla="*/ 2 w 94"/>
                  <a:gd name="T95" fmla="*/ 61 h 134"/>
                  <a:gd name="T96" fmla="*/ 0 w 94"/>
                  <a:gd name="T97" fmla="*/ 59 h 134"/>
                  <a:gd name="T98" fmla="*/ 0 w 94"/>
                  <a:gd name="T99" fmla="*/ 0 h 134"/>
                  <a:gd name="T100" fmla="*/ 5 w 94"/>
                  <a:gd name="T101" fmla="*/ 0 h 134"/>
                  <a:gd name="T102" fmla="*/ 5 w 94"/>
                  <a:gd name="T103" fmla="*/ 57 h 134"/>
                  <a:gd name="T104" fmla="*/ 15 w 94"/>
                  <a:gd name="T105" fmla="*/ 57 h 134"/>
                  <a:gd name="T106" fmla="*/ 15 w 94"/>
                  <a:gd name="T107" fmla="*/ 19 h 134"/>
                  <a:gd name="T108" fmla="*/ 18 w 94"/>
                  <a:gd name="T109" fmla="*/ 1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34">
                    <a:moveTo>
                      <a:pt x="18" y="16"/>
                    </a:moveTo>
                    <a:cubicBezTo>
                      <a:pt x="23" y="16"/>
                      <a:pt x="23" y="16"/>
                      <a:pt x="23" y="16"/>
                    </a:cubicBezTo>
                    <a:cubicBezTo>
                      <a:pt x="24" y="16"/>
                      <a:pt x="25" y="17"/>
                      <a:pt x="25" y="19"/>
                    </a:cubicBezTo>
                    <a:cubicBezTo>
                      <a:pt x="25" y="64"/>
                      <a:pt x="25" y="64"/>
                      <a:pt x="25" y="64"/>
                    </a:cubicBezTo>
                    <a:cubicBezTo>
                      <a:pt x="25" y="64"/>
                      <a:pt x="25" y="64"/>
                      <a:pt x="25" y="64"/>
                    </a:cubicBezTo>
                    <a:cubicBezTo>
                      <a:pt x="25" y="129"/>
                      <a:pt x="25" y="129"/>
                      <a:pt x="25" y="129"/>
                    </a:cubicBezTo>
                    <a:cubicBezTo>
                      <a:pt x="42" y="129"/>
                      <a:pt x="42" y="129"/>
                      <a:pt x="42" y="129"/>
                    </a:cubicBezTo>
                    <a:cubicBezTo>
                      <a:pt x="42" y="59"/>
                      <a:pt x="42" y="59"/>
                      <a:pt x="42" y="59"/>
                    </a:cubicBezTo>
                    <a:cubicBezTo>
                      <a:pt x="42" y="58"/>
                      <a:pt x="43" y="57"/>
                      <a:pt x="44" y="57"/>
                    </a:cubicBezTo>
                    <a:cubicBezTo>
                      <a:pt x="51" y="57"/>
                      <a:pt x="51" y="57"/>
                      <a:pt x="51" y="57"/>
                    </a:cubicBezTo>
                    <a:cubicBezTo>
                      <a:pt x="52" y="57"/>
                      <a:pt x="53" y="58"/>
                      <a:pt x="53" y="59"/>
                    </a:cubicBezTo>
                    <a:cubicBezTo>
                      <a:pt x="53" y="129"/>
                      <a:pt x="53" y="129"/>
                      <a:pt x="53" y="129"/>
                    </a:cubicBezTo>
                    <a:cubicBezTo>
                      <a:pt x="70" y="129"/>
                      <a:pt x="70" y="129"/>
                      <a:pt x="70" y="129"/>
                    </a:cubicBezTo>
                    <a:cubicBezTo>
                      <a:pt x="70" y="59"/>
                      <a:pt x="70" y="59"/>
                      <a:pt x="70" y="59"/>
                    </a:cubicBezTo>
                    <a:cubicBezTo>
                      <a:pt x="70" y="59"/>
                      <a:pt x="70" y="58"/>
                      <a:pt x="70" y="58"/>
                    </a:cubicBezTo>
                    <a:cubicBezTo>
                      <a:pt x="70" y="19"/>
                      <a:pt x="70" y="19"/>
                      <a:pt x="70" y="19"/>
                    </a:cubicBezTo>
                    <a:cubicBezTo>
                      <a:pt x="70" y="17"/>
                      <a:pt x="71" y="16"/>
                      <a:pt x="72" y="16"/>
                    </a:cubicBezTo>
                    <a:cubicBezTo>
                      <a:pt x="77" y="16"/>
                      <a:pt x="77" y="16"/>
                      <a:pt x="77" y="16"/>
                    </a:cubicBezTo>
                    <a:cubicBezTo>
                      <a:pt x="79" y="16"/>
                      <a:pt x="80" y="17"/>
                      <a:pt x="80" y="19"/>
                    </a:cubicBezTo>
                    <a:cubicBezTo>
                      <a:pt x="80" y="57"/>
                      <a:pt x="80" y="57"/>
                      <a:pt x="80" y="57"/>
                    </a:cubicBezTo>
                    <a:cubicBezTo>
                      <a:pt x="89" y="57"/>
                      <a:pt x="89" y="57"/>
                      <a:pt x="89" y="57"/>
                    </a:cubicBezTo>
                    <a:cubicBezTo>
                      <a:pt x="89" y="0"/>
                      <a:pt x="89" y="0"/>
                      <a:pt x="89" y="0"/>
                    </a:cubicBezTo>
                    <a:cubicBezTo>
                      <a:pt x="94" y="0"/>
                      <a:pt x="94" y="0"/>
                      <a:pt x="94" y="0"/>
                    </a:cubicBezTo>
                    <a:cubicBezTo>
                      <a:pt x="94" y="59"/>
                      <a:pt x="94" y="59"/>
                      <a:pt x="94" y="59"/>
                    </a:cubicBezTo>
                    <a:cubicBezTo>
                      <a:pt x="94" y="60"/>
                      <a:pt x="93" y="61"/>
                      <a:pt x="92" y="61"/>
                    </a:cubicBezTo>
                    <a:cubicBezTo>
                      <a:pt x="77" y="61"/>
                      <a:pt x="77" y="61"/>
                      <a:pt x="77" y="61"/>
                    </a:cubicBezTo>
                    <a:cubicBezTo>
                      <a:pt x="76" y="61"/>
                      <a:pt x="75" y="60"/>
                      <a:pt x="75" y="59"/>
                    </a:cubicBezTo>
                    <a:cubicBezTo>
                      <a:pt x="75" y="21"/>
                      <a:pt x="75" y="21"/>
                      <a:pt x="75" y="21"/>
                    </a:cubicBezTo>
                    <a:cubicBezTo>
                      <a:pt x="75" y="21"/>
                      <a:pt x="75" y="21"/>
                      <a:pt x="75" y="21"/>
                    </a:cubicBezTo>
                    <a:cubicBezTo>
                      <a:pt x="75" y="59"/>
                      <a:pt x="75" y="59"/>
                      <a:pt x="75" y="59"/>
                    </a:cubicBezTo>
                    <a:cubicBezTo>
                      <a:pt x="75" y="59"/>
                      <a:pt x="75" y="59"/>
                      <a:pt x="75" y="60"/>
                    </a:cubicBezTo>
                    <a:cubicBezTo>
                      <a:pt x="75" y="131"/>
                      <a:pt x="75" y="131"/>
                      <a:pt x="75" y="131"/>
                    </a:cubicBezTo>
                    <a:cubicBezTo>
                      <a:pt x="75" y="132"/>
                      <a:pt x="73" y="134"/>
                      <a:pt x="72" y="134"/>
                    </a:cubicBezTo>
                    <a:cubicBezTo>
                      <a:pt x="51" y="134"/>
                      <a:pt x="51" y="134"/>
                      <a:pt x="51" y="134"/>
                    </a:cubicBezTo>
                    <a:cubicBezTo>
                      <a:pt x="49" y="134"/>
                      <a:pt x="48" y="132"/>
                      <a:pt x="48" y="131"/>
                    </a:cubicBezTo>
                    <a:cubicBezTo>
                      <a:pt x="48" y="61"/>
                      <a:pt x="48" y="61"/>
                      <a:pt x="48" y="61"/>
                    </a:cubicBezTo>
                    <a:cubicBezTo>
                      <a:pt x="47" y="61"/>
                      <a:pt x="47" y="61"/>
                      <a:pt x="47" y="61"/>
                    </a:cubicBezTo>
                    <a:cubicBezTo>
                      <a:pt x="47" y="131"/>
                      <a:pt x="47" y="131"/>
                      <a:pt x="47" y="131"/>
                    </a:cubicBezTo>
                    <a:cubicBezTo>
                      <a:pt x="47" y="132"/>
                      <a:pt x="46" y="134"/>
                      <a:pt x="44" y="134"/>
                    </a:cubicBezTo>
                    <a:cubicBezTo>
                      <a:pt x="23" y="134"/>
                      <a:pt x="23" y="134"/>
                      <a:pt x="23" y="134"/>
                    </a:cubicBezTo>
                    <a:cubicBezTo>
                      <a:pt x="22" y="134"/>
                      <a:pt x="21" y="132"/>
                      <a:pt x="21" y="131"/>
                    </a:cubicBezTo>
                    <a:cubicBezTo>
                      <a:pt x="21" y="64"/>
                      <a:pt x="21" y="64"/>
                      <a:pt x="21" y="64"/>
                    </a:cubicBezTo>
                    <a:cubicBezTo>
                      <a:pt x="21" y="63"/>
                      <a:pt x="21" y="63"/>
                      <a:pt x="21" y="63"/>
                    </a:cubicBezTo>
                    <a:cubicBezTo>
                      <a:pt x="21" y="21"/>
                      <a:pt x="21" y="21"/>
                      <a:pt x="21" y="21"/>
                    </a:cubicBezTo>
                    <a:cubicBezTo>
                      <a:pt x="20" y="21"/>
                      <a:pt x="20" y="21"/>
                      <a:pt x="20" y="21"/>
                    </a:cubicBezTo>
                    <a:cubicBezTo>
                      <a:pt x="20" y="59"/>
                      <a:pt x="20" y="59"/>
                      <a:pt x="20" y="59"/>
                    </a:cubicBezTo>
                    <a:cubicBezTo>
                      <a:pt x="20" y="60"/>
                      <a:pt x="19" y="61"/>
                      <a:pt x="18" y="61"/>
                    </a:cubicBezTo>
                    <a:cubicBezTo>
                      <a:pt x="2" y="61"/>
                      <a:pt x="2" y="61"/>
                      <a:pt x="2" y="61"/>
                    </a:cubicBezTo>
                    <a:cubicBezTo>
                      <a:pt x="1" y="61"/>
                      <a:pt x="0" y="60"/>
                      <a:pt x="0" y="59"/>
                    </a:cubicBezTo>
                    <a:cubicBezTo>
                      <a:pt x="0" y="0"/>
                      <a:pt x="0" y="0"/>
                      <a:pt x="0" y="0"/>
                    </a:cubicBezTo>
                    <a:cubicBezTo>
                      <a:pt x="5" y="0"/>
                      <a:pt x="5" y="0"/>
                      <a:pt x="5" y="0"/>
                    </a:cubicBezTo>
                    <a:cubicBezTo>
                      <a:pt x="5" y="57"/>
                      <a:pt x="5" y="57"/>
                      <a:pt x="5" y="57"/>
                    </a:cubicBezTo>
                    <a:cubicBezTo>
                      <a:pt x="15" y="57"/>
                      <a:pt x="15" y="57"/>
                      <a:pt x="15" y="57"/>
                    </a:cubicBezTo>
                    <a:cubicBezTo>
                      <a:pt x="15" y="19"/>
                      <a:pt x="15" y="19"/>
                      <a:pt x="15" y="19"/>
                    </a:cubicBezTo>
                    <a:cubicBezTo>
                      <a:pt x="15" y="17"/>
                      <a:pt x="16" y="16"/>
                      <a:pt x="1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6" name="Freeform 301"/>
              <p:cNvSpPr>
                <a:spLocks noEditPoints="1"/>
              </p:cNvSpPr>
              <p:nvPr/>
            </p:nvSpPr>
            <p:spPr bwMode="auto">
              <a:xfrm>
                <a:off x="10885504" y="1589"/>
                <a:ext cx="242888" cy="303214"/>
              </a:xfrm>
              <a:custGeom>
                <a:avLst/>
                <a:gdLst>
                  <a:gd name="T0" fmla="*/ 102 w 107"/>
                  <a:gd name="T1" fmla="*/ 57 h 134"/>
                  <a:gd name="T2" fmla="*/ 91 w 107"/>
                  <a:gd name="T3" fmla="*/ 0 h 134"/>
                  <a:gd name="T4" fmla="*/ 107 w 107"/>
                  <a:gd name="T5" fmla="*/ 59 h 134"/>
                  <a:gd name="T6" fmla="*/ 91 w 107"/>
                  <a:gd name="T7" fmla="*/ 61 h 134"/>
                  <a:gd name="T8" fmla="*/ 88 w 107"/>
                  <a:gd name="T9" fmla="*/ 60 h 134"/>
                  <a:gd name="T10" fmla="*/ 77 w 107"/>
                  <a:gd name="T11" fmla="*/ 22 h 134"/>
                  <a:gd name="T12" fmla="*/ 97 w 107"/>
                  <a:gd name="T13" fmla="*/ 92 h 134"/>
                  <a:gd name="T14" fmla="*/ 81 w 107"/>
                  <a:gd name="T15" fmla="*/ 94 h 134"/>
                  <a:gd name="T16" fmla="*/ 81 w 107"/>
                  <a:gd name="T17" fmla="*/ 131 h 134"/>
                  <a:gd name="T18" fmla="*/ 75 w 107"/>
                  <a:gd name="T19" fmla="*/ 134 h 134"/>
                  <a:gd name="T20" fmla="*/ 76 w 107"/>
                  <a:gd name="T21" fmla="*/ 129 h 134"/>
                  <a:gd name="T22" fmla="*/ 78 w 107"/>
                  <a:gd name="T23" fmla="*/ 89 h 134"/>
                  <a:gd name="T24" fmla="*/ 91 w 107"/>
                  <a:gd name="T25" fmla="*/ 89 h 134"/>
                  <a:gd name="T26" fmla="*/ 75 w 107"/>
                  <a:gd name="T27" fmla="*/ 18 h 134"/>
                  <a:gd name="T28" fmla="*/ 75 w 107"/>
                  <a:gd name="T29" fmla="*/ 17 h 134"/>
                  <a:gd name="T30" fmla="*/ 79 w 107"/>
                  <a:gd name="T31" fmla="*/ 17 h 134"/>
                  <a:gd name="T32" fmla="*/ 82 w 107"/>
                  <a:gd name="T33" fmla="*/ 19 h 134"/>
                  <a:gd name="T34" fmla="*/ 75 w 107"/>
                  <a:gd name="T35" fmla="*/ 134 h 134"/>
                  <a:gd name="T36" fmla="*/ 54 w 107"/>
                  <a:gd name="T37" fmla="*/ 131 h 134"/>
                  <a:gd name="T38" fmla="*/ 53 w 107"/>
                  <a:gd name="T39" fmla="*/ 94 h 134"/>
                  <a:gd name="T40" fmla="*/ 50 w 107"/>
                  <a:gd name="T41" fmla="*/ 134 h 134"/>
                  <a:gd name="T42" fmla="*/ 29 w 107"/>
                  <a:gd name="T43" fmla="*/ 134 h 134"/>
                  <a:gd name="T44" fmla="*/ 27 w 107"/>
                  <a:gd name="T45" fmla="*/ 94 h 134"/>
                  <a:gd name="T46" fmla="*/ 13 w 107"/>
                  <a:gd name="T47" fmla="*/ 94 h 134"/>
                  <a:gd name="T48" fmla="*/ 10 w 107"/>
                  <a:gd name="T49" fmla="*/ 91 h 134"/>
                  <a:gd name="T50" fmla="*/ 17 w 107"/>
                  <a:gd name="T51" fmla="*/ 61 h 134"/>
                  <a:gd name="T52" fmla="*/ 2 w 107"/>
                  <a:gd name="T53" fmla="*/ 61 h 134"/>
                  <a:gd name="T54" fmla="*/ 0 w 107"/>
                  <a:gd name="T55" fmla="*/ 58 h 134"/>
                  <a:gd name="T56" fmla="*/ 22 w 107"/>
                  <a:gd name="T57" fmla="*/ 0 h 134"/>
                  <a:gd name="T58" fmla="*/ 15 w 107"/>
                  <a:gd name="T59" fmla="*/ 57 h 134"/>
                  <a:gd name="T60" fmla="*/ 28 w 107"/>
                  <a:gd name="T61" fmla="*/ 16 h 134"/>
                  <a:gd name="T62" fmla="*/ 32 w 107"/>
                  <a:gd name="T63" fmla="*/ 16 h 134"/>
                  <a:gd name="T64" fmla="*/ 35 w 107"/>
                  <a:gd name="T65" fmla="*/ 19 h 134"/>
                  <a:gd name="T66" fmla="*/ 16 w 107"/>
                  <a:gd name="T67" fmla="*/ 89 h 134"/>
                  <a:gd name="T68" fmla="*/ 31 w 107"/>
                  <a:gd name="T69" fmla="*/ 92 h 134"/>
                  <a:gd name="T70" fmla="*/ 32 w 107"/>
                  <a:gd name="T71" fmla="*/ 129 h 134"/>
                  <a:gd name="T72" fmla="*/ 48 w 107"/>
                  <a:gd name="T73" fmla="*/ 92 h 134"/>
                  <a:gd name="T74" fmla="*/ 57 w 107"/>
                  <a:gd name="T75" fmla="*/ 89 h 134"/>
                  <a:gd name="T76" fmla="*/ 59 w 107"/>
                  <a:gd name="T77" fmla="*/ 129 h 134"/>
                  <a:gd name="T78" fmla="*/ 75 w 107"/>
                  <a:gd name="T79" fmla="*/ 134 h 134"/>
                  <a:gd name="T80" fmla="*/ 75 w 107"/>
                  <a:gd name="T81" fmla="*/ 18 h 134"/>
                  <a:gd name="T82" fmla="*/ 75 w 107"/>
                  <a:gd name="T83" fmla="*/ 17 h 134"/>
                  <a:gd name="T84" fmla="*/ 74 w 107"/>
                  <a:gd name="T85" fmla="*/ 17 h 134"/>
                  <a:gd name="T86" fmla="*/ 72 w 107"/>
                  <a:gd name="T87" fmla="*/ 2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 h="134">
                    <a:moveTo>
                      <a:pt x="92" y="57"/>
                    </a:moveTo>
                    <a:cubicBezTo>
                      <a:pt x="102" y="57"/>
                      <a:pt x="102" y="57"/>
                      <a:pt x="102" y="57"/>
                    </a:cubicBezTo>
                    <a:cubicBezTo>
                      <a:pt x="86" y="0"/>
                      <a:pt x="86" y="0"/>
                      <a:pt x="86" y="0"/>
                    </a:cubicBezTo>
                    <a:cubicBezTo>
                      <a:pt x="91" y="0"/>
                      <a:pt x="91" y="0"/>
                      <a:pt x="91" y="0"/>
                    </a:cubicBezTo>
                    <a:cubicBezTo>
                      <a:pt x="107" y="58"/>
                      <a:pt x="107" y="58"/>
                      <a:pt x="107" y="58"/>
                    </a:cubicBezTo>
                    <a:cubicBezTo>
                      <a:pt x="107" y="58"/>
                      <a:pt x="107" y="59"/>
                      <a:pt x="107" y="59"/>
                    </a:cubicBezTo>
                    <a:cubicBezTo>
                      <a:pt x="107" y="60"/>
                      <a:pt x="106" y="61"/>
                      <a:pt x="105" y="61"/>
                    </a:cubicBezTo>
                    <a:cubicBezTo>
                      <a:pt x="91" y="61"/>
                      <a:pt x="91" y="61"/>
                      <a:pt x="91" y="61"/>
                    </a:cubicBezTo>
                    <a:cubicBezTo>
                      <a:pt x="91" y="61"/>
                      <a:pt x="91" y="61"/>
                      <a:pt x="91" y="61"/>
                    </a:cubicBezTo>
                    <a:cubicBezTo>
                      <a:pt x="90" y="61"/>
                      <a:pt x="89" y="61"/>
                      <a:pt x="88" y="60"/>
                    </a:cubicBezTo>
                    <a:cubicBezTo>
                      <a:pt x="77" y="22"/>
                      <a:pt x="77" y="22"/>
                      <a:pt x="77" y="22"/>
                    </a:cubicBezTo>
                    <a:cubicBezTo>
                      <a:pt x="77" y="22"/>
                      <a:pt x="77" y="22"/>
                      <a:pt x="77" y="22"/>
                    </a:cubicBezTo>
                    <a:cubicBezTo>
                      <a:pt x="97" y="91"/>
                      <a:pt x="97" y="91"/>
                      <a:pt x="97" y="91"/>
                    </a:cubicBezTo>
                    <a:cubicBezTo>
                      <a:pt x="97" y="91"/>
                      <a:pt x="97" y="91"/>
                      <a:pt x="97" y="92"/>
                    </a:cubicBezTo>
                    <a:cubicBezTo>
                      <a:pt x="97" y="93"/>
                      <a:pt x="96" y="94"/>
                      <a:pt x="94" y="94"/>
                    </a:cubicBezTo>
                    <a:cubicBezTo>
                      <a:pt x="81" y="94"/>
                      <a:pt x="81" y="94"/>
                      <a:pt x="81" y="94"/>
                    </a:cubicBezTo>
                    <a:cubicBezTo>
                      <a:pt x="81" y="131"/>
                      <a:pt x="81" y="131"/>
                      <a:pt x="81" y="131"/>
                    </a:cubicBezTo>
                    <a:cubicBezTo>
                      <a:pt x="81" y="131"/>
                      <a:pt x="81" y="131"/>
                      <a:pt x="81" y="131"/>
                    </a:cubicBezTo>
                    <a:cubicBezTo>
                      <a:pt x="81" y="132"/>
                      <a:pt x="80" y="134"/>
                      <a:pt x="78" y="134"/>
                    </a:cubicBezTo>
                    <a:cubicBezTo>
                      <a:pt x="75" y="134"/>
                      <a:pt x="75" y="134"/>
                      <a:pt x="75" y="134"/>
                    </a:cubicBezTo>
                    <a:cubicBezTo>
                      <a:pt x="75" y="129"/>
                      <a:pt x="75" y="129"/>
                      <a:pt x="75" y="129"/>
                    </a:cubicBezTo>
                    <a:cubicBezTo>
                      <a:pt x="76" y="129"/>
                      <a:pt x="76" y="129"/>
                      <a:pt x="76" y="129"/>
                    </a:cubicBezTo>
                    <a:cubicBezTo>
                      <a:pt x="76" y="92"/>
                      <a:pt x="76" y="92"/>
                      <a:pt x="76" y="92"/>
                    </a:cubicBezTo>
                    <a:cubicBezTo>
                      <a:pt x="76" y="90"/>
                      <a:pt x="77" y="89"/>
                      <a:pt x="78" y="89"/>
                    </a:cubicBezTo>
                    <a:cubicBezTo>
                      <a:pt x="78" y="89"/>
                      <a:pt x="78" y="89"/>
                      <a:pt x="78" y="89"/>
                    </a:cubicBezTo>
                    <a:cubicBezTo>
                      <a:pt x="91" y="89"/>
                      <a:pt x="91" y="89"/>
                      <a:pt x="91" y="89"/>
                    </a:cubicBezTo>
                    <a:cubicBezTo>
                      <a:pt x="75" y="33"/>
                      <a:pt x="75" y="33"/>
                      <a:pt x="75" y="33"/>
                    </a:cubicBezTo>
                    <a:cubicBezTo>
                      <a:pt x="75" y="18"/>
                      <a:pt x="75" y="18"/>
                      <a:pt x="75" y="18"/>
                    </a:cubicBezTo>
                    <a:cubicBezTo>
                      <a:pt x="77" y="19"/>
                      <a:pt x="77" y="19"/>
                      <a:pt x="77" y="19"/>
                    </a:cubicBezTo>
                    <a:cubicBezTo>
                      <a:pt x="76" y="18"/>
                      <a:pt x="76" y="18"/>
                      <a:pt x="75" y="17"/>
                    </a:cubicBezTo>
                    <a:cubicBezTo>
                      <a:pt x="75" y="17"/>
                      <a:pt x="75" y="17"/>
                      <a:pt x="75" y="17"/>
                    </a:cubicBezTo>
                    <a:cubicBezTo>
                      <a:pt x="79" y="17"/>
                      <a:pt x="79" y="17"/>
                      <a:pt x="79" y="17"/>
                    </a:cubicBezTo>
                    <a:cubicBezTo>
                      <a:pt x="80" y="17"/>
                      <a:pt x="81" y="18"/>
                      <a:pt x="82" y="19"/>
                    </a:cubicBezTo>
                    <a:cubicBezTo>
                      <a:pt x="82" y="19"/>
                      <a:pt x="82" y="19"/>
                      <a:pt x="82" y="19"/>
                    </a:cubicBezTo>
                    <a:lnTo>
                      <a:pt x="92" y="57"/>
                    </a:lnTo>
                    <a:close/>
                    <a:moveTo>
                      <a:pt x="75" y="134"/>
                    </a:moveTo>
                    <a:cubicBezTo>
                      <a:pt x="57" y="134"/>
                      <a:pt x="57" y="134"/>
                      <a:pt x="57" y="134"/>
                    </a:cubicBezTo>
                    <a:cubicBezTo>
                      <a:pt x="55" y="134"/>
                      <a:pt x="54" y="132"/>
                      <a:pt x="54" y="131"/>
                    </a:cubicBezTo>
                    <a:cubicBezTo>
                      <a:pt x="54" y="94"/>
                      <a:pt x="54" y="94"/>
                      <a:pt x="54" y="94"/>
                    </a:cubicBezTo>
                    <a:cubicBezTo>
                      <a:pt x="53" y="94"/>
                      <a:pt x="53" y="94"/>
                      <a:pt x="53" y="94"/>
                    </a:cubicBezTo>
                    <a:cubicBezTo>
                      <a:pt x="53" y="131"/>
                      <a:pt x="53" y="131"/>
                      <a:pt x="53" y="131"/>
                    </a:cubicBezTo>
                    <a:cubicBezTo>
                      <a:pt x="53" y="132"/>
                      <a:pt x="52" y="134"/>
                      <a:pt x="50" y="134"/>
                    </a:cubicBezTo>
                    <a:cubicBezTo>
                      <a:pt x="29" y="134"/>
                      <a:pt x="29" y="134"/>
                      <a:pt x="29" y="134"/>
                    </a:cubicBezTo>
                    <a:cubicBezTo>
                      <a:pt x="29" y="134"/>
                      <a:pt x="29" y="134"/>
                      <a:pt x="29" y="134"/>
                    </a:cubicBezTo>
                    <a:cubicBezTo>
                      <a:pt x="28" y="134"/>
                      <a:pt x="27" y="132"/>
                      <a:pt x="27" y="131"/>
                    </a:cubicBezTo>
                    <a:cubicBezTo>
                      <a:pt x="27" y="94"/>
                      <a:pt x="27" y="94"/>
                      <a:pt x="27" y="94"/>
                    </a:cubicBezTo>
                    <a:cubicBezTo>
                      <a:pt x="13" y="94"/>
                      <a:pt x="13" y="94"/>
                      <a:pt x="13" y="94"/>
                    </a:cubicBezTo>
                    <a:cubicBezTo>
                      <a:pt x="13" y="94"/>
                      <a:pt x="13" y="94"/>
                      <a:pt x="13" y="94"/>
                    </a:cubicBezTo>
                    <a:cubicBezTo>
                      <a:pt x="13" y="94"/>
                      <a:pt x="12" y="94"/>
                      <a:pt x="12" y="94"/>
                    </a:cubicBezTo>
                    <a:cubicBezTo>
                      <a:pt x="11" y="94"/>
                      <a:pt x="10" y="92"/>
                      <a:pt x="10" y="91"/>
                    </a:cubicBezTo>
                    <a:cubicBezTo>
                      <a:pt x="19" y="60"/>
                      <a:pt x="19" y="60"/>
                      <a:pt x="19" y="60"/>
                    </a:cubicBezTo>
                    <a:cubicBezTo>
                      <a:pt x="18" y="61"/>
                      <a:pt x="18" y="61"/>
                      <a:pt x="17" y="61"/>
                    </a:cubicBezTo>
                    <a:cubicBezTo>
                      <a:pt x="2" y="61"/>
                      <a:pt x="2" y="61"/>
                      <a:pt x="2" y="61"/>
                    </a:cubicBezTo>
                    <a:cubicBezTo>
                      <a:pt x="2" y="61"/>
                      <a:pt x="2" y="61"/>
                      <a:pt x="2" y="61"/>
                    </a:cubicBezTo>
                    <a:cubicBezTo>
                      <a:pt x="2" y="61"/>
                      <a:pt x="2" y="61"/>
                      <a:pt x="2" y="61"/>
                    </a:cubicBezTo>
                    <a:cubicBezTo>
                      <a:pt x="0" y="61"/>
                      <a:pt x="0" y="60"/>
                      <a:pt x="0" y="58"/>
                    </a:cubicBezTo>
                    <a:cubicBezTo>
                      <a:pt x="17" y="0"/>
                      <a:pt x="17" y="0"/>
                      <a:pt x="17" y="0"/>
                    </a:cubicBezTo>
                    <a:cubicBezTo>
                      <a:pt x="22" y="0"/>
                      <a:pt x="22" y="0"/>
                      <a:pt x="22" y="0"/>
                    </a:cubicBezTo>
                    <a:cubicBezTo>
                      <a:pt x="6" y="57"/>
                      <a:pt x="6" y="57"/>
                      <a:pt x="6" y="57"/>
                    </a:cubicBezTo>
                    <a:cubicBezTo>
                      <a:pt x="15" y="57"/>
                      <a:pt x="15" y="57"/>
                      <a:pt x="15" y="57"/>
                    </a:cubicBezTo>
                    <a:cubicBezTo>
                      <a:pt x="25" y="18"/>
                      <a:pt x="25" y="18"/>
                      <a:pt x="25" y="18"/>
                    </a:cubicBezTo>
                    <a:cubicBezTo>
                      <a:pt x="26" y="17"/>
                      <a:pt x="27" y="16"/>
                      <a:pt x="28" y="16"/>
                    </a:cubicBezTo>
                    <a:cubicBezTo>
                      <a:pt x="28" y="16"/>
                      <a:pt x="28" y="16"/>
                      <a:pt x="28" y="16"/>
                    </a:cubicBezTo>
                    <a:cubicBezTo>
                      <a:pt x="32" y="16"/>
                      <a:pt x="32" y="16"/>
                      <a:pt x="32" y="16"/>
                    </a:cubicBezTo>
                    <a:cubicBezTo>
                      <a:pt x="34" y="16"/>
                      <a:pt x="35" y="17"/>
                      <a:pt x="35" y="19"/>
                    </a:cubicBezTo>
                    <a:cubicBezTo>
                      <a:pt x="35" y="19"/>
                      <a:pt x="35" y="19"/>
                      <a:pt x="35" y="19"/>
                    </a:cubicBezTo>
                    <a:cubicBezTo>
                      <a:pt x="35" y="19"/>
                      <a:pt x="35" y="19"/>
                      <a:pt x="35" y="19"/>
                    </a:cubicBezTo>
                    <a:cubicBezTo>
                      <a:pt x="16" y="89"/>
                      <a:pt x="16" y="89"/>
                      <a:pt x="16" y="89"/>
                    </a:cubicBezTo>
                    <a:cubicBezTo>
                      <a:pt x="29" y="89"/>
                      <a:pt x="29" y="89"/>
                      <a:pt x="29" y="89"/>
                    </a:cubicBezTo>
                    <a:cubicBezTo>
                      <a:pt x="30" y="89"/>
                      <a:pt x="31" y="90"/>
                      <a:pt x="31" y="92"/>
                    </a:cubicBezTo>
                    <a:cubicBezTo>
                      <a:pt x="31" y="92"/>
                      <a:pt x="31" y="92"/>
                      <a:pt x="31" y="92"/>
                    </a:cubicBezTo>
                    <a:cubicBezTo>
                      <a:pt x="32" y="129"/>
                      <a:pt x="32" y="129"/>
                      <a:pt x="32" y="129"/>
                    </a:cubicBezTo>
                    <a:cubicBezTo>
                      <a:pt x="48" y="129"/>
                      <a:pt x="48" y="129"/>
                      <a:pt x="48" y="129"/>
                    </a:cubicBezTo>
                    <a:cubicBezTo>
                      <a:pt x="48" y="92"/>
                      <a:pt x="48" y="92"/>
                      <a:pt x="48" y="92"/>
                    </a:cubicBezTo>
                    <a:cubicBezTo>
                      <a:pt x="48" y="90"/>
                      <a:pt x="49" y="89"/>
                      <a:pt x="50" y="89"/>
                    </a:cubicBezTo>
                    <a:cubicBezTo>
                      <a:pt x="57" y="89"/>
                      <a:pt x="57" y="89"/>
                      <a:pt x="57" y="89"/>
                    </a:cubicBezTo>
                    <a:cubicBezTo>
                      <a:pt x="58" y="89"/>
                      <a:pt x="59" y="90"/>
                      <a:pt x="59" y="92"/>
                    </a:cubicBezTo>
                    <a:cubicBezTo>
                      <a:pt x="59" y="129"/>
                      <a:pt x="59" y="129"/>
                      <a:pt x="59" y="129"/>
                    </a:cubicBezTo>
                    <a:cubicBezTo>
                      <a:pt x="75" y="129"/>
                      <a:pt x="75" y="129"/>
                      <a:pt x="75" y="129"/>
                    </a:cubicBezTo>
                    <a:cubicBezTo>
                      <a:pt x="75" y="134"/>
                      <a:pt x="75" y="134"/>
                      <a:pt x="75" y="134"/>
                    </a:cubicBezTo>
                    <a:close/>
                    <a:moveTo>
                      <a:pt x="75" y="33"/>
                    </a:moveTo>
                    <a:cubicBezTo>
                      <a:pt x="75" y="18"/>
                      <a:pt x="75" y="18"/>
                      <a:pt x="75" y="18"/>
                    </a:cubicBezTo>
                    <a:cubicBezTo>
                      <a:pt x="74" y="17"/>
                      <a:pt x="74" y="17"/>
                      <a:pt x="74" y="17"/>
                    </a:cubicBezTo>
                    <a:cubicBezTo>
                      <a:pt x="75" y="17"/>
                      <a:pt x="75" y="17"/>
                      <a:pt x="75" y="17"/>
                    </a:cubicBezTo>
                    <a:cubicBezTo>
                      <a:pt x="75" y="17"/>
                      <a:pt x="75" y="17"/>
                      <a:pt x="75" y="17"/>
                    </a:cubicBezTo>
                    <a:cubicBezTo>
                      <a:pt x="74" y="17"/>
                      <a:pt x="74" y="17"/>
                      <a:pt x="74" y="17"/>
                    </a:cubicBezTo>
                    <a:cubicBezTo>
                      <a:pt x="74" y="17"/>
                      <a:pt x="74" y="17"/>
                      <a:pt x="74" y="17"/>
                    </a:cubicBezTo>
                    <a:cubicBezTo>
                      <a:pt x="72" y="17"/>
                      <a:pt x="72" y="19"/>
                      <a:pt x="72" y="20"/>
                    </a:cubicBezTo>
                    <a:lnTo>
                      <a:pt x="75"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7" name="Freeform 302"/>
              <p:cNvSpPr>
                <a:spLocks noEditPoints="1"/>
              </p:cNvSpPr>
              <p:nvPr/>
            </p:nvSpPr>
            <p:spPr bwMode="auto">
              <a:xfrm>
                <a:off x="9336102" y="1589"/>
                <a:ext cx="347663" cy="238126"/>
              </a:xfrm>
              <a:custGeom>
                <a:avLst/>
                <a:gdLst>
                  <a:gd name="T0" fmla="*/ 135 w 154"/>
                  <a:gd name="T1" fmla="*/ 12 h 105"/>
                  <a:gd name="T2" fmla="*/ 139 w 154"/>
                  <a:gd name="T3" fmla="*/ 9 h 105"/>
                  <a:gd name="T4" fmla="*/ 154 w 154"/>
                  <a:gd name="T5" fmla="*/ 79 h 105"/>
                  <a:gd name="T6" fmla="*/ 152 w 154"/>
                  <a:gd name="T7" fmla="*/ 102 h 105"/>
                  <a:gd name="T8" fmla="*/ 124 w 154"/>
                  <a:gd name="T9" fmla="*/ 100 h 105"/>
                  <a:gd name="T10" fmla="*/ 148 w 154"/>
                  <a:gd name="T11" fmla="*/ 99 h 105"/>
                  <a:gd name="T12" fmla="*/ 150 w 154"/>
                  <a:gd name="T13" fmla="*/ 28 h 105"/>
                  <a:gd name="T14" fmla="*/ 141 w 154"/>
                  <a:gd name="T15" fmla="*/ 67 h 105"/>
                  <a:gd name="T16" fmla="*/ 124 w 154"/>
                  <a:gd name="T17" fmla="*/ 49 h 105"/>
                  <a:gd name="T18" fmla="*/ 136 w 154"/>
                  <a:gd name="T19" fmla="*/ 64 h 105"/>
                  <a:gd name="T20" fmla="*/ 124 w 154"/>
                  <a:gd name="T21" fmla="*/ 20 h 105"/>
                  <a:gd name="T22" fmla="*/ 128 w 154"/>
                  <a:gd name="T23" fmla="*/ 20 h 105"/>
                  <a:gd name="T24" fmla="*/ 124 w 154"/>
                  <a:gd name="T25" fmla="*/ 20 h 105"/>
                  <a:gd name="T26" fmla="*/ 117 w 154"/>
                  <a:gd name="T27" fmla="*/ 102 h 105"/>
                  <a:gd name="T28" fmla="*/ 114 w 154"/>
                  <a:gd name="T29" fmla="*/ 81 h 105"/>
                  <a:gd name="T30" fmla="*/ 116 w 154"/>
                  <a:gd name="T31" fmla="*/ 76 h 105"/>
                  <a:gd name="T32" fmla="*/ 120 w 154"/>
                  <a:gd name="T33" fmla="*/ 99 h 105"/>
                  <a:gd name="T34" fmla="*/ 124 w 154"/>
                  <a:gd name="T35" fmla="*/ 105 h 105"/>
                  <a:gd name="T36" fmla="*/ 77 w 154"/>
                  <a:gd name="T37" fmla="*/ 20 h 105"/>
                  <a:gd name="T38" fmla="*/ 115 w 154"/>
                  <a:gd name="T39" fmla="*/ 0 h 105"/>
                  <a:gd name="T40" fmla="*/ 124 w 154"/>
                  <a:gd name="T41" fmla="*/ 49 h 105"/>
                  <a:gd name="T42" fmla="*/ 111 w 154"/>
                  <a:gd name="T43" fmla="*/ 64 h 105"/>
                  <a:gd name="T44" fmla="*/ 109 w 154"/>
                  <a:gd name="T45" fmla="*/ 69 h 105"/>
                  <a:gd name="T46" fmla="*/ 109 w 154"/>
                  <a:gd name="T47" fmla="*/ 49 h 105"/>
                  <a:gd name="T48" fmla="*/ 40 w 154"/>
                  <a:gd name="T49" fmla="*/ 81 h 105"/>
                  <a:gd name="T50" fmla="*/ 31 w 154"/>
                  <a:gd name="T51" fmla="*/ 105 h 105"/>
                  <a:gd name="T52" fmla="*/ 31 w 154"/>
                  <a:gd name="T53" fmla="*/ 100 h 105"/>
                  <a:gd name="T54" fmla="*/ 35 w 154"/>
                  <a:gd name="T55" fmla="*/ 79 h 105"/>
                  <a:gd name="T56" fmla="*/ 77 w 154"/>
                  <a:gd name="T57" fmla="*/ 81 h 105"/>
                  <a:gd name="T58" fmla="*/ 31 w 154"/>
                  <a:gd name="T59" fmla="*/ 20 h 105"/>
                  <a:gd name="T60" fmla="*/ 39 w 154"/>
                  <a:gd name="T61" fmla="*/ 0 h 105"/>
                  <a:gd name="T62" fmla="*/ 31 w 154"/>
                  <a:gd name="T63" fmla="*/ 69 h 105"/>
                  <a:gd name="T64" fmla="*/ 43 w 154"/>
                  <a:gd name="T65" fmla="*/ 53 h 105"/>
                  <a:gd name="T66" fmla="*/ 46 w 154"/>
                  <a:gd name="T67" fmla="*/ 49 h 105"/>
                  <a:gd name="T68" fmla="*/ 46 w 154"/>
                  <a:gd name="T69" fmla="*/ 69 h 105"/>
                  <a:gd name="T70" fmla="*/ 9 w 154"/>
                  <a:gd name="T71" fmla="*/ 105 h 105"/>
                  <a:gd name="T72" fmla="*/ 3 w 154"/>
                  <a:gd name="T73" fmla="*/ 102 h 105"/>
                  <a:gd name="T74" fmla="*/ 0 w 154"/>
                  <a:gd name="T75" fmla="*/ 75 h 105"/>
                  <a:gd name="T76" fmla="*/ 0 w 154"/>
                  <a:gd name="T77" fmla="*/ 25 h 105"/>
                  <a:gd name="T78" fmla="*/ 25 w 154"/>
                  <a:gd name="T79" fmla="*/ 0 h 105"/>
                  <a:gd name="T80" fmla="*/ 19 w 154"/>
                  <a:gd name="T81" fmla="*/ 12 h 105"/>
                  <a:gd name="T82" fmla="*/ 5 w 154"/>
                  <a:gd name="T83" fmla="*/ 79 h 105"/>
                  <a:gd name="T84" fmla="*/ 6 w 154"/>
                  <a:gd name="T85" fmla="*/ 99 h 105"/>
                  <a:gd name="T86" fmla="*/ 31 w 154"/>
                  <a:gd name="T87" fmla="*/ 105 h 105"/>
                  <a:gd name="T88" fmla="*/ 25 w 154"/>
                  <a:gd name="T89" fmla="*/ 18 h 105"/>
                  <a:gd name="T90" fmla="*/ 31 w 154"/>
                  <a:gd name="T91" fmla="*/ 6 h 105"/>
                  <a:gd name="T92" fmla="*/ 13 w 154"/>
                  <a:gd name="T93" fmla="*/ 51 h 105"/>
                  <a:gd name="T94" fmla="*/ 31 w 154"/>
                  <a:gd name="T95" fmla="*/ 69 h 105"/>
                  <a:gd name="T96" fmla="*/ 18 w 154"/>
                  <a:gd name="T97" fmla="*/ 5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4" h="105">
                    <a:moveTo>
                      <a:pt x="150" y="28"/>
                    </a:moveTo>
                    <a:cubicBezTo>
                      <a:pt x="135" y="12"/>
                      <a:pt x="135" y="12"/>
                      <a:pt x="135" y="12"/>
                    </a:cubicBezTo>
                    <a:cubicBezTo>
                      <a:pt x="135" y="12"/>
                      <a:pt x="135" y="12"/>
                      <a:pt x="135" y="12"/>
                    </a:cubicBezTo>
                    <a:cubicBezTo>
                      <a:pt x="129" y="0"/>
                      <a:pt x="129" y="0"/>
                      <a:pt x="129" y="0"/>
                    </a:cubicBezTo>
                    <a:cubicBezTo>
                      <a:pt x="134" y="0"/>
                      <a:pt x="134" y="0"/>
                      <a:pt x="134" y="0"/>
                    </a:cubicBezTo>
                    <a:cubicBezTo>
                      <a:pt x="139" y="9"/>
                      <a:pt x="139" y="9"/>
                      <a:pt x="139" y="9"/>
                    </a:cubicBezTo>
                    <a:cubicBezTo>
                      <a:pt x="154" y="25"/>
                      <a:pt x="154" y="25"/>
                      <a:pt x="154" y="25"/>
                    </a:cubicBezTo>
                    <a:cubicBezTo>
                      <a:pt x="154" y="26"/>
                      <a:pt x="154" y="26"/>
                      <a:pt x="154" y="27"/>
                    </a:cubicBezTo>
                    <a:cubicBezTo>
                      <a:pt x="154" y="79"/>
                      <a:pt x="154" y="79"/>
                      <a:pt x="154" y="79"/>
                    </a:cubicBezTo>
                    <a:cubicBezTo>
                      <a:pt x="154" y="96"/>
                      <a:pt x="154" y="96"/>
                      <a:pt x="154" y="96"/>
                    </a:cubicBezTo>
                    <a:cubicBezTo>
                      <a:pt x="154" y="98"/>
                      <a:pt x="153" y="101"/>
                      <a:pt x="152" y="102"/>
                    </a:cubicBezTo>
                    <a:cubicBezTo>
                      <a:pt x="152" y="102"/>
                      <a:pt x="152" y="102"/>
                      <a:pt x="152" y="102"/>
                    </a:cubicBezTo>
                    <a:cubicBezTo>
                      <a:pt x="150" y="104"/>
                      <a:pt x="148" y="105"/>
                      <a:pt x="145" y="105"/>
                    </a:cubicBezTo>
                    <a:cubicBezTo>
                      <a:pt x="124" y="105"/>
                      <a:pt x="124" y="105"/>
                      <a:pt x="124" y="105"/>
                    </a:cubicBezTo>
                    <a:cubicBezTo>
                      <a:pt x="124" y="100"/>
                      <a:pt x="124" y="100"/>
                      <a:pt x="124" y="100"/>
                    </a:cubicBezTo>
                    <a:cubicBezTo>
                      <a:pt x="145" y="100"/>
                      <a:pt x="145" y="100"/>
                      <a:pt x="145" y="100"/>
                    </a:cubicBezTo>
                    <a:cubicBezTo>
                      <a:pt x="146" y="100"/>
                      <a:pt x="148" y="100"/>
                      <a:pt x="148" y="99"/>
                    </a:cubicBezTo>
                    <a:cubicBezTo>
                      <a:pt x="148" y="99"/>
                      <a:pt x="148" y="99"/>
                      <a:pt x="148" y="99"/>
                    </a:cubicBezTo>
                    <a:cubicBezTo>
                      <a:pt x="149" y="98"/>
                      <a:pt x="150" y="97"/>
                      <a:pt x="150" y="96"/>
                    </a:cubicBezTo>
                    <a:cubicBezTo>
                      <a:pt x="150" y="79"/>
                      <a:pt x="150" y="79"/>
                      <a:pt x="150" y="79"/>
                    </a:cubicBezTo>
                    <a:cubicBezTo>
                      <a:pt x="150" y="28"/>
                      <a:pt x="150" y="28"/>
                      <a:pt x="150" y="28"/>
                    </a:cubicBezTo>
                    <a:close/>
                    <a:moveTo>
                      <a:pt x="124" y="69"/>
                    </a:moveTo>
                    <a:cubicBezTo>
                      <a:pt x="139" y="69"/>
                      <a:pt x="139" y="69"/>
                      <a:pt x="139" y="69"/>
                    </a:cubicBezTo>
                    <a:cubicBezTo>
                      <a:pt x="140" y="69"/>
                      <a:pt x="141" y="68"/>
                      <a:pt x="141" y="67"/>
                    </a:cubicBezTo>
                    <a:cubicBezTo>
                      <a:pt x="141" y="51"/>
                      <a:pt x="141" y="51"/>
                      <a:pt x="141" y="51"/>
                    </a:cubicBezTo>
                    <a:cubicBezTo>
                      <a:pt x="141" y="50"/>
                      <a:pt x="140" y="49"/>
                      <a:pt x="139" y="49"/>
                    </a:cubicBezTo>
                    <a:cubicBezTo>
                      <a:pt x="124" y="49"/>
                      <a:pt x="124" y="49"/>
                      <a:pt x="124" y="49"/>
                    </a:cubicBezTo>
                    <a:cubicBezTo>
                      <a:pt x="124" y="53"/>
                      <a:pt x="124" y="53"/>
                      <a:pt x="124" y="53"/>
                    </a:cubicBezTo>
                    <a:cubicBezTo>
                      <a:pt x="136" y="53"/>
                      <a:pt x="136" y="53"/>
                      <a:pt x="136" y="53"/>
                    </a:cubicBezTo>
                    <a:cubicBezTo>
                      <a:pt x="136" y="64"/>
                      <a:pt x="136" y="64"/>
                      <a:pt x="136" y="64"/>
                    </a:cubicBezTo>
                    <a:cubicBezTo>
                      <a:pt x="124" y="64"/>
                      <a:pt x="124" y="64"/>
                      <a:pt x="124" y="64"/>
                    </a:cubicBezTo>
                    <a:cubicBezTo>
                      <a:pt x="124" y="69"/>
                      <a:pt x="124" y="69"/>
                      <a:pt x="124" y="69"/>
                    </a:cubicBezTo>
                    <a:close/>
                    <a:moveTo>
                      <a:pt x="124" y="20"/>
                    </a:moveTo>
                    <a:cubicBezTo>
                      <a:pt x="127" y="20"/>
                      <a:pt x="127" y="20"/>
                      <a:pt x="127" y="20"/>
                    </a:cubicBezTo>
                    <a:cubicBezTo>
                      <a:pt x="127" y="20"/>
                      <a:pt x="127" y="20"/>
                      <a:pt x="127" y="20"/>
                    </a:cubicBezTo>
                    <a:cubicBezTo>
                      <a:pt x="128" y="20"/>
                      <a:pt x="128" y="20"/>
                      <a:pt x="128" y="20"/>
                    </a:cubicBezTo>
                    <a:cubicBezTo>
                      <a:pt x="130" y="19"/>
                      <a:pt x="130" y="18"/>
                      <a:pt x="129" y="17"/>
                    </a:cubicBezTo>
                    <a:cubicBezTo>
                      <a:pt x="124" y="6"/>
                      <a:pt x="124" y="6"/>
                      <a:pt x="124" y="6"/>
                    </a:cubicBezTo>
                    <a:lnTo>
                      <a:pt x="124" y="20"/>
                    </a:lnTo>
                    <a:close/>
                    <a:moveTo>
                      <a:pt x="124" y="105"/>
                    </a:moveTo>
                    <a:cubicBezTo>
                      <a:pt x="123" y="105"/>
                      <a:pt x="123" y="105"/>
                      <a:pt x="123" y="105"/>
                    </a:cubicBezTo>
                    <a:cubicBezTo>
                      <a:pt x="121" y="105"/>
                      <a:pt x="118" y="104"/>
                      <a:pt x="117" y="102"/>
                    </a:cubicBezTo>
                    <a:cubicBezTo>
                      <a:pt x="117" y="102"/>
                      <a:pt x="117" y="102"/>
                      <a:pt x="117" y="102"/>
                    </a:cubicBezTo>
                    <a:cubicBezTo>
                      <a:pt x="115" y="101"/>
                      <a:pt x="114" y="98"/>
                      <a:pt x="114" y="96"/>
                    </a:cubicBezTo>
                    <a:cubicBezTo>
                      <a:pt x="114" y="81"/>
                      <a:pt x="114" y="81"/>
                      <a:pt x="114" y="81"/>
                    </a:cubicBezTo>
                    <a:cubicBezTo>
                      <a:pt x="77" y="81"/>
                      <a:pt x="77" y="81"/>
                      <a:pt x="77" y="81"/>
                    </a:cubicBezTo>
                    <a:cubicBezTo>
                      <a:pt x="77" y="76"/>
                      <a:pt x="77" y="76"/>
                      <a:pt x="77" y="76"/>
                    </a:cubicBezTo>
                    <a:cubicBezTo>
                      <a:pt x="116" y="76"/>
                      <a:pt x="116" y="76"/>
                      <a:pt x="116" y="76"/>
                    </a:cubicBezTo>
                    <a:cubicBezTo>
                      <a:pt x="118" y="76"/>
                      <a:pt x="119" y="77"/>
                      <a:pt x="119" y="79"/>
                    </a:cubicBezTo>
                    <a:cubicBezTo>
                      <a:pt x="119" y="96"/>
                      <a:pt x="119" y="96"/>
                      <a:pt x="119" y="96"/>
                    </a:cubicBezTo>
                    <a:cubicBezTo>
                      <a:pt x="119" y="97"/>
                      <a:pt x="119" y="98"/>
                      <a:pt x="120" y="99"/>
                    </a:cubicBezTo>
                    <a:cubicBezTo>
                      <a:pt x="121" y="100"/>
                      <a:pt x="122" y="100"/>
                      <a:pt x="123" y="100"/>
                    </a:cubicBezTo>
                    <a:cubicBezTo>
                      <a:pt x="124" y="100"/>
                      <a:pt x="124" y="100"/>
                      <a:pt x="124" y="100"/>
                    </a:cubicBezTo>
                    <a:cubicBezTo>
                      <a:pt x="124" y="105"/>
                      <a:pt x="124" y="105"/>
                      <a:pt x="124" y="105"/>
                    </a:cubicBezTo>
                    <a:close/>
                    <a:moveTo>
                      <a:pt x="124" y="6"/>
                    </a:moveTo>
                    <a:cubicBezTo>
                      <a:pt x="124" y="20"/>
                      <a:pt x="124" y="20"/>
                      <a:pt x="124" y="20"/>
                    </a:cubicBezTo>
                    <a:cubicBezTo>
                      <a:pt x="77" y="20"/>
                      <a:pt x="77" y="20"/>
                      <a:pt x="77" y="20"/>
                    </a:cubicBezTo>
                    <a:cubicBezTo>
                      <a:pt x="77" y="15"/>
                      <a:pt x="77" y="15"/>
                      <a:pt x="77" y="15"/>
                    </a:cubicBezTo>
                    <a:cubicBezTo>
                      <a:pt x="123" y="15"/>
                      <a:pt x="123" y="15"/>
                      <a:pt x="123" y="15"/>
                    </a:cubicBezTo>
                    <a:cubicBezTo>
                      <a:pt x="115" y="0"/>
                      <a:pt x="115" y="0"/>
                      <a:pt x="115" y="0"/>
                    </a:cubicBezTo>
                    <a:cubicBezTo>
                      <a:pt x="121" y="0"/>
                      <a:pt x="121" y="0"/>
                      <a:pt x="121" y="0"/>
                    </a:cubicBezTo>
                    <a:cubicBezTo>
                      <a:pt x="124" y="6"/>
                      <a:pt x="124" y="6"/>
                      <a:pt x="124" y="6"/>
                    </a:cubicBezTo>
                    <a:close/>
                    <a:moveTo>
                      <a:pt x="124" y="49"/>
                    </a:moveTo>
                    <a:cubicBezTo>
                      <a:pt x="124" y="53"/>
                      <a:pt x="124" y="53"/>
                      <a:pt x="124" y="53"/>
                    </a:cubicBezTo>
                    <a:cubicBezTo>
                      <a:pt x="111" y="53"/>
                      <a:pt x="111" y="53"/>
                      <a:pt x="111" y="53"/>
                    </a:cubicBezTo>
                    <a:cubicBezTo>
                      <a:pt x="111" y="64"/>
                      <a:pt x="111" y="64"/>
                      <a:pt x="111" y="64"/>
                    </a:cubicBezTo>
                    <a:cubicBezTo>
                      <a:pt x="124" y="64"/>
                      <a:pt x="124" y="64"/>
                      <a:pt x="124" y="64"/>
                    </a:cubicBezTo>
                    <a:cubicBezTo>
                      <a:pt x="124" y="69"/>
                      <a:pt x="124" y="69"/>
                      <a:pt x="124" y="69"/>
                    </a:cubicBezTo>
                    <a:cubicBezTo>
                      <a:pt x="109" y="69"/>
                      <a:pt x="109" y="69"/>
                      <a:pt x="109" y="69"/>
                    </a:cubicBezTo>
                    <a:cubicBezTo>
                      <a:pt x="107" y="69"/>
                      <a:pt x="106" y="68"/>
                      <a:pt x="106" y="67"/>
                    </a:cubicBezTo>
                    <a:cubicBezTo>
                      <a:pt x="106" y="51"/>
                      <a:pt x="106" y="51"/>
                      <a:pt x="106" y="51"/>
                    </a:cubicBezTo>
                    <a:cubicBezTo>
                      <a:pt x="106" y="50"/>
                      <a:pt x="107" y="49"/>
                      <a:pt x="109" y="49"/>
                    </a:cubicBezTo>
                    <a:lnTo>
                      <a:pt x="124" y="49"/>
                    </a:lnTo>
                    <a:close/>
                    <a:moveTo>
                      <a:pt x="77" y="81"/>
                    </a:moveTo>
                    <a:cubicBezTo>
                      <a:pt x="40" y="81"/>
                      <a:pt x="40" y="81"/>
                      <a:pt x="40" y="81"/>
                    </a:cubicBezTo>
                    <a:cubicBezTo>
                      <a:pt x="40" y="96"/>
                      <a:pt x="40" y="96"/>
                      <a:pt x="40" y="96"/>
                    </a:cubicBezTo>
                    <a:cubicBezTo>
                      <a:pt x="40" y="98"/>
                      <a:pt x="39" y="101"/>
                      <a:pt x="38" y="102"/>
                    </a:cubicBezTo>
                    <a:cubicBezTo>
                      <a:pt x="36" y="104"/>
                      <a:pt x="34" y="105"/>
                      <a:pt x="31" y="105"/>
                    </a:cubicBezTo>
                    <a:cubicBezTo>
                      <a:pt x="31" y="105"/>
                      <a:pt x="31" y="105"/>
                      <a:pt x="31" y="105"/>
                    </a:cubicBezTo>
                    <a:cubicBezTo>
                      <a:pt x="31" y="100"/>
                      <a:pt x="31" y="100"/>
                      <a:pt x="31" y="100"/>
                    </a:cubicBezTo>
                    <a:cubicBezTo>
                      <a:pt x="31" y="100"/>
                      <a:pt x="31" y="100"/>
                      <a:pt x="31" y="100"/>
                    </a:cubicBezTo>
                    <a:cubicBezTo>
                      <a:pt x="32" y="100"/>
                      <a:pt x="33" y="100"/>
                      <a:pt x="34" y="99"/>
                    </a:cubicBezTo>
                    <a:cubicBezTo>
                      <a:pt x="35" y="98"/>
                      <a:pt x="35" y="97"/>
                      <a:pt x="35" y="96"/>
                    </a:cubicBezTo>
                    <a:cubicBezTo>
                      <a:pt x="35" y="79"/>
                      <a:pt x="35" y="79"/>
                      <a:pt x="35" y="79"/>
                    </a:cubicBezTo>
                    <a:cubicBezTo>
                      <a:pt x="35" y="77"/>
                      <a:pt x="37" y="76"/>
                      <a:pt x="38" y="76"/>
                    </a:cubicBezTo>
                    <a:cubicBezTo>
                      <a:pt x="77" y="76"/>
                      <a:pt x="77" y="76"/>
                      <a:pt x="77" y="76"/>
                    </a:cubicBezTo>
                    <a:cubicBezTo>
                      <a:pt x="77" y="81"/>
                      <a:pt x="77" y="81"/>
                      <a:pt x="77" y="81"/>
                    </a:cubicBezTo>
                    <a:close/>
                    <a:moveTo>
                      <a:pt x="77" y="15"/>
                    </a:moveTo>
                    <a:cubicBezTo>
                      <a:pt x="77" y="20"/>
                      <a:pt x="77" y="20"/>
                      <a:pt x="77" y="20"/>
                    </a:cubicBezTo>
                    <a:cubicBezTo>
                      <a:pt x="31" y="20"/>
                      <a:pt x="31" y="20"/>
                      <a:pt x="31" y="20"/>
                    </a:cubicBezTo>
                    <a:cubicBezTo>
                      <a:pt x="31" y="6"/>
                      <a:pt x="31" y="6"/>
                      <a:pt x="31" y="6"/>
                    </a:cubicBezTo>
                    <a:cubicBezTo>
                      <a:pt x="33" y="0"/>
                      <a:pt x="33" y="0"/>
                      <a:pt x="33" y="0"/>
                    </a:cubicBezTo>
                    <a:cubicBezTo>
                      <a:pt x="39" y="0"/>
                      <a:pt x="39" y="0"/>
                      <a:pt x="39" y="0"/>
                    </a:cubicBezTo>
                    <a:cubicBezTo>
                      <a:pt x="31" y="15"/>
                      <a:pt x="31" y="15"/>
                      <a:pt x="31" y="15"/>
                    </a:cubicBezTo>
                    <a:cubicBezTo>
                      <a:pt x="77" y="15"/>
                      <a:pt x="77" y="15"/>
                      <a:pt x="77" y="15"/>
                    </a:cubicBezTo>
                    <a:close/>
                    <a:moveTo>
                      <a:pt x="31" y="69"/>
                    </a:moveTo>
                    <a:cubicBezTo>
                      <a:pt x="31" y="64"/>
                      <a:pt x="31" y="64"/>
                      <a:pt x="31" y="64"/>
                    </a:cubicBezTo>
                    <a:cubicBezTo>
                      <a:pt x="43" y="64"/>
                      <a:pt x="43" y="64"/>
                      <a:pt x="43" y="64"/>
                    </a:cubicBezTo>
                    <a:cubicBezTo>
                      <a:pt x="43" y="53"/>
                      <a:pt x="43" y="53"/>
                      <a:pt x="43" y="53"/>
                    </a:cubicBezTo>
                    <a:cubicBezTo>
                      <a:pt x="31" y="53"/>
                      <a:pt x="31" y="53"/>
                      <a:pt x="31" y="53"/>
                    </a:cubicBezTo>
                    <a:cubicBezTo>
                      <a:pt x="31" y="49"/>
                      <a:pt x="31" y="49"/>
                      <a:pt x="31" y="49"/>
                    </a:cubicBezTo>
                    <a:cubicBezTo>
                      <a:pt x="46" y="49"/>
                      <a:pt x="46" y="49"/>
                      <a:pt x="46" y="49"/>
                    </a:cubicBezTo>
                    <a:cubicBezTo>
                      <a:pt x="47" y="49"/>
                      <a:pt x="48" y="50"/>
                      <a:pt x="48" y="51"/>
                    </a:cubicBezTo>
                    <a:cubicBezTo>
                      <a:pt x="48" y="67"/>
                      <a:pt x="48" y="67"/>
                      <a:pt x="48" y="67"/>
                    </a:cubicBezTo>
                    <a:cubicBezTo>
                      <a:pt x="48" y="68"/>
                      <a:pt x="47" y="69"/>
                      <a:pt x="46" y="69"/>
                    </a:cubicBezTo>
                    <a:lnTo>
                      <a:pt x="31" y="69"/>
                    </a:lnTo>
                    <a:close/>
                    <a:moveTo>
                      <a:pt x="31" y="105"/>
                    </a:moveTo>
                    <a:cubicBezTo>
                      <a:pt x="9" y="105"/>
                      <a:pt x="9" y="105"/>
                      <a:pt x="9" y="105"/>
                    </a:cubicBezTo>
                    <a:cubicBezTo>
                      <a:pt x="7" y="105"/>
                      <a:pt x="4" y="104"/>
                      <a:pt x="3" y="102"/>
                    </a:cubicBezTo>
                    <a:cubicBezTo>
                      <a:pt x="3" y="102"/>
                      <a:pt x="3" y="102"/>
                      <a:pt x="3" y="102"/>
                    </a:cubicBezTo>
                    <a:cubicBezTo>
                      <a:pt x="3" y="102"/>
                      <a:pt x="3" y="102"/>
                      <a:pt x="3" y="102"/>
                    </a:cubicBezTo>
                    <a:cubicBezTo>
                      <a:pt x="1" y="101"/>
                      <a:pt x="0" y="98"/>
                      <a:pt x="0" y="96"/>
                    </a:cubicBezTo>
                    <a:cubicBezTo>
                      <a:pt x="0" y="79"/>
                      <a:pt x="0" y="79"/>
                      <a:pt x="0" y="79"/>
                    </a:cubicBezTo>
                    <a:cubicBezTo>
                      <a:pt x="0" y="75"/>
                      <a:pt x="0" y="75"/>
                      <a:pt x="0" y="75"/>
                    </a:cubicBezTo>
                    <a:cubicBezTo>
                      <a:pt x="0" y="27"/>
                      <a:pt x="0" y="27"/>
                      <a:pt x="0" y="27"/>
                    </a:cubicBezTo>
                    <a:cubicBezTo>
                      <a:pt x="0" y="27"/>
                      <a:pt x="0" y="27"/>
                      <a:pt x="0" y="27"/>
                    </a:cubicBezTo>
                    <a:cubicBezTo>
                      <a:pt x="0" y="26"/>
                      <a:pt x="0" y="26"/>
                      <a:pt x="0" y="25"/>
                    </a:cubicBezTo>
                    <a:cubicBezTo>
                      <a:pt x="15" y="9"/>
                      <a:pt x="15" y="9"/>
                      <a:pt x="15" y="9"/>
                    </a:cubicBezTo>
                    <a:cubicBezTo>
                      <a:pt x="20" y="0"/>
                      <a:pt x="20" y="0"/>
                      <a:pt x="20" y="0"/>
                    </a:cubicBezTo>
                    <a:cubicBezTo>
                      <a:pt x="25" y="0"/>
                      <a:pt x="25" y="0"/>
                      <a:pt x="25" y="0"/>
                    </a:cubicBezTo>
                    <a:cubicBezTo>
                      <a:pt x="19" y="12"/>
                      <a:pt x="19" y="12"/>
                      <a:pt x="19" y="12"/>
                    </a:cubicBezTo>
                    <a:cubicBezTo>
                      <a:pt x="19" y="12"/>
                      <a:pt x="19" y="12"/>
                      <a:pt x="19" y="12"/>
                    </a:cubicBezTo>
                    <a:cubicBezTo>
                      <a:pt x="19" y="12"/>
                      <a:pt x="19" y="12"/>
                      <a:pt x="19" y="12"/>
                    </a:cubicBezTo>
                    <a:cubicBezTo>
                      <a:pt x="5" y="28"/>
                      <a:pt x="5" y="28"/>
                      <a:pt x="5" y="28"/>
                    </a:cubicBezTo>
                    <a:cubicBezTo>
                      <a:pt x="5" y="75"/>
                      <a:pt x="5" y="75"/>
                      <a:pt x="5" y="75"/>
                    </a:cubicBezTo>
                    <a:cubicBezTo>
                      <a:pt x="5" y="79"/>
                      <a:pt x="5" y="79"/>
                      <a:pt x="5" y="79"/>
                    </a:cubicBezTo>
                    <a:cubicBezTo>
                      <a:pt x="5" y="96"/>
                      <a:pt x="5" y="96"/>
                      <a:pt x="5" y="96"/>
                    </a:cubicBezTo>
                    <a:cubicBezTo>
                      <a:pt x="5" y="97"/>
                      <a:pt x="5" y="98"/>
                      <a:pt x="6" y="99"/>
                    </a:cubicBezTo>
                    <a:cubicBezTo>
                      <a:pt x="6" y="99"/>
                      <a:pt x="6" y="99"/>
                      <a:pt x="6" y="99"/>
                    </a:cubicBezTo>
                    <a:cubicBezTo>
                      <a:pt x="7" y="100"/>
                      <a:pt x="8" y="100"/>
                      <a:pt x="9" y="100"/>
                    </a:cubicBezTo>
                    <a:cubicBezTo>
                      <a:pt x="31" y="100"/>
                      <a:pt x="31" y="100"/>
                      <a:pt x="31" y="100"/>
                    </a:cubicBezTo>
                    <a:cubicBezTo>
                      <a:pt x="31" y="105"/>
                      <a:pt x="31" y="105"/>
                      <a:pt x="31" y="105"/>
                    </a:cubicBezTo>
                    <a:close/>
                    <a:moveTo>
                      <a:pt x="31" y="6"/>
                    </a:moveTo>
                    <a:cubicBezTo>
                      <a:pt x="25" y="17"/>
                      <a:pt x="25" y="17"/>
                      <a:pt x="25" y="17"/>
                    </a:cubicBezTo>
                    <a:cubicBezTo>
                      <a:pt x="25" y="17"/>
                      <a:pt x="25" y="17"/>
                      <a:pt x="25" y="18"/>
                    </a:cubicBezTo>
                    <a:cubicBezTo>
                      <a:pt x="25" y="19"/>
                      <a:pt x="26" y="20"/>
                      <a:pt x="27" y="20"/>
                    </a:cubicBezTo>
                    <a:cubicBezTo>
                      <a:pt x="31" y="20"/>
                      <a:pt x="31" y="20"/>
                      <a:pt x="31" y="20"/>
                    </a:cubicBezTo>
                    <a:cubicBezTo>
                      <a:pt x="31" y="6"/>
                      <a:pt x="31" y="6"/>
                      <a:pt x="31" y="6"/>
                    </a:cubicBezTo>
                    <a:close/>
                    <a:moveTo>
                      <a:pt x="31" y="49"/>
                    </a:moveTo>
                    <a:cubicBezTo>
                      <a:pt x="16" y="49"/>
                      <a:pt x="16" y="49"/>
                      <a:pt x="16" y="49"/>
                    </a:cubicBezTo>
                    <a:cubicBezTo>
                      <a:pt x="14" y="49"/>
                      <a:pt x="13" y="50"/>
                      <a:pt x="13" y="51"/>
                    </a:cubicBezTo>
                    <a:cubicBezTo>
                      <a:pt x="13" y="67"/>
                      <a:pt x="13" y="67"/>
                      <a:pt x="13" y="67"/>
                    </a:cubicBezTo>
                    <a:cubicBezTo>
                      <a:pt x="13" y="68"/>
                      <a:pt x="14" y="69"/>
                      <a:pt x="16" y="69"/>
                    </a:cubicBezTo>
                    <a:cubicBezTo>
                      <a:pt x="31" y="69"/>
                      <a:pt x="31" y="69"/>
                      <a:pt x="31" y="69"/>
                    </a:cubicBezTo>
                    <a:cubicBezTo>
                      <a:pt x="31" y="64"/>
                      <a:pt x="31" y="64"/>
                      <a:pt x="31" y="64"/>
                    </a:cubicBezTo>
                    <a:cubicBezTo>
                      <a:pt x="18" y="64"/>
                      <a:pt x="18" y="64"/>
                      <a:pt x="18" y="64"/>
                    </a:cubicBezTo>
                    <a:cubicBezTo>
                      <a:pt x="18" y="53"/>
                      <a:pt x="18" y="53"/>
                      <a:pt x="18" y="53"/>
                    </a:cubicBezTo>
                    <a:cubicBezTo>
                      <a:pt x="31" y="53"/>
                      <a:pt x="31" y="53"/>
                      <a:pt x="31" y="53"/>
                    </a:cubicBezTo>
                    <a:lnTo>
                      <a:pt x="3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8" name="Freeform 303"/>
              <p:cNvSpPr>
                <a:spLocks noEditPoints="1"/>
              </p:cNvSpPr>
              <p:nvPr/>
            </p:nvSpPr>
            <p:spPr bwMode="auto">
              <a:xfrm>
                <a:off x="7913699" y="595317"/>
                <a:ext cx="47625" cy="46038"/>
              </a:xfrm>
              <a:custGeom>
                <a:avLst/>
                <a:gdLst>
                  <a:gd name="T0" fmla="*/ 10 w 21"/>
                  <a:gd name="T1" fmla="*/ 0 h 21"/>
                  <a:gd name="T2" fmla="*/ 18 w 21"/>
                  <a:gd name="T3" fmla="*/ 3 h 21"/>
                  <a:gd name="T4" fmla="*/ 21 w 21"/>
                  <a:gd name="T5" fmla="*/ 11 h 21"/>
                  <a:gd name="T6" fmla="*/ 18 w 21"/>
                  <a:gd name="T7" fmla="*/ 18 h 21"/>
                  <a:gd name="T8" fmla="*/ 18 w 21"/>
                  <a:gd name="T9" fmla="*/ 18 h 21"/>
                  <a:gd name="T10" fmla="*/ 10 w 21"/>
                  <a:gd name="T11" fmla="*/ 21 h 21"/>
                  <a:gd name="T12" fmla="*/ 10 w 21"/>
                  <a:gd name="T13" fmla="*/ 16 h 21"/>
                  <a:gd name="T14" fmla="*/ 14 w 21"/>
                  <a:gd name="T15" fmla="*/ 15 h 21"/>
                  <a:gd name="T16" fmla="*/ 14 w 21"/>
                  <a:gd name="T17" fmla="*/ 15 h 21"/>
                  <a:gd name="T18" fmla="*/ 16 w 21"/>
                  <a:gd name="T19" fmla="*/ 11 h 21"/>
                  <a:gd name="T20" fmla="*/ 14 w 21"/>
                  <a:gd name="T21" fmla="*/ 7 h 21"/>
                  <a:gd name="T22" fmla="*/ 10 w 21"/>
                  <a:gd name="T23" fmla="*/ 5 h 21"/>
                  <a:gd name="T24" fmla="*/ 10 w 21"/>
                  <a:gd name="T25" fmla="*/ 0 h 21"/>
                  <a:gd name="T26" fmla="*/ 10 w 21"/>
                  <a:gd name="T27" fmla="*/ 0 h 21"/>
                  <a:gd name="T28" fmla="*/ 10 w 21"/>
                  <a:gd name="T29" fmla="*/ 0 h 21"/>
                  <a:gd name="T30" fmla="*/ 10 w 21"/>
                  <a:gd name="T31" fmla="*/ 5 h 21"/>
                  <a:gd name="T32" fmla="*/ 10 w 21"/>
                  <a:gd name="T33" fmla="*/ 5 h 21"/>
                  <a:gd name="T34" fmla="*/ 6 w 21"/>
                  <a:gd name="T35" fmla="*/ 7 h 21"/>
                  <a:gd name="T36" fmla="*/ 6 w 21"/>
                  <a:gd name="T37" fmla="*/ 7 h 21"/>
                  <a:gd name="T38" fmla="*/ 5 w 21"/>
                  <a:gd name="T39" fmla="*/ 11 h 21"/>
                  <a:gd name="T40" fmla="*/ 6 w 21"/>
                  <a:gd name="T41" fmla="*/ 15 h 21"/>
                  <a:gd name="T42" fmla="*/ 10 w 21"/>
                  <a:gd name="T43" fmla="*/ 16 h 21"/>
                  <a:gd name="T44" fmla="*/ 10 w 21"/>
                  <a:gd name="T45" fmla="*/ 16 h 21"/>
                  <a:gd name="T46" fmla="*/ 10 w 21"/>
                  <a:gd name="T47" fmla="*/ 21 h 21"/>
                  <a:gd name="T48" fmla="*/ 10 w 21"/>
                  <a:gd name="T49" fmla="*/ 21 h 21"/>
                  <a:gd name="T50" fmla="*/ 3 w 21"/>
                  <a:gd name="T51" fmla="*/ 18 h 21"/>
                  <a:gd name="T52" fmla="*/ 0 w 21"/>
                  <a:gd name="T53" fmla="*/ 11 h 21"/>
                  <a:gd name="T54" fmla="*/ 3 w 21"/>
                  <a:gd name="T55" fmla="*/ 3 h 21"/>
                  <a:gd name="T56" fmla="*/ 3 w 21"/>
                  <a:gd name="T57" fmla="*/ 3 h 21"/>
                  <a:gd name="T58" fmla="*/ 10 w 21"/>
                  <a:gd name="T5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19" y="5"/>
                      <a:pt x="21" y="8"/>
                      <a:pt x="21" y="11"/>
                    </a:cubicBezTo>
                    <a:cubicBezTo>
                      <a:pt x="21" y="13"/>
                      <a:pt x="19" y="16"/>
                      <a:pt x="18" y="18"/>
                    </a:cubicBezTo>
                    <a:cubicBezTo>
                      <a:pt x="18" y="18"/>
                      <a:pt x="18" y="18"/>
                      <a:pt x="18" y="18"/>
                    </a:cubicBezTo>
                    <a:cubicBezTo>
                      <a:pt x="16" y="20"/>
                      <a:pt x="13" y="21"/>
                      <a:pt x="10" y="21"/>
                    </a:cubicBezTo>
                    <a:cubicBezTo>
                      <a:pt x="10" y="16"/>
                      <a:pt x="10" y="16"/>
                      <a:pt x="10" y="16"/>
                    </a:cubicBezTo>
                    <a:cubicBezTo>
                      <a:pt x="12" y="16"/>
                      <a:pt x="13" y="16"/>
                      <a:pt x="14" y="15"/>
                    </a:cubicBezTo>
                    <a:cubicBezTo>
                      <a:pt x="14" y="15"/>
                      <a:pt x="14" y="15"/>
                      <a:pt x="14" y="15"/>
                    </a:cubicBezTo>
                    <a:cubicBezTo>
                      <a:pt x="15" y="14"/>
                      <a:pt x="16" y="12"/>
                      <a:pt x="16" y="11"/>
                    </a:cubicBezTo>
                    <a:cubicBezTo>
                      <a:pt x="16" y="9"/>
                      <a:pt x="15" y="8"/>
                      <a:pt x="14" y="7"/>
                    </a:cubicBezTo>
                    <a:cubicBezTo>
                      <a:pt x="13" y="6"/>
                      <a:pt x="12" y="5"/>
                      <a:pt x="10" y="5"/>
                    </a:cubicBezTo>
                    <a:lnTo>
                      <a:pt x="10" y="0"/>
                    </a:lnTo>
                    <a:close/>
                    <a:moveTo>
                      <a:pt x="10" y="0"/>
                    </a:moveTo>
                    <a:cubicBezTo>
                      <a:pt x="10" y="0"/>
                      <a:pt x="10" y="0"/>
                      <a:pt x="10" y="0"/>
                    </a:cubicBezTo>
                    <a:cubicBezTo>
                      <a:pt x="10" y="5"/>
                      <a:pt x="10" y="5"/>
                      <a:pt x="10" y="5"/>
                    </a:cubicBezTo>
                    <a:cubicBezTo>
                      <a:pt x="10" y="5"/>
                      <a:pt x="10" y="5"/>
                      <a:pt x="10" y="5"/>
                    </a:cubicBezTo>
                    <a:cubicBezTo>
                      <a:pt x="9" y="5"/>
                      <a:pt x="7" y="6"/>
                      <a:pt x="6" y="7"/>
                    </a:cubicBezTo>
                    <a:cubicBezTo>
                      <a:pt x="6" y="7"/>
                      <a:pt x="6" y="7"/>
                      <a:pt x="6" y="7"/>
                    </a:cubicBezTo>
                    <a:cubicBezTo>
                      <a:pt x="5" y="8"/>
                      <a:pt x="5" y="9"/>
                      <a:pt x="5" y="11"/>
                    </a:cubicBezTo>
                    <a:cubicBezTo>
                      <a:pt x="5" y="12"/>
                      <a:pt x="5" y="14"/>
                      <a:pt x="6" y="15"/>
                    </a:cubicBezTo>
                    <a:cubicBezTo>
                      <a:pt x="7" y="16"/>
                      <a:pt x="9" y="16"/>
                      <a:pt x="10" y="16"/>
                    </a:cubicBezTo>
                    <a:cubicBezTo>
                      <a:pt x="10" y="16"/>
                      <a:pt x="10" y="16"/>
                      <a:pt x="10" y="16"/>
                    </a:cubicBezTo>
                    <a:cubicBezTo>
                      <a:pt x="10" y="21"/>
                      <a:pt x="10" y="21"/>
                      <a:pt x="10" y="21"/>
                    </a:cubicBezTo>
                    <a:cubicBezTo>
                      <a:pt x="10" y="21"/>
                      <a:pt x="10" y="21"/>
                      <a:pt x="10" y="21"/>
                    </a:cubicBezTo>
                    <a:cubicBezTo>
                      <a:pt x="7" y="21"/>
                      <a:pt x="5" y="20"/>
                      <a:pt x="3" y="18"/>
                    </a:cubicBezTo>
                    <a:cubicBezTo>
                      <a:pt x="1" y="16"/>
                      <a:pt x="0" y="13"/>
                      <a:pt x="0" y="11"/>
                    </a:cubicBezTo>
                    <a:cubicBezTo>
                      <a:pt x="0" y="8"/>
                      <a:pt x="1" y="5"/>
                      <a:pt x="3" y="3"/>
                    </a:cubicBezTo>
                    <a:cubicBezTo>
                      <a:pt x="3" y="3"/>
                      <a:pt x="3" y="3"/>
                      <a:pt x="3" y="3"/>
                    </a:cubicBezTo>
                    <a:cubicBezTo>
                      <a:pt x="5" y="1"/>
                      <a:pt x="7"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9" name="Freeform 304"/>
              <p:cNvSpPr>
                <a:spLocks noEditPoints="1"/>
              </p:cNvSpPr>
              <p:nvPr/>
            </p:nvSpPr>
            <p:spPr bwMode="auto">
              <a:xfrm>
                <a:off x="7950211" y="558804"/>
                <a:ext cx="38100" cy="38100"/>
              </a:xfrm>
              <a:custGeom>
                <a:avLst/>
                <a:gdLst>
                  <a:gd name="T0" fmla="*/ 8 w 17"/>
                  <a:gd name="T1" fmla="*/ 0 h 17"/>
                  <a:gd name="T2" fmla="*/ 14 w 17"/>
                  <a:gd name="T3" fmla="*/ 2 h 17"/>
                  <a:gd name="T4" fmla="*/ 17 w 17"/>
                  <a:gd name="T5" fmla="*/ 8 h 17"/>
                  <a:gd name="T6" fmla="*/ 14 w 17"/>
                  <a:gd name="T7" fmla="*/ 14 h 17"/>
                  <a:gd name="T8" fmla="*/ 14 w 17"/>
                  <a:gd name="T9" fmla="*/ 14 h 17"/>
                  <a:gd name="T10" fmla="*/ 14 w 17"/>
                  <a:gd name="T11" fmla="*/ 14 h 17"/>
                  <a:gd name="T12" fmla="*/ 8 w 17"/>
                  <a:gd name="T13" fmla="*/ 17 h 17"/>
                  <a:gd name="T14" fmla="*/ 8 w 17"/>
                  <a:gd name="T15" fmla="*/ 17 h 17"/>
                  <a:gd name="T16" fmla="*/ 8 w 17"/>
                  <a:gd name="T17" fmla="*/ 12 h 17"/>
                  <a:gd name="T18" fmla="*/ 8 w 17"/>
                  <a:gd name="T19" fmla="*/ 12 h 17"/>
                  <a:gd name="T20" fmla="*/ 11 w 17"/>
                  <a:gd name="T21" fmla="*/ 11 h 17"/>
                  <a:gd name="T22" fmla="*/ 11 w 17"/>
                  <a:gd name="T23" fmla="*/ 11 h 17"/>
                  <a:gd name="T24" fmla="*/ 12 w 17"/>
                  <a:gd name="T25" fmla="*/ 8 h 17"/>
                  <a:gd name="T26" fmla="*/ 11 w 17"/>
                  <a:gd name="T27" fmla="*/ 6 h 17"/>
                  <a:gd name="T28" fmla="*/ 8 w 17"/>
                  <a:gd name="T29" fmla="*/ 5 h 17"/>
                  <a:gd name="T30" fmla="*/ 8 w 17"/>
                  <a:gd name="T31" fmla="*/ 5 h 17"/>
                  <a:gd name="T32" fmla="*/ 8 w 17"/>
                  <a:gd name="T33" fmla="*/ 0 h 17"/>
                  <a:gd name="T34" fmla="*/ 8 w 17"/>
                  <a:gd name="T35" fmla="*/ 17 h 17"/>
                  <a:gd name="T36" fmla="*/ 2 w 17"/>
                  <a:gd name="T37" fmla="*/ 14 h 17"/>
                  <a:gd name="T38" fmla="*/ 2 w 17"/>
                  <a:gd name="T39" fmla="*/ 14 h 17"/>
                  <a:gd name="T40" fmla="*/ 2 w 17"/>
                  <a:gd name="T41" fmla="*/ 14 h 17"/>
                  <a:gd name="T42" fmla="*/ 0 w 17"/>
                  <a:gd name="T43" fmla="*/ 8 h 17"/>
                  <a:gd name="T44" fmla="*/ 2 w 17"/>
                  <a:gd name="T45" fmla="*/ 2 h 17"/>
                  <a:gd name="T46" fmla="*/ 2 w 17"/>
                  <a:gd name="T47" fmla="*/ 2 h 17"/>
                  <a:gd name="T48" fmla="*/ 8 w 17"/>
                  <a:gd name="T49" fmla="*/ 0 h 17"/>
                  <a:gd name="T50" fmla="*/ 8 w 17"/>
                  <a:gd name="T51" fmla="*/ 5 h 17"/>
                  <a:gd name="T52" fmla="*/ 6 w 17"/>
                  <a:gd name="T53" fmla="*/ 6 h 17"/>
                  <a:gd name="T54" fmla="*/ 6 w 17"/>
                  <a:gd name="T55" fmla="*/ 6 h 17"/>
                  <a:gd name="T56" fmla="*/ 6 w 17"/>
                  <a:gd name="T57" fmla="*/ 6 h 17"/>
                  <a:gd name="T58" fmla="*/ 5 w 17"/>
                  <a:gd name="T59" fmla="*/ 8 h 17"/>
                  <a:gd name="T60" fmla="*/ 6 w 17"/>
                  <a:gd name="T61" fmla="*/ 11 h 17"/>
                  <a:gd name="T62" fmla="*/ 6 w 17"/>
                  <a:gd name="T63" fmla="*/ 11 h 17"/>
                  <a:gd name="T64" fmla="*/ 8 w 17"/>
                  <a:gd name="T65" fmla="*/ 12 h 17"/>
                  <a:gd name="T66" fmla="*/ 8 w 17"/>
                  <a:gd name="T6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17">
                    <a:moveTo>
                      <a:pt x="8" y="0"/>
                    </a:moveTo>
                    <a:cubicBezTo>
                      <a:pt x="11" y="0"/>
                      <a:pt x="13" y="1"/>
                      <a:pt x="14" y="2"/>
                    </a:cubicBezTo>
                    <a:cubicBezTo>
                      <a:pt x="16" y="4"/>
                      <a:pt x="17" y="6"/>
                      <a:pt x="17" y="8"/>
                    </a:cubicBezTo>
                    <a:cubicBezTo>
                      <a:pt x="17" y="11"/>
                      <a:pt x="16" y="13"/>
                      <a:pt x="14" y="14"/>
                    </a:cubicBezTo>
                    <a:cubicBezTo>
                      <a:pt x="14" y="14"/>
                      <a:pt x="14" y="14"/>
                      <a:pt x="14" y="14"/>
                    </a:cubicBezTo>
                    <a:cubicBezTo>
                      <a:pt x="14" y="14"/>
                      <a:pt x="14" y="14"/>
                      <a:pt x="14" y="14"/>
                    </a:cubicBezTo>
                    <a:cubicBezTo>
                      <a:pt x="13" y="16"/>
                      <a:pt x="11" y="17"/>
                      <a:pt x="8" y="17"/>
                    </a:cubicBezTo>
                    <a:cubicBezTo>
                      <a:pt x="8" y="17"/>
                      <a:pt x="8" y="17"/>
                      <a:pt x="8" y="17"/>
                    </a:cubicBezTo>
                    <a:cubicBezTo>
                      <a:pt x="8" y="12"/>
                      <a:pt x="8" y="12"/>
                      <a:pt x="8" y="12"/>
                    </a:cubicBezTo>
                    <a:cubicBezTo>
                      <a:pt x="8" y="12"/>
                      <a:pt x="8" y="12"/>
                      <a:pt x="8" y="12"/>
                    </a:cubicBezTo>
                    <a:cubicBezTo>
                      <a:pt x="9" y="12"/>
                      <a:pt x="10" y="12"/>
                      <a:pt x="11" y="11"/>
                    </a:cubicBezTo>
                    <a:cubicBezTo>
                      <a:pt x="11" y="11"/>
                      <a:pt x="11" y="11"/>
                      <a:pt x="11" y="11"/>
                    </a:cubicBezTo>
                    <a:cubicBezTo>
                      <a:pt x="12" y="10"/>
                      <a:pt x="12" y="9"/>
                      <a:pt x="12" y="8"/>
                    </a:cubicBezTo>
                    <a:cubicBezTo>
                      <a:pt x="12" y="7"/>
                      <a:pt x="12" y="6"/>
                      <a:pt x="11" y="6"/>
                    </a:cubicBezTo>
                    <a:cubicBezTo>
                      <a:pt x="10" y="5"/>
                      <a:pt x="9" y="5"/>
                      <a:pt x="8" y="5"/>
                    </a:cubicBezTo>
                    <a:cubicBezTo>
                      <a:pt x="8" y="5"/>
                      <a:pt x="8" y="5"/>
                      <a:pt x="8" y="5"/>
                    </a:cubicBezTo>
                    <a:cubicBezTo>
                      <a:pt x="8" y="0"/>
                      <a:pt x="8" y="0"/>
                      <a:pt x="8" y="0"/>
                    </a:cubicBezTo>
                    <a:close/>
                    <a:moveTo>
                      <a:pt x="8" y="17"/>
                    </a:moveTo>
                    <a:cubicBezTo>
                      <a:pt x="6" y="17"/>
                      <a:pt x="4" y="16"/>
                      <a:pt x="2" y="14"/>
                    </a:cubicBezTo>
                    <a:cubicBezTo>
                      <a:pt x="2" y="14"/>
                      <a:pt x="2" y="14"/>
                      <a:pt x="2" y="14"/>
                    </a:cubicBezTo>
                    <a:cubicBezTo>
                      <a:pt x="2" y="14"/>
                      <a:pt x="2" y="14"/>
                      <a:pt x="2" y="14"/>
                    </a:cubicBezTo>
                    <a:cubicBezTo>
                      <a:pt x="1" y="13"/>
                      <a:pt x="0" y="11"/>
                      <a:pt x="0" y="8"/>
                    </a:cubicBezTo>
                    <a:cubicBezTo>
                      <a:pt x="0" y="6"/>
                      <a:pt x="1" y="4"/>
                      <a:pt x="2" y="2"/>
                    </a:cubicBezTo>
                    <a:cubicBezTo>
                      <a:pt x="2" y="2"/>
                      <a:pt x="2" y="2"/>
                      <a:pt x="2" y="2"/>
                    </a:cubicBezTo>
                    <a:cubicBezTo>
                      <a:pt x="4" y="1"/>
                      <a:pt x="6" y="0"/>
                      <a:pt x="8" y="0"/>
                    </a:cubicBezTo>
                    <a:cubicBezTo>
                      <a:pt x="8" y="5"/>
                      <a:pt x="8" y="5"/>
                      <a:pt x="8" y="5"/>
                    </a:cubicBezTo>
                    <a:cubicBezTo>
                      <a:pt x="7" y="5"/>
                      <a:pt x="6" y="5"/>
                      <a:pt x="6" y="6"/>
                    </a:cubicBezTo>
                    <a:cubicBezTo>
                      <a:pt x="6" y="6"/>
                      <a:pt x="6" y="6"/>
                      <a:pt x="6" y="6"/>
                    </a:cubicBezTo>
                    <a:cubicBezTo>
                      <a:pt x="6" y="6"/>
                      <a:pt x="6" y="6"/>
                      <a:pt x="6" y="6"/>
                    </a:cubicBezTo>
                    <a:cubicBezTo>
                      <a:pt x="5" y="6"/>
                      <a:pt x="5" y="7"/>
                      <a:pt x="5" y="8"/>
                    </a:cubicBezTo>
                    <a:cubicBezTo>
                      <a:pt x="5" y="9"/>
                      <a:pt x="5" y="10"/>
                      <a:pt x="6" y="11"/>
                    </a:cubicBezTo>
                    <a:cubicBezTo>
                      <a:pt x="6" y="11"/>
                      <a:pt x="6" y="11"/>
                      <a:pt x="6" y="11"/>
                    </a:cubicBezTo>
                    <a:cubicBezTo>
                      <a:pt x="6" y="12"/>
                      <a:pt x="7" y="12"/>
                      <a:pt x="8" y="12"/>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0" name="Freeform 305"/>
              <p:cNvSpPr>
                <a:spLocks noEditPoints="1"/>
              </p:cNvSpPr>
              <p:nvPr/>
            </p:nvSpPr>
            <p:spPr bwMode="auto">
              <a:xfrm>
                <a:off x="7923225" y="508004"/>
                <a:ext cx="30163" cy="31751"/>
              </a:xfrm>
              <a:custGeom>
                <a:avLst/>
                <a:gdLst>
                  <a:gd name="T0" fmla="*/ 6 w 13"/>
                  <a:gd name="T1" fmla="*/ 0 h 14"/>
                  <a:gd name="T2" fmla="*/ 11 w 13"/>
                  <a:gd name="T3" fmla="*/ 2 h 14"/>
                  <a:gd name="T4" fmla="*/ 11 w 13"/>
                  <a:gd name="T5" fmla="*/ 2 h 14"/>
                  <a:gd name="T6" fmla="*/ 13 w 13"/>
                  <a:gd name="T7" fmla="*/ 7 h 14"/>
                  <a:gd name="T8" fmla="*/ 11 w 13"/>
                  <a:gd name="T9" fmla="*/ 12 h 14"/>
                  <a:gd name="T10" fmla="*/ 11 w 13"/>
                  <a:gd name="T11" fmla="*/ 12 h 14"/>
                  <a:gd name="T12" fmla="*/ 6 w 13"/>
                  <a:gd name="T13" fmla="*/ 14 h 14"/>
                  <a:gd name="T14" fmla="*/ 6 w 13"/>
                  <a:gd name="T15" fmla="*/ 9 h 14"/>
                  <a:gd name="T16" fmla="*/ 8 w 13"/>
                  <a:gd name="T17" fmla="*/ 8 h 14"/>
                  <a:gd name="T18" fmla="*/ 8 w 13"/>
                  <a:gd name="T19" fmla="*/ 8 h 14"/>
                  <a:gd name="T20" fmla="*/ 8 w 13"/>
                  <a:gd name="T21" fmla="*/ 7 h 14"/>
                  <a:gd name="T22" fmla="*/ 8 w 13"/>
                  <a:gd name="T23" fmla="*/ 6 h 14"/>
                  <a:gd name="T24" fmla="*/ 8 w 13"/>
                  <a:gd name="T25" fmla="*/ 6 h 14"/>
                  <a:gd name="T26" fmla="*/ 6 w 13"/>
                  <a:gd name="T27" fmla="*/ 5 h 14"/>
                  <a:gd name="T28" fmla="*/ 6 w 13"/>
                  <a:gd name="T29" fmla="*/ 0 h 14"/>
                  <a:gd name="T30" fmla="*/ 6 w 13"/>
                  <a:gd name="T31" fmla="*/ 14 h 14"/>
                  <a:gd name="T32" fmla="*/ 1 w 13"/>
                  <a:gd name="T33" fmla="*/ 12 h 14"/>
                  <a:gd name="T34" fmla="*/ 0 w 13"/>
                  <a:gd name="T35" fmla="*/ 7 h 14"/>
                  <a:gd name="T36" fmla="*/ 1 w 13"/>
                  <a:gd name="T37" fmla="*/ 2 h 14"/>
                  <a:gd name="T38" fmla="*/ 1 w 13"/>
                  <a:gd name="T39" fmla="*/ 2 h 14"/>
                  <a:gd name="T40" fmla="*/ 6 w 13"/>
                  <a:gd name="T41" fmla="*/ 0 h 14"/>
                  <a:gd name="T42" fmla="*/ 6 w 13"/>
                  <a:gd name="T43" fmla="*/ 5 h 14"/>
                  <a:gd name="T44" fmla="*/ 5 w 13"/>
                  <a:gd name="T45" fmla="*/ 6 h 14"/>
                  <a:gd name="T46" fmla="*/ 5 w 13"/>
                  <a:gd name="T47" fmla="*/ 6 h 14"/>
                  <a:gd name="T48" fmla="*/ 5 w 13"/>
                  <a:gd name="T49" fmla="*/ 6 h 14"/>
                  <a:gd name="T50" fmla="*/ 4 w 13"/>
                  <a:gd name="T51" fmla="*/ 7 h 14"/>
                  <a:gd name="T52" fmla="*/ 5 w 13"/>
                  <a:gd name="T53" fmla="*/ 8 h 14"/>
                  <a:gd name="T54" fmla="*/ 6 w 13"/>
                  <a:gd name="T55" fmla="*/ 9 h 14"/>
                  <a:gd name="T56" fmla="*/ 6 w 13"/>
                  <a:gd name="T5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14">
                    <a:moveTo>
                      <a:pt x="6" y="0"/>
                    </a:moveTo>
                    <a:cubicBezTo>
                      <a:pt x="8" y="0"/>
                      <a:pt x="10" y="1"/>
                      <a:pt x="11" y="2"/>
                    </a:cubicBezTo>
                    <a:cubicBezTo>
                      <a:pt x="11" y="2"/>
                      <a:pt x="11" y="2"/>
                      <a:pt x="11" y="2"/>
                    </a:cubicBezTo>
                    <a:cubicBezTo>
                      <a:pt x="12" y="4"/>
                      <a:pt x="13" y="5"/>
                      <a:pt x="13" y="7"/>
                    </a:cubicBezTo>
                    <a:cubicBezTo>
                      <a:pt x="13" y="9"/>
                      <a:pt x="12" y="11"/>
                      <a:pt x="11" y="12"/>
                    </a:cubicBezTo>
                    <a:cubicBezTo>
                      <a:pt x="11" y="12"/>
                      <a:pt x="11" y="12"/>
                      <a:pt x="11" y="12"/>
                    </a:cubicBezTo>
                    <a:cubicBezTo>
                      <a:pt x="10" y="13"/>
                      <a:pt x="8" y="14"/>
                      <a:pt x="6" y="14"/>
                    </a:cubicBezTo>
                    <a:cubicBezTo>
                      <a:pt x="6" y="9"/>
                      <a:pt x="6" y="9"/>
                      <a:pt x="6" y="9"/>
                    </a:cubicBezTo>
                    <a:cubicBezTo>
                      <a:pt x="7" y="9"/>
                      <a:pt x="7" y="9"/>
                      <a:pt x="8" y="8"/>
                    </a:cubicBezTo>
                    <a:cubicBezTo>
                      <a:pt x="8" y="8"/>
                      <a:pt x="8" y="8"/>
                      <a:pt x="8" y="8"/>
                    </a:cubicBezTo>
                    <a:cubicBezTo>
                      <a:pt x="8" y="8"/>
                      <a:pt x="8" y="8"/>
                      <a:pt x="8" y="7"/>
                    </a:cubicBezTo>
                    <a:cubicBezTo>
                      <a:pt x="8" y="7"/>
                      <a:pt x="8" y="6"/>
                      <a:pt x="8" y="6"/>
                    </a:cubicBezTo>
                    <a:cubicBezTo>
                      <a:pt x="8" y="6"/>
                      <a:pt x="8" y="6"/>
                      <a:pt x="8" y="6"/>
                    </a:cubicBezTo>
                    <a:cubicBezTo>
                      <a:pt x="7" y="5"/>
                      <a:pt x="7" y="5"/>
                      <a:pt x="6" y="5"/>
                    </a:cubicBezTo>
                    <a:lnTo>
                      <a:pt x="6" y="0"/>
                    </a:lnTo>
                    <a:close/>
                    <a:moveTo>
                      <a:pt x="6" y="14"/>
                    </a:moveTo>
                    <a:cubicBezTo>
                      <a:pt x="4" y="14"/>
                      <a:pt x="3" y="13"/>
                      <a:pt x="1" y="12"/>
                    </a:cubicBezTo>
                    <a:cubicBezTo>
                      <a:pt x="0" y="11"/>
                      <a:pt x="0" y="9"/>
                      <a:pt x="0" y="7"/>
                    </a:cubicBezTo>
                    <a:cubicBezTo>
                      <a:pt x="0" y="5"/>
                      <a:pt x="0" y="4"/>
                      <a:pt x="1" y="2"/>
                    </a:cubicBezTo>
                    <a:cubicBezTo>
                      <a:pt x="1" y="2"/>
                      <a:pt x="1" y="2"/>
                      <a:pt x="1" y="2"/>
                    </a:cubicBezTo>
                    <a:cubicBezTo>
                      <a:pt x="3" y="1"/>
                      <a:pt x="4" y="0"/>
                      <a:pt x="6" y="0"/>
                    </a:cubicBezTo>
                    <a:cubicBezTo>
                      <a:pt x="6" y="5"/>
                      <a:pt x="6" y="5"/>
                      <a:pt x="6" y="5"/>
                    </a:cubicBezTo>
                    <a:cubicBezTo>
                      <a:pt x="6" y="5"/>
                      <a:pt x="5" y="5"/>
                      <a:pt x="5" y="6"/>
                    </a:cubicBezTo>
                    <a:cubicBezTo>
                      <a:pt x="5" y="6"/>
                      <a:pt x="5" y="6"/>
                      <a:pt x="5" y="6"/>
                    </a:cubicBezTo>
                    <a:cubicBezTo>
                      <a:pt x="5" y="6"/>
                      <a:pt x="5" y="6"/>
                      <a:pt x="5" y="6"/>
                    </a:cubicBezTo>
                    <a:cubicBezTo>
                      <a:pt x="5" y="6"/>
                      <a:pt x="4" y="7"/>
                      <a:pt x="4" y="7"/>
                    </a:cubicBezTo>
                    <a:cubicBezTo>
                      <a:pt x="4" y="8"/>
                      <a:pt x="5" y="8"/>
                      <a:pt x="5" y="8"/>
                    </a:cubicBezTo>
                    <a:cubicBezTo>
                      <a:pt x="5" y="9"/>
                      <a:pt x="6" y="9"/>
                      <a:pt x="6" y="9"/>
                    </a:cubicBezTo>
                    <a:lnTo>
                      <a:pt x="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1" name="Freeform 306"/>
              <p:cNvSpPr>
                <a:spLocks noEditPoints="1"/>
              </p:cNvSpPr>
              <p:nvPr/>
            </p:nvSpPr>
            <p:spPr bwMode="auto">
              <a:xfrm>
                <a:off x="7913699" y="430217"/>
                <a:ext cx="47625" cy="46038"/>
              </a:xfrm>
              <a:custGeom>
                <a:avLst/>
                <a:gdLst>
                  <a:gd name="T0" fmla="*/ 10 w 21"/>
                  <a:gd name="T1" fmla="*/ 0 h 21"/>
                  <a:gd name="T2" fmla="*/ 18 w 21"/>
                  <a:gd name="T3" fmla="*/ 3 h 21"/>
                  <a:gd name="T4" fmla="*/ 18 w 21"/>
                  <a:gd name="T5" fmla="*/ 3 h 21"/>
                  <a:gd name="T6" fmla="*/ 21 w 21"/>
                  <a:gd name="T7" fmla="*/ 10 h 21"/>
                  <a:gd name="T8" fmla="*/ 18 w 21"/>
                  <a:gd name="T9" fmla="*/ 18 h 21"/>
                  <a:gd name="T10" fmla="*/ 18 w 21"/>
                  <a:gd name="T11" fmla="*/ 18 h 21"/>
                  <a:gd name="T12" fmla="*/ 10 w 21"/>
                  <a:gd name="T13" fmla="*/ 21 h 21"/>
                  <a:gd name="T14" fmla="*/ 10 w 21"/>
                  <a:gd name="T15" fmla="*/ 16 h 21"/>
                  <a:gd name="T16" fmla="*/ 14 w 21"/>
                  <a:gd name="T17" fmla="*/ 14 h 21"/>
                  <a:gd name="T18" fmla="*/ 14 w 21"/>
                  <a:gd name="T19" fmla="*/ 14 h 21"/>
                  <a:gd name="T20" fmla="*/ 16 w 21"/>
                  <a:gd name="T21" fmla="*/ 10 h 21"/>
                  <a:gd name="T22" fmla="*/ 14 w 21"/>
                  <a:gd name="T23" fmla="*/ 7 h 21"/>
                  <a:gd name="T24" fmla="*/ 14 w 21"/>
                  <a:gd name="T25" fmla="*/ 7 h 21"/>
                  <a:gd name="T26" fmla="*/ 10 w 21"/>
                  <a:gd name="T27" fmla="*/ 5 h 21"/>
                  <a:gd name="T28" fmla="*/ 10 w 21"/>
                  <a:gd name="T29" fmla="*/ 0 h 21"/>
                  <a:gd name="T30" fmla="*/ 10 w 21"/>
                  <a:gd name="T31" fmla="*/ 0 h 21"/>
                  <a:gd name="T32" fmla="*/ 10 w 21"/>
                  <a:gd name="T33" fmla="*/ 0 h 21"/>
                  <a:gd name="T34" fmla="*/ 10 w 21"/>
                  <a:gd name="T35" fmla="*/ 5 h 21"/>
                  <a:gd name="T36" fmla="*/ 10 w 21"/>
                  <a:gd name="T37" fmla="*/ 5 h 21"/>
                  <a:gd name="T38" fmla="*/ 6 w 21"/>
                  <a:gd name="T39" fmla="*/ 7 h 21"/>
                  <a:gd name="T40" fmla="*/ 5 w 21"/>
                  <a:gd name="T41" fmla="*/ 10 h 21"/>
                  <a:gd name="T42" fmla="*/ 6 w 21"/>
                  <a:gd name="T43" fmla="*/ 14 h 21"/>
                  <a:gd name="T44" fmla="*/ 6 w 21"/>
                  <a:gd name="T45" fmla="*/ 14 h 21"/>
                  <a:gd name="T46" fmla="*/ 6 w 21"/>
                  <a:gd name="T47" fmla="*/ 14 h 21"/>
                  <a:gd name="T48" fmla="*/ 10 w 21"/>
                  <a:gd name="T49" fmla="*/ 16 h 21"/>
                  <a:gd name="T50" fmla="*/ 10 w 21"/>
                  <a:gd name="T51" fmla="*/ 16 h 21"/>
                  <a:gd name="T52" fmla="*/ 10 w 21"/>
                  <a:gd name="T53" fmla="*/ 21 h 21"/>
                  <a:gd name="T54" fmla="*/ 10 w 21"/>
                  <a:gd name="T55" fmla="*/ 21 h 21"/>
                  <a:gd name="T56" fmla="*/ 3 w 21"/>
                  <a:gd name="T57" fmla="*/ 18 h 21"/>
                  <a:gd name="T58" fmla="*/ 3 w 21"/>
                  <a:gd name="T59" fmla="*/ 18 h 21"/>
                  <a:gd name="T60" fmla="*/ 0 w 21"/>
                  <a:gd name="T61" fmla="*/ 10 h 21"/>
                  <a:gd name="T62" fmla="*/ 3 w 21"/>
                  <a:gd name="T63" fmla="*/ 3 h 21"/>
                  <a:gd name="T64" fmla="*/ 10 w 21"/>
                  <a:gd name="T6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21">
                    <a:moveTo>
                      <a:pt x="10" y="0"/>
                    </a:moveTo>
                    <a:cubicBezTo>
                      <a:pt x="13" y="0"/>
                      <a:pt x="16" y="1"/>
                      <a:pt x="18" y="3"/>
                    </a:cubicBezTo>
                    <a:cubicBezTo>
                      <a:pt x="18" y="3"/>
                      <a:pt x="18" y="3"/>
                      <a:pt x="18" y="3"/>
                    </a:cubicBezTo>
                    <a:cubicBezTo>
                      <a:pt x="19" y="5"/>
                      <a:pt x="21" y="8"/>
                      <a:pt x="21" y="10"/>
                    </a:cubicBezTo>
                    <a:cubicBezTo>
                      <a:pt x="21" y="13"/>
                      <a:pt x="19" y="16"/>
                      <a:pt x="18" y="18"/>
                    </a:cubicBezTo>
                    <a:cubicBezTo>
                      <a:pt x="18" y="18"/>
                      <a:pt x="18" y="18"/>
                      <a:pt x="18" y="18"/>
                    </a:cubicBezTo>
                    <a:cubicBezTo>
                      <a:pt x="16" y="20"/>
                      <a:pt x="13" y="21"/>
                      <a:pt x="10" y="21"/>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8"/>
                      <a:pt x="14" y="7"/>
                    </a:cubicBezTo>
                    <a:cubicBezTo>
                      <a:pt x="14" y="7"/>
                      <a:pt x="14" y="7"/>
                      <a:pt x="14" y="7"/>
                    </a:cubicBezTo>
                    <a:cubicBezTo>
                      <a:pt x="13" y="5"/>
                      <a:pt x="12" y="5"/>
                      <a:pt x="10" y="5"/>
                    </a:cubicBezTo>
                    <a:lnTo>
                      <a:pt x="10" y="0"/>
                    </a:lnTo>
                    <a:close/>
                    <a:moveTo>
                      <a:pt x="10" y="0"/>
                    </a:moveTo>
                    <a:cubicBezTo>
                      <a:pt x="10" y="0"/>
                      <a:pt x="10" y="0"/>
                      <a:pt x="10" y="0"/>
                    </a:cubicBezTo>
                    <a:cubicBezTo>
                      <a:pt x="10" y="5"/>
                      <a:pt x="10" y="5"/>
                      <a:pt x="10" y="5"/>
                    </a:cubicBezTo>
                    <a:cubicBezTo>
                      <a:pt x="10" y="5"/>
                      <a:pt x="10" y="5"/>
                      <a:pt x="10" y="5"/>
                    </a:cubicBezTo>
                    <a:cubicBezTo>
                      <a:pt x="9" y="5"/>
                      <a:pt x="7" y="5"/>
                      <a:pt x="6" y="7"/>
                    </a:cubicBezTo>
                    <a:cubicBezTo>
                      <a:pt x="5" y="8"/>
                      <a:pt x="5" y="9"/>
                      <a:pt x="5" y="10"/>
                    </a:cubicBezTo>
                    <a:cubicBezTo>
                      <a:pt x="5" y="12"/>
                      <a:pt x="5" y="13"/>
                      <a:pt x="6" y="14"/>
                    </a:cubicBezTo>
                    <a:cubicBezTo>
                      <a:pt x="6" y="14"/>
                      <a:pt x="6" y="14"/>
                      <a:pt x="6" y="14"/>
                    </a:cubicBezTo>
                    <a:cubicBezTo>
                      <a:pt x="6" y="14"/>
                      <a:pt x="6" y="14"/>
                      <a:pt x="6" y="14"/>
                    </a:cubicBezTo>
                    <a:cubicBezTo>
                      <a:pt x="7" y="15"/>
                      <a:pt x="9" y="16"/>
                      <a:pt x="10" y="16"/>
                    </a:cubicBezTo>
                    <a:cubicBezTo>
                      <a:pt x="10" y="16"/>
                      <a:pt x="10" y="16"/>
                      <a:pt x="10" y="16"/>
                    </a:cubicBezTo>
                    <a:cubicBezTo>
                      <a:pt x="10" y="21"/>
                      <a:pt x="10" y="21"/>
                      <a:pt x="10" y="21"/>
                    </a:cubicBezTo>
                    <a:cubicBezTo>
                      <a:pt x="10" y="21"/>
                      <a:pt x="10" y="21"/>
                      <a:pt x="10" y="21"/>
                    </a:cubicBezTo>
                    <a:cubicBezTo>
                      <a:pt x="7" y="21"/>
                      <a:pt x="5" y="20"/>
                      <a:pt x="3" y="18"/>
                    </a:cubicBezTo>
                    <a:cubicBezTo>
                      <a:pt x="3" y="18"/>
                      <a:pt x="3" y="18"/>
                      <a:pt x="3" y="18"/>
                    </a:cubicBezTo>
                    <a:cubicBezTo>
                      <a:pt x="1" y="16"/>
                      <a:pt x="0" y="13"/>
                      <a:pt x="0" y="10"/>
                    </a:cubicBezTo>
                    <a:cubicBezTo>
                      <a:pt x="0" y="8"/>
                      <a:pt x="1" y="5"/>
                      <a:pt x="3" y="3"/>
                    </a:cubicBezTo>
                    <a:cubicBezTo>
                      <a:pt x="5" y="1"/>
                      <a:pt x="7"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2" name="Freeform 307"/>
              <p:cNvSpPr>
                <a:spLocks noEditPoints="1"/>
              </p:cNvSpPr>
              <p:nvPr/>
            </p:nvSpPr>
            <p:spPr bwMode="auto">
              <a:xfrm>
                <a:off x="7864487" y="271466"/>
                <a:ext cx="190501" cy="411166"/>
              </a:xfrm>
              <a:custGeom>
                <a:avLst/>
                <a:gdLst>
                  <a:gd name="T0" fmla="*/ 46 w 84"/>
                  <a:gd name="T1" fmla="*/ 17 h 182"/>
                  <a:gd name="T2" fmla="*/ 46 w 84"/>
                  <a:gd name="T3" fmla="*/ 17 h 182"/>
                  <a:gd name="T4" fmla="*/ 44 w 84"/>
                  <a:gd name="T5" fmla="*/ 30 h 182"/>
                  <a:gd name="T6" fmla="*/ 42 w 84"/>
                  <a:gd name="T7" fmla="*/ 30 h 182"/>
                  <a:gd name="T8" fmla="*/ 43 w 84"/>
                  <a:gd name="T9" fmla="*/ 9 h 182"/>
                  <a:gd name="T10" fmla="*/ 50 w 84"/>
                  <a:gd name="T11" fmla="*/ 5 h 182"/>
                  <a:gd name="T12" fmla="*/ 72 w 84"/>
                  <a:gd name="T13" fmla="*/ 0 h 182"/>
                  <a:gd name="T14" fmla="*/ 79 w 84"/>
                  <a:gd name="T15" fmla="*/ 1 h 182"/>
                  <a:gd name="T16" fmla="*/ 83 w 84"/>
                  <a:gd name="T17" fmla="*/ 7 h 182"/>
                  <a:gd name="T18" fmla="*/ 76 w 84"/>
                  <a:gd name="T19" fmla="*/ 18 h 182"/>
                  <a:gd name="T20" fmla="*/ 60 w 84"/>
                  <a:gd name="T21" fmla="*/ 22 h 182"/>
                  <a:gd name="T22" fmla="*/ 78 w 84"/>
                  <a:gd name="T23" fmla="*/ 26 h 182"/>
                  <a:gd name="T24" fmla="*/ 80 w 84"/>
                  <a:gd name="T25" fmla="*/ 180 h 182"/>
                  <a:gd name="T26" fmla="*/ 42 w 84"/>
                  <a:gd name="T27" fmla="*/ 182 h 182"/>
                  <a:gd name="T28" fmla="*/ 75 w 84"/>
                  <a:gd name="T29" fmla="*/ 177 h 182"/>
                  <a:gd name="T30" fmla="*/ 57 w 84"/>
                  <a:gd name="T31" fmla="*/ 30 h 182"/>
                  <a:gd name="T32" fmla="*/ 55 w 84"/>
                  <a:gd name="T33" fmla="*/ 28 h 182"/>
                  <a:gd name="T34" fmla="*/ 57 w 84"/>
                  <a:gd name="T35" fmla="*/ 18 h 182"/>
                  <a:gd name="T36" fmla="*/ 75 w 84"/>
                  <a:gd name="T37" fmla="*/ 14 h 182"/>
                  <a:gd name="T38" fmla="*/ 78 w 84"/>
                  <a:gd name="T39" fmla="*/ 12 h 182"/>
                  <a:gd name="T40" fmla="*/ 79 w 84"/>
                  <a:gd name="T41" fmla="*/ 8 h 182"/>
                  <a:gd name="T42" fmla="*/ 73 w 84"/>
                  <a:gd name="T43" fmla="*/ 5 h 182"/>
                  <a:gd name="T44" fmla="*/ 51 w 84"/>
                  <a:gd name="T45" fmla="*/ 10 h 182"/>
                  <a:gd name="T46" fmla="*/ 48 w 84"/>
                  <a:gd name="T47" fmla="*/ 11 h 182"/>
                  <a:gd name="T48" fmla="*/ 42 w 84"/>
                  <a:gd name="T49" fmla="*/ 166 h 182"/>
                  <a:gd name="T50" fmla="*/ 65 w 84"/>
                  <a:gd name="T51" fmla="*/ 164 h 182"/>
                  <a:gd name="T52" fmla="*/ 62 w 84"/>
                  <a:gd name="T53" fmla="*/ 57 h 182"/>
                  <a:gd name="T54" fmla="*/ 57 w 84"/>
                  <a:gd name="T55" fmla="*/ 57 h 182"/>
                  <a:gd name="T56" fmla="*/ 55 w 84"/>
                  <a:gd name="T57" fmla="*/ 94 h 182"/>
                  <a:gd name="T58" fmla="*/ 54 w 84"/>
                  <a:gd name="T59" fmla="*/ 97 h 182"/>
                  <a:gd name="T60" fmla="*/ 52 w 84"/>
                  <a:gd name="T61" fmla="*/ 99 h 182"/>
                  <a:gd name="T62" fmla="*/ 51 w 84"/>
                  <a:gd name="T63" fmla="*/ 99 h 182"/>
                  <a:gd name="T64" fmla="*/ 47 w 84"/>
                  <a:gd name="T65" fmla="*/ 98 h 182"/>
                  <a:gd name="T66" fmla="*/ 47 w 84"/>
                  <a:gd name="T67" fmla="*/ 98 h 182"/>
                  <a:gd name="T68" fmla="*/ 46 w 84"/>
                  <a:gd name="T69" fmla="*/ 83 h 182"/>
                  <a:gd name="T70" fmla="*/ 46 w 84"/>
                  <a:gd name="T71" fmla="*/ 60 h 182"/>
                  <a:gd name="T72" fmla="*/ 42 w 84"/>
                  <a:gd name="T73" fmla="*/ 57 h 182"/>
                  <a:gd name="T74" fmla="*/ 44 w 84"/>
                  <a:gd name="T75" fmla="*/ 101 h 182"/>
                  <a:gd name="T76" fmla="*/ 51 w 84"/>
                  <a:gd name="T77" fmla="*/ 104 h 182"/>
                  <a:gd name="T78" fmla="*/ 52 w 84"/>
                  <a:gd name="T79" fmla="*/ 104 h 182"/>
                  <a:gd name="T80" fmla="*/ 53 w 84"/>
                  <a:gd name="T81" fmla="*/ 103 h 182"/>
                  <a:gd name="T82" fmla="*/ 58 w 84"/>
                  <a:gd name="T83" fmla="*/ 100 h 182"/>
                  <a:gd name="T84" fmla="*/ 60 w 84"/>
                  <a:gd name="T85" fmla="*/ 94 h 182"/>
                  <a:gd name="T86" fmla="*/ 60 w 84"/>
                  <a:gd name="T87" fmla="*/ 62 h 182"/>
                  <a:gd name="T88" fmla="*/ 42 w 84"/>
                  <a:gd name="T89" fmla="*/ 161 h 182"/>
                  <a:gd name="T90" fmla="*/ 42 w 84"/>
                  <a:gd name="T91" fmla="*/ 30 h 182"/>
                  <a:gd name="T92" fmla="*/ 5 w 84"/>
                  <a:gd name="T93" fmla="*/ 177 h 182"/>
                  <a:gd name="T94" fmla="*/ 42 w 84"/>
                  <a:gd name="T95" fmla="*/ 182 h 182"/>
                  <a:gd name="T96" fmla="*/ 0 w 84"/>
                  <a:gd name="T97" fmla="*/ 180 h 182"/>
                  <a:gd name="T98" fmla="*/ 3 w 84"/>
                  <a:gd name="T99" fmla="*/ 26 h 182"/>
                  <a:gd name="T100" fmla="*/ 41 w 84"/>
                  <a:gd name="T101" fmla="*/ 17 h 182"/>
                  <a:gd name="T102" fmla="*/ 41 w 84"/>
                  <a:gd name="T103" fmla="*/ 17 h 182"/>
                  <a:gd name="T104" fmla="*/ 42 w 84"/>
                  <a:gd name="T105" fmla="*/ 30 h 182"/>
                  <a:gd name="T106" fmla="*/ 18 w 84"/>
                  <a:gd name="T107" fmla="*/ 57 h 182"/>
                  <a:gd name="T108" fmla="*/ 16 w 84"/>
                  <a:gd name="T109" fmla="*/ 164 h 182"/>
                  <a:gd name="T110" fmla="*/ 42 w 84"/>
                  <a:gd name="T111" fmla="*/ 166 h 182"/>
                  <a:gd name="T112" fmla="*/ 20 w 84"/>
                  <a:gd name="T113" fmla="*/ 161 h 182"/>
                  <a:gd name="T114" fmla="*/ 41 w 84"/>
                  <a:gd name="T115" fmla="*/ 62 h 182"/>
                  <a:gd name="T116" fmla="*/ 41 w 84"/>
                  <a:gd name="T117" fmla="*/ 94 h 182"/>
                  <a:gd name="T118" fmla="*/ 42 w 84"/>
                  <a:gd name="T119" fmla="*/ 5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182">
                    <a:moveTo>
                      <a:pt x="47" y="12"/>
                    </a:moveTo>
                    <a:cubicBezTo>
                      <a:pt x="46" y="13"/>
                      <a:pt x="46" y="15"/>
                      <a:pt x="46" y="17"/>
                    </a:cubicBezTo>
                    <a:cubicBezTo>
                      <a:pt x="46" y="17"/>
                      <a:pt x="46" y="17"/>
                      <a:pt x="46" y="17"/>
                    </a:cubicBezTo>
                    <a:cubicBezTo>
                      <a:pt x="46" y="17"/>
                      <a:pt x="46" y="17"/>
                      <a:pt x="46" y="17"/>
                    </a:cubicBezTo>
                    <a:cubicBezTo>
                      <a:pt x="46" y="28"/>
                      <a:pt x="46" y="28"/>
                      <a:pt x="46" y="28"/>
                    </a:cubicBezTo>
                    <a:cubicBezTo>
                      <a:pt x="46" y="29"/>
                      <a:pt x="45" y="30"/>
                      <a:pt x="44" y="30"/>
                    </a:cubicBezTo>
                    <a:cubicBezTo>
                      <a:pt x="44" y="30"/>
                      <a:pt x="44" y="30"/>
                      <a:pt x="44" y="30"/>
                    </a:cubicBezTo>
                    <a:cubicBezTo>
                      <a:pt x="42" y="30"/>
                      <a:pt x="42" y="30"/>
                      <a:pt x="42" y="30"/>
                    </a:cubicBezTo>
                    <a:cubicBezTo>
                      <a:pt x="42" y="11"/>
                      <a:pt x="42" y="11"/>
                      <a:pt x="42" y="11"/>
                    </a:cubicBezTo>
                    <a:cubicBezTo>
                      <a:pt x="42" y="10"/>
                      <a:pt x="43" y="10"/>
                      <a:pt x="43" y="9"/>
                    </a:cubicBezTo>
                    <a:cubicBezTo>
                      <a:pt x="44" y="8"/>
                      <a:pt x="45" y="7"/>
                      <a:pt x="46" y="6"/>
                    </a:cubicBezTo>
                    <a:cubicBezTo>
                      <a:pt x="47" y="6"/>
                      <a:pt x="48" y="6"/>
                      <a:pt x="50" y="5"/>
                    </a:cubicBezTo>
                    <a:cubicBezTo>
                      <a:pt x="50" y="5"/>
                      <a:pt x="50" y="5"/>
                      <a:pt x="50" y="5"/>
                    </a:cubicBezTo>
                    <a:cubicBezTo>
                      <a:pt x="72" y="0"/>
                      <a:pt x="72" y="0"/>
                      <a:pt x="72" y="0"/>
                    </a:cubicBezTo>
                    <a:cubicBezTo>
                      <a:pt x="72" y="0"/>
                      <a:pt x="72" y="0"/>
                      <a:pt x="72" y="0"/>
                    </a:cubicBezTo>
                    <a:cubicBezTo>
                      <a:pt x="75" y="0"/>
                      <a:pt x="77" y="0"/>
                      <a:pt x="79" y="1"/>
                    </a:cubicBezTo>
                    <a:cubicBezTo>
                      <a:pt x="81" y="3"/>
                      <a:pt x="83" y="5"/>
                      <a:pt x="83" y="7"/>
                    </a:cubicBezTo>
                    <a:cubicBezTo>
                      <a:pt x="83" y="7"/>
                      <a:pt x="83" y="7"/>
                      <a:pt x="83" y="7"/>
                    </a:cubicBezTo>
                    <a:cubicBezTo>
                      <a:pt x="84" y="10"/>
                      <a:pt x="83" y="12"/>
                      <a:pt x="82" y="14"/>
                    </a:cubicBezTo>
                    <a:cubicBezTo>
                      <a:pt x="81" y="16"/>
                      <a:pt x="79" y="18"/>
                      <a:pt x="76" y="18"/>
                    </a:cubicBezTo>
                    <a:cubicBezTo>
                      <a:pt x="76" y="18"/>
                      <a:pt x="76" y="18"/>
                      <a:pt x="76" y="18"/>
                    </a:cubicBezTo>
                    <a:cubicBezTo>
                      <a:pt x="60" y="22"/>
                      <a:pt x="60" y="22"/>
                      <a:pt x="60" y="22"/>
                    </a:cubicBezTo>
                    <a:cubicBezTo>
                      <a:pt x="60" y="26"/>
                      <a:pt x="60" y="26"/>
                      <a:pt x="60" y="26"/>
                    </a:cubicBezTo>
                    <a:cubicBezTo>
                      <a:pt x="78" y="26"/>
                      <a:pt x="78" y="26"/>
                      <a:pt x="78" y="26"/>
                    </a:cubicBezTo>
                    <a:cubicBezTo>
                      <a:pt x="79" y="26"/>
                      <a:pt x="80" y="27"/>
                      <a:pt x="80" y="28"/>
                    </a:cubicBezTo>
                    <a:cubicBezTo>
                      <a:pt x="80" y="180"/>
                      <a:pt x="80" y="180"/>
                      <a:pt x="80" y="180"/>
                    </a:cubicBezTo>
                    <a:cubicBezTo>
                      <a:pt x="80" y="181"/>
                      <a:pt x="79" y="182"/>
                      <a:pt x="78" y="182"/>
                    </a:cubicBezTo>
                    <a:cubicBezTo>
                      <a:pt x="42" y="182"/>
                      <a:pt x="42" y="182"/>
                      <a:pt x="42" y="182"/>
                    </a:cubicBezTo>
                    <a:cubicBezTo>
                      <a:pt x="42" y="177"/>
                      <a:pt x="42" y="177"/>
                      <a:pt x="42" y="177"/>
                    </a:cubicBezTo>
                    <a:cubicBezTo>
                      <a:pt x="75" y="177"/>
                      <a:pt x="75" y="177"/>
                      <a:pt x="75" y="177"/>
                    </a:cubicBezTo>
                    <a:cubicBezTo>
                      <a:pt x="75" y="30"/>
                      <a:pt x="75" y="30"/>
                      <a:pt x="75" y="30"/>
                    </a:cubicBezTo>
                    <a:cubicBezTo>
                      <a:pt x="57" y="30"/>
                      <a:pt x="57" y="30"/>
                      <a:pt x="57" y="30"/>
                    </a:cubicBezTo>
                    <a:cubicBezTo>
                      <a:pt x="56" y="30"/>
                      <a:pt x="55" y="29"/>
                      <a:pt x="55" y="28"/>
                    </a:cubicBezTo>
                    <a:cubicBezTo>
                      <a:pt x="55" y="28"/>
                      <a:pt x="55" y="28"/>
                      <a:pt x="55" y="28"/>
                    </a:cubicBezTo>
                    <a:cubicBezTo>
                      <a:pt x="55" y="20"/>
                      <a:pt x="55" y="20"/>
                      <a:pt x="55" y="20"/>
                    </a:cubicBezTo>
                    <a:cubicBezTo>
                      <a:pt x="55" y="19"/>
                      <a:pt x="56" y="18"/>
                      <a:pt x="57" y="18"/>
                    </a:cubicBezTo>
                    <a:cubicBezTo>
                      <a:pt x="57" y="18"/>
                      <a:pt x="57" y="18"/>
                      <a:pt x="57" y="18"/>
                    </a:cubicBezTo>
                    <a:cubicBezTo>
                      <a:pt x="75" y="14"/>
                      <a:pt x="75" y="14"/>
                      <a:pt x="75" y="14"/>
                    </a:cubicBezTo>
                    <a:cubicBezTo>
                      <a:pt x="75" y="14"/>
                      <a:pt x="75" y="14"/>
                      <a:pt x="75" y="14"/>
                    </a:cubicBezTo>
                    <a:cubicBezTo>
                      <a:pt x="76" y="13"/>
                      <a:pt x="77" y="13"/>
                      <a:pt x="78" y="12"/>
                    </a:cubicBezTo>
                    <a:cubicBezTo>
                      <a:pt x="79" y="11"/>
                      <a:pt x="79" y="10"/>
                      <a:pt x="79" y="8"/>
                    </a:cubicBezTo>
                    <a:cubicBezTo>
                      <a:pt x="79" y="8"/>
                      <a:pt x="79" y="8"/>
                      <a:pt x="79" y="8"/>
                    </a:cubicBezTo>
                    <a:cubicBezTo>
                      <a:pt x="78" y="7"/>
                      <a:pt x="78" y="6"/>
                      <a:pt x="77" y="5"/>
                    </a:cubicBezTo>
                    <a:cubicBezTo>
                      <a:pt x="76" y="5"/>
                      <a:pt x="74" y="5"/>
                      <a:pt x="73" y="5"/>
                    </a:cubicBezTo>
                    <a:cubicBezTo>
                      <a:pt x="73" y="5"/>
                      <a:pt x="73" y="5"/>
                      <a:pt x="73" y="5"/>
                    </a:cubicBezTo>
                    <a:cubicBezTo>
                      <a:pt x="51" y="10"/>
                      <a:pt x="51" y="10"/>
                      <a:pt x="51" y="10"/>
                    </a:cubicBezTo>
                    <a:cubicBezTo>
                      <a:pt x="51" y="10"/>
                      <a:pt x="51" y="10"/>
                      <a:pt x="51" y="10"/>
                    </a:cubicBezTo>
                    <a:cubicBezTo>
                      <a:pt x="50" y="10"/>
                      <a:pt x="49" y="10"/>
                      <a:pt x="48" y="11"/>
                    </a:cubicBezTo>
                    <a:cubicBezTo>
                      <a:pt x="48" y="11"/>
                      <a:pt x="47" y="11"/>
                      <a:pt x="47" y="12"/>
                    </a:cubicBezTo>
                    <a:close/>
                    <a:moveTo>
                      <a:pt x="42" y="166"/>
                    </a:moveTo>
                    <a:cubicBezTo>
                      <a:pt x="62" y="166"/>
                      <a:pt x="62" y="166"/>
                      <a:pt x="62" y="166"/>
                    </a:cubicBezTo>
                    <a:cubicBezTo>
                      <a:pt x="64" y="166"/>
                      <a:pt x="65" y="165"/>
                      <a:pt x="65" y="164"/>
                    </a:cubicBezTo>
                    <a:cubicBezTo>
                      <a:pt x="65" y="60"/>
                      <a:pt x="65" y="60"/>
                      <a:pt x="65" y="60"/>
                    </a:cubicBezTo>
                    <a:cubicBezTo>
                      <a:pt x="65" y="58"/>
                      <a:pt x="64" y="57"/>
                      <a:pt x="62" y="57"/>
                    </a:cubicBezTo>
                    <a:cubicBezTo>
                      <a:pt x="57" y="57"/>
                      <a:pt x="57" y="57"/>
                      <a:pt x="57" y="57"/>
                    </a:cubicBezTo>
                    <a:cubicBezTo>
                      <a:pt x="57" y="57"/>
                      <a:pt x="57" y="57"/>
                      <a:pt x="57" y="57"/>
                    </a:cubicBezTo>
                    <a:cubicBezTo>
                      <a:pt x="56" y="57"/>
                      <a:pt x="55" y="58"/>
                      <a:pt x="55" y="60"/>
                    </a:cubicBezTo>
                    <a:cubicBezTo>
                      <a:pt x="55" y="94"/>
                      <a:pt x="55" y="94"/>
                      <a:pt x="55" y="94"/>
                    </a:cubicBezTo>
                    <a:cubicBezTo>
                      <a:pt x="55" y="94"/>
                      <a:pt x="55" y="94"/>
                      <a:pt x="55" y="94"/>
                    </a:cubicBezTo>
                    <a:cubicBezTo>
                      <a:pt x="55" y="95"/>
                      <a:pt x="55" y="96"/>
                      <a:pt x="54" y="97"/>
                    </a:cubicBezTo>
                    <a:cubicBezTo>
                      <a:pt x="53" y="98"/>
                      <a:pt x="53" y="99"/>
                      <a:pt x="52" y="99"/>
                    </a:cubicBezTo>
                    <a:cubicBezTo>
                      <a:pt x="52" y="99"/>
                      <a:pt x="52" y="99"/>
                      <a:pt x="52" y="99"/>
                    </a:cubicBezTo>
                    <a:cubicBezTo>
                      <a:pt x="51" y="99"/>
                      <a:pt x="51" y="99"/>
                      <a:pt x="51" y="99"/>
                    </a:cubicBezTo>
                    <a:cubicBezTo>
                      <a:pt x="51" y="99"/>
                      <a:pt x="51" y="99"/>
                      <a:pt x="51" y="99"/>
                    </a:cubicBezTo>
                    <a:cubicBezTo>
                      <a:pt x="51" y="99"/>
                      <a:pt x="51" y="99"/>
                      <a:pt x="51" y="99"/>
                    </a:cubicBezTo>
                    <a:cubicBezTo>
                      <a:pt x="49" y="99"/>
                      <a:pt x="48" y="98"/>
                      <a:pt x="47" y="98"/>
                    </a:cubicBezTo>
                    <a:cubicBezTo>
                      <a:pt x="47" y="98"/>
                      <a:pt x="47" y="98"/>
                      <a:pt x="47" y="98"/>
                    </a:cubicBezTo>
                    <a:cubicBezTo>
                      <a:pt x="47" y="98"/>
                      <a:pt x="47" y="98"/>
                      <a:pt x="47" y="98"/>
                    </a:cubicBezTo>
                    <a:cubicBezTo>
                      <a:pt x="46" y="97"/>
                      <a:pt x="46" y="96"/>
                      <a:pt x="46" y="94"/>
                    </a:cubicBezTo>
                    <a:cubicBezTo>
                      <a:pt x="46" y="83"/>
                      <a:pt x="46" y="83"/>
                      <a:pt x="46" y="83"/>
                    </a:cubicBezTo>
                    <a:cubicBezTo>
                      <a:pt x="46" y="60"/>
                      <a:pt x="46" y="60"/>
                      <a:pt x="46" y="60"/>
                    </a:cubicBezTo>
                    <a:cubicBezTo>
                      <a:pt x="46" y="60"/>
                      <a:pt x="46" y="60"/>
                      <a:pt x="46" y="60"/>
                    </a:cubicBezTo>
                    <a:cubicBezTo>
                      <a:pt x="46" y="58"/>
                      <a:pt x="45" y="57"/>
                      <a:pt x="44" y="57"/>
                    </a:cubicBezTo>
                    <a:cubicBezTo>
                      <a:pt x="42" y="57"/>
                      <a:pt x="42" y="57"/>
                      <a:pt x="42" y="57"/>
                    </a:cubicBezTo>
                    <a:cubicBezTo>
                      <a:pt x="42" y="98"/>
                      <a:pt x="42" y="98"/>
                      <a:pt x="42" y="98"/>
                    </a:cubicBezTo>
                    <a:cubicBezTo>
                      <a:pt x="42" y="99"/>
                      <a:pt x="43" y="100"/>
                      <a:pt x="44" y="101"/>
                    </a:cubicBezTo>
                    <a:cubicBezTo>
                      <a:pt x="44" y="101"/>
                      <a:pt x="44" y="101"/>
                      <a:pt x="44" y="101"/>
                    </a:cubicBezTo>
                    <a:cubicBezTo>
                      <a:pt x="46" y="103"/>
                      <a:pt x="48" y="104"/>
                      <a:pt x="51" y="104"/>
                    </a:cubicBezTo>
                    <a:cubicBezTo>
                      <a:pt x="51" y="104"/>
                      <a:pt x="51" y="104"/>
                      <a:pt x="52" y="104"/>
                    </a:cubicBezTo>
                    <a:cubicBezTo>
                      <a:pt x="52" y="104"/>
                      <a:pt x="52" y="104"/>
                      <a:pt x="52" y="104"/>
                    </a:cubicBezTo>
                    <a:cubicBezTo>
                      <a:pt x="52" y="104"/>
                      <a:pt x="52" y="104"/>
                      <a:pt x="53" y="103"/>
                    </a:cubicBezTo>
                    <a:cubicBezTo>
                      <a:pt x="53" y="103"/>
                      <a:pt x="53" y="103"/>
                      <a:pt x="53" y="103"/>
                    </a:cubicBezTo>
                    <a:cubicBezTo>
                      <a:pt x="53" y="103"/>
                      <a:pt x="53" y="103"/>
                      <a:pt x="53" y="103"/>
                    </a:cubicBezTo>
                    <a:cubicBezTo>
                      <a:pt x="55" y="103"/>
                      <a:pt x="56" y="102"/>
                      <a:pt x="58" y="100"/>
                    </a:cubicBezTo>
                    <a:cubicBezTo>
                      <a:pt x="59" y="99"/>
                      <a:pt x="60" y="97"/>
                      <a:pt x="60" y="94"/>
                    </a:cubicBezTo>
                    <a:cubicBezTo>
                      <a:pt x="60" y="94"/>
                      <a:pt x="60" y="94"/>
                      <a:pt x="60" y="94"/>
                    </a:cubicBezTo>
                    <a:cubicBezTo>
                      <a:pt x="60" y="62"/>
                      <a:pt x="60" y="62"/>
                      <a:pt x="60" y="62"/>
                    </a:cubicBezTo>
                    <a:cubicBezTo>
                      <a:pt x="60" y="62"/>
                      <a:pt x="60" y="62"/>
                      <a:pt x="60" y="62"/>
                    </a:cubicBezTo>
                    <a:cubicBezTo>
                      <a:pt x="60" y="161"/>
                      <a:pt x="60" y="161"/>
                      <a:pt x="60" y="161"/>
                    </a:cubicBezTo>
                    <a:cubicBezTo>
                      <a:pt x="42" y="161"/>
                      <a:pt x="42" y="161"/>
                      <a:pt x="42" y="161"/>
                    </a:cubicBezTo>
                    <a:lnTo>
                      <a:pt x="42" y="166"/>
                    </a:lnTo>
                    <a:close/>
                    <a:moveTo>
                      <a:pt x="42" y="30"/>
                    </a:moveTo>
                    <a:cubicBezTo>
                      <a:pt x="5" y="30"/>
                      <a:pt x="5" y="30"/>
                      <a:pt x="5" y="30"/>
                    </a:cubicBezTo>
                    <a:cubicBezTo>
                      <a:pt x="5" y="177"/>
                      <a:pt x="5" y="177"/>
                      <a:pt x="5" y="177"/>
                    </a:cubicBezTo>
                    <a:cubicBezTo>
                      <a:pt x="42" y="177"/>
                      <a:pt x="42" y="177"/>
                      <a:pt x="42" y="177"/>
                    </a:cubicBezTo>
                    <a:cubicBezTo>
                      <a:pt x="42" y="182"/>
                      <a:pt x="42" y="182"/>
                      <a:pt x="42" y="182"/>
                    </a:cubicBezTo>
                    <a:cubicBezTo>
                      <a:pt x="3" y="182"/>
                      <a:pt x="3" y="182"/>
                      <a:pt x="3" y="182"/>
                    </a:cubicBezTo>
                    <a:cubicBezTo>
                      <a:pt x="1" y="182"/>
                      <a:pt x="0" y="181"/>
                      <a:pt x="0" y="180"/>
                    </a:cubicBezTo>
                    <a:cubicBezTo>
                      <a:pt x="0" y="28"/>
                      <a:pt x="0" y="28"/>
                      <a:pt x="0" y="28"/>
                    </a:cubicBezTo>
                    <a:cubicBezTo>
                      <a:pt x="0" y="27"/>
                      <a:pt x="1" y="26"/>
                      <a:pt x="3" y="26"/>
                    </a:cubicBezTo>
                    <a:cubicBezTo>
                      <a:pt x="41" y="26"/>
                      <a:pt x="41" y="26"/>
                      <a:pt x="41" y="26"/>
                    </a:cubicBezTo>
                    <a:cubicBezTo>
                      <a:pt x="41" y="17"/>
                      <a:pt x="41" y="17"/>
                      <a:pt x="41" y="17"/>
                    </a:cubicBezTo>
                    <a:cubicBezTo>
                      <a:pt x="41" y="17"/>
                      <a:pt x="41" y="17"/>
                      <a:pt x="41" y="17"/>
                    </a:cubicBezTo>
                    <a:cubicBezTo>
                      <a:pt x="41" y="17"/>
                      <a:pt x="41" y="17"/>
                      <a:pt x="41" y="17"/>
                    </a:cubicBezTo>
                    <a:cubicBezTo>
                      <a:pt x="41" y="15"/>
                      <a:pt x="41" y="13"/>
                      <a:pt x="42" y="11"/>
                    </a:cubicBezTo>
                    <a:cubicBezTo>
                      <a:pt x="42" y="30"/>
                      <a:pt x="42" y="30"/>
                      <a:pt x="42" y="30"/>
                    </a:cubicBezTo>
                    <a:close/>
                    <a:moveTo>
                      <a:pt x="42" y="57"/>
                    </a:moveTo>
                    <a:cubicBezTo>
                      <a:pt x="18" y="57"/>
                      <a:pt x="18" y="57"/>
                      <a:pt x="18" y="57"/>
                    </a:cubicBezTo>
                    <a:cubicBezTo>
                      <a:pt x="17" y="57"/>
                      <a:pt x="16" y="58"/>
                      <a:pt x="16" y="60"/>
                    </a:cubicBezTo>
                    <a:cubicBezTo>
                      <a:pt x="16" y="164"/>
                      <a:pt x="16" y="164"/>
                      <a:pt x="16" y="164"/>
                    </a:cubicBezTo>
                    <a:cubicBezTo>
                      <a:pt x="16" y="165"/>
                      <a:pt x="17" y="166"/>
                      <a:pt x="18" y="166"/>
                    </a:cubicBezTo>
                    <a:cubicBezTo>
                      <a:pt x="42" y="166"/>
                      <a:pt x="42" y="166"/>
                      <a:pt x="42" y="166"/>
                    </a:cubicBezTo>
                    <a:cubicBezTo>
                      <a:pt x="42" y="161"/>
                      <a:pt x="42" y="161"/>
                      <a:pt x="42" y="161"/>
                    </a:cubicBezTo>
                    <a:cubicBezTo>
                      <a:pt x="20" y="161"/>
                      <a:pt x="20" y="161"/>
                      <a:pt x="20" y="161"/>
                    </a:cubicBezTo>
                    <a:cubicBezTo>
                      <a:pt x="20" y="62"/>
                      <a:pt x="20" y="62"/>
                      <a:pt x="20" y="62"/>
                    </a:cubicBezTo>
                    <a:cubicBezTo>
                      <a:pt x="41" y="62"/>
                      <a:pt x="41" y="62"/>
                      <a:pt x="41" y="62"/>
                    </a:cubicBezTo>
                    <a:cubicBezTo>
                      <a:pt x="41" y="83"/>
                      <a:pt x="41" y="83"/>
                      <a:pt x="41" y="83"/>
                    </a:cubicBezTo>
                    <a:cubicBezTo>
                      <a:pt x="41" y="94"/>
                      <a:pt x="41" y="94"/>
                      <a:pt x="41" y="94"/>
                    </a:cubicBezTo>
                    <a:cubicBezTo>
                      <a:pt x="41" y="96"/>
                      <a:pt x="41" y="97"/>
                      <a:pt x="42" y="98"/>
                    </a:cubicBezTo>
                    <a:lnTo>
                      <a:pt x="42"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3" name="Freeform 308"/>
              <p:cNvSpPr>
                <a:spLocks noEditPoints="1"/>
              </p:cNvSpPr>
              <p:nvPr/>
            </p:nvSpPr>
            <p:spPr bwMode="auto">
              <a:xfrm>
                <a:off x="8104200" y="25401"/>
                <a:ext cx="315914" cy="352427"/>
              </a:xfrm>
              <a:custGeom>
                <a:avLst/>
                <a:gdLst>
                  <a:gd name="T0" fmla="*/ 125 w 140"/>
                  <a:gd name="T1" fmla="*/ 28 h 156"/>
                  <a:gd name="T2" fmla="*/ 136 w 140"/>
                  <a:gd name="T3" fmla="*/ 43 h 156"/>
                  <a:gd name="T4" fmla="*/ 135 w 140"/>
                  <a:gd name="T5" fmla="*/ 46 h 156"/>
                  <a:gd name="T6" fmla="*/ 99 w 140"/>
                  <a:gd name="T7" fmla="*/ 91 h 156"/>
                  <a:gd name="T8" fmla="*/ 130 w 140"/>
                  <a:gd name="T9" fmla="*/ 93 h 156"/>
                  <a:gd name="T10" fmla="*/ 139 w 140"/>
                  <a:gd name="T11" fmla="*/ 107 h 156"/>
                  <a:gd name="T12" fmla="*/ 138 w 140"/>
                  <a:gd name="T13" fmla="*/ 111 h 156"/>
                  <a:gd name="T14" fmla="*/ 97 w 140"/>
                  <a:gd name="T15" fmla="*/ 121 h 156"/>
                  <a:gd name="T16" fmla="*/ 70 w 140"/>
                  <a:gd name="T17" fmla="*/ 155 h 156"/>
                  <a:gd name="T18" fmla="*/ 70 w 140"/>
                  <a:gd name="T19" fmla="*/ 149 h 156"/>
                  <a:gd name="T20" fmla="*/ 95 w 140"/>
                  <a:gd name="T21" fmla="*/ 117 h 156"/>
                  <a:gd name="T22" fmla="*/ 127 w 140"/>
                  <a:gd name="T23" fmla="*/ 97 h 156"/>
                  <a:gd name="T24" fmla="*/ 96 w 140"/>
                  <a:gd name="T25" fmla="*/ 95 h 156"/>
                  <a:gd name="T26" fmla="*/ 78 w 140"/>
                  <a:gd name="T27" fmla="*/ 68 h 156"/>
                  <a:gd name="T28" fmla="*/ 131 w 140"/>
                  <a:gd name="T29" fmla="*/ 43 h 156"/>
                  <a:gd name="T30" fmla="*/ 70 w 140"/>
                  <a:gd name="T31" fmla="*/ 44 h 156"/>
                  <a:gd name="T32" fmla="*/ 70 w 140"/>
                  <a:gd name="T33" fmla="*/ 122 h 156"/>
                  <a:gd name="T34" fmla="*/ 73 w 140"/>
                  <a:gd name="T35" fmla="*/ 111 h 156"/>
                  <a:gd name="T36" fmla="*/ 70 w 140"/>
                  <a:gd name="T37" fmla="*/ 122 h 156"/>
                  <a:gd name="T38" fmla="*/ 18 w 140"/>
                  <a:gd name="T39" fmla="*/ 3 h 156"/>
                  <a:gd name="T40" fmla="*/ 53 w 140"/>
                  <a:gd name="T41" fmla="*/ 22 h 156"/>
                  <a:gd name="T42" fmla="*/ 53 w 140"/>
                  <a:gd name="T43" fmla="*/ 22 h 156"/>
                  <a:gd name="T44" fmla="*/ 65 w 140"/>
                  <a:gd name="T45" fmla="*/ 40 h 156"/>
                  <a:gd name="T46" fmla="*/ 70 w 140"/>
                  <a:gd name="T47" fmla="*/ 44 h 156"/>
                  <a:gd name="T48" fmla="*/ 62 w 140"/>
                  <a:gd name="T49" fmla="*/ 44 h 156"/>
                  <a:gd name="T50" fmla="*/ 49 w 140"/>
                  <a:gd name="T51" fmla="*/ 25 h 156"/>
                  <a:gd name="T52" fmla="*/ 49 w 140"/>
                  <a:gd name="T53" fmla="*/ 25 h 156"/>
                  <a:gd name="T54" fmla="*/ 49 w 140"/>
                  <a:gd name="T55" fmla="*/ 25 h 156"/>
                  <a:gd name="T56" fmla="*/ 21 w 140"/>
                  <a:gd name="T57" fmla="*/ 7 h 156"/>
                  <a:gd name="T58" fmla="*/ 19 w 140"/>
                  <a:gd name="T59" fmla="*/ 22 h 156"/>
                  <a:gd name="T60" fmla="*/ 26 w 140"/>
                  <a:gd name="T61" fmla="*/ 40 h 156"/>
                  <a:gd name="T62" fmla="*/ 26 w 140"/>
                  <a:gd name="T63" fmla="*/ 40 h 156"/>
                  <a:gd name="T64" fmla="*/ 26 w 140"/>
                  <a:gd name="T65" fmla="*/ 40 h 156"/>
                  <a:gd name="T66" fmla="*/ 39 w 140"/>
                  <a:gd name="T67" fmla="*/ 62 h 156"/>
                  <a:gd name="T68" fmla="*/ 12 w 140"/>
                  <a:gd name="T69" fmla="*/ 122 h 156"/>
                  <a:gd name="T70" fmla="*/ 51 w 140"/>
                  <a:gd name="T71" fmla="*/ 83 h 156"/>
                  <a:gd name="T72" fmla="*/ 70 w 140"/>
                  <a:gd name="T73" fmla="*/ 106 h 156"/>
                  <a:gd name="T74" fmla="*/ 63 w 140"/>
                  <a:gd name="T75" fmla="*/ 139 h 156"/>
                  <a:gd name="T76" fmla="*/ 70 w 140"/>
                  <a:gd name="T77" fmla="*/ 155 h 156"/>
                  <a:gd name="T78" fmla="*/ 68 w 140"/>
                  <a:gd name="T79" fmla="*/ 154 h 156"/>
                  <a:gd name="T80" fmla="*/ 59 w 140"/>
                  <a:gd name="T81" fmla="*/ 141 h 156"/>
                  <a:gd name="T82" fmla="*/ 59 w 140"/>
                  <a:gd name="T83" fmla="*/ 139 h 156"/>
                  <a:gd name="T84" fmla="*/ 52 w 140"/>
                  <a:gd name="T85" fmla="*/ 89 h 156"/>
                  <a:gd name="T86" fmla="*/ 10 w 140"/>
                  <a:gd name="T87" fmla="*/ 127 h 156"/>
                  <a:gd name="T88" fmla="*/ 10 w 140"/>
                  <a:gd name="T89" fmla="*/ 127 h 156"/>
                  <a:gd name="T90" fmla="*/ 1 w 140"/>
                  <a:gd name="T91" fmla="*/ 111 h 156"/>
                  <a:gd name="T92" fmla="*/ 34 w 140"/>
                  <a:gd name="T93" fmla="*/ 61 h 156"/>
                  <a:gd name="T94" fmla="*/ 22 w 140"/>
                  <a:gd name="T95" fmla="*/ 43 h 156"/>
                  <a:gd name="T96" fmla="*/ 22 w 140"/>
                  <a:gd name="T97" fmla="*/ 43 h 156"/>
                  <a:gd name="T98" fmla="*/ 18 w 140"/>
                  <a:gd name="T99" fmla="*/ 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0" h="156">
                    <a:moveTo>
                      <a:pt x="70" y="39"/>
                    </a:moveTo>
                    <a:cubicBezTo>
                      <a:pt x="125" y="28"/>
                      <a:pt x="125" y="28"/>
                      <a:pt x="125" y="28"/>
                    </a:cubicBezTo>
                    <a:cubicBezTo>
                      <a:pt x="126" y="28"/>
                      <a:pt x="127" y="29"/>
                      <a:pt x="127" y="29"/>
                    </a:cubicBezTo>
                    <a:cubicBezTo>
                      <a:pt x="136" y="43"/>
                      <a:pt x="136" y="43"/>
                      <a:pt x="136" y="43"/>
                    </a:cubicBezTo>
                    <a:cubicBezTo>
                      <a:pt x="137" y="44"/>
                      <a:pt x="137" y="45"/>
                      <a:pt x="135" y="46"/>
                    </a:cubicBezTo>
                    <a:cubicBezTo>
                      <a:pt x="135" y="46"/>
                      <a:pt x="135" y="46"/>
                      <a:pt x="135" y="46"/>
                    </a:cubicBezTo>
                    <a:cubicBezTo>
                      <a:pt x="84" y="68"/>
                      <a:pt x="84" y="68"/>
                      <a:pt x="84" y="68"/>
                    </a:cubicBezTo>
                    <a:cubicBezTo>
                      <a:pt x="99" y="91"/>
                      <a:pt x="99" y="91"/>
                      <a:pt x="99" y="91"/>
                    </a:cubicBezTo>
                    <a:cubicBezTo>
                      <a:pt x="128" y="92"/>
                      <a:pt x="128" y="92"/>
                      <a:pt x="128" y="92"/>
                    </a:cubicBezTo>
                    <a:cubicBezTo>
                      <a:pt x="129" y="92"/>
                      <a:pt x="130" y="93"/>
                      <a:pt x="130" y="93"/>
                    </a:cubicBezTo>
                    <a:cubicBezTo>
                      <a:pt x="130" y="93"/>
                      <a:pt x="130" y="93"/>
                      <a:pt x="130" y="93"/>
                    </a:cubicBezTo>
                    <a:cubicBezTo>
                      <a:pt x="139" y="107"/>
                      <a:pt x="139" y="107"/>
                      <a:pt x="139" y="107"/>
                    </a:cubicBezTo>
                    <a:cubicBezTo>
                      <a:pt x="140" y="108"/>
                      <a:pt x="140" y="109"/>
                      <a:pt x="139" y="110"/>
                    </a:cubicBezTo>
                    <a:cubicBezTo>
                      <a:pt x="138" y="110"/>
                      <a:pt x="138" y="110"/>
                      <a:pt x="138" y="111"/>
                    </a:cubicBezTo>
                    <a:cubicBezTo>
                      <a:pt x="138" y="111"/>
                      <a:pt x="138" y="111"/>
                      <a:pt x="138" y="111"/>
                    </a:cubicBezTo>
                    <a:cubicBezTo>
                      <a:pt x="97" y="121"/>
                      <a:pt x="97" y="121"/>
                      <a:pt x="97" y="121"/>
                    </a:cubicBezTo>
                    <a:cubicBezTo>
                      <a:pt x="72" y="155"/>
                      <a:pt x="72" y="155"/>
                      <a:pt x="72" y="155"/>
                    </a:cubicBezTo>
                    <a:cubicBezTo>
                      <a:pt x="71" y="155"/>
                      <a:pt x="70" y="156"/>
                      <a:pt x="70" y="155"/>
                    </a:cubicBezTo>
                    <a:cubicBezTo>
                      <a:pt x="70" y="149"/>
                      <a:pt x="70" y="149"/>
                      <a:pt x="70" y="149"/>
                    </a:cubicBezTo>
                    <a:cubicBezTo>
                      <a:pt x="70" y="149"/>
                      <a:pt x="70" y="149"/>
                      <a:pt x="70" y="149"/>
                    </a:cubicBezTo>
                    <a:cubicBezTo>
                      <a:pt x="93" y="118"/>
                      <a:pt x="93" y="118"/>
                      <a:pt x="93" y="118"/>
                    </a:cubicBezTo>
                    <a:cubicBezTo>
                      <a:pt x="94" y="117"/>
                      <a:pt x="94" y="117"/>
                      <a:pt x="95" y="117"/>
                    </a:cubicBezTo>
                    <a:cubicBezTo>
                      <a:pt x="133" y="107"/>
                      <a:pt x="133" y="107"/>
                      <a:pt x="133" y="107"/>
                    </a:cubicBezTo>
                    <a:cubicBezTo>
                      <a:pt x="127" y="97"/>
                      <a:pt x="127" y="97"/>
                      <a:pt x="127" y="97"/>
                    </a:cubicBezTo>
                    <a:cubicBezTo>
                      <a:pt x="98" y="96"/>
                      <a:pt x="98" y="96"/>
                      <a:pt x="98" y="96"/>
                    </a:cubicBezTo>
                    <a:cubicBezTo>
                      <a:pt x="97" y="96"/>
                      <a:pt x="96" y="95"/>
                      <a:pt x="96" y="95"/>
                    </a:cubicBezTo>
                    <a:cubicBezTo>
                      <a:pt x="78" y="68"/>
                      <a:pt x="78" y="68"/>
                      <a:pt x="78" y="68"/>
                    </a:cubicBezTo>
                    <a:cubicBezTo>
                      <a:pt x="78" y="68"/>
                      <a:pt x="78" y="68"/>
                      <a:pt x="78" y="68"/>
                    </a:cubicBezTo>
                    <a:cubicBezTo>
                      <a:pt x="77" y="67"/>
                      <a:pt x="78" y="65"/>
                      <a:pt x="79" y="65"/>
                    </a:cubicBezTo>
                    <a:cubicBezTo>
                      <a:pt x="131" y="43"/>
                      <a:pt x="131" y="43"/>
                      <a:pt x="131" y="43"/>
                    </a:cubicBezTo>
                    <a:cubicBezTo>
                      <a:pt x="124" y="33"/>
                      <a:pt x="124" y="33"/>
                      <a:pt x="124" y="33"/>
                    </a:cubicBezTo>
                    <a:cubicBezTo>
                      <a:pt x="70" y="44"/>
                      <a:pt x="70" y="44"/>
                      <a:pt x="70" y="44"/>
                    </a:cubicBezTo>
                    <a:cubicBezTo>
                      <a:pt x="70" y="39"/>
                      <a:pt x="70" y="39"/>
                      <a:pt x="70" y="39"/>
                    </a:cubicBezTo>
                    <a:close/>
                    <a:moveTo>
                      <a:pt x="70" y="122"/>
                    </a:moveTo>
                    <a:cubicBezTo>
                      <a:pt x="73" y="113"/>
                      <a:pt x="73" y="113"/>
                      <a:pt x="73" y="113"/>
                    </a:cubicBezTo>
                    <a:cubicBezTo>
                      <a:pt x="73" y="112"/>
                      <a:pt x="73" y="111"/>
                      <a:pt x="73" y="111"/>
                    </a:cubicBezTo>
                    <a:cubicBezTo>
                      <a:pt x="70" y="106"/>
                      <a:pt x="70" y="106"/>
                      <a:pt x="70" y="106"/>
                    </a:cubicBezTo>
                    <a:lnTo>
                      <a:pt x="70" y="122"/>
                    </a:lnTo>
                    <a:close/>
                    <a:moveTo>
                      <a:pt x="18" y="3"/>
                    </a:moveTo>
                    <a:cubicBezTo>
                      <a:pt x="18" y="3"/>
                      <a:pt x="18" y="3"/>
                      <a:pt x="18" y="3"/>
                    </a:cubicBezTo>
                    <a:cubicBezTo>
                      <a:pt x="23" y="0"/>
                      <a:pt x="31" y="3"/>
                      <a:pt x="38" y="7"/>
                    </a:cubicBezTo>
                    <a:cubicBezTo>
                      <a:pt x="44" y="12"/>
                      <a:pt x="50" y="18"/>
                      <a:pt x="53" y="22"/>
                    </a:cubicBezTo>
                    <a:cubicBezTo>
                      <a:pt x="53" y="22"/>
                      <a:pt x="53" y="22"/>
                      <a:pt x="53" y="22"/>
                    </a:cubicBezTo>
                    <a:cubicBezTo>
                      <a:pt x="53" y="22"/>
                      <a:pt x="53" y="22"/>
                      <a:pt x="53" y="22"/>
                    </a:cubicBezTo>
                    <a:cubicBezTo>
                      <a:pt x="53" y="22"/>
                      <a:pt x="53" y="22"/>
                      <a:pt x="53" y="22"/>
                    </a:cubicBezTo>
                    <a:cubicBezTo>
                      <a:pt x="65" y="40"/>
                      <a:pt x="65" y="40"/>
                      <a:pt x="65" y="40"/>
                    </a:cubicBezTo>
                    <a:cubicBezTo>
                      <a:pt x="70" y="39"/>
                      <a:pt x="70" y="39"/>
                      <a:pt x="70" y="39"/>
                    </a:cubicBezTo>
                    <a:cubicBezTo>
                      <a:pt x="70" y="44"/>
                      <a:pt x="70" y="44"/>
                      <a:pt x="70" y="44"/>
                    </a:cubicBezTo>
                    <a:cubicBezTo>
                      <a:pt x="64" y="45"/>
                      <a:pt x="64" y="45"/>
                      <a:pt x="64" y="45"/>
                    </a:cubicBezTo>
                    <a:cubicBezTo>
                      <a:pt x="63" y="45"/>
                      <a:pt x="62" y="45"/>
                      <a:pt x="62" y="44"/>
                    </a:cubicBezTo>
                    <a:cubicBezTo>
                      <a:pt x="49" y="25"/>
                      <a:pt x="49" y="25"/>
                      <a:pt x="49" y="25"/>
                    </a:cubicBezTo>
                    <a:cubicBezTo>
                      <a:pt x="49" y="25"/>
                      <a:pt x="49" y="25"/>
                      <a:pt x="49" y="25"/>
                    </a:cubicBezTo>
                    <a:cubicBezTo>
                      <a:pt x="49" y="25"/>
                      <a:pt x="49" y="25"/>
                      <a:pt x="49" y="25"/>
                    </a:cubicBezTo>
                    <a:cubicBezTo>
                      <a:pt x="49" y="25"/>
                      <a:pt x="49" y="25"/>
                      <a:pt x="49" y="25"/>
                    </a:cubicBezTo>
                    <a:cubicBezTo>
                      <a:pt x="49" y="25"/>
                      <a:pt x="49" y="25"/>
                      <a:pt x="49" y="25"/>
                    </a:cubicBezTo>
                    <a:cubicBezTo>
                      <a:pt x="49" y="25"/>
                      <a:pt x="49" y="25"/>
                      <a:pt x="49" y="25"/>
                    </a:cubicBezTo>
                    <a:cubicBezTo>
                      <a:pt x="47" y="21"/>
                      <a:pt x="41" y="16"/>
                      <a:pt x="35" y="11"/>
                    </a:cubicBezTo>
                    <a:cubicBezTo>
                      <a:pt x="29" y="8"/>
                      <a:pt x="23" y="5"/>
                      <a:pt x="21" y="7"/>
                    </a:cubicBezTo>
                    <a:cubicBezTo>
                      <a:pt x="21" y="7"/>
                      <a:pt x="21" y="7"/>
                      <a:pt x="21" y="7"/>
                    </a:cubicBezTo>
                    <a:cubicBezTo>
                      <a:pt x="18" y="9"/>
                      <a:pt x="18" y="15"/>
                      <a:pt x="19" y="22"/>
                    </a:cubicBezTo>
                    <a:cubicBezTo>
                      <a:pt x="21" y="29"/>
                      <a:pt x="23" y="36"/>
                      <a:pt x="26" y="40"/>
                    </a:cubicBezTo>
                    <a:cubicBezTo>
                      <a:pt x="26" y="40"/>
                      <a:pt x="26" y="40"/>
                      <a:pt x="26" y="40"/>
                    </a:cubicBezTo>
                    <a:cubicBezTo>
                      <a:pt x="26" y="40"/>
                      <a:pt x="26" y="40"/>
                      <a:pt x="26" y="40"/>
                    </a:cubicBezTo>
                    <a:cubicBezTo>
                      <a:pt x="26" y="40"/>
                      <a:pt x="26" y="40"/>
                      <a:pt x="26" y="40"/>
                    </a:cubicBezTo>
                    <a:cubicBezTo>
                      <a:pt x="26" y="40"/>
                      <a:pt x="26" y="40"/>
                      <a:pt x="26" y="40"/>
                    </a:cubicBezTo>
                    <a:cubicBezTo>
                      <a:pt x="26" y="40"/>
                      <a:pt x="26" y="40"/>
                      <a:pt x="26" y="40"/>
                    </a:cubicBezTo>
                    <a:cubicBezTo>
                      <a:pt x="39" y="59"/>
                      <a:pt x="39" y="59"/>
                      <a:pt x="39" y="59"/>
                    </a:cubicBezTo>
                    <a:cubicBezTo>
                      <a:pt x="39" y="60"/>
                      <a:pt x="39" y="61"/>
                      <a:pt x="39" y="62"/>
                    </a:cubicBezTo>
                    <a:cubicBezTo>
                      <a:pt x="6" y="112"/>
                      <a:pt x="6" y="112"/>
                      <a:pt x="6" y="112"/>
                    </a:cubicBezTo>
                    <a:cubicBezTo>
                      <a:pt x="12" y="122"/>
                      <a:pt x="12" y="122"/>
                      <a:pt x="12" y="122"/>
                    </a:cubicBezTo>
                    <a:cubicBezTo>
                      <a:pt x="51" y="83"/>
                      <a:pt x="51" y="83"/>
                      <a:pt x="51" y="83"/>
                    </a:cubicBezTo>
                    <a:cubicBezTo>
                      <a:pt x="51" y="83"/>
                      <a:pt x="51" y="83"/>
                      <a:pt x="51" y="83"/>
                    </a:cubicBezTo>
                    <a:cubicBezTo>
                      <a:pt x="53" y="82"/>
                      <a:pt x="54" y="83"/>
                      <a:pt x="55" y="84"/>
                    </a:cubicBezTo>
                    <a:cubicBezTo>
                      <a:pt x="70" y="106"/>
                      <a:pt x="70" y="106"/>
                      <a:pt x="70" y="106"/>
                    </a:cubicBezTo>
                    <a:cubicBezTo>
                      <a:pt x="70" y="122"/>
                      <a:pt x="70" y="122"/>
                      <a:pt x="70" y="122"/>
                    </a:cubicBezTo>
                    <a:cubicBezTo>
                      <a:pt x="63" y="139"/>
                      <a:pt x="63" y="139"/>
                      <a:pt x="63" y="139"/>
                    </a:cubicBezTo>
                    <a:cubicBezTo>
                      <a:pt x="70" y="149"/>
                      <a:pt x="70" y="149"/>
                      <a:pt x="70" y="149"/>
                    </a:cubicBezTo>
                    <a:cubicBezTo>
                      <a:pt x="70" y="155"/>
                      <a:pt x="70" y="155"/>
                      <a:pt x="70" y="155"/>
                    </a:cubicBezTo>
                    <a:cubicBezTo>
                      <a:pt x="69" y="155"/>
                      <a:pt x="69" y="155"/>
                      <a:pt x="68" y="155"/>
                    </a:cubicBezTo>
                    <a:cubicBezTo>
                      <a:pt x="68" y="155"/>
                      <a:pt x="68" y="155"/>
                      <a:pt x="68" y="154"/>
                    </a:cubicBezTo>
                    <a:cubicBezTo>
                      <a:pt x="68" y="154"/>
                      <a:pt x="68" y="154"/>
                      <a:pt x="68" y="154"/>
                    </a:cubicBezTo>
                    <a:cubicBezTo>
                      <a:pt x="59" y="141"/>
                      <a:pt x="59" y="141"/>
                      <a:pt x="59" y="141"/>
                    </a:cubicBezTo>
                    <a:cubicBezTo>
                      <a:pt x="58" y="140"/>
                      <a:pt x="58" y="140"/>
                      <a:pt x="59" y="139"/>
                    </a:cubicBezTo>
                    <a:cubicBezTo>
                      <a:pt x="59" y="139"/>
                      <a:pt x="59" y="139"/>
                      <a:pt x="59" y="139"/>
                    </a:cubicBezTo>
                    <a:cubicBezTo>
                      <a:pt x="68" y="112"/>
                      <a:pt x="68" y="112"/>
                      <a:pt x="68" y="112"/>
                    </a:cubicBezTo>
                    <a:cubicBezTo>
                      <a:pt x="52" y="89"/>
                      <a:pt x="52" y="89"/>
                      <a:pt x="52" y="89"/>
                    </a:cubicBezTo>
                    <a:cubicBezTo>
                      <a:pt x="14" y="127"/>
                      <a:pt x="14" y="127"/>
                      <a:pt x="14" y="127"/>
                    </a:cubicBezTo>
                    <a:cubicBezTo>
                      <a:pt x="13" y="128"/>
                      <a:pt x="11" y="128"/>
                      <a:pt x="10" y="127"/>
                    </a:cubicBezTo>
                    <a:cubicBezTo>
                      <a:pt x="10" y="127"/>
                      <a:pt x="10" y="127"/>
                      <a:pt x="10" y="127"/>
                    </a:cubicBezTo>
                    <a:cubicBezTo>
                      <a:pt x="10" y="127"/>
                      <a:pt x="10" y="127"/>
                      <a:pt x="10" y="127"/>
                    </a:cubicBezTo>
                    <a:cubicBezTo>
                      <a:pt x="1" y="113"/>
                      <a:pt x="1" y="113"/>
                      <a:pt x="1" y="113"/>
                    </a:cubicBezTo>
                    <a:cubicBezTo>
                      <a:pt x="0" y="113"/>
                      <a:pt x="0" y="111"/>
                      <a:pt x="1" y="111"/>
                    </a:cubicBezTo>
                    <a:cubicBezTo>
                      <a:pt x="1" y="111"/>
                      <a:pt x="1" y="111"/>
                      <a:pt x="1" y="111"/>
                    </a:cubicBezTo>
                    <a:cubicBezTo>
                      <a:pt x="34" y="61"/>
                      <a:pt x="34" y="61"/>
                      <a:pt x="34" y="61"/>
                    </a:cubicBezTo>
                    <a:cubicBezTo>
                      <a:pt x="22" y="43"/>
                      <a:pt x="22" y="43"/>
                      <a:pt x="22" y="43"/>
                    </a:cubicBezTo>
                    <a:cubicBezTo>
                      <a:pt x="22" y="43"/>
                      <a:pt x="22" y="43"/>
                      <a:pt x="22" y="43"/>
                    </a:cubicBezTo>
                    <a:cubicBezTo>
                      <a:pt x="22" y="43"/>
                      <a:pt x="22" y="43"/>
                      <a:pt x="22" y="43"/>
                    </a:cubicBezTo>
                    <a:cubicBezTo>
                      <a:pt x="22" y="43"/>
                      <a:pt x="22" y="43"/>
                      <a:pt x="22" y="43"/>
                    </a:cubicBezTo>
                    <a:cubicBezTo>
                      <a:pt x="19" y="39"/>
                      <a:pt x="16" y="30"/>
                      <a:pt x="15" y="23"/>
                    </a:cubicBezTo>
                    <a:cubicBezTo>
                      <a:pt x="13" y="14"/>
                      <a:pt x="13" y="6"/>
                      <a:pt x="1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4" name="Freeform 309"/>
              <p:cNvSpPr>
                <a:spLocks noEditPoints="1"/>
              </p:cNvSpPr>
              <p:nvPr/>
            </p:nvSpPr>
            <p:spPr bwMode="auto">
              <a:xfrm>
                <a:off x="7807336" y="1589"/>
                <a:ext cx="296864" cy="146050"/>
              </a:xfrm>
              <a:custGeom>
                <a:avLst/>
                <a:gdLst>
                  <a:gd name="T0" fmla="*/ 120 w 131"/>
                  <a:gd name="T1" fmla="*/ 35 h 64"/>
                  <a:gd name="T2" fmla="*/ 120 w 131"/>
                  <a:gd name="T3" fmla="*/ 35 h 64"/>
                  <a:gd name="T4" fmla="*/ 121 w 131"/>
                  <a:gd name="T5" fmla="*/ 7 h 64"/>
                  <a:gd name="T6" fmla="*/ 110 w 131"/>
                  <a:gd name="T7" fmla="*/ 0 h 64"/>
                  <a:gd name="T8" fmla="*/ 124 w 131"/>
                  <a:gd name="T9" fmla="*/ 4 h 64"/>
                  <a:gd name="T10" fmla="*/ 124 w 131"/>
                  <a:gd name="T11" fmla="*/ 39 h 64"/>
                  <a:gd name="T12" fmla="*/ 110 w 131"/>
                  <a:gd name="T13" fmla="*/ 46 h 64"/>
                  <a:gd name="T14" fmla="*/ 110 w 131"/>
                  <a:gd name="T15" fmla="*/ 36 h 64"/>
                  <a:gd name="T16" fmla="*/ 117 w 131"/>
                  <a:gd name="T17" fmla="*/ 32 h 64"/>
                  <a:gd name="T18" fmla="*/ 118 w 131"/>
                  <a:gd name="T19" fmla="*/ 11 h 64"/>
                  <a:gd name="T20" fmla="*/ 110 w 131"/>
                  <a:gd name="T21" fmla="*/ 12 h 64"/>
                  <a:gd name="T22" fmla="*/ 116 w 131"/>
                  <a:gd name="T23" fmla="*/ 21 h 64"/>
                  <a:gd name="T24" fmla="*/ 113 w 131"/>
                  <a:gd name="T25" fmla="*/ 29 h 64"/>
                  <a:gd name="T26" fmla="*/ 110 w 131"/>
                  <a:gd name="T27" fmla="*/ 36 h 64"/>
                  <a:gd name="T28" fmla="*/ 77 w 131"/>
                  <a:gd name="T29" fmla="*/ 54 h 64"/>
                  <a:gd name="T30" fmla="*/ 98 w 131"/>
                  <a:gd name="T31" fmla="*/ 39 h 64"/>
                  <a:gd name="T32" fmla="*/ 102 w 131"/>
                  <a:gd name="T33" fmla="*/ 41 h 64"/>
                  <a:gd name="T34" fmla="*/ 110 w 131"/>
                  <a:gd name="T35" fmla="*/ 41 h 64"/>
                  <a:gd name="T36" fmla="*/ 106 w 131"/>
                  <a:gd name="T37" fmla="*/ 46 h 64"/>
                  <a:gd name="T38" fmla="*/ 97 w 131"/>
                  <a:gd name="T39" fmla="*/ 44 h 64"/>
                  <a:gd name="T40" fmla="*/ 65 w 131"/>
                  <a:gd name="T41" fmla="*/ 63 h 64"/>
                  <a:gd name="T42" fmla="*/ 110 w 131"/>
                  <a:gd name="T43" fmla="*/ 2 h 64"/>
                  <a:gd name="T44" fmla="*/ 107 w 131"/>
                  <a:gd name="T45" fmla="*/ 1 h 64"/>
                  <a:gd name="T46" fmla="*/ 65 w 131"/>
                  <a:gd name="T47" fmla="*/ 0 h 64"/>
                  <a:gd name="T48" fmla="*/ 110 w 131"/>
                  <a:gd name="T49" fmla="*/ 2 h 64"/>
                  <a:gd name="T50" fmla="*/ 110 w 131"/>
                  <a:gd name="T51" fmla="*/ 12 h 64"/>
                  <a:gd name="T52" fmla="*/ 109 w 131"/>
                  <a:gd name="T53" fmla="*/ 22 h 64"/>
                  <a:gd name="T54" fmla="*/ 106 w 131"/>
                  <a:gd name="T55" fmla="*/ 31 h 64"/>
                  <a:gd name="T56" fmla="*/ 110 w 131"/>
                  <a:gd name="T57" fmla="*/ 36 h 64"/>
                  <a:gd name="T58" fmla="*/ 104 w 131"/>
                  <a:gd name="T59" fmla="*/ 36 h 64"/>
                  <a:gd name="T60" fmla="*/ 100 w 131"/>
                  <a:gd name="T61" fmla="*/ 32 h 64"/>
                  <a:gd name="T62" fmla="*/ 100 w 131"/>
                  <a:gd name="T63" fmla="*/ 32 h 64"/>
                  <a:gd name="T64" fmla="*/ 106 w 131"/>
                  <a:gd name="T65" fmla="*/ 9 h 64"/>
                  <a:gd name="T66" fmla="*/ 108 w 131"/>
                  <a:gd name="T67" fmla="*/ 6 h 64"/>
                  <a:gd name="T68" fmla="*/ 108 w 131"/>
                  <a:gd name="T69" fmla="*/ 6 h 64"/>
                  <a:gd name="T70" fmla="*/ 55 w 131"/>
                  <a:gd name="T71" fmla="*/ 59 h 64"/>
                  <a:gd name="T72" fmla="*/ 65 w 131"/>
                  <a:gd name="T73" fmla="*/ 63 h 64"/>
                  <a:gd name="T74" fmla="*/ 16 w 131"/>
                  <a:gd name="T75" fmla="*/ 48 h 64"/>
                  <a:gd name="T76" fmla="*/ 0 w 131"/>
                  <a:gd name="T77" fmla="*/ 3 h 64"/>
                  <a:gd name="T78" fmla="*/ 65 w 131"/>
                  <a:gd name="T79" fmla="*/ 0 h 64"/>
                  <a:gd name="T80" fmla="*/ 5 w 131"/>
                  <a:gd name="T81" fmla="*/ 1 h 64"/>
                  <a:gd name="T82" fmla="*/ 4 w 131"/>
                  <a:gd name="T83" fmla="*/ 9 h 64"/>
                  <a:gd name="T84" fmla="*/ 55 w 131"/>
                  <a:gd name="T85"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 h="64">
                    <a:moveTo>
                      <a:pt x="110" y="41"/>
                    </a:moveTo>
                    <a:cubicBezTo>
                      <a:pt x="114" y="40"/>
                      <a:pt x="118" y="38"/>
                      <a:pt x="120" y="35"/>
                    </a:cubicBezTo>
                    <a:cubicBezTo>
                      <a:pt x="120" y="35"/>
                      <a:pt x="120" y="35"/>
                      <a:pt x="120" y="35"/>
                    </a:cubicBezTo>
                    <a:cubicBezTo>
                      <a:pt x="120" y="35"/>
                      <a:pt x="120" y="35"/>
                      <a:pt x="120" y="35"/>
                    </a:cubicBezTo>
                    <a:cubicBezTo>
                      <a:pt x="124" y="32"/>
                      <a:pt x="126" y="27"/>
                      <a:pt x="126" y="21"/>
                    </a:cubicBezTo>
                    <a:cubicBezTo>
                      <a:pt x="126" y="16"/>
                      <a:pt x="124" y="11"/>
                      <a:pt x="121" y="7"/>
                    </a:cubicBezTo>
                    <a:cubicBezTo>
                      <a:pt x="118" y="5"/>
                      <a:pt x="114" y="2"/>
                      <a:pt x="110" y="2"/>
                    </a:cubicBezTo>
                    <a:cubicBezTo>
                      <a:pt x="110" y="0"/>
                      <a:pt x="110" y="0"/>
                      <a:pt x="110" y="0"/>
                    </a:cubicBezTo>
                    <a:cubicBezTo>
                      <a:pt x="120" y="0"/>
                      <a:pt x="120" y="0"/>
                      <a:pt x="120" y="0"/>
                    </a:cubicBezTo>
                    <a:cubicBezTo>
                      <a:pt x="121" y="1"/>
                      <a:pt x="123" y="3"/>
                      <a:pt x="124" y="4"/>
                    </a:cubicBezTo>
                    <a:cubicBezTo>
                      <a:pt x="128" y="8"/>
                      <a:pt x="131" y="15"/>
                      <a:pt x="131" y="21"/>
                    </a:cubicBezTo>
                    <a:cubicBezTo>
                      <a:pt x="131" y="28"/>
                      <a:pt x="128" y="34"/>
                      <a:pt x="124" y="39"/>
                    </a:cubicBezTo>
                    <a:cubicBezTo>
                      <a:pt x="124" y="39"/>
                      <a:pt x="124" y="39"/>
                      <a:pt x="124" y="39"/>
                    </a:cubicBezTo>
                    <a:cubicBezTo>
                      <a:pt x="120" y="42"/>
                      <a:pt x="116" y="45"/>
                      <a:pt x="110" y="46"/>
                    </a:cubicBezTo>
                    <a:cubicBezTo>
                      <a:pt x="110" y="41"/>
                      <a:pt x="110" y="41"/>
                      <a:pt x="110" y="41"/>
                    </a:cubicBezTo>
                    <a:close/>
                    <a:moveTo>
                      <a:pt x="110" y="36"/>
                    </a:moveTo>
                    <a:cubicBezTo>
                      <a:pt x="113" y="35"/>
                      <a:pt x="115" y="34"/>
                      <a:pt x="117" y="32"/>
                    </a:cubicBezTo>
                    <a:cubicBezTo>
                      <a:pt x="117" y="32"/>
                      <a:pt x="117" y="32"/>
                      <a:pt x="117" y="32"/>
                    </a:cubicBezTo>
                    <a:cubicBezTo>
                      <a:pt x="120" y="29"/>
                      <a:pt x="121" y="25"/>
                      <a:pt x="121" y="21"/>
                    </a:cubicBezTo>
                    <a:cubicBezTo>
                      <a:pt x="121" y="17"/>
                      <a:pt x="120" y="14"/>
                      <a:pt x="118" y="11"/>
                    </a:cubicBezTo>
                    <a:cubicBezTo>
                      <a:pt x="116" y="9"/>
                      <a:pt x="113" y="8"/>
                      <a:pt x="110" y="7"/>
                    </a:cubicBezTo>
                    <a:cubicBezTo>
                      <a:pt x="110" y="12"/>
                      <a:pt x="110" y="12"/>
                      <a:pt x="110" y="12"/>
                    </a:cubicBezTo>
                    <a:cubicBezTo>
                      <a:pt x="112" y="12"/>
                      <a:pt x="113" y="13"/>
                      <a:pt x="114" y="14"/>
                    </a:cubicBezTo>
                    <a:cubicBezTo>
                      <a:pt x="116" y="16"/>
                      <a:pt x="116" y="19"/>
                      <a:pt x="116" y="21"/>
                    </a:cubicBezTo>
                    <a:cubicBezTo>
                      <a:pt x="116" y="24"/>
                      <a:pt x="115" y="27"/>
                      <a:pt x="113" y="28"/>
                    </a:cubicBezTo>
                    <a:cubicBezTo>
                      <a:pt x="113" y="29"/>
                      <a:pt x="113" y="29"/>
                      <a:pt x="113" y="29"/>
                    </a:cubicBezTo>
                    <a:cubicBezTo>
                      <a:pt x="113" y="29"/>
                      <a:pt x="112" y="30"/>
                      <a:pt x="110" y="31"/>
                    </a:cubicBezTo>
                    <a:lnTo>
                      <a:pt x="110" y="36"/>
                    </a:lnTo>
                    <a:close/>
                    <a:moveTo>
                      <a:pt x="65" y="58"/>
                    </a:moveTo>
                    <a:cubicBezTo>
                      <a:pt x="69" y="57"/>
                      <a:pt x="73" y="56"/>
                      <a:pt x="77" y="54"/>
                    </a:cubicBezTo>
                    <a:cubicBezTo>
                      <a:pt x="84" y="51"/>
                      <a:pt x="90" y="46"/>
                      <a:pt x="95" y="40"/>
                    </a:cubicBezTo>
                    <a:cubicBezTo>
                      <a:pt x="96" y="39"/>
                      <a:pt x="97" y="39"/>
                      <a:pt x="98" y="39"/>
                    </a:cubicBezTo>
                    <a:cubicBezTo>
                      <a:pt x="98" y="39"/>
                      <a:pt x="98" y="39"/>
                      <a:pt x="98" y="39"/>
                    </a:cubicBezTo>
                    <a:cubicBezTo>
                      <a:pt x="99" y="40"/>
                      <a:pt x="100" y="40"/>
                      <a:pt x="102" y="41"/>
                    </a:cubicBezTo>
                    <a:cubicBezTo>
                      <a:pt x="103" y="41"/>
                      <a:pt x="105" y="41"/>
                      <a:pt x="106" y="41"/>
                    </a:cubicBezTo>
                    <a:cubicBezTo>
                      <a:pt x="108" y="41"/>
                      <a:pt x="109" y="41"/>
                      <a:pt x="110" y="41"/>
                    </a:cubicBezTo>
                    <a:cubicBezTo>
                      <a:pt x="110" y="46"/>
                      <a:pt x="110" y="46"/>
                      <a:pt x="110" y="46"/>
                    </a:cubicBezTo>
                    <a:cubicBezTo>
                      <a:pt x="109" y="46"/>
                      <a:pt x="108" y="46"/>
                      <a:pt x="106" y="46"/>
                    </a:cubicBezTo>
                    <a:cubicBezTo>
                      <a:pt x="104" y="46"/>
                      <a:pt x="103" y="46"/>
                      <a:pt x="101" y="45"/>
                    </a:cubicBezTo>
                    <a:cubicBezTo>
                      <a:pt x="100" y="45"/>
                      <a:pt x="99" y="45"/>
                      <a:pt x="97" y="44"/>
                    </a:cubicBezTo>
                    <a:cubicBezTo>
                      <a:pt x="92" y="50"/>
                      <a:pt x="86" y="55"/>
                      <a:pt x="79" y="59"/>
                    </a:cubicBezTo>
                    <a:cubicBezTo>
                      <a:pt x="75" y="61"/>
                      <a:pt x="70" y="62"/>
                      <a:pt x="65" y="63"/>
                    </a:cubicBezTo>
                    <a:cubicBezTo>
                      <a:pt x="65" y="58"/>
                      <a:pt x="65" y="58"/>
                      <a:pt x="65" y="58"/>
                    </a:cubicBezTo>
                    <a:close/>
                    <a:moveTo>
                      <a:pt x="110" y="2"/>
                    </a:moveTo>
                    <a:cubicBezTo>
                      <a:pt x="109" y="1"/>
                      <a:pt x="108" y="1"/>
                      <a:pt x="107" y="1"/>
                    </a:cubicBezTo>
                    <a:cubicBezTo>
                      <a:pt x="107" y="1"/>
                      <a:pt x="107" y="1"/>
                      <a:pt x="107" y="1"/>
                    </a:cubicBezTo>
                    <a:cubicBezTo>
                      <a:pt x="65" y="1"/>
                      <a:pt x="65" y="1"/>
                      <a:pt x="65" y="1"/>
                    </a:cubicBezTo>
                    <a:cubicBezTo>
                      <a:pt x="65" y="0"/>
                      <a:pt x="65" y="0"/>
                      <a:pt x="65" y="0"/>
                    </a:cubicBezTo>
                    <a:cubicBezTo>
                      <a:pt x="110" y="0"/>
                      <a:pt x="110" y="0"/>
                      <a:pt x="110" y="0"/>
                    </a:cubicBezTo>
                    <a:cubicBezTo>
                      <a:pt x="110" y="2"/>
                      <a:pt x="110" y="2"/>
                      <a:pt x="110" y="2"/>
                    </a:cubicBezTo>
                    <a:close/>
                    <a:moveTo>
                      <a:pt x="110" y="7"/>
                    </a:moveTo>
                    <a:cubicBezTo>
                      <a:pt x="110" y="12"/>
                      <a:pt x="110" y="12"/>
                      <a:pt x="110" y="12"/>
                    </a:cubicBezTo>
                    <a:cubicBezTo>
                      <a:pt x="110" y="12"/>
                      <a:pt x="110" y="12"/>
                      <a:pt x="110" y="12"/>
                    </a:cubicBezTo>
                    <a:cubicBezTo>
                      <a:pt x="110" y="15"/>
                      <a:pt x="110" y="19"/>
                      <a:pt x="109" y="22"/>
                    </a:cubicBezTo>
                    <a:cubicBezTo>
                      <a:pt x="108" y="25"/>
                      <a:pt x="107" y="28"/>
                      <a:pt x="106" y="31"/>
                    </a:cubicBezTo>
                    <a:cubicBezTo>
                      <a:pt x="106" y="31"/>
                      <a:pt x="106" y="31"/>
                      <a:pt x="106" y="31"/>
                    </a:cubicBezTo>
                    <a:cubicBezTo>
                      <a:pt x="108" y="31"/>
                      <a:pt x="109" y="31"/>
                      <a:pt x="110" y="31"/>
                    </a:cubicBezTo>
                    <a:cubicBezTo>
                      <a:pt x="110" y="36"/>
                      <a:pt x="110" y="36"/>
                      <a:pt x="110" y="36"/>
                    </a:cubicBezTo>
                    <a:cubicBezTo>
                      <a:pt x="109" y="36"/>
                      <a:pt x="108" y="36"/>
                      <a:pt x="106" y="36"/>
                    </a:cubicBezTo>
                    <a:cubicBezTo>
                      <a:pt x="105" y="36"/>
                      <a:pt x="105" y="36"/>
                      <a:pt x="104" y="36"/>
                    </a:cubicBezTo>
                    <a:cubicBezTo>
                      <a:pt x="103" y="36"/>
                      <a:pt x="102" y="36"/>
                      <a:pt x="101" y="35"/>
                    </a:cubicBezTo>
                    <a:cubicBezTo>
                      <a:pt x="100" y="35"/>
                      <a:pt x="99" y="34"/>
                      <a:pt x="100" y="32"/>
                    </a:cubicBezTo>
                    <a:cubicBezTo>
                      <a:pt x="100" y="32"/>
                      <a:pt x="100" y="32"/>
                      <a:pt x="100" y="32"/>
                    </a:cubicBezTo>
                    <a:cubicBezTo>
                      <a:pt x="100" y="32"/>
                      <a:pt x="100" y="32"/>
                      <a:pt x="100" y="32"/>
                    </a:cubicBezTo>
                    <a:cubicBezTo>
                      <a:pt x="102" y="28"/>
                      <a:pt x="103" y="25"/>
                      <a:pt x="104" y="21"/>
                    </a:cubicBezTo>
                    <a:cubicBezTo>
                      <a:pt x="105" y="17"/>
                      <a:pt x="106" y="13"/>
                      <a:pt x="106" y="9"/>
                    </a:cubicBezTo>
                    <a:cubicBezTo>
                      <a:pt x="106" y="9"/>
                      <a:pt x="106" y="8"/>
                      <a:pt x="106" y="8"/>
                    </a:cubicBezTo>
                    <a:cubicBezTo>
                      <a:pt x="106" y="7"/>
                      <a:pt x="107" y="6"/>
                      <a:pt x="108" y="6"/>
                    </a:cubicBezTo>
                    <a:cubicBezTo>
                      <a:pt x="108" y="6"/>
                      <a:pt x="108" y="6"/>
                      <a:pt x="108" y="6"/>
                    </a:cubicBezTo>
                    <a:cubicBezTo>
                      <a:pt x="108" y="6"/>
                      <a:pt x="108" y="6"/>
                      <a:pt x="108" y="6"/>
                    </a:cubicBezTo>
                    <a:cubicBezTo>
                      <a:pt x="109" y="6"/>
                      <a:pt x="110" y="7"/>
                      <a:pt x="110" y="7"/>
                    </a:cubicBezTo>
                    <a:close/>
                    <a:moveTo>
                      <a:pt x="55" y="59"/>
                    </a:moveTo>
                    <a:cubicBezTo>
                      <a:pt x="59" y="59"/>
                      <a:pt x="62" y="59"/>
                      <a:pt x="65" y="58"/>
                    </a:cubicBezTo>
                    <a:cubicBezTo>
                      <a:pt x="65" y="63"/>
                      <a:pt x="65" y="63"/>
                      <a:pt x="65" y="63"/>
                    </a:cubicBezTo>
                    <a:cubicBezTo>
                      <a:pt x="62" y="64"/>
                      <a:pt x="59" y="64"/>
                      <a:pt x="55" y="64"/>
                    </a:cubicBezTo>
                    <a:cubicBezTo>
                      <a:pt x="40" y="64"/>
                      <a:pt x="26" y="58"/>
                      <a:pt x="16" y="48"/>
                    </a:cubicBezTo>
                    <a:cubicBezTo>
                      <a:pt x="6" y="38"/>
                      <a:pt x="0" y="24"/>
                      <a:pt x="0" y="9"/>
                    </a:cubicBezTo>
                    <a:cubicBezTo>
                      <a:pt x="0" y="7"/>
                      <a:pt x="0" y="5"/>
                      <a:pt x="0" y="3"/>
                    </a:cubicBezTo>
                    <a:cubicBezTo>
                      <a:pt x="0" y="2"/>
                      <a:pt x="0" y="1"/>
                      <a:pt x="0" y="0"/>
                    </a:cubicBezTo>
                    <a:cubicBezTo>
                      <a:pt x="65" y="0"/>
                      <a:pt x="65" y="0"/>
                      <a:pt x="65" y="0"/>
                    </a:cubicBezTo>
                    <a:cubicBezTo>
                      <a:pt x="65" y="1"/>
                      <a:pt x="65" y="1"/>
                      <a:pt x="65" y="1"/>
                    </a:cubicBezTo>
                    <a:cubicBezTo>
                      <a:pt x="5" y="1"/>
                      <a:pt x="5" y="1"/>
                      <a:pt x="5" y="1"/>
                    </a:cubicBezTo>
                    <a:cubicBezTo>
                      <a:pt x="5" y="2"/>
                      <a:pt x="5" y="3"/>
                      <a:pt x="5" y="4"/>
                    </a:cubicBezTo>
                    <a:cubicBezTo>
                      <a:pt x="4" y="5"/>
                      <a:pt x="4" y="7"/>
                      <a:pt x="4" y="9"/>
                    </a:cubicBezTo>
                    <a:cubicBezTo>
                      <a:pt x="4" y="23"/>
                      <a:pt x="10" y="35"/>
                      <a:pt x="19" y="45"/>
                    </a:cubicBezTo>
                    <a:cubicBezTo>
                      <a:pt x="28" y="54"/>
                      <a:pt x="41" y="59"/>
                      <a:pt x="55"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5" name="Freeform 310"/>
              <p:cNvSpPr>
                <a:spLocks noEditPoints="1"/>
              </p:cNvSpPr>
              <p:nvPr/>
            </p:nvSpPr>
            <p:spPr bwMode="auto">
              <a:xfrm>
                <a:off x="7807336" y="149227"/>
                <a:ext cx="269876" cy="31751"/>
              </a:xfrm>
              <a:custGeom>
                <a:avLst/>
                <a:gdLst>
                  <a:gd name="T0" fmla="*/ 59 w 119"/>
                  <a:gd name="T1" fmla="*/ 0 h 14"/>
                  <a:gd name="T2" fmla="*/ 116 w 119"/>
                  <a:gd name="T3" fmla="*/ 0 h 14"/>
                  <a:gd name="T4" fmla="*/ 119 w 119"/>
                  <a:gd name="T5" fmla="*/ 2 h 14"/>
                  <a:gd name="T6" fmla="*/ 119 w 119"/>
                  <a:gd name="T7" fmla="*/ 12 h 14"/>
                  <a:gd name="T8" fmla="*/ 116 w 119"/>
                  <a:gd name="T9" fmla="*/ 14 h 14"/>
                  <a:gd name="T10" fmla="*/ 59 w 119"/>
                  <a:gd name="T11" fmla="*/ 14 h 14"/>
                  <a:gd name="T12" fmla="*/ 59 w 119"/>
                  <a:gd name="T13" fmla="*/ 9 h 14"/>
                  <a:gd name="T14" fmla="*/ 114 w 119"/>
                  <a:gd name="T15" fmla="*/ 9 h 14"/>
                  <a:gd name="T16" fmla="*/ 114 w 119"/>
                  <a:gd name="T17" fmla="*/ 5 h 14"/>
                  <a:gd name="T18" fmla="*/ 59 w 119"/>
                  <a:gd name="T19" fmla="*/ 5 h 14"/>
                  <a:gd name="T20" fmla="*/ 59 w 119"/>
                  <a:gd name="T21" fmla="*/ 0 h 14"/>
                  <a:gd name="T22" fmla="*/ 2 w 119"/>
                  <a:gd name="T23" fmla="*/ 0 h 14"/>
                  <a:gd name="T24" fmla="*/ 59 w 119"/>
                  <a:gd name="T25" fmla="*/ 0 h 14"/>
                  <a:gd name="T26" fmla="*/ 59 w 119"/>
                  <a:gd name="T27" fmla="*/ 5 h 14"/>
                  <a:gd name="T28" fmla="*/ 4 w 119"/>
                  <a:gd name="T29" fmla="*/ 5 h 14"/>
                  <a:gd name="T30" fmla="*/ 4 w 119"/>
                  <a:gd name="T31" fmla="*/ 9 h 14"/>
                  <a:gd name="T32" fmla="*/ 59 w 119"/>
                  <a:gd name="T33" fmla="*/ 9 h 14"/>
                  <a:gd name="T34" fmla="*/ 59 w 119"/>
                  <a:gd name="T35" fmla="*/ 14 h 14"/>
                  <a:gd name="T36" fmla="*/ 2 w 119"/>
                  <a:gd name="T37" fmla="*/ 14 h 14"/>
                  <a:gd name="T38" fmla="*/ 0 w 119"/>
                  <a:gd name="T39" fmla="*/ 12 h 14"/>
                  <a:gd name="T40" fmla="*/ 0 w 119"/>
                  <a:gd name="T41" fmla="*/ 2 h 14"/>
                  <a:gd name="T42" fmla="*/ 2 w 119"/>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9" h="14">
                    <a:moveTo>
                      <a:pt x="59" y="0"/>
                    </a:moveTo>
                    <a:cubicBezTo>
                      <a:pt x="116" y="0"/>
                      <a:pt x="116" y="0"/>
                      <a:pt x="116" y="0"/>
                    </a:cubicBezTo>
                    <a:cubicBezTo>
                      <a:pt x="118" y="0"/>
                      <a:pt x="119" y="1"/>
                      <a:pt x="119" y="2"/>
                    </a:cubicBezTo>
                    <a:cubicBezTo>
                      <a:pt x="119" y="12"/>
                      <a:pt x="119" y="12"/>
                      <a:pt x="119" y="12"/>
                    </a:cubicBezTo>
                    <a:cubicBezTo>
                      <a:pt x="119" y="13"/>
                      <a:pt x="118" y="14"/>
                      <a:pt x="116" y="14"/>
                    </a:cubicBezTo>
                    <a:cubicBezTo>
                      <a:pt x="59" y="14"/>
                      <a:pt x="59" y="14"/>
                      <a:pt x="59" y="14"/>
                    </a:cubicBezTo>
                    <a:cubicBezTo>
                      <a:pt x="59" y="9"/>
                      <a:pt x="59" y="9"/>
                      <a:pt x="59" y="9"/>
                    </a:cubicBezTo>
                    <a:cubicBezTo>
                      <a:pt x="114" y="9"/>
                      <a:pt x="114" y="9"/>
                      <a:pt x="114" y="9"/>
                    </a:cubicBezTo>
                    <a:cubicBezTo>
                      <a:pt x="114" y="5"/>
                      <a:pt x="114" y="5"/>
                      <a:pt x="114" y="5"/>
                    </a:cubicBezTo>
                    <a:cubicBezTo>
                      <a:pt x="59" y="5"/>
                      <a:pt x="59" y="5"/>
                      <a:pt x="59" y="5"/>
                    </a:cubicBezTo>
                    <a:lnTo>
                      <a:pt x="59" y="0"/>
                    </a:lnTo>
                    <a:close/>
                    <a:moveTo>
                      <a:pt x="2" y="0"/>
                    </a:moveTo>
                    <a:cubicBezTo>
                      <a:pt x="59" y="0"/>
                      <a:pt x="59" y="0"/>
                      <a:pt x="59" y="0"/>
                    </a:cubicBezTo>
                    <a:cubicBezTo>
                      <a:pt x="59" y="5"/>
                      <a:pt x="59" y="5"/>
                      <a:pt x="59" y="5"/>
                    </a:cubicBezTo>
                    <a:cubicBezTo>
                      <a:pt x="4" y="5"/>
                      <a:pt x="4" y="5"/>
                      <a:pt x="4" y="5"/>
                    </a:cubicBezTo>
                    <a:cubicBezTo>
                      <a:pt x="4" y="9"/>
                      <a:pt x="4" y="9"/>
                      <a:pt x="4" y="9"/>
                    </a:cubicBezTo>
                    <a:cubicBezTo>
                      <a:pt x="59" y="9"/>
                      <a:pt x="59" y="9"/>
                      <a:pt x="59" y="9"/>
                    </a:cubicBezTo>
                    <a:cubicBezTo>
                      <a:pt x="59" y="14"/>
                      <a:pt x="59" y="14"/>
                      <a:pt x="59" y="14"/>
                    </a:cubicBezTo>
                    <a:cubicBezTo>
                      <a:pt x="2" y="14"/>
                      <a:pt x="2" y="14"/>
                      <a:pt x="2" y="14"/>
                    </a:cubicBezTo>
                    <a:cubicBezTo>
                      <a:pt x="1" y="14"/>
                      <a:pt x="0" y="13"/>
                      <a:pt x="0" y="12"/>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6" name="Freeform 311"/>
              <p:cNvSpPr>
                <a:spLocks noEditPoints="1"/>
              </p:cNvSpPr>
              <p:nvPr/>
            </p:nvSpPr>
            <p:spPr bwMode="auto">
              <a:xfrm>
                <a:off x="10207640" y="185740"/>
                <a:ext cx="244475" cy="219076"/>
              </a:xfrm>
              <a:custGeom>
                <a:avLst/>
                <a:gdLst>
                  <a:gd name="T0" fmla="*/ 58 w 108"/>
                  <a:gd name="T1" fmla="*/ 88 h 97"/>
                  <a:gd name="T2" fmla="*/ 68 w 108"/>
                  <a:gd name="T3" fmla="*/ 91 h 97"/>
                  <a:gd name="T4" fmla="*/ 71 w 108"/>
                  <a:gd name="T5" fmla="*/ 92 h 97"/>
                  <a:gd name="T6" fmla="*/ 81 w 108"/>
                  <a:gd name="T7" fmla="*/ 90 h 97"/>
                  <a:gd name="T8" fmla="*/ 88 w 108"/>
                  <a:gd name="T9" fmla="*/ 82 h 97"/>
                  <a:gd name="T10" fmla="*/ 99 w 108"/>
                  <a:gd name="T11" fmla="*/ 62 h 97"/>
                  <a:gd name="T12" fmla="*/ 103 w 108"/>
                  <a:gd name="T13" fmla="*/ 43 h 97"/>
                  <a:gd name="T14" fmla="*/ 103 w 108"/>
                  <a:gd name="T15" fmla="*/ 36 h 97"/>
                  <a:gd name="T16" fmla="*/ 100 w 108"/>
                  <a:gd name="T17" fmla="*/ 21 h 97"/>
                  <a:gd name="T18" fmla="*/ 93 w 108"/>
                  <a:gd name="T19" fmla="*/ 12 h 97"/>
                  <a:gd name="T20" fmla="*/ 78 w 108"/>
                  <a:gd name="T21" fmla="*/ 6 h 97"/>
                  <a:gd name="T22" fmla="*/ 55 w 108"/>
                  <a:gd name="T23" fmla="*/ 11 h 97"/>
                  <a:gd name="T24" fmla="*/ 62 w 108"/>
                  <a:gd name="T25" fmla="*/ 3 h 97"/>
                  <a:gd name="T26" fmla="*/ 95 w 108"/>
                  <a:gd name="T27" fmla="*/ 8 h 97"/>
                  <a:gd name="T28" fmla="*/ 104 w 108"/>
                  <a:gd name="T29" fmla="*/ 19 h 97"/>
                  <a:gd name="T30" fmla="*/ 108 w 108"/>
                  <a:gd name="T31" fmla="*/ 36 h 97"/>
                  <a:gd name="T32" fmla="*/ 108 w 108"/>
                  <a:gd name="T33" fmla="*/ 42 h 97"/>
                  <a:gd name="T34" fmla="*/ 106 w 108"/>
                  <a:gd name="T35" fmla="*/ 55 h 97"/>
                  <a:gd name="T36" fmla="*/ 92 w 108"/>
                  <a:gd name="T37" fmla="*/ 85 h 97"/>
                  <a:gd name="T38" fmla="*/ 85 w 108"/>
                  <a:gd name="T39" fmla="*/ 93 h 97"/>
                  <a:gd name="T40" fmla="*/ 82 w 108"/>
                  <a:gd name="T41" fmla="*/ 95 h 97"/>
                  <a:gd name="T42" fmla="*/ 69 w 108"/>
                  <a:gd name="T43" fmla="*/ 96 h 97"/>
                  <a:gd name="T44" fmla="*/ 60 w 108"/>
                  <a:gd name="T45" fmla="*/ 93 h 97"/>
                  <a:gd name="T46" fmla="*/ 54 w 108"/>
                  <a:gd name="T47" fmla="*/ 92 h 97"/>
                  <a:gd name="T48" fmla="*/ 38 w 108"/>
                  <a:gd name="T49" fmla="*/ 92 h 97"/>
                  <a:gd name="T50" fmla="*/ 43 w 108"/>
                  <a:gd name="T51" fmla="*/ 90 h 97"/>
                  <a:gd name="T52" fmla="*/ 50 w 108"/>
                  <a:gd name="T53" fmla="*/ 88 h 97"/>
                  <a:gd name="T54" fmla="*/ 48 w 108"/>
                  <a:gd name="T55" fmla="*/ 93 h 97"/>
                  <a:gd name="T56" fmla="*/ 39 w 108"/>
                  <a:gd name="T57" fmla="*/ 96 h 97"/>
                  <a:gd name="T58" fmla="*/ 29 w 108"/>
                  <a:gd name="T59" fmla="*/ 94 h 97"/>
                  <a:gd name="T60" fmla="*/ 53 w 108"/>
                  <a:gd name="T61" fmla="*/ 11 h 97"/>
                  <a:gd name="T62" fmla="*/ 30 w 108"/>
                  <a:gd name="T63" fmla="*/ 6 h 97"/>
                  <a:gd name="T64" fmla="*/ 47 w 108"/>
                  <a:gd name="T65" fmla="*/ 3 h 97"/>
                  <a:gd name="T66" fmla="*/ 28 w 108"/>
                  <a:gd name="T67" fmla="*/ 91 h 97"/>
                  <a:gd name="T68" fmla="*/ 29 w 108"/>
                  <a:gd name="T69" fmla="*/ 96 h 97"/>
                  <a:gd name="T70" fmla="*/ 28 w 108"/>
                  <a:gd name="T71" fmla="*/ 1 h 97"/>
                  <a:gd name="T72" fmla="*/ 17 w 108"/>
                  <a:gd name="T73" fmla="*/ 77 h 97"/>
                  <a:gd name="T74" fmla="*/ 23 w 108"/>
                  <a:gd name="T75" fmla="*/ 86 h 97"/>
                  <a:gd name="T76" fmla="*/ 28 w 108"/>
                  <a:gd name="T77" fmla="*/ 91 h 97"/>
                  <a:gd name="T78" fmla="*/ 25 w 108"/>
                  <a:gd name="T79" fmla="*/ 94 h 97"/>
                  <a:gd name="T80" fmla="*/ 17 w 108"/>
                  <a:gd name="T81" fmla="*/ 77 h 97"/>
                  <a:gd name="T82" fmla="*/ 17 w 108"/>
                  <a:gd name="T83" fmla="*/ 5 h 97"/>
                  <a:gd name="T84" fmla="*/ 28 w 108"/>
                  <a:gd name="T85" fmla="*/ 91 h 97"/>
                  <a:gd name="T86" fmla="*/ 9 w 108"/>
                  <a:gd name="T87" fmla="*/ 21 h 97"/>
                  <a:gd name="T88" fmla="*/ 5 w 108"/>
                  <a:gd name="T89" fmla="*/ 37 h 97"/>
                  <a:gd name="T90" fmla="*/ 5 w 108"/>
                  <a:gd name="T91" fmla="*/ 43 h 97"/>
                  <a:gd name="T92" fmla="*/ 14 w 108"/>
                  <a:gd name="T93" fmla="*/ 72 h 97"/>
                  <a:gd name="T94" fmla="*/ 16 w 108"/>
                  <a:gd name="T95" fmla="*/ 85 h 97"/>
                  <a:gd name="T96" fmla="*/ 2 w 108"/>
                  <a:gd name="T97" fmla="*/ 55 h 97"/>
                  <a:gd name="T98" fmla="*/ 0 w 108"/>
                  <a:gd name="T99" fmla="*/ 42 h 97"/>
                  <a:gd name="T100" fmla="*/ 0 w 108"/>
                  <a:gd name="T101" fmla="*/ 36 h 97"/>
                  <a:gd name="T102" fmla="*/ 1 w 108"/>
                  <a:gd name="T103" fmla="*/ 30 h 97"/>
                  <a:gd name="T104" fmla="*/ 14 w 108"/>
                  <a:gd name="T105" fmla="*/ 8 h 97"/>
                  <a:gd name="T106" fmla="*/ 15 w 108"/>
                  <a:gd name="T107" fmla="*/ 1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97">
                    <a:moveTo>
                      <a:pt x="54" y="88"/>
                    </a:moveTo>
                    <a:cubicBezTo>
                      <a:pt x="54" y="88"/>
                      <a:pt x="54" y="88"/>
                      <a:pt x="54" y="88"/>
                    </a:cubicBezTo>
                    <a:cubicBezTo>
                      <a:pt x="54" y="88"/>
                      <a:pt x="54" y="88"/>
                      <a:pt x="54" y="88"/>
                    </a:cubicBezTo>
                    <a:cubicBezTo>
                      <a:pt x="54" y="88"/>
                      <a:pt x="55" y="88"/>
                      <a:pt x="55" y="88"/>
                    </a:cubicBezTo>
                    <a:cubicBezTo>
                      <a:pt x="56" y="88"/>
                      <a:pt x="57" y="88"/>
                      <a:pt x="58" y="88"/>
                    </a:cubicBezTo>
                    <a:cubicBezTo>
                      <a:pt x="59" y="88"/>
                      <a:pt x="60" y="88"/>
                      <a:pt x="61" y="89"/>
                    </a:cubicBezTo>
                    <a:cubicBezTo>
                      <a:pt x="61" y="89"/>
                      <a:pt x="61" y="89"/>
                      <a:pt x="61" y="89"/>
                    </a:cubicBezTo>
                    <a:cubicBezTo>
                      <a:pt x="62" y="89"/>
                      <a:pt x="63" y="89"/>
                      <a:pt x="63" y="89"/>
                    </a:cubicBezTo>
                    <a:cubicBezTo>
                      <a:pt x="64" y="89"/>
                      <a:pt x="65" y="90"/>
                      <a:pt x="65" y="90"/>
                    </a:cubicBezTo>
                    <a:cubicBezTo>
                      <a:pt x="66" y="90"/>
                      <a:pt x="67" y="91"/>
                      <a:pt x="68" y="91"/>
                    </a:cubicBezTo>
                    <a:cubicBezTo>
                      <a:pt x="68" y="91"/>
                      <a:pt x="69" y="91"/>
                      <a:pt x="70" y="92"/>
                    </a:cubicBezTo>
                    <a:cubicBezTo>
                      <a:pt x="70" y="92"/>
                      <a:pt x="70" y="92"/>
                      <a:pt x="70" y="92"/>
                    </a:cubicBezTo>
                    <a:cubicBezTo>
                      <a:pt x="70" y="92"/>
                      <a:pt x="70" y="92"/>
                      <a:pt x="70" y="92"/>
                    </a:cubicBezTo>
                    <a:cubicBezTo>
                      <a:pt x="71" y="92"/>
                      <a:pt x="71" y="92"/>
                      <a:pt x="71" y="92"/>
                    </a:cubicBezTo>
                    <a:cubicBezTo>
                      <a:pt x="71" y="92"/>
                      <a:pt x="71" y="92"/>
                      <a:pt x="71" y="92"/>
                    </a:cubicBezTo>
                    <a:cubicBezTo>
                      <a:pt x="72" y="92"/>
                      <a:pt x="74" y="93"/>
                      <a:pt x="76" y="92"/>
                    </a:cubicBezTo>
                    <a:cubicBezTo>
                      <a:pt x="77" y="92"/>
                      <a:pt x="78" y="92"/>
                      <a:pt x="80" y="91"/>
                    </a:cubicBezTo>
                    <a:cubicBezTo>
                      <a:pt x="80" y="91"/>
                      <a:pt x="80" y="91"/>
                      <a:pt x="80" y="91"/>
                    </a:cubicBezTo>
                    <a:cubicBezTo>
                      <a:pt x="80" y="91"/>
                      <a:pt x="80" y="91"/>
                      <a:pt x="80" y="91"/>
                    </a:cubicBezTo>
                    <a:cubicBezTo>
                      <a:pt x="80" y="90"/>
                      <a:pt x="81" y="90"/>
                      <a:pt x="81" y="90"/>
                    </a:cubicBezTo>
                    <a:cubicBezTo>
                      <a:pt x="81" y="90"/>
                      <a:pt x="81" y="90"/>
                      <a:pt x="81" y="90"/>
                    </a:cubicBezTo>
                    <a:cubicBezTo>
                      <a:pt x="81" y="90"/>
                      <a:pt x="81" y="90"/>
                      <a:pt x="82" y="89"/>
                    </a:cubicBezTo>
                    <a:cubicBezTo>
                      <a:pt x="82" y="89"/>
                      <a:pt x="82" y="89"/>
                      <a:pt x="82" y="89"/>
                    </a:cubicBezTo>
                    <a:cubicBezTo>
                      <a:pt x="83" y="88"/>
                      <a:pt x="84" y="87"/>
                      <a:pt x="85" y="86"/>
                    </a:cubicBezTo>
                    <a:cubicBezTo>
                      <a:pt x="86" y="85"/>
                      <a:pt x="87" y="84"/>
                      <a:pt x="88" y="82"/>
                    </a:cubicBezTo>
                    <a:cubicBezTo>
                      <a:pt x="88" y="82"/>
                      <a:pt x="88" y="82"/>
                      <a:pt x="88" y="82"/>
                    </a:cubicBezTo>
                    <a:cubicBezTo>
                      <a:pt x="88" y="82"/>
                      <a:pt x="88" y="82"/>
                      <a:pt x="88" y="82"/>
                    </a:cubicBezTo>
                    <a:cubicBezTo>
                      <a:pt x="89" y="82"/>
                      <a:pt x="89" y="82"/>
                      <a:pt x="89" y="82"/>
                    </a:cubicBezTo>
                    <a:cubicBezTo>
                      <a:pt x="91" y="79"/>
                      <a:pt x="93" y="76"/>
                      <a:pt x="95" y="72"/>
                    </a:cubicBezTo>
                    <a:cubicBezTo>
                      <a:pt x="96" y="69"/>
                      <a:pt x="98" y="66"/>
                      <a:pt x="99" y="62"/>
                    </a:cubicBezTo>
                    <a:cubicBezTo>
                      <a:pt x="100" y="59"/>
                      <a:pt x="101" y="57"/>
                      <a:pt x="102" y="54"/>
                    </a:cubicBezTo>
                    <a:cubicBezTo>
                      <a:pt x="102" y="54"/>
                      <a:pt x="102" y="54"/>
                      <a:pt x="102" y="54"/>
                    </a:cubicBezTo>
                    <a:cubicBezTo>
                      <a:pt x="102" y="51"/>
                      <a:pt x="103" y="48"/>
                      <a:pt x="103" y="46"/>
                    </a:cubicBezTo>
                    <a:cubicBezTo>
                      <a:pt x="103" y="45"/>
                      <a:pt x="103" y="45"/>
                      <a:pt x="103" y="45"/>
                    </a:cubicBezTo>
                    <a:cubicBezTo>
                      <a:pt x="103" y="43"/>
                      <a:pt x="103" y="43"/>
                      <a:pt x="103" y="43"/>
                    </a:cubicBezTo>
                    <a:cubicBezTo>
                      <a:pt x="103" y="42"/>
                      <a:pt x="103" y="42"/>
                      <a:pt x="103" y="42"/>
                    </a:cubicBezTo>
                    <a:cubicBezTo>
                      <a:pt x="103" y="37"/>
                      <a:pt x="103" y="37"/>
                      <a:pt x="103" y="37"/>
                    </a:cubicBezTo>
                    <a:cubicBezTo>
                      <a:pt x="103" y="37"/>
                      <a:pt x="103" y="37"/>
                      <a:pt x="103" y="37"/>
                    </a:cubicBezTo>
                    <a:cubicBezTo>
                      <a:pt x="103" y="37"/>
                      <a:pt x="103" y="37"/>
                      <a:pt x="103" y="37"/>
                    </a:cubicBezTo>
                    <a:cubicBezTo>
                      <a:pt x="103" y="36"/>
                      <a:pt x="103" y="36"/>
                      <a:pt x="103" y="36"/>
                    </a:cubicBezTo>
                    <a:cubicBezTo>
                      <a:pt x="103" y="36"/>
                      <a:pt x="103" y="36"/>
                      <a:pt x="103" y="36"/>
                    </a:cubicBezTo>
                    <a:cubicBezTo>
                      <a:pt x="103" y="36"/>
                      <a:pt x="103" y="36"/>
                      <a:pt x="103" y="36"/>
                    </a:cubicBezTo>
                    <a:cubicBezTo>
                      <a:pt x="103" y="36"/>
                      <a:pt x="103" y="35"/>
                      <a:pt x="103" y="34"/>
                    </a:cubicBezTo>
                    <a:cubicBezTo>
                      <a:pt x="103" y="33"/>
                      <a:pt x="103" y="32"/>
                      <a:pt x="103" y="31"/>
                    </a:cubicBezTo>
                    <a:cubicBezTo>
                      <a:pt x="102" y="27"/>
                      <a:pt x="101" y="24"/>
                      <a:pt x="100" y="21"/>
                    </a:cubicBezTo>
                    <a:cubicBezTo>
                      <a:pt x="100" y="21"/>
                      <a:pt x="100" y="21"/>
                      <a:pt x="100" y="21"/>
                    </a:cubicBezTo>
                    <a:cubicBezTo>
                      <a:pt x="100" y="21"/>
                      <a:pt x="100" y="21"/>
                      <a:pt x="100" y="21"/>
                    </a:cubicBezTo>
                    <a:cubicBezTo>
                      <a:pt x="98" y="18"/>
                      <a:pt x="96" y="16"/>
                      <a:pt x="94" y="13"/>
                    </a:cubicBezTo>
                    <a:cubicBezTo>
                      <a:pt x="94" y="13"/>
                      <a:pt x="94" y="13"/>
                      <a:pt x="94" y="13"/>
                    </a:cubicBezTo>
                    <a:cubicBezTo>
                      <a:pt x="93" y="13"/>
                      <a:pt x="93" y="12"/>
                      <a:pt x="93" y="12"/>
                    </a:cubicBezTo>
                    <a:cubicBezTo>
                      <a:pt x="92" y="12"/>
                      <a:pt x="92" y="12"/>
                      <a:pt x="92" y="11"/>
                    </a:cubicBezTo>
                    <a:cubicBezTo>
                      <a:pt x="92" y="11"/>
                      <a:pt x="92" y="11"/>
                      <a:pt x="92" y="11"/>
                    </a:cubicBezTo>
                    <a:cubicBezTo>
                      <a:pt x="92" y="11"/>
                      <a:pt x="92" y="11"/>
                      <a:pt x="92" y="11"/>
                    </a:cubicBezTo>
                    <a:cubicBezTo>
                      <a:pt x="90" y="10"/>
                      <a:pt x="88" y="8"/>
                      <a:pt x="85" y="8"/>
                    </a:cubicBezTo>
                    <a:cubicBezTo>
                      <a:pt x="83" y="7"/>
                      <a:pt x="81" y="6"/>
                      <a:pt x="78" y="6"/>
                    </a:cubicBezTo>
                    <a:cubicBezTo>
                      <a:pt x="78" y="6"/>
                      <a:pt x="78" y="6"/>
                      <a:pt x="78" y="6"/>
                    </a:cubicBezTo>
                    <a:cubicBezTo>
                      <a:pt x="75" y="5"/>
                      <a:pt x="73" y="5"/>
                      <a:pt x="71" y="6"/>
                    </a:cubicBezTo>
                    <a:cubicBezTo>
                      <a:pt x="68" y="6"/>
                      <a:pt x="66" y="7"/>
                      <a:pt x="63" y="8"/>
                    </a:cubicBezTo>
                    <a:cubicBezTo>
                      <a:pt x="62" y="8"/>
                      <a:pt x="61" y="8"/>
                      <a:pt x="60" y="9"/>
                    </a:cubicBezTo>
                    <a:cubicBezTo>
                      <a:pt x="57" y="10"/>
                      <a:pt x="55" y="11"/>
                      <a:pt x="55" y="11"/>
                    </a:cubicBezTo>
                    <a:cubicBezTo>
                      <a:pt x="55" y="11"/>
                      <a:pt x="54" y="11"/>
                      <a:pt x="54" y="11"/>
                    </a:cubicBezTo>
                    <a:cubicBezTo>
                      <a:pt x="54" y="6"/>
                      <a:pt x="54" y="6"/>
                      <a:pt x="54" y="6"/>
                    </a:cubicBezTo>
                    <a:cubicBezTo>
                      <a:pt x="54" y="6"/>
                      <a:pt x="54" y="6"/>
                      <a:pt x="54" y="6"/>
                    </a:cubicBezTo>
                    <a:cubicBezTo>
                      <a:pt x="55" y="5"/>
                      <a:pt x="57" y="5"/>
                      <a:pt x="58" y="4"/>
                    </a:cubicBezTo>
                    <a:cubicBezTo>
                      <a:pt x="59" y="4"/>
                      <a:pt x="61" y="3"/>
                      <a:pt x="62" y="3"/>
                    </a:cubicBezTo>
                    <a:cubicBezTo>
                      <a:pt x="64" y="2"/>
                      <a:pt x="67" y="1"/>
                      <a:pt x="70" y="1"/>
                    </a:cubicBezTo>
                    <a:cubicBezTo>
                      <a:pt x="73" y="0"/>
                      <a:pt x="76" y="0"/>
                      <a:pt x="79" y="1"/>
                    </a:cubicBezTo>
                    <a:cubicBezTo>
                      <a:pt x="79" y="1"/>
                      <a:pt x="79" y="1"/>
                      <a:pt x="79" y="1"/>
                    </a:cubicBezTo>
                    <a:cubicBezTo>
                      <a:pt x="82" y="1"/>
                      <a:pt x="84" y="2"/>
                      <a:pt x="87" y="3"/>
                    </a:cubicBezTo>
                    <a:cubicBezTo>
                      <a:pt x="90" y="4"/>
                      <a:pt x="92" y="6"/>
                      <a:pt x="95" y="8"/>
                    </a:cubicBezTo>
                    <a:cubicBezTo>
                      <a:pt x="95" y="8"/>
                      <a:pt x="95" y="8"/>
                      <a:pt x="96" y="9"/>
                    </a:cubicBezTo>
                    <a:cubicBezTo>
                      <a:pt x="96" y="9"/>
                      <a:pt x="97" y="9"/>
                      <a:pt x="97" y="10"/>
                    </a:cubicBezTo>
                    <a:cubicBezTo>
                      <a:pt x="97" y="10"/>
                      <a:pt x="97" y="10"/>
                      <a:pt x="97" y="10"/>
                    </a:cubicBezTo>
                    <a:cubicBezTo>
                      <a:pt x="100" y="13"/>
                      <a:pt x="102" y="16"/>
                      <a:pt x="104" y="19"/>
                    </a:cubicBezTo>
                    <a:cubicBezTo>
                      <a:pt x="104" y="19"/>
                      <a:pt x="104" y="19"/>
                      <a:pt x="104" y="19"/>
                    </a:cubicBezTo>
                    <a:cubicBezTo>
                      <a:pt x="106" y="23"/>
                      <a:pt x="107" y="26"/>
                      <a:pt x="107" y="30"/>
                    </a:cubicBezTo>
                    <a:cubicBezTo>
                      <a:pt x="108" y="31"/>
                      <a:pt x="108" y="33"/>
                      <a:pt x="108" y="34"/>
                    </a:cubicBezTo>
                    <a:cubicBezTo>
                      <a:pt x="108" y="34"/>
                      <a:pt x="108" y="35"/>
                      <a:pt x="108" y="36"/>
                    </a:cubicBezTo>
                    <a:cubicBezTo>
                      <a:pt x="108" y="36"/>
                      <a:pt x="108" y="36"/>
                      <a:pt x="108" y="36"/>
                    </a:cubicBezTo>
                    <a:cubicBezTo>
                      <a:pt x="108" y="36"/>
                      <a:pt x="108" y="36"/>
                      <a:pt x="108" y="36"/>
                    </a:cubicBezTo>
                    <a:cubicBezTo>
                      <a:pt x="108" y="36"/>
                      <a:pt x="108" y="36"/>
                      <a:pt x="108" y="36"/>
                    </a:cubicBezTo>
                    <a:cubicBezTo>
                      <a:pt x="108" y="36"/>
                      <a:pt x="108" y="36"/>
                      <a:pt x="108" y="37"/>
                    </a:cubicBezTo>
                    <a:cubicBezTo>
                      <a:pt x="108" y="42"/>
                      <a:pt x="108" y="42"/>
                      <a:pt x="108" y="42"/>
                    </a:cubicBezTo>
                    <a:cubicBezTo>
                      <a:pt x="108" y="42"/>
                      <a:pt x="108" y="42"/>
                      <a:pt x="108" y="42"/>
                    </a:cubicBezTo>
                    <a:cubicBezTo>
                      <a:pt x="108" y="42"/>
                      <a:pt x="108" y="42"/>
                      <a:pt x="108" y="42"/>
                    </a:cubicBezTo>
                    <a:cubicBezTo>
                      <a:pt x="108" y="44"/>
                      <a:pt x="108" y="44"/>
                      <a:pt x="108" y="44"/>
                    </a:cubicBezTo>
                    <a:cubicBezTo>
                      <a:pt x="108" y="46"/>
                      <a:pt x="108" y="46"/>
                      <a:pt x="108" y="46"/>
                    </a:cubicBezTo>
                    <a:cubicBezTo>
                      <a:pt x="108" y="46"/>
                      <a:pt x="108" y="46"/>
                      <a:pt x="108" y="46"/>
                    </a:cubicBezTo>
                    <a:cubicBezTo>
                      <a:pt x="108" y="49"/>
                      <a:pt x="107" y="52"/>
                      <a:pt x="106" y="55"/>
                    </a:cubicBezTo>
                    <a:cubicBezTo>
                      <a:pt x="106" y="55"/>
                      <a:pt x="106" y="55"/>
                      <a:pt x="106" y="55"/>
                    </a:cubicBezTo>
                    <a:cubicBezTo>
                      <a:pt x="106" y="55"/>
                      <a:pt x="106" y="55"/>
                      <a:pt x="106" y="55"/>
                    </a:cubicBezTo>
                    <a:cubicBezTo>
                      <a:pt x="106" y="58"/>
                      <a:pt x="105" y="61"/>
                      <a:pt x="104" y="64"/>
                    </a:cubicBezTo>
                    <a:cubicBezTo>
                      <a:pt x="102" y="67"/>
                      <a:pt x="101" y="71"/>
                      <a:pt x="99" y="75"/>
                    </a:cubicBezTo>
                    <a:cubicBezTo>
                      <a:pt x="97" y="78"/>
                      <a:pt x="95" y="82"/>
                      <a:pt x="92" y="85"/>
                    </a:cubicBezTo>
                    <a:cubicBezTo>
                      <a:pt x="92" y="85"/>
                      <a:pt x="92" y="85"/>
                      <a:pt x="92" y="85"/>
                    </a:cubicBezTo>
                    <a:cubicBezTo>
                      <a:pt x="92" y="85"/>
                      <a:pt x="92" y="85"/>
                      <a:pt x="92" y="85"/>
                    </a:cubicBezTo>
                    <a:cubicBezTo>
                      <a:pt x="92" y="85"/>
                      <a:pt x="92" y="85"/>
                      <a:pt x="92" y="85"/>
                    </a:cubicBezTo>
                    <a:cubicBezTo>
                      <a:pt x="92" y="85"/>
                      <a:pt x="92" y="85"/>
                      <a:pt x="92" y="85"/>
                    </a:cubicBezTo>
                    <a:cubicBezTo>
                      <a:pt x="91" y="87"/>
                      <a:pt x="90" y="88"/>
                      <a:pt x="88" y="89"/>
                    </a:cubicBezTo>
                    <a:cubicBezTo>
                      <a:pt x="87" y="91"/>
                      <a:pt x="86" y="92"/>
                      <a:pt x="85" y="93"/>
                    </a:cubicBezTo>
                    <a:cubicBezTo>
                      <a:pt x="84" y="93"/>
                      <a:pt x="84" y="93"/>
                      <a:pt x="84" y="93"/>
                    </a:cubicBezTo>
                    <a:cubicBezTo>
                      <a:pt x="84" y="93"/>
                      <a:pt x="84" y="94"/>
                      <a:pt x="83" y="94"/>
                    </a:cubicBezTo>
                    <a:cubicBezTo>
                      <a:pt x="83" y="94"/>
                      <a:pt x="83" y="94"/>
                      <a:pt x="83" y="94"/>
                    </a:cubicBezTo>
                    <a:cubicBezTo>
                      <a:pt x="83" y="94"/>
                      <a:pt x="83" y="94"/>
                      <a:pt x="83" y="94"/>
                    </a:cubicBezTo>
                    <a:cubicBezTo>
                      <a:pt x="83" y="94"/>
                      <a:pt x="83" y="94"/>
                      <a:pt x="82" y="95"/>
                    </a:cubicBezTo>
                    <a:cubicBezTo>
                      <a:pt x="80" y="96"/>
                      <a:pt x="78" y="97"/>
                      <a:pt x="76" y="97"/>
                    </a:cubicBezTo>
                    <a:cubicBezTo>
                      <a:pt x="74" y="97"/>
                      <a:pt x="71" y="97"/>
                      <a:pt x="69" y="96"/>
                    </a:cubicBezTo>
                    <a:cubicBezTo>
                      <a:pt x="69" y="96"/>
                      <a:pt x="69" y="96"/>
                      <a:pt x="69" y="96"/>
                    </a:cubicBezTo>
                    <a:cubicBezTo>
                      <a:pt x="69" y="96"/>
                      <a:pt x="69" y="96"/>
                      <a:pt x="69" y="96"/>
                    </a:cubicBezTo>
                    <a:cubicBezTo>
                      <a:pt x="69" y="96"/>
                      <a:pt x="69" y="96"/>
                      <a:pt x="69" y="96"/>
                    </a:cubicBezTo>
                    <a:cubicBezTo>
                      <a:pt x="68" y="96"/>
                      <a:pt x="67" y="96"/>
                      <a:pt x="66" y="95"/>
                    </a:cubicBezTo>
                    <a:cubicBezTo>
                      <a:pt x="65" y="95"/>
                      <a:pt x="64" y="95"/>
                      <a:pt x="63" y="94"/>
                    </a:cubicBezTo>
                    <a:cubicBezTo>
                      <a:pt x="63" y="94"/>
                      <a:pt x="62" y="94"/>
                      <a:pt x="62" y="94"/>
                    </a:cubicBezTo>
                    <a:cubicBezTo>
                      <a:pt x="61" y="94"/>
                      <a:pt x="61" y="93"/>
                      <a:pt x="60" y="93"/>
                    </a:cubicBezTo>
                    <a:cubicBezTo>
                      <a:pt x="60" y="93"/>
                      <a:pt x="60" y="93"/>
                      <a:pt x="60" y="93"/>
                    </a:cubicBezTo>
                    <a:cubicBezTo>
                      <a:pt x="59" y="93"/>
                      <a:pt x="58" y="93"/>
                      <a:pt x="57" y="93"/>
                    </a:cubicBezTo>
                    <a:cubicBezTo>
                      <a:pt x="56" y="92"/>
                      <a:pt x="55" y="92"/>
                      <a:pt x="55" y="92"/>
                    </a:cubicBezTo>
                    <a:cubicBezTo>
                      <a:pt x="54" y="92"/>
                      <a:pt x="54" y="92"/>
                      <a:pt x="54" y="92"/>
                    </a:cubicBezTo>
                    <a:cubicBezTo>
                      <a:pt x="54" y="92"/>
                      <a:pt x="54" y="92"/>
                      <a:pt x="54" y="92"/>
                    </a:cubicBezTo>
                    <a:cubicBezTo>
                      <a:pt x="54" y="92"/>
                      <a:pt x="54" y="92"/>
                      <a:pt x="54" y="92"/>
                    </a:cubicBezTo>
                    <a:lnTo>
                      <a:pt x="54" y="88"/>
                    </a:lnTo>
                    <a:close/>
                    <a:moveTo>
                      <a:pt x="29" y="91"/>
                    </a:moveTo>
                    <a:cubicBezTo>
                      <a:pt x="30" y="92"/>
                      <a:pt x="31" y="92"/>
                      <a:pt x="33" y="92"/>
                    </a:cubicBezTo>
                    <a:cubicBezTo>
                      <a:pt x="34" y="93"/>
                      <a:pt x="36" y="92"/>
                      <a:pt x="38" y="92"/>
                    </a:cubicBezTo>
                    <a:cubicBezTo>
                      <a:pt x="38" y="92"/>
                      <a:pt x="38" y="92"/>
                      <a:pt x="38" y="92"/>
                    </a:cubicBezTo>
                    <a:cubicBezTo>
                      <a:pt x="38" y="92"/>
                      <a:pt x="38" y="92"/>
                      <a:pt x="38" y="92"/>
                    </a:cubicBezTo>
                    <a:cubicBezTo>
                      <a:pt x="38" y="92"/>
                      <a:pt x="38" y="92"/>
                      <a:pt x="38" y="92"/>
                    </a:cubicBezTo>
                    <a:cubicBezTo>
                      <a:pt x="38" y="92"/>
                      <a:pt x="38" y="92"/>
                      <a:pt x="38" y="92"/>
                    </a:cubicBezTo>
                    <a:cubicBezTo>
                      <a:pt x="39" y="91"/>
                      <a:pt x="40" y="91"/>
                      <a:pt x="41" y="91"/>
                    </a:cubicBezTo>
                    <a:cubicBezTo>
                      <a:pt x="41" y="91"/>
                      <a:pt x="42" y="90"/>
                      <a:pt x="43" y="90"/>
                    </a:cubicBezTo>
                    <a:cubicBezTo>
                      <a:pt x="44" y="90"/>
                      <a:pt x="44" y="89"/>
                      <a:pt x="45" y="89"/>
                    </a:cubicBezTo>
                    <a:cubicBezTo>
                      <a:pt x="46" y="89"/>
                      <a:pt x="46" y="89"/>
                      <a:pt x="47" y="89"/>
                    </a:cubicBezTo>
                    <a:cubicBezTo>
                      <a:pt x="47" y="89"/>
                      <a:pt x="47" y="89"/>
                      <a:pt x="47" y="89"/>
                    </a:cubicBezTo>
                    <a:cubicBezTo>
                      <a:pt x="47" y="89"/>
                      <a:pt x="47" y="89"/>
                      <a:pt x="47" y="89"/>
                    </a:cubicBezTo>
                    <a:cubicBezTo>
                      <a:pt x="48" y="88"/>
                      <a:pt x="49" y="88"/>
                      <a:pt x="50" y="88"/>
                    </a:cubicBezTo>
                    <a:cubicBezTo>
                      <a:pt x="52" y="88"/>
                      <a:pt x="54" y="88"/>
                      <a:pt x="54" y="88"/>
                    </a:cubicBezTo>
                    <a:cubicBezTo>
                      <a:pt x="54" y="92"/>
                      <a:pt x="54" y="92"/>
                      <a:pt x="54" y="92"/>
                    </a:cubicBezTo>
                    <a:cubicBezTo>
                      <a:pt x="54" y="92"/>
                      <a:pt x="52" y="92"/>
                      <a:pt x="51" y="93"/>
                    </a:cubicBezTo>
                    <a:cubicBezTo>
                      <a:pt x="50" y="93"/>
                      <a:pt x="49" y="93"/>
                      <a:pt x="48" y="93"/>
                    </a:cubicBezTo>
                    <a:cubicBezTo>
                      <a:pt x="48" y="93"/>
                      <a:pt x="48" y="93"/>
                      <a:pt x="48" y="93"/>
                    </a:cubicBezTo>
                    <a:cubicBezTo>
                      <a:pt x="48" y="93"/>
                      <a:pt x="47" y="94"/>
                      <a:pt x="47" y="94"/>
                    </a:cubicBezTo>
                    <a:cubicBezTo>
                      <a:pt x="46" y="94"/>
                      <a:pt x="45" y="94"/>
                      <a:pt x="45" y="94"/>
                    </a:cubicBezTo>
                    <a:cubicBezTo>
                      <a:pt x="44" y="95"/>
                      <a:pt x="43" y="95"/>
                      <a:pt x="42" y="95"/>
                    </a:cubicBezTo>
                    <a:cubicBezTo>
                      <a:pt x="41" y="96"/>
                      <a:pt x="40" y="96"/>
                      <a:pt x="39" y="96"/>
                    </a:cubicBezTo>
                    <a:cubicBezTo>
                      <a:pt x="39" y="96"/>
                      <a:pt x="39" y="96"/>
                      <a:pt x="39" y="96"/>
                    </a:cubicBezTo>
                    <a:cubicBezTo>
                      <a:pt x="39" y="96"/>
                      <a:pt x="39" y="96"/>
                      <a:pt x="39" y="96"/>
                    </a:cubicBezTo>
                    <a:cubicBezTo>
                      <a:pt x="37" y="97"/>
                      <a:pt x="34" y="97"/>
                      <a:pt x="32" y="97"/>
                    </a:cubicBezTo>
                    <a:cubicBezTo>
                      <a:pt x="31" y="97"/>
                      <a:pt x="30" y="97"/>
                      <a:pt x="29" y="96"/>
                    </a:cubicBezTo>
                    <a:cubicBezTo>
                      <a:pt x="29" y="93"/>
                      <a:pt x="29" y="93"/>
                      <a:pt x="29" y="93"/>
                    </a:cubicBezTo>
                    <a:cubicBezTo>
                      <a:pt x="29" y="94"/>
                      <a:pt x="29" y="94"/>
                      <a:pt x="29" y="94"/>
                    </a:cubicBezTo>
                    <a:cubicBezTo>
                      <a:pt x="30" y="93"/>
                      <a:pt x="30" y="92"/>
                      <a:pt x="29" y="91"/>
                    </a:cubicBezTo>
                    <a:cubicBezTo>
                      <a:pt x="29" y="91"/>
                      <a:pt x="29" y="91"/>
                      <a:pt x="29" y="91"/>
                    </a:cubicBezTo>
                    <a:close/>
                    <a:moveTo>
                      <a:pt x="54" y="11"/>
                    </a:moveTo>
                    <a:cubicBezTo>
                      <a:pt x="54" y="11"/>
                      <a:pt x="54" y="11"/>
                      <a:pt x="53" y="11"/>
                    </a:cubicBezTo>
                    <a:cubicBezTo>
                      <a:pt x="53" y="11"/>
                      <a:pt x="53" y="11"/>
                      <a:pt x="53" y="11"/>
                    </a:cubicBezTo>
                    <a:cubicBezTo>
                      <a:pt x="53" y="11"/>
                      <a:pt x="53" y="11"/>
                      <a:pt x="53" y="11"/>
                    </a:cubicBezTo>
                    <a:cubicBezTo>
                      <a:pt x="53" y="10"/>
                      <a:pt x="51" y="10"/>
                      <a:pt x="49" y="9"/>
                    </a:cubicBezTo>
                    <a:cubicBezTo>
                      <a:pt x="47" y="8"/>
                      <a:pt x="46" y="8"/>
                      <a:pt x="45" y="8"/>
                    </a:cubicBezTo>
                    <a:cubicBezTo>
                      <a:pt x="42" y="7"/>
                      <a:pt x="40" y="6"/>
                      <a:pt x="38" y="6"/>
                    </a:cubicBezTo>
                    <a:cubicBezTo>
                      <a:pt x="35" y="5"/>
                      <a:pt x="33" y="5"/>
                      <a:pt x="30" y="6"/>
                    </a:cubicBezTo>
                    <a:cubicBezTo>
                      <a:pt x="30" y="6"/>
                      <a:pt x="29" y="6"/>
                      <a:pt x="29" y="6"/>
                    </a:cubicBezTo>
                    <a:cubicBezTo>
                      <a:pt x="29" y="1"/>
                      <a:pt x="29" y="1"/>
                      <a:pt x="29" y="1"/>
                    </a:cubicBezTo>
                    <a:cubicBezTo>
                      <a:pt x="29" y="1"/>
                      <a:pt x="29" y="1"/>
                      <a:pt x="29" y="1"/>
                    </a:cubicBezTo>
                    <a:cubicBezTo>
                      <a:pt x="32" y="0"/>
                      <a:pt x="35" y="0"/>
                      <a:pt x="38" y="1"/>
                    </a:cubicBezTo>
                    <a:cubicBezTo>
                      <a:pt x="41" y="1"/>
                      <a:pt x="44" y="2"/>
                      <a:pt x="47" y="3"/>
                    </a:cubicBezTo>
                    <a:cubicBezTo>
                      <a:pt x="47" y="3"/>
                      <a:pt x="49" y="4"/>
                      <a:pt x="50" y="4"/>
                    </a:cubicBezTo>
                    <a:cubicBezTo>
                      <a:pt x="52" y="5"/>
                      <a:pt x="53" y="5"/>
                      <a:pt x="54" y="6"/>
                    </a:cubicBezTo>
                    <a:lnTo>
                      <a:pt x="54" y="11"/>
                    </a:lnTo>
                    <a:close/>
                    <a:moveTo>
                      <a:pt x="28" y="91"/>
                    </a:moveTo>
                    <a:cubicBezTo>
                      <a:pt x="28" y="91"/>
                      <a:pt x="28" y="91"/>
                      <a:pt x="28" y="91"/>
                    </a:cubicBezTo>
                    <a:cubicBezTo>
                      <a:pt x="29" y="91"/>
                      <a:pt x="29" y="91"/>
                      <a:pt x="29" y="91"/>
                    </a:cubicBezTo>
                    <a:cubicBezTo>
                      <a:pt x="29" y="91"/>
                      <a:pt x="29" y="91"/>
                      <a:pt x="29" y="91"/>
                    </a:cubicBezTo>
                    <a:cubicBezTo>
                      <a:pt x="29" y="91"/>
                      <a:pt x="29" y="91"/>
                      <a:pt x="28" y="91"/>
                    </a:cubicBezTo>
                    <a:cubicBezTo>
                      <a:pt x="29" y="93"/>
                      <a:pt x="29" y="93"/>
                      <a:pt x="29" y="93"/>
                    </a:cubicBezTo>
                    <a:cubicBezTo>
                      <a:pt x="29" y="96"/>
                      <a:pt x="29" y="96"/>
                      <a:pt x="29" y="96"/>
                    </a:cubicBezTo>
                    <a:cubicBezTo>
                      <a:pt x="29" y="96"/>
                      <a:pt x="29" y="96"/>
                      <a:pt x="28" y="96"/>
                    </a:cubicBezTo>
                    <a:cubicBezTo>
                      <a:pt x="28" y="91"/>
                      <a:pt x="28" y="91"/>
                      <a:pt x="28" y="91"/>
                    </a:cubicBezTo>
                    <a:close/>
                    <a:moveTo>
                      <a:pt x="29" y="6"/>
                    </a:moveTo>
                    <a:cubicBezTo>
                      <a:pt x="28" y="6"/>
                      <a:pt x="28" y="6"/>
                      <a:pt x="28" y="6"/>
                    </a:cubicBezTo>
                    <a:cubicBezTo>
                      <a:pt x="28" y="1"/>
                      <a:pt x="28" y="1"/>
                      <a:pt x="28" y="1"/>
                    </a:cubicBezTo>
                    <a:cubicBezTo>
                      <a:pt x="29" y="1"/>
                      <a:pt x="29" y="1"/>
                      <a:pt x="29" y="1"/>
                    </a:cubicBezTo>
                    <a:cubicBezTo>
                      <a:pt x="29" y="6"/>
                      <a:pt x="29" y="6"/>
                      <a:pt x="29" y="6"/>
                    </a:cubicBezTo>
                    <a:close/>
                    <a:moveTo>
                      <a:pt x="28" y="91"/>
                    </a:moveTo>
                    <a:cubicBezTo>
                      <a:pt x="28" y="91"/>
                      <a:pt x="28" y="91"/>
                      <a:pt x="28" y="91"/>
                    </a:cubicBezTo>
                    <a:close/>
                    <a:moveTo>
                      <a:pt x="17" y="77"/>
                    </a:moveTo>
                    <a:cubicBezTo>
                      <a:pt x="18" y="79"/>
                      <a:pt x="19" y="80"/>
                      <a:pt x="20" y="82"/>
                    </a:cubicBezTo>
                    <a:cubicBezTo>
                      <a:pt x="20" y="82"/>
                      <a:pt x="20" y="82"/>
                      <a:pt x="20" y="82"/>
                    </a:cubicBezTo>
                    <a:cubicBezTo>
                      <a:pt x="20" y="82"/>
                      <a:pt x="20" y="82"/>
                      <a:pt x="20" y="82"/>
                    </a:cubicBezTo>
                    <a:cubicBezTo>
                      <a:pt x="20" y="82"/>
                      <a:pt x="20" y="82"/>
                      <a:pt x="20" y="82"/>
                    </a:cubicBezTo>
                    <a:cubicBezTo>
                      <a:pt x="21" y="84"/>
                      <a:pt x="22" y="85"/>
                      <a:pt x="23" y="86"/>
                    </a:cubicBezTo>
                    <a:cubicBezTo>
                      <a:pt x="23" y="86"/>
                      <a:pt x="23" y="86"/>
                      <a:pt x="23" y="86"/>
                    </a:cubicBezTo>
                    <a:cubicBezTo>
                      <a:pt x="24" y="87"/>
                      <a:pt x="25" y="89"/>
                      <a:pt x="27" y="89"/>
                    </a:cubicBezTo>
                    <a:cubicBezTo>
                      <a:pt x="27" y="90"/>
                      <a:pt x="27" y="90"/>
                      <a:pt x="27" y="90"/>
                    </a:cubicBezTo>
                    <a:cubicBezTo>
                      <a:pt x="28" y="90"/>
                      <a:pt x="28" y="90"/>
                      <a:pt x="28" y="90"/>
                    </a:cubicBezTo>
                    <a:cubicBezTo>
                      <a:pt x="28" y="90"/>
                      <a:pt x="28" y="90"/>
                      <a:pt x="28" y="91"/>
                    </a:cubicBezTo>
                    <a:cubicBezTo>
                      <a:pt x="28" y="91"/>
                      <a:pt x="28" y="91"/>
                      <a:pt x="28" y="91"/>
                    </a:cubicBezTo>
                    <a:cubicBezTo>
                      <a:pt x="28" y="96"/>
                      <a:pt x="28" y="96"/>
                      <a:pt x="28" y="96"/>
                    </a:cubicBezTo>
                    <a:cubicBezTo>
                      <a:pt x="28" y="96"/>
                      <a:pt x="27" y="95"/>
                      <a:pt x="26" y="95"/>
                    </a:cubicBezTo>
                    <a:cubicBezTo>
                      <a:pt x="25" y="94"/>
                      <a:pt x="25" y="94"/>
                      <a:pt x="25" y="94"/>
                    </a:cubicBezTo>
                    <a:cubicBezTo>
                      <a:pt x="25" y="94"/>
                      <a:pt x="25" y="94"/>
                      <a:pt x="25" y="94"/>
                    </a:cubicBezTo>
                    <a:cubicBezTo>
                      <a:pt x="24" y="94"/>
                      <a:pt x="24" y="93"/>
                      <a:pt x="24" y="93"/>
                    </a:cubicBezTo>
                    <a:cubicBezTo>
                      <a:pt x="22" y="92"/>
                      <a:pt x="21" y="91"/>
                      <a:pt x="20" y="90"/>
                    </a:cubicBezTo>
                    <a:cubicBezTo>
                      <a:pt x="20" y="89"/>
                      <a:pt x="20" y="89"/>
                      <a:pt x="20" y="89"/>
                    </a:cubicBezTo>
                    <a:cubicBezTo>
                      <a:pt x="19" y="88"/>
                      <a:pt x="18" y="87"/>
                      <a:pt x="17" y="86"/>
                    </a:cubicBezTo>
                    <a:cubicBezTo>
                      <a:pt x="17" y="77"/>
                      <a:pt x="17" y="77"/>
                      <a:pt x="17" y="77"/>
                    </a:cubicBezTo>
                    <a:close/>
                    <a:moveTo>
                      <a:pt x="28" y="6"/>
                    </a:moveTo>
                    <a:cubicBezTo>
                      <a:pt x="26" y="6"/>
                      <a:pt x="25" y="7"/>
                      <a:pt x="23" y="8"/>
                    </a:cubicBezTo>
                    <a:cubicBezTo>
                      <a:pt x="21" y="8"/>
                      <a:pt x="19" y="10"/>
                      <a:pt x="17" y="11"/>
                    </a:cubicBezTo>
                    <a:cubicBezTo>
                      <a:pt x="17" y="11"/>
                      <a:pt x="17" y="11"/>
                      <a:pt x="17" y="11"/>
                    </a:cubicBezTo>
                    <a:cubicBezTo>
                      <a:pt x="17" y="5"/>
                      <a:pt x="17" y="5"/>
                      <a:pt x="17" y="5"/>
                    </a:cubicBezTo>
                    <a:cubicBezTo>
                      <a:pt x="18" y="5"/>
                      <a:pt x="20" y="4"/>
                      <a:pt x="21" y="3"/>
                    </a:cubicBezTo>
                    <a:cubicBezTo>
                      <a:pt x="23" y="2"/>
                      <a:pt x="26" y="1"/>
                      <a:pt x="28" y="1"/>
                    </a:cubicBezTo>
                    <a:cubicBezTo>
                      <a:pt x="28" y="6"/>
                      <a:pt x="28" y="6"/>
                      <a:pt x="28" y="6"/>
                    </a:cubicBezTo>
                    <a:close/>
                    <a:moveTo>
                      <a:pt x="28" y="91"/>
                    </a:moveTo>
                    <a:cubicBezTo>
                      <a:pt x="28" y="91"/>
                      <a:pt x="28" y="91"/>
                      <a:pt x="28" y="91"/>
                    </a:cubicBezTo>
                    <a:cubicBezTo>
                      <a:pt x="28" y="91"/>
                      <a:pt x="28" y="91"/>
                      <a:pt x="28" y="91"/>
                    </a:cubicBezTo>
                    <a:close/>
                    <a:moveTo>
                      <a:pt x="17" y="11"/>
                    </a:moveTo>
                    <a:cubicBezTo>
                      <a:pt x="17" y="11"/>
                      <a:pt x="17" y="11"/>
                      <a:pt x="17" y="11"/>
                    </a:cubicBezTo>
                    <a:close/>
                    <a:moveTo>
                      <a:pt x="15" y="13"/>
                    </a:moveTo>
                    <a:cubicBezTo>
                      <a:pt x="12" y="16"/>
                      <a:pt x="10" y="18"/>
                      <a:pt x="9" y="21"/>
                    </a:cubicBezTo>
                    <a:cubicBezTo>
                      <a:pt x="7" y="24"/>
                      <a:pt x="6" y="27"/>
                      <a:pt x="6" y="31"/>
                    </a:cubicBezTo>
                    <a:cubicBezTo>
                      <a:pt x="5" y="32"/>
                      <a:pt x="5" y="33"/>
                      <a:pt x="5" y="35"/>
                    </a:cubicBezTo>
                    <a:cubicBezTo>
                      <a:pt x="5" y="36"/>
                      <a:pt x="5" y="36"/>
                      <a:pt x="5" y="36"/>
                    </a:cubicBezTo>
                    <a:cubicBezTo>
                      <a:pt x="5" y="36"/>
                      <a:pt x="5" y="36"/>
                      <a:pt x="5" y="37"/>
                    </a:cubicBezTo>
                    <a:cubicBezTo>
                      <a:pt x="5" y="37"/>
                      <a:pt x="5" y="37"/>
                      <a:pt x="5" y="37"/>
                    </a:cubicBezTo>
                    <a:cubicBezTo>
                      <a:pt x="5" y="37"/>
                      <a:pt x="5" y="37"/>
                      <a:pt x="5" y="37"/>
                    </a:cubicBezTo>
                    <a:cubicBezTo>
                      <a:pt x="5" y="37"/>
                      <a:pt x="5" y="37"/>
                      <a:pt x="5" y="37"/>
                    </a:cubicBezTo>
                    <a:cubicBezTo>
                      <a:pt x="5" y="37"/>
                      <a:pt x="5" y="37"/>
                      <a:pt x="5" y="37"/>
                    </a:cubicBezTo>
                    <a:cubicBezTo>
                      <a:pt x="5" y="42"/>
                      <a:pt x="5" y="42"/>
                      <a:pt x="5" y="42"/>
                    </a:cubicBezTo>
                    <a:cubicBezTo>
                      <a:pt x="5" y="43"/>
                      <a:pt x="5" y="43"/>
                      <a:pt x="5" y="43"/>
                    </a:cubicBezTo>
                    <a:cubicBezTo>
                      <a:pt x="5" y="46"/>
                      <a:pt x="5" y="46"/>
                      <a:pt x="5" y="46"/>
                    </a:cubicBezTo>
                    <a:cubicBezTo>
                      <a:pt x="5" y="46"/>
                      <a:pt x="5" y="46"/>
                      <a:pt x="5" y="46"/>
                    </a:cubicBezTo>
                    <a:cubicBezTo>
                      <a:pt x="5" y="48"/>
                      <a:pt x="6" y="51"/>
                      <a:pt x="7" y="54"/>
                    </a:cubicBezTo>
                    <a:cubicBezTo>
                      <a:pt x="7" y="57"/>
                      <a:pt x="8" y="59"/>
                      <a:pt x="9" y="62"/>
                    </a:cubicBezTo>
                    <a:cubicBezTo>
                      <a:pt x="10" y="66"/>
                      <a:pt x="12" y="69"/>
                      <a:pt x="14" y="72"/>
                    </a:cubicBezTo>
                    <a:cubicBezTo>
                      <a:pt x="15" y="74"/>
                      <a:pt x="16" y="76"/>
                      <a:pt x="17" y="77"/>
                    </a:cubicBezTo>
                    <a:cubicBezTo>
                      <a:pt x="17" y="86"/>
                      <a:pt x="17" y="86"/>
                      <a:pt x="17" y="86"/>
                    </a:cubicBezTo>
                    <a:cubicBezTo>
                      <a:pt x="16" y="85"/>
                      <a:pt x="16" y="85"/>
                      <a:pt x="16" y="85"/>
                    </a:cubicBezTo>
                    <a:cubicBezTo>
                      <a:pt x="16" y="85"/>
                      <a:pt x="16" y="85"/>
                      <a:pt x="16" y="85"/>
                    </a:cubicBezTo>
                    <a:cubicBezTo>
                      <a:pt x="16" y="85"/>
                      <a:pt x="16" y="85"/>
                      <a:pt x="16" y="85"/>
                    </a:cubicBezTo>
                    <a:cubicBezTo>
                      <a:pt x="16" y="85"/>
                      <a:pt x="16" y="85"/>
                      <a:pt x="16" y="85"/>
                    </a:cubicBezTo>
                    <a:cubicBezTo>
                      <a:pt x="16" y="85"/>
                      <a:pt x="16" y="85"/>
                      <a:pt x="16" y="85"/>
                    </a:cubicBezTo>
                    <a:cubicBezTo>
                      <a:pt x="13" y="82"/>
                      <a:pt x="11" y="78"/>
                      <a:pt x="9" y="75"/>
                    </a:cubicBezTo>
                    <a:cubicBezTo>
                      <a:pt x="7" y="71"/>
                      <a:pt x="6" y="67"/>
                      <a:pt x="4" y="64"/>
                    </a:cubicBezTo>
                    <a:cubicBezTo>
                      <a:pt x="3" y="61"/>
                      <a:pt x="3" y="58"/>
                      <a:pt x="2" y="55"/>
                    </a:cubicBezTo>
                    <a:cubicBezTo>
                      <a:pt x="1" y="52"/>
                      <a:pt x="1" y="49"/>
                      <a:pt x="0" y="46"/>
                    </a:cubicBezTo>
                    <a:cubicBezTo>
                      <a:pt x="0" y="46"/>
                      <a:pt x="0" y="46"/>
                      <a:pt x="0" y="46"/>
                    </a:cubicBezTo>
                    <a:cubicBezTo>
                      <a:pt x="0" y="46"/>
                      <a:pt x="0" y="46"/>
                      <a:pt x="0" y="46"/>
                    </a:cubicBezTo>
                    <a:cubicBezTo>
                      <a:pt x="0" y="44"/>
                      <a:pt x="0" y="44"/>
                      <a:pt x="0" y="44"/>
                    </a:cubicBezTo>
                    <a:cubicBezTo>
                      <a:pt x="0" y="42"/>
                      <a:pt x="0" y="42"/>
                      <a:pt x="0" y="42"/>
                    </a:cubicBezTo>
                    <a:cubicBezTo>
                      <a:pt x="0" y="42"/>
                      <a:pt x="0" y="42"/>
                      <a:pt x="0" y="42"/>
                    </a:cubicBezTo>
                    <a:cubicBezTo>
                      <a:pt x="0" y="37"/>
                      <a:pt x="0" y="37"/>
                      <a:pt x="0" y="37"/>
                    </a:cubicBezTo>
                    <a:cubicBezTo>
                      <a:pt x="0" y="37"/>
                      <a:pt x="0" y="37"/>
                      <a:pt x="0" y="37"/>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5"/>
                      <a:pt x="0" y="35"/>
                      <a:pt x="0" y="34"/>
                    </a:cubicBezTo>
                    <a:cubicBezTo>
                      <a:pt x="0" y="33"/>
                      <a:pt x="1" y="31"/>
                      <a:pt x="1" y="30"/>
                    </a:cubicBezTo>
                    <a:cubicBezTo>
                      <a:pt x="2" y="26"/>
                      <a:pt x="3" y="22"/>
                      <a:pt x="4" y="19"/>
                    </a:cubicBezTo>
                    <a:cubicBezTo>
                      <a:pt x="6" y="16"/>
                      <a:pt x="8" y="13"/>
                      <a:pt x="11" y="10"/>
                    </a:cubicBezTo>
                    <a:cubicBezTo>
                      <a:pt x="12" y="9"/>
                      <a:pt x="12" y="9"/>
                      <a:pt x="12" y="9"/>
                    </a:cubicBezTo>
                    <a:cubicBezTo>
                      <a:pt x="12" y="9"/>
                      <a:pt x="12" y="9"/>
                      <a:pt x="12" y="9"/>
                    </a:cubicBezTo>
                    <a:cubicBezTo>
                      <a:pt x="13" y="8"/>
                      <a:pt x="13" y="8"/>
                      <a:pt x="14" y="8"/>
                    </a:cubicBezTo>
                    <a:cubicBezTo>
                      <a:pt x="15" y="7"/>
                      <a:pt x="16" y="6"/>
                      <a:pt x="17" y="5"/>
                    </a:cubicBezTo>
                    <a:cubicBezTo>
                      <a:pt x="17" y="11"/>
                      <a:pt x="17" y="11"/>
                      <a:pt x="17" y="11"/>
                    </a:cubicBezTo>
                    <a:cubicBezTo>
                      <a:pt x="17" y="11"/>
                      <a:pt x="17" y="11"/>
                      <a:pt x="17" y="11"/>
                    </a:cubicBezTo>
                    <a:cubicBezTo>
                      <a:pt x="16" y="12"/>
                      <a:pt x="16" y="12"/>
                      <a:pt x="16" y="12"/>
                    </a:cubicBezTo>
                    <a:cubicBezTo>
                      <a:pt x="15" y="12"/>
                      <a:pt x="15" y="12"/>
                      <a:pt x="15" y="12"/>
                    </a:cubicBezTo>
                    <a:cubicBezTo>
                      <a:pt x="15" y="13"/>
                      <a:pt x="15" y="13"/>
                      <a:pt x="15" y="13"/>
                    </a:cubicBezTo>
                    <a:close/>
                    <a:moveTo>
                      <a:pt x="17" y="11"/>
                    </a:moveTo>
                    <a:cubicBezTo>
                      <a:pt x="17" y="11"/>
                      <a:pt x="17" y="11"/>
                      <a:pt x="17"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7" name="Freeform 312"/>
              <p:cNvSpPr>
                <a:spLocks noEditPoints="1"/>
              </p:cNvSpPr>
              <p:nvPr/>
            </p:nvSpPr>
            <p:spPr bwMode="auto">
              <a:xfrm>
                <a:off x="10269553" y="120652"/>
                <a:ext cx="66675" cy="73026"/>
              </a:xfrm>
              <a:custGeom>
                <a:avLst/>
                <a:gdLst>
                  <a:gd name="T0" fmla="*/ 15 w 30"/>
                  <a:gd name="T1" fmla="*/ 25 h 33"/>
                  <a:gd name="T2" fmla="*/ 16 w 30"/>
                  <a:gd name="T3" fmla="*/ 25 h 33"/>
                  <a:gd name="T4" fmla="*/ 21 w 30"/>
                  <a:gd name="T5" fmla="*/ 28 h 33"/>
                  <a:gd name="T6" fmla="*/ 24 w 30"/>
                  <a:gd name="T7" fmla="*/ 28 h 33"/>
                  <a:gd name="T8" fmla="*/ 24 w 30"/>
                  <a:gd name="T9" fmla="*/ 28 h 33"/>
                  <a:gd name="T10" fmla="*/ 25 w 30"/>
                  <a:gd name="T11" fmla="*/ 28 h 33"/>
                  <a:gd name="T12" fmla="*/ 24 w 30"/>
                  <a:gd name="T13" fmla="*/ 22 h 33"/>
                  <a:gd name="T14" fmla="*/ 20 w 30"/>
                  <a:gd name="T15" fmla="*/ 15 h 33"/>
                  <a:gd name="T16" fmla="*/ 15 w 30"/>
                  <a:gd name="T17" fmla="*/ 10 h 33"/>
                  <a:gd name="T18" fmla="*/ 15 w 30"/>
                  <a:gd name="T19" fmla="*/ 4 h 33"/>
                  <a:gd name="T20" fmla="*/ 15 w 30"/>
                  <a:gd name="T21" fmla="*/ 4 h 33"/>
                  <a:gd name="T22" fmla="*/ 24 w 30"/>
                  <a:gd name="T23" fmla="*/ 12 h 33"/>
                  <a:gd name="T24" fmla="*/ 28 w 30"/>
                  <a:gd name="T25" fmla="*/ 21 h 33"/>
                  <a:gd name="T26" fmla="*/ 29 w 30"/>
                  <a:gd name="T27" fmla="*/ 30 h 33"/>
                  <a:gd name="T28" fmla="*/ 29 w 30"/>
                  <a:gd name="T29" fmla="*/ 30 h 33"/>
                  <a:gd name="T30" fmla="*/ 29 w 30"/>
                  <a:gd name="T31" fmla="*/ 32 h 33"/>
                  <a:gd name="T32" fmla="*/ 29 w 30"/>
                  <a:gd name="T33" fmla="*/ 32 h 33"/>
                  <a:gd name="T34" fmla="*/ 27 w 30"/>
                  <a:gd name="T35" fmla="*/ 33 h 33"/>
                  <a:gd name="T36" fmla="*/ 27 w 30"/>
                  <a:gd name="T37" fmla="*/ 33 h 33"/>
                  <a:gd name="T38" fmla="*/ 27 w 30"/>
                  <a:gd name="T39" fmla="*/ 33 h 33"/>
                  <a:gd name="T40" fmla="*/ 23 w 30"/>
                  <a:gd name="T41" fmla="*/ 33 h 33"/>
                  <a:gd name="T42" fmla="*/ 23 w 30"/>
                  <a:gd name="T43" fmla="*/ 33 h 33"/>
                  <a:gd name="T44" fmla="*/ 20 w 30"/>
                  <a:gd name="T45" fmla="*/ 32 h 33"/>
                  <a:gd name="T46" fmla="*/ 15 w 30"/>
                  <a:gd name="T47" fmla="*/ 30 h 33"/>
                  <a:gd name="T48" fmla="*/ 15 w 30"/>
                  <a:gd name="T49" fmla="*/ 25 h 33"/>
                  <a:gd name="T50" fmla="*/ 12 w 30"/>
                  <a:gd name="T51" fmla="*/ 22 h 33"/>
                  <a:gd name="T52" fmla="*/ 15 w 30"/>
                  <a:gd name="T53" fmla="*/ 25 h 33"/>
                  <a:gd name="T54" fmla="*/ 15 w 30"/>
                  <a:gd name="T55" fmla="*/ 30 h 33"/>
                  <a:gd name="T56" fmla="*/ 14 w 30"/>
                  <a:gd name="T57" fmla="*/ 29 h 33"/>
                  <a:gd name="T58" fmla="*/ 8 w 30"/>
                  <a:gd name="T59" fmla="*/ 25 h 33"/>
                  <a:gd name="T60" fmla="*/ 8 w 30"/>
                  <a:gd name="T61" fmla="*/ 25 h 33"/>
                  <a:gd name="T62" fmla="*/ 3 w 30"/>
                  <a:gd name="T63" fmla="*/ 18 h 33"/>
                  <a:gd name="T64" fmla="*/ 1 w 30"/>
                  <a:gd name="T65" fmla="*/ 10 h 33"/>
                  <a:gd name="T66" fmla="*/ 0 w 30"/>
                  <a:gd name="T67" fmla="*/ 6 h 33"/>
                  <a:gd name="T68" fmla="*/ 0 w 30"/>
                  <a:gd name="T69" fmla="*/ 3 h 33"/>
                  <a:gd name="T70" fmla="*/ 3 w 30"/>
                  <a:gd name="T71" fmla="*/ 0 h 33"/>
                  <a:gd name="T72" fmla="*/ 4 w 30"/>
                  <a:gd name="T73" fmla="*/ 0 h 33"/>
                  <a:gd name="T74" fmla="*/ 4 w 30"/>
                  <a:gd name="T75" fmla="*/ 0 h 33"/>
                  <a:gd name="T76" fmla="*/ 4 w 30"/>
                  <a:gd name="T77" fmla="*/ 0 h 33"/>
                  <a:gd name="T78" fmla="*/ 4 w 30"/>
                  <a:gd name="T79" fmla="*/ 0 h 33"/>
                  <a:gd name="T80" fmla="*/ 4 w 30"/>
                  <a:gd name="T81" fmla="*/ 0 h 33"/>
                  <a:gd name="T82" fmla="*/ 5 w 30"/>
                  <a:gd name="T83" fmla="*/ 1 h 33"/>
                  <a:gd name="T84" fmla="*/ 15 w 30"/>
                  <a:gd name="T85" fmla="*/ 4 h 33"/>
                  <a:gd name="T86" fmla="*/ 15 w 30"/>
                  <a:gd name="T87" fmla="*/ 10 h 33"/>
                  <a:gd name="T88" fmla="*/ 13 w 30"/>
                  <a:gd name="T89" fmla="*/ 9 h 33"/>
                  <a:gd name="T90" fmla="*/ 5 w 30"/>
                  <a:gd name="T91" fmla="*/ 5 h 33"/>
                  <a:gd name="T92" fmla="*/ 5 w 30"/>
                  <a:gd name="T93" fmla="*/ 6 h 33"/>
                  <a:gd name="T94" fmla="*/ 5 w 30"/>
                  <a:gd name="T95" fmla="*/ 9 h 33"/>
                  <a:gd name="T96" fmla="*/ 8 w 30"/>
                  <a:gd name="T97" fmla="*/ 16 h 33"/>
                  <a:gd name="T98" fmla="*/ 12 w 30"/>
                  <a:gd name="T99" fmla="*/ 22 h 33"/>
                  <a:gd name="T100" fmla="*/ 12 w 30"/>
                  <a:gd name="T101"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 h="33">
                    <a:moveTo>
                      <a:pt x="15" y="25"/>
                    </a:moveTo>
                    <a:cubicBezTo>
                      <a:pt x="15" y="25"/>
                      <a:pt x="16" y="25"/>
                      <a:pt x="16" y="25"/>
                    </a:cubicBezTo>
                    <a:cubicBezTo>
                      <a:pt x="18" y="26"/>
                      <a:pt x="19" y="27"/>
                      <a:pt x="21" y="28"/>
                    </a:cubicBezTo>
                    <a:cubicBezTo>
                      <a:pt x="22" y="28"/>
                      <a:pt x="23" y="28"/>
                      <a:pt x="24" y="28"/>
                    </a:cubicBezTo>
                    <a:cubicBezTo>
                      <a:pt x="24" y="28"/>
                      <a:pt x="24" y="28"/>
                      <a:pt x="24" y="28"/>
                    </a:cubicBezTo>
                    <a:cubicBezTo>
                      <a:pt x="24" y="28"/>
                      <a:pt x="24" y="28"/>
                      <a:pt x="25" y="28"/>
                    </a:cubicBezTo>
                    <a:cubicBezTo>
                      <a:pt x="25" y="26"/>
                      <a:pt x="24" y="24"/>
                      <a:pt x="24" y="22"/>
                    </a:cubicBezTo>
                    <a:cubicBezTo>
                      <a:pt x="23" y="20"/>
                      <a:pt x="22" y="17"/>
                      <a:pt x="20" y="15"/>
                    </a:cubicBezTo>
                    <a:cubicBezTo>
                      <a:pt x="18" y="13"/>
                      <a:pt x="17" y="11"/>
                      <a:pt x="15" y="10"/>
                    </a:cubicBezTo>
                    <a:cubicBezTo>
                      <a:pt x="15" y="4"/>
                      <a:pt x="15" y="4"/>
                      <a:pt x="15" y="4"/>
                    </a:cubicBezTo>
                    <a:cubicBezTo>
                      <a:pt x="15" y="4"/>
                      <a:pt x="15" y="4"/>
                      <a:pt x="15" y="4"/>
                    </a:cubicBezTo>
                    <a:cubicBezTo>
                      <a:pt x="19" y="6"/>
                      <a:pt x="21" y="9"/>
                      <a:pt x="24" y="12"/>
                    </a:cubicBezTo>
                    <a:cubicBezTo>
                      <a:pt x="26" y="15"/>
                      <a:pt x="27" y="18"/>
                      <a:pt x="28" y="21"/>
                    </a:cubicBezTo>
                    <a:cubicBezTo>
                      <a:pt x="29" y="24"/>
                      <a:pt x="30" y="27"/>
                      <a:pt x="29" y="30"/>
                    </a:cubicBezTo>
                    <a:cubicBezTo>
                      <a:pt x="29" y="30"/>
                      <a:pt x="29" y="30"/>
                      <a:pt x="29" y="30"/>
                    </a:cubicBezTo>
                    <a:cubicBezTo>
                      <a:pt x="29" y="31"/>
                      <a:pt x="29" y="31"/>
                      <a:pt x="29" y="32"/>
                    </a:cubicBezTo>
                    <a:cubicBezTo>
                      <a:pt x="29" y="32"/>
                      <a:pt x="29" y="32"/>
                      <a:pt x="29" y="32"/>
                    </a:cubicBezTo>
                    <a:cubicBezTo>
                      <a:pt x="28" y="33"/>
                      <a:pt x="28" y="33"/>
                      <a:pt x="27" y="33"/>
                    </a:cubicBezTo>
                    <a:cubicBezTo>
                      <a:pt x="27" y="33"/>
                      <a:pt x="27" y="33"/>
                      <a:pt x="27" y="33"/>
                    </a:cubicBezTo>
                    <a:cubicBezTo>
                      <a:pt x="27" y="33"/>
                      <a:pt x="27" y="33"/>
                      <a:pt x="27" y="33"/>
                    </a:cubicBezTo>
                    <a:cubicBezTo>
                      <a:pt x="25" y="33"/>
                      <a:pt x="24" y="33"/>
                      <a:pt x="23" y="33"/>
                    </a:cubicBezTo>
                    <a:cubicBezTo>
                      <a:pt x="23" y="33"/>
                      <a:pt x="23" y="33"/>
                      <a:pt x="23" y="33"/>
                    </a:cubicBezTo>
                    <a:cubicBezTo>
                      <a:pt x="22" y="33"/>
                      <a:pt x="21" y="33"/>
                      <a:pt x="20" y="32"/>
                    </a:cubicBezTo>
                    <a:cubicBezTo>
                      <a:pt x="18" y="32"/>
                      <a:pt x="16" y="31"/>
                      <a:pt x="15" y="30"/>
                    </a:cubicBezTo>
                    <a:lnTo>
                      <a:pt x="15" y="25"/>
                    </a:lnTo>
                    <a:close/>
                    <a:moveTo>
                      <a:pt x="12" y="22"/>
                    </a:moveTo>
                    <a:cubicBezTo>
                      <a:pt x="13" y="23"/>
                      <a:pt x="14" y="24"/>
                      <a:pt x="15" y="25"/>
                    </a:cubicBezTo>
                    <a:cubicBezTo>
                      <a:pt x="15" y="30"/>
                      <a:pt x="15" y="30"/>
                      <a:pt x="15" y="30"/>
                    </a:cubicBezTo>
                    <a:cubicBezTo>
                      <a:pt x="14" y="30"/>
                      <a:pt x="14" y="30"/>
                      <a:pt x="14" y="29"/>
                    </a:cubicBezTo>
                    <a:cubicBezTo>
                      <a:pt x="12" y="28"/>
                      <a:pt x="10" y="27"/>
                      <a:pt x="8" y="25"/>
                    </a:cubicBezTo>
                    <a:cubicBezTo>
                      <a:pt x="8" y="25"/>
                      <a:pt x="8" y="25"/>
                      <a:pt x="8" y="25"/>
                    </a:cubicBezTo>
                    <a:cubicBezTo>
                      <a:pt x="6" y="23"/>
                      <a:pt x="5" y="21"/>
                      <a:pt x="3" y="18"/>
                    </a:cubicBezTo>
                    <a:cubicBezTo>
                      <a:pt x="2" y="16"/>
                      <a:pt x="1" y="13"/>
                      <a:pt x="1" y="10"/>
                    </a:cubicBezTo>
                    <a:cubicBezTo>
                      <a:pt x="0" y="9"/>
                      <a:pt x="0" y="8"/>
                      <a:pt x="0" y="6"/>
                    </a:cubicBezTo>
                    <a:cubicBezTo>
                      <a:pt x="0" y="5"/>
                      <a:pt x="0" y="4"/>
                      <a:pt x="0" y="3"/>
                    </a:cubicBezTo>
                    <a:cubicBezTo>
                      <a:pt x="0" y="1"/>
                      <a:pt x="1" y="0"/>
                      <a:pt x="3"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5" y="0"/>
                      <a:pt x="5" y="1"/>
                    </a:cubicBezTo>
                    <a:cubicBezTo>
                      <a:pt x="9" y="1"/>
                      <a:pt x="12" y="2"/>
                      <a:pt x="15" y="4"/>
                    </a:cubicBezTo>
                    <a:cubicBezTo>
                      <a:pt x="15" y="10"/>
                      <a:pt x="15" y="10"/>
                      <a:pt x="15" y="10"/>
                    </a:cubicBezTo>
                    <a:cubicBezTo>
                      <a:pt x="14" y="9"/>
                      <a:pt x="14" y="9"/>
                      <a:pt x="13" y="9"/>
                    </a:cubicBezTo>
                    <a:cubicBezTo>
                      <a:pt x="11" y="7"/>
                      <a:pt x="8" y="6"/>
                      <a:pt x="5" y="5"/>
                    </a:cubicBezTo>
                    <a:cubicBezTo>
                      <a:pt x="5" y="6"/>
                      <a:pt x="5" y="6"/>
                      <a:pt x="5" y="6"/>
                    </a:cubicBezTo>
                    <a:cubicBezTo>
                      <a:pt x="5" y="7"/>
                      <a:pt x="5" y="8"/>
                      <a:pt x="5" y="9"/>
                    </a:cubicBezTo>
                    <a:cubicBezTo>
                      <a:pt x="6" y="12"/>
                      <a:pt x="7" y="14"/>
                      <a:pt x="8" y="16"/>
                    </a:cubicBezTo>
                    <a:cubicBezTo>
                      <a:pt x="9" y="18"/>
                      <a:pt x="10" y="20"/>
                      <a:pt x="12" y="22"/>
                    </a:cubicBezTo>
                    <a:cubicBezTo>
                      <a:pt x="12" y="22"/>
                      <a:pt x="12" y="22"/>
                      <a:pt x="1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8" name="Freeform 313"/>
              <p:cNvSpPr>
                <a:spLocks noEditPoints="1"/>
              </p:cNvSpPr>
              <p:nvPr/>
            </p:nvSpPr>
            <p:spPr bwMode="auto">
              <a:xfrm>
                <a:off x="9807589" y="1589"/>
                <a:ext cx="331789" cy="157164"/>
              </a:xfrm>
              <a:custGeom>
                <a:avLst/>
                <a:gdLst>
                  <a:gd name="T0" fmla="*/ 73 w 147"/>
                  <a:gd name="T1" fmla="*/ 64 h 69"/>
                  <a:gd name="T2" fmla="*/ 142 w 147"/>
                  <a:gd name="T3" fmla="*/ 64 h 69"/>
                  <a:gd name="T4" fmla="*/ 142 w 147"/>
                  <a:gd name="T5" fmla="*/ 0 h 69"/>
                  <a:gd name="T6" fmla="*/ 147 w 147"/>
                  <a:gd name="T7" fmla="*/ 0 h 69"/>
                  <a:gd name="T8" fmla="*/ 147 w 147"/>
                  <a:gd name="T9" fmla="*/ 67 h 69"/>
                  <a:gd name="T10" fmla="*/ 145 w 147"/>
                  <a:gd name="T11" fmla="*/ 69 h 69"/>
                  <a:gd name="T12" fmla="*/ 73 w 147"/>
                  <a:gd name="T13" fmla="*/ 69 h 69"/>
                  <a:gd name="T14" fmla="*/ 73 w 147"/>
                  <a:gd name="T15" fmla="*/ 64 h 69"/>
                  <a:gd name="T16" fmla="*/ 73 w 147"/>
                  <a:gd name="T17" fmla="*/ 58 h 69"/>
                  <a:gd name="T18" fmla="*/ 73 w 147"/>
                  <a:gd name="T19" fmla="*/ 58 h 69"/>
                  <a:gd name="T20" fmla="*/ 103 w 147"/>
                  <a:gd name="T21" fmla="*/ 46 h 69"/>
                  <a:gd name="T22" fmla="*/ 116 w 147"/>
                  <a:gd name="T23" fmla="*/ 16 h 69"/>
                  <a:gd name="T24" fmla="*/ 113 w 147"/>
                  <a:gd name="T25" fmla="*/ 0 h 69"/>
                  <a:gd name="T26" fmla="*/ 107 w 147"/>
                  <a:gd name="T27" fmla="*/ 0 h 69"/>
                  <a:gd name="T28" fmla="*/ 111 w 147"/>
                  <a:gd name="T29" fmla="*/ 16 h 69"/>
                  <a:gd name="T30" fmla="*/ 100 w 147"/>
                  <a:gd name="T31" fmla="*/ 42 h 69"/>
                  <a:gd name="T32" fmla="*/ 73 w 147"/>
                  <a:gd name="T33" fmla="*/ 53 h 69"/>
                  <a:gd name="T34" fmla="*/ 73 w 147"/>
                  <a:gd name="T35" fmla="*/ 53 h 69"/>
                  <a:gd name="T36" fmla="*/ 73 w 147"/>
                  <a:gd name="T37" fmla="*/ 58 h 69"/>
                  <a:gd name="T38" fmla="*/ 5 w 147"/>
                  <a:gd name="T39" fmla="*/ 64 h 69"/>
                  <a:gd name="T40" fmla="*/ 73 w 147"/>
                  <a:gd name="T41" fmla="*/ 64 h 69"/>
                  <a:gd name="T42" fmla="*/ 73 w 147"/>
                  <a:gd name="T43" fmla="*/ 69 h 69"/>
                  <a:gd name="T44" fmla="*/ 2 w 147"/>
                  <a:gd name="T45" fmla="*/ 69 h 69"/>
                  <a:gd name="T46" fmla="*/ 0 w 147"/>
                  <a:gd name="T47" fmla="*/ 67 h 69"/>
                  <a:gd name="T48" fmla="*/ 0 w 147"/>
                  <a:gd name="T49" fmla="*/ 0 h 69"/>
                  <a:gd name="T50" fmla="*/ 5 w 147"/>
                  <a:gd name="T51" fmla="*/ 0 h 69"/>
                  <a:gd name="T52" fmla="*/ 5 w 147"/>
                  <a:gd name="T53" fmla="*/ 64 h 69"/>
                  <a:gd name="T54" fmla="*/ 73 w 147"/>
                  <a:gd name="T55" fmla="*/ 53 h 69"/>
                  <a:gd name="T56" fmla="*/ 47 w 147"/>
                  <a:gd name="T57" fmla="*/ 42 h 69"/>
                  <a:gd name="T58" fmla="*/ 36 w 147"/>
                  <a:gd name="T59" fmla="*/ 16 h 69"/>
                  <a:gd name="T60" fmla="*/ 39 w 147"/>
                  <a:gd name="T61" fmla="*/ 0 h 69"/>
                  <a:gd name="T62" fmla="*/ 34 w 147"/>
                  <a:gd name="T63" fmla="*/ 0 h 69"/>
                  <a:gd name="T64" fmla="*/ 31 w 147"/>
                  <a:gd name="T65" fmla="*/ 16 h 69"/>
                  <a:gd name="T66" fmla="*/ 44 w 147"/>
                  <a:gd name="T67" fmla="*/ 46 h 69"/>
                  <a:gd name="T68" fmla="*/ 73 w 147"/>
                  <a:gd name="T69" fmla="*/ 58 h 69"/>
                  <a:gd name="T70" fmla="*/ 73 w 147"/>
                  <a:gd name="T7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69">
                    <a:moveTo>
                      <a:pt x="73" y="64"/>
                    </a:moveTo>
                    <a:cubicBezTo>
                      <a:pt x="142" y="64"/>
                      <a:pt x="142" y="64"/>
                      <a:pt x="142" y="64"/>
                    </a:cubicBezTo>
                    <a:cubicBezTo>
                      <a:pt x="142" y="0"/>
                      <a:pt x="142" y="0"/>
                      <a:pt x="142" y="0"/>
                    </a:cubicBezTo>
                    <a:cubicBezTo>
                      <a:pt x="147" y="0"/>
                      <a:pt x="147" y="0"/>
                      <a:pt x="147" y="0"/>
                    </a:cubicBezTo>
                    <a:cubicBezTo>
                      <a:pt x="147" y="67"/>
                      <a:pt x="147" y="67"/>
                      <a:pt x="147" y="67"/>
                    </a:cubicBezTo>
                    <a:cubicBezTo>
                      <a:pt x="147" y="68"/>
                      <a:pt x="146" y="69"/>
                      <a:pt x="145" y="69"/>
                    </a:cubicBezTo>
                    <a:cubicBezTo>
                      <a:pt x="73" y="69"/>
                      <a:pt x="73" y="69"/>
                      <a:pt x="73" y="69"/>
                    </a:cubicBezTo>
                    <a:cubicBezTo>
                      <a:pt x="73" y="64"/>
                      <a:pt x="73" y="64"/>
                      <a:pt x="73" y="64"/>
                    </a:cubicBezTo>
                    <a:close/>
                    <a:moveTo>
                      <a:pt x="73" y="58"/>
                    </a:moveTo>
                    <a:cubicBezTo>
                      <a:pt x="73" y="58"/>
                      <a:pt x="73" y="58"/>
                      <a:pt x="73" y="58"/>
                    </a:cubicBezTo>
                    <a:cubicBezTo>
                      <a:pt x="85" y="58"/>
                      <a:pt x="96" y="53"/>
                      <a:pt x="103" y="46"/>
                    </a:cubicBezTo>
                    <a:cubicBezTo>
                      <a:pt x="111" y="38"/>
                      <a:pt x="116" y="27"/>
                      <a:pt x="116" y="16"/>
                    </a:cubicBezTo>
                    <a:cubicBezTo>
                      <a:pt x="116" y="10"/>
                      <a:pt x="115" y="5"/>
                      <a:pt x="113" y="0"/>
                    </a:cubicBezTo>
                    <a:cubicBezTo>
                      <a:pt x="107" y="0"/>
                      <a:pt x="107" y="0"/>
                      <a:pt x="107" y="0"/>
                    </a:cubicBezTo>
                    <a:cubicBezTo>
                      <a:pt x="110" y="5"/>
                      <a:pt x="111" y="10"/>
                      <a:pt x="111" y="16"/>
                    </a:cubicBezTo>
                    <a:cubicBezTo>
                      <a:pt x="111" y="26"/>
                      <a:pt x="107" y="35"/>
                      <a:pt x="100" y="42"/>
                    </a:cubicBezTo>
                    <a:cubicBezTo>
                      <a:pt x="93" y="49"/>
                      <a:pt x="84" y="53"/>
                      <a:pt x="73" y="53"/>
                    </a:cubicBezTo>
                    <a:cubicBezTo>
                      <a:pt x="73" y="53"/>
                      <a:pt x="73" y="53"/>
                      <a:pt x="73" y="53"/>
                    </a:cubicBezTo>
                    <a:lnTo>
                      <a:pt x="73" y="58"/>
                    </a:lnTo>
                    <a:close/>
                    <a:moveTo>
                      <a:pt x="5" y="64"/>
                    </a:moveTo>
                    <a:cubicBezTo>
                      <a:pt x="73" y="64"/>
                      <a:pt x="73" y="64"/>
                      <a:pt x="73" y="64"/>
                    </a:cubicBezTo>
                    <a:cubicBezTo>
                      <a:pt x="73" y="69"/>
                      <a:pt x="73" y="69"/>
                      <a:pt x="73" y="69"/>
                    </a:cubicBezTo>
                    <a:cubicBezTo>
                      <a:pt x="2" y="69"/>
                      <a:pt x="2" y="69"/>
                      <a:pt x="2" y="69"/>
                    </a:cubicBezTo>
                    <a:cubicBezTo>
                      <a:pt x="1" y="69"/>
                      <a:pt x="0" y="68"/>
                      <a:pt x="0" y="67"/>
                    </a:cubicBezTo>
                    <a:cubicBezTo>
                      <a:pt x="0" y="0"/>
                      <a:pt x="0" y="0"/>
                      <a:pt x="0" y="0"/>
                    </a:cubicBezTo>
                    <a:cubicBezTo>
                      <a:pt x="5" y="0"/>
                      <a:pt x="5" y="0"/>
                      <a:pt x="5" y="0"/>
                    </a:cubicBezTo>
                    <a:cubicBezTo>
                      <a:pt x="5" y="64"/>
                      <a:pt x="5" y="64"/>
                      <a:pt x="5" y="64"/>
                    </a:cubicBezTo>
                    <a:close/>
                    <a:moveTo>
                      <a:pt x="73" y="53"/>
                    </a:moveTo>
                    <a:cubicBezTo>
                      <a:pt x="63" y="53"/>
                      <a:pt x="54" y="49"/>
                      <a:pt x="47" y="42"/>
                    </a:cubicBezTo>
                    <a:cubicBezTo>
                      <a:pt x="40" y="35"/>
                      <a:pt x="36" y="26"/>
                      <a:pt x="36" y="16"/>
                    </a:cubicBezTo>
                    <a:cubicBezTo>
                      <a:pt x="36" y="10"/>
                      <a:pt x="37" y="5"/>
                      <a:pt x="39" y="0"/>
                    </a:cubicBezTo>
                    <a:cubicBezTo>
                      <a:pt x="34" y="0"/>
                      <a:pt x="34" y="0"/>
                      <a:pt x="34" y="0"/>
                    </a:cubicBezTo>
                    <a:cubicBezTo>
                      <a:pt x="32" y="5"/>
                      <a:pt x="31" y="10"/>
                      <a:pt x="31" y="16"/>
                    </a:cubicBezTo>
                    <a:cubicBezTo>
                      <a:pt x="31" y="27"/>
                      <a:pt x="36" y="38"/>
                      <a:pt x="44" y="46"/>
                    </a:cubicBezTo>
                    <a:cubicBezTo>
                      <a:pt x="51" y="53"/>
                      <a:pt x="62" y="58"/>
                      <a:pt x="73" y="58"/>
                    </a:cubicBezTo>
                    <a:lnTo>
                      <a:pt x="7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9" name="Freeform 314"/>
              <p:cNvSpPr>
                <a:spLocks/>
              </p:cNvSpPr>
              <p:nvPr/>
            </p:nvSpPr>
            <p:spPr bwMode="auto">
              <a:xfrm>
                <a:off x="9907603" y="1589"/>
                <a:ext cx="133351" cy="103188"/>
              </a:xfrm>
              <a:custGeom>
                <a:avLst/>
                <a:gdLst>
                  <a:gd name="T0" fmla="*/ 29 w 59"/>
                  <a:gd name="T1" fmla="*/ 40 h 45"/>
                  <a:gd name="T2" fmla="*/ 47 w 59"/>
                  <a:gd name="T3" fmla="*/ 33 h 45"/>
                  <a:gd name="T4" fmla="*/ 47 w 59"/>
                  <a:gd name="T5" fmla="*/ 33 h 45"/>
                  <a:gd name="T6" fmla="*/ 54 w 59"/>
                  <a:gd name="T7" fmla="*/ 16 h 45"/>
                  <a:gd name="T8" fmla="*/ 48 w 59"/>
                  <a:gd name="T9" fmla="*/ 0 h 45"/>
                  <a:gd name="T10" fmla="*/ 54 w 59"/>
                  <a:gd name="T11" fmla="*/ 0 h 45"/>
                  <a:gd name="T12" fmla="*/ 59 w 59"/>
                  <a:gd name="T13" fmla="*/ 16 h 45"/>
                  <a:gd name="T14" fmla="*/ 50 w 59"/>
                  <a:gd name="T15" fmla="*/ 36 h 45"/>
                  <a:gd name="T16" fmla="*/ 50 w 59"/>
                  <a:gd name="T17" fmla="*/ 36 h 45"/>
                  <a:gd name="T18" fmla="*/ 29 w 59"/>
                  <a:gd name="T19" fmla="*/ 45 h 45"/>
                  <a:gd name="T20" fmla="*/ 9 w 59"/>
                  <a:gd name="T21" fmla="*/ 36 h 45"/>
                  <a:gd name="T22" fmla="*/ 9 w 59"/>
                  <a:gd name="T23" fmla="*/ 36 h 45"/>
                  <a:gd name="T24" fmla="*/ 0 w 59"/>
                  <a:gd name="T25" fmla="*/ 16 h 45"/>
                  <a:gd name="T26" fmla="*/ 5 w 59"/>
                  <a:gd name="T27" fmla="*/ 0 h 45"/>
                  <a:gd name="T28" fmla="*/ 11 w 59"/>
                  <a:gd name="T29" fmla="*/ 0 h 45"/>
                  <a:gd name="T30" fmla="*/ 5 w 59"/>
                  <a:gd name="T31" fmla="*/ 16 h 45"/>
                  <a:gd name="T32" fmla="*/ 12 w 59"/>
                  <a:gd name="T33" fmla="*/ 33 h 45"/>
                  <a:gd name="T34" fmla="*/ 12 w 59"/>
                  <a:gd name="T35" fmla="*/ 33 h 45"/>
                  <a:gd name="T36" fmla="*/ 12 w 59"/>
                  <a:gd name="T37" fmla="*/ 33 h 45"/>
                  <a:gd name="T38" fmla="*/ 29 w 59"/>
                  <a:gd name="T39"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45">
                    <a:moveTo>
                      <a:pt x="29" y="40"/>
                    </a:moveTo>
                    <a:cubicBezTo>
                      <a:pt x="36" y="40"/>
                      <a:pt x="42" y="37"/>
                      <a:pt x="47" y="33"/>
                    </a:cubicBezTo>
                    <a:cubicBezTo>
                      <a:pt x="47" y="33"/>
                      <a:pt x="47" y="33"/>
                      <a:pt x="47" y="33"/>
                    </a:cubicBezTo>
                    <a:cubicBezTo>
                      <a:pt x="51" y="28"/>
                      <a:pt x="54" y="22"/>
                      <a:pt x="54" y="16"/>
                    </a:cubicBezTo>
                    <a:cubicBezTo>
                      <a:pt x="54" y="10"/>
                      <a:pt x="52" y="5"/>
                      <a:pt x="48" y="0"/>
                    </a:cubicBezTo>
                    <a:cubicBezTo>
                      <a:pt x="54" y="0"/>
                      <a:pt x="54" y="0"/>
                      <a:pt x="54" y="0"/>
                    </a:cubicBezTo>
                    <a:cubicBezTo>
                      <a:pt x="57" y="5"/>
                      <a:pt x="59" y="10"/>
                      <a:pt x="59" y="16"/>
                    </a:cubicBezTo>
                    <a:cubicBezTo>
                      <a:pt x="59" y="24"/>
                      <a:pt x="55" y="31"/>
                      <a:pt x="50" y="36"/>
                    </a:cubicBezTo>
                    <a:cubicBezTo>
                      <a:pt x="50" y="36"/>
                      <a:pt x="50" y="36"/>
                      <a:pt x="50" y="36"/>
                    </a:cubicBezTo>
                    <a:cubicBezTo>
                      <a:pt x="45" y="42"/>
                      <a:pt x="37" y="45"/>
                      <a:pt x="29" y="45"/>
                    </a:cubicBezTo>
                    <a:cubicBezTo>
                      <a:pt x="21" y="45"/>
                      <a:pt x="14" y="42"/>
                      <a:pt x="9" y="36"/>
                    </a:cubicBezTo>
                    <a:cubicBezTo>
                      <a:pt x="9" y="36"/>
                      <a:pt x="9" y="36"/>
                      <a:pt x="9" y="36"/>
                    </a:cubicBezTo>
                    <a:cubicBezTo>
                      <a:pt x="4" y="31"/>
                      <a:pt x="0" y="24"/>
                      <a:pt x="0" y="16"/>
                    </a:cubicBezTo>
                    <a:cubicBezTo>
                      <a:pt x="0" y="10"/>
                      <a:pt x="2" y="5"/>
                      <a:pt x="5" y="0"/>
                    </a:cubicBezTo>
                    <a:cubicBezTo>
                      <a:pt x="11" y="0"/>
                      <a:pt x="11" y="0"/>
                      <a:pt x="11" y="0"/>
                    </a:cubicBezTo>
                    <a:cubicBezTo>
                      <a:pt x="7" y="5"/>
                      <a:pt x="5" y="10"/>
                      <a:pt x="5" y="16"/>
                    </a:cubicBezTo>
                    <a:cubicBezTo>
                      <a:pt x="5" y="22"/>
                      <a:pt x="8" y="29"/>
                      <a:pt x="12" y="33"/>
                    </a:cubicBezTo>
                    <a:cubicBezTo>
                      <a:pt x="12" y="33"/>
                      <a:pt x="12" y="33"/>
                      <a:pt x="12" y="33"/>
                    </a:cubicBezTo>
                    <a:cubicBezTo>
                      <a:pt x="12" y="33"/>
                      <a:pt x="12" y="33"/>
                      <a:pt x="12" y="33"/>
                    </a:cubicBezTo>
                    <a:cubicBezTo>
                      <a:pt x="17" y="37"/>
                      <a:pt x="23" y="40"/>
                      <a:pt x="2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0" name="Freeform 315"/>
              <p:cNvSpPr>
                <a:spLocks/>
              </p:cNvSpPr>
              <p:nvPr/>
            </p:nvSpPr>
            <p:spPr bwMode="auto">
              <a:xfrm>
                <a:off x="4689482" y="1589"/>
                <a:ext cx="95250" cy="109538"/>
              </a:xfrm>
              <a:custGeom>
                <a:avLst/>
                <a:gdLst>
                  <a:gd name="T0" fmla="*/ 23 w 42"/>
                  <a:gd name="T1" fmla="*/ 0 h 48"/>
                  <a:gd name="T2" fmla="*/ 10 w 42"/>
                  <a:gd name="T3" fmla="*/ 32 h 48"/>
                  <a:gd name="T4" fmla="*/ 36 w 42"/>
                  <a:gd name="T5" fmla="*/ 0 h 48"/>
                  <a:gd name="T6" fmla="*/ 42 w 42"/>
                  <a:gd name="T7" fmla="*/ 0 h 48"/>
                  <a:gd name="T8" fmla="*/ 4 w 42"/>
                  <a:gd name="T9" fmla="*/ 47 h 48"/>
                  <a:gd name="T10" fmla="*/ 4 w 42"/>
                  <a:gd name="T11" fmla="*/ 47 h 48"/>
                  <a:gd name="T12" fmla="*/ 2 w 42"/>
                  <a:gd name="T13" fmla="*/ 47 h 48"/>
                  <a:gd name="T14" fmla="*/ 0 w 42"/>
                  <a:gd name="T15" fmla="*/ 44 h 48"/>
                  <a:gd name="T16" fmla="*/ 18 w 42"/>
                  <a:gd name="T17" fmla="*/ 0 h 48"/>
                  <a:gd name="T18" fmla="*/ 23 w 42"/>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8">
                    <a:moveTo>
                      <a:pt x="23" y="0"/>
                    </a:moveTo>
                    <a:cubicBezTo>
                      <a:pt x="10" y="32"/>
                      <a:pt x="10" y="32"/>
                      <a:pt x="10" y="32"/>
                    </a:cubicBezTo>
                    <a:cubicBezTo>
                      <a:pt x="36" y="0"/>
                      <a:pt x="36" y="0"/>
                      <a:pt x="36" y="0"/>
                    </a:cubicBezTo>
                    <a:cubicBezTo>
                      <a:pt x="42" y="0"/>
                      <a:pt x="42" y="0"/>
                      <a:pt x="42" y="0"/>
                    </a:cubicBezTo>
                    <a:cubicBezTo>
                      <a:pt x="4" y="47"/>
                      <a:pt x="4" y="47"/>
                      <a:pt x="4" y="47"/>
                    </a:cubicBezTo>
                    <a:cubicBezTo>
                      <a:pt x="4" y="47"/>
                      <a:pt x="4" y="47"/>
                      <a:pt x="4" y="47"/>
                    </a:cubicBezTo>
                    <a:cubicBezTo>
                      <a:pt x="4" y="47"/>
                      <a:pt x="3" y="48"/>
                      <a:pt x="2" y="47"/>
                    </a:cubicBezTo>
                    <a:cubicBezTo>
                      <a:pt x="0" y="47"/>
                      <a:pt x="0" y="45"/>
                      <a:pt x="0" y="44"/>
                    </a:cubicBezTo>
                    <a:cubicBezTo>
                      <a:pt x="18" y="0"/>
                      <a:pt x="18" y="0"/>
                      <a:pt x="18" y="0"/>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1" name="Freeform 318"/>
              <p:cNvSpPr>
                <a:spLocks noEditPoints="1"/>
              </p:cNvSpPr>
              <p:nvPr/>
            </p:nvSpPr>
            <p:spPr bwMode="auto">
              <a:xfrm>
                <a:off x="6716724" y="46039"/>
                <a:ext cx="122238" cy="120651"/>
              </a:xfrm>
              <a:custGeom>
                <a:avLst/>
                <a:gdLst>
                  <a:gd name="T0" fmla="*/ 27 w 54"/>
                  <a:gd name="T1" fmla="*/ 15 h 54"/>
                  <a:gd name="T2" fmla="*/ 40 w 54"/>
                  <a:gd name="T3" fmla="*/ 1 h 54"/>
                  <a:gd name="T4" fmla="*/ 44 w 54"/>
                  <a:gd name="T5" fmla="*/ 1 h 54"/>
                  <a:gd name="T6" fmla="*/ 53 w 54"/>
                  <a:gd name="T7" fmla="*/ 10 h 54"/>
                  <a:gd name="T8" fmla="*/ 53 w 54"/>
                  <a:gd name="T9" fmla="*/ 14 h 54"/>
                  <a:gd name="T10" fmla="*/ 27 w 54"/>
                  <a:gd name="T11" fmla="*/ 39 h 54"/>
                  <a:gd name="T12" fmla="*/ 27 w 54"/>
                  <a:gd name="T13" fmla="*/ 33 h 54"/>
                  <a:gd name="T14" fmla="*/ 48 w 54"/>
                  <a:gd name="T15" fmla="*/ 12 h 54"/>
                  <a:gd name="T16" fmla="*/ 42 w 54"/>
                  <a:gd name="T17" fmla="*/ 6 h 54"/>
                  <a:gd name="T18" fmla="*/ 27 w 54"/>
                  <a:gd name="T19" fmla="*/ 21 h 54"/>
                  <a:gd name="T20" fmla="*/ 27 w 54"/>
                  <a:gd name="T21" fmla="*/ 15 h 54"/>
                  <a:gd name="T22" fmla="*/ 10 w 54"/>
                  <a:gd name="T23" fmla="*/ 53 h 54"/>
                  <a:gd name="T24" fmla="*/ 1 w 54"/>
                  <a:gd name="T25" fmla="*/ 44 h 54"/>
                  <a:gd name="T26" fmla="*/ 1 w 54"/>
                  <a:gd name="T27" fmla="*/ 41 h 54"/>
                  <a:gd name="T28" fmla="*/ 27 w 54"/>
                  <a:gd name="T29" fmla="*/ 15 h 54"/>
                  <a:gd name="T30" fmla="*/ 27 w 54"/>
                  <a:gd name="T31" fmla="*/ 21 h 54"/>
                  <a:gd name="T32" fmla="*/ 6 w 54"/>
                  <a:gd name="T33" fmla="*/ 42 h 54"/>
                  <a:gd name="T34" fmla="*/ 12 w 54"/>
                  <a:gd name="T35" fmla="*/ 48 h 54"/>
                  <a:gd name="T36" fmla="*/ 27 w 54"/>
                  <a:gd name="T37" fmla="*/ 33 h 54"/>
                  <a:gd name="T38" fmla="*/ 27 w 54"/>
                  <a:gd name="T39" fmla="*/ 39 h 54"/>
                  <a:gd name="T40" fmla="*/ 13 w 54"/>
                  <a:gd name="T41" fmla="*/ 53 h 54"/>
                  <a:gd name="T42" fmla="*/ 10 w 54"/>
                  <a:gd name="T43"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 h="54">
                    <a:moveTo>
                      <a:pt x="27" y="15"/>
                    </a:moveTo>
                    <a:cubicBezTo>
                      <a:pt x="40" y="1"/>
                      <a:pt x="40" y="1"/>
                      <a:pt x="40" y="1"/>
                    </a:cubicBezTo>
                    <a:cubicBezTo>
                      <a:pt x="41" y="0"/>
                      <a:pt x="43" y="0"/>
                      <a:pt x="44" y="1"/>
                    </a:cubicBezTo>
                    <a:cubicBezTo>
                      <a:pt x="53" y="10"/>
                      <a:pt x="53" y="10"/>
                      <a:pt x="53" y="10"/>
                    </a:cubicBezTo>
                    <a:cubicBezTo>
                      <a:pt x="54" y="11"/>
                      <a:pt x="54" y="13"/>
                      <a:pt x="53" y="14"/>
                    </a:cubicBezTo>
                    <a:cubicBezTo>
                      <a:pt x="27" y="39"/>
                      <a:pt x="27" y="39"/>
                      <a:pt x="27" y="39"/>
                    </a:cubicBezTo>
                    <a:cubicBezTo>
                      <a:pt x="27" y="33"/>
                      <a:pt x="27" y="33"/>
                      <a:pt x="27" y="33"/>
                    </a:cubicBezTo>
                    <a:cubicBezTo>
                      <a:pt x="48" y="12"/>
                      <a:pt x="48" y="12"/>
                      <a:pt x="48" y="12"/>
                    </a:cubicBezTo>
                    <a:cubicBezTo>
                      <a:pt x="42" y="6"/>
                      <a:pt x="42" y="6"/>
                      <a:pt x="42" y="6"/>
                    </a:cubicBezTo>
                    <a:cubicBezTo>
                      <a:pt x="27" y="21"/>
                      <a:pt x="27" y="21"/>
                      <a:pt x="27" y="21"/>
                    </a:cubicBezTo>
                    <a:lnTo>
                      <a:pt x="27" y="15"/>
                    </a:lnTo>
                    <a:close/>
                    <a:moveTo>
                      <a:pt x="10" y="53"/>
                    </a:moveTo>
                    <a:cubicBezTo>
                      <a:pt x="1" y="44"/>
                      <a:pt x="1" y="44"/>
                      <a:pt x="1" y="44"/>
                    </a:cubicBezTo>
                    <a:cubicBezTo>
                      <a:pt x="0" y="43"/>
                      <a:pt x="0" y="41"/>
                      <a:pt x="1" y="41"/>
                    </a:cubicBezTo>
                    <a:cubicBezTo>
                      <a:pt x="27" y="15"/>
                      <a:pt x="27" y="15"/>
                      <a:pt x="27" y="15"/>
                    </a:cubicBezTo>
                    <a:cubicBezTo>
                      <a:pt x="27" y="21"/>
                      <a:pt x="27" y="21"/>
                      <a:pt x="27" y="21"/>
                    </a:cubicBezTo>
                    <a:cubicBezTo>
                      <a:pt x="6" y="42"/>
                      <a:pt x="6" y="42"/>
                      <a:pt x="6" y="42"/>
                    </a:cubicBezTo>
                    <a:cubicBezTo>
                      <a:pt x="12" y="48"/>
                      <a:pt x="12" y="48"/>
                      <a:pt x="12" y="48"/>
                    </a:cubicBezTo>
                    <a:cubicBezTo>
                      <a:pt x="27" y="33"/>
                      <a:pt x="27" y="33"/>
                      <a:pt x="27" y="33"/>
                    </a:cubicBezTo>
                    <a:cubicBezTo>
                      <a:pt x="27" y="39"/>
                      <a:pt x="27" y="39"/>
                      <a:pt x="27" y="39"/>
                    </a:cubicBezTo>
                    <a:cubicBezTo>
                      <a:pt x="13" y="53"/>
                      <a:pt x="13" y="53"/>
                      <a:pt x="13" y="53"/>
                    </a:cubicBezTo>
                    <a:cubicBezTo>
                      <a:pt x="13" y="54"/>
                      <a:pt x="11" y="54"/>
                      <a:pt x="1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2" name="Freeform 319"/>
              <p:cNvSpPr>
                <a:spLocks/>
              </p:cNvSpPr>
              <p:nvPr/>
            </p:nvSpPr>
            <p:spPr bwMode="auto">
              <a:xfrm>
                <a:off x="9175764" y="1589"/>
                <a:ext cx="106363" cy="114301"/>
              </a:xfrm>
              <a:custGeom>
                <a:avLst/>
                <a:gdLst>
                  <a:gd name="T0" fmla="*/ 5 w 47"/>
                  <a:gd name="T1" fmla="*/ 0 h 50"/>
                  <a:gd name="T2" fmla="*/ 9 w 47"/>
                  <a:gd name="T3" fmla="*/ 22 h 50"/>
                  <a:gd name="T4" fmla="*/ 19 w 47"/>
                  <a:gd name="T5" fmla="*/ 44 h 50"/>
                  <a:gd name="T6" fmla="*/ 35 w 47"/>
                  <a:gd name="T7" fmla="*/ 22 h 50"/>
                  <a:gd name="T8" fmla="*/ 42 w 47"/>
                  <a:gd name="T9" fmla="*/ 0 h 50"/>
                  <a:gd name="T10" fmla="*/ 47 w 47"/>
                  <a:gd name="T11" fmla="*/ 0 h 50"/>
                  <a:gd name="T12" fmla="*/ 39 w 47"/>
                  <a:gd name="T13" fmla="*/ 24 h 50"/>
                  <a:gd name="T14" fmla="*/ 20 w 47"/>
                  <a:gd name="T15" fmla="*/ 49 h 50"/>
                  <a:gd name="T16" fmla="*/ 20 w 47"/>
                  <a:gd name="T17" fmla="*/ 49 h 50"/>
                  <a:gd name="T18" fmla="*/ 17 w 47"/>
                  <a:gd name="T19" fmla="*/ 49 h 50"/>
                  <a:gd name="T20" fmla="*/ 5 w 47"/>
                  <a:gd name="T21" fmla="*/ 23 h 50"/>
                  <a:gd name="T22" fmla="*/ 0 w 47"/>
                  <a:gd name="T23" fmla="*/ 0 h 50"/>
                  <a:gd name="T24" fmla="*/ 5 w 47"/>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50">
                    <a:moveTo>
                      <a:pt x="5" y="0"/>
                    </a:moveTo>
                    <a:cubicBezTo>
                      <a:pt x="6" y="8"/>
                      <a:pt x="7" y="15"/>
                      <a:pt x="9" y="22"/>
                    </a:cubicBezTo>
                    <a:cubicBezTo>
                      <a:pt x="12" y="30"/>
                      <a:pt x="15" y="37"/>
                      <a:pt x="19" y="44"/>
                    </a:cubicBezTo>
                    <a:cubicBezTo>
                      <a:pt x="25" y="37"/>
                      <a:pt x="31" y="30"/>
                      <a:pt x="35" y="22"/>
                    </a:cubicBezTo>
                    <a:cubicBezTo>
                      <a:pt x="38" y="15"/>
                      <a:pt x="40" y="8"/>
                      <a:pt x="42" y="0"/>
                    </a:cubicBezTo>
                    <a:cubicBezTo>
                      <a:pt x="47" y="0"/>
                      <a:pt x="47" y="0"/>
                      <a:pt x="47" y="0"/>
                    </a:cubicBezTo>
                    <a:cubicBezTo>
                      <a:pt x="45" y="9"/>
                      <a:pt x="43" y="17"/>
                      <a:pt x="39" y="24"/>
                    </a:cubicBezTo>
                    <a:cubicBezTo>
                      <a:pt x="34" y="34"/>
                      <a:pt x="28" y="42"/>
                      <a:pt x="20" y="49"/>
                    </a:cubicBezTo>
                    <a:cubicBezTo>
                      <a:pt x="20" y="49"/>
                      <a:pt x="20" y="49"/>
                      <a:pt x="20" y="49"/>
                    </a:cubicBezTo>
                    <a:cubicBezTo>
                      <a:pt x="19" y="50"/>
                      <a:pt x="17" y="50"/>
                      <a:pt x="17" y="49"/>
                    </a:cubicBezTo>
                    <a:cubicBezTo>
                      <a:pt x="12" y="42"/>
                      <a:pt x="8" y="33"/>
                      <a:pt x="5" y="23"/>
                    </a:cubicBezTo>
                    <a:cubicBezTo>
                      <a:pt x="3" y="16"/>
                      <a:pt x="1" y="8"/>
                      <a:pt x="0" y="0"/>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3" name="Freeform 320"/>
              <p:cNvSpPr>
                <a:spLocks/>
              </p:cNvSpPr>
              <p:nvPr/>
            </p:nvSpPr>
            <p:spPr bwMode="auto">
              <a:xfrm>
                <a:off x="8983677" y="1589"/>
                <a:ext cx="98425" cy="161926"/>
              </a:xfrm>
              <a:custGeom>
                <a:avLst/>
                <a:gdLst>
                  <a:gd name="T0" fmla="*/ 39 w 44"/>
                  <a:gd name="T1" fmla="*/ 66 h 71"/>
                  <a:gd name="T2" fmla="*/ 39 w 44"/>
                  <a:gd name="T3" fmla="*/ 0 h 71"/>
                  <a:gd name="T4" fmla="*/ 44 w 44"/>
                  <a:gd name="T5" fmla="*/ 0 h 71"/>
                  <a:gd name="T6" fmla="*/ 44 w 44"/>
                  <a:gd name="T7" fmla="*/ 69 h 71"/>
                  <a:gd name="T8" fmla="*/ 44 w 44"/>
                  <a:gd name="T9" fmla="*/ 69 h 71"/>
                  <a:gd name="T10" fmla="*/ 44 w 44"/>
                  <a:gd name="T11" fmla="*/ 69 h 71"/>
                  <a:gd name="T12" fmla="*/ 41 w 44"/>
                  <a:gd name="T13" fmla="*/ 71 h 71"/>
                  <a:gd name="T14" fmla="*/ 20 w 44"/>
                  <a:gd name="T15" fmla="*/ 67 h 71"/>
                  <a:gd name="T16" fmla="*/ 2 w 44"/>
                  <a:gd name="T17" fmla="*/ 57 h 71"/>
                  <a:gd name="T18" fmla="*/ 2 w 44"/>
                  <a:gd name="T19" fmla="*/ 57 h 71"/>
                  <a:gd name="T20" fmla="*/ 1 w 44"/>
                  <a:gd name="T21" fmla="*/ 54 h 71"/>
                  <a:gd name="T22" fmla="*/ 14 w 44"/>
                  <a:gd name="T23" fmla="*/ 26 h 71"/>
                  <a:gd name="T24" fmla="*/ 19 w 44"/>
                  <a:gd name="T25" fmla="*/ 0 h 71"/>
                  <a:gd name="T26" fmla="*/ 24 w 44"/>
                  <a:gd name="T27" fmla="*/ 0 h 71"/>
                  <a:gd name="T28" fmla="*/ 19 w 44"/>
                  <a:gd name="T29" fmla="*/ 27 h 71"/>
                  <a:gd name="T30" fmla="*/ 6 w 44"/>
                  <a:gd name="T31" fmla="*/ 55 h 71"/>
                  <a:gd name="T32" fmla="*/ 22 w 44"/>
                  <a:gd name="T33" fmla="*/ 62 h 71"/>
                  <a:gd name="T34" fmla="*/ 39 w 44"/>
                  <a:gd name="T35" fmla="*/ 6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71">
                    <a:moveTo>
                      <a:pt x="39" y="66"/>
                    </a:moveTo>
                    <a:cubicBezTo>
                      <a:pt x="39" y="0"/>
                      <a:pt x="39" y="0"/>
                      <a:pt x="39" y="0"/>
                    </a:cubicBezTo>
                    <a:cubicBezTo>
                      <a:pt x="44" y="0"/>
                      <a:pt x="44" y="0"/>
                      <a:pt x="44" y="0"/>
                    </a:cubicBezTo>
                    <a:cubicBezTo>
                      <a:pt x="44" y="69"/>
                      <a:pt x="44" y="69"/>
                      <a:pt x="44" y="69"/>
                    </a:cubicBezTo>
                    <a:cubicBezTo>
                      <a:pt x="44" y="69"/>
                      <a:pt x="44" y="69"/>
                      <a:pt x="44" y="69"/>
                    </a:cubicBezTo>
                    <a:cubicBezTo>
                      <a:pt x="44" y="69"/>
                      <a:pt x="44" y="69"/>
                      <a:pt x="44" y="69"/>
                    </a:cubicBezTo>
                    <a:cubicBezTo>
                      <a:pt x="44" y="70"/>
                      <a:pt x="42" y="71"/>
                      <a:pt x="41" y="71"/>
                    </a:cubicBezTo>
                    <a:cubicBezTo>
                      <a:pt x="34" y="71"/>
                      <a:pt x="27" y="69"/>
                      <a:pt x="20" y="67"/>
                    </a:cubicBezTo>
                    <a:cubicBezTo>
                      <a:pt x="14" y="64"/>
                      <a:pt x="7" y="61"/>
                      <a:pt x="2" y="57"/>
                    </a:cubicBezTo>
                    <a:cubicBezTo>
                      <a:pt x="2" y="57"/>
                      <a:pt x="2" y="57"/>
                      <a:pt x="2" y="57"/>
                    </a:cubicBezTo>
                    <a:cubicBezTo>
                      <a:pt x="0" y="57"/>
                      <a:pt x="0" y="55"/>
                      <a:pt x="1" y="54"/>
                    </a:cubicBezTo>
                    <a:cubicBezTo>
                      <a:pt x="6" y="46"/>
                      <a:pt x="11" y="37"/>
                      <a:pt x="14" y="26"/>
                    </a:cubicBezTo>
                    <a:cubicBezTo>
                      <a:pt x="16" y="18"/>
                      <a:pt x="18" y="9"/>
                      <a:pt x="19" y="0"/>
                    </a:cubicBezTo>
                    <a:cubicBezTo>
                      <a:pt x="24" y="0"/>
                      <a:pt x="24" y="0"/>
                      <a:pt x="24" y="0"/>
                    </a:cubicBezTo>
                    <a:cubicBezTo>
                      <a:pt x="23" y="10"/>
                      <a:pt x="21" y="19"/>
                      <a:pt x="19" y="27"/>
                    </a:cubicBezTo>
                    <a:cubicBezTo>
                      <a:pt x="15" y="38"/>
                      <a:pt x="11" y="47"/>
                      <a:pt x="6" y="55"/>
                    </a:cubicBezTo>
                    <a:cubicBezTo>
                      <a:pt x="11" y="58"/>
                      <a:pt x="16" y="60"/>
                      <a:pt x="22" y="62"/>
                    </a:cubicBezTo>
                    <a:cubicBezTo>
                      <a:pt x="27" y="64"/>
                      <a:pt x="33" y="65"/>
                      <a:pt x="39"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4" name="Freeform 321"/>
              <p:cNvSpPr>
                <a:spLocks noEditPoints="1"/>
              </p:cNvSpPr>
              <p:nvPr/>
            </p:nvSpPr>
            <p:spPr bwMode="auto">
              <a:xfrm>
                <a:off x="8904302" y="1589"/>
                <a:ext cx="101600" cy="114301"/>
              </a:xfrm>
              <a:custGeom>
                <a:avLst/>
                <a:gdLst>
                  <a:gd name="T0" fmla="*/ 27 w 45"/>
                  <a:gd name="T1" fmla="*/ 43 h 50"/>
                  <a:gd name="T2" fmla="*/ 36 w 45"/>
                  <a:gd name="T3" fmla="*/ 21 h 50"/>
                  <a:gd name="T4" fmla="*/ 40 w 45"/>
                  <a:gd name="T5" fmla="*/ 0 h 50"/>
                  <a:gd name="T6" fmla="*/ 22 w 45"/>
                  <a:gd name="T7" fmla="*/ 0 h 50"/>
                  <a:gd name="T8" fmla="*/ 22 w 45"/>
                  <a:gd name="T9" fmla="*/ 13 h 50"/>
                  <a:gd name="T10" fmla="*/ 41 w 45"/>
                  <a:gd name="T11" fmla="*/ 23 h 50"/>
                  <a:gd name="T12" fmla="*/ 29 w 45"/>
                  <a:gd name="T13" fmla="*/ 48 h 50"/>
                  <a:gd name="T14" fmla="*/ 29 w 45"/>
                  <a:gd name="T15" fmla="*/ 48 h 50"/>
                  <a:gd name="T16" fmla="*/ 29 w 45"/>
                  <a:gd name="T17" fmla="*/ 49 h 50"/>
                  <a:gd name="T18" fmla="*/ 25 w 45"/>
                  <a:gd name="T19" fmla="*/ 49 h 50"/>
                  <a:gd name="T20" fmla="*/ 22 w 45"/>
                  <a:gd name="T21" fmla="*/ 46 h 50"/>
                  <a:gd name="T22" fmla="*/ 22 w 45"/>
                  <a:gd name="T23" fmla="*/ 39 h 50"/>
                  <a:gd name="T24" fmla="*/ 27 w 45"/>
                  <a:gd name="T25" fmla="*/ 43 h 50"/>
                  <a:gd name="T26" fmla="*/ 45 w 45"/>
                  <a:gd name="T27" fmla="*/ 0 h 50"/>
                  <a:gd name="T28" fmla="*/ 41 w 45"/>
                  <a:gd name="T29" fmla="*/ 23 h 50"/>
                  <a:gd name="T30" fmla="*/ 45 w 45"/>
                  <a:gd name="T31" fmla="*/ 0 h 50"/>
                  <a:gd name="T32" fmla="*/ 22 w 45"/>
                  <a:gd name="T33" fmla="*/ 0 h 50"/>
                  <a:gd name="T34" fmla="*/ 8 w 45"/>
                  <a:gd name="T35" fmla="*/ 0 h 50"/>
                  <a:gd name="T36" fmla="*/ 5 w 45"/>
                  <a:gd name="T37" fmla="*/ 0 h 50"/>
                  <a:gd name="T38" fmla="*/ 11 w 45"/>
                  <a:gd name="T39" fmla="*/ 22 h 50"/>
                  <a:gd name="T40" fmla="*/ 22 w 45"/>
                  <a:gd name="T41" fmla="*/ 39 h 50"/>
                  <a:gd name="T42" fmla="*/ 22 w 45"/>
                  <a:gd name="T43" fmla="*/ 46 h 50"/>
                  <a:gd name="T44" fmla="*/ 7 w 45"/>
                  <a:gd name="T45" fmla="*/ 24 h 50"/>
                  <a:gd name="T46" fmla="*/ 0 w 45"/>
                  <a:gd name="T47" fmla="*/ 0 h 50"/>
                  <a:gd name="T48" fmla="*/ 22 w 45"/>
                  <a:gd name="T49" fmla="*/ 13 h 50"/>
                  <a:gd name="T50" fmla="*/ 22 w 45"/>
                  <a:gd name="T5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50">
                    <a:moveTo>
                      <a:pt x="27" y="43"/>
                    </a:moveTo>
                    <a:cubicBezTo>
                      <a:pt x="30" y="37"/>
                      <a:pt x="34" y="30"/>
                      <a:pt x="36" y="21"/>
                    </a:cubicBezTo>
                    <a:cubicBezTo>
                      <a:pt x="38" y="15"/>
                      <a:pt x="40" y="8"/>
                      <a:pt x="40" y="0"/>
                    </a:cubicBezTo>
                    <a:cubicBezTo>
                      <a:pt x="22" y="0"/>
                      <a:pt x="22" y="0"/>
                      <a:pt x="22" y="0"/>
                    </a:cubicBezTo>
                    <a:cubicBezTo>
                      <a:pt x="22" y="13"/>
                      <a:pt x="22" y="13"/>
                      <a:pt x="22" y="13"/>
                    </a:cubicBezTo>
                    <a:cubicBezTo>
                      <a:pt x="41" y="23"/>
                      <a:pt x="41" y="23"/>
                      <a:pt x="41" y="23"/>
                    </a:cubicBezTo>
                    <a:cubicBezTo>
                      <a:pt x="38" y="32"/>
                      <a:pt x="34" y="41"/>
                      <a:pt x="29" y="48"/>
                    </a:cubicBezTo>
                    <a:cubicBezTo>
                      <a:pt x="29" y="48"/>
                      <a:pt x="29" y="48"/>
                      <a:pt x="29" y="48"/>
                    </a:cubicBezTo>
                    <a:cubicBezTo>
                      <a:pt x="29" y="48"/>
                      <a:pt x="29" y="48"/>
                      <a:pt x="29" y="49"/>
                    </a:cubicBezTo>
                    <a:cubicBezTo>
                      <a:pt x="28" y="50"/>
                      <a:pt x="26" y="50"/>
                      <a:pt x="25" y="49"/>
                    </a:cubicBezTo>
                    <a:cubicBezTo>
                      <a:pt x="24" y="48"/>
                      <a:pt x="23" y="47"/>
                      <a:pt x="22" y="46"/>
                    </a:cubicBezTo>
                    <a:cubicBezTo>
                      <a:pt x="22" y="39"/>
                      <a:pt x="22" y="39"/>
                      <a:pt x="22" y="39"/>
                    </a:cubicBezTo>
                    <a:cubicBezTo>
                      <a:pt x="24" y="40"/>
                      <a:pt x="25" y="42"/>
                      <a:pt x="27" y="43"/>
                    </a:cubicBezTo>
                    <a:close/>
                    <a:moveTo>
                      <a:pt x="45" y="0"/>
                    </a:moveTo>
                    <a:cubicBezTo>
                      <a:pt x="44" y="8"/>
                      <a:pt x="43" y="16"/>
                      <a:pt x="41" y="23"/>
                    </a:cubicBezTo>
                    <a:lnTo>
                      <a:pt x="45" y="0"/>
                    </a:lnTo>
                    <a:close/>
                    <a:moveTo>
                      <a:pt x="22" y="0"/>
                    </a:moveTo>
                    <a:cubicBezTo>
                      <a:pt x="8" y="0"/>
                      <a:pt x="8" y="0"/>
                      <a:pt x="8" y="0"/>
                    </a:cubicBezTo>
                    <a:cubicBezTo>
                      <a:pt x="5" y="0"/>
                      <a:pt x="5" y="0"/>
                      <a:pt x="5" y="0"/>
                    </a:cubicBezTo>
                    <a:cubicBezTo>
                      <a:pt x="6" y="8"/>
                      <a:pt x="8" y="15"/>
                      <a:pt x="11" y="22"/>
                    </a:cubicBezTo>
                    <a:cubicBezTo>
                      <a:pt x="14" y="28"/>
                      <a:pt x="18" y="33"/>
                      <a:pt x="22" y="39"/>
                    </a:cubicBezTo>
                    <a:cubicBezTo>
                      <a:pt x="22" y="46"/>
                      <a:pt x="22" y="46"/>
                      <a:pt x="22" y="46"/>
                    </a:cubicBezTo>
                    <a:cubicBezTo>
                      <a:pt x="16" y="39"/>
                      <a:pt x="11" y="32"/>
                      <a:pt x="7" y="24"/>
                    </a:cubicBezTo>
                    <a:cubicBezTo>
                      <a:pt x="4" y="16"/>
                      <a:pt x="1" y="9"/>
                      <a:pt x="0" y="0"/>
                    </a:cubicBezTo>
                    <a:cubicBezTo>
                      <a:pt x="22" y="13"/>
                      <a:pt x="22" y="13"/>
                      <a:pt x="22" y="13"/>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5" name="Freeform 322"/>
              <p:cNvSpPr>
                <a:spLocks/>
              </p:cNvSpPr>
              <p:nvPr/>
            </p:nvSpPr>
            <p:spPr bwMode="auto">
              <a:xfrm>
                <a:off x="9102739" y="1589"/>
                <a:ext cx="96838" cy="161926"/>
              </a:xfrm>
              <a:custGeom>
                <a:avLst/>
                <a:gdLst>
                  <a:gd name="T0" fmla="*/ 4 w 43"/>
                  <a:gd name="T1" fmla="*/ 66 h 71"/>
                  <a:gd name="T2" fmla="*/ 21 w 43"/>
                  <a:gd name="T3" fmla="*/ 62 h 71"/>
                  <a:gd name="T4" fmla="*/ 36 w 43"/>
                  <a:gd name="T5" fmla="*/ 55 h 71"/>
                  <a:gd name="T6" fmla="*/ 24 w 43"/>
                  <a:gd name="T7" fmla="*/ 28 h 71"/>
                  <a:gd name="T8" fmla="*/ 18 w 43"/>
                  <a:gd name="T9" fmla="*/ 0 h 71"/>
                  <a:gd name="T10" fmla="*/ 23 w 43"/>
                  <a:gd name="T11" fmla="*/ 0 h 71"/>
                  <a:gd name="T12" fmla="*/ 29 w 43"/>
                  <a:gd name="T13" fmla="*/ 26 h 71"/>
                  <a:gd name="T14" fmla="*/ 42 w 43"/>
                  <a:gd name="T15" fmla="*/ 55 h 71"/>
                  <a:gd name="T16" fmla="*/ 42 w 43"/>
                  <a:gd name="T17" fmla="*/ 55 h 71"/>
                  <a:gd name="T18" fmla="*/ 42 w 43"/>
                  <a:gd name="T19" fmla="*/ 55 h 71"/>
                  <a:gd name="T20" fmla="*/ 41 w 43"/>
                  <a:gd name="T21" fmla="*/ 58 h 71"/>
                  <a:gd name="T22" fmla="*/ 22 w 43"/>
                  <a:gd name="T23" fmla="*/ 67 h 71"/>
                  <a:gd name="T24" fmla="*/ 2 w 43"/>
                  <a:gd name="T25" fmla="*/ 71 h 71"/>
                  <a:gd name="T26" fmla="*/ 2 w 43"/>
                  <a:gd name="T27" fmla="*/ 71 h 71"/>
                  <a:gd name="T28" fmla="*/ 0 w 43"/>
                  <a:gd name="T29" fmla="*/ 69 h 71"/>
                  <a:gd name="T30" fmla="*/ 0 w 43"/>
                  <a:gd name="T31" fmla="*/ 0 h 71"/>
                  <a:gd name="T32" fmla="*/ 4 w 43"/>
                  <a:gd name="T33" fmla="*/ 0 h 71"/>
                  <a:gd name="T34" fmla="*/ 4 w 43"/>
                  <a:gd name="T35" fmla="*/ 6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71">
                    <a:moveTo>
                      <a:pt x="4" y="66"/>
                    </a:moveTo>
                    <a:cubicBezTo>
                      <a:pt x="10" y="65"/>
                      <a:pt x="16" y="64"/>
                      <a:pt x="21" y="62"/>
                    </a:cubicBezTo>
                    <a:cubicBezTo>
                      <a:pt x="26" y="60"/>
                      <a:pt x="32" y="58"/>
                      <a:pt x="36" y="55"/>
                    </a:cubicBezTo>
                    <a:cubicBezTo>
                      <a:pt x="31" y="47"/>
                      <a:pt x="27" y="38"/>
                      <a:pt x="24" y="28"/>
                    </a:cubicBezTo>
                    <a:cubicBezTo>
                      <a:pt x="21" y="19"/>
                      <a:pt x="19" y="10"/>
                      <a:pt x="18" y="0"/>
                    </a:cubicBezTo>
                    <a:cubicBezTo>
                      <a:pt x="23" y="0"/>
                      <a:pt x="23" y="0"/>
                      <a:pt x="23" y="0"/>
                    </a:cubicBezTo>
                    <a:cubicBezTo>
                      <a:pt x="24" y="10"/>
                      <a:pt x="26" y="18"/>
                      <a:pt x="29" y="26"/>
                    </a:cubicBezTo>
                    <a:cubicBezTo>
                      <a:pt x="32" y="37"/>
                      <a:pt x="36" y="47"/>
                      <a:pt x="42" y="55"/>
                    </a:cubicBezTo>
                    <a:cubicBezTo>
                      <a:pt x="42" y="55"/>
                      <a:pt x="42" y="55"/>
                      <a:pt x="42" y="55"/>
                    </a:cubicBezTo>
                    <a:cubicBezTo>
                      <a:pt x="42" y="55"/>
                      <a:pt x="42" y="55"/>
                      <a:pt x="42" y="55"/>
                    </a:cubicBezTo>
                    <a:cubicBezTo>
                      <a:pt x="43" y="56"/>
                      <a:pt x="42" y="57"/>
                      <a:pt x="41" y="58"/>
                    </a:cubicBezTo>
                    <a:cubicBezTo>
                      <a:pt x="35" y="62"/>
                      <a:pt x="29" y="65"/>
                      <a:pt x="22" y="67"/>
                    </a:cubicBezTo>
                    <a:cubicBezTo>
                      <a:pt x="16" y="69"/>
                      <a:pt x="9" y="71"/>
                      <a:pt x="2" y="71"/>
                    </a:cubicBezTo>
                    <a:cubicBezTo>
                      <a:pt x="2" y="71"/>
                      <a:pt x="2" y="71"/>
                      <a:pt x="2" y="71"/>
                    </a:cubicBezTo>
                    <a:cubicBezTo>
                      <a:pt x="1" y="71"/>
                      <a:pt x="0" y="70"/>
                      <a:pt x="0" y="69"/>
                    </a:cubicBezTo>
                    <a:cubicBezTo>
                      <a:pt x="0" y="0"/>
                      <a:pt x="0" y="0"/>
                      <a:pt x="0" y="0"/>
                    </a:cubicBezTo>
                    <a:cubicBezTo>
                      <a:pt x="4" y="0"/>
                      <a:pt x="4" y="0"/>
                      <a:pt x="4" y="0"/>
                    </a:cubicBezTo>
                    <a:lnTo>
                      <a:pt x="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6" name="Freeform 323"/>
              <p:cNvSpPr>
                <a:spLocks/>
              </p:cNvSpPr>
              <p:nvPr/>
            </p:nvSpPr>
            <p:spPr bwMode="auto">
              <a:xfrm>
                <a:off x="10261616" y="1589"/>
                <a:ext cx="174626" cy="106363"/>
              </a:xfrm>
              <a:custGeom>
                <a:avLst/>
                <a:gdLst>
                  <a:gd name="T0" fmla="*/ 13 w 77"/>
                  <a:gd name="T1" fmla="*/ 0 h 47"/>
                  <a:gd name="T2" fmla="*/ 6 w 77"/>
                  <a:gd name="T3" fmla="*/ 19 h 47"/>
                  <a:gd name="T4" fmla="*/ 55 w 77"/>
                  <a:gd name="T5" fmla="*/ 41 h 47"/>
                  <a:gd name="T6" fmla="*/ 72 w 77"/>
                  <a:gd name="T7" fmla="*/ 0 h 47"/>
                  <a:gd name="T8" fmla="*/ 77 w 77"/>
                  <a:gd name="T9" fmla="*/ 0 h 47"/>
                  <a:gd name="T10" fmla="*/ 59 w 77"/>
                  <a:gd name="T11" fmla="*/ 45 h 47"/>
                  <a:gd name="T12" fmla="*/ 59 w 77"/>
                  <a:gd name="T13" fmla="*/ 45 h 47"/>
                  <a:gd name="T14" fmla="*/ 55 w 77"/>
                  <a:gd name="T15" fmla="*/ 46 h 47"/>
                  <a:gd name="T16" fmla="*/ 2 w 77"/>
                  <a:gd name="T17" fmla="*/ 23 h 47"/>
                  <a:gd name="T18" fmla="*/ 2 w 77"/>
                  <a:gd name="T19" fmla="*/ 23 h 47"/>
                  <a:gd name="T20" fmla="*/ 1 w 77"/>
                  <a:gd name="T21" fmla="*/ 20 h 47"/>
                  <a:gd name="T22" fmla="*/ 8 w 77"/>
                  <a:gd name="T23" fmla="*/ 0 h 47"/>
                  <a:gd name="T24" fmla="*/ 13 w 77"/>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47">
                    <a:moveTo>
                      <a:pt x="13" y="0"/>
                    </a:moveTo>
                    <a:cubicBezTo>
                      <a:pt x="6" y="19"/>
                      <a:pt x="6" y="19"/>
                      <a:pt x="6" y="19"/>
                    </a:cubicBezTo>
                    <a:cubicBezTo>
                      <a:pt x="55" y="41"/>
                      <a:pt x="55" y="41"/>
                      <a:pt x="55" y="41"/>
                    </a:cubicBezTo>
                    <a:cubicBezTo>
                      <a:pt x="72" y="0"/>
                      <a:pt x="72" y="0"/>
                      <a:pt x="72" y="0"/>
                    </a:cubicBezTo>
                    <a:cubicBezTo>
                      <a:pt x="77" y="0"/>
                      <a:pt x="77" y="0"/>
                      <a:pt x="77" y="0"/>
                    </a:cubicBezTo>
                    <a:cubicBezTo>
                      <a:pt x="59" y="45"/>
                      <a:pt x="59" y="45"/>
                      <a:pt x="59" y="45"/>
                    </a:cubicBezTo>
                    <a:cubicBezTo>
                      <a:pt x="59" y="45"/>
                      <a:pt x="59" y="45"/>
                      <a:pt x="59" y="45"/>
                    </a:cubicBezTo>
                    <a:cubicBezTo>
                      <a:pt x="58" y="46"/>
                      <a:pt x="57" y="47"/>
                      <a:pt x="55" y="46"/>
                    </a:cubicBezTo>
                    <a:cubicBezTo>
                      <a:pt x="2" y="23"/>
                      <a:pt x="2" y="23"/>
                      <a:pt x="2" y="23"/>
                    </a:cubicBezTo>
                    <a:cubicBezTo>
                      <a:pt x="2" y="23"/>
                      <a:pt x="2" y="23"/>
                      <a:pt x="2" y="23"/>
                    </a:cubicBezTo>
                    <a:cubicBezTo>
                      <a:pt x="1" y="22"/>
                      <a:pt x="0" y="21"/>
                      <a:pt x="1" y="20"/>
                    </a:cubicBezTo>
                    <a:cubicBezTo>
                      <a:pt x="8" y="0"/>
                      <a:pt x="8" y="0"/>
                      <a:pt x="8" y="0"/>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7" name="Freeform 324"/>
              <p:cNvSpPr>
                <a:spLocks/>
              </p:cNvSpPr>
              <p:nvPr/>
            </p:nvSpPr>
            <p:spPr bwMode="auto">
              <a:xfrm>
                <a:off x="10445766" y="1589"/>
                <a:ext cx="173039" cy="106363"/>
              </a:xfrm>
              <a:custGeom>
                <a:avLst/>
                <a:gdLst>
                  <a:gd name="T0" fmla="*/ 5 w 77"/>
                  <a:gd name="T1" fmla="*/ 0 h 47"/>
                  <a:gd name="T2" fmla="*/ 22 w 77"/>
                  <a:gd name="T3" fmla="*/ 41 h 47"/>
                  <a:gd name="T4" fmla="*/ 71 w 77"/>
                  <a:gd name="T5" fmla="*/ 19 h 47"/>
                  <a:gd name="T6" fmla="*/ 63 w 77"/>
                  <a:gd name="T7" fmla="*/ 0 h 47"/>
                  <a:gd name="T8" fmla="*/ 69 w 77"/>
                  <a:gd name="T9" fmla="*/ 0 h 47"/>
                  <a:gd name="T10" fmla="*/ 76 w 77"/>
                  <a:gd name="T11" fmla="*/ 20 h 47"/>
                  <a:gd name="T12" fmla="*/ 75 w 77"/>
                  <a:gd name="T13" fmla="*/ 23 h 47"/>
                  <a:gd name="T14" fmla="*/ 21 w 77"/>
                  <a:gd name="T15" fmla="*/ 46 h 47"/>
                  <a:gd name="T16" fmla="*/ 21 w 77"/>
                  <a:gd name="T17" fmla="*/ 46 h 47"/>
                  <a:gd name="T18" fmla="*/ 21 w 77"/>
                  <a:gd name="T19" fmla="*/ 47 h 47"/>
                  <a:gd name="T20" fmla="*/ 18 w 77"/>
                  <a:gd name="T21" fmla="*/ 45 h 47"/>
                  <a:gd name="T22" fmla="*/ 0 w 77"/>
                  <a:gd name="T23" fmla="*/ 0 h 47"/>
                  <a:gd name="T24" fmla="*/ 5 w 77"/>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47">
                    <a:moveTo>
                      <a:pt x="5" y="0"/>
                    </a:moveTo>
                    <a:cubicBezTo>
                      <a:pt x="22" y="41"/>
                      <a:pt x="22" y="41"/>
                      <a:pt x="22" y="41"/>
                    </a:cubicBezTo>
                    <a:cubicBezTo>
                      <a:pt x="71" y="19"/>
                      <a:pt x="71" y="19"/>
                      <a:pt x="71" y="19"/>
                    </a:cubicBezTo>
                    <a:cubicBezTo>
                      <a:pt x="63" y="0"/>
                      <a:pt x="63" y="0"/>
                      <a:pt x="63" y="0"/>
                    </a:cubicBezTo>
                    <a:cubicBezTo>
                      <a:pt x="69" y="0"/>
                      <a:pt x="69" y="0"/>
                      <a:pt x="69" y="0"/>
                    </a:cubicBezTo>
                    <a:cubicBezTo>
                      <a:pt x="76" y="20"/>
                      <a:pt x="76" y="20"/>
                      <a:pt x="76" y="20"/>
                    </a:cubicBezTo>
                    <a:cubicBezTo>
                      <a:pt x="77" y="21"/>
                      <a:pt x="76" y="22"/>
                      <a:pt x="75" y="23"/>
                    </a:cubicBezTo>
                    <a:cubicBezTo>
                      <a:pt x="21" y="46"/>
                      <a:pt x="21" y="46"/>
                      <a:pt x="21" y="46"/>
                    </a:cubicBezTo>
                    <a:cubicBezTo>
                      <a:pt x="21" y="46"/>
                      <a:pt x="21" y="46"/>
                      <a:pt x="21" y="46"/>
                    </a:cubicBezTo>
                    <a:cubicBezTo>
                      <a:pt x="21" y="47"/>
                      <a:pt x="21" y="47"/>
                      <a:pt x="21" y="47"/>
                    </a:cubicBezTo>
                    <a:cubicBezTo>
                      <a:pt x="20" y="47"/>
                      <a:pt x="19" y="46"/>
                      <a:pt x="18" y="45"/>
                    </a:cubicBezTo>
                    <a:cubicBezTo>
                      <a:pt x="0" y="0"/>
                      <a:pt x="0" y="0"/>
                      <a:pt x="0" y="0"/>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8" name="Freeform 325"/>
              <p:cNvSpPr>
                <a:spLocks noEditPoints="1"/>
              </p:cNvSpPr>
              <p:nvPr/>
            </p:nvSpPr>
            <p:spPr bwMode="auto">
              <a:xfrm>
                <a:off x="8020063" y="4727602"/>
                <a:ext cx="142875" cy="134939"/>
              </a:xfrm>
              <a:custGeom>
                <a:avLst/>
                <a:gdLst>
                  <a:gd name="T0" fmla="*/ 38 w 63"/>
                  <a:gd name="T1" fmla="*/ 53 h 60"/>
                  <a:gd name="T2" fmla="*/ 41 w 63"/>
                  <a:gd name="T3" fmla="*/ 54 h 60"/>
                  <a:gd name="T4" fmla="*/ 41 w 63"/>
                  <a:gd name="T5" fmla="*/ 54 h 60"/>
                  <a:gd name="T6" fmla="*/ 46 w 63"/>
                  <a:gd name="T7" fmla="*/ 54 h 60"/>
                  <a:gd name="T8" fmla="*/ 46 w 63"/>
                  <a:gd name="T9" fmla="*/ 54 h 60"/>
                  <a:gd name="T10" fmla="*/ 48 w 63"/>
                  <a:gd name="T11" fmla="*/ 52 h 60"/>
                  <a:gd name="T12" fmla="*/ 50 w 63"/>
                  <a:gd name="T13" fmla="*/ 49 h 60"/>
                  <a:gd name="T14" fmla="*/ 58 w 63"/>
                  <a:gd name="T15" fmla="*/ 24 h 60"/>
                  <a:gd name="T16" fmla="*/ 52 w 63"/>
                  <a:gd name="T17" fmla="*/ 11 h 60"/>
                  <a:gd name="T18" fmla="*/ 37 w 63"/>
                  <a:gd name="T19" fmla="*/ 9 h 60"/>
                  <a:gd name="T20" fmla="*/ 32 w 63"/>
                  <a:gd name="T21" fmla="*/ 6 h 60"/>
                  <a:gd name="T22" fmla="*/ 36 w 63"/>
                  <a:gd name="T23" fmla="*/ 5 h 60"/>
                  <a:gd name="T24" fmla="*/ 63 w 63"/>
                  <a:gd name="T25" fmla="*/ 28 h 60"/>
                  <a:gd name="T26" fmla="*/ 54 w 63"/>
                  <a:gd name="T27" fmla="*/ 52 h 60"/>
                  <a:gd name="T28" fmla="*/ 52 w 63"/>
                  <a:gd name="T29" fmla="*/ 55 h 60"/>
                  <a:gd name="T30" fmla="*/ 49 w 63"/>
                  <a:gd name="T31" fmla="*/ 58 h 60"/>
                  <a:gd name="T32" fmla="*/ 40 w 63"/>
                  <a:gd name="T33" fmla="*/ 59 h 60"/>
                  <a:gd name="T34" fmla="*/ 36 w 63"/>
                  <a:gd name="T35" fmla="*/ 58 h 60"/>
                  <a:gd name="T36" fmla="*/ 32 w 63"/>
                  <a:gd name="T37" fmla="*/ 57 h 60"/>
                  <a:gd name="T38" fmla="*/ 10 w 63"/>
                  <a:gd name="T39" fmla="*/ 12 h 60"/>
                  <a:gd name="T40" fmla="*/ 7 w 63"/>
                  <a:gd name="T41" fmla="*/ 16 h 60"/>
                  <a:gd name="T42" fmla="*/ 5 w 63"/>
                  <a:gd name="T43" fmla="*/ 29 h 60"/>
                  <a:gd name="T44" fmla="*/ 13 w 63"/>
                  <a:gd name="T45" fmla="*/ 50 h 60"/>
                  <a:gd name="T46" fmla="*/ 22 w 63"/>
                  <a:gd name="T47" fmla="*/ 54 h 60"/>
                  <a:gd name="T48" fmla="*/ 27 w 63"/>
                  <a:gd name="T49" fmla="*/ 53 h 60"/>
                  <a:gd name="T50" fmla="*/ 32 w 63"/>
                  <a:gd name="T51" fmla="*/ 57 h 60"/>
                  <a:gd name="T52" fmla="*/ 29 w 63"/>
                  <a:gd name="T53" fmla="*/ 57 h 60"/>
                  <a:gd name="T54" fmla="*/ 24 w 63"/>
                  <a:gd name="T55" fmla="*/ 59 h 60"/>
                  <a:gd name="T56" fmla="*/ 15 w 63"/>
                  <a:gd name="T57" fmla="*/ 58 h 60"/>
                  <a:gd name="T58" fmla="*/ 10 w 63"/>
                  <a:gd name="T59" fmla="*/ 53 h 60"/>
                  <a:gd name="T60" fmla="*/ 0 w 63"/>
                  <a:gd name="T61" fmla="*/ 30 h 60"/>
                  <a:gd name="T62" fmla="*/ 0 w 63"/>
                  <a:gd name="T63" fmla="*/ 24 h 60"/>
                  <a:gd name="T64" fmla="*/ 0 w 63"/>
                  <a:gd name="T65" fmla="*/ 23 h 60"/>
                  <a:gd name="T66" fmla="*/ 3 w 63"/>
                  <a:gd name="T67" fmla="*/ 14 h 60"/>
                  <a:gd name="T68" fmla="*/ 8 w 63"/>
                  <a:gd name="T69" fmla="*/ 7 h 60"/>
                  <a:gd name="T70" fmla="*/ 30 w 63"/>
                  <a:gd name="T71" fmla="*/ 5 h 60"/>
                  <a:gd name="T72" fmla="*/ 32 w 63"/>
                  <a:gd name="T73" fmla="*/ 6 h 60"/>
                  <a:gd name="T74" fmla="*/ 31 w 63"/>
                  <a:gd name="T75" fmla="*/ 11 h 60"/>
                  <a:gd name="T76" fmla="*/ 28 w 63"/>
                  <a:gd name="T77" fmla="*/ 10 h 60"/>
                  <a:gd name="T78" fmla="*/ 11 w 63"/>
                  <a:gd name="T79" fmla="*/ 11 h 60"/>
                  <a:gd name="T80" fmla="*/ 10 w 63"/>
                  <a:gd name="T81"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0">
                    <a:moveTo>
                      <a:pt x="32" y="52"/>
                    </a:moveTo>
                    <a:cubicBezTo>
                      <a:pt x="34" y="52"/>
                      <a:pt x="36" y="53"/>
                      <a:pt x="38" y="53"/>
                    </a:cubicBezTo>
                    <a:cubicBezTo>
                      <a:pt x="38" y="53"/>
                      <a:pt x="38" y="53"/>
                      <a:pt x="38" y="53"/>
                    </a:cubicBezTo>
                    <a:cubicBezTo>
                      <a:pt x="41" y="54"/>
                      <a:pt x="41" y="54"/>
                      <a:pt x="41" y="54"/>
                    </a:cubicBezTo>
                    <a:cubicBezTo>
                      <a:pt x="41" y="54"/>
                      <a:pt x="41" y="54"/>
                      <a:pt x="41" y="54"/>
                    </a:cubicBezTo>
                    <a:cubicBezTo>
                      <a:pt x="41" y="54"/>
                      <a:pt x="41" y="54"/>
                      <a:pt x="41" y="54"/>
                    </a:cubicBezTo>
                    <a:cubicBezTo>
                      <a:pt x="43" y="55"/>
                      <a:pt x="44" y="55"/>
                      <a:pt x="46" y="54"/>
                    </a:cubicBezTo>
                    <a:cubicBezTo>
                      <a:pt x="46" y="54"/>
                      <a:pt x="46" y="54"/>
                      <a:pt x="46" y="54"/>
                    </a:cubicBezTo>
                    <a:cubicBezTo>
                      <a:pt x="46" y="54"/>
                      <a:pt x="46" y="54"/>
                      <a:pt x="46" y="54"/>
                    </a:cubicBezTo>
                    <a:cubicBezTo>
                      <a:pt x="46" y="54"/>
                      <a:pt x="46" y="54"/>
                      <a:pt x="46" y="54"/>
                    </a:cubicBezTo>
                    <a:cubicBezTo>
                      <a:pt x="48" y="52"/>
                      <a:pt x="48" y="52"/>
                      <a:pt x="48" y="52"/>
                    </a:cubicBezTo>
                    <a:cubicBezTo>
                      <a:pt x="48" y="52"/>
                      <a:pt x="48" y="52"/>
                      <a:pt x="48" y="52"/>
                    </a:cubicBezTo>
                    <a:cubicBezTo>
                      <a:pt x="50" y="49"/>
                      <a:pt x="50" y="49"/>
                      <a:pt x="50" y="49"/>
                    </a:cubicBezTo>
                    <a:cubicBezTo>
                      <a:pt x="50" y="49"/>
                      <a:pt x="50" y="49"/>
                      <a:pt x="50" y="49"/>
                    </a:cubicBezTo>
                    <a:cubicBezTo>
                      <a:pt x="55" y="43"/>
                      <a:pt x="59" y="33"/>
                      <a:pt x="58" y="24"/>
                    </a:cubicBezTo>
                    <a:cubicBezTo>
                      <a:pt x="58" y="24"/>
                      <a:pt x="58" y="24"/>
                      <a:pt x="58" y="24"/>
                    </a:cubicBezTo>
                    <a:cubicBezTo>
                      <a:pt x="58" y="19"/>
                      <a:pt x="56" y="15"/>
                      <a:pt x="52" y="11"/>
                    </a:cubicBezTo>
                    <a:cubicBezTo>
                      <a:pt x="52" y="11"/>
                      <a:pt x="52" y="11"/>
                      <a:pt x="52" y="11"/>
                    </a:cubicBezTo>
                    <a:cubicBezTo>
                      <a:pt x="48" y="7"/>
                      <a:pt x="42" y="8"/>
                      <a:pt x="37" y="9"/>
                    </a:cubicBezTo>
                    <a:cubicBezTo>
                      <a:pt x="37" y="9"/>
                      <a:pt x="37" y="9"/>
                      <a:pt x="37" y="9"/>
                    </a:cubicBezTo>
                    <a:cubicBezTo>
                      <a:pt x="36" y="10"/>
                      <a:pt x="34" y="11"/>
                      <a:pt x="32" y="11"/>
                    </a:cubicBezTo>
                    <a:cubicBezTo>
                      <a:pt x="32" y="6"/>
                      <a:pt x="32" y="6"/>
                      <a:pt x="32" y="6"/>
                    </a:cubicBezTo>
                    <a:cubicBezTo>
                      <a:pt x="33" y="6"/>
                      <a:pt x="34" y="5"/>
                      <a:pt x="36" y="5"/>
                    </a:cubicBezTo>
                    <a:cubicBezTo>
                      <a:pt x="36" y="5"/>
                      <a:pt x="36" y="5"/>
                      <a:pt x="36" y="5"/>
                    </a:cubicBezTo>
                    <a:cubicBezTo>
                      <a:pt x="49" y="0"/>
                      <a:pt x="62" y="9"/>
                      <a:pt x="63" y="23"/>
                    </a:cubicBezTo>
                    <a:cubicBezTo>
                      <a:pt x="63" y="28"/>
                      <a:pt x="63" y="28"/>
                      <a:pt x="63" y="28"/>
                    </a:cubicBezTo>
                    <a:cubicBezTo>
                      <a:pt x="63" y="28"/>
                      <a:pt x="63" y="28"/>
                      <a:pt x="63" y="28"/>
                    </a:cubicBezTo>
                    <a:cubicBezTo>
                      <a:pt x="63" y="36"/>
                      <a:pt x="59" y="45"/>
                      <a:pt x="54" y="52"/>
                    </a:cubicBezTo>
                    <a:cubicBezTo>
                      <a:pt x="54" y="52"/>
                      <a:pt x="54" y="52"/>
                      <a:pt x="54" y="52"/>
                    </a:cubicBezTo>
                    <a:cubicBezTo>
                      <a:pt x="52" y="55"/>
                      <a:pt x="52" y="55"/>
                      <a:pt x="52" y="55"/>
                    </a:cubicBezTo>
                    <a:cubicBezTo>
                      <a:pt x="52" y="55"/>
                      <a:pt x="52" y="55"/>
                      <a:pt x="52" y="55"/>
                    </a:cubicBezTo>
                    <a:cubicBezTo>
                      <a:pt x="49" y="58"/>
                      <a:pt x="49" y="58"/>
                      <a:pt x="49" y="58"/>
                    </a:cubicBezTo>
                    <a:cubicBezTo>
                      <a:pt x="49" y="58"/>
                      <a:pt x="49" y="58"/>
                      <a:pt x="49" y="58"/>
                    </a:cubicBezTo>
                    <a:cubicBezTo>
                      <a:pt x="46" y="59"/>
                      <a:pt x="43" y="60"/>
                      <a:pt x="40" y="59"/>
                    </a:cubicBezTo>
                    <a:cubicBezTo>
                      <a:pt x="40" y="59"/>
                      <a:pt x="40" y="59"/>
                      <a:pt x="40" y="59"/>
                    </a:cubicBezTo>
                    <a:cubicBezTo>
                      <a:pt x="36" y="58"/>
                      <a:pt x="36" y="58"/>
                      <a:pt x="36" y="58"/>
                    </a:cubicBezTo>
                    <a:cubicBezTo>
                      <a:pt x="36" y="58"/>
                      <a:pt x="36" y="58"/>
                      <a:pt x="36" y="58"/>
                    </a:cubicBezTo>
                    <a:cubicBezTo>
                      <a:pt x="35" y="57"/>
                      <a:pt x="33" y="57"/>
                      <a:pt x="32" y="57"/>
                    </a:cubicBezTo>
                    <a:lnTo>
                      <a:pt x="32" y="52"/>
                    </a:lnTo>
                    <a:close/>
                    <a:moveTo>
                      <a:pt x="10" y="12"/>
                    </a:moveTo>
                    <a:cubicBezTo>
                      <a:pt x="9" y="13"/>
                      <a:pt x="8" y="15"/>
                      <a:pt x="7" y="16"/>
                    </a:cubicBezTo>
                    <a:cubicBezTo>
                      <a:pt x="7" y="16"/>
                      <a:pt x="7" y="16"/>
                      <a:pt x="7" y="16"/>
                    </a:cubicBezTo>
                    <a:cubicBezTo>
                      <a:pt x="5" y="23"/>
                      <a:pt x="5" y="23"/>
                      <a:pt x="5" y="23"/>
                    </a:cubicBezTo>
                    <a:cubicBezTo>
                      <a:pt x="5" y="29"/>
                      <a:pt x="5" y="29"/>
                      <a:pt x="5" y="29"/>
                    </a:cubicBezTo>
                    <a:cubicBezTo>
                      <a:pt x="6" y="37"/>
                      <a:pt x="9" y="44"/>
                      <a:pt x="13" y="50"/>
                    </a:cubicBezTo>
                    <a:cubicBezTo>
                      <a:pt x="13" y="50"/>
                      <a:pt x="13" y="50"/>
                      <a:pt x="13" y="50"/>
                    </a:cubicBezTo>
                    <a:cubicBezTo>
                      <a:pt x="17" y="54"/>
                      <a:pt x="17" y="54"/>
                      <a:pt x="17" y="54"/>
                    </a:cubicBezTo>
                    <a:cubicBezTo>
                      <a:pt x="19" y="55"/>
                      <a:pt x="20" y="55"/>
                      <a:pt x="22" y="54"/>
                    </a:cubicBezTo>
                    <a:cubicBezTo>
                      <a:pt x="22" y="54"/>
                      <a:pt x="22" y="54"/>
                      <a:pt x="22" y="54"/>
                    </a:cubicBezTo>
                    <a:cubicBezTo>
                      <a:pt x="27" y="53"/>
                      <a:pt x="27" y="53"/>
                      <a:pt x="27" y="53"/>
                    </a:cubicBezTo>
                    <a:cubicBezTo>
                      <a:pt x="29" y="52"/>
                      <a:pt x="30" y="52"/>
                      <a:pt x="32" y="52"/>
                    </a:cubicBezTo>
                    <a:cubicBezTo>
                      <a:pt x="32" y="57"/>
                      <a:pt x="32" y="57"/>
                      <a:pt x="32" y="57"/>
                    </a:cubicBezTo>
                    <a:cubicBezTo>
                      <a:pt x="31" y="57"/>
                      <a:pt x="30" y="57"/>
                      <a:pt x="29" y="57"/>
                    </a:cubicBezTo>
                    <a:cubicBezTo>
                      <a:pt x="29" y="57"/>
                      <a:pt x="29" y="57"/>
                      <a:pt x="29" y="57"/>
                    </a:cubicBezTo>
                    <a:cubicBezTo>
                      <a:pt x="24" y="59"/>
                      <a:pt x="24" y="59"/>
                      <a:pt x="24" y="59"/>
                    </a:cubicBezTo>
                    <a:cubicBezTo>
                      <a:pt x="24" y="59"/>
                      <a:pt x="24" y="59"/>
                      <a:pt x="24" y="59"/>
                    </a:cubicBezTo>
                    <a:cubicBezTo>
                      <a:pt x="20" y="60"/>
                      <a:pt x="17" y="59"/>
                      <a:pt x="15" y="58"/>
                    </a:cubicBezTo>
                    <a:cubicBezTo>
                      <a:pt x="15" y="58"/>
                      <a:pt x="15" y="58"/>
                      <a:pt x="15" y="58"/>
                    </a:cubicBezTo>
                    <a:cubicBezTo>
                      <a:pt x="10" y="53"/>
                      <a:pt x="10" y="53"/>
                      <a:pt x="10" y="53"/>
                    </a:cubicBezTo>
                    <a:cubicBezTo>
                      <a:pt x="10" y="53"/>
                      <a:pt x="10" y="53"/>
                      <a:pt x="10" y="53"/>
                    </a:cubicBezTo>
                    <a:cubicBezTo>
                      <a:pt x="5" y="46"/>
                      <a:pt x="1" y="38"/>
                      <a:pt x="0" y="30"/>
                    </a:cubicBezTo>
                    <a:cubicBezTo>
                      <a:pt x="0" y="30"/>
                      <a:pt x="0" y="30"/>
                      <a:pt x="0" y="30"/>
                    </a:cubicBezTo>
                    <a:cubicBezTo>
                      <a:pt x="0" y="24"/>
                      <a:pt x="0" y="24"/>
                      <a:pt x="0" y="24"/>
                    </a:cubicBezTo>
                    <a:cubicBezTo>
                      <a:pt x="0" y="24"/>
                      <a:pt x="0" y="24"/>
                      <a:pt x="0" y="24"/>
                    </a:cubicBezTo>
                    <a:cubicBezTo>
                      <a:pt x="0" y="24"/>
                      <a:pt x="0" y="24"/>
                      <a:pt x="0" y="24"/>
                    </a:cubicBezTo>
                    <a:cubicBezTo>
                      <a:pt x="0" y="23"/>
                      <a:pt x="0" y="23"/>
                      <a:pt x="0" y="23"/>
                    </a:cubicBezTo>
                    <a:cubicBezTo>
                      <a:pt x="1" y="20"/>
                      <a:pt x="1" y="17"/>
                      <a:pt x="3" y="14"/>
                    </a:cubicBezTo>
                    <a:cubicBezTo>
                      <a:pt x="3" y="14"/>
                      <a:pt x="3" y="14"/>
                      <a:pt x="3" y="14"/>
                    </a:cubicBezTo>
                    <a:cubicBezTo>
                      <a:pt x="3" y="14"/>
                      <a:pt x="3" y="14"/>
                      <a:pt x="3" y="14"/>
                    </a:cubicBezTo>
                    <a:cubicBezTo>
                      <a:pt x="4" y="12"/>
                      <a:pt x="6" y="9"/>
                      <a:pt x="8" y="7"/>
                    </a:cubicBezTo>
                    <a:cubicBezTo>
                      <a:pt x="8" y="7"/>
                      <a:pt x="8" y="7"/>
                      <a:pt x="8" y="7"/>
                    </a:cubicBezTo>
                    <a:cubicBezTo>
                      <a:pt x="15" y="2"/>
                      <a:pt x="22" y="3"/>
                      <a:pt x="30" y="5"/>
                    </a:cubicBezTo>
                    <a:cubicBezTo>
                      <a:pt x="30" y="5"/>
                      <a:pt x="30" y="5"/>
                      <a:pt x="30" y="5"/>
                    </a:cubicBezTo>
                    <a:cubicBezTo>
                      <a:pt x="31" y="6"/>
                      <a:pt x="31" y="6"/>
                      <a:pt x="32" y="6"/>
                    </a:cubicBezTo>
                    <a:cubicBezTo>
                      <a:pt x="32" y="11"/>
                      <a:pt x="32" y="11"/>
                      <a:pt x="32" y="11"/>
                    </a:cubicBezTo>
                    <a:cubicBezTo>
                      <a:pt x="32" y="11"/>
                      <a:pt x="31" y="11"/>
                      <a:pt x="31" y="11"/>
                    </a:cubicBezTo>
                    <a:cubicBezTo>
                      <a:pt x="31" y="11"/>
                      <a:pt x="31" y="11"/>
                      <a:pt x="31" y="11"/>
                    </a:cubicBezTo>
                    <a:cubicBezTo>
                      <a:pt x="28" y="10"/>
                      <a:pt x="28" y="10"/>
                      <a:pt x="28" y="10"/>
                    </a:cubicBezTo>
                    <a:cubicBezTo>
                      <a:pt x="28" y="10"/>
                      <a:pt x="28" y="10"/>
                      <a:pt x="28" y="10"/>
                    </a:cubicBezTo>
                    <a:cubicBezTo>
                      <a:pt x="22" y="8"/>
                      <a:pt x="17" y="7"/>
                      <a:pt x="11" y="11"/>
                    </a:cubicBezTo>
                    <a:cubicBezTo>
                      <a:pt x="11" y="11"/>
                      <a:pt x="11" y="11"/>
                      <a:pt x="11" y="11"/>
                    </a:cubicBezTo>
                    <a:cubicBezTo>
                      <a:pt x="10" y="12"/>
                      <a:pt x="10" y="12"/>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9" name="Freeform 326"/>
              <p:cNvSpPr>
                <a:spLocks noEditPoints="1"/>
              </p:cNvSpPr>
              <p:nvPr/>
            </p:nvSpPr>
            <p:spPr bwMode="auto">
              <a:xfrm>
                <a:off x="8056576" y="4697441"/>
                <a:ext cx="41275" cy="44450"/>
              </a:xfrm>
              <a:custGeom>
                <a:avLst/>
                <a:gdLst>
                  <a:gd name="T0" fmla="*/ 9 w 18"/>
                  <a:gd name="T1" fmla="*/ 13 h 20"/>
                  <a:gd name="T2" fmla="*/ 10 w 18"/>
                  <a:gd name="T3" fmla="*/ 14 h 20"/>
                  <a:gd name="T4" fmla="*/ 10 w 18"/>
                  <a:gd name="T5" fmla="*/ 14 h 20"/>
                  <a:gd name="T6" fmla="*/ 13 w 18"/>
                  <a:gd name="T7" fmla="*/ 15 h 20"/>
                  <a:gd name="T8" fmla="*/ 13 w 18"/>
                  <a:gd name="T9" fmla="*/ 15 h 20"/>
                  <a:gd name="T10" fmla="*/ 13 w 18"/>
                  <a:gd name="T11" fmla="*/ 13 h 20"/>
                  <a:gd name="T12" fmla="*/ 11 w 18"/>
                  <a:gd name="T13" fmla="*/ 10 h 20"/>
                  <a:gd name="T14" fmla="*/ 9 w 18"/>
                  <a:gd name="T15" fmla="*/ 7 h 20"/>
                  <a:gd name="T16" fmla="*/ 9 w 18"/>
                  <a:gd name="T17" fmla="*/ 2 h 20"/>
                  <a:gd name="T18" fmla="*/ 10 w 18"/>
                  <a:gd name="T19" fmla="*/ 2 h 20"/>
                  <a:gd name="T20" fmla="*/ 15 w 18"/>
                  <a:gd name="T21" fmla="*/ 7 h 20"/>
                  <a:gd name="T22" fmla="*/ 17 w 18"/>
                  <a:gd name="T23" fmla="*/ 12 h 20"/>
                  <a:gd name="T24" fmla="*/ 18 w 18"/>
                  <a:gd name="T25" fmla="*/ 18 h 20"/>
                  <a:gd name="T26" fmla="*/ 18 w 18"/>
                  <a:gd name="T27" fmla="*/ 18 h 20"/>
                  <a:gd name="T28" fmla="*/ 17 w 18"/>
                  <a:gd name="T29" fmla="*/ 19 h 20"/>
                  <a:gd name="T30" fmla="*/ 16 w 18"/>
                  <a:gd name="T31" fmla="*/ 20 h 20"/>
                  <a:gd name="T32" fmla="*/ 15 w 18"/>
                  <a:gd name="T33" fmla="*/ 20 h 20"/>
                  <a:gd name="T34" fmla="*/ 13 w 18"/>
                  <a:gd name="T35" fmla="*/ 20 h 20"/>
                  <a:gd name="T36" fmla="*/ 11 w 18"/>
                  <a:gd name="T37" fmla="*/ 20 h 20"/>
                  <a:gd name="T38" fmla="*/ 9 w 18"/>
                  <a:gd name="T39" fmla="*/ 19 h 20"/>
                  <a:gd name="T40" fmla="*/ 9 w 18"/>
                  <a:gd name="T41" fmla="*/ 13 h 20"/>
                  <a:gd name="T42" fmla="*/ 8 w 18"/>
                  <a:gd name="T43" fmla="*/ 12 h 20"/>
                  <a:gd name="T44" fmla="*/ 9 w 18"/>
                  <a:gd name="T45" fmla="*/ 13 h 20"/>
                  <a:gd name="T46" fmla="*/ 9 w 18"/>
                  <a:gd name="T47" fmla="*/ 19 h 20"/>
                  <a:gd name="T48" fmla="*/ 8 w 18"/>
                  <a:gd name="T49" fmla="*/ 18 h 20"/>
                  <a:gd name="T50" fmla="*/ 7 w 18"/>
                  <a:gd name="T51" fmla="*/ 18 h 20"/>
                  <a:gd name="T52" fmla="*/ 4 w 18"/>
                  <a:gd name="T53" fmla="*/ 15 h 20"/>
                  <a:gd name="T54" fmla="*/ 1 w 18"/>
                  <a:gd name="T55" fmla="*/ 11 h 20"/>
                  <a:gd name="T56" fmla="*/ 0 w 18"/>
                  <a:gd name="T57" fmla="*/ 6 h 20"/>
                  <a:gd name="T58" fmla="*/ 0 w 18"/>
                  <a:gd name="T59" fmla="*/ 4 h 20"/>
                  <a:gd name="T60" fmla="*/ 0 w 18"/>
                  <a:gd name="T61" fmla="*/ 2 h 20"/>
                  <a:gd name="T62" fmla="*/ 2 w 18"/>
                  <a:gd name="T63" fmla="*/ 0 h 20"/>
                  <a:gd name="T64" fmla="*/ 2 w 18"/>
                  <a:gd name="T65" fmla="*/ 0 h 20"/>
                  <a:gd name="T66" fmla="*/ 2 w 18"/>
                  <a:gd name="T67" fmla="*/ 0 h 20"/>
                  <a:gd name="T68" fmla="*/ 3 w 18"/>
                  <a:gd name="T69" fmla="*/ 0 h 20"/>
                  <a:gd name="T70" fmla="*/ 3 w 18"/>
                  <a:gd name="T71" fmla="*/ 0 h 20"/>
                  <a:gd name="T72" fmla="*/ 3 w 18"/>
                  <a:gd name="T73" fmla="*/ 0 h 20"/>
                  <a:gd name="T74" fmla="*/ 9 w 18"/>
                  <a:gd name="T75" fmla="*/ 2 h 20"/>
                  <a:gd name="T76" fmla="*/ 9 w 18"/>
                  <a:gd name="T77" fmla="*/ 7 h 20"/>
                  <a:gd name="T78" fmla="*/ 7 w 18"/>
                  <a:gd name="T79" fmla="*/ 6 h 20"/>
                  <a:gd name="T80" fmla="*/ 4 w 18"/>
                  <a:gd name="T81" fmla="*/ 5 h 20"/>
                  <a:gd name="T82" fmla="*/ 4 w 18"/>
                  <a:gd name="T83" fmla="*/ 6 h 20"/>
                  <a:gd name="T84" fmla="*/ 6 w 18"/>
                  <a:gd name="T85" fmla="*/ 9 h 20"/>
                  <a:gd name="T86" fmla="*/ 8 w 18"/>
                  <a:gd name="T8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20">
                    <a:moveTo>
                      <a:pt x="9" y="13"/>
                    </a:moveTo>
                    <a:cubicBezTo>
                      <a:pt x="9" y="13"/>
                      <a:pt x="10" y="14"/>
                      <a:pt x="10" y="14"/>
                    </a:cubicBezTo>
                    <a:cubicBezTo>
                      <a:pt x="10" y="14"/>
                      <a:pt x="10" y="14"/>
                      <a:pt x="10" y="14"/>
                    </a:cubicBezTo>
                    <a:cubicBezTo>
                      <a:pt x="11" y="15"/>
                      <a:pt x="12" y="15"/>
                      <a:pt x="13" y="15"/>
                    </a:cubicBezTo>
                    <a:cubicBezTo>
                      <a:pt x="13" y="15"/>
                      <a:pt x="13" y="15"/>
                      <a:pt x="13" y="15"/>
                    </a:cubicBezTo>
                    <a:cubicBezTo>
                      <a:pt x="13" y="15"/>
                      <a:pt x="13" y="14"/>
                      <a:pt x="13" y="13"/>
                    </a:cubicBezTo>
                    <a:cubicBezTo>
                      <a:pt x="12" y="12"/>
                      <a:pt x="12" y="11"/>
                      <a:pt x="11" y="10"/>
                    </a:cubicBezTo>
                    <a:cubicBezTo>
                      <a:pt x="10" y="9"/>
                      <a:pt x="10" y="8"/>
                      <a:pt x="9" y="7"/>
                    </a:cubicBezTo>
                    <a:cubicBezTo>
                      <a:pt x="9" y="2"/>
                      <a:pt x="9" y="2"/>
                      <a:pt x="9" y="2"/>
                    </a:cubicBezTo>
                    <a:cubicBezTo>
                      <a:pt x="9" y="2"/>
                      <a:pt x="9" y="2"/>
                      <a:pt x="10" y="2"/>
                    </a:cubicBezTo>
                    <a:cubicBezTo>
                      <a:pt x="12" y="3"/>
                      <a:pt x="13" y="5"/>
                      <a:pt x="15" y="7"/>
                    </a:cubicBezTo>
                    <a:cubicBezTo>
                      <a:pt x="16" y="8"/>
                      <a:pt x="17" y="10"/>
                      <a:pt x="17" y="12"/>
                    </a:cubicBezTo>
                    <a:cubicBezTo>
                      <a:pt x="18" y="14"/>
                      <a:pt x="18" y="16"/>
                      <a:pt x="18" y="18"/>
                    </a:cubicBezTo>
                    <a:cubicBezTo>
                      <a:pt x="18" y="18"/>
                      <a:pt x="18" y="18"/>
                      <a:pt x="18" y="18"/>
                    </a:cubicBezTo>
                    <a:cubicBezTo>
                      <a:pt x="18" y="18"/>
                      <a:pt x="18" y="19"/>
                      <a:pt x="17" y="19"/>
                    </a:cubicBezTo>
                    <a:cubicBezTo>
                      <a:pt x="17" y="20"/>
                      <a:pt x="16" y="20"/>
                      <a:pt x="16" y="20"/>
                    </a:cubicBezTo>
                    <a:cubicBezTo>
                      <a:pt x="15" y="20"/>
                      <a:pt x="15" y="20"/>
                      <a:pt x="15" y="20"/>
                    </a:cubicBezTo>
                    <a:cubicBezTo>
                      <a:pt x="15" y="20"/>
                      <a:pt x="14" y="20"/>
                      <a:pt x="13" y="20"/>
                    </a:cubicBezTo>
                    <a:cubicBezTo>
                      <a:pt x="13" y="20"/>
                      <a:pt x="12" y="20"/>
                      <a:pt x="11" y="20"/>
                    </a:cubicBezTo>
                    <a:cubicBezTo>
                      <a:pt x="10" y="20"/>
                      <a:pt x="10" y="19"/>
                      <a:pt x="9" y="19"/>
                    </a:cubicBezTo>
                    <a:lnTo>
                      <a:pt x="9" y="13"/>
                    </a:lnTo>
                    <a:close/>
                    <a:moveTo>
                      <a:pt x="8" y="12"/>
                    </a:moveTo>
                    <a:cubicBezTo>
                      <a:pt x="8" y="12"/>
                      <a:pt x="9" y="13"/>
                      <a:pt x="9" y="13"/>
                    </a:cubicBezTo>
                    <a:cubicBezTo>
                      <a:pt x="9" y="19"/>
                      <a:pt x="9" y="19"/>
                      <a:pt x="9" y="19"/>
                    </a:cubicBezTo>
                    <a:cubicBezTo>
                      <a:pt x="8" y="19"/>
                      <a:pt x="8" y="18"/>
                      <a:pt x="8" y="18"/>
                    </a:cubicBezTo>
                    <a:cubicBezTo>
                      <a:pt x="7" y="18"/>
                      <a:pt x="7" y="18"/>
                      <a:pt x="7" y="18"/>
                    </a:cubicBezTo>
                    <a:cubicBezTo>
                      <a:pt x="6" y="17"/>
                      <a:pt x="5" y="16"/>
                      <a:pt x="4" y="15"/>
                    </a:cubicBezTo>
                    <a:cubicBezTo>
                      <a:pt x="3" y="14"/>
                      <a:pt x="2" y="13"/>
                      <a:pt x="1" y="11"/>
                    </a:cubicBezTo>
                    <a:cubicBezTo>
                      <a:pt x="1" y="10"/>
                      <a:pt x="0" y="8"/>
                      <a:pt x="0" y="6"/>
                    </a:cubicBezTo>
                    <a:cubicBezTo>
                      <a:pt x="0" y="6"/>
                      <a:pt x="0" y="5"/>
                      <a:pt x="0" y="4"/>
                    </a:cubicBezTo>
                    <a:cubicBezTo>
                      <a:pt x="0" y="3"/>
                      <a:pt x="0" y="3"/>
                      <a:pt x="0" y="2"/>
                    </a:cubicBezTo>
                    <a:cubicBezTo>
                      <a:pt x="0" y="1"/>
                      <a:pt x="1" y="0"/>
                      <a:pt x="2" y="0"/>
                    </a:cubicBezTo>
                    <a:cubicBezTo>
                      <a:pt x="2" y="0"/>
                      <a:pt x="2" y="0"/>
                      <a:pt x="2" y="0"/>
                    </a:cubicBezTo>
                    <a:cubicBezTo>
                      <a:pt x="2" y="0"/>
                      <a:pt x="2" y="0"/>
                      <a:pt x="2" y="0"/>
                    </a:cubicBezTo>
                    <a:cubicBezTo>
                      <a:pt x="3" y="0"/>
                      <a:pt x="3" y="0"/>
                      <a:pt x="3" y="0"/>
                    </a:cubicBezTo>
                    <a:cubicBezTo>
                      <a:pt x="3" y="0"/>
                      <a:pt x="3" y="0"/>
                      <a:pt x="3" y="0"/>
                    </a:cubicBezTo>
                    <a:cubicBezTo>
                      <a:pt x="3" y="0"/>
                      <a:pt x="3" y="0"/>
                      <a:pt x="3" y="0"/>
                    </a:cubicBezTo>
                    <a:cubicBezTo>
                      <a:pt x="5" y="0"/>
                      <a:pt x="7" y="1"/>
                      <a:pt x="9" y="2"/>
                    </a:cubicBezTo>
                    <a:cubicBezTo>
                      <a:pt x="9" y="7"/>
                      <a:pt x="9" y="7"/>
                      <a:pt x="9" y="7"/>
                    </a:cubicBezTo>
                    <a:cubicBezTo>
                      <a:pt x="8" y="7"/>
                      <a:pt x="8" y="7"/>
                      <a:pt x="7" y="6"/>
                    </a:cubicBezTo>
                    <a:cubicBezTo>
                      <a:pt x="6" y="6"/>
                      <a:pt x="5" y="5"/>
                      <a:pt x="4" y="5"/>
                    </a:cubicBezTo>
                    <a:cubicBezTo>
                      <a:pt x="4" y="5"/>
                      <a:pt x="4" y="5"/>
                      <a:pt x="4" y="6"/>
                    </a:cubicBezTo>
                    <a:cubicBezTo>
                      <a:pt x="5" y="7"/>
                      <a:pt x="5" y="8"/>
                      <a:pt x="6" y="9"/>
                    </a:cubicBezTo>
                    <a:cubicBezTo>
                      <a:pt x="6" y="10"/>
                      <a:pt x="7" y="11"/>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0" name="Freeform 328"/>
              <p:cNvSpPr>
                <a:spLocks noEditPoints="1"/>
              </p:cNvSpPr>
              <p:nvPr/>
            </p:nvSpPr>
            <p:spPr bwMode="auto">
              <a:xfrm>
                <a:off x="8191512" y="3829073"/>
                <a:ext cx="58738" cy="95251"/>
              </a:xfrm>
              <a:custGeom>
                <a:avLst/>
                <a:gdLst>
                  <a:gd name="T0" fmla="*/ 13 w 26"/>
                  <a:gd name="T1" fmla="*/ 37 h 42"/>
                  <a:gd name="T2" fmla="*/ 17 w 26"/>
                  <a:gd name="T3" fmla="*/ 37 h 42"/>
                  <a:gd name="T4" fmla="*/ 21 w 26"/>
                  <a:gd name="T5" fmla="*/ 37 h 42"/>
                  <a:gd name="T6" fmla="*/ 21 w 26"/>
                  <a:gd name="T7" fmla="*/ 5 h 42"/>
                  <a:gd name="T8" fmla="*/ 17 w 26"/>
                  <a:gd name="T9" fmla="*/ 5 h 42"/>
                  <a:gd name="T10" fmla="*/ 13 w 26"/>
                  <a:gd name="T11" fmla="*/ 5 h 42"/>
                  <a:gd name="T12" fmla="*/ 13 w 26"/>
                  <a:gd name="T13" fmla="*/ 0 h 42"/>
                  <a:gd name="T14" fmla="*/ 17 w 26"/>
                  <a:gd name="T15" fmla="*/ 0 h 42"/>
                  <a:gd name="T16" fmla="*/ 23 w 26"/>
                  <a:gd name="T17" fmla="*/ 0 h 42"/>
                  <a:gd name="T18" fmla="*/ 26 w 26"/>
                  <a:gd name="T19" fmla="*/ 2 h 42"/>
                  <a:gd name="T20" fmla="*/ 26 w 26"/>
                  <a:gd name="T21" fmla="*/ 39 h 42"/>
                  <a:gd name="T22" fmla="*/ 23 w 26"/>
                  <a:gd name="T23" fmla="*/ 42 h 42"/>
                  <a:gd name="T24" fmla="*/ 17 w 26"/>
                  <a:gd name="T25" fmla="*/ 42 h 42"/>
                  <a:gd name="T26" fmla="*/ 13 w 26"/>
                  <a:gd name="T27" fmla="*/ 42 h 42"/>
                  <a:gd name="T28" fmla="*/ 13 w 26"/>
                  <a:gd name="T29" fmla="*/ 37 h 42"/>
                  <a:gd name="T30" fmla="*/ 5 w 26"/>
                  <a:gd name="T31" fmla="*/ 11 h 42"/>
                  <a:gd name="T32" fmla="*/ 5 w 26"/>
                  <a:gd name="T33" fmla="*/ 11 h 42"/>
                  <a:gd name="T34" fmla="*/ 5 w 26"/>
                  <a:gd name="T35" fmla="*/ 12 h 42"/>
                  <a:gd name="T36" fmla="*/ 5 w 26"/>
                  <a:gd name="T37" fmla="*/ 24 h 42"/>
                  <a:gd name="T38" fmla="*/ 5 w 26"/>
                  <a:gd name="T39" fmla="*/ 30 h 42"/>
                  <a:gd name="T40" fmla="*/ 8 w 26"/>
                  <a:gd name="T41" fmla="*/ 35 h 42"/>
                  <a:gd name="T42" fmla="*/ 8 w 26"/>
                  <a:gd name="T43" fmla="*/ 35 h 42"/>
                  <a:gd name="T44" fmla="*/ 13 w 26"/>
                  <a:gd name="T45" fmla="*/ 37 h 42"/>
                  <a:gd name="T46" fmla="*/ 13 w 26"/>
                  <a:gd name="T47" fmla="*/ 42 h 42"/>
                  <a:gd name="T48" fmla="*/ 6 w 26"/>
                  <a:gd name="T49" fmla="*/ 39 h 42"/>
                  <a:gd name="T50" fmla="*/ 6 w 26"/>
                  <a:gd name="T51" fmla="*/ 39 h 42"/>
                  <a:gd name="T52" fmla="*/ 0 w 26"/>
                  <a:gd name="T53" fmla="*/ 30 h 42"/>
                  <a:gd name="T54" fmla="*/ 0 w 26"/>
                  <a:gd name="T55" fmla="*/ 24 h 42"/>
                  <a:gd name="T56" fmla="*/ 0 w 26"/>
                  <a:gd name="T57" fmla="*/ 12 h 42"/>
                  <a:gd name="T58" fmla="*/ 0 w 26"/>
                  <a:gd name="T59" fmla="*/ 11 h 42"/>
                  <a:gd name="T60" fmla="*/ 1 w 26"/>
                  <a:gd name="T61" fmla="*/ 9 h 42"/>
                  <a:gd name="T62" fmla="*/ 7 w 26"/>
                  <a:gd name="T63" fmla="*/ 2 h 42"/>
                  <a:gd name="T64" fmla="*/ 13 w 26"/>
                  <a:gd name="T65" fmla="*/ 0 h 42"/>
                  <a:gd name="T66" fmla="*/ 13 w 26"/>
                  <a:gd name="T67" fmla="*/ 5 h 42"/>
                  <a:gd name="T68" fmla="*/ 9 w 26"/>
                  <a:gd name="T69" fmla="*/ 7 h 42"/>
                  <a:gd name="T70" fmla="*/ 5 w 26"/>
                  <a:gd name="T71"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 h="42">
                    <a:moveTo>
                      <a:pt x="13" y="37"/>
                    </a:moveTo>
                    <a:cubicBezTo>
                      <a:pt x="14" y="37"/>
                      <a:pt x="16" y="37"/>
                      <a:pt x="17" y="37"/>
                    </a:cubicBezTo>
                    <a:cubicBezTo>
                      <a:pt x="21" y="37"/>
                      <a:pt x="21" y="37"/>
                      <a:pt x="21" y="37"/>
                    </a:cubicBezTo>
                    <a:cubicBezTo>
                      <a:pt x="21" y="5"/>
                      <a:pt x="21" y="5"/>
                      <a:pt x="21" y="5"/>
                    </a:cubicBezTo>
                    <a:cubicBezTo>
                      <a:pt x="17" y="5"/>
                      <a:pt x="17" y="5"/>
                      <a:pt x="17" y="5"/>
                    </a:cubicBezTo>
                    <a:cubicBezTo>
                      <a:pt x="16" y="5"/>
                      <a:pt x="14" y="5"/>
                      <a:pt x="13" y="5"/>
                    </a:cubicBezTo>
                    <a:cubicBezTo>
                      <a:pt x="13" y="0"/>
                      <a:pt x="13" y="0"/>
                      <a:pt x="13" y="0"/>
                    </a:cubicBezTo>
                    <a:cubicBezTo>
                      <a:pt x="14" y="0"/>
                      <a:pt x="16" y="0"/>
                      <a:pt x="17" y="0"/>
                    </a:cubicBezTo>
                    <a:cubicBezTo>
                      <a:pt x="23" y="0"/>
                      <a:pt x="23" y="0"/>
                      <a:pt x="23" y="0"/>
                    </a:cubicBezTo>
                    <a:cubicBezTo>
                      <a:pt x="25" y="0"/>
                      <a:pt x="26" y="1"/>
                      <a:pt x="26" y="2"/>
                    </a:cubicBezTo>
                    <a:cubicBezTo>
                      <a:pt x="26" y="39"/>
                      <a:pt x="26" y="39"/>
                      <a:pt x="26" y="39"/>
                    </a:cubicBezTo>
                    <a:cubicBezTo>
                      <a:pt x="26" y="41"/>
                      <a:pt x="25" y="42"/>
                      <a:pt x="23" y="42"/>
                    </a:cubicBezTo>
                    <a:cubicBezTo>
                      <a:pt x="17" y="42"/>
                      <a:pt x="17" y="42"/>
                      <a:pt x="17" y="42"/>
                    </a:cubicBezTo>
                    <a:cubicBezTo>
                      <a:pt x="16" y="42"/>
                      <a:pt x="14" y="42"/>
                      <a:pt x="13" y="42"/>
                    </a:cubicBezTo>
                    <a:lnTo>
                      <a:pt x="13" y="37"/>
                    </a:lnTo>
                    <a:close/>
                    <a:moveTo>
                      <a:pt x="5" y="11"/>
                    </a:moveTo>
                    <a:cubicBezTo>
                      <a:pt x="5" y="11"/>
                      <a:pt x="5" y="11"/>
                      <a:pt x="5" y="11"/>
                    </a:cubicBezTo>
                    <a:cubicBezTo>
                      <a:pt x="5" y="12"/>
                      <a:pt x="5" y="12"/>
                      <a:pt x="5" y="12"/>
                    </a:cubicBezTo>
                    <a:cubicBezTo>
                      <a:pt x="5" y="24"/>
                      <a:pt x="5" y="24"/>
                      <a:pt x="5" y="24"/>
                    </a:cubicBezTo>
                    <a:cubicBezTo>
                      <a:pt x="5" y="30"/>
                      <a:pt x="5" y="30"/>
                      <a:pt x="5" y="30"/>
                    </a:cubicBezTo>
                    <a:cubicBezTo>
                      <a:pt x="5" y="32"/>
                      <a:pt x="6" y="33"/>
                      <a:pt x="8" y="35"/>
                    </a:cubicBezTo>
                    <a:cubicBezTo>
                      <a:pt x="8" y="35"/>
                      <a:pt x="8" y="35"/>
                      <a:pt x="8" y="35"/>
                    </a:cubicBezTo>
                    <a:cubicBezTo>
                      <a:pt x="10" y="36"/>
                      <a:pt x="11" y="36"/>
                      <a:pt x="13" y="37"/>
                    </a:cubicBezTo>
                    <a:cubicBezTo>
                      <a:pt x="13" y="42"/>
                      <a:pt x="13" y="42"/>
                      <a:pt x="13" y="42"/>
                    </a:cubicBezTo>
                    <a:cubicBezTo>
                      <a:pt x="10" y="41"/>
                      <a:pt x="8" y="40"/>
                      <a:pt x="6" y="39"/>
                    </a:cubicBezTo>
                    <a:cubicBezTo>
                      <a:pt x="6" y="39"/>
                      <a:pt x="6" y="39"/>
                      <a:pt x="6" y="39"/>
                    </a:cubicBezTo>
                    <a:cubicBezTo>
                      <a:pt x="2" y="36"/>
                      <a:pt x="0" y="33"/>
                      <a:pt x="0" y="30"/>
                    </a:cubicBezTo>
                    <a:cubicBezTo>
                      <a:pt x="0" y="24"/>
                      <a:pt x="0" y="24"/>
                      <a:pt x="0" y="24"/>
                    </a:cubicBezTo>
                    <a:cubicBezTo>
                      <a:pt x="0" y="12"/>
                      <a:pt x="0" y="12"/>
                      <a:pt x="0" y="12"/>
                    </a:cubicBezTo>
                    <a:cubicBezTo>
                      <a:pt x="0" y="12"/>
                      <a:pt x="0" y="11"/>
                      <a:pt x="0" y="11"/>
                    </a:cubicBezTo>
                    <a:cubicBezTo>
                      <a:pt x="0" y="10"/>
                      <a:pt x="1" y="10"/>
                      <a:pt x="1" y="9"/>
                    </a:cubicBezTo>
                    <a:cubicBezTo>
                      <a:pt x="2" y="7"/>
                      <a:pt x="4" y="4"/>
                      <a:pt x="7" y="2"/>
                    </a:cubicBezTo>
                    <a:cubicBezTo>
                      <a:pt x="9" y="1"/>
                      <a:pt x="11" y="1"/>
                      <a:pt x="13" y="0"/>
                    </a:cubicBezTo>
                    <a:cubicBezTo>
                      <a:pt x="13" y="5"/>
                      <a:pt x="13" y="5"/>
                      <a:pt x="13" y="5"/>
                    </a:cubicBezTo>
                    <a:cubicBezTo>
                      <a:pt x="12" y="5"/>
                      <a:pt x="10" y="6"/>
                      <a:pt x="9" y="7"/>
                    </a:cubicBezTo>
                    <a:cubicBezTo>
                      <a:pt x="7" y="8"/>
                      <a:pt x="6" y="9"/>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1" name="Freeform 329"/>
              <p:cNvSpPr>
                <a:spLocks noEditPoints="1"/>
              </p:cNvSpPr>
              <p:nvPr/>
            </p:nvSpPr>
            <p:spPr bwMode="auto">
              <a:xfrm>
                <a:off x="8321688" y="3829073"/>
                <a:ext cx="55563" cy="95251"/>
              </a:xfrm>
              <a:custGeom>
                <a:avLst/>
                <a:gdLst>
                  <a:gd name="T0" fmla="*/ 20 w 25"/>
                  <a:gd name="T1" fmla="*/ 30 h 42"/>
                  <a:gd name="T2" fmla="*/ 20 w 25"/>
                  <a:gd name="T3" fmla="*/ 24 h 42"/>
                  <a:gd name="T4" fmla="*/ 20 w 25"/>
                  <a:gd name="T5" fmla="*/ 12 h 42"/>
                  <a:gd name="T6" fmla="*/ 20 w 25"/>
                  <a:gd name="T7" fmla="*/ 12 h 42"/>
                  <a:gd name="T8" fmla="*/ 20 w 25"/>
                  <a:gd name="T9" fmla="*/ 11 h 42"/>
                  <a:gd name="T10" fmla="*/ 20 w 25"/>
                  <a:gd name="T11" fmla="*/ 11 h 42"/>
                  <a:gd name="T12" fmla="*/ 16 w 25"/>
                  <a:gd name="T13" fmla="*/ 7 h 42"/>
                  <a:gd name="T14" fmla="*/ 12 w 25"/>
                  <a:gd name="T15" fmla="*/ 5 h 42"/>
                  <a:gd name="T16" fmla="*/ 12 w 25"/>
                  <a:gd name="T17" fmla="*/ 0 h 42"/>
                  <a:gd name="T18" fmla="*/ 19 w 25"/>
                  <a:gd name="T19" fmla="*/ 3 h 42"/>
                  <a:gd name="T20" fmla="*/ 25 w 25"/>
                  <a:gd name="T21" fmla="*/ 10 h 42"/>
                  <a:gd name="T22" fmla="*/ 25 w 25"/>
                  <a:gd name="T23" fmla="*/ 10 h 42"/>
                  <a:gd name="T24" fmla="*/ 25 w 25"/>
                  <a:gd name="T25" fmla="*/ 11 h 42"/>
                  <a:gd name="T26" fmla="*/ 25 w 25"/>
                  <a:gd name="T27" fmla="*/ 12 h 42"/>
                  <a:gd name="T28" fmla="*/ 25 w 25"/>
                  <a:gd name="T29" fmla="*/ 24 h 42"/>
                  <a:gd name="T30" fmla="*/ 25 w 25"/>
                  <a:gd name="T31" fmla="*/ 30 h 42"/>
                  <a:gd name="T32" fmla="*/ 20 w 25"/>
                  <a:gd name="T33" fmla="*/ 39 h 42"/>
                  <a:gd name="T34" fmla="*/ 12 w 25"/>
                  <a:gd name="T35" fmla="*/ 42 h 42"/>
                  <a:gd name="T36" fmla="*/ 12 w 25"/>
                  <a:gd name="T37" fmla="*/ 37 h 42"/>
                  <a:gd name="T38" fmla="*/ 17 w 25"/>
                  <a:gd name="T39" fmla="*/ 35 h 42"/>
                  <a:gd name="T40" fmla="*/ 20 w 25"/>
                  <a:gd name="T41" fmla="*/ 30 h 42"/>
                  <a:gd name="T42" fmla="*/ 12 w 25"/>
                  <a:gd name="T43" fmla="*/ 5 h 42"/>
                  <a:gd name="T44" fmla="*/ 8 w 25"/>
                  <a:gd name="T45" fmla="*/ 5 h 42"/>
                  <a:gd name="T46" fmla="*/ 4 w 25"/>
                  <a:gd name="T47" fmla="*/ 5 h 42"/>
                  <a:gd name="T48" fmla="*/ 4 w 25"/>
                  <a:gd name="T49" fmla="*/ 37 h 42"/>
                  <a:gd name="T50" fmla="*/ 8 w 25"/>
                  <a:gd name="T51" fmla="*/ 37 h 42"/>
                  <a:gd name="T52" fmla="*/ 12 w 25"/>
                  <a:gd name="T53" fmla="*/ 37 h 42"/>
                  <a:gd name="T54" fmla="*/ 12 w 25"/>
                  <a:gd name="T55" fmla="*/ 42 h 42"/>
                  <a:gd name="T56" fmla="*/ 8 w 25"/>
                  <a:gd name="T57" fmla="*/ 42 h 42"/>
                  <a:gd name="T58" fmla="*/ 2 w 25"/>
                  <a:gd name="T59" fmla="*/ 42 h 42"/>
                  <a:gd name="T60" fmla="*/ 0 w 25"/>
                  <a:gd name="T61" fmla="*/ 39 h 42"/>
                  <a:gd name="T62" fmla="*/ 0 w 25"/>
                  <a:gd name="T63" fmla="*/ 2 h 42"/>
                  <a:gd name="T64" fmla="*/ 2 w 25"/>
                  <a:gd name="T65" fmla="*/ 0 h 42"/>
                  <a:gd name="T66" fmla="*/ 8 w 25"/>
                  <a:gd name="T67" fmla="*/ 0 h 42"/>
                  <a:gd name="T68" fmla="*/ 12 w 25"/>
                  <a:gd name="T69" fmla="*/ 0 h 42"/>
                  <a:gd name="T70" fmla="*/ 12 w 25"/>
                  <a:gd name="T71"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42">
                    <a:moveTo>
                      <a:pt x="20" y="30"/>
                    </a:moveTo>
                    <a:cubicBezTo>
                      <a:pt x="20" y="24"/>
                      <a:pt x="20" y="24"/>
                      <a:pt x="20" y="24"/>
                    </a:cubicBezTo>
                    <a:cubicBezTo>
                      <a:pt x="20" y="12"/>
                      <a:pt x="20" y="12"/>
                      <a:pt x="20" y="12"/>
                    </a:cubicBezTo>
                    <a:cubicBezTo>
                      <a:pt x="20" y="12"/>
                      <a:pt x="20" y="12"/>
                      <a:pt x="20" y="12"/>
                    </a:cubicBezTo>
                    <a:cubicBezTo>
                      <a:pt x="20" y="12"/>
                      <a:pt x="20" y="11"/>
                      <a:pt x="20" y="11"/>
                    </a:cubicBezTo>
                    <a:cubicBezTo>
                      <a:pt x="20" y="11"/>
                      <a:pt x="20" y="11"/>
                      <a:pt x="20" y="11"/>
                    </a:cubicBezTo>
                    <a:cubicBezTo>
                      <a:pt x="20" y="10"/>
                      <a:pt x="18" y="8"/>
                      <a:pt x="16" y="7"/>
                    </a:cubicBezTo>
                    <a:cubicBezTo>
                      <a:pt x="15" y="6"/>
                      <a:pt x="14" y="6"/>
                      <a:pt x="12" y="5"/>
                    </a:cubicBezTo>
                    <a:cubicBezTo>
                      <a:pt x="12" y="0"/>
                      <a:pt x="12" y="0"/>
                      <a:pt x="12" y="0"/>
                    </a:cubicBezTo>
                    <a:cubicBezTo>
                      <a:pt x="15" y="1"/>
                      <a:pt x="17" y="2"/>
                      <a:pt x="19" y="3"/>
                    </a:cubicBezTo>
                    <a:cubicBezTo>
                      <a:pt x="22" y="5"/>
                      <a:pt x="24" y="7"/>
                      <a:pt x="25" y="10"/>
                    </a:cubicBezTo>
                    <a:cubicBezTo>
                      <a:pt x="25" y="10"/>
                      <a:pt x="25" y="10"/>
                      <a:pt x="25" y="10"/>
                    </a:cubicBezTo>
                    <a:cubicBezTo>
                      <a:pt x="25" y="11"/>
                      <a:pt x="25" y="11"/>
                      <a:pt x="25" y="11"/>
                    </a:cubicBezTo>
                    <a:cubicBezTo>
                      <a:pt x="25" y="12"/>
                      <a:pt x="25" y="12"/>
                      <a:pt x="25" y="12"/>
                    </a:cubicBezTo>
                    <a:cubicBezTo>
                      <a:pt x="25" y="24"/>
                      <a:pt x="25" y="24"/>
                      <a:pt x="25" y="24"/>
                    </a:cubicBezTo>
                    <a:cubicBezTo>
                      <a:pt x="25" y="30"/>
                      <a:pt x="25" y="30"/>
                      <a:pt x="25" y="30"/>
                    </a:cubicBezTo>
                    <a:cubicBezTo>
                      <a:pt x="25" y="33"/>
                      <a:pt x="23" y="36"/>
                      <a:pt x="20" y="39"/>
                    </a:cubicBezTo>
                    <a:cubicBezTo>
                      <a:pt x="18" y="40"/>
                      <a:pt x="15" y="41"/>
                      <a:pt x="12" y="42"/>
                    </a:cubicBezTo>
                    <a:cubicBezTo>
                      <a:pt x="12" y="37"/>
                      <a:pt x="12" y="37"/>
                      <a:pt x="12" y="37"/>
                    </a:cubicBezTo>
                    <a:cubicBezTo>
                      <a:pt x="14" y="36"/>
                      <a:pt x="16" y="36"/>
                      <a:pt x="17" y="35"/>
                    </a:cubicBezTo>
                    <a:cubicBezTo>
                      <a:pt x="19" y="33"/>
                      <a:pt x="20" y="32"/>
                      <a:pt x="20" y="30"/>
                    </a:cubicBezTo>
                    <a:close/>
                    <a:moveTo>
                      <a:pt x="12" y="5"/>
                    </a:moveTo>
                    <a:cubicBezTo>
                      <a:pt x="11" y="5"/>
                      <a:pt x="10" y="5"/>
                      <a:pt x="8" y="5"/>
                    </a:cubicBezTo>
                    <a:cubicBezTo>
                      <a:pt x="4" y="5"/>
                      <a:pt x="4" y="5"/>
                      <a:pt x="4" y="5"/>
                    </a:cubicBezTo>
                    <a:cubicBezTo>
                      <a:pt x="4" y="37"/>
                      <a:pt x="4" y="37"/>
                      <a:pt x="4" y="37"/>
                    </a:cubicBezTo>
                    <a:cubicBezTo>
                      <a:pt x="8" y="37"/>
                      <a:pt x="8" y="37"/>
                      <a:pt x="8" y="37"/>
                    </a:cubicBezTo>
                    <a:cubicBezTo>
                      <a:pt x="10" y="37"/>
                      <a:pt x="11" y="37"/>
                      <a:pt x="12" y="37"/>
                    </a:cubicBezTo>
                    <a:cubicBezTo>
                      <a:pt x="12" y="42"/>
                      <a:pt x="12" y="42"/>
                      <a:pt x="12" y="42"/>
                    </a:cubicBezTo>
                    <a:cubicBezTo>
                      <a:pt x="11" y="42"/>
                      <a:pt x="10" y="42"/>
                      <a:pt x="8" y="42"/>
                    </a:cubicBezTo>
                    <a:cubicBezTo>
                      <a:pt x="2" y="42"/>
                      <a:pt x="2" y="42"/>
                      <a:pt x="2" y="42"/>
                    </a:cubicBezTo>
                    <a:cubicBezTo>
                      <a:pt x="1" y="42"/>
                      <a:pt x="0" y="41"/>
                      <a:pt x="0" y="39"/>
                    </a:cubicBezTo>
                    <a:cubicBezTo>
                      <a:pt x="0" y="2"/>
                      <a:pt x="0" y="2"/>
                      <a:pt x="0" y="2"/>
                    </a:cubicBezTo>
                    <a:cubicBezTo>
                      <a:pt x="0" y="1"/>
                      <a:pt x="1" y="0"/>
                      <a:pt x="2" y="0"/>
                    </a:cubicBezTo>
                    <a:cubicBezTo>
                      <a:pt x="8" y="0"/>
                      <a:pt x="8" y="0"/>
                      <a:pt x="8" y="0"/>
                    </a:cubicBezTo>
                    <a:cubicBezTo>
                      <a:pt x="10" y="0"/>
                      <a:pt x="11" y="0"/>
                      <a:pt x="12" y="0"/>
                    </a:cubicBezTo>
                    <a:lnTo>
                      <a:pt x="1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2" name="Freeform 330"/>
              <p:cNvSpPr>
                <a:spLocks noEditPoints="1"/>
              </p:cNvSpPr>
              <p:nvPr/>
            </p:nvSpPr>
            <p:spPr bwMode="auto">
              <a:xfrm>
                <a:off x="7439037" y="1768486"/>
                <a:ext cx="196850" cy="219076"/>
              </a:xfrm>
              <a:custGeom>
                <a:avLst/>
                <a:gdLst>
                  <a:gd name="T0" fmla="*/ 46 w 87"/>
                  <a:gd name="T1" fmla="*/ 68 h 97"/>
                  <a:gd name="T2" fmla="*/ 43 w 87"/>
                  <a:gd name="T3" fmla="*/ 79 h 97"/>
                  <a:gd name="T4" fmla="*/ 43 w 87"/>
                  <a:gd name="T5" fmla="*/ 90 h 97"/>
                  <a:gd name="T6" fmla="*/ 45 w 87"/>
                  <a:gd name="T7" fmla="*/ 96 h 97"/>
                  <a:gd name="T8" fmla="*/ 85 w 87"/>
                  <a:gd name="T9" fmla="*/ 70 h 97"/>
                  <a:gd name="T10" fmla="*/ 86 w 87"/>
                  <a:gd name="T11" fmla="*/ 69 h 97"/>
                  <a:gd name="T12" fmla="*/ 81 w 87"/>
                  <a:gd name="T13" fmla="*/ 58 h 97"/>
                  <a:gd name="T14" fmla="*/ 79 w 87"/>
                  <a:gd name="T15" fmla="*/ 57 h 97"/>
                  <a:gd name="T16" fmla="*/ 53 w 87"/>
                  <a:gd name="T17" fmla="*/ 43 h 97"/>
                  <a:gd name="T18" fmla="*/ 84 w 87"/>
                  <a:gd name="T19" fmla="*/ 30 h 97"/>
                  <a:gd name="T20" fmla="*/ 79 w 87"/>
                  <a:gd name="T21" fmla="*/ 19 h 97"/>
                  <a:gd name="T22" fmla="*/ 43 w 87"/>
                  <a:gd name="T23" fmla="*/ 24 h 97"/>
                  <a:gd name="T24" fmla="*/ 76 w 87"/>
                  <a:gd name="T25" fmla="*/ 23 h 97"/>
                  <a:gd name="T26" fmla="*/ 49 w 87"/>
                  <a:gd name="T27" fmla="*/ 40 h 97"/>
                  <a:gd name="T28" fmla="*/ 48 w 87"/>
                  <a:gd name="T29" fmla="*/ 43 h 97"/>
                  <a:gd name="T30" fmla="*/ 60 w 87"/>
                  <a:gd name="T31" fmla="*/ 61 h 97"/>
                  <a:gd name="T32" fmla="*/ 81 w 87"/>
                  <a:gd name="T33" fmla="*/ 66 h 97"/>
                  <a:gd name="T34" fmla="*/ 57 w 87"/>
                  <a:gd name="T35" fmla="*/ 72 h 97"/>
                  <a:gd name="T36" fmla="*/ 14 w 87"/>
                  <a:gd name="T37" fmla="*/ 6 h 97"/>
                  <a:gd name="T38" fmla="*/ 13 w 87"/>
                  <a:gd name="T39" fmla="*/ 12 h 97"/>
                  <a:gd name="T40" fmla="*/ 25 w 87"/>
                  <a:gd name="T41" fmla="*/ 37 h 97"/>
                  <a:gd name="T42" fmla="*/ 5 w 87"/>
                  <a:gd name="T43" fmla="*/ 70 h 97"/>
                  <a:gd name="T44" fmla="*/ 31 w 87"/>
                  <a:gd name="T45" fmla="*/ 51 h 97"/>
                  <a:gd name="T46" fmla="*/ 35 w 87"/>
                  <a:gd name="T47" fmla="*/ 52 h 97"/>
                  <a:gd name="T48" fmla="*/ 43 w 87"/>
                  <a:gd name="T49" fmla="*/ 79 h 97"/>
                  <a:gd name="T50" fmla="*/ 43 w 87"/>
                  <a:gd name="T51" fmla="*/ 90 h 97"/>
                  <a:gd name="T52" fmla="*/ 42 w 87"/>
                  <a:gd name="T53" fmla="*/ 97 h 97"/>
                  <a:gd name="T54" fmla="*/ 41 w 87"/>
                  <a:gd name="T55" fmla="*/ 96 h 97"/>
                  <a:gd name="T56" fmla="*/ 36 w 87"/>
                  <a:gd name="T57" fmla="*/ 86 h 97"/>
                  <a:gd name="T58" fmla="*/ 41 w 87"/>
                  <a:gd name="T59" fmla="*/ 70 h 97"/>
                  <a:gd name="T60" fmla="*/ 10 w 87"/>
                  <a:gd name="T61" fmla="*/ 79 h 97"/>
                  <a:gd name="T62" fmla="*/ 6 w 87"/>
                  <a:gd name="T63" fmla="*/ 79 h 97"/>
                  <a:gd name="T64" fmla="*/ 1 w 87"/>
                  <a:gd name="T65" fmla="*/ 71 h 97"/>
                  <a:gd name="T66" fmla="*/ 1 w 87"/>
                  <a:gd name="T67" fmla="*/ 68 h 97"/>
                  <a:gd name="T68" fmla="*/ 13 w 87"/>
                  <a:gd name="T69" fmla="*/ 28 h 97"/>
                  <a:gd name="T70" fmla="*/ 11 w 87"/>
                  <a:gd name="T71" fmla="*/ 2 h 97"/>
                  <a:gd name="T72" fmla="*/ 24 w 87"/>
                  <a:gd name="T73" fmla="*/ 5 h 97"/>
                  <a:gd name="T74" fmla="*/ 34 w 87"/>
                  <a:gd name="T75" fmla="*/ 14 h 97"/>
                  <a:gd name="T76" fmla="*/ 43 w 87"/>
                  <a:gd name="T77" fmla="*/ 24 h 97"/>
                  <a:gd name="T78" fmla="*/ 40 w 87"/>
                  <a:gd name="T79" fmla="*/ 29 h 97"/>
                  <a:gd name="T80" fmla="*/ 30 w 87"/>
                  <a:gd name="T81" fmla="*/ 17 h 97"/>
                  <a:gd name="T82" fmla="*/ 22 w 87"/>
                  <a:gd name="T83" fmla="*/ 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 h="97">
                    <a:moveTo>
                      <a:pt x="43" y="64"/>
                    </a:moveTo>
                    <a:cubicBezTo>
                      <a:pt x="46" y="68"/>
                      <a:pt x="46" y="68"/>
                      <a:pt x="46" y="68"/>
                    </a:cubicBezTo>
                    <a:cubicBezTo>
                      <a:pt x="46" y="69"/>
                      <a:pt x="46" y="70"/>
                      <a:pt x="46" y="70"/>
                    </a:cubicBezTo>
                    <a:cubicBezTo>
                      <a:pt x="43" y="79"/>
                      <a:pt x="43" y="79"/>
                      <a:pt x="43" y="79"/>
                    </a:cubicBezTo>
                    <a:cubicBezTo>
                      <a:pt x="43" y="64"/>
                      <a:pt x="43" y="64"/>
                      <a:pt x="43" y="64"/>
                    </a:cubicBezTo>
                    <a:close/>
                    <a:moveTo>
                      <a:pt x="43" y="90"/>
                    </a:moveTo>
                    <a:cubicBezTo>
                      <a:pt x="43" y="97"/>
                      <a:pt x="43" y="97"/>
                      <a:pt x="43" y="97"/>
                    </a:cubicBezTo>
                    <a:cubicBezTo>
                      <a:pt x="44" y="97"/>
                      <a:pt x="45" y="97"/>
                      <a:pt x="45" y="96"/>
                    </a:cubicBezTo>
                    <a:cubicBezTo>
                      <a:pt x="60" y="76"/>
                      <a:pt x="60" y="76"/>
                      <a:pt x="60" y="76"/>
                    </a:cubicBezTo>
                    <a:cubicBezTo>
                      <a:pt x="85" y="70"/>
                      <a:pt x="85" y="70"/>
                      <a:pt x="85" y="70"/>
                    </a:cubicBezTo>
                    <a:cubicBezTo>
                      <a:pt x="85" y="70"/>
                      <a:pt x="85" y="70"/>
                      <a:pt x="85" y="70"/>
                    </a:cubicBezTo>
                    <a:cubicBezTo>
                      <a:pt x="85" y="69"/>
                      <a:pt x="86" y="69"/>
                      <a:pt x="86" y="69"/>
                    </a:cubicBezTo>
                    <a:cubicBezTo>
                      <a:pt x="87" y="68"/>
                      <a:pt x="87" y="67"/>
                      <a:pt x="87" y="66"/>
                    </a:cubicBezTo>
                    <a:cubicBezTo>
                      <a:pt x="81" y="58"/>
                      <a:pt x="81" y="58"/>
                      <a:pt x="81" y="58"/>
                    </a:cubicBezTo>
                    <a:cubicBezTo>
                      <a:pt x="81" y="58"/>
                      <a:pt x="81" y="58"/>
                      <a:pt x="81" y="58"/>
                    </a:cubicBezTo>
                    <a:cubicBezTo>
                      <a:pt x="81" y="57"/>
                      <a:pt x="80" y="57"/>
                      <a:pt x="79" y="57"/>
                    </a:cubicBezTo>
                    <a:cubicBezTo>
                      <a:pt x="62" y="56"/>
                      <a:pt x="62" y="56"/>
                      <a:pt x="62" y="56"/>
                    </a:cubicBezTo>
                    <a:cubicBezTo>
                      <a:pt x="53" y="43"/>
                      <a:pt x="53" y="43"/>
                      <a:pt x="53" y="43"/>
                    </a:cubicBezTo>
                    <a:cubicBezTo>
                      <a:pt x="84" y="30"/>
                      <a:pt x="84" y="30"/>
                      <a:pt x="84" y="30"/>
                    </a:cubicBezTo>
                    <a:cubicBezTo>
                      <a:pt x="84" y="30"/>
                      <a:pt x="84" y="30"/>
                      <a:pt x="84" y="30"/>
                    </a:cubicBezTo>
                    <a:cubicBezTo>
                      <a:pt x="85" y="29"/>
                      <a:pt x="85" y="28"/>
                      <a:pt x="85" y="27"/>
                    </a:cubicBezTo>
                    <a:cubicBezTo>
                      <a:pt x="79" y="19"/>
                      <a:pt x="79" y="19"/>
                      <a:pt x="79" y="19"/>
                    </a:cubicBezTo>
                    <a:cubicBezTo>
                      <a:pt x="79" y="18"/>
                      <a:pt x="78" y="17"/>
                      <a:pt x="77" y="18"/>
                    </a:cubicBezTo>
                    <a:cubicBezTo>
                      <a:pt x="43" y="24"/>
                      <a:pt x="43" y="24"/>
                      <a:pt x="43" y="24"/>
                    </a:cubicBezTo>
                    <a:cubicBezTo>
                      <a:pt x="43" y="29"/>
                      <a:pt x="43" y="29"/>
                      <a:pt x="43" y="29"/>
                    </a:cubicBezTo>
                    <a:cubicBezTo>
                      <a:pt x="76" y="23"/>
                      <a:pt x="76" y="23"/>
                      <a:pt x="76" y="23"/>
                    </a:cubicBezTo>
                    <a:cubicBezTo>
                      <a:pt x="79" y="27"/>
                      <a:pt x="79" y="27"/>
                      <a:pt x="79" y="27"/>
                    </a:cubicBezTo>
                    <a:cubicBezTo>
                      <a:pt x="49" y="40"/>
                      <a:pt x="49" y="40"/>
                      <a:pt x="49" y="40"/>
                    </a:cubicBezTo>
                    <a:cubicBezTo>
                      <a:pt x="48" y="40"/>
                      <a:pt x="47" y="42"/>
                      <a:pt x="47" y="43"/>
                    </a:cubicBezTo>
                    <a:cubicBezTo>
                      <a:pt x="48" y="43"/>
                      <a:pt x="48" y="43"/>
                      <a:pt x="48" y="43"/>
                    </a:cubicBezTo>
                    <a:cubicBezTo>
                      <a:pt x="58" y="59"/>
                      <a:pt x="58" y="59"/>
                      <a:pt x="58" y="59"/>
                    </a:cubicBezTo>
                    <a:cubicBezTo>
                      <a:pt x="59" y="60"/>
                      <a:pt x="60" y="61"/>
                      <a:pt x="60" y="61"/>
                    </a:cubicBezTo>
                    <a:cubicBezTo>
                      <a:pt x="78" y="61"/>
                      <a:pt x="78" y="61"/>
                      <a:pt x="78" y="61"/>
                    </a:cubicBezTo>
                    <a:cubicBezTo>
                      <a:pt x="81" y="66"/>
                      <a:pt x="81" y="66"/>
                      <a:pt x="81" y="66"/>
                    </a:cubicBezTo>
                    <a:cubicBezTo>
                      <a:pt x="58" y="71"/>
                      <a:pt x="58" y="71"/>
                      <a:pt x="58" y="71"/>
                    </a:cubicBezTo>
                    <a:cubicBezTo>
                      <a:pt x="58" y="72"/>
                      <a:pt x="57" y="72"/>
                      <a:pt x="57" y="72"/>
                    </a:cubicBezTo>
                    <a:cubicBezTo>
                      <a:pt x="43" y="90"/>
                      <a:pt x="43" y="90"/>
                      <a:pt x="43" y="90"/>
                    </a:cubicBezTo>
                    <a:close/>
                    <a:moveTo>
                      <a:pt x="14" y="6"/>
                    </a:moveTo>
                    <a:cubicBezTo>
                      <a:pt x="14" y="6"/>
                      <a:pt x="14" y="6"/>
                      <a:pt x="14" y="6"/>
                    </a:cubicBezTo>
                    <a:cubicBezTo>
                      <a:pt x="13" y="7"/>
                      <a:pt x="13" y="10"/>
                      <a:pt x="13" y="12"/>
                    </a:cubicBezTo>
                    <a:cubicBezTo>
                      <a:pt x="14" y="17"/>
                      <a:pt x="16" y="23"/>
                      <a:pt x="17" y="25"/>
                    </a:cubicBezTo>
                    <a:cubicBezTo>
                      <a:pt x="25" y="37"/>
                      <a:pt x="25" y="37"/>
                      <a:pt x="25" y="37"/>
                    </a:cubicBezTo>
                    <a:cubicBezTo>
                      <a:pt x="26" y="38"/>
                      <a:pt x="26" y="39"/>
                      <a:pt x="25" y="40"/>
                    </a:cubicBezTo>
                    <a:cubicBezTo>
                      <a:pt x="5" y="70"/>
                      <a:pt x="5" y="70"/>
                      <a:pt x="5" y="70"/>
                    </a:cubicBezTo>
                    <a:cubicBezTo>
                      <a:pt x="8" y="74"/>
                      <a:pt x="8" y="74"/>
                      <a:pt x="8" y="74"/>
                    </a:cubicBezTo>
                    <a:cubicBezTo>
                      <a:pt x="31" y="51"/>
                      <a:pt x="31" y="51"/>
                      <a:pt x="31" y="51"/>
                    </a:cubicBezTo>
                    <a:cubicBezTo>
                      <a:pt x="31" y="51"/>
                      <a:pt x="32" y="51"/>
                      <a:pt x="32" y="51"/>
                    </a:cubicBezTo>
                    <a:cubicBezTo>
                      <a:pt x="33" y="50"/>
                      <a:pt x="34" y="51"/>
                      <a:pt x="35" y="52"/>
                    </a:cubicBezTo>
                    <a:cubicBezTo>
                      <a:pt x="43" y="64"/>
                      <a:pt x="43" y="64"/>
                      <a:pt x="43" y="64"/>
                    </a:cubicBezTo>
                    <a:cubicBezTo>
                      <a:pt x="43" y="79"/>
                      <a:pt x="43" y="79"/>
                      <a:pt x="43" y="79"/>
                    </a:cubicBezTo>
                    <a:cubicBezTo>
                      <a:pt x="41" y="86"/>
                      <a:pt x="41" y="86"/>
                      <a:pt x="41" y="86"/>
                    </a:cubicBezTo>
                    <a:cubicBezTo>
                      <a:pt x="43" y="90"/>
                      <a:pt x="43" y="90"/>
                      <a:pt x="43" y="90"/>
                    </a:cubicBezTo>
                    <a:cubicBezTo>
                      <a:pt x="43" y="97"/>
                      <a:pt x="43" y="97"/>
                      <a:pt x="43" y="97"/>
                    </a:cubicBezTo>
                    <a:cubicBezTo>
                      <a:pt x="43" y="97"/>
                      <a:pt x="42" y="97"/>
                      <a:pt x="42" y="97"/>
                    </a:cubicBezTo>
                    <a:cubicBezTo>
                      <a:pt x="42" y="96"/>
                      <a:pt x="42" y="96"/>
                      <a:pt x="41" y="96"/>
                    </a:cubicBezTo>
                    <a:cubicBezTo>
                      <a:pt x="41" y="96"/>
                      <a:pt x="41" y="96"/>
                      <a:pt x="41" y="96"/>
                    </a:cubicBezTo>
                    <a:cubicBezTo>
                      <a:pt x="36" y="88"/>
                      <a:pt x="36" y="88"/>
                      <a:pt x="36" y="88"/>
                    </a:cubicBezTo>
                    <a:cubicBezTo>
                      <a:pt x="35" y="87"/>
                      <a:pt x="35" y="86"/>
                      <a:pt x="36" y="86"/>
                    </a:cubicBezTo>
                    <a:cubicBezTo>
                      <a:pt x="36" y="86"/>
                      <a:pt x="36" y="86"/>
                      <a:pt x="36" y="86"/>
                    </a:cubicBezTo>
                    <a:cubicBezTo>
                      <a:pt x="41" y="70"/>
                      <a:pt x="41" y="70"/>
                      <a:pt x="41" y="70"/>
                    </a:cubicBezTo>
                    <a:cubicBezTo>
                      <a:pt x="33" y="57"/>
                      <a:pt x="33" y="57"/>
                      <a:pt x="33" y="57"/>
                    </a:cubicBezTo>
                    <a:cubicBezTo>
                      <a:pt x="10" y="79"/>
                      <a:pt x="10" y="79"/>
                      <a:pt x="10" y="79"/>
                    </a:cubicBezTo>
                    <a:cubicBezTo>
                      <a:pt x="9" y="80"/>
                      <a:pt x="7" y="80"/>
                      <a:pt x="6" y="79"/>
                    </a:cubicBezTo>
                    <a:cubicBezTo>
                      <a:pt x="6" y="79"/>
                      <a:pt x="6" y="79"/>
                      <a:pt x="6" y="79"/>
                    </a:cubicBezTo>
                    <a:cubicBezTo>
                      <a:pt x="6" y="79"/>
                      <a:pt x="6" y="79"/>
                      <a:pt x="6" y="79"/>
                    </a:cubicBezTo>
                    <a:cubicBezTo>
                      <a:pt x="1" y="71"/>
                      <a:pt x="1" y="71"/>
                      <a:pt x="1" y="71"/>
                    </a:cubicBezTo>
                    <a:cubicBezTo>
                      <a:pt x="0" y="70"/>
                      <a:pt x="0" y="69"/>
                      <a:pt x="1" y="68"/>
                    </a:cubicBezTo>
                    <a:cubicBezTo>
                      <a:pt x="1" y="68"/>
                      <a:pt x="1" y="68"/>
                      <a:pt x="1" y="68"/>
                    </a:cubicBezTo>
                    <a:cubicBezTo>
                      <a:pt x="20" y="38"/>
                      <a:pt x="20" y="38"/>
                      <a:pt x="20" y="38"/>
                    </a:cubicBezTo>
                    <a:cubicBezTo>
                      <a:pt x="13" y="28"/>
                      <a:pt x="13" y="28"/>
                      <a:pt x="13" y="28"/>
                    </a:cubicBezTo>
                    <a:cubicBezTo>
                      <a:pt x="11" y="25"/>
                      <a:pt x="9" y="18"/>
                      <a:pt x="8" y="13"/>
                    </a:cubicBezTo>
                    <a:cubicBezTo>
                      <a:pt x="8" y="8"/>
                      <a:pt x="8" y="4"/>
                      <a:pt x="11" y="2"/>
                    </a:cubicBezTo>
                    <a:cubicBezTo>
                      <a:pt x="11" y="2"/>
                      <a:pt x="11" y="2"/>
                      <a:pt x="11" y="2"/>
                    </a:cubicBezTo>
                    <a:cubicBezTo>
                      <a:pt x="15" y="0"/>
                      <a:pt x="20" y="2"/>
                      <a:pt x="24" y="5"/>
                    </a:cubicBezTo>
                    <a:cubicBezTo>
                      <a:pt x="28" y="8"/>
                      <a:pt x="32" y="12"/>
                      <a:pt x="34" y="14"/>
                    </a:cubicBezTo>
                    <a:cubicBezTo>
                      <a:pt x="34" y="14"/>
                      <a:pt x="34" y="14"/>
                      <a:pt x="34" y="14"/>
                    </a:cubicBezTo>
                    <a:cubicBezTo>
                      <a:pt x="41" y="24"/>
                      <a:pt x="41" y="24"/>
                      <a:pt x="41" y="24"/>
                    </a:cubicBezTo>
                    <a:cubicBezTo>
                      <a:pt x="43" y="24"/>
                      <a:pt x="43" y="24"/>
                      <a:pt x="43" y="24"/>
                    </a:cubicBezTo>
                    <a:cubicBezTo>
                      <a:pt x="43" y="29"/>
                      <a:pt x="43" y="29"/>
                      <a:pt x="43" y="29"/>
                    </a:cubicBezTo>
                    <a:cubicBezTo>
                      <a:pt x="40" y="29"/>
                      <a:pt x="40" y="29"/>
                      <a:pt x="40" y="29"/>
                    </a:cubicBezTo>
                    <a:cubicBezTo>
                      <a:pt x="39" y="30"/>
                      <a:pt x="38" y="29"/>
                      <a:pt x="38" y="28"/>
                    </a:cubicBezTo>
                    <a:cubicBezTo>
                      <a:pt x="30" y="17"/>
                      <a:pt x="30" y="17"/>
                      <a:pt x="30" y="17"/>
                    </a:cubicBezTo>
                    <a:cubicBezTo>
                      <a:pt x="30" y="17"/>
                      <a:pt x="30" y="17"/>
                      <a:pt x="30" y="17"/>
                    </a:cubicBezTo>
                    <a:cubicBezTo>
                      <a:pt x="29" y="15"/>
                      <a:pt x="25" y="11"/>
                      <a:pt x="22" y="9"/>
                    </a:cubicBezTo>
                    <a:cubicBezTo>
                      <a:pt x="18" y="7"/>
                      <a:pt x="15" y="5"/>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3" name="Freeform 331"/>
              <p:cNvSpPr>
                <a:spLocks noEditPoints="1"/>
              </p:cNvSpPr>
              <p:nvPr/>
            </p:nvSpPr>
            <p:spPr bwMode="auto">
              <a:xfrm>
                <a:off x="8035938" y="4468839"/>
                <a:ext cx="58738" cy="53976"/>
              </a:xfrm>
              <a:custGeom>
                <a:avLst/>
                <a:gdLst>
                  <a:gd name="T0" fmla="*/ 17 w 26"/>
                  <a:gd name="T1" fmla="*/ 6 h 24"/>
                  <a:gd name="T2" fmla="*/ 13 w 26"/>
                  <a:gd name="T3" fmla="*/ 11 h 24"/>
                  <a:gd name="T4" fmla="*/ 13 w 26"/>
                  <a:gd name="T5" fmla="*/ 4 h 24"/>
                  <a:gd name="T6" fmla="*/ 15 w 26"/>
                  <a:gd name="T7" fmla="*/ 1 h 24"/>
                  <a:gd name="T8" fmla="*/ 16 w 26"/>
                  <a:gd name="T9" fmla="*/ 0 h 24"/>
                  <a:gd name="T10" fmla="*/ 19 w 26"/>
                  <a:gd name="T11" fmla="*/ 1 h 24"/>
                  <a:gd name="T12" fmla="*/ 21 w 26"/>
                  <a:gd name="T13" fmla="*/ 3 h 24"/>
                  <a:gd name="T14" fmla="*/ 21 w 26"/>
                  <a:gd name="T15" fmla="*/ 4 h 24"/>
                  <a:gd name="T16" fmla="*/ 23 w 26"/>
                  <a:gd name="T17" fmla="*/ 5 h 24"/>
                  <a:gd name="T18" fmla="*/ 23 w 26"/>
                  <a:gd name="T19" fmla="*/ 5 h 24"/>
                  <a:gd name="T20" fmla="*/ 24 w 26"/>
                  <a:gd name="T21" fmla="*/ 5 h 24"/>
                  <a:gd name="T22" fmla="*/ 25 w 26"/>
                  <a:gd name="T23" fmla="*/ 8 h 24"/>
                  <a:gd name="T24" fmla="*/ 14 w 26"/>
                  <a:gd name="T25" fmla="*/ 23 h 24"/>
                  <a:gd name="T26" fmla="*/ 13 w 26"/>
                  <a:gd name="T27" fmla="*/ 24 h 24"/>
                  <a:gd name="T28" fmla="*/ 13 w 26"/>
                  <a:gd name="T29" fmla="*/ 16 h 24"/>
                  <a:gd name="T30" fmla="*/ 19 w 26"/>
                  <a:gd name="T31" fmla="*/ 8 h 24"/>
                  <a:gd name="T32" fmla="*/ 18 w 26"/>
                  <a:gd name="T33" fmla="*/ 7 h 24"/>
                  <a:gd name="T34" fmla="*/ 18 w 26"/>
                  <a:gd name="T35" fmla="*/ 7 h 24"/>
                  <a:gd name="T36" fmla="*/ 17 w 26"/>
                  <a:gd name="T37" fmla="*/ 6 h 24"/>
                  <a:gd name="T38" fmla="*/ 13 w 26"/>
                  <a:gd name="T39" fmla="*/ 11 h 24"/>
                  <a:gd name="T40" fmla="*/ 7 w 26"/>
                  <a:gd name="T41" fmla="*/ 19 h 24"/>
                  <a:gd name="T42" fmla="*/ 11 w 26"/>
                  <a:gd name="T43" fmla="*/ 19 h 24"/>
                  <a:gd name="T44" fmla="*/ 13 w 26"/>
                  <a:gd name="T45" fmla="*/ 16 h 24"/>
                  <a:gd name="T46" fmla="*/ 13 w 26"/>
                  <a:gd name="T47" fmla="*/ 24 h 24"/>
                  <a:gd name="T48" fmla="*/ 12 w 26"/>
                  <a:gd name="T49" fmla="*/ 24 h 24"/>
                  <a:gd name="T50" fmla="*/ 2 w 26"/>
                  <a:gd name="T51" fmla="*/ 24 h 24"/>
                  <a:gd name="T52" fmla="*/ 2 w 26"/>
                  <a:gd name="T53" fmla="*/ 24 h 24"/>
                  <a:gd name="T54" fmla="*/ 1 w 26"/>
                  <a:gd name="T55" fmla="*/ 24 h 24"/>
                  <a:gd name="T56" fmla="*/ 0 w 26"/>
                  <a:gd name="T57" fmla="*/ 20 h 24"/>
                  <a:gd name="T58" fmla="*/ 13 w 26"/>
                  <a:gd name="T59" fmla="*/ 4 h 24"/>
                  <a:gd name="T60" fmla="*/ 13 w 26"/>
                  <a:gd name="T61"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 h="24">
                    <a:moveTo>
                      <a:pt x="17" y="6"/>
                    </a:moveTo>
                    <a:cubicBezTo>
                      <a:pt x="13" y="11"/>
                      <a:pt x="13" y="11"/>
                      <a:pt x="13" y="11"/>
                    </a:cubicBezTo>
                    <a:cubicBezTo>
                      <a:pt x="13" y="4"/>
                      <a:pt x="13" y="4"/>
                      <a:pt x="13" y="4"/>
                    </a:cubicBezTo>
                    <a:cubicBezTo>
                      <a:pt x="15" y="1"/>
                      <a:pt x="15" y="1"/>
                      <a:pt x="15" y="1"/>
                    </a:cubicBezTo>
                    <a:cubicBezTo>
                      <a:pt x="15" y="1"/>
                      <a:pt x="16" y="0"/>
                      <a:pt x="16" y="0"/>
                    </a:cubicBezTo>
                    <a:cubicBezTo>
                      <a:pt x="17" y="0"/>
                      <a:pt x="19" y="0"/>
                      <a:pt x="19" y="1"/>
                    </a:cubicBezTo>
                    <a:cubicBezTo>
                      <a:pt x="20" y="2"/>
                      <a:pt x="20" y="3"/>
                      <a:pt x="21" y="3"/>
                    </a:cubicBezTo>
                    <a:cubicBezTo>
                      <a:pt x="21" y="4"/>
                      <a:pt x="21" y="4"/>
                      <a:pt x="21" y="4"/>
                    </a:cubicBezTo>
                    <a:cubicBezTo>
                      <a:pt x="22" y="4"/>
                      <a:pt x="22" y="4"/>
                      <a:pt x="23" y="5"/>
                    </a:cubicBezTo>
                    <a:cubicBezTo>
                      <a:pt x="23" y="5"/>
                      <a:pt x="23" y="5"/>
                      <a:pt x="23" y="5"/>
                    </a:cubicBezTo>
                    <a:cubicBezTo>
                      <a:pt x="24" y="5"/>
                      <a:pt x="24" y="5"/>
                      <a:pt x="24" y="5"/>
                    </a:cubicBezTo>
                    <a:cubicBezTo>
                      <a:pt x="25" y="6"/>
                      <a:pt x="26" y="7"/>
                      <a:pt x="25" y="8"/>
                    </a:cubicBezTo>
                    <a:cubicBezTo>
                      <a:pt x="14" y="23"/>
                      <a:pt x="14" y="23"/>
                      <a:pt x="14" y="23"/>
                    </a:cubicBezTo>
                    <a:cubicBezTo>
                      <a:pt x="14" y="23"/>
                      <a:pt x="13" y="24"/>
                      <a:pt x="13" y="24"/>
                    </a:cubicBezTo>
                    <a:cubicBezTo>
                      <a:pt x="13" y="16"/>
                      <a:pt x="13" y="16"/>
                      <a:pt x="13" y="16"/>
                    </a:cubicBezTo>
                    <a:cubicBezTo>
                      <a:pt x="19" y="8"/>
                      <a:pt x="19" y="8"/>
                      <a:pt x="19" y="8"/>
                    </a:cubicBezTo>
                    <a:cubicBezTo>
                      <a:pt x="19" y="8"/>
                      <a:pt x="18" y="8"/>
                      <a:pt x="18" y="7"/>
                    </a:cubicBezTo>
                    <a:cubicBezTo>
                      <a:pt x="18" y="7"/>
                      <a:pt x="18" y="7"/>
                      <a:pt x="18" y="7"/>
                    </a:cubicBezTo>
                    <a:cubicBezTo>
                      <a:pt x="17" y="7"/>
                      <a:pt x="17" y="7"/>
                      <a:pt x="17" y="6"/>
                    </a:cubicBezTo>
                    <a:close/>
                    <a:moveTo>
                      <a:pt x="13" y="11"/>
                    </a:moveTo>
                    <a:cubicBezTo>
                      <a:pt x="7" y="19"/>
                      <a:pt x="7" y="19"/>
                      <a:pt x="7" y="19"/>
                    </a:cubicBezTo>
                    <a:cubicBezTo>
                      <a:pt x="11" y="19"/>
                      <a:pt x="11" y="19"/>
                      <a:pt x="11" y="19"/>
                    </a:cubicBezTo>
                    <a:cubicBezTo>
                      <a:pt x="13" y="16"/>
                      <a:pt x="13" y="16"/>
                      <a:pt x="13" y="16"/>
                    </a:cubicBezTo>
                    <a:cubicBezTo>
                      <a:pt x="13" y="24"/>
                      <a:pt x="13" y="24"/>
                      <a:pt x="13" y="24"/>
                    </a:cubicBezTo>
                    <a:cubicBezTo>
                      <a:pt x="13" y="24"/>
                      <a:pt x="12" y="24"/>
                      <a:pt x="12" y="24"/>
                    </a:cubicBezTo>
                    <a:cubicBezTo>
                      <a:pt x="2" y="24"/>
                      <a:pt x="2" y="24"/>
                      <a:pt x="2" y="24"/>
                    </a:cubicBezTo>
                    <a:cubicBezTo>
                      <a:pt x="2" y="24"/>
                      <a:pt x="2" y="24"/>
                      <a:pt x="2" y="24"/>
                    </a:cubicBezTo>
                    <a:cubicBezTo>
                      <a:pt x="2" y="24"/>
                      <a:pt x="1" y="24"/>
                      <a:pt x="1" y="24"/>
                    </a:cubicBezTo>
                    <a:cubicBezTo>
                      <a:pt x="0" y="23"/>
                      <a:pt x="0" y="21"/>
                      <a:pt x="0" y="20"/>
                    </a:cubicBezTo>
                    <a:cubicBezTo>
                      <a:pt x="13" y="4"/>
                      <a:pt x="13" y="4"/>
                      <a:pt x="13" y="4"/>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4" name="Freeform 332"/>
              <p:cNvSpPr>
                <a:spLocks noEditPoints="1"/>
              </p:cNvSpPr>
              <p:nvPr/>
            </p:nvSpPr>
            <p:spPr bwMode="auto">
              <a:xfrm>
                <a:off x="8072450" y="4448201"/>
                <a:ext cx="36513" cy="36514"/>
              </a:xfrm>
              <a:custGeom>
                <a:avLst/>
                <a:gdLst>
                  <a:gd name="T0" fmla="*/ 8 w 16"/>
                  <a:gd name="T1" fmla="*/ 11 h 16"/>
                  <a:gd name="T2" fmla="*/ 8 w 16"/>
                  <a:gd name="T3" fmla="*/ 11 h 16"/>
                  <a:gd name="T4" fmla="*/ 9 w 16"/>
                  <a:gd name="T5" fmla="*/ 11 h 16"/>
                  <a:gd name="T6" fmla="*/ 9 w 16"/>
                  <a:gd name="T7" fmla="*/ 11 h 16"/>
                  <a:gd name="T8" fmla="*/ 11 w 16"/>
                  <a:gd name="T9" fmla="*/ 10 h 16"/>
                  <a:gd name="T10" fmla="*/ 11 w 16"/>
                  <a:gd name="T11" fmla="*/ 8 h 16"/>
                  <a:gd name="T12" fmla="*/ 11 w 16"/>
                  <a:gd name="T13" fmla="*/ 8 h 16"/>
                  <a:gd name="T14" fmla="*/ 11 w 16"/>
                  <a:gd name="T15" fmla="*/ 8 h 16"/>
                  <a:gd name="T16" fmla="*/ 11 w 16"/>
                  <a:gd name="T17" fmla="*/ 7 h 16"/>
                  <a:gd name="T18" fmla="*/ 8 w 16"/>
                  <a:gd name="T19" fmla="*/ 5 h 16"/>
                  <a:gd name="T20" fmla="*/ 8 w 16"/>
                  <a:gd name="T21" fmla="*/ 0 h 16"/>
                  <a:gd name="T22" fmla="*/ 13 w 16"/>
                  <a:gd name="T23" fmla="*/ 2 h 16"/>
                  <a:gd name="T24" fmla="*/ 16 w 16"/>
                  <a:gd name="T25" fmla="*/ 6 h 16"/>
                  <a:gd name="T26" fmla="*/ 16 w 16"/>
                  <a:gd name="T27" fmla="*/ 7 h 16"/>
                  <a:gd name="T28" fmla="*/ 16 w 16"/>
                  <a:gd name="T29" fmla="*/ 7 h 16"/>
                  <a:gd name="T30" fmla="*/ 16 w 16"/>
                  <a:gd name="T31" fmla="*/ 8 h 16"/>
                  <a:gd name="T32" fmla="*/ 16 w 16"/>
                  <a:gd name="T33" fmla="*/ 8 h 16"/>
                  <a:gd name="T34" fmla="*/ 16 w 16"/>
                  <a:gd name="T35" fmla="*/ 8 h 16"/>
                  <a:gd name="T36" fmla="*/ 14 w 16"/>
                  <a:gd name="T37" fmla="*/ 13 h 16"/>
                  <a:gd name="T38" fmla="*/ 10 w 16"/>
                  <a:gd name="T39" fmla="*/ 16 h 16"/>
                  <a:gd name="T40" fmla="*/ 9 w 16"/>
                  <a:gd name="T41" fmla="*/ 16 h 16"/>
                  <a:gd name="T42" fmla="*/ 9 w 16"/>
                  <a:gd name="T43" fmla="*/ 16 h 16"/>
                  <a:gd name="T44" fmla="*/ 9 w 16"/>
                  <a:gd name="T45" fmla="*/ 16 h 16"/>
                  <a:gd name="T46" fmla="*/ 8 w 16"/>
                  <a:gd name="T47" fmla="*/ 16 h 16"/>
                  <a:gd name="T48" fmla="*/ 8 w 16"/>
                  <a:gd name="T49" fmla="*/ 11 h 16"/>
                  <a:gd name="T50" fmla="*/ 8 w 16"/>
                  <a:gd name="T51" fmla="*/ 16 h 16"/>
                  <a:gd name="T52" fmla="*/ 3 w 16"/>
                  <a:gd name="T53" fmla="*/ 14 h 16"/>
                  <a:gd name="T54" fmla="*/ 1 w 16"/>
                  <a:gd name="T55" fmla="*/ 10 h 16"/>
                  <a:gd name="T56" fmla="*/ 0 w 16"/>
                  <a:gd name="T57" fmla="*/ 9 h 16"/>
                  <a:gd name="T58" fmla="*/ 0 w 16"/>
                  <a:gd name="T59" fmla="*/ 9 h 16"/>
                  <a:gd name="T60" fmla="*/ 2 w 16"/>
                  <a:gd name="T61" fmla="*/ 4 h 16"/>
                  <a:gd name="T62" fmla="*/ 6 w 16"/>
                  <a:gd name="T63" fmla="*/ 0 h 16"/>
                  <a:gd name="T64" fmla="*/ 7 w 16"/>
                  <a:gd name="T65" fmla="*/ 0 h 16"/>
                  <a:gd name="T66" fmla="*/ 8 w 16"/>
                  <a:gd name="T67" fmla="*/ 5 h 16"/>
                  <a:gd name="T68" fmla="*/ 7 w 16"/>
                  <a:gd name="T69" fmla="*/ 5 h 16"/>
                  <a:gd name="T70" fmla="*/ 6 w 16"/>
                  <a:gd name="T71" fmla="*/ 6 h 16"/>
                  <a:gd name="T72" fmla="*/ 5 w 16"/>
                  <a:gd name="T73" fmla="*/ 9 h 16"/>
                  <a:gd name="T74" fmla="*/ 5 w 16"/>
                  <a:gd name="T75" fmla="*/ 9 h 16"/>
                  <a:gd name="T76" fmla="*/ 6 w 16"/>
                  <a:gd name="T7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 h="16">
                    <a:moveTo>
                      <a:pt x="8" y="11"/>
                    </a:moveTo>
                    <a:cubicBezTo>
                      <a:pt x="8" y="11"/>
                      <a:pt x="8" y="11"/>
                      <a:pt x="8" y="11"/>
                    </a:cubicBezTo>
                    <a:cubicBezTo>
                      <a:pt x="8" y="11"/>
                      <a:pt x="8" y="11"/>
                      <a:pt x="8" y="11"/>
                    </a:cubicBezTo>
                    <a:cubicBezTo>
                      <a:pt x="8" y="11"/>
                      <a:pt x="8" y="11"/>
                      <a:pt x="8" y="11"/>
                    </a:cubicBezTo>
                    <a:cubicBezTo>
                      <a:pt x="8" y="11"/>
                      <a:pt x="8" y="11"/>
                      <a:pt x="8" y="11"/>
                    </a:cubicBezTo>
                    <a:cubicBezTo>
                      <a:pt x="9" y="11"/>
                      <a:pt x="9" y="11"/>
                      <a:pt x="9" y="11"/>
                    </a:cubicBezTo>
                    <a:cubicBezTo>
                      <a:pt x="9" y="11"/>
                      <a:pt x="9" y="11"/>
                      <a:pt x="9" y="11"/>
                    </a:cubicBezTo>
                    <a:cubicBezTo>
                      <a:pt x="9" y="11"/>
                      <a:pt x="9" y="11"/>
                      <a:pt x="9" y="11"/>
                    </a:cubicBezTo>
                    <a:cubicBezTo>
                      <a:pt x="9" y="11"/>
                      <a:pt x="9" y="11"/>
                      <a:pt x="9" y="11"/>
                    </a:cubicBezTo>
                    <a:cubicBezTo>
                      <a:pt x="10" y="11"/>
                      <a:pt x="10" y="10"/>
                      <a:pt x="11" y="10"/>
                    </a:cubicBezTo>
                    <a:cubicBezTo>
                      <a:pt x="11" y="10"/>
                      <a:pt x="11" y="10"/>
                      <a:pt x="11" y="10"/>
                    </a:cubicBezTo>
                    <a:cubicBezTo>
                      <a:pt x="11" y="9"/>
                      <a:pt x="11" y="9"/>
                      <a:pt x="11" y="8"/>
                    </a:cubicBezTo>
                    <a:cubicBezTo>
                      <a:pt x="11" y="8"/>
                      <a:pt x="11" y="8"/>
                      <a:pt x="11" y="8"/>
                    </a:cubicBezTo>
                    <a:cubicBezTo>
                      <a:pt x="11" y="8"/>
                      <a:pt x="11" y="8"/>
                      <a:pt x="11" y="8"/>
                    </a:cubicBezTo>
                    <a:cubicBezTo>
                      <a:pt x="11" y="8"/>
                      <a:pt x="11" y="8"/>
                      <a:pt x="11" y="8"/>
                    </a:cubicBezTo>
                    <a:cubicBezTo>
                      <a:pt x="11" y="8"/>
                      <a:pt x="11" y="8"/>
                      <a:pt x="11" y="8"/>
                    </a:cubicBezTo>
                    <a:cubicBezTo>
                      <a:pt x="11" y="7"/>
                      <a:pt x="11" y="7"/>
                      <a:pt x="11" y="7"/>
                    </a:cubicBezTo>
                    <a:cubicBezTo>
                      <a:pt x="11" y="7"/>
                      <a:pt x="11" y="7"/>
                      <a:pt x="11" y="7"/>
                    </a:cubicBezTo>
                    <a:cubicBezTo>
                      <a:pt x="11" y="7"/>
                      <a:pt x="11" y="6"/>
                      <a:pt x="10" y="6"/>
                    </a:cubicBezTo>
                    <a:cubicBezTo>
                      <a:pt x="10" y="5"/>
                      <a:pt x="9" y="5"/>
                      <a:pt x="8" y="5"/>
                    </a:cubicBezTo>
                    <a:cubicBezTo>
                      <a:pt x="8" y="5"/>
                      <a:pt x="8" y="5"/>
                      <a:pt x="8" y="5"/>
                    </a:cubicBezTo>
                    <a:cubicBezTo>
                      <a:pt x="8" y="0"/>
                      <a:pt x="8" y="0"/>
                      <a:pt x="8" y="0"/>
                    </a:cubicBezTo>
                    <a:cubicBezTo>
                      <a:pt x="8" y="0"/>
                      <a:pt x="8" y="0"/>
                      <a:pt x="8" y="0"/>
                    </a:cubicBezTo>
                    <a:cubicBezTo>
                      <a:pt x="10" y="0"/>
                      <a:pt x="12" y="1"/>
                      <a:pt x="13" y="2"/>
                    </a:cubicBezTo>
                    <a:cubicBezTo>
                      <a:pt x="14" y="3"/>
                      <a:pt x="15" y="5"/>
                      <a:pt x="16" y="6"/>
                    </a:cubicBezTo>
                    <a:cubicBezTo>
                      <a:pt x="16" y="6"/>
                      <a:pt x="16" y="6"/>
                      <a:pt x="16" y="6"/>
                    </a:cubicBezTo>
                    <a:cubicBezTo>
                      <a:pt x="16" y="6"/>
                      <a:pt x="16" y="6"/>
                      <a:pt x="16" y="6"/>
                    </a:cubicBezTo>
                    <a:cubicBezTo>
                      <a:pt x="16" y="7"/>
                      <a:pt x="16" y="7"/>
                      <a:pt x="16" y="7"/>
                    </a:cubicBezTo>
                    <a:cubicBezTo>
                      <a:pt x="16" y="7"/>
                      <a:pt x="16" y="7"/>
                      <a:pt x="16" y="7"/>
                    </a:cubicBezTo>
                    <a:cubicBezTo>
                      <a:pt x="16" y="7"/>
                      <a:pt x="16" y="7"/>
                      <a:pt x="16" y="7"/>
                    </a:cubicBezTo>
                    <a:cubicBezTo>
                      <a:pt x="16" y="7"/>
                      <a:pt x="16" y="7"/>
                      <a:pt x="16" y="7"/>
                    </a:cubicBezTo>
                    <a:cubicBezTo>
                      <a:pt x="16" y="7"/>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10"/>
                      <a:pt x="15" y="11"/>
                      <a:pt x="14" y="13"/>
                    </a:cubicBezTo>
                    <a:cubicBezTo>
                      <a:pt x="14" y="13"/>
                      <a:pt x="14" y="13"/>
                      <a:pt x="14" y="13"/>
                    </a:cubicBezTo>
                    <a:cubicBezTo>
                      <a:pt x="13" y="14"/>
                      <a:pt x="12" y="15"/>
                      <a:pt x="10" y="16"/>
                    </a:cubicBezTo>
                    <a:cubicBezTo>
                      <a:pt x="10" y="16"/>
                      <a:pt x="10" y="16"/>
                      <a:pt x="10" y="16"/>
                    </a:cubicBezTo>
                    <a:cubicBezTo>
                      <a:pt x="10" y="16"/>
                      <a:pt x="10" y="16"/>
                      <a:pt x="10"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8" y="16"/>
                      <a:pt x="8" y="16"/>
                      <a:pt x="8" y="16"/>
                    </a:cubicBezTo>
                    <a:lnTo>
                      <a:pt x="8" y="11"/>
                    </a:lnTo>
                    <a:close/>
                    <a:moveTo>
                      <a:pt x="8" y="11"/>
                    </a:moveTo>
                    <a:cubicBezTo>
                      <a:pt x="8" y="11"/>
                      <a:pt x="8" y="11"/>
                      <a:pt x="8" y="11"/>
                    </a:cubicBezTo>
                    <a:cubicBezTo>
                      <a:pt x="8" y="16"/>
                      <a:pt x="8" y="16"/>
                      <a:pt x="8" y="16"/>
                    </a:cubicBezTo>
                    <a:cubicBezTo>
                      <a:pt x="8" y="16"/>
                      <a:pt x="8" y="16"/>
                      <a:pt x="8" y="16"/>
                    </a:cubicBezTo>
                    <a:cubicBezTo>
                      <a:pt x="6" y="16"/>
                      <a:pt x="5" y="15"/>
                      <a:pt x="3" y="14"/>
                    </a:cubicBezTo>
                    <a:cubicBezTo>
                      <a:pt x="2" y="13"/>
                      <a:pt x="1" y="12"/>
                      <a:pt x="1" y="10"/>
                    </a:cubicBezTo>
                    <a:cubicBezTo>
                      <a:pt x="1" y="10"/>
                      <a:pt x="1" y="10"/>
                      <a:pt x="1" y="10"/>
                    </a:cubicBezTo>
                    <a:cubicBezTo>
                      <a:pt x="1" y="10"/>
                      <a:pt x="1" y="10"/>
                      <a:pt x="1" y="10"/>
                    </a:cubicBezTo>
                    <a:cubicBezTo>
                      <a:pt x="1" y="10"/>
                      <a:pt x="0" y="10"/>
                      <a:pt x="0" y="9"/>
                    </a:cubicBezTo>
                    <a:cubicBezTo>
                      <a:pt x="0" y="9"/>
                      <a:pt x="0" y="9"/>
                      <a:pt x="0" y="9"/>
                    </a:cubicBezTo>
                    <a:cubicBezTo>
                      <a:pt x="0" y="9"/>
                      <a:pt x="0" y="9"/>
                      <a:pt x="0" y="9"/>
                    </a:cubicBezTo>
                    <a:cubicBezTo>
                      <a:pt x="0" y="9"/>
                      <a:pt x="0" y="9"/>
                      <a:pt x="0" y="9"/>
                    </a:cubicBezTo>
                    <a:cubicBezTo>
                      <a:pt x="0" y="7"/>
                      <a:pt x="1" y="5"/>
                      <a:pt x="2" y="4"/>
                    </a:cubicBezTo>
                    <a:cubicBezTo>
                      <a:pt x="3" y="2"/>
                      <a:pt x="4" y="1"/>
                      <a:pt x="6" y="0"/>
                    </a:cubicBezTo>
                    <a:cubicBezTo>
                      <a:pt x="6" y="0"/>
                      <a:pt x="6" y="0"/>
                      <a:pt x="6" y="0"/>
                    </a:cubicBezTo>
                    <a:cubicBezTo>
                      <a:pt x="6" y="0"/>
                      <a:pt x="6" y="0"/>
                      <a:pt x="6" y="0"/>
                    </a:cubicBezTo>
                    <a:cubicBezTo>
                      <a:pt x="7" y="0"/>
                      <a:pt x="7" y="0"/>
                      <a:pt x="7" y="0"/>
                    </a:cubicBezTo>
                    <a:cubicBezTo>
                      <a:pt x="8" y="0"/>
                      <a:pt x="8" y="0"/>
                      <a:pt x="8" y="0"/>
                    </a:cubicBezTo>
                    <a:cubicBezTo>
                      <a:pt x="8" y="5"/>
                      <a:pt x="8" y="5"/>
                      <a:pt x="8" y="5"/>
                    </a:cubicBezTo>
                    <a:cubicBezTo>
                      <a:pt x="8" y="5"/>
                      <a:pt x="8" y="5"/>
                      <a:pt x="8" y="5"/>
                    </a:cubicBezTo>
                    <a:cubicBezTo>
                      <a:pt x="8" y="5"/>
                      <a:pt x="8" y="5"/>
                      <a:pt x="7" y="5"/>
                    </a:cubicBezTo>
                    <a:cubicBezTo>
                      <a:pt x="7" y="5"/>
                      <a:pt x="7" y="5"/>
                      <a:pt x="7" y="5"/>
                    </a:cubicBezTo>
                    <a:cubicBezTo>
                      <a:pt x="7" y="5"/>
                      <a:pt x="6" y="6"/>
                      <a:pt x="6" y="6"/>
                    </a:cubicBezTo>
                    <a:cubicBezTo>
                      <a:pt x="5" y="7"/>
                      <a:pt x="5" y="8"/>
                      <a:pt x="5" y="9"/>
                    </a:cubicBezTo>
                    <a:cubicBezTo>
                      <a:pt x="5" y="9"/>
                      <a:pt x="5" y="9"/>
                      <a:pt x="5" y="9"/>
                    </a:cubicBezTo>
                    <a:cubicBezTo>
                      <a:pt x="5" y="9"/>
                      <a:pt x="5" y="9"/>
                      <a:pt x="5" y="9"/>
                    </a:cubicBezTo>
                    <a:cubicBezTo>
                      <a:pt x="5" y="9"/>
                      <a:pt x="5" y="9"/>
                      <a:pt x="5" y="9"/>
                    </a:cubicBezTo>
                    <a:cubicBezTo>
                      <a:pt x="5" y="9"/>
                      <a:pt x="5" y="9"/>
                      <a:pt x="5" y="9"/>
                    </a:cubicBezTo>
                    <a:cubicBezTo>
                      <a:pt x="5" y="9"/>
                      <a:pt x="6" y="10"/>
                      <a:pt x="6" y="10"/>
                    </a:cubicBezTo>
                    <a:cubicBezTo>
                      <a:pt x="7" y="11"/>
                      <a:pt x="7" y="11"/>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5" name="Freeform 333"/>
              <p:cNvSpPr>
                <a:spLocks noEditPoints="1"/>
              </p:cNvSpPr>
              <p:nvPr/>
            </p:nvSpPr>
            <p:spPr bwMode="auto">
              <a:xfrm>
                <a:off x="8116901" y="4468839"/>
                <a:ext cx="58738" cy="53976"/>
              </a:xfrm>
              <a:custGeom>
                <a:avLst/>
                <a:gdLst>
                  <a:gd name="T0" fmla="*/ 15 w 26"/>
                  <a:gd name="T1" fmla="*/ 19 h 24"/>
                  <a:gd name="T2" fmla="*/ 19 w 26"/>
                  <a:gd name="T3" fmla="*/ 19 h 24"/>
                  <a:gd name="T4" fmla="*/ 13 w 26"/>
                  <a:gd name="T5" fmla="*/ 11 h 24"/>
                  <a:gd name="T6" fmla="*/ 13 w 26"/>
                  <a:gd name="T7" fmla="*/ 4 h 24"/>
                  <a:gd name="T8" fmla="*/ 25 w 26"/>
                  <a:gd name="T9" fmla="*/ 20 h 24"/>
                  <a:gd name="T10" fmla="*/ 26 w 26"/>
                  <a:gd name="T11" fmla="*/ 22 h 24"/>
                  <a:gd name="T12" fmla="*/ 24 w 26"/>
                  <a:gd name="T13" fmla="*/ 24 h 24"/>
                  <a:gd name="T14" fmla="*/ 14 w 26"/>
                  <a:gd name="T15" fmla="*/ 24 h 24"/>
                  <a:gd name="T16" fmla="*/ 14 w 26"/>
                  <a:gd name="T17" fmla="*/ 24 h 24"/>
                  <a:gd name="T18" fmla="*/ 13 w 26"/>
                  <a:gd name="T19" fmla="*/ 24 h 24"/>
                  <a:gd name="T20" fmla="*/ 13 w 26"/>
                  <a:gd name="T21" fmla="*/ 16 h 24"/>
                  <a:gd name="T22" fmla="*/ 15 w 26"/>
                  <a:gd name="T23" fmla="*/ 19 h 24"/>
                  <a:gd name="T24" fmla="*/ 13 w 26"/>
                  <a:gd name="T25" fmla="*/ 11 h 24"/>
                  <a:gd name="T26" fmla="*/ 9 w 26"/>
                  <a:gd name="T27" fmla="*/ 6 h 24"/>
                  <a:gd name="T28" fmla="*/ 8 w 26"/>
                  <a:gd name="T29" fmla="*/ 7 h 24"/>
                  <a:gd name="T30" fmla="*/ 7 w 26"/>
                  <a:gd name="T31" fmla="*/ 8 h 24"/>
                  <a:gd name="T32" fmla="*/ 13 w 26"/>
                  <a:gd name="T33" fmla="*/ 16 h 24"/>
                  <a:gd name="T34" fmla="*/ 13 w 26"/>
                  <a:gd name="T35" fmla="*/ 24 h 24"/>
                  <a:gd name="T36" fmla="*/ 12 w 26"/>
                  <a:gd name="T37" fmla="*/ 23 h 24"/>
                  <a:gd name="T38" fmla="*/ 1 w 26"/>
                  <a:gd name="T39" fmla="*/ 9 h 24"/>
                  <a:gd name="T40" fmla="*/ 0 w 26"/>
                  <a:gd name="T41" fmla="*/ 7 h 24"/>
                  <a:gd name="T42" fmla="*/ 2 w 26"/>
                  <a:gd name="T43" fmla="*/ 5 h 24"/>
                  <a:gd name="T44" fmla="*/ 5 w 26"/>
                  <a:gd name="T45" fmla="*/ 4 h 24"/>
                  <a:gd name="T46" fmla="*/ 7 w 26"/>
                  <a:gd name="T47" fmla="*/ 2 h 24"/>
                  <a:gd name="T48" fmla="*/ 7 w 26"/>
                  <a:gd name="T49" fmla="*/ 1 h 24"/>
                  <a:gd name="T50" fmla="*/ 11 w 26"/>
                  <a:gd name="T51" fmla="*/ 1 h 24"/>
                  <a:gd name="T52" fmla="*/ 13 w 26"/>
                  <a:gd name="T53" fmla="*/ 4 h 24"/>
                  <a:gd name="T54" fmla="*/ 13 w 26"/>
                  <a:gd name="T55"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 h="24">
                    <a:moveTo>
                      <a:pt x="15" y="19"/>
                    </a:moveTo>
                    <a:cubicBezTo>
                      <a:pt x="19" y="19"/>
                      <a:pt x="19" y="19"/>
                      <a:pt x="19" y="19"/>
                    </a:cubicBezTo>
                    <a:cubicBezTo>
                      <a:pt x="13" y="11"/>
                      <a:pt x="13" y="11"/>
                      <a:pt x="13" y="11"/>
                    </a:cubicBezTo>
                    <a:cubicBezTo>
                      <a:pt x="13" y="4"/>
                      <a:pt x="13" y="4"/>
                      <a:pt x="13" y="4"/>
                    </a:cubicBezTo>
                    <a:cubicBezTo>
                      <a:pt x="25" y="20"/>
                      <a:pt x="25" y="20"/>
                      <a:pt x="25" y="20"/>
                    </a:cubicBezTo>
                    <a:cubicBezTo>
                      <a:pt x="26" y="21"/>
                      <a:pt x="26" y="21"/>
                      <a:pt x="26" y="22"/>
                    </a:cubicBezTo>
                    <a:cubicBezTo>
                      <a:pt x="26" y="23"/>
                      <a:pt x="25" y="24"/>
                      <a:pt x="24" y="24"/>
                    </a:cubicBezTo>
                    <a:cubicBezTo>
                      <a:pt x="14" y="24"/>
                      <a:pt x="14" y="24"/>
                      <a:pt x="14" y="24"/>
                    </a:cubicBezTo>
                    <a:cubicBezTo>
                      <a:pt x="14" y="24"/>
                      <a:pt x="14" y="24"/>
                      <a:pt x="14" y="24"/>
                    </a:cubicBezTo>
                    <a:cubicBezTo>
                      <a:pt x="14" y="24"/>
                      <a:pt x="13" y="24"/>
                      <a:pt x="13" y="24"/>
                    </a:cubicBezTo>
                    <a:cubicBezTo>
                      <a:pt x="13" y="16"/>
                      <a:pt x="13" y="16"/>
                      <a:pt x="13" y="16"/>
                    </a:cubicBezTo>
                    <a:lnTo>
                      <a:pt x="15" y="19"/>
                    </a:lnTo>
                    <a:close/>
                    <a:moveTo>
                      <a:pt x="13" y="11"/>
                    </a:moveTo>
                    <a:cubicBezTo>
                      <a:pt x="9" y="6"/>
                      <a:pt x="9" y="6"/>
                      <a:pt x="9" y="6"/>
                    </a:cubicBezTo>
                    <a:cubicBezTo>
                      <a:pt x="9" y="7"/>
                      <a:pt x="8" y="7"/>
                      <a:pt x="8" y="7"/>
                    </a:cubicBezTo>
                    <a:cubicBezTo>
                      <a:pt x="7" y="8"/>
                      <a:pt x="7" y="8"/>
                      <a:pt x="7" y="8"/>
                    </a:cubicBezTo>
                    <a:cubicBezTo>
                      <a:pt x="13" y="16"/>
                      <a:pt x="13" y="16"/>
                      <a:pt x="13" y="16"/>
                    </a:cubicBezTo>
                    <a:cubicBezTo>
                      <a:pt x="13" y="24"/>
                      <a:pt x="13" y="24"/>
                      <a:pt x="13" y="24"/>
                    </a:cubicBezTo>
                    <a:cubicBezTo>
                      <a:pt x="12" y="24"/>
                      <a:pt x="12" y="23"/>
                      <a:pt x="12" y="23"/>
                    </a:cubicBezTo>
                    <a:cubicBezTo>
                      <a:pt x="1" y="9"/>
                      <a:pt x="1" y="9"/>
                      <a:pt x="1" y="9"/>
                    </a:cubicBezTo>
                    <a:cubicBezTo>
                      <a:pt x="1" y="8"/>
                      <a:pt x="1" y="8"/>
                      <a:pt x="0" y="7"/>
                    </a:cubicBezTo>
                    <a:cubicBezTo>
                      <a:pt x="0" y="6"/>
                      <a:pt x="1" y="5"/>
                      <a:pt x="2" y="5"/>
                    </a:cubicBezTo>
                    <a:cubicBezTo>
                      <a:pt x="3" y="4"/>
                      <a:pt x="4" y="4"/>
                      <a:pt x="5" y="4"/>
                    </a:cubicBezTo>
                    <a:cubicBezTo>
                      <a:pt x="6" y="3"/>
                      <a:pt x="6" y="2"/>
                      <a:pt x="7" y="2"/>
                    </a:cubicBezTo>
                    <a:cubicBezTo>
                      <a:pt x="7" y="1"/>
                      <a:pt x="7" y="1"/>
                      <a:pt x="7" y="1"/>
                    </a:cubicBezTo>
                    <a:cubicBezTo>
                      <a:pt x="8" y="0"/>
                      <a:pt x="10" y="0"/>
                      <a:pt x="11" y="1"/>
                    </a:cubicBezTo>
                    <a:cubicBezTo>
                      <a:pt x="13" y="4"/>
                      <a:pt x="13" y="4"/>
                      <a:pt x="13" y="4"/>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6" name="Freeform 334"/>
              <p:cNvSpPr>
                <a:spLocks noEditPoints="1"/>
              </p:cNvSpPr>
              <p:nvPr/>
            </p:nvSpPr>
            <p:spPr bwMode="auto">
              <a:xfrm>
                <a:off x="8104201" y="4448201"/>
                <a:ext cx="36513" cy="36514"/>
              </a:xfrm>
              <a:custGeom>
                <a:avLst/>
                <a:gdLst>
                  <a:gd name="T0" fmla="*/ 8 w 16"/>
                  <a:gd name="T1" fmla="*/ 5 h 16"/>
                  <a:gd name="T2" fmla="*/ 8 w 16"/>
                  <a:gd name="T3" fmla="*/ 0 h 16"/>
                  <a:gd name="T4" fmla="*/ 9 w 16"/>
                  <a:gd name="T5" fmla="*/ 0 h 16"/>
                  <a:gd name="T6" fmla="*/ 14 w 16"/>
                  <a:gd name="T7" fmla="*/ 4 h 16"/>
                  <a:gd name="T8" fmla="*/ 15 w 16"/>
                  <a:gd name="T9" fmla="*/ 9 h 16"/>
                  <a:gd name="T10" fmla="*/ 15 w 16"/>
                  <a:gd name="T11" fmla="*/ 9 h 16"/>
                  <a:gd name="T12" fmla="*/ 15 w 16"/>
                  <a:gd name="T13" fmla="*/ 10 h 16"/>
                  <a:gd name="T14" fmla="*/ 12 w 16"/>
                  <a:gd name="T15" fmla="*/ 14 h 16"/>
                  <a:gd name="T16" fmla="*/ 8 w 16"/>
                  <a:gd name="T17" fmla="*/ 16 h 16"/>
                  <a:gd name="T18" fmla="*/ 8 w 16"/>
                  <a:gd name="T19" fmla="*/ 11 h 16"/>
                  <a:gd name="T20" fmla="*/ 8 w 16"/>
                  <a:gd name="T21" fmla="*/ 11 h 16"/>
                  <a:gd name="T22" fmla="*/ 11 w 16"/>
                  <a:gd name="T23" fmla="*/ 9 h 16"/>
                  <a:gd name="T24" fmla="*/ 11 w 16"/>
                  <a:gd name="T25" fmla="*/ 9 h 16"/>
                  <a:gd name="T26" fmla="*/ 11 w 16"/>
                  <a:gd name="T27" fmla="*/ 9 h 16"/>
                  <a:gd name="T28" fmla="*/ 8 w 16"/>
                  <a:gd name="T29" fmla="*/ 5 h 16"/>
                  <a:gd name="T30" fmla="*/ 8 w 16"/>
                  <a:gd name="T31" fmla="*/ 5 h 16"/>
                  <a:gd name="T32" fmla="*/ 5 w 16"/>
                  <a:gd name="T33" fmla="*/ 7 h 16"/>
                  <a:gd name="T34" fmla="*/ 5 w 16"/>
                  <a:gd name="T35" fmla="*/ 8 h 16"/>
                  <a:gd name="T36" fmla="*/ 5 w 16"/>
                  <a:gd name="T37" fmla="*/ 8 h 16"/>
                  <a:gd name="T38" fmla="*/ 5 w 16"/>
                  <a:gd name="T39" fmla="*/ 8 h 16"/>
                  <a:gd name="T40" fmla="*/ 5 w 16"/>
                  <a:gd name="T41" fmla="*/ 8 h 16"/>
                  <a:gd name="T42" fmla="*/ 5 w 16"/>
                  <a:gd name="T43" fmla="*/ 10 h 16"/>
                  <a:gd name="T44" fmla="*/ 5 w 16"/>
                  <a:gd name="T45" fmla="*/ 10 h 16"/>
                  <a:gd name="T46" fmla="*/ 7 w 16"/>
                  <a:gd name="T47" fmla="*/ 11 h 16"/>
                  <a:gd name="T48" fmla="*/ 7 w 16"/>
                  <a:gd name="T49" fmla="*/ 11 h 16"/>
                  <a:gd name="T50" fmla="*/ 7 w 16"/>
                  <a:gd name="T51" fmla="*/ 11 h 16"/>
                  <a:gd name="T52" fmla="*/ 8 w 16"/>
                  <a:gd name="T53" fmla="*/ 16 h 16"/>
                  <a:gd name="T54" fmla="*/ 7 w 16"/>
                  <a:gd name="T55" fmla="*/ 16 h 16"/>
                  <a:gd name="T56" fmla="*/ 7 w 16"/>
                  <a:gd name="T57" fmla="*/ 16 h 16"/>
                  <a:gd name="T58" fmla="*/ 7 w 16"/>
                  <a:gd name="T59" fmla="*/ 16 h 16"/>
                  <a:gd name="T60" fmla="*/ 6 w 16"/>
                  <a:gd name="T61" fmla="*/ 16 h 16"/>
                  <a:gd name="T62" fmla="*/ 6 w 16"/>
                  <a:gd name="T63" fmla="*/ 16 h 16"/>
                  <a:gd name="T64" fmla="*/ 1 w 16"/>
                  <a:gd name="T65" fmla="*/ 13 h 16"/>
                  <a:gd name="T66" fmla="*/ 0 w 16"/>
                  <a:gd name="T67" fmla="*/ 8 h 16"/>
                  <a:gd name="T68" fmla="*/ 0 w 16"/>
                  <a:gd name="T69" fmla="*/ 8 h 16"/>
                  <a:gd name="T70" fmla="*/ 0 w 16"/>
                  <a:gd name="T71" fmla="*/ 8 h 16"/>
                  <a:gd name="T72" fmla="*/ 0 w 16"/>
                  <a:gd name="T73" fmla="*/ 7 h 16"/>
                  <a:gd name="T74" fmla="*/ 0 w 16"/>
                  <a:gd name="T75" fmla="*/ 6 h 16"/>
                  <a:gd name="T76" fmla="*/ 3 w 16"/>
                  <a:gd name="T77" fmla="*/ 2 h 16"/>
                  <a:gd name="T78" fmla="*/ 8 w 16"/>
                  <a:gd name="T79" fmla="*/ 0 h 16"/>
                  <a:gd name="T80" fmla="*/ 0 w 16"/>
                  <a:gd name="T8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 h="16">
                    <a:moveTo>
                      <a:pt x="8" y="5"/>
                    </a:moveTo>
                    <a:cubicBezTo>
                      <a:pt x="8" y="5"/>
                      <a:pt x="8" y="5"/>
                      <a:pt x="8" y="5"/>
                    </a:cubicBezTo>
                    <a:cubicBezTo>
                      <a:pt x="8" y="5"/>
                      <a:pt x="8" y="5"/>
                      <a:pt x="8" y="5"/>
                    </a:cubicBezTo>
                    <a:cubicBezTo>
                      <a:pt x="8" y="0"/>
                      <a:pt x="8" y="0"/>
                      <a:pt x="8" y="0"/>
                    </a:cubicBezTo>
                    <a:cubicBezTo>
                      <a:pt x="8" y="0"/>
                      <a:pt x="8" y="0"/>
                      <a:pt x="8" y="0"/>
                    </a:cubicBezTo>
                    <a:cubicBezTo>
                      <a:pt x="9" y="0"/>
                      <a:pt x="9" y="0"/>
                      <a:pt x="9" y="0"/>
                    </a:cubicBezTo>
                    <a:cubicBezTo>
                      <a:pt x="9" y="0"/>
                      <a:pt x="9" y="0"/>
                      <a:pt x="9" y="0"/>
                    </a:cubicBezTo>
                    <a:cubicBezTo>
                      <a:pt x="11" y="1"/>
                      <a:pt x="13" y="2"/>
                      <a:pt x="14" y="4"/>
                    </a:cubicBezTo>
                    <a:cubicBezTo>
                      <a:pt x="15" y="5"/>
                      <a:pt x="16" y="7"/>
                      <a:pt x="15" y="9"/>
                    </a:cubicBezTo>
                    <a:cubicBezTo>
                      <a:pt x="15" y="9"/>
                      <a:pt x="15" y="9"/>
                      <a:pt x="15" y="9"/>
                    </a:cubicBezTo>
                    <a:cubicBezTo>
                      <a:pt x="15" y="9"/>
                      <a:pt x="15" y="9"/>
                      <a:pt x="15" y="9"/>
                    </a:cubicBezTo>
                    <a:cubicBezTo>
                      <a:pt x="15" y="9"/>
                      <a:pt x="15" y="9"/>
                      <a:pt x="15" y="9"/>
                    </a:cubicBezTo>
                    <a:cubicBezTo>
                      <a:pt x="15" y="9"/>
                      <a:pt x="15" y="9"/>
                      <a:pt x="15" y="9"/>
                    </a:cubicBezTo>
                    <a:cubicBezTo>
                      <a:pt x="15" y="10"/>
                      <a:pt x="15" y="10"/>
                      <a:pt x="15" y="10"/>
                    </a:cubicBezTo>
                    <a:cubicBezTo>
                      <a:pt x="15" y="10"/>
                      <a:pt x="15" y="10"/>
                      <a:pt x="15" y="10"/>
                    </a:cubicBezTo>
                    <a:cubicBezTo>
                      <a:pt x="15" y="12"/>
                      <a:pt x="14" y="13"/>
                      <a:pt x="12" y="14"/>
                    </a:cubicBezTo>
                    <a:cubicBezTo>
                      <a:pt x="11" y="15"/>
                      <a:pt x="9" y="16"/>
                      <a:pt x="8" y="16"/>
                    </a:cubicBezTo>
                    <a:cubicBezTo>
                      <a:pt x="8" y="16"/>
                      <a:pt x="8" y="16"/>
                      <a:pt x="8" y="16"/>
                    </a:cubicBezTo>
                    <a:cubicBezTo>
                      <a:pt x="8" y="16"/>
                      <a:pt x="8" y="16"/>
                      <a:pt x="8" y="16"/>
                    </a:cubicBezTo>
                    <a:cubicBezTo>
                      <a:pt x="8" y="11"/>
                      <a:pt x="8" y="11"/>
                      <a:pt x="8" y="11"/>
                    </a:cubicBezTo>
                    <a:cubicBezTo>
                      <a:pt x="8" y="11"/>
                      <a:pt x="8" y="11"/>
                      <a:pt x="8" y="11"/>
                    </a:cubicBezTo>
                    <a:cubicBezTo>
                      <a:pt x="8" y="11"/>
                      <a:pt x="8" y="11"/>
                      <a:pt x="8" y="11"/>
                    </a:cubicBezTo>
                    <a:cubicBezTo>
                      <a:pt x="8" y="11"/>
                      <a:pt x="9" y="11"/>
                      <a:pt x="9" y="10"/>
                    </a:cubicBezTo>
                    <a:cubicBezTo>
                      <a:pt x="10" y="10"/>
                      <a:pt x="10" y="9"/>
                      <a:pt x="11" y="9"/>
                    </a:cubicBezTo>
                    <a:cubicBezTo>
                      <a:pt x="11" y="9"/>
                      <a:pt x="11" y="9"/>
                      <a:pt x="11" y="9"/>
                    </a:cubicBezTo>
                    <a:cubicBezTo>
                      <a:pt x="11" y="9"/>
                      <a:pt x="11" y="9"/>
                      <a:pt x="11" y="9"/>
                    </a:cubicBezTo>
                    <a:cubicBezTo>
                      <a:pt x="11" y="9"/>
                      <a:pt x="11" y="9"/>
                      <a:pt x="11" y="9"/>
                    </a:cubicBezTo>
                    <a:cubicBezTo>
                      <a:pt x="11" y="9"/>
                      <a:pt x="11" y="9"/>
                      <a:pt x="11" y="9"/>
                    </a:cubicBezTo>
                    <a:cubicBezTo>
                      <a:pt x="11" y="8"/>
                      <a:pt x="10" y="7"/>
                      <a:pt x="10" y="6"/>
                    </a:cubicBezTo>
                    <a:cubicBezTo>
                      <a:pt x="10" y="6"/>
                      <a:pt x="9" y="5"/>
                      <a:pt x="8" y="5"/>
                    </a:cubicBezTo>
                    <a:close/>
                    <a:moveTo>
                      <a:pt x="8" y="5"/>
                    </a:moveTo>
                    <a:cubicBezTo>
                      <a:pt x="8" y="5"/>
                      <a:pt x="8" y="5"/>
                      <a:pt x="8" y="5"/>
                    </a:cubicBezTo>
                    <a:cubicBezTo>
                      <a:pt x="7" y="5"/>
                      <a:pt x="6" y="5"/>
                      <a:pt x="6" y="6"/>
                    </a:cubicBezTo>
                    <a:cubicBezTo>
                      <a:pt x="5" y="6"/>
                      <a:pt x="5" y="7"/>
                      <a:pt x="5" y="7"/>
                    </a:cubicBezTo>
                    <a:cubicBezTo>
                      <a:pt x="5" y="7"/>
                      <a:pt x="5" y="7"/>
                      <a:pt x="5" y="7"/>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9"/>
                      <a:pt x="5" y="9"/>
                      <a:pt x="5" y="10"/>
                    </a:cubicBezTo>
                    <a:cubicBezTo>
                      <a:pt x="5" y="10"/>
                      <a:pt x="5" y="10"/>
                      <a:pt x="5" y="10"/>
                    </a:cubicBezTo>
                    <a:cubicBezTo>
                      <a:pt x="5" y="10"/>
                      <a:pt x="5" y="10"/>
                      <a:pt x="5" y="10"/>
                    </a:cubicBezTo>
                    <a:cubicBezTo>
                      <a:pt x="6" y="10"/>
                      <a:pt x="6" y="11"/>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8" y="11"/>
                      <a:pt x="8" y="11"/>
                      <a:pt x="8" y="11"/>
                    </a:cubicBezTo>
                    <a:cubicBezTo>
                      <a:pt x="8" y="16"/>
                      <a:pt x="8" y="16"/>
                      <a:pt x="8"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4" y="15"/>
                      <a:pt x="2" y="14"/>
                      <a:pt x="1" y="13"/>
                    </a:cubicBezTo>
                    <a:cubicBezTo>
                      <a:pt x="1" y="13"/>
                      <a:pt x="1" y="13"/>
                      <a:pt x="1" y="13"/>
                    </a:cubicBezTo>
                    <a:cubicBezTo>
                      <a:pt x="0" y="12"/>
                      <a:pt x="0" y="10"/>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7"/>
                      <a:pt x="0" y="7"/>
                    </a:cubicBezTo>
                    <a:cubicBezTo>
                      <a:pt x="0" y="7"/>
                      <a:pt x="0" y="7"/>
                      <a:pt x="0" y="7"/>
                    </a:cubicBezTo>
                    <a:cubicBezTo>
                      <a:pt x="0" y="7"/>
                      <a:pt x="0" y="7"/>
                      <a:pt x="0" y="6"/>
                    </a:cubicBezTo>
                    <a:cubicBezTo>
                      <a:pt x="0" y="6"/>
                      <a:pt x="0" y="6"/>
                      <a:pt x="0" y="6"/>
                    </a:cubicBezTo>
                    <a:cubicBezTo>
                      <a:pt x="0" y="5"/>
                      <a:pt x="1" y="3"/>
                      <a:pt x="3" y="2"/>
                    </a:cubicBezTo>
                    <a:cubicBezTo>
                      <a:pt x="4" y="1"/>
                      <a:pt x="6" y="0"/>
                      <a:pt x="8" y="0"/>
                    </a:cubicBezTo>
                    <a:cubicBezTo>
                      <a:pt x="8" y="0"/>
                      <a:pt x="8" y="0"/>
                      <a:pt x="8" y="0"/>
                    </a:cubicBezTo>
                    <a:cubicBezTo>
                      <a:pt x="8" y="5"/>
                      <a:pt x="8" y="5"/>
                      <a:pt x="8" y="5"/>
                    </a:cubicBezTo>
                    <a:close/>
                    <a:moveTo>
                      <a:pt x="0" y="8"/>
                    </a:move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7" name="Freeform 335"/>
              <p:cNvSpPr>
                <a:spLocks noEditPoints="1"/>
              </p:cNvSpPr>
              <p:nvPr/>
            </p:nvSpPr>
            <p:spPr bwMode="auto">
              <a:xfrm>
                <a:off x="8013713" y="4519640"/>
                <a:ext cx="185738" cy="96839"/>
              </a:xfrm>
              <a:custGeom>
                <a:avLst/>
                <a:gdLst>
                  <a:gd name="T0" fmla="*/ 41 w 82"/>
                  <a:gd name="T1" fmla="*/ 38 h 43"/>
                  <a:gd name="T2" fmla="*/ 67 w 82"/>
                  <a:gd name="T3" fmla="*/ 38 h 43"/>
                  <a:gd name="T4" fmla="*/ 76 w 82"/>
                  <a:gd name="T5" fmla="*/ 4 h 43"/>
                  <a:gd name="T6" fmla="*/ 71 w 82"/>
                  <a:gd name="T7" fmla="*/ 4 h 43"/>
                  <a:gd name="T8" fmla="*/ 62 w 82"/>
                  <a:gd name="T9" fmla="*/ 4 h 43"/>
                  <a:gd name="T10" fmla="*/ 41 w 82"/>
                  <a:gd name="T11" fmla="*/ 4 h 43"/>
                  <a:gd name="T12" fmla="*/ 41 w 82"/>
                  <a:gd name="T13" fmla="*/ 0 h 43"/>
                  <a:gd name="T14" fmla="*/ 62 w 82"/>
                  <a:gd name="T15" fmla="*/ 0 h 43"/>
                  <a:gd name="T16" fmla="*/ 71 w 82"/>
                  <a:gd name="T17" fmla="*/ 0 h 43"/>
                  <a:gd name="T18" fmla="*/ 79 w 82"/>
                  <a:gd name="T19" fmla="*/ 0 h 43"/>
                  <a:gd name="T20" fmla="*/ 79 w 82"/>
                  <a:gd name="T21" fmla="*/ 0 h 43"/>
                  <a:gd name="T22" fmla="*/ 80 w 82"/>
                  <a:gd name="T23" fmla="*/ 0 h 43"/>
                  <a:gd name="T24" fmla="*/ 81 w 82"/>
                  <a:gd name="T25" fmla="*/ 3 h 43"/>
                  <a:gd name="T26" fmla="*/ 71 w 82"/>
                  <a:gd name="T27" fmla="*/ 41 h 43"/>
                  <a:gd name="T28" fmla="*/ 69 w 82"/>
                  <a:gd name="T29" fmla="*/ 43 h 43"/>
                  <a:gd name="T30" fmla="*/ 41 w 82"/>
                  <a:gd name="T31" fmla="*/ 43 h 43"/>
                  <a:gd name="T32" fmla="*/ 41 w 82"/>
                  <a:gd name="T33" fmla="*/ 38 h 43"/>
                  <a:gd name="T34" fmla="*/ 6 w 82"/>
                  <a:gd name="T35" fmla="*/ 4 h 43"/>
                  <a:gd name="T36" fmla="*/ 15 w 82"/>
                  <a:gd name="T37" fmla="*/ 38 h 43"/>
                  <a:gd name="T38" fmla="*/ 41 w 82"/>
                  <a:gd name="T39" fmla="*/ 38 h 43"/>
                  <a:gd name="T40" fmla="*/ 41 w 82"/>
                  <a:gd name="T41" fmla="*/ 43 h 43"/>
                  <a:gd name="T42" fmla="*/ 13 w 82"/>
                  <a:gd name="T43" fmla="*/ 43 h 43"/>
                  <a:gd name="T44" fmla="*/ 13 w 82"/>
                  <a:gd name="T45" fmla="*/ 43 h 43"/>
                  <a:gd name="T46" fmla="*/ 10 w 82"/>
                  <a:gd name="T47" fmla="*/ 41 h 43"/>
                  <a:gd name="T48" fmla="*/ 0 w 82"/>
                  <a:gd name="T49" fmla="*/ 3 h 43"/>
                  <a:gd name="T50" fmla="*/ 0 w 82"/>
                  <a:gd name="T51" fmla="*/ 2 h 43"/>
                  <a:gd name="T52" fmla="*/ 3 w 82"/>
                  <a:gd name="T53" fmla="*/ 0 h 43"/>
                  <a:gd name="T54" fmla="*/ 11 w 82"/>
                  <a:gd name="T55" fmla="*/ 0 h 43"/>
                  <a:gd name="T56" fmla="*/ 20 w 82"/>
                  <a:gd name="T57" fmla="*/ 0 h 43"/>
                  <a:gd name="T58" fmla="*/ 41 w 82"/>
                  <a:gd name="T59" fmla="*/ 0 h 43"/>
                  <a:gd name="T60" fmla="*/ 41 w 82"/>
                  <a:gd name="T61" fmla="*/ 4 h 43"/>
                  <a:gd name="T62" fmla="*/ 20 w 82"/>
                  <a:gd name="T63" fmla="*/ 4 h 43"/>
                  <a:gd name="T64" fmla="*/ 11 w 82"/>
                  <a:gd name="T65" fmla="*/ 4 h 43"/>
                  <a:gd name="T66" fmla="*/ 6 w 82"/>
                  <a:gd name="T67"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43">
                    <a:moveTo>
                      <a:pt x="41" y="38"/>
                    </a:moveTo>
                    <a:cubicBezTo>
                      <a:pt x="67" y="38"/>
                      <a:pt x="67" y="38"/>
                      <a:pt x="67" y="38"/>
                    </a:cubicBezTo>
                    <a:cubicBezTo>
                      <a:pt x="76" y="4"/>
                      <a:pt x="76" y="4"/>
                      <a:pt x="76" y="4"/>
                    </a:cubicBezTo>
                    <a:cubicBezTo>
                      <a:pt x="71" y="4"/>
                      <a:pt x="71" y="4"/>
                      <a:pt x="71" y="4"/>
                    </a:cubicBezTo>
                    <a:cubicBezTo>
                      <a:pt x="62" y="4"/>
                      <a:pt x="62" y="4"/>
                      <a:pt x="62" y="4"/>
                    </a:cubicBezTo>
                    <a:cubicBezTo>
                      <a:pt x="41" y="4"/>
                      <a:pt x="41" y="4"/>
                      <a:pt x="41" y="4"/>
                    </a:cubicBezTo>
                    <a:cubicBezTo>
                      <a:pt x="41" y="0"/>
                      <a:pt x="41" y="0"/>
                      <a:pt x="41" y="0"/>
                    </a:cubicBezTo>
                    <a:cubicBezTo>
                      <a:pt x="62" y="0"/>
                      <a:pt x="62" y="0"/>
                      <a:pt x="62" y="0"/>
                    </a:cubicBezTo>
                    <a:cubicBezTo>
                      <a:pt x="71" y="0"/>
                      <a:pt x="71" y="0"/>
                      <a:pt x="71" y="0"/>
                    </a:cubicBezTo>
                    <a:cubicBezTo>
                      <a:pt x="79" y="0"/>
                      <a:pt x="79" y="0"/>
                      <a:pt x="79" y="0"/>
                    </a:cubicBezTo>
                    <a:cubicBezTo>
                      <a:pt x="79" y="0"/>
                      <a:pt x="79" y="0"/>
                      <a:pt x="79" y="0"/>
                    </a:cubicBezTo>
                    <a:cubicBezTo>
                      <a:pt x="79" y="0"/>
                      <a:pt x="79" y="0"/>
                      <a:pt x="80" y="0"/>
                    </a:cubicBezTo>
                    <a:cubicBezTo>
                      <a:pt x="81" y="0"/>
                      <a:pt x="82" y="1"/>
                      <a:pt x="81" y="3"/>
                    </a:cubicBezTo>
                    <a:cubicBezTo>
                      <a:pt x="71" y="41"/>
                      <a:pt x="71" y="41"/>
                      <a:pt x="71" y="41"/>
                    </a:cubicBezTo>
                    <a:cubicBezTo>
                      <a:pt x="71" y="42"/>
                      <a:pt x="70" y="43"/>
                      <a:pt x="69" y="43"/>
                    </a:cubicBezTo>
                    <a:cubicBezTo>
                      <a:pt x="41" y="43"/>
                      <a:pt x="41" y="43"/>
                      <a:pt x="41" y="43"/>
                    </a:cubicBezTo>
                    <a:lnTo>
                      <a:pt x="41" y="38"/>
                    </a:lnTo>
                    <a:close/>
                    <a:moveTo>
                      <a:pt x="6" y="4"/>
                    </a:moveTo>
                    <a:cubicBezTo>
                      <a:pt x="15" y="38"/>
                      <a:pt x="15" y="38"/>
                      <a:pt x="15" y="38"/>
                    </a:cubicBezTo>
                    <a:cubicBezTo>
                      <a:pt x="41" y="38"/>
                      <a:pt x="41" y="38"/>
                      <a:pt x="41" y="38"/>
                    </a:cubicBezTo>
                    <a:cubicBezTo>
                      <a:pt x="41" y="43"/>
                      <a:pt x="41" y="43"/>
                      <a:pt x="41" y="43"/>
                    </a:cubicBezTo>
                    <a:cubicBezTo>
                      <a:pt x="13" y="43"/>
                      <a:pt x="13" y="43"/>
                      <a:pt x="13" y="43"/>
                    </a:cubicBezTo>
                    <a:cubicBezTo>
                      <a:pt x="13" y="43"/>
                      <a:pt x="13" y="43"/>
                      <a:pt x="13" y="43"/>
                    </a:cubicBezTo>
                    <a:cubicBezTo>
                      <a:pt x="12" y="43"/>
                      <a:pt x="11" y="42"/>
                      <a:pt x="10" y="41"/>
                    </a:cubicBezTo>
                    <a:cubicBezTo>
                      <a:pt x="0" y="3"/>
                      <a:pt x="0" y="3"/>
                      <a:pt x="0" y="3"/>
                    </a:cubicBezTo>
                    <a:cubicBezTo>
                      <a:pt x="0" y="3"/>
                      <a:pt x="0" y="2"/>
                      <a:pt x="0" y="2"/>
                    </a:cubicBezTo>
                    <a:cubicBezTo>
                      <a:pt x="0" y="1"/>
                      <a:pt x="1" y="0"/>
                      <a:pt x="3" y="0"/>
                    </a:cubicBezTo>
                    <a:cubicBezTo>
                      <a:pt x="11" y="0"/>
                      <a:pt x="11" y="0"/>
                      <a:pt x="11" y="0"/>
                    </a:cubicBezTo>
                    <a:cubicBezTo>
                      <a:pt x="20" y="0"/>
                      <a:pt x="20" y="0"/>
                      <a:pt x="20" y="0"/>
                    </a:cubicBezTo>
                    <a:cubicBezTo>
                      <a:pt x="41" y="0"/>
                      <a:pt x="41" y="0"/>
                      <a:pt x="41" y="0"/>
                    </a:cubicBezTo>
                    <a:cubicBezTo>
                      <a:pt x="41" y="4"/>
                      <a:pt x="41" y="4"/>
                      <a:pt x="41" y="4"/>
                    </a:cubicBezTo>
                    <a:cubicBezTo>
                      <a:pt x="20" y="4"/>
                      <a:pt x="20" y="4"/>
                      <a:pt x="20" y="4"/>
                    </a:cubicBezTo>
                    <a:cubicBezTo>
                      <a:pt x="11" y="4"/>
                      <a:pt x="11" y="4"/>
                      <a:pt x="11" y="4"/>
                    </a:cubicBezTo>
                    <a:lnTo>
                      <a:pt x="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8" name="Freeform 339"/>
              <p:cNvSpPr>
                <a:spLocks noEditPoints="1"/>
              </p:cNvSpPr>
              <p:nvPr/>
            </p:nvSpPr>
            <p:spPr bwMode="auto">
              <a:xfrm>
                <a:off x="7164400" y="996956"/>
                <a:ext cx="82550" cy="139701"/>
              </a:xfrm>
              <a:custGeom>
                <a:avLst/>
                <a:gdLst>
                  <a:gd name="T0" fmla="*/ 32 w 37"/>
                  <a:gd name="T1" fmla="*/ 45 h 62"/>
                  <a:gd name="T2" fmla="*/ 32 w 37"/>
                  <a:gd name="T3" fmla="*/ 36 h 62"/>
                  <a:gd name="T4" fmla="*/ 32 w 37"/>
                  <a:gd name="T5" fmla="*/ 18 h 62"/>
                  <a:gd name="T6" fmla="*/ 32 w 37"/>
                  <a:gd name="T7" fmla="*/ 17 h 62"/>
                  <a:gd name="T8" fmla="*/ 32 w 37"/>
                  <a:gd name="T9" fmla="*/ 16 h 62"/>
                  <a:gd name="T10" fmla="*/ 32 w 37"/>
                  <a:gd name="T11" fmla="*/ 16 h 62"/>
                  <a:gd name="T12" fmla="*/ 25 w 37"/>
                  <a:gd name="T13" fmla="*/ 8 h 62"/>
                  <a:gd name="T14" fmla="*/ 18 w 37"/>
                  <a:gd name="T15" fmla="*/ 6 h 62"/>
                  <a:gd name="T16" fmla="*/ 18 w 37"/>
                  <a:gd name="T17" fmla="*/ 1 h 62"/>
                  <a:gd name="T18" fmla="*/ 28 w 37"/>
                  <a:gd name="T19" fmla="*/ 4 h 62"/>
                  <a:gd name="T20" fmla="*/ 36 w 37"/>
                  <a:gd name="T21" fmla="*/ 15 h 62"/>
                  <a:gd name="T22" fmla="*/ 36 w 37"/>
                  <a:gd name="T23" fmla="*/ 15 h 62"/>
                  <a:gd name="T24" fmla="*/ 36 w 37"/>
                  <a:gd name="T25" fmla="*/ 16 h 62"/>
                  <a:gd name="T26" fmla="*/ 37 w 37"/>
                  <a:gd name="T27" fmla="*/ 18 h 62"/>
                  <a:gd name="T28" fmla="*/ 37 w 37"/>
                  <a:gd name="T29" fmla="*/ 36 h 62"/>
                  <a:gd name="T30" fmla="*/ 37 w 37"/>
                  <a:gd name="T31" fmla="*/ 45 h 62"/>
                  <a:gd name="T32" fmla="*/ 29 w 37"/>
                  <a:gd name="T33" fmla="*/ 57 h 62"/>
                  <a:gd name="T34" fmla="*/ 18 w 37"/>
                  <a:gd name="T35" fmla="*/ 62 h 62"/>
                  <a:gd name="T36" fmla="*/ 18 w 37"/>
                  <a:gd name="T37" fmla="*/ 57 h 62"/>
                  <a:gd name="T38" fmla="*/ 26 w 37"/>
                  <a:gd name="T39" fmla="*/ 53 h 62"/>
                  <a:gd name="T40" fmla="*/ 32 w 37"/>
                  <a:gd name="T41" fmla="*/ 45 h 62"/>
                  <a:gd name="T42" fmla="*/ 18 w 37"/>
                  <a:gd name="T43" fmla="*/ 6 h 62"/>
                  <a:gd name="T44" fmla="*/ 12 w 37"/>
                  <a:gd name="T45" fmla="*/ 5 h 62"/>
                  <a:gd name="T46" fmla="*/ 5 w 37"/>
                  <a:gd name="T47" fmla="*/ 5 h 62"/>
                  <a:gd name="T48" fmla="*/ 5 w 37"/>
                  <a:gd name="T49" fmla="*/ 57 h 62"/>
                  <a:gd name="T50" fmla="*/ 12 w 37"/>
                  <a:gd name="T51" fmla="*/ 57 h 62"/>
                  <a:gd name="T52" fmla="*/ 18 w 37"/>
                  <a:gd name="T53" fmla="*/ 57 h 62"/>
                  <a:gd name="T54" fmla="*/ 18 w 37"/>
                  <a:gd name="T55" fmla="*/ 62 h 62"/>
                  <a:gd name="T56" fmla="*/ 12 w 37"/>
                  <a:gd name="T57" fmla="*/ 62 h 62"/>
                  <a:gd name="T58" fmla="*/ 2 w 37"/>
                  <a:gd name="T59" fmla="*/ 62 h 62"/>
                  <a:gd name="T60" fmla="*/ 0 w 37"/>
                  <a:gd name="T61" fmla="*/ 60 h 62"/>
                  <a:gd name="T62" fmla="*/ 0 w 37"/>
                  <a:gd name="T63" fmla="*/ 3 h 62"/>
                  <a:gd name="T64" fmla="*/ 2 w 37"/>
                  <a:gd name="T65" fmla="*/ 0 h 62"/>
                  <a:gd name="T66" fmla="*/ 12 w 37"/>
                  <a:gd name="T67" fmla="*/ 0 h 62"/>
                  <a:gd name="T68" fmla="*/ 18 w 37"/>
                  <a:gd name="T69" fmla="*/ 1 h 62"/>
                  <a:gd name="T70" fmla="*/ 18 w 37"/>
                  <a:gd name="T71" fmla="*/ 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62">
                    <a:moveTo>
                      <a:pt x="32" y="45"/>
                    </a:moveTo>
                    <a:cubicBezTo>
                      <a:pt x="32" y="36"/>
                      <a:pt x="32" y="36"/>
                      <a:pt x="32" y="36"/>
                    </a:cubicBezTo>
                    <a:cubicBezTo>
                      <a:pt x="32" y="18"/>
                      <a:pt x="32" y="18"/>
                      <a:pt x="32" y="18"/>
                    </a:cubicBezTo>
                    <a:cubicBezTo>
                      <a:pt x="32" y="17"/>
                      <a:pt x="32" y="17"/>
                      <a:pt x="32" y="17"/>
                    </a:cubicBezTo>
                    <a:cubicBezTo>
                      <a:pt x="32" y="17"/>
                      <a:pt x="32" y="16"/>
                      <a:pt x="32" y="16"/>
                    </a:cubicBezTo>
                    <a:cubicBezTo>
                      <a:pt x="32" y="16"/>
                      <a:pt x="32" y="16"/>
                      <a:pt x="32" y="16"/>
                    </a:cubicBezTo>
                    <a:cubicBezTo>
                      <a:pt x="31" y="13"/>
                      <a:pt x="29" y="10"/>
                      <a:pt x="25" y="8"/>
                    </a:cubicBezTo>
                    <a:cubicBezTo>
                      <a:pt x="23" y="7"/>
                      <a:pt x="21" y="6"/>
                      <a:pt x="18" y="6"/>
                    </a:cubicBezTo>
                    <a:cubicBezTo>
                      <a:pt x="18" y="1"/>
                      <a:pt x="18" y="1"/>
                      <a:pt x="18" y="1"/>
                    </a:cubicBezTo>
                    <a:cubicBezTo>
                      <a:pt x="22" y="1"/>
                      <a:pt x="25" y="3"/>
                      <a:pt x="28" y="4"/>
                    </a:cubicBezTo>
                    <a:cubicBezTo>
                      <a:pt x="32" y="7"/>
                      <a:pt x="35" y="11"/>
                      <a:pt x="36" y="15"/>
                    </a:cubicBezTo>
                    <a:cubicBezTo>
                      <a:pt x="36" y="15"/>
                      <a:pt x="36" y="15"/>
                      <a:pt x="36" y="15"/>
                    </a:cubicBezTo>
                    <a:cubicBezTo>
                      <a:pt x="36" y="16"/>
                      <a:pt x="36" y="16"/>
                      <a:pt x="36" y="16"/>
                    </a:cubicBezTo>
                    <a:cubicBezTo>
                      <a:pt x="36" y="17"/>
                      <a:pt x="37" y="17"/>
                      <a:pt x="37" y="18"/>
                    </a:cubicBezTo>
                    <a:cubicBezTo>
                      <a:pt x="37" y="36"/>
                      <a:pt x="37" y="36"/>
                      <a:pt x="37" y="36"/>
                    </a:cubicBezTo>
                    <a:cubicBezTo>
                      <a:pt x="37" y="45"/>
                      <a:pt x="37" y="45"/>
                      <a:pt x="37" y="45"/>
                    </a:cubicBezTo>
                    <a:cubicBezTo>
                      <a:pt x="37" y="50"/>
                      <a:pt x="34" y="54"/>
                      <a:pt x="29" y="57"/>
                    </a:cubicBezTo>
                    <a:cubicBezTo>
                      <a:pt x="26" y="59"/>
                      <a:pt x="22" y="61"/>
                      <a:pt x="18" y="62"/>
                    </a:cubicBezTo>
                    <a:cubicBezTo>
                      <a:pt x="18" y="57"/>
                      <a:pt x="18" y="57"/>
                      <a:pt x="18" y="57"/>
                    </a:cubicBezTo>
                    <a:cubicBezTo>
                      <a:pt x="21" y="56"/>
                      <a:pt x="24" y="55"/>
                      <a:pt x="26" y="53"/>
                    </a:cubicBezTo>
                    <a:cubicBezTo>
                      <a:pt x="30" y="51"/>
                      <a:pt x="32" y="48"/>
                      <a:pt x="32" y="45"/>
                    </a:cubicBezTo>
                    <a:close/>
                    <a:moveTo>
                      <a:pt x="18" y="6"/>
                    </a:moveTo>
                    <a:cubicBezTo>
                      <a:pt x="16" y="5"/>
                      <a:pt x="14" y="5"/>
                      <a:pt x="12" y="5"/>
                    </a:cubicBezTo>
                    <a:cubicBezTo>
                      <a:pt x="5" y="5"/>
                      <a:pt x="5" y="5"/>
                      <a:pt x="5" y="5"/>
                    </a:cubicBezTo>
                    <a:cubicBezTo>
                      <a:pt x="5" y="57"/>
                      <a:pt x="5" y="57"/>
                      <a:pt x="5" y="57"/>
                    </a:cubicBezTo>
                    <a:cubicBezTo>
                      <a:pt x="12" y="57"/>
                      <a:pt x="12" y="57"/>
                      <a:pt x="12" y="57"/>
                    </a:cubicBezTo>
                    <a:cubicBezTo>
                      <a:pt x="14" y="57"/>
                      <a:pt x="16" y="57"/>
                      <a:pt x="18" y="57"/>
                    </a:cubicBezTo>
                    <a:cubicBezTo>
                      <a:pt x="18" y="62"/>
                      <a:pt x="18" y="62"/>
                      <a:pt x="18" y="62"/>
                    </a:cubicBezTo>
                    <a:cubicBezTo>
                      <a:pt x="16" y="62"/>
                      <a:pt x="14" y="62"/>
                      <a:pt x="12" y="62"/>
                    </a:cubicBezTo>
                    <a:cubicBezTo>
                      <a:pt x="2" y="62"/>
                      <a:pt x="2" y="62"/>
                      <a:pt x="2" y="62"/>
                    </a:cubicBezTo>
                    <a:cubicBezTo>
                      <a:pt x="1" y="62"/>
                      <a:pt x="0" y="61"/>
                      <a:pt x="0" y="60"/>
                    </a:cubicBezTo>
                    <a:cubicBezTo>
                      <a:pt x="0" y="3"/>
                      <a:pt x="0" y="3"/>
                      <a:pt x="0" y="3"/>
                    </a:cubicBezTo>
                    <a:cubicBezTo>
                      <a:pt x="0" y="1"/>
                      <a:pt x="1" y="0"/>
                      <a:pt x="2" y="0"/>
                    </a:cubicBezTo>
                    <a:cubicBezTo>
                      <a:pt x="12" y="0"/>
                      <a:pt x="12" y="0"/>
                      <a:pt x="12" y="0"/>
                    </a:cubicBezTo>
                    <a:cubicBezTo>
                      <a:pt x="14" y="0"/>
                      <a:pt x="16" y="0"/>
                      <a:pt x="18" y="1"/>
                    </a:cubicBezTo>
                    <a:lnTo>
                      <a:pt x="1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9" name="Freeform 340"/>
              <p:cNvSpPr>
                <a:spLocks noEditPoints="1"/>
              </p:cNvSpPr>
              <p:nvPr/>
            </p:nvSpPr>
            <p:spPr bwMode="auto">
              <a:xfrm>
                <a:off x="6989773" y="996957"/>
                <a:ext cx="80963" cy="139701"/>
              </a:xfrm>
              <a:custGeom>
                <a:avLst/>
                <a:gdLst>
                  <a:gd name="T0" fmla="*/ 18 w 36"/>
                  <a:gd name="T1" fmla="*/ 1 h 62"/>
                  <a:gd name="T2" fmla="*/ 24 w 36"/>
                  <a:gd name="T3" fmla="*/ 0 h 62"/>
                  <a:gd name="T4" fmla="*/ 34 w 36"/>
                  <a:gd name="T5" fmla="*/ 0 h 62"/>
                  <a:gd name="T6" fmla="*/ 36 w 36"/>
                  <a:gd name="T7" fmla="*/ 3 h 62"/>
                  <a:gd name="T8" fmla="*/ 36 w 36"/>
                  <a:gd name="T9" fmla="*/ 60 h 62"/>
                  <a:gd name="T10" fmla="*/ 34 w 36"/>
                  <a:gd name="T11" fmla="*/ 62 h 62"/>
                  <a:gd name="T12" fmla="*/ 24 w 36"/>
                  <a:gd name="T13" fmla="*/ 62 h 62"/>
                  <a:gd name="T14" fmla="*/ 18 w 36"/>
                  <a:gd name="T15" fmla="*/ 62 h 62"/>
                  <a:gd name="T16" fmla="*/ 18 w 36"/>
                  <a:gd name="T17" fmla="*/ 57 h 62"/>
                  <a:gd name="T18" fmla="*/ 24 w 36"/>
                  <a:gd name="T19" fmla="*/ 57 h 62"/>
                  <a:gd name="T20" fmla="*/ 31 w 36"/>
                  <a:gd name="T21" fmla="*/ 57 h 62"/>
                  <a:gd name="T22" fmla="*/ 31 w 36"/>
                  <a:gd name="T23" fmla="*/ 5 h 62"/>
                  <a:gd name="T24" fmla="*/ 24 w 36"/>
                  <a:gd name="T25" fmla="*/ 5 h 62"/>
                  <a:gd name="T26" fmla="*/ 18 w 36"/>
                  <a:gd name="T27" fmla="*/ 6 h 62"/>
                  <a:gd name="T28" fmla="*/ 18 w 36"/>
                  <a:gd name="T29" fmla="*/ 1 h 62"/>
                  <a:gd name="T30" fmla="*/ 0 w 36"/>
                  <a:gd name="T31" fmla="*/ 45 h 62"/>
                  <a:gd name="T32" fmla="*/ 0 w 36"/>
                  <a:gd name="T33" fmla="*/ 36 h 62"/>
                  <a:gd name="T34" fmla="*/ 0 w 36"/>
                  <a:gd name="T35" fmla="*/ 18 h 62"/>
                  <a:gd name="T36" fmla="*/ 0 w 36"/>
                  <a:gd name="T37" fmla="*/ 16 h 62"/>
                  <a:gd name="T38" fmla="*/ 0 w 36"/>
                  <a:gd name="T39" fmla="*/ 15 h 62"/>
                  <a:gd name="T40" fmla="*/ 0 w 36"/>
                  <a:gd name="T41" fmla="*/ 15 h 62"/>
                  <a:gd name="T42" fmla="*/ 8 w 36"/>
                  <a:gd name="T43" fmla="*/ 4 h 62"/>
                  <a:gd name="T44" fmla="*/ 18 w 36"/>
                  <a:gd name="T45" fmla="*/ 1 h 62"/>
                  <a:gd name="T46" fmla="*/ 18 w 36"/>
                  <a:gd name="T47" fmla="*/ 6 h 62"/>
                  <a:gd name="T48" fmla="*/ 11 w 36"/>
                  <a:gd name="T49" fmla="*/ 8 h 62"/>
                  <a:gd name="T50" fmla="*/ 5 w 36"/>
                  <a:gd name="T51" fmla="*/ 16 h 62"/>
                  <a:gd name="T52" fmla="*/ 5 w 36"/>
                  <a:gd name="T53" fmla="*/ 16 h 62"/>
                  <a:gd name="T54" fmla="*/ 5 w 36"/>
                  <a:gd name="T55" fmla="*/ 17 h 62"/>
                  <a:gd name="T56" fmla="*/ 4 w 36"/>
                  <a:gd name="T57" fmla="*/ 18 h 62"/>
                  <a:gd name="T58" fmla="*/ 4 w 36"/>
                  <a:gd name="T59" fmla="*/ 36 h 62"/>
                  <a:gd name="T60" fmla="*/ 4 w 36"/>
                  <a:gd name="T61" fmla="*/ 45 h 62"/>
                  <a:gd name="T62" fmla="*/ 10 w 36"/>
                  <a:gd name="T63" fmla="*/ 53 h 62"/>
                  <a:gd name="T64" fmla="*/ 18 w 36"/>
                  <a:gd name="T65" fmla="*/ 57 h 62"/>
                  <a:gd name="T66" fmla="*/ 18 w 36"/>
                  <a:gd name="T67" fmla="*/ 62 h 62"/>
                  <a:gd name="T68" fmla="*/ 7 w 36"/>
                  <a:gd name="T69" fmla="*/ 57 h 62"/>
                  <a:gd name="T70" fmla="*/ 0 w 36"/>
                  <a:gd name="T71" fmla="*/ 4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 h="62">
                    <a:moveTo>
                      <a:pt x="18" y="1"/>
                    </a:moveTo>
                    <a:cubicBezTo>
                      <a:pt x="20" y="0"/>
                      <a:pt x="22" y="0"/>
                      <a:pt x="24" y="0"/>
                    </a:cubicBezTo>
                    <a:cubicBezTo>
                      <a:pt x="34" y="0"/>
                      <a:pt x="34" y="0"/>
                      <a:pt x="34" y="0"/>
                    </a:cubicBezTo>
                    <a:cubicBezTo>
                      <a:pt x="35" y="0"/>
                      <a:pt x="36" y="1"/>
                      <a:pt x="36" y="3"/>
                    </a:cubicBezTo>
                    <a:cubicBezTo>
                      <a:pt x="36" y="60"/>
                      <a:pt x="36" y="60"/>
                      <a:pt x="36" y="60"/>
                    </a:cubicBezTo>
                    <a:cubicBezTo>
                      <a:pt x="36" y="61"/>
                      <a:pt x="35" y="62"/>
                      <a:pt x="34" y="62"/>
                    </a:cubicBezTo>
                    <a:cubicBezTo>
                      <a:pt x="24" y="62"/>
                      <a:pt x="24" y="62"/>
                      <a:pt x="24" y="62"/>
                    </a:cubicBezTo>
                    <a:cubicBezTo>
                      <a:pt x="22" y="62"/>
                      <a:pt x="20" y="62"/>
                      <a:pt x="18" y="62"/>
                    </a:cubicBezTo>
                    <a:cubicBezTo>
                      <a:pt x="18" y="57"/>
                      <a:pt x="18" y="57"/>
                      <a:pt x="18" y="57"/>
                    </a:cubicBezTo>
                    <a:cubicBezTo>
                      <a:pt x="20" y="57"/>
                      <a:pt x="22" y="57"/>
                      <a:pt x="24" y="57"/>
                    </a:cubicBezTo>
                    <a:cubicBezTo>
                      <a:pt x="31" y="57"/>
                      <a:pt x="31" y="57"/>
                      <a:pt x="31" y="57"/>
                    </a:cubicBezTo>
                    <a:cubicBezTo>
                      <a:pt x="31" y="5"/>
                      <a:pt x="31" y="5"/>
                      <a:pt x="31" y="5"/>
                    </a:cubicBezTo>
                    <a:cubicBezTo>
                      <a:pt x="24" y="5"/>
                      <a:pt x="24" y="5"/>
                      <a:pt x="24" y="5"/>
                    </a:cubicBezTo>
                    <a:cubicBezTo>
                      <a:pt x="22" y="5"/>
                      <a:pt x="20" y="5"/>
                      <a:pt x="18" y="6"/>
                    </a:cubicBezTo>
                    <a:lnTo>
                      <a:pt x="18" y="1"/>
                    </a:lnTo>
                    <a:close/>
                    <a:moveTo>
                      <a:pt x="0" y="45"/>
                    </a:moveTo>
                    <a:cubicBezTo>
                      <a:pt x="0" y="36"/>
                      <a:pt x="0" y="36"/>
                      <a:pt x="0" y="36"/>
                    </a:cubicBezTo>
                    <a:cubicBezTo>
                      <a:pt x="0" y="18"/>
                      <a:pt x="0" y="18"/>
                      <a:pt x="0" y="18"/>
                    </a:cubicBezTo>
                    <a:cubicBezTo>
                      <a:pt x="0" y="17"/>
                      <a:pt x="0" y="17"/>
                      <a:pt x="0" y="16"/>
                    </a:cubicBezTo>
                    <a:cubicBezTo>
                      <a:pt x="0" y="16"/>
                      <a:pt x="0" y="16"/>
                      <a:pt x="0" y="15"/>
                    </a:cubicBezTo>
                    <a:cubicBezTo>
                      <a:pt x="0" y="15"/>
                      <a:pt x="0" y="15"/>
                      <a:pt x="0" y="15"/>
                    </a:cubicBezTo>
                    <a:cubicBezTo>
                      <a:pt x="1" y="11"/>
                      <a:pt x="4" y="7"/>
                      <a:pt x="8" y="4"/>
                    </a:cubicBezTo>
                    <a:cubicBezTo>
                      <a:pt x="11" y="3"/>
                      <a:pt x="14" y="1"/>
                      <a:pt x="18" y="1"/>
                    </a:cubicBezTo>
                    <a:cubicBezTo>
                      <a:pt x="18" y="6"/>
                      <a:pt x="18" y="6"/>
                      <a:pt x="18" y="6"/>
                    </a:cubicBezTo>
                    <a:cubicBezTo>
                      <a:pt x="15" y="6"/>
                      <a:pt x="13" y="7"/>
                      <a:pt x="11" y="8"/>
                    </a:cubicBezTo>
                    <a:cubicBezTo>
                      <a:pt x="8" y="10"/>
                      <a:pt x="5" y="13"/>
                      <a:pt x="5" y="16"/>
                    </a:cubicBezTo>
                    <a:cubicBezTo>
                      <a:pt x="5" y="16"/>
                      <a:pt x="5" y="16"/>
                      <a:pt x="5" y="16"/>
                    </a:cubicBezTo>
                    <a:cubicBezTo>
                      <a:pt x="5" y="16"/>
                      <a:pt x="5" y="17"/>
                      <a:pt x="5" y="17"/>
                    </a:cubicBezTo>
                    <a:cubicBezTo>
                      <a:pt x="5" y="17"/>
                      <a:pt x="4" y="17"/>
                      <a:pt x="4" y="18"/>
                    </a:cubicBezTo>
                    <a:cubicBezTo>
                      <a:pt x="4" y="36"/>
                      <a:pt x="4" y="36"/>
                      <a:pt x="4" y="36"/>
                    </a:cubicBezTo>
                    <a:cubicBezTo>
                      <a:pt x="4" y="45"/>
                      <a:pt x="4" y="45"/>
                      <a:pt x="4" y="45"/>
                    </a:cubicBezTo>
                    <a:cubicBezTo>
                      <a:pt x="4" y="48"/>
                      <a:pt x="7" y="51"/>
                      <a:pt x="10" y="53"/>
                    </a:cubicBezTo>
                    <a:cubicBezTo>
                      <a:pt x="12" y="55"/>
                      <a:pt x="15" y="56"/>
                      <a:pt x="18" y="57"/>
                    </a:cubicBezTo>
                    <a:cubicBezTo>
                      <a:pt x="18" y="62"/>
                      <a:pt x="18" y="62"/>
                      <a:pt x="18" y="62"/>
                    </a:cubicBezTo>
                    <a:cubicBezTo>
                      <a:pt x="14" y="61"/>
                      <a:pt x="10" y="59"/>
                      <a:pt x="7" y="57"/>
                    </a:cubicBezTo>
                    <a:cubicBezTo>
                      <a:pt x="3" y="54"/>
                      <a:pt x="0" y="50"/>
                      <a:pt x="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10" name="Freeform 342"/>
              <p:cNvSpPr>
                <a:spLocks noEditPoints="1"/>
              </p:cNvSpPr>
              <p:nvPr/>
            </p:nvSpPr>
            <p:spPr bwMode="auto">
              <a:xfrm>
                <a:off x="10388612" y="1665297"/>
                <a:ext cx="107950" cy="106363"/>
              </a:xfrm>
              <a:custGeom>
                <a:avLst/>
                <a:gdLst>
                  <a:gd name="T0" fmla="*/ 37 w 48"/>
                  <a:gd name="T1" fmla="*/ 41 h 47"/>
                  <a:gd name="T2" fmla="*/ 42 w 48"/>
                  <a:gd name="T3" fmla="*/ 37 h 47"/>
                  <a:gd name="T4" fmla="*/ 24 w 48"/>
                  <a:gd name="T5" fmla="*/ 19 h 47"/>
                  <a:gd name="T6" fmla="*/ 24 w 48"/>
                  <a:gd name="T7" fmla="*/ 12 h 47"/>
                  <a:gd name="T8" fmla="*/ 47 w 48"/>
                  <a:gd name="T9" fmla="*/ 35 h 47"/>
                  <a:gd name="T10" fmla="*/ 47 w 48"/>
                  <a:gd name="T11" fmla="*/ 35 h 47"/>
                  <a:gd name="T12" fmla="*/ 47 w 48"/>
                  <a:gd name="T13" fmla="*/ 35 h 47"/>
                  <a:gd name="T14" fmla="*/ 47 w 48"/>
                  <a:gd name="T15" fmla="*/ 39 h 47"/>
                  <a:gd name="T16" fmla="*/ 39 w 48"/>
                  <a:gd name="T17" fmla="*/ 46 h 47"/>
                  <a:gd name="T18" fmla="*/ 39 w 48"/>
                  <a:gd name="T19" fmla="*/ 46 h 47"/>
                  <a:gd name="T20" fmla="*/ 35 w 48"/>
                  <a:gd name="T21" fmla="*/ 46 h 47"/>
                  <a:gd name="T22" fmla="*/ 24 w 48"/>
                  <a:gd name="T23" fmla="*/ 35 h 47"/>
                  <a:gd name="T24" fmla="*/ 24 w 48"/>
                  <a:gd name="T25" fmla="*/ 28 h 47"/>
                  <a:gd name="T26" fmla="*/ 37 w 48"/>
                  <a:gd name="T27" fmla="*/ 41 h 47"/>
                  <a:gd name="T28" fmla="*/ 24 w 48"/>
                  <a:gd name="T29" fmla="*/ 19 h 47"/>
                  <a:gd name="T30" fmla="*/ 11 w 48"/>
                  <a:gd name="T31" fmla="*/ 6 h 47"/>
                  <a:gd name="T32" fmla="*/ 6 w 48"/>
                  <a:gd name="T33" fmla="*/ 10 h 47"/>
                  <a:gd name="T34" fmla="*/ 24 w 48"/>
                  <a:gd name="T35" fmla="*/ 28 h 47"/>
                  <a:gd name="T36" fmla="*/ 24 w 48"/>
                  <a:gd name="T37" fmla="*/ 35 h 47"/>
                  <a:gd name="T38" fmla="*/ 1 w 48"/>
                  <a:gd name="T39" fmla="*/ 12 h 47"/>
                  <a:gd name="T40" fmla="*/ 1 w 48"/>
                  <a:gd name="T41" fmla="*/ 9 h 47"/>
                  <a:gd name="T42" fmla="*/ 9 w 48"/>
                  <a:gd name="T43" fmla="*/ 1 h 47"/>
                  <a:gd name="T44" fmla="*/ 12 w 48"/>
                  <a:gd name="T45" fmla="*/ 1 h 47"/>
                  <a:gd name="T46" fmla="*/ 24 w 48"/>
                  <a:gd name="T47" fmla="*/ 12 h 47"/>
                  <a:gd name="T48" fmla="*/ 24 w 48"/>
                  <a:gd name="T49"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47">
                    <a:moveTo>
                      <a:pt x="37" y="41"/>
                    </a:moveTo>
                    <a:cubicBezTo>
                      <a:pt x="42" y="37"/>
                      <a:pt x="42" y="37"/>
                      <a:pt x="42" y="37"/>
                    </a:cubicBezTo>
                    <a:cubicBezTo>
                      <a:pt x="24" y="19"/>
                      <a:pt x="24" y="19"/>
                      <a:pt x="24" y="19"/>
                    </a:cubicBezTo>
                    <a:cubicBezTo>
                      <a:pt x="24" y="12"/>
                      <a:pt x="24" y="12"/>
                      <a:pt x="24" y="12"/>
                    </a:cubicBezTo>
                    <a:cubicBezTo>
                      <a:pt x="47" y="35"/>
                      <a:pt x="47" y="35"/>
                      <a:pt x="47" y="35"/>
                    </a:cubicBezTo>
                    <a:cubicBezTo>
                      <a:pt x="47" y="35"/>
                      <a:pt x="47" y="35"/>
                      <a:pt x="47" y="35"/>
                    </a:cubicBezTo>
                    <a:cubicBezTo>
                      <a:pt x="47" y="35"/>
                      <a:pt x="47" y="35"/>
                      <a:pt x="47" y="35"/>
                    </a:cubicBezTo>
                    <a:cubicBezTo>
                      <a:pt x="48" y="36"/>
                      <a:pt x="48" y="38"/>
                      <a:pt x="47" y="39"/>
                    </a:cubicBezTo>
                    <a:cubicBezTo>
                      <a:pt x="39" y="46"/>
                      <a:pt x="39" y="46"/>
                      <a:pt x="39" y="46"/>
                    </a:cubicBezTo>
                    <a:cubicBezTo>
                      <a:pt x="39" y="46"/>
                      <a:pt x="39" y="46"/>
                      <a:pt x="39" y="46"/>
                    </a:cubicBezTo>
                    <a:cubicBezTo>
                      <a:pt x="38" y="47"/>
                      <a:pt x="36" y="47"/>
                      <a:pt x="35" y="46"/>
                    </a:cubicBezTo>
                    <a:cubicBezTo>
                      <a:pt x="24" y="35"/>
                      <a:pt x="24" y="35"/>
                      <a:pt x="24" y="35"/>
                    </a:cubicBezTo>
                    <a:cubicBezTo>
                      <a:pt x="24" y="28"/>
                      <a:pt x="24" y="28"/>
                      <a:pt x="24" y="28"/>
                    </a:cubicBezTo>
                    <a:lnTo>
                      <a:pt x="37" y="41"/>
                    </a:lnTo>
                    <a:close/>
                    <a:moveTo>
                      <a:pt x="24" y="19"/>
                    </a:moveTo>
                    <a:cubicBezTo>
                      <a:pt x="11" y="6"/>
                      <a:pt x="11" y="6"/>
                      <a:pt x="11" y="6"/>
                    </a:cubicBezTo>
                    <a:cubicBezTo>
                      <a:pt x="6" y="10"/>
                      <a:pt x="6" y="10"/>
                      <a:pt x="6" y="10"/>
                    </a:cubicBezTo>
                    <a:cubicBezTo>
                      <a:pt x="24" y="28"/>
                      <a:pt x="24" y="28"/>
                      <a:pt x="24" y="28"/>
                    </a:cubicBezTo>
                    <a:cubicBezTo>
                      <a:pt x="24" y="35"/>
                      <a:pt x="24" y="35"/>
                      <a:pt x="24" y="35"/>
                    </a:cubicBezTo>
                    <a:cubicBezTo>
                      <a:pt x="1" y="12"/>
                      <a:pt x="1" y="12"/>
                      <a:pt x="1" y="12"/>
                    </a:cubicBezTo>
                    <a:cubicBezTo>
                      <a:pt x="0" y="11"/>
                      <a:pt x="0" y="10"/>
                      <a:pt x="1" y="9"/>
                    </a:cubicBezTo>
                    <a:cubicBezTo>
                      <a:pt x="9" y="1"/>
                      <a:pt x="9" y="1"/>
                      <a:pt x="9" y="1"/>
                    </a:cubicBezTo>
                    <a:cubicBezTo>
                      <a:pt x="10" y="0"/>
                      <a:pt x="11" y="0"/>
                      <a:pt x="12" y="1"/>
                    </a:cubicBezTo>
                    <a:cubicBezTo>
                      <a:pt x="24" y="12"/>
                      <a:pt x="24" y="12"/>
                      <a:pt x="24" y="12"/>
                    </a:cubicBezTo>
                    <a:lnTo>
                      <a:pt x="2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11" name="Freeform 343"/>
              <p:cNvSpPr>
                <a:spLocks noEditPoints="1"/>
              </p:cNvSpPr>
              <p:nvPr/>
            </p:nvSpPr>
            <p:spPr bwMode="auto">
              <a:xfrm>
                <a:off x="10164776" y="1849448"/>
                <a:ext cx="53975" cy="49213"/>
              </a:xfrm>
              <a:custGeom>
                <a:avLst/>
                <a:gdLst>
                  <a:gd name="T0" fmla="*/ 16 w 24"/>
                  <a:gd name="T1" fmla="*/ 7 h 22"/>
                  <a:gd name="T2" fmla="*/ 13 w 24"/>
                  <a:gd name="T3" fmla="*/ 11 h 22"/>
                  <a:gd name="T4" fmla="*/ 13 w 24"/>
                  <a:gd name="T5" fmla="*/ 3 h 22"/>
                  <a:gd name="T6" fmla="*/ 14 w 24"/>
                  <a:gd name="T7" fmla="*/ 1 h 22"/>
                  <a:gd name="T8" fmla="*/ 15 w 24"/>
                  <a:gd name="T9" fmla="*/ 0 h 22"/>
                  <a:gd name="T10" fmla="*/ 18 w 24"/>
                  <a:gd name="T11" fmla="*/ 2 h 22"/>
                  <a:gd name="T12" fmla="*/ 20 w 24"/>
                  <a:gd name="T13" fmla="*/ 3 h 22"/>
                  <a:gd name="T14" fmla="*/ 22 w 24"/>
                  <a:gd name="T15" fmla="*/ 4 h 22"/>
                  <a:gd name="T16" fmla="*/ 22 w 24"/>
                  <a:gd name="T17" fmla="*/ 4 h 22"/>
                  <a:gd name="T18" fmla="*/ 23 w 24"/>
                  <a:gd name="T19" fmla="*/ 5 h 22"/>
                  <a:gd name="T20" fmla="*/ 23 w 24"/>
                  <a:gd name="T21" fmla="*/ 8 h 22"/>
                  <a:gd name="T22" fmla="*/ 13 w 24"/>
                  <a:gd name="T23" fmla="*/ 21 h 22"/>
                  <a:gd name="T24" fmla="*/ 13 w 24"/>
                  <a:gd name="T25" fmla="*/ 22 h 22"/>
                  <a:gd name="T26" fmla="*/ 13 w 24"/>
                  <a:gd name="T27" fmla="*/ 14 h 22"/>
                  <a:gd name="T28" fmla="*/ 17 w 24"/>
                  <a:gd name="T29" fmla="*/ 8 h 22"/>
                  <a:gd name="T30" fmla="*/ 17 w 24"/>
                  <a:gd name="T31" fmla="*/ 7 h 22"/>
                  <a:gd name="T32" fmla="*/ 16 w 24"/>
                  <a:gd name="T33" fmla="*/ 7 h 22"/>
                  <a:gd name="T34" fmla="*/ 13 w 24"/>
                  <a:gd name="T35" fmla="*/ 11 h 22"/>
                  <a:gd name="T36" fmla="*/ 8 w 24"/>
                  <a:gd name="T37" fmla="*/ 17 h 22"/>
                  <a:gd name="T38" fmla="*/ 10 w 24"/>
                  <a:gd name="T39" fmla="*/ 17 h 22"/>
                  <a:gd name="T40" fmla="*/ 13 w 24"/>
                  <a:gd name="T41" fmla="*/ 14 h 22"/>
                  <a:gd name="T42" fmla="*/ 13 w 24"/>
                  <a:gd name="T43" fmla="*/ 22 h 22"/>
                  <a:gd name="T44" fmla="*/ 11 w 24"/>
                  <a:gd name="T45" fmla="*/ 22 h 22"/>
                  <a:gd name="T46" fmla="*/ 3 w 24"/>
                  <a:gd name="T47" fmla="*/ 22 h 22"/>
                  <a:gd name="T48" fmla="*/ 3 w 24"/>
                  <a:gd name="T49" fmla="*/ 22 h 22"/>
                  <a:gd name="T50" fmla="*/ 2 w 24"/>
                  <a:gd name="T51" fmla="*/ 21 h 22"/>
                  <a:gd name="T52" fmla="*/ 1 w 24"/>
                  <a:gd name="T53" fmla="*/ 18 h 22"/>
                  <a:gd name="T54" fmla="*/ 13 w 24"/>
                  <a:gd name="T55" fmla="*/ 3 h 22"/>
                  <a:gd name="T56" fmla="*/ 13 w 24"/>
                  <a:gd name="T5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2">
                    <a:moveTo>
                      <a:pt x="16" y="7"/>
                    </a:moveTo>
                    <a:cubicBezTo>
                      <a:pt x="13" y="11"/>
                      <a:pt x="13" y="11"/>
                      <a:pt x="13" y="11"/>
                    </a:cubicBezTo>
                    <a:cubicBezTo>
                      <a:pt x="13" y="3"/>
                      <a:pt x="13" y="3"/>
                      <a:pt x="13" y="3"/>
                    </a:cubicBezTo>
                    <a:cubicBezTo>
                      <a:pt x="14" y="1"/>
                      <a:pt x="14" y="1"/>
                      <a:pt x="14" y="1"/>
                    </a:cubicBezTo>
                    <a:cubicBezTo>
                      <a:pt x="14" y="1"/>
                      <a:pt x="15" y="1"/>
                      <a:pt x="15" y="0"/>
                    </a:cubicBezTo>
                    <a:cubicBezTo>
                      <a:pt x="16" y="0"/>
                      <a:pt x="18" y="0"/>
                      <a:pt x="18" y="2"/>
                    </a:cubicBezTo>
                    <a:cubicBezTo>
                      <a:pt x="18" y="2"/>
                      <a:pt x="19" y="3"/>
                      <a:pt x="20" y="3"/>
                    </a:cubicBezTo>
                    <a:cubicBezTo>
                      <a:pt x="20" y="4"/>
                      <a:pt x="21" y="4"/>
                      <a:pt x="22" y="4"/>
                    </a:cubicBezTo>
                    <a:cubicBezTo>
                      <a:pt x="22" y="4"/>
                      <a:pt x="22" y="4"/>
                      <a:pt x="22" y="4"/>
                    </a:cubicBezTo>
                    <a:cubicBezTo>
                      <a:pt x="22" y="4"/>
                      <a:pt x="22" y="4"/>
                      <a:pt x="23" y="5"/>
                    </a:cubicBezTo>
                    <a:cubicBezTo>
                      <a:pt x="24" y="5"/>
                      <a:pt x="24" y="7"/>
                      <a:pt x="23" y="8"/>
                    </a:cubicBezTo>
                    <a:cubicBezTo>
                      <a:pt x="13" y="21"/>
                      <a:pt x="13" y="21"/>
                      <a:pt x="13" y="21"/>
                    </a:cubicBezTo>
                    <a:cubicBezTo>
                      <a:pt x="13" y="21"/>
                      <a:pt x="13" y="21"/>
                      <a:pt x="13" y="22"/>
                    </a:cubicBezTo>
                    <a:cubicBezTo>
                      <a:pt x="13" y="14"/>
                      <a:pt x="13" y="14"/>
                      <a:pt x="13" y="14"/>
                    </a:cubicBezTo>
                    <a:cubicBezTo>
                      <a:pt x="17" y="8"/>
                      <a:pt x="17" y="8"/>
                      <a:pt x="17" y="8"/>
                    </a:cubicBezTo>
                    <a:cubicBezTo>
                      <a:pt x="17" y="7"/>
                      <a:pt x="17" y="7"/>
                      <a:pt x="17" y="7"/>
                    </a:cubicBezTo>
                    <a:cubicBezTo>
                      <a:pt x="16" y="7"/>
                      <a:pt x="16" y="7"/>
                      <a:pt x="16" y="7"/>
                    </a:cubicBezTo>
                    <a:close/>
                    <a:moveTo>
                      <a:pt x="13" y="11"/>
                    </a:moveTo>
                    <a:cubicBezTo>
                      <a:pt x="8" y="17"/>
                      <a:pt x="8" y="17"/>
                      <a:pt x="8" y="17"/>
                    </a:cubicBezTo>
                    <a:cubicBezTo>
                      <a:pt x="10" y="17"/>
                      <a:pt x="10" y="17"/>
                      <a:pt x="10" y="17"/>
                    </a:cubicBezTo>
                    <a:cubicBezTo>
                      <a:pt x="13" y="14"/>
                      <a:pt x="13" y="14"/>
                      <a:pt x="13" y="14"/>
                    </a:cubicBezTo>
                    <a:cubicBezTo>
                      <a:pt x="13" y="22"/>
                      <a:pt x="13" y="22"/>
                      <a:pt x="13" y="22"/>
                    </a:cubicBezTo>
                    <a:cubicBezTo>
                      <a:pt x="12" y="22"/>
                      <a:pt x="12" y="22"/>
                      <a:pt x="11" y="22"/>
                    </a:cubicBezTo>
                    <a:cubicBezTo>
                      <a:pt x="3" y="22"/>
                      <a:pt x="3" y="22"/>
                      <a:pt x="3" y="22"/>
                    </a:cubicBezTo>
                    <a:cubicBezTo>
                      <a:pt x="3" y="22"/>
                      <a:pt x="3" y="22"/>
                      <a:pt x="3" y="22"/>
                    </a:cubicBezTo>
                    <a:cubicBezTo>
                      <a:pt x="2" y="22"/>
                      <a:pt x="2" y="22"/>
                      <a:pt x="2" y="21"/>
                    </a:cubicBezTo>
                    <a:cubicBezTo>
                      <a:pt x="0" y="21"/>
                      <a:pt x="0" y="19"/>
                      <a:pt x="1" y="18"/>
                    </a:cubicBezTo>
                    <a:cubicBezTo>
                      <a:pt x="13" y="3"/>
                      <a:pt x="13" y="3"/>
                      <a:pt x="13" y="3"/>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12" name="Freeform 344"/>
              <p:cNvSpPr>
                <a:spLocks noEditPoints="1"/>
              </p:cNvSpPr>
              <p:nvPr/>
            </p:nvSpPr>
            <p:spPr bwMode="auto">
              <a:xfrm>
                <a:off x="10198113" y="1830393"/>
                <a:ext cx="34925" cy="34925"/>
              </a:xfrm>
              <a:custGeom>
                <a:avLst/>
                <a:gdLst>
                  <a:gd name="T0" fmla="*/ 8 w 15"/>
                  <a:gd name="T1" fmla="*/ 10 h 15"/>
                  <a:gd name="T2" fmla="*/ 8 w 15"/>
                  <a:gd name="T3" fmla="*/ 10 h 15"/>
                  <a:gd name="T4" fmla="*/ 9 w 15"/>
                  <a:gd name="T5" fmla="*/ 9 h 15"/>
                  <a:gd name="T6" fmla="*/ 10 w 15"/>
                  <a:gd name="T7" fmla="*/ 8 h 15"/>
                  <a:gd name="T8" fmla="*/ 10 w 15"/>
                  <a:gd name="T9" fmla="*/ 7 h 15"/>
                  <a:gd name="T10" fmla="*/ 7 w 15"/>
                  <a:gd name="T11" fmla="*/ 5 h 15"/>
                  <a:gd name="T12" fmla="*/ 7 w 15"/>
                  <a:gd name="T13" fmla="*/ 5 h 15"/>
                  <a:gd name="T14" fmla="*/ 7 w 15"/>
                  <a:gd name="T15" fmla="*/ 10 h 15"/>
                  <a:gd name="T16" fmla="*/ 6 w 15"/>
                  <a:gd name="T17" fmla="*/ 14 h 15"/>
                  <a:gd name="T18" fmla="*/ 7 w 15"/>
                  <a:gd name="T19" fmla="*/ 15 h 15"/>
                  <a:gd name="T20" fmla="*/ 6 w 15"/>
                  <a:gd name="T21" fmla="*/ 1 h 15"/>
                  <a:gd name="T22" fmla="*/ 8 w 15"/>
                  <a:gd name="T23" fmla="*/ 15 h 15"/>
                  <a:gd name="T24" fmla="*/ 8 w 15"/>
                  <a:gd name="T25" fmla="*/ 15 h 15"/>
                  <a:gd name="T26" fmla="*/ 8 w 15"/>
                  <a:gd name="T27" fmla="*/ 15 h 15"/>
                  <a:gd name="T28" fmla="*/ 8 w 15"/>
                  <a:gd name="T29" fmla="*/ 15 h 15"/>
                  <a:gd name="T30" fmla="*/ 8 w 15"/>
                  <a:gd name="T31" fmla="*/ 15 h 15"/>
                  <a:gd name="T32" fmla="*/ 9 w 15"/>
                  <a:gd name="T33" fmla="*/ 15 h 15"/>
                  <a:gd name="T34" fmla="*/ 9 w 15"/>
                  <a:gd name="T35" fmla="*/ 15 h 15"/>
                  <a:gd name="T36" fmla="*/ 9 w 15"/>
                  <a:gd name="T37" fmla="*/ 15 h 15"/>
                  <a:gd name="T38" fmla="*/ 9 w 15"/>
                  <a:gd name="T39" fmla="*/ 15 h 15"/>
                  <a:gd name="T40" fmla="*/ 13 w 15"/>
                  <a:gd name="T41" fmla="*/ 12 h 15"/>
                  <a:gd name="T42" fmla="*/ 13 w 15"/>
                  <a:gd name="T43" fmla="*/ 12 h 15"/>
                  <a:gd name="T44" fmla="*/ 14 w 15"/>
                  <a:gd name="T45" fmla="*/ 8 h 15"/>
                  <a:gd name="T46" fmla="*/ 14 w 15"/>
                  <a:gd name="T47" fmla="*/ 7 h 15"/>
                  <a:gd name="T48" fmla="*/ 14 w 15"/>
                  <a:gd name="T49" fmla="*/ 7 h 15"/>
                  <a:gd name="T50" fmla="*/ 14 w 15"/>
                  <a:gd name="T51" fmla="*/ 7 h 15"/>
                  <a:gd name="T52" fmla="*/ 14 w 15"/>
                  <a:gd name="T53" fmla="*/ 7 h 15"/>
                  <a:gd name="T54" fmla="*/ 14 w 15"/>
                  <a:gd name="T55" fmla="*/ 6 h 15"/>
                  <a:gd name="T56" fmla="*/ 14 w 15"/>
                  <a:gd name="T57" fmla="*/ 6 h 15"/>
                  <a:gd name="T58" fmla="*/ 14 w 15"/>
                  <a:gd name="T59" fmla="*/ 6 h 15"/>
                  <a:gd name="T60" fmla="*/ 12 w 15"/>
                  <a:gd name="T61" fmla="*/ 2 h 15"/>
                  <a:gd name="T62" fmla="*/ 7 w 15"/>
                  <a:gd name="T63" fmla="*/ 0 h 15"/>
                  <a:gd name="T64" fmla="*/ 6 w 15"/>
                  <a:gd name="T65" fmla="*/ 1 h 15"/>
                  <a:gd name="T66" fmla="*/ 6 w 15"/>
                  <a:gd name="T67" fmla="*/ 1 h 15"/>
                  <a:gd name="T68" fmla="*/ 5 w 15"/>
                  <a:gd name="T69" fmla="*/ 8 h 15"/>
                  <a:gd name="T70" fmla="*/ 5 w 15"/>
                  <a:gd name="T71" fmla="*/ 8 h 15"/>
                  <a:gd name="T72" fmla="*/ 6 w 15"/>
                  <a:gd name="T73" fmla="*/ 10 h 15"/>
                  <a:gd name="T74" fmla="*/ 6 w 15"/>
                  <a:gd name="T75" fmla="*/ 1 h 15"/>
                  <a:gd name="T76" fmla="*/ 6 w 15"/>
                  <a:gd name="T77" fmla="*/ 14 h 15"/>
                  <a:gd name="T78" fmla="*/ 0 w 15"/>
                  <a:gd name="T79" fmla="*/ 9 h 15"/>
                  <a:gd name="T80" fmla="*/ 6 w 15"/>
                  <a:gd name="T81" fmla="*/ 1 h 15"/>
                  <a:gd name="T82" fmla="*/ 1 w 15"/>
                  <a:gd name="T83" fmla="*/ 4 h 15"/>
                  <a:gd name="T84" fmla="*/ 1 w 15"/>
                  <a:gd name="T85" fmla="*/ 4 h 15"/>
                  <a:gd name="T86" fmla="*/ 0 w 15"/>
                  <a:gd name="T87" fmla="*/ 9 h 15"/>
                  <a:gd name="T88" fmla="*/ 0 w 15"/>
                  <a:gd name="T89" fmla="*/ 9 h 15"/>
                  <a:gd name="T90" fmla="*/ 0 w 15"/>
                  <a:gd name="T91" fmla="*/ 9 h 15"/>
                  <a:gd name="T92" fmla="*/ 0 w 15"/>
                  <a:gd name="T93" fmla="*/ 9 h 15"/>
                  <a:gd name="T94" fmla="*/ 0 w 15"/>
                  <a:gd name="T95"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 h="15">
                    <a:moveTo>
                      <a:pt x="7" y="10"/>
                    </a:moveTo>
                    <a:cubicBezTo>
                      <a:pt x="7" y="10"/>
                      <a:pt x="7" y="10"/>
                      <a:pt x="7"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9" y="10"/>
                      <a:pt x="9" y="9"/>
                    </a:cubicBezTo>
                    <a:cubicBezTo>
                      <a:pt x="9" y="9"/>
                      <a:pt x="9" y="9"/>
                      <a:pt x="9" y="9"/>
                    </a:cubicBezTo>
                    <a:cubicBezTo>
                      <a:pt x="10" y="9"/>
                      <a:pt x="10" y="8"/>
                      <a:pt x="10" y="8"/>
                    </a:cubicBezTo>
                    <a:cubicBezTo>
                      <a:pt x="10" y="8"/>
                      <a:pt x="10" y="8"/>
                      <a:pt x="10" y="8"/>
                    </a:cubicBezTo>
                    <a:cubicBezTo>
                      <a:pt x="10" y="8"/>
                      <a:pt x="10" y="8"/>
                      <a:pt x="10" y="8"/>
                    </a:cubicBezTo>
                    <a:cubicBezTo>
                      <a:pt x="10" y="7"/>
                      <a:pt x="10" y="7"/>
                      <a:pt x="10" y="7"/>
                    </a:cubicBezTo>
                    <a:cubicBezTo>
                      <a:pt x="10" y="7"/>
                      <a:pt x="10" y="7"/>
                      <a:pt x="10" y="7"/>
                    </a:cubicBezTo>
                    <a:cubicBezTo>
                      <a:pt x="10" y="7"/>
                      <a:pt x="10" y="7"/>
                      <a:pt x="10" y="7"/>
                    </a:cubicBezTo>
                    <a:cubicBezTo>
                      <a:pt x="10" y="7"/>
                      <a:pt x="9" y="6"/>
                      <a:pt x="9" y="6"/>
                    </a:cubicBezTo>
                    <a:cubicBezTo>
                      <a:pt x="8" y="5"/>
                      <a:pt x="8" y="5"/>
                      <a:pt x="7" y="5"/>
                    </a:cubicBezTo>
                    <a:cubicBezTo>
                      <a:pt x="7" y="5"/>
                      <a:pt x="7" y="5"/>
                      <a:pt x="7" y="5"/>
                    </a:cubicBezTo>
                    <a:cubicBezTo>
                      <a:pt x="7" y="5"/>
                      <a:pt x="7" y="5"/>
                      <a:pt x="7" y="5"/>
                    </a:cubicBezTo>
                    <a:cubicBezTo>
                      <a:pt x="7" y="5"/>
                      <a:pt x="7" y="5"/>
                      <a:pt x="7" y="5"/>
                    </a:cubicBezTo>
                    <a:cubicBezTo>
                      <a:pt x="7" y="5"/>
                      <a:pt x="7" y="5"/>
                      <a:pt x="7" y="5"/>
                    </a:cubicBezTo>
                    <a:cubicBezTo>
                      <a:pt x="7" y="5"/>
                      <a:pt x="6" y="5"/>
                      <a:pt x="6" y="5"/>
                    </a:cubicBezTo>
                    <a:cubicBezTo>
                      <a:pt x="6" y="10"/>
                      <a:pt x="6" y="10"/>
                      <a:pt x="6" y="10"/>
                    </a:cubicBezTo>
                    <a:cubicBezTo>
                      <a:pt x="7" y="10"/>
                      <a:pt x="7" y="10"/>
                      <a:pt x="7" y="10"/>
                    </a:cubicBezTo>
                    <a:cubicBezTo>
                      <a:pt x="7" y="10"/>
                      <a:pt x="7" y="10"/>
                      <a:pt x="7" y="10"/>
                    </a:cubicBezTo>
                    <a:close/>
                    <a:moveTo>
                      <a:pt x="6" y="15"/>
                    </a:moveTo>
                    <a:cubicBezTo>
                      <a:pt x="6" y="14"/>
                      <a:pt x="6" y="14"/>
                      <a:pt x="6" y="14"/>
                    </a:cubicBezTo>
                    <a:cubicBezTo>
                      <a:pt x="8" y="15"/>
                      <a:pt x="8" y="15"/>
                      <a:pt x="8" y="15"/>
                    </a:cubicBezTo>
                    <a:cubicBezTo>
                      <a:pt x="8" y="15"/>
                      <a:pt x="8" y="15"/>
                      <a:pt x="8" y="15"/>
                    </a:cubicBezTo>
                    <a:cubicBezTo>
                      <a:pt x="8" y="15"/>
                      <a:pt x="7" y="15"/>
                      <a:pt x="7" y="15"/>
                    </a:cubicBezTo>
                    <a:cubicBezTo>
                      <a:pt x="7" y="15"/>
                      <a:pt x="7" y="15"/>
                      <a:pt x="6" y="15"/>
                    </a:cubicBezTo>
                    <a:close/>
                    <a:moveTo>
                      <a:pt x="6" y="1"/>
                    </a:moveTo>
                    <a:cubicBezTo>
                      <a:pt x="6" y="1"/>
                      <a:pt x="6" y="1"/>
                      <a:pt x="6" y="1"/>
                    </a:cubicBezTo>
                    <a:cubicBezTo>
                      <a:pt x="6" y="1"/>
                      <a:pt x="6" y="1"/>
                      <a:pt x="6" y="1"/>
                    </a:cubicBezTo>
                    <a:cubicBezTo>
                      <a:pt x="6" y="1"/>
                      <a:pt x="6" y="1"/>
                      <a:pt x="6" y="1"/>
                    </a:cubicBezTo>
                    <a:close/>
                    <a:moveTo>
                      <a:pt x="8" y="15"/>
                    </a:moveTo>
                    <a:cubicBezTo>
                      <a:pt x="8" y="15"/>
                      <a:pt x="8" y="15"/>
                      <a:pt x="8" y="15"/>
                    </a:cubicBezTo>
                    <a:cubicBezTo>
                      <a:pt x="8" y="15"/>
                      <a:pt x="8" y="15"/>
                      <a:pt x="8" y="15"/>
                    </a:cubicBezTo>
                    <a:close/>
                    <a:moveTo>
                      <a:pt x="8" y="15"/>
                    </a:moveTo>
                    <a:cubicBezTo>
                      <a:pt x="8" y="15"/>
                      <a:pt x="8" y="15"/>
                      <a:pt x="8" y="15"/>
                    </a:cubicBezTo>
                    <a:cubicBezTo>
                      <a:pt x="8" y="15"/>
                      <a:pt x="8" y="15"/>
                      <a:pt x="8" y="15"/>
                    </a:cubicBezTo>
                    <a:close/>
                    <a:moveTo>
                      <a:pt x="8" y="15"/>
                    </a:moveTo>
                    <a:cubicBezTo>
                      <a:pt x="8" y="15"/>
                      <a:pt x="8" y="15"/>
                      <a:pt x="8" y="15"/>
                    </a:cubicBezTo>
                    <a:cubicBezTo>
                      <a:pt x="8" y="15"/>
                      <a:pt x="8" y="15"/>
                      <a:pt x="8" y="15"/>
                    </a:cubicBezTo>
                    <a:close/>
                    <a:moveTo>
                      <a:pt x="8" y="15"/>
                    </a:moveTo>
                    <a:cubicBezTo>
                      <a:pt x="8" y="15"/>
                      <a:pt x="8" y="15"/>
                      <a:pt x="8" y="15"/>
                    </a:cubicBezTo>
                    <a:cubicBezTo>
                      <a:pt x="8" y="15"/>
                      <a:pt x="8" y="15"/>
                      <a:pt x="8" y="15"/>
                    </a:cubicBezTo>
                    <a:cubicBezTo>
                      <a:pt x="8" y="15"/>
                      <a:pt x="8" y="15"/>
                      <a:pt x="8" y="15"/>
                    </a:cubicBezTo>
                    <a:close/>
                    <a:moveTo>
                      <a:pt x="9" y="15"/>
                    </a:moveTo>
                    <a:cubicBezTo>
                      <a:pt x="8" y="15"/>
                      <a:pt x="8" y="15"/>
                      <a:pt x="8" y="15"/>
                    </a:cubicBezTo>
                    <a:cubicBezTo>
                      <a:pt x="9" y="15"/>
                      <a:pt x="9" y="15"/>
                      <a:pt x="9" y="15"/>
                    </a:cubicBezTo>
                    <a:close/>
                    <a:moveTo>
                      <a:pt x="9" y="15"/>
                    </a:moveTo>
                    <a:cubicBezTo>
                      <a:pt x="9" y="15"/>
                      <a:pt x="9" y="15"/>
                      <a:pt x="9" y="15"/>
                    </a:cubicBezTo>
                    <a:cubicBezTo>
                      <a:pt x="9" y="15"/>
                      <a:pt x="9" y="15"/>
                      <a:pt x="9" y="15"/>
                    </a:cubicBezTo>
                    <a:close/>
                    <a:moveTo>
                      <a:pt x="9" y="15"/>
                    </a:moveTo>
                    <a:cubicBezTo>
                      <a:pt x="9" y="15"/>
                      <a:pt x="9" y="15"/>
                      <a:pt x="9" y="15"/>
                    </a:cubicBezTo>
                    <a:cubicBezTo>
                      <a:pt x="9" y="15"/>
                      <a:pt x="9" y="15"/>
                      <a:pt x="9" y="15"/>
                    </a:cubicBezTo>
                    <a:close/>
                    <a:moveTo>
                      <a:pt x="13" y="12"/>
                    </a:moveTo>
                    <a:cubicBezTo>
                      <a:pt x="12" y="13"/>
                      <a:pt x="11" y="14"/>
                      <a:pt x="9" y="15"/>
                    </a:cubicBezTo>
                    <a:cubicBezTo>
                      <a:pt x="9" y="15"/>
                      <a:pt x="9" y="15"/>
                      <a:pt x="9" y="15"/>
                    </a:cubicBezTo>
                    <a:cubicBezTo>
                      <a:pt x="13" y="12"/>
                      <a:pt x="13" y="12"/>
                      <a:pt x="13" y="12"/>
                    </a:cubicBezTo>
                    <a:close/>
                    <a:moveTo>
                      <a:pt x="13" y="12"/>
                    </a:moveTo>
                    <a:cubicBezTo>
                      <a:pt x="13" y="12"/>
                      <a:pt x="13" y="12"/>
                      <a:pt x="13" y="12"/>
                    </a:cubicBezTo>
                    <a:cubicBezTo>
                      <a:pt x="13" y="12"/>
                      <a:pt x="13" y="12"/>
                      <a:pt x="13" y="12"/>
                    </a:cubicBezTo>
                    <a:close/>
                    <a:moveTo>
                      <a:pt x="14" y="8"/>
                    </a:moveTo>
                    <a:cubicBezTo>
                      <a:pt x="15" y="9"/>
                      <a:pt x="14" y="11"/>
                      <a:pt x="13" y="12"/>
                    </a:cubicBezTo>
                    <a:cubicBezTo>
                      <a:pt x="13" y="12"/>
                      <a:pt x="13" y="12"/>
                      <a:pt x="13" y="12"/>
                    </a:cubicBezTo>
                    <a:cubicBezTo>
                      <a:pt x="14" y="8"/>
                      <a:pt x="14" y="8"/>
                      <a:pt x="14" y="8"/>
                    </a:cubicBezTo>
                    <a:close/>
                    <a:moveTo>
                      <a:pt x="14" y="8"/>
                    </a:moveTo>
                    <a:cubicBezTo>
                      <a:pt x="14" y="8"/>
                      <a:pt x="14" y="8"/>
                      <a:pt x="14" y="8"/>
                    </a:cubicBezTo>
                    <a:cubicBezTo>
                      <a:pt x="14" y="8"/>
                      <a:pt x="14" y="8"/>
                      <a:pt x="14" y="8"/>
                    </a:cubicBezTo>
                    <a:close/>
                    <a:moveTo>
                      <a:pt x="14" y="7"/>
                    </a:moveTo>
                    <a:cubicBezTo>
                      <a:pt x="14" y="8"/>
                      <a:pt x="14" y="8"/>
                      <a:pt x="14" y="8"/>
                    </a:cubicBezTo>
                    <a:cubicBezTo>
                      <a:pt x="14" y="7"/>
                      <a:pt x="14" y="7"/>
                      <a:pt x="14" y="7"/>
                    </a:cubicBezTo>
                    <a:close/>
                    <a:moveTo>
                      <a:pt x="14" y="7"/>
                    </a:moveTo>
                    <a:cubicBezTo>
                      <a:pt x="14" y="7"/>
                      <a:pt x="14" y="7"/>
                      <a:pt x="14" y="7"/>
                    </a:cubicBezTo>
                    <a:cubicBezTo>
                      <a:pt x="14" y="7"/>
                      <a:pt x="14" y="7"/>
                      <a:pt x="14" y="7"/>
                    </a:cubicBezTo>
                    <a:close/>
                    <a:moveTo>
                      <a:pt x="14" y="7"/>
                    </a:moveTo>
                    <a:cubicBezTo>
                      <a:pt x="14" y="7"/>
                      <a:pt x="14" y="7"/>
                      <a:pt x="14" y="7"/>
                    </a:cubicBezTo>
                    <a:cubicBezTo>
                      <a:pt x="14" y="7"/>
                      <a:pt x="14" y="7"/>
                      <a:pt x="14" y="7"/>
                    </a:cubicBezTo>
                    <a:cubicBezTo>
                      <a:pt x="14" y="7"/>
                      <a:pt x="14" y="7"/>
                      <a:pt x="14" y="7"/>
                    </a:cubicBezTo>
                    <a:close/>
                    <a:moveTo>
                      <a:pt x="14" y="6"/>
                    </a:moveTo>
                    <a:cubicBezTo>
                      <a:pt x="14" y="7"/>
                      <a:pt x="14" y="7"/>
                      <a:pt x="14" y="7"/>
                    </a:cubicBezTo>
                    <a:cubicBezTo>
                      <a:pt x="14" y="6"/>
                      <a:pt x="14" y="6"/>
                      <a:pt x="14" y="6"/>
                    </a:cubicBezTo>
                    <a:close/>
                    <a:moveTo>
                      <a:pt x="14" y="6"/>
                    </a:moveTo>
                    <a:cubicBezTo>
                      <a:pt x="14" y="6"/>
                      <a:pt x="14" y="6"/>
                      <a:pt x="14" y="6"/>
                    </a:cubicBezTo>
                    <a:cubicBezTo>
                      <a:pt x="14" y="6"/>
                      <a:pt x="14" y="6"/>
                      <a:pt x="14" y="6"/>
                    </a:cubicBezTo>
                    <a:close/>
                    <a:moveTo>
                      <a:pt x="12" y="2"/>
                    </a:moveTo>
                    <a:cubicBezTo>
                      <a:pt x="13" y="3"/>
                      <a:pt x="14" y="4"/>
                      <a:pt x="14" y="6"/>
                    </a:cubicBezTo>
                    <a:cubicBezTo>
                      <a:pt x="14" y="6"/>
                      <a:pt x="14" y="6"/>
                      <a:pt x="14" y="6"/>
                    </a:cubicBezTo>
                    <a:cubicBezTo>
                      <a:pt x="12" y="2"/>
                      <a:pt x="12" y="2"/>
                      <a:pt x="12" y="2"/>
                    </a:cubicBezTo>
                    <a:close/>
                    <a:moveTo>
                      <a:pt x="7" y="0"/>
                    </a:moveTo>
                    <a:cubicBezTo>
                      <a:pt x="12" y="2"/>
                      <a:pt x="12" y="2"/>
                      <a:pt x="12" y="2"/>
                    </a:cubicBezTo>
                    <a:cubicBezTo>
                      <a:pt x="11" y="1"/>
                      <a:pt x="9" y="0"/>
                      <a:pt x="7" y="0"/>
                    </a:cubicBezTo>
                    <a:close/>
                    <a:moveTo>
                      <a:pt x="7" y="0"/>
                    </a:moveTo>
                    <a:cubicBezTo>
                      <a:pt x="7" y="0"/>
                      <a:pt x="7" y="0"/>
                      <a:pt x="7" y="0"/>
                    </a:cubicBezTo>
                    <a:cubicBezTo>
                      <a:pt x="7" y="0"/>
                      <a:pt x="7" y="0"/>
                      <a:pt x="7" y="0"/>
                    </a:cubicBezTo>
                    <a:close/>
                    <a:moveTo>
                      <a:pt x="6" y="1"/>
                    </a:moveTo>
                    <a:cubicBezTo>
                      <a:pt x="6" y="1"/>
                      <a:pt x="6" y="1"/>
                      <a:pt x="6" y="1"/>
                    </a:cubicBezTo>
                    <a:cubicBezTo>
                      <a:pt x="6" y="1"/>
                      <a:pt x="6" y="1"/>
                      <a:pt x="6" y="1"/>
                    </a:cubicBezTo>
                    <a:cubicBezTo>
                      <a:pt x="7" y="0"/>
                      <a:pt x="7" y="0"/>
                      <a:pt x="7" y="0"/>
                    </a:cubicBezTo>
                    <a:lnTo>
                      <a:pt x="6" y="1"/>
                    </a:lnTo>
                    <a:close/>
                    <a:moveTo>
                      <a:pt x="6" y="5"/>
                    </a:moveTo>
                    <a:cubicBezTo>
                      <a:pt x="6" y="6"/>
                      <a:pt x="6" y="6"/>
                      <a:pt x="5" y="6"/>
                    </a:cubicBezTo>
                    <a:cubicBezTo>
                      <a:pt x="5" y="7"/>
                      <a:pt x="5" y="7"/>
                      <a:pt x="5" y="8"/>
                    </a:cubicBezTo>
                    <a:cubicBezTo>
                      <a:pt x="5" y="8"/>
                      <a:pt x="5" y="8"/>
                      <a:pt x="5" y="8"/>
                    </a:cubicBezTo>
                    <a:cubicBezTo>
                      <a:pt x="5" y="8"/>
                      <a:pt x="5" y="8"/>
                      <a:pt x="5" y="8"/>
                    </a:cubicBezTo>
                    <a:cubicBezTo>
                      <a:pt x="5" y="8"/>
                      <a:pt x="5" y="8"/>
                      <a:pt x="5" y="8"/>
                    </a:cubicBezTo>
                    <a:cubicBezTo>
                      <a:pt x="5" y="8"/>
                      <a:pt x="5" y="8"/>
                      <a:pt x="5" y="8"/>
                    </a:cubicBezTo>
                    <a:cubicBezTo>
                      <a:pt x="5" y="9"/>
                      <a:pt x="5" y="9"/>
                      <a:pt x="6" y="9"/>
                    </a:cubicBezTo>
                    <a:cubicBezTo>
                      <a:pt x="6" y="10"/>
                      <a:pt x="6" y="10"/>
                      <a:pt x="6" y="10"/>
                    </a:cubicBezTo>
                    <a:cubicBezTo>
                      <a:pt x="6" y="5"/>
                      <a:pt x="6" y="5"/>
                      <a:pt x="6" y="5"/>
                    </a:cubicBezTo>
                    <a:close/>
                    <a:moveTo>
                      <a:pt x="6" y="1"/>
                    </a:moveTo>
                    <a:cubicBezTo>
                      <a:pt x="6" y="1"/>
                      <a:pt x="6" y="1"/>
                      <a:pt x="6" y="1"/>
                    </a:cubicBezTo>
                    <a:cubicBezTo>
                      <a:pt x="6" y="1"/>
                      <a:pt x="6" y="1"/>
                      <a:pt x="6" y="1"/>
                    </a:cubicBezTo>
                    <a:cubicBezTo>
                      <a:pt x="6" y="1"/>
                      <a:pt x="6" y="1"/>
                      <a:pt x="6" y="1"/>
                    </a:cubicBezTo>
                    <a:close/>
                    <a:moveTo>
                      <a:pt x="6" y="14"/>
                    </a:moveTo>
                    <a:cubicBezTo>
                      <a:pt x="6" y="15"/>
                      <a:pt x="6" y="15"/>
                      <a:pt x="6" y="15"/>
                    </a:cubicBezTo>
                    <a:cubicBezTo>
                      <a:pt x="5" y="15"/>
                      <a:pt x="4" y="14"/>
                      <a:pt x="3" y="13"/>
                    </a:cubicBezTo>
                    <a:cubicBezTo>
                      <a:pt x="2" y="12"/>
                      <a:pt x="1" y="11"/>
                      <a:pt x="0" y="9"/>
                    </a:cubicBezTo>
                    <a:cubicBezTo>
                      <a:pt x="0" y="9"/>
                      <a:pt x="0" y="9"/>
                      <a:pt x="0" y="9"/>
                    </a:cubicBezTo>
                    <a:cubicBezTo>
                      <a:pt x="6" y="14"/>
                      <a:pt x="6" y="14"/>
                      <a:pt x="6" y="14"/>
                    </a:cubicBezTo>
                    <a:close/>
                    <a:moveTo>
                      <a:pt x="6" y="1"/>
                    </a:moveTo>
                    <a:cubicBezTo>
                      <a:pt x="6" y="1"/>
                      <a:pt x="6" y="1"/>
                      <a:pt x="6" y="1"/>
                    </a:cubicBezTo>
                    <a:cubicBezTo>
                      <a:pt x="6" y="1"/>
                      <a:pt x="6" y="1"/>
                      <a:pt x="6" y="1"/>
                    </a:cubicBezTo>
                    <a:close/>
                    <a:moveTo>
                      <a:pt x="1" y="4"/>
                    </a:moveTo>
                    <a:cubicBezTo>
                      <a:pt x="2" y="2"/>
                      <a:pt x="4" y="1"/>
                      <a:pt x="6" y="1"/>
                    </a:cubicBezTo>
                    <a:cubicBezTo>
                      <a:pt x="6" y="1"/>
                      <a:pt x="6" y="1"/>
                      <a:pt x="6" y="1"/>
                    </a:cubicBezTo>
                    <a:cubicBezTo>
                      <a:pt x="1" y="4"/>
                      <a:pt x="1" y="4"/>
                      <a:pt x="1" y="4"/>
                    </a:cubicBezTo>
                    <a:close/>
                    <a:moveTo>
                      <a:pt x="0" y="9"/>
                    </a:moveTo>
                    <a:cubicBezTo>
                      <a:pt x="1" y="4"/>
                      <a:pt x="1" y="4"/>
                      <a:pt x="1" y="4"/>
                    </a:cubicBezTo>
                    <a:cubicBezTo>
                      <a:pt x="0" y="5"/>
                      <a:pt x="0" y="7"/>
                      <a:pt x="0" y="9"/>
                    </a:cubicBezTo>
                    <a:close/>
                    <a:moveTo>
                      <a:pt x="0" y="9"/>
                    </a:moveTo>
                    <a:cubicBezTo>
                      <a:pt x="0" y="9"/>
                      <a:pt x="0" y="9"/>
                      <a:pt x="0" y="9"/>
                    </a:cubicBezTo>
                    <a:cubicBezTo>
                      <a:pt x="0" y="9"/>
                      <a:pt x="0" y="9"/>
                      <a:pt x="0" y="9"/>
                    </a:cubicBezTo>
                    <a:close/>
                    <a:moveTo>
                      <a:pt x="0" y="9"/>
                    </a:moveTo>
                    <a:cubicBezTo>
                      <a:pt x="0" y="9"/>
                      <a:pt x="0" y="9"/>
                      <a:pt x="0" y="9"/>
                    </a:cubicBezTo>
                    <a:cubicBezTo>
                      <a:pt x="0" y="9"/>
                      <a:pt x="0" y="9"/>
                      <a:pt x="0" y="9"/>
                    </a:cubicBezTo>
                    <a:cubicBezTo>
                      <a:pt x="0" y="9"/>
                      <a:pt x="0" y="9"/>
                      <a:pt x="0" y="9"/>
                    </a:cubicBezTo>
                    <a:close/>
                    <a:moveTo>
                      <a:pt x="0" y="9"/>
                    </a:moveTo>
                    <a:cubicBezTo>
                      <a:pt x="0" y="9"/>
                      <a:pt x="0" y="9"/>
                      <a:pt x="0" y="9"/>
                    </a:cubicBezTo>
                    <a:cubicBezTo>
                      <a:pt x="0" y="9"/>
                      <a:pt x="0" y="9"/>
                      <a:pt x="0" y="9"/>
                    </a:cubicBezTo>
                    <a:close/>
                    <a:moveTo>
                      <a:pt x="0" y="9"/>
                    </a:moveTo>
                    <a:cubicBezTo>
                      <a:pt x="0" y="9"/>
                      <a:pt x="0" y="9"/>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13" name="Freeform 345"/>
              <p:cNvSpPr>
                <a:spLocks noEditPoints="1"/>
              </p:cNvSpPr>
              <p:nvPr/>
            </p:nvSpPr>
            <p:spPr bwMode="auto">
              <a:xfrm>
                <a:off x="10239388" y="1849443"/>
                <a:ext cx="52389" cy="49213"/>
              </a:xfrm>
              <a:custGeom>
                <a:avLst/>
                <a:gdLst>
                  <a:gd name="T0" fmla="*/ 13 w 23"/>
                  <a:gd name="T1" fmla="*/ 17 h 22"/>
                  <a:gd name="T2" fmla="*/ 16 w 23"/>
                  <a:gd name="T3" fmla="*/ 17 h 22"/>
                  <a:gd name="T4" fmla="*/ 11 w 23"/>
                  <a:gd name="T5" fmla="*/ 11 h 22"/>
                  <a:gd name="T6" fmla="*/ 11 w 23"/>
                  <a:gd name="T7" fmla="*/ 3 h 22"/>
                  <a:gd name="T8" fmla="*/ 22 w 23"/>
                  <a:gd name="T9" fmla="*/ 18 h 22"/>
                  <a:gd name="T10" fmla="*/ 23 w 23"/>
                  <a:gd name="T11" fmla="*/ 20 h 22"/>
                  <a:gd name="T12" fmla="*/ 20 w 23"/>
                  <a:gd name="T13" fmla="*/ 22 h 22"/>
                  <a:gd name="T14" fmla="*/ 12 w 23"/>
                  <a:gd name="T15" fmla="*/ 22 h 22"/>
                  <a:gd name="T16" fmla="*/ 12 w 23"/>
                  <a:gd name="T17" fmla="*/ 22 h 22"/>
                  <a:gd name="T18" fmla="*/ 11 w 23"/>
                  <a:gd name="T19" fmla="*/ 22 h 22"/>
                  <a:gd name="T20" fmla="*/ 11 w 23"/>
                  <a:gd name="T21" fmla="*/ 14 h 22"/>
                  <a:gd name="T22" fmla="*/ 13 w 23"/>
                  <a:gd name="T23" fmla="*/ 17 h 22"/>
                  <a:gd name="T24" fmla="*/ 11 w 23"/>
                  <a:gd name="T25" fmla="*/ 11 h 22"/>
                  <a:gd name="T26" fmla="*/ 7 w 23"/>
                  <a:gd name="T27" fmla="*/ 7 h 22"/>
                  <a:gd name="T28" fmla="*/ 7 w 23"/>
                  <a:gd name="T29" fmla="*/ 7 h 22"/>
                  <a:gd name="T30" fmla="*/ 6 w 23"/>
                  <a:gd name="T31" fmla="*/ 8 h 22"/>
                  <a:gd name="T32" fmla="*/ 11 w 23"/>
                  <a:gd name="T33" fmla="*/ 14 h 22"/>
                  <a:gd name="T34" fmla="*/ 11 w 23"/>
                  <a:gd name="T35" fmla="*/ 22 h 22"/>
                  <a:gd name="T36" fmla="*/ 10 w 23"/>
                  <a:gd name="T37" fmla="*/ 21 h 22"/>
                  <a:gd name="T38" fmla="*/ 0 w 23"/>
                  <a:gd name="T39" fmla="*/ 8 h 22"/>
                  <a:gd name="T40" fmla="*/ 0 w 23"/>
                  <a:gd name="T41" fmla="*/ 7 h 22"/>
                  <a:gd name="T42" fmla="*/ 2 w 23"/>
                  <a:gd name="T43" fmla="*/ 4 h 22"/>
                  <a:gd name="T44" fmla="*/ 4 w 23"/>
                  <a:gd name="T45" fmla="*/ 3 h 22"/>
                  <a:gd name="T46" fmla="*/ 5 w 23"/>
                  <a:gd name="T47" fmla="*/ 2 h 22"/>
                  <a:gd name="T48" fmla="*/ 5 w 23"/>
                  <a:gd name="T49" fmla="*/ 2 h 22"/>
                  <a:gd name="T50" fmla="*/ 6 w 23"/>
                  <a:gd name="T51" fmla="*/ 1 h 22"/>
                  <a:gd name="T52" fmla="*/ 9 w 23"/>
                  <a:gd name="T53" fmla="*/ 1 h 22"/>
                  <a:gd name="T54" fmla="*/ 11 w 23"/>
                  <a:gd name="T55" fmla="*/ 3 h 22"/>
                  <a:gd name="T56" fmla="*/ 11 w 23"/>
                  <a:gd name="T5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2">
                    <a:moveTo>
                      <a:pt x="13" y="17"/>
                    </a:moveTo>
                    <a:cubicBezTo>
                      <a:pt x="16" y="17"/>
                      <a:pt x="16" y="17"/>
                      <a:pt x="16" y="17"/>
                    </a:cubicBezTo>
                    <a:cubicBezTo>
                      <a:pt x="11" y="11"/>
                      <a:pt x="11" y="11"/>
                      <a:pt x="11" y="11"/>
                    </a:cubicBezTo>
                    <a:cubicBezTo>
                      <a:pt x="11" y="3"/>
                      <a:pt x="11" y="3"/>
                      <a:pt x="11" y="3"/>
                    </a:cubicBezTo>
                    <a:cubicBezTo>
                      <a:pt x="22" y="18"/>
                      <a:pt x="22" y="18"/>
                      <a:pt x="22" y="18"/>
                    </a:cubicBezTo>
                    <a:cubicBezTo>
                      <a:pt x="23" y="18"/>
                      <a:pt x="23" y="19"/>
                      <a:pt x="23" y="20"/>
                    </a:cubicBezTo>
                    <a:cubicBezTo>
                      <a:pt x="23" y="21"/>
                      <a:pt x="22" y="22"/>
                      <a:pt x="20" y="22"/>
                    </a:cubicBezTo>
                    <a:cubicBezTo>
                      <a:pt x="12" y="22"/>
                      <a:pt x="12" y="22"/>
                      <a:pt x="12" y="22"/>
                    </a:cubicBezTo>
                    <a:cubicBezTo>
                      <a:pt x="12" y="22"/>
                      <a:pt x="12" y="22"/>
                      <a:pt x="12" y="22"/>
                    </a:cubicBezTo>
                    <a:cubicBezTo>
                      <a:pt x="12" y="22"/>
                      <a:pt x="11" y="22"/>
                      <a:pt x="11" y="22"/>
                    </a:cubicBezTo>
                    <a:cubicBezTo>
                      <a:pt x="11" y="14"/>
                      <a:pt x="11" y="14"/>
                      <a:pt x="11" y="14"/>
                    </a:cubicBezTo>
                    <a:lnTo>
                      <a:pt x="13" y="17"/>
                    </a:lnTo>
                    <a:close/>
                    <a:moveTo>
                      <a:pt x="11" y="11"/>
                    </a:moveTo>
                    <a:cubicBezTo>
                      <a:pt x="7" y="7"/>
                      <a:pt x="7" y="7"/>
                      <a:pt x="7" y="7"/>
                    </a:cubicBezTo>
                    <a:cubicBezTo>
                      <a:pt x="7" y="7"/>
                      <a:pt x="7" y="7"/>
                      <a:pt x="7" y="7"/>
                    </a:cubicBezTo>
                    <a:cubicBezTo>
                      <a:pt x="7" y="7"/>
                      <a:pt x="6" y="7"/>
                      <a:pt x="6" y="8"/>
                    </a:cubicBezTo>
                    <a:cubicBezTo>
                      <a:pt x="11" y="14"/>
                      <a:pt x="11" y="14"/>
                      <a:pt x="11" y="14"/>
                    </a:cubicBezTo>
                    <a:cubicBezTo>
                      <a:pt x="11" y="22"/>
                      <a:pt x="11" y="22"/>
                      <a:pt x="11" y="22"/>
                    </a:cubicBezTo>
                    <a:cubicBezTo>
                      <a:pt x="11" y="21"/>
                      <a:pt x="10" y="21"/>
                      <a:pt x="10" y="21"/>
                    </a:cubicBezTo>
                    <a:cubicBezTo>
                      <a:pt x="0" y="8"/>
                      <a:pt x="0" y="8"/>
                      <a:pt x="0" y="8"/>
                    </a:cubicBezTo>
                    <a:cubicBezTo>
                      <a:pt x="0" y="8"/>
                      <a:pt x="0" y="7"/>
                      <a:pt x="0" y="7"/>
                    </a:cubicBezTo>
                    <a:cubicBezTo>
                      <a:pt x="0" y="6"/>
                      <a:pt x="1" y="4"/>
                      <a:pt x="2" y="4"/>
                    </a:cubicBezTo>
                    <a:cubicBezTo>
                      <a:pt x="3" y="4"/>
                      <a:pt x="3" y="4"/>
                      <a:pt x="4" y="3"/>
                    </a:cubicBezTo>
                    <a:cubicBezTo>
                      <a:pt x="4" y="3"/>
                      <a:pt x="5" y="2"/>
                      <a:pt x="5" y="2"/>
                    </a:cubicBezTo>
                    <a:cubicBezTo>
                      <a:pt x="5" y="2"/>
                      <a:pt x="5" y="2"/>
                      <a:pt x="5" y="2"/>
                    </a:cubicBezTo>
                    <a:cubicBezTo>
                      <a:pt x="5" y="1"/>
                      <a:pt x="6" y="1"/>
                      <a:pt x="6" y="1"/>
                    </a:cubicBezTo>
                    <a:cubicBezTo>
                      <a:pt x="7" y="0"/>
                      <a:pt x="9" y="0"/>
                      <a:pt x="9" y="1"/>
                    </a:cubicBezTo>
                    <a:cubicBezTo>
                      <a:pt x="11" y="3"/>
                      <a:pt x="11" y="3"/>
                      <a:pt x="11" y="3"/>
                    </a:cubicBezTo>
                    <a:lnTo>
                      <a:pt x="1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14" name="Freeform 346"/>
              <p:cNvSpPr>
                <a:spLocks noEditPoints="1"/>
              </p:cNvSpPr>
              <p:nvPr/>
            </p:nvSpPr>
            <p:spPr bwMode="auto">
              <a:xfrm>
                <a:off x="10226687" y="1830397"/>
                <a:ext cx="31751" cy="34925"/>
              </a:xfrm>
              <a:custGeom>
                <a:avLst/>
                <a:gdLst>
                  <a:gd name="T0" fmla="*/ 7 w 14"/>
                  <a:gd name="T1" fmla="*/ 5 h 15"/>
                  <a:gd name="T2" fmla="*/ 7 w 14"/>
                  <a:gd name="T3" fmla="*/ 5 h 15"/>
                  <a:gd name="T4" fmla="*/ 7 w 14"/>
                  <a:gd name="T5" fmla="*/ 0 h 15"/>
                  <a:gd name="T6" fmla="*/ 9 w 14"/>
                  <a:gd name="T7" fmla="*/ 1 h 15"/>
                  <a:gd name="T8" fmla="*/ 13 w 14"/>
                  <a:gd name="T9" fmla="*/ 4 h 15"/>
                  <a:gd name="T10" fmla="*/ 14 w 14"/>
                  <a:gd name="T11" fmla="*/ 9 h 15"/>
                  <a:gd name="T12" fmla="*/ 14 w 14"/>
                  <a:gd name="T13" fmla="*/ 9 h 15"/>
                  <a:gd name="T14" fmla="*/ 14 w 14"/>
                  <a:gd name="T15" fmla="*/ 9 h 15"/>
                  <a:gd name="T16" fmla="*/ 14 w 14"/>
                  <a:gd name="T17" fmla="*/ 9 h 15"/>
                  <a:gd name="T18" fmla="*/ 12 w 14"/>
                  <a:gd name="T19" fmla="*/ 13 h 15"/>
                  <a:gd name="T20" fmla="*/ 7 w 14"/>
                  <a:gd name="T21" fmla="*/ 15 h 15"/>
                  <a:gd name="T22" fmla="*/ 7 w 14"/>
                  <a:gd name="T23" fmla="*/ 10 h 15"/>
                  <a:gd name="T24" fmla="*/ 7 w 14"/>
                  <a:gd name="T25" fmla="*/ 10 h 15"/>
                  <a:gd name="T26" fmla="*/ 9 w 14"/>
                  <a:gd name="T27" fmla="*/ 8 h 15"/>
                  <a:gd name="T28" fmla="*/ 9 w 14"/>
                  <a:gd name="T29" fmla="*/ 8 h 15"/>
                  <a:gd name="T30" fmla="*/ 9 w 14"/>
                  <a:gd name="T31" fmla="*/ 8 h 15"/>
                  <a:gd name="T32" fmla="*/ 9 w 14"/>
                  <a:gd name="T33" fmla="*/ 8 h 15"/>
                  <a:gd name="T34" fmla="*/ 8 w 14"/>
                  <a:gd name="T35" fmla="*/ 5 h 15"/>
                  <a:gd name="T36" fmla="*/ 6 w 14"/>
                  <a:gd name="T37" fmla="*/ 6 h 15"/>
                  <a:gd name="T38" fmla="*/ 5 w 14"/>
                  <a:gd name="T39" fmla="*/ 1 h 15"/>
                  <a:gd name="T40" fmla="*/ 7 w 14"/>
                  <a:gd name="T41" fmla="*/ 5 h 15"/>
                  <a:gd name="T42" fmla="*/ 5 w 14"/>
                  <a:gd name="T43" fmla="*/ 9 h 15"/>
                  <a:gd name="T44" fmla="*/ 6 w 14"/>
                  <a:gd name="T45" fmla="*/ 10 h 15"/>
                  <a:gd name="T46" fmla="*/ 7 w 14"/>
                  <a:gd name="T47" fmla="*/ 10 h 15"/>
                  <a:gd name="T48" fmla="*/ 7 w 14"/>
                  <a:gd name="T49" fmla="*/ 10 h 15"/>
                  <a:gd name="T50" fmla="*/ 7 w 14"/>
                  <a:gd name="T51" fmla="*/ 15 h 15"/>
                  <a:gd name="T52" fmla="*/ 7 w 14"/>
                  <a:gd name="T53" fmla="*/ 15 h 15"/>
                  <a:gd name="T54" fmla="*/ 7 w 14"/>
                  <a:gd name="T55" fmla="*/ 15 h 15"/>
                  <a:gd name="T56" fmla="*/ 6 w 14"/>
                  <a:gd name="T57" fmla="*/ 15 h 15"/>
                  <a:gd name="T58" fmla="*/ 6 w 14"/>
                  <a:gd name="T59" fmla="*/ 15 h 15"/>
                  <a:gd name="T60" fmla="*/ 6 w 14"/>
                  <a:gd name="T61" fmla="*/ 15 h 15"/>
                  <a:gd name="T62" fmla="*/ 5 w 14"/>
                  <a:gd name="T63" fmla="*/ 14 h 15"/>
                  <a:gd name="T64" fmla="*/ 5 w 14"/>
                  <a:gd name="T65" fmla="*/ 7 h 15"/>
                  <a:gd name="T66" fmla="*/ 5 w 14"/>
                  <a:gd name="T67" fmla="*/ 1 h 15"/>
                  <a:gd name="T68" fmla="*/ 5 w 14"/>
                  <a:gd name="T69" fmla="*/ 1 h 15"/>
                  <a:gd name="T70" fmla="*/ 5 w 14"/>
                  <a:gd name="T71" fmla="*/ 14 h 15"/>
                  <a:gd name="T72" fmla="*/ 5 w 14"/>
                  <a:gd name="T73" fmla="*/ 7 h 15"/>
                  <a:gd name="T74" fmla="*/ 5 w 14"/>
                  <a:gd name="T75" fmla="*/ 7 h 15"/>
                  <a:gd name="T76" fmla="*/ 5 w 14"/>
                  <a:gd name="T77" fmla="*/ 8 h 15"/>
                  <a:gd name="T78" fmla="*/ 5 w 14"/>
                  <a:gd name="T79" fmla="*/ 8 h 15"/>
                  <a:gd name="T80" fmla="*/ 2 w 14"/>
                  <a:gd name="T81" fmla="*/ 12 h 15"/>
                  <a:gd name="T82" fmla="*/ 0 w 14"/>
                  <a:gd name="T83" fmla="*/ 8 h 15"/>
                  <a:gd name="T84" fmla="*/ 0 w 14"/>
                  <a:gd name="T85" fmla="*/ 7 h 15"/>
                  <a:gd name="T86" fmla="*/ 0 w 14"/>
                  <a:gd name="T87" fmla="*/ 7 h 15"/>
                  <a:gd name="T88" fmla="*/ 0 w 14"/>
                  <a:gd name="T89" fmla="*/ 6 h 15"/>
                  <a:gd name="T90" fmla="*/ 0 w 14"/>
                  <a:gd name="T91" fmla="*/ 6 h 15"/>
                  <a:gd name="T92" fmla="*/ 0 w 14"/>
                  <a:gd name="T93" fmla="*/ 6 h 15"/>
                  <a:gd name="T94" fmla="*/ 5 w 14"/>
                  <a:gd name="T95" fmla="*/ 1 h 15"/>
                  <a:gd name="T96" fmla="*/ 0 w 14"/>
                  <a:gd name="T97" fmla="*/ 7 h 15"/>
                  <a:gd name="T98" fmla="*/ 0 w 14"/>
                  <a:gd name="T99" fmla="*/ 7 h 15"/>
                  <a:gd name="T100" fmla="*/ 0 w 14"/>
                  <a:gd name="T10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15">
                    <a:moveTo>
                      <a:pt x="8" y="5"/>
                    </a:moveTo>
                    <a:cubicBezTo>
                      <a:pt x="7" y="5"/>
                      <a:pt x="7" y="5"/>
                      <a:pt x="7" y="5"/>
                    </a:cubicBezTo>
                    <a:cubicBezTo>
                      <a:pt x="7" y="5"/>
                      <a:pt x="7" y="5"/>
                      <a:pt x="7" y="5"/>
                    </a:cubicBezTo>
                    <a:cubicBezTo>
                      <a:pt x="7" y="5"/>
                      <a:pt x="7" y="5"/>
                      <a:pt x="7" y="5"/>
                    </a:cubicBezTo>
                    <a:cubicBezTo>
                      <a:pt x="7" y="0"/>
                      <a:pt x="7" y="0"/>
                      <a:pt x="7" y="0"/>
                    </a:cubicBezTo>
                    <a:cubicBezTo>
                      <a:pt x="7" y="0"/>
                      <a:pt x="7" y="0"/>
                      <a:pt x="7" y="0"/>
                    </a:cubicBezTo>
                    <a:cubicBezTo>
                      <a:pt x="7" y="0"/>
                      <a:pt x="8" y="0"/>
                      <a:pt x="8" y="0"/>
                    </a:cubicBezTo>
                    <a:cubicBezTo>
                      <a:pt x="8" y="1"/>
                      <a:pt x="8" y="1"/>
                      <a:pt x="9" y="1"/>
                    </a:cubicBezTo>
                    <a:cubicBezTo>
                      <a:pt x="9" y="1"/>
                      <a:pt x="9" y="1"/>
                      <a:pt x="9" y="1"/>
                    </a:cubicBezTo>
                    <a:cubicBezTo>
                      <a:pt x="11" y="1"/>
                      <a:pt x="12" y="2"/>
                      <a:pt x="13" y="4"/>
                    </a:cubicBezTo>
                    <a:cubicBezTo>
                      <a:pt x="14" y="5"/>
                      <a:pt x="14" y="7"/>
                      <a:pt x="14" y="9"/>
                    </a:cubicBezTo>
                    <a:cubicBezTo>
                      <a:pt x="14" y="9"/>
                      <a:pt x="14" y="9"/>
                      <a:pt x="14" y="9"/>
                    </a:cubicBezTo>
                    <a:cubicBezTo>
                      <a:pt x="14" y="9"/>
                      <a:pt x="14" y="9"/>
                      <a:pt x="14" y="9"/>
                    </a:cubicBezTo>
                    <a:cubicBezTo>
                      <a:pt x="14" y="9"/>
                      <a:pt x="14" y="9"/>
                      <a:pt x="14" y="9"/>
                    </a:cubicBezTo>
                    <a:cubicBezTo>
                      <a:pt x="14" y="9"/>
                      <a:pt x="14" y="9"/>
                      <a:pt x="14" y="9"/>
                    </a:cubicBezTo>
                    <a:cubicBezTo>
                      <a:pt x="14" y="9"/>
                      <a:pt x="14" y="9"/>
                      <a:pt x="14" y="9"/>
                    </a:cubicBezTo>
                    <a:cubicBezTo>
                      <a:pt x="14" y="9"/>
                      <a:pt x="14" y="9"/>
                      <a:pt x="14" y="9"/>
                    </a:cubicBezTo>
                    <a:cubicBezTo>
                      <a:pt x="14" y="9"/>
                      <a:pt x="14" y="9"/>
                      <a:pt x="14" y="9"/>
                    </a:cubicBezTo>
                    <a:cubicBezTo>
                      <a:pt x="14" y="9"/>
                      <a:pt x="14" y="9"/>
                      <a:pt x="14" y="9"/>
                    </a:cubicBezTo>
                    <a:cubicBezTo>
                      <a:pt x="14" y="11"/>
                      <a:pt x="13" y="12"/>
                      <a:pt x="12" y="13"/>
                    </a:cubicBezTo>
                    <a:cubicBezTo>
                      <a:pt x="10" y="14"/>
                      <a:pt x="9" y="15"/>
                      <a:pt x="7" y="15"/>
                    </a:cubicBezTo>
                    <a:cubicBezTo>
                      <a:pt x="7" y="15"/>
                      <a:pt x="7" y="15"/>
                      <a:pt x="7" y="15"/>
                    </a:cubicBezTo>
                    <a:cubicBezTo>
                      <a:pt x="7" y="15"/>
                      <a:pt x="7" y="15"/>
                      <a:pt x="7" y="15"/>
                    </a:cubicBezTo>
                    <a:cubicBezTo>
                      <a:pt x="7" y="10"/>
                      <a:pt x="7" y="10"/>
                      <a:pt x="7" y="10"/>
                    </a:cubicBezTo>
                    <a:cubicBezTo>
                      <a:pt x="7" y="10"/>
                      <a:pt x="7" y="10"/>
                      <a:pt x="7" y="10"/>
                    </a:cubicBezTo>
                    <a:cubicBezTo>
                      <a:pt x="7" y="10"/>
                      <a:pt x="7" y="10"/>
                      <a:pt x="7" y="10"/>
                    </a:cubicBezTo>
                    <a:cubicBezTo>
                      <a:pt x="8" y="10"/>
                      <a:pt x="8" y="10"/>
                      <a:pt x="9" y="9"/>
                    </a:cubicBezTo>
                    <a:cubicBezTo>
                      <a:pt x="9" y="9"/>
                      <a:pt x="9" y="9"/>
                      <a:pt x="9" y="8"/>
                    </a:cubicBezTo>
                    <a:cubicBezTo>
                      <a:pt x="9" y="8"/>
                      <a:pt x="9" y="8"/>
                      <a:pt x="9" y="8"/>
                    </a:cubicBezTo>
                    <a:cubicBezTo>
                      <a:pt x="9" y="8"/>
                      <a:pt x="9" y="8"/>
                      <a:pt x="9" y="8"/>
                    </a:cubicBezTo>
                    <a:cubicBezTo>
                      <a:pt x="9" y="8"/>
                      <a:pt x="9" y="8"/>
                      <a:pt x="9" y="8"/>
                    </a:cubicBezTo>
                    <a:cubicBezTo>
                      <a:pt x="9" y="8"/>
                      <a:pt x="9" y="8"/>
                      <a:pt x="9" y="8"/>
                    </a:cubicBezTo>
                    <a:cubicBezTo>
                      <a:pt x="9" y="8"/>
                      <a:pt x="9" y="8"/>
                      <a:pt x="9" y="8"/>
                    </a:cubicBezTo>
                    <a:cubicBezTo>
                      <a:pt x="9" y="8"/>
                      <a:pt x="9" y="8"/>
                      <a:pt x="9" y="8"/>
                    </a:cubicBezTo>
                    <a:cubicBezTo>
                      <a:pt x="10" y="7"/>
                      <a:pt x="9" y="7"/>
                      <a:pt x="9" y="6"/>
                    </a:cubicBezTo>
                    <a:cubicBezTo>
                      <a:pt x="9" y="6"/>
                      <a:pt x="8" y="5"/>
                      <a:pt x="8" y="5"/>
                    </a:cubicBezTo>
                    <a:close/>
                    <a:moveTo>
                      <a:pt x="7" y="5"/>
                    </a:moveTo>
                    <a:cubicBezTo>
                      <a:pt x="7" y="5"/>
                      <a:pt x="6" y="5"/>
                      <a:pt x="6" y="6"/>
                    </a:cubicBezTo>
                    <a:cubicBezTo>
                      <a:pt x="5" y="6"/>
                      <a:pt x="5" y="7"/>
                      <a:pt x="5" y="7"/>
                    </a:cubicBezTo>
                    <a:cubicBezTo>
                      <a:pt x="5" y="1"/>
                      <a:pt x="5" y="1"/>
                      <a:pt x="5" y="1"/>
                    </a:cubicBezTo>
                    <a:cubicBezTo>
                      <a:pt x="6" y="1"/>
                      <a:pt x="6" y="0"/>
                      <a:pt x="7" y="0"/>
                    </a:cubicBezTo>
                    <a:cubicBezTo>
                      <a:pt x="7" y="5"/>
                      <a:pt x="7" y="5"/>
                      <a:pt x="7" y="5"/>
                    </a:cubicBezTo>
                    <a:close/>
                    <a:moveTo>
                      <a:pt x="5" y="8"/>
                    </a:moveTo>
                    <a:cubicBezTo>
                      <a:pt x="5" y="9"/>
                      <a:pt x="5" y="9"/>
                      <a:pt x="5" y="9"/>
                    </a:cubicBezTo>
                    <a:cubicBezTo>
                      <a:pt x="5" y="9"/>
                      <a:pt x="5" y="9"/>
                      <a:pt x="5" y="9"/>
                    </a:cubicBezTo>
                    <a:cubicBezTo>
                      <a:pt x="6" y="10"/>
                      <a:pt x="6" y="10"/>
                      <a:pt x="6"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5" y="15"/>
                      <a:pt x="5" y="15"/>
                      <a:pt x="5" y="15"/>
                    </a:cubicBezTo>
                    <a:cubicBezTo>
                      <a:pt x="5" y="15"/>
                      <a:pt x="5" y="14"/>
                      <a:pt x="5" y="14"/>
                    </a:cubicBezTo>
                    <a:cubicBezTo>
                      <a:pt x="5" y="8"/>
                      <a:pt x="5" y="8"/>
                      <a:pt x="5" y="8"/>
                    </a:cubicBezTo>
                    <a:close/>
                    <a:moveTo>
                      <a:pt x="5" y="7"/>
                    </a:moveTo>
                    <a:cubicBezTo>
                      <a:pt x="5" y="7"/>
                      <a:pt x="5" y="7"/>
                      <a:pt x="5" y="7"/>
                    </a:cubicBezTo>
                    <a:close/>
                    <a:moveTo>
                      <a:pt x="5" y="1"/>
                    </a:moveTo>
                    <a:cubicBezTo>
                      <a:pt x="5" y="7"/>
                      <a:pt x="5" y="7"/>
                      <a:pt x="5" y="7"/>
                    </a:cubicBezTo>
                    <a:cubicBezTo>
                      <a:pt x="5" y="1"/>
                      <a:pt x="5" y="1"/>
                      <a:pt x="5" y="1"/>
                    </a:cubicBezTo>
                    <a:close/>
                    <a:moveTo>
                      <a:pt x="5" y="8"/>
                    </a:moveTo>
                    <a:cubicBezTo>
                      <a:pt x="5" y="14"/>
                      <a:pt x="5" y="14"/>
                      <a:pt x="5" y="14"/>
                    </a:cubicBezTo>
                    <a:lnTo>
                      <a:pt x="5" y="8"/>
                    </a:lnTo>
                    <a:close/>
                    <a:moveTo>
                      <a:pt x="5" y="7"/>
                    </a:moveTo>
                    <a:cubicBezTo>
                      <a:pt x="5" y="7"/>
                      <a:pt x="5" y="7"/>
                      <a:pt x="5" y="7"/>
                    </a:cubicBezTo>
                    <a:cubicBezTo>
                      <a:pt x="5" y="7"/>
                      <a:pt x="5" y="7"/>
                      <a:pt x="5" y="7"/>
                    </a:cubicBezTo>
                    <a:cubicBezTo>
                      <a:pt x="5" y="8"/>
                      <a:pt x="5" y="8"/>
                      <a:pt x="5" y="8"/>
                    </a:cubicBezTo>
                    <a:cubicBezTo>
                      <a:pt x="5" y="8"/>
                      <a:pt x="5" y="8"/>
                      <a:pt x="5" y="8"/>
                    </a:cubicBezTo>
                    <a:cubicBezTo>
                      <a:pt x="5" y="8"/>
                      <a:pt x="5" y="8"/>
                      <a:pt x="5" y="8"/>
                    </a:cubicBezTo>
                    <a:cubicBezTo>
                      <a:pt x="5" y="8"/>
                      <a:pt x="5" y="8"/>
                      <a:pt x="5" y="8"/>
                    </a:cubicBezTo>
                    <a:cubicBezTo>
                      <a:pt x="5" y="14"/>
                      <a:pt x="5" y="14"/>
                      <a:pt x="5" y="14"/>
                    </a:cubicBezTo>
                    <a:cubicBezTo>
                      <a:pt x="4" y="14"/>
                      <a:pt x="2" y="13"/>
                      <a:pt x="2" y="12"/>
                    </a:cubicBezTo>
                    <a:cubicBezTo>
                      <a:pt x="2" y="12"/>
                      <a:pt x="2" y="12"/>
                      <a:pt x="1" y="12"/>
                    </a:cubicBezTo>
                    <a:cubicBezTo>
                      <a:pt x="0" y="11"/>
                      <a:pt x="0" y="9"/>
                      <a:pt x="0" y="8"/>
                    </a:cubicBezTo>
                    <a:cubicBezTo>
                      <a:pt x="0" y="8"/>
                      <a:pt x="0" y="8"/>
                      <a:pt x="0" y="8"/>
                    </a:cubicBezTo>
                    <a:cubicBezTo>
                      <a:pt x="0" y="7"/>
                      <a:pt x="0" y="7"/>
                      <a:pt x="0" y="7"/>
                    </a:cubicBezTo>
                    <a:cubicBezTo>
                      <a:pt x="0" y="7"/>
                      <a:pt x="0" y="7"/>
                      <a:pt x="0" y="7"/>
                    </a:cubicBezTo>
                    <a:cubicBezTo>
                      <a:pt x="0" y="7"/>
                      <a:pt x="0" y="7"/>
                      <a:pt x="0" y="7"/>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4"/>
                      <a:pt x="1" y="3"/>
                      <a:pt x="3" y="2"/>
                    </a:cubicBezTo>
                    <a:cubicBezTo>
                      <a:pt x="3" y="1"/>
                      <a:pt x="4" y="1"/>
                      <a:pt x="5" y="1"/>
                    </a:cubicBezTo>
                    <a:cubicBezTo>
                      <a:pt x="5" y="7"/>
                      <a:pt x="5" y="7"/>
                      <a:pt x="5" y="7"/>
                    </a:cubicBezTo>
                    <a:close/>
                    <a:moveTo>
                      <a:pt x="0" y="7"/>
                    </a:moveTo>
                    <a:cubicBezTo>
                      <a:pt x="0" y="7"/>
                      <a:pt x="0" y="7"/>
                      <a:pt x="0" y="7"/>
                    </a:cubicBezTo>
                    <a:cubicBezTo>
                      <a:pt x="0" y="7"/>
                      <a:pt x="0" y="7"/>
                      <a:pt x="0" y="7"/>
                    </a:cubicBezTo>
                    <a:close/>
                    <a:moveTo>
                      <a:pt x="0" y="8"/>
                    </a:move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15" name="Freeform 347"/>
              <p:cNvSpPr>
                <a:spLocks noEditPoints="1"/>
              </p:cNvSpPr>
              <p:nvPr/>
            </p:nvSpPr>
            <p:spPr bwMode="auto">
              <a:xfrm>
                <a:off x="10147300" y="1892299"/>
                <a:ext cx="161925" cy="85725"/>
              </a:xfrm>
              <a:custGeom>
                <a:avLst/>
                <a:gdLst>
                  <a:gd name="T0" fmla="*/ 36 w 72"/>
                  <a:gd name="T1" fmla="*/ 34 h 38"/>
                  <a:gd name="T2" fmla="*/ 59 w 72"/>
                  <a:gd name="T3" fmla="*/ 34 h 38"/>
                  <a:gd name="T4" fmla="*/ 67 w 72"/>
                  <a:gd name="T5" fmla="*/ 5 h 38"/>
                  <a:gd name="T6" fmla="*/ 63 w 72"/>
                  <a:gd name="T7" fmla="*/ 5 h 38"/>
                  <a:gd name="T8" fmla="*/ 55 w 72"/>
                  <a:gd name="T9" fmla="*/ 5 h 38"/>
                  <a:gd name="T10" fmla="*/ 36 w 72"/>
                  <a:gd name="T11" fmla="*/ 5 h 38"/>
                  <a:gd name="T12" fmla="*/ 36 w 72"/>
                  <a:gd name="T13" fmla="*/ 0 h 38"/>
                  <a:gd name="T14" fmla="*/ 55 w 72"/>
                  <a:gd name="T15" fmla="*/ 0 h 38"/>
                  <a:gd name="T16" fmla="*/ 63 w 72"/>
                  <a:gd name="T17" fmla="*/ 0 h 38"/>
                  <a:gd name="T18" fmla="*/ 70 w 72"/>
                  <a:gd name="T19" fmla="*/ 0 h 38"/>
                  <a:gd name="T20" fmla="*/ 70 w 72"/>
                  <a:gd name="T21" fmla="*/ 0 h 38"/>
                  <a:gd name="T22" fmla="*/ 70 w 72"/>
                  <a:gd name="T23" fmla="*/ 0 h 38"/>
                  <a:gd name="T24" fmla="*/ 72 w 72"/>
                  <a:gd name="T25" fmla="*/ 3 h 38"/>
                  <a:gd name="T26" fmla="*/ 63 w 72"/>
                  <a:gd name="T27" fmla="*/ 37 h 38"/>
                  <a:gd name="T28" fmla="*/ 61 w 72"/>
                  <a:gd name="T29" fmla="*/ 38 h 38"/>
                  <a:gd name="T30" fmla="*/ 36 w 72"/>
                  <a:gd name="T31" fmla="*/ 38 h 38"/>
                  <a:gd name="T32" fmla="*/ 36 w 72"/>
                  <a:gd name="T33" fmla="*/ 34 h 38"/>
                  <a:gd name="T34" fmla="*/ 6 w 72"/>
                  <a:gd name="T35" fmla="*/ 5 h 38"/>
                  <a:gd name="T36" fmla="*/ 13 w 72"/>
                  <a:gd name="T37" fmla="*/ 34 h 38"/>
                  <a:gd name="T38" fmla="*/ 36 w 72"/>
                  <a:gd name="T39" fmla="*/ 34 h 38"/>
                  <a:gd name="T40" fmla="*/ 36 w 72"/>
                  <a:gd name="T41" fmla="*/ 38 h 38"/>
                  <a:gd name="T42" fmla="*/ 11 w 72"/>
                  <a:gd name="T43" fmla="*/ 38 h 38"/>
                  <a:gd name="T44" fmla="*/ 11 w 72"/>
                  <a:gd name="T45" fmla="*/ 38 h 38"/>
                  <a:gd name="T46" fmla="*/ 9 w 72"/>
                  <a:gd name="T47" fmla="*/ 37 h 38"/>
                  <a:gd name="T48" fmla="*/ 0 w 72"/>
                  <a:gd name="T49" fmla="*/ 3 h 38"/>
                  <a:gd name="T50" fmla="*/ 0 w 72"/>
                  <a:gd name="T51" fmla="*/ 3 h 38"/>
                  <a:gd name="T52" fmla="*/ 3 w 72"/>
                  <a:gd name="T53" fmla="*/ 0 h 38"/>
                  <a:gd name="T54" fmla="*/ 10 w 72"/>
                  <a:gd name="T55" fmla="*/ 0 h 38"/>
                  <a:gd name="T56" fmla="*/ 18 w 72"/>
                  <a:gd name="T57" fmla="*/ 0 h 38"/>
                  <a:gd name="T58" fmla="*/ 36 w 72"/>
                  <a:gd name="T59" fmla="*/ 0 h 38"/>
                  <a:gd name="T60" fmla="*/ 36 w 72"/>
                  <a:gd name="T61" fmla="*/ 5 h 38"/>
                  <a:gd name="T62" fmla="*/ 18 w 72"/>
                  <a:gd name="T63" fmla="*/ 5 h 38"/>
                  <a:gd name="T64" fmla="*/ 10 w 72"/>
                  <a:gd name="T65" fmla="*/ 5 h 38"/>
                  <a:gd name="T66" fmla="*/ 6 w 72"/>
                  <a:gd name="T67"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38">
                    <a:moveTo>
                      <a:pt x="36" y="34"/>
                    </a:moveTo>
                    <a:cubicBezTo>
                      <a:pt x="59" y="34"/>
                      <a:pt x="59" y="34"/>
                      <a:pt x="59" y="34"/>
                    </a:cubicBezTo>
                    <a:cubicBezTo>
                      <a:pt x="67" y="5"/>
                      <a:pt x="67" y="5"/>
                      <a:pt x="67" y="5"/>
                    </a:cubicBezTo>
                    <a:cubicBezTo>
                      <a:pt x="63" y="5"/>
                      <a:pt x="63" y="5"/>
                      <a:pt x="63" y="5"/>
                    </a:cubicBezTo>
                    <a:cubicBezTo>
                      <a:pt x="55" y="5"/>
                      <a:pt x="55" y="5"/>
                      <a:pt x="55" y="5"/>
                    </a:cubicBezTo>
                    <a:cubicBezTo>
                      <a:pt x="36" y="5"/>
                      <a:pt x="36" y="5"/>
                      <a:pt x="36" y="5"/>
                    </a:cubicBezTo>
                    <a:cubicBezTo>
                      <a:pt x="36" y="0"/>
                      <a:pt x="36" y="0"/>
                      <a:pt x="36" y="0"/>
                    </a:cubicBezTo>
                    <a:cubicBezTo>
                      <a:pt x="55" y="0"/>
                      <a:pt x="55" y="0"/>
                      <a:pt x="55" y="0"/>
                    </a:cubicBezTo>
                    <a:cubicBezTo>
                      <a:pt x="63" y="0"/>
                      <a:pt x="63" y="0"/>
                      <a:pt x="63" y="0"/>
                    </a:cubicBezTo>
                    <a:cubicBezTo>
                      <a:pt x="70" y="0"/>
                      <a:pt x="70" y="0"/>
                      <a:pt x="70" y="0"/>
                    </a:cubicBezTo>
                    <a:cubicBezTo>
                      <a:pt x="70" y="0"/>
                      <a:pt x="70" y="0"/>
                      <a:pt x="70" y="0"/>
                    </a:cubicBezTo>
                    <a:cubicBezTo>
                      <a:pt x="70" y="0"/>
                      <a:pt x="70" y="0"/>
                      <a:pt x="70" y="0"/>
                    </a:cubicBezTo>
                    <a:cubicBezTo>
                      <a:pt x="72" y="1"/>
                      <a:pt x="72" y="2"/>
                      <a:pt x="72" y="3"/>
                    </a:cubicBezTo>
                    <a:cubicBezTo>
                      <a:pt x="63" y="37"/>
                      <a:pt x="63" y="37"/>
                      <a:pt x="63" y="37"/>
                    </a:cubicBezTo>
                    <a:cubicBezTo>
                      <a:pt x="63" y="38"/>
                      <a:pt x="62" y="38"/>
                      <a:pt x="61" y="38"/>
                    </a:cubicBezTo>
                    <a:cubicBezTo>
                      <a:pt x="36" y="38"/>
                      <a:pt x="36" y="38"/>
                      <a:pt x="36" y="38"/>
                    </a:cubicBezTo>
                    <a:lnTo>
                      <a:pt x="36" y="34"/>
                    </a:lnTo>
                    <a:close/>
                    <a:moveTo>
                      <a:pt x="6" y="5"/>
                    </a:moveTo>
                    <a:cubicBezTo>
                      <a:pt x="13" y="34"/>
                      <a:pt x="13" y="34"/>
                      <a:pt x="13" y="34"/>
                    </a:cubicBezTo>
                    <a:cubicBezTo>
                      <a:pt x="36" y="34"/>
                      <a:pt x="36" y="34"/>
                      <a:pt x="36" y="34"/>
                    </a:cubicBezTo>
                    <a:cubicBezTo>
                      <a:pt x="36" y="38"/>
                      <a:pt x="36" y="38"/>
                      <a:pt x="36" y="38"/>
                    </a:cubicBezTo>
                    <a:cubicBezTo>
                      <a:pt x="11" y="38"/>
                      <a:pt x="11" y="38"/>
                      <a:pt x="11" y="38"/>
                    </a:cubicBezTo>
                    <a:cubicBezTo>
                      <a:pt x="11" y="38"/>
                      <a:pt x="11" y="38"/>
                      <a:pt x="11" y="38"/>
                    </a:cubicBezTo>
                    <a:cubicBezTo>
                      <a:pt x="10" y="38"/>
                      <a:pt x="9" y="38"/>
                      <a:pt x="9" y="37"/>
                    </a:cubicBezTo>
                    <a:cubicBezTo>
                      <a:pt x="0" y="3"/>
                      <a:pt x="0" y="3"/>
                      <a:pt x="0" y="3"/>
                    </a:cubicBezTo>
                    <a:cubicBezTo>
                      <a:pt x="0" y="3"/>
                      <a:pt x="0" y="3"/>
                      <a:pt x="0" y="3"/>
                    </a:cubicBezTo>
                    <a:cubicBezTo>
                      <a:pt x="0" y="1"/>
                      <a:pt x="1" y="0"/>
                      <a:pt x="3" y="0"/>
                    </a:cubicBezTo>
                    <a:cubicBezTo>
                      <a:pt x="10" y="0"/>
                      <a:pt x="10" y="0"/>
                      <a:pt x="10" y="0"/>
                    </a:cubicBezTo>
                    <a:cubicBezTo>
                      <a:pt x="18" y="0"/>
                      <a:pt x="18" y="0"/>
                      <a:pt x="18" y="0"/>
                    </a:cubicBezTo>
                    <a:cubicBezTo>
                      <a:pt x="36" y="0"/>
                      <a:pt x="36" y="0"/>
                      <a:pt x="36" y="0"/>
                    </a:cubicBezTo>
                    <a:cubicBezTo>
                      <a:pt x="36" y="5"/>
                      <a:pt x="36" y="5"/>
                      <a:pt x="36" y="5"/>
                    </a:cubicBezTo>
                    <a:cubicBezTo>
                      <a:pt x="18" y="5"/>
                      <a:pt x="18" y="5"/>
                      <a:pt x="18" y="5"/>
                    </a:cubicBezTo>
                    <a:cubicBezTo>
                      <a:pt x="10" y="5"/>
                      <a:pt x="10" y="5"/>
                      <a:pt x="10"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sp>
        <p:nvSpPr>
          <p:cNvPr id="368" name="文本框 367"/>
          <p:cNvSpPr txBox="1">
            <a:spLocks noChangeArrowheads="1"/>
          </p:cNvSpPr>
          <p:nvPr/>
        </p:nvSpPr>
        <p:spPr bwMode="auto">
          <a:xfrm>
            <a:off x="3828915" y="1951886"/>
            <a:ext cx="53677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defTabSz="685754" eaLnBrk="1" fontAlgn="auto" hangingPunct="1">
              <a:spcBef>
                <a:spcPts val="0"/>
              </a:spcBef>
              <a:spcAft>
                <a:spcPts val="0"/>
              </a:spcAft>
              <a:defRPr/>
            </a:pPr>
            <a:r>
              <a:rPr lang="zh-CN" altLang="en-US" sz="3600" b="1" dirty="0" smtClean="0">
                <a:solidFill>
                  <a:schemeClr val="bg1"/>
                </a:solidFill>
                <a:effectLst>
                  <a:outerShdw blurRad="38100" dist="38100" dir="2700000" algn="tl">
                    <a:srgbClr val="000000">
                      <a:alpha val="43137"/>
                    </a:srgbClr>
                  </a:outerShdw>
                </a:effectLst>
                <a:latin typeface="+mn-ea"/>
                <a:ea typeface="+mn-ea"/>
              </a:rPr>
              <a:t>基于</a:t>
            </a:r>
            <a:r>
              <a:rPr lang="en-US" altLang="zh-CN" sz="3600" b="1" dirty="0" smtClean="0">
                <a:solidFill>
                  <a:schemeClr val="bg1"/>
                </a:solidFill>
                <a:effectLst>
                  <a:outerShdw blurRad="38100" dist="38100" dir="2700000" algn="tl">
                    <a:srgbClr val="000000">
                      <a:alpha val="43137"/>
                    </a:srgbClr>
                  </a:outerShdw>
                </a:effectLst>
                <a:latin typeface="+mn-ea"/>
                <a:ea typeface="+mn-ea"/>
              </a:rPr>
              <a:t>J2EE</a:t>
            </a:r>
            <a:r>
              <a:rPr lang="zh-CN" altLang="en-US" sz="3600" b="1" dirty="0" smtClean="0">
                <a:solidFill>
                  <a:schemeClr val="bg1"/>
                </a:solidFill>
                <a:effectLst>
                  <a:outerShdw blurRad="38100" dist="38100" dir="2700000" algn="tl">
                    <a:srgbClr val="000000">
                      <a:alpha val="43137"/>
                    </a:srgbClr>
                  </a:outerShdw>
                </a:effectLst>
                <a:latin typeface="+mn-ea"/>
                <a:ea typeface="+mn-ea"/>
              </a:rPr>
              <a:t>网上营业厅系统</a:t>
            </a:r>
            <a:endParaRPr lang="zh-CN" altLang="en-US" sz="3600" b="1" dirty="0">
              <a:solidFill>
                <a:schemeClr val="bg1"/>
              </a:solidFill>
              <a:effectLst>
                <a:outerShdw blurRad="38100" dist="38100" dir="2700000" algn="tl">
                  <a:srgbClr val="000000">
                    <a:alpha val="43137"/>
                  </a:srgbClr>
                </a:outerShdw>
              </a:effectLst>
              <a:latin typeface="+mn-ea"/>
              <a:ea typeface="+mn-ea"/>
            </a:endParaRPr>
          </a:p>
        </p:txBody>
      </p:sp>
      <p:sp>
        <p:nvSpPr>
          <p:cNvPr id="369" name="KSO_Shape"/>
          <p:cNvSpPr>
            <a:spLocks noChangeArrowheads="1"/>
          </p:cNvSpPr>
          <p:nvPr/>
        </p:nvSpPr>
        <p:spPr bwMode="auto">
          <a:xfrm>
            <a:off x="6988886" y="363229"/>
            <a:ext cx="1709994" cy="930584"/>
          </a:xfrm>
          <a:custGeom>
            <a:avLst/>
            <a:gdLst>
              <a:gd name="T0" fmla="*/ 3046 w 3931"/>
              <a:gd name="T1" fmla="*/ 1287 h 2392"/>
              <a:gd name="T2" fmla="*/ 2027 w 3931"/>
              <a:gd name="T3" fmla="*/ 850 h 2392"/>
              <a:gd name="T4" fmla="*/ 880 w 3931"/>
              <a:gd name="T5" fmla="*/ 1287 h 2392"/>
              <a:gd name="T6" fmla="*/ 560 w 3931"/>
              <a:gd name="T7" fmla="*/ 1154 h 2392"/>
              <a:gd name="T8" fmla="*/ 560 w 3931"/>
              <a:gd name="T9" fmla="*/ 1546 h 2392"/>
              <a:gd name="T10" fmla="*/ 647 w 3931"/>
              <a:gd name="T11" fmla="*/ 1666 h 2392"/>
              <a:gd name="T12" fmla="*/ 558 w 3931"/>
              <a:gd name="T13" fmla="*/ 1786 h 2392"/>
              <a:gd name="T14" fmla="*/ 653 w 3931"/>
              <a:gd name="T15" fmla="*/ 2208 h 2392"/>
              <a:gd name="T16" fmla="*/ 373 w 3931"/>
              <a:gd name="T17" fmla="*/ 2208 h 2392"/>
              <a:gd name="T18" fmla="*/ 469 w 3931"/>
              <a:gd name="T19" fmla="*/ 1784 h 2392"/>
              <a:gd name="T20" fmla="*/ 391 w 3931"/>
              <a:gd name="T21" fmla="*/ 1666 h 2392"/>
              <a:gd name="T22" fmla="*/ 466 w 3931"/>
              <a:gd name="T23" fmla="*/ 1549 h 2392"/>
              <a:gd name="T24" fmla="*/ 466 w 3931"/>
              <a:gd name="T25" fmla="*/ 1115 h 2392"/>
              <a:gd name="T26" fmla="*/ 0 w 3931"/>
              <a:gd name="T27" fmla="*/ 920 h 2392"/>
              <a:gd name="T28" fmla="*/ 2050 w 3931"/>
              <a:gd name="T29" fmla="*/ 0 h 2392"/>
              <a:gd name="T30" fmla="*/ 3931 w 3931"/>
              <a:gd name="T31" fmla="*/ 932 h 2392"/>
              <a:gd name="T32" fmla="*/ 3046 w 3931"/>
              <a:gd name="T33" fmla="*/ 1287 h 2392"/>
              <a:gd name="T34" fmla="*/ 2004 w 3931"/>
              <a:gd name="T35" fmla="*/ 1072 h 2392"/>
              <a:gd name="T36" fmla="*/ 2929 w 3931"/>
              <a:gd name="T37" fmla="*/ 1386 h 2392"/>
              <a:gd name="T38" fmla="*/ 2929 w 3931"/>
              <a:gd name="T39" fmla="*/ 2147 h 2392"/>
              <a:gd name="T40" fmla="*/ 1957 w 3931"/>
              <a:gd name="T41" fmla="*/ 2392 h 2392"/>
              <a:gd name="T42" fmla="*/ 1099 w 3931"/>
              <a:gd name="T43" fmla="*/ 2147 h 2392"/>
              <a:gd name="T44" fmla="*/ 1099 w 3931"/>
              <a:gd name="T45" fmla="*/ 1386 h 2392"/>
              <a:gd name="T46" fmla="*/ 2004 w 3931"/>
              <a:gd name="T47" fmla="*/ 1072 h 2392"/>
              <a:gd name="T48" fmla="*/ 1992 w 3931"/>
              <a:gd name="T49" fmla="*/ 2252 h 2392"/>
              <a:gd name="T50" fmla="*/ 2738 w 3931"/>
              <a:gd name="T51" fmla="*/ 2066 h 2392"/>
              <a:gd name="T52" fmla="*/ 1992 w 3931"/>
              <a:gd name="T53" fmla="*/ 1879 h 2392"/>
              <a:gd name="T54" fmla="*/ 1247 w 3931"/>
              <a:gd name="T55" fmla="*/ 2066 h 2392"/>
              <a:gd name="T56" fmla="*/ 1992 w 3931"/>
              <a:gd name="T57" fmla="*/ 2252 h 2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solidFill>
              <a:schemeClr val="accent3"/>
            </a:solidFill>
          </a:ln>
        </p:spPr>
        <p:txBody>
          <a:bodyPr anchor="ctr" anchorCtr="1"/>
          <a:lstStyle/>
          <a:p>
            <a:pPr eaLnBrk="0" hangingPunct="0"/>
            <a:endParaRPr lang="zh-CN" altLang="en-US">
              <a:ea typeface="宋体" panose="02010600030101010101" pitchFamily="2" charset="-122"/>
            </a:endParaRPr>
          </a:p>
        </p:txBody>
      </p:sp>
      <p:sp>
        <p:nvSpPr>
          <p:cNvPr id="370" name="文本框 369"/>
          <p:cNvSpPr txBox="1">
            <a:spLocks noChangeArrowheads="1"/>
          </p:cNvSpPr>
          <p:nvPr/>
        </p:nvSpPr>
        <p:spPr bwMode="auto">
          <a:xfrm>
            <a:off x="5086749" y="1564784"/>
            <a:ext cx="27416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600" dirty="0" smtClean="0">
                <a:solidFill>
                  <a:schemeClr val="bg1"/>
                </a:solidFill>
                <a:latin typeface="华文细黑" panose="02010600040101010101" pitchFamily="2" charset="-122"/>
                <a:ea typeface="华文细黑" panose="02010600040101010101" pitchFamily="2" charset="-122"/>
              </a:rPr>
              <a:t>Online  -Business  -Hall</a:t>
            </a:r>
            <a:endParaRPr lang="zh-CN" altLang="en-US" sz="1600" dirty="0">
              <a:solidFill>
                <a:schemeClr val="bg1"/>
              </a:solidFill>
              <a:latin typeface="华文细黑" panose="02010600040101010101" pitchFamily="2" charset="-122"/>
              <a:ea typeface="华文细黑" panose="02010600040101010101" pitchFamily="2" charset="-122"/>
            </a:endParaRPr>
          </a:p>
        </p:txBody>
      </p:sp>
      <p:grpSp>
        <p:nvGrpSpPr>
          <p:cNvPr id="371" name="组合 370"/>
          <p:cNvGrpSpPr/>
          <p:nvPr/>
        </p:nvGrpSpPr>
        <p:grpSpPr>
          <a:xfrm>
            <a:off x="4136575" y="3198525"/>
            <a:ext cx="4858888" cy="307777"/>
            <a:chOff x="2749324" y="4201220"/>
            <a:chExt cx="7059840" cy="307777"/>
          </a:xfrm>
        </p:grpSpPr>
        <p:sp>
          <p:nvSpPr>
            <p:cNvPr id="372" name="文本框 371"/>
            <p:cNvSpPr txBox="1"/>
            <p:nvPr/>
          </p:nvSpPr>
          <p:spPr>
            <a:xfrm>
              <a:off x="3862840" y="4201220"/>
              <a:ext cx="4681004" cy="307777"/>
            </a:xfrm>
            <a:prstGeom prst="rect">
              <a:avLst/>
            </a:prstGeom>
            <a:noFill/>
            <a:ln>
              <a:noFill/>
            </a:ln>
          </p:spPr>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指导老师</a:t>
              </a:r>
              <a:r>
                <a:rPr lang="zh-CN" altLang="en-US" sz="1400" dirty="0" smtClean="0">
                  <a:solidFill>
                    <a:schemeClr val="bg1"/>
                  </a:solidFill>
                  <a:latin typeface="微软雅黑" panose="020B0503020204020204" pitchFamily="34" charset="-122"/>
                  <a:ea typeface="微软雅黑" panose="020B0503020204020204" pitchFamily="34" charset="-122"/>
                </a:rPr>
                <a:t>：范协裕    </a:t>
              </a:r>
              <a:r>
                <a:rPr lang="zh-CN" altLang="en-US" sz="1400" dirty="0">
                  <a:solidFill>
                    <a:schemeClr val="bg1"/>
                  </a:solidFill>
                  <a:latin typeface="微软雅黑" panose="020B0503020204020204" pitchFamily="34" charset="-122"/>
                  <a:ea typeface="微软雅黑" panose="020B0503020204020204" pitchFamily="34" charset="-122"/>
                </a:rPr>
                <a:t>答辩人</a:t>
              </a:r>
              <a:r>
                <a:rPr lang="zh-CN" altLang="en-US" sz="1400" dirty="0" smtClean="0">
                  <a:solidFill>
                    <a:schemeClr val="bg1"/>
                  </a:solidFill>
                  <a:latin typeface="微软雅黑" panose="020B0503020204020204" pitchFamily="34" charset="-122"/>
                  <a:ea typeface="微软雅黑" panose="020B0503020204020204" pitchFamily="34" charset="-122"/>
                </a:rPr>
                <a:t>：智晓毅</a:t>
              </a:r>
              <a:endParaRPr lang="zh-CN" altLang="en-US" sz="1400" dirty="0">
                <a:solidFill>
                  <a:schemeClr val="bg1"/>
                </a:solidFill>
                <a:latin typeface="微软雅黑" panose="020B0503020204020204" pitchFamily="34" charset="-122"/>
                <a:ea typeface="微软雅黑" panose="020B0503020204020204" pitchFamily="34" charset="-122"/>
              </a:endParaRPr>
            </a:p>
          </p:txBody>
        </p:sp>
        <p:cxnSp>
          <p:nvCxnSpPr>
            <p:cNvPr id="373" name="直接连接符 372"/>
            <p:cNvCxnSpPr/>
            <p:nvPr/>
          </p:nvCxnSpPr>
          <p:spPr>
            <a:xfrm>
              <a:off x="2749324" y="4364210"/>
              <a:ext cx="95873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4" name="直接连接符 373"/>
            <p:cNvCxnSpPr/>
            <p:nvPr/>
          </p:nvCxnSpPr>
          <p:spPr>
            <a:xfrm>
              <a:off x="8741997" y="4374418"/>
              <a:ext cx="106716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7" name="文本框 376"/>
          <p:cNvSpPr txBox="1"/>
          <p:nvPr/>
        </p:nvSpPr>
        <p:spPr>
          <a:xfrm>
            <a:off x="3344454" y="3667563"/>
            <a:ext cx="6400156" cy="523220"/>
          </a:xfrm>
          <a:prstGeom prst="rect">
            <a:avLst/>
          </a:prstGeom>
          <a:noFill/>
        </p:spPr>
        <p:txBody>
          <a:bodyPr wrap="square" rtlCol="0">
            <a:spAutoFit/>
          </a:bodyPr>
          <a:lstStyle/>
          <a:p>
            <a:pPr algn="ctr"/>
            <a:r>
              <a:rPr lang="zh-CN" altLang="en-US" sz="1400" dirty="0" smtClean="0">
                <a:solidFill>
                  <a:schemeClr val="bg1"/>
                </a:solidFill>
                <a:latin typeface="微软雅黑 Light" panose="020B0502040204020203" pitchFamily="34" charset="-122"/>
                <a:ea typeface="微软雅黑 Light" panose="020B0502040204020203" pitchFamily="34" charset="-122"/>
              </a:rPr>
              <a:t>福建农林大学 资源与环境学院  空间信息与数字技术专业 </a:t>
            </a:r>
            <a:endParaRPr lang="en-US" altLang="zh-CN" sz="1400" dirty="0" smtClean="0">
              <a:solidFill>
                <a:schemeClr val="bg1"/>
              </a:solidFill>
              <a:latin typeface="微软雅黑 Light" panose="020B0502040204020203" pitchFamily="34" charset="-122"/>
              <a:ea typeface="微软雅黑 Light" panose="020B0502040204020203" pitchFamily="34" charset="-122"/>
            </a:endParaRPr>
          </a:p>
          <a:p>
            <a:pPr algn="ctr"/>
            <a:r>
              <a:rPr lang="zh-CN" altLang="en-US" sz="1400" dirty="0" smtClean="0">
                <a:solidFill>
                  <a:schemeClr val="bg1"/>
                </a:solidFill>
                <a:latin typeface="微软雅黑 Light" panose="020B0502040204020203" pitchFamily="34" charset="-122"/>
                <a:ea typeface="微软雅黑 Light" panose="020B0502040204020203" pitchFamily="34" charset="-122"/>
              </a:rPr>
              <a:t> </a:t>
            </a:r>
            <a:r>
              <a:rPr lang="en-US" altLang="zh-CN" sz="1400" dirty="0" smtClean="0">
                <a:solidFill>
                  <a:schemeClr val="bg1"/>
                </a:solidFill>
                <a:latin typeface="微软雅黑 Light" panose="020B0502040204020203" pitchFamily="34" charset="-122"/>
                <a:ea typeface="微软雅黑 Light" panose="020B0502040204020203" pitchFamily="34" charset="-122"/>
              </a:rPr>
              <a:t>2013</a:t>
            </a:r>
            <a:r>
              <a:rPr lang="zh-CN" altLang="en-US" sz="1400" dirty="0" smtClean="0">
                <a:solidFill>
                  <a:schemeClr val="bg1"/>
                </a:solidFill>
                <a:latin typeface="微软雅黑 Light" panose="020B0502040204020203" pitchFamily="34" charset="-122"/>
                <a:ea typeface="微软雅黑 Light" panose="020B0502040204020203" pitchFamily="34" charset="-122"/>
              </a:rPr>
              <a:t>级（</a:t>
            </a:r>
            <a:r>
              <a:rPr lang="en-US" altLang="zh-CN" sz="1400" dirty="0" smtClean="0">
                <a:solidFill>
                  <a:schemeClr val="bg1"/>
                </a:solidFill>
                <a:latin typeface="微软雅黑 Light" panose="020B0502040204020203" pitchFamily="34" charset="-122"/>
                <a:ea typeface="微软雅黑 Light" panose="020B0502040204020203" pitchFamily="34" charset="-122"/>
              </a:rPr>
              <a:t>2</a:t>
            </a:r>
            <a:r>
              <a:rPr lang="zh-CN" altLang="en-US" sz="1400" dirty="0" smtClean="0">
                <a:solidFill>
                  <a:schemeClr val="bg1"/>
                </a:solidFill>
                <a:latin typeface="微软雅黑 Light" panose="020B0502040204020203" pitchFamily="34" charset="-122"/>
                <a:ea typeface="微软雅黑 Light" panose="020B0502040204020203" pitchFamily="34" charset="-122"/>
              </a:rPr>
              <a:t>）班    </a:t>
            </a:r>
            <a:r>
              <a:rPr lang="en-US" altLang="zh-CN" sz="1400" dirty="0" smtClean="0">
                <a:solidFill>
                  <a:schemeClr val="bg1"/>
                </a:solidFill>
                <a:latin typeface="微软雅黑 Light" panose="020B0502040204020203" pitchFamily="34" charset="-122"/>
                <a:ea typeface="微软雅黑 Light" panose="020B0502040204020203" pitchFamily="34" charset="-122"/>
              </a:rPr>
              <a:t>3135706037</a:t>
            </a:r>
            <a:endParaRPr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378" name="文本框 377"/>
          <p:cNvSpPr txBox="1">
            <a:spLocks noChangeArrowheads="1"/>
          </p:cNvSpPr>
          <p:nvPr/>
        </p:nvSpPr>
        <p:spPr bwMode="auto">
          <a:xfrm>
            <a:off x="5086749" y="2617619"/>
            <a:ext cx="4085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defTabSz="685754" eaLnBrk="1" fontAlgn="auto" hangingPunct="1">
              <a:spcBef>
                <a:spcPts val="0"/>
              </a:spcBef>
              <a:spcAft>
                <a:spcPts val="0"/>
              </a:spcAft>
              <a:defRPr/>
            </a:pPr>
            <a:r>
              <a:rPr lang="en-US" altLang="zh-CN" sz="2000" b="1" dirty="0" smtClean="0">
                <a:solidFill>
                  <a:schemeClr val="bg1"/>
                </a:solidFill>
                <a:effectLst>
                  <a:outerShdw blurRad="38100" dist="38100" dir="2700000" algn="tl">
                    <a:srgbClr val="000000">
                      <a:alpha val="43137"/>
                    </a:srgbClr>
                  </a:outerShdw>
                </a:effectLst>
                <a:latin typeface="+mn-ea"/>
                <a:ea typeface="+mn-ea"/>
              </a:rPr>
              <a:t>——</a:t>
            </a:r>
            <a:r>
              <a:rPr lang="zh-CN" altLang="en-US" sz="2000" b="1" dirty="0" smtClean="0">
                <a:solidFill>
                  <a:schemeClr val="bg1"/>
                </a:solidFill>
                <a:effectLst>
                  <a:outerShdw blurRad="38100" dist="38100" dir="2700000" algn="tl">
                    <a:srgbClr val="000000">
                      <a:alpha val="43137"/>
                    </a:srgbClr>
                  </a:outerShdw>
                </a:effectLst>
                <a:latin typeface="+mn-ea"/>
                <a:ea typeface="+mn-ea"/>
              </a:rPr>
              <a:t>用户端和管理端的设计与实现</a:t>
            </a:r>
            <a:endParaRPr lang="zh-CN" altLang="en-US" sz="2000" b="1" dirty="0">
              <a:solidFill>
                <a:schemeClr val="bg1"/>
              </a:solidFill>
              <a:effectLst>
                <a:outerShdw blurRad="38100" dist="38100" dir="2700000" algn="tl">
                  <a:srgbClr val="000000">
                    <a:alpha val="43137"/>
                  </a:srgbClr>
                </a:outerShdw>
              </a:effectLst>
              <a:latin typeface="+mn-ea"/>
              <a:ea typeface="+mn-e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595"/>
                                        </p:tgtEl>
                                        <p:attrNameLst>
                                          <p:attrName>style.visibility</p:attrName>
                                        </p:attrNameLst>
                                      </p:cBhvr>
                                      <p:to>
                                        <p:strVal val="visible"/>
                                      </p:to>
                                    </p:set>
                                    <p:anim calcmode="lin" valueType="num">
                                      <p:cBhvr additive="base">
                                        <p:cTn id="7" dur="500" fill="hold"/>
                                        <p:tgtEl>
                                          <p:spTgt spid="595"/>
                                        </p:tgtEl>
                                        <p:attrNameLst>
                                          <p:attrName>ppt_x</p:attrName>
                                        </p:attrNameLst>
                                      </p:cBhvr>
                                      <p:tavLst>
                                        <p:tav tm="0">
                                          <p:val>
                                            <p:strVal val="#ppt_x"/>
                                          </p:val>
                                        </p:tav>
                                        <p:tav tm="100000">
                                          <p:val>
                                            <p:strVal val="#ppt_x"/>
                                          </p:val>
                                        </p:tav>
                                      </p:tavLst>
                                    </p:anim>
                                    <p:anim calcmode="lin" valueType="num">
                                      <p:cBhvr additive="base">
                                        <p:cTn id="8" dur="500" fill="hold"/>
                                        <p:tgtEl>
                                          <p:spTgt spid="595"/>
                                        </p:tgtEl>
                                        <p:attrNameLst>
                                          <p:attrName>ppt_y</p:attrName>
                                        </p:attrNameLst>
                                      </p:cBhvr>
                                      <p:tavLst>
                                        <p:tav tm="0">
                                          <p:val>
                                            <p:strVal val="1+#ppt_h/2"/>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500"/>
                            </p:stCondLst>
                            <p:childTnLst>
                              <p:par>
                                <p:cTn id="13" presetID="6" presetClass="entr" presetSubtype="16" fill="hold" grpId="0" nodeType="afterEffect">
                                  <p:stCondLst>
                                    <p:cond delay="0"/>
                                  </p:stCondLst>
                                  <p:childTnLst>
                                    <p:set>
                                      <p:cBhvr>
                                        <p:cTn id="14" dur="1" fill="hold">
                                          <p:stCondLst>
                                            <p:cond delay="0"/>
                                          </p:stCondLst>
                                        </p:cTn>
                                        <p:tgtEl>
                                          <p:spTgt spid="368"/>
                                        </p:tgtEl>
                                        <p:attrNameLst>
                                          <p:attrName>style.visibility</p:attrName>
                                        </p:attrNameLst>
                                      </p:cBhvr>
                                      <p:to>
                                        <p:strVal val="visible"/>
                                      </p:to>
                                    </p:set>
                                    <p:animEffect transition="in" filter="circle(in)">
                                      <p:cBhvr>
                                        <p:cTn id="15" dur="1000"/>
                                        <p:tgtEl>
                                          <p:spTgt spid="36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70"/>
                                        </p:tgtEl>
                                        <p:attrNameLst>
                                          <p:attrName>style.visibility</p:attrName>
                                        </p:attrNameLst>
                                      </p:cBhvr>
                                      <p:to>
                                        <p:strVal val="visible"/>
                                      </p:to>
                                    </p:set>
                                    <p:animEffect transition="in" filter="wipe(left)">
                                      <p:cBhvr>
                                        <p:cTn id="18" dur="1000"/>
                                        <p:tgtEl>
                                          <p:spTgt spid="370"/>
                                        </p:tgtEl>
                                      </p:cBhvr>
                                    </p:animEffect>
                                  </p:childTnLst>
                                </p:cTn>
                              </p:par>
                              <p:par>
                                <p:cTn id="19" presetID="17" presetClass="entr" presetSubtype="10" fill="hold" nodeType="withEffect">
                                  <p:stCondLst>
                                    <p:cond delay="0"/>
                                  </p:stCondLst>
                                  <p:childTnLst>
                                    <p:set>
                                      <p:cBhvr>
                                        <p:cTn id="20" dur="1" fill="hold">
                                          <p:stCondLst>
                                            <p:cond delay="0"/>
                                          </p:stCondLst>
                                        </p:cTn>
                                        <p:tgtEl>
                                          <p:spTgt spid="371"/>
                                        </p:tgtEl>
                                        <p:attrNameLst>
                                          <p:attrName>style.visibility</p:attrName>
                                        </p:attrNameLst>
                                      </p:cBhvr>
                                      <p:to>
                                        <p:strVal val="visible"/>
                                      </p:to>
                                    </p:set>
                                    <p:anim calcmode="lin" valueType="num">
                                      <p:cBhvr>
                                        <p:cTn id="21" dur="1000" fill="hold"/>
                                        <p:tgtEl>
                                          <p:spTgt spid="371"/>
                                        </p:tgtEl>
                                        <p:attrNameLst>
                                          <p:attrName>ppt_w</p:attrName>
                                        </p:attrNameLst>
                                      </p:cBhvr>
                                      <p:tavLst>
                                        <p:tav tm="0">
                                          <p:val>
                                            <p:fltVal val="0"/>
                                          </p:val>
                                        </p:tav>
                                        <p:tav tm="100000">
                                          <p:val>
                                            <p:strVal val="#ppt_w"/>
                                          </p:val>
                                        </p:tav>
                                      </p:tavLst>
                                    </p:anim>
                                    <p:anim calcmode="lin" valueType="num">
                                      <p:cBhvr>
                                        <p:cTn id="22" dur="1000" fill="hold"/>
                                        <p:tgtEl>
                                          <p:spTgt spid="371"/>
                                        </p:tgtEl>
                                        <p:attrNameLst>
                                          <p:attrName>ppt_h</p:attrName>
                                        </p:attrNameLst>
                                      </p:cBhvr>
                                      <p:tavLst>
                                        <p:tav tm="0">
                                          <p:val>
                                            <p:strVal val="#ppt_h"/>
                                          </p:val>
                                        </p:tav>
                                        <p:tav tm="100000">
                                          <p:val>
                                            <p:strVal val="#ppt_h"/>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77"/>
                                        </p:tgtEl>
                                        <p:attrNameLst>
                                          <p:attrName>style.visibility</p:attrName>
                                        </p:attrNameLst>
                                      </p:cBhvr>
                                      <p:to>
                                        <p:strVal val="visible"/>
                                      </p:to>
                                    </p:set>
                                    <p:animEffect transition="in" filter="fade">
                                      <p:cBhvr>
                                        <p:cTn id="25" dur="1000"/>
                                        <p:tgtEl>
                                          <p:spTgt spid="377"/>
                                        </p:tgtEl>
                                      </p:cBhvr>
                                    </p:animEffect>
                                    <p:anim calcmode="lin" valueType="num">
                                      <p:cBhvr>
                                        <p:cTn id="26" dur="1000" fill="hold"/>
                                        <p:tgtEl>
                                          <p:spTgt spid="377"/>
                                        </p:tgtEl>
                                        <p:attrNameLst>
                                          <p:attrName>ppt_x</p:attrName>
                                        </p:attrNameLst>
                                      </p:cBhvr>
                                      <p:tavLst>
                                        <p:tav tm="0">
                                          <p:val>
                                            <p:strVal val="#ppt_x"/>
                                          </p:val>
                                        </p:tav>
                                        <p:tav tm="100000">
                                          <p:val>
                                            <p:strVal val="#ppt_x"/>
                                          </p:val>
                                        </p:tav>
                                      </p:tavLst>
                                    </p:anim>
                                    <p:anim calcmode="lin" valueType="num">
                                      <p:cBhvr>
                                        <p:cTn id="27" dur="1000" fill="hold"/>
                                        <p:tgtEl>
                                          <p:spTgt spid="377"/>
                                        </p:tgtEl>
                                        <p:attrNameLst>
                                          <p:attrName>ppt_y</p:attrName>
                                        </p:attrNameLst>
                                      </p:cBhvr>
                                      <p:tavLst>
                                        <p:tav tm="0">
                                          <p:val>
                                            <p:strVal val="#ppt_y+.1"/>
                                          </p:val>
                                        </p:tav>
                                        <p:tav tm="100000">
                                          <p:val>
                                            <p:strVal val="#ppt_y"/>
                                          </p:val>
                                        </p:tav>
                                      </p:tavLst>
                                    </p:anim>
                                  </p:childTnLst>
                                </p:cTn>
                              </p:par>
                              <p:par>
                                <p:cTn id="28" presetID="6" presetClass="entr" presetSubtype="16" fill="hold" grpId="0" nodeType="withEffect">
                                  <p:stCondLst>
                                    <p:cond delay="0"/>
                                  </p:stCondLst>
                                  <p:childTnLst>
                                    <p:set>
                                      <p:cBhvr>
                                        <p:cTn id="29" dur="1" fill="hold">
                                          <p:stCondLst>
                                            <p:cond delay="0"/>
                                          </p:stCondLst>
                                        </p:cTn>
                                        <p:tgtEl>
                                          <p:spTgt spid="378"/>
                                        </p:tgtEl>
                                        <p:attrNameLst>
                                          <p:attrName>style.visibility</p:attrName>
                                        </p:attrNameLst>
                                      </p:cBhvr>
                                      <p:to>
                                        <p:strVal val="visible"/>
                                      </p:to>
                                    </p:set>
                                    <p:animEffect transition="in" filter="circle(in)">
                                      <p:cBhvr>
                                        <p:cTn id="30" dur="1000"/>
                                        <p:tgtEl>
                                          <p:spTgt spid="378"/>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369"/>
                                        </p:tgtEl>
                                        <p:attrNameLst>
                                          <p:attrName>style.visibility</p:attrName>
                                        </p:attrNameLst>
                                      </p:cBhvr>
                                      <p:to>
                                        <p:strVal val="visible"/>
                                      </p:to>
                                    </p:set>
                                    <p:animEffect transition="in" filter="circle(in)">
                                      <p:cBhvr>
                                        <p:cTn id="33" dur="10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0"/>
      <p:bldP spid="369" grpId="0" animBg="1"/>
      <p:bldP spid="370" grpId="0"/>
      <p:bldP spid="377" grpId="0"/>
      <p:bldP spid="37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a:grpSpLocks/>
          </p:cNvGrpSpPr>
          <p:nvPr/>
        </p:nvGrpSpPr>
        <p:grpSpPr bwMode="auto">
          <a:xfrm>
            <a:off x="2828770" y="1602581"/>
            <a:ext cx="3328987" cy="2924175"/>
            <a:chOff x="792605" y="797647"/>
            <a:chExt cx="4091144" cy="3594484"/>
          </a:xfrm>
        </p:grpSpPr>
        <p:sp>
          <p:nvSpPr>
            <p:cNvPr id="3" name="Freeform 5"/>
            <p:cNvSpPr>
              <a:spLocks/>
            </p:cNvSpPr>
            <p:nvPr/>
          </p:nvSpPr>
          <p:spPr bwMode="auto">
            <a:xfrm>
              <a:off x="2064625" y="3467166"/>
              <a:ext cx="850615" cy="569810"/>
            </a:xfrm>
            <a:custGeom>
              <a:avLst/>
              <a:gdLst>
                <a:gd name="T0" fmla="*/ 112 w 189"/>
                <a:gd name="T1" fmla="*/ 126 h 126"/>
                <a:gd name="T2" fmla="*/ 182 w 189"/>
                <a:gd name="T3" fmla="*/ 126 h 126"/>
                <a:gd name="T4" fmla="*/ 188 w 189"/>
                <a:gd name="T5" fmla="*/ 121 h 126"/>
                <a:gd name="T6" fmla="*/ 189 w 189"/>
                <a:gd name="T7" fmla="*/ 7 h 126"/>
                <a:gd name="T8" fmla="*/ 183 w 189"/>
                <a:gd name="T9" fmla="*/ 2 h 126"/>
                <a:gd name="T10" fmla="*/ 7 w 189"/>
                <a:gd name="T11" fmla="*/ 0 h 126"/>
                <a:gd name="T12" fmla="*/ 1 w 189"/>
                <a:gd name="T13" fmla="*/ 5 h 126"/>
                <a:gd name="T14" fmla="*/ 0 w 189"/>
                <a:gd name="T15" fmla="*/ 119 h 126"/>
                <a:gd name="T16" fmla="*/ 6 w 189"/>
                <a:gd name="T17" fmla="*/ 124 h 126"/>
                <a:gd name="T18" fmla="*/ 76 w 189"/>
                <a:gd name="T19" fmla="*/ 125 h 126"/>
                <a:gd name="T20" fmla="*/ 112 w 189"/>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126">
                  <a:moveTo>
                    <a:pt x="112" y="126"/>
                  </a:moveTo>
                  <a:cubicBezTo>
                    <a:pt x="182" y="126"/>
                    <a:pt x="182" y="126"/>
                    <a:pt x="182" y="126"/>
                  </a:cubicBezTo>
                  <a:cubicBezTo>
                    <a:pt x="185" y="126"/>
                    <a:pt x="188" y="124"/>
                    <a:pt x="188" y="121"/>
                  </a:cubicBezTo>
                  <a:cubicBezTo>
                    <a:pt x="189" y="7"/>
                    <a:pt x="189" y="7"/>
                    <a:pt x="189" y="7"/>
                  </a:cubicBezTo>
                  <a:cubicBezTo>
                    <a:pt x="189" y="4"/>
                    <a:pt x="187" y="2"/>
                    <a:pt x="183" y="2"/>
                  </a:cubicBezTo>
                  <a:cubicBezTo>
                    <a:pt x="7" y="0"/>
                    <a:pt x="7" y="0"/>
                    <a:pt x="7" y="0"/>
                  </a:cubicBezTo>
                  <a:cubicBezTo>
                    <a:pt x="4" y="0"/>
                    <a:pt x="1" y="2"/>
                    <a:pt x="1" y="5"/>
                  </a:cubicBezTo>
                  <a:cubicBezTo>
                    <a:pt x="0" y="119"/>
                    <a:pt x="0" y="119"/>
                    <a:pt x="0" y="119"/>
                  </a:cubicBezTo>
                  <a:cubicBezTo>
                    <a:pt x="0" y="122"/>
                    <a:pt x="3" y="124"/>
                    <a:pt x="6" y="124"/>
                  </a:cubicBezTo>
                  <a:cubicBezTo>
                    <a:pt x="76" y="125"/>
                    <a:pt x="76" y="125"/>
                    <a:pt x="76" y="125"/>
                  </a:cubicBezTo>
                  <a:lnTo>
                    <a:pt x="112" y="126"/>
                  </a:ln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 name="Freeform 6"/>
            <p:cNvSpPr>
              <a:spLocks/>
            </p:cNvSpPr>
            <p:nvPr/>
          </p:nvSpPr>
          <p:spPr bwMode="auto">
            <a:xfrm>
              <a:off x="2109496" y="3508146"/>
              <a:ext cx="762823" cy="481996"/>
            </a:xfrm>
            <a:custGeom>
              <a:avLst/>
              <a:gdLst>
                <a:gd name="T0" fmla="*/ 168 w 169"/>
                <a:gd name="T1" fmla="*/ 102 h 107"/>
                <a:gd name="T2" fmla="*/ 163 w 169"/>
                <a:gd name="T3" fmla="*/ 107 h 107"/>
                <a:gd name="T4" fmla="*/ 5 w 169"/>
                <a:gd name="T5" fmla="*/ 105 h 107"/>
                <a:gd name="T6" fmla="*/ 0 w 169"/>
                <a:gd name="T7" fmla="*/ 100 h 107"/>
                <a:gd name="T8" fmla="*/ 1 w 169"/>
                <a:gd name="T9" fmla="*/ 5 h 107"/>
                <a:gd name="T10" fmla="*/ 6 w 169"/>
                <a:gd name="T11" fmla="*/ 0 h 107"/>
                <a:gd name="T12" fmla="*/ 164 w 169"/>
                <a:gd name="T13" fmla="*/ 2 h 107"/>
                <a:gd name="T14" fmla="*/ 169 w 169"/>
                <a:gd name="T15" fmla="*/ 7 h 107"/>
                <a:gd name="T16" fmla="*/ 168 w 169"/>
                <a:gd name="T17"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107">
                  <a:moveTo>
                    <a:pt x="168" y="102"/>
                  </a:moveTo>
                  <a:cubicBezTo>
                    <a:pt x="168" y="105"/>
                    <a:pt x="166" y="107"/>
                    <a:pt x="163" y="107"/>
                  </a:cubicBezTo>
                  <a:cubicBezTo>
                    <a:pt x="5" y="105"/>
                    <a:pt x="5" y="105"/>
                    <a:pt x="5" y="105"/>
                  </a:cubicBezTo>
                  <a:cubicBezTo>
                    <a:pt x="2" y="105"/>
                    <a:pt x="0" y="103"/>
                    <a:pt x="0" y="100"/>
                  </a:cubicBezTo>
                  <a:cubicBezTo>
                    <a:pt x="1" y="5"/>
                    <a:pt x="1" y="5"/>
                    <a:pt x="1" y="5"/>
                  </a:cubicBezTo>
                  <a:cubicBezTo>
                    <a:pt x="1" y="2"/>
                    <a:pt x="3" y="0"/>
                    <a:pt x="6" y="0"/>
                  </a:cubicBezTo>
                  <a:cubicBezTo>
                    <a:pt x="164" y="2"/>
                    <a:pt x="164" y="2"/>
                    <a:pt x="164" y="2"/>
                  </a:cubicBezTo>
                  <a:cubicBezTo>
                    <a:pt x="167" y="2"/>
                    <a:pt x="169" y="4"/>
                    <a:pt x="169" y="7"/>
                  </a:cubicBezTo>
                  <a:lnTo>
                    <a:pt x="168" y="10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 name="Freeform 7"/>
            <p:cNvSpPr>
              <a:spLocks/>
            </p:cNvSpPr>
            <p:nvPr/>
          </p:nvSpPr>
          <p:spPr bwMode="auto">
            <a:xfrm>
              <a:off x="1883186" y="4031122"/>
              <a:ext cx="1203737" cy="361009"/>
            </a:xfrm>
            <a:custGeom>
              <a:avLst/>
              <a:gdLst>
                <a:gd name="T0" fmla="*/ 159 w 267"/>
                <a:gd name="T1" fmla="*/ 79 h 80"/>
                <a:gd name="T2" fmla="*/ 260 w 267"/>
                <a:gd name="T3" fmla="*/ 80 h 80"/>
                <a:gd name="T4" fmla="*/ 265 w 267"/>
                <a:gd name="T5" fmla="*/ 75 h 80"/>
                <a:gd name="T6" fmla="*/ 227 w 267"/>
                <a:gd name="T7" fmla="*/ 4 h 80"/>
                <a:gd name="T8" fmla="*/ 220 w 267"/>
                <a:gd name="T9" fmla="*/ 1 h 80"/>
                <a:gd name="T10" fmla="*/ 48 w 267"/>
                <a:gd name="T11" fmla="*/ 0 h 80"/>
                <a:gd name="T12" fmla="*/ 41 w 267"/>
                <a:gd name="T13" fmla="*/ 2 h 80"/>
                <a:gd name="T14" fmla="*/ 1 w 267"/>
                <a:gd name="T15" fmla="*/ 72 h 80"/>
                <a:gd name="T16" fmla="*/ 6 w 267"/>
                <a:gd name="T17" fmla="*/ 77 h 80"/>
                <a:gd name="T18" fmla="*/ 108 w 267"/>
                <a:gd name="T19" fmla="*/ 78 h 80"/>
                <a:gd name="T20" fmla="*/ 159 w 267"/>
                <a:gd name="T21" fmla="*/ 7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80">
                  <a:moveTo>
                    <a:pt x="159" y="79"/>
                  </a:moveTo>
                  <a:cubicBezTo>
                    <a:pt x="260" y="80"/>
                    <a:pt x="260" y="80"/>
                    <a:pt x="260" y="80"/>
                  </a:cubicBezTo>
                  <a:cubicBezTo>
                    <a:pt x="264" y="80"/>
                    <a:pt x="267" y="77"/>
                    <a:pt x="265" y="75"/>
                  </a:cubicBezTo>
                  <a:cubicBezTo>
                    <a:pt x="227" y="4"/>
                    <a:pt x="227" y="4"/>
                    <a:pt x="227" y="4"/>
                  </a:cubicBezTo>
                  <a:cubicBezTo>
                    <a:pt x="226" y="3"/>
                    <a:pt x="223" y="1"/>
                    <a:pt x="220" y="1"/>
                  </a:cubicBezTo>
                  <a:cubicBezTo>
                    <a:pt x="48" y="0"/>
                    <a:pt x="48" y="0"/>
                    <a:pt x="48" y="0"/>
                  </a:cubicBezTo>
                  <a:cubicBezTo>
                    <a:pt x="45" y="0"/>
                    <a:pt x="41" y="1"/>
                    <a:pt x="41" y="2"/>
                  </a:cubicBezTo>
                  <a:cubicBezTo>
                    <a:pt x="1" y="72"/>
                    <a:pt x="1" y="72"/>
                    <a:pt x="1" y="72"/>
                  </a:cubicBezTo>
                  <a:cubicBezTo>
                    <a:pt x="0" y="75"/>
                    <a:pt x="2" y="77"/>
                    <a:pt x="6" y="77"/>
                  </a:cubicBezTo>
                  <a:cubicBezTo>
                    <a:pt x="108" y="78"/>
                    <a:pt x="108" y="78"/>
                    <a:pt x="108" y="78"/>
                  </a:cubicBezTo>
                  <a:lnTo>
                    <a:pt x="159" y="79"/>
                  </a:ln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 name="Freeform 8"/>
            <p:cNvSpPr>
              <a:spLocks/>
            </p:cNvSpPr>
            <p:nvPr/>
          </p:nvSpPr>
          <p:spPr bwMode="auto">
            <a:xfrm>
              <a:off x="2168025" y="4076004"/>
              <a:ext cx="50725" cy="19514"/>
            </a:xfrm>
            <a:custGeom>
              <a:avLst/>
              <a:gdLst>
                <a:gd name="T0" fmla="*/ 21 w 26"/>
                <a:gd name="T1" fmla="*/ 10 h 10"/>
                <a:gd name="T2" fmla="*/ 0 w 26"/>
                <a:gd name="T3" fmla="*/ 10 h 10"/>
                <a:gd name="T4" fmla="*/ 4 w 26"/>
                <a:gd name="T5" fmla="*/ 0 h 10"/>
                <a:gd name="T6" fmla="*/ 26 w 26"/>
                <a:gd name="T7" fmla="*/ 0 h 10"/>
                <a:gd name="T8" fmla="*/ 21 w 26"/>
                <a:gd name="T9" fmla="*/ 10 h 10"/>
              </a:gdLst>
              <a:ahLst/>
              <a:cxnLst>
                <a:cxn ang="0">
                  <a:pos x="T0" y="T1"/>
                </a:cxn>
                <a:cxn ang="0">
                  <a:pos x="T2" y="T3"/>
                </a:cxn>
                <a:cxn ang="0">
                  <a:pos x="T4" y="T5"/>
                </a:cxn>
                <a:cxn ang="0">
                  <a:pos x="T6" y="T7"/>
                </a:cxn>
                <a:cxn ang="0">
                  <a:pos x="T8" y="T9"/>
                </a:cxn>
              </a:cxnLst>
              <a:rect l="0" t="0" r="r" b="b"/>
              <a:pathLst>
                <a:path w="26" h="10">
                  <a:moveTo>
                    <a:pt x="21" y="10"/>
                  </a:moveTo>
                  <a:lnTo>
                    <a:pt x="0" y="10"/>
                  </a:lnTo>
                  <a:lnTo>
                    <a:pt x="4" y="0"/>
                  </a:lnTo>
                  <a:lnTo>
                    <a:pt x="26" y="0"/>
                  </a:lnTo>
                  <a:lnTo>
                    <a:pt x="21" y="10"/>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 name="Freeform 9"/>
            <p:cNvSpPr>
              <a:spLocks/>
            </p:cNvSpPr>
            <p:nvPr/>
          </p:nvSpPr>
          <p:spPr bwMode="auto">
            <a:xfrm>
              <a:off x="2220701" y="4076004"/>
              <a:ext cx="50725" cy="19514"/>
            </a:xfrm>
            <a:custGeom>
              <a:avLst/>
              <a:gdLst>
                <a:gd name="T0" fmla="*/ 22 w 26"/>
                <a:gd name="T1" fmla="*/ 10 h 10"/>
                <a:gd name="T2" fmla="*/ 0 w 26"/>
                <a:gd name="T3" fmla="*/ 10 h 10"/>
                <a:gd name="T4" fmla="*/ 5 w 26"/>
                <a:gd name="T5" fmla="*/ 0 h 10"/>
                <a:gd name="T6" fmla="*/ 26 w 26"/>
                <a:gd name="T7" fmla="*/ 0 h 10"/>
                <a:gd name="T8" fmla="*/ 22 w 26"/>
                <a:gd name="T9" fmla="*/ 10 h 10"/>
              </a:gdLst>
              <a:ahLst/>
              <a:cxnLst>
                <a:cxn ang="0">
                  <a:pos x="T0" y="T1"/>
                </a:cxn>
                <a:cxn ang="0">
                  <a:pos x="T2" y="T3"/>
                </a:cxn>
                <a:cxn ang="0">
                  <a:pos x="T4" y="T5"/>
                </a:cxn>
                <a:cxn ang="0">
                  <a:pos x="T6" y="T7"/>
                </a:cxn>
                <a:cxn ang="0">
                  <a:pos x="T8" y="T9"/>
                </a:cxn>
              </a:cxnLst>
              <a:rect l="0" t="0" r="r" b="b"/>
              <a:pathLst>
                <a:path w="26" h="10">
                  <a:moveTo>
                    <a:pt x="22" y="10"/>
                  </a:moveTo>
                  <a:lnTo>
                    <a:pt x="0" y="10"/>
                  </a:lnTo>
                  <a:lnTo>
                    <a:pt x="5" y="0"/>
                  </a:lnTo>
                  <a:lnTo>
                    <a:pt x="26" y="0"/>
                  </a:lnTo>
                  <a:lnTo>
                    <a:pt x="22" y="10"/>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 name="Freeform 10"/>
            <p:cNvSpPr>
              <a:spLocks/>
            </p:cNvSpPr>
            <p:nvPr/>
          </p:nvSpPr>
          <p:spPr bwMode="auto">
            <a:xfrm>
              <a:off x="2271426" y="4076004"/>
              <a:ext cx="48773" cy="19514"/>
            </a:xfrm>
            <a:custGeom>
              <a:avLst/>
              <a:gdLst>
                <a:gd name="T0" fmla="*/ 24 w 26"/>
                <a:gd name="T1" fmla="*/ 10 h 10"/>
                <a:gd name="T2" fmla="*/ 0 w 26"/>
                <a:gd name="T3" fmla="*/ 10 h 10"/>
                <a:gd name="T4" fmla="*/ 5 w 26"/>
                <a:gd name="T5" fmla="*/ 0 h 10"/>
                <a:gd name="T6" fmla="*/ 26 w 26"/>
                <a:gd name="T7" fmla="*/ 0 h 10"/>
                <a:gd name="T8" fmla="*/ 24 w 26"/>
                <a:gd name="T9" fmla="*/ 10 h 10"/>
              </a:gdLst>
              <a:ahLst/>
              <a:cxnLst>
                <a:cxn ang="0">
                  <a:pos x="T0" y="T1"/>
                </a:cxn>
                <a:cxn ang="0">
                  <a:pos x="T2" y="T3"/>
                </a:cxn>
                <a:cxn ang="0">
                  <a:pos x="T4" y="T5"/>
                </a:cxn>
                <a:cxn ang="0">
                  <a:pos x="T6" y="T7"/>
                </a:cxn>
                <a:cxn ang="0">
                  <a:pos x="T8" y="T9"/>
                </a:cxn>
              </a:cxnLst>
              <a:rect l="0" t="0" r="r" b="b"/>
              <a:pathLst>
                <a:path w="26" h="10">
                  <a:moveTo>
                    <a:pt x="24" y="10"/>
                  </a:moveTo>
                  <a:lnTo>
                    <a:pt x="0" y="10"/>
                  </a:lnTo>
                  <a:lnTo>
                    <a:pt x="5" y="0"/>
                  </a:lnTo>
                  <a:lnTo>
                    <a:pt x="26" y="0"/>
                  </a:lnTo>
                  <a:lnTo>
                    <a:pt x="24" y="10"/>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 name="Freeform 11"/>
            <p:cNvSpPr>
              <a:spLocks/>
            </p:cNvSpPr>
            <p:nvPr/>
          </p:nvSpPr>
          <p:spPr bwMode="auto">
            <a:xfrm>
              <a:off x="2326053" y="4076004"/>
              <a:ext cx="48773" cy="23417"/>
            </a:xfrm>
            <a:custGeom>
              <a:avLst/>
              <a:gdLst>
                <a:gd name="T0" fmla="*/ 23 w 26"/>
                <a:gd name="T1" fmla="*/ 12 h 12"/>
                <a:gd name="T2" fmla="*/ 0 w 26"/>
                <a:gd name="T3" fmla="*/ 10 h 12"/>
                <a:gd name="T4" fmla="*/ 4 w 26"/>
                <a:gd name="T5" fmla="*/ 0 h 12"/>
                <a:gd name="T6" fmla="*/ 26 w 26"/>
                <a:gd name="T7" fmla="*/ 0 h 12"/>
                <a:gd name="T8" fmla="*/ 23 w 26"/>
                <a:gd name="T9" fmla="*/ 12 h 12"/>
              </a:gdLst>
              <a:ahLst/>
              <a:cxnLst>
                <a:cxn ang="0">
                  <a:pos x="T0" y="T1"/>
                </a:cxn>
                <a:cxn ang="0">
                  <a:pos x="T2" y="T3"/>
                </a:cxn>
                <a:cxn ang="0">
                  <a:pos x="T4" y="T5"/>
                </a:cxn>
                <a:cxn ang="0">
                  <a:pos x="T6" y="T7"/>
                </a:cxn>
                <a:cxn ang="0">
                  <a:pos x="T8" y="T9"/>
                </a:cxn>
              </a:cxnLst>
              <a:rect l="0" t="0" r="r" b="b"/>
              <a:pathLst>
                <a:path w="26" h="12">
                  <a:moveTo>
                    <a:pt x="23" y="12"/>
                  </a:moveTo>
                  <a:lnTo>
                    <a:pt x="0" y="10"/>
                  </a:lnTo>
                  <a:lnTo>
                    <a:pt x="4" y="0"/>
                  </a:lnTo>
                  <a:lnTo>
                    <a:pt x="26" y="0"/>
                  </a:lnTo>
                  <a:lnTo>
                    <a:pt x="23"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 name="Freeform 12"/>
            <p:cNvSpPr>
              <a:spLocks/>
            </p:cNvSpPr>
            <p:nvPr/>
          </p:nvSpPr>
          <p:spPr bwMode="auto">
            <a:xfrm>
              <a:off x="2378728" y="4076004"/>
              <a:ext cx="46823" cy="23417"/>
            </a:xfrm>
            <a:custGeom>
              <a:avLst/>
              <a:gdLst>
                <a:gd name="T0" fmla="*/ 24 w 24"/>
                <a:gd name="T1" fmla="*/ 12 h 12"/>
                <a:gd name="T2" fmla="*/ 0 w 24"/>
                <a:gd name="T3" fmla="*/ 12 h 12"/>
                <a:gd name="T4" fmla="*/ 3 w 24"/>
                <a:gd name="T5" fmla="*/ 0 h 12"/>
                <a:gd name="T6" fmla="*/ 24 w 24"/>
                <a:gd name="T7" fmla="*/ 0 h 12"/>
                <a:gd name="T8" fmla="*/ 24 w 24"/>
                <a:gd name="T9" fmla="*/ 12 h 12"/>
              </a:gdLst>
              <a:ahLst/>
              <a:cxnLst>
                <a:cxn ang="0">
                  <a:pos x="T0" y="T1"/>
                </a:cxn>
                <a:cxn ang="0">
                  <a:pos x="T2" y="T3"/>
                </a:cxn>
                <a:cxn ang="0">
                  <a:pos x="T4" y="T5"/>
                </a:cxn>
                <a:cxn ang="0">
                  <a:pos x="T6" y="T7"/>
                </a:cxn>
                <a:cxn ang="0">
                  <a:pos x="T8" y="T9"/>
                </a:cxn>
              </a:cxnLst>
              <a:rect l="0" t="0" r="r" b="b"/>
              <a:pathLst>
                <a:path w="24" h="12">
                  <a:moveTo>
                    <a:pt x="24" y="12"/>
                  </a:moveTo>
                  <a:lnTo>
                    <a:pt x="0" y="12"/>
                  </a:lnTo>
                  <a:lnTo>
                    <a:pt x="3" y="0"/>
                  </a:lnTo>
                  <a:lnTo>
                    <a:pt x="24" y="0"/>
                  </a:lnTo>
                  <a:lnTo>
                    <a:pt x="24"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 name="Rectangle 13"/>
            <p:cNvSpPr>
              <a:spLocks noChangeArrowheads="1"/>
            </p:cNvSpPr>
            <p:nvPr/>
          </p:nvSpPr>
          <p:spPr bwMode="auto">
            <a:xfrm>
              <a:off x="2439208" y="4076004"/>
              <a:ext cx="39019" cy="23417"/>
            </a:xfrm>
            <a:prstGeom prst="rect">
              <a:avLst/>
            </a:pr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 name="Freeform 14"/>
            <p:cNvSpPr>
              <a:spLocks/>
            </p:cNvSpPr>
            <p:nvPr/>
          </p:nvSpPr>
          <p:spPr bwMode="auto">
            <a:xfrm>
              <a:off x="2487981" y="4076004"/>
              <a:ext cx="40971" cy="23417"/>
            </a:xfrm>
            <a:custGeom>
              <a:avLst/>
              <a:gdLst>
                <a:gd name="T0" fmla="*/ 21 w 21"/>
                <a:gd name="T1" fmla="*/ 12 h 12"/>
                <a:gd name="T2" fmla="*/ 0 w 21"/>
                <a:gd name="T3" fmla="*/ 12 h 12"/>
                <a:gd name="T4" fmla="*/ 0 w 21"/>
                <a:gd name="T5" fmla="*/ 0 h 12"/>
                <a:gd name="T6" fmla="*/ 21 w 21"/>
                <a:gd name="T7" fmla="*/ 2 h 12"/>
                <a:gd name="T8" fmla="*/ 21 w 21"/>
                <a:gd name="T9" fmla="*/ 12 h 12"/>
              </a:gdLst>
              <a:ahLst/>
              <a:cxnLst>
                <a:cxn ang="0">
                  <a:pos x="T0" y="T1"/>
                </a:cxn>
                <a:cxn ang="0">
                  <a:pos x="T2" y="T3"/>
                </a:cxn>
                <a:cxn ang="0">
                  <a:pos x="T4" y="T5"/>
                </a:cxn>
                <a:cxn ang="0">
                  <a:pos x="T6" y="T7"/>
                </a:cxn>
                <a:cxn ang="0">
                  <a:pos x="T8" y="T9"/>
                </a:cxn>
              </a:cxnLst>
              <a:rect l="0" t="0" r="r" b="b"/>
              <a:pathLst>
                <a:path w="21" h="12">
                  <a:moveTo>
                    <a:pt x="21" y="12"/>
                  </a:moveTo>
                  <a:lnTo>
                    <a:pt x="0" y="12"/>
                  </a:lnTo>
                  <a:lnTo>
                    <a:pt x="0" y="0"/>
                  </a:lnTo>
                  <a:lnTo>
                    <a:pt x="21" y="2"/>
                  </a:lnTo>
                  <a:lnTo>
                    <a:pt x="21"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 name="Rectangle 15"/>
            <p:cNvSpPr>
              <a:spLocks noChangeArrowheads="1"/>
            </p:cNvSpPr>
            <p:nvPr/>
          </p:nvSpPr>
          <p:spPr bwMode="auto">
            <a:xfrm>
              <a:off x="2542608" y="4079907"/>
              <a:ext cx="40971" cy="19514"/>
            </a:xfrm>
            <a:prstGeom prst="rect">
              <a:avLst/>
            </a:pr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 name="Freeform 16"/>
            <p:cNvSpPr>
              <a:spLocks/>
            </p:cNvSpPr>
            <p:nvPr/>
          </p:nvSpPr>
          <p:spPr bwMode="auto">
            <a:xfrm>
              <a:off x="2597234" y="4079907"/>
              <a:ext cx="44872" cy="19514"/>
            </a:xfrm>
            <a:custGeom>
              <a:avLst/>
              <a:gdLst>
                <a:gd name="T0" fmla="*/ 24 w 24"/>
                <a:gd name="T1" fmla="*/ 10 h 10"/>
                <a:gd name="T2" fmla="*/ 2 w 24"/>
                <a:gd name="T3" fmla="*/ 10 h 10"/>
                <a:gd name="T4" fmla="*/ 0 w 24"/>
                <a:gd name="T5" fmla="*/ 0 h 10"/>
                <a:gd name="T6" fmla="*/ 19 w 24"/>
                <a:gd name="T7" fmla="*/ 0 h 10"/>
                <a:gd name="T8" fmla="*/ 24 w 24"/>
                <a:gd name="T9" fmla="*/ 10 h 10"/>
              </a:gdLst>
              <a:ahLst/>
              <a:cxnLst>
                <a:cxn ang="0">
                  <a:pos x="T0" y="T1"/>
                </a:cxn>
                <a:cxn ang="0">
                  <a:pos x="T2" y="T3"/>
                </a:cxn>
                <a:cxn ang="0">
                  <a:pos x="T4" y="T5"/>
                </a:cxn>
                <a:cxn ang="0">
                  <a:pos x="T6" y="T7"/>
                </a:cxn>
                <a:cxn ang="0">
                  <a:pos x="T8" y="T9"/>
                </a:cxn>
              </a:cxnLst>
              <a:rect l="0" t="0" r="r" b="b"/>
              <a:pathLst>
                <a:path w="24" h="10">
                  <a:moveTo>
                    <a:pt x="24" y="10"/>
                  </a:moveTo>
                  <a:lnTo>
                    <a:pt x="2" y="10"/>
                  </a:lnTo>
                  <a:lnTo>
                    <a:pt x="0" y="0"/>
                  </a:lnTo>
                  <a:lnTo>
                    <a:pt x="19" y="0"/>
                  </a:lnTo>
                  <a:lnTo>
                    <a:pt x="24" y="10"/>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 name="Freeform 17"/>
            <p:cNvSpPr>
              <a:spLocks/>
            </p:cNvSpPr>
            <p:nvPr/>
          </p:nvSpPr>
          <p:spPr bwMode="auto">
            <a:xfrm>
              <a:off x="2646009" y="4079907"/>
              <a:ext cx="48773" cy="19514"/>
            </a:xfrm>
            <a:custGeom>
              <a:avLst/>
              <a:gdLst>
                <a:gd name="T0" fmla="*/ 26 w 26"/>
                <a:gd name="T1" fmla="*/ 10 h 10"/>
                <a:gd name="T2" fmla="*/ 5 w 26"/>
                <a:gd name="T3" fmla="*/ 10 h 10"/>
                <a:gd name="T4" fmla="*/ 0 w 26"/>
                <a:gd name="T5" fmla="*/ 0 h 10"/>
                <a:gd name="T6" fmla="*/ 21 w 26"/>
                <a:gd name="T7" fmla="*/ 0 h 10"/>
                <a:gd name="T8" fmla="*/ 26 w 26"/>
                <a:gd name="T9" fmla="*/ 10 h 10"/>
              </a:gdLst>
              <a:ahLst/>
              <a:cxnLst>
                <a:cxn ang="0">
                  <a:pos x="T0" y="T1"/>
                </a:cxn>
                <a:cxn ang="0">
                  <a:pos x="T2" y="T3"/>
                </a:cxn>
                <a:cxn ang="0">
                  <a:pos x="T4" y="T5"/>
                </a:cxn>
                <a:cxn ang="0">
                  <a:pos x="T6" y="T7"/>
                </a:cxn>
                <a:cxn ang="0">
                  <a:pos x="T8" y="T9"/>
                </a:cxn>
              </a:cxnLst>
              <a:rect l="0" t="0" r="r" b="b"/>
              <a:pathLst>
                <a:path w="26" h="10">
                  <a:moveTo>
                    <a:pt x="26" y="10"/>
                  </a:moveTo>
                  <a:lnTo>
                    <a:pt x="5" y="10"/>
                  </a:lnTo>
                  <a:lnTo>
                    <a:pt x="0" y="0"/>
                  </a:lnTo>
                  <a:lnTo>
                    <a:pt x="21" y="0"/>
                  </a:lnTo>
                  <a:lnTo>
                    <a:pt x="26" y="10"/>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 name="Freeform 18"/>
            <p:cNvSpPr>
              <a:spLocks/>
            </p:cNvSpPr>
            <p:nvPr/>
          </p:nvSpPr>
          <p:spPr bwMode="auto">
            <a:xfrm>
              <a:off x="2694782" y="4079907"/>
              <a:ext cx="50725" cy="19514"/>
            </a:xfrm>
            <a:custGeom>
              <a:avLst/>
              <a:gdLst>
                <a:gd name="T0" fmla="*/ 26 w 26"/>
                <a:gd name="T1" fmla="*/ 10 h 10"/>
                <a:gd name="T2" fmla="*/ 5 w 26"/>
                <a:gd name="T3" fmla="*/ 10 h 10"/>
                <a:gd name="T4" fmla="*/ 0 w 26"/>
                <a:gd name="T5" fmla="*/ 0 h 10"/>
                <a:gd name="T6" fmla="*/ 21 w 26"/>
                <a:gd name="T7" fmla="*/ 0 h 10"/>
                <a:gd name="T8" fmla="*/ 26 w 26"/>
                <a:gd name="T9" fmla="*/ 10 h 10"/>
              </a:gdLst>
              <a:ahLst/>
              <a:cxnLst>
                <a:cxn ang="0">
                  <a:pos x="T0" y="T1"/>
                </a:cxn>
                <a:cxn ang="0">
                  <a:pos x="T2" y="T3"/>
                </a:cxn>
                <a:cxn ang="0">
                  <a:pos x="T4" y="T5"/>
                </a:cxn>
                <a:cxn ang="0">
                  <a:pos x="T6" y="T7"/>
                </a:cxn>
                <a:cxn ang="0">
                  <a:pos x="T8" y="T9"/>
                </a:cxn>
              </a:cxnLst>
              <a:rect l="0" t="0" r="r" b="b"/>
              <a:pathLst>
                <a:path w="26" h="10">
                  <a:moveTo>
                    <a:pt x="26" y="10"/>
                  </a:moveTo>
                  <a:lnTo>
                    <a:pt x="5" y="10"/>
                  </a:lnTo>
                  <a:lnTo>
                    <a:pt x="0" y="0"/>
                  </a:lnTo>
                  <a:lnTo>
                    <a:pt x="21" y="0"/>
                  </a:lnTo>
                  <a:lnTo>
                    <a:pt x="26" y="10"/>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 name="Freeform 19"/>
            <p:cNvSpPr>
              <a:spLocks/>
            </p:cNvSpPr>
            <p:nvPr/>
          </p:nvSpPr>
          <p:spPr bwMode="auto">
            <a:xfrm>
              <a:off x="2751360" y="4079907"/>
              <a:ext cx="48773" cy="23417"/>
            </a:xfrm>
            <a:custGeom>
              <a:avLst/>
              <a:gdLst>
                <a:gd name="T0" fmla="*/ 26 w 26"/>
                <a:gd name="T1" fmla="*/ 12 h 12"/>
                <a:gd name="T2" fmla="*/ 4 w 26"/>
                <a:gd name="T3" fmla="*/ 10 h 12"/>
                <a:gd name="T4" fmla="*/ 0 w 26"/>
                <a:gd name="T5" fmla="*/ 0 h 12"/>
                <a:gd name="T6" fmla="*/ 21 w 26"/>
                <a:gd name="T7" fmla="*/ 0 h 12"/>
                <a:gd name="T8" fmla="*/ 26 w 26"/>
                <a:gd name="T9" fmla="*/ 12 h 12"/>
              </a:gdLst>
              <a:ahLst/>
              <a:cxnLst>
                <a:cxn ang="0">
                  <a:pos x="T0" y="T1"/>
                </a:cxn>
                <a:cxn ang="0">
                  <a:pos x="T2" y="T3"/>
                </a:cxn>
                <a:cxn ang="0">
                  <a:pos x="T4" y="T5"/>
                </a:cxn>
                <a:cxn ang="0">
                  <a:pos x="T6" y="T7"/>
                </a:cxn>
                <a:cxn ang="0">
                  <a:pos x="T8" y="T9"/>
                </a:cxn>
              </a:cxnLst>
              <a:rect l="0" t="0" r="r" b="b"/>
              <a:pathLst>
                <a:path w="26" h="12">
                  <a:moveTo>
                    <a:pt x="26" y="12"/>
                  </a:moveTo>
                  <a:lnTo>
                    <a:pt x="4" y="10"/>
                  </a:lnTo>
                  <a:lnTo>
                    <a:pt x="0" y="0"/>
                  </a:lnTo>
                  <a:lnTo>
                    <a:pt x="21" y="0"/>
                  </a:lnTo>
                  <a:lnTo>
                    <a:pt x="26"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 name="Freeform 20"/>
            <p:cNvSpPr>
              <a:spLocks/>
            </p:cNvSpPr>
            <p:nvPr/>
          </p:nvSpPr>
          <p:spPr bwMode="auto">
            <a:xfrm>
              <a:off x="2148515" y="4099421"/>
              <a:ext cx="56578" cy="23417"/>
            </a:xfrm>
            <a:custGeom>
              <a:avLst/>
              <a:gdLst>
                <a:gd name="T0" fmla="*/ 24 w 29"/>
                <a:gd name="T1" fmla="*/ 12 h 12"/>
                <a:gd name="T2" fmla="*/ 0 w 29"/>
                <a:gd name="T3" fmla="*/ 12 h 12"/>
                <a:gd name="T4" fmla="*/ 7 w 29"/>
                <a:gd name="T5" fmla="*/ 0 h 12"/>
                <a:gd name="T6" fmla="*/ 29 w 29"/>
                <a:gd name="T7" fmla="*/ 0 h 12"/>
                <a:gd name="T8" fmla="*/ 24 w 29"/>
                <a:gd name="T9" fmla="*/ 12 h 12"/>
              </a:gdLst>
              <a:ahLst/>
              <a:cxnLst>
                <a:cxn ang="0">
                  <a:pos x="T0" y="T1"/>
                </a:cxn>
                <a:cxn ang="0">
                  <a:pos x="T2" y="T3"/>
                </a:cxn>
                <a:cxn ang="0">
                  <a:pos x="T4" y="T5"/>
                </a:cxn>
                <a:cxn ang="0">
                  <a:pos x="T6" y="T7"/>
                </a:cxn>
                <a:cxn ang="0">
                  <a:pos x="T8" y="T9"/>
                </a:cxn>
              </a:cxnLst>
              <a:rect l="0" t="0" r="r" b="b"/>
              <a:pathLst>
                <a:path w="29" h="12">
                  <a:moveTo>
                    <a:pt x="24" y="12"/>
                  </a:moveTo>
                  <a:lnTo>
                    <a:pt x="0" y="12"/>
                  </a:lnTo>
                  <a:lnTo>
                    <a:pt x="7" y="0"/>
                  </a:lnTo>
                  <a:lnTo>
                    <a:pt x="29" y="0"/>
                  </a:lnTo>
                  <a:lnTo>
                    <a:pt x="24"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 name="Freeform 21"/>
            <p:cNvSpPr>
              <a:spLocks/>
            </p:cNvSpPr>
            <p:nvPr/>
          </p:nvSpPr>
          <p:spPr bwMode="auto">
            <a:xfrm>
              <a:off x="2208996" y="4099421"/>
              <a:ext cx="48773" cy="23417"/>
            </a:xfrm>
            <a:custGeom>
              <a:avLst/>
              <a:gdLst>
                <a:gd name="T0" fmla="*/ 21 w 26"/>
                <a:gd name="T1" fmla="*/ 12 h 12"/>
                <a:gd name="T2" fmla="*/ 0 w 26"/>
                <a:gd name="T3" fmla="*/ 12 h 12"/>
                <a:gd name="T4" fmla="*/ 5 w 26"/>
                <a:gd name="T5" fmla="*/ 0 h 12"/>
                <a:gd name="T6" fmla="*/ 26 w 26"/>
                <a:gd name="T7" fmla="*/ 2 h 12"/>
                <a:gd name="T8" fmla="*/ 21 w 26"/>
                <a:gd name="T9" fmla="*/ 12 h 12"/>
              </a:gdLst>
              <a:ahLst/>
              <a:cxnLst>
                <a:cxn ang="0">
                  <a:pos x="T0" y="T1"/>
                </a:cxn>
                <a:cxn ang="0">
                  <a:pos x="T2" y="T3"/>
                </a:cxn>
                <a:cxn ang="0">
                  <a:pos x="T4" y="T5"/>
                </a:cxn>
                <a:cxn ang="0">
                  <a:pos x="T6" y="T7"/>
                </a:cxn>
                <a:cxn ang="0">
                  <a:pos x="T8" y="T9"/>
                </a:cxn>
              </a:cxnLst>
              <a:rect l="0" t="0" r="r" b="b"/>
              <a:pathLst>
                <a:path w="26" h="12">
                  <a:moveTo>
                    <a:pt x="21" y="12"/>
                  </a:moveTo>
                  <a:lnTo>
                    <a:pt x="0" y="12"/>
                  </a:lnTo>
                  <a:lnTo>
                    <a:pt x="5" y="0"/>
                  </a:lnTo>
                  <a:lnTo>
                    <a:pt x="26" y="2"/>
                  </a:lnTo>
                  <a:lnTo>
                    <a:pt x="21"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 name="Freeform 22"/>
            <p:cNvSpPr>
              <a:spLocks/>
            </p:cNvSpPr>
            <p:nvPr/>
          </p:nvSpPr>
          <p:spPr bwMode="auto">
            <a:xfrm>
              <a:off x="2263622" y="4103323"/>
              <a:ext cx="48773" cy="19514"/>
            </a:xfrm>
            <a:custGeom>
              <a:avLst/>
              <a:gdLst>
                <a:gd name="T0" fmla="*/ 23 w 26"/>
                <a:gd name="T1" fmla="*/ 10 h 10"/>
                <a:gd name="T2" fmla="*/ 0 w 26"/>
                <a:gd name="T3" fmla="*/ 10 h 10"/>
                <a:gd name="T4" fmla="*/ 4 w 26"/>
                <a:gd name="T5" fmla="*/ 0 h 10"/>
                <a:gd name="T6" fmla="*/ 26 w 26"/>
                <a:gd name="T7" fmla="*/ 0 h 10"/>
                <a:gd name="T8" fmla="*/ 23 w 26"/>
                <a:gd name="T9" fmla="*/ 10 h 10"/>
              </a:gdLst>
              <a:ahLst/>
              <a:cxnLst>
                <a:cxn ang="0">
                  <a:pos x="T0" y="T1"/>
                </a:cxn>
                <a:cxn ang="0">
                  <a:pos x="T2" y="T3"/>
                </a:cxn>
                <a:cxn ang="0">
                  <a:pos x="T4" y="T5"/>
                </a:cxn>
                <a:cxn ang="0">
                  <a:pos x="T6" y="T7"/>
                </a:cxn>
                <a:cxn ang="0">
                  <a:pos x="T8" y="T9"/>
                </a:cxn>
              </a:cxnLst>
              <a:rect l="0" t="0" r="r" b="b"/>
              <a:pathLst>
                <a:path w="26" h="10">
                  <a:moveTo>
                    <a:pt x="23" y="10"/>
                  </a:moveTo>
                  <a:lnTo>
                    <a:pt x="0" y="10"/>
                  </a:lnTo>
                  <a:lnTo>
                    <a:pt x="4" y="0"/>
                  </a:lnTo>
                  <a:lnTo>
                    <a:pt x="26" y="0"/>
                  </a:lnTo>
                  <a:lnTo>
                    <a:pt x="23" y="10"/>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 name="Freeform 23"/>
            <p:cNvSpPr>
              <a:spLocks/>
            </p:cNvSpPr>
            <p:nvPr/>
          </p:nvSpPr>
          <p:spPr bwMode="auto">
            <a:xfrm>
              <a:off x="2320199" y="4103323"/>
              <a:ext cx="46823" cy="21466"/>
            </a:xfrm>
            <a:custGeom>
              <a:avLst/>
              <a:gdLst>
                <a:gd name="T0" fmla="*/ 22 w 24"/>
                <a:gd name="T1" fmla="*/ 12 h 12"/>
                <a:gd name="T2" fmla="*/ 0 w 24"/>
                <a:gd name="T3" fmla="*/ 10 h 12"/>
                <a:gd name="T4" fmla="*/ 3 w 24"/>
                <a:gd name="T5" fmla="*/ 0 h 12"/>
                <a:gd name="T6" fmla="*/ 24 w 24"/>
                <a:gd name="T7" fmla="*/ 0 h 12"/>
                <a:gd name="T8" fmla="*/ 22 w 24"/>
                <a:gd name="T9" fmla="*/ 12 h 12"/>
              </a:gdLst>
              <a:ahLst/>
              <a:cxnLst>
                <a:cxn ang="0">
                  <a:pos x="T0" y="T1"/>
                </a:cxn>
                <a:cxn ang="0">
                  <a:pos x="T2" y="T3"/>
                </a:cxn>
                <a:cxn ang="0">
                  <a:pos x="T4" y="T5"/>
                </a:cxn>
                <a:cxn ang="0">
                  <a:pos x="T6" y="T7"/>
                </a:cxn>
                <a:cxn ang="0">
                  <a:pos x="T8" y="T9"/>
                </a:cxn>
              </a:cxnLst>
              <a:rect l="0" t="0" r="r" b="b"/>
              <a:pathLst>
                <a:path w="24" h="12">
                  <a:moveTo>
                    <a:pt x="22" y="12"/>
                  </a:moveTo>
                  <a:lnTo>
                    <a:pt x="0" y="10"/>
                  </a:lnTo>
                  <a:lnTo>
                    <a:pt x="3" y="0"/>
                  </a:lnTo>
                  <a:lnTo>
                    <a:pt x="24" y="0"/>
                  </a:lnTo>
                  <a:lnTo>
                    <a:pt x="22"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 name="Freeform 24"/>
            <p:cNvSpPr>
              <a:spLocks/>
            </p:cNvSpPr>
            <p:nvPr/>
          </p:nvSpPr>
          <p:spPr bwMode="auto">
            <a:xfrm>
              <a:off x="2374826" y="4103323"/>
              <a:ext cx="44872" cy="21466"/>
            </a:xfrm>
            <a:custGeom>
              <a:avLst/>
              <a:gdLst>
                <a:gd name="T0" fmla="*/ 23 w 23"/>
                <a:gd name="T1" fmla="*/ 12 h 12"/>
                <a:gd name="T2" fmla="*/ 0 w 23"/>
                <a:gd name="T3" fmla="*/ 12 h 12"/>
                <a:gd name="T4" fmla="*/ 2 w 23"/>
                <a:gd name="T5" fmla="*/ 0 h 12"/>
                <a:gd name="T6" fmla="*/ 23 w 23"/>
                <a:gd name="T7" fmla="*/ 0 h 12"/>
                <a:gd name="T8" fmla="*/ 23 w 23"/>
                <a:gd name="T9" fmla="*/ 12 h 12"/>
              </a:gdLst>
              <a:ahLst/>
              <a:cxnLst>
                <a:cxn ang="0">
                  <a:pos x="T0" y="T1"/>
                </a:cxn>
                <a:cxn ang="0">
                  <a:pos x="T2" y="T3"/>
                </a:cxn>
                <a:cxn ang="0">
                  <a:pos x="T4" y="T5"/>
                </a:cxn>
                <a:cxn ang="0">
                  <a:pos x="T6" y="T7"/>
                </a:cxn>
                <a:cxn ang="0">
                  <a:pos x="T8" y="T9"/>
                </a:cxn>
              </a:cxnLst>
              <a:rect l="0" t="0" r="r" b="b"/>
              <a:pathLst>
                <a:path w="23" h="12">
                  <a:moveTo>
                    <a:pt x="23" y="12"/>
                  </a:moveTo>
                  <a:lnTo>
                    <a:pt x="0" y="12"/>
                  </a:lnTo>
                  <a:lnTo>
                    <a:pt x="2" y="0"/>
                  </a:lnTo>
                  <a:lnTo>
                    <a:pt x="23" y="0"/>
                  </a:lnTo>
                  <a:lnTo>
                    <a:pt x="23"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 name="Rectangle 25"/>
            <p:cNvSpPr>
              <a:spLocks noChangeArrowheads="1"/>
            </p:cNvSpPr>
            <p:nvPr/>
          </p:nvSpPr>
          <p:spPr bwMode="auto">
            <a:xfrm>
              <a:off x="2435306" y="4103323"/>
              <a:ext cx="42921" cy="21466"/>
            </a:xfrm>
            <a:prstGeom prst="rect">
              <a:avLst/>
            </a:pr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 name="Freeform 26"/>
            <p:cNvSpPr>
              <a:spLocks/>
            </p:cNvSpPr>
            <p:nvPr/>
          </p:nvSpPr>
          <p:spPr bwMode="auto">
            <a:xfrm>
              <a:off x="2487981" y="4103323"/>
              <a:ext cx="44872" cy="21466"/>
            </a:xfrm>
            <a:custGeom>
              <a:avLst/>
              <a:gdLst>
                <a:gd name="T0" fmla="*/ 24 w 24"/>
                <a:gd name="T1" fmla="*/ 12 h 12"/>
                <a:gd name="T2" fmla="*/ 0 w 24"/>
                <a:gd name="T3" fmla="*/ 12 h 12"/>
                <a:gd name="T4" fmla="*/ 0 w 24"/>
                <a:gd name="T5" fmla="*/ 0 h 12"/>
                <a:gd name="T6" fmla="*/ 21 w 24"/>
                <a:gd name="T7" fmla="*/ 0 h 12"/>
                <a:gd name="T8" fmla="*/ 24 w 24"/>
                <a:gd name="T9" fmla="*/ 12 h 12"/>
              </a:gdLst>
              <a:ahLst/>
              <a:cxnLst>
                <a:cxn ang="0">
                  <a:pos x="T0" y="T1"/>
                </a:cxn>
                <a:cxn ang="0">
                  <a:pos x="T2" y="T3"/>
                </a:cxn>
                <a:cxn ang="0">
                  <a:pos x="T4" y="T5"/>
                </a:cxn>
                <a:cxn ang="0">
                  <a:pos x="T6" y="T7"/>
                </a:cxn>
                <a:cxn ang="0">
                  <a:pos x="T8" y="T9"/>
                </a:cxn>
              </a:cxnLst>
              <a:rect l="0" t="0" r="r" b="b"/>
              <a:pathLst>
                <a:path w="24" h="12">
                  <a:moveTo>
                    <a:pt x="24" y="12"/>
                  </a:moveTo>
                  <a:lnTo>
                    <a:pt x="0" y="12"/>
                  </a:lnTo>
                  <a:lnTo>
                    <a:pt x="0" y="0"/>
                  </a:lnTo>
                  <a:lnTo>
                    <a:pt x="21" y="0"/>
                  </a:lnTo>
                  <a:lnTo>
                    <a:pt x="24"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 name="Freeform 27"/>
            <p:cNvSpPr>
              <a:spLocks/>
            </p:cNvSpPr>
            <p:nvPr/>
          </p:nvSpPr>
          <p:spPr bwMode="auto">
            <a:xfrm>
              <a:off x="2542608" y="4103323"/>
              <a:ext cx="44872" cy="21466"/>
            </a:xfrm>
            <a:custGeom>
              <a:avLst/>
              <a:gdLst>
                <a:gd name="T0" fmla="*/ 23 w 23"/>
                <a:gd name="T1" fmla="*/ 12 h 12"/>
                <a:gd name="T2" fmla="*/ 2 w 23"/>
                <a:gd name="T3" fmla="*/ 12 h 12"/>
                <a:gd name="T4" fmla="*/ 0 w 23"/>
                <a:gd name="T5" fmla="*/ 0 h 12"/>
                <a:gd name="T6" fmla="*/ 23 w 23"/>
                <a:gd name="T7" fmla="*/ 0 h 12"/>
                <a:gd name="T8" fmla="*/ 23 w 23"/>
                <a:gd name="T9" fmla="*/ 12 h 12"/>
              </a:gdLst>
              <a:ahLst/>
              <a:cxnLst>
                <a:cxn ang="0">
                  <a:pos x="T0" y="T1"/>
                </a:cxn>
                <a:cxn ang="0">
                  <a:pos x="T2" y="T3"/>
                </a:cxn>
                <a:cxn ang="0">
                  <a:pos x="T4" y="T5"/>
                </a:cxn>
                <a:cxn ang="0">
                  <a:pos x="T6" y="T7"/>
                </a:cxn>
                <a:cxn ang="0">
                  <a:pos x="T8" y="T9"/>
                </a:cxn>
              </a:cxnLst>
              <a:rect l="0" t="0" r="r" b="b"/>
              <a:pathLst>
                <a:path w="23" h="12">
                  <a:moveTo>
                    <a:pt x="23" y="12"/>
                  </a:moveTo>
                  <a:lnTo>
                    <a:pt x="2" y="12"/>
                  </a:lnTo>
                  <a:lnTo>
                    <a:pt x="0" y="0"/>
                  </a:lnTo>
                  <a:lnTo>
                    <a:pt x="23" y="0"/>
                  </a:lnTo>
                  <a:lnTo>
                    <a:pt x="23"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 name="Freeform 28"/>
            <p:cNvSpPr>
              <a:spLocks/>
            </p:cNvSpPr>
            <p:nvPr/>
          </p:nvSpPr>
          <p:spPr bwMode="auto">
            <a:xfrm>
              <a:off x="2601136" y="4103323"/>
              <a:ext cx="44872" cy="21466"/>
            </a:xfrm>
            <a:custGeom>
              <a:avLst/>
              <a:gdLst>
                <a:gd name="T0" fmla="*/ 24 w 24"/>
                <a:gd name="T1" fmla="*/ 12 h 12"/>
                <a:gd name="T2" fmla="*/ 3 w 24"/>
                <a:gd name="T3" fmla="*/ 12 h 12"/>
                <a:gd name="T4" fmla="*/ 0 w 24"/>
                <a:gd name="T5" fmla="*/ 0 h 12"/>
                <a:gd name="T6" fmla="*/ 22 w 24"/>
                <a:gd name="T7" fmla="*/ 0 h 12"/>
                <a:gd name="T8" fmla="*/ 24 w 24"/>
                <a:gd name="T9" fmla="*/ 12 h 12"/>
              </a:gdLst>
              <a:ahLst/>
              <a:cxnLst>
                <a:cxn ang="0">
                  <a:pos x="T0" y="T1"/>
                </a:cxn>
                <a:cxn ang="0">
                  <a:pos x="T2" y="T3"/>
                </a:cxn>
                <a:cxn ang="0">
                  <a:pos x="T4" y="T5"/>
                </a:cxn>
                <a:cxn ang="0">
                  <a:pos x="T6" y="T7"/>
                </a:cxn>
                <a:cxn ang="0">
                  <a:pos x="T8" y="T9"/>
                </a:cxn>
              </a:cxnLst>
              <a:rect l="0" t="0" r="r" b="b"/>
              <a:pathLst>
                <a:path w="24" h="12">
                  <a:moveTo>
                    <a:pt x="24" y="12"/>
                  </a:moveTo>
                  <a:lnTo>
                    <a:pt x="3" y="12"/>
                  </a:lnTo>
                  <a:lnTo>
                    <a:pt x="0" y="0"/>
                  </a:lnTo>
                  <a:lnTo>
                    <a:pt x="22" y="0"/>
                  </a:lnTo>
                  <a:lnTo>
                    <a:pt x="24"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 name="Freeform 29"/>
            <p:cNvSpPr>
              <a:spLocks/>
            </p:cNvSpPr>
            <p:nvPr/>
          </p:nvSpPr>
          <p:spPr bwMode="auto">
            <a:xfrm>
              <a:off x="2655763" y="4103323"/>
              <a:ext cx="48774" cy="21466"/>
            </a:xfrm>
            <a:custGeom>
              <a:avLst/>
              <a:gdLst>
                <a:gd name="T0" fmla="*/ 26 w 26"/>
                <a:gd name="T1" fmla="*/ 12 h 12"/>
                <a:gd name="T2" fmla="*/ 5 w 26"/>
                <a:gd name="T3" fmla="*/ 12 h 12"/>
                <a:gd name="T4" fmla="*/ 0 w 26"/>
                <a:gd name="T5" fmla="*/ 0 h 12"/>
                <a:gd name="T6" fmla="*/ 21 w 26"/>
                <a:gd name="T7" fmla="*/ 3 h 12"/>
                <a:gd name="T8" fmla="*/ 26 w 26"/>
                <a:gd name="T9" fmla="*/ 12 h 12"/>
              </a:gdLst>
              <a:ahLst/>
              <a:cxnLst>
                <a:cxn ang="0">
                  <a:pos x="T0" y="T1"/>
                </a:cxn>
                <a:cxn ang="0">
                  <a:pos x="T2" y="T3"/>
                </a:cxn>
                <a:cxn ang="0">
                  <a:pos x="T4" y="T5"/>
                </a:cxn>
                <a:cxn ang="0">
                  <a:pos x="T6" y="T7"/>
                </a:cxn>
                <a:cxn ang="0">
                  <a:pos x="T8" y="T9"/>
                </a:cxn>
              </a:cxnLst>
              <a:rect l="0" t="0" r="r" b="b"/>
              <a:pathLst>
                <a:path w="26" h="12">
                  <a:moveTo>
                    <a:pt x="26" y="12"/>
                  </a:moveTo>
                  <a:lnTo>
                    <a:pt x="5" y="12"/>
                  </a:lnTo>
                  <a:lnTo>
                    <a:pt x="0" y="0"/>
                  </a:lnTo>
                  <a:lnTo>
                    <a:pt x="21" y="3"/>
                  </a:lnTo>
                  <a:lnTo>
                    <a:pt x="26"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 name="Freeform 30"/>
            <p:cNvSpPr>
              <a:spLocks/>
            </p:cNvSpPr>
            <p:nvPr/>
          </p:nvSpPr>
          <p:spPr bwMode="auto">
            <a:xfrm>
              <a:off x="2708439" y="4109178"/>
              <a:ext cx="50725" cy="21465"/>
            </a:xfrm>
            <a:custGeom>
              <a:avLst/>
              <a:gdLst>
                <a:gd name="T0" fmla="*/ 26 w 26"/>
                <a:gd name="T1" fmla="*/ 12 h 12"/>
                <a:gd name="T2" fmla="*/ 5 w 26"/>
                <a:gd name="T3" fmla="*/ 9 h 12"/>
                <a:gd name="T4" fmla="*/ 0 w 26"/>
                <a:gd name="T5" fmla="*/ 0 h 12"/>
                <a:gd name="T6" fmla="*/ 22 w 26"/>
                <a:gd name="T7" fmla="*/ 0 h 12"/>
                <a:gd name="T8" fmla="*/ 26 w 26"/>
                <a:gd name="T9" fmla="*/ 12 h 12"/>
              </a:gdLst>
              <a:ahLst/>
              <a:cxnLst>
                <a:cxn ang="0">
                  <a:pos x="T0" y="T1"/>
                </a:cxn>
                <a:cxn ang="0">
                  <a:pos x="T2" y="T3"/>
                </a:cxn>
                <a:cxn ang="0">
                  <a:pos x="T4" y="T5"/>
                </a:cxn>
                <a:cxn ang="0">
                  <a:pos x="T6" y="T7"/>
                </a:cxn>
                <a:cxn ang="0">
                  <a:pos x="T8" y="T9"/>
                </a:cxn>
              </a:cxnLst>
              <a:rect l="0" t="0" r="r" b="b"/>
              <a:pathLst>
                <a:path w="26" h="12">
                  <a:moveTo>
                    <a:pt x="26" y="12"/>
                  </a:moveTo>
                  <a:lnTo>
                    <a:pt x="5" y="9"/>
                  </a:lnTo>
                  <a:lnTo>
                    <a:pt x="0" y="0"/>
                  </a:lnTo>
                  <a:lnTo>
                    <a:pt x="22" y="0"/>
                  </a:lnTo>
                  <a:lnTo>
                    <a:pt x="26"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 name="Freeform 31"/>
            <p:cNvSpPr>
              <a:spLocks/>
            </p:cNvSpPr>
            <p:nvPr/>
          </p:nvSpPr>
          <p:spPr bwMode="auto">
            <a:xfrm>
              <a:off x="2763066" y="4109178"/>
              <a:ext cx="54627" cy="21465"/>
            </a:xfrm>
            <a:custGeom>
              <a:avLst/>
              <a:gdLst>
                <a:gd name="T0" fmla="*/ 28 w 28"/>
                <a:gd name="T1" fmla="*/ 12 h 12"/>
                <a:gd name="T2" fmla="*/ 4 w 28"/>
                <a:gd name="T3" fmla="*/ 12 h 12"/>
                <a:gd name="T4" fmla="*/ 0 w 28"/>
                <a:gd name="T5" fmla="*/ 0 h 12"/>
                <a:gd name="T6" fmla="*/ 21 w 28"/>
                <a:gd name="T7" fmla="*/ 0 h 12"/>
                <a:gd name="T8" fmla="*/ 28 w 28"/>
                <a:gd name="T9" fmla="*/ 12 h 12"/>
              </a:gdLst>
              <a:ahLst/>
              <a:cxnLst>
                <a:cxn ang="0">
                  <a:pos x="T0" y="T1"/>
                </a:cxn>
                <a:cxn ang="0">
                  <a:pos x="T2" y="T3"/>
                </a:cxn>
                <a:cxn ang="0">
                  <a:pos x="T4" y="T5"/>
                </a:cxn>
                <a:cxn ang="0">
                  <a:pos x="T6" y="T7"/>
                </a:cxn>
                <a:cxn ang="0">
                  <a:pos x="T8" y="T9"/>
                </a:cxn>
              </a:cxnLst>
              <a:rect l="0" t="0" r="r" b="b"/>
              <a:pathLst>
                <a:path w="28" h="12">
                  <a:moveTo>
                    <a:pt x="28" y="12"/>
                  </a:moveTo>
                  <a:lnTo>
                    <a:pt x="4" y="12"/>
                  </a:lnTo>
                  <a:lnTo>
                    <a:pt x="0" y="0"/>
                  </a:lnTo>
                  <a:lnTo>
                    <a:pt x="21" y="0"/>
                  </a:lnTo>
                  <a:lnTo>
                    <a:pt x="28"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 name="Freeform 32"/>
            <p:cNvSpPr>
              <a:spLocks/>
            </p:cNvSpPr>
            <p:nvPr/>
          </p:nvSpPr>
          <p:spPr bwMode="auto">
            <a:xfrm>
              <a:off x="2132908" y="4130643"/>
              <a:ext cx="58529" cy="21466"/>
            </a:xfrm>
            <a:custGeom>
              <a:avLst/>
              <a:gdLst>
                <a:gd name="T0" fmla="*/ 23 w 31"/>
                <a:gd name="T1" fmla="*/ 11 h 11"/>
                <a:gd name="T2" fmla="*/ 0 w 31"/>
                <a:gd name="T3" fmla="*/ 11 h 11"/>
                <a:gd name="T4" fmla="*/ 7 w 31"/>
                <a:gd name="T5" fmla="*/ 0 h 11"/>
                <a:gd name="T6" fmla="*/ 31 w 31"/>
                <a:gd name="T7" fmla="*/ 0 h 11"/>
                <a:gd name="T8" fmla="*/ 23 w 31"/>
                <a:gd name="T9" fmla="*/ 11 h 11"/>
              </a:gdLst>
              <a:ahLst/>
              <a:cxnLst>
                <a:cxn ang="0">
                  <a:pos x="T0" y="T1"/>
                </a:cxn>
                <a:cxn ang="0">
                  <a:pos x="T2" y="T3"/>
                </a:cxn>
                <a:cxn ang="0">
                  <a:pos x="T4" y="T5"/>
                </a:cxn>
                <a:cxn ang="0">
                  <a:pos x="T6" y="T7"/>
                </a:cxn>
                <a:cxn ang="0">
                  <a:pos x="T8" y="T9"/>
                </a:cxn>
              </a:cxnLst>
              <a:rect l="0" t="0" r="r" b="b"/>
              <a:pathLst>
                <a:path w="31" h="11">
                  <a:moveTo>
                    <a:pt x="23" y="11"/>
                  </a:moveTo>
                  <a:lnTo>
                    <a:pt x="0" y="11"/>
                  </a:lnTo>
                  <a:lnTo>
                    <a:pt x="7" y="0"/>
                  </a:lnTo>
                  <a:lnTo>
                    <a:pt x="31" y="0"/>
                  </a:lnTo>
                  <a:lnTo>
                    <a:pt x="23" y="11"/>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 name="Freeform 33"/>
            <p:cNvSpPr>
              <a:spLocks/>
            </p:cNvSpPr>
            <p:nvPr/>
          </p:nvSpPr>
          <p:spPr bwMode="auto">
            <a:xfrm>
              <a:off x="2191436" y="4130643"/>
              <a:ext cx="56578" cy="21466"/>
            </a:xfrm>
            <a:custGeom>
              <a:avLst/>
              <a:gdLst>
                <a:gd name="T0" fmla="*/ 23 w 30"/>
                <a:gd name="T1" fmla="*/ 11 h 11"/>
                <a:gd name="T2" fmla="*/ 0 w 30"/>
                <a:gd name="T3" fmla="*/ 11 h 11"/>
                <a:gd name="T4" fmla="*/ 7 w 30"/>
                <a:gd name="T5" fmla="*/ 0 h 11"/>
                <a:gd name="T6" fmla="*/ 30 w 30"/>
                <a:gd name="T7" fmla="*/ 0 h 11"/>
                <a:gd name="T8" fmla="*/ 23 w 30"/>
                <a:gd name="T9" fmla="*/ 11 h 11"/>
              </a:gdLst>
              <a:ahLst/>
              <a:cxnLst>
                <a:cxn ang="0">
                  <a:pos x="T0" y="T1"/>
                </a:cxn>
                <a:cxn ang="0">
                  <a:pos x="T2" y="T3"/>
                </a:cxn>
                <a:cxn ang="0">
                  <a:pos x="T4" y="T5"/>
                </a:cxn>
                <a:cxn ang="0">
                  <a:pos x="T6" y="T7"/>
                </a:cxn>
                <a:cxn ang="0">
                  <a:pos x="T8" y="T9"/>
                </a:cxn>
              </a:cxnLst>
              <a:rect l="0" t="0" r="r" b="b"/>
              <a:pathLst>
                <a:path w="30" h="11">
                  <a:moveTo>
                    <a:pt x="23" y="11"/>
                  </a:moveTo>
                  <a:lnTo>
                    <a:pt x="0" y="11"/>
                  </a:lnTo>
                  <a:lnTo>
                    <a:pt x="7" y="0"/>
                  </a:lnTo>
                  <a:lnTo>
                    <a:pt x="30" y="0"/>
                  </a:lnTo>
                  <a:lnTo>
                    <a:pt x="23" y="11"/>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 name="Freeform 34"/>
            <p:cNvSpPr>
              <a:spLocks/>
            </p:cNvSpPr>
            <p:nvPr/>
          </p:nvSpPr>
          <p:spPr bwMode="auto">
            <a:xfrm>
              <a:off x="2248015" y="4130643"/>
              <a:ext cx="54627" cy="21466"/>
            </a:xfrm>
            <a:custGeom>
              <a:avLst/>
              <a:gdLst>
                <a:gd name="T0" fmla="*/ 24 w 29"/>
                <a:gd name="T1" fmla="*/ 11 h 11"/>
                <a:gd name="T2" fmla="*/ 0 w 29"/>
                <a:gd name="T3" fmla="*/ 11 h 11"/>
                <a:gd name="T4" fmla="*/ 5 w 29"/>
                <a:gd name="T5" fmla="*/ 0 h 11"/>
                <a:gd name="T6" fmla="*/ 29 w 29"/>
                <a:gd name="T7" fmla="*/ 0 h 11"/>
                <a:gd name="T8" fmla="*/ 24 w 29"/>
                <a:gd name="T9" fmla="*/ 11 h 11"/>
              </a:gdLst>
              <a:ahLst/>
              <a:cxnLst>
                <a:cxn ang="0">
                  <a:pos x="T0" y="T1"/>
                </a:cxn>
                <a:cxn ang="0">
                  <a:pos x="T2" y="T3"/>
                </a:cxn>
                <a:cxn ang="0">
                  <a:pos x="T4" y="T5"/>
                </a:cxn>
                <a:cxn ang="0">
                  <a:pos x="T6" y="T7"/>
                </a:cxn>
                <a:cxn ang="0">
                  <a:pos x="T8" y="T9"/>
                </a:cxn>
              </a:cxnLst>
              <a:rect l="0" t="0" r="r" b="b"/>
              <a:pathLst>
                <a:path w="29" h="11">
                  <a:moveTo>
                    <a:pt x="24" y="11"/>
                  </a:moveTo>
                  <a:lnTo>
                    <a:pt x="0" y="11"/>
                  </a:lnTo>
                  <a:lnTo>
                    <a:pt x="5" y="0"/>
                  </a:lnTo>
                  <a:lnTo>
                    <a:pt x="29" y="0"/>
                  </a:lnTo>
                  <a:lnTo>
                    <a:pt x="24" y="11"/>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 name="Freeform 35"/>
            <p:cNvSpPr>
              <a:spLocks/>
            </p:cNvSpPr>
            <p:nvPr/>
          </p:nvSpPr>
          <p:spPr bwMode="auto">
            <a:xfrm>
              <a:off x="2306543" y="4130643"/>
              <a:ext cx="56577" cy="27320"/>
            </a:xfrm>
            <a:custGeom>
              <a:avLst/>
              <a:gdLst>
                <a:gd name="T0" fmla="*/ 26 w 29"/>
                <a:gd name="T1" fmla="*/ 14 h 14"/>
                <a:gd name="T2" fmla="*/ 0 w 29"/>
                <a:gd name="T3" fmla="*/ 11 h 14"/>
                <a:gd name="T4" fmla="*/ 5 w 29"/>
                <a:gd name="T5" fmla="*/ 0 h 14"/>
                <a:gd name="T6" fmla="*/ 29 w 29"/>
                <a:gd name="T7" fmla="*/ 0 h 14"/>
                <a:gd name="T8" fmla="*/ 26 w 29"/>
                <a:gd name="T9" fmla="*/ 14 h 14"/>
              </a:gdLst>
              <a:ahLst/>
              <a:cxnLst>
                <a:cxn ang="0">
                  <a:pos x="T0" y="T1"/>
                </a:cxn>
                <a:cxn ang="0">
                  <a:pos x="T2" y="T3"/>
                </a:cxn>
                <a:cxn ang="0">
                  <a:pos x="T4" y="T5"/>
                </a:cxn>
                <a:cxn ang="0">
                  <a:pos x="T6" y="T7"/>
                </a:cxn>
                <a:cxn ang="0">
                  <a:pos x="T8" y="T9"/>
                </a:cxn>
              </a:cxnLst>
              <a:rect l="0" t="0" r="r" b="b"/>
              <a:pathLst>
                <a:path w="29" h="14">
                  <a:moveTo>
                    <a:pt x="26" y="14"/>
                  </a:moveTo>
                  <a:lnTo>
                    <a:pt x="0" y="11"/>
                  </a:lnTo>
                  <a:lnTo>
                    <a:pt x="5" y="0"/>
                  </a:lnTo>
                  <a:lnTo>
                    <a:pt x="29" y="0"/>
                  </a:lnTo>
                  <a:lnTo>
                    <a:pt x="26"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 name="Freeform 36"/>
            <p:cNvSpPr>
              <a:spLocks/>
            </p:cNvSpPr>
            <p:nvPr/>
          </p:nvSpPr>
          <p:spPr bwMode="auto">
            <a:xfrm>
              <a:off x="2370924" y="4130643"/>
              <a:ext cx="48774" cy="27320"/>
            </a:xfrm>
            <a:custGeom>
              <a:avLst/>
              <a:gdLst>
                <a:gd name="T0" fmla="*/ 24 w 26"/>
                <a:gd name="T1" fmla="*/ 14 h 14"/>
                <a:gd name="T2" fmla="*/ 0 w 26"/>
                <a:gd name="T3" fmla="*/ 14 h 14"/>
                <a:gd name="T4" fmla="*/ 3 w 26"/>
                <a:gd name="T5" fmla="*/ 0 h 14"/>
                <a:gd name="T6" fmla="*/ 26 w 26"/>
                <a:gd name="T7" fmla="*/ 0 h 14"/>
                <a:gd name="T8" fmla="*/ 24 w 26"/>
                <a:gd name="T9" fmla="*/ 14 h 14"/>
              </a:gdLst>
              <a:ahLst/>
              <a:cxnLst>
                <a:cxn ang="0">
                  <a:pos x="T0" y="T1"/>
                </a:cxn>
                <a:cxn ang="0">
                  <a:pos x="T2" y="T3"/>
                </a:cxn>
                <a:cxn ang="0">
                  <a:pos x="T4" y="T5"/>
                </a:cxn>
                <a:cxn ang="0">
                  <a:pos x="T6" y="T7"/>
                </a:cxn>
                <a:cxn ang="0">
                  <a:pos x="T8" y="T9"/>
                </a:cxn>
              </a:cxnLst>
              <a:rect l="0" t="0" r="r" b="b"/>
              <a:pathLst>
                <a:path w="26" h="14">
                  <a:moveTo>
                    <a:pt x="24" y="14"/>
                  </a:moveTo>
                  <a:lnTo>
                    <a:pt x="0" y="14"/>
                  </a:lnTo>
                  <a:lnTo>
                    <a:pt x="3" y="0"/>
                  </a:lnTo>
                  <a:lnTo>
                    <a:pt x="26" y="0"/>
                  </a:lnTo>
                  <a:lnTo>
                    <a:pt x="24"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 name="Freeform 37"/>
            <p:cNvSpPr>
              <a:spLocks/>
            </p:cNvSpPr>
            <p:nvPr/>
          </p:nvSpPr>
          <p:spPr bwMode="auto">
            <a:xfrm>
              <a:off x="2429452" y="4130643"/>
              <a:ext cx="44872" cy="27320"/>
            </a:xfrm>
            <a:custGeom>
              <a:avLst/>
              <a:gdLst>
                <a:gd name="T0" fmla="*/ 24 w 24"/>
                <a:gd name="T1" fmla="*/ 14 h 14"/>
                <a:gd name="T2" fmla="*/ 0 w 24"/>
                <a:gd name="T3" fmla="*/ 14 h 14"/>
                <a:gd name="T4" fmla="*/ 3 w 24"/>
                <a:gd name="T5" fmla="*/ 0 h 14"/>
                <a:gd name="T6" fmla="*/ 24 w 24"/>
                <a:gd name="T7" fmla="*/ 0 h 14"/>
                <a:gd name="T8" fmla="*/ 24 w 24"/>
                <a:gd name="T9" fmla="*/ 14 h 14"/>
              </a:gdLst>
              <a:ahLst/>
              <a:cxnLst>
                <a:cxn ang="0">
                  <a:pos x="T0" y="T1"/>
                </a:cxn>
                <a:cxn ang="0">
                  <a:pos x="T2" y="T3"/>
                </a:cxn>
                <a:cxn ang="0">
                  <a:pos x="T4" y="T5"/>
                </a:cxn>
                <a:cxn ang="0">
                  <a:pos x="T6" y="T7"/>
                </a:cxn>
                <a:cxn ang="0">
                  <a:pos x="T8" y="T9"/>
                </a:cxn>
              </a:cxnLst>
              <a:rect l="0" t="0" r="r" b="b"/>
              <a:pathLst>
                <a:path w="24" h="14">
                  <a:moveTo>
                    <a:pt x="24" y="14"/>
                  </a:moveTo>
                  <a:lnTo>
                    <a:pt x="0" y="14"/>
                  </a:lnTo>
                  <a:lnTo>
                    <a:pt x="3" y="0"/>
                  </a:lnTo>
                  <a:lnTo>
                    <a:pt x="24" y="0"/>
                  </a:lnTo>
                  <a:lnTo>
                    <a:pt x="24"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 name="Freeform 38"/>
            <p:cNvSpPr>
              <a:spLocks/>
            </p:cNvSpPr>
            <p:nvPr/>
          </p:nvSpPr>
          <p:spPr bwMode="auto">
            <a:xfrm>
              <a:off x="2487981" y="4130643"/>
              <a:ext cx="44872" cy="27320"/>
            </a:xfrm>
            <a:custGeom>
              <a:avLst/>
              <a:gdLst>
                <a:gd name="T0" fmla="*/ 24 w 24"/>
                <a:gd name="T1" fmla="*/ 14 h 14"/>
                <a:gd name="T2" fmla="*/ 0 w 24"/>
                <a:gd name="T3" fmla="*/ 14 h 14"/>
                <a:gd name="T4" fmla="*/ 0 w 24"/>
                <a:gd name="T5" fmla="*/ 0 h 14"/>
                <a:gd name="T6" fmla="*/ 24 w 24"/>
                <a:gd name="T7" fmla="*/ 2 h 14"/>
                <a:gd name="T8" fmla="*/ 24 w 24"/>
                <a:gd name="T9" fmla="*/ 14 h 14"/>
              </a:gdLst>
              <a:ahLst/>
              <a:cxnLst>
                <a:cxn ang="0">
                  <a:pos x="T0" y="T1"/>
                </a:cxn>
                <a:cxn ang="0">
                  <a:pos x="T2" y="T3"/>
                </a:cxn>
                <a:cxn ang="0">
                  <a:pos x="T4" y="T5"/>
                </a:cxn>
                <a:cxn ang="0">
                  <a:pos x="T6" y="T7"/>
                </a:cxn>
                <a:cxn ang="0">
                  <a:pos x="T8" y="T9"/>
                </a:cxn>
              </a:cxnLst>
              <a:rect l="0" t="0" r="r" b="b"/>
              <a:pathLst>
                <a:path w="24" h="14">
                  <a:moveTo>
                    <a:pt x="24" y="14"/>
                  </a:moveTo>
                  <a:lnTo>
                    <a:pt x="0" y="14"/>
                  </a:lnTo>
                  <a:lnTo>
                    <a:pt x="0" y="0"/>
                  </a:lnTo>
                  <a:lnTo>
                    <a:pt x="24" y="2"/>
                  </a:lnTo>
                  <a:lnTo>
                    <a:pt x="24"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 name="Freeform 39"/>
            <p:cNvSpPr>
              <a:spLocks/>
            </p:cNvSpPr>
            <p:nvPr/>
          </p:nvSpPr>
          <p:spPr bwMode="auto">
            <a:xfrm>
              <a:off x="2546509" y="4134546"/>
              <a:ext cx="50725" cy="23417"/>
            </a:xfrm>
            <a:custGeom>
              <a:avLst/>
              <a:gdLst>
                <a:gd name="T0" fmla="*/ 26 w 26"/>
                <a:gd name="T1" fmla="*/ 12 h 12"/>
                <a:gd name="T2" fmla="*/ 2 w 26"/>
                <a:gd name="T3" fmla="*/ 12 h 12"/>
                <a:gd name="T4" fmla="*/ 0 w 26"/>
                <a:gd name="T5" fmla="*/ 0 h 12"/>
                <a:gd name="T6" fmla="*/ 24 w 26"/>
                <a:gd name="T7" fmla="*/ 0 h 12"/>
                <a:gd name="T8" fmla="*/ 26 w 26"/>
                <a:gd name="T9" fmla="*/ 12 h 12"/>
              </a:gdLst>
              <a:ahLst/>
              <a:cxnLst>
                <a:cxn ang="0">
                  <a:pos x="T0" y="T1"/>
                </a:cxn>
                <a:cxn ang="0">
                  <a:pos x="T2" y="T3"/>
                </a:cxn>
                <a:cxn ang="0">
                  <a:pos x="T4" y="T5"/>
                </a:cxn>
                <a:cxn ang="0">
                  <a:pos x="T6" y="T7"/>
                </a:cxn>
                <a:cxn ang="0">
                  <a:pos x="T8" y="T9"/>
                </a:cxn>
              </a:cxnLst>
              <a:rect l="0" t="0" r="r" b="b"/>
              <a:pathLst>
                <a:path w="26" h="12">
                  <a:moveTo>
                    <a:pt x="26" y="12"/>
                  </a:moveTo>
                  <a:lnTo>
                    <a:pt x="2" y="12"/>
                  </a:lnTo>
                  <a:lnTo>
                    <a:pt x="0" y="0"/>
                  </a:lnTo>
                  <a:lnTo>
                    <a:pt x="24" y="0"/>
                  </a:lnTo>
                  <a:lnTo>
                    <a:pt x="26"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 name="Freeform 40"/>
            <p:cNvSpPr>
              <a:spLocks/>
            </p:cNvSpPr>
            <p:nvPr/>
          </p:nvSpPr>
          <p:spPr bwMode="auto">
            <a:xfrm>
              <a:off x="2606990" y="4134546"/>
              <a:ext cx="48773" cy="23417"/>
            </a:xfrm>
            <a:custGeom>
              <a:avLst/>
              <a:gdLst>
                <a:gd name="T0" fmla="*/ 26 w 26"/>
                <a:gd name="T1" fmla="*/ 12 h 12"/>
                <a:gd name="T2" fmla="*/ 2 w 26"/>
                <a:gd name="T3" fmla="*/ 12 h 12"/>
                <a:gd name="T4" fmla="*/ 0 w 26"/>
                <a:gd name="T5" fmla="*/ 0 h 12"/>
                <a:gd name="T6" fmla="*/ 23 w 26"/>
                <a:gd name="T7" fmla="*/ 0 h 12"/>
                <a:gd name="T8" fmla="*/ 26 w 26"/>
                <a:gd name="T9" fmla="*/ 12 h 12"/>
              </a:gdLst>
              <a:ahLst/>
              <a:cxnLst>
                <a:cxn ang="0">
                  <a:pos x="T0" y="T1"/>
                </a:cxn>
                <a:cxn ang="0">
                  <a:pos x="T2" y="T3"/>
                </a:cxn>
                <a:cxn ang="0">
                  <a:pos x="T4" y="T5"/>
                </a:cxn>
                <a:cxn ang="0">
                  <a:pos x="T6" y="T7"/>
                </a:cxn>
                <a:cxn ang="0">
                  <a:pos x="T8" y="T9"/>
                </a:cxn>
              </a:cxnLst>
              <a:rect l="0" t="0" r="r" b="b"/>
              <a:pathLst>
                <a:path w="26" h="12">
                  <a:moveTo>
                    <a:pt x="26" y="12"/>
                  </a:moveTo>
                  <a:lnTo>
                    <a:pt x="2" y="12"/>
                  </a:lnTo>
                  <a:lnTo>
                    <a:pt x="0" y="0"/>
                  </a:lnTo>
                  <a:lnTo>
                    <a:pt x="23" y="0"/>
                  </a:lnTo>
                  <a:lnTo>
                    <a:pt x="26"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 name="Freeform 41"/>
            <p:cNvSpPr>
              <a:spLocks/>
            </p:cNvSpPr>
            <p:nvPr/>
          </p:nvSpPr>
          <p:spPr bwMode="auto">
            <a:xfrm>
              <a:off x="2665518" y="4134546"/>
              <a:ext cx="52675" cy="23417"/>
            </a:xfrm>
            <a:custGeom>
              <a:avLst/>
              <a:gdLst>
                <a:gd name="T0" fmla="*/ 28 w 28"/>
                <a:gd name="T1" fmla="*/ 12 h 12"/>
                <a:gd name="T2" fmla="*/ 4 w 28"/>
                <a:gd name="T3" fmla="*/ 12 h 12"/>
                <a:gd name="T4" fmla="*/ 0 w 28"/>
                <a:gd name="T5" fmla="*/ 0 h 12"/>
                <a:gd name="T6" fmla="*/ 23 w 28"/>
                <a:gd name="T7" fmla="*/ 0 h 12"/>
                <a:gd name="T8" fmla="*/ 28 w 28"/>
                <a:gd name="T9" fmla="*/ 12 h 12"/>
              </a:gdLst>
              <a:ahLst/>
              <a:cxnLst>
                <a:cxn ang="0">
                  <a:pos x="T0" y="T1"/>
                </a:cxn>
                <a:cxn ang="0">
                  <a:pos x="T2" y="T3"/>
                </a:cxn>
                <a:cxn ang="0">
                  <a:pos x="T4" y="T5"/>
                </a:cxn>
                <a:cxn ang="0">
                  <a:pos x="T6" y="T7"/>
                </a:cxn>
                <a:cxn ang="0">
                  <a:pos x="T8" y="T9"/>
                </a:cxn>
              </a:cxnLst>
              <a:rect l="0" t="0" r="r" b="b"/>
              <a:pathLst>
                <a:path w="28" h="12">
                  <a:moveTo>
                    <a:pt x="28" y="12"/>
                  </a:moveTo>
                  <a:lnTo>
                    <a:pt x="4" y="12"/>
                  </a:lnTo>
                  <a:lnTo>
                    <a:pt x="0" y="0"/>
                  </a:lnTo>
                  <a:lnTo>
                    <a:pt x="23" y="0"/>
                  </a:lnTo>
                  <a:lnTo>
                    <a:pt x="28"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 name="Freeform 42"/>
            <p:cNvSpPr>
              <a:spLocks/>
            </p:cNvSpPr>
            <p:nvPr/>
          </p:nvSpPr>
          <p:spPr bwMode="auto">
            <a:xfrm>
              <a:off x="2718193" y="4134546"/>
              <a:ext cx="58529" cy="27320"/>
            </a:xfrm>
            <a:custGeom>
              <a:avLst/>
              <a:gdLst>
                <a:gd name="T0" fmla="*/ 31 w 31"/>
                <a:gd name="T1" fmla="*/ 14 h 14"/>
                <a:gd name="T2" fmla="*/ 7 w 31"/>
                <a:gd name="T3" fmla="*/ 12 h 14"/>
                <a:gd name="T4" fmla="*/ 0 w 31"/>
                <a:gd name="T5" fmla="*/ 0 h 14"/>
                <a:gd name="T6" fmla="*/ 24 w 31"/>
                <a:gd name="T7" fmla="*/ 0 h 14"/>
                <a:gd name="T8" fmla="*/ 31 w 31"/>
                <a:gd name="T9" fmla="*/ 14 h 14"/>
              </a:gdLst>
              <a:ahLst/>
              <a:cxnLst>
                <a:cxn ang="0">
                  <a:pos x="T0" y="T1"/>
                </a:cxn>
                <a:cxn ang="0">
                  <a:pos x="T2" y="T3"/>
                </a:cxn>
                <a:cxn ang="0">
                  <a:pos x="T4" y="T5"/>
                </a:cxn>
                <a:cxn ang="0">
                  <a:pos x="T6" y="T7"/>
                </a:cxn>
                <a:cxn ang="0">
                  <a:pos x="T8" y="T9"/>
                </a:cxn>
              </a:cxnLst>
              <a:rect l="0" t="0" r="r" b="b"/>
              <a:pathLst>
                <a:path w="31" h="14">
                  <a:moveTo>
                    <a:pt x="31" y="14"/>
                  </a:moveTo>
                  <a:lnTo>
                    <a:pt x="7" y="12"/>
                  </a:lnTo>
                  <a:lnTo>
                    <a:pt x="0" y="0"/>
                  </a:lnTo>
                  <a:lnTo>
                    <a:pt x="24" y="0"/>
                  </a:lnTo>
                  <a:lnTo>
                    <a:pt x="31"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 name="Freeform 43"/>
            <p:cNvSpPr>
              <a:spLocks/>
            </p:cNvSpPr>
            <p:nvPr/>
          </p:nvSpPr>
          <p:spPr bwMode="auto">
            <a:xfrm>
              <a:off x="2776722" y="4134546"/>
              <a:ext cx="60480" cy="27320"/>
            </a:xfrm>
            <a:custGeom>
              <a:avLst/>
              <a:gdLst>
                <a:gd name="T0" fmla="*/ 31 w 31"/>
                <a:gd name="T1" fmla="*/ 14 h 14"/>
                <a:gd name="T2" fmla="*/ 7 w 31"/>
                <a:gd name="T3" fmla="*/ 14 h 14"/>
                <a:gd name="T4" fmla="*/ 0 w 31"/>
                <a:gd name="T5" fmla="*/ 0 h 14"/>
                <a:gd name="T6" fmla="*/ 23 w 31"/>
                <a:gd name="T7" fmla="*/ 0 h 14"/>
                <a:gd name="T8" fmla="*/ 31 w 31"/>
                <a:gd name="T9" fmla="*/ 14 h 14"/>
              </a:gdLst>
              <a:ahLst/>
              <a:cxnLst>
                <a:cxn ang="0">
                  <a:pos x="T0" y="T1"/>
                </a:cxn>
                <a:cxn ang="0">
                  <a:pos x="T2" y="T3"/>
                </a:cxn>
                <a:cxn ang="0">
                  <a:pos x="T4" y="T5"/>
                </a:cxn>
                <a:cxn ang="0">
                  <a:pos x="T6" y="T7"/>
                </a:cxn>
                <a:cxn ang="0">
                  <a:pos x="T8" y="T9"/>
                </a:cxn>
              </a:cxnLst>
              <a:rect l="0" t="0" r="r" b="b"/>
              <a:pathLst>
                <a:path w="31" h="14">
                  <a:moveTo>
                    <a:pt x="31" y="14"/>
                  </a:moveTo>
                  <a:lnTo>
                    <a:pt x="7" y="14"/>
                  </a:lnTo>
                  <a:lnTo>
                    <a:pt x="0" y="0"/>
                  </a:lnTo>
                  <a:lnTo>
                    <a:pt x="23" y="0"/>
                  </a:lnTo>
                  <a:lnTo>
                    <a:pt x="31"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 name="Freeform 44"/>
            <p:cNvSpPr>
              <a:spLocks/>
            </p:cNvSpPr>
            <p:nvPr/>
          </p:nvSpPr>
          <p:spPr bwMode="auto">
            <a:xfrm>
              <a:off x="2109496" y="4161865"/>
              <a:ext cx="62430" cy="27320"/>
            </a:xfrm>
            <a:custGeom>
              <a:avLst/>
              <a:gdLst>
                <a:gd name="T0" fmla="*/ 26 w 33"/>
                <a:gd name="T1" fmla="*/ 14 h 14"/>
                <a:gd name="T2" fmla="*/ 0 w 33"/>
                <a:gd name="T3" fmla="*/ 14 h 14"/>
                <a:gd name="T4" fmla="*/ 9 w 33"/>
                <a:gd name="T5" fmla="*/ 0 h 14"/>
                <a:gd name="T6" fmla="*/ 33 w 33"/>
                <a:gd name="T7" fmla="*/ 0 h 14"/>
                <a:gd name="T8" fmla="*/ 26 w 33"/>
                <a:gd name="T9" fmla="*/ 14 h 14"/>
              </a:gdLst>
              <a:ahLst/>
              <a:cxnLst>
                <a:cxn ang="0">
                  <a:pos x="T0" y="T1"/>
                </a:cxn>
                <a:cxn ang="0">
                  <a:pos x="T2" y="T3"/>
                </a:cxn>
                <a:cxn ang="0">
                  <a:pos x="T4" y="T5"/>
                </a:cxn>
                <a:cxn ang="0">
                  <a:pos x="T6" y="T7"/>
                </a:cxn>
                <a:cxn ang="0">
                  <a:pos x="T8" y="T9"/>
                </a:cxn>
              </a:cxnLst>
              <a:rect l="0" t="0" r="r" b="b"/>
              <a:pathLst>
                <a:path w="33" h="14">
                  <a:moveTo>
                    <a:pt x="26" y="14"/>
                  </a:moveTo>
                  <a:lnTo>
                    <a:pt x="0" y="14"/>
                  </a:lnTo>
                  <a:lnTo>
                    <a:pt x="9" y="0"/>
                  </a:lnTo>
                  <a:lnTo>
                    <a:pt x="33" y="0"/>
                  </a:lnTo>
                  <a:lnTo>
                    <a:pt x="26"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 name="Freeform 45"/>
            <p:cNvSpPr>
              <a:spLocks/>
            </p:cNvSpPr>
            <p:nvPr/>
          </p:nvSpPr>
          <p:spPr bwMode="auto">
            <a:xfrm>
              <a:off x="2171927" y="4161865"/>
              <a:ext cx="62430" cy="27320"/>
            </a:xfrm>
            <a:custGeom>
              <a:avLst/>
              <a:gdLst>
                <a:gd name="T0" fmla="*/ 26 w 33"/>
                <a:gd name="T1" fmla="*/ 14 h 14"/>
                <a:gd name="T2" fmla="*/ 0 w 33"/>
                <a:gd name="T3" fmla="*/ 14 h 14"/>
                <a:gd name="T4" fmla="*/ 7 w 33"/>
                <a:gd name="T5" fmla="*/ 0 h 14"/>
                <a:gd name="T6" fmla="*/ 33 w 33"/>
                <a:gd name="T7" fmla="*/ 0 h 14"/>
                <a:gd name="T8" fmla="*/ 26 w 33"/>
                <a:gd name="T9" fmla="*/ 14 h 14"/>
              </a:gdLst>
              <a:ahLst/>
              <a:cxnLst>
                <a:cxn ang="0">
                  <a:pos x="T0" y="T1"/>
                </a:cxn>
                <a:cxn ang="0">
                  <a:pos x="T2" y="T3"/>
                </a:cxn>
                <a:cxn ang="0">
                  <a:pos x="T4" y="T5"/>
                </a:cxn>
                <a:cxn ang="0">
                  <a:pos x="T6" y="T7"/>
                </a:cxn>
                <a:cxn ang="0">
                  <a:pos x="T8" y="T9"/>
                </a:cxn>
              </a:cxnLst>
              <a:rect l="0" t="0" r="r" b="b"/>
              <a:pathLst>
                <a:path w="33" h="14">
                  <a:moveTo>
                    <a:pt x="26" y="14"/>
                  </a:moveTo>
                  <a:lnTo>
                    <a:pt x="0" y="14"/>
                  </a:lnTo>
                  <a:lnTo>
                    <a:pt x="7" y="0"/>
                  </a:lnTo>
                  <a:lnTo>
                    <a:pt x="33" y="0"/>
                  </a:lnTo>
                  <a:lnTo>
                    <a:pt x="26"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 name="Freeform 46"/>
            <p:cNvSpPr>
              <a:spLocks/>
            </p:cNvSpPr>
            <p:nvPr/>
          </p:nvSpPr>
          <p:spPr bwMode="auto">
            <a:xfrm>
              <a:off x="2234357" y="4161865"/>
              <a:ext cx="60480" cy="27320"/>
            </a:xfrm>
            <a:custGeom>
              <a:avLst/>
              <a:gdLst>
                <a:gd name="T0" fmla="*/ 26 w 31"/>
                <a:gd name="T1" fmla="*/ 14 h 14"/>
                <a:gd name="T2" fmla="*/ 0 w 31"/>
                <a:gd name="T3" fmla="*/ 14 h 14"/>
                <a:gd name="T4" fmla="*/ 5 w 31"/>
                <a:gd name="T5" fmla="*/ 0 h 14"/>
                <a:gd name="T6" fmla="*/ 31 w 31"/>
                <a:gd name="T7" fmla="*/ 0 h 14"/>
                <a:gd name="T8" fmla="*/ 26 w 31"/>
                <a:gd name="T9" fmla="*/ 14 h 14"/>
              </a:gdLst>
              <a:ahLst/>
              <a:cxnLst>
                <a:cxn ang="0">
                  <a:pos x="T0" y="T1"/>
                </a:cxn>
                <a:cxn ang="0">
                  <a:pos x="T2" y="T3"/>
                </a:cxn>
                <a:cxn ang="0">
                  <a:pos x="T4" y="T5"/>
                </a:cxn>
                <a:cxn ang="0">
                  <a:pos x="T6" y="T7"/>
                </a:cxn>
                <a:cxn ang="0">
                  <a:pos x="T8" y="T9"/>
                </a:cxn>
              </a:cxnLst>
              <a:rect l="0" t="0" r="r" b="b"/>
              <a:pathLst>
                <a:path w="31" h="14">
                  <a:moveTo>
                    <a:pt x="26" y="14"/>
                  </a:moveTo>
                  <a:lnTo>
                    <a:pt x="0" y="14"/>
                  </a:lnTo>
                  <a:lnTo>
                    <a:pt x="5" y="0"/>
                  </a:lnTo>
                  <a:lnTo>
                    <a:pt x="31" y="0"/>
                  </a:lnTo>
                  <a:lnTo>
                    <a:pt x="26"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 name="Freeform 47"/>
            <p:cNvSpPr>
              <a:spLocks/>
            </p:cNvSpPr>
            <p:nvPr/>
          </p:nvSpPr>
          <p:spPr bwMode="auto">
            <a:xfrm>
              <a:off x="2298739" y="4161865"/>
              <a:ext cx="54627" cy="27320"/>
            </a:xfrm>
            <a:custGeom>
              <a:avLst/>
              <a:gdLst>
                <a:gd name="T0" fmla="*/ 27 w 29"/>
                <a:gd name="T1" fmla="*/ 14 h 14"/>
                <a:gd name="T2" fmla="*/ 0 w 29"/>
                <a:gd name="T3" fmla="*/ 14 h 14"/>
                <a:gd name="T4" fmla="*/ 5 w 29"/>
                <a:gd name="T5" fmla="*/ 0 h 14"/>
                <a:gd name="T6" fmla="*/ 29 w 29"/>
                <a:gd name="T7" fmla="*/ 0 h 14"/>
                <a:gd name="T8" fmla="*/ 27 w 29"/>
                <a:gd name="T9" fmla="*/ 14 h 14"/>
              </a:gdLst>
              <a:ahLst/>
              <a:cxnLst>
                <a:cxn ang="0">
                  <a:pos x="T0" y="T1"/>
                </a:cxn>
                <a:cxn ang="0">
                  <a:pos x="T2" y="T3"/>
                </a:cxn>
                <a:cxn ang="0">
                  <a:pos x="T4" y="T5"/>
                </a:cxn>
                <a:cxn ang="0">
                  <a:pos x="T6" y="T7"/>
                </a:cxn>
                <a:cxn ang="0">
                  <a:pos x="T8" y="T9"/>
                </a:cxn>
              </a:cxnLst>
              <a:rect l="0" t="0" r="r" b="b"/>
              <a:pathLst>
                <a:path w="29" h="14">
                  <a:moveTo>
                    <a:pt x="27" y="14"/>
                  </a:moveTo>
                  <a:lnTo>
                    <a:pt x="0" y="14"/>
                  </a:lnTo>
                  <a:lnTo>
                    <a:pt x="5" y="0"/>
                  </a:lnTo>
                  <a:lnTo>
                    <a:pt x="29" y="0"/>
                  </a:lnTo>
                  <a:lnTo>
                    <a:pt x="27"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 name="Freeform 48"/>
            <p:cNvSpPr>
              <a:spLocks/>
            </p:cNvSpPr>
            <p:nvPr/>
          </p:nvSpPr>
          <p:spPr bwMode="auto">
            <a:xfrm>
              <a:off x="2363120" y="4161865"/>
              <a:ext cx="52676" cy="27320"/>
            </a:xfrm>
            <a:custGeom>
              <a:avLst/>
              <a:gdLst>
                <a:gd name="T0" fmla="*/ 26 w 28"/>
                <a:gd name="T1" fmla="*/ 14 h 14"/>
                <a:gd name="T2" fmla="*/ 0 w 28"/>
                <a:gd name="T3" fmla="*/ 14 h 14"/>
                <a:gd name="T4" fmla="*/ 4 w 28"/>
                <a:gd name="T5" fmla="*/ 0 h 14"/>
                <a:gd name="T6" fmla="*/ 28 w 28"/>
                <a:gd name="T7" fmla="*/ 0 h 14"/>
                <a:gd name="T8" fmla="*/ 26 w 28"/>
                <a:gd name="T9" fmla="*/ 14 h 14"/>
              </a:gdLst>
              <a:ahLst/>
              <a:cxnLst>
                <a:cxn ang="0">
                  <a:pos x="T0" y="T1"/>
                </a:cxn>
                <a:cxn ang="0">
                  <a:pos x="T2" y="T3"/>
                </a:cxn>
                <a:cxn ang="0">
                  <a:pos x="T4" y="T5"/>
                </a:cxn>
                <a:cxn ang="0">
                  <a:pos x="T6" y="T7"/>
                </a:cxn>
                <a:cxn ang="0">
                  <a:pos x="T8" y="T9"/>
                </a:cxn>
              </a:cxnLst>
              <a:rect l="0" t="0" r="r" b="b"/>
              <a:pathLst>
                <a:path w="28" h="14">
                  <a:moveTo>
                    <a:pt x="26" y="14"/>
                  </a:moveTo>
                  <a:lnTo>
                    <a:pt x="0" y="14"/>
                  </a:lnTo>
                  <a:lnTo>
                    <a:pt x="4" y="0"/>
                  </a:lnTo>
                  <a:lnTo>
                    <a:pt x="28" y="0"/>
                  </a:lnTo>
                  <a:lnTo>
                    <a:pt x="26"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 name="Freeform 49"/>
            <p:cNvSpPr>
              <a:spLocks/>
            </p:cNvSpPr>
            <p:nvPr/>
          </p:nvSpPr>
          <p:spPr bwMode="auto">
            <a:xfrm>
              <a:off x="2425551" y="4161865"/>
              <a:ext cx="48774" cy="27320"/>
            </a:xfrm>
            <a:custGeom>
              <a:avLst/>
              <a:gdLst>
                <a:gd name="T0" fmla="*/ 26 w 26"/>
                <a:gd name="T1" fmla="*/ 14 h 14"/>
                <a:gd name="T2" fmla="*/ 0 w 26"/>
                <a:gd name="T3" fmla="*/ 14 h 14"/>
                <a:gd name="T4" fmla="*/ 2 w 26"/>
                <a:gd name="T5" fmla="*/ 0 h 14"/>
                <a:gd name="T6" fmla="*/ 26 w 26"/>
                <a:gd name="T7" fmla="*/ 0 h 14"/>
                <a:gd name="T8" fmla="*/ 26 w 26"/>
                <a:gd name="T9" fmla="*/ 14 h 14"/>
              </a:gdLst>
              <a:ahLst/>
              <a:cxnLst>
                <a:cxn ang="0">
                  <a:pos x="T0" y="T1"/>
                </a:cxn>
                <a:cxn ang="0">
                  <a:pos x="T2" y="T3"/>
                </a:cxn>
                <a:cxn ang="0">
                  <a:pos x="T4" y="T5"/>
                </a:cxn>
                <a:cxn ang="0">
                  <a:pos x="T6" y="T7"/>
                </a:cxn>
                <a:cxn ang="0">
                  <a:pos x="T8" y="T9"/>
                </a:cxn>
              </a:cxnLst>
              <a:rect l="0" t="0" r="r" b="b"/>
              <a:pathLst>
                <a:path w="26" h="14">
                  <a:moveTo>
                    <a:pt x="26" y="14"/>
                  </a:moveTo>
                  <a:lnTo>
                    <a:pt x="0" y="14"/>
                  </a:lnTo>
                  <a:lnTo>
                    <a:pt x="2" y="0"/>
                  </a:lnTo>
                  <a:lnTo>
                    <a:pt x="26" y="0"/>
                  </a:lnTo>
                  <a:lnTo>
                    <a:pt x="26"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 name="Freeform 50"/>
            <p:cNvSpPr>
              <a:spLocks/>
            </p:cNvSpPr>
            <p:nvPr/>
          </p:nvSpPr>
          <p:spPr bwMode="auto">
            <a:xfrm>
              <a:off x="2487981" y="4161865"/>
              <a:ext cx="48774" cy="33174"/>
            </a:xfrm>
            <a:custGeom>
              <a:avLst/>
              <a:gdLst>
                <a:gd name="T0" fmla="*/ 26 w 26"/>
                <a:gd name="T1" fmla="*/ 17 h 17"/>
                <a:gd name="T2" fmla="*/ 0 w 26"/>
                <a:gd name="T3" fmla="*/ 14 h 17"/>
                <a:gd name="T4" fmla="*/ 0 w 26"/>
                <a:gd name="T5" fmla="*/ 0 h 17"/>
                <a:gd name="T6" fmla="*/ 24 w 26"/>
                <a:gd name="T7" fmla="*/ 2 h 17"/>
                <a:gd name="T8" fmla="*/ 26 w 26"/>
                <a:gd name="T9" fmla="*/ 17 h 17"/>
              </a:gdLst>
              <a:ahLst/>
              <a:cxnLst>
                <a:cxn ang="0">
                  <a:pos x="T0" y="T1"/>
                </a:cxn>
                <a:cxn ang="0">
                  <a:pos x="T2" y="T3"/>
                </a:cxn>
                <a:cxn ang="0">
                  <a:pos x="T4" y="T5"/>
                </a:cxn>
                <a:cxn ang="0">
                  <a:pos x="T6" y="T7"/>
                </a:cxn>
                <a:cxn ang="0">
                  <a:pos x="T8" y="T9"/>
                </a:cxn>
              </a:cxnLst>
              <a:rect l="0" t="0" r="r" b="b"/>
              <a:pathLst>
                <a:path w="26" h="17">
                  <a:moveTo>
                    <a:pt x="26" y="17"/>
                  </a:moveTo>
                  <a:lnTo>
                    <a:pt x="0" y="14"/>
                  </a:lnTo>
                  <a:lnTo>
                    <a:pt x="0" y="0"/>
                  </a:lnTo>
                  <a:lnTo>
                    <a:pt x="24" y="2"/>
                  </a:lnTo>
                  <a:lnTo>
                    <a:pt x="26" y="17"/>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 name="Freeform 51"/>
            <p:cNvSpPr>
              <a:spLocks/>
            </p:cNvSpPr>
            <p:nvPr/>
          </p:nvSpPr>
          <p:spPr bwMode="auto">
            <a:xfrm>
              <a:off x="2550411" y="4165768"/>
              <a:ext cx="50725" cy="29272"/>
            </a:xfrm>
            <a:custGeom>
              <a:avLst/>
              <a:gdLst>
                <a:gd name="T0" fmla="*/ 26 w 26"/>
                <a:gd name="T1" fmla="*/ 15 h 15"/>
                <a:gd name="T2" fmla="*/ 0 w 26"/>
                <a:gd name="T3" fmla="*/ 15 h 15"/>
                <a:gd name="T4" fmla="*/ 0 w 26"/>
                <a:gd name="T5" fmla="*/ 0 h 15"/>
                <a:gd name="T6" fmla="*/ 24 w 26"/>
                <a:gd name="T7" fmla="*/ 0 h 15"/>
                <a:gd name="T8" fmla="*/ 26 w 26"/>
                <a:gd name="T9" fmla="*/ 15 h 15"/>
              </a:gdLst>
              <a:ahLst/>
              <a:cxnLst>
                <a:cxn ang="0">
                  <a:pos x="T0" y="T1"/>
                </a:cxn>
                <a:cxn ang="0">
                  <a:pos x="T2" y="T3"/>
                </a:cxn>
                <a:cxn ang="0">
                  <a:pos x="T4" y="T5"/>
                </a:cxn>
                <a:cxn ang="0">
                  <a:pos x="T6" y="T7"/>
                </a:cxn>
                <a:cxn ang="0">
                  <a:pos x="T8" y="T9"/>
                </a:cxn>
              </a:cxnLst>
              <a:rect l="0" t="0" r="r" b="b"/>
              <a:pathLst>
                <a:path w="26" h="15">
                  <a:moveTo>
                    <a:pt x="26" y="15"/>
                  </a:moveTo>
                  <a:lnTo>
                    <a:pt x="0" y="15"/>
                  </a:lnTo>
                  <a:lnTo>
                    <a:pt x="0" y="0"/>
                  </a:lnTo>
                  <a:lnTo>
                    <a:pt x="24" y="0"/>
                  </a:lnTo>
                  <a:lnTo>
                    <a:pt x="26" y="15"/>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 name="Freeform 52"/>
            <p:cNvSpPr>
              <a:spLocks/>
            </p:cNvSpPr>
            <p:nvPr/>
          </p:nvSpPr>
          <p:spPr bwMode="auto">
            <a:xfrm>
              <a:off x="2612842" y="4165768"/>
              <a:ext cx="56578" cy="29272"/>
            </a:xfrm>
            <a:custGeom>
              <a:avLst/>
              <a:gdLst>
                <a:gd name="T0" fmla="*/ 29 w 29"/>
                <a:gd name="T1" fmla="*/ 15 h 15"/>
                <a:gd name="T2" fmla="*/ 3 w 29"/>
                <a:gd name="T3" fmla="*/ 15 h 15"/>
                <a:gd name="T4" fmla="*/ 0 w 29"/>
                <a:gd name="T5" fmla="*/ 0 h 15"/>
                <a:gd name="T6" fmla="*/ 24 w 29"/>
                <a:gd name="T7" fmla="*/ 0 h 15"/>
                <a:gd name="T8" fmla="*/ 29 w 29"/>
                <a:gd name="T9" fmla="*/ 15 h 15"/>
              </a:gdLst>
              <a:ahLst/>
              <a:cxnLst>
                <a:cxn ang="0">
                  <a:pos x="T0" y="T1"/>
                </a:cxn>
                <a:cxn ang="0">
                  <a:pos x="T2" y="T3"/>
                </a:cxn>
                <a:cxn ang="0">
                  <a:pos x="T4" y="T5"/>
                </a:cxn>
                <a:cxn ang="0">
                  <a:pos x="T6" y="T7"/>
                </a:cxn>
                <a:cxn ang="0">
                  <a:pos x="T8" y="T9"/>
                </a:cxn>
              </a:cxnLst>
              <a:rect l="0" t="0" r="r" b="b"/>
              <a:pathLst>
                <a:path w="29" h="15">
                  <a:moveTo>
                    <a:pt x="29" y="15"/>
                  </a:moveTo>
                  <a:lnTo>
                    <a:pt x="3" y="15"/>
                  </a:lnTo>
                  <a:lnTo>
                    <a:pt x="0" y="0"/>
                  </a:lnTo>
                  <a:lnTo>
                    <a:pt x="24" y="0"/>
                  </a:lnTo>
                  <a:lnTo>
                    <a:pt x="29" y="15"/>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 name="Freeform 53"/>
            <p:cNvSpPr>
              <a:spLocks/>
            </p:cNvSpPr>
            <p:nvPr/>
          </p:nvSpPr>
          <p:spPr bwMode="auto">
            <a:xfrm>
              <a:off x="2673322" y="4165768"/>
              <a:ext cx="58529" cy="29272"/>
            </a:xfrm>
            <a:custGeom>
              <a:avLst/>
              <a:gdLst>
                <a:gd name="T0" fmla="*/ 31 w 31"/>
                <a:gd name="T1" fmla="*/ 15 h 15"/>
                <a:gd name="T2" fmla="*/ 5 w 31"/>
                <a:gd name="T3" fmla="*/ 15 h 15"/>
                <a:gd name="T4" fmla="*/ 0 w 31"/>
                <a:gd name="T5" fmla="*/ 0 h 15"/>
                <a:gd name="T6" fmla="*/ 24 w 31"/>
                <a:gd name="T7" fmla="*/ 0 h 15"/>
                <a:gd name="T8" fmla="*/ 31 w 31"/>
                <a:gd name="T9" fmla="*/ 15 h 15"/>
              </a:gdLst>
              <a:ahLst/>
              <a:cxnLst>
                <a:cxn ang="0">
                  <a:pos x="T0" y="T1"/>
                </a:cxn>
                <a:cxn ang="0">
                  <a:pos x="T2" y="T3"/>
                </a:cxn>
                <a:cxn ang="0">
                  <a:pos x="T4" y="T5"/>
                </a:cxn>
                <a:cxn ang="0">
                  <a:pos x="T6" y="T7"/>
                </a:cxn>
                <a:cxn ang="0">
                  <a:pos x="T8" y="T9"/>
                </a:cxn>
              </a:cxnLst>
              <a:rect l="0" t="0" r="r" b="b"/>
              <a:pathLst>
                <a:path w="31" h="15">
                  <a:moveTo>
                    <a:pt x="31" y="15"/>
                  </a:moveTo>
                  <a:lnTo>
                    <a:pt x="5" y="15"/>
                  </a:lnTo>
                  <a:lnTo>
                    <a:pt x="0" y="0"/>
                  </a:lnTo>
                  <a:lnTo>
                    <a:pt x="24" y="0"/>
                  </a:lnTo>
                  <a:lnTo>
                    <a:pt x="31" y="15"/>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 name="Freeform 54"/>
            <p:cNvSpPr>
              <a:spLocks/>
            </p:cNvSpPr>
            <p:nvPr/>
          </p:nvSpPr>
          <p:spPr bwMode="auto">
            <a:xfrm>
              <a:off x="2731850" y="4165768"/>
              <a:ext cx="62430" cy="29272"/>
            </a:xfrm>
            <a:custGeom>
              <a:avLst/>
              <a:gdLst>
                <a:gd name="T0" fmla="*/ 33 w 33"/>
                <a:gd name="T1" fmla="*/ 15 h 15"/>
                <a:gd name="T2" fmla="*/ 7 w 33"/>
                <a:gd name="T3" fmla="*/ 15 h 15"/>
                <a:gd name="T4" fmla="*/ 0 w 33"/>
                <a:gd name="T5" fmla="*/ 0 h 15"/>
                <a:gd name="T6" fmla="*/ 26 w 33"/>
                <a:gd name="T7" fmla="*/ 0 h 15"/>
                <a:gd name="T8" fmla="*/ 33 w 33"/>
                <a:gd name="T9" fmla="*/ 15 h 15"/>
              </a:gdLst>
              <a:ahLst/>
              <a:cxnLst>
                <a:cxn ang="0">
                  <a:pos x="T0" y="T1"/>
                </a:cxn>
                <a:cxn ang="0">
                  <a:pos x="T2" y="T3"/>
                </a:cxn>
                <a:cxn ang="0">
                  <a:pos x="T4" y="T5"/>
                </a:cxn>
                <a:cxn ang="0">
                  <a:pos x="T6" y="T7"/>
                </a:cxn>
                <a:cxn ang="0">
                  <a:pos x="T8" y="T9"/>
                </a:cxn>
              </a:cxnLst>
              <a:rect l="0" t="0" r="r" b="b"/>
              <a:pathLst>
                <a:path w="33" h="15">
                  <a:moveTo>
                    <a:pt x="33" y="15"/>
                  </a:moveTo>
                  <a:lnTo>
                    <a:pt x="7" y="15"/>
                  </a:lnTo>
                  <a:lnTo>
                    <a:pt x="0" y="0"/>
                  </a:lnTo>
                  <a:lnTo>
                    <a:pt x="26" y="0"/>
                  </a:lnTo>
                  <a:lnTo>
                    <a:pt x="33" y="15"/>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 name="Freeform 55"/>
            <p:cNvSpPr>
              <a:spLocks/>
            </p:cNvSpPr>
            <p:nvPr/>
          </p:nvSpPr>
          <p:spPr bwMode="auto">
            <a:xfrm>
              <a:off x="2794281" y="4165768"/>
              <a:ext cx="62430" cy="29272"/>
            </a:xfrm>
            <a:custGeom>
              <a:avLst/>
              <a:gdLst>
                <a:gd name="T0" fmla="*/ 33 w 33"/>
                <a:gd name="T1" fmla="*/ 15 h 15"/>
                <a:gd name="T2" fmla="*/ 7 w 33"/>
                <a:gd name="T3" fmla="*/ 15 h 15"/>
                <a:gd name="T4" fmla="*/ 0 w 33"/>
                <a:gd name="T5" fmla="*/ 0 h 15"/>
                <a:gd name="T6" fmla="*/ 24 w 33"/>
                <a:gd name="T7" fmla="*/ 0 h 15"/>
                <a:gd name="T8" fmla="*/ 33 w 33"/>
                <a:gd name="T9" fmla="*/ 15 h 15"/>
              </a:gdLst>
              <a:ahLst/>
              <a:cxnLst>
                <a:cxn ang="0">
                  <a:pos x="T0" y="T1"/>
                </a:cxn>
                <a:cxn ang="0">
                  <a:pos x="T2" y="T3"/>
                </a:cxn>
                <a:cxn ang="0">
                  <a:pos x="T4" y="T5"/>
                </a:cxn>
                <a:cxn ang="0">
                  <a:pos x="T6" y="T7"/>
                </a:cxn>
                <a:cxn ang="0">
                  <a:pos x="T8" y="T9"/>
                </a:cxn>
              </a:cxnLst>
              <a:rect l="0" t="0" r="r" b="b"/>
              <a:pathLst>
                <a:path w="33" h="15">
                  <a:moveTo>
                    <a:pt x="33" y="15"/>
                  </a:moveTo>
                  <a:lnTo>
                    <a:pt x="7" y="15"/>
                  </a:lnTo>
                  <a:lnTo>
                    <a:pt x="0" y="0"/>
                  </a:lnTo>
                  <a:lnTo>
                    <a:pt x="24" y="0"/>
                  </a:lnTo>
                  <a:lnTo>
                    <a:pt x="33" y="15"/>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 name="Freeform 56"/>
            <p:cNvSpPr>
              <a:spLocks/>
            </p:cNvSpPr>
            <p:nvPr/>
          </p:nvSpPr>
          <p:spPr bwMode="auto">
            <a:xfrm>
              <a:off x="2271426" y="4247727"/>
              <a:ext cx="460424" cy="91717"/>
            </a:xfrm>
            <a:custGeom>
              <a:avLst/>
              <a:gdLst>
                <a:gd name="T0" fmla="*/ 242 w 242"/>
                <a:gd name="T1" fmla="*/ 48 h 48"/>
                <a:gd name="T2" fmla="*/ 0 w 242"/>
                <a:gd name="T3" fmla="*/ 45 h 48"/>
                <a:gd name="T4" fmla="*/ 14 w 242"/>
                <a:gd name="T5" fmla="*/ 0 h 48"/>
                <a:gd name="T6" fmla="*/ 228 w 242"/>
                <a:gd name="T7" fmla="*/ 3 h 48"/>
                <a:gd name="T8" fmla="*/ 242 w 242"/>
                <a:gd name="T9" fmla="*/ 48 h 48"/>
              </a:gdLst>
              <a:ahLst/>
              <a:cxnLst>
                <a:cxn ang="0">
                  <a:pos x="T0" y="T1"/>
                </a:cxn>
                <a:cxn ang="0">
                  <a:pos x="T2" y="T3"/>
                </a:cxn>
                <a:cxn ang="0">
                  <a:pos x="T4" y="T5"/>
                </a:cxn>
                <a:cxn ang="0">
                  <a:pos x="T6" y="T7"/>
                </a:cxn>
                <a:cxn ang="0">
                  <a:pos x="T8" y="T9"/>
                </a:cxn>
              </a:cxnLst>
              <a:rect l="0" t="0" r="r" b="b"/>
              <a:pathLst>
                <a:path w="242" h="48">
                  <a:moveTo>
                    <a:pt x="242" y="48"/>
                  </a:moveTo>
                  <a:lnTo>
                    <a:pt x="0" y="45"/>
                  </a:lnTo>
                  <a:lnTo>
                    <a:pt x="14" y="0"/>
                  </a:lnTo>
                  <a:lnTo>
                    <a:pt x="228" y="3"/>
                  </a:lnTo>
                  <a:lnTo>
                    <a:pt x="242" y="48"/>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 name="Freeform 57"/>
            <p:cNvSpPr>
              <a:spLocks/>
            </p:cNvSpPr>
            <p:nvPr/>
          </p:nvSpPr>
          <p:spPr bwMode="auto">
            <a:xfrm>
              <a:off x="2339709" y="3683772"/>
              <a:ext cx="296545" cy="95618"/>
            </a:xfrm>
            <a:custGeom>
              <a:avLst/>
              <a:gdLst>
                <a:gd name="T0" fmla="*/ 59 w 66"/>
                <a:gd name="T1" fmla="*/ 19 h 21"/>
                <a:gd name="T2" fmla="*/ 32 w 66"/>
                <a:gd name="T3" fmla="*/ 7 h 21"/>
                <a:gd name="T4" fmla="*/ 32 w 66"/>
                <a:gd name="T5" fmla="*/ 7 h 21"/>
                <a:gd name="T6" fmla="*/ 7 w 66"/>
                <a:gd name="T7" fmla="*/ 17 h 21"/>
                <a:gd name="T8" fmla="*/ 7 w 66"/>
                <a:gd name="T9" fmla="*/ 17 h 21"/>
                <a:gd name="T10" fmla="*/ 7 w 66"/>
                <a:gd name="T11" fmla="*/ 17 h 21"/>
                <a:gd name="T12" fmla="*/ 1 w 66"/>
                <a:gd name="T13" fmla="*/ 17 h 21"/>
                <a:gd name="T14" fmla="*/ 1 w 66"/>
                <a:gd name="T15" fmla="*/ 17 h 21"/>
                <a:gd name="T16" fmla="*/ 1 w 66"/>
                <a:gd name="T17" fmla="*/ 12 h 21"/>
                <a:gd name="T18" fmla="*/ 1 w 66"/>
                <a:gd name="T19" fmla="*/ 12 h 21"/>
                <a:gd name="T20" fmla="*/ 32 w 66"/>
                <a:gd name="T21" fmla="*/ 0 h 21"/>
                <a:gd name="T22" fmla="*/ 32 w 66"/>
                <a:gd name="T23" fmla="*/ 0 h 21"/>
                <a:gd name="T24" fmla="*/ 65 w 66"/>
                <a:gd name="T25" fmla="*/ 14 h 21"/>
                <a:gd name="T26" fmla="*/ 65 w 66"/>
                <a:gd name="T27" fmla="*/ 14 h 21"/>
                <a:gd name="T28" fmla="*/ 65 w 66"/>
                <a:gd name="T29" fmla="*/ 20 h 21"/>
                <a:gd name="T30" fmla="*/ 65 w 66"/>
                <a:gd name="T31" fmla="*/ 20 h 21"/>
                <a:gd name="T32" fmla="*/ 62 w 66"/>
                <a:gd name="T33" fmla="*/ 21 h 21"/>
                <a:gd name="T34" fmla="*/ 62 w 66"/>
                <a:gd name="T35" fmla="*/ 21 h 21"/>
                <a:gd name="T36" fmla="*/ 59 w 66"/>
                <a:gd name="T37"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21">
                  <a:moveTo>
                    <a:pt x="59" y="19"/>
                  </a:moveTo>
                  <a:cubicBezTo>
                    <a:pt x="52" y="12"/>
                    <a:pt x="42" y="8"/>
                    <a:pt x="32" y="7"/>
                  </a:cubicBezTo>
                  <a:cubicBezTo>
                    <a:pt x="32" y="7"/>
                    <a:pt x="32" y="7"/>
                    <a:pt x="32" y="7"/>
                  </a:cubicBezTo>
                  <a:cubicBezTo>
                    <a:pt x="23" y="7"/>
                    <a:pt x="14" y="11"/>
                    <a:pt x="7" y="17"/>
                  </a:cubicBezTo>
                  <a:cubicBezTo>
                    <a:pt x="7" y="17"/>
                    <a:pt x="7" y="17"/>
                    <a:pt x="7" y="17"/>
                  </a:cubicBezTo>
                  <a:cubicBezTo>
                    <a:pt x="7" y="17"/>
                    <a:pt x="7" y="17"/>
                    <a:pt x="7" y="17"/>
                  </a:cubicBezTo>
                  <a:cubicBezTo>
                    <a:pt x="5" y="19"/>
                    <a:pt x="2" y="19"/>
                    <a:pt x="1" y="17"/>
                  </a:cubicBezTo>
                  <a:cubicBezTo>
                    <a:pt x="1" y="17"/>
                    <a:pt x="1" y="17"/>
                    <a:pt x="1" y="17"/>
                  </a:cubicBezTo>
                  <a:cubicBezTo>
                    <a:pt x="0" y="16"/>
                    <a:pt x="0" y="13"/>
                    <a:pt x="1" y="12"/>
                  </a:cubicBezTo>
                  <a:cubicBezTo>
                    <a:pt x="1" y="12"/>
                    <a:pt x="1" y="12"/>
                    <a:pt x="1" y="12"/>
                  </a:cubicBezTo>
                  <a:cubicBezTo>
                    <a:pt x="10" y="3"/>
                    <a:pt x="21" y="0"/>
                    <a:pt x="32" y="0"/>
                  </a:cubicBezTo>
                  <a:cubicBezTo>
                    <a:pt x="32" y="0"/>
                    <a:pt x="32" y="0"/>
                    <a:pt x="32" y="0"/>
                  </a:cubicBezTo>
                  <a:cubicBezTo>
                    <a:pt x="44" y="0"/>
                    <a:pt x="56" y="5"/>
                    <a:pt x="65" y="14"/>
                  </a:cubicBezTo>
                  <a:cubicBezTo>
                    <a:pt x="65" y="14"/>
                    <a:pt x="65" y="14"/>
                    <a:pt x="65" y="14"/>
                  </a:cubicBezTo>
                  <a:cubicBezTo>
                    <a:pt x="66" y="16"/>
                    <a:pt x="66" y="18"/>
                    <a:pt x="65" y="20"/>
                  </a:cubicBezTo>
                  <a:cubicBezTo>
                    <a:pt x="65" y="20"/>
                    <a:pt x="65" y="20"/>
                    <a:pt x="65" y="20"/>
                  </a:cubicBezTo>
                  <a:cubicBezTo>
                    <a:pt x="64" y="20"/>
                    <a:pt x="63" y="21"/>
                    <a:pt x="62" y="21"/>
                  </a:cubicBezTo>
                  <a:cubicBezTo>
                    <a:pt x="62" y="21"/>
                    <a:pt x="62" y="21"/>
                    <a:pt x="62" y="21"/>
                  </a:cubicBezTo>
                  <a:cubicBezTo>
                    <a:pt x="61" y="21"/>
                    <a:pt x="60" y="20"/>
                    <a:pt x="59" y="19"/>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 name="Freeform 58"/>
            <p:cNvSpPr>
              <a:spLocks/>
            </p:cNvSpPr>
            <p:nvPr/>
          </p:nvSpPr>
          <p:spPr bwMode="auto">
            <a:xfrm>
              <a:off x="2378728" y="3746217"/>
              <a:ext cx="214605" cy="72201"/>
            </a:xfrm>
            <a:custGeom>
              <a:avLst/>
              <a:gdLst>
                <a:gd name="T0" fmla="*/ 39 w 47"/>
                <a:gd name="T1" fmla="*/ 15 h 16"/>
                <a:gd name="T2" fmla="*/ 23 w 47"/>
                <a:gd name="T3" fmla="*/ 8 h 16"/>
                <a:gd name="T4" fmla="*/ 23 w 47"/>
                <a:gd name="T5" fmla="*/ 8 h 16"/>
                <a:gd name="T6" fmla="*/ 7 w 47"/>
                <a:gd name="T7" fmla="*/ 14 h 16"/>
                <a:gd name="T8" fmla="*/ 7 w 47"/>
                <a:gd name="T9" fmla="*/ 14 h 16"/>
                <a:gd name="T10" fmla="*/ 7 w 47"/>
                <a:gd name="T11" fmla="*/ 14 h 16"/>
                <a:gd name="T12" fmla="*/ 2 w 47"/>
                <a:gd name="T13" fmla="*/ 14 h 16"/>
                <a:gd name="T14" fmla="*/ 2 w 47"/>
                <a:gd name="T15" fmla="*/ 14 h 16"/>
                <a:gd name="T16" fmla="*/ 2 w 47"/>
                <a:gd name="T17" fmla="*/ 8 h 16"/>
                <a:gd name="T18" fmla="*/ 2 w 47"/>
                <a:gd name="T19" fmla="*/ 8 h 16"/>
                <a:gd name="T20" fmla="*/ 23 w 47"/>
                <a:gd name="T21" fmla="*/ 0 h 16"/>
                <a:gd name="T22" fmla="*/ 23 w 47"/>
                <a:gd name="T23" fmla="*/ 0 h 16"/>
                <a:gd name="T24" fmla="*/ 45 w 47"/>
                <a:gd name="T25" fmla="*/ 10 h 16"/>
                <a:gd name="T26" fmla="*/ 45 w 47"/>
                <a:gd name="T27" fmla="*/ 10 h 16"/>
                <a:gd name="T28" fmla="*/ 45 w 47"/>
                <a:gd name="T29" fmla="*/ 15 h 16"/>
                <a:gd name="T30" fmla="*/ 45 w 47"/>
                <a:gd name="T31" fmla="*/ 15 h 16"/>
                <a:gd name="T32" fmla="*/ 42 w 47"/>
                <a:gd name="T33" fmla="*/ 16 h 16"/>
                <a:gd name="T34" fmla="*/ 42 w 47"/>
                <a:gd name="T35" fmla="*/ 16 h 16"/>
                <a:gd name="T36" fmla="*/ 39 w 47"/>
                <a:gd name="T3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16">
                  <a:moveTo>
                    <a:pt x="39" y="15"/>
                  </a:moveTo>
                  <a:cubicBezTo>
                    <a:pt x="35" y="10"/>
                    <a:pt x="29" y="8"/>
                    <a:pt x="23" y="8"/>
                  </a:cubicBezTo>
                  <a:cubicBezTo>
                    <a:pt x="23" y="8"/>
                    <a:pt x="23" y="8"/>
                    <a:pt x="23" y="8"/>
                  </a:cubicBezTo>
                  <a:cubicBezTo>
                    <a:pt x="17" y="8"/>
                    <a:pt x="12" y="10"/>
                    <a:pt x="7" y="14"/>
                  </a:cubicBezTo>
                  <a:cubicBezTo>
                    <a:pt x="7" y="14"/>
                    <a:pt x="7" y="14"/>
                    <a:pt x="7" y="14"/>
                  </a:cubicBezTo>
                  <a:cubicBezTo>
                    <a:pt x="7" y="14"/>
                    <a:pt x="7" y="14"/>
                    <a:pt x="7" y="14"/>
                  </a:cubicBezTo>
                  <a:cubicBezTo>
                    <a:pt x="6" y="15"/>
                    <a:pt x="3" y="15"/>
                    <a:pt x="2" y="14"/>
                  </a:cubicBezTo>
                  <a:cubicBezTo>
                    <a:pt x="2" y="14"/>
                    <a:pt x="2" y="14"/>
                    <a:pt x="2" y="14"/>
                  </a:cubicBezTo>
                  <a:cubicBezTo>
                    <a:pt x="0" y="12"/>
                    <a:pt x="1" y="10"/>
                    <a:pt x="2" y="8"/>
                  </a:cubicBezTo>
                  <a:cubicBezTo>
                    <a:pt x="2" y="8"/>
                    <a:pt x="2" y="8"/>
                    <a:pt x="2" y="8"/>
                  </a:cubicBezTo>
                  <a:cubicBezTo>
                    <a:pt x="8" y="3"/>
                    <a:pt x="16" y="0"/>
                    <a:pt x="23" y="0"/>
                  </a:cubicBezTo>
                  <a:cubicBezTo>
                    <a:pt x="23" y="0"/>
                    <a:pt x="23" y="0"/>
                    <a:pt x="23" y="0"/>
                  </a:cubicBezTo>
                  <a:cubicBezTo>
                    <a:pt x="31" y="0"/>
                    <a:pt x="39" y="4"/>
                    <a:pt x="45" y="10"/>
                  </a:cubicBezTo>
                  <a:cubicBezTo>
                    <a:pt x="45" y="10"/>
                    <a:pt x="45" y="10"/>
                    <a:pt x="45" y="10"/>
                  </a:cubicBezTo>
                  <a:cubicBezTo>
                    <a:pt x="47" y="12"/>
                    <a:pt x="47" y="14"/>
                    <a:pt x="45" y="15"/>
                  </a:cubicBezTo>
                  <a:cubicBezTo>
                    <a:pt x="45" y="15"/>
                    <a:pt x="45" y="15"/>
                    <a:pt x="45" y="15"/>
                  </a:cubicBezTo>
                  <a:cubicBezTo>
                    <a:pt x="44" y="16"/>
                    <a:pt x="43" y="16"/>
                    <a:pt x="42" y="16"/>
                  </a:cubicBezTo>
                  <a:cubicBezTo>
                    <a:pt x="42" y="16"/>
                    <a:pt x="42" y="16"/>
                    <a:pt x="42" y="16"/>
                  </a:cubicBezTo>
                  <a:cubicBezTo>
                    <a:pt x="41" y="16"/>
                    <a:pt x="40" y="16"/>
                    <a:pt x="39" y="15"/>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 name="Freeform 59"/>
            <p:cNvSpPr>
              <a:spLocks/>
            </p:cNvSpPr>
            <p:nvPr/>
          </p:nvSpPr>
          <p:spPr bwMode="auto">
            <a:xfrm>
              <a:off x="2439208" y="3816468"/>
              <a:ext cx="89744" cy="87813"/>
            </a:xfrm>
            <a:custGeom>
              <a:avLst/>
              <a:gdLst>
                <a:gd name="T0" fmla="*/ 16 w 20"/>
                <a:gd name="T1" fmla="*/ 17 h 20"/>
                <a:gd name="T2" fmla="*/ 3 w 20"/>
                <a:gd name="T3" fmla="*/ 16 h 20"/>
                <a:gd name="T4" fmla="*/ 4 w 20"/>
                <a:gd name="T5" fmla="*/ 3 h 20"/>
                <a:gd name="T6" fmla="*/ 17 w 20"/>
                <a:gd name="T7" fmla="*/ 4 h 20"/>
                <a:gd name="T8" fmla="*/ 16 w 20"/>
                <a:gd name="T9" fmla="*/ 17 h 20"/>
              </a:gdLst>
              <a:ahLst/>
              <a:cxnLst>
                <a:cxn ang="0">
                  <a:pos x="T0" y="T1"/>
                </a:cxn>
                <a:cxn ang="0">
                  <a:pos x="T2" y="T3"/>
                </a:cxn>
                <a:cxn ang="0">
                  <a:pos x="T4" y="T5"/>
                </a:cxn>
                <a:cxn ang="0">
                  <a:pos x="T6" y="T7"/>
                </a:cxn>
                <a:cxn ang="0">
                  <a:pos x="T8" y="T9"/>
                </a:cxn>
              </a:cxnLst>
              <a:rect l="0" t="0" r="r" b="b"/>
              <a:pathLst>
                <a:path w="20" h="20">
                  <a:moveTo>
                    <a:pt x="16" y="17"/>
                  </a:moveTo>
                  <a:cubicBezTo>
                    <a:pt x="12" y="20"/>
                    <a:pt x="7" y="20"/>
                    <a:pt x="3" y="16"/>
                  </a:cubicBezTo>
                  <a:cubicBezTo>
                    <a:pt x="0" y="12"/>
                    <a:pt x="0" y="7"/>
                    <a:pt x="4" y="3"/>
                  </a:cubicBezTo>
                  <a:cubicBezTo>
                    <a:pt x="7" y="0"/>
                    <a:pt x="13" y="0"/>
                    <a:pt x="17" y="4"/>
                  </a:cubicBezTo>
                  <a:cubicBezTo>
                    <a:pt x="20" y="7"/>
                    <a:pt x="20" y="13"/>
                    <a:pt x="16" y="17"/>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 name="Freeform 60"/>
            <p:cNvSpPr>
              <a:spLocks/>
            </p:cNvSpPr>
            <p:nvPr/>
          </p:nvSpPr>
          <p:spPr bwMode="auto">
            <a:xfrm>
              <a:off x="896005" y="3670112"/>
              <a:ext cx="554070" cy="718116"/>
            </a:xfrm>
            <a:custGeom>
              <a:avLst/>
              <a:gdLst>
                <a:gd name="T0" fmla="*/ 117 w 123"/>
                <a:gd name="T1" fmla="*/ 155 h 159"/>
                <a:gd name="T2" fmla="*/ 122 w 123"/>
                <a:gd name="T3" fmla="*/ 151 h 159"/>
                <a:gd name="T4" fmla="*/ 123 w 123"/>
                <a:gd name="T5" fmla="*/ 6 h 159"/>
                <a:gd name="T6" fmla="*/ 117 w 123"/>
                <a:gd name="T7" fmla="*/ 2 h 159"/>
                <a:gd name="T8" fmla="*/ 62 w 123"/>
                <a:gd name="T9" fmla="*/ 0 h 159"/>
                <a:gd name="T10" fmla="*/ 6 w 123"/>
                <a:gd name="T11" fmla="*/ 1 h 159"/>
                <a:gd name="T12" fmla="*/ 1 w 123"/>
                <a:gd name="T13" fmla="*/ 6 h 159"/>
                <a:gd name="T14" fmla="*/ 0 w 123"/>
                <a:gd name="T15" fmla="*/ 63 h 159"/>
                <a:gd name="T16" fmla="*/ 0 w 123"/>
                <a:gd name="T17" fmla="*/ 92 h 159"/>
                <a:gd name="T18" fmla="*/ 0 w 123"/>
                <a:gd name="T19" fmla="*/ 150 h 159"/>
                <a:gd name="T20" fmla="*/ 5 w 123"/>
                <a:gd name="T21" fmla="*/ 155 h 159"/>
                <a:gd name="T22" fmla="*/ 65 w 123"/>
                <a:gd name="T23" fmla="*/ 159 h 159"/>
                <a:gd name="T24" fmla="*/ 117 w 123"/>
                <a:gd name="T25" fmla="*/ 15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59">
                  <a:moveTo>
                    <a:pt x="117" y="155"/>
                  </a:moveTo>
                  <a:cubicBezTo>
                    <a:pt x="119" y="155"/>
                    <a:pt x="122" y="153"/>
                    <a:pt x="122" y="151"/>
                  </a:cubicBezTo>
                  <a:cubicBezTo>
                    <a:pt x="123" y="6"/>
                    <a:pt x="123" y="6"/>
                    <a:pt x="123" y="6"/>
                  </a:cubicBezTo>
                  <a:cubicBezTo>
                    <a:pt x="123" y="4"/>
                    <a:pt x="120" y="2"/>
                    <a:pt x="117" y="2"/>
                  </a:cubicBezTo>
                  <a:cubicBezTo>
                    <a:pt x="117" y="2"/>
                    <a:pt x="87" y="0"/>
                    <a:pt x="62" y="0"/>
                  </a:cubicBezTo>
                  <a:cubicBezTo>
                    <a:pt x="37" y="0"/>
                    <a:pt x="8" y="1"/>
                    <a:pt x="6" y="1"/>
                  </a:cubicBezTo>
                  <a:cubicBezTo>
                    <a:pt x="3" y="1"/>
                    <a:pt x="1" y="3"/>
                    <a:pt x="1" y="6"/>
                  </a:cubicBezTo>
                  <a:cubicBezTo>
                    <a:pt x="0" y="63"/>
                    <a:pt x="0" y="63"/>
                    <a:pt x="0" y="63"/>
                  </a:cubicBezTo>
                  <a:cubicBezTo>
                    <a:pt x="0" y="92"/>
                    <a:pt x="0" y="92"/>
                    <a:pt x="0" y="92"/>
                  </a:cubicBezTo>
                  <a:cubicBezTo>
                    <a:pt x="0" y="150"/>
                    <a:pt x="0" y="150"/>
                    <a:pt x="0" y="150"/>
                  </a:cubicBezTo>
                  <a:cubicBezTo>
                    <a:pt x="0" y="153"/>
                    <a:pt x="1" y="154"/>
                    <a:pt x="5" y="155"/>
                  </a:cubicBezTo>
                  <a:cubicBezTo>
                    <a:pt x="5" y="155"/>
                    <a:pt x="39" y="159"/>
                    <a:pt x="65" y="159"/>
                  </a:cubicBezTo>
                  <a:cubicBezTo>
                    <a:pt x="91" y="159"/>
                    <a:pt x="117" y="155"/>
                    <a:pt x="117" y="155"/>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9" name="Freeform 61"/>
            <p:cNvSpPr>
              <a:spLocks/>
            </p:cNvSpPr>
            <p:nvPr/>
          </p:nvSpPr>
          <p:spPr bwMode="auto">
            <a:xfrm>
              <a:off x="940877" y="3720848"/>
              <a:ext cx="464326" cy="602984"/>
            </a:xfrm>
            <a:custGeom>
              <a:avLst/>
              <a:gdLst>
                <a:gd name="T0" fmla="*/ 5 w 103"/>
                <a:gd name="T1" fmla="*/ 134 h 134"/>
                <a:gd name="T2" fmla="*/ 0 w 103"/>
                <a:gd name="T3" fmla="*/ 130 h 134"/>
                <a:gd name="T4" fmla="*/ 1 w 103"/>
                <a:gd name="T5" fmla="*/ 4 h 134"/>
                <a:gd name="T6" fmla="*/ 6 w 103"/>
                <a:gd name="T7" fmla="*/ 0 h 134"/>
                <a:gd name="T8" fmla="*/ 99 w 103"/>
                <a:gd name="T9" fmla="*/ 1 h 134"/>
                <a:gd name="T10" fmla="*/ 103 w 103"/>
                <a:gd name="T11" fmla="*/ 5 h 134"/>
                <a:gd name="T12" fmla="*/ 103 w 103"/>
                <a:gd name="T13" fmla="*/ 130 h 134"/>
                <a:gd name="T14" fmla="*/ 98 w 103"/>
                <a:gd name="T15" fmla="*/ 134 h 134"/>
                <a:gd name="T16" fmla="*/ 5 w 103"/>
                <a:gd name="T1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34">
                  <a:moveTo>
                    <a:pt x="5" y="134"/>
                  </a:moveTo>
                  <a:cubicBezTo>
                    <a:pt x="2" y="134"/>
                    <a:pt x="0" y="132"/>
                    <a:pt x="0" y="130"/>
                  </a:cubicBezTo>
                  <a:cubicBezTo>
                    <a:pt x="1" y="4"/>
                    <a:pt x="1" y="4"/>
                    <a:pt x="1" y="4"/>
                  </a:cubicBezTo>
                  <a:cubicBezTo>
                    <a:pt x="1" y="2"/>
                    <a:pt x="3" y="0"/>
                    <a:pt x="6" y="0"/>
                  </a:cubicBezTo>
                  <a:cubicBezTo>
                    <a:pt x="99" y="1"/>
                    <a:pt x="99" y="1"/>
                    <a:pt x="99" y="1"/>
                  </a:cubicBezTo>
                  <a:cubicBezTo>
                    <a:pt x="101" y="1"/>
                    <a:pt x="103" y="2"/>
                    <a:pt x="103" y="5"/>
                  </a:cubicBezTo>
                  <a:cubicBezTo>
                    <a:pt x="103" y="130"/>
                    <a:pt x="103" y="130"/>
                    <a:pt x="103" y="130"/>
                  </a:cubicBezTo>
                  <a:cubicBezTo>
                    <a:pt x="103" y="133"/>
                    <a:pt x="101" y="134"/>
                    <a:pt x="98" y="134"/>
                  </a:cubicBezTo>
                  <a:lnTo>
                    <a:pt x="5" y="13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0" name="Freeform 62"/>
            <p:cNvSpPr>
              <a:spLocks/>
            </p:cNvSpPr>
            <p:nvPr/>
          </p:nvSpPr>
          <p:spPr bwMode="auto">
            <a:xfrm>
              <a:off x="1061836" y="3976483"/>
              <a:ext cx="234114" cy="72201"/>
            </a:xfrm>
            <a:custGeom>
              <a:avLst/>
              <a:gdLst>
                <a:gd name="T0" fmla="*/ 47 w 52"/>
                <a:gd name="T1" fmla="*/ 15 h 16"/>
                <a:gd name="T2" fmla="*/ 26 w 52"/>
                <a:gd name="T3" fmla="*/ 6 h 16"/>
                <a:gd name="T4" fmla="*/ 26 w 52"/>
                <a:gd name="T5" fmla="*/ 6 h 16"/>
                <a:gd name="T6" fmla="*/ 6 w 52"/>
                <a:gd name="T7" fmla="*/ 14 h 16"/>
                <a:gd name="T8" fmla="*/ 6 w 52"/>
                <a:gd name="T9" fmla="*/ 14 h 16"/>
                <a:gd name="T10" fmla="*/ 6 w 52"/>
                <a:gd name="T11" fmla="*/ 14 h 16"/>
                <a:gd name="T12" fmla="*/ 1 w 52"/>
                <a:gd name="T13" fmla="*/ 14 h 16"/>
                <a:gd name="T14" fmla="*/ 1 w 52"/>
                <a:gd name="T15" fmla="*/ 14 h 16"/>
                <a:gd name="T16" fmla="*/ 1 w 52"/>
                <a:gd name="T17" fmla="*/ 9 h 16"/>
                <a:gd name="T18" fmla="*/ 1 w 52"/>
                <a:gd name="T19" fmla="*/ 9 h 16"/>
                <a:gd name="T20" fmla="*/ 26 w 52"/>
                <a:gd name="T21" fmla="*/ 0 h 16"/>
                <a:gd name="T22" fmla="*/ 26 w 52"/>
                <a:gd name="T23" fmla="*/ 0 h 16"/>
                <a:gd name="T24" fmla="*/ 51 w 52"/>
                <a:gd name="T25" fmla="*/ 11 h 16"/>
                <a:gd name="T26" fmla="*/ 51 w 52"/>
                <a:gd name="T27" fmla="*/ 11 h 16"/>
                <a:gd name="T28" fmla="*/ 51 w 52"/>
                <a:gd name="T29" fmla="*/ 15 h 16"/>
                <a:gd name="T30" fmla="*/ 51 w 52"/>
                <a:gd name="T31" fmla="*/ 15 h 16"/>
                <a:gd name="T32" fmla="*/ 49 w 52"/>
                <a:gd name="T33" fmla="*/ 16 h 16"/>
                <a:gd name="T34" fmla="*/ 49 w 52"/>
                <a:gd name="T35" fmla="*/ 16 h 16"/>
                <a:gd name="T36" fmla="*/ 47 w 52"/>
                <a:gd name="T3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6">
                  <a:moveTo>
                    <a:pt x="47" y="15"/>
                  </a:moveTo>
                  <a:cubicBezTo>
                    <a:pt x="41" y="9"/>
                    <a:pt x="33" y="6"/>
                    <a:pt x="26" y="6"/>
                  </a:cubicBezTo>
                  <a:cubicBezTo>
                    <a:pt x="26" y="6"/>
                    <a:pt x="26" y="6"/>
                    <a:pt x="26" y="6"/>
                  </a:cubicBezTo>
                  <a:cubicBezTo>
                    <a:pt x="18" y="6"/>
                    <a:pt x="11" y="8"/>
                    <a:pt x="6" y="14"/>
                  </a:cubicBezTo>
                  <a:cubicBezTo>
                    <a:pt x="6" y="14"/>
                    <a:pt x="6" y="14"/>
                    <a:pt x="6" y="14"/>
                  </a:cubicBezTo>
                  <a:cubicBezTo>
                    <a:pt x="6" y="14"/>
                    <a:pt x="6" y="14"/>
                    <a:pt x="6" y="14"/>
                  </a:cubicBezTo>
                  <a:cubicBezTo>
                    <a:pt x="4" y="15"/>
                    <a:pt x="2" y="15"/>
                    <a:pt x="1" y="14"/>
                  </a:cubicBezTo>
                  <a:cubicBezTo>
                    <a:pt x="1" y="14"/>
                    <a:pt x="1" y="14"/>
                    <a:pt x="1" y="14"/>
                  </a:cubicBezTo>
                  <a:cubicBezTo>
                    <a:pt x="0" y="12"/>
                    <a:pt x="0" y="10"/>
                    <a:pt x="1" y="9"/>
                  </a:cubicBezTo>
                  <a:cubicBezTo>
                    <a:pt x="1" y="9"/>
                    <a:pt x="1" y="9"/>
                    <a:pt x="1" y="9"/>
                  </a:cubicBezTo>
                  <a:cubicBezTo>
                    <a:pt x="8" y="3"/>
                    <a:pt x="17" y="0"/>
                    <a:pt x="26" y="0"/>
                  </a:cubicBezTo>
                  <a:cubicBezTo>
                    <a:pt x="26" y="0"/>
                    <a:pt x="26" y="0"/>
                    <a:pt x="26" y="0"/>
                  </a:cubicBezTo>
                  <a:cubicBezTo>
                    <a:pt x="35" y="0"/>
                    <a:pt x="44" y="4"/>
                    <a:pt x="51" y="11"/>
                  </a:cubicBezTo>
                  <a:cubicBezTo>
                    <a:pt x="51" y="11"/>
                    <a:pt x="51" y="11"/>
                    <a:pt x="51" y="11"/>
                  </a:cubicBezTo>
                  <a:cubicBezTo>
                    <a:pt x="52" y="12"/>
                    <a:pt x="52" y="14"/>
                    <a:pt x="51" y="15"/>
                  </a:cubicBezTo>
                  <a:cubicBezTo>
                    <a:pt x="51" y="15"/>
                    <a:pt x="51" y="15"/>
                    <a:pt x="51" y="15"/>
                  </a:cubicBezTo>
                  <a:cubicBezTo>
                    <a:pt x="51" y="16"/>
                    <a:pt x="50" y="16"/>
                    <a:pt x="49" y="16"/>
                  </a:cubicBezTo>
                  <a:cubicBezTo>
                    <a:pt x="49" y="16"/>
                    <a:pt x="49" y="16"/>
                    <a:pt x="49" y="16"/>
                  </a:cubicBezTo>
                  <a:cubicBezTo>
                    <a:pt x="48" y="16"/>
                    <a:pt x="47" y="16"/>
                    <a:pt x="47" y="15"/>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1" name="Freeform 63"/>
            <p:cNvSpPr>
              <a:spLocks/>
            </p:cNvSpPr>
            <p:nvPr/>
          </p:nvSpPr>
          <p:spPr bwMode="auto">
            <a:xfrm>
              <a:off x="1098904" y="4027219"/>
              <a:ext cx="161930" cy="58542"/>
            </a:xfrm>
            <a:custGeom>
              <a:avLst/>
              <a:gdLst>
                <a:gd name="T0" fmla="*/ 30 w 36"/>
                <a:gd name="T1" fmla="*/ 12 h 13"/>
                <a:gd name="T2" fmla="*/ 18 w 36"/>
                <a:gd name="T3" fmla="*/ 6 h 13"/>
                <a:gd name="T4" fmla="*/ 18 w 36"/>
                <a:gd name="T5" fmla="*/ 6 h 13"/>
                <a:gd name="T6" fmla="*/ 5 w 36"/>
                <a:gd name="T7" fmla="*/ 11 h 13"/>
                <a:gd name="T8" fmla="*/ 5 w 36"/>
                <a:gd name="T9" fmla="*/ 11 h 13"/>
                <a:gd name="T10" fmla="*/ 5 w 36"/>
                <a:gd name="T11" fmla="*/ 11 h 13"/>
                <a:gd name="T12" fmla="*/ 1 w 36"/>
                <a:gd name="T13" fmla="*/ 11 h 13"/>
                <a:gd name="T14" fmla="*/ 1 w 36"/>
                <a:gd name="T15" fmla="*/ 11 h 13"/>
                <a:gd name="T16" fmla="*/ 1 w 36"/>
                <a:gd name="T17" fmla="*/ 7 h 13"/>
                <a:gd name="T18" fmla="*/ 1 w 36"/>
                <a:gd name="T19" fmla="*/ 7 h 13"/>
                <a:gd name="T20" fmla="*/ 18 w 36"/>
                <a:gd name="T21" fmla="*/ 0 h 13"/>
                <a:gd name="T22" fmla="*/ 18 w 36"/>
                <a:gd name="T23" fmla="*/ 0 h 13"/>
                <a:gd name="T24" fmla="*/ 35 w 36"/>
                <a:gd name="T25" fmla="*/ 8 h 13"/>
                <a:gd name="T26" fmla="*/ 35 w 36"/>
                <a:gd name="T27" fmla="*/ 8 h 13"/>
                <a:gd name="T28" fmla="*/ 35 w 36"/>
                <a:gd name="T29" fmla="*/ 12 h 13"/>
                <a:gd name="T30" fmla="*/ 35 w 36"/>
                <a:gd name="T31" fmla="*/ 12 h 13"/>
                <a:gd name="T32" fmla="*/ 33 w 36"/>
                <a:gd name="T33" fmla="*/ 13 h 13"/>
                <a:gd name="T34" fmla="*/ 33 w 36"/>
                <a:gd name="T35" fmla="*/ 13 h 13"/>
                <a:gd name="T36" fmla="*/ 30 w 36"/>
                <a:gd name="T3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13">
                  <a:moveTo>
                    <a:pt x="30" y="12"/>
                  </a:moveTo>
                  <a:cubicBezTo>
                    <a:pt x="27" y="8"/>
                    <a:pt x="22" y="6"/>
                    <a:pt x="18" y="6"/>
                  </a:cubicBezTo>
                  <a:cubicBezTo>
                    <a:pt x="18" y="6"/>
                    <a:pt x="18" y="6"/>
                    <a:pt x="18" y="6"/>
                  </a:cubicBezTo>
                  <a:cubicBezTo>
                    <a:pt x="13" y="6"/>
                    <a:pt x="9" y="8"/>
                    <a:pt x="5" y="11"/>
                  </a:cubicBezTo>
                  <a:cubicBezTo>
                    <a:pt x="5" y="11"/>
                    <a:pt x="5" y="11"/>
                    <a:pt x="5" y="11"/>
                  </a:cubicBezTo>
                  <a:cubicBezTo>
                    <a:pt x="5" y="11"/>
                    <a:pt x="5" y="11"/>
                    <a:pt x="5" y="11"/>
                  </a:cubicBezTo>
                  <a:cubicBezTo>
                    <a:pt x="4" y="12"/>
                    <a:pt x="2" y="12"/>
                    <a:pt x="1" y="11"/>
                  </a:cubicBezTo>
                  <a:cubicBezTo>
                    <a:pt x="1" y="11"/>
                    <a:pt x="1" y="11"/>
                    <a:pt x="1" y="11"/>
                  </a:cubicBezTo>
                  <a:cubicBezTo>
                    <a:pt x="0" y="10"/>
                    <a:pt x="0" y="8"/>
                    <a:pt x="1" y="7"/>
                  </a:cubicBezTo>
                  <a:cubicBezTo>
                    <a:pt x="1" y="7"/>
                    <a:pt x="1" y="7"/>
                    <a:pt x="1" y="7"/>
                  </a:cubicBezTo>
                  <a:cubicBezTo>
                    <a:pt x="6" y="2"/>
                    <a:pt x="12" y="0"/>
                    <a:pt x="18" y="0"/>
                  </a:cubicBezTo>
                  <a:cubicBezTo>
                    <a:pt x="18" y="0"/>
                    <a:pt x="18" y="0"/>
                    <a:pt x="18" y="0"/>
                  </a:cubicBezTo>
                  <a:cubicBezTo>
                    <a:pt x="24" y="0"/>
                    <a:pt x="30" y="3"/>
                    <a:pt x="35" y="8"/>
                  </a:cubicBezTo>
                  <a:cubicBezTo>
                    <a:pt x="35" y="8"/>
                    <a:pt x="35" y="8"/>
                    <a:pt x="35" y="8"/>
                  </a:cubicBezTo>
                  <a:cubicBezTo>
                    <a:pt x="36" y="9"/>
                    <a:pt x="36" y="11"/>
                    <a:pt x="35" y="12"/>
                  </a:cubicBezTo>
                  <a:cubicBezTo>
                    <a:pt x="35" y="12"/>
                    <a:pt x="35" y="12"/>
                    <a:pt x="35" y="12"/>
                  </a:cubicBezTo>
                  <a:cubicBezTo>
                    <a:pt x="34" y="13"/>
                    <a:pt x="33" y="13"/>
                    <a:pt x="33" y="13"/>
                  </a:cubicBezTo>
                  <a:cubicBezTo>
                    <a:pt x="33" y="13"/>
                    <a:pt x="33" y="13"/>
                    <a:pt x="33" y="13"/>
                  </a:cubicBezTo>
                  <a:cubicBezTo>
                    <a:pt x="32" y="13"/>
                    <a:pt x="31" y="13"/>
                    <a:pt x="30" y="12"/>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2" name="Freeform 64"/>
            <p:cNvSpPr>
              <a:spLocks/>
            </p:cNvSpPr>
            <p:nvPr/>
          </p:nvSpPr>
          <p:spPr bwMode="auto">
            <a:xfrm>
              <a:off x="1143776" y="4079907"/>
              <a:ext cx="74136" cy="68300"/>
            </a:xfrm>
            <a:custGeom>
              <a:avLst/>
              <a:gdLst>
                <a:gd name="T0" fmla="*/ 12 w 16"/>
                <a:gd name="T1" fmla="*/ 13 h 15"/>
                <a:gd name="T2" fmla="*/ 2 w 16"/>
                <a:gd name="T3" fmla="*/ 12 h 15"/>
                <a:gd name="T4" fmla="*/ 3 w 16"/>
                <a:gd name="T5" fmla="*/ 2 h 15"/>
                <a:gd name="T6" fmla="*/ 13 w 16"/>
                <a:gd name="T7" fmla="*/ 3 h 15"/>
                <a:gd name="T8" fmla="*/ 12 w 16"/>
                <a:gd name="T9" fmla="*/ 13 h 15"/>
              </a:gdLst>
              <a:ahLst/>
              <a:cxnLst>
                <a:cxn ang="0">
                  <a:pos x="T0" y="T1"/>
                </a:cxn>
                <a:cxn ang="0">
                  <a:pos x="T2" y="T3"/>
                </a:cxn>
                <a:cxn ang="0">
                  <a:pos x="T4" y="T5"/>
                </a:cxn>
                <a:cxn ang="0">
                  <a:pos x="T6" y="T7"/>
                </a:cxn>
                <a:cxn ang="0">
                  <a:pos x="T8" y="T9"/>
                </a:cxn>
              </a:cxnLst>
              <a:rect l="0" t="0" r="r" b="b"/>
              <a:pathLst>
                <a:path w="16" h="15">
                  <a:moveTo>
                    <a:pt x="12" y="13"/>
                  </a:moveTo>
                  <a:cubicBezTo>
                    <a:pt x="10" y="15"/>
                    <a:pt x="5" y="15"/>
                    <a:pt x="2" y="12"/>
                  </a:cubicBezTo>
                  <a:cubicBezTo>
                    <a:pt x="0" y="10"/>
                    <a:pt x="0" y="5"/>
                    <a:pt x="3" y="2"/>
                  </a:cubicBezTo>
                  <a:cubicBezTo>
                    <a:pt x="6" y="0"/>
                    <a:pt x="10" y="0"/>
                    <a:pt x="13" y="3"/>
                  </a:cubicBezTo>
                  <a:cubicBezTo>
                    <a:pt x="16" y="6"/>
                    <a:pt x="15" y="10"/>
                    <a:pt x="12" y="13"/>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3" name="Freeform 65"/>
            <p:cNvSpPr>
              <a:spLocks/>
            </p:cNvSpPr>
            <p:nvPr/>
          </p:nvSpPr>
          <p:spPr bwMode="auto">
            <a:xfrm>
              <a:off x="1079394" y="4347249"/>
              <a:ext cx="195095" cy="17562"/>
            </a:xfrm>
            <a:custGeom>
              <a:avLst/>
              <a:gdLst>
                <a:gd name="T0" fmla="*/ 102 w 102"/>
                <a:gd name="T1" fmla="*/ 10 h 10"/>
                <a:gd name="T2" fmla="*/ 0 w 102"/>
                <a:gd name="T3" fmla="*/ 7 h 10"/>
                <a:gd name="T4" fmla="*/ 0 w 102"/>
                <a:gd name="T5" fmla="*/ 0 h 10"/>
                <a:gd name="T6" fmla="*/ 102 w 102"/>
                <a:gd name="T7" fmla="*/ 3 h 10"/>
                <a:gd name="T8" fmla="*/ 102 w 102"/>
                <a:gd name="T9" fmla="*/ 10 h 10"/>
              </a:gdLst>
              <a:ahLst/>
              <a:cxnLst>
                <a:cxn ang="0">
                  <a:pos x="T0" y="T1"/>
                </a:cxn>
                <a:cxn ang="0">
                  <a:pos x="T2" y="T3"/>
                </a:cxn>
                <a:cxn ang="0">
                  <a:pos x="T4" y="T5"/>
                </a:cxn>
                <a:cxn ang="0">
                  <a:pos x="T6" y="T7"/>
                </a:cxn>
                <a:cxn ang="0">
                  <a:pos x="T8" y="T9"/>
                </a:cxn>
              </a:cxnLst>
              <a:rect l="0" t="0" r="r" b="b"/>
              <a:pathLst>
                <a:path w="102" h="10">
                  <a:moveTo>
                    <a:pt x="102" y="10"/>
                  </a:moveTo>
                  <a:lnTo>
                    <a:pt x="0" y="7"/>
                  </a:lnTo>
                  <a:lnTo>
                    <a:pt x="0" y="0"/>
                  </a:lnTo>
                  <a:lnTo>
                    <a:pt x="102" y="3"/>
                  </a:lnTo>
                  <a:lnTo>
                    <a:pt x="102" y="10"/>
                  </a:ln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4" name="Freeform 66"/>
            <p:cNvSpPr>
              <a:spLocks noEditPoints="1"/>
            </p:cNvSpPr>
            <p:nvPr/>
          </p:nvSpPr>
          <p:spPr bwMode="auto">
            <a:xfrm>
              <a:off x="1662729" y="4288707"/>
              <a:ext cx="48773" cy="50736"/>
            </a:xfrm>
            <a:custGeom>
              <a:avLst/>
              <a:gdLst>
                <a:gd name="T0" fmla="*/ 6 w 11"/>
                <a:gd name="T1" fmla="*/ 0 h 11"/>
                <a:gd name="T2" fmla="*/ 0 w 11"/>
                <a:gd name="T3" fmla="*/ 6 h 11"/>
                <a:gd name="T4" fmla="*/ 6 w 11"/>
                <a:gd name="T5" fmla="*/ 11 h 11"/>
                <a:gd name="T6" fmla="*/ 11 w 11"/>
                <a:gd name="T7" fmla="*/ 6 h 11"/>
                <a:gd name="T8" fmla="*/ 6 w 11"/>
                <a:gd name="T9" fmla="*/ 0 h 11"/>
                <a:gd name="T10" fmla="*/ 9 w 11"/>
                <a:gd name="T11" fmla="*/ 5 h 11"/>
                <a:gd name="T12" fmla="*/ 9 w 11"/>
                <a:gd name="T13" fmla="*/ 7 h 11"/>
                <a:gd name="T14" fmla="*/ 7 w 11"/>
                <a:gd name="T15" fmla="*/ 9 h 11"/>
                <a:gd name="T16" fmla="*/ 5 w 11"/>
                <a:gd name="T17" fmla="*/ 9 h 11"/>
                <a:gd name="T18" fmla="*/ 3 w 11"/>
                <a:gd name="T19" fmla="*/ 7 h 11"/>
                <a:gd name="T20" fmla="*/ 3 w 11"/>
                <a:gd name="T21" fmla="*/ 5 h 11"/>
                <a:gd name="T22" fmla="*/ 5 w 11"/>
                <a:gd name="T23" fmla="*/ 3 h 11"/>
                <a:gd name="T24" fmla="*/ 7 w 11"/>
                <a:gd name="T25" fmla="*/ 3 h 11"/>
                <a:gd name="T26" fmla="*/ 9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6" y="0"/>
                  </a:moveTo>
                  <a:cubicBezTo>
                    <a:pt x="3" y="0"/>
                    <a:pt x="0" y="3"/>
                    <a:pt x="0" y="6"/>
                  </a:cubicBezTo>
                  <a:cubicBezTo>
                    <a:pt x="0" y="9"/>
                    <a:pt x="3" y="11"/>
                    <a:pt x="6" y="11"/>
                  </a:cubicBezTo>
                  <a:cubicBezTo>
                    <a:pt x="9" y="11"/>
                    <a:pt x="11" y="9"/>
                    <a:pt x="11" y="6"/>
                  </a:cubicBezTo>
                  <a:cubicBezTo>
                    <a:pt x="11" y="3"/>
                    <a:pt x="9" y="0"/>
                    <a:pt x="6" y="0"/>
                  </a:cubicBezTo>
                  <a:close/>
                  <a:moveTo>
                    <a:pt x="9" y="5"/>
                  </a:moveTo>
                  <a:cubicBezTo>
                    <a:pt x="9" y="7"/>
                    <a:pt x="9" y="7"/>
                    <a:pt x="9" y="7"/>
                  </a:cubicBezTo>
                  <a:cubicBezTo>
                    <a:pt x="9" y="8"/>
                    <a:pt x="8" y="9"/>
                    <a:pt x="7" y="9"/>
                  </a:cubicBezTo>
                  <a:cubicBezTo>
                    <a:pt x="5" y="9"/>
                    <a:pt x="5" y="9"/>
                    <a:pt x="5" y="9"/>
                  </a:cubicBezTo>
                  <a:cubicBezTo>
                    <a:pt x="4" y="9"/>
                    <a:pt x="3" y="8"/>
                    <a:pt x="3" y="7"/>
                  </a:cubicBezTo>
                  <a:cubicBezTo>
                    <a:pt x="3" y="5"/>
                    <a:pt x="3" y="5"/>
                    <a:pt x="3" y="5"/>
                  </a:cubicBezTo>
                  <a:cubicBezTo>
                    <a:pt x="3" y="4"/>
                    <a:pt x="4" y="3"/>
                    <a:pt x="5" y="3"/>
                  </a:cubicBezTo>
                  <a:cubicBezTo>
                    <a:pt x="7" y="3"/>
                    <a:pt x="7" y="3"/>
                    <a:pt x="7" y="3"/>
                  </a:cubicBezTo>
                  <a:cubicBezTo>
                    <a:pt x="8" y="2"/>
                    <a:pt x="9" y="3"/>
                    <a:pt x="9" y="5"/>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5" name="Freeform 67"/>
            <p:cNvSpPr>
              <a:spLocks/>
            </p:cNvSpPr>
            <p:nvPr/>
          </p:nvSpPr>
          <p:spPr bwMode="auto">
            <a:xfrm>
              <a:off x="1721258" y="4306269"/>
              <a:ext cx="89744" cy="9758"/>
            </a:xfrm>
            <a:custGeom>
              <a:avLst/>
              <a:gdLst>
                <a:gd name="T0" fmla="*/ 19 w 20"/>
                <a:gd name="T1" fmla="*/ 0 h 2"/>
                <a:gd name="T2" fmla="*/ 1 w 20"/>
                <a:gd name="T3" fmla="*/ 0 h 2"/>
                <a:gd name="T4" fmla="*/ 0 w 20"/>
                <a:gd name="T5" fmla="*/ 1 h 2"/>
                <a:gd name="T6" fmla="*/ 1 w 20"/>
                <a:gd name="T7" fmla="*/ 2 h 2"/>
                <a:gd name="T8" fmla="*/ 19 w 20"/>
                <a:gd name="T9" fmla="*/ 2 h 2"/>
                <a:gd name="T10" fmla="*/ 20 w 20"/>
                <a:gd name="T11" fmla="*/ 1 h 2"/>
                <a:gd name="T12" fmla="*/ 19 w 20"/>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0" h="2">
                  <a:moveTo>
                    <a:pt x="19" y="0"/>
                  </a:moveTo>
                  <a:cubicBezTo>
                    <a:pt x="1" y="0"/>
                    <a:pt x="1" y="0"/>
                    <a:pt x="1" y="0"/>
                  </a:cubicBezTo>
                  <a:cubicBezTo>
                    <a:pt x="0" y="0"/>
                    <a:pt x="0" y="0"/>
                    <a:pt x="0" y="1"/>
                  </a:cubicBezTo>
                  <a:cubicBezTo>
                    <a:pt x="0" y="2"/>
                    <a:pt x="0" y="2"/>
                    <a:pt x="1" y="2"/>
                  </a:cubicBezTo>
                  <a:cubicBezTo>
                    <a:pt x="19" y="2"/>
                    <a:pt x="19" y="2"/>
                    <a:pt x="19" y="2"/>
                  </a:cubicBezTo>
                  <a:cubicBezTo>
                    <a:pt x="20" y="2"/>
                    <a:pt x="20" y="2"/>
                    <a:pt x="20" y="1"/>
                  </a:cubicBezTo>
                  <a:cubicBezTo>
                    <a:pt x="20" y="0"/>
                    <a:pt x="20" y="0"/>
                    <a:pt x="19" y="0"/>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6" name="Freeform 68"/>
            <p:cNvSpPr>
              <a:spLocks/>
            </p:cNvSpPr>
            <p:nvPr/>
          </p:nvSpPr>
          <p:spPr bwMode="auto">
            <a:xfrm>
              <a:off x="1563230" y="4306269"/>
              <a:ext cx="95597" cy="13660"/>
            </a:xfrm>
            <a:custGeom>
              <a:avLst/>
              <a:gdLst>
                <a:gd name="T0" fmla="*/ 19 w 21"/>
                <a:gd name="T1" fmla="*/ 0 h 3"/>
                <a:gd name="T2" fmla="*/ 1 w 21"/>
                <a:gd name="T3" fmla="*/ 0 h 3"/>
                <a:gd name="T4" fmla="*/ 0 w 21"/>
                <a:gd name="T5" fmla="*/ 1 h 3"/>
                <a:gd name="T6" fmla="*/ 1 w 21"/>
                <a:gd name="T7" fmla="*/ 3 h 3"/>
                <a:gd name="T8" fmla="*/ 19 w 21"/>
                <a:gd name="T9" fmla="*/ 2 h 3"/>
                <a:gd name="T10" fmla="*/ 21 w 21"/>
                <a:gd name="T11" fmla="*/ 1 h 3"/>
                <a:gd name="T12" fmla="*/ 19 w 21"/>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1" h="3">
                  <a:moveTo>
                    <a:pt x="19" y="0"/>
                  </a:moveTo>
                  <a:cubicBezTo>
                    <a:pt x="1" y="0"/>
                    <a:pt x="1" y="0"/>
                    <a:pt x="1" y="0"/>
                  </a:cubicBezTo>
                  <a:cubicBezTo>
                    <a:pt x="1" y="0"/>
                    <a:pt x="0" y="1"/>
                    <a:pt x="0" y="1"/>
                  </a:cubicBezTo>
                  <a:cubicBezTo>
                    <a:pt x="0" y="2"/>
                    <a:pt x="1" y="3"/>
                    <a:pt x="1" y="3"/>
                  </a:cubicBezTo>
                  <a:cubicBezTo>
                    <a:pt x="19" y="2"/>
                    <a:pt x="19" y="2"/>
                    <a:pt x="19" y="2"/>
                  </a:cubicBezTo>
                  <a:cubicBezTo>
                    <a:pt x="20" y="2"/>
                    <a:pt x="21" y="2"/>
                    <a:pt x="21" y="1"/>
                  </a:cubicBezTo>
                  <a:cubicBezTo>
                    <a:pt x="21" y="0"/>
                    <a:pt x="20" y="0"/>
                    <a:pt x="19" y="0"/>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7" name="Freeform 69"/>
            <p:cNvSpPr>
              <a:spLocks/>
            </p:cNvSpPr>
            <p:nvPr/>
          </p:nvSpPr>
          <p:spPr bwMode="auto">
            <a:xfrm>
              <a:off x="1680287" y="4306269"/>
              <a:ext cx="17559" cy="17563"/>
            </a:xfrm>
            <a:custGeom>
              <a:avLst/>
              <a:gdLst>
                <a:gd name="T0" fmla="*/ 3 w 4"/>
                <a:gd name="T1" fmla="*/ 0 h 4"/>
                <a:gd name="T2" fmla="*/ 1 w 4"/>
                <a:gd name="T3" fmla="*/ 0 h 4"/>
                <a:gd name="T4" fmla="*/ 0 w 4"/>
                <a:gd name="T5" fmla="*/ 1 h 4"/>
                <a:gd name="T6" fmla="*/ 0 w 4"/>
                <a:gd name="T7" fmla="*/ 3 h 4"/>
                <a:gd name="T8" fmla="*/ 1 w 4"/>
                <a:gd name="T9" fmla="*/ 4 h 4"/>
                <a:gd name="T10" fmla="*/ 3 w 4"/>
                <a:gd name="T11" fmla="*/ 4 h 4"/>
                <a:gd name="T12" fmla="*/ 4 w 4"/>
                <a:gd name="T13" fmla="*/ 3 h 4"/>
                <a:gd name="T14" fmla="*/ 4 w 4"/>
                <a:gd name="T15" fmla="*/ 1 h 4"/>
                <a:gd name="T16" fmla="*/ 3 w 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3" y="0"/>
                  </a:moveTo>
                  <a:cubicBezTo>
                    <a:pt x="1" y="0"/>
                    <a:pt x="1" y="0"/>
                    <a:pt x="1" y="0"/>
                  </a:cubicBezTo>
                  <a:cubicBezTo>
                    <a:pt x="0" y="0"/>
                    <a:pt x="0" y="0"/>
                    <a:pt x="0" y="1"/>
                  </a:cubicBezTo>
                  <a:cubicBezTo>
                    <a:pt x="0" y="3"/>
                    <a:pt x="0" y="3"/>
                    <a:pt x="0" y="3"/>
                  </a:cubicBezTo>
                  <a:cubicBezTo>
                    <a:pt x="0" y="3"/>
                    <a:pt x="0" y="4"/>
                    <a:pt x="1" y="4"/>
                  </a:cubicBezTo>
                  <a:cubicBezTo>
                    <a:pt x="3" y="4"/>
                    <a:pt x="3" y="4"/>
                    <a:pt x="3" y="4"/>
                  </a:cubicBezTo>
                  <a:cubicBezTo>
                    <a:pt x="3" y="4"/>
                    <a:pt x="4" y="3"/>
                    <a:pt x="4" y="3"/>
                  </a:cubicBezTo>
                  <a:cubicBezTo>
                    <a:pt x="4" y="1"/>
                    <a:pt x="4" y="1"/>
                    <a:pt x="4" y="1"/>
                  </a:cubicBezTo>
                  <a:cubicBezTo>
                    <a:pt x="4" y="0"/>
                    <a:pt x="3" y="0"/>
                    <a:pt x="3" y="0"/>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8" name="Rectangle 70"/>
            <p:cNvSpPr>
              <a:spLocks noChangeArrowheads="1"/>
            </p:cNvSpPr>
            <p:nvPr/>
          </p:nvSpPr>
          <p:spPr bwMode="auto">
            <a:xfrm>
              <a:off x="1639318" y="3859399"/>
              <a:ext cx="85842" cy="5854"/>
            </a:xfrm>
            <a:prstGeom prst="rect">
              <a:avLst/>
            </a:pr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9" name="Freeform 71"/>
            <p:cNvSpPr>
              <a:spLocks/>
            </p:cNvSpPr>
            <p:nvPr/>
          </p:nvSpPr>
          <p:spPr bwMode="auto">
            <a:xfrm>
              <a:off x="1559328" y="3878913"/>
              <a:ext cx="251673" cy="400037"/>
            </a:xfrm>
            <a:custGeom>
              <a:avLst/>
              <a:gdLst>
                <a:gd name="T0" fmla="*/ 53 w 56"/>
                <a:gd name="T1" fmla="*/ 0 h 89"/>
                <a:gd name="T2" fmla="*/ 3 w 56"/>
                <a:gd name="T3" fmla="*/ 0 h 89"/>
                <a:gd name="T4" fmla="*/ 0 w 56"/>
                <a:gd name="T5" fmla="*/ 3 h 89"/>
                <a:gd name="T6" fmla="*/ 1 w 56"/>
                <a:gd name="T7" fmla="*/ 86 h 89"/>
                <a:gd name="T8" fmla="*/ 3 w 56"/>
                <a:gd name="T9" fmla="*/ 89 h 89"/>
                <a:gd name="T10" fmla="*/ 54 w 56"/>
                <a:gd name="T11" fmla="*/ 89 h 89"/>
                <a:gd name="T12" fmla="*/ 56 w 56"/>
                <a:gd name="T13" fmla="*/ 86 h 89"/>
                <a:gd name="T14" fmla="*/ 56 w 56"/>
                <a:gd name="T15" fmla="*/ 2 h 89"/>
                <a:gd name="T16" fmla="*/ 53 w 56"/>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89">
                  <a:moveTo>
                    <a:pt x="53" y="0"/>
                  </a:moveTo>
                  <a:cubicBezTo>
                    <a:pt x="3" y="0"/>
                    <a:pt x="3" y="0"/>
                    <a:pt x="3" y="0"/>
                  </a:cubicBezTo>
                  <a:cubicBezTo>
                    <a:pt x="2" y="0"/>
                    <a:pt x="0" y="1"/>
                    <a:pt x="0" y="3"/>
                  </a:cubicBezTo>
                  <a:cubicBezTo>
                    <a:pt x="1" y="86"/>
                    <a:pt x="1" y="86"/>
                    <a:pt x="1" y="86"/>
                  </a:cubicBezTo>
                  <a:cubicBezTo>
                    <a:pt x="1" y="88"/>
                    <a:pt x="2" y="89"/>
                    <a:pt x="3" y="89"/>
                  </a:cubicBezTo>
                  <a:cubicBezTo>
                    <a:pt x="54" y="89"/>
                    <a:pt x="54" y="89"/>
                    <a:pt x="54" y="89"/>
                  </a:cubicBezTo>
                  <a:cubicBezTo>
                    <a:pt x="55" y="89"/>
                    <a:pt x="56" y="88"/>
                    <a:pt x="56" y="86"/>
                  </a:cubicBezTo>
                  <a:cubicBezTo>
                    <a:pt x="56" y="2"/>
                    <a:pt x="56" y="2"/>
                    <a:pt x="56" y="2"/>
                  </a:cubicBezTo>
                  <a:cubicBezTo>
                    <a:pt x="56" y="1"/>
                    <a:pt x="55" y="0"/>
                    <a:pt x="53" y="0"/>
                  </a:cubicBez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0" name="Freeform 72"/>
            <p:cNvSpPr>
              <a:spLocks noEditPoints="1"/>
            </p:cNvSpPr>
            <p:nvPr/>
          </p:nvSpPr>
          <p:spPr bwMode="auto">
            <a:xfrm>
              <a:off x="1530065" y="3835982"/>
              <a:ext cx="308250" cy="552246"/>
            </a:xfrm>
            <a:custGeom>
              <a:avLst/>
              <a:gdLst>
                <a:gd name="T0" fmla="*/ 65 w 68"/>
                <a:gd name="T1" fmla="*/ 2 h 122"/>
                <a:gd name="T2" fmla="*/ 34 w 68"/>
                <a:gd name="T3" fmla="*/ 0 h 122"/>
                <a:gd name="T4" fmla="*/ 3 w 68"/>
                <a:gd name="T5" fmla="*/ 2 h 122"/>
                <a:gd name="T6" fmla="*/ 0 w 68"/>
                <a:gd name="T7" fmla="*/ 5 h 122"/>
                <a:gd name="T8" fmla="*/ 0 w 68"/>
                <a:gd name="T9" fmla="*/ 44 h 122"/>
                <a:gd name="T10" fmla="*/ 0 w 68"/>
                <a:gd name="T11" fmla="*/ 63 h 122"/>
                <a:gd name="T12" fmla="*/ 0 w 68"/>
                <a:gd name="T13" fmla="*/ 116 h 122"/>
                <a:gd name="T14" fmla="*/ 3 w 68"/>
                <a:gd name="T15" fmla="*/ 119 h 122"/>
                <a:gd name="T16" fmla="*/ 34 w 68"/>
                <a:gd name="T17" fmla="*/ 122 h 122"/>
                <a:gd name="T18" fmla="*/ 65 w 68"/>
                <a:gd name="T19" fmla="*/ 118 h 122"/>
                <a:gd name="T20" fmla="*/ 68 w 68"/>
                <a:gd name="T21" fmla="*/ 115 h 122"/>
                <a:gd name="T22" fmla="*/ 68 w 68"/>
                <a:gd name="T23" fmla="*/ 5 h 122"/>
                <a:gd name="T24" fmla="*/ 65 w 68"/>
                <a:gd name="T25" fmla="*/ 2 h 122"/>
                <a:gd name="T26" fmla="*/ 24 w 68"/>
                <a:gd name="T27" fmla="*/ 5 h 122"/>
                <a:gd name="T28" fmla="*/ 43 w 68"/>
                <a:gd name="T29" fmla="*/ 5 h 122"/>
                <a:gd name="T30" fmla="*/ 43 w 68"/>
                <a:gd name="T31" fmla="*/ 6 h 122"/>
                <a:gd name="T32" fmla="*/ 24 w 68"/>
                <a:gd name="T33" fmla="*/ 6 h 122"/>
                <a:gd name="T34" fmla="*/ 24 w 68"/>
                <a:gd name="T35" fmla="*/ 5 h 122"/>
                <a:gd name="T36" fmla="*/ 26 w 68"/>
                <a:gd name="T37" fmla="*/ 106 h 122"/>
                <a:gd name="T38" fmla="*/ 8 w 68"/>
                <a:gd name="T39" fmla="*/ 107 h 122"/>
                <a:gd name="T40" fmla="*/ 7 w 68"/>
                <a:gd name="T41" fmla="*/ 105 h 122"/>
                <a:gd name="T42" fmla="*/ 8 w 68"/>
                <a:gd name="T43" fmla="*/ 104 h 122"/>
                <a:gd name="T44" fmla="*/ 26 w 68"/>
                <a:gd name="T45" fmla="*/ 104 h 122"/>
                <a:gd name="T46" fmla="*/ 28 w 68"/>
                <a:gd name="T47" fmla="*/ 105 h 122"/>
                <a:gd name="T48" fmla="*/ 26 w 68"/>
                <a:gd name="T49" fmla="*/ 106 h 122"/>
                <a:gd name="T50" fmla="*/ 40 w 68"/>
                <a:gd name="T51" fmla="*/ 106 h 122"/>
                <a:gd name="T52" fmla="*/ 35 w 68"/>
                <a:gd name="T53" fmla="*/ 111 h 122"/>
                <a:gd name="T54" fmla="*/ 29 w 68"/>
                <a:gd name="T55" fmla="*/ 106 h 122"/>
                <a:gd name="T56" fmla="*/ 35 w 68"/>
                <a:gd name="T57" fmla="*/ 100 h 122"/>
                <a:gd name="T58" fmla="*/ 40 w 68"/>
                <a:gd name="T59" fmla="*/ 106 h 122"/>
                <a:gd name="T60" fmla="*/ 61 w 68"/>
                <a:gd name="T61" fmla="*/ 106 h 122"/>
                <a:gd name="T62" fmla="*/ 43 w 68"/>
                <a:gd name="T63" fmla="*/ 106 h 122"/>
                <a:gd name="T64" fmla="*/ 42 w 68"/>
                <a:gd name="T65" fmla="*/ 105 h 122"/>
                <a:gd name="T66" fmla="*/ 43 w 68"/>
                <a:gd name="T67" fmla="*/ 104 h 122"/>
                <a:gd name="T68" fmla="*/ 61 w 68"/>
                <a:gd name="T69" fmla="*/ 104 h 122"/>
                <a:gd name="T70" fmla="*/ 62 w 68"/>
                <a:gd name="T71" fmla="*/ 105 h 122"/>
                <a:gd name="T72" fmla="*/ 61 w 68"/>
                <a:gd name="T73" fmla="*/ 106 h 122"/>
                <a:gd name="T74" fmla="*/ 62 w 68"/>
                <a:gd name="T75" fmla="*/ 11 h 122"/>
                <a:gd name="T76" fmla="*/ 62 w 68"/>
                <a:gd name="T77" fmla="*/ 95 h 122"/>
                <a:gd name="T78" fmla="*/ 60 w 68"/>
                <a:gd name="T79" fmla="*/ 98 h 122"/>
                <a:gd name="T80" fmla="*/ 9 w 68"/>
                <a:gd name="T81" fmla="*/ 98 h 122"/>
                <a:gd name="T82" fmla="*/ 7 w 68"/>
                <a:gd name="T83" fmla="*/ 95 h 122"/>
                <a:gd name="T84" fmla="*/ 6 w 68"/>
                <a:gd name="T85" fmla="*/ 12 h 122"/>
                <a:gd name="T86" fmla="*/ 9 w 68"/>
                <a:gd name="T87" fmla="*/ 9 h 122"/>
                <a:gd name="T88" fmla="*/ 59 w 68"/>
                <a:gd name="T89" fmla="*/ 9 h 122"/>
                <a:gd name="T90" fmla="*/ 62 w 68"/>
                <a:gd name="T91"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 h="122">
                  <a:moveTo>
                    <a:pt x="65" y="2"/>
                  </a:moveTo>
                  <a:cubicBezTo>
                    <a:pt x="65" y="2"/>
                    <a:pt x="48" y="0"/>
                    <a:pt x="34" y="0"/>
                  </a:cubicBezTo>
                  <a:cubicBezTo>
                    <a:pt x="20" y="0"/>
                    <a:pt x="4" y="2"/>
                    <a:pt x="3" y="2"/>
                  </a:cubicBezTo>
                  <a:cubicBezTo>
                    <a:pt x="1" y="2"/>
                    <a:pt x="0" y="4"/>
                    <a:pt x="0" y="5"/>
                  </a:cubicBezTo>
                  <a:cubicBezTo>
                    <a:pt x="0" y="44"/>
                    <a:pt x="0" y="44"/>
                    <a:pt x="0" y="44"/>
                  </a:cubicBezTo>
                  <a:cubicBezTo>
                    <a:pt x="0" y="63"/>
                    <a:pt x="0" y="63"/>
                    <a:pt x="0" y="63"/>
                  </a:cubicBezTo>
                  <a:cubicBezTo>
                    <a:pt x="0" y="116"/>
                    <a:pt x="0" y="116"/>
                    <a:pt x="0" y="116"/>
                  </a:cubicBezTo>
                  <a:cubicBezTo>
                    <a:pt x="0" y="117"/>
                    <a:pt x="2" y="119"/>
                    <a:pt x="3" y="119"/>
                  </a:cubicBezTo>
                  <a:cubicBezTo>
                    <a:pt x="3" y="119"/>
                    <a:pt x="20" y="122"/>
                    <a:pt x="34" y="122"/>
                  </a:cubicBezTo>
                  <a:cubicBezTo>
                    <a:pt x="49" y="122"/>
                    <a:pt x="65" y="118"/>
                    <a:pt x="65" y="118"/>
                  </a:cubicBezTo>
                  <a:cubicBezTo>
                    <a:pt x="67" y="118"/>
                    <a:pt x="68" y="117"/>
                    <a:pt x="68" y="115"/>
                  </a:cubicBezTo>
                  <a:cubicBezTo>
                    <a:pt x="68" y="5"/>
                    <a:pt x="68" y="5"/>
                    <a:pt x="68" y="5"/>
                  </a:cubicBezTo>
                  <a:cubicBezTo>
                    <a:pt x="68" y="3"/>
                    <a:pt x="67" y="2"/>
                    <a:pt x="65" y="2"/>
                  </a:cubicBezTo>
                  <a:close/>
                  <a:moveTo>
                    <a:pt x="24" y="5"/>
                  </a:moveTo>
                  <a:cubicBezTo>
                    <a:pt x="43" y="5"/>
                    <a:pt x="43" y="5"/>
                    <a:pt x="43" y="5"/>
                  </a:cubicBezTo>
                  <a:cubicBezTo>
                    <a:pt x="43" y="6"/>
                    <a:pt x="43" y="6"/>
                    <a:pt x="43" y="6"/>
                  </a:cubicBezTo>
                  <a:cubicBezTo>
                    <a:pt x="24" y="6"/>
                    <a:pt x="24" y="6"/>
                    <a:pt x="24" y="6"/>
                  </a:cubicBezTo>
                  <a:lnTo>
                    <a:pt x="24" y="5"/>
                  </a:lnTo>
                  <a:close/>
                  <a:moveTo>
                    <a:pt x="26" y="106"/>
                  </a:moveTo>
                  <a:cubicBezTo>
                    <a:pt x="8" y="107"/>
                    <a:pt x="8" y="107"/>
                    <a:pt x="8" y="107"/>
                  </a:cubicBezTo>
                  <a:cubicBezTo>
                    <a:pt x="8" y="107"/>
                    <a:pt x="7" y="106"/>
                    <a:pt x="7" y="105"/>
                  </a:cubicBezTo>
                  <a:cubicBezTo>
                    <a:pt x="7" y="105"/>
                    <a:pt x="8" y="104"/>
                    <a:pt x="8" y="104"/>
                  </a:cubicBezTo>
                  <a:cubicBezTo>
                    <a:pt x="26" y="104"/>
                    <a:pt x="26" y="104"/>
                    <a:pt x="26" y="104"/>
                  </a:cubicBezTo>
                  <a:cubicBezTo>
                    <a:pt x="27" y="104"/>
                    <a:pt x="28" y="104"/>
                    <a:pt x="28" y="105"/>
                  </a:cubicBezTo>
                  <a:cubicBezTo>
                    <a:pt x="28" y="106"/>
                    <a:pt x="27" y="106"/>
                    <a:pt x="26" y="106"/>
                  </a:cubicBezTo>
                  <a:close/>
                  <a:moveTo>
                    <a:pt x="40" y="106"/>
                  </a:moveTo>
                  <a:cubicBezTo>
                    <a:pt x="40" y="109"/>
                    <a:pt x="38" y="111"/>
                    <a:pt x="35" y="111"/>
                  </a:cubicBezTo>
                  <a:cubicBezTo>
                    <a:pt x="32" y="111"/>
                    <a:pt x="29" y="109"/>
                    <a:pt x="29" y="106"/>
                  </a:cubicBezTo>
                  <a:cubicBezTo>
                    <a:pt x="29" y="103"/>
                    <a:pt x="32" y="100"/>
                    <a:pt x="35" y="100"/>
                  </a:cubicBezTo>
                  <a:cubicBezTo>
                    <a:pt x="38" y="100"/>
                    <a:pt x="40" y="103"/>
                    <a:pt x="40" y="106"/>
                  </a:cubicBezTo>
                  <a:close/>
                  <a:moveTo>
                    <a:pt x="61" y="106"/>
                  </a:moveTo>
                  <a:cubicBezTo>
                    <a:pt x="43" y="106"/>
                    <a:pt x="43" y="106"/>
                    <a:pt x="43" y="106"/>
                  </a:cubicBezTo>
                  <a:cubicBezTo>
                    <a:pt x="42" y="106"/>
                    <a:pt x="42" y="106"/>
                    <a:pt x="42" y="105"/>
                  </a:cubicBezTo>
                  <a:cubicBezTo>
                    <a:pt x="42" y="104"/>
                    <a:pt x="42" y="104"/>
                    <a:pt x="43" y="104"/>
                  </a:cubicBezTo>
                  <a:cubicBezTo>
                    <a:pt x="61" y="104"/>
                    <a:pt x="61" y="104"/>
                    <a:pt x="61" y="104"/>
                  </a:cubicBezTo>
                  <a:cubicBezTo>
                    <a:pt x="62" y="104"/>
                    <a:pt x="62" y="104"/>
                    <a:pt x="62" y="105"/>
                  </a:cubicBezTo>
                  <a:cubicBezTo>
                    <a:pt x="62" y="106"/>
                    <a:pt x="62" y="106"/>
                    <a:pt x="61" y="106"/>
                  </a:cubicBezTo>
                  <a:close/>
                  <a:moveTo>
                    <a:pt x="62" y="11"/>
                  </a:moveTo>
                  <a:cubicBezTo>
                    <a:pt x="62" y="95"/>
                    <a:pt x="62" y="95"/>
                    <a:pt x="62" y="95"/>
                  </a:cubicBezTo>
                  <a:cubicBezTo>
                    <a:pt x="62" y="97"/>
                    <a:pt x="61" y="98"/>
                    <a:pt x="60" y="98"/>
                  </a:cubicBezTo>
                  <a:cubicBezTo>
                    <a:pt x="9" y="98"/>
                    <a:pt x="9" y="98"/>
                    <a:pt x="9" y="98"/>
                  </a:cubicBezTo>
                  <a:cubicBezTo>
                    <a:pt x="8" y="98"/>
                    <a:pt x="7" y="97"/>
                    <a:pt x="7" y="95"/>
                  </a:cubicBezTo>
                  <a:cubicBezTo>
                    <a:pt x="6" y="12"/>
                    <a:pt x="6" y="12"/>
                    <a:pt x="6" y="12"/>
                  </a:cubicBezTo>
                  <a:cubicBezTo>
                    <a:pt x="6" y="10"/>
                    <a:pt x="8" y="9"/>
                    <a:pt x="9" y="9"/>
                  </a:cubicBezTo>
                  <a:cubicBezTo>
                    <a:pt x="59" y="9"/>
                    <a:pt x="59" y="9"/>
                    <a:pt x="59" y="9"/>
                  </a:cubicBezTo>
                  <a:cubicBezTo>
                    <a:pt x="61" y="9"/>
                    <a:pt x="62" y="10"/>
                    <a:pt x="62" y="11"/>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1" name="Freeform 73"/>
            <p:cNvSpPr>
              <a:spLocks noEditPoints="1"/>
            </p:cNvSpPr>
            <p:nvPr/>
          </p:nvSpPr>
          <p:spPr bwMode="auto">
            <a:xfrm>
              <a:off x="1676385" y="4296513"/>
              <a:ext cx="27313" cy="33173"/>
            </a:xfrm>
            <a:custGeom>
              <a:avLst/>
              <a:gdLst>
                <a:gd name="T0" fmla="*/ 4 w 6"/>
                <a:gd name="T1" fmla="*/ 1 h 7"/>
                <a:gd name="T2" fmla="*/ 2 w 6"/>
                <a:gd name="T3" fmla="*/ 1 h 7"/>
                <a:gd name="T4" fmla="*/ 0 w 6"/>
                <a:gd name="T5" fmla="*/ 3 h 7"/>
                <a:gd name="T6" fmla="*/ 0 w 6"/>
                <a:gd name="T7" fmla="*/ 5 h 7"/>
                <a:gd name="T8" fmla="*/ 2 w 6"/>
                <a:gd name="T9" fmla="*/ 7 h 7"/>
                <a:gd name="T10" fmla="*/ 4 w 6"/>
                <a:gd name="T11" fmla="*/ 7 h 7"/>
                <a:gd name="T12" fmla="*/ 6 w 6"/>
                <a:gd name="T13" fmla="*/ 5 h 7"/>
                <a:gd name="T14" fmla="*/ 6 w 6"/>
                <a:gd name="T15" fmla="*/ 3 h 7"/>
                <a:gd name="T16" fmla="*/ 4 w 6"/>
                <a:gd name="T17" fmla="*/ 1 h 7"/>
                <a:gd name="T18" fmla="*/ 5 w 6"/>
                <a:gd name="T19" fmla="*/ 5 h 7"/>
                <a:gd name="T20" fmla="*/ 4 w 6"/>
                <a:gd name="T21" fmla="*/ 6 h 7"/>
                <a:gd name="T22" fmla="*/ 2 w 6"/>
                <a:gd name="T23" fmla="*/ 6 h 7"/>
                <a:gd name="T24" fmla="*/ 1 w 6"/>
                <a:gd name="T25" fmla="*/ 5 h 7"/>
                <a:gd name="T26" fmla="*/ 1 w 6"/>
                <a:gd name="T27" fmla="*/ 3 h 7"/>
                <a:gd name="T28" fmla="*/ 2 w 6"/>
                <a:gd name="T29" fmla="*/ 2 h 7"/>
                <a:gd name="T30" fmla="*/ 4 w 6"/>
                <a:gd name="T31" fmla="*/ 2 h 7"/>
                <a:gd name="T32" fmla="*/ 5 w 6"/>
                <a:gd name="T33" fmla="*/ 3 h 7"/>
                <a:gd name="T34" fmla="*/ 5 w 6"/>
                <a:gd name="T3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7">
                  <a:moveTo>
                    <a:pt x="4" y="1"/>
                  </a:moveTo>
                  <a:cubicBezTo>
                    <a:pt x="2" y="1"/>
                    <a:pt x="2" y="1"/>
                    <a:pt x="2" y="1"/>
                  </a:cubicBezTo>
                  <a:cubicBezTo>
                    <a:pt x="1" y="1"/>
                    <a:pt x="0" y="2"/>
                    <a:pt x="0" y="3"/>
                  </a:cubicBezTo>
                  <a:cubicBezTo>
                    <a:pt x="0" y="5"/>
                    <a:pt x="0" y="5"/>
                    <a:pt x="0" y="5"/>
                  </a:cubicBezTo>
                  <a:cubicBezTo>
                    <a:pt x="0" y="6"/>
                    <a:pt x="1" y="7"/>
                    <a:pt x="2" y="7"/>
                  </a:cubicBezTo>
                  <a:cubicBezTo>
                    <a:pt x="4" y="7"/>
                    <a:pt x="4" y="7"/>
                    <a:pt x="4" y="7"/>
                  </a:cubicBezTo>
                  <a:cubicBezTo>
                    <a:pt x="5" y="7"/>
                    <a:pt x="6" y="6"/>
                    <a:pt x="6" y="5"/>
                  </a:cubicBezTo>
                  <a:cubicBezTo>
                    <a:pt x="6" y="3"/>
                    <a:pt x="6" y="3"/>
                    <a:pt x="6" y="3"/>
                  </a:cubicBezTo>
                  <a:cubicBezTo>
                    <a:pt x="6" y="1"/>
                    <a:pt x="5" y="0"/>
                    <a:pt x="4" y="1"/>
                  </a:cubicBezTo>
                  <a:close/>
                  <a:moveTo>
                    <a:pt x="5" y="5"/>
                  </a:moveTo>
                  <a:cubicBezTo>
                    <a:pt x="5" y="5"/>
                    <a:pt x="4" y="6"/>
                    <a:pt x="4" y="6"/>
                  </a:cubicBezTo>
                  <a:cubicBezTo>
                    <a:pt x="2" y="6"/>
                    <a:pt x="2" y="6"/>
                    <a:pt x="2" y="6"/>
                  </a:cubicBezTo>
                  <a:cubicBezTo>
                    <a:pt x="1" y="6"/>
                    <a:pt x="1" y="5"/>
                    <a:pt x="1" y="5"/>
                  </a:cubicBezTo>
                  <a:cubicBezTo>
                    <a:pt x="1" y="3"/>
                    <a:pt x="1" y="3"/>
                    <a:pt x="1" y="3"/>
                  </a:cubicBezTo>
                  <a:cubicBezTo>
                    <a:pt x="1" y="2"/>
                    <a:pt x="1" y="2"/>
                    <a:pt x="2" y="2"/>
                  </a:cubicBezTo>
                  <a:cubicBezTo>
                    <a:pt x="4" y="2"/>
                    <a:pt x="4" y="2"/>
                    <a:pt x="4" y="2"/>
                  </a:cubicBezTo>
                  <a:cubicBezTo>
                    <a:pt x="4" y="2"/>
                    <a:pt x="5" y="2"/>
                    <a:pt x="5" y="3"/>
                  </a:cubicBezTo>
                  <a:lnTo>
                    <a:pt x="5" y="5"/>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2" name="Freeform 74"/>
            <p:cNvSpPr>
              <a:spLocks/>
            </p:cNvSpPr>
            <p:nvPr/>
          </p:nvSpPr>
          <p:spPr bwMode="auto">
            <a:xfrm>
              <a:off x="1602249" y="4116984"/>
              <a:ext cx="156076" cy="48784"/>
            </a:xfrm>
            <a:custGeom>
              <a:avLst/>
              <a:gdLst>
                <a:gd name="T0" fmla="*/ 30 w 34"/>
                <a:gd name="T1" fmla="*/ 11 h 11"/>
                <a:gd name="T2" fmla="*/ 17 w 34"/>
                <a:gd name="T3" fmla="*/ 4 h 11"/>
                <a:gd name="T4" fmla="*/ 17 w 34"/>
                <a:gd name="T5" fmla="*/ 4 h 11"/>
                <a:gd name="T6" fmla="*/ 4 w 34"/>
                <a:gd name="T7" fmla="*/ 9 h 11"/>
                <a:gd name="T8" fmla="*/ 4 w 34"/>
                <a:gd name="T9" fmla="*/ 9 h 11"/>
                <a:gd name="T10" fmla="*/ 4 w 34"/>
                <a:gd name="T11" fmla="*/ 9 h 11"/>
                <a:gd name="T12" fmla="*/ 1 w 34"/>
                <a:gd name="T13" fmla="*/ 8 h 11"/>
                <a:gd name="T14" fmla="*/ 1 w 34"/>
                <a:gd name="T15" fmla="*/ 8 h 11"/>
                <a:gd name="T16" fmla="*/ 1 w 34"/>
                <a:gd name="T17" fmla="*/ 6 h 11"/>
                <a:gd name="T18" fmla="*/ 1 w 34"/>
                <a:gd name="T19" fmla="*/ 6 h 11"/>
                <a:gd name="T20" fmla="*/ 17 w 34"/>
                <a:gd name="T21" fmla="*/ 0 h 11"/>
                <a:gd name="T22" fmla="*/ 17 w 34"/>
                <a:gd name="T23" fmla="*/ 0 h 11"/>
                <a:gd name="T24" fmla="*/ 33 w 34"/>
                <a:gd name="T25" fmla="*/ 8 h 11"/>
                <a:gd name="T26" fmla="*/ 33 w 34"/>
                <a:gd name="T27" fmla="*/ 8 h 11"/>
                <a:gd name="T28" fmla="*/ 33 w 34"/>
                <a:gd name="T29" fmla="*/ 11 h 11"/>
                <a:gd name="T30" fmla="*/ 33 w 34"/>
                <a:gd name="T31" fmla="*/ 11 h 11"/>
                <a:gd name="T32" fmla="*/ 32 w 34"/>
                <a:gd name="T33" fmla="*/ 11 h 11"/>
                <a:gd name="T34" fmla="*/ 32 w 34"/>
                <a:gd name="T35" fmla="*/ 11 h 11"/>
                <a:gd name="T36" fmla="*/ 30 w 34"/>
                <a:gd name="T3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1">
                  <a:moveTo>
                    <a:pt x="30" y="11"/>
                  </a:moveTo>
                  <a:cubicBezTo>
                    <a:pt x="27" y="7"/>
                    <a:pt x="22" y="4"/>
                    <a:pt x="17" y="4"/>
                  </a:cubicBezTo>
                  <a:cubicBezTo>
                    <a:pt x="17" y="4"/>
                    <a:pt x="17" y="4"/>
                    <a:pt x="17" y="4"/>
                  </a:cubicBezTo>
                  <a:cubicBezTo>
                    <a:pt x="12" y="4"/>
                    <a:pt x="7" y="5"/>
                    <a:pt x="4" y="9"/>
                  </a:cubicBezTo>
                  <a:cubicBezTo>
                    <a:pt x="4" y="9"/>
                    <a:pt x="4" y="9"/>
                    <a:pt x="4" y="9"/>
                  </a:cubicBezTo>
                  <a:cubicBezTo>
                    <a:pt x="4" y="9"/>
                    <a:pt x="4" y="9"/>
                    <a:pt x="4" y="9"/>
                  </a:cubicBezTo>
                  <a:cubicBezTo>
                    <a:pt x="3" y="9"/>
                    <a:pt x="2" y="9"/>
                    <a:pt x="1" y="8"/>
                  </a:cubicBezTo>
                  <a:cubicBezTo>
                    <a:pt x="1" y="8"/>
                    <a:pt x="1" y="8"/>
                    <a:pt x="1" y="8"/>
                  </a:cubicBezTo>
                  <a:cubicBezTo>
                    <a:pt x="0" y="8"/>
                    <a:pt x="0" y="6"/>
                    <a:pt x="1" y="6"/>
                  </a:cubicBezTo>
                  <a:cubicBezTo>
                    <a:pt x="1" y="6"/>
                    <a:pt x="1" y="6"/>
                    <a:pt x="1" y="6"/>
                  </a:cubicBezTo>
                  <a:cubicBezTo>
                    <a:pt x="6" y="2"/>
                    <a:pt x="11" y="0"/>
                    <a:pt x="17" y="0"/>
                  </a:cubicBezTo>
                  <a:cubicBezTo>
                    <a:pt x="17" y="0"/>
                    <a:pt x="17" y="0"/>
                    <a:pt x="17" y="0"/>
                  </a:cubicBezTo>
                  <a:cubicBezTo>
                    <a:pt x="23" y="0"/>
                    <a:pt x="29" y="3"/>
                    <a:pt x="33" y="8"/>
                  </a:cubicBezTo>
                  <a:cubicBezTo>
                    <a:pt x="33" y="8"/>
                    <a:pt x="33" y="8"/>
                    <a:pt x="33" y="8"/>
                  </a:cubicBezTo>
                  <a:cubicBezTo>
                    <a:pt x="34" y="9"/>
                    <a:pt x="34" y="10"/>
                    <a:pt x="33" y="11"/>
                  </a:cubicBezTo>
                  <a:cubicBezTo>
                    <a:pt x="33" y="11"/>
                    <a:pt x="33" y="11"/>
                    <a:pt x="33" y="11"/>
                  </a:cubicBezTo>
                  <a:cubicBezTo>
                    <a:pt x="33" y="11"/>
                    <a:pt x="32" y="11"/>
                    <a:pt x="32" y="11"/>
                  </a:cubicBezTo>
                  <a:cubicBezTo>
                    <a:pt x="32" y="11"/>
                    <a:pt x="32" y="11"/>
                    <a:pt x="32" y="11"/>
                  </a:cubicBezTo>
                  <a:cubicBezTo>
                    <a:pt x="31" y="11"/>
                    <a:pt x="31" y="11"/>
                    <a:pt x="30" y="11"/>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3" name="Freeform 75"/>
            <p:cNvSpPr>
              <a:spLocks/>
            </p:cNvSpPr>
            <p:nvPr/>
          </p:nvSpPr>
          <p:spPr bwMode="auto">
            <a:xfrm>
              <a:off x="1625661" y="4148206"/>
              <a:ext cx="105351" cy="40979"/>
            </a:xfrm>
            <a:custGeom>
              <a:avLst/>
              <a:gdLst>
                <a:gd name="T0" fmla="*/ 20 w 23"/>
                <a:gd name="T1" fmla="*/ 8 h 9"/>
                <a:gd name="T2" fmla="*/ 11 w 23"/>
                <a:gd name="T3" fmla="*/ 4 h 9"/>
                <a:gd name="T4" fmla="*/ 11 w 23"/>
                <a:gd name="T5" fmla="*/ 4 h 9"/>
                <a:gd name="T6" fmla="*/ 3 w 23"/>
                <a:gd name="T7" fmla="*/ 7 h 9"/>
                <a:gd name="T8" fmla="*/ 3 w 23"/>
                <a:gd name="T9" fmla="*/ 7 h 9"/>
                <a:gd name="T10" fmla="*/ 3 w 23"/>
                <a:gd name="T11" fmla="*/ 7 h 9"/>
                <a:gd name="T12" fmla="*/ 1 w 23"/>
                <a:gd name="T13" fmla="*/ 7 h 9"/>
                <a:gd name="T14" fmla="*/ 1 w 23"/>
                <a:gd name="T15" fmla="*/ 7 h 9"/>
                <a:gd name="T16" fmla="*/ 1 w 23"/>
                <a:gd name="T17" fmla="*/ 4 h 9"/>
                <a:gd name="T18" fmla="*/ 1 w 23"/>
                <a:gd name="T19" fmla="*/ 4 h 9"/>
                <a:gd name="T20" fmla="*/ 12 w 23"/>
                <a:gd name="T21" fmla="*/ 0 h 9"/>
                <a:gd name="T22" fmla="*/ 12 w 23"/>
                <a:gd name="T23" fmla="*/ 0 h 9"/>
                <a:gd name="T24" fmla="*/ 23 w 23"/>
                <a:gd name="T25" fmla="*/ 6 h 9"/>
                <a:gd name="T26" fmla="*/ 23 w 23"/>
                <a:gd name="T27" fmla="*/ 6 h 9"/>
                <a:gd name="T28" fmla="*/ 22 w 23"/>
                <a:gd name="T29" fmla="*/ 9 h 9"/>
                <a:gd name="T30" fmla="*/ 22 w 23"/>
                <a:gd name="T31" fmla="*/ 9 h 9"/>
                <a:gd name="T32" fmla="*/ 21 w 23"/>
                <a:gd name="T33" fmla="*/ 9 h 9"/>
                <a:gd name="T34" fmla="*/ 21 w 23"/>
                <a:gd name="T35" fmla="*/ 9 h 9"/>
                <a:gd name="T36" fmla="*/ 20 w 23"/>
                <a:gd name="T3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9">
                  <a:moveTo>
                    <a:pt x="20" y="8"/>
                  </a:moveTo>
                  <a:cubicBezTo>
                    <a:pt x="18" y="6"/>
                    <a:pt x="15" y="5"/>
                    <a:pt x="11" y="4"/>
                  </a:cubicBezTo>
                  <a:cubicBezTo>
                    <a:pt x="11" y="4"/>
                    <a:pt x="11" y="4"/>
                    <a:pt x="11" y="4"/>
                  </a:cubicBezTo>
                  <a:cubicBezTo>
                    <a:pt x="9" y="4"/>
                    <a:pt x="6" y="5"/>
                    <a:pt x="3" y="7"/>
                  </a:cubicBezTo>
                  <a:cubicBezTo>
                    <a:pt x="3" y="7"/>
                    <a:pt x="3" y="7"/>
                    <a:pt x="3" y="7"/>
                  </a:cubicBezTo>
                  <a:cubicBezTo>
                    <a:pt x="3" y="7"/>
                    <a:pt x="3" y="7"/>
                    <a:pt x="3" y="7"/>
                  </a:cubicBezTo>
                  <a:cubicBezTo>
                    <a:pt x="3" y="8"/>
                    <a:pt x="1" y="8"/>
                    <a:pt x="1" y="7"/>
                  </a:cubicBezTo>
                  <a:cubicBezTo>
                    <a:pt x="1" y="7"/>
                    <a:pt x="1" y="7"/>
                    <a:pt x="1" y="7"/>
                  </a:cubicBezTo>
                  <a:cubicBezTo>
                    <a:pt x="0" y="6"/>
                    <a:pt x="0" y="5"/>
                    <a:pt x="1" y="4"/>
                  </a:cubicBezTo>
                  <a:cubicBezTo>
                    <a:pt x="1" y="4"/>
                    <a:pt x="1" y="4"/>
                    <a:pt x="1" y="4"/>
                  </a:cubicBezTo>
                  <a:cubicBezTo>
                    <a:pt x="4" y="1"/>
                    <a:pt x="8" y="0"/>
                    <a:pt x="12" y="0"/>
                  </a:cubicBezTo>
                  <a:cubicBezTo>
                    <a:pt x="12" y="0"/>
                    <a:pt x="12" y="0"/>
                    <a:pt x="12" y="0"/>
                  </a:cubicBezTo>
                  <a:cubicBezTo>
                    <a:pt x="16" y="1"/>
                    <a:pt x="20" y="2"/>
                    <a:pt x="23" y="6"/>
                  </a:cubicBezTo>
                  <a:cubicBezTo>
                    <a:pt x="23" y="6"/>
                    <a:pt x="23" y="6"/>
                    <a:pt x="23" y="6"/>
                  </a:cubicBezTo>
                  <a:cubicBezTo>
                    <a:pt x="23" y="7"/>
                    <a:pt x="23" y="8"/>
                    <a:pt x="22" y="9"/>
                  </a:cubicBezTo>
                  <a:cubicBezTo>
                    <a:pt x="22" y="9"/>
                    <a:pt x="22" y="9"/>
                    <a:pt x="22" y="9"/>
                  </a:cubicBezTo>
                  <a:cubicBezTo>
                    <a:pt x="22" y="9"/>
                    <a:pt x="22" y="9"/>
                    <a:pt x="21" y="9"/>
                  </a:cubicBezTo>
                  <a:cubicBezTo>
                    <a:pt x="21" y="9"/>
                    <a:pt x="21" y="9"/>
                    <a:pt x="21" y="9"/>
                  </a:cubicBezTo>
                  <a:cubicBezTo>
                    <a:pt x="21" y="9"/>
                    <a:pt x="20" y="9"/>
                    <a:pt x="20" y="8"/>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4" name="Freeform 76"/>
            <p:cNvSpPr>
              <a:spLocks/>
            </p:cNvSpPr>
            <p:nvPr/>
          </p:nvSpPr>
          <p:spPr bwMode="auto">
            <a:xfrm>
              <a:off x="1652974" y="4185282"/>
              <a:ext cx="44872" cy="44883"/>
            </a:xfrm>
            <a:custGeom>
              <a:avLst/>
              <a:gdLst>
                <a:gd name="T0" fmla="*/ 8 w 10"/>
                <a:gd name="T1" fmla="*/ 9 h 10"/>
                <a:gd name="T2" fmla="*/ 2 w 10"/>
                <a:gd name="T3" fmla="*/ 8 h 10"/>
                <a:gd name="T4" fmla="*/ 2 w 10"/>
                <a:gd name="T5" fmla="*/ 2 h 10"/>
                <a:gd name="T6" fmla="*/ 9 w 10"/>
                <a:gd name="T7" fmla="*/ 2 h 10"/>
                <a:gd name="T8" fmla="*/ 8 w 10"/>
                <a:gd name="T9" fmla="*/ 9 h 10"/>
              </a:gdLst>
              <a:ahLst/>
              <a:cxnLst>
                <a:cxn ang="0">
                  <a:pos x="T0" y="T1"/>
                </a:cxn>
                <a:cxn ang="0">
                  <a:pos x="T2" y="T3"/>
                </a:cxn>
                <a:cxn ang="0">
                  <a:pos x="T4" y="T5"/>
                </a:cxn>
                <a:cxn ang="0">
                  <a:pos x="T6" y="T7"/>
                </a:cxn>
                <a:cxn ang="0">
                  <a:pos x="T8" y="T9"/>
                </a:cxn>
              </a:cxnLst>
              <a:rect l="0" t="0" r="r" b="b"/>
              <a:pathLst>
                <a:path w="10" h="10">
                  <a:moveTo>
                    <a:pt x="8" y="9"/>
                  </a:moveTo>
                  <a:cubicBezTo>
                    <a:pt x="6" y="10"/>
                    <a:pt x="3" y="10"/>
                    <a:pt x="2" y="8"/>
                  </a:cubicBezTo>
                  <a:cubicBezTo>
                    <a:pt x="0" y="6"/>
                    <a:pt x="0" y="3"/>
                    <a:pt x="2" y="2"/>
                  </a:cubicBezTo>
                  <a:cubicBezTo>
                    <a:pt x="4" y="0"/>
                    <a:pt x="7" y="0"/>
                    <a:pt x="9" y="2"/>
                  </a:cubicBezTo>
                  <a:cubicBezTo>
                    <a:pt x="10" y="4"/>
                    <a:pt x="10" y="7"/>
                    <a:pt x="8" y="9"/>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5" name="Freeform 77"/>
            <p:cNvSpPr>
              <a:spLocks/>
            </p:cNvSpPr>
            <p:nvPr/>
          </p:nvSpPr>
          <p:spPr bwMode="auto">
            <a:xfrm>
              <a:off x="792605" y="797647"/>
              <a:ext cx="4091144" cy="2060681"/>
            </a:xfrm>
            <a:custGeom>
              <a:avLst/>
              <a:gdLst>
                <a:gd name="T0" fmla="*/ 0 w 907"/>
                <a:gd name="T1" fmla="*/ 320 h 457"/>
                <a:gd name="T2" fmla="*/ 194 w 907"/>
                <a:gd name="T3" fmla="*/ 454 h 457"/>
                <a:gd name="T4" fmla="*/ 763 w 907"/>
                <a:gd name="T5" fmla="*/ 454 h 457"/>
                <a:gd name="T6" fmla="*/ 907 w 907"/>
                <a:gd name="T7" fmla="*/ 341 h 457"/>
                <a:gd name="T8" fmla="*/ 773 w 907"/>
                <a:gd name="T9" fmla="*/ 218 h 457"/>
                <a:gd name="T10" fmla="*/ 728 w 907"/>
                <a:gd name="T11" fmla="*/ 140 h 457"/>
                <a:gd name="T12" fmla="*/ 607 w 907"/>
                <a:gd name="T13" fmla="*/ 121 h 457"/>
                <a:gd name="T14" fmla="*/ 443 w 907"/>
                <a:gd name="T15" fmla="*/ 0 h 457"/>
                <a:gd name="T16" fmla="*/ 258 w 907"/>
                <a:gd name="T17" fmla="*/ 142 h 457"/>
                <a:gd name="T18" fmla="*/ 164 w 907"/>
                <a:gd name="T19" fmla="*/ 142 h 457"/>
                <a:gd name="T20" fmla="*/ 104 w 907"/>
                <a:gd name="T21" fmla="*/ 213 h 457"/>
                <a:gd name="T22" fmla="*/ 0 w 907"/>
                <a:gd name="T23" fmla="*/ 32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7" h="457">
                  <a:moveTo>
                    <a:pt x="0" y="320"/>
                  </a:moveTo>
                  <a:cubicBezTo>
                    <a:pt x="0" y="396"/>
                    <a:pt x="53" y="454"/>
                    <a:pt x="194" y="454"/>
                  </a:cubicBezTo>
                  <a:cubicBezTo>
                    <a:pt x="336" y="454"/>
                    <a:pt x="763" y="454"/>
                    <a:pt x="763" y="454"/>
                  </a:cubicBezTo>
                  <a:cubicBezTo>
                    <a:pt x="763" y="454"/>
                    <a:pt x="907" y="457"/>
                    <a:pt x="907" y="341"/>
                  </a:cubicBezTo>
                  <a:cubicBezTo>
                    <a:pt x="907" y="240"/>
                    <a:pt x="823" y="213"/>
                    <a:pt x="773" y="218"/>
                  </a:cubicBezTo>
                  <a:cubicBezTo>
                    <a:pt x="773" y="218"/>
                    <a:pt x="767" y="177"/>
                    <a:pt x="728" y="140"/>
                  </a:cubicBezTo>
                  <a:cubicBezTo>
                    <a:pt x="686" y="102"/>
                    <a:pt x="619" y="118"/>
                    <a:pt x="607" y="121"/>
                  </a:cubicBezTo>
                  <a:cubicBezTo>
                    <a:pt x="607" y="121"/>
                    <a:pt x="593" y="0"/>
                    <a:pt x="443" y="0"/>
                  </a:cubicBezTo>
                  <a:cubicBezTo>
                    <a:pt x="294" y="0"/>
                    <a:pt x="265" y="116"/>
                    <a:pt x="258" y="142"/>
                  </a:cubicBezTo>
                  <a:cubicBezTo>
                    <a:pt x="258" y="142"/>
                    <a:pt x="218" y="123"/>
                    <a:pt x="164" y="142"/>
                  </a:cubicBezTo>
                  <a:cubicBezTo>
                    <a:pt x="109" y="161"/>
                    <a:pt x="104" y="213"/>
                    <a:pt x="104" y="213"/>
                  </a:cubicBezTo>
                  <a:cubicBezTo>
                    <a:pt x="104" y="213"/>
                    <a:pt x="0" y="222"/>
                    <a:pt x="0" y="320"/>
                  </a:cubicBezTo>
                  <a:close/>
                </a:path>
              </a:pathLst>
            </a:custGeom>
            <a:solidFill>
              <a:srgbClr val="75BD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6" name="Freeform 78"/>
            <p:cNvSpPr>
              <a:spLocks noEditPoints="1"/>
            </p:cNvSpPr>
            <p:nvPr/>
          </p:nvSpPr>
          <p:spPr bwMode="auto">
            <a:xfrm>
              <a:off x="3440045" y="3350082"/>
              <a:ext cx="1266168" cy="1028390"/>
            </a:xfrm>
            <a:custGeom>
              <a:avLst/>
              <a:gdLst>
                <a:gd name="T0" fmla="*/ 272 w 281"/>
                <a:gd name="T1" fmla="*/ 0 h 228"/>
                <a:gd name="T2" fmla="*/ 9 w 281"/>
                <a:gd name="T3" fmla="*/ 0 h 228"/>
                <a:gd name="T4" fmla="*/ 0 w 281"/>
                <a:gd name="T5" fmla="*/ 9 h 228"/>
                <a:gd name="T6" fmla="*/ 0 w 281"/>
                <a:gd name="T7" fmla="*/ 178 h 228"/>
                <a:gd name="T8" fmla="*/ 9 w 281"/>
                <a:gd name="T9" fmla="*/ 187 h 228"/>
                <a:gd name="T10" fmla="*/ 114 w 281"/>
                <a:gd name="T11" fmla="*/ 187 h 228"/>
                <a:gd name="T12" fmla="*/ 114 w 281"/>
                <a:gd name="T13" fmla="*/ 223 h 228"/>
                <a:gd name="T14" fmla="*/ 62 w 281"/>
                <a:gd name="T15" fmla="*/ 223 h 228"/>
                <a:gd name="T16" fmla="*/ 57 w 281"/>
                <a:gd name="T17" fmla="*/ 223 h 228"/>
                <a:gd name="T18" fmla="*/ 57 w 281"/>
                <a:gd name="T19" fmla="*/ 228 h 228"/>
                <a:gd name="T20" fmla="*/ 62 w 281"/>
                <a:gd name="T21" fmla="*/ 228 h 228"/>
                <a:gd name="T22" fmla="*/ 219 w 281"/>
                <a:gd name="T23" fmla="*/ 228 h 228"/>
                <a:gd name="T24" fmla="*/ 224 w 281"/>
                <a:gd name="T25" fmla="*/ 228 h 228"/>
                <a:gd name="T26" fmla="*/ 224 w 281"/>
                <a:gd name="T27" fmla="*/ 223 h 228"/>
                <a:gd name="T28" fmla="*/ 219 w 281"/>
                <a:gd name="T29" fmla="*/ 223 h 228"/>
                <a:gd name="T30" fmla="*/ 167 w 281"/>
                <a:gd name="T31" fmla="*/ 223 h 228"/>
                <a:gd name="T32" fmla="*/ 167 w 281"/>
                <a:gd name="T33" fmla="*/ 187 h 228"/>
                <a:gd name="T34" fmla="*/ 272 w 281"/>
                <a:gd name="T35" fmla="*/ 187 h 228"/>
                <a:gd name="T36" fmla="*/ 281 w 281"/>
                <a:gd name="T37" fmla="*/ 178 h 228"/>
                <a:gd name="T38" fmla="*/ 281 w 281"/>
                <a:gd name="T39" fmla="*/ 9 h 228"/>
                <a:gd name="T40" fmla="*/ 272 w 281"/>
                <a:gd name="T41" fmla="*/ 0 h 228"/>
                <a:gd name="T42" fmla="*/ 267 w 281"/>
                <a:gd name="T43" fmla="*/ 162 h 228"/>
                <a:gd name="T44" fmla="*/ 259 w 281"/>
                <a:gd name="T45" fmla="*/ 169 h 228"/>
                <a:gd name="T46" fmla="*/ 22 w 281"/>
                <a:gd name="T47" fmla="*/ 169 h 228"/>
                <a:gd name="T48" fmla="*/ 15 w 281"/>
                <a:gd name="T49" fmla="*/ 162 h 228"/>
                <a:gd name="T50" fmla="*/ 15 w 281"/>
                <a:gd name="T51" fmla="*/ 19 h 228"/>
                <a:gd name="T52" fmla="*/ 22 w 281"/>
                <a:gd name="T53" fmla="*/ 12 h 228"/>
                <a:gd name="T54" fmla="*/ 259 w 281"/>
                <a:gd name="T55" fmla="*/ 12 h 228"/>
                <a:gd name="T56" fmla="*/ 267 w 281"/>
                <a:gd name="T57" fmla="*/ 19 h 228"/>
                <a:gd name="T58" fmla="*/ 267 w 281"/>
                <a:gd name="T59" fmla="*/ 16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1" h="228">
                  <a:moveTo>
                    <a:pt x="272" y="0"/>
                  </a:moveTo>
                  <a:cubicBezTo>
                    <a:pt x="9" y="0"/>
                    <a:pt x="9" y="0"/>
                    <a:pt x="9" y="0"/>
                  </a:cubicBezTo>
                  <a:cubicBezTo>
                    <a:pt x="4" y="0"/>
                    <a:pt x="0" y="4"/>
                    <a:pt x="0" y="9"/>
                  </a:cubicBezTo>
                  <a:cubicBezTo>
                    <a:pt x="0" y="178"/>
                    <a:pt x="0" y="178"/>
                    <a:pt x="0" y="178"/>
                  </a:cubicBezTo>
                  <a:cubicBezTo>
                    <a:pt x="0" y="183"/>
                    <a:pt x="4" y="187"/>
                    <a:pt x="9" y="187"/>
                  </a:cubicBezTo>
                  <a:cubicBezTo>
                    <a:pt x="114" y="187"/>
                    <a:pt x="114" y="187"/>
                    <a:pt x="114" y="187"/>
                  </a:cubicBezTo>
                  <a:cubicBezTo>
                    <a:pt x="114" y="223"/>
                    <a:pt x="114" y="223"/>
                    <a:pt x="114" y="223"/>
                  </a:cubicBezTo>
                  <a:cubicBezTo>
                    <a:pt x="62" y="223"/>
                    <a:pt x="62" y="223"/>
                    <a:pt x="62" y="223"/>
                  </a:cubicBezTo>
                  <a:cubicBezTo>
                    <a:pt x="59" y="223"/>
                    <a:pt x="57" y="223"/>
                    <a:pt x="57" y="223"/>
                  </a:cubicBezTo>
                  <a:cubicBezTo>
                    <a:pt x="57" y="228"/>
                    <a:pt x="57" y="228"/>
                    <a:pt x="57" y="228"/>
                  </a:cubicBezTo>
                  <a:cubicBezTo>
                    <a:pt x="57" y="228"/>
                    <a:pt x="59" y="228"/>
                    <a:pt x="62" y="228"/>
                  </a:cubicBezTo>
                  <a:cubicBezTo>
                    <a:pt x="219" y="228"/>
                    <a:pt x="219" y="228"/>
                    <a:pt x="219" y="228"/>
                  </a:cubicBezTo>
                  <a:cubicBezTo>
                    <a:pt x="222" y="228"/>
                    <a:pt x="224" y="228"/>
                    <a:pt x="224" y="228"/>
                  </a:cubicBezTo>
                  <a:cubicBezTo>
                    <a:pt x="224" y="223"/>
                    <a:pt x="224" y="223"/>
                    <a:pt x="224" y="223"/>
                  </a:cubicBezTo>
                  <a:cubicBezTo>
                    <a:pt x="224" y="223"/>
                    <a:pt x="222" y="223"/>
                    <a:pt x="219" y="223"/>
                  </a:cubicBezTo>
                  <a:cubicBezTo>
                    <a:pt x="167" y="223"/>
                    <a:pt x="167" y="223"/>
                    <a:pt x="167" y="223"/>
                  </a:cubicBezTo>
                  <a:cubicBezTo>
                    <a:pt x="167" y="187"/>
                    <a:pt x="167" y="187"/>
                    <a:pt x="167" y="187"/>
                  </a:cubicBezTo>
                  <a:cubicBezTo>
                    <a:pt x="272" y="187"/>
                    <a:pt x="272" y="187"/>
                    <a:pt x="272" y="187"/>
                  </a:cubicBezTo>
                  <a:cubicBezTo>
                    <a:pt x="277" y="187"/>
                    <a:pt x="281" y="183"/>
                    <a:pt x="281" y="178"/>
                  </a:cubicBezTo>
                  <a:cubicBezTo>
                    <a:pt x="281" y="9"/>
                    <a:pt x="281" y="9"/>
                    <a:pt x="281" y="9"/>
                  </a:cubicBezTo>
                  <a:cubicBezTo>
                    <a:pt x="281" y="4"/>
                    <a:pt x="277" y="0"/>
                    <a:pt x="272" y="0"/>
                  </a:cubicBezTo>
                  <a:close/>
                  <a:moveTo>
                    <a:pt x="267" y="162"/>
                  </a:moveTo>
                  <a:cubicBezTo>
                    <a:pt x="267" y="165"/>
                    <a:pt x="263" y="169"/>
                    <a:pt x="259" y="169"/>
                  </a:cubicBezTo>
                  <a:cubicBezTo>
                    <a:pt x="22" y="169"/>
                    <a:pt x="22" y="169"/>
                    <a:pt x="22" y="169"/>
                  </a:cubicBezTo>
                  <a:cubicBezTo>
                    <a:pt x="18" y="169"/>
                    <a:pt x="15" y="165"/>
                    <a:pt x="15" y="162"/>
                  </a:cubicBezTo>
                  <a:cubicBezTo>
                    <a:pt x="15" y="19"/>
                    <a:pt x="15" y="19"/>
                    <a:pt x="15" y="19"/>
                  </a:cubicBezTo>
                  <a:cubicBezTo>
                    <a:pt x="15" y="15"/>
                    <a:pt x="18" y="12"/>
                    <a:pt x="22" y="12"/>
                  </a:cubicBezTo>
                  <a:cubicBezTo>
                    <a:pt x="259" y="12"/>
                    <a:pt x="259" y="12"/>
                    <a:pt x="259" y="12"/>
                  </a:cubicBezTo>
                  <a:cubicBezTo>
                    <a:pt x="263" y="12"/>
                    <a:pt x="267" y="15"/>
                    <a:pt x="267" y="19"/>
                  </a:cubicBezTo>
                  <a:lnTo>
                    <a:pt x="267" y="162"/>
                  </a:ln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7" name="Freeform 79"/>
            <p:cNvSpPr>
              <a:spLocks/>
            </p:cNvSpPr>
            <p:nvPr/>
          </p:nvSpPr>
          <p:spPr bwMode="auto">
            <a:xfrm>
              <a:off x="3781462" y="3611570"/>
              <a:ext cx="589187" cy="181481"/>
            </a:xfrm>
            <a:custGeom>
              <a:avLst/>
              <a:gdLst>
                <a:gd name="T0" fmla="*/ 63 w 130"/>
                <a:gd name="T1" fmla="*/ 0 h 40"/>
                <a:gd name="T2" fmla="*/ 3 w 130"/>
                <a:gd name="T3" fmla="*/ 24 h 40"/>
                <a:gd name="T4" fmla="*/ 3 w 130"/>
                <a:gd name="T5" fmla="*/ 35 h 40"/>
                <a:gd name="T6" fmla="*/ 14 w 130"/>
                <a:gd name="T7" fmla="*/ 35 h 40"/>
                <a:gd name="T8" fmla="*/ 14 w 130"/>
                <a:gd name="T9" fmla="*/ 35 h 40"/>
                <a:gd name="T10" fmla="*/ 63 w 130"/>
                <a:gd name="T11" fmla="*/ 15 h 40"/>
                <a:gd name="T12" fmla="*/ 116 w 130"/>
                <a:gd name="T13" fmla="*/ 38 h 40"/>
                <a:gd name="T14" fmla="*/ 121 w 130"/>
                <a:gd name="T15" fmla="*/ 40 h 40"/>
                <a:gd name="T16" fmla="*/ 126 w 130"/>
                <a:gd name="T17" fmla="*/ 38 h 40"/>
                <a:gd name="T18" fmla="*/ 127 w 130"/>
                <a:gd name="T19" fmla="*/ 27 h 40"/>
                <a:gd name="T20" fmla="*/ 63 w 13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40">
                  <a:moveTo>
                    <a:pt x="63" y="0"/>
                  </a:moveTo>
                  <a:cubicBezTo>
                    <a:pt x="42" y="0"/>
                    <a:pt x="20" y="8"/>
                    <a:pt x="3" y="24"/>
                  </a:cubicBezTo>
                  <a:cubicBezTo>
                    <a:pt x="0" y="27"/>
                    <a:pt x="0" y="32"/>
                    <a:pt x="3" y="35"/>
                  </a:cubicBezTo>
                  <a:cubicBezTo>
                    <a:pt x="6" y="38"/>
                    <a:pt x="11" y="38"/>
                    <a:pt x="14" y="35"/>
                  </a:cubicBezTo>
                  <a:cubicBezTo>
                    <a:pt x="14" y="35"/>
                    <a:pt x="14" y="35"/>
                    <a:pt x="14" y="35"/>
                  </a:cubicBezTo>
                  <a:cubicBezTo>
                    <a:pt x="28" y="22"/>
                    <a:pt x="46" y="15"/>
                    <a:pt x="63" y="15"/>
                  </a:cubicBezTo>
                  <a:cubicBezTo>
                    <a:pt x="82" y="15"/>
                    <a:pt x="101" y="23"/>
                    <a:pt x="116" y="38"/>
                  </a:cubicBezTo>
                  <a:cubicBezTo>
                    <a:pt x="117" y="39"/>
                    <a:pt x="119" y="40"/>
                    <a:pt x="121" y="40"/>
                  </a:cubicBezTo>
                  <a:cubicBezTo>
                    <a:pt x="123" y="40"/>
                    <a:pt x="125" y="40"/>
                    <a:pt x="126" y="38"/>
                  </a:cubicBezTo>
                  <a:cubicBezTo>
                    <a:pt x="129" y="35"/>
                    <a:pt x="130" y="30"/>
                    <a:pt x="127" y="27"/>
                  </a:cubicBezTo>
                  <a:cubicBezTo>
                    <a:pt x="110" y="9"/>
                    <a:pt x="86" y="0"/>
                    <a:pt x="63" y="0"/>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8" name="Freeform 80"/>
            <p:cNvSpPr>
              <a:spLocks/>
            </p:cNvSpPr>
            <p:nvPr/>
          </p:nvSpPr>
          <p:spPr bwMode="auto">
            <a:xfrm>
              <a:off x="3873156" y="3738412"/>
              <a:ext cx="401896" cy="140501"/>
            </a:xfrm>
            <a:custGeom>
              <a:avLst/>
              <a:gdLst>
                <a:gd name="T0" fmla="*/ 43 w 89"/>
                <a:gd name="T1" fmla="*/ 0 h 31"/>
                <a:gd name="T2" fmla="*/ 3 w 89"/>
                <a:gd name="T3" fmla="*/ 16 h 31"/>
                <a:gd name="T4" fmla="*/ 2 w 89"/>
                <a:gd name="T5" fmla="*/ 27 h 31"/>
                <a:gd name="T6" fmla="*/ 13 w 89"/>
                <a:gd name="T7" fmla="*/ 27 h 31"/>
                <a:gd name="T8" fmla="*/ 13 w 89"/>
                <a:gd name="T9" fmla="*/ 27 h 31"/>
                <a:gd name="T10" fmla="*/ 43 w 89"/>
                <a:gd name="T11" fmla="*/ 15 h 31"/>
                <a:gd name="T12" fmla="*/ 75 w 89"/>
                <a:gd name="T13" fmla="*/ 29 h 31"/>
                <a:gd name="T14" fmla="*/ 81 w 89"/>
                <a:gd name="T15" fmla="*/ 31 h 31"/>
                <a:gd name="T16" fmla="*/ 86 w 89"/>
                <a:gd name="T17" fmla="*/ 29 h 31"/>
                <a:gd name="T18" fmla="*/ 86 w 89"/>
                <a:gd name="T19" fmla="*/ 19 h 31"/>
                <a:gd name="T20" fmla="*/ 43 w 89"/>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31">
                  <a:moveTo>
                    <a:pt x="43" y="0"/>
                  </a:moveTo>
                  <a:cubicBezTo>
                    <a:pt x="29" y="0"/>
                    <a:pt x="14" y="6"/>
                    <a:pt x="3" y="16"/>
                  </a:cubicBezTo>
                  <a:cubicBezTo>
                    <a:pt x="0" y="19"/>
                    <a:pt x="0" y="24"/>
                    <a:pt x="2" y="27"/>
                  </a:cubicBezTo>
                  <a:cubicBezTo>
                    <a:pt x="5" y="30"/>
                    <a:pt x="10" y="30"/>
                    <a:pt x="13" y="27"/>
                  </a:cubicBezTo>
                  <a:cubicBezTo>
                    <a:pt x="13" y="27"/>
                    <a:pt x="13" y="27"/>
                    <a:pt x="13" y="27"/>
                  </a:cubicBezTo>
                  <a:cubicBezTo>
                    <a:pt x="22" y="19"/>
                    <a:pt x="32" y="15"/>
                    <a:pt x="43" y="15"/>
                  </a:cubicBezTo>
                  <a:cubicBezTo>
                    <a:pt x="55" y="15"/>
                    <a:pt x="67" y="20"/>
                    <a:pt x="75" y="29"/>
                  </a:cubicBezTo>
                  <a:cubicBezTo>
                    <a:pt x="77" y="31"/>
                    <a:pt x="79" y="31"/>
                    <a:pt x="81" y="31"/>
                  </a:cubicBezTo>
                  <a:cubicBezTo>
                    <a:pt x="83" y="31"/>
                    <a:pt x="84" y="31"/>
                    <a:pt x="86" y="29"/>
                  </a:cubicBezTo>
                  <a:cubicBezTo>
                    <a:pt x="89" y="27"/>
                    <a:pt x="89" y="22"/>
                    <a:pt x="86" y="19"/>
                  </a:cubicBezTo>
                  <a:cubicBezTo>
                    <a:pt x="75" y="6"/>
                    <a:pt x="59" y="0"/>
                    <a:pt x="43" y="0"/>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9" name="Freeform 81"/>
            <p:cNvSpPr>
              <a:spLocks/>
            </p:cNvSpPr>
            <p:nvPr/>
          </p:nvSpPr>
          <p:spPr bwMode="auto">
            <a:xfrm>
              <a:off x="3982410" y="3869155"/>
              <a:ext cx="173635" cy="175626"/>
            </a:xfrm>
            <a:custGeom>
              <a:avLst/>
              <a:gdLst>
                <a:gd name="T0" fmla="*/ 7 w 39"/>
                <a:gd name="T1" fmla="*/ 6 h 39"/>
                <a:gd name="T2" fmla="*/ 7 w 39"/>
                <a:gd name="T3" fmla="*/ 31 h 39"/>
                <a:gd name="T4" fmla="*/ 32 w 39"/>
                <a:gd name="T5" fmla="*/ 32 h 39"/>
                <a:gd name="T6" fmla="*/ 32 w 39"/>
                <a:gd name="T7" fmla="*/ 7 h 39"/>
                <a:gd name="T8" fmla="*/ 7 w 39"/>
                <a:gd name="T9" fmla="*/ 6 h 39"/>
              </a:gdLst>
              <a:ahLst/>
              <a:cxnLst>
                <a:cxn ang="0">
                  <a:pos x="T0" y="T1"/>
                </a:cxn>
                <a:cxn ang="0">
                  <a:pos x="T2" y="T3"/>
                </a:cxn>
                <a:cxn ang="0">
                  <a:pos x="T4" y="T5"/>
                </a:cxn>
                <a:cxn ang="0">
                  <a:pos x="T6" y="T7"/>
                </a:cxn>
                <a:cxn ang="0">
                  <a:pos x="T8" y="T9"/>
                </a:cxn>
              </a:cxnLst>
              <a:rect l="0" t="0" r="r" b="b"/>
              <a:pathLst>
                <a:path w="39" h="39">
                  <a:moveTo>
                    <a:pt x="7" y="6"/>
                  </a:moveTo>
                  <a:cubicBezTo>
                    <a:pt x="0" y="13"/>
                    <a:pt x="0" y="24"/>
                    <a:pt x="7" y="31"/>
                  </a:cubicBezTo>
                  <a:cubicBezTo>
                    <a:pt x="13" y="38"/>
                    <a:pt x="25" y="39"/>
                    <a:pt x="32" y="32"/>
                  </a:cubicBezTo>
                  <a:cubicBezTo>
                    <a:pt x="39" y="25"/>
                    <a:pt x="39" y="14"/>
                    <a:pt x="32" y="7"/>
                  </a:cubicBezTo>
                  <a:cubicBezTo>
                    <a:pt x="26" y="0"/>
                    <a:pt x="15" y="0"/>
                    <a:pt x="7" y="6"/>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0" name="Freeform 82"/>
            <p:cNvSpPr>
              <a:spLocks/>
            </p:cNvSpPr>
            <p:nvPr/>
          </p:nvSpPr>
          <p:spPr bwMode="auto">
            <a:xfrm>
              <a:off x="1672483" y="2108990"/>
              <a:ext cx="138518" cy="68300"/>
            </a:xfrm>
            <a:custGeom>
              <a:avLst/>
              <a:gdLst>
                <a:gd name="T0" fmla="*/ 3 w 31"/>
                <a:gd name="T1" fmla="*/ 14 h 15"/>
                <a:gd name="T2" fmla="*/ 2 w 31"/>
                <a:gd name="T3" fmla="*/ 14 h 15"/>
                <a:gd name="T4" fmla="*/ 0 w 31"/>
                <a:gd name="T5" fmla="*/ 11 h 15"/>
                <a:gd name="T6" fmla="*/ 0 w 31"/>
                <a:gd name="T7" fmla="*/ 5 h 15"/>
                <a:gd name="T8" fmla="*/ 2 w 31"/>
                <a:gd name="T9" fmla="*/ 2 h 15"/>
                <a:gd name="T10" fmla="*/ 3 w 31"/>
                <a:gd name="T11" fmla="*/ 2 h 15"/>
                <a:gd name="T12" fmla="*/ 6 w 31"/>
                <a:gd name="T13" fmla="*/ 0 h 15"/>
                <a:gd name="T14" fmla="*/ 28 w 31"/>
                <a:gd name="T15" fmla="*/ 0 h 15"/>
                <a:gd name="T16" fmla="*/ 31 w 31"/>
                <a:gd name="T17" fmla="*/ 3 h 15"/>
                <a:gd name="T18" fmla="*/ 31 w 31"/>
                <a:gd name="T19" fmla="*/ 12 h 15"/>
                <a:gd name="T20" fmla="*/ 28 w 31"/>
                <a:gd name="T21" fmla="*/ 15 h 15"/>
                <a:gd name="T22" fmla="*/ 6 w 31"/>
                <a:gd name="T23" fmla="*/ 15 h 15"/>
                <a:gd name="T24" fmla="*/ 3 w 31"/>
                <a:gd name="T25"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5">
                  <a:moveTo>
                    <a:pt x="3" y="14"/>
                  </a:moveTo>
                  <a:cubicBezTo>
                    <a:pt x="2" y="14"/>
                    <a:pt x="2" y="14"/>
                    <a:pt x="2" y="14"/>
                  </a:cubicBezTo>
                  <a:cubicBezTo>
                    <a:pt x="1" y="14"/>
                    <a:pt x="0" y="12"/>
                    <a:pt x="0" y="11"/>
                  </a:cubicBezTo>
                  <a:cubicBezTo>
                    <a:pt x="0" y="5"/>
                    <a:pt x="0" y="5"/>
                    <a:pt x="0" y="5"/>
                  </a:cubicBezTo>
                  <a:cubicBezTo>
                    <a:pt x="0" y="3"/>
                    <a:pt x="1" y="2"/>
                    <a:pt x="2" y="2"/>
                  </a:cubicBezTo>
                  <a:cubicBezTo>
                    <a:pt x="3" y="2"/>
                    <a:pt x="3" y="2"/>
                    <a:pt x="3" y="2"/>
                  </a:cubicBezTo>
                  <a:cubicBezTo>
                    <a:pt x="4" y="1"/>
                    <a:pt x="5" y="0"/>
                    <a:pt x="6" y="0"/>
                  </a:cubicBezTo>
                  <a:cubicBezTo>
                    <a:pt x="28" y="0"/>
                    <a:pt x="28" y="0"/>
                    <a:pt x="28" y="0"/>
                  </a:cubicBezTo>
                  <a:cubicBezTo>
                    <a:pt x="30" y="0"/>
                    <a:pt x="31" y="2"/>
                    <a:pt x="31" y="3"/>
                  </a:cubicBezTo>
                  <a:cubicBezTo>
                    <a:pt x="31" y="12"/>
                    <a:pt x="31" y="12"/>
                    <a:pt x="31" y="12"/>
                  </a:cubicBezTo>
                  <a:cubicBezTo>
                    <a:pt x="31" y="14"/>
                    <a:pt x="30" y="15"/>
                    <a:pt x="28" y="15"/>
                  </a:cubicBezTo>
                  <a:cubicBezTo>
                    <a:pt x="6" y="15"/>
                    <a:pt x="6" y="15"/>
                    <a:pt x="6" y="15"/>
                  </a:cubicBezTo>
                  <a:cubicBezTo>
                    <a:pt x="5" y="15"/>
                    <a:pt x="4" y="15"/>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1" name="Freeform 83"/>
            <p:cNvSpPr>
              <a:spLocks/>
            </p:cNvSpPr>
            <p:nvPr/>
          </p:nvSpPr>
          <p:spPr bwMode="auto">
            <a:xfrm>
              <a:off x="858937" y="2393895"/>
              <a:ext cx="144370" cy="66348"/>
            </a:xfrm>
            <a:custGeom>
              <a:avLst/>
              <a:gdLst>
                <a:gd name="T0" fmla="*/ 28 w 32"/>
                <a:gd name="T1" fmla="*/ 2 h 15"/>
                <a:gd name="T2" fmla="*/ 29 w 32"/>
                <a:gd name="T3" fmla="*/ 2 h 15"/>
                <a:gd name="T4" fmla="*/ 32 w 32"/>
                <a:gd name="T5" fmla="*/ 4 h 15"/>
                <a:gd name="T6" fmla="*/ 32 w 32"/>
                <a:gd name="T7" fmla="*/ 11 h 15"/>
                <a:gd name="T8" fmla="*/ 29 w 32"/>
                <a:gd name="T9" fmla="*/ 13 h 15"/>
                <a:gd name="T10" fmla="*/ 28 w 32"/>
                <a:gd name="T11" fmla="*/ 13 h 15"/>
                <a:gd name="T12" fmla="*/ 25 w 32"/>
                <a:gd name="T13" fmla="*/ 15 h 15"/>
                <a:gd name="T14" fmla="*/ 3 w 32"/>
                <a:gd name="T15" fmla="*/ 15 h 15"/>
                <a:gd name="T16" fmla="*/ 0 w 32"/>
                <a:gd name="T17" fmla="*/ 12 h 15"/>
                <a:gd name="T18" fmla="*/ 0 w 32"/>
                <a:gd name="T19" fmla="*/ 3 h 15"/>
                <a:gd name="T20" fmla="*/ 3 w 32"/>
                <a:gd name="T21" fmla="*/ 0 h 15"/>
                <a:gd name="T22" fmla="*/ 25 w 32"/>
                <a:gd name="T23" fmla="*/ 0 h 15"/>
                <a:gd name="T24" fmla="*/ 28 w 32"/>
                <a:gd name="T2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15">
                  <a:moveTo>
                    <a:pt x="28" y="2"/>
                  </a:moveTo>
                  <a:cubicBezTo>
                    <a:pt x="29" y="2"/>
                    <a:pt x="29" y="2"/>
                    <a:pt x="29" y="2"/>
                  </a:cubicBezTo>
                  <a:cubicBezTo>
                    <a:pt x="31" y="2"/>
                    <a:pt x="32" y="3"/>
                    <a:pt x="32" y="4"/>
                  </a:cubicBezTo>
                  <a:cubicBezTo>
                    <a:pt x="32" y="11"/>
                    <a:pt x="32" y="11"/>
                    <a:pt x="32" y="11"/>
                  </a:cubicBezTo>
                  <a:cubicBezTo>
                    <a:pt x="32" y="12"/>
                    <a:pt x="31" y="13"/>
                    <a:pt x="29" y="13"/>
                  </a:cubicBezTo>
                  <a:cubicBezTo>
                    <a:pt x="28" y="13"/>
                    <a:pt x="28" y="13"/>
                    <a:pt x="28" y="13"/>
                  </a:cubicBezTo>
                  <a:cubicBezTo>
                    <a:pt x="28" y="14"/>
                    <a:pt x="26" y="15"/>
                    <a:pt x="25" y="15"/>
                  </a:cubicBezTo>
                  <a:cubicBezTo>
                    <a:pt x="3" y="15"/>
                    <a:pt x="3" y="15"/>
                    <a:pt x="3" y="15"/>
                  </a:cubicBezTo>
                  <a:cubicBezTo>
                    <a:pt x="2" y="15"/>
                    <a:pt x="0" y="14"/>
                    <a:pt x="0" y="12"/>
                  </a:cubicBezTo>
                  <a:cubicBezTo>
                    <a:pt x="0" y="3"/>
                    <a:pt x="0" y="3"/>
                    <a:pt x="0" y="3"/>
                  </a:cubicBezTo>
                  <a:cubicBezTo>
                    <a:pt x="0" y="1"/>
                    <a:pt x="2" y="0"/>
                    <a:pt x="3" y="0"/>
                  </a:cubicBezTo>
                  <a:cubicBezTo>
                    <a:pt x="25" y="0"/>
                    <a:pt x="25" y="0"/>
                    <a:pt x="25" y="0"/>
                  </a:cubicBezTo>
                  <a:cubicBezTo>
                    <a:pt x="26" y="0"/>
                    <a:pt x="28" y="1"/>
                    <a:pt x="28"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2" name="Freeform 84"/>
            <p:cNvSpPr>
              <a:spLocks/>
            </p:cNvSpPr>
            <p:nvPr/>
          </p:nvSpPr>
          <p:spPr bwMode="auto">
            <a:xfrm>
              <a:off x="972093" y="2132407"/>
              <a:ext cx="753067" cy="306371"/>
            </a:xfrm>
            <a:custGeom>
              <a:avLst/>
              <a:gdLst>
                <a:gd name="T0" fmla="*/ 55 w 167"/>
                <a:gd name="T1" fmla="*/ 68 h 68"/>
                <a:gd name="T2" fmla="*/ 0 w 167"/>
                <a:gd name="T3" fmla="*/ 68 h 68"/>
                <a:gd name="T4" fmla="*/ 0 w 167"/>
                <a:gd name="T5" fmla="*/ 68 h 68"/>
                <a:gd name="T6" fmla="*/ 0 w 167"/>
                <a:gd name="T7" fmla="*/ 63 h 68"/>
                <a:gd name="T8" fmla="*/ 55 w 167"/>
                <a:gd name="T9" fmla="*/ 63 h 68"/>
                <a:gd name="T10" fmla="*/ 55 w 167"/>
                <a:gd name="T11" fmla="*/ 63 h 68"/>
                <a:gd name="T12" fmla="*/ 68 w 167"/>
                <a:gd name="T13" fmla="*/ 57 h 68"/>
                <a:gd name="T14" fmla="*/ 68 w 167"/>
                <a:gd name="T15" fmla="*/ 57 h 68"/>
                <a:gd name="T16" fmla="*/ 70 w 167"/>
                <a:gd name="T17" fmla="*/ 49 h 68"/>
                <a:gd name="T18" fmla="*/ 70 w 167"/>
                <a:gd name="T19" fmla="*/ 49 h 68"/>
                <a:gd name="T20" fmla="*/ 70 w 167"/>
                <a:gd name="T21" fmla="*/ 48 h 68"/>
                <a:gd name="T22" fmla="*/ 70 w 167"/>
                <a:gd name="T23" fmla="*/ 48 h 68"/>
                <a:gd name="T24" fmla="*/ 70 w 167"/>
                <a:gd name="T25" fmla="*/ 47 h 68"/>
                <a:gd name="T26" fmla="*/ 70 w 167"/>
                <a:gd name="T27" fmla="*/ 47 h 68"/>
                <a:gd name="T28" fmla="*/ 70 w 167"/>
                <a:gd name="T29" fmla="*/ 47 h 68"/>
                <a:gd name="T30" fmla="*/ 70 w 167"/>
                <a:gd name="T31" fmla="*/ 19 h 68"/>
                <a:gd name="T32" fmla="*/ 77 w 167"/>
                <a:gd name="T33" fmla="*/ 3 h 68"/>
                <a:gd name="T34" fmla="*/ 77 w 167"/>
                <a:gd name="T35" fmla="*/ 3 h 68"/>
                <a:gd name="T36" fmla="*/ 84 w 167"/>
                <a:gd name="T37" fmla="*/ 0 h 68"/>
                <a:gd name="T38" fmla="*/ 84 w 167"/>
                <a:gd name="T39" fmla="*/ 0 h 68"/>
                <a:gd name="T40" fmla="*/ 84 w 167"/>
                <a:gd name="T41" fmla="*/ 0 h 68"/>
                <a:gd name="T42" fmla="*/ 167 w 167"/>
                <a:gd name="T43" fmla="*/ 0 h 68"/>
                <a:gd name="T44" fmla="*/ 167 w 167"/>
                <a:gd name="T45" fmla="*/ 6 h 68"/>
                <a:gd name="T46" fmla="*/ 84 w 167"/>
                <a:gd name="T47" fmla="*/ 6 h 68"/>
                <a:gd name="T48" fmla="*/ 84 w 167"/>
                <a:gd name="T49" fmla="*/ 6 h 68"/>
                <a:gd name="T50" fmla="*/ 84 w 167"/>
                <a:gd name="T51" fmla="*/ 6 h 68"/>
                <a:gd name="T52" fmla="*/ 83 w 167"/>
                <a:gd name="T53" fmla="*/ 6 h 68"/>
                <a:gd name="T54" fmla="*/ 83 w 167"/>
                <a:gd name="T55" fmla="*/ 6 h 68"/>
                <a:gd name="T56" fmla="*/ 80 w 167"/>
                <a:gd name="T57" fmla="*/ 8 h 68"/>
                <a:gd name="T58" fmla="*/ 80 w 167"/>
                <a:gd name="T59" fmla="*/ 8 h 68"/>
                <a:gd name="T60" fmla="*/ 76 w 167"/>
                <a:gd name="T61" fmla="*/ 19 h 68"/>
                <a:gd name="T62" fmla="*/ 76 w 167"/>
                <a:gd name="T63" fmla="*/ 19 h 68"/>
                <a:gd name="T64" fmla="*/ 76 w 167"/>
                <a:gd name="T65" fmla="*/ 47 h 68"/>
                <a:gd name="T66" fmla="*/ 76 w 167"/>
                <a:gd name="T67" fmla="*/ 49 h 68"/>
                <a:gd name="T68" fmla="*/ 76 w 167"/>
                <a:gd name="T69" fmla="*/ 49 h 68"/>
                <a:gd name="T70" fmla="*/ 72 w 167"/>
                <a:gd name="T71" fmla="*/ 60 h 68"/>
                <a:gd name="T72" fmla="*/ 72 w 167"/>
                <a:gd name="T73" fmla="*/ 60 h 68"/>
                <a:gd name="T74" fmla="*/ 55 w 167"/>
                <a:gd name="T75" fmla="*/ 68 h 68"/>
                <a:gd name="T76" fmla="*/ 55 w 167"/>
                <a:gd name="T77" fmla="*/ 68 h 68"/>
                <a:gd name="T78" fmla="*/ 55 w 167"/>
                <a:gd name="T7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68">
                  <a:moveTo>
                    <a:pt x="55" y="68"/>
                  </a:moveTo>
                  <a:cubicBezTo>
                    <a:pt x="35" y="68"/>
                    <a:pt x="0" y="68"/>
                    <a:pt x="0" y="68"/>
                  </a:cubicBezTo>
                  <a:cubicBezTo>
                    <a:pt x="0" y="68"/>
                    <a:pt x="0" y="68"/>
                    <a:pt x="0" y="68"/>
                  </a:cubicBezTo>
                  <a:cubicBezTo>
                    <a:pt x="0" y="63"/>
                    <a:pt x="0" y="63"/>
                    <a:pt x="0" y="63"/>
                  </a:cubicBezTo>
                  <a:cubicBezTo>
                    <a:pt x="0" y="63"/>
                    <a:pt x="35" y="63"/>
                    <a:pt x="55" y="63"/>
                  </a:cubicBezTo>
                  <a:cubicBezTo>
                    <a:pt x="55" y="63"/>
                    <a:pt x="55" y="63"/>
                    <a:pt x="55" y="63"/>
                  </a:cubicBezTo>
                  <a:cubicBezTo>
                    <a:pt x="62" y="63"/>
                    <a:pt x="66" y="60"/>
                    <a:pt x="68" y="57"/>
                  </a:cubicBezTo>
                  <a:cubicBezTo>
                    <a:pt x="68" y="57"/>
                    <a:pt x="68" y="57"/>
                    <a:pt x="68" y="57"/>
                  </a:cubicBezTo>
                  <a:cubicBezTo>
                    <a:pt x="70" y="54"/>
                    <a:pt x="70" y="51"/>
                    <a:pt x="70" y="49"/>
                  </a:cubicBezTo>
                  <a:cubicBezTo>
                    <a:pt x="70" y="49"/>
                    <a:pt x="70" y="49"/>
                    <a:pt x="70" y="49"/>
                  </a:cubicBezTo>
                  <a:cubicBezTo>
                    <a:pt x="70" y="48"/>
                    <a:pt x="70" y="48"/>
                    <a:pt x="70" y="48"/>
                  </a:cubicBezTo>
                  <a:cubicBezTo>
                    <a:pt x="70" y="48"/>
                    <a:pt x="70" y="48"/>
                    <a:pt x="70" y="48"/>
                  </a:cubicBezTo>
                  <a:cubicBezTo>
                    <a:pt x="70" y="47"/>
                    <a:pt x="70" y="47"/>
                    <a:pt x="70" y="47"/>
                  </a:cubicBezTo>
                  <a:cubicBezTo>
                    <a:pt x="70" y="47"/>
                    <a:pt x="70" y="47"/>
                    <a:pt x="70" y="47"/>
                  </a:cubicBezTo>
                  <a:cubicBezTo>
                    <a:pt x="70" y="47"/>
                    <a:pt x="70" y="47"/>
                    <a:pt x="70" y="47"/>
                  </a:cubicBezTo>
                  <a:cubicBezTo>
                    <a:pt x="70" y="19"/>
                    <a:pt x="70" y="19"/>
                    <a:pt x="70" y="19"/>
                  </a:cubicBezTo>
                  <a:cubicBezTo>
                    <a:pt x="70" y="11"/>
                    <a:pt x="73" y="6"/>
                    <a:pt x="77" y="3"/>
                  </a:cubicBezTo>
                  <a:cubicBezTo>
                    <a:pt x="77" y="3"/>
                    <a:pt x="77" y="3"/>
                    <a:pt x="77" y="3"/>
                  </a:cubicBezTo>
                  <a:cubicBezTo>
                    <a:pt x="80" y="0"/>
                    <a:pt x="83" y="0"/>
                    <a:pt x="84" y="0"/>
                  </a:cubicBezTo>
                  <a:cubicBezTo>
                    <a:pt x="84" y="0"/>
                    <a:pt x="84" y="0"/>
                    <a:pt x="84" y="0"/>
                  </a:cubicBezTo>
                  <a:cubicBezTo>
                    <a:pt x="84" y="0"/>
                    <a:pt x="84" y="0"/>
                    <a:pt x="84" y="0"/>
                  </a:cubicBezTo>
                  <a:cubicBezTo>
                    <a:pt x="167" y="0"/>
                    <a:pt x="167" y="0"/>
                    <a:pt x="167" y="0"/>
                  </a:cubicBezTo>
                  <a:cubicBezTo>
                    <a:pt x="167" y="6"/>
                    <a:pt x="167" y="6"/>
                    <a:pt x="167" y="6"/>
                  </a:cubicBezTo>
                  <a:cubicBezTo>
                    <a:pt x="84" y="6"/>
                    <a:pt x="84" y="6"/>
                    <a:pt x="84" y="6"/>
                  </a:cubicBezTo>
                  <a:cubicBezTo>
                    <a:pt x="84" y="6"/>
                    <a:pt x="84" y="6"/>
                    <a:pt x="84" y="6"/>
                  </a:cubicBezTo>
                  <a:cubicBezTo>
                    <a:pt x="84" y="6"/>
                    <a:pt x="84" y="6"/>
                    <a:pt x="84" y="6"/>
                  </a:cubicBezTo>
                  <a:cubicBezTo>
                    <a:pt x="84" y="6"/>
                    <a:pt x="83" y="6"/>
                    <a:pt x="83" y="6"/>
                  </a:cubicBezTo>
                  <a:cubicBezTo>
                    <a:pt x="83" y="6"/>
                    <a:pt x="83" y="6"/>
                    <a:pt x="83" y="6"/>
                  </a:cubicBezTo>
                  <a:cubicBezTo>
                    <a:pt x="82" y="6"/>
                    <a:pt x="81" y="7"/>
                    <a:pt x="80" y="8"/>
                  </a:cubicBezTo>
                  <a:cubicBezTo>
                    <a:pt x="80" y="8"/>
                    <a:pt x="80" y="8"/>
                    <a:pt x="80" y="8"/>
                  </a:cubicBezTo>
                  <a:cubicBezTo>
                    <a:pt x="78" y="9"/>
                    <a:pt x="76" y="12"/>
                    <a:pt x="76" y="19"/>
                  </a:cubicBezTo>
                  <a:cubicBezTo>
                    <a:pt x="76" y="19"/>
                    <a:pt x="76" y="19"/>
                    <a:pt x="76" y="19"/>
                  </a:cubicBezTo>
                  <a:cubicBezTo>
                    <a:pt x="76" y="47"/>
                    <a:pt x="76" y="47"/>
                    <a:pt x="76" y="47"/>
                  </a:cubicBezTo>
                  <a:cubicBezTo>
                    <a:pt x="76" y="47"/>
                    <a:pt x="76" y="48"/>
                    <a:pt x="76" y="49"/>
                  </a:cubicBezTo>
                  <a:cubicBezTo>
                    <a:pt x="76" y="49"/>
                    <a:pt x="76" y="49"/>
                    <a:pt x="76" y="49"/>
                  </a:cubicBezTo>
                  <a:cubicBezTo>
                    <a:pt x="76" y="51"/>
                    <a:pt x="75" y="56"/>
                    <a:pt x="72" y="60"/>
                  </a:cubicBezTo>
                  <a:cubicBezTo>
                    <a:pt x="72" y="60"/>
                    <a:pt x="72" y="60"/>
                    <a:pt x="72" y="60"/>
                  </a:cubicBezTo>
                  <a:cubicBezTo>
                    <a:pt x="70" y="65"/>
                    <a:pt x="64" y="68"/>
                    <a:pt x="55" y="68"/>
                  </a:cubicBezTo>
                  <a:cubicBezTo>
                    <a:pt x="55" y="68"/>
                    <a:pt x="55" y="68"/>
                    <a:pt x="55" y="68"/>
                  </a:cubicBezTo>
                  <a:cubicBezTo>
                    <a:pt x="55" y="68"/>
                    <a:pt x="55" y="68"/>
                    <a:pt x="55"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3" name="Freeform 85"/>
            <p:cNvSpPr>
              <a:spLocks/>
            </p:cNvSpPr>
            <p:nvPr/>
          </p:nvSpPr>
          <p:spPr bwMode="auto">
            <a:xfrm>
              <a:off x="1438369" y="2782224"/>
              <a:ext cx="66332" cy="138549"/>
            </a:xfrm>
            <a:custGeom>
              <a:avLst/>
              <a:gdLst>
                <a:gd name="T0" fmla="*/ 13 w 15"/>
                <a:gd name="T1" fmla="*/ 28 h 31"/>
                <a:gd name="T2" fmla="*/ 13 w 15"/>
                <a:gd name="T3" fmla="*/ 29 h 31"/>
                <a:gd name="T4" fmla="*/ 11 w 15"/>
                <a:gd name="T5" fmla="*/ 31 h 31"/>
                <a:gd name="T6" fmla="*/ 4 w 15"/>
                <a:gd name="T7" fmla="*/ 31 h 31"/>
                <a:gd name="T8" fmla="*/ 2 w 15"/>
                <a:gd name="T9" fmla="*/ 29 h 31"/>
                <a:gd name="T10" fmla="*/ 2 w 15"/>
                <a:gd name="T11" fmla="*/ 28 h 31"/>
                <a:gd name="T12" fmla="*/ 0 w 15"/>
                <a:gd name="T13" fmla="*/ 25 h 31"/>
                <a:gd name="T14" fmla="*/ 0 w 15"/>
                <a:gd name="T15" fmla="*/ 3 h 31"/>
                <a:gd name="T16" fmla="*/ 3 w 15"/>
                <a:gd name="T17" fmla="*/ 0 h 31"/>
                <a:gd name="T18" fmla="*/ 12 w 15"/>
                <a:gd name="T19" fmla="*/ 0 h 31"/>
                <a:gd name="T20" fmla="*/ 15 w 15"/>
                <a:gd name="T21" fmla="*/ 3 h 31"/>
                <a:gd name="T22" fmla="*/ 15 w 15"/>
                <a:gd name="T23" fmla="*/ 25 h 31"/>
                <a:gd name="T24" fmla="*/ 13 w 15"/>
                <a:gd name="T2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3" y="28"/>
                  </a:moveTo>
                  <a:cubicBezTo>
                    <a:pt x="13" y="29"/>
                    <a:pt x="13" y="29"/>
                    <a:pt x="13" y="29"/>
                  </a:cubicBezTo>
                  <a:cubicBezTo>
                    <a:pt x="13" y="30"/>
                    <a:pt x="12" y="31"/>
                    <a:pt x="11" y="31"/>
                  </a:cubicBezTo>
                  <a:cubicBezTo>
                    <a:pt x="4" y="31"/>
                    <a:pt x="4" y="31"/>
                    <a:pt x="4" y="31"/>
                  </a:cubicBezTo>
                  <a:cubicBezTo>
                    <a:pt x="3" y="31"/>
                    <a:pt x="2" y="30"/>
                    <a:pt x="2" y="29"/>
                  </a:cubicBezTo>
                  <a:cubicBezTo>
                    <a:pt x="2" y="28"/>
                    <a:pt x="2" y="28"/>
                    <a:pt x="2" y="28"/>
                  </a:cubicBezTo>
                  <a:cubicBezTo>
                    <a:pt x="1" y="27"/>
                    <a:pt x="0" y="26"/>
                    <a:pt x="0" y="25"/>
                  </a:cubicBezTo>
                  <a:cubicBezTo>
                    <a:pt x="0" y="3"/>
                    <a:pt x="0" y="3"/>
                    <a:pt x="0" y="3"/>
                  </a:cubicBezTo>
                  <a:cubicBezTo>
                    <a:pt x="0" y="1"/>
                    <a:pt x="1" y="0"/>
                    <a:pt x="3" y="0"/>
                  </a:cubicBezTo>
                  <a:cubicBezTo>
                    <a:pt x="12" y="0"/>
                    <a:pt x="12" y="0"/>
                    <a:pt x="12" y="0"/>
                  </a:cubicBezTo>
                  <a:cubicBezTo>
                    <a:pt x="14" y="0"/>
                    <a:pt x="15" y="1"/>
                    <a:pt x="15" y="3"/>
                  </a:cubicBezTo>
                  <a:cubicBezTo>
                    <a:pt x="15" y="25"/>
                    <a:pt x="15" y="25"/>
                    <a:pt x="15" y="25"/>
                  </a:cubicBezTo>
                  <a:cubicBezTo>
                    <a:pt x="15" y="26"/>
                    <a:pt x="14" y="27"/>
                    <a:pt x="13" y="28"/>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4" name="Freeform 86"/>
            <p:cNvSpPr>
              <a:spLocks/>
            </p:cNvSpPr>
            <p:nvPr/>
          </p:nvSpPr>
          <p:spPr bwMode="auto">
            <a:xfrm>
              <a:off x="1652974" y="3707189"/>
              <a:ext cx="68284" cy="138549"/>
            </a:xfrm>
            <a:custGeom>
              <a:avLst/>
              <a:gdLst>
                <a:gd name="T0" fmla="*/ 2 w 15"/>
                <a:gd name="T1" fmla="*/ 3 h 31"/>
                <a:gd name="T2" fmla="*/ 2 w 15"/>
                <a:gd name="T3" fmla="*/ 2 h 31"/>
                <a:gd name="T4" fmla="*/ 4 w 15"/>
                <a:gd name="T5" fmla="*/ 0 h 31"/>
                <a:gd name="T6" fmla="*/ 11 w 15"/>
                <a:gd name="T7" fmla="*/ 0 h 31"/>
                <a:gd name="T8" fmla="*/ 13 w 15"/>
                <a:gd name="T9" fmla="*/ 2 h 31"/>
                <a:gd name="T10" fmla="*/ 13 w 15"/>
                <a:gd name="T11" fmla="*/ 3 h 31"/>
                <a:gd name="T12" fmla="*/ 15 w 15"/>
                <a:gd name="T13" fmla="*/ 6 h 31"/>
                <a:gd name="T14" fmla="*/ 15 w 15"/>
                <a:gd name="T15" fmla="*/ 28 h 31"/>
                <a:gd name="T16" fmla="*/ 12 w 15"/>
                <a:gd name="T17" fmla="*/ 31 h 31"/>
                <a:gd name="T18" fmla="*/ 3 w 15"/>
                <a:gd name="T19" fmla="*/ 31 h 31"/>
                <a:gd name="T20" fmla="*/ 0 w 15"/>
                <a:gd name="T21" fmla="*/ 28 h 31"/>
                <a:gd name="T22" fmla="*/ 0 w 15"/>
                <a:gd name="T23" fmla="*/ 6 h 31"/>
                <a:gd name="T24" fmla="*/ 2 w 15"/>
                <a:gd name="T2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2" y="3"/>
                  </a:moveTo>
                  <a:cubicBezTo>
                    <a:pt x="2" y="2"/>
                    <a:pt x="2" y="2"/>
                    <a:pt x="2" y="2"/>
                  </a:cubicBezTo>
                  <a:cubicBezTo>
                    <a:pt x="2" y="1"/>
                    <a:pt x="3" y="0"/>
                    <a:pt x="4" y="0"/>
                  </a:cubicBezTo>
                  <a:cubicBezTo>
                    <a:pt x="11" y="0"/>
                    <a:pt x="11" y="0"/>
                    <a:pt x="11" y="0"/>
                  </a:cubicBezTo>
                  <a:cubicBezTo>
                    <a:pt x="12" y="0"/>
                    <a:pt x="13" y="1"/>
                    <a:pt x="13" y="2"/>
                  </a:cubicBezTo>
                  <a:cubicBezTo>
                    <a:pt x="13" y="3"/>
                    <a:pt x="13" y="3"/>
                    <a:pt x="13" y="3"/>
                  </a:cubicBezTo>
                  <a:cubicBezTo>
                    <a:pt x="14" y="4"/>
                    <a:pt x="15" y="5"/>
                    <a:pt x="15" y="6"/>
                  </a:cubicBezTo>
                  <a:cubicBezTo>
                    <a:pt x="15" y="28"/>
                    <a:pt x="15" y="28"/>
                    <a:pt x="15" y="28"/>
                  </a:cubicBezTo>
                  <a:cubicBezTo>
                    <a:pt x="15" y="30"/>
                    <a:pt x="14" y="31"/>
                    <a:pt x="12" y="31"/>
                  </a:cubicBezTo>
                  <a:cubicBezTo>
                    <a:pt x="3" y="31"/>
                    <a:pt x="3" y="31"/>
                    <a:pt x="3" y="31"/>
                  </a:cubicBezTo>
                  <a:cubicBezTo>
                    <a:pt x="1" y="31"/>
                    <a:pt x="0" y="30"/>
                    <a:pt x="0" y="28"/>
                  </a:cubicBezTo>
                  <a:cubicBezTo>
                    <a:pt x="0" y="6"/>
                    <a:pt x="0" y="6"/>
                    <a:pt x="0" y="6"/>
                  </a:cubicBezTo>
                  <a:cubicBezTo>
                    <a:pt x="0" y="5"/>
                    <a:pt x="1" y="4"/>
                    <a:pt x="2" y="3"/>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5" name="Freeform 87"/>
            <p:cNvSpPr>
              <a:spLocks/>
            </p:cNvSpPr>
            <p:nvPr/>
          </p:nvSpPr>
          <p:spPr bwMode="auto">
            <a:xfrm>
              <a:off x="1459830" y="2868086"/>
              <a:ext cx="243868" cy="870326"/>
            </a:xfrm>
            <a:custGeom>
              <a:avLst/>
              <a:gdLst>
                <a:gd name="T0" fmla="*/ 54 w 54"/>
                <a:gd name="T1" fmla="*/ 154 h 193"/>
                <a:gd name="T2" fmla="*/ 54 w 54"/>
                <a:gd name="T3" fmla="*/ 193 h 193"/>
                <a:gd name="T4" fmla="*/ 54 w 54"/>
                <a:gd name="T5" fmla="*/ 193 h 193"/>
                <a:gd name="T6" fmla="*/ 48 w 54"/>
                <a:gd name="T7" fmla="*/ 193 h 193"/>
                <a:gd name="T8" fmla="*/ 48 w 54"/>
                <a:gd name="T9" fmla="*/ 154 h 193"/>
                <a:gd name="T10" fmla="*/ 48 w 54"/>
                <a:gd name="T11" fmla="*/ 154 h 193"/>
                <a:gd name="T12" fmla="*/ 42 w 54"/>
                <a:gd name="T13" fmla="*/ 141 h 193"/>
                <a:gd name="T14" fmla="*/ 42 w 54"/>
                <a:gd name="T15" fmla="*/ 141 h 193"/>
                <a:gd name="T16" fmla="*/ 34 w 54"/>
                <a:gd name="T17" fmla="*/ 138 h 193"/>
                <a:gd name="T18" fmla="*/ 34 w 54"/>
                <a:gd name="T19" fmla="*/ 138 h 193"/>
                <a:gd name="T20" fmla="*/ 33 w 54"/>
                <a:gd name="T21" fmla="*/ 139 h 193"/>
                <a:gd name="T22" fmla="*/ 33 w 54"/>
                <a:gd name="T23" fmla="*/ 139 h 193"/>
                <a:gd name="T24" fmla="*/ 32 w 54"/>
                <a:gd name="T25" fmla="*/ 139 h 193"/>
                <a:gd name="T26" fmla="*/ 32 w 54"/>
                <a:gd name="T27" fmla="*/ 139 h 193"/>
                <a:gd name="T28" fmla="*/ 32 w 54"/>
                <a:gd name="T29" fmla="*/ 139 h 193"/>
                <a:gd name="T30" fmla="*/ 18 w 54"/>
                <a:gd name="T31" fmla="*/ 139 h 193"/>
                <a:gd name="T32" fmla="*/ 2 w 54"/>
                <a:gd name="T33" fmla="*/ 132 h 193"/>
                <a:gd name="T34" fmla="*/ 2 w 54"/>
                <a:gd name="T35" fmla="*/ 132 h 193"/>
                <a:gd name="T36" fmla="*/ 0 w 54"/>
                <a:gd name="T37" fmla="*/ 125 h 193"/>
                <a:gd name="T38" fmla="*/ 0 w 54"/>
                <a:gd name="T39" fmla="*/ 125 h 193"/>
                <a:gd name="T40" fmla="*/ 0 w 54"/>
                <a:gd name="T41" fmla="*/ 125 h 193"/>
                <a:gd name="T42" fmla="*/ 0 w 54"/>
                <a:gd name="T43" fmla="*/ 0 h 193"/>
                <a:gd name="T44" fmla="*/ 5 w 54"/>
                <a:gd name="T45" fmla="*/ 0 h 193"/>
                <a:gd name="T46" fmla="*/ 5 w 54"/>
                <a:gd name="T47" fmla="*/ 124 h 193"/>
                <a:gd name="T48" fmla="*/ 5 w 54"/>
                <a:gd name="T49" fmla="*/ 125 h 193"/>
                <a:gd name="T50" fmla="*/ 5 w 54"/>
                <a:gd name="T51" fmla="*/ 125 h 193"/>
                <a:gd name="T52" fmla="*/ 5 w 54"/>
                <a:gd name="T53" fmla="*/ 125 h 193"/>
                <a:gd name="T54" fmla="*/ 5 w 54"/>
                <a:gd name="T55" fmla="*/ 125 h 193"/>
                <a:gd name="T56" fmla="*/ 7 w 54"/>
                <a:gd name="T57" fmla="*/ 128 h 193"/>
                <a:gd name="T58" fmla="*/ 7 w 54"/>
                <a:gd name="T59" fmla="*/ 128 h 193"/>
                <a:gd name="T60" fmla="*/ 18 w 54"/>
                <a:gd name="T61" fmla="*/ 133 h 193"/>
                <a:gd name="T62" fmla="*/ 18 w 54"/>
                <a:gd name="T63" fmla="*/ 133 h 193"/>
                <a:gd name="T64" fmla="*/ 32 w 54"/>
                <a:gd name="T65" fmla="*/ 133 h 193"/>
                <a:gd name="T66" fmla="*/ 34 w 54"/>
                <a:gd name="T67" fmla="*/ 133 h 193"/>
                <a:gd name="T68" fmla="*/ 34 w 54"/>
                <a:gd name="T69" fmla="*/ 133 h 193"/>
                <a:gd name="T70" fmla="*/ 45 w 54"/>
                <a:gd name="T71" fmla="*/ 136 h 193"/>
                <a:gd name="T72" fmla="*/ 45 w 54"/>
                <a:gd name="T73" fmla="*/ 136 h 193"/>
                <a:gd name="T74" fmla="*/ 54 w 54"/>
                <a:gd name="T75" fmla="*/ 153 h 193"/>
                <a:gd name="T76" fmla="*/ 54 w 54"/>
                <a:gd name="T77" fmla="*/ 153 h 193"/>
                <a:gd name="T78" fmla="*/ 54 w 54"/>
                <a:gd name="T79" fmla="*/ 15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193">
                  <a:moveTo>
                    <a:pt x="54" y="154"/>
                  </a:moveTo>
                  <a:cubicBezTo>
                    <a:pt x="54" y="174"/>
                    <a:pt x="54" y="193"/>
                    <a:pt x="54" y="193"/>
                  </a:cubicBezTo>
                  <a:cubicBezTo>
                    <a:pt x="54" y="193"/>
                    <a:pt x="54" y="193"/>
                    <a:pt x="54" y="193"/>
                  </a:cubicBezTo>
                  <a:cubicBezTo>
                    <a:pt x="48" y="193"/>
                    <a:pt x="48" y="193"/>
                    <a:pt x="48" y="193"/>
                  </a:cubicBezTo>
                  <a:cubicBezTo>
                    <a:pt x="48" y="193"/>
                    <a:pt x="48" y="174"/>
                    <a:pt x="48" y="154"/>
                  </a:cubicBezTo>
                  <a:cubicBezTo>
                    <a:pt x="48" y="154"/>
                    <a:pt x="48" y="154"/>
                    <a:pt x="48" y="154"/>
                  </a:cubicBezTo>
                  <a:cubicBezTo>
                    <a:pt x="48" y="146"/>
                    <a:pt x="45" y="143"/>
                    <a:pt x="42" y="141"/>
                  </a:cubicBezTo>
                  <a:cubicBezTo>
                    <a:pt x="42" y="141"/>
                    <a:pt x="42" y="141"/>
                    <a:pt x="42" y="141"/>
                  </a:cubicBezTo>
                  <a:cubicBezTo>
                    <a:pt x="39" y="139"/>
                    <a:pt x="36" y="138"/>
                    <a:pt x="34" y="138"/>
                  </a:cubicBezTo>
                  <a:cubicBezTo>
                    <a:pt x="34" y="138"/>
                    <a:pt x="34" y="138"/>
                    <a:pt x="34" y="138"/>
                  </a:cubicBezTo>
                  <a:cubicBezTo>
                    <a:pt x="33" y="138"/>
                    <a:pt x="33" y="138"/>
                    <a:pt x="33" y="139"/>
                  </a:cubicBezTo>
                  <a:cubicBezTo>
                    <a:pt x="33" y="139"/>
                    <a:pt x="33" y="139"/>
                    <a:pt x="33" y="139"/>
                  </a:cubicBezTo>
                  <a:cubicBezTo>
                    <a:pt x="33" y="139"/>
                    <a:pt x="32" y="139"/>
                    <a:pt x="32" y="139"/>
                  </a:cubicBezTo>
                  <a:cubicBezTo>
                    <a:pt x="32" y="139"/>
                    <a:pt x="32" y="139"/>
                    <a:pt x="32" y="139"/>
                  </a:cubicBezTo>
                  <a:cubicBezTo>
                    <a:pt x="32" y="139"/>
                    <a:pt x="32" y="139"/>
                    <a:pt x="32" y="139"/>
                  </a:cubicBezTo>
                  <a:cubicBezTo>
                    <a:pt x="18" y="139"/>
                    <a:pt x="18" y="139"/>
                    <a:pt x="18" y="139"/>
                  </a:cubicBezTo>
                  <a:cubicBezTo>
                    <a:pt x="10" y="139"/>
                    <a:pt x="5" y="135"/>
                    <a:pt x="2" y="132"/>
                  </a:cubicBezTo>
                  <a:cubicBezTo>
                    <a:pt x="2" y="132"/>
                    <a:pt x="2" y="132"/>
                    <a:pt x="2" y="132"/>
                  </a:cubicBezTo>
                  <a:cubicBezTo>
                    <a:pt x="0" y="128"/>
                    <a:pt x="0" y="125"/>
                    <a:pt x="0" y="125"/>
                  </a:cubicBezTo>
                  <a:cubicBezTo>
                    <a:pt x="0" y="125"/>
                    <a:pt x="0" y="125"/>
                    <a:pt x="0" y="125"/>
                  </a:cubicBezTo>
                  <a:cubicBezTo>
                    <a:pt x="0" y="125"/>
                    <a:pt x="0" y="125"/>
                    <a:pt x="0" y="125"/>
                  </a:cubicBezTo>
                  <a:cubicBezTo>
                    <a:pt x="0" y="0"/>
                    <a:pt x="0" y="0"/>
                    <a:pt x="0" y="0"/>
                  </a:cubicBezTo>
                  <a:cubicBezTo>
                    <a:pt x="5" y="0"/>
                    <a:pt x="5" y="0"/>
                    <a:pt x="5" y="0"/>
                  </a:cubicBezTo>
                  <a:cubicBezTo>
                    <a:pt x="5" y="124"/>
                    <a:pt x="5" y="124"/>
                    <a:pt x="5" y="124"/>
                  </a:cubicBezTo>
                  <a:cubicBezTo>
                    <a:pt x="5" y="124"/>
                    <a:pt x="5" y="124"/>
                    <a:pt x="5" y="125"/>
                  </a:cubicBezTo>
                  <a:cubicBezTo>
                    <a:pt x="5" y="125"/>
                    <a:pt x="5" y="125"/>
                    <a:pt x="5" y="125"/>
                  </a:cubicBezTo>
                  <a:cubicBezTo>
                    <a:pt x="5" y="125"/>
                    <a:pt x="5" y="125"/>
                    <a:pt x="5" y="125"/>
                  </a:cubicBezTo>
                  <a:cubicBezTo>
                    <a:pt x="5" y="125"/>
                    <a:pt x="5" y="125"/>
                    <a:pt x="5" y="125"/>
                  </a:cubicBezTo>
                  <a:cubicBezTo>
                    <a:pt x="6" y="126"/>
                    <a:pt x="6" y="127"/>
                    <a:pt x="7" y="128"/>
                  </a:cubicBezTo>
                  <a:cubicBezTo>
                    <a:pt x="7" y="128"/>
                    <a:pt x="7" y="128"/>
                    <a:pt x="7" y="128"/>
                  </a:cubicBezTo>
                  <a:cubicBezTo>
                    <a:pt x="9" y="130"/>
                    <a:pt x="12" y="133"/>
                    <a:pt x="18" y="133"/>
                  </a:cubicBezTo>
                  <a:cubicBezTo>
                    <a:pt x="18" y="133"/>
                    <a:pt x="18" y="133"/>
                    <a:pt x="18" y="133"/>
                  </a:cubicBezTo>
                  <a:cubicBezTo>
                    <a:pt x="32" y="133"/>
                    <a:pt x="32" y="133"/>
                    <a:pt x="32" y="133"/>
                  </a:cubicBezTo>
                  <a:cubicBezTo>
                    <a:pt x="32" y="133"/>
                    <a:pt x="33" y="133"/>
                    <a:pt x="34" y="133"/>
                  </a:cubicBezTo>
                  <a:cubicBezTo>
                    <a:pt x="34" y="133"/>
                    <a:pt x="34" y="133"/>
                    <a:pt x="34" y="133"/>
                  </a:cubicBezTo>
                  <a:cubicBezTo>
                    <a:pt x="36" y="133"/>
                    <a:pt x="41" y="133"/>
                    <a:pt x="45" y="136"/>
                  </a:cubicBezTo>
                  <a:cubicBezTo>
                    <a:pt x="45" y="136"/>
                    <a:pt x="45" y="136"/>
                    <a:pt x="45" y="136"/>
                  </a:cubicBezTo>
                  <a:cubicBezTo>
                    <a:pt x="50" y="139"/>
                    <a:pt x="54" y="145"/>
                    <a:pt x="54" y="153"/>
                  </a:cubicBezTo>
                  <a:cubicBezTo>
                    <a:pt x="54" y="153"/>
                    <a:pt x="54" y="153"/>
                    <a:pt x="54" y="153"/>
                  </a:cubicBezTo>
                  <a:cubicBezTo>
                    <a:pt x="54" y="153"/>
                    <a:pt x="54" y="154"/>
                    <a:pt x="54" y="154"/>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6" name="Freeform 88"/>
            <p:cNvSpPr>
              <a:spLocks/>
            </p:cNvSpPr>
            <p:nvPr/>
          </p:nvSpPr>
          <p:spPr bwMode="auto">
            <a:xfrm>
              <a:off x="4058497" y="3250561"/>
              <a:ext cx="68283" cy="140501"/>
            </a:xfrm>
            <a:custGeom>
              <a:avLst/>
              <a:gdLst>
                <a:gd name="T0" fmla="*/ 2 w 15"/>
                <a:gd name="T1" fmla="*/ 3 h 31"/>
                <a:gd name="T2" fmla="*/ 2 w 15"/>
                <a:gd name="T3" fmla="*/ 2 h 31"/>
                <a:gd name="T4" fmla="*/ 4 w 15"/>
                <a:gd name="T5" fmla="*/ 0 h 31"/>
                <a:gd name="T6" fmla="*/ 11 w 15"/>
                <a:gd name="T7" fmla="*/ 0 h 31"/>
                <a:gd name="T8" fmla="*/ 13 w 15"/>
                <a:gd name="T9" fmla="*/ 2 h 31"/>
                <a:gd name="T10" fmla="*/ 13 w 15"/>
                <a:gd name="T11" fmla="*/ 3 h 31"/>
                <a:gd name="T12" fmla="*/ 15 w 15"/>
                <a:gd name="T13" fmla="*/ 6 h 31"/>
                <a:gd name="T14" fmla="*/ 15 w 15"/>
                <a:gd name="T15" fmla="*/ 28 h 31"/>
                <a:gd name="T16" fmla="*/ 12 w 15"/>
                <a:gd name="T17" fmla="*/ 31 h 31"/>
                <a:gd name="T18" fmla="*/ 3 w 15"/>
                <a:gd name="T19" fmla="*/ 31 h 31"/>
                <a:gd name="T20" fmla="*/ 0 w 15"/>
                <a:gd name="T21" fmla="*/ 28 h 31"/>
                <a:gd name="T22" fmla="*/ 0 w 15"/>
                <a:gd name="T23" fmla="*/ 6 h 31"/>
                <a:gd name="T24" fmla="*/ 2 w 15"/>
                <a:gd name="T2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2" y="3"/>
                  </a:moveTo>
                  <a:cubicBezTo>
                    <a:pt x="2" y="2"/>
                    <a:pt x="2" y="2"/>
                    <a:pt x="2" y="2"/>
                  </a:cubicBezTo>
                  <a:cubicBezTo>
                    <a:pt x="2" y="1"/>
                    <a:pt x="3" y="0"/>
                    <a:pt x="4" y="0"/>
                  </a:cubicBezTo>
                  <a:cubicBezTo>
                    <a:pt x="11" y="0"/>
                    <a:pt x="11" y="0"/>
                    <a:pt x="11" y="0"/>
                  </a:cubicBezTo>
                  <a:cubicBezTo>
                    <a:pt x="12" y="0"/>
                    <a:pt x="13" y="1"/>
                    <a:pt x="13" y="2"/>
                  </a:cubicBezTo>
                  <a:cubicBezTo>
                    <a:pt x="13" y="3"/>
                    <a:pt x="13" y="3"/>
                    <a:pt x="13" y="3"/>
                  </a:cubicBezTo>
                  <a:cubicBezTo>
                    <a:pt x="14" y="4"/>
                    <a:pt x="15" y="5"/>
                    <a:pt x="15" y="6"/>
                  </a:cubicBezTo>
                  <a:cubicBezTo>
                    <a:pt x="15" y="28"/>
                    <a:pt x="15" y="28"/>
                    <a:pt x="15" y="28"/>
                  </a:cubicBezTo>
                  <a:cubicBezTo>
                    <a:pt x="15" y="30"/>
                    <a:pt x="14" y="31"/>
                    <a:pt x="12" y="31"/>
                  </a:cubicBezTo>
                  <a:cubicBezTo>
                    <a:pt x="3" y="31"/>
                    <a:pt x="3" y="31"/>
                    <a:pt x="3" y="31"/>
                  </a:cubicBezTo>
                  <a:cubicBezTo>
                    <a:pt x="1" y="31"/>
                    <a:pt x="0" y="30"/>
                    <a:pt x="0" y="28"/>
                  </a:cubicBezTo>
                  <a:cubicBezTo>
                    <a:pt x="0" y="6"/>
                    <a:pt x="0" y="6"/>
                    <a:pt x="0" y="6"/>
                  </a:cubicBezTo>
                  <a:cubicBezTo>
                    <a:pt x="0" y="5"/>
                    <a:pt x="1" y="4"/>
                    <a:pt x="2" y="3"/>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7" name="Freeform 89"/>
            <p:cNvSpPr>
              <a:spLocks/>
            </p:cNvSpPr>
            <p:nvPr/>
          </p:nvSpPr>
          <p:spPr bwMode="auto">
            <a:xfrm>
              <a:off x="3416634" y="2776369"/>
              <a:ext cx="68284" cy="140501"/>
            </a:xfrm>
            <a:custGeom>
              <a:avLst/>
              <a:gdLst>
                <a:gd name="T0" fmla="*/ 13 w 15"/>
                <a:gd name="T1" fmla="*/ 28 h 31"/>
                <a:gd name="T2" fmla="*/ 13 w 15"/>
                <a:gd name="T3" fmla="*/ 29 h 31"/>
                <a:gd name="T4" fmla="*/ 11 w 15"/>
                <a:gd name="T5" fmla="*/ 31 h 31"/>
                <a:gd name="T6" fmla="*/ 4 w 15"/>
                <a:gd name="T7" fmla="*/ 31 h 31"/>
                <a:gd name="T8" fmla="*/ 2 w 15"/>
                <a:gd name="T9" fmla="*/ 29 h 31"/>
                <a:gd name="T10" fmla="*/ 2 w 15"/>
                <a:gd name="T11" fmla="*/ 28 h 31"/>
                <a:gd name="T12" fmla="*/ 0 w 15"/>
                <a:gd name="T13" fmla="*/ 25 h 31"/>
                <a:gd name="T14" fmla="*/ 0 w 15"/>
                <a:gd name="T15" fmla="*/ 3 h 31"/>
                <a:gd name="T16" fmla="*/ 3 w 15"/>
                <a:gd name="T17" fmla="*/ 0 h 31"/>
                <a:gd name="T18" fmla="*/ 12 w 15"/>
                <a:gd name="T19" fmla="*/ 0 h 31"/>
                <a:gd name="T20" fmla="*/ 15 w 15"/>
                <a:gd name="T21" fmla="*/ 3 h 31"/>
                <a:gd name="T22" fmla="*/ 15 w 15"/>
                <a:gd name="T23" fmla="*/ 25 h 31"/>
                <a:gd name="T24" fmla="*/ 13 w 15"/>
                <a:gd name="T2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3" y="28"/>
                  </a:moveTo>
                  <a:cubicBezTo>
                    <a:pt x="13" y="29"/>
                    <a:pt x="13" y="29"/>
                    <a:pt x="13" y="29"/>
                  </a:cubicBezTo>
                  <a:cubicBezTo>
                    <a:pt x="13" y="30"/>
                    <a:pt x="12" y="31"/>
                    <a:pt x="11" y="31"/>
                  </a:cubicBezTo>
                  <a:cubicBezTo>
                    <a:pt x="4" y="31"/>
                    <a:pt x="4" y="31"/>
                    <a:pt x="4" y="31"/>
                  </a:cubicBezTo>
                  <a:cubicBezTo>
                    <a:pt x="3" y="31"/>
                    <a:pt x="2" y="30"/>
                    <a:pt x="2" y="29"/>
                  </a:cubicBezTo>
                  <a:cubicBezTo>
                    <a:pt x="2" y="28"/>
                    <a:pt x="2" y="28"/>
                    <a:pt x="2" y="28"/>
                  </a:cubicBezTo>
                  <a:cubicBezTo>
                    <a:pt x="1" y="27"/>
                    <a:pt x="0" y="26"/>
                    <a:pt x="0" y="25"/>
                  </a:cubicBezTo>
                  <a:cubicBezTo>
                    <a:pt x="0" y="3"/>
                    <a:pt x="0" y="3"/>
                    <a:pt x="0" y="3"/>
                  </a:cubicBezTo>
                  <a:cubicBezTo>
                    <a:pt x="0" y="1"/>
                    <a:pt x="1" y="0"/>
                    <a:pt x="3" y="0"/>
                  </a:cubicBezTo>
                  <a:cubicBezTo>
                    <a:pt x="12" y="0"/>
                    <a:pt x="12" y="0"/>
                    <a:pt x="12" y="0"/>
                  </a:cubicBezTo>
                  <a:cubicBezTo>
                    <a:pt x="14" y="0"/>
                    <a:pt x="15" y="1"/>
                    <a:pt x="15" y="3"/>
                  </a:cubicBezTo>
                  <a:cubicBezTo>
                    <a:pt x="15" y="25"/>
                    <a:pt x="15" y="25"/>
                    <a:pt x="15" y="25"/>
                  </a:cubicBezTo>
                  <a:cubicBezTo>
                    <a:pt x="15" y="26"/>
                    <a:pt x="14" y="27"/>
                    <a:pt x="13" y="28"/>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8" name="Freeform 90"/>
            <p:cNvSpPr>
              <a:spLocks noEditPoints="1"/>
            </p:cNvSpPr>
            <p:nvPr/>
          </p:nvSpPr>
          <p:spPr bwMode="auto">
            <a:xfrm>
              <a:off x="3440045" y="2916870"/>
              <a:ext cx="663323" cy="374669"/>
            </a:xfrm>
            <a:custGeom>
              <a:avLst/>
              <a:gdLst>
                <a:gd name="T0" fmla="*/ 142 w 147"/>
                <a:gd name="T1" fmla="*/ 83 h 83"/>
                <a:gd name="T2" fmla="*/ 142 w 147"/>
                <a:gd name="T3" fmla="*/ 58 h 83"/>
                <a:gd name="T4" fmla="*/ 136 w 147"/>
                <a:gd name="T5" fmla="*/ 49 h 83"/>
                <a:gd name="T6" fmla="*/ 131 w 147"/>
                <a:gd name="T7" fmla="*/ 47 h 83"/>
                <a:gd name="T8" fmla="*/ 130 w 147"/>
                <a:gd name="T9" fmla="*/ 47 h 83"/>
                <a:gd name="T10" fmla="*/ 129 w 147"/>
                <a:gd name="T11" fmla="*/ 47 h 83"/>
                <a:gd name="T12" fmla="*/ 78 w 147"/>
                <a:gd name="T13" fmla="*/ 47 h 83"/>
                <a:gd name="T14" fmla="*/ 16 w 147"/>
                <a:gd name="T15" fmla="*/ 47 h 83"/>
                <a:gd name="T16" fmla="*/ 2 w 147"/>
                <a:gd name="T17" fmla="*/ 38 h 83"/>
                <a:gd name="T18" fmla="*/ 0 w 147"/>
                <a:gd name="T19" fmla="*/ 32 h 83"/>
                <a:gd name="T20" fmla="*/ 0 w 147"/>
                <a:gd name="T21" fmla="*/ 29 h 83"/>
                <a:gd name="T22" fmla="*/ 0 w 147"/>
                <a:gd name="T23" fmla="*/ 0 h 83"/>
                <a:gd name="T24" fmla="*/ 5 w 147"/>
                <a:gd name="T25" fmla="*/ 0 h 83"/>
                <a:gd name="T26" fmla="*/ 5 w 147"/>
                <a:gd name="T27" fmla="*/ 29 h 83"/>
                <a:gd name="T28" fmla="*/ 5 w 147"/>
                <a:gd name="T29" fmla="*/ 29 h 83"/>
                <a:gd name="T30" fmla="*/ 5 w 147"/>
                <a:gd name="T31" fmla="*/ 30 h 83"/>
                <a:gd name="T32" fmla="*/ 5 w 147"/>
                <a:gd name="T33" fmla="*/ 30 h 83"/>
                <a:gd name="T34" fmla="*/ 7 w 147"/>
                <a:gd name="T35" fmla="*/ 37 h 83"/>
                <a:gd name="T36" fmla="*/ 16 w 147"/>
                <a:gd name="T37" fmla="*/ 41 h 83"/>
                <a:gd name="T38" fmla="*/ 130 w 147"/>
                <a:gd name="T39" fmla="*/ 41 h 83"/>
                <a:gd name="T40" fmla="*/ 130 w 147"/>
                <a:gd name="T41" fmla="*/ 42 h 83"/>
                <a:gd name="T42" fmla="*/ 138 w 147"/>
                <a:gd name="T43" fmla="*/ 44 h 83"/>
                <a:gd name="T44" fmla="*/ 147 w 147"/>
                <a:gd name="T45" fmla="*/ 58 h 83"/>
                <a:gd name="T46" fmla="*/ 0 w 147"/>
                <a:gd name="T47" fmla="*/ 29 h 83"/>
                <a:gd name="T48" fmla="*/ 0 w 147"/>
                <a:gd name="T49" fmla="*/ 29 h 83"/>
                <a:gd name="T50" fmla="*/ 0 w 147"/>
                <a:gd name="T51" fmla="*/ 27 h 83"/>
                <a:gd name="T52" fmla="*/ 1 w 147"/>
                <a:gd name="T53" fmla="*/ 27 h 83"/>
                <a:gd name="T54" fmla="*/ 1 w 147"/>
                <a:gd name="T55" fmla="*/ 27 h 83"/>
                <a:gd name="T56" fmla="*/ 0 w 147"/>
                <a:gd name="T57" fmla="*/ 28 h 83"/>
                <a:gd name="T58" fmla="*/ 1 w 147"/>
                <a:gd name="T59" fmla="*/ 27 h 83"/>
                <a:gd name="T60" fmla="*/ 1 w 147"/>
                <a:gd name="T61" fmla="*/ 27 h 83"/>
                <a:gd name="T62" fmla="*/ 1 w 147"/>
                <a:gd name="T63" fmla="*/ 27 h 83"/>
                <a:gd name="T64" fmla="*/ 1 w 147"/>
                <a:gd name="T6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83">
                  <a:moveTo>
                    <a:pt x="147" y="83"/>
                  </a:moveTo>
                  <a:cubicBezTo>
                    <a:pt x="142" y="83"/>
                    <a:pt x="142" y="83"/>
                    <a:pt x="142" y="83"/>
                  </a:cubicBezTo>
                  <a:cubicBezTo>
                    <a:pt x="142" y="83"/>
                    <a:pt x="142" y="83"/>
                    <a:pt x="142" y="83"/>
                  </a:cubicBezTo>
                  <a:cubicBezTo>
                    <a:pt x="142" y="83"/>
                    <a:pt x="142" y="70"/>
                    <a:pt x="142" y="58"/>
                  </a:cubicBezTo>
                  <a:cubicBezTo>
                    <a:pt x="142" y="58"/>
                    <a:pt x="142" y="58"/>
                    <a:pt x="142" y="58"/>
                  </a:cubicBezTo>
                  <a:cubicBezTo>
                    <a:pt x="142" y="53"/>
                    <a:pt x="139" y="51"/>
                    <a:pt x="136" y="49"/>
                  </a:cubicBezTo>
                  <a:cubicBezTo>
                    <a:pt x="136" y="49"/>
                    <a:pt x="136" y="49"/>
                    <a:pt x="136" y="49"/>
                  </a:cubicBezTo>
                  <a:cubicBezTo>
                    <a:pt x="134" y="48"/>
                    <a:pt x="133" y="48"/>
                    <a:pt x="131" y="47"/>
                  </a:cubicBezTo>
                  <a:cubicBezTo>
                    <a:pt x="131" y="47"/>
                    <a:pt x="131" y="47"/>
                    <a:pt x="131" y="47"/>
                  </a:cubicBezTo>
                  <a:cubicBezTo>
                    <a:pt x="131" y="47"/>
                    <a:pt x="130" y="47"/>
                    <a:pt x="130" y="47"/>
                  </a:cubicBezTo>
                  <a:cubicBezTo>
                    <a:pt x="130" y="47"/>
                    <a:pt x="130" y="47"/>
                    <a:pt x="130" y="47"/>
                  </a:cubicBezTo>
                  <a:cubicBezTo>
                    <a:pt x="130" y="47"/>
                    <a:pt x="129" y="47"/>
                    <a:pt x="129" y="47"/>
                  </a:cubicBezTo>
                  <a:cubicBezTo>
                    <a:pt x="129" y="47"/>
                    <a:pt x="129" y="47"/>
                    <a:pt x="129" y="47"/>
                  </a:cubicBezTo>
                  <a:cubicBezTo>
                    <a:pt x="128" y="47"/>
                    <a:pt x="104" y="47"/>
                    <a:pt x="78" y="47"/>
                  </a:cubicBezTo>
                  <a:cubicBezTo>
                    <a:pt x="78" y="47"/>
                    <a:pt x="78" y="47"/>
                    <a:pt x="78" y="47"/>
                  </a:cubicBezTo>
                  <a:cubicBezTo>
                    <a:pt x="51" y="47"/>
                    <a:pt x="23" y="47"/>
                    <a:pt x="16" y="47"/>
                  </a:cubicBezTo>
                  <a:cubicBezTo>
                    <a:pt x="16" y="47"/>
                    <a:pt x="16" y="47"/>
                    <a:pt x="16" y="47"/>
                  </a:cubicBezTo>
                  <a:cubicBezTo>
                    <a:pt x="8" y="47"/>
                    <a:pt x="3" y="42"/>
                    <a:pt x="2" y="38"/>
                  </a:cubicBezTo>
                  <a:cubicBezTo>
                    <a:pt x="2" y="38"/>
                    <a:pt x="2" y="38"/>
                    <a:pt x="2" y="38"/>
                  </a:cubicBezTo>
                  <a:cubicBezTo>
                    <a:pt x="1" y="36"/>
                    <a:pt x="0" y="34"/>
                    <a:pt x="0" y="32"/>
                  </a:cubicBezTo>
                  <a:cubicBezTo>
                    <a:pt x="0" y="32"/>
                    <a:pt x="0" y="32"/>
                    <a:pt x="0" y="32"/>
                  </a:cubicBezTo>
                  <a:cubicBezTo>
                    <a:pt x="0" y="29"/>
                    <a:pt x="0" y="29"/>
                    <a:pt x="0" y="29"/>
                  </a:cubicBezTo>
                  <a:cubicBezTo>
                    <a:pt x="0" y="29"/>
                    <a:pt x="0" y="29"/>
                    <a:pt x="0" y="29"/>
                  </a:cubicBezTo>
                  <a:cubicBezTo>
                    <a:pt x="0" y="29"/>
                    <a:pt x="0" y="16"/>
                    <a:pt x="0" y="0"/>
                  </a:cubicBezTo>
                  <a:cubicBezTo>
                    <a:pt x="5" y="0"/>
                    <a:pt x="5" y="0"/>
                    <a:pt x="5" y="0"/>
                  </a:cubicBezTo>
                  <a:cubicBezTo>
                    <a:pt x="5" y="0"/>
                    <a:pt x="5" y="0"/>
                    <a:pt x="5" y="0"/>
                  </a:cubicBezTo>
                  <a:cubicBezTo>
                    <a:pt x="5" y="16"/>
                    <a:pt x="5" y="29"/>
                    <a:pt x="5" y="29"/>
                  </a:cubicBezTo>
                  <a:cubicBezTo>
                    <a:pt x="5" y="29"/>
                    <a:pt x="5" y="29"/>
                    <a:pt x="5" y="29"/>
                  </a:cubicBezTo>
                  <a:cubicBezTo>
                    <a:pt x="5" y="29"/>
                    <a:pt x="5" y="29"/>
                    <a:pt x="5" y="29"/>
                  </a:cubicBezTo>
                  <a:cubicBezTo>
                    <a:pt x="5" y="29"/>
                    <a:pt x="5" y="29"/>
                    <a:pt x="5" y="29"/>
                  </a:cubicBezTo>
                  <a:cubicBezTo>
                    <a:pt x="5" y="29"/>
                    <a:pt x="5" y="30"/>
                    <a:pt x="5" y="30"/>
                  </a:cubicBezTo>
                  <a:cubicBezTo>
                    <a:pt x="5" y="30"/>
                    <a:pt x="5" y="30"/>
                    <a:pt x="5" y="30"/>
                  </a:cubicBezTo>
                  <a:cubicBezTo>
                    <a:pt x="5" y="30"/>
                    <a:pt x="5" y="30"/>
                    <a:pt x="5" y="30"/>
                  </a:cubicBezTo>
                  <a:cubicBezTo>
                    <a:pt x="5" y="30"/>
                    <a:pt x="5" y="30"/>
                    <a:pt x="5" y="30"/>
                  </a:cubicBezTo>
                  <a:cubicBezTo>
                    <a:pt x="5" y="31"/>
                    <a:pt x="6" y="34"/>
                    <a:pt x="7" y="37"/>
                  </a:cubicBezTo>
                  <a:cubicBezTo>
                    <a:pt x="7" y="37"/>
                    <a:pt x="7" y="37"/>
                    <a:pt x="7" y="37"/>
                  </a:cubicBezTo>
                  <a:cubicBezTo>
                    <a:pt x="9" y="39"/>
                    <a:pt x="11" y="41"/>
                    <a:pt x="16" y="41"/>
                  </a:cubicBezTo>
                  <a:cubicBezTo>
                    <a:pt x="16" y="41"/>
                    <a:pt x="16" y="41"/>
                    <a:pt x="16" y="41"/>
                  </a:cubicBezTo>
                  <a:cubicBezTo>
                    <a:pt x="29" y="41"/>
                    <a:pt x="129" y="41"/>
                    <a:pt x="129" y="41"/>
                  </a:cubicBezTo>
                  <a:cubicBezTo>
                    <a:pt x="130" y="41"/>
                    <a:pt x="130" y="41"/>
                    <a:pt x="130" y="41"/>
                  </a:cubicBezTo>
                  <a:cubicBezTo>
                    <a:pt x="130" y="42"/>
                    <a:pt x="130" y="42"/>
                    <a:pt x="130" y="42"/>
                  </a:cubicBezTo>
                  <a:cubicBezTo>
                    <a:pt x="130" y="42"/>
                    <a:pt x="130" y="42"/>
                    <a:pt x="130" y="42"/>
                  </a:cubicBezTo>
                  <a:cubicBezTo>
                    <a:pt x="130" y="42"/>
                    <a:pt x="134" y="42"/>
                    <a:pt x="138" y="44"/>
                  </a:cubicBezTo>
                  <a:cubicBezTo>
                    <a:pt x="138" y="44"/>
                    <a:pt x="138" y="44"/>
                    <a:pt x="138" y="44"/>
                  </a:cubicBezTo>
                  <a:cubicBezTo>
                    <a:pt x="142" y="46"/>
                    <a:pt x="147" y="50"/>
                    <a:pt x="147" y="58"/>
                  </a:cubicBezTo>
                  <a:cubicBezTo>
                    <a:pt x="147" y="58"/>
                    <a:pt x="147" y="58"/>
                    <a:pt x="147" y="58"/>
                  </a:cubicBezTo>
                  <a:cubicBezTo>
                    <a:pt x="147" y="70"/>
                    <a:pt x="147" y="83"/>
                    <a:pt x="147" y="83"/>
                  </a:cubicBezTo>
                  <a:close/>
                  <a:moveTo>
                    <a:pt x="0" y="29"/>
                  </a:moveTo>
                  <a:cubicBezTo>
                    <a:pt x="0" y="29"/>
                    <a:pt x="0" y="29"/>
                    <a:pt x="0" y="29"/>
                  </a:cubicBezTo>
                  <a:cubicBezTo>
                    <a:pt x="0" y="29"/>
                    <a:pt x="0" y="29"/>
                    <a:pt x="0" y="29"/>
                  </a:cubicBezTo>
                  <a:cubicBezTo>
                    <a:pt x="0" y="29"/>
                    <a:pt x="0" y="29"/>
                    <a:pt x="0" y="29"/>
                  </a:cubicBezTo>
                  <a:close/>
                  <a:moveTo>
                    <a:pt x="0" y="27"/>
                  </a:moveTo>
                  <a:cubicBezTo>
                    <a:pt x="1" y="27"/>
                    <a:pt x="1" y="27"/>
                    <a:pt x="1" y="27"/>
                  </a:cubicBezTo>
                  <a:cubicBezTo>
                    <a:pt x="1" y="27"/>
                    <a:pt x="1" y="27"/>
                    <a:pt x="1" y="27"/>
                  </a:cubicBezTo>
                  <a:cubicBezTo>
                    <a:pt x="1" y="27"/>
                    <a:pt x="1" y="27"/>
                    <a:pt x="1" y="27"/>
                  </a:cubicBezTo>
                  <a:cubicBezTo>
                    <a:pt x="1" y="27"/>
                    <a:pt x="1" y="27"/>
                    <a:pt x="1" y="27"/>
                  </a:cubicBezTo>
                  <a:cubicBezTo>
                    <a:pt x="1" y="27"/>
                    <a:pt x="0" y="27"/>
                    <a:pt x="0" y="28"/>
                  </a:cubicBezTo>
                  <a:cubicBezTo>
                    <a:pt x="0" y="28"/>
                    <a:pt x="0" y="28"/>
                    <a:pt x="0" y="28"/>
                  </a:cubicBezTo>
                  <a:cubicBezTo>
                    <a:pt x="0" y="28"/>
                    <a:pt x="0" y="28"/>
                    <a:pt x="0" y="27"/>
                  </a:cubicBezTo>
                  <a:close/>
                  <a:moveTo>
                    <a:pt x="1" y="27"/>
                  </a:moveTo>
                  <a:cubicBezTo>
                    <a:pt x="1" y="27"/>
                    <a:pt x="1" y="27"/>
                    <a:pt x="1" y="27"/>
                  </a:cubicBezTo>
                  <a:cubicBezTo>
                    <a:pt x="1" y="27"/>
                    <a:pt x="1" y="27"/>
                    <a:pt x="1" y="27"/>
                  </a:cubicBezTo>
                  <a:cubicBezTo>
                    <a:pt x="1" y="27"/>
                    <a:pt x="1" y="27"/>
                    <a:pt x="1" y="27"/>
                  </a:cubicBezTo>
                  <a:close/>
                  <a:moveTo>
                    <a:pt x="1" y="27"/>
                  </a:moveTo>
                  <a:cubicBezTo>
                    <a:pt x="1" y="27"/>
                    <a:pt x="1" y="27"/>
                    <a:pt x="1" y="27"/>
                  </a:cubicBezTo>
                  <a:cubicBezTo>
                    <a:pt x="1" y="27"/>
                    <a:pt x="1" y="27"/>
                    <a:pt x="1" y="27"/>
                  </a:cubicBezTo>
                  <a:cubicBezTo>
                    <a:pt x="1" y="27"/>
                    <a:pt x="1" y="27"/>
                    <a:pt x="1" y="27"/>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9" name="Freeform 91"/>
            <p:cNvSpPr>
              <a:spLocks/>
            </p:cNvSpPr>
            <p:nvPr/>
          </p:nvSpPr>
          <p:spPr bwMode="auto">
            <a:xfrm>
              <a:off x="2542608" y="1328429"/>
              <a:ext cx="337515" cy="216606"/>
            </a:xfrm>
            <a:custGeom>
              <a:avLst/>
              <a:gdLst>
                <a:gd name="T0" fmla="*/ 65 w 75"/>
                <a:gd name="T1" fmla="*/ 44 h 48"/>
                <a:gd name="T2" fmla="*/ 41 w 75"/>
                <a:gd name="T3" fmla="*/ 16 h 48"/>
                <a:gd name="T4" fmla="*/ 41 w 75"/>
                <a:gd name="T5" fmla="*/ 16 h 48"/>
                <a:gd name="T6" fmla="*/ 7 w 75"/>
                <a:gd name="T7" fmla="*/ 14 h 48"/>
                <a:gd name="T8" fmla="*/ 7 w 75"/>
                <a:gd name="T9" fmla="*/ 14 h 48"/>
                <a:gd name="T10" fmla="*/ 7 w 75"/>
                <a:gd name="T11" fmla="*/ 14 h 48"/>
                <a:gd name="T12" fmla="*/ 1 w 75"/>
                <a:gd name="T13" fmla="*/ 11 h 48"/>
                <a:gd name="T14" fmla="*/ 1 w 75"/>
                <a:gd name="T15" fmla="*/ 11 h 48"/>
                <a:gd name="T16" fmla="*/ 4 w 75"/>
                <a:gd name="T17" fmla="*/ 5 h 48"/>
                <a:gd name="T18" fmla="*/ 4 w 75"/>
                <a:gd name="T19" fmla="*/ 5 h 48"/>
                <a:gd name="T20" fmla="*/ 45 w 75"/>
                <a:gd name="T21" fmla="*/ 8 h 48"/>
                <a:gd name="T22" fmla="*/ 45 w 75"/>
                <a:gd name="T23" fmla="*/ 8 h 48"/>
                <a:gd name="T24" fmla="*/ 74 w 75"/>
                <a:gd name="T25" fmla="*/ 41 h 48"/>
                <a:gd name="T26" fmla="*/ 74 w 75"/>
                <a:gd name="T27" fmla="*/ 41 h 48"/>
                <a:gd name="T28" fmla="*/ 71 w 75"/>
                <a:gd name="T29" fmla="*/ 47 h 48"/>
                <a:gd name="T30" fmla="*/ 71 w 75"/>
                <a:gd name="T31" fmla="*/ 47 h 48"/>
                <a:gd name="T32" fmla="*/ 68 w 75"/>
                <a:gd name="T33" fmla="*/ 47 h 48"/>
                <a:gd name="T34" fmla="*/ 68 w 75"/>
                <a:gd name="T35" fmla="*/ 47 h 48"/>
                <a:gd name="T36" fmla="*/ 65 w 75"/>
                <a:gd name="T3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48">
                  <a:moveTo>
                    <a:pt x="65" y="44"/>
                  </a:moveTo>
                  <a:cubicBezTo>
                    <a:pt x="61" y="32"/>
                    <a:pt x="52" y="22"/>
                    <a:pt x="41" y="16"/>
                  </a:cubicBezTo>
                  <a:cubicBezTo>
                    <a:pt x="41" y="16"/>
                    <a:pt x="41" y="16"/>
                    <a:pt x="41" y="16"/>
                  </a:cubicBezTo>
                  <a:cubicBezTo>
                    <a:pt x="31" y="11"/>
                    <a:pt x="19" y="10"/>
                    <a:pt x="7" y="14"/>
                  </a:cubicBezTo>
                  <a:cubicBezTo>
                    <a:pt x="7" y="14"/>
                    <a:pt x="7" y="14"/>
                    <a:pt x="7" y="14"/>
                  </a:cubicBezTo>
                  <a:cubicBezTo>
                    <a:pt x="7" y="14"/>
                    <a:pt x="7" y="14"/>
                    <a:pt x="7" y="14"/>
                  </a:cubicBezTo>
                  <a:cubicBezTo>
                    <a:pt x="4" y="15"/>
                    <a:pt x="1" y="13"/>
                    <a:pt x="1" y="11"/>
                  </a:cubicBezTo>
                  <a:cubicBezTo>
                    <a:pt x="1" y="11"/>
                    <a:pt x="1" y="11"/>
                    <a:pt x="1" y="11"/>
                  </a:cubicBezTo>
                  <a:cubicBezTo>
                    <a:pt x="0" y="8"/>
                    <a:pt x="1" y="5"/>
                    <a:pt x="4" y="5"/>
                  </a:cubicBezTo>
                  <a:cubicBezTo>
                    <a:pt x="4" y="5"/>
                    <a:pt x="4" y="5"/>
                    <a:pt x="4" y="5"/>
                  </a:cubicBezTo>
                  <a:cubicBezTo>
                    <a:pt x="18" y="0"/>
                    <a:pt x="33" y="2"/>
                    <a:pt x="45" y="8"/>
                  </a:cubicBezTo>
                  <a:cubicBezTo>
                    <a:pt x="45" y="8"/>
                    <a:pt x="45" y="8"/>
                    <a:pt x="45" y="8"/>
                  </a:cubicBezTo>
                  <a:cubicBezTo>
                    <a:pt x="59" y="14"/>
                    <a:pt x="70" y="26"/>
                    <a:pt x="74" y="41"/>
                  </a:cubicBezTo>
                  <a:cubicBezTo>
                    <a:pt x="74" y="41"/>
                    <a:pt x="74" y="41"/>
                    <a:pt x="74" y="41"/>
                  </a:cubicBezTo>
                  <a:cubicBezTo>
                    <a:pt x="75" y="44"/>
                    <a:pt x="74" y="47"/>
                    <a:pt x="71" y="47"/>
                  </a:cubicBezTo>
                  <a:cubicBezTo>
                    <a:pt x="71" y="47"/>
                    <a:pt x="71" y="47"/>
                    <a:pt x="71" y="47"/>
                  </a:cubicBezTo>
                  <a:cubicBezTo>
                    <a:pt x="70" y="48"/>
                    <a:pt x="69" y="48"/>
                    <a:pt x="68" y="47"/>
                  </a:cubicBezTo>
                  <a:cubicBezTo>
                    <a:pt x="68" y="47"/>
                    <a:pt x="68" y="47"/>
                    <a:pt x="68" y="47"/>
                  </a:cubicBezTo>
                  <a:cubicBezTo>
                    <a:pt x="66" y="47"/>
                    <a:pt x="66" y="46"/>
                    <a:pt x="65"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0" name="Freeform 92"/>
            <p:cNvSpPr>
              <a:spLocks/>
            </p:cNvSpPr>
            <p:nvPr/>
          </p:nvSpPr>
          <p:spPr bwMode="auto">
            <a:xfrm>
              <a:off x="2564069" y="1414290"/>
              <a:ext cx="239966" cy="154161"/>
            </a:xfrm>
            <a:custGeom>
              <a:avLst/>
              <a:gdLst>
                <a:gd name="T0" fmla="*/ 43 w 53"/>
                <a:gd name="T1" fmla="*/ 31 h 34"/>
                <a:gd name="T2" fmla="*/ 28 w 53"/>
                <a:gd name="T3" fmla="*/ 14 h 34"/>
                <a:gd name="T4" fmla="*/ 28 w 53"/>
                <a:gd name="T5" fmla="*/ 14 h 34"/>
                <a:gd name="T6" fmla="*/ 7 w 53"/>
                <a:gd name="T7" fmla="*/ 12 h 34"/>
                <a:gd name="T8" fmla="*/ 7 w 53"/>
                <a:gd name="T9" fmla="*/ 12 h 34"/>
                <a:gd name="T10" fmla="*/ 7 w 53"/>
                <a:gd name="T11" fmla="*/ 12 h 34"/>
                <a:gd name="T12" fmla="*/ 1 w 53"/>
                <a:gd name="T13" fmla="*/ 9 h 34"/>
                <a:gd name="T14" fmla="*/ 1 w 53"/>
                <a:gd name="T15" fmla="*/ 9 h 34"/>
                <a:gd name="T16" fmla="*/ 4 w 53"/>
                <a:gd name="T17" fmla="*/ 3 h 34"/>
                <a:gd name="T18" fmla="*/ 4 w 53"/>
                <a:gd name="T19" fmla="*/ 3 h 34"/>
                <a:gd name="T20" fmla="*/ 32 w 53"/>
                <a:gd name="T21" fmla="*/ 5 h 34"/>
                <a:gd name="T22" fmla="*/ 32 w 53"/>
                <a:gd name="T23" fmla="*/ 5 h 34"/>
                <a:gd name="T24" fmla="*/ 52 w 53"/>
                <a:gd name="T25" fmla="*/ 28 h 34"/>
                <a:gd name="T26" fmla="*/ 52 w 53"/>
                <a:gd name="T27" fmla="*/ 28 h 34"/>
                <a:gd name="T28" fmla="*/ 49 w 53"/>
                <a:gd name="T29" fmla="*/ 34 h 34"/>
                <a:gd name="T30" fmla="*/ 49 w 53"/>
                <a:gd name="T31" fmla="*/ 34 h 34"/>
                <a:gd name="T32" fmla="*/ 45 w 53"/>
                <a:gd name="T33" fmla="*/ 34 h 34"/>
                <a:gd name="T34" fmla="*/ 45 w 53"/>
                <a:gd name="T35" fmla="*/ 34 h 34"/>
                <a:gd name="T36" fmla="*/ 43 w 53"/>
                <a:gd name="T37"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34">
                  <a:moveTo>
                    <a:pt x="43" y="31"/>
                  </a:moveTo>
                  <a:cubicBezTo>
                    <a:pt x="40" y="23"/>
                    <a:pt x="35" y="17"/>
                    <a:pt x="28" y="14"/>
                  </a:cubicBezTo>
                  <a:cubicBezTo>
                    <a:pt x="28" y="14"/>
                    <a:pt x="28" y="14"/>
                    <a:pt x="28" y="14"/>
                  </a:cubicBezTo>
                  <a:cubicBezTo>
                    <a:pt x="22" y="11"/>
                    <a:pt x="14" y="10"/>
                    <a:pt x="7" y="12"/>
                  </a:cubicBezTo>
                  <a:cubicBezTo>
                    <a:pt x="7" y="12"/>
                    <a:pt x="7" y="12"/>
                    <a:pt x="7" y="12"/>
                  </a:cubicBezTo>
                  <a:cubicBezTo>
                    <a:pt x="7" y="12"/>
                    <a:pt x="7" y="12"/>
                    <a:pt x="7" y="12"/>
                  </a:cubicBezTo>
                  <a:cubicBezTo>
                    <a:pt x="5" y="13"/>
                    <a:pt x="2" y="12"/>
                    <a:pt x="1" y="9"/>
                  </a:cubicBezTo>
                  <a:cubicBezTo>
                    <a:pt x="1" y="9"/>
                    <a:pt x="1" y="9"/>
                    <a:pt x="1" y="9"/>
                  </a:cubicBezTo>
                  <a:cubicBezTo>
                    <a:pt x="0" y="7"/>
                    <a:pt x="2" y="4"/>
                    <a:pt x="4" y="3"/>
                  </a:cubicBezTo>
                  <a:cubicBezTo>
                    <a:pt x="4" y="3"/>
                    <a:pt x="4" y="3"/>
                    <a:pt x="4" y="3"/>
                  </a:cubicBezTo>
                  <a:cubicBezTo>
                    <a:pt x="14" y="0"/>
                    <a:pt x="24" y="1"/>
                    <a:pt x="32" y="5"/>
                  </a:cubicBezTo>
                  <a:cubicBezTo>
                    <a:pt x="32" y="5"/>
                    <a:pt x="32" y="5"/>
                    <a:pt x="32" y="5"/>
                  </a:cubicBezTo>
                  <a:cubicBezTo>
                    <a:pt x="41" y="9"/>
                    <a:pt x="49" y="17"/>
                    <a:pt x="52" y="28"/>
                  </a:cubicBezTo>
                  <a:cubicBezTo>
                    <a:pt x="52" y="28"/>
                    <a:pt x="52" y="28"/>
                    <a:pt x="52" y="28"/>
                  </a:cubicBezTo>
                  <a:cubicBezTo>
                    <a:pt x="53" y="30"/>
                    <a:pt x="52" y="33"/>
                    <a:pt x="49" y="34"/>
                  </a:cubicBezTo>
                  <a:cubicBezTo>
                    <a:pt x="49" y="34"/>
                    <a:pt x="49" y="34"/>
                    <a:pt x="49" y="34"/>
                  </a:cubicBezTo>
                  <a:cubicBezTo>
                    <a:pt x="48" y="34"/>
                    <a:pt x="46" y="34"/>
                    <a:pt x="45" y="34"/>
                  </a:cubicBezTo>
                  <a:cubicBezTo>
                    <a:pt x="45" y="34"/>
                    <a:pt x="45" y="34"/>
                    <a:pt x="45" y="34"/>
                  </a:cubicBezTo>
                  <a:cubicBezTo>
                    <a:pt x="44" y="33"/>
                    <a:pt x="43" y="32"/>
                    <a:pt x="43"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1" name="Freeform 93"/>
            <p:cNvSpPr>
              <a:spLocks/>
            </p:cNvSpPr>
            <p:nvPr/>
          </p:nvSpPr>
          <p:spPr bwMode="auto">
            <a:xfrm>
              <a:off x="2593332" y="1506007"/>
              <a:ext cx="115107" cy="115132"/>
            </a:xfrm>
            <a:custGeom>
              <a:avLst/>
              <a:gdLst>
                <a:gd name="T0" fmla="*/ 16 w 26"/>
                <a:gd name="T1" fmla="*/ 24 h 26"/>
                <a:gd name="T2" fmla="*/ 2 w 26"/>
                <a:gd name="T3" fmla="*/ 16 h 26"/>
                <a:gd name="T4" fmla="*/ 10 w 26"/>
                <a:gd name="T5" fmla="*/ 2 h 26"/>
                <a:gd name="T6" fmla="*/ 24 w 26"/>
                <a:gd name="T7" fmla="*/ 9 h 26"/>
                <a:gd name="T8" fmla="*/ 16 w 26"/>
                <a:gd name="T9" fmla="*/ 24 h 26"/>
              </a:gdLst>
              <a:ahLst/>
              <a:cxnLst>
                <a:cxn ang="0">
                  <a:pos x="T0" y="T1"/>
                </a:cxn>
                <a:cxn ang="0">
                  <a:pos x="T2" y="T3"/>
                </a:cxn>
                <a:cxn ang="0">
                  <a:pos x="T4" y="T5"/>
                </a:cxn>
                <a:cxn ang="0">
                  <a:pos x="T6" y="T7"/>
                </a:cxn>
                <a:cxn ang="0">
                  <a:pos x="T8" y="T9"/>
                </a:cxn>
              </a:cxnLst>
              <a:rect l="0" t="0" r="r" b="b"/>
              <a:pathLst>
                <a:path w="26" h="26">
                  <a:moveTo>
                    <a:pt x="16" y="24"/>
                  </a:moveTo>
                  <a:cubicBezTo>
                    <a:pt x="10" y="26"/>
                    <a:pt x="4" y="22"/>
                    <a:pt x="2" y="16"/>
                  </a:cubicBezTo>
                  <a:cubicBezTo>
                    <a:pt x="0" y="10"/>
                    <a:pt x="4" y="4"/>
                    <a:pt x="10" y="2"/>
                  </a:cubicBezTo>
                  <a:cubicBezTo>
                    <a:pt x="16" y="0"/>
                    <a:pt x="22" y="3"/>
                    <a:pt x="24" y="9"/>
                  </a:cubicBezTo>
                  <a:cubicBezTo>
                    <a:pt x="26" y="15"/>
                    <a:pt x="22" y="22"/>
                    <a:pt x="16"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2" name="Freeform 94"/>
            <p:cNvSpPr>
              <a:spLocks/>
            </p:cNvSpPr>
            <p:nvPr/>
          </p:nvSpPr>
          <p:spPr bwMode="auto">
            <a:xfrm>
              <a:off x="1171090" y="2862231"/>
              <a:ext cx="807694" cy="815686"/>
            </a:xfrm>
            <a:custGeom>
              <a:avLst/>
              <a:gdLst>
                <a:gd name="T0" fmla="*/ 0 w 179"/>
                <a:gd name="T1" fmla="*/ 181 h 181"/>
                <a:gd name="T2" fmla="*/ 0 w 179"/>
                <a:gd name="T3" fmla="*/ 102 h 181"/>
                <a:gd name="T4" fmla="*/ 0 w 179"/>
                <a:gd name="T5" fmla="*/ 102 h 181"/>
                <a:gd name="T6" fmla="*/ 7 w 179"/>
                <a:gd name="T7" fmla="*/ 87 h 181"/>
                <a:gd name="T8" fmla="*/ 7 w 179"/>
                <a:gd name="T9" fmla="*/ 87 h 181"/>
                <a:gd name="T10" fmla="*/ 17 w 179"/>
                <a:gd name="T11" fmla="*/ 84 h 181"/>
                <a:gd name="T12" fmla="*/ 17 w 179"/>
                <a:gd name="T13" fmla="*/ 84 h 181"/>
                <a:gd name="T14" fmla="*/ 17 w 179"/>
                <a:gd name="T15" fmla="*/ 84 h 181"/>
                <a:gd name="T16" fmla="*/ 17 w 179"/>
                <a:gd name="T17" fmla="*/ 84 h 181"/>
                <a:gd name="T18" fmla="*/ 86 w 179"/>
                <a:gd name="T19" fmla="*/ 84 h 181"/>
                <a:gd name="T20" fmla="*/ 86 w 179"/>
                <a:gd name="T21" fmla="*/ 84 h 181"/>
                <a:gd name="T22" fmla="*/ 159 w 179"/>
                <a:gd name="T23" fmla="*/ 84 h 181"/>
                <a:gd name="T24" fmla="*/ 159 w 179"/>
                <a:gd name="T25" fmla="*/ 84 h 181"/>
                <a:gd name="T26" fmla="*/ 171 w 179"/>
                <a:gd name="T27" fmla="*/ 79 h 181"/>
                <a:gd name="T28" fmla="*/ 171 w 179"/>
                <a:gd name="T29" fmla="*/ 79 h 181"/>
                <a:gd name="T30" fmla="*/ 173 w 179"/>
                <a:gd name="T31" fmla="*/ 72 h 181"/>
                <a:gd name="T32" fmla="*/ 173 w 179"/>
                <a:gd name="T33" fmla="*/ 72 h 181"/>
                <a:gd name="T34" fmla="*/ 173 w 179"/>
                <a:gd name="T35" fmla="*/ 72 h 181"/>
                <a:gd name="T36" fmla="*/ 173 w 179"/>
                <a:gd name="T37" fmla="*/ 72 h 181"/>
                <a:gd name="T38" fmla="*/ 173 w 179"/>
                <a:gd name="T39" fmla="*/ 0 h 181"/>
                <a:gd name="T40" fmla="*/ 179 w 179"/>
                <a:gd name="T41" fmla="*/ 0 h 181"/>
                <a:gd name="T42" fmla="*/ 179 w 179"/>
                <a:gd name="T43" fmla="*/ 72 h 181"/>
                <a:gd name="T44" fmla="*/ 179 w 179"/>
                <a:gd name="T45" fmla="*/ 72 h 181"/>
                <a:gd name="T46" fmla="*/ 176 w 179"/>
                <a:gd name="T47" fmla="*/ 81 h 181"/>
                <a:gd name="T48" fmla="*/ 176 w 179"/>
                <a:gd name="T49" fmla="*/ 81 h 181"/>
                <a:gd name="T50" fmla="*/ 159 w 179"/>
                <a:gd name="T51" fmla="*/ 90 h 181"/>
                <a:gd name="T52" fmla="*/ 159 w 179"/>
                <a:gd name="T53" fmla="*/ 90 h 181"/>
                <a:gd name="T54" fmla="*/ 86 w 179"/>
                <a:gd name="T55" fmla="*/ 90 h 181"/>
                <a:gd name="T56" fmla="*/ 86 w 179"/>
                <a:gd name="T57" fmla="*/ 90 h 181"/>
                <a:gd name="T58" fmla="*/ 17 w 179"/>
                <a:gd name="T59" fmla="*/ 90 h 181"/>
                <a:gd name="T60" fmla="*/ 17 w 179"/>
                <a:gd name="T61" fmla="*/ 90 h 181"/>
                <a:gd name="T62" fmla="*/ 17 w 179"/>
                <a:gd name="T63" fmla="*/ 90 h 181"/>
                <a:gd name="T64" fmla="*/ 17 w 179"/>
                <a:gd name="T65" fmla="*/ 90 h 181"/>
                <a:gd name="T66" fmla="*/ 17 w 179"/>
                <a:gd name="T67" fmla="*/ 90 h 181"/>
                <a:gd name="T68" fmla="*/ 17 w 179"/>
                <a:gd name="T69" fmla="*/ 90 h 181"/>
                <a:gd name="T70" fmla="*/ 17 w 179"/>
                <a:gd name="T71" fmla="*/ 90 h 181"/>
                <a:gd name="T72" fmla="*/ 17 w 179"/>
                <a:gd name="T73" fmla="*/ 90 h 181"/>
                <a:gd name="T74" fmla="*/ 10 w 179"/>
                <a:gd name="T75" fmla="*/ 92 h 181"/>
                <a:gd name="T76" fmla="*/ 10 w 179"/>
                <a:gd name="T77" fmla="*/ 92 h 181"/>
                <a:gd name="T78" fmla="*/ 6 w 179"/>
                <a:gd name="T79" fmla="*/ 102 h 181"/>
                <a:gd name="T80" fmla="*/ 6 w 179"/>
                <a:gd name="T81" fmla="*/ 102 h 181"/>
                <a:gd name="T82" fmla="*/ 6 w 179"/>
                <a:gd name="T83" fmla="*/ 181 h 181"/>
                <a:gd name="T84" fmla="*/ 6 w 179"/>
                <a:gd name="T85" fmla="*/ 181 h 181"/>
                <a:gd name="T86" fmla="*/ 0 w 179"/>
                <a:gd name="T8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81">
                  <a:moveTo>
                    <a:pt x="0" y="181"/>
                  </a:moveTo>
                  <a:cubicBezTo>
                    <a:pt x="0" y="181"/>
                    <a:pt x="0" y="118"/>
                    <a:pt x="0" y="102"/>
                  </a:cubicBezTo>
                  <a:cubicBezTo>
                    <a:pt x="0" y="102"/>
                    <a:pt x="0" y="102"/>
                    <a:pt x="0" y="102"/>
                  </a:cubicBezTo>
                  <a:cubicBezTo>
                    <a:pt x="0" y="94"/>
                    <a:pt x="3" y="89"/>
                    <a:pt x="7" y="87"/>
                  </a:cubicBezTo>
                  <a:cubicBezTo>
                    <a:pt x="7" y="87"/>
                    <a:pt x="7" y="87"/>
                    <a:pt x="7" y="87"/>
                  </a:cubicBezTo>
                  <a:cubicBezTo>
                    <a:pt x="11" y="84"/>
                    <a:pt x="15" y="84"/>
                    <a:pt x="17" y="84"/>
                  </a:cubicBezTo>
                  <a:cubicBezTo>
                    <a:pt x="17" y="84"/>
                    <a:pt x="17" y="84"/>
                    <a:pt x="17" y="84"/>
                  </a:cubicBezTo>
                  <a:cubicBezTo>
                    <a:pt x="17" y="84"/>
                    <a:pt x="17" y="84"/>
                    <a:pt x="17" y="84"/>
                  </a:cubicBezTo>
                  <a:cubicBezTo>
                    <a:pt x="17" y="84"/>
                    <a:pt x="17" y="84"/>
                    <a:pt x="17" y="84"/>
                  </a:cubicBezTo>
                  <a:cubicBezTo>
                    <a:pt x="20" y="84"/>
                    <a:pt x="56" y="84"/>
                    <a:pt x="86" y="84"/>
                  </a:cubicBezTo>
                  <a:cubicBezTo>
                    <a:pt x="86" y="84"/>
                    <a:pt x="86" y="84"/>
                    <a:pt x="86" y="84"/>
                  </a:cubicBezTo>
                  <a:cubicBezTo>
                    <a:pt x="118" y="84"/>
                    <a:pt x="152" y="84"/>
                    <a:pt x="159" y="84"/>
                  </a:cubicBezTo>
                  <a:cubicBezTo>
                    <a:pt x="159" y="84"/>
                    <a:pt x="159" y="84"/>
                    <a:pt x="159" y="84"/>
                  </a:cubicBezTo>
                  <a:cubicBezTo>
                    <a:pt x="166" y="84"/>
                    <a:pt x="169" y="82"/>
                    <a:pt x="171" y="79"/>
                  </a:cubicBezTo>
                  <a:cubicBezTo>
                    <a:pt x="171" y="79"/>
                    <a:pt x="171" y="79"/>
                    <a:pt x="171" y="79"/>
                  </a:cubicBezTo>
                  <a:cubicBezTo>
                    <a:pt x="172" y="77"/>
                    <a:pt x="173" y="74"/>
                    <a:pt x="173" y="72"/>
                  </a:cubicBezTo>
                  <a:cubicBezTo>
                    <a:pt x="173" y="72"/>
                    <a:pt x="173" y="72"/>
                    <a:pt x="173" y="72"/>
                  </a:cubicBezTo>
                  <a:cubicBezTo>
                    <a:pt x="173" y="72"/>
                    <a:pt x="173" y="72"/>
                    <a:pt x="173" y="72"/>
                  </a:cubicBezTo>
                  <a:cubicBezTo>
                    <a:pt x="173" y="72"/>
                    <a:pt x="173" y="72"/>
                    <a:pt x="173" y="72"/>
                  </a:cubicBezTo>
                  <a:cubicBezTo>
                    <a:pt x="173" y="0"/>
                    <a:pt x="173" y="0"/>
                    <a:pt x="173" y="0"/>
                  </a:cubicBezTo>
                  <a:cubicBezTo>
                    <a:pt x="179" y="0"/>
                    <a:pt x="179" y="0"/>
                    <a:pt x="179" y="0"/>
                  </a:cubicBezTo>
                  <a:cubicBezTo>
                    <a:pt x="179" y="72"/>
                    <a:pt x="179" y="72"/>
                    <a:pt x="179" y="72"/>
                  </a:cubicBezTo>
                  <a:cubicBezTo>
                    <a:pt x="179" y="72"/>
                    <a:pt x="179" y="72"/>
                    <a:pt x="179" y="72"/>
                  </a:cubicBezTo>
                  <a:cubicBezTo>
                    <a:pt x="179" y="73"/>
                    <a:pt x="179" y="77"/>
                    <a:pt x="176" y="81"/>
                  </a:cubicBezTo>
                  <a:cubicBezTo>
                    <a:pt x="176" y="81"/>
                    <a:pt x="176" y="81"/>
                    <a:pt x="176" y="81"/>
                  </a:cubicBezTo>
                  <a:cubicBezTo>
                    <a:pt x="174" y="85"/>
                    <a:pt x="168" y="90"/>
                    <a:pt x="159" y="90"/>
                  </a:cubicBezTo>
                  <a:cubicBezTo>
                    <a:pt x="159" y="90"/>
                    <a:pt x="159" y="90"/>
                    <a:pt x="159" y="90"/>
                  </a:cubicBezTo>
                  <a:cubicBezTo>
                    <a:pt x="152" y="90"/>
                    <a:pt x="118" y="90"/>
                    <a:pt x="86" y="90"/>
                  </a:cubicBezTo>
                  <a:cubicBezTo>
                    <a:pt x="86" y="90"/>
                    <a:pt x="86" y="90"/>
                    <a:pt x="86" y="90"/>
                  </a:cubicBezTo>
                  <a:cubicBezTo>
                    <a:pt x="55" y="90"/>
                    <a:pt x="17" y="90"/>
                    <a:pt x="17" y="90"/>
                  </a:cubicBezTo>
                  <a:cubicBezTo>
                    <a:pt x="17" y="90"/>
                    <a:pt x="17" y="90"/>
                    <a:pt x="17" y="90"/>
                  </a:cubicBezTo>
                  <a:cubicBezTo>
                    <a:pt x="17" y="90"/>
                    <a:pt x="17" y="90"/>
                    <a:pt x="17" y="90"/>
                  </a:cubicBezTo>
                  <a:cubicBezTo>
                    <a:pt x="17" y="90"/>
                    <a:pt x="17" y="90"/>
                    <a:pt x="17" y="90"/>
                  </a:cubicBezTo>
                  <a:cubicBezTo>
                    <a:pt x="17" y="90"/>
                    <a:pt x="17" y="90"/>
                    <a:pt x="17" y="90"/>
                  </a:cubicBezTo>
                  <a:cubicBezTo>
                    <a:pt x="17" y="90"/>
                    <a:pt x="17" y="90"/>
                    <a:pt x="17" y="90"/>
                  </a:cubicBezTo>
                  <a:cubicBezTo>
                    <a:pt x="17" y="90"/>
                    <a:pt x="17" y="90"/>
                    <a:pt x="17" y="90"/>
                  </a:cubicBezTo>
                  <a:cubicBezTo>
                    <a:pt x="17" y="90"/>
                    <a:pt x="17" y="90"/>
                    <a:pt x="17" y="90"/>
                  </a:cubicBezTo>
                  <a:cubicBezTo>
                    <a:pt x="15" y="90"/>
                    <a:pt x="12" y="90"/>
                    <a:pt x="10" y="92"/>
                  </a:cubicBezTo>
                  <a:cubicBezTo>
                    <a:pt x="10" y="92"/>
                    <a:pt x="10" y="92"/>
                    <a:pt x="10" y="92"/>
                  </a:cubicBezTo>
                  <a:cubicBezTo>
                    <a:pt x="8" y="93"/>
                    <a:pt x="6" y="96"/>
                    <a:pt x="6" y="102"/>
                  </a:cubicBezTo>
                  <a:cubicBezTo>
                    <a:pt x="6" y="102"/>
                    <a:pt x="6" y="102"/>
                    <a:pt x="6" y="102"/>
                  </a:cubicBezTo>
                  <a:cubicBezTo>
                    <a:pt x="6" y="118"/>
                    <a:pt x="6" y="181"/>
                    <a:pt x="6" y="181"/>
                  </a:cubicBezTo>
                  <a:cubicBezTo>
                    <a:pt x="6" y="181"/>
                    <a:pt x="6" y="181"/>
                    <a:pt x="6" y="181"/>
                  </a:cubicBezTo>
                  <a:cubicBezTo>
                    <a:pt x="0" y="181"/>
                    <a:pt x="0" y="181"/>
                    <a:pt x="0" y="181"/>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3" name="Freeform 95"/>
            <p:cNvSpPr>
              <a:spLocks/>
            </p:cNvSpPr>
            <p:nvPr/>
          </p:nvSpPr>
          <p:spPr bwMode="auto">
            <a:xfrm>
              <a:off x="1931960" y="2782224"/>
              <a:ext cx="68283" cy="144404"/>
            </a:xfrm>
            <a:custGeom>
              <a:avLst/>
              <a:gdLst>
                <a:gd name="T0" fmla="*/ 2 w 15"/>
                <a:gd name="T1" fmla="*/ 28 h 32"/>
                <a:gd name="T2" fmla="*/ 2 w 15"/>
                <a:gd name="T3" fmla="*/ 30 h 32"/>
                <a:gd name="T4" fmla="*/ 4 w 15"/>
                <a:gd name="T5" fmla="*/ 32 h 32"/>
                <a:gd name="T6" fmla="*/ 11 w 15"/>
                <a:gd name="T7" fmla="*/ 32 h 32"/>
                <a:gd name="T8" fmla="*/ 13 w 15"/>
                <a:gd name="T9" fmla="*/ 30 h 32"/>
                <a:gd name="T10" fmla="*/ 13 w 15"/>
                <a:gd name="T11" fmla="*/ 28 h 32"/>
                <a:gd name="T12" fmla="*/ 15 w 15"/>
                <a:gd name="T13" fmla="*/ 25 h 32"/>
                <a:gd name="T14" fmla="*/ 15 w 15"/>
                <a:gd name="T15" fmla="*/ 4 h 32"/>
                <a:gd name="T16" fmla="*/ 12 w 15"/>
                <a:gd name="T17" fmla="*/ 0 h 32"/>
                <a:gd name="T18" fmla="*/ 3 w 15"/>
                <a:gd name="T19" fmla="*/ 0 h 32"/>
                <a:gd name="T20" fmla="*/ 0 w 15"/>
                <a:gd name="T21" fmla="*/ 4 h 32"/>
                <a:gd name="T22" fmla="*/ 0 w 15"/>
                <a:gd name="T23" fmla="*/ 25 h 32"/>
                <a:gd name="T24" fmla="*/ 2 w 15"/>
                <a:gd name="T25"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2">
                  <a:moveTo>
                    <a:pt x="2" y="28"/>
                  </a:moveTo>
                  <a:cubicBezTo>
                    <a:pt x="2" y="30"/>
                    <a:pt x="2" y="30"/>
                    <a:pt x="2" y="30"/>
                  </a:cubicBezTo>
                  <a:cubicBezTo>
                    <a:pt x="2" y="31"/>
                    <a:pt x="3" y="32"/>
                    <a:pt x="4" y="32"/>
                  </a:cubicBezTo>
                  <a:cubicBezTo>
                    <a:pt x="11" y="32"/>
                    <a:pt x="11" y="32"/>
                    <a:pt x="11" y="32"/>
                  </a:cubicBezTo>
                  <a:cubicBezTo>
                    <a:pt x="12" y="32"/>
                    <a:pt x="13" y="31"/>
                    <a:pt x="13" y="30"/>
                  </a:cubicBezTo>
                  <a:cubicBezTo>
                    <a:pt x="13" y="28"/>
                    <a:pt x="13" y="28"/>
                    <a:pt x="13" y="28"/>
                  </a:cubicBezTo>
                  <a:cubicBezTo>
                    <a:pt x="14" y="28"/>
                    <a:pt x="15" y="27"/>
                    <a:pt x="15" y="25"/>
                  </a:cubicBezTo>
                  <a:cubicBezTo>
                    <a:pt x="15" y="4"/>
                    <a:pt x="15" y="4"/>
                    <a:pt x="15" y="4"/>
                  </a:cubicBezTo>
                  <a:cubicBezTo>
                    <a:pt x="15" y="2"/>
                    <a:pt x="14" y="0"/>
                    <a:pt x="12" y="0"/>
                  </a:cubicBezTo>
                  <a:cubicBezTo>
                    <a:pt x="3" y="0"/>
                    <a:pt x="3" y="0"/>
                    <a:pt x="3" y="0"/>
                  </a:cubicBezTo>
                  <a:cubicBezTo>
                    <a:pt x="1" y="0"/>
                    <a:pt x="0" y="2"/>
                    <a:pt x="0" y="4"/>
                  </a:cubicBezTo>
                  <a:cubicBezTo>
                    <a:pt x="0" y="25"/>
                    <a:pt x="0" y="25"/>
                    <a:pt x="0" y="25"/>
                  </a:cubicBezTo>
                  <a:cubicBezTo>
                    <a:pt x="0" y="27"/>
                    <a:pt x="1" y="28"/>
                    <a:pt x="2" y="28"/>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4" name="Freeform 96"/>
            <p:cNvSpPr>
              <a:spLocks/>
            </p:cNvSpPr>
            <p:nvPr/>
          </p:nvSpPr>
          <p:spPr bwMode="auto">
            <a:xfrm>
              <a:off x="1147678" y="3562785"/>
              <a:ext cx="72185" cy="138549"/>
            </a:xfrm>
            <a:custGeom>
              <a:avLst/>
              <a:gdLst>
                <a:gd name="T0" fmla="*/ 14 w 16"/>
                <a:gd name="T1" fmla="*/ 3 h 31"/>
                <a:gd name="T2" fmla="*/ 14 w 16"/>
                <a:gd name="T3" fmla="*/ 2 h 31"/>
                <a:gd name="T4" fmla="*/ 11 w 16"/>
                <a:gd name="T5" fmla="*/ 0 h 31"/>
                <a:gd name="T6" fmla="*/ 5 w 16"/>
                <a:gd name="T7" fmla="*/ 0 h 31"/>
                <a:gd name="T8" fmla="*/ 2 w 16"/>
                <a:gd name="T9" fmla="*/ 2 h 31"/>
                <a:gd name="T10" fmla="*/ 2 w 16"/>
                <a:gd name="T11" fmla="*/ 3 h 31"/>
                <a:gd name="T12" fmla="*/ 0 w 16"/>
                <a:gd name="T13" fmla="*/ 6 h 31"/>
                <a:gd name="T14" fmla="*/ 0 w 16"/>
                <a:gd name="T15" fmla="*/ 28 h 31"/>
                <a:gd name="T16" fmla="*/ 4 w 16"/>
                <a:gd name="T17" fmla="*/ 31 h 31"/>
                <a:gd name="T18" fmla="*/ 12 w 16"/>
                <a:gd name="T19" fmla="*/ 31 h 31"/>
                <a:gd name="T20" fmla="*/ 16 w 16"/>
                <a:gd name="T21" fmla="*/ 28 h 31"/>
                <a:gd name="T22" fmla="*/ 16 w 16"/>
                <a:gd name="T23" fmla="*/ 6 h 31"/>
                <a:gd name="T24" fmla="*/ 14 w 16"/>
                <a:gd name="T2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31">
                  <a:moveTo>
                    <a:pt x="14" y="3"/>
                  </a:moveTo>
                  <a:cubicBezTo>
                    <a:pt x="14" y="2"/>
                    <a:pt x="14" y="2"/>
                    <a:pt x="14" y="2"/>
                  </a:cubicBezTo>
                  <a:cubicBezTo>
                    <a:pt x="14" y="1"/>
                    <a:pt x="13" y="0"/>
                    <a:pt x="11" y="0"/>
                  </a:cubicBezTo>
                  <a:cubicBezTo>
                    <a:pt x="5" y="0"/>
                    <a:pt x="5" y="0"/>
                    <a:pt x="5" y="0"/>
                  </a:cubicBezTo>
                  <a:cubicBezTo>
                    <a:pt x="3" y="0"/>
                    <a:pt x="2" y="1"/>
                    <a:pt x="2" y="2"/>
                  </a:cubicBezTo>
                  <a:cubicBezTo>
                    <a:pt x="2" y="3"/>
                    <a:pt x="2" y="3"/>
                    <a:pt x="2" y="3"/>
                  </a:cubicBezTo>
                  <a:cubicBezTo>
                    <a:pt x="1" y="4"/>
                    <a:pt x="0" y="5"/>
                    <a:pt x="0" y="6"/>
                  </a:cubicBezTo>
                  <a:cubicBezTo>
                    <a:pt x="0" y="28"/>
                    <a:pt x="0" y="28"/>
                    <a:pt x="0" y="28"/>
                  </a:cubicBezTo>
                  <a:cubicBezTo>
                    <a:pt x="0" y="30"/>
                    <a:pt x="2" y="31"/>
                    <a:pt x="4" y="31"/>
                  </a:cubicBezTo>
                  <a:cubicBezTo>
                    <a:pt x="12" y="31"/>
                    <a:pt x="12" y="31"/>
                    <a:pt x="12" y="31"/>
                  </a:cubicBezTo>
                  <a:cubicBezTo>
                    <a:pt x="14" y="31"/>
                    <a:pt x="16" y="30"/>
                    <a:pt x="16" y="28"/>
                  </a:cubicBezTo>
                  <a:cubicBezTo>
                    <a:pt x="16" y="6"/>
                    <a:pt x="16" y="6"/>
                    <a:pt x="16" y="6"/>
                  </a:cubicBezTo>
                  <a:cubicBezTo>
                    <a:pt x="16" y="5"/>
                    <a:pt x="15" y="4"/>
                    <a:pt x="14" y="3"/>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5" name="Freeform 97"/>
            <p:cNvSpPr>
              <a:spLocks noEditPoints="1"/>
            </p:cNvSpPr>
            <p:nvPr/>
          </p:nvSpPr>
          <p:spPr bwMode="auto">
            <a:xfrm>
              <a:off x="1288147" y="1500152"/>
              <a:ext cx="591138" cy="608838"/>
            </a:xfrm>
            <a:custGeom>
              <a:avLst/>
              <a:gdLst>
                <a:gd name="T0" fmla="*/ 105 w 131"/>
                <a:gd name="T1" fmla="*/ 0 h 135"/>
                <a:gd name="T2" fmla="*/ 100 w 131"/>
                <a:gd name="T3" fmla="*/ 2 h 135"/>
                <a:gd name="T4" fmla="*/ 98 w 131"/>
                <a:gd name="T5" fmla="*/ 6 h 135"/>
                <a:gd name="T6" fmla="*/ 48 w 131"/>
                <a:gd name="T7" fmla="*/ 15 h 135"/>
                <a:gd name="T8" fmla="*/ 45 w 131"/>
                <a:gd name="T9" fmla="*/ 31 h 135"/>
                <a:gd name="T10" fmla="*/ 41 w 131"/>
                <a:gd name="T11" fmla="*/ 33 h 135"/>
                <a:gd name="T12" fmla="*/ 39 w 131"/>
                <a:gd name="T13" fmla="*/ 38 h 135"/>
                <a:gd name="T14" fmla="*/ 6 w 131"/>
                <a:gd name="T15" fmla="*/ 55 h 135"/>
                <a:gd name="T16" fmla="*/ 0 w 131"/>
                <a:gd name="T17" fmla="*/ 116 h 135"/>
                <a:gd name="T18" fmla="*/ 90 w 131"/>
                <a:gd name="T19" fmla="*/ 123 h 135"/>
                <a:gd name="T20" fmla="*/ 96 w 131"/>
                <a:gd name="T21" fmla="*/ 61 h 135"/>
                <a:gd name="T22" fmla="*/ 55 w 131"/>
                <a:gd name="T23" fmla="*/ 55 h 135"/>
                <a:gd name="T24" fmla="*/ 53 w 131"/>
                <a:gd name="T25" fmla="*/ 35 h 135"/>
                <a:gd name="T26" fmla="*/ 51 w 131"/>
                <a:gd name="T27" fmla="*/ 31 h 135"/>
                <a:gd name="T28" fmla="*/ 50 w 131"/>
                <a:gd name="T29" fmla="*/ 25 h 135"/>
                <a:gd name="T30" fmla="*/ 54 w 131"/>
                <a:gd name="T31" fmla="*/ 15 h 135"/>
                <a:gd name="T32" fmla="*/ 98 w 131"/>
                <a:gd name="T33" fmla="*/ 11 h 135"/>
                <a:gd name="T34" fmla="*/ 100 w 131"/>
                <a:gd name="T35" fmla="*/ 14 h 135"/>
                <a:gd name="T36" fmla="*/ 105 w 131"/>
                <a:gd name="T37" fmla="*/ 16 h 135"/>
                <a:gd name="T38" fmla="*/ 131 w 131"/>
                <a:gd name="T39" fmla="*/ 13 h 135"/>
                <a:gd name="T40" fmla="*/ 128 w 131"/>
                <a:gd name="T41" fmla="*/ 0 h 135"/>
                <a:gd name="T42" fmla="*/ 85 w 131"/>
                <a:gd name="T43" fmla="*/ 61 h 135"/>
                <a:gd name="T44" fmla="*/ 90 w 131"/>
                <a:gd name="T45" fmla="*/ 112 h 135"/>
                <a:gd name="T46" fmla="*/ 11 w 131"/>
                <a:gd name="T47" fmla="*/ 117 h 135"/>
                <a:gd name="T48" fmla="*/ 6 w 131"/>
                <a:gd name="T49" fmla="*/ 66 h 135"/>
                <a:gd name="T50" fmla="*/ 39 w 131"/>
                <a:gd name="T51" fmla="*/ 61 h 135"/>
                <a:gd name="T52" fmla="*/ 61 w 131"/>
                <a:gd name="T53" fmla="*/ 124 h 135"/>
                <a:gd name="T54" fmla="*/ 33 w 131"/>
                <a:gd name="T55" fmla="*/ 126 h 135"/>
                <a:gd name="T56" fmla="*/ 35 w 131"/>
                <a:gd name="T57" fmla="*/ 135 h 135"/>
                <a:gd name="T58" fmla="*/ 63 w 131"/>
                <a:gd name="T59" fmla="*/ 133 h 135"/>
                <a:gd name="T60" fmla="*/ 61 w 131"/>
                <a:gd name="T61" fmla="*/ 124 h 135"/>
                <a:gd name="T62" fmla="*/ 36 w 131"/>
                <a:gd name="T63" fmla="*/ 94 h 135"/>
                <a:gd name="T64" fmla="*/ 60 w 131"/>
                <a:gd name="T65" fmla="*/ 95 h 135"/>
                <a:gd name="T66" fmla="*/ 62 w 131"/>
                <a:gd name="T67" fmla="*/ 95 h 135"/>
                <a:gd name="T68" fmla="*/ 47 w 131"/>
                <a:gd name="T69" fmla="*/ 86 h 135"/>
                <a:gd name="T70" fmla="*/ 33 w 131"/>
                <a:gd name="T71" fmla="*/ 94 h 135"/>
                <a:gd name="T72" fmla="*/ 38 w 131"/>
                <a:gd name="T73" fmla="*/ 96 h 135"/>
                <a:gd name="T74" fmla="*/ 40 w 131"/>
                <a:gd name="T75" fmla="*/ 99 h 135"/>
                <a:gd name="T76" fmla="*/ 55 w 131"/>
                <a:gd name="T77" fmla="*/ 99 h 135"/>
                <a:gd name="T78" fmla="*/ 57 w 131"/>
                <a:gd name="T79" fmla="*/ 99 h 135"/>
                <a:gd name="T80" fmla="*/ 47 w 131"/>
                <a:gd name="T81" fmla="*/ 92 h 135"/>
                <a:gd name="T82" fmla="*/ 44 w 131"/>
                <a:gd name="T83" fmla="*/ 106 h 135"/>
                <a:gd name="T84" fmla="*/ 50 w 131"/>
                <a:gd name="T85" fmla="*/ 10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 h="135">
                  <a:moveTo>
                    <a:pt x="128" y="0"/>
                  </a:moveTo>
                  <a:cubicBezTo>
                    <a:pt x="105" y="0"/>
                    <a:pt x="105" y="0"/>
                    <a:pt x="105" y="0"/>
                  </a:cubicBezTo>
                  <a:cubicBezTo>
                    <a:pt x="103" y="0"/>
                    <a:pt x="102" y="1"/>
                    <a:pt x="102" y="2"/>
                  </a:cubicBezTo>
                  <a:cubicBezTo>
                    <a:pt x="100" y="2"/>
                    <a:pt x="100" y="2"/>
                    <a:pt x="100" y="2"/>
                  </a:cubicBezTo>
                  <a:cubicBezTo>
                    <a:pt x="99" y="2"/>
                    <a:pt x="98" y="3"/>
                    <a:pt x="98" y="4"/>
                  </a:cubicBezTo>
                  <a:cubicBezTo>
                    <a:pt x="98" y="6"/>
                    <a:pt x="98" y="6"/>
                    <a:pt x="98" y="6"/>
                  </a:cubicBezTo>
                  <a:cubicBezTo>
                    <a:pt x="90" y="6"/>
                    <a:pt x="75" y="6"/>
                    <a:pt x="64" y="6"/>
                  </a:cubicBezTo>
                  <a:cubicBezTo>
                    <a:pt x="55" y="6"/>
                    <a:pt x="50" y="11"/>
                    <a:pt x="48" y="15"/>
                  </a:cubicBezTo>
                  <a:cubicBezTo>
                    <a:pt x="45" y="20"/>
                    <a:pt x="45" y="24"/>
                    <a:pt x="45" y="25"/>
                  </a:cubicBezTo>
                  <a:cubicBezTo>
                    <a:pt x="45" y="31"/>
                    <a:pt x="45" y="31"/>
                    <a:pt x="45" y="31"/>
                  </a:cubicBezTo>
                  <a:cubicBezTo>
                    <a:pt x="44" y="31"/>
                    <a:pt x="44" y="31"/>
                    <a:pt x="44" y="31"/>
                  </a:cubicBezTo>
                  <a:cubicBezTo>
                    <a:pt x="42" y="31"/>
                    <a:pt x="41" y="32"/>
                    <a:pt x="41" y="33"/>
                  </a:cubicBezTo>
                  <a:cubicBezTo>
                    <a:pt x="41" y="35"/>
                    <a:pt x="41" y="35"/>
                    <a:pt x="41" y="35"/>
                  </a:cubicBezTo>
                  <a:cubicBezTo>
                    <a:pt x="40" y="35"/>
                    <a:pt x="39" y="36"/>
                    <a:pt x="39" y="38"/>
                  </a:cubicBezTo>
                  <a:cubicBezTo>
                    <a:pt x="39" y="55"/>
                    <a:pt x="39" y="55"/>
                    <a:pt x="39" y="55"/>
                  </a:cubicBezTo>
                  <a:cubicBezTo>
                    <a:pt x="6" y="55"/>
                    <a:pt x="6" y="55"/>
                    <a:pt x="6" y="55"/>
                  </a:cubicBezTo>
                  <a:cubicBezTo>
                    <a:pt x="3" y="55"/>
                    <a:pt x="0" y="58"/>
                    <a:pt x="0" y="61"/>
                  </a:cubicBezTo>
                  <a:cubicBezTo>
                    <a:pt x="0" y="116"/>
                    <a:pt x="0" y="116"/>
                    <a:pt x="0" y="116"/>
                  </a:cubicBezTo>
                  <a:cubicBezTo>
                    <a:pt x="0" y="120"/>
                    <a:pt x="3" y="123"/>
                    <a:pt x="6" y="123"/>
                  </a:cubicBezTo>
                  <a:cubicBezTo>
                    <a:pt x="90" y="123"/>
                    <a:pt x="90" y="123"/>
                    <a:pt x="90" y="123"/>
                  </a:cubicBezTo>
                  <a:cubicBezTo>
                    <a:pt x="93" y="123"/>
                    <a:pt x="96" y="120"/>
                    <a:pt x="96" y="116"/>
                  </a:cubicBezTo>
                  <a:cubicBezTo>
                    <a:pt x="96" y="61"/>
                    <a:pt x="96" y="61"/>
                    <a:pt x="96" y="61"/>
                  </a:cubicBezTo>
                  <a:cubicBezTo>
                    <a:pt x="96" y="58"/>
                    <a:pt x="93" y="55"/>
                    <a:pt x="90" y="55"/>
                  </a:cubicBezTo>
                  <a:cubicBezTo>
                    <a:pt x="55" y="55"/>
                    <a:pt x="55" y="55"/>
                    <a:pt x="55" y="55"/>
                  </a:cubicBezTo>
                  <a:cubicBezTo>
                    <a:pt x="55" y="38"/>
                    <a:pt x="55" y="38"/>
                    <a:pt x="55" y="38"/>
                  </a:cubicBezTo>
                  <a:cubicBezTo>
                    <a:pt x="55" y="36"/>
                    <a:pt x="54" y="35"/>
                    <a:pt x="53" y="35"/>
                  </a:cubicBezTo>
                  <a:cubicBezTo>
                    <a:pt x="53" y="33"/>
                    <a:pt x="53" y="33"/>
                    <a:pt x="53" y="33"/>
                  </a:cubicBezTo>
                  <a:cubicBezTo>
                    <a:pt x="53" y="32"/>
                    <a:pt x="52" y="31"/>
                    <a:pt x="51" y="31"/>
                  </a:cubicBezTo>
                  <a:cubicBezTo>
                    <a:pt x="50" y="31"/>
                    <a:pt x="50" y="31"/>
                    <a:pt x="50" y="31"/>
                  </a:cubicBezTo>
                  <a:cubicBezTo>
                    <a:pt x="50" y="25"/>
                    <a:pt x="50" y="25"/>
                    <a:pt x="50" y="25"/>
                  </a:cubicBezTo>
                  <a:cubicBezTo>
                    <a:pt x="50" y="25"/>
                    <a:pt x="50" y="24"/>
                    <a:pt x="50" y="22"/>
                  </a:cubicBezTo>
                  <a:cubicBezTo>
                    <a:pt x="51" y="20"/>
                    <a:pt x="52" y="17"/>
                    <a:pt x="54" y="15"/>
                  </a:cubicBezTo>
                  <a:cubicBezTo>
                    <a:pt x="56" y="13"/>
                    <a:pt x="59" y="11"/>
                    <a:pt x="64" y="11"/>
                  </a:cubicBezTo>
                  <a:cubicBezTo>
                    <a:pt x="75" y="11"/>
                    <a:pt x="90" y="11"/>
                    <a:pt x="98" y="11"/>
                  </a:cubicBezTo>
                  <a:cubicBezTo>
                    <a:pt x="98" y="11"/>
                    <a:pt x="98" y="11"/>
                    <a:pt x="98" y="11"/>
                  </a:cubicBezTo>
                  <a:cubicBezTo>
                    <a:pt x="98" y="13"/>
                    <a:pt x="99" y="14"/>
                    <a:pt x="100" y="14"/>
                  </a:cubicBezTo>
                  <a:cubicBezTo>
                    <a:pt x="102" y="14"/>
                    <a:pt x="102" y="14"/>
                    <a:pt x="102" y="14"/>
                  </a:cubicBezTo>
                  <a:cubicBezTo>
                    <a:pt x="102" y="15"/>
                    <a:pt x="103" y="16"/>
                    <a:pt x="105" y="16"/>
                  </a:cubicBezTo>
                  <a:cubicBezTo>
                    <a:pt x="128" y="16"/>
                    <a:pt x="128" y="16"/>
                    <a:pt x="128" y="16"/>
                  </a:cubicBezTo>
                  <a:cubicBezTo>
                    <a:pt x="130" y="16"/>
                    <a:pt x="131" y="14"/>
                    <a:pt x="131" y="13"/>
                  </a:cubicBezTo>
                  <a:cubicBezTo>
                    <a:pt x="131" y="3"/>
                    <a:pt x="131" y="3"/>
                    <a:pt x="131" y="3"/>
                  </a:cubicBezTo>
                  <a:cubicBezTo>
                    <a:pt x="131" y="1"/>
                    <a:pt x="130" y="0"/>
                    <a:pt x="128" y="0"/>
                  </a:cubicBezTo>
                  <a:close/>
                  <a:moveTo>
                    <a:pt x="55" y="61"/>
                  </a:moveTo>
                  <a:cubicBezTo>
                    <a:pt x="85" y="61"/>
                    <a:pt x="85" y="61"/>
                    <a:pt x="85" y="61"/>
                  </a:cubicBezTo>
                  <a:cubicBezTo>
                    <a:pt x="88" y="61"/>
                    <a:pt x="90" y="63"/>
                    <a:pt x="90" y="66"/>
                  </a:cubicBezTo>
                  <a:cubicBezTo>
                    <a:pt x="90" y="112"/>
                    <a:pt x="90" y="112"/>
                    <a:pt x="90" y="112"/>
                  </a:cubicBezTo>
                  <a:cubicBezTo>
                    <a:pt x="90" y="115"/>
                    <a:pt x="88" y="117"/>
                    <a:pt x="85" y="117"/>
                  </a:cubicBezTo>
                  <a:cubicBezTo>
                    <a:pt x="11" y="117"/>
                    <a:pt x="11" y="117"/>
                    <a:pt x="11" y="117"/>
                  </a:cubicBezTo>
                  <a:cubicBezTo>
                    <a:pt x="8" y="117"/>
                    <a:pt x="6" y="115"/>
                    <a:pt x="6" y="112"/>
                  </a:cubicBezTo>
                  <a:cubicBezTo>
                    <a:pt x="6" y="66"/>
                    <a:pt x="6" y="66"/>
                    <a:pt x="6" y="66"/>
                  </a:cubicBezTo>
                  <a:cubicBezTo>
                    <a:pt x="6" y="63"/>
                    <a:pt x="8" y="61"/>
                    <a:pt x="11" y="61"/>
                  </a:cubicBezTo>
                  <a:cubicBezTo>
                    <a:pt x="39" y="61"/>
                    <a:pt x="39" y="61"/>
                    <a:pt x="39" y="61"/>
                  </a:cubicBezTo>
                  <a:lnTo>
                    <a:pt x="55" y="61"/>
                  </a:lnTo>
                  <a:close/>
                  <a:moveTo>
                    <a:pt x="61" y="124"/>
                  </a:moveTo>
                  <a:cubicBezTo>
                    <a:pt x="35" y="124"/>
                    <a:pt x="35" y="124"/>
                    <a:pt x="35" y="124"/>
                  </a:cubicBezTo>
                  <a:cubicBezTo>
                    <a:pt x="34" y="124"/>
                    <a:pt x="33" y="125"/>
                    <a:pt x="33" y="126"/>
                  </a:cubicBezTo>
                  <a:cubicBezTo>
                    <a:pt x="33" y="133"/>
                    <a:pt x="33" y="133"/>
                    <a:pt x="33" y="133"/>
                  </a:cubicBezTo>
                  <a:cubicBezTo>
                    <a:pt x="33" y="134"/>
                    <a:pt x="34" y="135"/>
                    <a:pt x="35" y="135"/>
                  </a:cubicBezTo>
                  <a:cubicBezTo>
                    <a:pt x="61" y="135"/>
                    <a:pt x="61" y="135"/>
                    <a:pt x="61" y="135"/>
                  </a:cubicBezTo>
                  <a:cubicBezTo>
                    <a:pt x="62" y="135"/>
                    <a:pt x="63" y="134"/>
                    <a:pt x="63" y="133"/>
                  </a:cubicBezTo>
                  <a:cubicBezTo>
                    <a:pt x="63" y="126"/>
                    <a:pt x="63" y="126"/>
                    <a:pt x="63" y="126"/>
                  </a:cubicBezTo>
                  <a:cubicBezTo>
                    <a:pt x="63" y="125"/>
                    <a:pt x="62" y="124"/>
                    <a:pt x="61" y="124"/>
                  </a:cubicBezTo>
                  <a:close/>
                  <a:moveTo>
                    <a:pt x="33" y="94"/>
                  </a:moveTo>
                  <a:cubicBezTo>
                    <a:pt x="34" y="95"/>
                    <a:pt x="35" y="95"/>
                    <a:pt x="36" y="94"/>
                  </a:cubicBezTo>
                  <a:cubicBezTo>
                    <a:pt x="39" y="91"/>
                    <a:pt x="43" y="89"/>
                    <a:pt x="47" y="89"/>
                  </a:cubicBezTo>
                  <a:cubicBezTo>
                    <a:pt x="52" y="89"/>
                    <a:pt x="56" y="91"/>
                    <a:pt x="60" y="95"/>
                  </a:cubicBezTo>
                  <a:cubicBezTo>
                    <a:pt x="60" y="95"/>
                    <a:pt x="60" y="95"/>
                    <a:pt x="61" y="95"/>
                  </a:cubicBezTo>
                  <a:cubicBezTo>
                    <a:pt x="61" y="95"/>
                    <a:pt x="62" y="95"/>
                    <a:pt x="62" y="95"/>
                  </a:cubicBezTo>
                  <a:cubicBezTo>
                    <a:pt x="63" y="94"/>
                    <a:pt x="63" y="93"/>
                    <a:pt x="62" y="92"/>
                  </a:cubicBezTo>
                  <a:cubicBezTo>
                    <a:pt x="58" y="88"/>
                    <a:pt x="53" y="86"/>
                    <a:pt x="47" y="86"/>
                  </a:cubicBezTo>
                  <a:cubicBezTo>
                    <a:pt x="42" y="86"/>
                    <a:pt x="37" y="88"/>
                    <a:pt x="33" y="91"/>
                  </a:cubicBezTo>
                  <a:cubicBezTo>
                    <a:pt x="33" y="92"/>
                    <a:pt x="33" y="93"/>
                    <a:pt x="33" y="94"/>
                  </a:cubicBezTo>
                  <a:close/>
                  <a:moveTo>
                    <a:pt x="47" y="92"/>
                  </a:moveTo>
                  <a:cubicBezTo>
                    <a:pt x="44" y="92"/>
                    <a:pt x="41" y="94"/>
                    <a:pt x="38" y="96"/>
                  </a:cubicBezTo>
                  <a:cubicBezTo>
                    <a:pt x="37" y="97"/>
                    <a:pt x="37" y="98"/>
                    <a:pt x="38" y="99"/>
                  </a:cubicBezTo>
                  <a:cubicBezTo>
                    <a:pt x="39" y="99"/>
                    <a:pt x="40" y="99"/>
                    <a:pt x="40" y="99"/>
                  </a:cubicBezTo>
                  <a:cubicBezTo>
                    <a:pt x="42" y="97"/>
                    <a:pt x="45" y="96"/>
                    <a:pt x="47" y="96"/>
                  </a:cubicBezTo>
                  <a:cubicBezTo>
                    <a:pt x="50" y="96"/>
                    <a:pt x="53" y="97"/>
                    <a:pt x="55" y="99"/>
                  </a:cubicBezTo>
                  <a:cubicBezTo>
                    <a:pt x="55" y="100"/>
                    <a:pt x="56" y="100"/>
                    <a:pt x="56" y="100"/>
                  </a:cubicBezTo>
                  <a:cubicBezTo>
                    <a:pt x="56" y="100"/>
                    <a:pt x="57" y="100"/>
                    <a:pt x="57" y="99"/>
                  </a:cubicBezTo>
                  <a:cubicBezTo>
                    <a:pt x="58" y="99"/>
                    <a:pt x="58" y="97"/>
                    <a:pt x="57" y="97"/>
                  </a:cubicBezTo>
                  <a:cubicBezTo>
                    <a:pt x="55" y="94"/>
                    <a:pt x="51" y="92"/>
                    <a:pt x="47" y="92"/>
                  </a:cubicBezTo>
                  <a:close/>
                  <a:moveTo>
                    <a:pt x="45" y="101"/>
                  </a:moveTo>
                  <a:cubicBezTo>
                    <a:pt x="43" y="102"/>
                    <a:pt x="43" y="105"/>
                    <a:pt x="44" y="106"/>
                  </a:cubicBezTo>
                  <a:cubicBezTo>
                    <a:pt x="46" y="108"/>
                    <a:pt x="49" y="108"/>
                    <a:pt x="50" y="107"/>
                  </a:cubicBezTo>
                  <a:cubicBezTo>
                    <a:pt x="52" y="105"/>
                    <a:pt x="52" y="102"/>
                    <a:pt x="50" y="101"/>
                  </a:cubicBezTo>
                  <a:cubicBezTo>
                    <a:pt x="49" y="99"/>
                    <a:pt x="46" y="99"/>
                    <a:pt x="45" y="1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6" name="Freeform 98"/>
            <p:cNvSpPr>
              <a:spLocks/>
            </p:cNvSpPr>
            <p:nvPr/>
          </p:nvSpPr>
          <p:spPr bwMode="auto">
            <a:xfrm>
              <a:off x="2234357" y="1084504"/>
              <a:ext cx="105351" cy="257585"/>
            </a:xfrm>
            <a:custGeom>
              <a:avLst/>
              <a:gdLst>
                <a:gd name="T0" fmla="*/ 8 w 23"/>
                <a:gd name="T1" fmla="*/ 57 h 57"/>
                <a:gd name="T2" fmla="*/ 1 w 23"/>
                <a:gd name="T3" fmla="*/ 53 h 57"/>
                <a:gd name="T4" fmla="*/ 0 w 23"/>
                <a:gd name="T5" fmla="*/ 48 h 57"/>
                <a:gd name="T6" fmla="*/ 0 w 23"/>
                <a:gd name="T7" fmla="*/ 47 h 57"/>
                <a:gd name="T8" fmla="*/ 0 w 23"/>
                <a:gd name="T9" fmla="*/ 13 h 57"/>
                <a:gd name="T10" fmla="*/ 0 w 23"/>
                <a:gd name="T11" fmla="*/ 13 h 57"/>
                <a:gd name="T12" fmla="*/ 2 w 23"/>
                <a:gd name="T13" fmla="*/ 6 h 57"/>
                <a:gd name="T14" fmla="*/ 12 w 23"/>
                <a:gd name="T15" fmla="*/ 0 h 57"/>
                <a:gd name="T16" fmla="*/ 21 w 23"/>
                <a:gd name="T17" fmla="*/ 6 h 57"/>
                <a:gd name="T18" fmla="*/ 23 w 23"/>
                <a:gd name="T19" fmla="*/ 13 h 57"/>
                <a:gd name="T20" fmla="*/ 23 w 23"/>
                <a:gd name="T21" fmla="*/ 14 h 57"/>
                <a:gd name="T22" fmla="*/ 23 w 23"/>
                <a:gd name="T23" fmla="*/ 31 h 57"/>
                <a:gd name="T24" fmla="*/ 23 w 23"/>
                <a:gd name="T25" fmla="*/ 47 h 57"/>
                <a:gd name="T26" fmla="*/ 19 w 23"/>
                <a:gd name="T27" fmla="*/ 14 h 57"/>
                <a:gd name="T28" fmla="*/ 19 w 23"/>
                <a:gd name="T29" fmla="*/ 13 h 57"/>
                <a:gd name="T30" fmla="*/ 17 w 23"/>
                <a:gd name="T31" fmla="*/ 7 h 57"/>
                <a:gd name="T32" fmla="*/ 12 w 23"/>
                <a:gd name="T33" fmla="*/ 4 h 57"/>
                <a:gd name="T34" fmla="*/ 5 w 23"/>
                <a:gd name="T35" fmla="*/ 8 h 57"/>
                <a:gd name="T36" fmla="*/ 4 w 23"/>
                <a:gd name="T37" fmla="*/ 13 h 57"/>
                <a:gd name="T38" fmla="*/ 4 w 23"/>
                <a:gd name="T39" fmla="*/ 13 h 57"/>
                <a:gd name="T40" fmla="*/ 4 w 23"/>
                <a:gd name="T41" fmla="*/ 13 h 57"/>
                <a:gd name="T42" fmla="*/ 4 w 23"/>
                <a:gd name="T43" fmla="*/ 48 h 57"/>
                <a:gd name="T44" fmla="*/ 4 w 23"/>
                <a:gd name="T45" fmla="*/ 48 h 57"/>
                <a:gd name="T46" fmla="*/ 5 w 23"/>
                <a:gd name="T47" fmla="*/ 51 h 57"/>
                <a:gd name="T48" fmla="*/ 8 w 23"/>
                <a:gd name="T49" fmla="*/ 53 h 57"/>
                <a:gd name="T50" fmla="*/ 9 w 23"/>
                <a:gd name="T51" fmla="*/ 53 h 57"/>
                <a:gd name="T52" fmla="*/ 12 w 23"/>
                <a:gd name="T53" fmla="*/ 51 h 57"/>
                <a:gd name="T54" fmla="*/ 13 w 23"/>
                <a:gd name="T55" fmla="*/ 48 h 57"/>
                <a:gd name="T56" fmla="*/ 13 w 23"/>
                <a:gd name="T57" fmla="*/ 47 h 57"/>
                <a:gd name="T58" fmla="*/ 13 w 23"/>
                <a:gd name="T59" fmla="*/ 18 h 57"/>
                <a:gd name="T60" fmla="*/ 13 w 23"/>
                <a:gd name="T61" fmla="*/ 18 h 57"/>
                <a:gd name="T62" fmla="*/ 13 w 23"/>
                <a:gd name="T63" fmla="*/ 16 h 57"/>
                <a:gd name="T64" fmla="*/ 11 w 23"/>
                <a:gd name="T65" fmla="*/ 16 h 57"/>
                <a:gd name="T66" fmla="*/ 10 w 23"/>
                <a:gd name="T67" fmla="*/ 17 h 57"/>
                <a:gd name="T68" fmla="*/ 9 w 23"/>
                <a:gd name="T69" fmla="*/ 18 h 57"/>
                <a:gd name="T70" fmla="*/ 9 w 23"/>
                <a:gd name="T71" fmla="*/ 45 h 57"/>
                <a:gd name="T72" fmla="*/ 5 w 23"/>
                <a:gd name="T73" fmla="*/ 18 h 57"/>
                <a:gd name="T74" fmla="*/ 6 w 23"/>
                <a:gd name="T75" fmla="*/ 15 h 57"/>
                <a:gd name="T76" fmla="*/ 11 w 23"/>
                <a:gd name="T77" fmla="*/ 12 h 57"/>
                <a:gd name="T78" fmla="*/ 16 w 23"/>
                <a:gd name="T79" fmla="*/ 14 h 57"/>
                <a:gd name="T80" fmla="*/ 17 w 23"/>
                <a:gd name="T81" fmla="*/ 17 h 57"/>
                <a:gd name="T82" fmla="*/ 17 w 23"/>
                <a:gd name="T83" fmla="*/ 18 h 57"/>
                <a:gd name="T84" fmla="*/ 17 w 23"/>
                <a:gd name="T85" fmla="*/ 48 h 57"/>
                <a:gd name="T86" fmla="*/ 16 w 23"/>
                <a:gd name="T87" fmla="*/ 53 h 57"/>
                <a:gd name="T88" fmla="*/ 9 w 23"/>
                <a:gd name="T89" fmla="*/ 57 h 57"/>
                <a:gd name="T90" fmla="*/ 9 w 23"/>
                <a:gd name="T9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 h="57">
                  <a:moveTo>
                    <a:pt x="9" y="57"/>
                  </a:moveTo>
                  <a:cubicBezTo>
                    <a:pt x="9" y="57"/>
                    <a:pt x="8" y="57"/>
                    <a:pt x="8" y="57"/>
                  </a:cubicBezTo>
                  <a:cubicBezTo>
                    <a:pt x="8" y="57"/>
                    <a:pt x="8" y="57"/>
                    <a:pt x="8" y="57"/>
                  </a:cubicBezTo>
                  <a:cubicBezTo>
                    <a:pt x="5" y="57"/>
                    <a:pt x="2" y="55"/>
                    <a:pt x="1" y="53"/>
                  </a:cubicBezTo>
                  <a:cubicBezTo>
                    <a:pt x="1" y="53"/>
                    <a:pt x="1" y="53"/>
                    <a:pt x="1" y="53"/>
                  </a:cubicBezTo>
                  <a:cubicBezTo>
                    <a:pt x="0" y="51"/>
                    <a:pt x="0" y="49"/>
                    <a:pt x="0" y="48"/>
                  </a:cubicBezTo>
                  <a:cubicBezTo>
                    <a:pt x="0" y="48"/>
                    <a:pt x="0" y="48"/>
                    <a:pt x="0" y="48"/>
                  </a:cubicBezTo>
                  <a:cubicBezTo>
                    <a:pt x="0" y="48"/>
                    <a:pt x="0" y="48"/>
                    <a:pt x="0" y="47"/>
                  </a:cubicBezTo>
                  <a:cubicBezTo>
                    <a:pt x="0" y="47"/>
                    <a:pt x="0" y="47"/>
                    <a:pt x="0" y="47"/>
                  </a:cubicBezTo>
                  <a:cubicBezTo>
                    <a:pt x="0" y="13"/>
                    <a:pt x="0" y="13"/>
                    <a:pt x="0" y="13"/>
                  </a:cubicBezTo>
                  <a:cubicBezTo>
                    <a:pt x="0" y="13"/>
                    <a:pt x="0" y="13"/>
                    <a:pt x="0" y="13"/>
                  </a:cubicBezTo>
                  <a:cubicBezTo>
                    <a:pt x="0" y="13"/>
                    <a:pt x="0" y="13"/>
                    <a:pt x="0" y="13"/>
                  </a:cubicBezTo>
                  <a:cubicBezTo>
                    <a:pt x="0" y="12"/>
                    <a:pt x="0" y="9"/>
                    <a:pt x="2" y="6"/>
                  </a:cubicBezTo>
                  <a:cubicBezTo>
                    <a:pt x="2" y="6"/>
                    <a:pt x="2" y="6"/>
                    <a:pt x="2" y="6"/>
                  </a:cubicBezTo>
                  <a:cubicBezTo>
                    <a:pt x="3" y="3"/>
                    <a:pt x="7" y="0"/>
                    <a:pt x="12" y="0"/>
                  </a:cubicBezTo>
                  <a:cubicBezTo>
                    <a:pt x="12" y="0"/>
                    <a:pt x="12" y="0"/>
                    <a:pt x="12" y="0"/>
                  </a:cubicBezTo>
                  <a:cubicBezTo>
                    <a:pt x="17" y="0"/>
                    <a:pt x="20" y="3"/>
                    <a:pt x="21" y="6"/>
                  </a:cubicBezTo>
                  <a:cubicBezTo>
                    <a:pt x="21" y="6"/>
                    <a:pt x="21" y="6"/>
                    <a:pt x="21" y="6"/>
                  </a:cubicBezTo>
                  <a:cubicBezTo>
                    <a:pt x="23" y="8"/>
                    <a:pt x="23" y="11"/>
                    <a:pt x="23" y="13"/>
                  </a:cubicBezTo>
                  <a:cubicBezTo>
                    <a:pt x="23" y="13"/>
                    <a:pt x="23" y="13"/>
                    <a:pt x="23" y="13"/>
                  </a:cubicBezTo>
                  <a:cubicBezTo>
                    <a:pt x="23" y="14"/>
                    <a:pt x="23" y="14"/>
                    <a:pt x="23" y="14"/>
                  </a:cubicBezTo>
                  <a:cubicBezTo>
                    <a:pt x="23" y="14"/>
                    <a:pt x="23" y="14"/>
                    <a:pt x="23" y="14"/>
                  </a:cubicBezTo>
                  <a:cubicBezTo>
                    <a:pt x="23" y="15"/>
                    <a:pt x="23" y="23"/>
                    <a:pt x="23" y="31"/>
                  </a:cubicBezTo>
                  <a:cubicBezTo>
                    <a:pt x="23" y="31"/>
                    <a:pt x="23" y="31"/>
                    <a:pt x="23" y="31"/>
                  </a:cubicBezTo>
                  <a:cubicBezTo>
                    <a:pt x="23" y="39"/>
                    <a:pt x="23" y="47"/>
                    <a:pt x="23" y="47"/>
                  </a:cubicBezTo>
                  <a:cubicBezTo>
                    <a:pt x="23" y="47"/>
                    <a:pt x="23" y="47"/>
                    <a:pt x="23" y="47"/>
                  </a:cubicBezTo>
                  <a:cubicBezTo>
                    <a:pt x="19" y="47"/>
                    <a:pt x="19" y="47"/>
                    <a:pt x="19" y="47"/>
                  </a:cubicBezTo>
                  <a:cubicBezTo>
                    <a:pt x="19" y="47"/>
                    <a:pt x="19" y="16"/>
                    <a:pt x="19" y="14"/>
                  </a:cubicBezTo>
                  <a:cubicBezTo>
                    <a:pt x="19" y="14"/>
                    <a:pt x="19" y="14"/>
                    <a:pt x="19" y="14"/>
                  </a:cubicBezTo>
                  <a:cubicBezTo>
                    <a:pt x="19" y="14"/>
                    <a:pt x="19" y="14"/>
                    <a:pt x="19" y="13"/>
                  </a:cubicBezTo>
                  <a:cubicBezTo>
                    <a:pt x="19" y="13"/>
                    <a:pt x="19" y="13"/>
                    <a:pt x="19" y="13"/>
                  </a:cubicBezTo>
                  <a:cubicBezTo>
                    <a:pt x="19" y="12"/>
                    <a:pt x="18" y="9"/>
                    <a:pt x="17" y="7"/>
                  </a:cubicBezTo>
                  <a:cubicBezTo>
                    <a:pt x="17" y="7"/>
                    <a:pt x="17" y="7"/>
                    <a:pt x="17" y="7"/>
                  </a:cubicBezTo>
                  <a:cubicBezTo>
                    <a:pt x="17" y="6"/>
                    <a:pt x="15" y="4"/>
                    <a:pt x="12" y="4"/>
                  </a:cubicBezTo>
                  <a:cubicBezTo>
                    <a:pt x="12" y="4"/>
                    <a:pt x="12" y="4"/>
                    <a:pt x="12" y="4"/>
                  </a:cubicBezTo>
                  <a:cubicBezTo>
                    <a:pt x="8" y="4"/>
                    <a:pt x="6" y="6"/>
                    <a:pt x="5" y="8"/>
                  </a:cubicBezTo>
                  <a:cubicBezTo>
                    <a:pt x="5" y="8"/>
                    <a:pt x="5" y="8"/>
                    <a:pt x="5" y="8"/>
                  </a:cubicBezTo>
                  <a:cubicBezTo>
                    <a:pt x="4" y="10"/>
                    <a:pt x="4" y="12"/>
                    <a:pt x="4" y="13"/>
                  </a:cubicBezTo>
                  <a:cubicBezTo>
                    <a:pt x="4" y="13"/>
                    <a:pt x="4" y="13"/>
                    <a:pt x="4" y="13"/>
                  </a:cubicBezTo>
                  <a:cubicBezTo>
                    <a:pt x="4" y="13"/>
                    <a:pt x="4" y="13"/>
                    <a:pt x="4" y="13"/>
                  </a:cubicBezTo>
                  <a:cubicBezTo>
                    <a:pt x="4" y="13"/>
                    <a:pt x="4" y="13"/>
                    <a:pt x="4" y="13"/>
                  </a:cubicBezTo>
                  <a:cubicBezTo>
                    <a:pt x="4" y="13"/>
                    <a:pt x="4" y="13"/>
                    <a:pt x="4" y="13"/>
                  </a:cubicBezTo>
                  <a:cubicBezTo>
                    <a:pt x="4" y="48"/>
                    <a:pt x="4" y="48"/>
                    <a:pt x="4" y="48"/>
                  </a:cubicBezTo>
                  <a:cubicBezTo>
                    <a:pt x="4" y="48"/>
                    <a:pt x="4" y="48"/>
                    <a:pt x="4" y="48"/>
                  </a:cubicBezTo>
                  <a:cubicBezTo>
                    <a:pt x="4" y="48"/>
                    <a:pt x="4" y="48"/>
                    <a:pt x="4" y="48"/>
                  </a:cubicBezTo>
                  <a:cubicBezTo>
                    <a:pt x="4" y="48"/>
                    <a:pt x="4" y="48"/>
                    <a:pt x="4" y="48"/>
                  </a:cubicBezTo>
                  <a:cubicBezTo>
                    <a:pt x="4" y="49"/>
                    <a:pt x="4" y="50"/>
                    <a:pt x="5" y="51"/>
                  </a:cubicBezTo>
                  <a:cubicBezTo>
                    <a:pt x="5" y="51"/>
                    <a:pt x="5" y="51"/>
                    <a:pt x="5" y="51"/>
                  </a:cubicBezTo>
                  <a:cubicBezTo>
                    <a:pt x="5" y="52"/>
                    <a:pt x="6" y="53"/>
                    <a:pt x="8" y="53"/>
                  </a:cubicBezTo>
                  <a:cubicBezTo>
                    <a:pt x="8" y="53"/>
                    <a:pt x="8" y="53"/>
                    <a:pt x="8" y="53"/>
                  </a:cubicBezTo>
                  <a:cubicBezTo>
                    <a:pt x="8" y="53"/>
                    <a:pt x="9" y="53"/>
                    <a:pt x="9" y="53"/>
                  </a:cubicBezTo>
                  <a:cubicBezTo>
                    <a:pt x="9" y="53"/>
                    <a:pt x="9" y="53"/>
                    <a:pt x="9" y="53"/>
                  </a:cubicBezTo>
                  <a:cubicBezTo>
                    <a:pt x="11" y="53"/>
                    <a:pt x="12" y="52"/>
                    <a:pt x="12" y="51"/>
                  </a:cubicBezTo>
                  <a:cubicBezTo>
                    <a:pt x="12" y="51"/>
                    <a:pt x="12" y="51"/>
                    <a:pt x="12" y="51"/>
                  </a:cubicBezTo>
                  <a:cubicBezTo>
                    <a:pt x="13" y="50"/>
                    <a:pt x="13" y="48"/>
                    <a:pt x="13" y="48"/>
                  </a:cubicBezTo>
                  <a:cubicBezTo>
                    <a:pt x="13" y="48"/>
                    <a:pt x="13" y="48"/>
                    <a:pt x="13" y="48"/>
                  </a:cubicBezTo>
                  <a:cubicBezTo>
                    <a:pt x="13" y="47"/>
                    <a:pt x="13" y="47"/>
                    <a:pt x="13" y="47"/>
                  </a:cubicBezTo>
                  <a:cubicBezTo>
                    <a:pt x="13" y="47"/>
                    <a:pt x="13" y="47"/>
                    <a:pt x="13" y="47"/>
                  </a:cubicBezTo>
                  <a:cubicBezTo>
                    <a:pt x="13" y="18"/>
                    <a:pt x="13" y="18"/>
                    <a:pt x="13" y="18"/>
                  </a:cubicBezTo>
                  <a:cubicBezTo>
                    <a:pt x="13" y="18"/>
                    <a:pt x="13" y="18"/>
                    <a:pt x="13" y="18"/>
                  </a:cubicBezTo>
                  <a:cubicBezTo>
                    <a:pt x="13" y="18"/>
                    <a:pt x="13" y="18"/>
                    <a:pt x="13" y="18"/>
                  </a:cubicBezTo>
                  <a:cubicBezTo>
                    <a:pt x="13" y="18"/>
                    <a:pt x="13" y="18"/>
                    <a:pt x="13" y="18"/>
                  </a:cubicBezTo>
                  <a:cubicBezTo>
                    <a:pt x="13" y="17"/>
                    <a:pt x="13" y="17"/>
                    <a:pt x="13" y="16"/>
                  </a:cubicBezTo>
                  <a:cubicBezTo>
                    <a:pt x="13" y="16"/>
                    <a:pt x="13" y="16"/>
                    <a:pt x="13" y="16"/>
                  </a:cubicBezTo>
                  <a:cubicBezTo>
                    <a:pt x="13" y="16"/>
                    <a:pt x="13" y="16"/>
                    <a:pt x="11" y="16"/>
                  </a:cubicBezTo>
                  <a:cubicBezTo>
                    <a:pt x="11" y="16"/>
                    <a:pt x="11" y="16"/>
                    <a:pt x="11" y="16"/>
                  </a:cubicBezTo>
                  <a:cubicBezTo>
                    <a:pt x="10" y="16"/>
                    <a:pt x="10" y="16"/>
                    <a:pt x="10" y="17"/>
                  </a:cubicBezTo>
                  <a:cubicBezTo>
                    <a:pt x="10" y="17"/>
                    <a:pt x="10" y="17"/>
                    <a:pt x="10" y="17"/>
                  </a:cubicBezTo>
                  <a:cubicBezTo>
                    <a:pt x="10" y="17"/>
                    <a:pt x="9" y="18"/>
                    <a:pt x="9" y="18"/>
                  </a:cubicBezTo>
                  <a:cubicBezTo>
                    <a:pt x="9" y="18"/>
                    <a:pt x="9" y="18"/>
                    <a:pt x="9" y="18"/>
                  </a:cubicBezTo>
                  <a:cubicBezTo>
                    <a:pt x="9" y="18"/>
                    <a:pt x="9" y="18"/>
                    <a:pt x="9" y="18"/>
                  </a:cubicBezTo>
                  <a:cubicBezTo>
                    <a:pt x="9" y="45"/>
                    <a:pt x="9" y="45"/>
                    <a:pt x="9" y="45"/>
                  </a:cubicBezTo>
                  <a:cubicBezTo>
                    <a:pt x="5" y="45"/>
                    <a:pt x="5" y="45"/>
                    <a:pt x="5" y="45"/>
                  </a:cubicBezTo>
                  <a:cubicBezTo>
                    <a:pt x="5" y="18"/>
                    <a:pt x="5" y="18"/>
                    <a:pt x="5" y="18"/>
                  </a:cubicBezTo>
                  <a:cubicBezTo>
                    <a:pt x="5" y="18"/>
                    <a:pt x="5" y="16"/>
                    <a:pt x="6" y="15"/>
                  </a:cubicBezTo>
                  <a:cubicBezTo>
                    <a:pt x="6" y="15"/>
                    <a:pt x="6" y="15"/>
                    <a:pt x="6" y="15"/>
                  </a:cubicBezTo>
                  <a:cubicBezTo>
                    <a:pt x="7" y="13"/>
                    <a:pt x="9" y="12"/>
                    <a:pt x="11" y="12"/>
                  </a:cubicBezTo>
                  <a:cubicBezTo>
                    <a:pt x="11" y="12"/>
                    <a:pt x="11" y="12"/>
                    <a:pt x="11" y="12"/>
                  </a:cubicBezTo>
                  <a:cubicBezTo>
                    <a:pt x="14" y="12"/>
                    <a:pt x="16" y="13"/>
                    <a:pt x="16" y="14"/>
                  </a:cubicBezTo>
                  <a:cubicBezTo>
                    <a:pt x="16" y="14"/>
                    <a:pt x="16" y="14"/>
                    <a:pt x="16" y="14"/>
                  </a:cubicBezTo>
                  <a:cubicBezTo>
                    <a:pt x="17" y="16"/>
                    <a:pt x="17" y="17"/>
                    <a:pt x="17" y="17"/>
                  </a:cubicBezTo>
                  <a:cubicBezTo>
                    <a:pt x="17" y="17"/>
                    <a:pt x="17" y="17"/>
                    <a:pt x="17" y="17"/>
                  </a:cubicBezTo>
                  <a:cubicBezTo>
                    <a:pt x="17" y="17"/>
                    <a:pt x="17" y="17"/>
                    <a:pt x="17" y="17"/>
                  </a:cubicBezTo>
                  <a:cubicBezTo>
                    <a:pt x="17" y="18"/>
                    <a:pt x="17" y="18"/>
                    <a:pt x="17" y="18"/>
                  </a:cubicBezTo>
                  <a:cubicBezTo>
                    <a:pt x="17" y="47"/>
                    <a:pt x="17" y="47"/>
                    <a:pt x="17" y="47"/>
                  </a:cubicBezTo>
                  <a:cubicBezTo>
                    <a:pt x="17" y="47"/>
                    <a:pt x="17" y="47"/>
                    <a:pt x="17" y="48"/>
                  </a:cubicBezTo>
                  <a:cubicBezTo>
                    <a:pt x="17" y="48"/>
                    <a:pt x="17" y="48"/>
                    <a:pt x="17" y="48"/>
                  </a:cubicBezTo>
                  <a:cubicBezTo>
                    <a:pt x="17" y="48"/>
                    <a:pt x="17" y="50"/>
                    <a:pt x="16" y="53"/>
                  </a:cubicBezTo>
                  <a:cubicBezTo>
                    <a:pt x="16" y="53"/>
                    <a:pt x="16" y="53"/>
                    <a:pt x="16" y="53"/>
                  </a:cubicBezTo>
                  <a:cubicBezTo>
                    <a:pt x="15" y="55"/>
                    <a:pt x="13" y="57"/>
                    <a:pt x="9" y="57"/>
                  </a:cubicBezTo>
                  <a:cubicBezTo>
                    <a:pt x="9" y="57"/>
                    <a:pt x="9" y="57"/>
                    <a:pt x="9" y="57"/>
                  </a:cubicBezTo>
                  <a:cubicBezTo>
                    <a:pt x="9" y="57"/>
                    <a:pt x="9" y="57"/>
                    <a:pt x="9"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7" name="Freeform 99"/>
            <p:cNvSpPr>
              <a:spLocks noEditPoints="1"/>
            </p:cNvSpPr>
            <p:nvPr/>
          </p:nvSpPr>
          <p:spPr bwMode="auto">
            <a:xfrm>
              <a:off x="2722095" y="910828"/>
              <a:ext cx="257526" cy="255634"/>
            </a:xfrm>
            <a:custGeom>
              <a:avLst/>
              <a:gdLst>
                <a:gd name="T0" fmla="*/ 56 w 57"/>
                <a:gd name="T1" fmla="*/ 25 h 57"/>
                <a:gd name="T2" fmla="*/ 51 w 57"/>
                <a:gd name="T3" fmla="*/ 25 h 57"/>
                <a:gd name="T4" fmla="*/ 47 w 57"/>
                <a:gd name="T5" fmla="*/ 16 h 57"/>
                <a:gd name="T6" fmla="*/ 51 w 57"/>
                <a:gd name="T7" fmla="*/ 12 h 57"/>
                <a:gd name="T8" fmla="*/ 51 w 57"/>
                <a:gd name="T9" fmla="*/ 10 h 57"/>
                <a:gd name="T10" fmla="*/ 48 w 57"/>
                <a:gd name="T11" fmla="*/ 7 h 57"/>
                <a:gd name="T12" fmla="*/ 46 w 57"/>
                <a:gd name="T13" fmla="*/ 7 h 57"/>
                <a:gd name="T14" fmla="*/ 42 w 57"/>
                <a:gd name="T15" fmla="*/ 11 h 57"/>
                <a:gd name="T16" fmla="*/ 32 w 57"/>
                <a:gd name="T17" fmla="*/ 7 h 57"/>
                <a:gd name="T18" fmla="*/ 32 w 57"/>
                <a:gd name="T19" fmla="*/ 1 h 57"/>
                <a:gd name="T20" fmla="*/ 31 w 57"/>
                <a:gd name="T21" fmla="*/ 0 h 57"/>
                <a:gd name="T22" fmla="*/ 27 w 57"/>
                <a:gd name="T23" fmla="*/ 0 h 57"/>
                <a:gd name="T24" fmla="*/ 25 w 57"/>
                <a:gd name="T25" fmla="*/ 1 h 57"/>
                <a:gd name="T26" fmla="*/ 25 w 57"/>
                <a:gd name="T27" fmla="*/ 7 h 57"/>
                <a:gd name="T28" fmla="*/ 16 w 57"/>
                <a:gd name="T29" fmla="*/ 11 h 57"/>
                <a:gd name="T30" fmla="*/ 12 w 57"/>
                <a:gd name="T31" fmla="*/ 7 h 57"/>
                <a:gd name="T32" fmla="*/ 10 w 57"/>
                <a:gd name="T33" fmla="*/ 7 h 57"/>
                <a:gd name="T34" fmla="*/ 7 w 57"/>
                <a:gd name="T35" fmla="*/ 10 h 57"/>
                <a:gd name="T36" fmla="*/ 7 w 57"/>
                <a:gd name="T37" fmla="*/ 12 h 57"/>
                <a:gd name="T38" fmla="*/ 11 w 57"/>
                <a:gd name="T39" fmla="*/ 16 h 57"/>
                <a:gd name="T40" fmla="*/ 7 w 57"/>
                <a:gd name="T41" fmla="*/ 25 h 57"/>
                <a:gd name="T42" fmla="*/ 2 w 57"/>
                <a:gd name="T43" fmla="*/ 25 h 57"/>
                <a:gd name="T44" fmla="*/ 0 w 57"/>
                <a:gd name="T45" fmla="*/ 26 h 57"/>
                <a:gd name="T46" fmla="*/ 0 w 57"/>
                <a:gd name="T47" fmla="*/ 30 h 57"/>
                <a:gd name="T48" fmla="*/ 2 w 57"/>
                <a:gd name="T49" fmla="*/ 32 h 57"/>
                <a:gd name="T50" fmla="*/ 7 w 57"/>
                <a:gd name="T51" fmla="*/ 32 h 57"/>
                <a:gd name="T52" fmla="*/ 11 w 57"/>
                <a:gd name="T53" fmla="*/ 41 h 57"/>
                <a:gd name="T54" fmla="*/ 7 w 57"/>
                <a:gd name="T55" fmla="*/ 45 h 57"/>
                <a:gd name="T56" fmla="*/ 7 w 57"/>
                <a:gd name="T57" fmla="*/ 47 h 57"/>
                <a:gd name="T58" fmla="*/ 10 w 57"/>
                <a:gd name="T59" fmla="*/ 50 h 57"/>
                <a:gd name="T60" fmla="*/ 12 w 57"/>
                <a:gd name="T61" fmla="*/ 50 h 57"/>
                <a:gd name="T62" fmla="*/ 16 w 57"/>
                <a:gd name="T63" fmla="*/ 46 h 57"/>
                <a:gd name="T64" fmla="*/ 25 w 57"/>
                <a:gd name="T65" fmla="*/ 50 h 57"/>
                <a:gd name="T66" fmla="*/ 25 w 57"/>
                <a:gd name="T67" fmla="*/ 56 h 57"/>
                <a:gd name="T68" fmla="*/ 27 w 57"/>
                <a:gd name="T69" fmla="*/ 57 h 57"/>
                <a:gd name="T70" fmla="*/ 31 w 57"/>
                <a:gd name="T71" fmla="*/ 57 h 57"/>
                <a:gd name="T72" fmla="*/ 32 w 57"/>
                <a:gd name="T73" fmla="*/ 56 h 57"/>
                <a:gd name="T74" fmla="*/ 32 w 57"/>
                <a:gd name="T75" fmla="*/ 50 h 57"/>
                <a:gd name="T76" fmla="*/ 42 w 57"/>
                <a:gd name="T77" fmla="*/ 46 h 57"/>
                <a:gd name="T78" fmla="*/ 46 w 57"/>
                <a:gd name="T79" fmla="*/ 50 h 57"/>
                <a:gd name="T80" fmla="*/ 48 w 57"/>
                <a:gd name="T81" fmla="*/ 50 h 57"/>
                <a:gd name="T82" fmla="*/ 51 w 57"/>
                <a:gd name="T83" fmla="*/ 47 h 57"/>
                <a:gd name="T84" fmla="*/ 51 w 57"/>
                <a:gd name="T85" fmla="*/ 45 h 57"/>
                <a:gd name="T86" fmla="*/ 47 w 57"/>
                <a:gd name="T87" fmla="*/ 41 h 57"/>
                <a:gd name="T88" fmla="*/ 51 w 57"/>
                <a:gd name="T89" fmla="*/ 32 h 57"/>
                <a:gd name="T90" fmla="*/ 56 w 57"/>
                <a:gd name="T91" fmla="*/ 32 h 57"/>
                <a:gd name="T92" fmla="*/ 57 w 57"/>
                <a:gd name="T93" fmla="*/ 30 h 57"/>
                <a:gd name="T94" fmla="*/ 57 w 57"/>
                <a:gd name="T95" fmla="*/ 26 h 57"/>
                <a:gd name="T96" fmla="*/ 56 w 57"/>
                <a:gd name="T97" fmla="*/ 25 h 57"/>
                <a:gd name="T98" fmla="*/ 29 w 57"/>
                <a:gd name="T99" fmla="*/ 42 h 57"/>
                <a:gd name="T100" fmla="*/ 15 w 57"/>
                <a:gd name="T101" fmla="*/ 28 h 57"/>
                <a:gd name="T102" fmla="*/ 29 w 57"/>
                <a:gd name="T103" fmla="*/ 14 h 57"/>
                <a:gd name="T104" fmla="*/ 43 w 57"/>
                <a:gd name="T105" fmla="*/ 28 h 57"/>
                <a:gd name="T106" fmla="*/ 29 w 57"/>
                <a:gd name="T107" fmla="*/ 4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57">
                  <a:moveTo>
                    <a:pt x="56" y="25"/>
                  </a:moveTo>
                  <a:cubicBezTo>
                    <a:pt x="51" y="25"/>
                    <a:pt x="51" y="25"/>
                    <a:pt x="51" y="25"/>
                  </a:cubicBezTo>
                  <a:cubicBezTo>
                    <a:pt x="50" y="21"/>
                    <a:pt x="49" y="18"/>
                    <a:pt x="47" y="16"/>
                  </a:cubicBezTo>
                  <a:cubicBezTo>
                    <a:pt x="51" y="12"/>
                    <a:pt x="51" y="12"/>
                    <a:pt x="51" y="12"/>
                  </a:cubicBezTo>
                  <a:cubicBezTo>
                    <a:pt x="51" y="11"/>
                    <a:pt x="51" y="10"/>
                    <a:pt x="51" y="10"/>
                  </a:cubicBezTo>
                  <a:cubicBezTo>
                    <a:pt x="48" y="7"/>
                    <a:pt x="48" y="7"/>
                    <a:pt x="48" y="7"/>
                  </a:cubicBezTo>
                  <a:cubicBezTo>
                    <a:pt x="47" y="6"/>
                    <a:pt x="46" y="6"/>
                    <a:pt x="46" y="7"/>
                  </a:cubicBezTo>
                  <a:cubicBezTo>
                    <a:pt x="42" y="11"/>
                    <a:pt x="42" y="11"/>
                    <a:pt x="42" y="11"/>
                  </a:cubicBezTo>
                  <a:cubicBezTo>
                    <a:pt x="39" y="9"/>
                    <a:pt x="36" y="7"/>
                    <a:pt x="32" y="7"/>
                  </a:cubicBezTo>
                  <a:cubicBezTo>
                    <a:pt x="32" y="1"/>
                    <a:pt x="32" y="1"/>
                    <a:pt x="32" y="1"/>
                  </a:cubicBezTo>
                  <a:cubicBezTo>
                    <a:pt x="32" y="0"/>
                    <a:pt x="32" y="0"/>
                    <a:pt x="31" y="0"/>
                  </a:cubicBezTo>
                  <a:cubicBezTo>
                    <a:pt x="27" y="0"/>
                    <a:pt x="27" y="0"/>
                    <a:pt x="27" y="0"/>
                  </a:cubicBezTo>
                  <a:cubicBezTo>
                    <a:pt x="26" y="0"/>
                    <a:pt x="25" y="0"/>
                    <a:pt x="25" y="1"/>
                  </a:cubicBezTo>
                  <a:cubicBezTo>
                    <a:pt x="25" y="7"/>
                    <a:pt x="25" y="7"/>
                    <a:pt x="25" y="7"/>
                  </a:cubicBezTo>
                  <a:cubicBezTo>
                    <a:pt x="22" y="7"/>
                    <a:pt x="19" y="9"/>
                    <a:pt x="16" y="11"/>
                  </a:cubicBezTo>
                  <a:cubicBezTo>
                    <a:pt x="12" y="7"/>
                    <a:pt x="12" y="7"/>
                    <a:pt x="12" y="7"/>
                  </a:cubicBezTo>
                  <a:cubicBezTo>
                    <a:pt x="12" y="6"/>
                    <a:pt x="11" y="6"/>
                    <a:pt x="10" y="7"/>
                  </a:cubicBezTo>
                  <a:cubicBezTo>
                    <a:pt x="7" y="10"/>
                    <a:pt x="7" y="10"/>
                    <a:pt x="7" y="10"/>
                  </a:cubicBezTo>
                  <a:cubicBezTo>
                    <a:pt x="7" y="10"/>
                    <a:pt x="7" y="11"/>
                    <a:pt x="7" y="12"/>
                  </a:cubicBezTo>
                  <a:cubicBezTo>
                    <a:pt x="11" y="16"/>
                    <a:pt x="11" y="16"/>
                    <a:pt x="11" y="16"/>
                  </a:cubicBezTo>
                  <a:cubicBezTo>
                    <a:pt x="9" y="18"/>
                    <a:pt x="8" y="21"/>
                    <a:pt x="7" y="25"/>
                  </a:cubicBezTo>
                  <a:cubicBezTo>
                    <a:pt x="2" y="25"/>
                    <a:pt x="2" y="25"/>
                    <a:pt x="2" y="25"/>
                  </a:cubicBezTo>
                  <a:cubicBezTo>
                    <a:pt x="1" y="25"/>
                    <a:pt x="0" y="26"/>
                    <a:pt x="0" y="26"/>
                  </a:cubicBezTo>
                  <a:cubicBezTo>
                    <a:pt x="0" y="30"/>
                    <a:pt x="0" y="30"/>
                    <a:pt x="0" y="30"/>
                  </a:cubicBezTo>
                  <a:cubicBezTo>
                    <a:pt x="0" y="31"/>
                    <a:pt x="1" y="32"/>
                    <a:pt x="2" y="32"/>
                  </a:cubicBezTo>
                  <a:cubicBezTo>
                    <a:pt x="7" y="32"/>
                    <a:pt x="7" y="32"/>
                    <a:pt x="7" y="32"/>
                  </a:cubicBezTo>
                  <a:cubicBezTo>
                    <a:pt x="8" y="35"/>
                    <a:pt x="9" y="39"/>
                    <a:pt x="11" y="41"/>
                  </a:cubicBezTo>
                  <a:cubicBezTo>
                    <a:pt x="7" y="45"/>
                    <a:pt x="7" y="45"/>
                    <a:pt x="7" y="45"/>
                  </a:cubicBezTo>
                  <a:cubicBezTo>
                    <a:pt x="7" y="46"/>
                    <a:pt x="7" y="47"/>
                    <a:pt x="7" y="47"/>
                  </a:cubicBezTo>
                  <a:cubicBezTo>
                    <a:pt x="10" y="50"/>
                    <a:pt x="10" y="50"/>
                    <a:pt x="10" y="50"/>
                  </a:cubicBezTo>
                  <a:cubicBezTo>
                    <a:pt x="11" y="51"/>
                    <a:pt x="12" y="51"/>
                    <a:pt x="12" y="50"/>
                  </a:cubicBezTo>
                  <a:cubicBezTo>
                    <a:pt x="16" y="46"/>
                    <a:pt x="16" y="46"/>
                    <a:pt x="16" y="46"/>
                  </a:cubicBezTo>
                  <a:cubicBezTo>
                    <a:pt x="19" y="48"/>
                    <a:pt x="22" y="50"/>
                    <a:pt x="25" y="50"/>
                  </a:cubicBezTo>
                  <a:cubicBezTo>
                    <a:pt x="25" y="56"/>
                    <a:pt x="25" y="56"/>
                    <a:pt x="25" y="56"/>
                  </a:cubicBezTo>
                  <a:cubicBezTo>
                    <a:pt x="25" y="56"/>
                    <a:pt x="26" y="57"/>
                    <a:pt x="27" y="57"/>
                  </a:cubicBezTo>
                  <a:cubicBezTo>
                    <a:pt x="31" y="57"/>
                    <a:pt x="31" y="57"/>
                    <a:pt x="31" y="57"/>
                  </a:cubicBezTo>
                  <a:cubicBezTo>
                    <a:pt x="32" y="57"/>
                    <a:pt x="32" y="56"/>
                    <a:pt x="32" y="56"/>
                  </a:cubicBezTo>
                  <a:cubicBezTo>
                    <a:pt x="32" y="50"/>
                    <a:pt x="32" y="50"/>
                    <a:pt x="32" y="50"/>
                  </a:cubicBezTo>
                  <a:cubicBezTo>
                    <a:pt x="36" y="50"/>
                    <a:pt x="39" y="48"/>
                    <a:pt x="42" y="46"/>
                  </a:cubicBezTo>
                  <a:cubicBezTo>
                    <a:pt x="46" y="50"/>
                    <a:pt x="46" y="50"/>
                    <a:pt x="46" y="50"/>
                  </a:cubicBezTo>
                  <a:cubicBezTo>
                    <a:pt x="46" y="51"/>
                    <a:pt x="47" y="51"/>
                    <a:pt x="48" y="50"/>
                  </a:cubicBezTo>
                  <a:cubicBezTo>
                    <a:pt x="51" y="47"/>
                    <a:pt x="51" y="47"/>
                    <a:pt x="51" y="47"/>
                  </a:cubicBezTo>
                  <a:cubicBezTo>
                    <a:pt x="51" y="47"/>
                    <a:pt x="51" y="46"/>
                    <a:pt x="51" y="45"/>
                  </a:cubicBezTo>
                  <a:cubicBezTo>
                    <a:pt x="47" y="41"/>
                    <a:pt x="47" y="41"/>
                    <a:pt x="47" y="41"/>
                  </a:cubicBezTo>
                  <a:cubicBezTo>
                    <a:pt x="49" y="39"/>
                    <a:pt x="50" y="35"/>
                    <a:pt x="51" y="32"/>
                  </a:cubicBezTo>
                  <a:cubicBezTo>
                    <a:pt x="56" y="32"/>
                    <a:pt x="56" y="32"/>
                    <a:pt x="56" y="32"/>
                  </a:cubicBezTo>
                  <a:cubicBezTo>
                    <a:pt x="57" y="32"/>
                    <a:pt x="57" y="31"/>
                    <a:pt x="57" y="30"/>
                  </a:cubicBezTo>
                  <a:cubicBezTo>
                    <a:pt x="57" y="26"/>
                    <a:pt x="57" y="26"/>
                    <a:pt x="57" y="26"/>
                  </a:cubicBezTo>
                  <a:cubicBezTo>
                    <a:pt x="57" y="26"/>
                    <a:pt x="57" y="25"/>
                    <a:pt x="56" y="25"/>
                  </a:cubicBezTo>
                  <a:close/>
                  <a:moveTo>
                    <a:pt x="29" y="42"/>
                  </a:moveTo>
                  <a:cubicBezTo>
                    <a:pt x="21" y="42"/>
                    <a:pt x="15" y="36"/>
                    <a:pt x="15" y="28"/>
                  </a:cubicBezTo>
                  <a:cubicBezTo>
                    <a:pt x="15" y="21"/>
                    <a:pt x="21" y="14"/>
                    <a:pt x="29" y="14"/>
                  </a:cubicBezTo>
                  <a:cubicBezTo>
                    <a:pt x="37" y="14"/>
                    <a:pt x="43" y="21"/>
                    <a:pt x="43" y="28"/>
                  </a:cubicBezTo>
                  <a:cubicBezTo>
                    <a:pt x="43" y="36"/>
                    <a:pt x="37" y="42"/>
                    <a:pt x="29"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8" name="Oval 100"/>
            <p:cNvSpPr>
              <a:spLocks noChangeArrowheads="1"/>
            </p:cNvSpPr>
            <p:nvPr/>
          </p:nvSpPr>
          <p:spPr bwMode="auto">
            <a:xfrm>
              <a:off x="2827446" y="1012301"/>
              <a:ext cx="52676" cy="50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9" name="Freeform 101"/>
            <p:cNvSpPr>
              <a:spLocks noEditPoints="1"/>
            </p:cNvSpPr>
            <p:nvPr/>
          </p:nvSpPr>
          <p:spPr bwMode="auto">
            <a:xfrm>
              <a:off x="2780624" y="2600743"/>
              <a:ext cx="148272" cy="152209"/>
            </a:xfrm>
            <a:custGeom>
              <a:avLst/>
              <a:gdLst>
                <a:gd name="T0" fmla="*/ 10 w 33"/>
                <a:gd name="T1" fmla="*/ 23 h 34"/>
                <a:gd name="T2" fmla="*/ 16 w 33"/>
                <a:gd name="T3" fmla="*/ 12 h 34"/>
                <a:gd name="T4" fmla="*/ 22 w 33"/>
                <a:gd name="T5" fmla="*/ 15 h 34"/>
                <a:gd name="T6" fmla="*/ 18 w 33"/>
                <a:gd name="T7" fmla="*/ 0 h 34"/>
                <a:gd name="T8" fmla="*/ 0 w 33"/>
                <a:gd name="T9" fmla="*/ 3 h 34"/>
                <a:gd name="T10" fmla="*/ 5 w 33"/>
                <a:gd name="T11" fmla="*/ 6 h 34"/>
                <a:gd name="T12" fmla="*/ 1 w 33"/>
                <a:gd name="T13" fmla="*/ 12 h 34"/>
                <a:gd name="T14" fmla="*/ 3 w 33"/>
                <a:gd name="T15" fmla="*/ 19 h 34"/>
                <a:gd name="T16" fmla="*/ 11 w 33"/>
                <a:gd name="T17" fmla="*/ 32 h 34"/>
                <a:gd name="T18" fmla="*/ 10 w 33"/>
                <a:gd name="T19" fmla="*/ 23 h 34"/>
                <a:gd name="T20" fmla="*/ 32 w 33"/>
                <a:gd name="T21" fmla="*/ 21 h 34"/>
                <a:gd name="T22" fmla="*/ 12 w 33"/>
                <a:gd name="T23" fmla="*/ 21 h 34"/>
                <a:gd name="T24" fmla="*/ 12 w 33"/>
                <a:gd name="T25" fmla="*/ 27 h 34"/>
                <a:gd name="T26" fmla="*/ 14 w 33"/>
                <a:gd name="T27" fmla="*/ 33 h 34"/>
                <a:gd name="T28" fmla="*/ 17 w 33"/>
                <a:gd name="T29" fmla="*/ 34 h 34"/>
                <a:gd name="T30" fmla="*/ 33 w 33"/>
                <a:gd name="T31" fmla="*/ 33 h 34"/>
                <a:gd name="T32" fmla="*/ 32 w 33"/>
                <a:gd name="T33" fmla="*/ 2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4">
                  <a:moveTo>
                    <a:pt x="10" y="23"/>
                  </a:moveTo>
                  <a:cubicBezTo>
                    <a:pt x="10" y="20"/>
                    <a:pt x="14" y="14"/>
                    <a:pt x="16" y="12"/>
                  </a:cubicBezTo>
                  <a:cubicBezTo>
                    <a:pt x="22" y="15"/>
                    <a:pt x="22" y="15"/>
                    <a:pt x="22" y="15"/>
                  </a:cubicBezTo>
                  <a:cubicBezTo>
                    <a:pt x="18" y="0"/>
                    <a:pt x="18" y="0"/>
                    <a:pt x="18" y="0"/>
                  </a:cubicBezTo>
                  <a:cubicBezTo>
                    <a:pt x="0" y="3"/>
                    <a:pt x="0" y="3"/>
                    <a:pt x="0" y="3"/>
                  </a:cubicBezTo>
                  <a:cubicBezTo>
                    <a:pt x="5" y="6"/>
                    <a:pt x="5" y="6"/>
                    <a:pt x="5" y="6"/>
                  </a:cubicBezTo>
                  <a:cubicBezTo>
                    <a:pt x="4" y="8"/>
                    <a:pt x="2" y="10"/>
                    <a:pt x="1" y="12"/>
                  </a:cubicBezTo>
                  <a:cubicBezTo>
                    <a:pt x="0" y="15"/>
                    <a:pt x="1" y="17"/>
                    <a:pt x="3" y="19"/>
                  </a:cubicBezTo>
                  <a:cubicBezTo>
                    <a:pt x="4" y="22"/>
                    <a:pt x="11" y="32"/>
                    <a:pt x="11" y="32"/>
                  </a:cubicBezTo>
                  <a:cubicBezTo>
                    <a:pt x="11" y="32"/>
                    <a:pt x="9" y="27"/>
                    <a:pt x="10" y="23"/>
                  </a:cubicBezTo>
                  <a:close/>
                  <a:moveTo>
                    <a:pt x="32" y="21"/>
                  </a:moveTo>
                  <a:cubicBezTo>
                    <a:pt x="12" y="21"/>
                    <a:pt x="12" y="21"/>
                    <a:pt x="12" y="21"/>
                  </a:cubicBezTo>
                  <a:cubicBezTo>
                    <a:pt x="12" y="21"/>
                    <a:pt x="11" y="22"/>
                    <a:pt x="12" y="27"/>
                  </a:cubicBezTo>
                  <a:cubicBezTo>
                    <a:pt x="13" y="31"/>
                    <a:pt x="14" y="33"/>
                    <a:pt x="14" y="33"/>
                  </a:cubicBezTo>
                  <a:cubicBezTo>
                    <a:pt x="14" y="33"/>
                    <a:pt x="14" y="34"/>
                    <a:pt x="17" y="34"/>
                  </a:cubicBezTo>
                  <a:cubicBezTo>
                    <a:pt x="20" y="34"/>
                    <a:pt x="33" y="33"/>
                    <a:pt x="33" y="33"/>
                  </a:cubicBezTo>
                  <a:lnTo>
                    <a:pt x="32"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0" name="Freeform 102"/>
            <p:cNvSpPr>
              <a:spLocks noEditPoints="1"/>
            </p:cNvSpPr>
            <p:nvPr/>
          </p:nvSpPr>
          <p:spPr bwMode="auto">
            <a:xfrm>
              <a:off x="2837202" y="2489514"/>
              <a:ext cx="193144" cy="105376"/>
            </a:xfrm>
            <a:custGeom>
              <a:avLst/>
              <a:gdLst>
                <a:gd name="T0" fmla="*/ 21 w 43"/>
                <a:gd name="T1" fmla="*/ 4 h 24"/>
                <a:gd name="T2" fmla="*/ 27 w 43"/>
                <a:gd name="T3" fmla="*/ 16 h 24"/>
                <a:gd name="T4" fmla="*/ 22 w 43"/>
                <a:gd name="T5" fmla="*/ 19 h 24"/>
                <a:gd name="T6" fmla="*/ 38 w 43"/>
                <a:gd name="T7" fmla="*/ 22 h 24"/>
                <a:gd name="T8" fmla="*/ 43 w 43"/>
                <a:gd name="T9" fmla="*/ 8 h 24"/>
                <a:gd name="T10" fmla="*/ 38 w 43"/>
                <a:gd name="T11" fmla="*/ 11 h 24"/>
                <a:gd name="T12" fmla="*/ 35 w 43"/>
                <a:gd name="T13" fmla="*/ 4 h 24"/>
                <a:gd name="T14" fmla="*/ 28 w 43"/>
                <a:gd name="T15" fmla="*/ 1 h 24"/>
                <a:gd name="T16" fmla="*/ 13 w 43"/>
                <a:gd name="T17" fmla="*/ 0 h 24"/>
                <a:gd name="T18" fmla="*/ 21 w 43"/>
                <a:gd name="T19" fmla="*/ 4 h 24"/>
                <a:gd name="T20" fmla="*/ 11 w 43"/>
                <a:gd name="T21" fmla="*/ 24 h 24"/>
                <a:gd name="T22" fmla="*/ 21 w 43"/>
                <a:gd name="T23" fmla="*/ 8 h 24"/>
                <a:gd name="T24" fmla="*/ 17 w 43"/>
                <a:gd name="T25" fmla="*/ 4 h 24"/>
                <a:gd name="T26" fmla="*/ 11 w 43"/>
                <a:gd name="T27" fmla="*/ 2 h 24"/>
                <a:gd name="T28" fmla="*/ 8 w 43"/>
                <a:gd name="T29" fmla="*/ 4 h 24"/>
                <a:gd name="T30" fmla="*/ 0 w 43"/>
                <a:gd name="T31" fmla="*/ 18 h 24"/>
                <a:gd name="T32" fmla="*/ 11 w 43"/>
                <a:gd name="T3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24">
                  <a:moveTo>
                    <a:pt x="21" y="4"/>
                  </a:moveTo>
                  <a:cubicBezTo>
                    <a:pt x="23" y="6"/>
                    <a:pt x="26" y="13"/>
                    <a:pt x="27" y="16"/>
                  </a:cubicBezTo>
                  <a:cubicBezTo>
                    <a:pt x="22" y="19"/>
                    <a:pt x="22" y="19"/>
                    <a:pt x="22" y="19"/>
                  </a:cubicBezTo>
                  <a:cubicBezTo>
                    <a:pt x="38" y="22"/>
                    <a:pt x="38" y="22"/>
                    <a:pt x="38" y="22"/>
                  </a:cubicBezTo>
                  <a:cubicBezTo>
                    <a:pt x="43" y="8"/>
                    <a:pt x="43" y="8"/>
                    <a:pt x="43" y="8"/>
                  </a:cubicBezTo>
                  <a:cubicBezTo>
                    <a:pt x="38" y="11"/>
                    <a:pt x="38" y="11"/>
                    <a:pt x="38" y="11"/>
                  </a:cubicBezTo>
                  <a:cubicBezTo>
                    <a:pt x="37" y="9"/>
                    <a:pt x="36" y="6"/>
                    <a:pt x="35" y="4"/>
                  </a:cubicBezTo>
                  <a:cubicBezTo>
                    <a:pt x="33" y="1"/>
                    <a:pt x="31" y="1"/>
                    <a:pt x="28" y="1"/>
                  </a:cubicBezTo>
                  <a:cubicBezTo>
                    <a:pt x="25" y="0"/>
                    <a:pt x="13" y="0"/>
                    <a:pt x="13" y="0"/>
                  </a:cubicBezTo>
                  <a:cubicBezTo>
                    <a:pt x="13" y="0"/>
                    <a:pt x="18" y="2"/>
                    <a:pt x="21" y="4"/>
                  </a:cubicBezTo>
                  <a:close/>
                  <a:moveTo>
                    <a:pt x="11" y="24"/>
                  </a:moveTo>
                  <a:cubicBezTo>
                    <a:pt x="21" y="8"/>
                    <a:pt x="21" y="8"/>
                    <a:pt x="21" y="8"/>
                  </a:cubicBezTo>
                  <a:cubicBezTo>
                    <a:pt x="21" y="8"/>
                    <a:pt x="21" y="6"/>
                    <a:pt x="17" y="4"/>
                  </a:cubicBezTo>
                  <a:cubicBezTo>
                    <a:pt x="13" y="2"/>
                    <a:pt x="11" y="2"/>
                    <a:pt x="11" y="2"/>
                  </a:cubicBezTo>
                  <a:cubicBezTo>
                    <a:pt x="11" y="2"/>
                    <a:pt x="10" y="2"/>
                    <a:pt x="8" y="4"/>
                  </a:cubicBezTo>
                  <a:cubicBezTo>
                    <a:pt x="6" y="7"/>
                    <a:pt x="0" y="18"/>
                    <a:pt x="0" y="18"/>
                  </a:cubicBezTo>
                  <a:lnTo>
                    <a:pt x="11"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1" name="Freeform 103"/>
            <p:cNvSpPr>
              <a:spLocks noEditPoints="1"/>
            </p:cNvSpPr>
            <p:nvPr/>
          </p:nvSpPr>
          <p:spPr bwMode="auto">
            <a:xfrm>
              <a:off x="2948405" y="2575376"/>
              <a:ext cx="134616" cy="197091"/>
            </a:xfrm>
            <a:custGeom>
              <a:avLst/>
              <a:gdLst>
                <a:gd name="T0" fmla="*/ 24 w 30"/>
                <a:gd name="T1" fmla="*/ 25 h 44"/>
                <a:gd name="T2" fmla="*/ 10 w 30"/>
                <a:gd name="T3" fmla="*/ 26 h 44"/>
                <a:gd name="T4" fmla="*/ 10 w 30"/>
                <a:gd name="T5" fmla="*/ 19 h 44"/>
                <a:gd name="T6" fmla="*/ 0 w 30"/>
                <a:gd name="T7" fmla="*/ 32 h 44"/>
                <a:gd name="T8" fmla="*/ 13 w 30"/>
                <a:gd name="T9" fmla="*/ 44 h 44"/>
                <a:gd name="T10" fmla="*/ 12 w 30"/>
                <a:gd name="T11" fmla="*/ 38 h 44"/>
                <a:gd name="T12" fmla="*/ 19 w 30"/>
                <a:gd name="T13" fmla="*/ 38 h 44"/>
                <a:gd name="T14" fmla="*/ 25 w 30"/>
                <a:gd name="T15" fmla="*/ 33 h 44"/>
                <a:gd name="T16" fmla="*/ 30 w 30"/>
                <a:gd name="T17" fmla="*/ 19 h 44"/>
                <a:gd name="T18" fmla="*/ 24 w 30"/>
                <a:gd name="T19" fmla="*/ 25 h 44"/>
                <a:gd name="T20" fmla="*/ 9 w 30"/>
                <a:gd name="T21" fmla="*/ 8 h 44"/>
                <a:gd name="T22" fmla="*/ 21 w 30"/>
                <a:gd name="T23" fmla="*/ 24 h 44"/>
                <a:gd name="T24" fmla="*/ 26 w 30"/>
                <a:gd name="T25" fmla="*/ 21 h 44"/>
                <a:gd name="T26" fmla="*/ 30 w 30"/>
                <a:gd name="T27" fmla="*/ 17 h 44"/>
                <a:gd name="T28" fmla="*/ 29 w 30"/>
                <a:gd name="T29" fmla="*/ 13 h 44"/>
                <a:gd name="T30" fmla="*/ 19 w 30"/>
                <a:gd name="T31" fmla="*/ 0 h 44"/>
                <a:gd name="T32" fmla="*/ 9 w 30"/>
                <a:gd name="T33"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44">
                  <a:moveTo>
                    <a:pt x="24" y="25"/>
                  </a:moveTo>
                  <a:cubicBezTo>
                    <a:pt x="22" y="27"/>
                    <a:pt x="14" y="26"/>
                    <a:pt x="10" y="26"/>
                  </a:cubicBezTo>
                  <a:cubicBezTo>
                    <a:pt x="10" y="19"/>
                    <a:pt x="10" y="19"/>
                    <a:pt x="10" y="19"/>
                  </a:cubicBezTo>
                  <a:cubicBezTo>
                    <a:pt x="0" y="32"/>
                    <a:pt x="0" y="32"/>
                    <a:pt x="0" y="32"/>
                  </a:cubicBezTo>
                  <a:cubicBezTo>
                    <a:pt x="13" y="44"/>
                    <a:pt x="13" y="44"/>
                    <a:pt x="13" y="44"/>
                  </a:cubicBezTo>
                  <a:cubicBezTo>
                    <a:pt x="12" y="38"/>
                    <a:pt x="12" y="38"/>
                    <a:pt x="12" y="38"/>
                  </a:cubicBezTo>
                  <a:cubicBezTo>
                    <a:pt x="14" y="38"/>
                    <a:pt x="17" y="38"/>
                    <a:pt x="19" y="38"/>
                  </a:cubicBezTo>
                  <a:cubicBezTo>
                    <a:pt x="23" y="38"/>
                    <a:pt x="23" y="36"/>
                    <a:pt x="25" y="33"/>
                  </a:cubicBezTo>
                  <a:cubicBezTo>
                    <a:pt x="26" y="30"/>
                    <a:pt x="30" y="19"/>
                    <a:pt x="30" y="19"/>
                  </a:cubicBezTo>
                  <a:cubicBezTo>
                    <a:pt x="30" y="19"/>
                    <a:pt x="27" y="24"/>
                    <a:pt x="24" y="25"/>
                  </a:cubicBezTo>
                  <a:close/>
                  <a:moveTo>
                    <a:pt x="9" y="8"/>
                  </a:moveTo>
                  <a:cubicBezTo>
                    <a:pt x="21" y="24"/>
                    <a:pt x="21" y="24"/>
                    <a:pt x="21" y="24"/>
                  </a:cubicBezTo>
                  <a:cubicBezTo>
                    <a:pt x="21" y="24"/>
                    <a:pt x="22" y="25"/>
                    <a:pt x="26" y="21"/>
                  </a:cubicBezTo>
                  <a:cubicBezTo>
                    <a:pt x="29" y="19"/>
                    <a:pt x="30" y="17"/>
                    <a:pt x="30" y="17"/>
                  </a:cubicBezTo>
                  <a:cubicBezTo>
                    <a:pt x="30" y="17"/>
                    <a:pt x="30" y="16"/>
                    <a:pt x="29" y="13"/>
                  </a:cubicBezTo>
                  <a:cubicBezTo>
                    <a:pt x="27" y="11"/>
                    <a:pt x="19" y="0"/>
                    <a:pt x="19" y="0"/>
                  </a:cubicBezTo>
                  <a:lnTo>
                    <a:pt x="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2" name="Freeform 104"/>
            <p:cNvSpPr>
              <a:spLocks noEditPoints="1"/>
            </p:cNvSpPr>
            <p:nvPr/>
          </p:nvSpPr>
          <p:spPr bwMode="auto">
            <a:xfrm>
              <a:off x="4323827" y="2060205"/>
              <a:ext cx="468228" cy="468337"/>
            </a:xfrm>
            <a:custGeom>
              <a:avLst/>
              <a:gdLst>
                <a:gd name="T0" fmla="*/ 0 w 104"/>
                <a:gd name="T1" fmla="*/ 51 h 104"/>
                <a:gd name="T2" fmla="*/ 0 w 104"/>
                <a:gd name="T3" fmla="*/ 53 h 104"/>
                <a:gd name="T4" fmla="*/ 104 w 104"/>
                <a:gd name="T5" fmla="*/ 52 h 104"/>
                <a:gd name="T6" fmla="*/ 84 w 104"/>
                <a:gd name="T7" fmla="*/ 54 h 104"/>
                <a:gd name="T8" fmla="*/ 86 w 104"/>
                <a:gd name="T9" fmla="*/ 70 h 104"/>
                <a:gd name="T10" fmla="*/ 84 w 104"/>
                <a:gd name="T11" fmla="*/ 54 h 104"/>
                <a:gd name="T12" fmla="*/ 86 w 104"/>
                <a:gd name="T13" fmla="*/ 34 h 104"/>
                <a:gd name="T14" fmla="*/ 84 w 104"/>
                <a:gd name="T15" fmla="*/ 49 h 104"/>
                <a:gd name="T16" fmla="*/ 89 w 104"/>
                <a:gd name="T17" fmla="*/ 29 h 104"/>
                <a:gd name="T18" fmla="*/ 75 w 104"/>
                <a:gd name="T19" fmla="*/ 16 h 104"/>
                <a:gd name="T20" fmla="*/ 96 w 104"/>
                <a:gd name="T21" fmla="*/ 34 h 104"/>
                <a:gd name="T22" fmla="*/ 75 w 104"/>
                <a:gd name="T23" fmla="*/ 29 h 104"/>
                <a:gd name="T24" fmla="*/ 55 w 104"/>
                <a:gd name="T25" fmla="*/ 49 h 104"/>
                <a:gd name="T26" fmla="*/ 75 w 104"/>
                <a:gd name="T27" fmla="*/ 29 h 104"/>
                <a:gd name="T28" fmla="*/ 55 w 104"/>
                <a:gd name="T29" fmla="*/ 6 h 104"/>
                <a:gd name="T30" fmla="*/ 73 w 104"/>
                <a:gd name="T31" fmla="*/ 23 h 104"/>
                <a:gd name="T32" fmla="*/ 79 w 104"/>
                <a:gd name="T33" fmla="*/ 54 h 104"/>
                <a:gd name="T34" fmla="*/ 55 w 104"/>
                <a:gd name="T35" fmla="*/ 78 h 104"/>
                <a:gd name="T36" fmla="*/ 79 w 104"/>
                <a:gd name="T37" fmla="*/ 54 h 104"/>
                <a:gd name="T38" fmla="*/ 73 w 104"/>
                <a:gd name="T39" fmla="*/ 81 h 104"/>
                <a:gd name="T40" fmla="*/ 55 w 104"/>
                <a:gd name="T41" fmla="*/ 98 h 104"/>
                <a:gd name="T42" fmla="*/ 70 w 104"/>
                <a:gd name="T43" fmla="*/ 95 h 104"/>
                <a:gd name="T44" fmla="*/ 79 w 104"/>
                <a:gd name="T45" fmla="*/ 79 h 104"/>
                <a:gd name="T46" fmla="*/ 96 w 104"/>
                <a:gd name="T47" fmla="*/ 70 h 104"/>
                <a:gd name="T48" fmla="*/ 29 w 104"/>
                <a:gd name="T49" fmla="*/ 75 h 104"/>
                <a:gd name="T50" fmla="*/ 50 w 104"/>
                <a:gd name="T51" fmla="*/ 54 h 104"/>
                <a:gd name="T52" fmla="*/ 29 w 104"/>
                <a:gd name="T53" fmla="*/ 75 h 104"/>
                <a:gd name="T54" fmla="*/ 50 w 104"/>
                <a:gd name="T55" fmla="*/ 99 h 104"/>
                <a:gd name="T56" fmla="*/ 32 w 104"/>
                <a:gd name="T57" fmla="*/ 81 h 104"/>
                <a:gd name="T58" fmla="*/ 26 w 104"/>
                <a:gd name="T59" fmla="*/ 49 h 104"/>
                <a:gd name="T60" fmla="*/ 50 w 104"/>
                <a:gd name="T61" fmla="*/ 26 h 104"/>
                <a:gd name="T62" fmla="*/ 26 w 104"/>
                <a:gd name="T63" fmla="*/ 49 h 104"/>
                <a:gd name="T64" fmla="*/ 16 w 104"/>
                <a:gd name="T65" fmla="*/ 29 h 104"/>
                <a:gd name="T66" fmla="*/ 35 w 104"/>
                <a:gd name="T67" fmla="*/ 9 h 104"/>
                <a:gd name="T68" fmla="*/ 25 w 104"/>
                <a:gd name="T69" fmla="*/ 25 h 104"/>
                <a:gd name="T70" fmla="*/ 21 w 104"/>
                <a:gd name="T71" fmla="*/ 49 h 104"/>
                <a:gd name="T72" fmla="*/ 19 w 104"/>
                <a:gd name="T73" fmla="*/ 34 h 104"/>
                <a:gd name="T74" fmla="*/ 21 w 104"/>
                <a:gd name="T75" fmla="*/ 54 h 104"/>
                <a:gd name="T76" fmla="*/ 19 w 104"/>
                <a:gd name="T77" fmla="*/ 70 h 104"/>
                <a:gd name="T78" fmla="*/ 21 w 104"/>
                <a:gd name="T79" fmla="*/ 54 h 104"/>
                <a:gd name="T80" fmla="*/ 25 w 104"/>
                <a:gd name="T81" fmla="*/ 79 h 104"/>
                <a:gd name="T82" fmla="*/ 35 w 104"/>
                <a:gd name="T83" fmla="*/ 95 h 104"/>
                <a:gd name="T84" fmla="*/ 16 w 104"/>
                <a:gd name="T85" fmla="*/ 75 h 104"/>
                <a:gd name="T86" fmla="*/ 32 w 104"/>
                <a:gd name="T87" fmla="*/ 23 h 104"/>
                <a:gd name="T88" fmla="*/ 50 w 104"/>
                <a:gd name="T89" fmla="*/ 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 h="104">
                  <a:moveTo>
                    <a:pt x="52" y="0"/>
                  </a:moveTo>
                  <a:cubicBezTo>
                    <a:pt x="24" y="0"/>
                    <a:pt x="1" y="23"/>
                    <a:pt x="0" y="51"/>
                  </a:cubicBezTo>
                  <a:cubicBezTo>
                    <a:pt x="0" y="51"/>
                    <a:pt x="0" y="52"/>
                    <a:pt x="0" y="52"/>
                  </a:cubicBezTo>
                  <a:cubicBezTo>
                    <a:pt x="0" y="52"/>
                    <a:pt x="0" y="53"/>
                    <a:pt x="0" y="53"/>
                  </a:cubicBezTo>
                  <a:cubicBezTo>
                    <a:pt x="1" y="81"/>
                    <a:pt x="24" y="104"/>
                    <a:pt x="52" y="104"/>
                  </a:cubicBezTo>
                  <a:cubicBezTo>
                    <a:pt x="81" y="104"/>
                    <a:pt x="104" y="81"/>
                    <a:pt x="104" y="52"/>
                  </a:cubicBezTo>
                  <a:cubicBezTo>
                    <a:pt x="104" y="23"/>
                    <a:pt x="81" y="0"/>
                    <a:pt x="52" y="0"/>
                  </a:cubicBezTo>
                  <a:close/>
                  <a:moveTo>
                    <a:pt x="84" y="54"/>
                  </a:moveTo>
                  <a:cubicBezTo>
                    <a:pt x="99" y="54"/>
                    <a:pt x="99" y="54"/>
                    <a:pt x="99" y="54"/>
                  </a:cubicBezTo>
                  <a:cubicBezTo>
                    <a:pt x="98" y="60"/>
                    <a:pt x="93" y="66"/>
                    <a:pt x="86" y="70"/>
                  </a:cubicBezTo>
                  <a:cubicBezTo>
                    <a:pt x="85" y="71"/>
                    <a:pt x="83" y="72"/>
                    <a:pt x="81" y="73"/>
                  </a:cubicBezTo>
                  <a:cubicBezTo>
                    <a:pt x="83" y="67"/>
                    <a:pt x="84" y="61"/>
                    <a:pt x="84" y="54"/>
                  </a:cubicBezTo>
                  <a:close/>
                  <a:moveTo>
                    <a:pt x="81" y="32"/>
                  </a:moveTo>
                  <a:cubicBezTo>
                    <a:pt x="83" y="32"/>
                    <a:pt x="85" y="33"/>
                    <a:pt x="86" y="34"/>
                  </a:cubicBezTo>
                  <a:cubicBezTo>
                    <a:pt x="93" y="38"/>
                    <a:pt x="98" y="43"/>
                    <a:pt x="99" y="49"/>
                  </a:cubicBezTo>
                  <a:cubicBezTo>
                    <a:pt x="84" y="49"/>
                    <a:pt x="84" y="49"/>
                    <a:pt x="84" y="49"/>
                  </a:cubicBezTo>
                  <a:cubicBezTo>
                    <a:pt x="84" y="43"/>
                    <a:pt x="83" y="37"/>
                    <a:pt x="81" y="32"/>
                  </a:cubicBezTo>
                  <a:close/>
                  <a:moveTo>
                    <a:pt x="89" y="29"/>
                  </a:moveTo>
                  <a:cubicBezTo>
                    <a:pt x="86" y="28"/>
                    <a:pt x="83" y="26"/>
                    <a:pt x="79" y="25"/>
                  </a:cubicBezTo>
                  <a:cubicBezTo>
                    <a:pt x="78" y="22"/>
                    <a:pt x="77" y="19"/>
                    <a:pt x="75" y="16"/>
                  </a:cubicBezTo>
                  <a:cubicBezTo>
                    <a:pt x="74" y="13"/>
                    <a:pt x="72" y="11"/>
                    <a:pt x="70" y="9"/>
                  </a:cubicBezTo>
                  <a:cubicBezTo>
                    <a:pt x="82" y="13"/>
                    <a:pt x="91" y="23"/>
                    <a:pt x="96" y="34"/>
                  </a:cubicBezTo>
                  <a:cubicBezTo>
                    <a:pt x="94" y="33"/>
                    <a:pt x="91" y="31"/>
                    <a:pt x="89" y="29"/>
                  </a:cubicBezTo>
                  <a:close/>
                  <a:moveTo>
                    <a:pt x="75" y="29"/>
                  </a:moveTo>
                  <a:cubicBezTo>
                    <a:pt x="77" y="35"/>
                    <a:pt x="78" y="42"/>
                    <a:pt x="79" y="49"/>
                  </a:cubicBezTo>
                  <a:cubicBezTo>
                    <a:pt x="55" y="49"/>
                    <a:pt x="55" y="49"/>
                    <a:pt x="55" y="49"/>
                  </a:cubicBezTo>
                  <a:cubicBezTo>
                    <a:pt x="55" y="26"/>
                    <a:pt x="55" y="26"/>
                    <a:pt x="55" y="26"/>
                  </a:cubicBezTo>
                  <a:cubicBezTo>
                    <a:pt x="63" y="26"/>
                    <a:pt x="69" y="27"/>
                    <a:pt x="75" y="29"/>
                  </a:cubicBezTo>
                  <a:close/>
                  <a:moveTo>
                    <a:pt x="55" y="20"/>
                  </a:moveTo>
                  <a:cubicBezTo>
                    <a:pt x="55" y="6"/>
                    <a:pt x="55" y="6"/>
                    <a:pt x="55" y="6"/>
                  </a:cubicBezTo>
                  <a:cubicBezTo>
                    <a:pt x="61" y="7"/>
                    <a:pt x="66" y="11"/>
                    <a:pt x="71" y="18"/>
                  </a:cubicBezTo>
                  <a:cubicBezTo>
                    <a:pt x="71" y="20"/>
                    <a:pt x="72" y="21"/>
                    <a:pt x="73" y="23"/>
                  </a:cubicBezTo>
                  <a:cubicBezTo>
                    <a:pt x="67" y="22"/>
                    <a:pt x="62" y="21"/>
                    <a:pt x="55" y="20"/>
                  </a:cubicBezTo>
                  <a:close/>
                  <a:moveTo>
                    <a:pt x="79" y="54"/>
                  </a:moveTo>
                  <a:cubicBezTo>
                    <a:pt x="78" y="62"/>
                    <a:pt x="77" y="69"/>
                    <a:pt x="75" y="75"/>
                  </a:cubicBezTo>
                  <a:cubicBezTo>
                    <a:pt x="69" y="77"/>
                    <a:pt x="63" y="78"/>
                    <a:pt x="55" y="78"/>
                  </a:cubicBezTo>
                  <a:cubicBezTo>
                    <a:pt x="55" y="54"/>
                    <a:pt x="55" y="54"/>
                    <a:pt x="55" y="54"/>
                  </a:cubicBezTo>
                  <a:lnTo>
                    <a:pt x="79" y="54"/>
                  </a:lnTo>
                  <a:close/>
                  <a:moveTo>
                    <a:pt x="55" y="84"/>
                  </a:moveTo>
                  <a:cubicBezTo>
                    <a:pt x="62" y="83"/>
                    <a:pt x="67" y="82"/>
                    <a:pt x="73" y="81"/>
                  </a:cubicBezTo>
                  <a:cubicBezTo>
                    <a:pt x="72" y="83"/>
                    <a:pt x="71" y="84"/>
                    <a:pt x="71" y="86"/>
                  </a:cubicBezTo>
                  <a:cubicBezTo>
                    <a:pt x="66" y="93"/>
                    <a:pt x="61" y="97"/>
                    <a:pt x="55" y="98"/>
                  </a:cubicBezTo>
                  <a:lnTo>
                    <a:pt x="55" y="84"/>
                  </a:lnTo>
                  <a:close/>
                  <a:moveTo>
                    <a:pt x="70" y="95"/>
                  </a:moveTo>
                  <a:cubicBezTo>
                    <a:pt x="72" y="93"/>
                    <a:pt x="74" y="91"/>
                    <a:pt x="75" y="88"/>
                  </a:cubicBezTo>
                  <a:cubicBezTo>
                    <a:pt x="77" y="85"/>
                    <a:pt x="78" y="82"/>
                    <a:pt x="79" y="79"/>
                  </a:cubicBezTo>
                  <a:cubicBezTo>
                    <a:pt x="83" y="78"/>
                    <a:pt x="86" y="76"/>
                    <a:pt x="89" y="75"/>
                  </a:cubicBezTo>
                  <a:cubicBezTo>
                    <a:pt x="91" y="73"/>
                    <a:pt x="94" y="72"/>
                    <a:pt x="96" y="70"/>
                  </a:cubicBezTo>
                  <a:cubicBezTo>
                    <a:pt x="91" y="81"/>
                    <a:pt x="82" y="91"/>
                    <a:pt x="70" y="95"/>
                  </a:cubicBezTo>
                  <a:close/>
                  <a:moveTo>
                    <a:pt x="29" y="75"/>
                  </a:moveTo>
                  <a:cubicBezTo>
                    <a:pt x="28" y="69"/>
                    <a:pt x="26" y="62"/>
                    <a:pt x="26" y="54"/>
                  </a:cubicBezTo>
                  <a:cubicBezTo>
                    <a:pt x="50" y="54"/>
                    <a:pt x="50" y="54"/>
                    <a:pt x="50" y="54"/>
                  </a:cubicBezTo>
                  <a:cubicBezTo>
                    <a:pt x="50" y="78"/>
                    <a:pt x="50" y="78"/>
                    <a:pt x="50" y="78"/>
                  </a:cubicBezTo>
                  <a:cubicBezTo>
                    <a:pt x="42" y="78"/>
                    <a:pt x="36" y="77"/>
                    <a:pt x="29" y="75"/>
                  </a:cubicBezTo>
                  <a:close/>
                  <a:moveTo>
                    <a:pt x="50" y="84"/>
                  </a:moveTo>
                  <a:cubicBezTo>
                    <a:pt x="50" y="99"/>
                    <a:pt x="50" y="99"/>
                    <a:pt x="50" y="99"/>
                  </a:cubicBezTo>
                  <a:cubicBezTo>
                    <a:pt x="44" y="98"/>
                    <a:pt x="39" y="93"/>
                    <a:pt x="34" y="86"/>
                  </a:cubicBezTo>
                  <a:cubicBezTo>
                    <a:pt x="33" y="84"/>
                    <a:pt x="33" y="83"/>
                    <a:pt x="32" y="81"/>
                  </a:cubicBezTo>
                  <a:cubicBezTo>
                    <a:pt x="37" y="83"/>
                    <a:pt x="44" y="83"/>
                    <a:pt x="50" y="84"/>
                  </a:cubicBezTo>
                  <a:close/>
                  <a:moveTo>
                    <a:pt x="26" y="49"/>
                  </a:moveTo>
                  <a:cubicBezTo>
                    <a:pt x="26" y="42"/>
                    <a:pt x="28" y="35"/>
                    <a:pt x="29" y="29"/>
                  </a:cubicBezTo>
                  <a:cubicBezTo>
                    <a:pt x="36" y="27"/>
                    <a:pt x="42" y="26"/>
                    <a:pt x="50" y="26"/>
                  </a:cubicBezTo>
                  <a:cubicBezTo>
                    <a:pt x="50" y="49"/>
                    <a:pt x="50" y="49"/>
                    <a:pt x="50" y="49"/>
                  </a:cubicBezTo>
                  <a:lnTo>
                    <a:pt x="26" y="49"/>
                  </a:lnTo>
                  <a:close/>
                  <a:moveTo>
                    <a:pt x="25" y="25"/>
                  </a:moveTo>
                  <a:cubicBezTo>
                    <a:pt x="22" y="26"/>
                    <a:pt x="19" y="28"/>
                    <a:pt x="16" y="29"/>
                  </a:cubicBezTo>
                  <a:cubicBezTo>
                    <a:pt x="13" y="31"/>
                    <a:pt x="11" y="32"/>
                    <a:pt x="9" y="34"/>
                  </a:cubicBezTo>
                  <a:cubicBezTo>
                    <a:pt x="14" y="23"/>
                    <a:pt x="23" y="13"/>
                    <a:pt x="35" y="9"/>
                  </a:cubicBezTo>
                  <a:cubicBezTo>
                    <a:pt x="33" y="11"/>
                    <a:pt x="31" y="13"/>
                    <a:pt x="30" y="16"/>
                  </a:cubicBezTo>
                  <a:cubicBezTo>
                    <a:pt x="28" y="18"/>
                    <a:pt x="27" y="22"/>
                    <a:pt x="25" y="25"/>
                  </a:cubicBezTo>
                  <a:close/>
                  <a:moveTo>
                    <a:pt x="23" y="31"/>
                  </a:moveTo>
                  <a:cubicBezTo>
                    <a:pt x="22" y="37"/>
                    <a:pt x="21" y="43"/>
                    <a:pt x="21" y="49"/>
                  </a:cubicBezTo>
                  <a:cubicBezTo>
                    <a:pt x="6" y="49"/>
                    <a:pt x="6" y="49"/>
                    <a:pt x="6" y="49"/>
                  </a:cubicBezTo>
                  <a:cubicBezTo>
                    <a:pt x="7" y="43"/>
                    <a:pt x="12" y="38"/>
                    <a:pt x="19" y="34"/>
                  </a:cubicBezTo>
                  <a:cubicBezTo>
                    <a:pt x="20" y="33"/>
                    <a:pt x="22" y="32"/>
                    <a:pt x="23" y="31"/>
                  </a:cubicBezTo>
                  <a:close/>
                  <a:moveTo>
                    <a:pt x="21" y="54"/>
                  </a:moveTo>
                  <a:cubicBezTo>
                    <a:pt x="21" y="61"/>
                    <a:pt x="22" y="67"/>
                    <a:pt x="23" y="73"/>
                  </a:cubicBezTo>
                  <a:cubicBezTo>
                    <a:pt x="22" y="72"/>
                    <a:pt x="20" y="71"/>
                    <a:pt x="19" y="70"/>
                  </a:cubicBezTo>
                  <a:cubicBezTo>
                    <a:pt x="11" y="66"/>
                    <a:pt x="7" y="60"/>
                    <a:pt x="6" y="54"/>
                  </a:cubicBezTo>
                  <a:lnTo>
                    <a:pt x="21" y="54"/>
                  </a:lnTo>
                  <a:close/>
                  <a:moveTo>
                    <a:pt x="16" y="75"/>
                  </a:moveTo>
                  <a:cubicBezTo>
                    <a:pt x="19" y="76"/>
                    <a:pt x="22" y="78"/>
                    <a:pt x="25" y="79"/>
                  </a:cubicBezTo>
                  <a:cubicBezTo>
                    <a:pt x="27" y="82"/>
                    <a:pt x="28" y="85"/>
                    <a:pt x="30" y="88"/>
                  </a:cubicBezTo>
                  <a:cubicBezTo>
                    <a:pt x="31" y="91"/>
                    <a:pt x="33" y="93"/>
                    <a:pt x="35" y="95"/>
                  </a:cubicBezTo>
                  <a:cubicBezTo>
                    <a:pt x="23" y="91"/>
                    <a:pt x="14" y="81"/>
                    <a:pt x="9" y="70"/>
                  </a:cubicBezTo>
                  <a:cubicBezTo>
                    <a:pt x="11" y="72"/>
                    <a:pt x="13" y="73"/>
                    <a:pt x="16" y="75"/>
                  </a:cubicBezTo>
                  <a:close/>
                  <a:moveTo>
                    <a:pt x="50" y="20"/>
                  </a:moveTo>
                  <a:cubicBezTo>
                    <a:pt x="44" y="21"/>
                    <a:pt x="37" y="21"/>
                    <a:pt x="32" y="23"/>
                  </a:cubicBezTo>
                  <a:cubicBezTo>
                    <a:pt x="33" y="21"/>
                    <a:pt x="33" y="20"/>
                    <a:pt x="34" y="18"/>
                  </a:cubicBezTo>
                  <a:cubicBezTo>
                    <a:pt x="39" y="11"/>
                    <a:pt x="44" y="6"/>
                    <a:pt x="50" y="5"/>
                  </a:cubicBezTo>
                  <a:lnTo>
                    <a:pt x="5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3" name="Freeform 105"/>
            <p:cNvSpPr>
              <a:spLocks noEditPoints="1"/>
            </p:cNvSpPr>
            <p:nvPr/>
          </p:nvSpPr>
          <p:spPr bwMode="auto">
            <a:xfrm>
              <a:off x="3590269" y="1386971"/>
              <a:ext cx="382386" cy="378572"/>
            </a:xfrm>
            <a:custGeom>
              <a:avLst/>
              <a:gdLst>
                <a:gd name="T0" fmla="*/ 65 w 85"/>
                <a:gd name="T1" fmla="*/ 37 h 84"/>
                <a:gd name="T2" fmla="*/ 62 w 85"/>
                <a:gd name="T3" fmla="*/ 37 h 84"/>
                <a:gd name="T4" fmla="*/ 58 w 85"/>
                <a:gd name="T5" fmla="*/ 42 h 84"/>
                <a:gd name="T6" fmla="*/ 58 w 85"/>
                <a:gd name="T7" fmla="*/ 79 h 84"/>
                <a:gd name="T8" fmla="*/ 62 w 85"/>
                <a:gd name="T9" fmla="*/ 84 h 84"/>
                <a:gd name="T10" fmla="*/ 65 w 85"/>
                <a:gd name="T11" fmla="*/ 84 h 84"/>
                <a:gd name="T12" fmla="*/ 69 w 85"/>
                <a:gd name="T13" fmla="*/ 79 h 84"/>
                <a:gd name="T14" fmla="*/ 69 w 85"/>
                <a:gd name="T15" fmla="*/ 42 h 84"/>
                <a:gd name="T16" fmla="*/ 65 w 85"/>
                <a:gd name="T17" fmla="*/ 37 h 84"/>
                <a:gd name="T18" fmla="*/ 84 w 85"/>
                <a:gd name="T19" fmla="*/ 57 h 84"/>
                <a:gd name="T20" fmla="*/ 74 w 85"/>
                <a:gd name="T21" fmla="*/ 15 h 84"/>
                <a:gd name="T22" fmla="*/ 74 w 85"/>
                <a:gd name="T23" fmla="*/ 11 h 84"/>
                <a:gd name="T24" fmla="*/ 43 w 85"/>
                <a:gd name="T25" fmla="*/ 0 h 84"/>
                <a:gd name="T26" fmla="*/ 11 w 85"/>
                <a:gd name="T27" fmla="*/ 11 h 84"/>
                <a:gd name="T28" fmla="*/ 11 w 85"/>
                <a:gd name="T29" fmla="*/ 15 h 84"/>
                <a:gd name="T30" fmla="*/ 1 w 85"/>
                <a:gd name="T31" fmla="*/ 57 h 84"/>
                <a:gd name="T32" fmla="*/ 0 w 85"/>
                <a:gd name="T33" fmla="*/ 60 h 84"/>
                <a:gd name="T34" fmla="*/ 2 w 85"/>
                <a:gd name="T35" fmla="*/ 63 h 84"/>
                <a:gd name="T36" fmla="*/ 3 w 85"/>
                <a:gd name="T37" fmla="*/ 63 h 84"/>
                <a:gd name="T38" fmla="*/ 12 w 85"/>
                <a:gd name="T39" fmla="*/ 80 h 84"/>
                <a:gd name="T40" fmla="*/ 14 w 85"/>
                <a:gd name="T41" fmla="*/ 76 h 84"/>
                <a:gd name="T42" fmla="*/ 14 w 85"/>
                <a:gd name="T43" fmla="*/ 44 h 84"/>
                <a:gd name="T44" fmla="*/ 12 w 85"/>
                <a:gd name="T45" fmla="*/ 41 h 84"/>
                <a:gd name="T46" fmla="*/ 3 w 85"/>
                <a:gd name="T47" fmla="*/ 57 h 84"/>
                <a:gd name="T48" fmla="*/ 2 w 85"/>
                <a:gd name="T49" fmla="*/ 57 h 84"/>
                <a:gd name="T50" fmla="*/ 12 w 85"/>
                <a:gd name="T51" fmla="*/ 19 h 84"/>
                <a:gd name="T52" fmla="*/ 14 w 85"/>
                <a:gd name="T53" fmla="*/ 20 h 84"/>
                <a:gd name="T54" fmla="*/ 42 w 85"/>
                <a:gd name="T55" fmla="*/ 11 h 84"/>
                <a:gd name="T56" fmla="*/ 42 w 85"/>
                <a:gd name="T57" fmla="*/ 11 h 84"/>
                <a:gd name="T58" fmla="*/ 43 w 85"/>
                <a:gd name="T59" fmla="*/ 11 h 84"/>
                <a:gd name="T60" fmla="*/ 43 w 85"/>
                <a:gd name="T61" fmla="*/ 11 h 84"/>
                <a:gd name="T62" fmla="*/ 43 w 85"/>
                <a:gd name="T63" fmla="*/ 11 h 84"/>
                <a:gd name="T64" fmla="*/ 71 w 85"/>
                <a:gd name="T65" fmla="*/ 20 h 84"/>
                <a:gd name="T66" fmla="*/ 73 w 85"/>
                <a:gd name="T67" fmla="*/ 19 h 84"/>
                <a:gd name="T68" fmla="*/ 83 w 85"/>
                <a:gd name="T69" fmla="*/ 57 h 84"/>
                <a:gd name="T70" fmla="*/ 82 w 85"/>
                <a:gd name="T71" fmla="*/ 57 h 84"/>
                <a:gd name="T72" fmla="*/ 73 w 85"/>
                <a:gd name="T73" fmla="*/ 41 h 84"/>
                <a:gd name="T74" fmla="*/ 71 w 85"/>
                <a:gd name="T75" fmla="*/ 44 h 84"/>
                <a:gd name="T76" fmla="*/ 71 w 85"/>
                <a:gd name="T77" fmla="*/ 76 h 84"/>
                <a:gd name="T78" fmla="*/ 73 w 85"/>
                <a:gd name="T79" fmla="*/ 80 h 84"/>
                <a:gd name="T80" fmla="*/ 82 w 85"/>
                <a:gd name="T81" fmla="*/ 63 h 84"/>
                <a:gd name="T82" fmla="*/ 83 w 85"/>
                <a:gd name="T83" fmla="*/ 63 h 84"/>
                <a:gd name="T84" fmla="*/ 85 w 85"/>
                <a:gd name="T85" fmla="*/ 60 h 84"/>
                <a:gd name="T86" fmla="*/ 84 w 85"/>
                <a:gd name="T87" fmla="*/ 57 h 84"/>
                <a:gd name="T88" fmla="*/ 23 w 85"/>
                <a:gd name="T89" fmla="*/ 37 h 84"/>
                <a:gd name="T90" fmla="*/ 20 w 85"/>
                <a:gd name="T91" fmla="*/ 37 h 84"/>
                <a:gd name="T92" fmla="*/ 16 w 85"/>
                <a:gd name="T93" fmla="*/ 42 h 84"/>
                <a:gd name="T94" fmla="*/ 16 w 85"/>
                <a:gd name="T95" fmla="*/ 79 h 84"/>
                <a:gd name="T96" fmla="*/ 20 w 85"/>
                <a:gd name="T97" fmla="*/ 84 h 84"/>
                <a:gd name="T98" fmla="*/ 23 w 85"/>
                <a:gd name="T99" fmla="*/ 84 h 84"/>
                <a:gd name="T100" fmla="*/ 28 w 85"/>
                <a:gd name="T101" fmla="*/ 79 h 84"/>
                <a:gd name="T102" fmla="*/ 28 w 85"/>
                <a:gd name="T103" fmla="*/ 42 h 84"/>
                <a:gd name="T104" fmla="*/ 23 w 85"/>
                <a:gd name="T105"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 h="84">
                  <a:moveTo>
                    <a:pt x="65" y="37"/>
                  </a:moveTo>
                  <a:cubicBezTo>
                    <a:pt x="62" y="37"/>
                    <a:pt x="62" y="37"/>
                    <a:pt x="62" y="37"/>
                  </a:cubicBezTo>
                  <a:cubicBezTo>
                    <a:pt x="60" y="37"/>
                    <a:pt x="58" y="39"/>
                    <a:pt x="58" y="42"/>
                  </a:cubicBezTo>
                  <a:cubicBezTo>
                    <a:pt x="58" y="79"/>
                    <a:pt x="58" y="79"/>
                    <a:pt x="58" y="79"/>
                  </a:cubicBezTo>
                  <a:cubicBezTo>
                    <a:pt x="58" y="81"/>
                    <a:pt x="60" y="84"/>
                    <a:pt x="62" y="84"/>
                  </a:cubicBezTo>
                  <a:cubicBezTo>
                    <a:pt x="65" y="84"/>
                    <a:pt x="65" y="84"/>
                    <a:pt x="65" y="84"/>
                  </a:cubicBezTo>
                  <a:cubicBezTo>
                    <a:pt x="67" y="84"/>
                    <a:pt x="69" y="81"/>
                    <a:pt x="69" y="79"/>
                  </a:cubicBezTo>
                  <a:cubicBezTo>
                    <a:pt x="69" y="42"/>
                    <a:pt x="69" y="42"/>
                    <a:pt x="69" y="42"/>
                  </a:cubicBezTo>
                  <a:cubicBezTo>
                    <a:pt x="69" y="39"/>
                    <a:pt x="67" y="37"/>
                    <a:pt x="65" y="37"/>
                  </a:cubicBezTo>
                  <a:close/>
                  <a:moveTo>
                    <a:pt x="84" y="57"/>
                  </a:moveTo>
                  <a:cubicBezTo>
                    <a:pt x="85" y="26"/>
                    <a:pt x="74" y="15"/>
                    <a:pt x="74" y="15"/>
                  </a:cubicBezTo>
                  <a:cubicBezTo>
                    <a:pt x="75" y="13"/>
                    <a:pt x="74" y="11"/>
                    <a:pt x="74" y="11"/>
                  </a:cubicBezTo>
                  <a:cubicBezTo>
                    <a:pt x="61" y="0"/>
                    <a:pt x="46" y="0"/>
                    <a:pt x="43" y="0"/>
                  </a:cubicBezTo>
                  <a:cubicBezTo>
                    <a:pt x="39" y="0"/>
                    <a:pt x="24" y="0"/>
                    <a:pt x="11" y="11"/>
                  </a:cubicBezTo>
                  <a:cubicBezTo>
                    <a:pt x="11" y="11"/>
                    <a:pt x="10" y="13"/>
                    <a:pt x="11" y="15"/>
                  </a:cubicBezTo>
                  <a:cubicBezTo>
                    <a:pt x="11" y="15"/>
                    <a:pt x="0" y="26"/>
                    <a:pt x="1" y="57"/>
                  </a:cubicBezTo>
                  <a:cubicBezTo>
                    <a:pt x="0" y="58"/>
                    <a:pt x="0" y="59"/>
                    <a:pt x="0" y="60"/>
                  </a:cubicBezTo>
                  <a:cubicBezTo>
                    <a:pt x="0" y="61"/>
                    <a:pt x="1" y="63"/>
                    <a:pt x="2" y="63"/>
                  </a:cubicBezTo>
                  <a:cubicBezTo>
                    <a:pt x="3" y="63"/>
                    <a:pt x="3" y="63"/>
                    <a:pt x="3" y="63"/>
                  </a:cubicBezTo>
                  <a:cubicBezTo>
                    <a:pt x="4" y="72"/>
                    <a:pt x="7" y="80"/>
                    <a:pt x="12" y="80"/>
                  </a:cubicBezTo>
                  <a:cubicBezTo>
                    <a:pt x="14" y="80"/>
                    <a:pt x="14" y="76"/>
                    <a:pt x="14" y="76"/>
                  </a:cubicBezTo>
                  <a:cubicBezTo>
                    <a:pt x="14" y="44"/>
                    <a:pt x="14" y="44"/>
                    <a:pt x="14" y="44"/>
                  </a:cubicBezTo>
                  <a:cubicBezTo>
                    <a:pt x="14" y="44"/>
                    <a:pt x="14" y="41"/>
                    <a:pt x="12" y="41"/>
                  </a:cubicBezTo>
                  <a:cubicBezTo>
                    <a:pt x="8" y="41"/>
                    <a:pt x="4" y="48"/>
                    <a:pt x="3" y="57"/>
                  </a:cubicBezTo>
                  <a:cubicBezTo>
                    <a:pt x="3" y="57"/>
                    <a:pt x="3" y="57"/>
                    <a:pt x="2" y="57"/>
                  </a:cubicBezTo>
                  <a:cubicBezTo>
                    <a:pt x="3" y="50"/>
                    <a:pt x="5" y="27"/>
                    <a:pt x="12" y="19"/>
                  </a:cubicBezTo>
                  <a:cubicBezTo>
                    <a:pt x="12" y="19"/>
                    <a:pt x="12" y="20"/>
                    <a:pt x="14" y="20"/>
                  </a:cubicBezTo>
                  <a:cubicBezTo>
                    <a:pt x="15" y="19"/>
                    <a:pt x="23" y="11"/>
                    <a:pt x="42" y="11"/>
                  </a:cubicBezTo>
                  <a:cubicBezTo>
                    <a:pt x="42" y="11"/>
                    <a:pt x="42" y="11"/>
                    <a:pt x="42" y="11"/>
                  </a:cubicBezTo>
                  <a:cubicBezTo>
                    <a:pt x="42" y="11"/>
                    <a:pt x="42" y="11"/>
                    <a:pt x="43" y="11"/>
                  </a:cubicBezTo>
                  <a:cubicBezTo>
                    <a:pt x="43" y="11"/>
                    <a:pt x="43" y="11"/>
                    <a:pt x="43" y="11"/>
                  </a:cubicBezTo>
                  <a:cubicBezTo>
                    <a:pt x="43" y="11"/>
                    <a:pt x="43" y="11"/>
                    <a:pt x="43" y="11"/>
                  </a:cubicBezTo>
                  <a:cubicBezTo>
                    <a:pt x="62" y="11"/>
                    <a:pt x="70" y="19"/>
                    <a:pt x="71" y="20"/>
                  </a:cubicBezTo>
                  <a:cubicBezTo>
                    <a:pt x="73" y="20"/>
                    <a:pt x="73" y="19"/>
                    <a:pt x="73" y="19"/>
                  </a:cubicBezTo>
                  <a:cubicBezTo>
                    <a:pt x="80" y="27"/>
                    <a:pt x="82" y="50"/>
                    <a:pt x="83" y="57"/>
                  </a:cubicBezTo>
                  <a:cubicBezTo>
                    <a:pt x="82" y="57"/>
                    <a:pt x="82" y="57"/>
                    <a:pt x="82" y="57"/>
                  </a:cubicBezTo>
                  <a:cubicBezTo>
                    <a:pt x="81" y="48"/>
                    <a:pt x="77" y="41"/>
                    <a:pt x="73" y="41"/>
                  </a:cubicBezTo>
                  <a:cubicBezTo>
                    <a:pt x="71" y="41"/>
                    <a:pt x="71" y="44"/>
                    <a:pt x="71" y="44"/>
                  </a:cubicBezTo>
                  <a:cubicBezTo>
                    <a:pt x="71" y="76"/>
                    <a:pt x="71" y="76"/>
                    <a:pt x="71" y="76"/>
                  </a:cubicBezTo>
                  <a:cubicBezTo>
                    <a:pt x="71" y="76"/>
                    <a:pt x="71" y="80"/>
                    <a:pt x="73" y="80"/>
                  </a:cubicBezTo>
                  <a:cubicBezTo>
                    <a:pt x="78" y="80"/>
                    <a:pt x="82" y="72"/>
                    <a:pt x="82" y="63"/>
                  </a:cubicBezTo>
                  <a:cubicBezTo>
                    <a:pt x="82" y="63"/>
                    <a:pt x="82" y="63"/>
                    <a:pt x="83" y="63"/>
                  </a:cubicBezTo>
                  <a:cubicBezTo>
                    <a:pt x="84" y="63"/>
                    <a:pt x="85" y="61"/>
                    <a:pt x="85" y="60"/>
                  </a:cubicBezTo>
                  <a:cubicBezTo>
                    <a:pt x="85" y="59"/>
                    <a:pt x="85" y="58"/>
                    <a:pt x="84" y="57"/>
                  </a:cubicBezTo>
                  <a:close/>
                  <a:moveTo>
                    <a:pt x="23" y="37"/>
                  </a:moveTo>
                  <a:cubicBezTo>
                    <a:pt x="20" y="37"/>
                    <a:pt x="20" y="37"/>
                    <a:pt x="20" y="37"/>
                  </a:cubicBezTo>
                  <a:cubicBezTo>
                    <a:pt x="18" y="37"/>
                    <a:pt x="16" y="39"/>
                    <a:pt x="16" y="42"/>
                  </a:cubicBezTo>
                  <a:cubicBezTo>
                    <a:pt x="16" y="79"/>
                    <a:pt x="16" y="79"/>
                    <a:pt x="16" y="79"/>
                  </a:cubicBezTo>
                  <a:cubicBezTo>
                    <a:pt x="16" y="81"/>
                    <a:pt x="18" y="84"/>
                    <a:pt x="20" y="84"/>
                  </a:cubicBezTo>
                  <a:cubicBezTo>
                    <a:pt x="23" y="84"/>
                    <a:pt x="23" y="84"/>
                    <a:pt x="23" y="84"/>
                  </a:cubicBezTo>
                  <a:cubicBezTo>
                    <a:pt x="26" y="84"/>
                    <a:pt x="28" y="81"/>
                    <a:pt x="28" y="79"/>
                  </a:cubicBezTo>
                  <a:cubicBezTo>
                    <a:pt x="28" y="42"/>
                    <a:pt x="28" y="42"/>
                    <a:pt x="28" y="42"/>
                  </a:cubicBezTo>
                  <a:cubicBezTo>
                    <a:pt x="28" y="39"/>
                    <a:pt x="26" y="37"/>
                    <a:pt x="23"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4" name="Freeform 106"/>
            <p:cNvSpPr>
              <a:spLocks/>
            </p:cNvSpPr>
            <p:nvPr/>
          </p:nvSpPr>
          <p:spPr bwMode="auto">
            <a:xfrm>
              <a:off x="1875382" y="1712856"/>
              <a:ext cx="220458" cy="193188"/>
            </a:xfrm>
            <a:custGeom>
              <a:avLst/>
              <a:gdLst>
                <a:gd name="T0" fmla="*/ 19 w 49"/>
                <a:gd name="T1" fmla="*/ 8 h 43"/>
                <a:gd name="T2" fmla="*/ 24 w 49"/>
                <a:gd name="T3" fmla="*/ 0 h 43"/>
                <a:gd name="T4" fmla="*/ 0 w 49"/>
                <a:gd name="T5" fmla="*/ 9 h 43"/>
                <a:gd name="T6" fmla="*/ 10 w 49"/>
                <a:gd name="T7" fmla="*/ 26 h 43"/>
                <a:gd name="T8" fmla="*/ 14 w 49"/>
                <a:gd name="T9" fmla="*/ 18 h 43"/>
                <a:gd name="T10" fmla="*/ 36 w 49"/>
                <a:gd name="T11" fmla="*/ 43 h 43"/>
                <a:gd name="T12" fmla="*/ 19 w 49"/>
                <a:gd name="T13" fmla="*/ 8 h 43"/>
              </a:gdLst>
              <a:ahLst/>
              <a:cxnLst>
                <a:cxn ang="0">
                  <a:pos x="T0" y="T1"/>
                </a:cxn>
                <a:cxn ang="0">
                  <a:pos x="T2" y="T3"/>
                </a:cxn>
                <a:cxn ang="0">
                  <a:pos x="T4" y="T5"/>
                </a:cxn>
                <a:cxn ang="0">
                  <a:pos x="T6" y="T7"/>
                </a:cxn>
                <a:cxn ang="0">
                  <a:pos x="T8" y="T9"/>
                </a:cxn>
                <a:cxn ang="0">
                  <a:pos x="T10" y="T11"/>
                </a:cxn>
                <a:cxn ang="0">
                  <a:pos x="T12" y="T13"/>
                </a:cxn>
              </a:cxnLst>
              <a:rect l="0" t="0" r="r" b="b"/>
              <a:pathLst>
                <a:path w="49" h="43">
                  <a:moveTo>
                    <a:pt x="19" y="8"/>
                  </a:moveTo>
                  <a:cubicBezTo>
                    <a:pt x="24" y="0"/>
                    <a:pt x="24" y="0"/>
                    <a:pt x="24" y="0"/>
                  </a:cubicBezTo>
                  <a:cubicBezTo>
                    <a:pt x="0" y="9"/>
                    <a:pt x="0" y="9"/>
                    <a:pt x="0" y="9"/>
                  </a:cubicBezTo>
                  <a:cubicBezTo>
                    <a:pt x="10" y="26"/>
                    <a:pt x="10" y="26"/>
                    <a:pt x="10" y="26"/>
                  </a:cubicBezTo>
                  <a:cubicBezTo>
                    <a:pt x="14" y="18"/>
                    <a:pt x="14" y="18"/>
                    <a:pt x="14" y="18"/>
                  </a:cubicBezTo>
                  <a:cubicBezTo>
                    <a:pt x="20" y="19"/>
                    <a:pt x="36" y="24"/>
                    <a:pt x="36" y="43"/>
                  </a:cubicBezTo>
                  <a:cubicBezTo>
                    <a:pt x="36" y="43"/>
                    <a:pt x="49" y="18"/>
                    <a:pt x="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5" name="Freeform 107"/>
            <p:cNvSpPr>
              <a:spLocks/>
            </p:cNvSpPr>
            <p:nvPr/>
          </p:nvSpPr>
          <p:spPr bwMode="auto">
            <a:xfrm>
              <a:off x="1760277" y="1812376"/>
              <a:ext cx="218507" cy="197092"/>
            </a:xfrm>
            <a:custGeom>
              <a:avLst/>
              <a:gdLst>
                <a:gd name="T0" fmla="*/ 48 w 48"/>
                <a:gd name="T1" fmla="*/ 35 h 44"/>
                <a:gd name="T2" fmla="*/ 38 w 48"/>
                <a:gd name="T3" fmla="*/ 18 h 44"/>
                <a:gd name="T4" fmla="*/ 34 w 48"/>
                <a:gd name="T5" fmla="*/ 25 h 44"/>
                <a:gd name="T6" fmla="*/ 12 w 48"/>
                <a:gd name="T7" fmla="*/ 0 h 44"/>
                <a:gd name="T8" fmla="*/ 29 w 48"/>
                <a:gd name="T9" fmla="*/ 36 h 44"/>
                <a:gd name="T10" fmla="*/ 24 w 48"/>
                <a:gd name="T11" fmla="*/ 44 h 44"/>
                <a:gd name="T12" fmla="*/ 48 w 48"/>
                <a:gd name="T13" fmla="*/ 35 h 44"/>
              </a:gdLst>
              <a:ahLst/>
              <a:cxnLst>
                <a:cxn ang="0">
                  <a:pos x="T0" y="T1"/>
                </a:cxn>
                <a:cxn ang="0">
                  <a:pos x="T2" y="T3"/>
                </a:cxn>
                <a:cxn ang="0">
                  <a:pos x="T4" y="T5"/>
                </a:cxn>
                <a:cxn ang="0">
                  <a:pos x="T6" y="T7"/>
                </a:cxn>
                <a:cxn ang="0">
                  <a:pos x="T8" y="T9"/>
                </a:cxn>
                <a:cxn ang="0">
                  <a:pos x="T10" y="T11"/>
                </a:cxn>
                <a:cxn ang="0">
                  <a:pos x="T12" y="T13"/>
                </a:cxn>
              </a:cxnLst>
              <a:rect l="0" t="0" r="r" b="b"/>
              <a:pathLst>
                <a:path w="48" h="44">
                  <a:moveTo>
                    <a:pt x="48" y="35"/>
                  </a:moveTo>
                  <a:cubicBezTo>
                    <a:pt x="38" y="18"/>
                    <a:pt x="38" y="18"/>
                    <a:pt x="38" y="18"/>
                  </a:cubicBezTo>
                  <a:cubicBezTo>
                    <a:pt x="34" y="25"/>
                    <a:pt x="34" y="25"/>
                    <a:pt x="34" y="25"/>
                  </a:cubicBezTo>
                  <a:cubicBezTo>
                    <a:pt x="28" y="24"/>
                    <a:pt x="13" y="20"/>
                    <a:pt x="12" y="0"/>
                  </a:cubicBezTo>
                  <a:cubicBezTo>
                    <a:pt x="12" y="0"/>
                    <a:pt x="0" y="25"/>
                    <a:pt x="29" y="36"/>
                  </a:cubicBezTo>
                  <a:cubicBezTo>
                    <a:pt x="24" y="44"/>
                    <a:pt x="24" y="44"/>
                    <a:pt x="24" y="44"/>
                  </a:cubicBezTo>
                  <a:lnTo>
                    <a:pt x="48"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6" name="Freeform 108"/>
            <p:cNvSpPr>
              <a:spLocks noEditPoints="1"/>
            </p:cNvSpPr>
            <p:nvPr/>
          </p:nvSpPr>
          <p:spPr bwMode="auto">
            <a:xfrm>
              <a:off x="1360331" y="2339255"/>
              <a:ext cx="343367" cy="226363"/>
            </a:xfrm>
            <a:custGeom>
              <a:avLst/>
              <a:gdLst>
                <a:gd name="T0" fmla="*/ 2 w 76"/>
                <a:gd name="T1" fmla="*/ 50 h 50"/>
                <a:gd name="T2" fmla="*/ 30 w 76"/>
                <a:gd name="T3" fmla="*/ 50 h 50"/>
                <a:gd name="T4" fmla="*/ 45 w 76"/>
                <a:gd name="T5" fmla="*/ 50 h 50"/>
                <a:gd name="T6" fmla="*/ 74 w 76"/>
                <a:gd name="T7" fmla="*/ 50 h 50"/>
                <a:gd name="T8" fmla="*/ 76 w 76"/>
                <a:gd name="T9" fmla="*/ 48 h 50"/>
                <a:gd name="T10" fmla="*/ 76 w 76"/>
                <a:gd name="T11" fmla="*/ 2 h 50"/>
                <a:gd name="T12" fmla="*/ 74 w 76"/>
                <a:gd name="T13" fmla="*/ 0 h 50"/>
                <a:gd name="T14" fmla="*/ 2 w 76"/>
                <a:gd name="T15" fmla="*/ 0 h 50"/>
                <a:gd name="T16" fmla="*/ 0 w 76"/>
                <a:gd name="T17" fmla="*/ 2 h 50"/>
                <a:gd name="T18" fmla="*/ 0 w 76"/>
                <a:gd name="T19" fmla="*/ 48 h 50"/>
                <a:gd name="T20" fmla="*/ 2 w 76"/>
                <a:gd name="T21" fmla="*/ 50 h 50"/>
                <a:gd name="T22" fmla="*/ 3 w 76"/>
                <a:gd name="T23" fmla="*/ 5 h 50"/>
                <a:gd name="T24" fmla="*/ 6 w 76"/>
                <a:gd name="T25" fmla="*/ 3 h 50"/>
                <a:gd name="T26" fmla="*/ 70 w 76"/>
                <a:gd name="T27" fmla="*/ 3 h 50"/>
                <a:gd name="T28" fmla="*/ 72 w 76"/>
                <a:gd name="T29" fmla="*/ 5 h 50"/>
                <a:gd name="T30" fmla="*/ 72 w 76"/>
                <a:gd name="T31" fmla="*/ 44 h 50"/>
                <a:gd name="T32" fmla="*/ 70 w 76"/>
                <a:gd name="T33" fmla="*/ 46 h 50"/>
                <a:gd name="T34" fmla="*/ 6 w 76"/>
                <a:gd name="T35" fmla="*/ 46 h 50"/>
                <a:gd name="T36" fmla="*/ 3 w 76"/>
                <a:gd name="T37" fmla="*/ 44 h 50"/>
                <a:gd name="T38" fmla="*/ 3 w 76"/>
                <a:gd name="T39"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 h="50">
                  <a:moveTo>
                    <a:pt x="2" y="50"/>
                  </a:moveTo>
                  <a:cubicBezTo>
                    <a:pt x="30" y="50"/>
                    <a:pt x="30" y="50"/>
                    <a:pt x="30" y="50"/>
                  </a:cubicBezTo>
                  <a:cubicBezTo>
                    <a:pt x="45" y="50"/>
                    <a:pt x="45" y="50"/>
                    <a:pt x="45" y="50"/>
                  </a:cubicBezTo>
                  <a:cubicBezTo>
                    <a:pt x="74" y="50"/>
                    <a:pt x="74" y="50"/>
                    <a:pt x="74" y="50"/>
                  </a:cubicBezTo>
                  <a:cubicBezTo>
                    <a:pt x="75" y="50"/>
                    <a:pt x="76" y="49"/>
                    <a:pt x="76" y="48"/>
                  </a:cubicBezTo>
                  <a:cubicBezTo>
                    <a:pt x="76" y="2"/>
                    <a:pt x="76" y="2"/>
                    <a:pt x="76" y="2"/>
                  </a:cubicBezTo>
                  <a:cubicBezTo>
                    <a:pt x="76" y="1"/>
                    <a:pt x="75" y="0"/>
                    <a:pt x="74" y="0"/>
                  </a:cubicBezTo>
                  <a:cubicBezTo>
                    <a:pt x="2" y="0"/>
                    <a:pt x="2" y="0"/>
                    <a:pt x="2" y="0"/>
                  </a:cubicBezTo>
                  <a:cubicBezTo>
                    <a:pt x="1" y="0"/>
                    <a:pt x="0" y="1"/>
                    <a:pt x="0" y="2"/>
                  </a:cubicBezTo>
                  <a:cubicBezTo>
                    <a:pt x="0" y="48"/>
                    <a:pt x="0" y="48"/>
                    <a:pt x="0" y="48"/>
                  </a:cubicBezTo>
                  <a:cubicBezTo>
                    <a:pt x="0" y="49"/>
                    <a:pt x="1" y="50"/>
                    <a:pt x="2" y="50"/>
                  </a:cubicBezTo>
                  <a:close/>
                  <a:moveTo>
                    <a:pt x="3" y="5"/>
                  </a:moveTo>
                  <a:cubicBezTo>
                    <a:pt x="3" y="4"/>
                    <a:pt x="4" y="3"/>
                    <a:pt x="6" y="3"/>
                  </a:cubicBezTo>
                  <a:cubicBezTo>
                    <a:pt x="70" y="3"/>
                    <a:pt x="70" y="3"/>
                    <a:pt x="70" y="3"/>
                  </a:cubicBezTo>
                  <a:cubicBezTo>
                    <a:pt x="71" y="3"/>
                    <a:pt x="72" y="4"/>
                    <a:pt x="72" y="5"/>
                  </a:cubicBezTo>
                  <a:cubicBezTo>
                    <a:pt x="72" y="44"/>
                    <a:pt x="72" y="44"/>
                    <a:pt x="72" y="44"/>
                  </a:cubicBezTo>
                  <a:cubicBezTo>
                    <a:pt x="72" y="45"/>
                    <a:pt x="71" y="46"/>
                    <a:pt x="70" y="46"/>
                  </a:cubicBezTo>
                  <a:cubicBezTo>
                    <a:pt x="6" y="46"/>
                    <a:pt x="6" y="46"/>
                    <a:pt x="6" y="46"/>
                  </a:cubicBezTo>
                  <a:cubicBezTo>
                    <a:pt x="4" y="46"/>
                    <a:pt x="3" y="45"/>
                    <a:pt x="3" y="44"/>
                  </a:cubicBezTo>
                  <a:lnTo>
                    <a:pt x="3"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7" name="Freeform 109"/>
            <p:cNvSpPr>
              <a:spLocks noEditPoints="1"/>
            </p:cNvSpPr>
            <p:nvPr/>
          </p:nvSpPr>
          <p:spPr bwMode="auto">
            <a:xfrm>
              <a:off x="1284245" y="2565618"/>
              <a:ext cx="489688" cy="144404"/>
            </a:xfrm>
            <a:custGeom>
              <a:avLst/>
              <a:gdLst>
                <a:gd name="T0" fmla="*/ 108 w 109"/>
                <a:gd name="T1" fmla="*/ 30 h 32"/>
                <a:gd name="T2" fmla="*/ 93 w 109"/>
                <a:gd name="T3" fmla="*/ 1 h 32"/>
                <a:gd name="T4" fmla="*/ 90 w 109"/>
                <a:gd name="T5" fmla="*/ 0 h 32"/>
                <a:gd name="T6" fmla="*/ 20 w 109"/>
                <a:gd name="T7" fmla="*/ 0 h 32"/>
                <a:gd name="T8" fmla="*/ 17 w 109"/>
                <a:gd name="T9" fmla="*/ 1 h 32"/>
                <a:gd name="T10" fmla="*/ 1 w 109"/>
                <a:gd name="T11" fmla="*/ 30 h 32"/>
                <a:gd name="T12" fmla="*/ 3 w 109"/>
                <a:gd name="T13" fmla="*/ 32 h 32"/>
                <a:gd name="T14" fmla="*/ 44 w 109"/>
                <a:gd name="T15" fmla="*/ 32 h 32"/>
                <a:gd name="T16" fmla="*/ 65 w 109"/>
                <a:gd name="T17" fmla="*/ 32 h 32"/>
                <a:gd name="T18" fmla="*/ 106 w 109"/>
                <a:gd name="T19" fmla="*/ 32 h 32"/>
                <a:gd name="T20" fmla="*/ 108 w 109"/>
                <a:gd name="T21" fmla="*/ 30 h 32"/>
                <a:gd name="T22" fmla="*/ 32 w 109"/>
                <a:gd name="T23" fmla="*/ 19 h 32"/>
                <a:gd name="T24" fmla="*/ 34 w 109"/>
                <a:gd name="T25" fmla="*/ 11 h 32"/>
                <a:gd name="T26" fmla="*/ 74 w 109"/>
                <a:gd name="T27" fmla="*/ 11 h 32"/>
                <a:gd name="T28" fmla="*/ 77 w 109"/>
                <a:gd name="T29" fmla="*/ 19 h 32"/>
                <a:gd name="T30" fmla="*/ 32 w 109"/>
                <a:gd name="T31"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32">
                  <a:moveTo>
                    <a:pt x="108" y="30"/>
                  </a:moveTo>
                  <a:cubicBezTo>
                    <a:pt x="93" y="1"/>
                    <a:pt x="93" y="1"/>
                    <a:pt x="93" y="1"/>
                  </a:cubicBezTo>
                  <a:cubicBezTo>
                    <a:pt x="92" y="1"/>
                    <a:pt x="91" y="0"/>
                    <a:pt x="90" y="0"/>
                  </a:cubicBezTo>
                  <a:cubicBezTo>
                    <a:pt x="20" y="0"/>
                    <a:pt x="20" y="0"/>
                    <a:pt x="20" y="0"/>
                  </a:cubicBezTo>
                  <a:cubicBezTo>
                    <a:pt x="18" y="0"/>
                    <a:pt x="17" y="1"/>
                    <a:pt x="17" y="1"/>
                  </a:cubicBezTo>
                  <a:cubicBezTo>
                    <a:pt x="1" y="30"/>
                    <a:pt x="1" y="30"/>
                    <a:pt x="1" y="30"/>
                  </a:cubicBezTo>
                  <a:cubicBezTo>
                    <a:pt x="0" y="31"/>
                    <a:pt x="1" y="32"/>
                    <a:pt x="3" y="32"/>
                  </a:cubicBezTo>
                  <a:cubicBezTo>
                    <a:pt x="44" y="32"/>
                    <a:pt x="44" y="32"/>
                    <a:pt x="44" y="32"/>
                  </a:cubicBezTo>
                  <a:cubicBezTo>
                    <a:pt x="65" y="32"/>
                    <a:pt x="65" y="32"/>
                    <a:pt x="65" y="32"/>
                  </a:cubicBezTo>
                  <a:cubicBezTo>
                    <a:pt x="106" y="32"/>
                    <a:pt x="106" y="32"/>
                    <a:pt x="106" y="32"/>
                  </a:cubicBezTo>
                  <a:cubicBezTo>
                    <a:pt x="108" y="32"/>
                    <a:pt x="109" y="31"/>
                    <a:pt x="108" y="30"/>
                  </a:cubicBezTo>
                  <a:close/>
                  <a:moveTo>
                    <a:pt x="32" y="19"/>
                  </a:moveTo>
                  <a:cubicBezTo>
                    <a:pt x="34" y="11"/>
                    <a:pt x="34" y="11"/>
                    <a:pt x="34" y="11"/>
                  </a:cubicBezTo>
                  <a:cubicBezTo>
                    <a:pt x="74" y="11"/>
                    <a:pt x="74" y="11"/>
                    <a:pt x="74" y="11"/>
                  </a:cubicBezTo>
                  <a:cubicBezTo>
                    <a:pt x="77" y="19"/>
                    <a:pt x="77" y="19"/>
                    <a:pt x="77" y="19"/>
                  </a:cubicBezTo>
                  <a:lnTo>
                    <a:pt x="3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8" name="Freeform 110"/>
            <p:cNvSpPr>
              <a:spLocks/>
            </p:cNvSpPr>
            <p:nvPr/>
          </p:nvSpPr>
          <p:spPr bwMode="auto">
            <a:xfrm>
              <a:off x="1467634" y="2425117"/>
              <a:ext cx="122909" cy="35125"/>
            </a:xfrm>
            <a:custGeom>
              <a:avLst/>
              <a:gdLst>
                <a:gd name="T0" fmla="*/ 3 w 27"/>
                <a:gd name="T1" fmla="*/ 7 h 8"/>
                <a:gd name="T2" fmla="*/ 13 w 27"/>
                <a:gd name="T3" fmla="*/ 3 h 8"/>
                <a:gd name="T4" fmla="*/ 24 w 27"/>
                <a:gd name="T5" fmla="*/ 8 h 8"/>
                <a:gd name="T6" fmla="*/ 25 w 27"/>
                <a:gd name="T7" fmla="*/ 8 h 8"/>
                <a:gd name="T8" fmla="*/ 26 w 27"/>
                <a:gd name="T9" fmla="*/ 8 h 8"/>
                <a:gd name="T10" fmla="*/ 26 w 27"/>
                <a:gd name="T11" fmla="*/ 5 h 8"/>
                <a:gd name="T12" fmla="*/ 13 w 27"/>
                <a:gd name="T13" fmla="*/ 0 h 8"/>
                <a:gd name="T14" fmla="*/ 1 w 27"/>
                <a:gd name="T15" fmla="*/ 5 h 8"/>
                <a:gd name="T16" fmla="*/ 0 w 27"/>
                <a:gd name="T17" fmla="*/ 7 h 8"/>
                <a:gd name="T18" fmla="*/ 3 w 27"/>
                <a:gd name="T1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8">
                  <a:moveTo>
                    <a:pt x="3" y="7"/>
                  </a:moveTo>
                  <a:cubicBezTo>
                    <a:pt x="6" y="4"/>
                    <a:pt x="9" y="3"/>
                    <a:pt x="13" y="3"/>
                  </a:cubicBezTo>
                  <a:cubicBezTo>
                    <a:pt x="17" y="3"/>
                    <a:pt x="21" y="4"/>
                    <a:pt x="24" y="8"/>
                  </a:cubicBezTo>
                  <a:cubicBezTo>
                    <a:pt x="24" y="8"/>
                    <a:pt x="25" y="8"/>
                    <a:pt x="25" y="8"/>
                  </a:cubicBezTo>
                  <a:cubicBezTo>
                    <a:pt x="26" y="8"/>
                    <a:pt x="26" y="8"/>
                    <a:pt x="26" y="8"/>
                  </a:cubicBezTo>
                  <a:cubicBezTo>
                    <a:pt x="27" y="7"/>
                    <a:pt x="27" y="6"/>
                    <a:pt x="26" y="5"/>
                  </a:cubicBezTo>
                  <a:cubicBezTo>
                    <a:pt x="23" y="2"/>
                    <a:pt x="18" y="0"/>
                    <a:pt x="13" y="0"/>
                  </a:cubicBezTo>
                  <a:cubicBezTo>
                    <a:pt x="9" y="0"/>
                    <a:pt x="4" y="1"/>
                    <a:pt x="1" y="5"/>
                  </a:cubicBezTo>
                  <a:cubicBezTo>
                    <a:pt x="0" y="5"/>
                    <a:pt x="0" y="6"/>
                    <a:pt x="0" y="7"/>
                  </a:cubicBezTo>
                  <a:cubicBezTo>
                    <a:pt x="1" y="8"/>
                    <a:pt x="2" y="8"/>
                    <a:pt x="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9" name="Freeform 111"/>
            <p:cNvSpPr>
              <a:spLocks/>
            </p:cNvSpPr>
            <p:nvPr/>
          </p:nvSpPr>
          <p:spPr bwMode="auto">
            <a:xfrm>
              <a:off x="1487144" y="2452437"/>
              <a:ext cx="85842" cy="27320"/>
            </a:xfrm>
            <a:custGeom>
              <a:avLst/>
              <a:gdLst>
                <a:gd name="T0" fmla="*/ 9 w 19"/>
                <a:gd name="T1" fmla="*/ 0 h 6"/>
                <a:gd name="T2" fmla="*/ 1 w 19"/>
                <a:gd name="T3" fmla="*/ 3 h 6"/>
                <a:gd name="T4" fmla="*/ 1 w 19"/>
                <a:gd name="T5" fmla="*/ 5 h 6"/>
                <a:gd name="T6" fmla="*/ 3 w 19"/>
                <a:gd name="T7" fmla="*/ 5 h 6"/>
                <a:gd name="T8" fmla="*/ 9 w 19"/>
                <a:gd name="T9" fmla="*/ 3 h 6"/>
                <a:gd name="T10" fmla="*/ 16 w 19"/>
                <a:gd name="T11" fmla="*/ 6 h 6"/>
                <a:gd name="T12" fmla="*/ 17 w 19"/>
                <a:gd name="T13" fmla="*/ 6 h 6"/>
                <a:gd name="T14" fmla="*/ 18 w 19"/>
                <a:gd name="T15" fmla="*/ 6 h 6"/>
                <a:gd name="T16" fmla="*/ 18 w 19"/>
                <a:gd name="T17" fmla="*/ 3 h 6"/>
                <a:gd name="T18" fmla="*/ 9 w 19"/>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6">
                  <a:moveTo>
                    <a:pt x="9" y="0"/>
                  </a:moveTo>
                  <a:cubicBezTo>
                    <a:pt x="6" y="0"/>
                    <a:pt x="3" y="1"/>
                    <a:pt x="1" y="3"/>
                  </a:cubicBezTo>
                  <a:cubicBezTo>
                    <a:pt x="0" y="4"/>
                    <a:pt x="0" y="5"/>
                    <a:pt x="1" y="5"/>
                  </a:cubicBezTo>
                  <a:cubicBezTo>
                    <a:pt x="1" y="6"/>
                    <a:pt x="2" y="6"/>
                    <a:pt x="3" y="5"/>
                  </a:cubicBezTo>
                  <a:cubicBezTo>
                    <a:pt x="5" y="4"/>
                    <a:pt x="7" y="3"/>
                    <a:pt x="9" y="3"/>
                  </a:cubicBezTo>
                  <a:cubicBezTo>
                    <a:pt x="12" y="3"/>
                    <a:pt x="14" y="4"/>
                    <a:pt x="16" y="6"/>
                  </a:cubicBezTo>
                  <a:cubicBezTo>
                    <a:pt x="16" y="6"/>
                    <a:pt x="17" y="6"/>
                    <a:pt x="17" y="6"/>
                  </a:cubicBezTo>
                  <a:cubicBezTo>
                    <a:pt x="17" y="6"/>
                    <a:pt x="18" y="6"/>
                    <a:pt x="18" y="6"/>
                  </a:cubicBezTo>
                  <a:cubicBezTo>
                    <a:pt x="19" y="5"/>
                    <a:pt x="19" y="4"/>
                    <a:pt x="18" y="3"/>
                  </a:cubicBezTo>
                  <a:cubicBezTo>
                    <a:pt x="16" y="1"/>
                    <a:pt x="12" y="0"/>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0" name="Freeform 112"/>
            <p:cNvSpPr>
              <a:spLocks/>
            </p:cNvSpPr>
            <p:nvPr/>
          </p:nvSpPr>
          <p:spPr bwMode="auto">
            <a:xfrm>
              <a:off x="1510555" y="2479756"/>
              <a:ext cx="35117" cy="37077"/>
            </a:xfrm>
            <a:custGeom>
              <a:avLst/>
              <a:gdLst>
                <a:gd name="T0" fmla="*/ 2 w 8"/>
                <a:gd name="T1" fmla="*/ 1 h 8"/>
                <a:gd name="T2" fmla="*/ 1 w 8"/>
                <a:gd name="T3" fmla="*/ 6 h 8"/>
                <a:gd name="T4" fmla="*/ 7 w 8"/>
                <a:gd name="T5" fmla="*/ 6 h 8"/>
                <a:gd name="T6" fmla="*/ 7 w 8"/>
                <a:gd name="T7" fmla="*/ 1 h 8"/>
                <a:gd name="T8" fmla="*/ 2 w 8"/>
                <a:gd name="T9" fmla="*/ 1 h 8"/>
              </a:gdLst>
              <a:ahLst/>
              <a:cxnLst>
                <a:cxn ang="0">
                  <a:pos x="T0" y="T1"/>
                </a:cxn>
                <a:cxn ang="0">
                  <a:pos x="T2" y="T3"/>
                </a:cxn>
                <a:cxn ang="0">
                  <a:pos x="T4" y="T5"/>
                </a:cxn>
                <a:cxn ang="0">
                  <a:pos x="T6" y="T7"/>
                </a:cxn>
                <a:cxn ang="0">
                  <a:pos x="T8" y="T9"/>
                </a:cxn>
              </a:cxnLst>
              <a:rect l="0" t="0" r="r" b="b"/>
              <a:pathLst>
                <a:path w="8" h="8">
                  <a:moveTo>
                    <a:pt x="2" y="1"/>
                  </a:moveTo>
                  <a:cubicBezTo>
                    <a:pt x="0" y="2"/>
                    <a:pt x="0" y="5"/>
                    <a:pt x="1" y="6"/>
                  </a:cubicBezTo>
                  <a:cubicBezTo>
                    <a:pt x="3" y="8"/>
                    <a:pt x="5" y="8"/>
                    <a:pt x="7" y="6"/>
                  </a:cubicBezTo>
                  <a:cubicBezTo>
                    <a:pt x="8" y="5"/>
                    <a:pt x="8" y="3"/>
                    <a:pt x="7" y="1"/>
                  </a:cubicBezTo>
                  <a:cubicBezTo>
                    <a:pt x="5" y="0"/>
                    <a:pt x="3"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1" name="Freeform 113"/>
            <p:cNvSpPr>
              <a:spLocks noEditPoints="1"/>
            </p:cNvSpPr>
            <p:nvPr/>
          </p:nvSpPr>
          <p:spPr bwMode="auto">
            <a:xfrm>
              <a:off x="2181682" y="1406485"/>
              <a:ext cx="415552" cy="386378"/>
            </a:xfrm>
            <a:custGeom>
              <a:avLst/>
              <a:gdLst>
                <a:gd name="T0" fmla="*/ 0 w 218"/>
                <a:gd name="T1" fmla="*/ 80 h 203"/>
                <a:gd name="T2" fmla="*/ 95 w 218"/>
                <a:gd name="T3" fmla="*/ 199 h 203"/>
                <a:gd name="T4" fmla="*/ 144 w 218"/>
                <a:gd name="T5" fmla="*/ 203 h 203"/>
                <a:gd name="T6" fmla="*/ 218 w 218"/>
                <a:gd name="T7" fmla="*/ 142 h 203"/>
                <a:gd name="T8" fmla="*/ 102 w 218"/>
                <a:gd name="T9" fmla="*/ 0 h 203"/>
                <a:gd name="T10" fmla="*/ 0 w 218"/>
                <a:gd name="T11" fmla="*/ 80 h 203"/>
                <a:gd name="T12" fmla="*/ 208 w 218"/>
                <a:gd name="T13" fmla="*/ 142 h 203"/>
                <a:gd name="T14" fmla="*/ 140 w 218"/>
                <a:gd name="T15" fmla="*/ 199 h 203"/>
                <a:gd name="T16" fmla="*/ 123 w 218"/>
                <a:gd name="T17" fmla="*/ 180 h 203"/>
                <a:gd name="T18" fmla="*/ 99 w 218"/>
                <a:gd name="T19" fmla="*/ 194 h 203"/>
                <a:gd name="T20" fmla="*/ 9 w 218"/>
                <a:gd name="T21" fmla="*/ 83 h 203"/>
                <a:gd name="T22" fmla="*/ 99 w 218"/>
                <a:gd name="T23" fmla="*/ 9 h 203"/>
                <a:gd name="T24" fmla="*/ 208 w 218"/>
                <a:gd name="T25" fmla="*/ 14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8" h="203">
                  <a:moveTo>
                    <a:pt x="0" y="80"/>
                  </a:moveTo>
                  <a:lnTo>
                    <a:pt x="95" y="199"/>
                  </a:lnTo>
                  <a:lnTo>
                    <a:pt x="144" y="203"/>
                  </a:lnTo>
                  <a:lnTo>
                    <a:pt x="218" y="142"/>
                  </a:lnTo>
                  <a:lnTo>
                    <a:pt x="102" y="0"/>
                  </a:lnTo>
                  <a:lnTo>
                    <a:pt x="0" y="80"/>
                  </a:lnTo>
                  <a:close/>
                  <a:moveTo>
                    <a:pt x="208" y="142"/>
                  </a:moveTo>
                  <a:lnTo>
                    <a:pt x="140" y="199"/>
                  </a:lnTo>
                  <a:lnTo>
                    <a:pt x="123" y="180"/>
                  </a:lnTo>
                  <a:lnTo>
                    <a:pt x="99" y="194"/>
                  </a:lnTo>
                  <a:lnTo>
                    <a:pt x="9" y="83"/>
                  </a:lnTo>
                  <a:lnTo>
                    <a:pt x="99" y="9"/>
                  </a:lnTo>
                  <a:lnTo>
                    <a:pt x="208"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2" name="Freeform 114"/>
            <p:cNvSpPr>
              <a:spLocks/>
            </p:cNvSpPr>
            <p:nvPr/>
          </p:nvSpPr>
          <p:spPr bwMode="auto">
            <a:xfrm>
              <a:off x="2226553" y="1447465"/>
              <a:ext cx="152174" cy="124890"/>
            </a:xfrm>
            <a:custGeom>
              <a:avLst/>
              <a:gdLst>
                <a:gd name="T0" fmla="*/ 0 w 80"/>
                <a:gd name="T1" fmla="*/ 62 h 66"/>
                <a:gd name="T2" fmla="*/ 2 w 80"/>
                <a:gd name="T3" fmla="*/ 66 h 66"/>
                <a:gd name="T4" fmla="*/ 80 w 80"/>
                <a:gd name="T5" fmla="*/ 5 h 66"/>
                <a:gd name="T6" fmla="*/ 75 w 80"/>
                <a:gd name="T7" fmla="*/ 0 h 66"/>
                <a:gd name="T8" fmla="*/ 0 w 80"/>
                <a:gd name="T9" fmla="*/ 62 h 66"/>
              </a:gdLst>
              <a:ahLst/>
              <a:cxnLst>
                <a:cxn ang="0">
                  <a:pos x="T0" y="T1"/>
                </a:cxn>
                <a:cxn ang="0">
                  <a:pos x="T2" y="T3"/>
                </a:cxn>
                <a:cxn ang="0">
                  <a:pos x="T4" y="T5"/>
                </a:cxn>
                <a:cxn ang="0">
                  <a:pos x="T6" y="T7"/>
                </a:cxn>
                <a:cxn ang="0">
                  <a:pos x="T8" y="T9"/>
                </a:cxn>
              </a:cxnLst>
              <a:rect l="0" t="0" r="r" b="b"/>
              <a:pathLst>
                <a:path w="80" h="66">
                  <a:moveTo>
                    <a:pt x="0" y="62"/>
                  </a:moveTo>
                  <a:lnTo>
                    <a:pt x="2" y="66"/>
                  </a:lnTo>
                  <a:lnTo>
                    <a:pt x="80" y="5"/>
                  </a:lnTo>
                  <a:lnTo>
                    <a:pt x="75" y="0"/>
                  </a:lnTo>
                  <a:lnTo>
                    <a:pt x="0"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3" name="Freeform 115"/>
            <p:cNvSpPr>
              <a:spLocks/>
            </p:cNvSpPr>
            <p:nvPr/>
          </p:nvSpPr>
          <p:spPr bwMode="auto">
            <a:xfrm>
              <a:off x="2240211" y="1463076"/>
              <a:ext cx="152174" cy="128793"/>
            </a:xfrm>
            <a:custGeom>
              <a:avLst/>
              <a:gdLst>
                <a:gd name="T0" fmla="*/ 2 w 80"/>
                <a:gd name="T1" fmla="*/ 67 h 67"/>
                <a:gd name="T2" fmla="*/ 80 w 80"/>
                <a:gd name="T3" fmla="*/ 5 h 67"/>
                <a:gd name="T4" fmla="*/ 78 w 80"/>
                <a:gd name="T5" fmla="*/ 0 h 67"/>
                <a:gd name="T6" fmla="*/ 0 w 80"/>
                <a:gd name="T7" fmla="*/ 64 h 67"/>
                <a:gd name="T8" fmla="*/ 2 w 80"/>
                <a:gd name="T9" fmla="*/ 67 h 67"/>
              </a:gdLst>
              <a:ahLst/>
              <a:cxnLst>
                <a:cxn ang="0">
                  <a:pos x="T0" y="T1"/>
                </a:cxn>
                <a:cxn ang="0">
                  <a:pos x="T2" y="T3"/>
                </a:cxn>
                <a:cxn ang="0">
                  <a:pos x="T4" y="T5"/>
                </a:cxn>
                <a:cxn ang="0">
                  <a:pos x="T6" y="T7"/>
                </a:cxn>
                <a:cxn ang="0">
                  <a:pos x="T8" y="T9"/>
                </a:cxn>
              </a:cxnLst>
              <a:rect l="0" t="0" r="r" b="b"/>
              <a:pathLst>
                <a:path w="80" h="67">
                  <a:moveTo>
                    <a:pt x="2" y="67"/>
                  </a:moveTo>
                  <a:lnTo>
                    <a:pt x="80" y="5"/>
                  </a:lnTo>
                  <a:lnTo>
                    <a:pt x="78" y="0"/>
                  </a:lnTo>
                  <a:lnTo>
                    <a:pt x="0" y="64"/>
                  </a:lnTo>
                  <a:lnTo>
                    <a:pt x="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4" name="Freeform 116"/>
            <p:cNvSpPr>
              <a:spLocks/>
            </p:cNvSpPr>
            <p:nvPr/>
          </p:nvSpPr>
          <p:spPr bwMode="auto">
            <a:xfrm>
              <a:off x="2257769" y="1486493"/>
              <a:ext cx="154126" cy="126841"/>
            </a:xfrm>
            <a:custGeom>
              <a:avLst/>
              <a:gdLst>
                <a:gd name="T0" fmla="*/ 3 w 81"/>
                <a:gd name="T1" fmla="*/ 67 h 67"/>
                <a:gd name="T2" fmla="*/ 81 w 81"/>
                <a:gd name="T3" fmla="*/ 3 h 67"/>
                <a:gd name="T4" fmla="*/ 76 w 81"/>
                <a:gd name="T5" fmla="*/ 0 h 67"/>
                <a:gd name="T6" fmla="*/ 0 w 81"/>
                <a:gd name="T7" fmla="*/ 62 h 67"/>
                <a:gd name="T8" fmla="*/ 3 w 81"/>
                <a:gd name="T9" fmla="*/ 67 h 67"/>
              </a:gdLst>
              <a:ahLst/>
              <a:cxnLst>
                <a:cxn ang="0">
                  <a:pos x="T0" y="T1"/>
                </a:cxn>
                <a:cxn ang="0">
                  <a:pos x="T2" y="T3"/>
                </a:cxn>
                <a:cxn ang="0">
                  <a:pos x="T4" y="T5"/>
                </a:cxn>
                <a:cxn ang="0">
                  <a:pos x="T6" y="T7"/>
                </a:cxn>
                <a:cxn ang="0">
                  <a:pos x="T8" y="T9"/>
                </a:cxn>
              </a:cxnLst>
              <a:rect l="0" t="0" r="r" b="b"/>
              <a:pathLst>
                <a:path w="81" h="67">
                  <a:moveTo>
                    <a:pt x="3" y="67"/>
                  </a:moveTo>
                  <a:lnTo>
                    <a:pt x="81" y="3"/>
                  </a:lnTo>
                  <a:lnTo>
                    <a:pt x="76" y="0"/>
                  </a:lnTo>
                  <a:lnTo>
                    <a:pt x="0" y="62"/>
                  </a:lnTo>
                  <a:lnTo>
                    <a:pt x="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5" name="Freeform 117"/>
            <p:cNvSpPr>
              <a:spLocks/>
            </p:cNvSpPr>
            <p:nvPr/>
          </p:nvSpPr>
          <p:spPr bwMode="auto">
            <a:xfrm>
              <a:off x="2271426" y="1506007"/>
              <a:ext cx="154125" cy="124890"/>
            </a:xfrm>
            <a:custGeom>
              <a:avLst/>
              <a:gdLst>
                <a:gd name="T0" fmla="*/ 5 w 81"/>
                <a:gd name="T1" fmla="*/ 66 h 66"/>
                <a:gd name="T2" fmla="*/ 81 w 81"/>
                <a:gd name="T3" fmla="*/ 4 h 66"/>
                <a:gd name="T4" fmla="*/ 78 w 81"/>
                <a:gd name="T5" fmla="*/ 0 h 66"/>
                <a:gd name="T6" fmla="*/ 0 w 81"/>
                <a:gd name="T7" fmla="*/ 64 h 66"/>
                <a:gd name="T8" fmla="*/ 5 w 81"/>
                <a:gd name="T9" fmla="*/ 66 h 66"/>
              </a:gdLst>
              <a:ahLst/>
              <a:cxnLst>
                <a:cxn ang="0">
                  <a:pos x="T0" y="T1"/>
                </a:cxn>
                <a:cxn ang="0">
                  <a:pos x="T2" y="T3"/>
                </a:cxn>
                <a:cxn ang="0">
                  <a:pos x="T4" y="T5"/>
                </a:cxn>
                <a:cxn ang="0">
                  <a:pos x="T6" y="T7"/>
                </a:cxn>
                <a:cxn ang="0">
                  <a:pos x="T8" y="T9"/>
                </a:cxn>
              </a:cxnLst>
              <a:rect l="0" t="0" r="r" b="b"/>
              <a:pathLst>
                <a:path w="81" h="66">
                  <a:moveTo>
                    <a:pt x="5" y="66"/>
                  </a:moveTo>
                  <a:lnTo>
                    <a:pt x="81" y="4"/>
                  </a:lnTo>
                  <a:lnTo>
                    <a:pt x="78" y="0"/>
                  </a:lnTo>
                  <a:lnTo>
                    <a:pt x="0" y="64"/>
                  </a:lnTo>
                  <a:lnTo>
                    <a:pt x="5"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6" name="Freeform 118"/>
            <p:cNvSpPr>
              <a:spLocks/>
            </p:cNvSpPr>
            <p:nvPr/>
          </p:nvSpPr>
          <p:spPr bwMode="auto">
            <a:xfrm>
              <a:off x="2290936" y="1527472"/>
              <a:ext cx="152174" cy="126842"/>
            </a:xfrm>
            <a:custGeom>
              <a:avLst/>
              <a:gdLst>
                <a:gd name="T0" fmla="*/ 2 w 80"/>
                <a:gd name="T1" fmla="*/ 66 h 66"/>
                <a:gd name="T2" fmla="*/ 80 w 80"/>
                <a:gd name="T3" fmla="*/ 2 h 66"/>
                <a:gd name="T4" fmla="*/ 78 w 80"/>
                <a:gd name="T5" fmla="*/ 0 h 66"/>
                <a:gd name="T6" fmla="*/ 0 w 80"/>
                <a:gd name="T7" fmla="*/ 61 h 66"/>
                <a:gd name="T8" fmla="*/ 2 w 80"/>
                <a:gd name="T9" fmla="*/ 66 h 66"/>
              </a:gdLst>
              <a:ahLst/>
              <a:cxnLst>
                <a:cxn ang="0">
                  <a:pos x="T0" y="T1"/>
                </a:cxn>
                <a:cxn ang="0">
                  <a:pos x="T2" y="T3"/>
                </a:cxn>
                <a:cxn ang="0">
                  <a:pos x="T4" y="T5"/>
                </a:cxn>
                <a:cxn ang="0">
                  <a:pos x="T6" y="T7"/>
                </a:cxn>
                <a:cxn ang="0">
                  <a:pos x="T8" y="T9"/>
                </a:cxn>
              </a:cxnLst>
              <a:rect l="0" t="0" r="r" b="b"/>
              <a:pathLst>
                <a:path w="80" h="66">
                  <a:moveTo>
                    <a:pt x="2" y="66"/>
                  </a:moveTo>
                  <a:lnTo>
                    <a:pt x="80" y="2"/>
                  </a:lnTo>
                  <a:lnTo>
                    <a:pt x="78" y="0"/>
                  </a:lnTo>
                  <a:lnTo>
                    <a:pt x="0" y="61"/>
                  </a:lnTo>
                  <a:lnTo>
                    <a:pt x="2"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7" name="Freeform 119"/>
            <p:cNvSpPr>
              <a:spLocks noEditPoints="1"/>
            </p:cNvSpPr>
            <p:nvPr/>
          </p:nvSpPr>
          <p:spPr bwMode="auto">
            <a:xfrm>
              <a:off x="3209833" y="1595771"/>
              <a:ext cx="308250" cy="220508"/>
            </a:xfrm>
            <a:custGeom>
              <a:avLst/>
              <a:gdLst>
                <a:gd name="T0" fmla="*/ 0 w 68"/>
                <a:gd name="T1" fmla="*/ 0 h 49"/>
                <a:gd name="T2" fmla="*/ 0 w 68"/>
                <a:gd name="T3" fmla="*/ 49 h 49"/>
                <a:gd name="T4" fmla="*/ 68 w 68"/>
                <a:gd name="T5" fmla="*/ 49 h 49"/>
                <a:gd name="T6" fmla="*/ 68 w 68"/>
                <a:gd name="T7" fmla="*/ 0 h 49"/>
                <a:gd name="T8" fmla="*/ 0 w 68"/>
                <a:gd name="T9" fmla="*/ 0 h 49"/>
                <a:gd name="T10" fmla="*/ 65 w 68"/>
                <a:gd name="T11" fmla="*/ 42 h 49"/>
                <a:gd name="T12" fmla="*/ 47 w 68"/>
                <a:gd name="T13" fmla="*/ 24 h 49"/>
                <a:gd name="T14" fmla="*/ 65 w 68"/>
                <a:gd name="T15" fmla="*/ 7 h 49"/>
                <a:gd name="T16" fmla="*/ 65 w 68"/>
                <a:gd name="T17" fmla="*/ 42 h 49"/>
                <a:gd name="T18" fmla="*/ 62 w 68"/>
                <a:gd name="T19" fmla="*/ 4 h 49"/>
                <a:gd name="T20" fmla="*/ 57 w 68"/>
                <a:gd name="T21" fmla="*/ 9 h 49"/>
                <a:gd name="T22" fmla="*/ 43 w 68"/>
                <a:gd name="T23" fmla="*/ 23 h 49"/>
                <a:gd name="T24" fmla="*/ 36 w 68"/>
                <a:gd name="T25" fmla="*/ 25 h 49"/>
                <a:gd name="T26" fmla="*/ 30 w 68"/>
                <a:gd name="T27" fmla="*/ 24 h 49"/>
                <a:gd name="T28" fmla="*/ 28 w 68"/>
                <a:gd name="T29" fmla="*/ 23 h 49"/>
                <a:gd name="T30" fmla="*/ 28 w 68"/>
                <a:gd name="T31" fmla="*/ 22 h 49"/>
                <a:gd name="T32" fmla="*/ 7 w 68"/>
                <a:gd name="T33" fmla="*/ 4 h 49"/>
                <a:gd name="T34" fmla="*/ 62 w 68"/>
                <a:gd name="T35" fmla="*/ 4 h 49"/>
                <a:gd name="T36" fmla="*/ 4 w 68"/>
                <a:gd name="T37" fmla="*/ 6 h 49"/>
                <a:gd name="T38" fmla="*/ 24 w 68"/>
                <a:gd name="T39" fmla="*/ 24 h 49"/>
                <a:gd name="T40" fmla="*/ 4 w 68"/>
                <a:gd name="T41" fmla="*/ 43 h 49"/>
                <a:gd name="T42" fmla="*/ 4 w 68"/>
                <a:gd name="T43" fmla="*/ 6 h 49"/>
                <a:gd name="T44" fmla="*/ 7 w 68"/>
                <a:gd name="T45" fmla="*/ 45 h 49"/>
                <a:gd name="T46" fmla="*/ 27 w 68"/>
                <a:gd name="T47" fmla="*/ 26 h 49"/>
                <a:gd name="T48" fmla="*/ 36 w 68"/>
                <a:gd name="T49" fmla="*/ 29 h 49"/>
                <a:gd name="T50" fmla="*/ 36 w 68"/>
                <a:gd name="T51" fmla="*/ 29 h 49"/>
                <a:gd name="T52" fmla="*/ 44 w 68"/>
                <a:gd name="T53" fmla="*/ 26 h 49"/>
                <a:gd name="T54" fmla="*/ 62 w 68"/>
                <a:gd name="T55" fmla="*/ 45 h 49"/>
                <a:gd name="T56" fmla="*/ 7 w 68"/>
                <a:gd name="T57"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49">
                  <a:moveTo>
                    <a:pt x="0" y="0"/>
                  </a:moveTo>
                  <a:cubicBezTo>
                    <a:pt x="0" y="49"/>
                    <a:pt x="0" y="49"/>
                    <a:pt x="0" y="49"/>
                  </a:cubicBezTo>
                  <a:cubicBezTo>
                    <a:pt x="68" y="49"/>
                    <a:pt x="68" y="49"/>
                    <a:pt x="68" y="49"/>
                  </a:cubicBezTo>
                  <a:cubicBezTo>
                    <a:pt x="68" y="0"/>
                    <a:pt x="68" y="0"/>
                    <a:pt x="68" y="0"/>
                  </a:cubicBezTo>
                  <a:lnTo>
                    <a:pt x="0" y="0"/>
                  </a:lnTo>
                  <a:close/>
                  <a:moveTo>
                    <a:pt x="65" y="42"/>
                  </a:moveTo>
                  <a:cubicBezTo>
                    <a:pt x="47" y="24"/>
                    <a:pt x="47" y="24"/>
                    <a:pt x="47" y="24"/>
                  </a:cubicBezTo>
                  <a:cubicBezTo>
                    <a:pt x="52" y="19"/>
                    <a:pt x="60" y="11"/>
                    <a:pt x="65" y="7"/>
                  </a:cubicBezTo>
                  <a:lnTo>
                    <a:pt x="65" y="42"/>
                  </a:lnTo>
                  <a:close/>
                  <a:moveTo>
                    <a:pt x="62" y="4"/>
                  </a:moveTo>
                  <a:cubicBezTo>
                    <a:pt x="61" y="6"/>
                    <a:pt x="59" y="7"/>
                    <a:pt x="57" y="9"/>
                  </a:cubicBezTo>
                  <a:cubicBezTo>
                    <a:pt x="52" y="14"/>
                    <a:pt x="47" y="19"/>
                    <a:pt x="43" y="23"/>
                  </a:cubicBezTo>
                  <a:cubicBezTo>
                    <a:pt x="40" y="25"/>
                    <a:pt x="38" y="25"/>
                    <a:pt x="36" y="25"/>
                  </a:cubicBezTo>
                  <a:cubicBezTo>
                    <a:pt x="34" y="25"/>
                    <a:pt x="32" y="24"/>
                    <a:pt x="30" y="24"/>
                  </a:cubicBezTo>
                  <a:cubicBezTo>
                    <a:pt x="29" y="23"/>
                    <a:pt x="29" y="23"/>
                    <a:pt x="28" y="23"/>
                  </a:cubicBezTo>
                  <a:cubicBezTo>
                    <a:pt x="28" y="22"/>
                    <a:pt x="28" y="22"/>
                    <a:pt x="28" y="22"/>
                  </a:cubicBezTo>
                  <a:cubicBezTo>
                    <a:pt x="7" y="4"/>
                    <a:pt x="7" y="4"/>
                    <a:pt x="7" y="4"/>
                  </a:cubicBezTo>
                  <a:lnTo>
                    <a:pt x="62" y="4"/>
                  </a:lnTo>
                  <a:close/>
                  <a:moveTo>
                    <a:pt x="4" y="6"/>
                  </a:moveTo>
                  <a:cubicBezTo>
                    <a:pt x="24" y="24"/>
                    <a:pt x="24" y="24"/>
                    <a:pt x="24" y="24"/>
                  </a:cubicBezTo>
                  <a:cubicBezTo>
                    <a:pt x="4" y="43"/>
                    <a:pt x="4" y="43"/>
                    <a:pt x="4" y="43"/>
                  </a:cubicBezTo>
                  <a:lnTo>
                    <a:pt x="4" y="6"/>
                  </a:lnTo>
                  <a:close/>
                  <a:moveTo>
                    <a:pt x="7" y="45"/>
                  </a:moveTo>
                  <a:cubicBezTo>
                    <a:pt x="27" y="26"/>
                    <a:pt x="27" y="26"/>
                    <a:pt x="27" y="26"/>
                  </a:cubicBezTo>
                  <a:cubicBezTo>
                    <a:pt x="28" y="27"/>
                    <a:pt x="32" y="29"/>
                    <a:pt x="36" y="29"/>
                  </a:cubicBezTo>
                  <a:cubicBezTo>
                    <a:pt x="36" y="29"/>
                    <a:pt x="36" y="29"/>
                    <a:pt x="36" y="29"/>
                  </a:cubicBezTo>
                  <a:cubicBezTo>
                    <a:pt x="39" y="29"/>
                    <a:pt x="41" y="28"/>
                    <a:pt x="44" y="26"/>
                  </a:cubicBezTo>
                  <a:cubicBezTo>
                    <a:pt x="62" y="45"/>
                    <a:pt x="62" y="45"/>
                    <a:pt x="62" y="45"/>
                  </a:cubicBezTo>
                  <a:lnTo>
                    <a:pt x="7"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8" name="Oval 120"/>
            <p:cNvSpPr>
              <a:spLocks noChangeArrowheads="1"/>
            </p:cNvSpPr>
            <p:nvPr/>
          </p:nvSpPr>
          <p:spPr bwMode="auto">
            <a:xfrm>
              <a:off x="3215686" y="2452437"/>
              <a:ext cx="158026" cy="1580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9" name="Freeform 121"/>
            <p:cNvSpPr>
              <a:spLocks/>
            </p:cNvSpPr>
            <p:nvPr/>
          </p:nvSpPr>
          <p:spPr bwMode="auto">
            <a:xfrm>
              <a:off x="3155206" y="2624160"/>
              <a:ext cx="277035" cy="138550"/>
            </a:xfrm>
            <a:custGeom>
              <a:avLst/>
              <a:gdLst>
                <a:gd name="T0" fmla="*/ 0 w 61"/>
                <a:gd name="T1" fmla="*/ 31 h 31"/>
                <a:gd name="T2" fmla="*/ 61 w 61"/>
                <a:gd name="T3" fmla="*/ 31 h 31"/>
                <a:gd name="T4" fmla="*/ 30 w 61"/>
                <a:gd name="T5" fmla="*/ 0 h 31"/>
                <a:gd name="T6" fmla="*/ 0 w 61"/>
                <a:gd name="T7" fmla="*/ 31 h 31"/>
              </a:gdLst>
              <a:ahLst/>
              <a:cxnLst>
                <a:cxn ang="0">
                  <a:pos x="T0" y="T1"/>
                </a:cxn>
                <a:cxn ang="0">
                  <a:pos x="T2" y="T3"/>
                </a:cxn>
                <a:cxn ang="0">
                  <a:pos x="T4" y="T5"/>
                </a:cxn>
                <a:cxn ang="0">
                  <a:pos x="T6" y="T7"/>
                </a:cxn>
              </a:cxnLst>
              <a:rect l="0" t="0" r="r" b="b"/>
              <a:pathLst>
                <a:path w="61" h="31">
                  <a:moveTo>
                    <a:pt x="0" y="31"/>
                  </a:moveTo>
                  <a:cubicBezTo>
                    <a:pt x="61" y="31"/>
                    <a:pt x="61" y="31"/>
                    <a:pt x="61" y="31"/>
                  </a:cubicBezTo>
                  <a:cubicBezTo>
                    <a:pt x="61" y="14"/>
                    <a:pt x="47" y="0"/>
                    <a:pt x="30" y="0"/>
                  </a:cubicBezTo>
                  <a:cubicBezTo>
                    <a:pt x="13" y="0"/>
                    <a:pt x="0" y="14"/>
                    <a:pt x="0"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0" name="Freeform 122"/>
            <p:cNvSpPr>
              <a:spLocks noEditPoints="1"/>
            </p:cNvSpPr>
            <p:nvPr/>
          </p:nvSpPr>
          <p:spPr bwMode="auto">
            <a:xfrm>
              <a:off x="3481016" y="2393895"/>
              <a:ext cx="477982" cy="382475"/>
            </a:xfrm>
            <a:custGeom>
              <a:avLst/>
              <a:gdLst>
                <a:gd name="T0" fmla="*/ 1 w 106"/>
                <a:gd name="T1" fmla="*/ 18 h 85"/>
                <a:gd name="T2" fmla="*/ 0 w 106"/>
                <a:gd name="T3" fmla="*/ 65 h 85"/>
                <a:gd name="T4" fmla="*/ 17 w 106"/>
                <a:gd name="T5" fmla="*/ 84 h 85"/>
                <a:gd name="T6" fmla="*/ 88 w 106"/>
                <a:gd name="T7" fmla="*/ 85 h 85"/>
                <a:gd name="T8" fmla="*/ 105 w 106"/>
                <a:gd name="T9" fmla="*/ 67 h 85"/>
                <a:gd name="T10" fmla="*/ 106 w 106"/>
                <a:gd name="T11" fmla="*/ 18 h 85"/>
                <a:gd name="T12" fmla="*/ 101 w 106"/>
                <a:gd name="T13" fmla="*/ 6 h 85"/>
                <a:gd name="T14" fmla="*/ 88 w 106"/>
                <a:gd name="T15" fmla="*/ 0 h 85"/>
                <a:gd name="T16" fmla="*/ 18 w 106"/>
                <a:gd name="T17" fmla="*/ 0 h 85"/>
                <a:gd name="T18" fmla="*/ 1 w 106"/>
                <a:gd name="T19" fmla="*/ 18 h 85"/>
                <a:gd name="T20" fmla="*/ 8 w 106"/>
                <a:gd name="T21" fmla="*/ 71 h 85"/>
                <a:gd name="T22" fmla="*/ 7 w 106"/>
                <a:gd name="T23" fmla="*/ 65 h 85"/>
                <a:gd name="T24" fmla="*/ 7 w 106"/>
                <a:gd name="T25" fmla="*/ 18 h 85"/>
                <a:gd name="T26" fmla="*/ 9 w 106"/>
                <a:gd name="T27" fmla="*/ 12 h 85"/>
                <a:gd name="T28" fmla="*/ 38 w 106"/>
                <a:gd name="T29" fmla="*/ 44 h 85"/>
                <a:gd name="T30" fmla="*/ 8 w 106"/>
                <a:gd name="T31" fmla="*/ 71 h 85"/>
                <a:gd name="T32" fmla="*/ 88 w 106"/>
                <a:gd name="T33" fmla="*/ 7 h 85"/>
                <a:gd name="T34" fmla="*/ 92 w 106"/>
                <a:gd name="T35" fmla="*/ 8 h 85"/>
                <a:gd name="T36" fmla="*/ 60 w 106"/>
                <a:gd name="T37" fmla="*/ 42 h 85"/>
                <a:gd name="T38" fmla="*/ 53 w 106"/>
                <a:gd name="T39" fmla="*/ 45 h 85"/>
                <a:gd name="T40" fmla="*/ 46 w 106"/>
                <a:gd name="T41" fmla="*/ 42 h 85"/>
                <a:gd name="T42" fmla="*/ 14 w 106"/>
                <a:gd name="T43" fmla="*/ 8 h 85"/>
                <a:gd name="T44" fmla="*/ 18 w 106"/>
                <a:gd name="T45" fmla="*/ 7 h 85"/>
                <a:gd name="T46" fmla="*/ 88 w 106"/>
                <a:gd name="T47" fmla="*/ 7 h 85"/>
                <a:gd name="T48" fmla="*/ 67 w 106"/>
                <a:gd name="T49" fmla="*/ 44 h 85"/>
                <a:gd name="T50" fmla="*/ 97 w 106"/>
                <a:gd name="T51" fmla="*/ 12 h 85"/>
                <a:gd name="T52" fmla="*/ 99 w 106"/>
                <a:gd name="T53" fmla="*/ 18 h 85"/>
                <a:gd name="T54" fmla="*/ 98 w 106"/>
                <a:gd name="T55" fmla="*/ 67 h 85"/>
                <a:gd name="T56" fmla="*/ 97 w 106"/>
                <a:gd name="T57" fmla="*/ 73 h 85"/>
                <a:gd name="T58" fmla="*/ 67 w 106"/>
                <a:gd name="T59" fmla="*/ 44 h 85"/>
                <a:gd name="T60" fmla="*/ 17 w 106"/>
                <a:gd name="T61" fmla="*/ 77 h 85"/>
                <a:gd name="T62" fmla="*/ 13 w 106"/>
                <a:gd name="T63" fmla="*/ 75 h 85"/>
                <a:gd name="T64" fmla="*/ 43 w 106"/>
                <a:gd name="T65" fmla="*/ 49 h 85"/>
                <a:gd name="T66" fmla="*/ 53 w 106"/>
                <a:gd name="T67" fmla="*/ 52 h 85"/>
                <a:gd name="T68" fmla="*/ 62 w 106"/>
                <a:gd name="T69" fmla="*/ 49 h 85"/>
                <a:gd name="T70" fmla="*/ 92 w 106"/>
                <a:gd name="T71" fmla="*/ 77 h 85"/>
                <a:gd name="T72" fmla="*/ 88 w 106"/>
                <a:gd name="T73" fmla="*/ 78 h 85"/>
                <a:gd name="T74" fmla="*/ 17 w 106"/>
                <a:gd name="T75" fmla="*/ 7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85">
                  <a:moveTo>
                    <a:pt x="1" y="18"/>
                  </a:moveTo>
                  <a:cubicBezTo>
                    <a:pt x="0" y="65"/>
                    <a:pt x="0" y="65"/>
                    <a:pt x="0" y="65"/>
                  </a:cubicBezTo>
                  <a:cubicBezTo>
                    <a:pt x="0" y="75"/>
                    <a:pt x="8" y="83"/>
                    <a:pt x="17" y="84"/>
                  </a:cubicBezTo>
                  <a:cubicBezTo>
                    <a:pt x="88" y="85"/>
                    <a:pt x="88" y="85"/>
                    <a:pt x="88" y="85"/>
                  </a:cubicBezTo>
                  <a:cubicBezTo>
                    <a:pt x="97" y="85"/>
                    <a:pt x="105" y="77"/>
                    <a:pt x="105" y="67"/>
                  </a:cubicBezTo>
                  <a:cubicBezTo>
                    <a:pt x="106" y="18"/>
                    <a:pt x="106" y="18"/>
                    <a:pt x="106" y="18"/>
                  </a:cubicBezTo>
                  <a:cubicBezTo>
                    <a:pt x="106" y="14"/>
                    <a:pt x="104" y="9"/>
                    <a:pt x="101" y="6"/>
                  </a:cubicBezTo>
                  <a:cubicBezTo>
                    <a:pt x="97" y="2"/>
                    <a:pt x="93" y="0"/>
                    <a:pt x="88" y="0"/>
                  </a:cubicBezTo>
                  <a:cubicBezTo>
                    <a:pt x="18" y="0"/>
                    <a:pt x="18" y="0"/>
                    <a:pt x="18" y="0"/>
                  </a:cubicBezTo>
                  <a:cubicBezTo>
                    <a:pt x="9" y="0"/>
                    <a:pt x="1" y="8"/>
                    <a:pt x="1" y="18"/>
                  </a:cubicBezTo>
                  <a:close/>
                  <a:moveTo>
                    <a:pt x="8" y="71"/>
                  </a:moveTo>
                  <a:cubicBezTo>
                    <a:pt x="7" y="69"/>
                    <a:pt x="7" y="67"/>
                    <a:pt x="7" y="65"/>
                  </a:cubicBezTo>
                  <a:cubicBezTo>
                    <a:pt x="7" y="18"/>
                    <a:pt x="7" y="18"/>
                    <a:pt x="7" y="18"/>
                  </a:cubicBezTo>
                  <a:cubicBezTo>
                    <a:pt x="7" y="16"/>
                    <a:pt x="8" y="14"/>
                    <a:pt x="9" y="12"/>
                  </a:cubicBezTo>
                  <a:cubicBezTo>
                    <a:pt x="38" y="44"/>
                    <a:pt x="38" y="44"/>
                    <a:pt x="38" y="44"/>
                  </a:cubicBezTo>
                  <a:lnTo>
                    <a:pt x="8" y="71"/>
                  </a:lnTo>
                  <a:close/>
                  <a:moveTo>
                    <a:pt x="88" y="7"/>
                  </a:moveTo>
                  <a:cubicBezTo>
                    <a:pt x="89" y="7"/>
                    <a:pt x="91" y="8"/>
                    <a:pt x="92" y="8"/>
                  </a:cubicBezTo>
                  <a:cubicBezTo>
                    <a:pt x="60" y="42"/>
                    <a:pt x="60" y="42"/>
                    <a:pt x="60" y="42"/>
                  </a:cubicBezTo>
                  <a:cubicBezTo>
                    <a:pt x="58" y="44"/>
                    <a:pt x="55" y="45"/>
                    <a:pt x="53" y="45"/>
                  </a:cubicBezTo>
                  <a:cubicBezTo>
                    <a:pt x="50" y="45"/>
                    <a:pt x="47" y="44"/>
                    <a:pt x="46" y="42"/>
                  </a:cubicBezTo>
                  <a:cubicBezTo>
                    <a:pt x="14" y="8"/>
                    <a:pt x="14" y="8"/>
                    <a:pt x="14" y="8"/>
                  </a:cubicBezTo>
                  <a:cubicBezTo>
                    <a:pt x="15" y="7"/>
                    <a:pt x="17" y="7"/>
                    <a:pt x="18" y="7"/>
                  </a:cubicBezTo>
                  <a:lnTo>
                    <a:pt x="88" y="7"/>
                  </a:lnTo>
                  <a:close/>
                  <a:moveTo>
                    <a:pt x="67" y="44"/>
                  </a:moveTo>
                  <a:cubicBezTo>
                    <a:pt x="97" y="12"/>
                    <a:pt x="97" y="12"/>
                    <a:pt x="97" y="12"/>
                  </a:cubicBezTo>
                  <a:cubicBezTo>
                    <a:pt x="98" y="14"/>
                    <a:pt x="99" y="16"/>
                    <a:pt x="99" y="18"/>
                  </a:cubicBezTo>
                  <a:cubicBezTo>
                    <a:pt x="98" y="67"/>
                    <a:pt x="98" y="67"/>
                    <a:pt x="98" y="67"/>
                  </a:cubicBezTo>
                  <a:cubicBezTo>
                    <a:pt x="98" y="69"/>
                    <a:pt x="98" y="71"/>
                    <a:pt x="97" y="73"/>
                  </a:cubicBezTo>
                  <a:lnTo>
                    <a:pt x="67" y="44"/>
                  </a:lnTo>
                  <a:close/>
                  <a:moveTo>
                    <a:pt x="17" y="77"/>
                  </a:moveTo>
                  <a:cubicBezTo>
                    <a:pt x="15" y="76"/>
                    <a:pt x="14" y="76"/>
                    <a:pt x="13" y="75"/>
                  </a:cubicBezTo>
                  <a:cubicBezTo>
                    <a:pt x="43" y="49"/>
                    <a:pt x="43" y="49"/>
                    <a:pt x="43" y="49"/>
                  </a:cubicBezTo>
                  <a:cubicBezTo>
                    <a:pt x="46" y="51"/>
                    <a:pt x="49" y="52"/>
                    <a:pt x="53" y="52"/>
                  </a:cubicBezTo>
                  <a:cubicBezTo>
                    <a:pt x="56" y="52"/>
                    <a:pt x="59" y="51"/>
                    <a:pt x="62" y="49"/>
                  </a:cubicBezTo>
                  <a:cubicBezTo>
                    <a:pt x="92" y="77"/>
                    <a:pt x="92" y="77"/>
                    <a:pt x="92" y="77"/>
                  </a:cubicBezTo>
                  <a:cubicBezTo>
                    <a:pt x="90" y="78"/>
                    <a:pt x="89" y="78"/>
                    <a:pt x="88" y="78"/>
                  </a:cubicBezTo>
                  <a:lnTo>
                    <a:pt x="17"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1" name="Freeform 123"/>
            <p:cNvSpPr>
              <a:spLocks noEditPoints="1"/>
            </p:cNvSpPr>
            <p:nvPr/>
          </p:nvSpPr>
          <p:spPr bwMode="auto">
            <a:xfrm>
              <a:off x="1826609" y="2298276"/>
              <a:ext cx="163880" cy="333689"/>
            </a:xfrm>
            <a:custGeom>
              <a:avLst/>
              <a:gdLst>
                <a:gd name="T0" fmla="*/ 18 w 37"/>
                <a:gd name="T1" fmla="*/ 74 h 74"/>
                <a:gd name="T2" fmla="*/ 37 w 37"/>
                <a:gd name="T3" fmla="*/ 55 h 74"/>
                <a:gd name="T4" fmla="*/ 37 w 37"/>
                <a:gd name="T5" fmla="*/ 42 h 74"/>
                <a:gd name="T6" fmla="*/ 37 w 37"/>
                <a:gd name="T7" fmla="*/ 32 h 74"/>
                <a:gd name="T8" fmla="*/ 37 w 37"/>
                <a:gd name="T9" fmla="*/ 19 h 74"/>
                <a:gd name="T10" fmla="*/ 18 w 37"/>
                <a:gd name="T11" fmla="*/ 0 h 74"/>
                <a:gd name="T12" fmla="*/ 0 w 37"/>
                <a:gd name="T13" fmla="*/ 19 h 74"/>
                <a:gd name="T14" fmla="*/ 0 w 37"/>
                <a:gd name="T15" fmla="*/ 32 h 74"/>
                <a:gd name="T16" fmla="*/ 0 w 37"/>
                <a:gd name="T17" fmla="*/ 42 h 74"/>
                <a:gd name="T18" fmla="*/ 0 w 37"/>
                <a:gd name="T19" fmla="*/ 55 h 74"/>
                <a:gd name="T20" fmla="*/ 18 w 37"/>
                <a:gd name="T21" fmla="*/ 74 h 74"/>
                <a:gd name="T22" fmla="*/ 4 w 37"/>
                <a:gd name="T23" fmla="*/ 19 h 74"/>
                <a:gd name="T24" fmla="*/ 18 w 37"/>
                <a:gd name="T25" fmla="*/ 5 h 74"/>
                <a:gd name="T26" fmla="*/ 32 w 37"/>
                <a:gd name="T27" fmla="*/ 19 h 74"/>
                <a:gd name="T28" fmla="*/ 32 w 37"/>
                <a:gd name="T29" fmla="*/ 37 h 74"/>
                <a:gd name="T30" fmla="*/ 4 w 37"/>
                <a:gd name="T31" fmla="*/ 37 h 74"/>
                <a:gd name="T32" fmla="*/ 4 w 37"/>
                <a:gd name="T33" fmla="*/ 1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74">
                  <a:moveTo>
                    <a:pt x="18" y="74"/>
                  </a:moveTo>
                  <a:cubicBezTo>
                    <a:pt x="29" y="74"/>
                    <a:pt x="37" y="66"/>
                    <a:pt x="37" y="55"/>
                  </a:cubicBezTo>
                  <a:cubicBezTo>
                    <a:pt x="37" y="42"/>
                    <a:pt x="37" y="42"/>
                    <a:pt x="37" y="42"/>
                  </a:cubicBezTo>
                  <a:cubicBezTo>
                    <a:pt x="37" y="32"/>
                    <a:pt x="37" y="32"/>
                    <a:pt x="37" y="32"/>
                  </a:cubicBezTo>
                  <a:cubicBezTo>
                    <a:pt x="37" y="19"/>
                    <a:pt x="37" y="19"/>
                    <a:pt x="37" y="19"/>
                  </a:cubicBezTo>
                  <a:cubicBezTo>
                    <a:pt x="37" y="8"/>
                    <a:pt x="29" y="0"/>
                    <a:pt x="18" y="0"/>
                  </a:cubicBezTo>
                  <a:cubicBezTo>
                    <a:pt x="8" y="0"/>
                    <a:pt x="0" y="8"/>
                    <a:pt x="0" y="19"/>
                  </a:cubicBezTo>
                  <a:cubicBezTo>
                    <a:pt x="0" y="32"/>
                    <a:pt x="0" y="32"/>
                    <a:pt x="0" y="32"/>
                  </a:cubicBezTo>
                  <a:cubicBezTo>
                    <a:pt x="0" y="42"/>
                    <a:pt x="0" y="42"/>
                    <a:pt x="0" y="42"/>
                  </a:cubicBezTo>
                  <a:cubicBezTo>
                    <a:pt x="0" y="55"/>
                    <a:pt x="0" y="55"/>
                    <a:pt x="0" y="55"/>
                  </a:cubicBezTo>
                  <a:cubicBezTo>
                    <a:pt x="0" y="66"/>
                    <a:pt x="8" y="74"/>
                    <a:pt x="18" y="74"/>
                  </a:cubicBezTo>
                  <a:close/>
                  <a:moveTo>
                    <a:pt x="4" y="19"/>
                  </a:moveTo>
                  <a:cubicBezTo>
                    <a:pt x="4" y="12"/>
                    <a:pt x="11" y="5"/>
                    <a:pt x="18" y="5"/>
                  </a:cubicBezTo>
                  <a:cubicBezTo>
                    <a:pt x="26" y="5"/>
                    <a:pt x="32" y="12"/>
                    <a:pt x="32" y="19"/>
                  </a:cubicBezTo>
                  <a:cubicBezTo>
                    <a:pt x="32" y="37"/>
                    <a:pt x="32" y="37"/>
                    <a:pt x="32" y="37"/>
                  </a:cubicBezTo>
                  <a:cubicBezTo>
                    <a:pt x="4" y="37"/>
                    <a:pt x="4" y="37"/>
                    <a:pt x="4" y="37"/>
                  </a:cubicBezTo>
                  <a:lnTo>
                    <a:pt x="4"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2" name="Oval 124"/>
            <p:cNvSpPr>
              <a:spLocks noChangeArrowheads="1"/>
            </p:cNvSpPr>
            <p:nvPr/>
          </p:nvSpPr>
          <p:spPr bwMode="auto">
            <a:xfrm>
              <a:off x="1896843" y="2335352"/>
              <a:ext cx="35117" cy="312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3" name="Oval 125"/>
            <p:cNvSpPr>
              <a:spLocks noChangeArrowheads="1"/>
            </p:cNvSpPr>
            <p:nvPr/>
          </p:nvSpPr>
          <p:spPr bwMode="auto">
            <a:xfrm>
              <a:off x="1851971" y="2366575"/>
              <a:ext cx="37069" cy="370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4" name="Oval 126"/>
            <p:cNvSpPr>
              <a:spLocks noChangeArrowheads="1"/>
            </p:cNvSpPr>
            <p:nvPr/>
          </p:nvSpPr>
          <p:spPr bwMode="auto">
            <a:xfrm>
              <a:off x="1906598" y="2384138"/>
              <a:ext cx="35117" cy="3317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5" name="Oval 127"/>
            <p:cNvSpPr>
              <a:spLocks noChangeArrowheads="1"/>
            </p:cNvSpPr>
            <p:nvPr/>
          </p:nvSpPr>
          <p:spPr bwMode="auto">
            <a:xfrm>
              <a:off x="1928059" y="2425117"/>
              <a:ext cx="37067" cy="35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6" name="Oval 128"/>
            <p:cNvSpPr>
              <a:spLocks noChangeArrowheads="1"/>
            </p:cNvSpPr>
            <p:nvPr/>
          </p:nvSpPr>
          <p:spPr bwMode="auto">
            <a:xfrm>
              <a:off x="1869530" y="2421214"/>
              <a:ext cx="33166" cy="312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7" name="Freeform 129"/>
            <p:cNvSpPr>
              <a:spLocks/>
            </p:cNvSpPr>
            <p:nvPr/>
          </p:nvSpPr>
          <p:spPr bwMode="auto">
            <a:xfrm>
              <a:off x="1789540" y="2466097"/>
              <a:ext cx="238016" cy="251730"/>
            </a:xfrm>
            <a:custGeom>
              <a:avLst/>
              <a:gdLst>
                <a:gd name="T0" fmla="*/ 49 w 53"/>
                <a:gd name="T1" fmla="*/ 0 h 56"/>
                <a:gd name="T2" fmla="*/ 49 w 53"/>
                <a:gd name="T3" fmla="*/ 2 h 56"/>
                <a:gd name="T4" fmla="*/ 49 w 53"/>
                <a:gd name="T5" fmla="*/ 18 h 56"/>
                <a:gd name="T6" fmla="*/ 26 w 53"/>
                <a:gd name="T7" fmla="*/ 40 h 56"/>
                <a:gd name="T8" fmla="*/ 4 w 53"/>
                <a:gd name="T9" fmla="*/ 18 h 56"/>
                <a:gd name="T10" fmla="*/ 4 w 53"/>
                <a:gd name="T11" fmla="*/ 2 h 56"/>
                <a:gd name="T12" fmla="*/ 4 w 53"/>
                <a:gd name="T13" fmla="*/ 0 h 56"/>
                <a:gd name="T14" fmla="*/ 0 w 53"/>
                <a:gd name="T15" fmla="*/ 0 h 56"/>
                <a:gd name="T16" fmla="*/ 0 w 53"/>
                <a:gd name="T17" fmla="*/ 19 h 56"/>
                <a:gd name="T18" fmla="*/ 24 w 53"/>
                <a:gd name="T19" fmla="*/ 45 h 56"/>
                <a:gd name="T20" fmla="*/ 24 w 53"/>
                <a:gd name="T21" fmla="*/ 52 h 56"/>
                <a:gd name="T22" fmla="*/ 10 w 53"/>
                <a:gd name="T23" fmla="*/ 52 h 56"/>
                <a:gd name="T24" fmla="*/ 10 w 53"/>
                <a:gd name="T25" fmla="*/ 56 h 56"/>
                <a:gd name="T26" fmla="*/ 24 w 53"/>
                <a:gd name="T27" fmla="*/ 56 h 56"/>
                <a:gd name="T28" fmla="*/ 24 w 53"/>
                <a:gd name="T29" fmla="*/ 56 h 56"/>
                <a:gd name="T30" fmla="*/ 30 w 53"/>
                <a:gd name="T31" fmla="*/ 56 h 56"/>
                <a:gd name="T32" fmla="*/ 30 w 53"/>
                <a:gd name="T33" fmla="*/ 56 h 56"/>
                <a:gd name="T34" fmla="*/ 44 w 53"/>
                <a:gd name="T35" fmla="*/ 56 h 56"/>
                <a:gd name="T36" fmla="*/ 44 w 53"/>
                <a:gd name="T37" fmla="*/ 52 h 56"/>
                <a:gd name="T38" fmla="*/ 30 w 53"/>
                <a:gd name="T39" fmla="*/ 52 h 56"/>
                <a:gd name="T40" fmla="*/ 30 w 53"/>
                <a:gd name="T41" fmla="*/ 45 h 56"/>
                <a:gd name="T42" fmla="*/ 53 w 53"/>
                <a:gd name="T43" fmla="*/ 19 h 56"/>
                <a:gd name="T44" fmla="*/ 53 w 53"/>
                <a:gd name="T45" fmla="*/ 0 h 56"/>
                <a:gd name="T46" fmla="*/ 49 w 53"/>
                <a:gd name="T4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56">
                  <a:moveTo>
                    <a:pt x="49" y="0"/>
                  </a:moveTo>
                  <a:cubicBezTo>
                    <a:pt x="49" y="2"/>
                    <a:pt x="49" y="2"/>
                    <a:pt x="49" y="2"/>
                  </a:cubicBezTo>
                  <a:cubicBezTo>
                    <a:pt x="49" y="18"/>
                    <a:pt x="49" y="18"/>
                    <a:pt x="49" y="18"/>
                  </a:cubicBezTo>
                  <a:cubicBezTo>
                    <a:pt x="49" y="30"/>
                    <a:pt x="39" y="40"/>
                    <a:pt x="26" y="40"/>
                  </a:cubicBezTo>
                  <a:cubicBezTo>
                    <a:pt x="14" y="40"/>
                    <a:pt x="4" y="30"/>
                    <a:pt x="4" y="18"/>
                  </a:cubicBezTo>
                  <a:cubicBezTo>
                    <a:pt x="4" y="2"/>
                    <a:pt x="4" y="2"/>
                    <a:pt x="4" y="2"/>
                  </a:cubicBezTo>
                  <a:cubicBezTo>
                    <a:pt x="4" y="0"/>
                    <a:pt x="4" y="0"/>
                    <a:pt x="4" y="0"/>
                  </a:cubicBezTo>
                  <a:cubicBezTo>
                    <a:pt x="0" y="0"/>
                    <a:pt x="0" y="0"/>
                    <a:pt x="0" y="0"/>
                  </a:cubicBezTo>
                  <a:cubicBezTo>
                    <a:pt x="0" y="19"/>
                    <a:pt x="0" y="19"/>
                    <a:pt x="0" y="19"/>
                  </a:cubicBezTo>
                  <a:cubicBezTo>
                    <a:pt x="0" y="33"/>
                    <a:pt x="11" y="44"/>
                    <a:pt x="24" y="45"/>
                  </a:cubicBezTo>
                  <a:cubicBezTo>
                    <a:pt x="24" y="52"/>
                    <a:pt x="24" y="52"/>
                    <a:pt x="24" y="52"/>
                  </a:cubicBezTo>
                  <a:cubicBezTo>
                    <a:pt x="10" y="52"/>
                    <a:pt x="10" y="52"/>
                    <a:pt x="10" y="52"/>
                  </a:cubicBezTo>
                  <a:cubicBezTo>
                    <a:pt x="10" y="56"/>
                    <a:pt x="10" y="56"/>
                    <a:pt x="10" y="56"/>
                  </a:cubicBezTo>
                  <a:cubicBezTo>
                    <a:pt x="24" y="56"/>
                    <a:pt x="24" y="56"/>
                    <a:pt x="24" y="56"/>
                  </a:cubicBezTo>
                  <a:cubicBezTo>
                    <a:pt x="24" y="56"/>
                    <a:pt x="24" y="56"/>
                    <a:pt x="24" y="56"/>
                  </a:cubicBezTo>
                  <a:cubicBezTo>
                    <a:pt x="30" y="56"/>
                    <a:pt x="30" y="56"/>
                    <a:pt x="30" y="56"/>
                  </a:cubicBezTo>
                  <a:cubicBezTo>
                    <a:pt x="30" y="56"/>
                    <a:pt x="30" y="56"/>
                    <a:pt x="30" y="56"/>
                  </a:cubicBezTo>
                  <a:cubicBezTo>
                    <a:pt x="44" y="56"/>
                    <a:pt x="44" y="56"/>
                    <a:pt x="44" y="56"/>
                  </a:cubicBezTo>
                  <a:cubicBezTo>
                    <a:pt x="44" y="52"/>
                    <a:pt x="44" y="52"/>
                    <a:pt x="44" y="52"/>
                  </a:cubicBezTo>
                  <a:cubicBezTo>
                    <a:pt x="30" y="52"/>
                    <a:pt x="30" y="52"/>
                    <a:pt x="30" y="52"/>
                  </a:cubicBezTo>
                  <a:cubicBezTo>
                    <a:pt x="30" y="45"/>
                    <a:pt x="30" y="45"/>
                    <a:pt x="30" y="45"/>
                  </a:cubicBezTo>
                  <a:cubicBezTo>
                    <a:pt x="43" y="43"/>
                    <a:pt x="53" y="32"/>
                    <a:pt x="53" y="19"/>
                  </a:cubicBezTo>
                  <a:cubicBezTo>
                    <a:pt x="53" y="0"/>
                    <a:pt x="53" y="0"/>
                    <a:pt x="53" y="0"/>
                  </a:cubicBez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8" name="Freeform 130"/>
            <p:cNvSpPr>
              <a:spLocks/>
            </p:cNvSpPr>
            <p:nvPr/>
          </p:nvSpPr>
          <p:spPr bwMode="auto">
            <a:xfrm>
              <a:off x="2064625" y="1974344"/>
              <a:ext cx="347269" cy="255633"/>
            </a:xfrm>
            <a:custGeom>
              <a:avLst/>
              <a:gdLst>
                <a:gd name="T0" fmla="*/ 77 w 77"/>
                <a:gd name="T1" fmla="*/ 14 h 57"/>
                <a:gd name="T2" fmla="*/ 72 w 77"/>
                <a:gd name="T3" fmla="*/ 9 h 57"/>
                <a:gd name="T4" fmla="*/ 33 w 77"/>
                <a:gd name="T5" fmla="*/ 5 h 57"/>
                <a:gd name="T6" fmla="*/ 33 w 77"/>
                <a:gd name="T7" fmla="*/ 4 h 57"/>
                <a:gd name="T8" fmla="*/ 31 w 77"/>
                <a:gd name="T9" fmla="*/ 1 h 57"/>
                <a:gd name="T10" fmla="*/ 20 w 77"/>
                <a:gd name="T11" fmla="*/ 0 h 57"/>
                <a:gd name="T12" fmla="*/ 18 w 77"/>
                <a:gd name="T13" fmla="*/ 1 h 57"/>
                <a:gd name="T14" fmla="*/ 24 w 77"/>
                <a:gd name="T15" fmla="*/ 2 h 57"/>
                <a:gd name="T16" fmla="*/ 28 w 77"/>
                <a:gd name="T17" fmla="*/ 4 h 57"/>
                <a:gd name="T18" fmla="*/ 29 w 77"/>
                <a:gd name="T19" fmla="*/ 7 h 57"/>
                <a:gd name="T20" fmla="*/ 68 w 77"/>
                <a:gd name="T21" fmla="*/ 11 h 57"/>
                <a:gd name="T22" fmla="*/ 74 w 77"/>
                <a:gd name="T23" fmla="*/ 16 h 57"/>
                <a:gd name="T24" fmla="*/ 73 w 77"/>
                <a:gd name="T25" fmla="*/ 51 h 57"/>
                <a:gd name="T26" fmla="*/ 69 w 77"/>
                <a:gd name="T27" fmla="*/ 20 h 57"/>
                <a:gd name="T28" fmla="*/ 64 w 77"/>
                <a:gd name="T29" fmla="*/ 15 h 57"/>
                <a:gd name="T30" fmla="*/ 27 w 77"/>
                <a:gd name="T31" fmla="*/ 11 h 57"/>
                <a:gd name="T32" fmla="*/ 22 w 77"/>
                <a:gd name="T33" fmla="*/ 6 h 57"/>
                <a:gd name="T34" fmla="*/ 9 w 77"/>
                <a:gd name="T35" fmla="*/ 4 h 57"/>
                <a:gd name="T36" fmla="*/ 8 w 77"/>
                <a:gd name="T37" fmla="*/ 10 h 57"/>
                <a:gd name="T38" fmla="*/ 0 w 77"/>
                <a:gd name="T39" fmla="*/ 9 h 57"/>
                <a:gd name="T40" fmla="*/ 7 w 77"/>
                <a:gd name="T41" fmla="*/ 49 h 57"/>
                <a:gd name="T42" fmla="*/ 74 w 77"/>
                <a:gd name="T43" fmla="*/ 57 h 57"/>
                <a:gd name="T44" fmla="*/ 77 w 77"/>
                <a:gd name="T45" fmla="*/ 1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57">
                  <a:moveTo>
                    <a:pt x="77" y="14"/>
                  </a:moveTo>
                  <a:cubicBezTo>
                    <a:pt x="77" y="14"/>
                    <a:pt x="77" y="10"/>
                    <a:pt x="72" y="9"/>
                  </a:cubicBezTo>
                  <a:cubicBezTo>
                    <a:pt x="68" y="9"/>
                    <a:pt x="33" y="5"/>
                    <a:pt x="33" y="5"/>
                  </a:cubicBezTo>
                  <a:cubicBezTo>
                    <a:pt x="33" y="4"/>
                    <a:pt x="33" y="4"/>
                    <a:pt x="33" y="4"/>
                  </a:cubicBezTo>
                  <a:cubicBezTo>
                    <a:pt x="33" y="4"/>
                    <a:pt x="34" y="2"/>
                    <a:pt x="31" y="1"/>
                  </a:cubicBezTo>
                  <a:cubicBezTo>
                    <a:pt x="28" y="0"/>
                    <a:pt x="20" y="0"/>
                    <a:pt x="20" y="0"/>
                  </a:cubicBezTo>
                  <a:cubicBezTo>
                    <a:pt x="18" y="1"/>
                    <a:pt x="18" y="1"/>
                    <a:pt x="18" y="1"/>
                  </a:cubicBezTo>
                  <a:cubicBezTo>
                    <a:pt x="24" y="2"/>
                    <a:pt x="24" y="2"/>
                    <a:pt x="24" y="2"/>
                  </a:cubicBezTo>
                  <a:cubicBezTo>
                    <a:pt x="24" y="2"/>
                    <a:pt x="27" y="2"/>
                    <a:pt x="28" y="4"/>
                  </a:cubicBezTo>
                  <a:cubicBezTo>
                    <a:pt x="29" y="7"/>
                    <a:pt x="29" y="7"/>
                    <a:pt x="29" y="7"/>
                  </a:cubicBezTo>
                  <a:cubicBezTo>
                    <a:pt x="68" y="11"/>
                    <a:pt x="68" y="11"/>
                    <a:pt x="68" y="11"/>
                  </a:cubicBezTo>
                  <a:cubicBezTo>
                    <a:pt x="68" y="11"/>
                    <a:pt x="73" y="11"/>
                    <a:pt x="74" y="16"/>
                  </a:cubicBezTo>
                  <a:cubicBezTo>
                    <a:pt x="74" y="18"/>
                    <a:pt x="72" y="41"/>
                    <a:pt x="73" y="51"/>
                  </a:cubicBezTo>
                  <a:cubicBezTo>
                    <a:pt x="69" y="20"/>
                    <a:pt x="69" y="20"/>
                    <a:pt x="69" y="20"/>
                  </a:cubicBezTo>
                  <a:cubicBezTo>
                    <a:pt x="69" y="20"/>
                    <a:pt x="69" y="16"/>
                    <a:pt x="64" y="15"/>
                  </a:cubicBezTo>
                  <a:cubicBezTo>
                    <a:pt x="59" y="15"/>
                    <a:pt x="27" y="11"/>
                    <a:pt x="27" y="11"/>
                  </a:cubicBezTo>
                  <a:cubicBezTo>
                    <a:pt x="27" y="11"/>
                    <a:pt x="26" y="6"/>
                    <a:pt x="22" y="6"/>
                  </a:cubicBezTo>
                  <a:cubicBezTo>
                    <a:pt x="18" y="5"/>
                    <a:pt x="9" y="4"/>
                    <a:pt x="9" y="4"/>
                  </a:cubicBezTo>
                  <a:cubicBezTo>
                    <a:pt x="9" y="4"/>
                    <a:pt x="5" y="4"/>
                    <a:pt x="8" y="10"/>
                  </a:cubicBezTo>
                  <a:cubicBezTo>
                    <a:pt x="0" y="9"/>
                    <a:pt x="0" y="9"/>
                    <a:pt x="0" y="9"/>
                  </a:cubicBezTo>
                  <a:cubicBezTo>
                    <a:pt x="7" y="49"/>
                    <a:pt x="7" y="49"/>
                    <a:pt x="7" y="49"/>
                  </a:cubicBezTo>
                  <a:cubicBezTo>
                    <a:pt x="74" y="57"/>
                    <a:pt x="74" y="57"/>
                    <a:pt x="74" y="57"/>
                  </a:cubicBezTo>
                  <a:lnTo>
                    <a:pt x="7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9" name="Freeform 131"/>
            <p:cNvSpPr>
              <a:spLocks noEditPoints="1"/>
            </p:cNvSpPr>
            <p:nvPr/>
          </p:nvSpPr>
          <p:spPr bwMode="auto">
            <a:xfrm>
              <a:off x="3873156" y="1888482"/>
              <a:ext cx="302398" cy="261488"/>
            </a:xfrm>
            <a:custGeom>
              <a:avLst/>
              <a:gdLst>
                <a:gd name="T0" fmla="*/ 51 w 67"/>
                <a:gd name="T1" fmla="*/ 26 h 58"/>
                <a:gd name="T2" fmla="*/ 49 w 67"/>
                <a:gd name="T3" fmla="*/ 26 h 58"/>
                <a:gd name="T4" fmla="*/ 45 w 67"/>
                <a:gd name="T5" fmla="*/ 29 h 58"/>
                <a:gd name="T6" fmla="*/ 45 w 67"/>
                <a:gd name="T7" fmla="*/ 55 h 58"/>
                <a:gd name="T8" fmla="*/ 49 w 67"/>
                <a:gd name="T9" fmla="*/ 58 h 58"/>
                <a:gd name="T10" fmla="*/ 51 w 67"/>
                <a:gd name="T11" fmla="*/ 58 h 58"/>
                <a:gd name="T12" fmla="*/ 55 w 67"/>
                <a:gd name="T13" fmla="*/ 55 h 58"/>
                <a:gd name="T14" fmla="*/ 55 w 67"/>
                <a:gd name="T15" fmla="*/ 29 h 58"/>
                <a:gd name="T16" fmla="*/ 51 w 67"/>
                <a:gd name="T17" fmla="*/ 26 h 58"/>
                <a:gd name="T18" fmla="*/ 67 w 67"/>
                <a:gd name="T19" fmla="*/ 40 h 58"/>
                <a:gd name="T20" fmla="*/ 59 w 67"/>
                <a:gd name="T21" fmla="*/ 10 h 58"/>
                <a:gd name="T22" fmla="*/ 59 w 67"/>
                <a:gd name="T23" fmla="*/ 8 h 58"/>
                <a:gd name="T24" fmla="*/ 33 w 67"/>
                <a:gd name="T25" fmla="*/ 0 h 58"/>
                <a:gd name="T26" fmla="*/ 8 w 67"/>
                <a:gd name="T27" fmla="*/ 8 h 58"/>
                <a:gd name="T28" fmla="*/ 8 w 67"/>
                <a:gd name="T29" fmla="*/ 10 h 58"/>
                <a:gd name="T30" fmla="*/ 0 w 67"/>
                <a:gd name="T31" fmla="*/ 40 h 58"/>
                <a:gd name="T32" fmla="*/ 0 w 67"/>
                <a:gd name="T33" fmla="*/ 41 h 58"/>
                <a:gd name="T34" fmla="*/ 2 w 67"/>
                <a:gd name="T35" fmla="*/ 44 h 58"/>
                <a:gd name="T36" fmla="*/ 2 w 67"/>
                <a:gd name="T37" fmla="*/ 43 h 58"/>
                <a:gd name="T38" fmla="*/ 10 w 67"/>
                <a:gd name="T39" fmla="*/ 55 h 58"/>
                <a:gd name="T40" fmla="*/ 11 w 67"/>
                <a:gd name="T41" fmla="*/ 53 h 58"/>
                <a:gd name="T42" fmla="*/ 11 w 67"/>
                <a:gd name="T43" fmla="*/ 31 h 58"/>
                <a:gd name="T44" fmla="*/ 10 w 67"/>
                <a:gd name="T45" fmla="*/ 28 h 58"/>
                <a:gd name="T46" fmla="*/ 2 w 67"/>
                <a:gd name="T47" fmla="*/ 39 h 58"/>
                <a:gd name="T48" fmla="*/ 2 w 67"/>
                <a:gd name="T49" fmla="*/ 39 h 58"/>
                <a:gd name="T50" fmla="*/ 9 w 67"/>
                <a:gd name="T51" fmla="*/ 13 h 58"/>
                <a:gd name="T52" fmla="*/ 11 w 67"/>
                <a:gd name="T53" fmla="*/ 14 h 58"/>
                <a:gd name="T54" fmla="*/ 33 w 67"/>
                <a:gd name="T55" fmla="*/ 8 h 58"/>
                <a:gd name="T56" fmla="*/ 33 w 67"/>
                <a:gd name="T57" fmla="*/ 8 h 58"/>
                <a:gd name="T58" fmla="*/ 33 w 67"/>
                <a:gd name="T59" fmla="*/ 8 h 58"/>
                <a:gd name="T60" fmla="*/ 34 w 67"/>
                <a:gd name="T61" fmla="*/ 8 h 58"/>
                <a:gd name="T62" fmla="*/ 34 w 67"/>
                <a:gd name="T63" fmla="*/ 8 h 58"/>
                <a:gd name="T64" fmla="*/ 56 w 67"/>
                <a:gd name="T65" fmla="*/ 14 h 58"/>
                <a:gd name="T66" fmla="*/ 58 w 67"/>
                <a:gd name="T67" fmla="*/ 13 h 58"/>
                <a:gd name="T68" fmla="*/ 65 w 67"/>
                <a:gd name="T69" fmla="*/ 39 h 58"/>
                <a:gd name="T70" fmla="*/ 65 w 67"/>
                <a:gd name="T71" fmla="*/ 39 h 58"/>
                <a:gd name="T72" fmla="*/ 57 w 67"/>
                <a:gd name="T73" fmla="*/ 28 h 58"/>
                <a:gd name="T74" fmla="*/ 56 w 67"/>
                <a:gd name="T75" fmla="*/ 31 h 58"/>
                <a:gd name="T76" fmla="*/ 56 w 67"/>
                <a:gd name="T77" fmla="*/ 53 h 58"/>
                <a:gd name="T78" fmla="*/ 57 w 67"/>
                <a:gd name="T79" fmla="*/ 55 h 58"/>
                <a:gd name="T80" fmla="*/ 65 w 67"/>
                <a:gd name="T81" fmla="*/ 43 h 58"/>
                <a:gd name="T82" fmla="*/ 65 w 67"/>
                <a:gd name="T83" fmla="*/ 44 h 58"/>
                <a:gd name="T84" fmla="*/ 67 w 67"/>
                <a:gd name="T85" fmla="*/ 41 h 58"/>
                <a:gd name="T86" fmla="*/ 67 w 67"/>
                <a:gd name="T87" fmla="*/ 40 h 58"/>
                <a:gd name="T88" fmla="*/ 18 w 67"/>
                <a:gd name="T89" fmla="*/ 26 h 58"/>
                <a:gd name="T90" fmla="*/ 16 w 67"/>
                <a:gd name="T91" fmla="*/ 26 h 58"/>
                <a:gd name="T92" fmla="*/ 12 w 67"/>
                <a:gd name="T93" fmla="*/ 29 h 58"/>
                <a:gd name="T94" fmla="*/ 12 w 67"/>
                <a:gd name="T95" fmla="*/ 55 h 58"/>
                <a:gd name="T96" fmla="*/ 16 w 67"/>
                <a:gd name="T97" fmla="*/ 58 h 58"/>
                <a:gd name="T98" fmla="*/ 18 w 67"/>
                <a:gd name="T99" fmla="*/ 58 h 58"/>
                <a:gd name="T100" fmla="*/ 22 w 67"/>
                <a:gd name="T101" fmla="*/ 55 h 58"/>
                <a:gd name="T102" fmla="*/ 22 w 67"/>
                <a:gd name="T103" fmla="*/ 29 h 58"/>
                <a:gd name="T104" fmla="*/ 18 w 67"/>
                <a:gd name="T105"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58">
                  <a:moveTo>
                    <a:pt x="51" y="26"/>
                  </a:moveTo>
                  <a:cubicBezTo>
                    <a:pt x="49" y="26"/>
                    <a:pt x="49" y="26"/>
                    <a:pt x="49" y="26"/>
                  </a:cubicBezTo>
                  <a:cubicBezTo>
                    <a:pt x="47" y="26"/>
                    <a:pt x="45" y="27"/>
                    <a:pt x="45" y="29"/>
                  </a:cubicBezTo>
                  <a:cubicBezTo>
                    <a:pt x="45" y="55"/>
                    <a:pt x="45" y="55"/>
                    <a:pt x="45" y="55"/>
                  </a:cubicBezTo>
                  <a:cubicBezTo>
                    <a:pt x="45" y="57"/>
                    <a:pt x="47" y="58"/>
                    <a:pt x="49" y="58"/>
                  </a:cubicBezTo>
                  <a:cubicBezTo>
                    <a:pt x="51" y="58"/>
                    <a:pt x="51" y="58"/>
                    <a:pt x="51" y="58"/>
                  </a:cubicBezTo>
                  <a:cubicBezTo>
                    <a:pt x="53" y="58"/>
                    <a:pt x="55" y="57"/>
                    <a:pt x="55" y="55"/>
                  </a:cubicBezTo>
                  <a:cubicBezTo>
                    <a:pt x="55" y="29"/>
                    <a:pt x="55" y="29"/>
                    <a:pt x="55" y="29"/>
                  </a:cubicBezTo>
                  <a:cubicBezTo>
                    <a:pt x="55" y="27"/>
                    <a:pt x="53" y="26"/>
                    <a:pt x="51" y="26"/>
                  </a:cubicBezTo>
                  <a:close/>
                  <a:moveTo>
                    <a:pt x="67" y="40"/>
                  </a:moveTo>
                  <a:cubicBezTo>
                    <a:pt x="67" y="18"/>
                    <a:pt x="59" y="10"/>
                    <a:pt x="59" y="10"/>
                  </a:cubicBezTo>
                  <a:cubicBezTo>
                    <a:pt x="59" y="9"/>
                    <a:pt x="59" y="8"/>
                    <a:pt x="59" y="8"/>
                  </a:cubicBezTo>
                  <a:cubicBezTo>
                    <a:pt x="48" y="0"/>
                    <a:pt x="36" y="0"/>
                    <a:pt x="33" y="0"/>
                  </a:cubicBezTo>
                  <a:cubicBezTo>
                    <a:pt x="31" y="0"/>
                    <a:pt x="19" y="0"/>
                    <a:pt x="8" y="8"/>
                  </a:cubicBezTo>
                  <a:cubicBezTo>
                    <a:pt x="8" y="8"/>
                    <a:pt x="8" y="9"/>
                    <a:pt x="8" y="10"/>
                  </a:cubicBezTo>
                  <a:cubicBezTo>
                    <a:pt x="8" y="10"/>
                    <a:pt x="0" y="18"/>
                    <a:pt x="0" y="40"/>
                  </a:cubicBezTo>
                  <a:cubicBezTo>
                    <a:pt x="0" y="40"/>
                    <a:pt x="0" y="41"/>
                    <a:pt x="0" y="41"/>
                  </a:cubicBezTo>
                  <a:cubicBezTo>
                    <a:pt x="0" y="43"/>
                    <a:pt x="1" y="44"/>
                    <a:pt x="2" y="44"/>
                  </a:cubicBezTo>
                  <a:cubicBezTo>
                    <a:pt x="2" y="44"/>
                    <a:pt x="2" y="43"/>
                    <a:pt x="2" y="43"/>
                  </a:cubicBezTo>
                  <a:cubicBezTo>
                    <a:pt x="3" y="50"/>
                    <a:pt x="6" y="55"/>
                    <a:pt x="10" y="55"/>
                  </a:cubicBezTo>
                  <a:cubicBezTo>
                    <a:pt x="11" y="55"/>
                    <a:pt x="11" y="53"/>
                    <a:pt x="11" y="53"/>
                  </a:cubicBezTo>
                  <a:cubicBezTo>
                    <a:pt x="11" y="31"/>
                    <a:pt x="11" y="31"/>
                    <a:pt x="11" y="31"/>
                  </a:cubicBezTo>
                  <a:cubicBezTo>
                    <a:pt x="11" y="31"/>
                    <a:pt x="11" y="28"/>
                    <a:pt x="10" y="28"/>
                  </a:cubicBezTo>
                  <a:cubicBezTo>
                    <a:pt x="6" y="28"/>
                    <a:pt x="3" y="33"/>
                    <a:pt x="2" y="39"/>
                  </a:cubicBezTo>
                  <a:cubicBezTo>
                    <a:pt x="2" y="39"/>
                    <a:pt x="2" y="39"/>
                    <a:pt x="2" y="39"/>
                  </a:cubicBezTo>
                  <a:cubicBezTo>
                    <a:pt x="2" y="34"/>
                    <a:pt x="4" y="19"/>
                    <a:pt x="9" y="13"/>
                  </a:cubicBezTo>
                  <a:cubicBezTo>
                    <a:pt x="9" y="13"/>
                    <a:pt x="10" y="14"/>
                    <a:pt x="11" y="14"/>
                  </a:cubicBezTo>
                  <a:cubicBezTo>
                    <a:pt x="12" y="13"/>
                    <a:pt x="18" y="7"/>
                    <a:pt x="33" y="8"/>
                  </a:cubicBezTo>
                  <a:cubicBezTo>
                    <a:pt x="33" y="8"/>
                    <a:pt x="33" y="8"/>
                    <a:pt x="33" y="8"/>
                  </a:cubicBezTo>
                  <a:cubicBezTo>
                    <a:pt x="33" y="8"/>
                    <a:pt x="33" y="8"/>
                    <a:pt x="33" y="8"/>
                  </a:cubicBezTo>
                  <a:cubicBezTo>
                    <a:pt x="34" y="8"/>
                    <a:pt x="34" y="8"/>
                    <a:pt x="34" y="8"/>
                  </a:cubicBezTo>
                  <a:cubicBezTo>
                    <a:pt x="34" y="8"/>
                    <a:pt x="34" y="8"/>
                    <a:pt x="34" y="8"/>
                  </a:cubicBezTo>
                  <a:cubicBezTo>
                    <a:pt x="49" y="7"/>
                    <a:pt x="55" y="13"/>
                    <a:pt x="56" y="14"/>
                  </a:cubicBezTo>
                  <a:cubicBezTo>
                    <a:pt x="57" y="14"/>
                    <a:pt x="58" y="13"/>
                    <a:pt x="58" y="13"/>
                  </a:cubicBezTo>
                  <a:cubicBezTo>
                    <a:pt x="63" y="19"/>
                    <a:pt x="65" y="34"/>
                    <a:pt x="65" y="39"/>
                  </a:cubicBezTo>
                  <a:cubicBezTo>
                    <a:pt x="65" y="39"/>
                    <a:pt x="65" y="39"/>
                    <a:pt x="65" y="39"/>
                  </a:cubicBezTo>
                  <a:cubicBezTo>
                    <a:pt x="64" y="33"/>
                    <a:pt x="61" y="28"/>
                    <a:pt x="57" y="28"/>
                  </a:cubicBezTo>
                  <a:cubicBezTo>
                    <a:pt x="56" y="28"/>
                    <a:pt x="56" y="31"/>
                    <a:pt x="56" y="31"/>
                  </a:cubicBezTo>
                  <a:cubicBezTo>
                    <a:pt x="56" y="53"/>
                    <a:pt x="56" y="53"/>
                    <a:pt x="56" y="53"/>
                  </a:cubicBezTo>
                  <a:cubicBezTo>
                    <a:pt x="56" y="53"/>
                    <a:pt x="56" y="55"/>
                    <a:pt x="57" y="55"/>
                  </a:cubicBezTo>
                  <a:cubicBezTo>
                    <a:pt x="61" y="55"/>
                    <a:pt x="64" y="50"/>
                    <a:pt x="65" y="43"/>
                  </a:cubicBezTo>
                  <a:cubicBezTo>
                    <a:pt x="65" y="43"/>
                    <a:pt x="65" y="44"/>
                    <a:pt x="65" y="44"/>
                  </a:cubicBezTo>
                  <a:cubicBezTo>
                    <a:pt x="66" y="44"/>
                    <a:pt x="67" y="43"/>
                    <a:pt x="67" y="41"/>
                  </a:cubicBezTo>
                  <a:cubicBezTo>
                    <a:pt x="67" y="41"/>
                    <a:pt x="67" y="40"/>
                    <a:pt x="67" y="40"/>
                  </a:cubicBezTo>
                  <a:close/>
                  <a:moveTo>
                    <a:pt x="18" y="26"/>
                  </a:moveTo>
                  <a:cubicBezTo>
                    <a:pt x="16" y="26"/>
                    <a:pt x="16" y="26"/>
                    <a:pt x="16" y="26"/>
                  </a:cubicBezTo>
                  <a:cubicBezTo>
                    <a:pt x="14" y="26"/>
                    <a:pt x="12" y="27"/>
                    <a:pt x="12" y="29"/>
                  </a:cubicBezTo>
                  <a:cubicBezTo>
                    <a:pt x="12" y="55"/>
                    <a:pt x="12" y="55"/>
                    <a:pt x="12" y="55"/>
                  </a:cubicBezTo>
                  <a:cubicBezTo>
                    <a:pt x="12" y="57"/>
                    <a:pt x="14" y="58"/>
                    <a:pt x="16" y="58"/>
                  </a:cubicBezTo>
                  <a:cubicBezTo>
                    <a:pt x="18" y="58"/>
                    <a:pt x="18" y="58"/>
                    <a:pt x="18" y="58"/>
                  </a:cubicBezTo>
                  <a:cubicBezTo>
                    <a:pt x="20" y="58"/>
                    <a:pt x="22" y="57"/>
                    <a:pt x="22" y="55"/>
                  </a:cubicBezTo>
                  <a:cubicBezTo>
                    <a:pt x="22" y="29"/>
                    <a:pt x="22" y="29"/>
                    <a:pt x="22" y="29"/>
                  </a:cubicBezTo>
                  <a:cubicBezTo>
                    <a:pt x="22" y="27"/>
                    <a:pt x="20" y="26"/>
                    <a:pt x="18"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0" name="Freeform 132"/>
            <p:cNvSpPr>
              <a:spLocks noEditPoints="1"/>
            </p:cNvSpPr>
            <p:nvPr/>
          </p:nvSpPr>
          <p:spPr bwMode="auto">
            <a:xfrm>
              <a:off x="3719032" y="1812376"/>
              <a:ext cx="641862" cy="558101"/>
            </a:xfrm>
            <a:custGeom>
              <a:avLst/>
              <a:gdLst>
                <a:gd name="T0" fmla="*/ 56 w 142"/>
                <a:gd name="T1" fmla="*/ 122 h 124"/>
                <a:gd name="T2" fmla="*/ 56 w 142"/>
                <a:gd name="T3" fmla="*/ 118 h 124"/>
                <a:gd name="T4" fmla="*/ 56 w 142"/>
                <a:gd name="T5" fmla="*/ 118 h 124"/>
                <a:gd name="T6" fmla="*/ 64 w 142"/>
                <a:gd name="T7" fmla="*/ 94 h 124"/>
                <a:gd name="T8" fmla="*/ 64 w 142"/>
                <a:gd name="T9" fmla="*/ 94 h 124"/>
                <a:gd name="T10" fmla="*/ 20 w 142"/>
                <a:gd name="T11" fmla="*/ 80 h 124"/>
                <a:gd name="T12" fmla="*/ 20 w 142"/>
                <a:gd name="T13" fmla="*/ 80 h 124"/>
                <a:gd name="T14" fmla="*/ 0 w 142"/>
                <a:gd name="T15" fmla="*/ 47 h 124"/>
                <a:gd name="T16" fmla="*/ 0 w 142"/>
                <a:gd name="T17" fmla="*/ 47 h 124"/>
                <a:gd name="T18" fmla="*/ 21 w 142"/>
                <a:gd name="T19" fmla="*/ 13 h 124"/>
                <a:gd name="T20" fmla="*/ 21 w 142"/>
                <a:gd name="T21" fmla="*/ 13 h 124"/>
                <a:gd name="T22" fmla="*/ 71 w 142"/>
                <a:gd name="T23" fmla="*/ 0 h 124"/>
                <a:gd name="T24" fmla="*/ 71 w 142"/>
                <a:gd name="T25" fmla="*/ 0 h 124"/>
                <a:gd name="T26" fmla="*/ 121 w 142"/>
                <a:gd name="T27" fmla="*/ 13 h 124"/>
                <a:gd name="T28" fmla="*/ 121 w 142"/>
                <a:gd name="T29" fmla="*/ 13 h 124"/>
                <a:gd name="T30" fmla="*/ 142 w 142"/>
                <a:gd name="T31" fmla="*/ 47 h 124"/>
                <a:gd name="T32" fmla="*/ 142 w 142"/>
                <a:gd name="T33" fmla="*/ 47 h 124"/>
                <a:gd name="T34" fmla="*/ 127 w 142"/>
                <a:gd name="T35" fmla="*/ 76 h 124"/>
                <a:gd name="T36" fmla="*/ 127 w 142"/>
                <a:gd name="T37" fmla="*/ 76 h 124"/>
                <a:gd name="T38" fmla="*/ 91 w 142"/>
                <a:gd name="T39" fmla="*/ 92 h 124"/>
                <a:gd name="T40" fmla="*/ 91 w 142"/>
                <a:gd name="T41" fmla="*/ 92 h 124"/>
                <a:gd name="T42" fmla="*/ 61 w 142"/>
                <a:gd name="T43" fmla="*/ 123 h 124"/>
                <a:gd name="T44" fmla="*/ 61 w 142"/>
                <a:gd name="T45" fmla="*/ 123 h 124"/>
                <a:gd name="T46" fmla="*/ 59 w 142"/>
                <a:gd name="T47" fmla="*/ 124 h 124"/>
                <a:gd name="T48" fmla="*/ 59 w 142"/>
                <a:gd name="T49" fmla="*/ 124 h 124"/>
                <a:gd name="T50" fmla="*/ 56 w 142"/>
                <a:gd name="T51" fmla="*/ 122 h 124"/>
                <a:gd name="T52" fmla="*/ 26 w 142"/>
                <a:gd name="T53" fmla="*/ 20 h 124"/>
                <a:gd name="T54" fmla="*/ 8 w 142"/>
                <a:gd name="T55" fmla="*/ 47 h 124"/>
                <a:gd name="T56" fmla="*/ 8 w 142"/>
                <a:gd name="T57" fmla="*/ 47 h 124"/>
                <a:gd name="T58" fmla="*/ 24 w 142"/>
                <a:gd name="T59" fmla="*/ 73 h 124"/>
                <a:gd name="T60" fmla="*/ 24 w 142"/>
                <a:gd name="T61" fmla="*/ 73 h 124"/>
                <a:gd name="T62" fmla="*/ 68 w 142"/>
                <a:gd name="T63" fmla="*/ 86 h 124"/>
                <a:gd name="T64" fmla="*/ 68 w 142"/>
                <a:gd name="T65" fmla="*/ 86 h 124"/>
                <a:gd name="T66" fmla="*/ 71 w 142"/>
                <a:gd name="T67" fmla="*/ 89 h 124"/>
                <a:gd name="T68" fmla="*/ 71 w 142"/>
                <a:gd name="T69" fmla="*/ 89 h 124"/>
                <a:gd name="T70" fmla="*/ 72 w 142"/>
                <a:gd name="T71" fmla="*/ 94 h 124"/>
                <a:gd name="T72" fmla="*/ 72 w 142"/>
                <a:gd name="T73" fmla="*/ 94 h 124"/>
                <a:gd name="T74" fmla="*/ 68 w 142"/>
                <a:gd name="T75" fmla="*/ 110 h 124"/>
                <a:gd name="T76" fmla="*/ 68 w 142"/>
                <a:gd name="T77" fmla="*/ 110 h 124"/>
                <a:gd name="T78" fmla="*/ 69 w 142"/>
                <a:gd name="T79" fmla="*/ 110 h 124"/>
                <a:gd name="T80" fmla="*/ 69 w 142"/>
                <a:gd name="T81" fmla="*/ 110 h 124"/>
                <a:gd name="T82" fmla="*/ 85 w 142"/>
                <a:gd name="T83" fmla="*/ 87 h 124"/>
                <a:gd name="T84" fmla="*/ 85 w 142"/>
                <a:gd name="T85" fmla="*/ 87 h 124"/>
                <a:gd name="T86" fmla="*/ 88 w 142"/>
                <a:gd name="T87" fmla="*/ 85 h 124"/>
                <a:gd name="T88" fmla="*/ 88 w 142"/>
                <a:gd name="T89" fmla="*/ 85 h 124"/>
                <a:gd name="T90" fmla="*/ 122 w 142"/>
                <a:gd name="T91" fmla="*/ 70 h 124"/>
                <a:gd name="T92" fmla="*/ 122 w 142"/>
                <a:gd name="T93" fmla="*/ 70 h 124"/>
                <a:gd name="T94" fmla="*/ 134 w 142"/>
                <a:gd name="T95" fmla="*/ 47 h 124"/>
                <a:gd name="T96" fmla="*/ 134 w 142"/>
                <a:gd name="T97" fmla="*/ 47 h 124"/>
                <a:gd name="T98" fmla="*/ 116 w 142"/>
                <a:gd name="T99" fmla="*/ 20 h 124"/>
                <a:gd name="T100" fmla="*/ 116 w 142"/>
                <a:gd name="T101" fmla="*/ 20 h 124"/>
                <a:gd name="T102" fmla="*/ 71 w 142"/>
                <a:gd name="T103" fmla="*/ 8 h 124"/>
                <a:gd name="T104" fmla="*/ 71 w 142"/>
                <a:gd name="T105" fmla="*/ 8 h 124"/>
                <a:gd name="T106" fmla="*/ 71 w 142"/>
                <a:gd name="T107" fmla="*/ 8 h 124"/>
                <a:gd name="T108" fmla="*/ 71 w 142"/>
                <a:gd name="T109" fmla="*/ 8 h 124"/>
                <a:gd name="T110" fmla="*/ 26 w 142"/>
                <a:gd name="T111" fmla="*/ 2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2" h="124">
                  <a:moveTo>
                    <a:pt x="56" y="122"/>
                  </a:moveTo>
                  <a:cubicBezTo>
                    <a:pt x="55" y="121"/>
                    <a:pt x="55" y="119"/>
                    <a:pt x="56" y="118"/>
                  </a:cubicBezTo>
                  <a:cubicBezTo>
                    <a:pt x="56" y="118"/>
                    <a:pt x="56" y="118"/>
                    <a:pt x="56" y="118"/>
                  </a:cubicBezTo>
                  <a:cubicBezTo>
                    <a:pt x="62" y="107"/>
                    <a:pt x="64" y="99"/>
                    <a:pt x="64" y="94"/>
                  </a:cubicBezTo>
                  <a:cubicBezTo>
                    <a:pt x="64" y="94"/>
                    <a:pt x="64" y="94"/>
                    <a:pt x="64" y="94"/>
                  </a:cubicBezTo>
                  <a:cubicBezTo>
                    <a:pt x="47" y="93"/>
                    <a:pt x="32" y="88"/>
                    <a:pt x="20" y="80"/>
                  </a:cubicBezTo>
                  <a:cubicBezTo>
                    <a:pt x="20" y="80"/>
                    <a:pt x="20" y="80"/>
                    <a:pt x="20" y="80"/>
                  </a:cubicBezTo>
                  <a:cubicBezTo>
                    <a:pt x="8" y="72"/>
                    <a:pt x="0" y="60"/>
                    <a:pt x="0" y="47"/>
                  </a:cubicBezTo>
                  <a:cubicBezTo>
                    <a:pt x="0" y="47"/>
                    <a:pt x="0" y="47"/>
                    <a:pt x="0" y="47"/>
                  </a:cubicBezTo>
                  <a:cubicBezTo>
                    <a:pt x="0" y="33"/>
                    <a:pt x="8" y="21"/>
                    <a:pt x="21" y="13"/>
                  </a:cubicBezTo>
                  <a:cubicBezTo>
                    <a:pt x="21" y="13"/>
                    <a:pt x="21" y="13"/>
                    <a:pt x="21" y="13"/>
                  </a:cubicBezTo>
                  <a:cubicBezTo>
                    <a:pt x="34" y="5"/>
                    <a:pt x="52" y="0"/>
                    <a:pt x="71" y="0"/>
                  </a:cubicBezTo>
                  <a:cubicBezTo>
                    <a:pt x="71" y="0"/>
                    <a:pt x="71" y="0"/>
                    <a:pt x="71" y="0"/>
                  </a:cubicBezTo>
                  <a:cubicBezTo>
                    <a:pt x="90" y="0"/>
                    <a:pt x="108" y="5"/>
                    <a:pt x="121" y="13"/>
                  </a:cubicBezTo>
                  <a:cubicBezTo>
                    <a:pt x="121" y="13"/>
                    <a:pt x="121" y="13"/>
                    <a:pt x="121" y="13"/>
                  </a:cubicBezTo>
                  <a:cubicBezTo>
                    <a:pt x="133" y="21"/>
                    <a:pt x="142" y="33"/>
                    <a:pt x="142" y="47"/>
                  </a:cubicBezTo>
                  <a:cubicBezTo>
                    <a:pt x="142" y="47"/>
                    <a:pt x="142" y="47"/>
                    <a:pt x="142" y="47"/>
                  </a:cubicBezTo>
                  <a:cubicBezTo>
                    <a:pt x="142" y="58"/>
                    <a:pt x="136" y="69"/>
                    <a:pt x="127" y="76"/>
                  </a:cubicBezTo>
                  <a:cubicBezTo>
                    <a:pt x="127" y="76"/>
                    <a:pt x="127" y="76"/>
                    <a:pt x="127" y="76"/>
                  </a:cubicBezTo>
                  <a:cubicBezTo>
                    <a:pt x="118" y="84"/>
                    <a:pt x="105" y="89"/>
                    <a:pt x="91" y="92"/>
                  </a:cubicBezTo>
                  <a:cubicBezTo>
                    <a:pt x="91" y="92"/>
                    <a:pt x="91" y="92"/>
                    <a:pt x="91" y="92"/>
                  </a:cubicBezTo>
                  <a:cubicBezTo>
                    <a:pt x="82" y="115"/>
                    <a:pt x="61" y="123"/>
                    <a:pt x="61" y="123"/>
                  </a:cubicBezTo>
                  <a:cubicBezTo>
                    <a:pt x="61" y="123"/>
                    <a:pt x="61" y="123"/>
                    <a:pt x="61" y="123"/>
                  </a:cubicBezTo>
                  <a:cubicBezTo>
                    <a:pt x="60" y="124"/>
                    <a:pt x="60" y="124"/>
                    <a:pt x="59" y="124"/>
                  </a:cubicBezTo>
                  <a:cubicBezTo>
                    <a:pt x="59" y="124"/>
                    <a:pt x="59" y="124"/>
                    <a:pt x="59" y="124"/>
                  </a:cubicBezTo>
                  <a:cubicBezTo>
                    <a:pt x="58" y="124"/>
                    <a:pt x="57" y="123"/>
                    <a:pt x="56" y="122"/>
                  </a:cubicBezTo>
                  <a:close/>
                  <a:moveTo>
                    <a:pt x="26" y="20"/>
                  </a:moveTo>
                  <a:cubicBezTo>
                    <a:pt x="14" y="27"/>
                    <a:pt x="8" y="37"/>
                    <a:pt x="8" y="47"/>
                  </a:cubicBezTo>
                  <a:cubicBezTo>
                    <a:pt x="8" y="47"/>
                    <a:pt x="8" y="47"/>
                    <a:pt x="8" y="47"/>
                  </a:cubicBezTo>
                  <a:cubicBezTo>
                    <a:pt x="8" y="57"/>
                    <a:pt x="14" y="66"/>
                    <a:pt x="24" y="73"/>
                  </a:cubicBezTo>
                  <a:cubicBezTo>
                    <a:pt x="24" y="73"/>
                    <a:pt x="24" y="73"/>
                    <a:pt x="24" y="73"/>
                  </a:cubicBezTo>
                  <a:cubicBezTo>
                    <a:pt x="35" y="81"/>
                    <a:pt x="51" y="85"/>
                    <a:pt x="68" y="86"/>
                  </a:cubicBezTo>
                  <a:cubicBezTo>
                    <a:pt x="68" y="86"/>
                    <a:pt x="68" y="86"/>
                    <a:pt x="68" y="86"/>
                  </a:cubicBezTo>
                  <a:cubicBezTo>
                    <a:pt x="70" y="86"/>
                    <a:pt x="71" y="87"/>
                    <a:pt x="71" y="89"/>
                  </a:cubicBezTo>
                  <a:cubicBezTo>
                    <a:pt x="71" y="89"/>
                    <a:pt x="71" y="89"/>
                    <a:pt x="71" y="89"/>
                  </a:cubicBezTo>
                  <a:cubicBezTo>
                    <a:pt x="72" y="91"/>
                    <a:pt x="72" y="92"/>
                    <a:pt x="72" y="94"/>
                  </a:cubicBezTo>
                  <a:cubicBezTo>
                    <a:pt x="72" y="94"/>
                    <a:pt x="72" y="94"/>
                    <a:pt x="72" y="94"/>
                  </a:cubicBezTo>
                  <a:cubicBezTo>
                    <a:pt x="72" y="98"/>
                    <a:pt x="71" y="104"/>
                    <a:pt x="68" y="110"/>
                  </a:cubicBezTo>
                  <a:cubicBezTo>
                    <a:pt x="68" y="110"/>
                    <a:pt x="68" y="110"/>
                    <a:pt x="68" y="110"/>
                  </a:cubicBezTo>
                  <a:cubicBezTo>
                    <a:pt x="68" y="110"/>
                    <a:pt x="68" y="110"/>
                    <a:pt x="69" y="110"/>
                  </a:cubicBezTo>
                  <a:cubicBezTo>
                    <a:pt x="69" y="110"/>
                    <a:pt x="69" y="110"/>
                    <a:pt x="69" y="110"/>
                  </a:cubicBezTo>
                  <a:cubicBezTo>
                    <a:pt x="75" y="105"/>
                    <a:pt x="81" y="98"/>
                    <a:pt x="85" y="87"/>
                  </a:cubicBezTo>
                  <a:cubicBezTo>
                    <a:pt x="85" y="87"/>
                    <a:pt x="85" y="87"/>
                    <a:pt x="85" y="87"/>
                  </a:cubicBezTo>
                  <a:cubicBezTo>
                    <a:pt x="85" y="86"/>
                    <a:pt x="86" y="85"/>
                    <a:pt x="88" y="85"/>
                  </a:cubicBezTo>
                  <a:cubicBezTo>
                    <a:pt x="88" y="85"/>
                    <a:pt x="88" y="85"/>
                    <a:pt x="88" y="85"/>
                  </a:cubicBezTo>
                  <a:cubicBezTo>
                    <a:pt x="102" y="82"/>
                    <a:pt x="113" y="77"/>
                    <a:pt x="122" y="70"/>
                  </a:cubicBezTo>
                  <a:cubicBezTo>
                    <a:pt x="122" y="70"/>
                    <a:pt x="122" y="70"/>
                    <a:pt x="122" y="70"/>
                  </a:cubicBezTo>
                  <a:cubicBezTo>
                    <a:pt x="130" y="63"/>
                    <a:pt x="134" y="55"/>
                    <a:pt x="134" y="47"/>
                  </a:cubicBezTo>
                  <a:cubicBezTo>
                    <a:pt x="134" y="47"/>
                    <a:pt x="134" y="47"/>
                    <a:pt x="134" y="47"/>
                  </a:cubicBezTo>
                  <a:cubicBezTo>
                    <a:pt x="134" y="37"/>
                    <a:pt x="128" y="27"/>
                    <a:pt x="116" y="20"/>
                  </a:cubicBezTo>
                  <a:cubicBezTo>
                    <a:pt x="116" y="20"/>
                    <a:pt x="116" y="20"/>
                    <a:pt x="116" y="20"/>
                  </a:cubicBezTo>
                  <a:cubicBezTo>
                    <a:pt x="105" y="12"/>
                    <a:pt x="89" y="8"/>
                    <a:pt x="71" y="8"/>
                  </a:cubicBezTo>
                  <a:cubicBezTo>
                    <a:pt x="71" y="8"/>
                    <a:pt x="71" y="8"/>
                    <a:pt x="71" y="8"/>
                  </a:cubicBezTo>
                  <a:cubicBezTo>
                    <a:pt x="71" y="8"/>
                    <a:pt x="71" y="8"/>
                    <a:pt x="71" y="8"/>
                  </a:cubicBezTo>
                  <a:cubicBezTo>
                    <a:pt x="71" y="8"/>
                    <a:pt x="71" y="8"/>
                    <a:pt x="71" y="8"/>
                  </a:cubicBezTo>
                  <a:cubicBezTo>
                    <a:pt x="53" y="8"/>
                    <a:pt x="37" y="12"/>
                    <a:pt x="2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1" name="Freeform 133"/>
            <p:cNvSpPr>
              <a:spLocks/>
            </p:cNvSpPr>
            <p:nvPr/>
          </p:nvSpPr>
          <p:spPr bwMode="auto">
            <a:xfrm>
              <a:off x="3399076" y="1986052"/>
              <a:ext cx="134615" cy="349300"/>
            </a:xfrm>
            <a:custGeom>
              <a:avLst/>
              <a:gdLst>
                <a:gd name="T0" fmla="*/ 22 w 30"/>
                <a:gd name="T1" fmla="*/ 24 h 77"/>
                <a:gd name="T2" fmla="*/ 28 w 30"/>
                <a:gd name="T3" fmla="*/ 13 h 77"/>
                <a:gd name="T4" fmla="*/ 15 w 30"/>
                <a:gd name="T5" fmla="*/ 0 h 77"/>
                <a:gd name="T6" fmla="*/ 2 w 30"/>
                <a:gd name="T7" fmla="*/ 13 h 77"/>
                <a:gd name="T8" fmla="*/ 8 w 30"/>
                <a:gd name="T9" fmla="*/ 24 h 77"/>
                <a:gd name="T10" fmla="*/ 0 w 30"/>
                <a:gd name="T11" fmla="*/ 77 h 77"/>
                <a:gd name="T12" fmla="*/ 14 w 30"/>
                <a:gd name="T13" fmla="*/ 77 h 77"/>
                <a:gd name="T14" fmla="*/ 16 w 30"/>
                <a:gd name="T15" fmla="*/ 77 h 77"/>
                <a:gd name="T16" fmla="*/ 30 w 30"/>
                <a:gd name="T17" fmla="*/ 77 h 77"/>
                <a:gd name="T18" fmla="*/ 22 w 30"/>
                <a:gd name="T19" fmla="*/ 2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77">
                  <a:moveTo>
                    <a:pt x="22" y="24"/>
                  </a:moveTo>
                  <a:cubicBezTo>
                    <a:pt x="25" y="22"/>
                    <a:pt x="28" y="18"/>
                    <a:pt x="28" y="13"/>
                  </a:cubicBezTo>
                  <a:cubicBezTo>
                    <a:pt x="28" y="6"/>
                    <a:pt x="22" y="0"/>
                    <a:pt x="15" y="0"/>
                  </a:cubicBezTo>
                  <a:cubicBezTo>
                    <a:pt x="8" y="0"/>
                    <a:pt x="2" y="6"/>
                    <a:pt x="2" y="13"/>
                  </a:cubicBezTo>
                  <a:cubicBezTo>
                    <a:pt x="2" y="18"/>
                    <a:pt x="5" y="21"/>
                    <a:pt x="8" y="24"/>
                  </a:cubicBezTo>
                  <a:cubicBezTo>
                    <a:pt x="0" y="77"/>
                    <a:pt x="0" y="77"/>
                    <a:pt x="0" y="77"/>
                  </a:cubicBezTo>
                  <a:cubicBezTo>
                    <a:pt x="14" y="77"/>
                    <a:pt x="14" y="77"/>
                    <a:pt x="14" y="77"/>
                  </a:cubicBezTo>
                  <a:cubicBezTo>
                    <a:pt x="16" y="77"/>
                    <a:pt x="16" y="77"/>
                    <a:pt x="16" y="77"/>
                  </a:cubicBezTo>
                  <a:cubicBezTo>
                    <a:pt x="30" y="77"/>
                    <a:pt x="30" y="77"/>
                    <a:pt x="30" y="77"/>
                  </a:cubicBezTo>
                  <a:lnTo>
                    <a:pt x="22"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2" name="Freeform 134"/>
            <p:cNvSpPr>
              <a:spLocks/>
            </p:cNvSpPr>
            <p:nvPr/>
          </p:nvSpPr>
          <p:spPr bwMode="auto">
            <a:xfrm>
              <a:off x="3309332" y="1894335"/>
              <a:ext cx="314103" cy="282954"/>
            </a:xfrm>
            <a:custGeom>
              <a:avLst/>
              <a:gdLst>
                <a:gd name="T0" fmla="*/ 51 w 70"/>
                <a:gd name="T1" fmla="*/ 61 h 63"/>
                <a:gd name="T2" fmla="*/ 52 w 70"/>
                <a:gd name="T3" fmla="*/ 59 h 63"/>
                <a:gd name="T4" fmla="*/ 52 w 70"/>
                <a:gd name="T5" fmla="*/ 59 h 63"/>
                <a:gd name="T6" fmla="*/ 54 w 70"/>
                <a:gd name="T7" fmla="*/ 57 h 63"/>
                <a:gd name="T8" fmla="*/ 54 w 70"/>
                <a:gd name="T9" fmla="*/ 57 h 63"/>
                <a:gd name="T10" fmla="*/ 56 w 70"/>
                <a:gd name="T11" fmla="*/ 56 h 63"/>
                <a:gd name="T12" fmla="*/ 56 w 70"/>
                <a:gd name="T13" fmla="*/ 56 h 63"/>
                <a:gd name="T14" fmla="*/ 65 w 70"/>
                <a:gd name="T15" fmla="*/ 34 h 63"/>
                <a:gd name="T16" fmla="*/ 65 w 70"/>
                <a:gd name="T17" fmla="*/ 34 h 63"/>
                <a:gd name="T18" fmla="*/ 57 w 70"/>
                <a:gd name="T19" fmla="*/ 14 h 63"/>
                <a:gd name="T20" fmla="*/ 57 w 70"/>
                <a:gd name="T21" fmla="*/ 14 h 63"/>
                <a:gd name="T22" fmla="*/ 35 w 70"/>
                <a:gd name="T23" fmla="*/ 4 h 63"/>
                <a:gd name="T24" fmla="*/ 35 w 70"/>
                <a:gd name="T25" fmla="*/ 4 h 63"/>
                <a:gd name="T26" fmla="*/ 14 w 70"/>
                <a:gd name="T27" fmla="*/ 12 h 63"/>
                <a:gd name="T28" fmla="*/ 14 w 70"/>
                <a:gd name="T29" fmla="*/ 12 h 63"/>
                <a:gd name="T30" fmla="*/ 5 w 70"/>
                <a:gd name="T31" fmla="*/ 34 h 63"/>
                <a:gd name="T32" fmla="*/ 5 w 70"/>
                <a:gd name="T33" fmla="*/ 34 h 63"/>
                <a:gd name="T34" fmla="*/ 13 w 70"/>
                <a:gd name="T35" fmla="*/ 55 h 63"/>
                <a:gd name="T36" fmla="*/ 13 w 70"/>
                <a:gd name="T37" fmla="*/ 55 h 63"/>
                <a:gd name="T38" fmla="*/ 14 w 70"/>
                <a:gd name="T39" fmla="*/ 56 h 63"/>
                <a:gd name="T40" fmla="*/ 14 w 70"/>
                <a:gd name="T41" fmla="*/ 56 h 63"/>
                <a:gd name="T42" fmla="*/ 18 w 70"/>
                <a:gd name="T43" fmla="*/ 58 h 63"/>
                <a:gd name="T44" fmla="*/ 18 w 70"/>
                <a:gd name="T45" fmla="*/ 58 h 63"/>
                <a:gd name="T46" fmla="*/ 18 w 70"/>
                <a:gd name="T47" fmla="*/ 58 h 63"/>
                <a:gd name="T48" fmla="*/ 19 w 70"/>
                <a:gd name="T49" fmla="*/ 61 h 63"/>
                <a:gd name="T50" fmla="*/ 19 w 70"/>
                <a:gd name="T51" fmla="*/ 61 h 63"/>
                <a:gd name="T52" fmla="*/ 16 w 70"/>
                <a:gd name="T53" fmla="*/ 62 h 63"/>
                <a:gd name="T54" fmla="*/ 16 w 70"/>
                <a:gd name="T55" fmla="*/ 62 h 63"/>
                <a:gd name="T56" fmla="*/ 10 w 70"/>
                <a:gd name="T57" fmla="*/ 58 h 63"/>
                <a:gd name="T58" fmla="*/ 10 w 70"/>
                <a:gd name="T59" fmla="*/ 58 h 63"/>
                <a:gd name="T60" fmla="*/ 10 w 70"/>
                <a:gd name="T61" fmla="*/ 58 h 63"/>
                <a:gd name="T62" fmla="*/ 0 w 70"/>
                <a:gd name="T63" fmla="*/ 34 h 63"/>
                <a:gd name="T64" fmla="*/ 0 w 70"/>
                <a:gd name="T65" fmla="*/ 34 h 63"/>
                <a:gd name="T66" fmla="*/ 11 w 70"/>
                <a:gd name="T67" fmla="*/ 9 h 63"/>
                <a:gd name="T68" fmla="*/ 11 w 70"/>
                <a:gd name="T69" fmla="*/ 9 h 63"/>
                <a:gd name="T70" fmla="*/ 35 w 70"/>
                <a:gd name="T71" fmla="*/ 0 h 63"/>
                <a:gd name="T72" fmla="*/ 35 w 70"/>
                <a:gd name="T73" fmla="*/ 0 h 63"/>
                <a:gd name="T74" fmla="*/ 60 w 70"/>
                <a:gd name="T75" fmla="*/ 11 h 63"/>
                <a:gd name="T76" fmla="*/ 60 w 70"/>
                <a:gd name="T77" fmla="*/ 11 h 63"/>
                <a:gd name="T78" fmla="*/ 70 w 70"/>
                <a:gd name="T79" fmla="*/ 34 h 63"/>
                <a:gd name="T80" fmla="*/ 70 w 70"/>
                <a:gd name="T81" fmla="*/ 34 h 63"/>
                <a:gd name="T82" fmla="*/ 59 w 70"/>
                <a:gd name="T83" fmla="*/ 60 h 63"/>
                <a:gd name="T84" fmla="*/ 59 w 70"/>
                <a:gd name="T85" fmla="*/ 60 h 63"/>
                <a:gd name="T86" fmla="*/ 59 w 70"/>
                <a:gd name="T87" fmla="*/ 60 h 63"/>
                <a:gd name="T88" fmla="*/ 53 w 70"/>
                <a:gd name="T89" fmla="*/ 63 h 63"/>
                <a:gd name="T90" fmla="*/ 53 w 70"/>
                <a:gd name="T91" fmla="*/ 63 h 63"/>
                <a:gd name="T92" fmla="*/ 53 w 70"/>
                <a:gd name="T93" fmla="*/ 63 h 63"/>
                <a:gd name="T94" fmla="*/ 53 w 70"/>
                <a:gd name="T95" fmla="*/ 63 h 63"/>
                <a:gd name="T96" fmla="*/ 51 w 70"/>
                <a:gd name="T9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 h="63">
                  <a:moveTo>
                    <a:pt x="51" y="61"/>
                  </a:moveTo>
                  <a:cubicBezTo>
                    <a:pt x="50" y="60"/>
                    <a:pt x="51" y="59"/>
                    <a:pt x="52" y="59"/>
                  </a:cubicBezTo>
                  <a:cubicBezTo>
                    <a:pt x="52" y="59"/>
                    <a:pt x="52" y="59"/>
                    <a:pt x="52" y="59"/>
                  </a:cubicBezTo>
                  <a:cubicBezTo>
                    <a:pt x="53" y="58"/>
                    <a:pt x="54" y="58"/>
                    <a:pt x="54" y="57"/>
                  </a:cubicBezTo>
                  <a:cubicBezTo>
                    <a:pt x="54" y="57"/>
                    <a:pt x="54" y="57"/>
                    <a:pt x="54" y="57"/>
                  </a:cubicBezTo>
                  <a:cubicBezTo>
                    <a:pt x="55" y="57"/>
                    <a:pt x="56" y="56"/>
                    <a:pt x="56" y="56"/>
                  </a:cubicBezTo>
                  <a:cubicBezTo>
                    <a:pt x="56" y="56"/>
                    <a:pt x="56" y="56"/>
                    <a:pt x="56" y="56"/>
                  </a:cubicBezTo>
                  <a:cubicBezTo>
                    <a:pt x="62" y="50"/>
                    <a:pt x="65" y="42"/>
                    <a:pt x="65" y="34"/>
                  </a:cubicBezTo>
                  <a:cubicBezTo>
                    <a:pt x="65" y="34"/>
                    <a:pt x="65" y="34"/>
                    <a:pt x="65" y="34"/>
                  </a:cubicBezTo>
                  <a:cubicBezTo>
                    <a:pt x="65" y="27"/>
                    <a:pt x="62" y="20"/>
                    <a:pt x="57" y="14"/>
                  </a:cubicBezTo>
                  <a:cubicBezTo>
                    <a:pt x="57" y="14"/>
                    <a:pt x="57" y="14"/>
                    <a:pt x="57" y="14"/>
                  </a:cubicBezTo>
                  <a:cubicBezTo>
                    <a:pt x="51" y="7"/>
                    <a:pt x="43" y="4"/>
                    <a:pt x="35" y="4"/>
                  </a:cubicBezTo>
                  <a:cubicBezTo>
                    <a:pt x="35" y="4"/>
                    <a:pt x="35" y="4"/>
                    <a:pt x="35" y="4"/>
                  </a:cubicBezTo>
                  <a:cubicBezTo>
                    <a:pt x="28" y="4"/>
                    <a:pt x="20" y="7"/>
                    <a:pt x="14" y="12"/>
                  </a:cubicBezTo>
                  <a:cubicBezTo>
                    <a:pt x="14" y="12"/>
                    <a:pt x="14" y="12"/>
                    <a:pt x="14" y="12"/>
                  </a:cubicBezTo>
                  <a:cubicBezTo>
                    <a:pt x="8" y="18"/>
                    <a:pt x="5" y="26"/>
                    <a:pt x="5" y="34"/>
                  </a:cubicBezTo>
                  <a:cubicBezTo>
                    <a:pt x="5" y="34"/>
                    <a:pt x="5" y="34"/>
                    <a:pt x="5" y="34"/>
                  </a:cubicBezTo>
                  <a:cubicBezTo>
                    <a:pt x="5" y="42"/>
                    <a:pt x="7" y="49"/>
                    <a:pt x="13" y="55"/>
                  </a:cubicBezTo>
                  <a:cubicBezTo>
                    <a:pt x="13" y="55"/>
                    <a:pt x="13" y="55"/>
                    <a:pt x="13" y="55"/>
                  </a:cubicBezTo>
                  <a:cubicBezTo>
                    <a:pt x="13" y="55"/>
                    <a:pt x="14" y="56"/>
                    <a:pt x="14" y="56"/>
                  </a:cubicBezTo>
                  <a:cubicBezTo>
                    <a:pt x="14" y="56"/>
                    <a:pt x="14" y="56"/>
                    <a:pt x="14" y="56"/>
                  </a:cubicBezTo>
                  <a:cubicBezTo>
                    <a:pt x="15" y="57"/>
                    <a:pt x="17" y="58"/>
                    <a:pt x="18" y="58"/>
                  </a:cubicBezTo>
                  <a:cubicBezTo>
                    <a:pt x="18" y="58"/>
                    <a:pt x="18" y="58"/>
                    <a:pt x="18" y="58"/>
                  </a:cubicBezTo>
                  <a:cubicBezTo>
                    <a:pt x="18" y="58"/>
                    <a:pt x="18" y="58"/>
                    <a:pt x="18" y="58"/>
                  </a:cubicBezTo>
                  <a:cubicBezTo>
                    <a:pt x="19" y="59"/>
                    <a:pt x="19" y="60"/>
                    <a:pt x="19" y="61"/>
                  </a:cubicBezTo>
                  <a:cubicBezTo>
                    <a:pt x="19" y="61"/>
                    <a:pt x="19" y="61"/>
                    <a:pt x="19" y="61"/>
                  </a:cubicBezTo>
                  <a:cubicBezTo>
                    <a:pt x="18" y="62"/>
                    <a:pt x="17" y="63"/>
                    <a:pt x="16" y="62"/>
                  </a:cubicBezTo>
                  <a:cubicBezTo>
                    <a:pt x="16" y="62"/>
                    <a:pt x="16" y="62"/>
                    <a:pt x="16" y="62"/>
                  </a:cubicBezTo>
                  <a:cubicBezTo>
                    <a:pt x="13" y="61"/>
                    <a:pt x="10" y="58"/>
                    <a:pt x="10" y="58"/>
                  </a:cubicBezTo>
                  <a:cubicBezTo>
                    <a:pt x="10" y="58"/>
                    <a:pt x="10" y="58"/>
                    <a:pt x="10" y="58"/>
                  </a:cubicBezTo>
                  <a:cubicBezTo>
                    <a:pt x="10" y="58"/>
                    <a:pt x="10" y="58"/>
                    <a:pt x="10" y="58"/>
                  </a:cubicBezTo>
                  <a:cubicBezTo>
                    <a:pt x="3" y="51"/>
                    <a:pt x="0" y="43"/>
                    <a:pt x="0" y="34"/>
                  </a:cubicBezTo>
                  <a:cubicBezTo>
                    <a:pt x="0" y="34"/>
                    <a:pt x="0" y="34"/>
                    <a:pt x="0" y="34"/>
                  </a:cubicBezTo>
                  <a:cubicBezTo>
                    <a:pt x="0" y="25"/>
                    <a:pt x="4" y="16"/>
                    <a:pt x="11" y="9"/>
                  </a:cubicBezTo>
                  <a:cubicBezTo>
                    <a:pt x="11" y="9"/>
                    <a:pt x="11" y="9"/>
                    <a:pt x="11" y="9"/>
                  </a:cubicBezTo>
                  <a:cubicBezTo>
                    <a:pt x="18" y="3"/>
                    <a:pt x="26" y="0"/>
                    <a:pt x="35" y="0"/>
                  </a:cubicBezTo>
                  <a:cubicBezTo>
                    <a:pt x="35" y="0"/>
                    <a:pt x="35" y="0"/>
                    <a:pt x="35" y="0"/>
                  </a:cubicBezTo>
                  <a:cubicBezTo>
                    <a:pt x="44" y="0"/>
                    <a:pt x="53" y="3"/>
                    <a:pt x="60" y="11"/>
                  </a:cubicBezTo>
                  <a:cubicBezTo>
                    <a:pt x="60" y="11"/>
                    <a:pt x="60" y="11"/>
                    <a:pt x="60" y="11"/>
                  </a:cubicBezTo>
                  <a:cubicBezTo>
                    <a:pt x="66" y="17"/>
                    <a:pt x="70" y="26"/>
                    <a:pt x="70" y="34"/>
                  </a:cubicBezTo>
                  <a:cubicBezTo>
                    <a:pt x="70" y="34"/>
                    <a:pt x="70" y="34"/>
                    <a:pt x="70" y="34"/>
                  </a:cubicBezTo>
                  <a:cubicBezTo>
                    <a:pt x="70" y="44"/>
                    <a:pt x="66" y="53"/>
                    <a:pt x="59" y="60"/>
                  </a:cubicBezTo>
                  <a:cubicBezTo>
                    <a:pt x="59" y="60"/>
                    <a:pt x="59" y="60"/>
                    <a:pt x="59" y="60"/>
                  </a:cubicBezTo>
                  <a:cubicBezTo>
                    <a:pt x="59" y="60"/>
                    <a:pt x="59" y="60"/>
                    <a:pt x="59" y="60"/>
                  </a:cubicBezTo>
                  <a:cubicBezTo>
                    <a:pt x="58" y="60"/>
                    <a:pt x="56" y="62"/>
                    <a:pt x="53" y="63"/>
                  </a:cubicBezTo>
                  <a:cubicBezTo>
                    <a:pt x="53" y="63"/>
                    <a:pt x="53" y="63"/>
                    <a:pt x="53" y="63"/>
                  </a:cubicBezTo>
                  <a:cubicBezTo>
                    <a:pt x="53" y="63"/>
                    <a:pt x="53" y="63"/>
                    <a:pt x="53" y="63"/>
                  </a:cubicBezTo>
                  <a:cubicBezTo>
                    <a:pt x="53" y="63"/>
                    <a:pt x="53" y="63"/>
                    <a:pt x="53" y="63"/>
                  </a:cubicBezTo>
                  <a:cubicBezTo>
                    <a:pt x="52" y="63"/>
                    <a:pt x="51" y="62"/>
                    <a:pt x="5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3" name="Freeform 135"/>
            <p:cNvSpPr>
              <a:spLocks/>
            </p:cNvSpPr>
            <p:nvPr/>
          </p:nvSpPr>
          <p:spPr bwMode="auto">
            <a:xfrm>
              <a:off x="3360057" y="1943121"/>
              <a:ext cx="214605" cy="185383"/>
            </a:xfrm>
            <a:custGeom>
              <a:avLst/>
              <a:gdLst>
                <a:gd name="T0" fmla="*/ 37 w 48"/>
                <a:gd name="T1" fmla="*/ 41 h 41"/>
                <a:gd name="T2" fmla="*/ 37 w 48"/>
                <a:gd name="T3" fmla="*/ 38 h 41"/>
                <a:gd name="T4" fmla="*/ 37 w 48"/>
                <a:gd name="T5" fmla="*/ 38 h 41"/>
                <a:gd name="T6" fmla="*/ 43 w 48"/>
                <a:gd name="T7" fmla="*/ 23 h 41"/>
                <a:gd name="T8" fmla="*/ 43 w 48"/>
                <a:gd name="T9" fmla="*/ 23 h 41"/>
                <a:gd name="T10" fmla="*/ 38 w 48"/>
                <a:gd name="T11" fmla="*/ 10 h 41"/>
                <a:gd name="T12" fmla="*/ 38 w 48"/>
                <a:gd name="T13" fmla="*/ 10 h 41"/>
                <a:gd name="T14" fmla="*/ 24 w 48"/>
                <a:gd name="T15" fmla="*/ 4 h 41"/>
                <a:gd name="T16" fmla="*/ 24 w 48"/>
                <a:gd name="T17" fmla="*/ 4 h 41"/>
                <a:gd name="T18" fmla="*/ 11 w 48"/>
                <a:gd name="T19" fmla="*/ 9 h 41"/>
                <a:gd name="T20" fmla="*/ 11 w 48"/>
                <a:gd name="T21" fmla="*/ 9 h 41"/>
                <a:gd name="T22" fmla="*/ 5 w 48"/>
                <a:gd name="T23" fmla="*/ 23 h 41"/>
                <a:gd name="T24" fmla="*/ 5 w 48"/>
                <a:gd name="T25" fmla="*/ 23 h 41"/>
                <a:gd name="T26" fmla="*/ 10 w 48"/>
                <a:gd name="T27" fmla="*/ 37 h 41"/>
                <a:gd name="T28" fmla="*/ 10 w 48"/>
                <a:gd name="T29" fmla="*/ 37 h 41"/>
                <a:gd name="T30" fmla="*/ 10 w 48"/>
                <a:gd name="T31" fmla="*/ 37 h 41"/>
                <a:gd name="T32" fmla="*/ 10 w 48"/>
                <a:gd name="T33" fmla="*/ 40 h 41"/>
                <a:gd name="T34" fmla="*/ 10 w 48"/>
                <a:gd name="T35" fmla="*/ 40 h 41"/>
                <a:gd name="T36" fmla="*/ 7 w 48"/>
                <a:gd name="T37" fmla="*/ 40 h 41"/>
                <a:gd name="T38" fmla="*/ 7 w 48"/>
                <a:gd name="T39" fmla="*/ 40 h 41"/>
                <a:gd name="T40" fmla="*/ 0 w 48"/>
                <a:gd name="T41" fmla="*/ 23 h 41"/>
                <a:gd name="T42" fmla="*/ 0 w 48"/>
                <a:gd name="T43" fmla="*/ 23 h 41"/>
                <a:gd name="T44" fmla="*/ 8 w 48"/>
                <a:gd name="T45" fmla="*/ 6 h 41"/>
                <a:gd name="T46" fmla="*/ 8 w 48"/>
                <a:gd name="T47" fmla="*/ 6 h 41"/>
                <a:gd name="T48" fmla="*/ 24 w 48"/>
                <a:gd name="T49" fmla="*/ 0 h 41"/>
                <a:gd name="T50" fmla="*/ 24 w 48"/>
                <a:gd name="T51" fmla="*/ 0 h 41"/>
                <a:gd name="T52" fmla="*/ 41 w 48"/>
                <a:gd name="T53" fmla="*/ 7 h 41"/>
                <a:gd name="T54" fmla="*/ 41 w 48"/>
                <a:gd name="T55" fmla="*/ 7 h 41"/>
                <a:gd name="T56" fmla="*/ 48 w 48"/>
                <a:gd name="T57" fmla="*/ 23 h 41"/>
                <a:gd name="T58" fmla="*/ 48 w 48"/>
                <a:gd name="T59" fmla="*/ 23 h 41"/>
                <a:gd name="T60" fmla="*/ 40 w 48"/>
                <a:gd name="T61" fmla="*/ 41 h 41"/>
                <a:gd name="T62" fmla="*/ 40 w 48"/>
                <a:gd name="T63" fmla="*/ 41 h 41"/>
                <a:gd name="T64" fmla="*/ 39 w 48"/>
                <a:gd name="T65" fmla="*/ 41 h 41"/>
                <a:gd name="T66" fmla="*/ 39 w 48"/>
                <a:gd name="T67" fmla="*/ 41 h 41"/>
                <a:gd name="T68" fmla="*/ 37 w 48"/>
                <a:gd name="T6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41">
                  <a:moveTo>
                    <a:pt x="37" y="41"/>
                  </a:moveTo>
                  <a:cubicBezTo>
                    <a:pt x="36" y="40"/>
                    <a:pt x="36" y="38"/>
                    <a:pt x="37" y="38"/>
                  </a:cubicBezTo>
                  <a:cubicBezTo>
                    <a:pt x="37" y="38"/>
                    <a:pt x="37" y="38"/>
                    <a:pt x="37" y="38"/>
                  </a:cubicBezTo>
                  <a:cubicBezTo>
                    <a:pt x="41" y="34"/>
                    <a:pt x="43" y="29"/>
                    <a:pt x="43" y="23"/>
                  </a:cubicBezTo>
                  <a:cubicBezTo>
                    <a:pt x="43" y="23"/>
                    <a:pt x="43" y="23"/>
                    <a:pt x="43" y="23"/>
                  </a:cubicBezTo>
                  <a:cubicBezTo>
                    <a:pt x="43" y="19"/>
                    <a:pt x="42" y="14"/>
                    <a:pt x="38" y="10"/>
                  </a:cubicBezTo>
                  <a:cubicBezTo>
                    <a:pt x="38" y="10"/>
                    <a:pt x="38" y="10"/>
                    <a:pt x="38" y="10"/>
                  </a:cubicBezTo>
                  <a:cubicBezTo>
                    <a:pt x="34" y="6"/>
                    <a:pt x="29" y="4"/>
                    <a:pt x="24" y="4"/>
                  </a:cubicBezTo>
                  <a:cubicBezTo>
                    <a:pt x="24" y="4"/>
                    <a:pt x="24" y="4"/>
                    <a:pt x="24" y="4"/>
                  </a:cubicBezTo>
                  <a:cubicBezTo>
                    <a:pt x="19" y="4"/>
                    <a:pt x="14" y="6"/>
                    <a:pt x="11" y="9"/>
                  </a:cubicBezTo>
                  <a:cubicBezTo>
                    <a:pt x="11" y="9"/>
                    <a:pt x="11" y="9"/>
                    <a:pt x="11" y="9"/>
                  </a:cubicBezTo>
                  <a:cubicBezTo>
                    <a:pt x="7" y="13"/>
                    <a:pt x="5" y="18"/>
                    <a:pt x="5" y="23"/>
                  </a:cubicBezTo>
                  <a:cubicBezTo>
                    <a:pt x="5" y="23"/>
                    <a:pt x="5" y="23"/>
                    <a:pt x="5" y="23"/>
                  </a:cubicBezTo>
                  <a:cubicBezTo>
                    <a:pt x="5" y="28"/>
                    <a:pt x="6" y="33"/>
                    <a:pt x="10" y="37"/>
                  </a:cubicBezTo>
                  <a:cubicBezTo>
                    <a:pt x="10" y="37"/>
                    <a:pt x="10" y="37"/>
                    <a:pt x="10" y="37"/>
                  </a:cubicBezTo>
                  <a:cubicBezTo>
                    <a:pt x="10" y="37"/>
                    <a:pt x="10" y="37"/>
                    <a:pt x="10" y="37"/>
                  </a:cubicBezTo>
                  <a:cubicBezTo>
                    <a:pt x="11" y="38"/>
                    <a:pt x="11" y="39"/>
                    <a:pt x="10" y="40"/>
                  </a:cubicBezTo>
                  <a:cubicBezTo>
                    <a:pt x="10" y="40"/>
                    <a:pt x="10" y="40"/>
                    <a:pt x="10" y="40"/>
                  </a:cubicBezTo>
                  <a:cubicBezTo>
                    <a:pt x="9" y="41"/>
                    <a:pt x="7" y="41"/>
                    <a:pt x="7" y="40"/>
                  </a:cubicBezTo>
                  <a:cubicBezTo>
                    <a:pt x="7" y="40"/>
                    <a:pt x="7" y="40"/>
                    <a:pt x="7" y="40"/>
                  </a:cubicBezTo>
                  <a:cubicBezTo>
                    <a:pt x="2" y="35"/>
                    <a:pt x="0" y="29"/>
                    <a:pt x="0" y="23"/>
                  </a:cubicBezTo>
                  <a:cubicBezTo>
                    <a:pt x="0" y="23"/>
                    <a:pt x="0" y="23"/>
                    <a:pt x="0" y="23"/>
                  </a:cubicBezTo>
                  <a:cubicBezTo>
                    <a:pt x="0" y="17"/>
                    <a:pt x="3" y="11"/>
                    <a:pt x="8" y="6"/>
                  </a:cubicBezTo>
                  <a:cubicBezTo>
                    <a:pt x="8" y="6"/>
                    <a:pt x="8" y="6"/>
                    <a:pt x="8" y="6"/>
                  </a:cubicBezTo>
                  <a:cubicBezTo>
                    <a:pt x="12" y="2"/>
                    <a:pt x="18" y="0"/>
                    <a:pt x="24" y="0"/>
                  </a:cubicBezTo>
                  <a:cubicBezTo>
                    <a:pt x="24" y="0"/>
                    <a:pt x="24" y="0"/>
                    <a:pt x="24" y="0"/>
                  </a:cubicBezTo>
                  <a:cubicBezTo>
                    <a:pt x="30" y="0"/>
                    <a:pt x="37" y="2"/>
                    <a:pt x="41" y="7"/>
                  </a:cubicBezTo>
                  <a:cubicBezTo>
                    <a:pt x="41" y="7"/>
                    <a:pt x="41" y="7"/>
                    <a:pt x="41" y="7"/>
                  </a:cubicBezTo>
                  <a:cubicBezTo>
                    <a:pt x="46" y="12"/>
                    <a:pt x="48" y="18"/>
                    <a:pt x="48" y="23"/>
                  </a:cubicBezTo>
                  <a:cubicBezTo>
                    <a:pt x="48" y="23"/>
                    <a:pt x="48" y="23"/>
                    <a:pt x="48" y="23"/>
                  </a:cubicBezTo>
                  <a:cubicBezTo>
                    <a:pt x="48" y="30"/>
                    <a:pt x="45" y="36"/>
                    <a:pt x="40" y="41"/>
                  </a:cubicBezTo>
                  <a:cubicBezTo>
                    <a:pt x="40" y="41"/>
                    <a:pt x="40" y="41"/>
                    <a:pt x="40" y="41"/>
                  </a:cubicBezTo>
                  <a:cubicBezTo>
                    <a:pt x="40" y="41"/>
                    <a:pt x="39" y="41"/>
                    <a:pt x="39" y="41"/>
                  </a:cubicBezTo>
                  <a:cubicBezTo>
                    <a:pt x="39" y="41"/>
                    <a:pt x="39" y="41"/>
                    <a:pt x="39" y="41"/>
                  </a:cubicBezTo>
                  <a:cubicBezTo>
                    <a:pt x="38" y="41"/>
                    <a:pt x="38" y="41"/>
                    <a:pt x="37"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4" name="Freeform 136"/>
            <p:cNvSpPr>
              <a:spLocks noEditPoints="1"/>
            </p:cNvSpPr>
            <p:nvPr/>
          </p:nvSpPr>
          <p:spPr bwMode="auto">
            <a:xfrm>
              <a:off x="2636253" y="1630897"/>
              <a:ext cx="298496" cy="446871"/>
            </a:xfrm>
            <a:custGeom>
              <a:avLst/>
              <a:gdLst>
                <a:gd name="T0" fmla="*/ 40 w 66"/>
                <a:gd name="T1" fmla="*/ 4 h 99"/>
                <a:gd name="T2" fmla="*/ 34 w 66"/>
                <a:gd name="T3" fmla="*/ 1 h 99"/>
                <a:gd name="T4" fmla="*/ 4 w 66"/>
                <a:gd name="T5" fmla="*/ 10 h 99"/>
                <a:gd name="T6" fmla="*/ 0 w 66"/>
                <a:gd name="T7" fmla="*/ 16 h 99"/>
                <a:gd name="T8" fmla="*/ 25 w 66"/>
                <a:gd name="T9" fmla="*/ 95 h 99"/>
                <a:gd name="T10" fmla="*/ 31 w 66"/>
                <a:gd name="T11" fmla="*/ 98 h 99"/>
                <a:gd name="T12" fmla="*/ 62 w 66"/>
                <a:gd name="T13" fmla="*/ 89 h 99"/>
                <a:gd name="T14" fmla="*/ 65 w 66"/>
                <a:gd name="T15" fmla="*/ 83 h 99"/>
                <a:gd name="T16" fmla="*/ 40 w 66"/>
                <a:gd name="T17" fmla="*/ 4 h 99"/>
                <a:gd name="T18" fmla="*/ 30 w 66"/>
                <a:gd name="T19" fmla="*/ 39 h 99"/>
                <a:gd name="T20" fmla="*/ 13 w 66"/>
                <a:gd name="T21" fmla="*/ 31 h 99"/>
                <a:gd name="T22" fmla="*/ 22 w 66"/>
                <a:gd name="T23" fmla="*/ 14 h 99"/>
                <a:gd name="T24" fmla="*/ 39 w 66"/>
                <a:gd name="T25" fmla="*/ 23 h 99"/>
                <a:gd name="T26" fmla="*/ 30 w 66"/>
                <a:gd name="T27" fmla="*/ 3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99">
                  <a:moveTo>
                    <a:pt x="40" y="4"/>
                  </a:moveTo>
                  <a:cubicBezTo>
                    <a:pt x="40" y="1"/>
                    <a:pt x="37" y="0"/>
                    <a:pt x="34" y="1"/>
                  </a:cubicBezTo>
                  <a:cubicBezTo>
                    <a:pt x="4" y="10"/>
                    <a:pt x="4" y="10"/>
                    <a:pt x="4" y="10"/>
                  </a:cubicBezTo>
                  <a:cubicBezTo>
                    <a:pt x="1" y="11"/>
                    <a:pt x="0" y="14"/>
                    <a:pt x="0" y="16"/>
                  </a:cubicBezTo>
                  <a:cubicBezTo>
                    <a:pt x="25" y="95"/>
                    <a:pt x="25" y="95"/>
                    <a:pt x="25" y="95"/>
                  </a:cubicBezTo>
                  <a:cubicBezTo>
                    <a:pt x="26" y="98"/>
                    <a:pt x="29" y="99"/>
                    <a:pt x="31" y="98"/>
                  </a:cubicBezTo>
                  <a:cubicBezTo>
                    <a:pt x="62" y="89"/>
                    <a:pt x="62" y="89"/>
                    <a:pt x="62" y="89"/>
                  </a:cubicBezTo>
                  <a:cubicBezTo>
                    <a:pt x="64" y="88"/>
                    <a:pt x="66" y="85"/>
                    <a:pt x="65" y="83"/>
                  </a:cubicBezTo>
                  <a:lnTo>
                    <a:pt x="40" y="4"/>
                  </a:lnTo>
                  <a:close/>
                  <a:moveTo>
                    <a:pt x="30" y="39"/>
                  </a:moveTo>
                  <a:cubicBezTo>
                    <a:pt x="23" y="42"/>
                    <a:pt x="15" y="38"/>
                    <a:pt x="13" y="31"/>
                  </a:cubicBezTo>
                  <a:cubicBezTo>
                    <a:pt x="11" y="23"/>
                    <a:pt x="15" y="16"/>
                    <a:pt x="22" y="14"/>
                  </a:cubicBezTo>
                  <a:cubicBezTo>
                    <a:pt x="29" y="11"/>
                    <a:pt x="37" y="15"/>
                    <a:pt x="39" y="23"/>
                  </a:cubicBezTo>
                  <a:cubicBezTo>
                    <a:pt x="41" y="30"/>
                    <a:pt x="37" y="37"/>
                    <a:pt x="3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5" name="Freeform 137"/>
            <p:cNvSpPr>
              <a:spLocks noEditPoints="1"/>
            </p:cNvSpPr>
            <p:nvPr/>
          </p:nvSpPr>
          <p:spPr bwMode="auto">
            <a:xfrm>
              <a:off x="2839152" y="1595771"/>
              <a:ext cx="228262" cy="202946"/>
            </a:xfrm>
            <a:custGeom>
              <a:avLst/>
              <a:gdLst>
                <a:gd name="T0" fmla="*/ 49 w 50"/>
                <a:gd name="T1" fmla="*/ 27 h 45"/>
                <a:gd name="T2" fmla="*/ 43 w 50"/>
                <a:gd name="T3" fmla="*/ 6 h 45"/>
                <a:gd name="T4" fmla="*/ 35 w 50"/>
                <a:gd name="T5" fmla="*/ 1 h 45"/>
                <a:gd name="T6" fmla="*/ 5 w 50"/>
                <a:gd name="T7" fmla="*/ 11 h 45"/>
                <a:gd name="T8" fmla="*/ 0 w 50"/>
                <a:gd name="T9" fmla="*/ 19 h 45"/>
                <a:gd name="T10" fmla="*/ 7 w 50"/>
                <a:gd name="T11" fmla="*/ 40 h 45"/>
                <a:gd name="T12" fmla="*/ 15 w 50"/>
                <a:gd name="T13" fmla="*/ 44 h 45"/>
                <a:gd name="T14" fmla="*/ 45 w 50"/>
                <a:gd name="T15" fmla="*/ 35 h 45"/>
                <a:gd name="T16" fmla="*/ 49 w 50"/>
                <a:gd name="T17" fmla="*/ 27 h 45"/>
                <a:gd name="T18" fmla="*/ 43 w 50"/>
                <a:gd name="T19" fmla="*/ 33 h 45"/>
                <a:gd name="T20" fmla="*/ 15 w 50"/>
                <a:gd name="T21" fmla="*/ 41 h 45"/>
                <a:gd name="T22" fmla="*/ 10 w 50"/>
                <a:gd name="T23" fmla="*/ 39 h 45"/>
                <a:gd name="T24" fmla="*/ 4 w 50"/>
                <a:gd name="T25" fmla="*/ 18 h 45"/>
                <a:gd name="T26" fmla="*/ 6 w 50"/>
                <a:gd name="T27" fmla="*/ 13 h 45"/>
                <a:gd name="T28" fmla="*/ 35 w 50"/>
                <a:gd name="T29" fmla="*/ 4 h 45"/>
                <a:gd name="T30" fmla="*/ 40 w 50"/>
                <a:gd name="T31" fmla="*/ 7 h 45"/>
                <a:gd name="T32" fmla="*/ 46 w 50"/>
                <a:gd name="T33" fmla="*/ 27 h 45"/>
                <a:gd name="T34" fmla="*/ 43 w 50"/>
                <a:gd name="T35"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5">
                  <a:moveTo>
                    <a:pt x="49" y="27"/>
                  </a:moveTo>
                  <a:cubicBezTo>
                    <a:pt x="43" y="6"/>
                    <a:pt x="43" y="6"/>
                    <a:pt x="43" y="6"/>
                  </a:cubicBezTo>
                  <a:cubicBezTo>
                    <a:pt x="42" y="3"/>
                    <a:pt x="39" y="0"/>
                    <a:pt x="35" y="1"/>
                  </a:cubicBezTo>
                  <a:cubicBezTo>
                    <a:pt x="5" y="11"/>
                    <a:pt x="5" y="11"/>
                    <a:pt x="5" y="11"/>
                  </a:cubicBezTo>
                  <a:cubicBezTo>
                    <a:pt x="0" y="12"/>
                    <a:pt x="0" y="16"/>
                    <a:pt x="0" y="19"/>
                  </a:cubicBezTo>
                  <a:cubicBezTo>
                    <a:pt x="7" y="40"/>
                    <a:pt x="7" y="40"/>
                    <a:pt x="7" y="40"/>
                  </a:cubicBezTo>
                  <a:cubicBezTo>
                    <a:pt x="8" y="43"/>
                    <a:pt x="11" y="45"/>
                    <a:pt x="15" y="44"/>
                  </a:cubicBezTo>
                  <a:cubicBezTo>
                    <a:pt x="45" y="35"/>
                    <a:pt x="45" y="35"/>
                    <a:pt x="45" y="35"/>
                  </a:cubicBezTo>
                  <a:cubicBezTo>
                    <a:pt x="49" y="34"/>
                    <a:pt x="50" y="29"/>
                    <a:pt x="49" y="27"/>
                  </a:cubicBezTo>
                  <a:close/>
                  <a:moveTo>
                    <a:pt x="43" y="33"/>
                  </a:moveTo>
                  <a:cubicBezTo>
                    <a:pt x="15" y="41"/>
                    <a:pt x="15" y="41"/>
                    <a:pt x="15" y="41"/>
                  </a:cubicBezTo>
                  <a:cubicBezTo>
                    <a:pt x="13" y="42"/>
                    <a:pt x="11" y="41"/>
                    <a:pt x="10" y="39"/>
                  </a:cubicBezTo>
                  <a:cubicBezTo>
                    <a:pt x="4" y="18"/>
                    <a:pt x="4" y="18"/>
                    <a:pt x="4" y="18"/>
                  </a:cubicBezTo>
                  <a:cubicBezTo>
                    <a:pt x="3" y="16"/>
                    <a:pt x="4" y="14"/>
                    <a:pt x="6" y="13"/>
                  </a:cubicBezTo>
                  <a:cubicBezTo>
                    <a:pt x="35" y="4"/>
                    <a:pt x="35" y="4"/>
                    <a:pt x="35" y="4"/>
                  </a:cubicBezTo>
                  <a:cubicBezTo>
                    <a:pt x="37" y="4"/>
                    <a:pt x="39" y="5"/>
                    <a:pt x="40" y="7"/>
                  </a:cubicBezTo>
                  <a:cubicBezTo>
                    <a:pt x="46" y="27"/>
                    <a:pt x="46" y="27"/>
                    <a:pt x="46" y="27"/>
                  </a:cubicBezTo>
                  <a:cubicBezTo>
                    <a:pt x="47" y="30"/>
                    <a:pt x="46" y="32"/>
                    <a:pt x="43"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6" name="Freeform 138"/>
            <p:cNvSpPr>
              <a:spLocks noEditPoints="1"/>
            </p:cNvSpPr>
            <p:nvPr/>
          </p:nvSpPr>
          <p:spPr bwMode="auto">
            <a:xfrm>
              <a:off x="2694782" y="1693342"/>
              <a:ext cx="119009" cy="115132"/>
            </a:xfrm>
            <a:custGeom>
              <a:avLst/>
              <a:gdLst>
                <a:gd name="T0" fmla="*/ 10 w 26"/>
                <a:gd name="T1" fmla="*/ 2 h 25"/>
                <a:gd name="T2" fmla="*/ 2 w 26"/>
                <a:gd name="T3" fmla="*/ 16 h 25"/>
                <a:gd name="T4" fmla="*/ 16 w 26"/>
                <a:gd name="T5" fmla="*/ 23 h 25"/>
                <a:gd name="T6" fmla="*/ 24 w 26"/>
                <a:gd name="T7" fmla="*/ 9 h 25"/>
                <a:gd name="T8" fmla="*/ 10 w 26"/>
                <a:gd name="T9" fmla="*/ 2 h 25"/>
                <a:gd name="T10" fmla="*/ 10 w 26"/>
                <a:gd name="T11" fmla="*/ 16 h 25"/>
                <a:gd name="T12" fmla="*/ 5 w 26"/>
                <a:gd name="T13" fmla="*/ 13 h 25"/>
                <a:gd name="T14" fmla="*/ 8 w 26"/>
                <a:gd name="T15" fmla="*/ 8 h 25"/>
                <a:gd name="T16" fmla="*/ 13 w 26"/>
                <a:gd name="T17" fmla="*/ 10 h 25"/>
                <a:gd name="T18" fmla="*/ 10 w 26"/>
                <a:gd name="T19"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
                  <a:moveTo>
                    <a:pt x="10" y="2"/>
                  </a:moveTo>
                  <a:cubicBezTo>
                    <a:pt x="4" y="4"/>
                    <a:pt x="0" y="10"/>
                    <a:pt x="2" y="16"/>
                  </a:cubicBezTo>
                  <a:cubicBezTo>
                    <a:pt x="4" y="22"/>
                    <a:pt x="10" y="25"/>
                    <a:pt x="16" y="23"/>
                  </a:cubicBezTo>
                  <a:cubicBezTo>
                    <a:pt x="22" y="22"/>
                    <a:pt x="26" y="15"/>
                    <a:pt x="24" y="9"/>
                  </a:cubicBezTo>
                  <a:cubicBezTo>
                    <a:pt x="22" y="3"/>
                    <a:pt x="16" y="0"/>
                    <a:pt x="10" y="2"/>
                  </a:cubicBezTo>
                  <a:close/>
                  <a:moveTo>
                    <a:pt x="10" y="16"/>
                  </a:moveTo>
                  <a:cubicBezTo>
                    <a:pt x="8" y="16"/>
                    <a:pt x="6" y="15"/>
                    <a:pt x="5" y="13"/>
                  </a:cubicBezTo>
                  <a:cubicBezTo>
                    <a:pt x="4" y="11"/>
                    <a:pt x="5" y="8"/>
                    <a:pt x="8" y="8"/>
                  </a:cubicBezTo>
                  <a:cubicBezTo>
                    <a:pt x="10" y="7"/>
                    <a:pt x="12" y="8"/>
                    <a:pt x="13" y="10"/>
                  </a:cubicBezTo>
                  <a:cubicBezTo>
                    <a:pt x="14" y="13"/>
                    <a:pt x="12" y="15"/>
                    <a:pt x="1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7" name="Freeform 139"/>
            <p:cNvSpPr>
              <a:spLocks noEditPoints="1"/>
            </p:cNvSpPr>
            <p:nvPr/>
          </p:nvSpPr>
          <p:spPr bwMode="auto">
            <a:xfrm>
              <a:off x="4040938" y="2349013"/>
              <a:ext cx="257526" cy="351253"/>
            </a:xfrm>
            <a:custGeom>
              <a:avLst/>
              <a:gdLst>
                <a:gd name="T0" fmla="*/ 53 w 57"/>
                <a:gd name="T1" fmla="*/ 28 h 78"/>
                <a:gd name="T2" fmla="*/ 29 w 57"/>
                <a:gd name="T3" fmla="*/ 0 h 78"/>
                <a:gd name="T4" fmla="*/ 4 w 57"/>
                <a:gd name="T5" fmla="*/ 28 h 78"/>
                <a:gd name="T6" fmla="*/ 0 w 57"/>
                <a:gd name="T7" fmla="*/ 35 h 78"/>
                <a:gd name="T8" fmla="*/ 0 w 57"/>
                <a:gd name="T9" fmla="*/ 70 h 78"/>
                <a:gd name="T10" fmla="*/ 7 w 57"/>
                <a:gd name="T11" fmla="*/ 78 h 78"/>
                <a:gd name="T12" fmla="*/ 50 w 57"/>
                <a:gd name="T13" fmla="*/ 78 h 78"/>
                <a:gd name="T14" fmla="*/ 57 w 57"/>
                <a:gd name="T15" fmla="*/ 70 h 78"/>
                <a:gd name="T16" fmla="*/ 57 w 57"/>
                <a:gd name="T17" fmla="*/ 35 h 78"/>
                <a:gd name="T18" fmla="*/ 53 w 57"/>
                <a:gd name="T19" fmla="*/ 28 h 78"/>
                <a:gd name="T20" fmla="*/ 32 w 57"/>
                <a:gd name="T21" fmla="*/ 55 h 78"/>
                <a:gd name="T22" fmla="*/ 32 w 57"/>
                <a:gd name="T23" fmla="*/ 66 h 78"/>
                <a:gd name="T24" fmla="*/ 29 w 57"/>
                <a:gd name="T25" fmla="*/ 69 h 78"/>
                <a:gd name="T26" fmla="*/ 25 w 57"/>
                <a:gd name="T27" fmla="*/ 66 h 78"/>
                <a:gd name="T28" fmla="*/ 25 w 57"/>
                <a:gd name="T29" fmla="*/ 55 h 78"/>
                <a:gd name="T30" fmla="*/ 20 w 57"/>
                <a:gd name="T31" fmla="*/ 47 h 78"/>
                <a:gd name="T32" fmla="*/ 29 w 57"/>
                <a:gd name="T33" fmla="*/ 38 h 78"/>
                <a:gd name="T34" fmla="*/ 38 w 57"/>
                <a:gd name="T35" fmla="*/ 47 h 78"/>
                <a:gd name="T36" fmla="*/ 32 w 57"/>
                <a:gd name="T37" fmla="*/ 55 h 78"/>
                <a:gd name="T38" fmla="*/ 9 w 57"/>
                <a:gd name="T39" fmla="*/ 27 h 78"/>
                <a:gd name="T40" fmla="*/ 29 w 57"/>
                <a:gd name="T41" fmla="*/ 5 h 78"/>
                <a:gd name="T42" fmla="*/ 48 w 57"/>
                <a:gd name="T43" fmla="*/ 27 h 78"/>
                <a:gd name="T44" fmla="*/ 9 w 57"/>
                <a:gd name="T45" fmla="*/ 2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8">
                  <a:moveTo>
                    <a:pt x="53" y="28"/>
                  </a:moveTo>
                  <a:cubicBezTo>
                    <a:pt x="53" y="12"/>
                    <a:pt x="42" y="0"/>
                    <a:pt x="29" y="0"/>
                  </a:cubicBezTo>
                  <a:cubicBezTo>
                    <a:pt x="15" y="0"/>
                    <a:pt x="4" y="12"/>
                    <a:pt x="4" y="28"/>
                  </a:cubicBezTo>
                  <a:cubicBezTo>
                    <a:pt x="1" y="29"/>
                    <a:pt x="0" y="32"/>
                    <a:pt x="0" y="35"/>
                  </a:cubicBezTo>
                  <a:cubicBezTo>
                    <a:pt x="0" y="70"/>
                    <a:pt x="0" y="70"/>
                    <a:pt x="0" y="70"/>
                  </a:cubicBezTo>
                  <a:cubicBezTo>
                    <a:pt x="0" y="74"/>
                    <a:pt x="3" y="78"/>
                    <a:pt x="7" y="78"/>
                  </a:cubicBezTo>
                  <a:cubicBezTo>
                    <a:pt x="50" y="78"/>
                    <a:pt x="50" y="78"/>
                    <a:pt x="50" y="78"/>
                  </a:cubicBezTo>
                  <a:cubicBezTo>
                    <a:pt x="54" y="78"/>
                    <a:pt x="57" y="74"/>
                    <a:pt x="57" y="70"/>
                  </a:cubicBezTo>
                  <a:cubicBezTo>
                    <a:pt x="57" y="35"/>
                    <a:pt x="57" y="35"/>
                    <a:pt x="57" y="35"/>
                  </a:cubicBezTo>
                  <a:cubicBezTo>
                    <a:pt x="57" y="32"/>
                    <a:pt x="56" y="29"/>
                    <a:pt x="53" y="28"/>
                  </a:cubicBezTo>
                  <a:close/>
                  <a:moveTo>
                    <a:pt x="32" y="55"/>
                  </a:moveTo>
                  <a:cubicBezTo>
                    <a:pt x="32" y="66"/>
                    <a:pt x="32" y="66"/>
                    <a:pt x="32" y="66"/>
                  </a:cubicBezTo>
                  <a:cubicBezTo>
                    <a:pt x="32" y="68"/>
                    <a:pt x="30" y="69"/>
                    <a:pt x="29" y="69"/>
                  </a:cubicBezTo>
                  <a:cubicBezTo>
                    <a:pt x="27" y="69"/>
                    <a:pt x="25" y="68"/>
                    <a:pt x="25" y="66"/>
                  </a:cubicBezTo>
                  <a:cubicBezTo>
                    <a:pt x="25" y="55"/>
                    <a:pt x="25" y="55"/>
                    <a:pt x="25" y="55"/>
                  </a:cubicBezTo>
                  <a:cubicBezTo>
                    <a:pt x="22" y="54"/>
                    <a:pt x="20" y="50"/>
                    <a:pt x="20" y="47"/>
                  </a:cubicBezTo>
                  <a:cubicBezTo>
                    <a:pt x="20" y="42"/>
                    <a:pt x="24" y="38"/>
                    <a:pt x="29" y="38"/>
                  </a:cubicBezTo>
                  <a:cubicBezTo>
                    <a:pt x="34" y="38"/>
                    <a:pt x="38" y="42"/>
                    <a:pt x="38" y="47"/>
                  </a:cubicBezTo>
                  <a:cubicBezTo>
                    <a:pt x="38" y="50"/>
                    <a:pt x="35" y="54"/>
                    <a:pt x="32" y="55"/>
                  </a:cubicBezTo>
                  <a:close/>
                  <a:moveTo>
                    <a:pt x="9" y="27"/>
                  </a:moveTo>
                  <a:cubicBezTo>
                    <a:pt x="10" y="15"/>
                    <a:pt x="18" y="5"/>
                    <a:pt x="29" y="5"/>
                  </a:cubicBezTo>
                  <a:cubicBezTo>
                    <a:pt x="39" y="5"/>
                    <a:pt x="47" y="15"/>
                    <a:pt x="48" y="27"/>
                  </a:cubicBezTo>
                  <a:lnTo>
                    <a:pt x="9"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8" name="Freeform 140"/>
            <p:cNvSpPr>
              <a:spLocks noEditPoints="1"/>
            </p:cNvSpPr>
            <p:nvPr/>
          </p:nvSpPr>
          <p:spPr bwMode="auto">
            <a:xfrm>
              <a:off x="3120089" y="1279644"/>
              <a:ext cx="347269" cy="251730"/>
            </a:xfrm>
            <a:custGeom>
              <a:avLst/>
              <a:gdLst>
                <a:gd name="T0" fmla="*/ 71 w 77"/>
                <a:gd name="T1" fmla="*/ 0 h 56"/>
                <a:gd name="T2" fmla="*/ 62 w 77"/>
                <a:gd name="T3" fmla="*/ 0 h 56"/>
                <a:gd name="T4" fmla="*/ 62 w 77"/>
                <a:gd name="T5" fmla="*/ 1 h 56"/>
                <a:gd name="T6" fmla="*/ 61 w 77"/>
                <a:gd name="T7" fmla="*/ 2 h 56"/>
                <a:gd name="T8" fmla="*/ 50 w 77"/>
                <a:gd name="T9" fmla="*/ 2 h 56"/>
                <a:gd name="T10" fmla="*/ 49 w 77"/>
                <a:gd name="T11" fmla="*/ 1 h 56"/>
                <a:gd name="T12" fmla="*/ 49 w 77"/>
                <a:gd name="T13" fmla="*/ 0 h 56"/>
                <a:gd name="T14" fmla="*/ 6 w 77"/>
                <a:gd name="T15" fmla="*/ 0 h 56"/>
                <a:gd name="T16" fmla="*/ 0 w 77"/>
                <a:gd name="T17" fmla="*/ 6 h 56"/>
                <a:gd name="T18" fmla="*/ 0 w 77"/>
                <a:gd name="T19" fmla="*/ 50 h 56"/>
                <a:gd name="T20" fmla="*/ 6 w 77"/>
                <a:gd name="T21" fmla="*/ 56 h 56"/>
                <a:gd name="T22" fmla="*/ 71 w 77"/>
                <a:gd name="T23" fmla="*/ 56 h 56"/>
                <a:gd name="T24" fmla="*/ 77 w 77"/>
                <a:gd name="T25" fmla="*/ 50 h 56"/>
                <a:gd name="T26" fmla="*/ 77 w 77"/>
                <a:gd name="T27" fmla="*/ 6 h 56"/>
                <a:gd name="T28" fmla="*/ 71 w 77"/>
                <a:gd name="T29" fmla="*/ 0 h 56"/>
                <a:gd name="T30" fmla="*/ 39 w 77"/>
                <a:gd name="T31" fmla="*/ 45 h 56"/>
                <a:gd name="T32" fmla="*/ 22 w 77"/>
                <a:gd name="T33" fmla="*/ 28 h 56"/>
                <a:gd name="T34" fmla="*/ 39 w 77"/>
                <a:gd name="T35" fmla="*/ 11 h 56"/>
                <a:gd name="T36" fmla="*/ 56 w 77"/>
                <a:gd name="T37" fmla="*/ 28 h 56"/>
                <a:gd name="T38" fmla="*/ 39 w 77"/>
                <a:gd name="T3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56">
                  <a:moveTo>
                    <a:pt x="71" y="0"/>
                  </a:moveTo>
                  <a:cubicBezTo>
                    <a:pt x="62" y="0"/>
                    <a:pt x="62" y="0"/>
                    <a:pt x="62" y="0"/>
                  </a:cubicBezTo>
                  <a:cubicBezTo>
                    <a:pt x="62" y="1"/>
                    <a:pt x="62" y="1"/>
                    <a:pt x="62" y="1"/>
                  </a:cubicBezTo>
                  <a:cubicBezTo>
                    <a:pt x="62" y="1"/>
                    <a:pt x="62" y="2"/>
                    <a:pt x="61" y="2"/>
                  </a:cubicBezTo>
                  <a:cubicBezTo>
                    <a:pt x="50" y="2"/>
                    <a:pt x="50" y="2"/>
                    <a:pt x="50" y="2"/>
                  </a:cubicBezTo>
                  <a:cubicBezTo>
                    <a:pt x="50" y="2"/>
                    <a:pt x="49" y="1"/>
                    <a:pt x="49" y="1"/>
                  </a:cubicBezTo>
                  <a:cubicBezTo>
                    <a:pt x="49" y="0"/>
                    <a:pt x="49" y="0"/>
                    <a:pt x="49" y="0"/>
                  </a:cubicBezTo>
                  <a:cubicBezTo>
                    <a:pt x="6" y="0"/>
                    <a:pt x="6" y="0"/>
                    <a:pt x="6" y="0"/>
                  </a:cubicBezTo>
                  <a:cubicBezTo>
                    <a:pt x="3" y="0"/>
                    <a:pt x="0" y="3"/>
                    <a:pt x="0" y="6"/>
                  </a:cubicBezTo>
                  <a:cubicBezTo>
                    <a:pt x="0" y="50"/>
                    <a:pt x="0" y="50"/>
                    <a:pt x="0" y="50"/>
                  </a:cubicBezTo>
                  <a:cubicBezTo>
                    <a:pt x="0" y="53"/>
                    <a:pt x="3" y="56"/>
                    <a:pt x="6" y="56"/>
                  </a:cubicBezTo>
                  <a:cubicBezTo>
                    <a:pt x="71" y="56"/>
                    <a:pt x="71" y="56"/>
                    <a:pt x="71" y="56"/>
                  </a:cubicBezTo>
                  <a:cubicBezTo>
                    <a:pt x="74" y="56"/>
                    <a:pt x="77" y="53"/>
                    <a:pt x="77" y="50"/>
                  </a:cubicBezTo>
                  <a:cubicBezTo>
                    <a:pt x="77" y="6"/>
                    <a:pt x="77" y="6"/>
                    <a:pt x="77" y="6"/>
                  </a:cubicBezTo>
                  <a:cubicBezTo>
                    <a:pt x="77" y="3"/>
                    <a:pt x="74" y="0"/>
                    <a:pt x="71" y="0"/>
                  </a:cubicBezTo>
                  <a:close/>
                  <a:moveTo>
                    <a:pt x="39" y="45"/>
                  </a:moveTo>
                  <a:cubicBezTo>
                    <a:pt x="30" y="45"/>
                    <a:pt x="22" y="37"/>
                    <a:pt x="22" y="28"/>
                  </a:cubicBezTo>
                  <a:cubicBezTo>
                    <a:pt x="22" y="19"/>
                    <a:pt x="30" y="11"/>
                    <a:pt x="39" y="11"/>
                  </a:cubicBezTo>
                  <a:cubicBezTo>
                    <a:pt x="49" y="11"/>
                    <a:pt x="56" y="19"/>
                    <a:pt x="56" y="28"/>
                  </a:cubicBezTo>
                  <a:cubicBezTo>
                    <a:pt x="56" y="37"/>
                    <a:pt x="49" y="45"/>
                    <a:pt x="39"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9" name="Freeform 141"/>
            <p:cNvSpPr>
              <a:spLocks/>
            </p:cNvSpPr>
            <p:nvPr/>
          </p:nvSpPr>
          <p:spPr bwMode="auto">
            <a:xfrm>
              <a:off x="3172765" y="1252324"/>
              <a:ext cx="46823" cy="23417"/>
            </a:xfrm>
            <a:custGeom>
              <a:avLst/>
              <a:gdLst>
                <a:gd name="T0" fmla="*/ 1 w 10"/>
                <a:gd name="T1" fmla="*/ 5 h 5"/>
                <a:gd name="T2" fmla="*/ 9 w 10"/>
                <a:gd name="T3" fmla="*/ 5 h 5"/>
                <a:gd name="T4" fmla="*/ 10 w 10"/>
                <a:gd name="T5" fmla="*/ 4 h 5"/>
                <a:gd name="T6" fmla="*/ 10 w 10"/>
                <a:gd name="T7" fmla="*/ 1 h 5"/>
                <a:gd name="T8" fmla="*/ 9 w 10"/>
                <a:gd name="T9" fmla="*/ 0 h 5"/>
                <a:gd name="T10" fmla="*/ 1 w 10"/>
                <a:gd name="T11" fmla="*/ 0 h 5"/>
                <a:gd name="T12" fmla="*/ 0 w 10"/>
                <a:gd name="T13" fmla="*/ 1 h 5"/>
                <a:gd name="T14" fmla="*/ 0 w 10"/>
                <a:gd name="T15" fmla="*/ 4 h 5"/>
                <a:gd name="T16" fmla="*/ 1 w 10"/>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
                  <a:moveTo>
                    <a:pt x="1" y="5"/>
                  </a:moveTo>
                  <a:cubicBezTo>
                    <a:pt x="9" y="5"/>
                    <a:pt x="9" y="5"/>
                    <a:pt x="9" y="5"/>
                  </a:cubicBezTo>
                  <a:cubicBezTo>
                    <a:pt x="10" y="5"/>
                    <a:pt x="10" y="5"/>
                    <a:pt x="10" y="4"/>
                  </a:cubicBezTo>
                  <a:cubicBezTo>
                    <a:pt x="10" y="1"/>
                    <a:pt x="10" y="1"/>
                    <a:pt x="10" y="1"/>
                  </a:cubicBezTo>
                  <a:cubicBezTo>
                    <a:pt x="10" y="1"/>
                    <a:pt x="10" y="0"/>
                    <a:pt x="9" y="0"/>
                  </a:cubicBezTo>
                  <a:cubicBezTo>
                    <a:pt x="1" y="0"/>
                    <a:pt x="1" y="0"/>
                    <a:pt x="1" y="0"/>
                  </a:cubicBezTo>
                  <a:cubicBezTo>
                    <a:pt x="0" y="0"/>
                    <a:pt x="0" y="1"/>
                    <a:pt x="0" y="1"/>
                  </a:cubicBezTo>
                  <a:cubicBezTo>
                    <a:pt x="0" y="4"/>
                    <a:pt x="0" y="4"/>
                    <a:pt x="0" y="4"/>
                  </a:cubicBezTo>
                  <a:cubicBezTo>
                    <a:pt x="0" y="5"/>
                    <a:pt x="0" y="5"/>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0" name="Freeform 142"/>
            <p:cNvSpPr>
              <a:spLocks/>
            </p:cNvSpPr>
            <p:nvPr/>
          </p:nvSpPr>
          <p:spPr bwMode="auto">
            <a:xfrm>
              <a:off x="3340547" y="1248422"/>
              <a:ext cx="58529" cy="31222"/>
            </a:xfrm>
            <a:custGeom>
              <a:avLst/>
              <a:gdLst>
                <a:gd name="T0" fmla="*/ 2 w 13"/>
                <a:gd name="T1" fmla="*/ 6 h 7"/>
                <a:gd name="T2" fmla="*/ 2 w 13"/>
                <a:gd name="T3" fmla="*/ 2 h 7"/>
                <a:gd name="T4" fmla="*/ 3 w 13"/>
                <a:gd name="T5" fmla="*/ 1 h 7"/>
                <a:gd name="T6" fmla="*/ 10 w 13"/>
                <a:gd name="T7" fmla="*/ 1 h 7"/>
                <a:gd name="T8" fmla="*/ 11 w 13"/>
                <a:gd name="T9" fmla="*/ 2 h 7"/>
                <a:gd name="T10" fmla="*/ 11 w 13"/>
                <a:gd name="T11" fmla="*/ 6 h 7"/>
                <a:gd name="T12" fmla="*/ 10 w 13"/>
                <a:gd name="T13" fmla="*/ 7 h 7"/>
                <a:gd name="T14" fmla="*/ 13 w 13"/>
                <a:gd name="T15" fmla="*/ 7 h 7"/>
                <a:gd name="T16" fmla="*/ 13 w 13"/>
                <a:gd name="T17" fmla="*/ 1 h 7"/>
                <a:gd name="T18" fmla="*/ 12 w 13"/>
                <a:gd name="T19" fmla="*/ 0 h 7"/>
                <a:gd name="T20" fmla="*/ 1 w 13"/>
                <a:gd name="T21" fmla="*/ 0 h 7"/>
                <a:gd name="T22" fmla="*/ 0 w 13"/>
                <a:gd name="T23" fmla="*/ 1 h 7"/>
                <a:gd name="T24" fmla="*/ 0 w 13"/>
                <a:gd name="T25" fmla="*/ 7 h 7"/>
                <a:gd name="T26" fmla="*/ 3 w 13"/>
                <a:gd name="T27" fmla="*/ 7 h 7"/>
                <a:gd name="T28" fmla="*/ 2 w 13"/>
                <a:gd name="T2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7">
                  <a:moveTo>
                    <a:pt x="2" y="6"/>
                  </a:moveTo>
                  <a:cubicBezTo>
                    <a:pt x="2" y="2"/>
                    <a:pt x="2" y="2"/>
                    <a:pt x="2" y="2"/>
                  </a:cubicBezTo>
                  <a:cubicBezTo>
                    <a:pt x="2" y="2"/>
                    <a:pt x="3" y="1"/>
                    <a:pt x="3" y="1"/>
                  </a:cubicBezTo>
                  <a:cubicBezTo>
                    <a:pt x="10" y="1"/>
                    <a:pt x="10" y="1"/>
                    <a:pt x="10" y="1"/>
                  </a:cubicBezTo>
                  <a:cubicBezTo>
                    <a:pt x="11" y="1"/>
                    <a:pt x="11" y="2"/>
                    <a:pt x="11" y="2"/>
                  </a:cubicBezTo>
                  <a:cubicBezTo>
                    <a:pt x="11" y="6"/>
                    <a:pt x="11" y="6"/>
                    <a:pt x="11" y="6"/>
                  </a:cubicBezTo>
                  <a:cubicBezTo>
                    <a:pt x="11" y="7"/>
                    <a:pt x="11" y="7"/>
                    <a:pt x="10" y="7"/>
                  </a:cubicBezTo>
                  <a:cubicBezTo>
                    <a:pt x="13" y="7"/>
                    <a:pt x="13" y="7"/>
                    <a:pt x="13" y="7"/>
                  </a:cubicBezTo>
                  <a:cubicBezTo>
                    <a:pt x="13" y="1"/>
                    <a:pt x="13" y="1"/>
                    <a:pt x="13" y="1"/>
                  </a:cubicBezTo>
                  <a:cubicBezTo>
                    <a:pt x="13" y="0"/>
                    <a:pt x="13" y="0"/>
                    <a:pt x="12" y="0"/>
                  </a:cubicBezTo>
                  <a:cubicBezTo>
                    <a:pt x="1" y="0"/>
                    <a:pt x="1" y="0"/>
                    <a:pt x="1" y="0"/>
                  </a:cubicBezTo>
                  <a:cubicBezTo>
                    <a:pt x="1" y="0"/>
                    <a:pt x="0" y="0"/>
                    <a:pt x="0" y="1"/>
                  </a:cubicBezTo>
                  <a:cubicBezTo>
                    <a:pt x="0" y="7"/>
                    <a:pt x="0" y="7"/>
                    <a:pt x="0" y="7"/>
                  </a:cubicBezTo>
                  <a:cubicBezTo>
                    <a:pt x="3" y="7"/>
                    <a:pt x="3" y="7"/>
                    <a:pt x="3" y="7"/>
                  </a:cubicBezTo>
                  <a:cubicBezTo>
                    <a:pt x="3" y="7"/>
                    <a:pt x="2" y="7"/>
                    <a:pt x="2"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1" name="Freeform 143"/>
            <p:cNvSpPr>
              <a:spLocks/>
            </p:cNvSpPr>
            <p:nvPr/>
          </p:nvSpPr>
          <p:spPr bwMode="auto">
            <a:xfrm>
              <a:off x="3340547" y="1279644"/>
              <a:ext cx="58529" cy="9756"/>
            </a:xfrm>
            <a:custGeom>
              <a:avLst/>
              <a:gdLst>
                <a:gd name="T0" fmla="*/ 1 w 13"/>
                <a:gd name="T1" fmla="*/ 2 h 2"/>
                <a:gd name="T2" fmla="*/ 12 w 13"/>
                <a:gd name="T3" fmla="*/ 2 h 2"/>
                <a:gd name="T4" fmla="*/ 13 w 13"/>
                <a:gd name="T5" fmla="*/ 1 h 2"/>
                <a:gd name="T6" fmla="*/ 13 w 13"/>
                <a:gd name="T7" fmla="*/ 0 h 2"/>
                <a:gd name="T8" fmla="*/ 10 w 13"/>
                <a:gd name="T9" fmla="*/ 0 h 2"/>
                <a:gd name="T10" fmla="*/ 10 w 13"/>
                <a:gd name="T11" fmla="*/ 0 h 2"/>
                <a:gd name="T12" fmla="*/ 3 w 13"/>
                <a:gd name="T13" fmla="*/ 0 h 2"/>
                <a:gd name="T14" fmla="*/ 3 w 13"/>
                <a:gd name="T15" fmla="*/ 0 h 2"/>
                <a:gd name="T16" fmla="*/ 0 w 13"/>
                <a:gd name="T17" fmla="*/ 0 h 2"/>
                <a:gd name="T18" fmla="*/ 0 w 13"/>
                <a:gd name="T19" fmla="*/ 1 h 2"/>
                <a:gd name="T20" fmla="*/ 1 w 13"/>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
                  <a:moveTo>
                    <a:pt x="1" y="2"/>
                  </a:moveTo>
                  <a:cubicBezTo>
                    <a:pt x="12" y="2"/>
                    <a:pt x="12" y="2"/>
                    <a:pt x="12" y="2"/>
                  </a:cubicBezTo>
                  <a:cubicBezTo>
                    <a:pt x="13" y="2"/>
                    <a:pt x="13" y="1"/>
                    <a:pt x="13" y="1"/>
                  </a:cubicBezTo>
                  <a:cubicBezTo>
                    <a:pt x="13" y="0"/>
                    <a:pt x="13" y="0"/>
                    <a:pt x="13" y="0"/>
                  </a:cubicBezTo>
                  <a:cubicBezTo>
                    <a:pt x="10" y="0"/>
                    <a:pt x="10" y="0"/>
                    <a:pt x="10" y="0"/>
                  </a:cubicBezTo>
                  <a:cubicBezTo>
                    <a:pt x="10" y="0"/>
                    <a:pt x="10" y="0"/>
                    <a:pt x="10" y="0"/>
                  </a:cubicBezTo>
                  <a:cubicBezTo>
                    <a:pt x="3" y="0"/>
                    <a:pt x="3" y="0"/>
                    <a:pt x="3" y="0"/>
                  </a:cubicBezTo>
                  <a:cubicBezTo>
                    <a:pt x="3" y="0"/>
                    <a:pt x="3" y="0"/>
                    <a:pt x="3" y="0"/>
                  </a:cubicBezTo>
                  <a:cubicBezTo>
                    <a:pt x="0" y="0"/>
                    <a:pt x="0" y="0"/>
                    <a:pt x="0" y="0"/>
                  </a:cubicBezTo>
                  <a:cubicBezTo>
                    <a:pt x="0" y="1"/>
                    <a:pt x="0" y="1"/>
                    <a:pt x="0"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2" name="Freeform 144"/>
            <p:cNvSpPr>
              <a:spLocks/>
            </p:cNvSpPr>
            <p:nvPr/>
          </p:nvSpPr>
          <p:spPr bwMode="auto">
            <a:xfrm>
              <a:off x="3354203" y="1279644"/>
              <a:ext cx="31215" cy="0"/>
            </a:xfrm>
            <a:custGeom>
              <a:avLst/>
              <a:gdLst>
                <a:gd name="T0" fmla="*/ 0 w 7"/>
                <a:gd name="T1" fmla="*/ 7 w 7"/>
                <a:gd name="T2" fmla="*/ 7 w 7"/>
                <a:gd name="T3" fmla="*/ 0 w 7"/>
                <a:gd name="T4" fmla="*/ 0 w 7"/>
              </a:gdLst>
              <a:ahLst/>
              <a:cxnLst>
                <a:cxn ang="0">
                  <a:pos x="T0" y="0"/>
                </a:cxn>
                <a:cxn ang="0">
                  <a:pos x="T1" y="0"/>
                </a:cxn>
                <a:cxn ang="0">
                  <a:pos x="T2" y="0"/>
                </a:cxn>
                <a:cxn ang="0">
                  <a:pos x="T3" y="0"/>
                </a:cxn>
                <a:cxn ang="0">
                  <a:pos x="T4" y="0"/>
                </a:cxn>
              </a:cxnLst>
              <a:rect l="0" t="0" r="r" b="b"/>
              <a:pathLst>
                <a:path w="7">
                  <a:moveTo>
                    <a:pt x="0" y="0"/>
                  </a:moveTo>
                  <a:cubicBezTo>
                    <a:pt x="7" y="0"/>
                    <a:pt x="7" y="0"/>
                    <a:pt x="7" y="0"/>
                  </a:cubicBezTo>
                  <a:cubicBezTo>
                    <a:pt x="7" y="0"/>
                    <a:pt x="7" y="0"/>
                    <a:pt x="7"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3" name="Freeform 145"/>
            <p:cNvSpPr>
              <a:spLocks noEditPoints="1"/>
            </p:cNvSpPr>
            <p:nvPr/>
          </p:nvSpPr>
          <p:spPr bwMode="auto">
            <a:xfrm>
              <a:off x="3231294" y="1342089"/>
              <a:ext cx="132665" cy="126841"/>
            </a:xfrm>
            <a:custGeom>
              <a:avLst/>
              <a:gdLst>
                <a:gd name="T0" fmla="*/ 14 w 29"/>
                <a:gd name="T1" fmla="*/ 0 h 28"/>
                <a:gd name="T2" fmla="*/ 0 w 29"/>
                <a:gd name="T3" fmla="*/ 14 h 28"/>
                <a:gd name="T4" fmla="*/ 14 w 29"/>
                <a:gd name="T5" fmla="*/ 28 h 28"/>
                <a:gd name="T6" fmla="*/ 29 w 29"/>
                <a:gd name="T7" fmla="*/ 14 h 28"/>
                <a:gd name="T8" fmla="*/ 14 w 29"/>
                <a:gd name="T9" fmla="*/ 0 h 28"/>
                <a:gd name="T10" fmla="*/ 10 w 29"/>
                <a:gd name="T11" fmla="*/ 17 h 28"/>
                <a:gd name="T12" fmla="*/ 4 w 29"/>
                <a:gd name="T13" fmla="*/ 11 h 28"/>
                <a:gd name="T14" fmla="*/ 10 w 29"/>
                <a:gd name="T15" fmla="*/ 6 h 28"/>
                <a:gd name="T16" fmla="*/ 15 w 29"/>
                <a:gd name="T17" fmla="*/ 11 h 28"/>
                <a:gd name="T18" fmla="*/ 10 w 29"/>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8">
                  <a:moveTo>
                    <a:pt x="14" y="0"/>
                  </a:moveTo>
                  <a:cubicBezTo>
                    <a:pt x="6" y="0"/>
                    <a:pt x="0" y="6"/>
                    <a:pt x="0" y="14"/>
                  </a:cubicBezTo>
                  <a:cubicBezTo>
                    <a:pt x="0" y="22"/>
                    <a:pt x="6" y="28"/>
                    <a:pt x="14" y="28"/>
                  </a:cubicBezTo>
                  <a:cubicBezTo>
                    <a:pt x="22" y="28"/>
                    <a:pt x="29" y="22"/>
                    <a:pt x="29" y="14"/>
                  </a:cubicBezTo>
                  <a:cubicBezTo>
                    <a:pt x="29" y="6"/>
                    <a:pt x="22" y="0"/>
                    <a:pt x="14" y="0"/>
                  </a:cubicBezTo>
                  <a:close/>
                  <a:moveTo>
                    <a:pt x="10" y="17"/>
                  </a:moveTo>
                  <a:cubicBezTo>
                    <a:pt x="7" y="17"/>
                    <a:pt x="4" y="14"/>
                    <a:pt x="4" y="11"/>
                  </a:cubicBezTo>
                  <a:cubicBezTo>
                    <a:pt x="4" y="8"/>
                    <a:pt x="7" y="6"/>
                    <a:pt x="10" y="6"/>
                  </a:cubicBezTo>
                  <a:cubicBezTo>
                    <a:pt x="13" y="6"/>
                    <a:pt x="15" y="8"/>
                    <a:pt x="15" y="11"/>
                  </a:cubicBezTo>
                  <a:cubicBezTo>
                    <a:pt x="15" y="14"/>
                    <a:pt x="13" y="17"/>
                    <a:pt x="1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4" name="Freeform 146"/>
            <p:cNvSpPr>
              <a:spLocks/>
            </p:cNvSpPr>
            <p:nvPr/>
          </p:nvSpPr>
          <p:spPr bwMode="auto">
            <a:xfrm>
              <a:off x="2979621" y="904975"/>
              <a:ext cx="261427" cy="380523"/>
            </a:xfrm>
            <a:custGeom>
              <a:avLst/>
              <a:gdLst>
                <a:gd name="T0" fmla="*/ 42 w 58"/>
                <a:gd name="T1" fmla="*/ 25 h 84"/>
                <a:gd name="T2" fmla="*/ 28 w 58"/>
                <a:gd name="T3" fmla="*/ 0 h 84"/>
                <a:gd name="T4" fmla="*/ 28 w 58"/>
                <a:gd name="T5" fmla="*/ 19 h 84"/>
                <a:gd name="T6" fmla="*/ 28 w 58"/>
                <a:gd name="T7" fmla="*/ 19 h 84"/>
                <a:gd name="T8" fmla="*/ 28 w 58"/>
                <a:gd name="T9" fmla="*/ 62 h 84"/>
                <a:gd name="T10" fmla="*/ 13 w 58"/>
                <a:gd name="T11" fmla="*/ 62 h 84"/>
                <a:gd name="T12" fmla="*/ 3 w 58"/>
                <a:gd name="T13" fmla="*/ 77 h 84"/>
                <a:gd name="T14" fmla="*/ 21 w 58"/>
                <a:gd name="T15" fmla="*/ 81 h 84"/>
                <a:gd name="T16" fmla="*/ 32 w 58"/>
                <a:gd name="T17" fmla="*/ 67 h 84"/>
                <a:gd name="T18" fmla="*/ 32 w 58"/>
                <a:gd name="T19" fmla="*/ 32 h 84"/>
                <a:gd name="T20" fmla="*/ 43 w 58"/>
                <a:gd name="T21" fmla="*/ 40 h 84"/>
                <a:gd name="T22" fmla="*/ 41 w 58"/>
                <a:gd name="T23" fmla="*/ 60 h 84"/>
                <a:gd name="T24" fmla="*/ 42 w 58"/>
                <a:gd name="T25"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84">
                  <a:moveTo>
                    <a:pt x="42" y="25"/>
                  </a:moveTo>
                  <a:cubicBezTo>
                    <a:pt x="33" y="17"/>
                    <a:pt x="28" y="0"/>
                    <a:pt x="28" y="0"/>
                  </a:cubicBezTo>
                  <a:cubicBezTo>
                    <a:pt x="28" y="19"/>
                    <a:pt x="28" y="19"/>
                    <a:pt x="28" y="19"/>
                  </a:cubicBezTo>
                  <a:cubicBezTo>
                    <a:pt x="28" y="19"/>
                    <a:pt x="28" y="19"/>
                    <a:pt x="28" y="19"/>
                  </a:cubicBezTo>
                  <a:cubicBezTo>
                    <a:pt x="28" y="62"/>
                    <a:pt x="28" y="62"/>
                    <a:pt x="28" y="62"/>
                  </a:cubicBezTo>
                  <a:cubicBezTo>
                    <a:pt x="24" y="60"/>
                    <a:pt x="19" y="59"/>
                    <a:pt x="13" y="62"/>
                  </a:cubicBezTo>
                  <a:cubicBezTo>
                    <a:pt x="5" y="65"/>
                    <a:pt x="0" y="72"/>
                    <a:pt x="3" y="77"/>
                  </a:cubicBezTo>
                  <a:cubicBezTo>
                    <a:pt x="5" y="82"/>
                    <a:pt x="13" y="84"/>
                    <a:pt x="21" y="81"/>
                  </a:cubicBezTo>
                  <a:cubicBezTo>
                    <a:pt x="28" y="78"/>
                    <a:pt x="32" y="72"/>
                    <a:pt x="32" y="67"/>
                  </a:cubicBezTo>
                  <a:cubicBezTo>
                    <a:pt x="32" y="32"/>
                    <a:pt x="32" y="32"/>
                    <a:pt x="32" y="32"/>
                  </a:cubicBezTo>
                  <a:cubicBezTo>
                    <a:pt x="34" y="35"/>
                    <a:pt x="38" y="33"/>
                    <a:pt x="43" y="40"/>
                  </a:cubicBezTo>
                  <a:cubicBezTo>
                    <a:pt x="48" y="49"/>
                    <a:pt x="41" y="60"/>
                    <a:pt x="41" y="60"/>
                  </a:cubicBezTo>
                  <a:cubicBezTo>
                    <a:pt x="58" y="49"/>
                    <a:pt x="50" y="32"/>
                    <a:pt x="42"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5" name="Freeform 147"/>
            <p:cNvSpPr>
              <a:spLocks/>
            </p:cNvSpPr>
            <p:nvPr/>
          </p:nvSpPr>
          <p:spPr bwMode="auto">
            <a:xfrm>
              <a:off x="3129845" y="2108990"/>
              <a:ext cx="58529" cy="19514"/>
            </a:xfrm>
            <a:custGeom>
              <a:avLst/>
              <a:gdLst>
                <a:gd name="T0" fmla="*/ 0 w 31"/>
                <a:gd name="T1" fmla="*/ 8 h 10"/>
                <a:gd name="T2" fmla="*/ 2 w 31"/>
                <a:gd name="T3" fmla="*/ 10 h 10"/>
                <a:gd name="T4" fmla="*/ 31 w 31"/>
                <a:gd name="T5" fmla="*/ 3 h 10"/>
                <a:gd name="T6" fmla="*/ 31 w 31"/>
                <a:gd name="T7" fmla="*/ 0 h 10"/>
                <a:gd name="T8" fmla="*/ 0 w 31"/>
                <a:gd name="T9" fmla="*/ 8 h 10"/>
              </a:gdLst>
              <a:ahLst/>
              <a:cxnLst>
                <a:cxn ang="0">
                  <a:pos x="T0" y="T1"/>
                </a:cxn>
                <a:cxn ang="0">
                  <a:pos x="T2" y="T3"/>
                </a:cxn>
                <a:cxn ang="0">
                  <a:pos x="T4" y="T5"/>
                </a:cxn>
                <a:cxn ang="0">
                  <a:pos x="T6" y="T7"/>
                </a:cxn>
                <a:cxn ang="0">
                  <a:pos x="T8" y="T9"/>
                </a:cxn>
              </a:cxnLst>
              <a:rect l="0" t="0" r="r" b="b"/>
              <a:pathLst>
                <a:path w="31" h="10">
                  <a:moveTo>
                    <a:pt x="0" y="8"/>
                  </a:moveTo>
                  <a:lnTo>
                    <a:pt x="2" y="10"/>
                  </a:lnTo>
                  <a:lnTo>
                    <a:pt x="31" y="3"/>
                  </a:lnTo>
                  <a:lnTo>
                    <a:pt x="31"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6" name="Freeform 148"/>
            <p:cNvSpPr>
              <a:spLocks noEditPoints="1"/>
            </p:cNvSpPr>
            <p:nvPr/>
          </p:nvSpPr>
          <p:spPr bwMode="auto">
            <a:xfrm>
              <a:off x="3010836" y="1857259"/>
              <a:ext cx="230212" cy="286856"/>
            </a:xfrm>
            <a:custGeom>
              <a:avLst/>
              <a:gdLst>
                <a:gd name="T0" fmla="*/ 16 w 51"/>
                <a:gd name="T1" fmla="*/ 64 h 64"/>
                <a:gd name="T2" fmla="*/ 33 w 51"/>
                <a:gd name="T3" fmla="*/ 61 h 64"/>
                <a:gd name="T4" fmla="*/ 49 w 51"/>
                <a:gd name="T5" fmla="*/ 55 h 64"/>
                <a:gd name="T6" fmla="*/ 50 w 51"/>
                <a:gd name="T7" fmla="*/ 53 h 64"/>
                <a:gd name="T8" fmla="*/ 37 w 51"/>
                <a:gd name="T9" fmla="*/ 1 h 64"/>
                <a:gd name="T10" fmla="*/ 35 w 51"/>
                <a:gd name="T11" fmla="*/ 0 h 64"/>
                <a:gd name="T12" fmla="*/ 18 w 51"/>
                <a:gd name="T13" fmla="*/ 3 h 64"/>
                <a:gd name="T14" fmla="*/ 2 w 51"/>
                <a:gd name="T15" fmla="*/ 9 h 64"/>
                <a:gd name="T16" fmla="*/ 1 w 51"/>
                <a:gd name="T17" fmla="*/ 11 h 64"/>
                <a:gd name="T18" fmla="*/ 6 w 51"/>
                <a:gd name="T19" fmla="*/ 31 h 64"/>
                <a:gd name="T20" fmla="*/ 9 w 51"/>
                <a:gd name="T21" fmla="*/ 42 h 64"/>
                <a:gd name="T22" fmla="*/ 14 w 51"/>
                <a:gd name="T23" fmla="*/ 62 h 64"/>
                <a:gd name="T24" fmla="*/ 16 w 51"/>
                <a:gd name="T25" fmla="*/ 64 h 64"/>
                <a:gd name="T26" fmla="*/ 27 w 51"/>
                <a:gd name="T27" fmla="*/ 60 h 64"/>
                <a:gd name="T28" fmla="*/ 26 w 51"/>
                <a:gd name="T29" fmla="*/ 59 h 64"/>
                <a:gd name="T30" fmla="*/ 39 w 51"/>
                <a:gd name="T31" fmla="*/ 56 h 64"/>
                <a:gd name="T32" fmla="*/ 39 w 51"/>
                <a:gd name="T33" fmla="*/ 57 h 64"/>
                <a:gd name="T34" fmla="*/ 27 w 51"/>
                <a:gd name="T35" fmla="*/ 60 h 64"/>
                <a:gd name="T36" fmla="*/ 6 w 51"/>
                <a:gd name="T37" fmla="*/ 11 h 64"/>
                <a:gd name="T38" fmla="*/ 33 w 51"/>
                <a:gd name="T39" fmla="*/ 4 h 64"/>
                <a:gd name="T40" fmla="*/ 35 w 51"/>
                <a:gd name="T41" fmla="*/ 5 h 64"/>
                <a:gd name="T42" fmla="*/ 46 w 51"/>
                <a:gd name="T43" fmla="*/ 50 h 64"/>
                <a:gd name="T44" fmla="*/ 45 w 51"/>
                <a:gd name="T45" fmla="*/ 52 h 64"/>
                <a:gd name="T46" fmla="*/ 18 w 51"/>
                <a:gd name="T47" fmla="*/ 59 h 64"/>
                <a:gd name="T48" fmla="*/ 17 w 51"/>
                <a:gd name="T49" fmla="*/ 58 h 64"/>
                <a:gd name="T50" fmla="*/ 5 w 51"/>
                <a:gd name="T51" fmla="*/ 13 h 64"/>
                <a:gd name="T52" fmla="*/ 6 w 51"/>
                <a:gd name="T5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64">
                  <a:moveTo>
                    <a:pt x="16" y="64"/>
                  </a:moveTo>
                  <a:cubicBezTo>
                    <a:pt x="16" y="64"/>
                    <a:pt x="25" y="63"/>
                    <a:pt x="33" y="61"/>
                  </a:cubicBezTo>
                  <a:cubicBezTo>
                    <a:pt x="41" y="59"/>
                    <a:pt x="49" y="55"/>
                    <a:pt x="49" y="55"/>
                  </a:cubicBezTo>
                  <a:cubicBezTo>
                    <a:pt x="50" y="55"/>
                    <a:pt x="51" y="54"/>
                    <a:pt x="50" y="53"/>
                  </a:cubicBezTo>
                  <a:cubicBezTo>
                    <a:pt x="37" y="1"/>
                    <a:pt x="37" y="1"/>
                    <a:pt x="37" y="1"/>
                  </a:cubicBezTo>
                  <a:cubicBezTo>
                    <a:pt x="37" y="1"/>
                    <a:pt x="36" y="0"/>
                    <a:pt x="35" y="0"/>
                  </a:cubicBezTo>
                  <a:cubicBezTo>
                    <a:pt x="35" y="0"/>
                    <a:pt x="26" y="1"/>
                    <a:pt x="18" y="3"/>
                  </a:cubicBezTo>
                  <a:cubicBezTo>
                    <a:pt x="11" y="5"/>
                    <a:pt x="2" y="9"/>
                    <a:pt x="2" y="9"/>
                  </a:cubicBezTo>
                  <a:cubicBezTo>
                    <a:pt x="1" y="9"/>
                    <a:pt x="0" y="10"/>
                    <a:pt x="1" y="11"/>
                  </a:cubicBezTo>
                  <a:cubicBezTo>
                    <a:pt x="6" y="31"/>
                    <a:pt x="6" y="31"/>
                    <a:pt x="6" y="31"/>
                  </a:cubicBezTo>
                  <a:cubicBezTo>
                    <a:pt x="9" y="42"/>
                    <a:pt x="9" y="42"/>
                    <a:pt x="9" y="42"/>
                  </a:cubicBezTo>
                  <a:cubicBezTo>
                    <a:pt x="14" y="62"/>
                    <a:pt x="14" y="62"/>
                    <a:pt x="14" y="62"/>
                  </a:cubicBezTo>
                  <a:cubicBezTo>
                    <a:pt x="14" y="63"/>
                    <a:pt x="15" y="64"/>
                    <a:pt x="16" y="64"/>
                  </a:cubicBezTo>
                  <a:close/>
                  <a:moveTo>
                    <a:pt x="27" y="60"/>
                  </a:moveTo>
                  <a:cubicBezTo>
                    <a:pt x="26" y="59"/>
                    <a:pt x="26" y="59"/>
                    <a:pt x="26" y="59"/>
                  </a:cubicBezTo>
                  <a:cubicBezTo>
                    <a:pt x="39" y="56"/>
                    <a:pt x="39" y="56"/>
                    <a:pt x="39" y="56"/>
                  </a:cubicBezTo>
                  <a:cubicBezTo>
                    <a:pt x="39" y="57"/>
                    <a:pt x="39" y="57"/>
                    <a:pt x="39" y="57"/>
                  </a:cubicBezTo>
                  <a:lnTo>
                    <a:pt x="27" y="60"/>
                  </a:lnTo>
                  <a:close/>
                  <a:moveTo>
                    <a:pt x="6" y="11"/>
                  </a:moveTo>
                  <a:cubicBezTo>
                    <a:pt x="33" y="4"/>
                    <a:pt x="33" y="4"/>
                    <a:pt x="33" y="4"/>
                  </a:cubicBezTo>
                  <a:cubicBezTo>
                    <a:pt x="34" y="4"/>
                    <a:pt x="34" y="5"/>
                    <a:pt x="35" y="5"/>
                  </a:cubicBezTo>
                  <a:cubicBezTo>
                    <a:pt x="46" y="50"/>
                    <a:pt x="46" y="50"/>
                    <a:pt x="46" y="50"/>
                  </a:cubicBezTo>
                  <a:cubicBezTo>
                    <a:pt x="47" y="51"/>
                    <a:pt x="46" y="52"/>
                    <a:pt x="45" y="52"/>
                  </a:cubicBezTo>
                  <a:cubicBezTo>
                    <a:pt x="18" y="59"/>
                    <a:pt x="18" y="59"/>
                    <a:pt x="18" y="59"/>
                  </a:cubicBezTo>
                  <a:cubicBezTo>
                    <a:pt x="18" y="59"/>
                    <a:pt x="17" y="59"/>
                    <a:pt x="17" y="58"/>
                  </a:cubicBezTo>
                  <a:cubicBezTo>
                    <a:pt x="5" y="13"/>
                    <a:pt x="5" y="13"/>
                    <a:pt x="5" y="13"/>
                  </a:cubicBezTo>
                  <a:cubicBezTo>
                    <a:pt x="5" y="12"/>
                    <a:pt x="5" y="12"/>
                    <a:pt x="6"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7" name="Freeform 149"/>
            <p:cNvSpPr>
              <a:spLocks noEditPoints="1"/>
            </p:cNvSpPr>
            <p:nvPr/>
          </p:nvSpPr>
          <p:spPr bwMode="auto">
            <a:xfrm>
              <a:off x="3079120" y="2118747"/>
              <a:ext cx="230212" cy="288808"/>
            </a:xfrm>
            <a:custGeom>
              <a:avLst/>
              <a:gdLst>
                <a:gd name="T0" fmla="*/ 35 w 51"/>
                <a:gd name="T1" fmla="*/ 0 h 64"/>
                <a:gd name="T2" fmla="*/ 2 w 51"/>
                <a:gd name="T3" fmla="*/ 9 h 64"/>
                <a:gd name="T4" fmla="*/ 6 w 51"/>
                <a:gd name="T5" fmla="*/ 31 h 64"/>
                <a:gd name="T6" fmla="*/ 14 w 51"/>
                <a:gd name="T7" fmla="*/ 62 h 64"/>
                <a:gd name="T8" fmla="*/ 33 w 51"/>
                <a:gd name="T9" fmla="*/ 61 h 64"/>
                <a:gd name="T10" fmla="*/ 51 w 51"/>
                <a:gd name="T11" fmla="*/ 53 h 64"/>
                <a:gd name="T12" fmla="*/ 7 w 51"/>
                <a:gd name="T13" fmla="*/ 15 h 64"/>
                <a:gd name="T14" fmla="*/ 16 w 51"/>
                <a:gd name="T15" fmla="*/ 20 h 64"/>
                <a:gd name="T16" fmla="*/ 7 w 51"/>
                <a:gd name="T17" fmla="*/ 15 h 64"/>
                <a:gd name="T18" fmla="*/ 17 w 51"/>
                <a:gd name="T19" fmla="*/ 22 h 64"/>
                <a:gd name="T20" fmla="*/ 11 w 51"/>
                <a:gd name="T21" fmla="*/ 32 h 64"/>
                <a:gd name="T22" fmla="*/ 12 w 51"/>
                <a:gd name="T23" fmla="*/ 34 h 64"/>
                <a:gd name="T24" fmla="*/ 21 w 51"/>
                <a:gd name="T25" fmla="*/ 40 h 64"/>
                <a:gd name="T26" fmla="*/ 12 w 51"/>
                <a:gd name="T27" fmla="*/ 34 h 64"/>
                <a:gd name="T28" fmla="*/ 14 w 51"/>
                <a:gd name="T29" fmla="*/ 44 h 64"/>
                <a:gd name="T30" fmla="*/ 24 w 51"/>
                <a:gd name="T31" fmla="*/ 49 h 64"/>
                <a:gd name="T32" fmla="*/ 17 w 51"/>
                <a:gd name="T33" fmla="*/ 12 h 64"/>
                <a:gd name="T34" fmla="*/ 26 w 51"/>
                <a:gd name="T35" fmla="*/ 18 h 64"/>
                <a:gd name="T36" fmla="*/ 17 w 51"/>
                <a:gd name="T37" fmla="*/ 12 h 64"/>
                <a:gd name="T38" fmla="*/ 27 w 51"/>
                <a:gd name="T39" fmla="*/ 20 h 64"/>
                <a:gd name="T40" fmla="*/ 21 w 51"/>
                <a:gd name="T41" fmla="*/ 29 h 64"/>
                <a:gd name="T42" fmla="*/ 22 w 51"/>
                <a:gd name="T43" fmla="*/ 31 h 64"/>
                <a:gd name="T44" fmla="*/ 31 w 51"/>
                <a:gd name="T45" fmla="*/ 37 h 64"/>
                <a:gd name="T46" fmla="*/ 22 w 51"/>
                <a:gd name="T47" fmla="*/ 31 h 64"/>
                <a:gd name="T48" fmla="*/ 24 w 51"/>
                <a:gd name="T49" fmla="*/ 41 h 64"/>
                <a:gd name="T50" fmla="*/ 34 w 51"/>
                <a:gd name="T51" fmla="*/ 47 h 64"/>
                <a:gd name="T52" fmla="*/ 27 w 51"/>
                <a:gd name="T53" fmla="*/ 10 h 64"/>
                <a:gd name="T54" fmla="*/ 36 w 51"/>
                <a:gd name="T55" fmla="*/ 15 h 64"/>
                <a:gd name="T56" fmla="*/ 27 w 51"/>
                <a:gd name="T57" fmla="*/ 10 h 64"/>
                <a:gd name="T58" fmla="*/ 37 w 51"/>
                <a:gd name="T59" fmla="*/ 17 h 64"/>
                <a:gd name="T60" fmla="*/ 31 w 51"/>
                <a:gd name="T61" fmla="*/ 27 h 64"/>
                <a:gd name="T62" fmla="*/ 32 w 51"/>
                <a:gd name="T63" fmla="*/ 29 h 64"/>
                <a:gd name="T64" fmla="*/ 41 w 51"/>
                <a:gd name="T65" fmla="*/ 34 h 64"/>
                <a:gd name="T66" fmla="*/ 32 w 51"/>
                <a:gd name="T67" fmla="*/ 29 h 64"/>
                <a:gd name="T68" fmla="*/ 34 w 51"/>
                <a:gd name="T69" fmla="*/ 38 h 64"/>
                <a:gd name="T70" fmla="*/ 44 w 51"/>
                <a:gd name="T7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64">
                  <a:moveTo>
                    <a:pt x="37" y="1"/>
                  </a:moveTo>
                  <a:cubicBezTo>
                    <a:pt x="37" y="1"/>
                    <a:pt x="36" y="0"/>
                    <a:pt x="35" y="0"/>
                  </a:cubicBezTo>
                  <a:cubicBezTo>
                    <a:pt x="35" y="0"/>
                    <a:pt x="26" y="1"/>
                    <a:pt x="18" y="3"/>
                  </a:cubicBezTo>
                  <a:cubicBezTo>
                    <a:pt x="11" y="5"/>
                    <a:pt x="2" y="9"/>
                    <a:pt x="2" y="9"/>
                  </a:cubicBezTo>
                  <a:cubicBezTo>
                    <a:pt x="1" y="9"/>
                    <a:pt x="0" y="10"/>
                    <a:pt x="1" y="11"/>
                  </a:cubicBezTo>
                  <a:cubicBezTo>
                    <a:pt x="6" y="31"/>
                    <a:pt x="6" y="31"/>
                    <a:pt x="6" y="31"/>
                  </a:cubicBezTo>
                  <a:cubicBezTo>
                    <a:pt x="9" y="42"/>
                    <a:pt x="9" y="42"/>
                    <a:pt x="9" y="42"/>
                  </a:cubicBezTo>
                  <a:cubicBezTo>
                    <a:pt x="14" y="62"/>
                    <a:pt x="14" y="62"/>
                    <a:pt x="14" y="62"/>
                  </a:cubicBezTo>
                  <a:cubicBezTo>
                    <a:pt x="14" y="63"/>
                    <a:pt x="15" y="64"/>
                    <a:pt x="16" y="64"/>
                  </a:cubicBezTo>
                  <a:cubicBezTo>
                    <a:pt x="16" y="64"/>
                    <a:pt x="25" y="63"/>
                    <a:pt x="33" y="61"/>
                  </a:cubicBezTo>
                  <a:cubicBezTo>
                    <a:pt x="41" y="59"/>
                    <a:pt x="49" y="55"/>
                    <a:pt x="49" y="55"/>
                  </a:cubicBezTo>
                  <a:cubicBezTo>
                    <a:pt x="50" y="55"/>
                    <a:pt x="51" y="54"/>
                    <a:pt x="51" y="53"/>
                  </a:cubicBezTo>
                  <a:lnTo>
                    <a:pt x="37" y="1"/>
                  </a:lnTo>
                  <a:close/>
                  <a:moveTo>
                    <a:pt x="7" y="15"/>
                  </a:moveTo>
                  <a:cubicBezTo>
                    <a:pt x="14" y="13"/>
                    <a:pt x="14" y="13"/>
                    <a:pt x="14" y="13"/>
                  </a:cubicBezTo>
                  <a:cubicBezTo>
                    <a:pt x="16" y="20"/>
                    <a:pt x="16" y="20"/>
                    <a:pt x="16" y="20"/>
                  </a:cubicBezTo>
                  <a:cubicBezTo>
                    <a:pt x="9" y="22"/>
                    <a:pt x="9" y="22"/>
                    <a:pt x="9" y="22"/>
                  </a:cubicBezTo>
                  <a:lnTo>
                    <a:pt x="7" y="15"/>
                  </a:lnTo>
                  <a:close/>
                  <a:moveTo>
                    <a:pt x="9" y="24"/>
                  </a:moveTo>
                  <a:cubicBezTo>
                    <a:pt x="17" y="22"/>
                    <a:pt x="17" y="22"/>
                    <a:pt x="17" y="22"/>
                  </a:cubicBezTo>
                  <a:cubicBezTo>
                    <a:pt x="19" y="30"/>
                    <a:pt x="19" y="30"/>
                    <a:pt x="19" y="30"/>
                  </a:cubicBezTo>
                  <a:cubicBezTo>
                    <a:pt x="11" y="32"/>
                    <a:pt x="11" y="32"/>
                    <a:pt x="11" y="32"/>
                  </a:cubicBezTo>
                  <a:lnTo>
                    <a:pt x="9" y="24"/>
                  </a:lnTo>
                  <a:close/>
                  <a:moveTo>
                    <a:pt x="12" y="34"/>
                  </a:moveTo>
                  <a:cubicBezTo>
                    <a:pt x="19" y="32"/>
                    <a:pt x="19" y="32"/>
                    <a:pt x="19" y="32"/>
                  </a:cubicBezTo>
                  <a:cubicBezTo>
                    <a:pt x="21" y="40"/>
                    <a:pt x="21" y="40"/>
                    <a:pt x="21" y="40"/>
                  </a:cubicBezTo>
                  <a:cubicBezTo>
                    <a:pt x="14" y="42"/>
                    <a:pt x="14" y="42"/>
                    <a:pt x="14" y="42"/>
                  </a:cubicBezTo>
                  <a:lnTo>
                    <a:pt x="12" y="34"/>
                  </a:lnTo>
                  <a:close/>
                  <a:moveTo>
                    <a:pt x="16" y="51"/>
                  </a:moveTo>
                  <a:cubicBezTo>
                    <a:pt x="14" y="44"/>
                    <a:pt x="14" y="44"/>
                    <a:pt x="14" y="44"/>
                  </a:cubicBezTo>
                  <a:cubicBezTo>
                    <a:pt x="22" y="42"/>
                    <a:pt x="22" y="42"/>
                    <a:pt x="22" y="42"/>
                  </a:cubicBezTo>
                  <a:cubicBezTo>
                    <a:pt x="24" y="49"/>
                    <a:pt x="24" y="49"/>
                    <a:pt x="24" y="49"/>
                  </a:cubicBezTo>
                  <a:lnTo>
                    <a:pt x="16" y="51"/>
                  </a:lnTo>
                  <a:close/>
                  <a:moveTo>
                    <a:pt x="17" y="12"/>
                  </a:moveTo>
                  <a:cubicBezTo>
                    <a:pt x="24" y="10"/>
                    <a:pt x="24" y="10"/>
                    <a:pt x="24" y="10"/>
                  </a:cubicBezTo>
                  <a:cubicBezTo>
                    <a:pt x="26" y="18"/>
                    <a:pt x="26" y="18"/>
                    <a:pt x="26" y="18"/>
                  </a:cubicBezTo>
                  <a:cubicBezTo>
                    <a:pt x="19" y="20"/>
                    <a:pt x="19" y="20"/>
                    <a:pt x="19" y="20"/>
                  </a:cubicBezTo>
                  <a:lnTo>
                    <a:pt x="17" y="12"/>
                  </a:lnTo>
                  <a:close/>
                  <a:moveTo>
                    <a:pt x="19" y="22"/>
                  </a:moveTo>
                  <a:cubicBezTo>
                    <a:pt x="27" y="20"/>
                    <a:pt x="27" y="20"/>
                    <a:pt x="27" y="20"/>
                  </a:cubicBezTo>
                  <a:cubicBezTo>
                    <a:pt x="29" y="27"/>
                    <a:pt x="29" y="27"/>
                    <a:pt x="29" y="27"/>
                  </a:cubicBezTo>
                  <a:cubicBezTo>
                    <a:pt x="21" y="29"/>
                    <a:pt x="21" y="29"/>
                    <a:pt x="21" y="29"/>
                  </a:cubicBezTo>
                  <a:lnTo>
                    <a:pt x="19" y="22"/>
                  </a:lnTo>
                  <a:close/>
                  <a:moveTo>
                    <a:pt x="22" y="31"/>
                  </a:moveTo>
                  <a:cubicBezTo>
                    <a:pt x="29" y="29"/>
                    <a:pt x="29" y="29"/>
                    <a:pt x="29" y="29"/>
                  </a:cubicBezTo>
                  <a:cubicBezTo>
                    <a:pt x="31" y="37"/>
                    <a:pt x="31" y="37"/>
                    <a:pt x="31" y="37"/>
                  </a:cubicBezTo>
                  <a:cubicBezTo>
                    <a:pt x="24" y="39"/>
                    <a:pt x="24" y="39"/>
                    <a:pt x="24" y="39"/>
                  </a:cubicBezTo>
                  <a:lnTo>
                    <a:pt x="22" y="31"/>
                  </a:lnTo>
                  <a:close/>
                  <a:moveTo>
                    <a:pt x="26" y="48"/>
                  </a:moveTo>
                  <a:cubicBezTo>
                    <a:pt x="24" y="41"/>
                    <a:pt x="24" y="41"/>
                    <a:pt x="24" y="41"/>
                  </a:cubicBezTo>
                  <a:cubicBezTo>
                    <a:pt x="32" y="39"/>
                    <a:pt x="32" y="39"/>
                    <a:pt x="32" y="39"/>
                  </a:cubicBezTo>
                  <a:cubicBezTo>
                    <a:pt x="34" y="47"/>
                    <a:pt x="34" y="47"/>
                    <a:pt x="34" y="47"/>
                  </a:cubicBezTo>
                  <a:lnTo>
                    <a:pt x="26" y="48"/>
                  </a:lnTo>
                  <a:close/>
                  <a:moveTo>
                    <a:pt x="27" y="10"/>
                  </a:moveTo>
                  <a:cubicBezTo>
                    <a:pt x="34" y="8"/>
                    <a:pt x="34" y="8"/>
                    <a:pt x="34" y="8"/>
                  </a:cubicBezTo>
                  <a:cubicBezTo>
                    <a:pt x="36" y="15"/>
                    <a:pt x="36" y="15"/>
                    <a:pt x="36" y="15"/>
                  </a:cubicBezTo>
                  <a:cubicBezTo>
                    <a:pt x="29" y="17"/>
                    <a:pt x="29" y="17"/>
                    <a:pt x="29" y="17"/>
                  </a:cubicBezTo>
                  <a:lnTo>
                    <a:pt x="27" y="10"/>
                  </a:lnTo>
                  <a:close/>
                  <a:moveTo>
                    <a:pt x="29" y="19"/>
                  </a:moveTo>
                  <a:cubicBezTo>
                    <a:pt x="37" y="17"/>
                    <a:pt x="37" y="17"/>
                    <a:pt x="37" y="17"/>
                  </a:cubicBezTo>
                  <a:cubicBezTo>
                    <a:pt x="39" y="25"/>
                    <a:pt x="39" y="25"/>
                    <a:pt x="39" y="25"/>
                  </a:cubicBezTo>
                  <a:cubicBezTo>
                    <a:pt x="31" y="27"/>
                    <a:pt x="31" y="27"/>
                    <a:pt x="31" y="27"/>
                  </a:cubicBezTo>
                  <a:lnTo>
                    <a:pt x="29" y="19"/>
                  </a:lnTo>
                  <a:close/>
                  <a:moveTo>
                    <a:pt x="32" y="29"/>
                  </a:moveTo>
                  <a:cubicBezTo>
                    <a:pt x="39" y="27"/>
                    <a:pt x="39" y="27"/>
                    <a:pt x="39" y="27"/>
                  </a:cubicBezTo>
                  <a:cubicBezTo>
                    <a:pt x="41" y="34"/>
                    <a:pt x="41" y="34"/>
                    <a:pt x="41" y="34"/>
                  </a:cubicBezTo>
                  <a:cubicBezTo>
                    <a:pt x="34" y="36"/>
                    <a:pt x="34" y="36"/>
                    <a:pt x="34" y="36"/>
                  </a:cubicBezTo>
                  <a:lnTo>
                    <a:pt x="32" y="29"/>
                  </a:lnTo>
                  <a:close/>
                  <a:moveTo>
                    <a:pt x="36" y="46"/>
                  </a:moveTo>
                  <a:cubicBezTo>
                    <a:pt x="34" y="38"/>
                    <a:pt x="34" y="38"/>
                    <a:pt x="34" y="38"/>
                  </a:cubicBezTo>
                  <a:cubicBezTo>
                    <a:pt x="42" y="36"/>
                    <a:pt x="42" y="36"/>
                    <a:pt x="42" y="36"/>
                  </a:cubicBezTo>
                  <a:cubicBezTo>
                    <a:pt x="44" y="44"/>
                    <a:pt x="44" y="44"/>
                    <a:pt x="44" y="44"/>
                  </a:cubicBezTo>
                  <a:lnTo>
                    <a:pt x="36"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8" name="Freeform 150"/>
            <p:cNvSpPr>
              <a:spLocks/>
            </p:cNvSpPr>
            <p:nvPr/>
          </p:nvSpPr>
          <p:spPr bwMode="auto">
            <a:xfrm>
              <a:off x="3086924" y="2001663"/>
              <a:ext cx="85842" cy="40979"/>
            </a:xfrm>
            <a:custGeom>
              <a:avLst/>
              <a:gdLst>
                <a:gd name="T0" fmla="*/ 2 w 19"/>
                <a:gd name="T1" fmla="*/ 8 h 9"/>
                <a:gd name="T2" fmla="*/ 9 w 19"/>
                <a:gd name="T3" fmla="*/ 3 h 9"/>
                <a:gd name="T4" fmla="*/ 17 w 19"/>
                <a:gd name="T5" fmla="*/ 4 h 9"/>
                <a:gd name="T6" fmla="*/ 18 w 19"/>
                <a:gd name="T7" fmla="*/ 5 h 9"/>
                <a:gd name="T8" fmla="*/ 19 w 19"/>
                <a:gd name="T9" fmla="*/ 4 h 9"/>
                <a:gd name="T10" fmla="*/ 19 w 19"/>
                <a:gd name="T11" fmla="*/ 3 h 9"/>
                <a:gd name="T12" fmla="*/ 8 w 19"/>
                <a:gd name="T13" fmla="*/ 1 h 9"/>
                <a:gd name="T14" fmla="*/ 1 w 19"/>
                <a:gd name="T15" fmla="*/ 7 h 9"/>
                <a:gd name="T16" fmla="*/ 1 w 19"/>
                <a:gd name="T17" fmla="*/ 8 h 9"/>
                <a:gd name="T18" fmla="*/ 2 w 19"/>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
                  <a:moveTo>
                    <a:pt x="2" y="8"/>
                  </a:moveTo>
                  <a:cubicBezTo>
                    <a:pt x="4" y="5"/>
                    <a:pt x="6" y="4"/>
                    <a:pt x="9" y="3"/>
                  </a:cubicBezTo>
                  <a:cubicBezTo>
                    <a:pt x="12" y="2"/>
                    <a:pt x="15" y="3"/>
                    <a:pt x="17" y="4"/>
                  </a:cubicBezTo>
                  <a:cubicBezTo>
                    <a:pt x="18" y="5"/>
                    <a:pt x="18" y="5"/>
                    <a:pt x="18" y="5"/>
                  </a:cubicBezTo>
                  <a:cubicBezTo>
                    <a:pt x="18" y="5"/>
                    <a:pt x="19" y="4"/>
                    <a:pt x="19" y="4"/>
                  </a:cubicBezTo>
                  <a:cubicBezTo>
                    <a:pt x="19" y="4"/>
                    <a:pt x="19" y="3"/>
                    <a:pt x="19" y="3"/>
                  </a:cubicBezTo>
                  <a:cubicBezTo>
                    <a:pt x="15" y="1"/>
                    <a:pt x="12" y="0"/>
                    <a:pt x="8" y="1"/>
                  </a:cubicBezTo>
                  <a:cubicBezTo>
                    <a:pt x="5" y="2"/>
                    <a:pt x="2" y="4"/>
                    <a:pt x="1" y="7"/>
                  </a:cubicBezTo>
                  <a:cubicBezTo>
                    <a:pt x="0" y="7"/>
                    <a:pt x="0" y="8"/>
                    <a:pt x="1" y="8"/>
                  </a:cubicBezTo>
                  <a:cubicBezTo>
                    <a:pt x="1" y="9"/>
                    <a:pt x="2" y="8"/>
                    <a:pt x="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9" name="Freeform 151"/>
            <p:cNvSpPr>
              <a:spLocks/>
            </p:cNvSpPr>
            <p:nvPr/>
          </p:nvSpPr>
          <p:spPr bwMode="auto">
            <a:xfrm>
              <a:off x="3106433" y="2019225"/>
              <a:ext cx="58529" cy="33174"/>
            </a:xfrm>
            <a:custGeom>
              <a:avLst/>
              <a:gdLst>
                <a:gd name="T0" fmla="*/ 5 w 13"/>
                <a:gd name="T1" fmla="*/ 1 h 7"/>
                <a:gd name="T2" fmla="*/ 0 w 13"/>
                <a:gd name="T3" fmla="*/ 5 h 7"/>
                <a:gd name="T4" fmla="*/ 0 w 13"/>
                <a:gd name="T5" fmla="*/ 7 h 7"/>
                <a:gd name="T6" fmla="*/ 2 w 13"/>
                <a:gd name="T7" fmla="*/ 6 h 7"/>
                <a:gd name="T8" fmla="*/ 6 w 13"/>
                <a:gd name="T9" fmla="*/ 3 h 7"/>
                <a:gd name="T10" fmla="*/ 11 w 13"/>
                <a:gd name="T11" fmla="*/ 4 h 7"/>
                <a:gd name="T12" fmla="*/ 12 w 13"/>
                <a:gd name="T13" fmla="*/ 4 h 7"/>
                <a:gd name="T14" fmla="*/ 13 w 13"/>
                <a:gd name="T15" fmla="*/ 4 h 7"/>
                <a:gd name="T16" fmla="*/ 12 w 13"/>
                <a:gd name="T17" fmla="*/ 2 h 7"/>
                <a:gd name="T18" fmla="*/ 5 w 13"/>
                <a:gd name="T1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7">
                  <a:moveTo>
                    <a:pt x="5" y="1"/>
                  </a:moveTo>
                  <a:cubicBezTo>
                    <a:pt x="3" y="2"/>
                    <a:pt x="1" y="3"/>
                    <a:pt x="0" y="5"/>
                  </a:cubicBezTo>
                  <a:cubicBezTo>
                    <a:pt x="0" y="5"/>
                    <a:pt x="0" y="6"/>
                    <a:pt x="0" y="7"/>
                  </a:cubicBezTo>
                  <a:cubicBezTo>
                    <a:pt x="1" y="7"/>
                    <a:pt x="2" y="7"/>
                    <a:pt x="2" y="6"/>
                  </a:cubicBezTo>
                  <a:cubicBezTo>
                    <a:pt x="3" y="5"/>
                    <a:pt x="4" y="4"/>
                    <a:pt x="6" y="3"/>
                  </a:cubicBezTo>
                  <a:cubicBezTo>
                    <a:pt x="8" y="3"/>
                    <a:pt x="10" y="3"/>
                    <a:pt x="11" y="4"/>
                  </a:cubicBezTo>
                  <a:cubicBezTo>
                    <a:pt x="11" y="4"/>
                    <a:pt x="12" y="4"/>
                    <a:pt x="12" y="4"/>
                  </a:cubicBezTo>
                  <a:cubicBezTo>
                    <a:pt x="12" y="4"/>
                    <a:pt x="13" y="4"/>
                    <a:pt x="13" y="4"/>
                  </a:cubicBezTo>
                  <a:cubicBezTo>
                    <a:pt x="13" y="3"/>
                    <a:pt x="13" y="2"/>
                    <a:pt x="12" y="2"/>
                  </a:cubicBezTo>
                  <a:cubicBezTo>
                    <a:pt x="10" y="1"/>
                    <a:pt x="8"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0" name="Freeform 152"/>
            <p:cNvSpPr>
              <a:spLocks/>
            </p:cNvSpPr>
            <p:nvPr/>
          </p:nvSpPr>
          <p:spPr bwMode="auto">
            <a:xfrm>
              <a:off x="3123991" y="2042642"/>
              <a:ext cx="27313" cy="25369"/>
            </a:xfrm>
            <a:custGeom>
              <a:avLst/>
              <a:gdLst>
                <a:gd name="T0" fmla="*/ 1 w 6"/>
                <a:gd name="T1" fmla="*/ 2 h 6"/>
                <a:gd name="T2" fmla="*/ 2 w 6"/>
                <a:gd name="T3" fmla="*/ 5 h 6"/>
                <a:gd name="T4" fmla="*/ 5 w 6"/>
                <a:gd name="T5" fmla="*/ 4 h 6"/>
                <a:gd name="T6" fmla="*/ 5 w 6"/>
                <a:gd name="T7" fmla="*/ 1 h 6"/>
                <a:gd name="T8" fmla="*/ 1 w 6"/>
                <a:gd name="T9" fmla="*/ 2 h 6"/>
              </a:gdLst>
              <a:ahLst/>
              <a:cxnLst>
                <a:cxn ang="0">
                  <a:pos x="T0" y="T1"/>
                </a:cxn>
                <a:cxn ang="0">
                  <a:pos x="T2" y="T3"/>
                </a:cxn>
                <a:cxn ang="0">
                  <a:pos x="T4" y="T5"/>
                </a:cxn>
                <a:cxn ang="0">
                  <a:pos x="T6" y="T7"/>
                </a:cxn>
                <a:cxn ang="0">
                  <a:pos x="T8" y="T9"/>
                </a:cxn>
              </a:cxnLst>
              <a:rect l="0" t="0" r="r" b="b"/>
              <a:pathLst>
                <a:path w="6" h="6">
                  <a:moveTo>
                    <a:pt x="1" y="2"/>
                  </a:moveTo>
                  <a:cubicBezTo>
                    <a:pt x="0" y="3"/>
                    <a:pt x="1" y="4"/>
                    <a:pt x="2" y="5"/>
                  </a:cubicBezTo>
                  <a:cubicBezTo>
                    <a:pt x="3" y="6"/>
                    <a:pt x="5" y="6"/>
                    <a:pt x="5" y="4"/>
                  </a:cubicBezTo>
                  <a:cubicBezTo>
                    <a:pt x="6" y="3"/>
                    <a:pt x="6" y="2"/>
                    <a:pt x="5" y="1"/>
                  </a:cubicBezTo>
                  <a:cubicBezTo>
                    <a:pt x="3" y="0"/>
                    <a:pt x="2"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1" name="Freeform 153"/>
            <p:cNvSpPr>
              <a:spLocks/>
            </p:cNvSpPr>
            <p:nvPr/>
          </p:nvSpPr>
          <p:spPr bwMode="auto">
            <a:xfrm>
              <a:off x="3061561" y="3818419"/>
              <a:ext cx="140468" cy="70251"/>
            </a:xfrm>
            <a:custGeom>
              <a:avLst/>
              <a:gdLst>
                <a:gd name="T0" fmla="*/ 3 w 31"/>
                <a:gd name="T1" fmla="*/ 2 h 15"/>
                <a:gd name="T2" fmla="*/ 2 w 31"/>
                <a:gd name="T3" fmla="*/ 2 h 15"/>
                <a:gd name="T4" fmla="*/ 0 w 31"/>
                <a:gd name="T5" fmla="*/ 4 h 15"/>
                <a:gd name="T6" fmla="*/ 0 w 31"/>
                <a:gd name="T7" fmla="*/ 10 h 15"/>
                <a:gd name="T8" fmla="*/ 2 w 31"/>
                <a:gd name="T9" fmla="*/ 13 h 15"/>
                <a:gd name="T10" fmla="*/ 3 w 31"/>
                <a:gd name="T11" fmla="*/ 13 h 15"/>
                <a:gd name="T12" fmla="*/ 6 w 31"/>
                <a:gd name="T13" fmla="*/ 15 h 15"/>
                <a:gd name="T14" fmla="*/ 28 w 31"/>
                <a:gd name="T15" fmla="*/ 15 h 15"/>
                <a:gd name="T16" fmla="*/ 31 w 31"/>
                <a:gd name="T17" fmla="*/ 12 h 15"/>
                <a:gd name="T18" fmla="*/ 31 w 31"/>
                <a:gd name="T19" fmla="*/ 3 h 15"/>
                <a:gd name="T20" fmla="*/ 28 w 31"/>
                <a:gd name="T21" fmla="*/ 0 h 15"/>
                <a:gd name="T22" fmla="*/ 6 w 31"/>
                <a:gd name="T23" fmla="*/ 0 h 15"/>
                <a:gd name="T24" fmla="*/ 3 w 31"/>
                <a:gd name="T2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5">
                  <a:moveTo>
                    <a:pt x="3" y="2"/>
                  </a:moveTo>
                  <a:cubicBezTo>
                    <a:pt x="2" y="2"/>
                    <a:pt x="2" y="2"/>
                    <a:pt x="2" y="2"/>
                  </a:cubicBezTo>
                  <a:cubicBezTo>
                    <a:pt x="1" y="2"/>
                    <a:pt x="0" y="3"/>
                    <a:pt x="0" y="4"/>
                  </a:cubicBezTo>
                  <a:cubicBezTo>
                    <a:pt x="0" y="10"/>
                    <a:pt x="0" y="10"/>
                    <a:pt x="0" y="10"/>
                  </a:cubicBezTo>
                  <a:cubicBezTo>
                    <a:pt x="0" y="12"/>
                    <a:pt x="1" y="13"/>
                    <a:pt x="2" y="13"/>
                  </a:cubicBezTo>
                  <a:cubicBezTo>
                    <a:pt x="3" y="13"/>
                    <a:pt x="3" y="13"/>
                    <a:pt x="3" y="13"/>
                  </a:cubicBezTo>
                  <a:cubicBezTo>
                    <a:pt x="4" y="14"/>
                    <a:pt x="5" y="15"/>
                    <a:pt x="6" y="15"/>
                  </a:cubicBezTo>
                  <a:cubicBezTo>
                    <a:pt x="28" y="15"/>
                    <a:pt x="28" y="15"/>
                    <a:pt x="28" y="15"/>
                  </a:cubicBezTo>
                  <a:cubicBezTo>
                    <a:pt x="30" y="15"/>
                    <a:pt x="31" y="13"/>
                    <a:pt x="31" y="12"/>
                  </a:cubicBezTo>
                  <a:cubicBezTo>
                    <a:pt x="31" y="3"/>
                    <a:pt x="31" y="3"/>
                    <a:pt x="31" y="3"/>
                  </a:cubicBezTo>
                  <a:cubicBezTo>
                    <a:pt x="31" y="1"/>
                    <a:pt x="30" y="0"/>
                    <a:pt x="28" y="0"/>
                  </a:cubicBezTo>
                  <a:cubicBezTo>
                    <a:pt x="6" y="0"/>
                    <a:pt x="6" y="0"/>
                    <a:pt x="6" y="0"/>
                  </a:cubicBezTo>
                  <a:cubicBezTo>
                    <a:pt x="5" y="0"/>
                    <a:pt x="4" y="0"/>
                    <a:pt x="3" y="2"/>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2" name="Freeform 154"/>
            <p:cNvSpPr>
              <a:spLocks/>
            </p:cNvSpPr>
            <p:nvPr/>
          </p:nvSpPr>
          <p:spPr bwMode="auto">
            <a:xfrm>
              <a:off x="2608940" y="2786127"/>
              <a:ext cx="70234" cy="140501"/>
            </a:xfrm>
            <a:custGeom>
              <a:avLst/>
              <a:gdLst>
                <a:gd name="T0" fmla="*/ 2 w 15"/>
                <a:gd name="T1" fmla="*/ 28 h 31"/>
                <a:gd name="T2" fmla="*/ 2 w 15"/>
                <a:gd name="T3" fmla="*/ 29 h 31"/>
                <a:gd name="T4" fmla="*/ 5 w 15"/>
                <a:gd name="T5" fmla="*/ 31 h 31"/>
                <a:gd name="T6" fmla="*/ 11 w 15"/>
                <a:gd name="T7" fmla="*/ 31 h 31"/>
                <a:gd name="T8" fmla="*/ 14 w 15"/>
                <a:gd name="T9" fmla="*/ 29 h 31"/>
                <a:gd name="T10" fmla="*/ 14 w 15"/>
                <a:gd name="T11" fmla="*/ 28 h 31"/>
                <a:gd name="T12" fmla="*/ 15 w 15"/>
                <a:gd name="T13" fmla="*/ 25 h 31"/>
                <a:gd name="T14" fmla="*/ 15 w 15"/>
                <a:gd name="T15" fmla="*/ 3 h 31"/>
                <a:gd name="T16" fmla="*/ 12 w 15"/>
                <a:gd name="T17" fmla="*/ 0 h 31"/>
                <a:gd name="T18" fmla="*/ 3 w 15"/>
                <a:gd name="T19" fmla="*/ 0 h 31"/>
                <a:gd name="T20" fmla="*/ 0 w 15"/>
                <a:gd name="T21" fmla="*/ 3 h 31"/>
                <a:gd name="T22" fmla="*/ 0 w 15"/>
                <a:gd name="T23" fmla="*/ 25 h 31"/>
                <a:gd name="T24" fmla="*/ 2 w 15"/>
                <a:gd name="T2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2" y="28"/>
                  </a:moveTo>
                  <a:cubicBezTo>
                    <a:pt x="2" y="29"/>
                    <a:pt x="2" y="29"/>
                    <a:pt x="2" y="29"/>
                  </a:cubicBezTo>
                  <a:cubicBezTo>
                    <a:pt x="2" y="30"/>
                    <a:pt x="3" y="31"/>
                    <a:pt x="5" y="31"/>
                  </a:cubicBezTo>
                  <a:cubicBezTo>
                    <a:pt x="11" y="31"/>
                    <a:pt x="11" y="31"/>
                    <a:pt x="11" y="31"/>
                  </a:cubicBezTo>
                  <a:cubicBezTo>
                    <a:pt x="12" y="31"/>
                    <a:pt x="14" y="30"/>
                    <a:pt x="14" y="29"/>
                  </a:cubicBezTo>
                  <a:cubicBezTo>
                    <a:pt x="14" y="28"/>
                    <a:pt x="14" y="28"/>
                    <a:pt x="14" y="28"/>
                  </a:cubicBezTo>
                  <a:cubicBezTo>
                    <a:pt x="15" y="27"/>
                    <a:pt x="15" y="26"/>
                    <a:pt x="15" y="25"/>
                  </a:cubicBezTo>
                  <a:cubicBezTo>
                    <a:pt x="15" y="3"/>
                    <a:pt x="15" y="3"/>
                    <a:pt x="15" y="3"/>
                  </a:cubicBezTo>
                  <a:cubicBezTo>
                    <a:pt x="15" y="1"/>
                    <a:pt x="14" y="0"/>
                    <a:pt x="12" y="0"/>
                  </a:cubicBezTo>
                  <a:cubicBezTo>
                    <a:pt x="3" y="0"/>
                    <a:pt x="3" y="0"/>
                    <a:pt x="3" y="0"/>
                  </a:cubicBezTo>
                  <a:cubicBezTo>
                    <a:pt x="2" y="0"/>
                    <a:pt x="0" y="1"/>
                    <a:pt x="0" y="3"/>
                  </a:cubicBezTo>
                  <a:cubicBezTo>
                    <a:pt x="0" y="25"/>
                    <a:pt x="0" y="25"/>
                    <a:pt x="0" y="25"/>
                  </a:cubicBezTo>
                  <a:cubicBezTo>
                    <a:pt x="0" y="26"/>
                    <a:pt x="1" y="27"/>
                    <a:pt x="2" y="28"/>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3" name="Freeform 155"/>
            <p:cNvSpPr>
              <a:spLocks noEditPoints="1"/>
            </p:cNvSpPr>
            <p:nvPr/>
          </p:nvSpPr>
          <p:spPr bwMode="auto">
            <a:xfrm>
              <a:off x="2632351" y="2809544"/>
              <a:ext cx="468228" cy="1055708"/>
            </a:xfrm>
            <a:custGeom>
              <a:avLst/>
              <a:gdLst>
                <a:gd name="T0" fmla="*/ 6 w 104"/>
                <a:gd name="T1" fmla="*/ 0 h 234"/>
                <a:gd name="T2" fmla="*/ 6 w 104"/>
                <a:gd name="T3" fmla="*/ 66 h 234"/>
                <a:gd name="T4" fmla="*/ 6 w 104"/>
                <a:gd name="T5" fmla="*/ 66 h 234"/>
                <a:gd name="T6" fmla="*/ 10 w 104"/>
                <a:gd name="T7" fmla="*/ 76 h 234"/>
                <a:gd name="T8" fmla="*/ 10 w 104"/>
                <a:gd name="T9" fmla="*/ 76 h 234"/>
                <a:gd name="T10" fmla="*/ 18 w 104"/>
                <a:gd name="T11" fmla="*/ 78 h 234"/>
                <a:gd name="T12" fmla="*/ 18 w 104"/>
                <a:gd name="T13" fmla="*/ 78 h 234"/>
                <a:gd name="T14" fmla="*/ 20 w 104"/>
                <a:gd name="T15" fmla="*/ 78 h 234"/>
                <a:gd name="T16" fmla="*/ 20 w 104"/>
                <a:gd name="T17" fmla="*/ 78 h 234"/>
                <a:gd name="T18" fmla="*/ 20 w 104"/>
                <a:gd name="T19" fmla="*/ 78 h 234"/>
                <a:gd name="T20" fmla="*/ 20 w 104"/>
                <a:gd name="T21" fmla="*/ 78 h 234"/>
                <a:gd name="T22" fmla="*/ 20 w 104"/>
                <a:gd name="T23" fmla="*/ 78 h 234"/>
                <a:gd name="T24" fmla="*/ 20 w 104"/>
                <a:gd name="T25" fmla="*/ 78 h 234"/>
                <a:gd name="T26" fmla="*/ 56 w 104"/>
                <a:gd name="T27" fmla="*/ 78 h 234"/>
                <a:gd name="T28" fmla="*/ 56 w 104"/>
                <a:gd name="T29" fmla="*/ 78 h 234"/>
                <a:gd name="T30" fmla="*/ 74 w 104"/>
                <a:gd name="T31" fmla="*/ 86 h 234"/>
                <a:gd name="T32" fmla="*/ 74 w 104"/>
                <a:gd name="T33" fmla="*/ 86 h 234"/>
                <a:gd name="T34" fmla="*/ 77 w 104"/>
                <a:gd name="T35" fmla="*/ 98 h 234"/>
                <a:gd name="T36" fmla="*/ 77 w 104"/>
                <a:gd name="T37" fmla="*/ 98 h 234"/>
                <a:gd name="T38" fmla="*/ 77 w 104"/>
                <a:gd name="T39" fmla="*/ 99 h 234"/>
                <a:gd name="T40" fmla="*/ 77 w 104"/>
                <a:gd name="T41" fmla="*/ 99 h 234"/>
                <a:gd name="T42" fmla="*/ 77 w 104"/>
                <a:gd name="T43" fmla="*/ 215 h 234"/>
                <a:gd name="T44" fmla="*/ 81 w 104"/>
                <a:gd name="T45" fmla="*/ 226 h 234"/>
                <a:gd name="T46" fmla="*/ 81 w 104"/>
                <a:gd name="T47" fmla="*/ 226 h 234"/>
                <a:gd name="T48" fmla="*/ 86 w 104"/>
                <a:gd name="T49" fmla="*/ 228 h 234"/>
                <a:gd name="T50" fmla="*/ 86 w 104"/>
                <a:gd name="T51" fmla="*/ 228 h 234"/>
                <a:gd name="T52" fmla="*/ 104 w 104"/>
                <a:gd name="T53" fmla="*/ 228 h 234"/>
                <a:gd name="T54" fmla="*/ 104 w 104"/>
                <a:gd name="T55" fmla="*/ 234 h 234"/>
                <a:gd name="T56" fmla="*/ 85 w 104"/>
                <a:gd name="T57" fmla="*/ 234 h 234"/>
                <a:gd name="T58" fmla="*/ 85 w 104"/>
                <a:gd name="T59" fmla="*/ 234 h 234"/>
                <a:gd name="T60" fmla="*/ 78 w 104"/>
                <a:gd name="T61" fmla="*/ 231 h 234"/>
                <a:gd name="T62" fmla="*/ 78 w 104"/>
                <a:gd name="T63" fmla="*/ 231 h 234"/>
                <a:gd name="T64" fmla="*/ 71 w 104"/>
                <a:gd name="T65" fmla="*/ 215 h 234"/>
                <a:gd name="T66" fmla="*/ 71 w 104"/>
                <a:gd name="T67" fmla="*/ 215 h 234"/>
                <a:gd name="T68" fmla="*/ 71 w 104"/>
                <a:gd name="T69" fmla="*/ 99 h 234"/>
                <a:gd name="T70" fmla="*/ 72 w 104"/>
                <a:gd name="T71" fmla="*/ 99 h 234"/>
                <a:gd name="T72" fmla="*/ 72 w 104"/>
                <a:gd name="T73" fmla="*/ 99 h 234"/>
                <a:gd name="T74" fmla="*/ 72 w 104"/>
                <a:gd name="T75" fmla="*/ 99 h 234"/>
                <a:gd name="T76" fmla="*/ 72 w 104"/>
                <a:gd name="T77" fmla="*/ 98 h 234"/>
                <a:gd name="T78" fmla="*/ 72 w 104"/>
                <a:gd name="T79" fmla="*/ 98 h 234"/>
                <a:gd name="T80" fmla="*/ 69 w 104"/>
                <a:gd name="T81" fmla="*/ 89 h 234"/>
                <a:gd name="T82" fmla="*/ 69 w 104"/>
                <a:gd name="T83" fmla="*/ 89 h 234"/>
                <a:gd name="T84" fmla="*/ 56 w 104"/>
                <a:gd name="T85" fmla="*/ 84 h 234"/>
                <a:gd name="T86" fmla="*/ 56 w 104"/>
                <a:gd name="T87" fmla="*/ 84 h 234"/>
                <a:gd name="T88" fmla="*/ 20 w 104"/>
                <a:gd name="T89" fmla="*/ 84 h 234"/>
                <a:gd name="T90" fmla="*/ 20 w 104"/>
                <a:gd name="T91" fmla="*/ 84 h 234"/>
                <a:gd name="T92" fmla="*/ 18 w 104"/>
                <a:gd name="T93" fmla="*/ 84 h 234"/>
                <a:gd name="T94" fmla="*/ 18 w 104"/>
                <a:gd name="T95" fmla="*/ 84 h 234"/>
                <a:gd name="T96" fmla="*/ 7 w 104"/>
                <a:gd name="T97" fmla="*/ 81 h 234"/>
                <a:gd name="T98" fmla="*/ 7 w 104"/>
                <a:gd name="T99" fmla="*/ 81 h 234"/>
                <a:gd name="T100" fmla="*/ 0 w 104"/>
                <a:gd name="T101" fmla="*/ 66 h 234"/>
                <a:gd name="T102" fmla="*/ 0 w 104"/>
                <a:gd name="T103" fmla="*/ 66 h 234"/>
                <a:gd name="T104" fmla="*/ 0 w 104"/>
                <a:gd name="T105" fmla="*/ 0 h 234"/>
                <a:gd name="T106" fmla="*/ 0 w 104"/>
                <a:gd name="T107" fmla="*/ 0 h 234"/>
                <a:gd name="T108" fmla="*/ 6 w 104"/>
                <a:gd name="T109" fmla="*/ 0 h 234"/>
                <a:gd name="T110" fmla="*/ 104 w 104"/>
                <a:gd name="T111" fmla="*/ 228 h 234"/>
                <a:gd name="T112" fmla="*/ 104 w 104"/>
                <a:gd name="T113" fmla="*/ 228 h 234"/>
                <a:gd name="T114" fmla="*/ 104 w 104"/>
                <a:gd name="T115"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234">
                  <a:moveTo>
                    <a:pt x="6" y="0"/>
                  </a:moveTo>
                  <a:cubicBezTo>
                    <a:pt x="6" y="0"/>
                    <a:pt x="6" y="50"/>
                    <a:pt x="6" y="66"/>
                  </a:cubicBezTo>
                  <a:cubicBezTo>
                    <a:pt x="6" y="66"/>
                    <a:pt x="6" y="66"/>
                    <a:pt x="6" y="66"/>
                  </a:cubicBezTo>
                  <a:cubicBezTo>
                    <a:pt x="6" y="72"/>
                    <a:pt x="8" y="74"/>
                    <a:pt x="10" y="76"/>
                  </a:cubicBezTo>
                  <a:cubicBezTo>
                    <a:pt x="10" y="76"/>
                    <a:pt x="10" y="76"/>
                    <a:pt x="10" y="76"/>
                  </a:cubicBezTo>
                  <a:cubicBezTo>
                    <a:pt x="13" y="78"/>
                    <a:pt x="16" y="78"/>
                    <a:pt x="18" y="78"/>
                  </a:cubicBezTo>
                  <a:cubicBezTo>
                    <a:pt x="18" y="78"/>
                    <a:pt x="18" y="78"/>
                    <a:pt x="18" y="78"/>
                  </a:cubicBezTo>
                  <a:cubicBezTo>
                    <a:pt x="19" y="78"/>
                    <a:pt x="19" y="78"/>
                    <a:pt x="20" y="78"/>
                  </a:cubicBezTo>
                  <a:cubicBezTo>
                    <a:pt x="20" y="78"/>
                    <a:pt x="20" y="78"/>
                    <a:pt x="20" y="78"/>
                  </a:cubicBezTo>
                  <a:cubicBezTo>
                    <a:pt x="20" y="78"/>
                    <a:pt x="20" y="78"/>
                    <a:pt x="20" y="78"/>
                  </a:cubicBezTo>
                  <a:cubicBezTo>
                    <a:pt x="20" y="78"/>
                    <a:pt x="20" y="78"/>
                    <a:pt x="20" y="78"/>
                  </a:cubicBezTo>
                  <a:cubicBezTo>
                    <a:pt x="20" y="78"/>
                    <a:pt x="20" y="78"/>
                    <a:pt x="20" y="78"/>
                  </a:cubicBezTo>
                  <a:cubicBezTo>
                    <a:pt x="20" y="78"/>
                    <a:pt x="20" y="78"/>
                    <a:pt x="20" y="78"/>
                  </a:cubicBezTo>
                  <a:cubicBezTo>
                    <a:pt x="20" y="78"/>
                    <a:pt x="36" y="78"/>
                    <a:pt x="56" y="78"/>
                  </a:cubicBezTo>
                  <a:cubicBezTo>
                    <a:pt x="56" y="78"/>
                    <a:pt x="56" y="78"/>
                    <a:pt x="56" y="78"/>
                  </a:cubicBezTo>
                  <a:cubicBezTo>
                    <a:pt x="65" y="78"/>
                    <a:pt x="71" y="82"/>
                    <a:pt x="74" y="86"/>
                  </a:cubicBezTo>
                  <a:cubicBezTo>
                    <a:pt x="74" y="86"/>
                    <a:pt x="74" y="86"/>
                    <a:pt x="74" y="86"/>
                  </a:cubicBezTo>
                  <a:cubicBezTo>
                    <a:pt x="77" y="91"/>
                    <a:pt x="77" y="95"/>
                    <a:pt x="77" y="98"/>
                  </a:cubicBezTo>
                  <a:cubicBezTo>
                    <a:pt x="77" y="98"/>
                    <a:pt x="77" y="98"/>
                    <a:pt x="77" y="98"/>
                  </a:cubicBezTo>
                  <a:cubicBezTo>
                    <a:pt x="77" y="99"/>
                    <a:pt x="77" y="99"/>
                    <a:pt x="77" y="99"/>
                  </a:cubicBezTo>
                  <a:cubicBezTo>
                    <a:pt x="77" y="99"/>
                    <a:pt x="77" y="99"/>
                    <a:pt x="77" y="99"/>
                  </a:cubicBezTo>
                  <a:cubicBezTo>
                    <a:pt x="77" y="215"/>
                    <a:pt x="77" y="215"/>
                    <a:pt x="77" y="215"/>
                  </a:cubicBezTo>
                  <a:cubicBezTo>
                    <a:pt x="77" y="222"/>
                    <a:pt x="79" y="224"/>
                    <a:pt x="81" y="226"/>
                  </a:cubicBezTo>
                  <a:cubicBezTo>
                    <a:pt x="81" y="226"/>
                    <a:pt x="81" y="226"/>
                    <a:pt x="81" y="226"/>
                  </a:cubicBezTo>
                  <a:cubicBezTo>
                    <a:pt x="83" y="228"/>
                    <a:pt x="85" y="228"/>
                    <a:pt x="86" y="228"/>
                  </a:cubicBezTo>
                  <a:cubicBezTo>
                    <a:pt x="86" y="228"/>
                    <a:pt x="86" y="228"/>
                    <a:pt x="86" y="228"/>
                  </a:cubicBezTo>
                  <a:cubicBezTo>
                    <a:pt x="104" y="228"/>
                    <a:pt x="104" y="228"/>
                    <a:pt x="104" y="228"/>
                  </a:cubicBezTo>
                  <a:cubicBezTo>
                    <a:pt x="104" y="234"/>
                    <a:pt x="104" y="234"/>
                    <a:pt x="104" y="234"/>
                  </a:cubicBezTo>
                  <a:cubicBezTo>
                    <a:pt x="85" y="234"/>
                    <a:pt x="85" y="234"/>
                    <a:pt x="85" y="234"/>
                  </a:cubicBezTo>
                  <a:cubicBezTo>
                    <a:pt x="85" y="234"/>
                    <a:pt x="85" y="234"/>
                    <a:pt x="85" y="234"/>
                  </a:cubicBezTo>
                  <a:cubicBezTo>
                    <a:pt x="85" y="234"/>
                    <a:pt x="82" y="234"/>
                    <a:pt x="78" y="231"/>
                  </a:cubicBezTo>
                  <a:cubicBezTo>
                    <a:pt x="78" y="231"/>
                    <a:pt x="78" y="231"/>
                    <a:pt x="78" y="231"/>
                  </a:cubicBezTo>
                  <a:cubicBezTo>
                    <a:pt x="75" y="228"/>
                    <a:pt x="71" y="223"/>
                    <a:pt x="71" y="215"/>
                  </a:cubicBezTo>
                  <a:cubicBezTo>
                    <a:pt x="71" y="215"/>
                    <a:pt x="71" y="215"/>
                    <a:pt x="71" y="215"/>
                  </a:cubicBezTo>
                  <a:cubicBezTo>
                    <a:pt x="71" y="99"/>
                    <a:pt x="71" y="99"/>
                    <a:pt x="71" y="99"/>
                  </a:cubicBezTo>
                  <a:cubicBezTo>
                    <a:pt x="72" y="99"/>
                    <a:pt x="72" y="99"/>
                    <a:pt x="72" y="99"/>
                  </a:cubicBezTo>
                  <a:cubicBezTo>
                    <a:pt x="72" y="99"/>
                    <a:pt x="72" y="99"/>
                    <a:pt x="72" y="99"/>
                  </a:cubicBezTo>
                  <a:cubicBezTo>
                    <a:pt x="72" y="99"/>
                    <a:pt x="72" y="99"/>
                    <a:pt x="72" y="99"/>
                  </a:cubicBezTo>
                  <a:cubicBezTo>
                    <a:pt x="72" y="98"/>
                    <a:pt x="72" y="98"/>
                    <a:pt x="72" y="98"/>
                  </a:cubicBezTo>
                  <a:cubicBezTo>
                    <a:pt x="72" y="98"/>
                    <a:pt x="72" y="98"/>
                    <a:pt x="72" y="98"/>
                  </a:cubicBezTo>
                  <a:cubicBezTo>
                    <a:pt x="72" y="96"/>
                    <a:pt x="71" y="92"/>
                    <a:pt x="69" y="89"/>
                  </a:cubicBezTo>
                  <a:cubicBezTo>
                    <a:pt x="69" y="89"/>
                    <a:pt x="69" y="89"/>
                    <a:pt x="69" y="89"/>
                  </a:cubicBezTo>
                  <a:cubicBezTo>
                    <a:pt x="67" y="86"/>
                    <a:pt x="64" y="84"/>
                    <a:pt x="56" y="84"/>
                  </a:cubicBezTo>
                  <a:cubicBezTo>
                    <a:pt x="56" y="84"/>
                    <a:pt x="56" y="84"/>
                    <a:pt x="56" y="84"/>
                  </a:cubicBezTo>
                  <a:cubicBezTo>
                    <a:pt x="37" y="84"/>
                    <a:pt x="24" y="84"/>
                    <a:pt x="20" y="84"/>
                  </a:cubicBezTo>
                  <a:cubicBezTo>
                    <a:pt x="20" y="84"/>
                    <a:pt x="20" y="84"/>
                    <a:pt x="20" y="84"/>
                  </a:cubicBezTo>
                  <a:cubicBezTo>
                    <a:pt x="20" y="84"/>
                    <a:pt x="19" y="84"/>
                    <a:pt x="18" y="84"/>
                  </a:cubicBezTo>
                  <a:cubicBezTo>
                    <a:pt x="18" y="84"/>
                    <a:pt x="18" y="84"/>
                    <a:pt x="18" y="84"/>
                  </a:cubicBezTo>
                  <a:cubicBezTo>
                    <a:pt x="16" y="84"/>
                    <a:pt x="11" y="83"/>
                    <a:pt x="7" y="81"/>
                  </a:cubicBezTo>
                  <a:cubicBezTo>
                    <a:pt x="7" y="81"/>
                    <a:pt x="7" y="81"/>
                    <a:pt x="7" y="81"/>
                  </a:cubicBezTo>
                  <a:cubicBezTo>
                    <a:pt x="3" y="79"/>
                    <a:pt x="0" y="74"/>
                    <a:pt x="0" y="66"/>
                  </a:cubicBezTo>
                  <a:cubicBezTo>
                    <a:pt x="0" y="66"/>
                    <a:pt x="0" y="66"/>
                    <a:pt x="0" y="66"/>
                  </a:cubicBezTo>
                  <a:cubicBezTo>
                    <a:pt x="0" y="50"/>
                    <a:pt x="0" y="0"/>
                    <a:pt x="0" y="0"/>
                  </a:cubicBezTo>
                  <a:cubicBezTo>
                    <a:pt x="0" y="0"/>
                    <a:pt x="0" y="0"/>
                    <a:pt x="0" y="0"/>
                  </a:cubicBezTo>
                  <a:cubicBezTo>
                    <a:pt x="6" y="0"/>
                    <a:pt x="6" y="0"/>
                    <a:pt x="6" y="0"/>
                  </a:cubicBezTo>
                  <a:close/>
                  <a:moveTo>
                    <a:pt x="104" y="228"/>
                  </a:moveTo>
                  <a:cubicBezTo>
                    <a:pt x="104" y="228"/>
                    <a:pt x="104" y="228"/>
                    <a:pt x="104" y="228"/>
                  </a:cubicBezTo>
                  <a:cubicBezTo>
                    <a:pt x="104" y="228"/>
                    <a:pt x="104" y="228"/>
                    <a:pt x="104" y="228"/>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4" name="Freeform 156"/>
            <p:cNvSpPr>
              <a:spLocks noEditPoints="1"/>
            </p:cNvSpPr>
            <p:nvPr/>
          </p:nvSpPr>
          <p:spPr bwMode="auto">
            <a:xfrm>
              <a:off x="2099742" y="2272908"/>
              <a:ext cx="583334" cy="474192"/>
            </a:xfrm>
            <a:custGeom>
              <a:avLst/>
              <a:gdLst>
                <a:gd name="T0" fmla="*/ 125 w 129"/>
                <a:gd name="T1" fmla="*/ 0 h 105"/>
                <a:gd name="T2" fmla="*/ 4 w 129"/>
                <a:gd name="T3" fmla="*/ 0 h 105"/>
                <a:gd name="T4" fmla="*/ 0 w 129"/>
                <a:gd name="T5" fmla="*/ 4 h 105"/>
                <a:gd name="T6" fmla="*/ 0 w 129"/>
                <a:gd name="T7" fmla="*/ 82 h 105"/>
                <a:gd name="T8" fmla="*/ 4 w 129"/>
                <a:gd name="T9" fmla="*/ 86 h 105"/>
                <a:gd name="T10" fmla="*/ 52 w 129"/>
                <a:gd name="T11" fmla="*/ 86 h 105"/>
                <a:gd name="T12" fmla="*/ 52 w 129"/>
                <a:gd name="T13" fmla="*/ 102 h 105"/>
                <a:gd name="T14" fmla="*/ 28 w 129"/>
                <a:gd name="T15" fmla="*/ 102 h 105"/>
                <a:gd name="T16" fmla="*/ 26 w 129"/>
                <a:gd name="T17" fmla="*/ 102 h 105"/>
                <a:gd name="T18" fmla="*/ 26 w 129"/>
                <a:gd name="T19" fmla="*/ 105 h 105"/>
                <a:gd name="T20" fmla="*/ 28 w 129"/>
                <a:gd name="T21" fmla="*/ 105 h 105"/>
                <a:gd name="T22" fmla="*/ 100 w 129"/>
                <a:gd name="T23" fmla="*/ 105 h 105"/>
                <a:gd name="T24" fmla="*/ 103 w 129"/>
                <a:gd name="T25" fmla="*/ 105 h 105"/>
                <a:gd name="T26" fmla="*/ 103 w 129"/>
                <a:gd name="T27" fmla="*/ 102 h 105"/>
                <a:gd name="T28" fmla="*/ 100 w 129"/>
                <a:gd name="T29" fmla="*/ 102 h 105"/>
                <a:gd name="T30" fmla="*/ 76 w 129"/>
                <a:gd name="T31" fmla="*/ 102 h 105"/>
                <a:gd name="T32" fmla="*/ 76 w 129"/>
                <a:gd name="T33" fmla="*/ 86 h 105"/>
                <a:gd name="T34" fmla="*/ 125 w 129"/>
                <a:gd name="T35" fmla="*/ 86 h 105"/>
                <a:gd name="T36" fmla="*/ 129 w 129"/>
                <a:gd name="T37" fmla="*/ 82 h 105"/>
                <a:gd name="T38" fmla="*/ 129 w 129"/>
                <a:gd name="T39" fmla="*/ 4 h 105"/>
                <a:gd name="T40" fmla="*/ 125 w 129"/>
                <a:gd name="T41" fmla="*/ 0 h 105"/>
                <a:gd name="T42" fmla="*/ 122 w 129"/>
                <a:gd name="T43" fmla="*/ 74 h 105"/>
                <a:gd name="T44" fmla="*/ 119 w 129"/>
                <a:gd name="T45" fmla="*/ 77 h 105"/>
                <a:gd name="T46" fmla="*/ 10 w 129"/>
                <a:gd name="T47" fmla="*/ 77 h 105"/>
                <a:gd name="T48" fmla="*/ 6 w 129"/>
                <a:gd name="T49" fmla="*/ 74 h 105"/>
                <a:gd name="T50" fmla="*/ 6 w 129"/>
                <a:gd name="T51" fmla="*/ 9 h 105"/>
                <a:gd name="T52" fmla="*/ 10 w 129"/>
                <a:gd name="T53" fmla="*/ 6 h 105"/>
                <a:gd name="T54" fmla="*/ 119 w 129"/>
                <a:gd name="T55" fmla="*/ 6 h 105"/>
                <a:gd name="T56" fmla="*/ 122 w 129"/>
                <a:gd name="T57" fmla="*/ 9 h 105"/>
                <a:gd name="T58" fmla="*/ 122 w 129"/>
                <a:gd name="T59" fmla="*/ 7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9" h="105">
                  <a:moveTo>
                    <a:pt x="125" y="0"/>
                  </a:moveTo>
                  <a:cubicBezTo>
                    <a:pt x="4" y="0"/>
                    <a:pt x="4" y="0"/>
                    <a:pt x="4" y="0"/>
                  </a:cubicBezTo>
                  <a:cubicBezTo>
                    <a:pt x="2" y="0"/>
                    <a:pt x="0" y="2"/>
                    <a:pt x="0" y="4"/>
                  </a:cubicBezTo>
                  <a:cubicBezTo>
                    <a:pt x="0" y="82"/>
                    <a:pt x="0" y="82"/>
                    <a:pt x="0" y="82"/>
                  </a:cubicBezTo>
                  <a:cubicBezTo>
                    <a:pt x="0" y="84"/>
                    <a:pt x="2" y="86"/>
                    <a:pt x="4" y="86"/>
                  </a:cubicBezTo>
                  <a:cubicBezTo>
                    <a:pt x="52" y="86"/>
                    <a:pt x="52" y="86"/>
                    <a:pt x="52" y="86"/>
                  </a:cubicBezTo>
                  <a:cubicBezTo>
                    <a:pt x="52" y="102"/>
                    <a:pt x="52" y="102"/>
                    <a:pt x="52" y="102"/>
                  </a:cubicBezTo>
                  <a:cubicBezTo>
                    <a:pt x="28" y="102"/>
                    <a:pt x="28" y="102"/>
                    <a:pt x="28" y="102"/>
                  </a:cubicBezTo>
                  <a:cubicBezTo>
                    <a:pt x="27" y="102"/>
                    <a:pt x="26" y="102"/>
                    <a:pt x="26" y="102"/>
                  </a:cubicBezTo>
                  <a:cubicBezTo>
                    <a:pt x="26" y="105"/>
                    <a:pt x="26" y="105"/>
                    <a:pt x="26" y="105"/>
                  </a:cubicBezTo>
                  <a:cubicBezTo>
                    <a:pt x="26" y="105"/>
                    <a:pt x="27" y="105"/>
                    <a:pt x="28" y="105"/>
                  </a:cubicBezTo>
                  <a:cubicBezTo>
                    <a:pt x="100" y="105"/>
                    <a:pt x="100" y="105"/>
                    <a:pt x="100" y="105"/>
                  </a:cubicBezTo>
                  <a:cubicBezTo>
                    <a:pt x="102" y="105"/>
                    <a:pt x="103" y="105"/>
                    <a:pt x="103" y="105"/>
                  </a:cubicBezTo>
                  <a:cubicBezTo>
                    <a:pt x="103" y="102"/>
                    <a:pt x="103" y="102"/>
                    <a:pt x="103" y="102"/>
                  </a:cubicBezTo>
                  <a:cubicBezTo>
                    <a:pt x="103" y="102"/>
                    <a:pt x="102" y="102"/>
                    <a:pt x="100" y="102"/>
                  </a:cubicBezTo>
                  <a:cubicBezTo>
                    <a:pt x="76" y="102"/>
                    <a:pt x="76" y="102"/>
                    <a:pt x="76" y="102"/>
                  </a:cubicBezTo>
                  <a:cubicBezTo>
                    <a:pt x="76" y="86"/>
                    <a:pt x="76" y="86"/>
                    <a:pt x="76" y="86"/>
                  </a:cubicBezTo>
                  <a:cubicBezTo>
                    <a:pt x="125" y="86"/>
                    <a:pt x="125" y="86"/>
                    <a:pt x="125" y="86"/>
                  </a:cubicBezTo>
                  <a:cubicBezTo>
                    <a:pt x="127" y="86"/>
                    <a:pt x="129" y="84"/>
                    <a:pt x="129" y="82"/>
                  </a:cubicBezTo>
                  <a:cubicBezTo>
                    <a:pt x="129" y="4"/>
                    <a:pt x="129" y="4"/>
                    <a:pt x="129" y="4"/>
                  </a:cubicBezTo>
                  <a:cubicBezTo>
                    <a:pt x="129" y="2"/>
                    <a:pt x="127" y="0"/>
                    <a:pt x="125" y="0"/>
                  </a:cubicBezTo>
                  <a:close/>
                  <a:moveTo>
                    <a:pt x="122" y="74"/>
                  </a:moveTo>
                  <a:cubicBezTo>
                    <a:pt x="122" y="76"/>
                    <a:pt x="121" y="77"/>
                    <a:pt x="119" y="77"/>
                  </a:cubicBezTo>
                  <a:cubicBezTo>
                    <a:pt x="10" y="77"/>
                    <a:pt x="10" y="77"/>
                    <a:pt x="10" y="77"/>
                  </a:cubicBezTo>
                  <a:cubicBezTo>
                    <a:pt x="8" y="77"/>
                    <a:pt x="6" y="76"/>
                    <a:pt x="6" y="74"/>
                  </a:cubicBezTo>
                  <a:cubicBezTo>
                    <a:pt x="6" y="9"/>
                    <a:pt x="6" y="9"/>
                    <a:pt x="6" y="9"/>
                  </a:cubicBezTo>
                  <a:cubicBezTo>
                    <a:pt x="6" y="7"/>
                    <a:pt x="8" y="6"/>
                    <a:pt x="10" y="6"/>
                  </a:cubicBezTo>
                  <a:cubicBezTo>
                    <a:pt x="119" y="6"/>
                    <a:pt x="119" y="6"/>
                    <a:pt x="119" y="6"/>
                  </a:cubicBezTo>
                  <a:cubicBezTo>
                    <a:pt x="121" y="6"/>
                    <a:pt x="122" y="7"/>
                    <a:pt x="122" y="9"/>
                  </a:cubicBezTo>
                  <a:lnTo>
                    <a:pt x="122"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5" name="Freeform 157"/>
            <p:cNvSpPr>
              <a:spLocks/>
            </p:cNvSpPr>
            <p:nvPr/>
          </p:nvSpPr>
          <p:spPr bwMode="auto">
            <a:xfrm>
              <a:off x="2257769" y="2393895"/>
              <a:ext cx="267281" cy="80008"/>
            </a:xfrm>
            <a:custGeom>
              <a:avLst/>
              <a:gdLst>
                <a:gd name="T0" fmla="*/ 29 w 59"/>
                <a:gd name="T1" fmla="*/ 0 h 18"/>
                <a:gd name="T2" fmla="*/ 1 w 59"/>
                <a:gd name="T3" fmla="*/ 11 h 18"/>
                <a:gd name="T4" fmla="*/ 1 w 59"/>
                <a:gd name="T5" fmla="*/ 16 h 18"/>
                <a:gd name="T6" fmla="*/ 6 w 59"/>
                <a:gd name="T7" fmla="*/ 16 h 18"/>
                <a:gd name="T8" fmla="*/ 6 w 59"/>
                <a:gd name="T9" fmla="*/ 16 h 18"/>
                <a:gd name="T10" fmla="*/ 29 w 59"/>
                <a:gd name="T11" fmla="*/ 7 h 18"/>
                <a:gd name="T12" fmla="*/ 53 w 59"/>
                <a:gd name="T13" fmla="*/ 17 h 18"/>
                <a:gd name="T14" fmla="*/ 55 w 59"/>
                <a:gd name="T15" fmla="*/ 18 h 18"/>
                <a:gd name="T16" fmla="*/ 58 w 59"/>
                <a:gd name="T17" fmla="*/ 17 h 18"/>
                <a:gd name="T18" fmla="*/ 58 w 59"/>
                <a:gd name="T19" fmla="*/ 12 h 18"/>
                <a:gd name="T20" fmla="*/ 29 w 59"/>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8">
                  <a:moveTo>
                    <a:pt x="29" y="0"/>
                  </a:moveTo>
                  <a:cubicBezTo>
                    <a:pt x="19" y="0"/>
                    <a:pt x="9" y="3"/>
                    <a:pt x="1" y="11"/>
                  </a:cubicBezTo>
                  <a:cubicBezTo>
                    <a:pt x="0" y="12"/>
                    <a:pt x="0" y="14"/>
                    <a:pt x="1" y="16"/>
                  </a:cubicBezTo>
                  <a:cubicBezTo>
                    <a:pt x="2" y="17"/>
                    <a:pt x="5" y="17"/>
                    <a:pt x="6" y="16"/>
                  </a:cubicBezTo>
                  <a:cubicBezTo>
                    <a:pt x="6" y="16"/>
                    <a:pt x="6" y="16"/>
                    <a:pt x="6" y="16"/>
                  </a:cubicBezTo>
                  <a:cubicBezTo>
                    <a:pt x="12" y="10"/>
                    <a:pt x="20" y="7"/>
                    <a:pt x="29" y="7"/>
                  </a:cubicBezTo>
                  <a:cubicBezTo>
                    <a:pt x="37" y="7"/>
                    <a:pt x="46" y="10"/>
                    <a:pt x="53" y="17"/>
                  </a:cubicBezTo>
                  <a:cubicBezTo>
                    <a:pt x="53" y="18"/>
                    <a:pt x="54" y="18"/>
                    <a:pt x="55" y="18"/>
                  </a:cubicBezTo>
                  <a:cubicBezTo>
                    <a:pt x="56" y="18"/>
                    <a:pt x="57" y="18"/>
                    <a:pt x="58" y="17"/>
                  </a:cubicBezTo>
                  <a:cubicBezTo>
                    <a:pt x="59" y="16"/>
                    <a:pt x="59" y="14"/>
                    <a:pt x="58" y="12"/>
                  </a:cubicBezTo>
                  <a:cubicBezTo>
                    <a:pt x="50" y="4"/>
                    <a:pt x="39" y="0"/>
                    <a:pt x="2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6" name="Freeform 158"/>
            <p:cNvSpPr>
              <a:spLocks/>
            </p:cNvSpPr>
            <p:nvPr/>
          </p:nvSpPr>
          <p:spPr bwMode="auto">
            <a:xfrm>
              <a:off x="2298739" y="2452437"/>
              <a:ext cx="185340" cy="64397"/>
            </a:xfrm>
            <a:custGeom>
              <a:avLst/>
              <a:gdLst>
                <a:gd name="T0" fmla="*/ 20 w 41"/>
                <a:gd name="T1" fmla="*/ 0 h 14"/>
                <a:gd name="T2" fmla="*/ 1 w 41"/>
                <a:gd name="T3" fmla="*/ 7 h 14"/>
                <a:gd name="T4" fmla="*/ 1 w 41"/>
                <a:gd name="T5" fmla="*/ 12 h 14"/>
                <a:gd name="T6" fmla="*/ 6 w 41"/>
                <a:gd name="T7" fmla="*/ 12 h 14"/>
                <a:gd name="T8" fmla="*/ 6 w 41"/>
                <a:gd name="T9" fmla="*/ 12 h 14"/>
                <a:gd name="T10" fmla="*/ 20 w 41"/>
                <a:gd name="T11" fmla="*/ 7 h 14"/>
                <a:gd name="T12" fmla="*/ 34 w 41"/>
                <a:gd name="T13" fmla="*/ 13 h 14"/>
                <a:gd name="T14" fmla="*/ 37 w 41"/>
                <a:gd name="T15" fmla="*/ 14 h 14"/>
                <a:gd name="T16" fmla="*/ 39 w 41"/>
                <a:gd name="T17" fmla="*/ 13 h 14"/>
                <a:gd name="T18" fmla="*/ 39 w 41"/>
                <a:gd name="T19" fmla="*/ 8 h 14"/>
                <a:gd name="T20" fmla="*/ 20 w 41"/>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4">
                  <a:moveTo>
                    <a:pt x="20" y="0"/>
                  </a:moveTo>
                  <a:cubicBezTo>
                    <a:pt x="13" y="0"/>
                    <a:pt x="6" y="2"/>
                    <a:pt x="1" y="7"/>
                  </a:cubicBezTo>
                  <a:cubicBezTo>
                    <a:pt x="0" y="8"/>
                    <a:pt x="0" y="11"/>
                    <a:pt x="1" y="12"/>
                  </a:cubicBezTo>
                  <a:cubicBezTo>
                    <a:pt x="2" y="13"/>
                    <a:pt x="4" y="13"/>
                    <a:pt x="6" y="12"/>
                  </a:cubicBezTo>
                  <a:cubicBezTo>
                    <a:pt x="6" y="12"/>
                    <a:pt x="6" y="12"/>
                    <a:pt x="6" y="12"/>
                  </a:cubicBezTo>
                  <a:cubicBezTo>
                    <a:pt x="10" y="8"/>
                    <a:pt x="15" y="7"/>
                    <a:pt x="20" y="7"/>
                  </a:cubicBezTo>
                  <a:cubicBezTo>
                    <a:pt x="25" y="7"/>
                    <a:pt x="30" y="9"/>
                    <a:pt x="34" y="13"/>
                  </a:cubicBezTo>
                  <a:cubicBezTo>
                    <a:pt x="35" y="14"/>
                    <a:pt x="36" y="14"/>
                    <a:pt x="37" y="14"/>
                  </a:cubicBezTo>
                  <a:cubicBezTo>
                    <a:pt x="38" y="14"/>
                    <a:pt x="39" y="14"/>
                    <a:pt x="39" y="13"/>
                  </a:cubicBezTo>
                  <a:cubicBezTo>
                    <a:pt x="41" y="12"/>
                    <a:pt x="41" y="10"/>
                    <a:pt x="39" y="8"/>
                  </a:cubicBezTo>
                  <a:cubicBezTo>
                    <a:pt x="34" y="3"/>
                    <a:pt x="27" y="0"/>
                    <a:pt x="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7" name="Freeform 159"/>
            <p:cNvSpPr>
              <a:spLocks/>
            </p:cNvSpPr>
            <p:nvPr/>
          </p:nvSpPr>
          <p:spPr bwMode="auto">
            <a:xfrm>
              <a:off x="2349464" y="2510979"/>
              <a:ext cx="79988" cy="81959"/>
            </a:xfrm>
            <a:custGeom>
              <a:avLst/>
              <a:gdLst>
                <a:gd name="T0" fmla="*/ 3 w 18"/>
                <a:gd name="T1" fmla="*/ 3 h 18"/>
                <a:gd name="T2" fmla="*/ 3 w 18"/>
                <a:gd name="T3" fmla="*/ 14 h 18"/>
                <a:gd name="T4" fmla="*/ 14 w 18"/>
                <a:gd name="T5" fmla="*/ 15 h 18"/>
                <a:gd name="T6" fmla="*/ 15 w 18"/>
                <a:gd name="T7" fmla="*/ 3 h 18"/>
                <a:gd name="T8" fmla="*/ 3 w 18"/>
                <a:gd name="T9" fmla="*/ 3 h 18"/>
              </a:gdLst>
              <a:ahLst/>
              <a:cxnLst>
                <a:cxn ang="0">
                  <a:pos x="T0" y="T1"/>
                </a:cxn>
                <a:cxn ang="0">
                  <a:pos x="T2" y="T3"/>
                </a:cxn>
                <a:cxn ang="0">
                  <a:pos x="T4" y="T5"/>
                </a:cxn>
                <a:cxn ang="0">
                  <a:pos x="T6" y="T7"/>
                </a:cxn>
                <a:cxn ang="0">
                  <a:pos x="T8" y="T9"/>
                </a:cxn>
              </a:cxnLst>
              <a:rect l="0" t="0" r="r" b="b"/>
              <a:pathLst>
                <a:path w="18" h="18">
                  <a:moveTo>
                    <a:pt x="3" y="3"/>
                  </a:moveTo>
                  <a:cubicBezTo>
                    <a:pt x="0" y="6"/>
                    <a:pt x="0" y="11"/>
                    <a:pt x="3" y="14"/>
                  </a:cubicBezTo>
                  <a:cubicBezTo>
                    <a:pt x="6" y="17"/>
                    <a:pt x="11" y="18"/>
                    <a:pt x="14" y="15"/>
                  </a:cubicBezTo>
                  <a:cubicBezTo>
                    <a:pt x="18" y="11"/>
                    <a:pt x="18" y="6"/>
                    <a:pt x="15" y="3"/>
                  </a:cubicBezTo>
                  <a:cubicBezTo>
                    <a:pt x="12" y="0"/>
                    <a:pt x="6" y="0"/>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8" name="Freeform 160"/>
            <p:cNvSpPr>
              <a:spLocks noEditPoints="1"/>
            </p:cNvSpPr>
            <p:nvPr/>
          </p:nvSpPr>
          <p:spPr bwMode="auto">
            <a:xfrm>
              <a:off x="901858" y="1950927"/>
              <a:ext cx="321906" cy="337592"/>
            </a:xfrm>
            <a:custGeom>
              <a:avLst/>
              <a:gdLst>
                <a:gd name="T0" fmla="*/ 34 w 72"/>
                <a:gd name="T1" fmla="*/ 38 h 75"/>
                <a:gd name="T2" fmla="*/ 36 w 72"/>
                <a:gd name="T3" fmla="*/ 38 h 75"/>
                <a:gd name="T4" fmla="*/ 42 w 72"/>
                <a:gd name="T5" fmla="*/ 30 h 75"/>
                <a:gd name="T6" fmla="*/ 42 w 72"/>
                <a:gd name="T7" fmla="*/ 8 h 75"/>
                <a:gd name="T8" fmla="*/ 36 w 72"/>
                <a:gd name="T9" fmla="*/ 0 h 75"/>
                <a:gd name="T10" fmla="*/ 34 w 72"/>
                <a:gd name="T11" fmla="*/ 0 h 75"/>
                <a:gd name="T12" fmla="*/ 27 w 72"/>
                <a:gd name="T13" fmla="*/ 8 h 75"/>
                <a:gd name="T14" fmla="*/ 27 w 72"/>
                <a:gd name="T15" fmla="*/ 30 h 75"/>
                <a:gd name="T16" fmla="*/ 34 w 72"/>
                <a:gd name="T17" fmla="*/ 38 h 75"/>
                <a:gd name="T18" fmla="*/ 71 w 72"/>
                <a:gd name="T19" fmla="*/ 38 h 75"/>
                <a:gd name="T20" fmla="*/ 60 w 72"/>
                <a:gd name="T21" fmla="*/ 12 h 75"/>
                <a:gd name="T22" fmla="*/ 50 w 72"/>
                <a:gd name="T23" fmla="*/ 13 h 75"/>
                <a:gd name="T24" fmla="*/ 57 w 72"/>
                <a:gd name="T25" fmla="*/ 27 h 75"/>
                <a:gd name="T26" fmla="*/ 58 w 72"/>
                <a:gd name="T27" fmla="*/ 28 h 75"/>
                <a:gd name="T28" fmla="*/ 58 w 72"/>
                <a:gd name="T29" fmla="*/ 28 h 75"/>
                <a:gd name="T30" fmla="*/ 58 w 72"/>
                <a:gd name="T31" fmla="*/ 29 h 75"/>
                <a:gd name="T32" fmla="*/ 59 w 72"/>
                <a:gd name="T33" fmla="*/ 30 h 75"/>
                <a:gd name="T34" fmla="*/ 59 w 72"/>
                <a:gd name="T35" fmla="*/ 30 h 75"/>
                <a:gd name="T36" fmla="*/ 59 w 72"/>
                <a:gd name="T37" fmla="*/ 31 h 75"/>
                <a:gd name="T38" fmla="*/ 59 w 72"/>
                <a:gd name="T39" fmla="*/ 32 h 75"/>
                <a:gd name="T40" fmla="*/ 59 w 72"/>
                <a:gd name="T41" fmla="*/ 32 h 75"/>
                <a:gd name="T42" fmla="*/ 60 w 72"/>
                <a:gd name="T43" fmla="*/ 33 h 75"/>
                <a:gd name="T44" fmla="*/ 60 w 72"/>
                <a:gd name="T45" fmla="*/ 34 h 75"/>
                <a:gd name="T46" fmla="*/ 60 w 72"/>
                <a:gd name="T47" fmla="*/ 35 h 75"/>
                <a:gd name="T48" fmla="*/ 60 w 72"/>
                <a:gd name="T49" fmla="*/ 35 h 75"/>
                <a:gd name="T50" fmla="*/ 60 w 72"/>
                <a:gd name="T51" fmla="*/ 36 h 75"/>
                <a:gd name="T52" fmla="*/ 60 w 72"/>
                <a:gd name="T53" fmla="*/ 37 h 75"/>
                <a:gd name="T54" fmla="*/ 60 w 72"/>
                <a:gd name="T55" fmla="*/ 38 h 75"/>
                <a:gd name="T56" fmla="*/ 60 w 72"/>
                <a:gd name="T57" fmla="*/ 42 h 75"/>
                <a:gd name="T58" fmla="*/ 36 w 72"/>
                <a:gd name="T59" fmla="*/ 63 h 75"/>
                <a:gd name="T60" fmla="*/ 11 w 72"/>
                <a:gd name="T61" fmla="*/ 44 h 75"/>
                <a:gd name="T62" fmla="*/ 11 w 72"/>
                <a:gd name="T63" fmla="*/ 39 h 75"/>
                <a:gd name="T64" fmla="*/ 11 w 72"/>
                <a:gd name="T65" fmla="*/ 37 h 75"/>
                <a:gd name="T66" fmla="*/ 11 w 72"/>
                <a:gd name="T67" fmla="*/ 37 h 75"/>
                <a:gd name="T68" fmla="*/ 11 w 72"/>
                <a:gd name="T69" fmla="*/ 36 h 75"/>
                <a:gd name="T70" fmla="*/ 11 w 72"/>
                <a:gd name="T71" fmla="*/ 35 h 75"/>
                <a:gd name="T72" fmla="*/ 11 w 72"/>
                <a:gd name="T73" fmla="*/ 34 h 75"/>
                <a:gd name="T74" fmla="*/ 11 w 72"/>
                <a:gd name="T75" fmla="*/ 34 h 75"/>
                <a:gd name="T76" fmla="*/ 11 w 72"/>
                <a:gd name="T77" fmla="*/ 33 h 75"/>
                <a:gd name="T78" fmla="*/ 12 w 72"/>
                <a:gd name="T79" fmla="*/ 32 h 75"/>
                <a:gd name="T80" fmla="*/ 12 w 72"/>
                <a:gd name="T81" fmla="*/ 32 h 75"/>
                <a:gd name="T82" fmla="*/ 12 w 72"/>
                <a:gd name="T83" fmla="*/ 31 h 75"/>
                <a:gd name="T84" fmla="*/ 12 w 72"/>
                <a:gd name="T85" fmla="*/ 30 h 75"/>
                <a:gd name="T86" fmla="*/ 12 w 72"/>
                <a:gd name="T87" fmla="*/ 30 h 75"/>
                <a:gd name="T88" fmla="*/ 13 w 72"/>
                <a:gd name="T89" fmla="*/ 29 h 75"/>
                <a:gd name="T90" fmla="*/ 13 w 72"/>
                <a:gd name="T91" fmla="*/ 28 h 75"/>
                <a:gd name="T92" fmla="*/ 13 w 72"/>
                <a:gd name="T93" fmla="*/ 28 h 75"/>
                <a:gd name="T94" fmla="*/ 20 w 72"/>
                <a:gd name="T95" fmla="*/ 14 h 75"/>
                <a:gd name="T96" fmla="*/ 11 w 72"/>
                <a:gd name="T97" fmla="*/ 12 h 75"/>
                <a:gd name="T98" fmla="*/ 0 w 72"/>
                <a:gd name="T99" fmla="*/ 37 h 75"/>
                <a:gd name="T100" fmla="*/ 0 w 72"/>
                <a:gd name="T101" fmla="*/ 39 h 75"/>
                <a:gd name="T102" fmla="*/ 36 w 72"/>
                <a:gd name="T103" fmla="*/ 74 h 75"/>
                <a:gd name="T104" fmla="*/ 36 w 72"/>
                <a:gd name="T105" fmla="*/ 74 h 75"/>
                <a:gd name="T106" fmla="*/ 36 w 72"/>
                <a:gd name="T107" fmla="*/ 74 h 75"/>
                <a:gd name="T108" fmla="*/ 71 w 72"/>
                <a:gd name="T109" fmla="*/ 38 h 75"/>
                <a:gd name="T110" fmla="*/ 71 w 72"/>
                <a:gd name="T111" fmla="*/ 3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 h="75">
                  <a:moveTo>
                    <a:pt x="34" y="38"/>
                  </a:moveTo>
                  <a:cubicBezTo>
                    <a:pt x="36" y="38"/>
                    <a:pt x="36" y="38"/>
                    <a:pt x="36" y="38"/>
                  </a:cubicBezTo>
                  <a:cubicBezTo>
                    <a:pt x="40" y="38"/>
                    <a:pt x="42" y="35"/>
                    <a:pt x="42" y="30"/>
                  </a:cubicBezTo>
                  <a:cubicBezTo>
                    <a:pt x="42" y="8"/>
                    <a:pt x="42" y="8"/>
                    <a:pt x="42" y="8"/>
                  </a:cubicBezTo>
                  <a:cubicBezTo>
                    <a:pt x="42" y="3"/>
                    <a:pt x="40" y="0"/>
                    <a:pt x="36" y="0"/>
                  </a:cubicBezTo>
                  <a:cubicBezTo>
                    <a:pt x="34" y="0"/>
                    <a:pt x="34" y="0"/>
                    <a:pt x="34" y="0"/>
                  </a:cubicBezTo>
                  <a:cubicBezTo>
                    <a:pt x="30" y="0"/>
                    <a:pt x="27" y="3"/>
                    <a:pt x="27" y="8"/>
                  </a:cubicBezTo>
                  <a:cubicBezTo>
                    <a:pt x="27" y="30"/>
                    <a:pt x="27" y="30"/>
                    <a:pt x="27" y="30"/>
                  </a:cubicBezTo>
                  <a:cubicBezTo>
                    <a:pt x="27" y="35"/>
                    <a:pt x="30" y="38"/>
                    <a:pt x="34" y="38"/>
                  </a:cubicBezTo>
                  <a:close/>
                  <a:moveTo>
                    <a:pt x="71" y="38"/>
                  </a:moveTo>
                  <a:cubicBezTo>
                    <a:pt x="71" y="27"/>
                    <a:pt x="66" y="16"/>
                    <a:pt x="60" y="12"/>
                  </a:cubicBezTo>
                  <a:cubicBezTo>
                    <a:pt x="60" y="12"/>
                    <a:pt x="54" y="7"/>
                    <a:pt x="50" y="13"/>
                  </a:cubicBezTo>
                  <a:cubicBezTo>
                    <a:pt x="48" y="17"/>
                    <a:pt x="53" y="20"/>
                    <a:pt x="57" y="27"/>
                  </a:cubicBezTo>
                  <a:cubicBezTo>
                    <a:pt x="58" y="28"/>
                    <a:pt x="58" y="28"/>
                    <a:pt x="58" y="28"/>
                  </a:cubicBezTo>
                  <a:cubicBezTo>
                    <a:pt x="58" y="28"/>
                    <a:pt x="58" y="28"/>
                    <a:pt x="58" y="28"/>
                  </a:cubicBezTo>
                  <a:cubicBezTo>
                    <a:pt x="58" y="29"/>
                    <a:pt x="58" y="29"/>
                    <a:pt x="58" y="29"/>
                  </a:cubicBezTo>
                  <a:cubicBezTo>
                    <a:pt x="58" y="29"/>
                    <a:pt x="58" y="29"/>
                    <a:pt x="59" y="30"/>
                  </a:cubicBezTo>
                  <a:cubicBezTo>
                    <a:pt x="59" y="30"/>
                    <a:pt x="59" y="30"/>
                    <a:pt x="59" y="30"/>
                  </a:cubicBezTo>
                  <a:cubicBezTo>
                    <a:pt x="59" y="31"/>
                    <a:pt x="59" y="31"/>
                    <a:pt x="59" y="31"/>
                  </a:cubicBezTo>
                  <a:cubicBezTo>
                    <a:pt x="59" y="31"/>
                    <a:pt x="59" y="32"/>
                    <a:pt x="59" y="32"/>
                  </a:cubicBezTo>
                  <a:cubicBezTo>
                    <a:pt x="59" y="32"/>
                    <a:pt x="59" y="32"/>
                    <a:pt x="59" y="32"/>
                  </a:cubicBezTo>
                  <a:cubicBezTo>
                    <a:pt x="59" y="33"/>
                    <a:pt x="59" y="33"/>
                    <a:pt x="60" y="33"/>
                  </a:cubicBezTo>
                  <a:cubicBezTo>
                    <a:pt x="60" y="33"/>
                    <a:pt x="60" y="34"/>
                    <a:pt x="60" y="34"/>
                  </a:cubicBezTo>
                  <a:cubicBezTo>
                    <a:pt x="60" y="34"/>
                    <a:pt x="60" y="34"/>
                    <a:pt x="60" y="35"/>
                  </a:cubicBezTo>
                  <a:cubicBezTo>
                    <a:pt x="60" y="35"/>
                    <a:pt x="60" y="35"/>
                    <a:pt x="60" y="35"/>
                  </a:cubicBezTo>
                  <a:cubicBezTo>
                    <a:pt x="60" y="36"/>
                    <a:pt x="60" y="36"/>
                    <a:pt x="60" y="36"/>
                  </a:cubicBezTo>
                  <a:cubicBezTo>
                    <a:pt x="60" y="36"/>
                    <a:pt x="60" y="36"/>
                    <a:pt x="60" y="37"/>
                  </a:cubicBezTo>
                  <a:cubicBezTo>
                    <a:pt x="60" y="37"/>
                    <a:pt x="60" y="38"/>
                    <a:pt x="60" y="38"/>
                  </a:cubicBezTo>
                  <a:cubicBezTo>
                    <a:pt x="60" y="39"/>
                    <a:pt x="60" y="41"/>
                    <a:pt x="60" y="42"/>
                  </a:cubicBezTo>
                  <a:cubicBezTo>
                    <a:pt x="58" y="54"/>
                    <a:pt x="48" y="63"/>
                    <a:pt x="36" y="63"/>
                  </a:cubicBezTo>
                  <a:cubicBezTo>
                    <a:pt x="24" y="63"/>
                    <a:pt x="14" y="55"/>
                    <a:pt x="11" y="44"/>
                  </a:cubicBezTo>
                  <a:cubicBezTo>
                    <a:pt x="11" y="42"/>
                    <a:pt x="11" y="40"/>
                    <a:pt x="11" y="39"/>
                  </a:cubicBezTo>
                  <a:cubicBezTo>
                    <a:pt x="11" y="38"/>
                    <a:pt x="11" y="38"/>
                    <a:pt x="11" y="37"/>
                  </a:cubicBezTo>
                  <a:cubicBezTo>
                    <a:pt x="11" y="37"/>
                    <a:pt x="11" y="37"/>
                    <a:pt x="11" y="37"/>
                  </a:cubicBezTo>
                  <a:cubicBezTo>
                    <a:pt x="11" y="36"/>
                    <a:pt x="11" y="36"/>
                    <a:pt x="11" y="36"/>
                  </a:cubicBezTo>
                  <a:cubicBezTo>
                    <a:pt x="11" y="36"/>
                    <a:pt x="11" y="35"/>
                    <a:pt x="11" y="35"/>
                  </a:cubicBezTo>
                  <a:cubicBezTo>
                    <a:pt x="11" y="35"/>
                    <a:pt x="11" y="35"/>
                    <a:pt x="11" y="34"/>
                  </a:cubicBezTo>
                  <a:cubicBezTo>
                    <a:pt x="11" y="34"/>
                    <a:pt x="11" y="34"/>
                    <a:pt x="11" y="34"/>
                  </a:cubicBezTo>
                  <a:cubicBezTo>
                    <a:pt x="11" y="33"/>
                    <a:pt x="11" y="33"/>
                    <a:pt x="11" y="33"/>
                  </a:cubicBezTo>
                  <a:cubicBezTo>
                    <a:pt x="11" y="33"/>
                    <a:pt x="11" y="33"/>
                    <a:pt x="12" y="32"/>
                  </a:cubicBezTo>
                  <a:cubicBezTo>
                    <a:pt x="12" y="32"/>
                    <a:pt x="12" y="32"/>
                    <a:pt x="12" y="32"/>
                  </a:cubicBezTo>
                  <a:cubicBezTo>
                    <a:pt x="12" y="31"/>
                    <a:pt x="12" y="31"/>
                    <a:pt x="12" y="31"/>
                  </a:cubicBezTo>
                  <a:cubicBezTo>
                    <a:pt x="12" y="31"/>
                    <a:pt x="12" y="30"/>
                    <a:pt x="12" y="30"/>
                  </a:cubicBezTo>
                  <a:cubicBezTo>
                    <a:pt x="12" y="30"/>
                    <a:pt x="12" y="30"/>
                    <a:pt x="12" y="30"/>
                  </a:cubicBezTo>
                  <a:cubicBezTo>
                    <a:pt x="13" y="29"/>
                    <a:pt x="13" y="29"/>
                    <a:pt x="13" y="29"/>
                  </a:cubicBezTo>
                  <a:cubicBezTo>
                    <a:pt x="13" y="29"/>
                    <a:pt x="13" y="29"/>
                    <a:pt x="13" y="28"/>
                  </a:cubicBezTo>
                  <a:cubicBezTo>
                    <a:pt x="13" y="28"/>
                    <a:pt x="13" y="28"/>
                    <a:pt x="13" y="28"/>
                  </a:cubicBezTo>
                  <a:cubicBezTo>
                    <a:pt x="17" y="21"/>
                    <a:pt x="22" y="17"/>
                    <a:pt x="20" y="14"/>
                  </a:cubicBezTo>
                  <a:cubicBezTo>
                    <a:pt x="16" y="7"/>
                    <a:pt x="11" y="12"/>
                    <a:pt x="11" y="12"/>
                  </a:cubicBezTo>
                  <a:cubicBezTo>
                    <a:pt x="5" y="17"/>
                    <a:pt x="0" y="27"/>
                    <a:pt x="0" y="37"/>
                  </a:cubicBezTo>
                  <a:cubicBezTo>
                    <a:pt x="0" y="38"/>
                    <a:pt x="0" y="38"/>
                    <a:pt x="0" y="39"/>
                  </a:cubicBezTo>
                  <a:cubicBezTo>
                    <a:pt x="0" y="59"/>
                    <a:pt x="16" y="75"/>
                    <a:pt x="36" y="74"/>
                  </a:cubicBezTo>
                  <a:cubicBezTo>
                    <a:pt x="36" y="74"/>
                    <a:pt x="36" y="74"/>
                    <a:pt x="36" y="74"/>
                  </a:cubicBezTo>
                  <a:cubicBezTo>
                    <a:pt x="36" y="74"/>
                    <a:pt x="36" y="74"/>
                    <a:pt x="36" y="74"/>
                  </a:cubicBezTo>
                  <a:cubicBezTo>
                    <a:pt x="56" y="74"/>
                    <a:pt x="72" y="58"/>
                    <a:pt x="71" y="38"/>
                  </a:cubicBezTo>
                  <a:cubicBezTo>
                    <a:pt x="71" y="38"/>
                    <a:pt x="71" y="38"/>
                    <a:pt x="71"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9" name="Freeform 161"/>
            <p:cNvSpPr>
              <a:spLocks/>
            </p:cNvSpPr>
            <p:nvPr/>
          </p:nvSpPr>
          <p:spPr bwMode="auto">
            <a:xfrm>
              <a:off x="2913288" y="2362672"/>
              <a:ext cx="138518" cy="72203"/>
            </a:xfrm>
            <a:custGeom>
              <a:avLst/>
              <a:gdLst>
                <a:gd name="T0" fmla="*/ 3 w 31"/>
                <a:gd name="T1" fmla="*/ 2 h 16"/>
                <a:gd name="T2" fmla="*/ 2 w 31"/>
                <a:gd name="T3" fmla="*/ 2 h 16"/>
                <a:gd name="T4" fmla="*/ 0 w 31"/>
                <a:gd name="T5" fmla="*/ 5 h 16"/>
                <a:gd name="T6" fmla="*/ 0 w 31"/>
                <a:gd name="T7" fmla="*/ 11 h 16"/>
                <a:gd name="T8" fmla="*/ 2 w 31"/>
                <a:gd name="T9" fmla="*/ 14 h 16"/>
                <a:gd name="T10" fmla="*/ 3 w 31"/>
                <a:gd name="T11" fmla="*/ 14 h 16"/>
                <a:gd name="T12" fmla="*/ 6 w 31"/>
                <a:gd name="T13" fmla="*/ 16 h 16"/>
                <a:gd name="T14" fmla="*/ 28 w 31"/>
                <a:gd name="T15" fmla="*/ 16 h 16"/>
                <a:gd name="T16" fmla="*/ 31 w 31"/>
                <a:gd name="T17" fmla="*/ 12 h 16"/>
                <a:gd name="T18" fmla="*/ 31 w 31"/>
                <a:gd name="T19" fmla="*/ 4 h 16"/>
                <a:gd name="T20" fmla="*/ 28 w 31"/>
                <a:gd name="T21" fmla="*/ 0 h 16"/>
                <a:gd name="T22" fmla="*/ 6 w 31"/>
                <a:gd name="T23" fmla="*/ 0 h 16"/>
                <a:gd name="T24" fmla="*/ 3 w 31"/>
                <a:gd name="T25"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6">
                  <a:moveTo>
                    <a:pt x="3" y="2"/>
                  </a:moveTo>
                  <a:cubicBezTo>
                    <a:pt x="2" y="2"/>
                    <a:pt x="2" y="2"/>
                    <a:pt x="2" y="2"/>
                  </a:cubicBezTo>
                  <a:cubicBezTo>
                    <a:pt x="1" y="2"/>
                    <a:pt x="0" y="3"/>
                    <a:pt x="0" y="5"/>
                  </a:cubicBezTo>
                  <a:cubicBezTo>
                    <a:pt x="0" y="11"/>
                    <a:pt x="0" y="11"/>
                    <a:pt x="0" y="11"/>
                  </a:cubicBezTo>
                  <a:cubicBezTo>
                    <a:pt x="0" y="13"/>
                    <a:pt x="1" y="14"/>
                    <a:pt x="2" y="14"/>
                  </a:cubicBezTo>
                  <a:cubicBezTo>
                    <a:pt x="3" y="14"/>
                    <a:pt x="3" y="14"/>
                    <a:pt x="3" y="14"/>
                  </a:cubicBezTo>
                  <a:cubicBezTo>
                    <a:pt x="4" y="15"/>
                    <a:pt x="5" y="16"/>
                    <a:pt x="6" y="16"/>
                  </a:cubicBezTo>
                  <a:cubicBezTo>
                    <a:pt x="28" y="16"/>
                    <a:pt x="28" y="16"/>
                    <a:pt x="28" y="16"/>
                  </a:cubicBezTo>
                  <a:cubicBezTo>
                    <a:pt x="30" y="16"/>
                    <a:pt x="31" y="14"/>
                    <a:pt x="31" y="12"/>
                  </a:cubicBezTo>
                  <a:cubicBezTo>
                    <a:pt x="31" y="4"/>
                    <a:pt x="31" y="4"/>
                    <a:pt x="31" y="4"/>
                  </a:cubicBezTo>
                  <a:cubicBezTo>
                    <a:pt x="31" y="2"/>
                    <a:pt x="30" y="0"/>
                    <a:pt x="28" y="0"/>
                  </a:cubicBezTo>
                  <a:cubicBezTo>
                    <a:pt x="6" y="0"/>
                    <a:pt x="6" y="0"/>
                    <a:pt x="6" y="0"/>
                  </a:cubicBezTo>
                  <a:cubicBezTo>
                    <a:pt x="5" y="0"/>
                    <a:pt x="4"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0" name="Freeform 162"/>
            <p:cNvSpPr>
              <a:spLocks/>
            </p:cNvSpPr>
            <p:nvPr/>
          </p:nvSpPr>
          <p:spPr bwMode="auto">
            <a:xfrm>
              <a:off x="2105595" y="1180122"/>
              <a:ext cx="66332" cy="144404"/>
            </a:xfrm>
            <a:custGeom>
              <a:avLst/>
              <a:gdLst>
                <a:gd name="T0" fmla="*/ 2 w 15"/>
                <a:gd name="T1" fmla="*/ 28 h 32"/>
                <a:gd name="T2" fmla="*/ 2 w 15"/>
                <a:gd name="T3" fmla="*/ 29 h 32"/>
                <a:gd name="T4" fmla="*/ 4 w 15"/>
                <a:gd name="T5" fmla="*/ 32 h 32"/>
                <a:gd name="T6" fmla="*/ 11 w 15"/>
                <a:gd name="T7" fmla="*/ 32 h 32"/>
                <a:gd name="T8" fmla="*/ 13 w 15"/>
                <a:gd name="T9" fmla="*/ 29 h 32"/>
                <a:gd name="T10" fmla="*/ 13 w 15"/>
                <a:gd name="T11" fmla="*/ 28 h 32"/>
                <a:gd name="T12" fmla="*/ 15 w 15"/>
                <a:gd name="T13" fmla="*/ 25 h 32"/>
                <a:gd name="T14" fmla="*/ 15 w 15"/>
                <a:gd name="T15" fmla="*/ 3 h 32"/>
                <a:gd name="T16" fmla="*/ 12 w 15"/>
                <a:gd name="T17" fmla="*/ 0 h 32"/>
                <a:gd name="T18" fmla="*/ 3 w 15"/>
                <a:gd name="T19" fmla="*/ 0 h 32"/>
                <a:gd name="T20" fmla="*/ 0 w 15"/>
                <a:gd name="T21" fmla="*/ 3 h 32"/>
                <a:gd name="T22" fmla="*/ 0 w 15"/>
                <a:gd name="T23" fmla="*/ 25 h 32"/>
                <a:gd name="T24" fmla="*/ 2 w 15"/>
                <a:gd name="T25"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2">
                  <a:moveTo>
                    <a:pt x="2" y="28"/>
                  </a:moveTo>
                  <a:cubicBezTo>
                    <a:pt x="2" y="29"/>
                    <a:pt x="2" y="29"/>
                    <a:pt x="2" y="29"/>
                  </a:cubicBezTo>
                  <a:cubicBezTo>
                    <a:pt x="2" y="31"/>
                    <a:pt x="3" y="32"/>
                    <a:pt x="4" y="32"/>
                  </a:cubicBezTo>
                  <a:cubicBezTo>
                    <a:pt x="11" y="32"/>
                    <a:pt x="11" y="32"/>
                    <a:pt x="11" y="32"/>
                  </a:cubicBezTo>
                  <a:cubicBezTo>
                    <a:pt x="12" y="32"/>
                    <a:pt x="13" y="31"/>
                    <a:pt x="13" y="29"/>
                  </a:cubicBezTo>
                  <a:cubicBezTo>
                    <a:pt x="13" y="28"/>
                    <a:pt x="13" y="28"/>
                    <a:pt x="13" y="28"/>
                  </a:cubicBezTo>
                  <a:cubicBezTo>
                    <a:pt x="14" y="27"/>
                    <a:pt x="15" y="26"/>
                    <a:pt x="15" y="25"/>
                  </a:cubicBezTo>
                  <a:cubicBezTo>
                    <a:pt x="15" y="3"/>
                    <a:pt x="15" y="3"/>
                    <a:pt x="15" y="3"/>
                  </a:cubicBezTo>
                  <a:cubicBezTo>
                    <a:pt x="15" y="1"/>
                    <a:pt x="13" y="0"/>
                    <a:pt x="12" y="0"/>
                  </a:cubicBezTo>
                  <a:cubicBezTo>
                    <a:pt x="3" y="0"/>
                    <a:pt x="3" y="0"/>
                    <a:pt x="3" y="0"/>
                  </a:cubicBezTo>
                  <a:cubicBezTo>
                    <a:pt x="1" y="0"/>
                    <a:pt x="0" y="1"/>
                    <a:pt x="0" y="3"/>
                  </a:cubicBezTo>
                  <a:cubicBezTo>
                    <a:pt x="0" y="25"/>
                    <a:pt x="0" y="25"/>
                    <a:pt x="0" y="25"/>
                  </a:cubicBezTo>
                  <a:cubicBezTo>
                    <a:pt x="0" y="26"/>
                    <a:pt x="1" y="27"/>
                    <a:pt x="2"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1" name="Freeform 163"/>
            <p:cNvSpPr>
              <a:spLocks/>
            </p:cNvSpPr>
            <p:nvPr/>
          </p:nvSpPr>
          <p:spPr bwMode="auto">
            <a:xfrm>
              <a:off x="2127056" y="1265984"/>
              <a:ext cx="844761" cy="1145474"/>
            </a:xfrm>
            <a:custGeom>
              <a:avLst/>
              <a:gdLst>
                <a:gd name="T0" fmla="*/ 158 w 187"/>
                <a:gd name="T1" fmla="*/ 254 h 254"/>
                <a:gd name="T2" fmla="*/ 140 w 187"/>
                <a:gd name="T3" fmla="*/ 243 h 254"/>
                <a:gd name="T4" fmla="*/ 137 w 187"/>
                <a:gd name="T5" fmla="*/ 233 h 254"/>
                <a:gd name="T6" fmla="*/ 137 w 187"/>
                <a:gd name="T7" fmla="*/ 196 h 254"/>
                <a:gd name="T8" fmla="*/ 132 w 187"/>
                <a:gd name="T9" fmla="*/ 186 h 254"/>
                <a:gd name="T10" fmla="*/ 124 w 187"/>
                <a:gd name="T11" fmla="*/ 184 h 254"/>
                <a:gd name="T12" fmla="*/ 122 w 187"/>
                <a:gd name="T13" fmla="*/ 184 h 254"/>
                <a:gd name="T14" fmla="*/ 122 w 187"/>
                <a:gd name="T15" fmla="*/ 184 h 254"/>
                <a:gd name="T16" fmla="*/ 121 w 187"/>
                <a:gd name="T17" fmla="*/ 184 h 254"/>
                <a:gd name="T18" fmla="*/ 95 w 187"/>
                <a:gd name="T19" fmla="*/ 184 h 254"/>
                <a:gd name="T20" fmla="*/ 77 w 187"/>
                <a:gd name="T21" fmla="*/ 175 h 254"/>
                <a:gd name="T22" fmla="*/ 73 w 187"/>
                <a:gd name="T23" fmla="*/ 166 h 254"/>
                <a:gd name="T24" fmla="*/ 73 w 187"/>
                <a:gd name="T25" fmla="*/ 166 h 254"/>
                <a:gd name="T26" fmla="*/ 73 w 187"/>
                <a:gd name="T27" fmla="*/ 146 h 254"/>
                <a:gd name="T28" fmla="*/ 67 w 187"/>
                <a:gd name="T29" fmla="*/ 136 h 254"/>
                <a:gd name="T30" fmla="*/ 59 w 187"/>
                <a:gd name="T31" fmla="*/ 134 h 254"/>
                <a:gd name="T32" fmla="*/ 58 w 187"/>
                <a:gd name="T33" fmla="*/ 134 h 254"/>
                <a:gd name="T34" fmla="*/ 58 w 187"/>
                <a:gd name="T35" fmla="*/ 134 h 254"/>
                <a:gd name="T36" fmla="*/ 20 w 187"/>
                <a:gd name="T37" fmla="*/ 134 h 254"/>
                <a:gd name="T38" fmla="*/ 2 w 187"/>
                <a:gd name="T39" fmla="*/ 125 h 254"/>
                <a:gd name="T40" fmla="*/ 0 w 187"/>
                <a:gd name="T41" fmla="*/ 116 h 254"/>
                <a:gd name="T42" fmla="*/ 0 w 187"/>
                <a:gd name="T43" fmla="*/ 0 h 254"/>
                <a:gd name="T44" fmla="*/ 5 w 187"/>
                <a:gd name="T45" fmla="*/ 0 h 254"/>
                <a:gd name="T46" fmla="*/ 5 w 187"/>
                <a:gd name="T47" fmla="*/ 117 h 254"/>
                <a:gd name="T48" fmla="*/ 6 w 187"/>
                <a:gd name="T49" fmla="*/ 118 h 254"/>
                <a:gd name="T50" fmla="*/ 7 w 187"/>
                <a:gd name="T51" fmla="*/ 122 h 254"/>
                <a:gd name="T52" fmla="*/ 20 w 187"/>
                <a:gd name="T53" fmla="*/ 128 h 254"/>
                <a:gd name="T54" fmla="*/ 58 w 187"/>
                <a:gd name="T55" fmla="*/ 128 h 254"/>
                <a:gd name="T56" fmla="*/ 59 w 187"/>
                <a:gd name="T57" fmla="*/ 128 h 254"/>
                <a:gd name="T58" fmla="*/ 70 w 187"/>
                <a:gd name="T59" fmla="*/ 131 h 254"/>
                <a:gd name="T60" fmla="*/ 79 w 187"/>
                <a:gd name="T61" fmla="*/ 146 h 254"/>
                <a:gd name="T62" fmla="*/ 79 w 187"/>
                <a:gd name="T63" fmla="*/ 166 h 254"/>
                <a:gd name="T64" fmla="*/ 79 w 187"/>
                <a:gd name="T65" fmla="*/ 166 h 254"/>
                <a:gd name="T66" fmla="*/ 79 w 187"/>
                <a:gd name="T67" fmla="*/ 168 h 254"/>
                <a:gd name="T68" fmla="*/ 81 w 187"/>
                <a:gd name="T69" fmla="*/ 172 h 254"/>
                <a:gd name="T70" fmla="*/ 95 w 187"/>
                <a:gd name="T71" fmla="*/ 178 h 254"/>
                <a:gd name="T72" fmla="*/ 121 w 187"/>
                <a:gd name="T73" fmla="*/ 178 h 254"/>
                <a:gd name="T74" fmla="*/ 124 w 187"/>
                <a:gd name="T75" fmla="*/ 178 h 254"/>
                <a:gd name="T76" fmla="*/ 135 w 187"/>
                <a:gd name="T77" fmla="*/ 181 h 254"/>
                <a:gd name="T78" fmla="*/ 143 w 187"/>
                <a:gd name="T79" fmla="*/ 196 h 254"/>
                <a:gd name="T80" fmla="*/ 143 w 187"/>
                <a:gd name="T81" fmla="*/ 233 h 254"/>
                <a:gd name="T82" fmla="*/ 143 w 187"/>
                <a:gd name="T83" fmla="*/ 233 h 254"/>
                <a:gd name="T84" fmla="*/ 143 w 187"/>
                <a:gd name="T85" fmla="*/ 235 h 254"/>
                <a:gd name="T86" fmla="*/ 145 w 187"/>
                <a:gd name="T87" fmla="*/ 241 h 254"/>
                <a:gd name="T88" fmla="*/ 158 w 187"/>
                <a:gd name="T89" fmla="*/ 248 h 254"/>
                <a:gd name="T90" fmla="*/ 187 w 187"/>
                <a:gd name="T91" fmla="*/ 248 h 254"/>
                <a:gd name="T92" fmla="*/ 187 w 187"/>
                <a:gd name="T93"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7" h="254">
                  <a:moveTo>
                    <a:pt x="187" y="254"/>
                  </a:moveTo>
                  <a:cubicBezTo>
                    <a:pt x="187" y="254"/>
                    <a:pt x="175" y="254"/>
                    <a:pt x="158" y="254"/>
                  </a:cubicBezTo>
                  <a:cubicBezTo>
                    <a:pt x="158" y="254"/>
                    <a:pt x="158" y="254"/>
                    <a:pt x="158" y="254"/>
                  </a:cubicBezTo>
                  <a:cubicBezTo>
                    <a:pt x="148" y="254"/>
                    <a:pt x="142" y="248"/>
                    <a:pt x="140" y="243"/>
                  </a:cubicBezTo>
                  <a:cubicBezTo>
                    <a:pt x="140" y="243"/>
                    <a:pt x="140" y="243"/>
                    <a:pt x="140" y="243"/>
                  </a:cubicBezTo>
                  <a:cubicBezTo>
                    <a:pt x="137" y="238"/>
                    <a:pt x="137" y="233"/>
                    <a:pt x="137" y="233"/>
                  </a:cubicBezTo>
                  <a:cubicBezTo>
                    <a:pt x="137" y="233"/>
                    <a:pt x="137" y="233"/>
                    <a:pt x="137" y="233"/>
                  </a:cubicBezTo>
                  <a:cubicBezTo>
                    <a:pt x="137" y="233"/>
                    <a:pt x="137" y="214"/>
                    <a:pt x="137" y="196"/>
                  </a:cubicBezTo>
                  <a:cubicBezTo>
                    <a:pt x="137" y="196"/>
                    <a:pt x="137" y="196"/>
                    <a:pt x="137" y="196"/>
                  </a:cubicBezTo>
                  <a:cubicBezTo>
                    <a:pt x="137" y="190"/>
                    <a:pt x="135" y="187"/>
                    <a:pt x="132" y="186"/>
                  </a:cubicBezTo>
                  <a:cubicBezTo>
                    <a:pt x="132" y="186"/>
                    <a:pt x="132" y="186"/>
                    <a:pt x="132" y="186"/>
                  </a:cubicBezTo>
                  <a:cubicBezTo>
                    <a:pt x="130" y="184"/>
                    <a:pt x="127" y="184"/>
                    <a:pt x="124" y="184"/>
                  </a:cubicBezTo>
                  <a:cubicBezTo>
                    <a:pt x="124" y="184"/>
                    <a:pt x="124" y="184"/>
                    <a:pt x="124" y="184"/>
                  </a:cubicBezTo>
                  <a:cubicBezTo>
                    <a:pt x="123" y="184"/>
                    <a:pt x="123" y="184"/>
                    <a:pt x="122" y="184"/>
                  </a:cubicBezTo>
                  <a:cubicBezTo>
                    <a:pt x="122" y="184"/>
                    <a:pt x="122" y="184"/>
                    <a:pt x="122" y="184"/>
                  </a:cubicBezTo>
                  <a:cubicBezTo>
                    <a:pt x="122" y="184"/>
                    <a:pt x="122" y="184"/>
                    <a:pt x="122" y="184"/>
                  </a:cubicBezTo>
                  <a:cubicBezTo>
                    <a:pt x="122" y="184"/>
                    <a:pt x="122" y="184"/>
                    <a:pt x="122" y="184"/>
                  </a:cubicBezTo>
                  <a:cubicBezTo>
                    <a:pt x="121" y="184"/>
                    <a:pt x="121" y="184"/>
                    <a:pt x="121" y="184"/>
                  </a:cubicBezTo>
                  <a:cubicBezTo>
                    <a:pt x="121" y="184"/>
                    <a:pt x="121" y="184"/>
                    <a:pt x="121" y="184"/>
                  </a:cubicBezTo>
                  <a:cubicBezTo>
                    <a:pt x="121" y="184"/>
                    <a:pt x="113" y="184"/>
                    <a:pt x="95" y="184"/>
                  </a:cubicBezTo>
                  <a:cubicBezTo>
                    <a:pt x="95" y="184"/>
                    <a:pt x="95" y="184"/>
                    <a:pt x="95" y="184"/>
                  </a:cubicBezTo>
                  <a:cubicBezTo>
                    <a:pt x="85" y="184"/>
                    <a:pt x="79" y="180"/>
                    <a:pt x="77" y="175"/>
                  </a:cubicBezTo>
                  <a:cubicBezTo>
                    <a:pt x="77" y="175"/>
                    <a:pt x="77" y="175"/>
                    <a:pt x="77" y="175"/>
                  </a:cubicBezTo>
                  <a:cubicBezTo>
                    <a:pt x="74" y="171"/>
                    <a:pt x="73" y="167"/>
                    <a:pt x="73" y="166"/>
                  </a:cubicBezTo>
                  <a:cubicBezTo>
                    <a:pt x="73" y="166"/>
                    <a:pt x="73" y="166"/>
                    <a:pt x="73" y="166"/>
                  </a:cubicBezTo>
                  <a:cubicBezTo>
                    <a:pt x="73" y="166"/>
                    <a:pt x="73" y="166"/>
                    <a:pt x="73" y="166"/>
                  </a:cubicBezTo>
                  <a:cubicBezTo>
                    <a:pt x="73" y="166"/>
                    <a:pt x="73" y="166"/>
                    <a:pt x="73" y="166"/>
                  </a:cubicBezTo>
                  <a:cubicBezTo>
                    <a:pt x="73" y="166"/>
                    <a:pt x="73" y="163"/>
                    <a:pt x="73" y="146"/>
                  </a:cubicBezTo>
                  <a:cubicBezTo>
                    <a:pt x="73" y="146"/>
                    <a:pt x="73" y="146"/>
                    <a:pt x="73" y="146"/>
                  </a:cubicBezTo>
                  <a:cubicBezTo>
                    <a:pt x="73" y="140"/>
                    <a:pt x="71" y="137"/>
                    <a:pt x="67" y="136"/>
                  </a:cubicBezTo>
                  <a:cubicBezTo>
                    <a:pt x="67" y="136"/>
                    <a:pt x="67" y="136"/>
                    <a:pt x="67" y="136"/>
                  </a:cubicBezTo>
                  <a:cubicBezTo>
                    <a:pt x="64" y="134"/>
                    <a:pt x="60" y="134"/>
                    <a:pt x="59" y="134"/>
                  </a:cubicBezTo>
                  <a:cubicBezTo>
                    <a:pt x="59" y="134"/>
                    <a:pt x="59" y="134"/>
                    <a:pt x="59" y="134"/>
                  </a:cubicBezTo>
                  <a:cubicBezTo>
                    <a:pt x="59" y="134"/>
                    <a:pt x="58" y="134"/>
                    <a:pt x="58" y="134"/>
                  </a:cubicBezTo>
                  <a:cubicBezTo>
                    <a:pt x="58" y="134"/>
                    <a:pt x="58" y="134"/>
                    <a:pt x="58" y="134"/>
                  </a:cubicBezTo>
                  <a:cubicBezTo>
                    <a:pt x="58" y="134"/>
                    <a:pt x="58" y="134"/>
                    <a:pt x="58" y="134"/>
                  </a:cubicBezTo>
                  <a:cubicBezTo>
                    <a:pt x="58" y="134"/>
                    <a:pt x="58" y="134"/>
                    <a:pt x="58" y="134"/>
                  </a:cubicBezTo>
                  <a:cubicBezTo>
                    <a:pt x="58" y="134"/>
                    <a:pt x="37" y="134"/>
                    <a:pt x="20" y="134"/>
                  </a:cubicBezTo>
                  <a:cubicBezTo>
                    <a:pt x="20" y="134"/>
                    <a:pt x="20" y="134"/>
                    <a:pt x="20" y="134"/>
                  </a:cubicBezTo>
                  <a:cubicBezTo>
                    <a:pt x="10" y="134"/>
                    <a:pt x="5" y="129"/>
                    <a:pt x="2" y="125"/>
                  </a:cubicBezTo>
                  <a:cubicBezTo>
                    <a:pt x="2" y="125"/>
                    <a:pt x="2" y="125"/>
                    <a:pt x="2" y="125"/>
                  </a:cubicBezTo>
                  <a:cubicBezTo>
                    <a:pt x="0" y="121"/>
                    <a:pt x="0" y="116"/>
                    <a:pt x="0" y="116"/>
                  </a:cubicBezTo>
                  <a:cubicBezTo>
                    <a:pt x="0" y="116"/>
                    <a:pt x="0" y="116"/>
                    <a:pt x="0" y="116"/>
                  </a:cubicBezTo>
                  <a:cubicBezTo>
                    <a:pt x="0" y="0"/>
                    <a:pt x="0" y="0"/>
                    <a:pt x="0" y="0"/>
                  </a:cubicBezTo>
                  <a:cubicBezTo>
                    <a:pt x="0" y="0"/>
                    <a:pt x="0" y="0"/>
                    <a:pt x="0" y="0"/>
                  </a:cubicBezTo>
                  <a:cubicBezTo>
                    <a:pt x="5" y="0"/>
                    <a:pt x="5" y="0"/>
                    <a:pt x="5" y="0"/>
                  </a:cubicBezTo>
                  <a:cubicBezTo>
                    <a:pt x="5" y="116"/>
                    <a:pt x="5" y="116"/>
                    <a:pt x="5" y="116"/>
                  </a:cubicBezTo>
                  <a:cubicBezTo>
                    <a:pt x="5" y="116"/>
                    <a:pt x="5" y="116"/>
                    <a:pt x="5" y="117"/>
                  </a:cubicBezTo>
                  <a:cubicBezTo>
                    <a:pt x="5" y="117"/>
                    <a:pt x="5" y="117"/>
                    <a:pt x="5" y="117"/>
                  </a:cubicBezTo>
                  <a:cubicBezTo>
                    <a:pt x="5" y="117"/>
                    <a:pt x="6" y="117"/>
                    <a:pt x="6" y="118"/>
                  </a:cubicBezTo>
                  <a:cubicBezTo>
                    <a:pt x="6" y="118"/>
                    <a:pt x="6" y="118"/>
                    <a:pt x="6" y="118"/>
                  </a:cubicBezTo>
                  <a:cubicBezTo>
                    <a:pt x="6" y="119"/>
                    <a:pt x="6" y="121"/>
                    <a:pt x="7" y="122"/>
                  </a:cubicBezTo>
                  <a:cubicBezTo>
                    <a:pt x="7" y="122"/>
                    <a:pt x="7" y="122"/>
                    <a:pt x="7" y="122"/>
                  </a:cubicBezTo>
                  <a:cubicBezTo>
                    <a:pt x="9" y="125"/>
                    <a:pt x="12" y="128"/>
                    <a:pt x="20" y="128"/>
                  </a:cubicBezTo>
                  <a:cubicBezTo>
                    <a:pt x="20" y="128"/>
                    <a:pt x="20" y="128"/>
                    <a:pt x="20" y="128"/>
                  </a:cubicBezTo>
                  <a:cubicBezTo>
                    <a:pt x="37" y="128"/>
                    <a:pt x="58" y="128"/>
                    <a:pt x="58" y="128"/>
                  </a:cubicBezTo>
                  <a:cubicBezTo>
                    <a:pt x="58" y="128"/>
                    <a:pt x="58" y="128"/>
                    <a:pt x="58" y="128"/>
                  </a:cubicBezTo>
                  <a:cubicBezTo>
                    <a:pt x="58" y="128"/>
                    <a:pt x="59" y="128"/>
                    <a:pt x="59" y="128"/>
                  </a:cubicBezTo>
                  <a:cubicBezTo>
                    <a:pt x="59" y="128"/>
                    <a:pt x="59" y="128"/>
                    <a:pt x="59" y="128"/>
                  </a:cubicBezTo>
                  <a:cubicBezTo>
                    <a:pt x="61" y="128"/>
                    <a:pt x="65" y="128"/>
                    <a:pt x="70" y="131"/>
                  </a:cubicBezTo>
                  <a:cubicBezTo>
                    <a:pt x="70" y="131"/>
                    <a:pt x="70" y="131"/>
                    <a:pt x="70" y="131"/>
                  </a:cubicBezTo>
                  <a:cubicBezTo>
                    <a:pt x="75" y="133"/>
                    <a:pt x="79" y="138"/>
                    <a:pt x="79" y="146"/>
                  </a:cubicBezTo>
                  <a:cubicBezTo>
                    <a:pt x="79" y="146"/>
                    <a:pt x="79" y="146"/>
                    <a:pt x="79" y="146"/>
                  </a:cubicBezTo>
                  <a:cubicBezTo>
                    <a:pt x="79" y="161"/>
                    <a:pt x="79" y="165"/>
                    <a:pt x="79" y="166"/>
                  </a:cubicBezTo>
                  <a:cubicBezTo>
                    <a:pt x="79" y="166"/>
                    <a:pt x="79" y="166"/>
                    <a:pt x="79" y="166"/>
                  </a:cubicBezTo>
                  <a:cubicBezTo>
                    <a:pt x="79" y="166"/>
                    <a:pt x="79" y="166"/>
                    <a:pt x="79" y="166"/>
                  </a:cubicBezTo>
                  <a:cubicBezTo>
                    <a:pt x="79" y="166"/>
                    <a:pt x="79" y="166"/>
                    <a:pt x="79" y="166"/>
                  </a:cubicBezTo>
                  <a:cubicBezTo>
                    <a:pt x="79" y="167"/>
                    <a:pt x="79" y="167"/>
                    <a:pt x="79" y="168"/>
                  </a:cubicBezTo>
                  <a:cubicBezTo>
                    <a:pt x="79" y="168"/>
                    <a:pt x="79" y="168"/>
                    <a:pt x="79" y="168"/>
                  </a:cubicBezTo>
                  <a:cubicBezTo>
                    <a:pt x="80" y="169"/>
                    <a:pt x="80" y="171"/>
                    <a:pt x="81" y="172"/>
                  </a:cubicBezTo>
                  <a:cubicBezTo>
                    <a:pt x="81" y="172"/>
                    <a:pt x="81" y="172"/>
                    <a:pt x="81" y="172"/>
                  </a:cubicBezTo>
                  <a:cubicBezTo>
                    <a:pt x="83" y="175"/>
                    <a:pt x="87" y="178"/>
                    <a:pt x="95" y="178"/>
                  </a:cubicBezTo>
                  <a:cubicBezTo>
                    <a:pt x="95" y="178"/>
                    <a:pt x="95" y="178"/>
                    <a:pt x="95" y="178"/>
                  </a:cubicBezTo>
                  <a:cubicBezTo>
                    <a:pt x="111" y="178"/>
                    <a:pt x="120" y="178"/>
                    <a:pt x="121" y="178"/>
                  </a:cubicBezTo>
                  <a:cubicBezTo>
                    <a:pt x="121" y="178"/>
                    <a:pt x="121" y="178"/>
                    <a:pt x="121" y="178"/>
                  </a:cubicBezTo>
                  <a:cubicBezTo>
                    <a:pt x="122" y="178"/>
                    <a:pt x="123" y="178"/>
                    <a:pt x="124" y="178"/>
                  </a:cubicBezTo>
                  <a:cubicBezTo>
                    <a:pt x="124" y="178"/>
                    <a:pt x="124" y="178"/>
                    <a:pt x="124" y="178"/>
                  </a:cubicBezTo>
                  <a:cubicBezTo>
                    <a:pt x="127" y="178"/>
                    <a:pt x="131" y="178"/>
                    <a:pt x="135" y="181"/>
                  </a:cubicBezTo>
                  <a:cubicBezTo>
                    <a:pt x="135" y="181"/>
                    <a:pt x="135" y="181"/>
                    <a:pt x="135" y="181"/>
                  </a:cubicBezTo>
                  <a:cubicBezTo>
                    <a:pt x="139" y="184"/>
                    <a:pt x="143" y="189"/>
                    <a:pt x="143" y="196"/>
                  </a:cubicBezTo>
                  <a:cubicBezTo>
                    <a:pt x="143" y="196"/>
                    <a:pt x="143" y="196"/>
                    <a:pt x="143" y="196"/>
                  </a:cubicBezTo>
                  <a:cubicBezTo>
                    <a:pt x="143" y="214"/>
                    <a:pt x="143" y="233"/>
                    <a:pt x="143" y="233"/>
                  </a:cubicBezTo>
                  <a:cubicBezTo>
                    <a:pt x="143" y="233"/>
                    <a:pt x="143" y="233"/>
                    <a:pt x="143" y="233"/>
                  </a:cubicBezTo>
                  <a:cubicBezTo>
                    <a:pt x="143" y="233"/>
                    <a:pt x="143" y="233"/>
                    <a:pt x="143" y="233"/>
                  </a:cubicBezTo>
                  <a:cubicBezTo>
                    <a:pt x="143" y="233"/>
                    <a:pt x="143" y="233"/>
                    <a:pt x="143" y="233"/>
                  </a:cubicBezTo>
                  <a:cubicBezTo>
                    <a:pt x="143" y="234"/>
                    <a:pt x="143" y="234"/>
                    <a:pt x="143" y="235"/>
                  </a:cubicBezTo>
                  <a:cubicBezTo>
                    <a:pt x="143" y="235"/>
                    <a:pt x="143" y="235"/>
                    <a:pt x="143" y="235"/>
                  </a:cubicBezTo>
                  <a:cubicBezTo>
                    <a:pt x="143" y="237"/>
                    <a:pt x="144" y="239"/>
                    <a:pt x="145" y="241"/>
                  </a:cubicBezTo>
                  <a:cubicBezTo>
                    <a:pt x="145" y="241"/>
                    <a:pt x="145" y="241"/>
                    <a:pt x="145" y="241"/>
                  </a:cubicBezTo>
                  <a:cubicBezTo>
                    <a:pt x="147" y="244"/>
                    <a:pt x="150" y="248"/>
                    <a:pt x="158" y="248"/>
                  </a:cubicBezTo>
                  <a:cubicBezTo>
                    <a:pt x="158" y="248"/>
                    <a:pt x="158" y="248"/>
                    <a:pt x="158" y="248"/>
                  </a:cubicBezTo>
                  <a:cubicBezTo>
                    <a:pt x="175" y="248"/>
                    <a:pt x="187" y="248"/>
                    <a:pt x="187" y="248"/>
                  </a:cubicBezTo>
                  <a:cubicBezTo>
                    <a:pt x="187" y="248"/>
                    <a:pt x="187" y="248"/>
                    <a:pt x="187" y="248"/>
                  </a:cubicBezTo>
                  <a:cubicBezTo>
                    <a:pt x="187" y="254"/>
                    <a:pt x="187" y="254"/>
                    <a:pt x="187"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2" name="Freeform 164"/>
            <p:cNvSpPr>
              <a:spLocks noEditPoints="1"/>
            </p:cNvSpPr>
            <p:nvPr/>
          </p:nvSpPr>
          <p:spPr bwMode="auto">
            <a:xfrm>
              <a:off x="3168864" y="3750120"/>
              <a:ext cx="204849" cy="624449"/>
            </a:xfrm>
            <a:custGeom>
              <a:avLst/>
              <a:gdLst>
                <a:gd name="T0" fmla="*/ 44 w 45"/>
                <a:gd name="T1" fmla="*/ 73 h 138"/>
                <a:gd name="T2" fmla="*/ 43 w 45"/>
                <a:gd name="T3" fmla="*/ 134 h 138"/>
                <a:gd name="T4" fmla="*/ 41 w 45"/>
                <a:gd name="T5" fmla="*/ 136 h 138"/>
                <a:gd name="T6" fmla="*/ 21 w 45"/>
                <a:gd name="T7" fmla="*/ 138 h 138"/>
                <a:gd name="T8" fmla="*/ 2 w 45"/>
                <a:gd name="T9" fmla="*/ 136 h 138"/>
                <a:gd name="T10" fmla="*/ 0 w 45"/>
                <a:gd name="T11" fmla="*/ 134 h 138"/>
                <a:gd name="T12" fmla="*/ 0 w 45"/>
                <a:gd name="T13" fmla="*/ 109 h 138"/>
                <a:gd name="T14" fmla="*/ 0 w 45"/>
                <a:gd name="T15" fmla="*/ 97 h 138"/>
                <a:gd name="T16" fmla="*/ 1 w 45"/>
                <a:gd name="T17" fmla="*/ 73 h 138"/>
                <a:gd name="T18" fmla="*/ 2 w 45"/>
                <a:gd name="T19" fmla="*/ 71 h 138"/>
                <a:gd name="T20" fmla="*/ 22 w 45"/>
                <a:gd name="T21" fmla="*/ 69 h 138"/>
                <a:gd name="T22" fmla="*/ 42 w 45"/>
                <a:gd name="T23" fmla="*/ 71 h 138"/>
                <a:gd name="T24" fmla="*/ 44 w 45"/>
                <a:gd name="T25" fmla="*/ 73 h 138"/>
                <a:gd name="T26" fmla="*/ 45 w 45"/>
                <a:gd name="T27" fmla="*/ 4 h 138"/>
                <a:gd name="T28" fmla="*/ 44 w 45"/>
                <a:gd name="T29" fmla="*/ 65 h 138"/>
                <a:gd name="T30" fmla="*/ 42 w 45"/>
                <a:gd name="T31" fmla="*/ 67 h 138"/>
                <a:gd name="T32" fmla="*/ 22 w 45"/>
                <a:gd name="T33" fmla="*/ 69 h 138"/>
                <a:gd name="T34" fmla="*/ 3 w 45"/>
                <a:gd name="T35" fmla="*/ 67 h 138"/>
                <a:gd name="T36" fmla="*/ 1 w 45"/>
                <a:gd name="T37" fmla="*/ 65 h 138"/>
                <a:gd name="T38" fmla="*/ 1 w 45"/>
                <a:gd name="T39" fmla="*/ 40 h 138"/>
                <a:gd name="T40" fmla="*/ 1 w 45"/>
                <a:gd name="T41" fmla="*/ 28 h 138"/>
                <a:gd name="T42" fmla="*/ 1 w 45"/>
                <a:gd name="T43" fmla="*/ 4 h 138"/>
                <a:gd name="T44" fmla="*/ 3 w 45"/>
                <a:gd name="T45" fmla="*/ 2 h 138"/>
                <a:gd name="T46" fmla="*/ 23 w 45"/>
                <a:gd name="T47" fmla="*/ 0 h 138"/>
                <a:gd name="T48" fmla="*/ 43 w 45"/>
                <a:gd name="T49" fmla="*/ 2 h 138"/>
                <a:gd name="T50" fmla="*/ 45 w 45"/>
                <a:gd name="T51" fmla="*/ 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138">
                  <a:moveTo>
                    <a:pt x="44" y="73"/>
                  </a:moveTo>
                  <a:cubicBezTo>
                    <a:pt x="43" y="134"/>
                    <a:pt x="43" y="134"/>
                    <a:pt x="43" y="134"/>
                  </a:cubicBezTo>
                  <a:cubicBezTo>
                    <a:pt x="43" y="135"/>
                    <a:pt x="42" y="136"/>
                    <a:pt x="41" y="136"/>
                  </a:cubicBezTo>
                  <a:cubicBezTo>
                    <a:pt x="41" y="136"/>
                    <a:pt x="30" y="138"/>
                    <a:pt x="21" y="138"/>
                  </a:cubicBezTo>
                  <a:cubicBezTo>
                    <a:pt x="12" y="138"/>
                    <a:pt x="2" y="136"/>
                    <a:pt x="2" y="136"/>
                  </a:cubicBezTo>
                  <a:cubicBezTo>
                    <a:pt x="0" y="136"/>
                    <a:pt x="0" y="135"/>
                    <a:pt x="0" y="134"/>
                  </a:cubicBezTo>
                  <a:cubicBezTo>
                    <a:pt x="0" y="109"/>
                    <a:pt x="0" y="109"/>
                    <a:pt x="0" y="109"/>
                  </a:cubicBezTo>
                  <a:cubicBezTo>
                    <a:pt x="0" y="97"/>
                    <a:pt x="0" y="97"/>
                    <a:pt x="0" y="97"/>
                  </a:cubicBezTo>
                  <a:cubicBezTo>
                    <a:pt x="1" y="73"/>
                    <a:pt x="1" y="73"/>
                    <a:pt x="1" y="73"/>
                  </a:cubicBezTo>
                  <a:cubicBezTo>
                    <a:pt x="1" y="72"/>
                    <a:pt x="1" y="71"/>
                    <a:pt x="2" y="71"/>
                  </a:cubicBezTo>
                  <a:cubicBezTo>
                    <a:pt x="3" y="71"/>
                    <a:pt x="13" y="69"/>
                    <a:pt x="22" y="69"/>
                  </a:cubicBezTo>
                  <a:cubicBezTo>
                    <a:pt x="31" y="69"/>
                    <a:pt x="42" y="71"/>
                    <a:pt x="42" y="71"/>
                  </a:cubicBezTo>
                  <a:cubicBezTo>
                    <a:pt x="43" y="71"/>
                    <a:pt x="44" y="72"/>
                    <a:pt x="44" y="73"/>
                  </a:cubicBezTo>
                  <a:close/>
                  <a:moveTo>
                    <a:pt x="45" y="4"/>
                  </a:moveTo>
                  <a:cubicBezTo>
                    <a:pt x="44" y="65"/>
                    <a:pt x="44" y="65"/>
                    <a:pt x="44" y="65"/>
                  </a:cubicBezTo>
                  <a:cubicBezTo>
                    <a:pt x="44" y="66"/>
                    <a:pt x="43" y="67"/>
                    <a:pt x="42" y="67"/>
                  </a:cubicBezTo>
                  <a:cubicBezTo>
                    <a:pt x="42" y="67"/>
                    <a:pt x="31" y="69"/>
                    <a:pt x="22" y="69"/>
                  </a:cubicBezTo>
                  <a:cubicBezTo>
                    <a:pt x="13" y="69"/>
                    <a:pt x="3" y="67"/>
                    <a:pt x="3" y="67"/>
                  </a:cubicBezTo>
                  <a:cubicBezTo>
                    <a:pt x="1" y="67"/>
                    <a:pt x="1" y="66"/>
                    <a:pt x="1" y="65"/>
                  </a:cubicBezTo>
                  <a:cubicBezTo>
                    <a:pt x="1" y="40"/>
                    <a:pt x="1" y="40"/>
                    <a:pt x="1" y="40"/>
                  </a:cubicBezTo>
                  <a:cubicBezTo>
                    <a:pt x="1" y="28"/>
                    <a:pt x="1" y="28"/>
                    <a:pt x="1" y="28"/>
                  </a:cubicBezTo>
                  <a:cubicBezTo>
                    <a:pt x="1" y="4"/>
                    <a:pt x="1" y="4"/>
                    <a:pt x="1" y="4"/>
                  </a:cubicBezTo>
                  <a:cubicBezTo>
                    <a:pt x="2" y="3"/>
                    <a:pt x="2" y="2"/>
                    <a:pt x="3" y="2"/>
                  </a:cubicBezTo>
                  <a:cubicBezTo>
                    <a:pt x="4" y="2"/>
                    <a:pt x="14" y="0"/>
                    <a:pt x="23" y="0"/>
                  </a:cubicBezTo>
                  <a:cubicBezTo>
                    <a:pt x="32" y="0"/>
                    <a:pt x="43" y="2"/>
                    <a:pt x="43" y="2"/>
                  </a:cubicBezTo>
                  <a:cubicBezTo>
                    <a:pt x="44" y="2"/>
                    <a:pt x="45" y="3"/>
                    <a:pt x="45" y="4"/>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3" name="Rectangle 165"/>
            <p:cNvSpPr>
              <a:spLocks noChangeArrowheads="1"/>
            </p:cNvSpPr>
            <p:nvPr/>
          </p:nvSpPr>
          <p:spPr bwMode="auto">
            <a:xfrm>
              <a:off x="3301528" y="4210651"/>
              <a:ext cx="39019" cy="42931"/>
            </a:xfrm>
            <a:prstGeom prst="rect">
              <a:avLst/>
            </a:pr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4" name="Rectangle 166"/>
            <p:cNvSpPr>
              <a:spLocks noChangeArrowheads="1"/>
            </p:cNvSpPr>
            <p:nvPr/>
          </p:nvSpPr>
          <p:spPr bwMode="auto">
            <a:xfrm>
              <a:off x="3301528" y="4261388"/>
              <a:ext cx="39019" cy="40979"/>
            </a:xfrm>
            <a:prstGeom prst="rect">
              <a:avLst/>
            </a:pr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5" name="Rectangle 167"/>
            <p:cNvSpPr>
              <a:spLocks noChangeArrowheads="1"/>
            </p:cNvSpPr>
            <p:nvPr/>
          </p:nvSpPr>
          <p:spPr bwMode="auto">
            <a:xfrm>
              <a:off x="3196177" y="4109178"/>
              <a:ext cx="40969" cy="39028"/>
            </a:xfrm>
            <a:prstGeom prst="rect">
              <a:avLst/>
            </a:pr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6" name="Freeform 168"/>
            <p:cNvSpPr>
              <a:spLocks/>
            </p:cNvSpPr>
            <p:nvPr/>
          </p:nvSpPr>
          <p:spPr bwMode="auto">
            <a:xfrm>
              <a:off x="3192275" y="4206748"/>
              <a:ext cx="44871" cy="46834"/>
            </a:xfrm>
            <a:custGeom>
              <a:avLst/>
              <a:gdLst>
                <a:gd name="T0" fmla="*/ 24 w 24"/>
                <a:gd name="T1" fmla="*/ 2 h 24"/>
                <a:gd name="T2" fmla="*/ 2 w 24"/>
                <a:gd name="T3" fmla="*/ 0 h 24"/>
                <a:gd name="T4" fmla="*/ 0 w 24"/>
                <a:gd name="T5" fmla="*/ 21 h 24"/>
                <a:gd name="T6" fmla="*/ 21 w 24"/>
                <a:gd name="T7" fmla="*/ 24 h 24"/>
                <a:gd name="T8" fmla="*/ 24 w 24"/>
                <a:gd name="T9" fmla="*/ 2 h 24"/>
              </a:gdLst>
              <a:ahLst/>
              <a:cxnLst>
                <a:cxn ang="0">
                  <a:pos x="T0" y="T1"/>
                </a:cxn>
                <a:cxn ang="0">
                  <a:pos x="T2" y="T3"/>
                </a:cxn>
                <a:cxn ang="0">
                  <a:pos x="T4" y="T5"/>
                </a:cxn>
                <a:cxn ang="0">
                  <a:pos x="T6" y="T7"/>
                </a:cxn>
                <a:cxn ang="0">
                  <a:pos x="T8" y="T9"/>
                </a:cxn>
              </a:cxnLst>
              <a:rect l="0" t="0" r="r" b="b"/>
              <a:pathLst>
                <a:path w="24" h="24">
                  <a:moveTo>
                    <a:pt x="24" y="2"/>
                  </a:moveTo>
                  <a:lnTo>
                    <a:pt x="2" y="0"/>
                  </a:lnTo>
                  <a:lnTo>
                    <a:pt x="0" y="21"/>
                  </a:lnTo>
                  <a:lnTo>
                    <a:pt x="21" y="24"/>
                  </a:lnTo>
                  <a:lnTo>
                    <a:pt x="24" y="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7" name="Rectangle 169"/>
            <p:cNvSpPr>
              <a:spLocks noChangeArrowheads="1"/>
            </p:cNvSpPr>
            <p:nvPr/>
          </p:nvSpPr>
          <p:spPr bwMode="auto">
            <a:xfrm>
              <a:off x="3244950" y="4261388"/>
              <a:ext cx="42921" cy="40979"/>
            </a:xfrm>
            <a:prstGeom prst="rect">
              <a:avLst/>
            </a:pr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8" name="Rectangle 170"/>
            <p:cNvSpPr>
              <a:spLocks noChangeArrowheads="1"/>
            </p:cNvSpPr>
            <p:nvPr/>
          </p:nvSpPr>
          <p:spPr bwMode="auto">
            <a:xfrm>
              <a:off x="3196177" y="4157963"/>
              <a:ext cx="40969" cy="40980"/>
            </a:xfrm>
            <a:prstGeom prst="rect">
              <a:avLst/>
            </a:pr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9" name="Rectangle 171"/>
            <p:cNvSpPr>
              <a:spLocks noChangeArrowheads="1"/>
            </p:cNvSpPr>
            <p:nvPr/>
          </p:nvSpPr>
          <p:spPr bwMode="auto">
            <a:xfrm>
              <a:off x="3301528" y="4109178"/>
              <a:ext cx="39019" cy="39028"/>
            </a:xfrm>
            <a:prstGeom prst="rect">
              <a:avLst/>
            </a:pr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0" name="Rectangle 172"/>
            <p:cNvSpPr>
              <a:spLocks noChangeArrowheads="1"/>
            </p:cNvSpPr>
            <p:nvPr/>
          </p:nvSpPr>
          <p:spPr bwMode="auto">
            <a:xfrm>
              <a:off x="3192275" y="4261388"/>
              <a:ext cx="39019" cy="40979"/>
            </a:xfrm>
            <a:prstGeom prst="rect">
              <a:avLst/>
            </a:pr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1" name="Freeform 173"/>
            <p:cNvSpPr>
              <a:spLocks/>
            </p:cNvSpPr>
            <p:nvPr/>
          </p:nvSpPr>
          <p:spPr bwMode="auto">
            <a:xfrm>
              <a:off x="3301528" y="4157963"/>
              <a:ext cx="39019" cy="42931"/>
            </a:xfrm>
            <a:custGeom>
              <a:avLst/>
              <a:gdLst>
                <a:gd name="T0" fmla="*/ 0 w 21"/>
                <a:gd name="T1" fmla="*/ 21 h 23"/>
                <a:gd name="T2" fmla="*/ 21 w 21"/>
                <a:gd name="T3" fmla="*/ 23 h 23"/>
                <a:gd name="T4" fmla="*/ 21 w 21"/>
                <a:gd name="T5" fmla="*/ 2 h 23"/>
                <a:gd name="T6" fmla="*/ 0 w 21"/>
                <a:gd name="T7" fmla="*/ 0 h 23"/>
                <a:gd name="T8" fmla="*/ 0 w 21"/>
                <a:gd name="T9" fmla="*/ 21 h 23"/>
              </a:gdLst>
              <a:ahLst/>
              <a:cxnLst>
                <a:cxn ang="0">
                  <a:pos x="T0" y="T1"/>
                </a:cxn>
                <a:cxn ang="0">
                  <a:pos x="T2" y="T3"/>
                </a:cxn>
                <a:cxn ang="0">
                  <a:pos x="T4" y="T5"/>
                </a:cxn>
                <a:cxn ang="0">
                  <a:pos x="T6" y="T7"/>
                </a:cxn>
                <a:cxn ang="0">
                  <a:pos x="T8" y="T9"/>
                </a:cxn>
              </a:cxnLst>
              <a:rect l="0" t="0" r="r" b="b"/>
              <a:pathLst>
                <a:path w="21" h="23">
                  <a:moveTo>
                    <a:pt x="0" y="21"/>
                  </a:moveTo>
                  <a:lnTo>
                    <a:pt x="21" y="23"/>
                  </a:lnTo>
                  <a:lnTo>
                    <a:pt x="21" y="2"/>
                  </a:lnTo>
                  <a:lnTo>
                    <a:pt x="0" y="0"/>
                  </a:lnTo>
                  <a:lnTo>
                    <a:pt x="0" y="21"/>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2" name="Freeform 174"/>
            <p:cNvSpPr>
              <a:spLocks noEditPoints="1"/>
            </p:cNvSpPr>
            <p:nvPr/>
          </p:nvSpPr>
          <p:spPr bwMode="auto">
            <a:xfrm>
              <a:off x="3192275" y="3779391"/>
              <a:ext cx="161928" cy="257585"/>
            </a:xfrm>
            <a:custGeom>
              <a:avLst/>
              <a:gdLst>
                <a:gd name="T0" fmla="*/ 2 w 36"/>
                <a:gd name="T1" fmla="*/ 0 h 57"/>
                <a:gd name="T2" fmla="*/ 1 w 36"/>
                <a:gd name="T3" fmla="*/ 2 h 57"/>
                <a:gd name="T4" fmla="*/ 0 w 36"/>
                <a:gd name="T5" fmla="*/ 55 h 57"/>
                <a:gd name="T6" fmla="*/ 1 w 36"/>
                <a:gd name="T7" fmla="*/ 57 h 57"/>
                <a:gd name="T8" fmla="*/ 33 w 36"/>
                <a:gd name="T9" fmla="*/ 57 h 57"/>
                <a:gd name="T10" fmla="*/ 35 w 36"/>
                <a:gd name="T11" fmla="*/ 56 h 57"/>
                <a:gd name="T12" fmla="*/ 36 w 36"/>
                <a:gd name="T13" fmla="*/ 2 h 57"/>
                <a:gd name="T14" fmla="*/ 34 w 36"/>
                <a:gd name="T15" fmla="*/ 0 h 57"/>
                <a:gd name="T16" fmla="*/ 2 w 36"/>
                <a:gd name="T17" fmla="*/ 0 h 57"/>
                <a:gd name="T18" fmla="*/ 19 w 36"/>
                <a:gd name="T19" fmla="*/ 45 h 57"/>
                <a:gd name="T20" fmla="*/ 15 w 36"/>
                <a:gd name="T21" fmla="*/ 45 h 57"/>
                <a:gd name="T22" fmla="*/ 15 w 36"/>
                <a:gd name="T23" fmla="*/ 41 h 57"/>
                <a:gd name="T24" fmla="*/ 19 w 36"/>
                <a:gd name="T25" fmla="*/ 41 h 57"/>
                <a:gd name="T26" fmla="*/ 19 w 36"/>
                <a:gd name="T27" fmla="*/ 45 h 57"/>
                <a:gd name="T28" fmla="*/ 24 w 36"/>
                <a:gd name="T29" fmla="*/ 40 h 57"/>
                <a:gd name="T30" fmla="*/ 23 w 36"/>
                <a:gd name="T31" fmla="*/ 40 h 57"/>
                <a:gd name="T32" fmla="*/ 22 w 36"/>
                <a:gd name="T33" fmla="*/ 40 h 57"/>
                <a:gd name="T34" fmla="*/ 17 w 36"/>
                <a:gd name="T35" fmla="*/ 37 h 57"/>
                <a:gd name="T36" fmla="*/ 12 w 36"/>
                <a:gd name="T37" fmla="*/ 39 h 57"/>
                <a:gd name="T38" fmla="*/ 10 w 36"/>
                <a:gd name="T39" fmla="*/ 39 h 57"/>
                <a:gd name="T40" fmla="*/ 10 w 36"/>
                <a:gd name="T41" fmla="*/ 37 h 57"/>
                <a:gd name="T42" fmla="*/ 17 w 36"/>
                <a:gd name="T43" fmla="*/ 35 h 57"/>
                <a:gd name="T44" fmla="*/ 24 w 36"/>
                <a:gd name="T45" fmla="*/ 38 h 57"/>
                <a:gd name="T46" fmla="*/ 24 w 36"/>
                <a:gd name="T47" fmla="*/ 40 h 57"/>
                <a:gd name="T48" fmla="*/ 28 w 36"/>
                <a:gd name="T49" fmla="*/ 36 h 57"/>
                <a:gd name="T50" fmla="*/ 27 w 36"/>
                <a:gd name="T51" fmla="*/ 37 h 57"/>
                <a:gd name="T52" fmla="*/ 26 w 36"/>
                <a:gd name="T53" fmla="*/ 36 h 57"/>
                <a:gd name="T54" fmla="*/ 17 w 36"/>
                <a:gd name="T55" fmla="*/ 32 h 57"/>
                <a:gd name="T56" fmla="*/ 9 w 36"/>
                <a:gd name="T57" fmla="*/ 36 h 57"/>
                <a:gd name="T58" fmla="*/ 7 w 36"/>
                <a:gd name="T59" fmla="*/ 36 h 57"/>
                <a:gd name="T60" fmla="*/ 7 w 36"/>
                <a:gd name="T61" fmla="*/ 34 h 57"/>
                <a:gd name="T62" fmla="*/ 17 w 36"/>
                <a:gd name="T63" fmla="*/ 30 h 57"/>
                <a:gd name="T64" fmla="*/ 28 w 36"/>
                <a:gd name="T65" fmla="*/ 35 h 57"/>
                <a:gd name="T66" fmla="*/ 28 w 36"/>
                <a:gd name="T67" fmla="*/ 3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57">
                  <a:moveTo>
                    <a:pt x="2" y="0"/>
                  </a:moveTo>
                  <a:cubicBezTo>
                    <a:pt x="1" y="0"/>
                    <a:pt x="1" y="1"/>
                    <a:pt x="1" y="2"/>
                  </a:cubicBezTo>
                  <a:cubicBezTo>
                    <a:pt x="0" y="55"/>
                    <a:pt x="0" y="55"/>
                    <a:pt x="0" y="55"/>
                  </a:cubicBezTo>
                  <a:cubicBezTo>
                    <a:pt x="0" y="56"/>
                    <a:pt x="0" y="57"/>
                    <a:pt x="1" y="57"/>
                  </a:cubicBezTo>
                  <a:cubicBezTo>
                    <a:pt x="33" y="57"/>
                    <a:pt x="33" y="57"/>
                    <a:pt x="33" y="57"/>
                  </a:cubicBezTo>
                  <a:cubicBezTo>
                    <a:pt x="34" y="57"/>
                    <a:pt x="35" y="56"/>
                    <a:pt x="35" y="56"/>
                  </a:cubicBezTo>
                  <a:cubicBezTo>
                    <a:pt x="36" y="2"/>
                    <a:pt x="36" y="2"/>
                    <a:pt x="36" y="2"/>
                  </a:cubicBezTo>
                  <a:cubicBezTo>
                    <a:pt x="36" y="1"/>
                    <a:pt x="35" y="0"/>
                    <a:pt x="34" y="0"/>
                  </a:cubicBezTo>
                  <a:lnTo>
                    <a:pt x="2" y="0"/>
                  </a:lnTo>
                  <a:close/>
                  <a:moveTo>
                    <a:pt x="19" y="45"/>
                  </a:moveTo>
                  <a:cubicBezTo>
                    <a:pt x="18" y="46"/>
                    <a:pt x="16" y="46"/>
                    <a:pt x="15" y="45"/>
                  </a:cubicBezTo>
                  <a:cubicBezTo>
                    <a:pt x="14" y="44"/>
                    <a:pt x="14" y="42"/>
                    <a:pt x="15" y="41"/>
                  </a:cubicBezTo>
                  <a:cubicBezTo>
                    <a:pt x="16" y="39"/>
                    <a:pt x="18" y="40"/>
                    <a:pt x="19" y="41"/>
                  </a:cubicBezTo>
                  <a:cubicBezTo>
                    <a:pt x="20" y="42"/>
                    <a:pt x="20" y="44"/>
                    <a:pt x="19" y="45"/>
                  </a:cubicBezTo>
                  <a:close/>
                  <a:moveTo>
                    <a:pt x="24" y="40"/>
                  </a:moveTo>
                  <a:cubicBezTo>
                    <a:pt x="24" y="40"/>
                    <a:pt x="24" y="40"/>
                    <a:pt x="23" y="40"/>
                  </a:cubicBezTo>
                  <a:cubicBezTo>
                    <a:pt x="23" y="40"/>
                    <a:pt x="23" y="40"/>
                    <a:pt x="22" y="40"/>
                  </a:cubicBezTo>
                  <a:cubicBezTo>
                    <a:pt x="21" y="38"/>
                    <a:pt x="19" y="37"/>
                    <a:pt x="17" y="37"/>
                  </a:cubicBezTo>
                  <a:cubicBezTo>
                    <a:pt x="15" y="37"/>
                    <a:pt x="13" y="38"/>
                    <a:pt x="12" y="39"/>
                  </a:cubicBezTo>
                  <a:cubicBezTo>
                    <a:pt x="11" y="40"/>
                    <a:pt x="10" y="40"/>
                    <a:pt x="10" y="39"/>
                  </a:cubicBezTo>
                  <a:cubicBezTo>
                    <a:pt x="9" y="39"/>
                    <a:pt x="10" y="38"/>
                    <a:pt x="10" y="37"/>
                  </a:cubicBezTo>
                  <a:cubicBezTo>
                    <a:pt x="12" y="35"/>
                    <a:pt x="15" y="35"/>
                    <a:pt x="17" y="35"/>
                  </a:cubicBezTo>
                  <a:cubicBezTo>
                    <a:pt x="20" y="35"/>
                    <a:pt x="22" y="36"/>
                    <a:pt x="24" y="38"/>
                  </a:cubicBezTo>
                  <a:cubicBezTo>
                    <a:pt x="25" y="38"/>
                    <a:pt x="25" y="39"/>
                    <a:pt x="24" y="40"/>
                  </a:cubicBezTo>
                  <a:close/>
                  <a:moveTo>
                    <a:pt x="28" y="36"/>
                  </a:moveTo>
                  <a:cubicBezTo>
                    <a:pt x="28" y="37"/>
                    <a:pt x="27" y="37"/>
                    <a:pt x="27" y="37"/>
                  </a:cubicBezTo>
                  <a:cubicBezTo>
                    <a:pt x="27" y="37"/>
                    <a:pt x="26" y="37"/>
                    <a:pt x="26" y="36"/>
                  </a:cubicBezTo>
                  <a:cubicBezTo>
                    <a:pt x="24" y="34"/>
                    <a:pt x="20" y="32"/>
                    <a:pt x="17" y="32"/>
                  </a:cubicBezTo>
                  <a:cubicBezTo>
                    <a:pt x="14" y="32"/>
                    <a:pt x="11" y="33"/>
                    <a:pt x="9" y="36"/>
                  </a:cubicBezTo>
                  <a:cubicBezTo>
                    <a:pt x="8" y="36"/>
                    <a:pt x="7" y="36"/>
                    <a:pt x="7" y="36"/>
                  </a:cubicBezTo>
                  <a:cubicBezTo>
                    <a:pt x="6" y="35"/>
                    <a:pt x="6" y="34"/>
                    <a:pt x="7" y="34"/>
                  </a:cubicBezTo>
                  <a:cubicBezTo>
                    <a:pt x="10" y="31"/>
                    <a:pt x="13" y="30"/>
                    <a:pt x="17" y="30"/>
                  </a:cubicBezTo>
                  <a:cubicBezTo>
                    <a:pt x="21" y="30"/>
                    <a:pt x="25" y="31"/>
                    <a:pt x="28" y="35"/>
                  </a:cubicBezTo>
                  <a:cubicBezTo>
                    <a:pt x="28" y="35"/>
                    <a:pt x="28" y="36"/>
                    <a:pt x="28" y="36"/>
                  </a:cubicBez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dirty="0">
                <a:latin typeface="+mn-lt"/>
                <a:ea typeface="+mn-ea"/>
              </a:endParaRPr>
            </a:p>
          </p:txBody>
        </p:sp>
        <p:sp>
          <p:nvSpPr>
            <p:cNvPr id="173" name="Freeform 175"/>
            <p:cNvSpPr>
              <a:spLocks/>
            </p:cNvSpPr>
            <p:nvPr/>
          </p:nvSpPr>
          <p:spPr bwMode="auto">
            <a:xfrm>
              <a:off x="3237146" y="4044781"/>
              <a:ext cx="66332" cy="7806"/>
            </a:xfrm>
            <a:custGeom>
              <a:avLst/>
              <a:gdLst>
                <a:gd name="T0" fmla="*/ 0 w 35"/>
                <a:gd name="T1" fmla="*/ 3 h 5"/>
                <a:gd name="T2" fmla="*/ 35 w 35"/>
                <a:gd name="T3" fmla="*/ 5 h 5"/>
                <a:gd name="T4" fmla="*/ 35 w 35"/>
                <a:gd name="T5" fmla="*/ 0 h 5"/>
                <a:gd name="T6" fmla="*/ 0 w 35"/>
                <a:gd name="T7" fmla="*/ 0 h 5"/>
                <a:gd name="T8" fmla="*/ 0 w 35"/>
                <a:gd name="T9" fmla="*/ 3 h 5"/>
              </a:gdLst>
              <a:ahLst/>
              <a:cxnLst>
                <a:cxn ang="0">
                  <a:pos x="T0" y="T1"/>
                </a:cxn>
                <a:cxn ang="0">
                  <a:pos x="T2" y="T3"/>
                </a:cxn>
                <a:cxn ang="0">
                  <a:pos x="T4" y="T5"/>
                </a:cxn>
                <a:cxn ang="0">
                  <a:pos x="T6" y="T7"/>
                </a:cxn>
                <a:cxn ang="0">
                  <a:pos x="T8" y="T9"/>
                </a:cxn>
              </a:cxnLst>
              <a:rect l="0" t="0" r="r" b="b"/>
              <a:pathLst>
                <a:path w="35" h="5">
                  <a:moveTo>
                    <a:pt x="0" y="3"/>
                  </a:moveTo>
                  <a:lnTo>
                    <a:pt x="35" y="5"/>
                  </a:lnTo>
                  <a:lnTo>
                    <a:pt x="35" y="0"/>
                  </a:lnTo>
                  <a:lnTo>
                    <a:pt x="0" y="0"/>
                  </a:lnTo>
                  <a:lnTo>
                    <a:pt x="0" y="3"/>
                  </a:ln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4" name="Rectangle 176"/>
            <p:cNvSpPr>
              <a:spLocks noChangeArrowheads="1"/>
            </p:cNvSpPr>
            <p:nvPr/>
          </p:nvSpPr>
          <p:spPr bwMode="auto">
            <a:xfrm>
              <a:off x="3250803" y="4109178"/>
              <a:ext cx="40969" cy="39028"/>
            </a:xfrm>
            <a:prstGeom prst="rect">
              <a:avLst/>
            </a:pr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5" name="Freeform 177"/>
            <p:cNvSpPr>
              <a:spLocks/>
            </p:cNvSpPr>
            <p:nvPr/>
          </p:nvSpPr>
          <p:spPr bwMode="auto">
            <a:xfrm>
              <a:off x="3244950" y="4210651"/>
              <a:ext cx="42921" cy="42931"/>
            </a:xfrm>
            <a:custGeom>
              <a:avLst/>
              <a:gdLst>
                <a:gd name="T0" fmla="*/ 0 w 22"/>
                <a:gd name="T1" fmla="*/ 22 h 22"/>
                <a:gd name="T2" fmla="*/ 22 w 22"/>
                <a:gd name="T3" fmla="*/ 22 h 22"/>
                <a:gd name="T4" fmla="*/ 22 w 22"/>
                <a:gd name="T5" fmla="*/ 0 h 22"/>
                <a:gd name="T6" fmla="*/ 3 w 22"/>
                <a:gd name="T7" fmla="*/ 0 h 22"/>
                <a:gd name="T8" fmla="*/ 0 w 22"/>
                <a:gd name="T9" fmla="*/ 22 h 22"/>
              </a:gdLst>
              <a:ahLst/>
              <a:cxnLst>
                <a:cxn ang="0">
                  <a:pos x="T0" y="T1"/>
                </a:cxn>
                <a:cxn ang="0">
                  <a:pos x="T2" y="T3"/>
                </a:cxn>
                <a:cxn ang="0">
                  <a:pos x="T4" y="T5"/>
                </a:cxn>
                <a:cxn ang="0">
                  <a:pos x="T6" y="T7"/>
                </a:cxn>
                <a:cxn ang="0">
                  <a:pos x="T8" y="T9"/>
                </a:cxn>
              </a:cxnLst>
              <a:rect l="0" t="0" r="r" b="b"/>
              <a:pathLst>
                <a:path w="22" h="22">
                  <a:moveTo>
                    <a:pt x="0" y="22"/>
                  </a:moveTo>
                  <a:lnTo>
                    <a:pt x="22" y="22"/>
                  </a:lnTo>
                  <a:lnTo>
                    <a:pt x="22" y="0"/>
                  </a:lnTo>
                  <a:lnTo>
                    <a:pt x="3" y="0"/>
                  </a:lnTo>
                  <a:lnTo>
                    <a:pt x="0" y="2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6" name="Rectangle 178"/>
            <p:cNvSpPr>
              <a:spLocks noChangeArrowheads="1"/>
            </p:cNvSpPr>
            <p:nvPr/>
          </p:nvSpPr>
          <p:spPr bwMode="auto">
            <a:xfrm>
              <a:off x="3250803" y="4157963"/>
              <a:ext cx="40969" cy="40980"/>
            </a:xfrm>
            <a:prstGeom prst="rect">
              <a:avLst/>
            </a:pr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7" name="Freeform 179"/>
            <p:cNvSpPr>
              <a:spLocks noEditPoints="1"/>
            </p:cNvSpPr>
            <p:nvPr/>
          </p:nvSpPr>
          <p:spPr bwMode="auto">
            <a:xfrm>
              <a:off x="3172765" y="3750120"/>
              <a:ext cx="200947" cy="312224"/>
            </a:xfrm>
            <a:custGeom>
              <a:avLst/>
              <a:gdLst>
                <a:gd name="T0" fmla="*/ 22 w 44"/>
                <a:gd name="T1" fmla="*/ 0 h 69"/>
                <a:gd name="T2" fmla="*/ 2 w 44"/>
                <a:gd name="T3" fmla="*/ 2 h 69"/>
                <a:gd name="T4" fmla="*/ 0 w 44"/>
                <a:gd name="T5" fmla="*/ 4 h 69"/>
                <a:gd name="T6" fmla="*/ 0 w 44"/>
                <a:gd name="T7" fmla="*/ 28 h 69"/>
                <a:gd name="T8" fmla="*/ 0 w 44"/>
                <a:gd name="T9" fmla="*/ 40 h 69"/>
                <a:gd name="T10" fmla="*/ 0 w 44"/>
                <a:gd name="T11" fmla="*/ 65 h 69"/>
                <a:gd name="T12" fmla="*/ 2 w 44"/>
                <a:gd name="T13" fmla="*/ 67 h 69"/>
                <a:gd name="T14" fmla="*/ 21 w 44"/>
                <a:gd name="T15" fmla="*/ 69 h 69"/>
                <a:gd name="T16" fmla="*/ 41 w 44"/>
                <a:gd name="T17" fmla="*/ 67 h 69"/>
                <a:gd name="T18" fmla="*/ 43 w 44"/>
                <a:gd name="T19" fmla="*/ 65 h 69"/>
                <a:gd name="T20" fmla="*/ 44 w 44"/>
                <a:gd name="T21" fmla="*/ 4 h 69"/>
                <a:gd name="T22" fmla="*/ 42 w 44"/>
                <a:gd name="T23" fmla="*/ 2 h 69"/>
                <a:gd name="T24" fmla="*/ 22 w 44"/>
                <a:gd name="T25" fmla="*/ 0 h 69"/>
                <a:gd name="T26" fmla="*/ 29 w 44"/>
                <a:gd name="T27" fmla="*/ 67 h 69"/>
                <a:gd name="T28" fmla="*/ 14 w 44"/>
                <a:gd name="T29" fmla="*/ 66 h 69"/>
                <a:gd name="T30" fmla="*/ 14 w 44"/>
                <a:gd name="T31" fmla="*/ 65 h 69"/>
                <a:gd name="T32" fmla="*/ 29 w 44"/>
                <a:gd name="T33" fmla="*/ 65 h 69"/>
                <a:gd name="T34" fmla="*/ 29 w 44"/>
                <a:gd name="T35" fmla="*/ 67 h 69"/>
                <a:gd name="T36" fmla="*/ 40 w 44"/>
                <a:gd name="T37" fmla="*/ 8 h 69"/>
                <a:gd name="T38" fmla="*/ 39 w 44"/>
                <a:gd name="T39" fmla="*/ 62 h 69"/>
                <a:gd name="T40" fmla="*/ 37 w 44"/>
                <a:gd name="T41" fmla="*/ 63 h 69"/>
                <a:gd name="T42" fmla="*/ 5 w 44"/>
                <a:gd name="T43" fmla="*/ 63 h 69"/>
                <a:gd name="T44" fmla="*/ 4 w 44"/>
                <a:gd name="T45" fmla="*/ 61 h 69"/>
                <a:gd name="T46" fmla="*/ 5 w 44"/>
                <a:gd name="T47" fmla="*/ 8 h 69"/>
                <a:gd name="T48" fmla="*/ 6 w 44"/>
                <a:gd name="T49" fmla="*/ 6 h 69"/>
                <a:gd name="T50" fmla="*/ 38 w 44"/>
                <a:gd name="T51" fmla="*/ 6 h 69"/>
                <a:gd name="T52" fmla="*/ 40 w 44"/>
                <a:gd name="T53"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69">
                  <a:moveTo>
                    <a:pt x="22" y="0"/>
                  </a:moveTo>
                  <a:cubicBezTo>
                    <a:pt x="13" y="0"/>
                    <a:pt x="3" y="2"/>
                    <a:pt x="2" y="2"/>
                  </a:cubicBezTo>
                  <a:cubicBezTo>
                    <a:pt x="1" y="2"/>
                    <a:pt x="1" y="3"/>
                    <a:pt x="0" y="4"/>
                  </a:cubicBezTo>
                  <a:cubicBezTo>
                    <a:pt x="0" y="28"/>
                    <a:pt x="0" y="28"/>
                    <a:pt x="0" y="28"/>
                  </a:cubicBezTo>
                  <a:cubicBezTo>
                    <a:pt x="0" y="40"/>
                    <a:pt x="0" y="40"/>
                    <a:pt x="0" y="40"/>
                  </a:cubicBezTo>
                  <a:cubicBezTo>
                    <a:pt x="0" y="65"/>
                    <a:pt x="0" y="65"/>
                    <a:pt x="0" y="65"/>
                  </a:cubicBezTo>
                  <a:cubicBezTo>
                    <a:pt x="0" y="66"/>
                    <a:pt x="0" y="67"/>
                    <a:pt x="2" y="67"/>
                  </a:cubicBezTo>
                  <a:cubicBezTo>
                    <a:pt x="2" y="67"/>
                    <a:pt x="12" y="69"/>
                    <a:pt x="21" y="69"/>
                  </a:cubicBezTo>
                  <a:cubicBezTo>
                    <a:pt x="30" y="69"/>
                    <a:pt x="41" y="67"/>
                    <a:pt x="41" y="67"/>
                  </a:cubicBezTo>
                  <a:cubicBezTo>
                    <a:pt x="42" y="67"/>
                    <a:pt x="43" y="66"/>
                    <a:pt x="43" y="65"/>
                  </a:cubicBezTo>
                  <a:cubicBezTo>
                    <a:pt x="44" y="4"/>
                    <a:pt x="44" y="4"/>
                    <a:pt x="44" y="4"/>
                  </a:cubicBezTo>
                  <a:cubicBezTo>
                    <a:pt x="44" y="3"/>
                    <a:pt x="43" y="2"/>
                    <a:pt x="42" y="2"/>
                  </a:cubicBezTo>
                  <a:cubicBezTo>
                    <a:pt x="42" y="2"/>
                    <a:pt x="31" y="0"/>
                    <a:pt x="22" y="0"/>
                  </a:cubicBezTo>
                  <a:close/>
                  <a:moveTo>
                    <a:pt x="29" y="67"/>
                  </a:moveTo>
                  <a:cubicBezTo>
                    <a:pt x="14" y="66"/>
                    <a:pt x="14" y="66"/>
                    <a:pt x="14" y="66"/>
                  </a:cubicBezTo>
                  <a:cubicBezTo>
                    <a:pt x="14" y="65"/>
                    <a:pt x="14" y="65"/>
                    <a:pt x="14" y="65"/>
                  </a:cubicBezTo>
                  <a:cubicBezTo>
                    <a:pt x="29" y="65"/>
                    <a:pt x="29" y="65"/>
                    <a:pt x="29" y="65"/>
                  </a:cubicBezTo>
                  <a:lnTo>
                    <a:pt x="29" y="67"/>
                  </a:lnTo>
                  <a:close/>
                  <a:moveTo>
                    <a:pt x="40" y="8"/>
                  </a:moveTo>
                  <a:cubicBezTo>
                    <a:pt x="39" y="62"/>
                    <a:pt x="39" y="62"/>
                    <a:pt x="39" y="62"/>
                  </a:cubicBezTo>
                  <a:cubicBezTo>
                    <a:pt x="39" y="62"/>
                    <a:pt x="38" y="63"/>
                    <a:pt x="37" y="63"/>
                  </a:cubicBezTo>
                  <a:cubicBezTo>
                    <a:pt x="5" y="63"/>
                    <a:pt x="5" y="63"/>
                    <a:pt x="5" y="63"/>
                  </a:cubicBezTo>
                  <a:cubicBezTo>
                    <a:pt x="4" y="63"/>
                    <a:pt x="4" y="62"/>
                    <a:pt x="4" y="61"/>
                  </a:cubicBezTo>
                  <a:cubicBezTo>
                    <a:pt x="5" y="8"/>
                    <a:pt x="5" y="8"/>
                    <a:pt x="5" y="8"/>
                  </a:cubicBezTo>
                  <a:cubicBezTo>
                    <a:pt x="5" y="7"/>
                    <a:pt x="5" y="6"/>
                    <a:pt x="6" y="6"/>
                  </a:cubicBezTo>
                  <a:cubicBezTo>
                    <a:pt x="38" y="6"/>
                    <a:pt x="38" y="6"/>
                    <a:pt x="38" y="6"/>
                  </a:cubicBezTo>
                  <a:cubicBezTo>
                    <a:pt x="39" y="6"/>
                    <a:pt x="40" y="7"/>
                    <a:pt x="40" y="8"/>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8" name="Freeform 180"/>
            <p:cNvSpPr>
              <a:spLocks noEditPoints="1"/>
            </p:cNvSpPr>
            <p:nvPr/>
          </p:nvSpPr>
          <p:spPr bwMode="auto">
            <a:xfrm>
              <a:off x="3168864" y="4062345"/>
              <a:ext cx="198997" cy="312224"/>
            </a:xfrm>
            <a:custGeom>
              <a:avLst/>
              <a:gdLst>
                <a:gd name="T0" fmla="*/ 2 w 44"/>
                <a:gd name="T1" fmla="*/ 2 h 69"/>
                <a:gd name="T2" fmla="*/ 0 w 44"/>
                <a:gd name="T3" fmla="*/ 28 h 69"/>
                <a:gd name="T4" fmla="*/ 0 w 44"/>
                <a:gd name="T5" fmla="*/ 65 h 69"/>
                <a:gd name="T6" fmla="*/ 21 w 44"/>
                <a:gd name="T7" fmla="*/ 69 h 69"/>
                <a:gd name="T8" fmla="*/ 43 w 44"/>
                <a:gd name="T9" fmla="*/ 65 h 69"/>
                <a:gd name="T10" fmla="*/ 42 w 44"/>
                <a:gd name="T11" fmla="*/ 2 h 69"/>
                <a:gd name="T12" fmla="*/ 27 w 44"/>
                <a:gd name="T13" fmla="*/ 10 h 69"/>
                <a:gd name="T14" fmla="*/ 18 w 44"/>
                <a:gd name="T15" fmla="*/ 19 h 69"/>
                <a:gd name="T16" fmla="*/ 27 w 44"/>
                <a:gd name="T17" fmla="*/ 10 h 69"/>
                <a:gd name="T18" fmla="*/ 18 w 44"/>
                <a:gd name="T19" fmla="*/ 21 h 69"/>
                <a:gd name="T20" fmla="*/ 27 w 44"/>
                <a:gd name="T21" fmla="*/ 30 h 69"/>
                <a:gd name="T22" fmla="*/ 26 w 44"/>
                <a:gd name="T23" fmla="*/ 33 h 69"/>
                <a:gd name="T24" fmla="*/ 17 w 44"/>
                <a:gd name="T25" fmla="*/ 42 h 69"/>
                <a:gd name="T26" fmla="*/ 26 w 44"/>
                <a:gd name="T27" fmla="*/ 33 h 69"/>
                <a:gd name="T28" fmla="*/ 15 w 44"/>
                <a:gd name="T29" fmla="*/ 10 h 69"/>
                <a:gd name="T30" fmla="*/ 6 w 44"/>
                <a:gd name="T31" fmla="*/ 19 h 69"/>
                <a:gd name="T32" fmla="*/ 6 w 44"/>
                <a:gd name="T33" fmla="*/ 21 h 69"/>
                <a:gd name="T34" fmla="*/ 15 w 44"/>
                <a:gd name="T35" fmla="*/ 30 h 69"/>
                <a:gd name="T36" fmla="*/ 6 w 44"/>
                <a:gd name="T37" fmla="*/ 21 h 69"/>
                <a:gd name="T38" fmla="*/ 15 w 44"/>
                <a:gd name="T39" fmla="*/ 33 h 69"/>
                <a:gd name="T40" fmla="*/ 5 w 44"/>
                <a:gd name="T41" fmla="*/ 41 h 69"/>
                <a:gd name="T42" fmla="*/ 5 w 44"/>
                <a:gd name="T43" fmla="*/ 53 h 69"/>
                <a:gd name="T44" fmla="*/ 14 w 44"/>
                <a:gd name="T45" fmla="*/ 44 h 69"/>
                <a:gd name="T46" fmla="*/ 5 w 44"/>
                <a:gd name="T47" fmla="*/ 53 h 69"/>
                <a:gd name="T48" fmla="*/ 17 w 44"/>
                <a:gd name="T49" fmla="*/ 44 h 69"/>
                <a:gd name="T50" fmla="*/ 26 w 44"/>
                <a:gd name="T51" fmla="*/ 53 h 69"/>
                <a:gd name="T52" fmla="*/ 38 w 44"/>
                <a:gd name="T53" fmla="*/ 53 h 69"/>
                <a:gd name="T54" fmla="*/ 29 w 44"/>
                <a:gd name="T55" fmla="*/ 44 h 69"/>
                <a:gd name="T56" fmla="*/ 38 w 44"/>
                <a:gd name="T57" fmla="*/ 53 h 69"/>
                <a:gd name="T58" fmla="*/ 29 w 44"/>
                <a:gd name="T59" fmla="*/ 42 h 69"/>
                <a:gd name="T60" fmla="*/ 38 w 44"/>
                <a:gd name="T61" fmla="*/ 33 h 69"/>
                <a:gd name="T62" fmla="*/ 38 w 44"/>
                <a:gd name="T63" fmla="*/ 31 h 69"/>
                <a:gd name="T64" fmla="*/ 29 w 44"/>
                <a:gd name="T65" fmla="*/ 21 h 69"/>
                <a:gd name="T66" fmla="*/ 38 w 44"/>
                <a:gd name="T67" fmla="*/ 31 h 69"/>
                <a:gd name="T68" fmla="*/ 29 w 44"/>
                <a:gd name="T69" fmla="*/ 19 h 69"/>
                <a:gd name="T70" fmla="*/ 38 w 44"/>
                <a:gd name="T71"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69">
                  <a:moveTo>
                    <a:pt x="22" y="0"/>
                  </a:moveTo>
                  <a:cubicBezTo>
                    <a:pt x="13" y="0"/>
                    <a:pt x="3" y="2"/>
                    <a:pt x="2" y="2"/>
                  </a:cubicBezTo>
                  <a:cubicBezTo>
                    <a:pt x="1" y="2"/>
                    <a:pt x="1" y="3"/>
                    <a:pt x="1" y="4"/>
                  </a:cubicBezTo>
                  <a:cubicBezTo>
                    <a:pt x="0" y="28"/>
                    <a:pt x="0" y="28"/>
                    <a:pt x="0" y="28"/>
                  </a:cubicBezTo>
                  <a:cubicBezTo>
                    <a:pt x="0" y="40"/>
                    <a:pt x="0" y="40"/>
                    <a:pt x="0" y="40"/>
                  </a:cubicBezTo>
                  <a:cubicBezTo>
                    <a:pt x="0" y="65"/>
                    <a:pt x="0" y="65"/>
                    <a:pt x="0" y="65"/>
                  </a:cubicBezTo>
                  <a:cubicBezTo>
                    <a:pt x="0" y="66"/>
                    <a:pt x="0" y="67"/>
                    <a:pt x="2" y="67"/>
                  </a:cubicBezTo>
                  <a:cubicBezTo>
                    <a:pt x="2" y="67"/>
                    <a:pt x="12" y="69"/>
                    <a:pt x="21" y="69"/>
                  </a:cubicBezTo>
                  <a:cubicBezTo>
                    <a:pt x="30" y="69"/>
                    <a:pt x="41" y="67"/>
                    <a:pt x="41" y="67"/>
                  </a:cubicBezTo>
                  <a:cubicBezTo>
                    <a:pt x="42" y="67"/>
                    <a:pt x="43" y="66"/>
                    <a:pt x="43" y="65"/>
                  </a:cubicBezTo>
                  <a:cubicBezTo>
                    <a:pt x="44" y="4"/>
                    <a:pt x="44" y="4"/>
                    <a:pt x="44" y="4"/>
                  </a:cubicBezTo>
                  <a:cubicBezTo>
                    <a:pt x="44" y="3"/>
                    <a:pt x="43" y="2"/>
                    <a:pt x="42" y="2"/>
                  </a:cubicBezTo>
                  <a:cubicBezTo>
                    <a:pt x="42" y="2"/>
                    <a:pt x="31" y="0"/>
                    <a:pt x="22" y="0"/>
                  </a:cubicBezTo>
                  <a:close/>
                  <a:moveTo>
                    <a:pt x="27" y="10"/>
                  </a:moveTo>
                  <a:cubicBezTo>
                    <a:pt x="27" y="19"/>
                    <a:pt x="27" y="19"/>
                    <a:pt x="27" y="19"/>
                  </a:cubicBezTo>
                  <a:cubicBezTo>
                    <a:pt x="18" y="19"/>
                    <a:pt x="18" y="19"/>
                    <a:pt x="18" y="19"/>
                  </a:cubicBezTo>
                  <a:cubicBezTo>
                    <a:pt x="18" y="10"/>
                    <a:pt x="18" y="10"/>
                    <a:pt x="18" y="10"/>
                  </a:cubicBezTo>
                  <a:lnTo>
                    <a:pt x="27" y="10"/>
                  </a:lnTo>
                  <a:close/>
                  <a:moveTo>
                    <a:pt x="18" y="30"/>
                  </a:moveTo>
                  <a:cubicBezTo>
                    <a:pt x="18" y="21"/>
                    <a:pt x="18" y="21"/>
                    <a:pt x="18" y="21"/>
                  </a:cubicBezTo>
                  <a:cubicBezTo>
                    <a:pt x="27" y="21"/>
                    <a:pt x="27" y="21"/>
                    <a:pt x="27" y="21"/>
                  </a:cubicBezTo>
                  <a:cubicBezTo>
                    <a:pt x="27" y="30"/>
                    <a:pt x="27" y="30"/>
                    <a:pt x="27" y="30"/>
                  </a:cubicBezTo>
                  <a:lnTo>
                    <a:pt x="18" y="30"/>
                  </a:lnTo>
                  <a:close/>
                  <a:moveTo>
                    <a:pt x="26" y="33"/>
                  </a:moveTo>
                  <a:cubicBezTo>
                    <a:pt x="26" y="42"/>
                    <a:pt x="26" y="42"/>
                    <a:pt x="26" y="42"/>
                  </a:cubicBezTo>
                  <a:cubicBezTo>
                    <a:pt x="17" y="42"/>
                    <a:pt x="17" y="42"/>
                    <a:pt x="17" y="42"/>
                  </a:cubicBezTo>
                  <a:cubicBezTo>
                    <a:pt x="18" y="33"/>
                    <a:pt x="18" y="33"/>
                    <a:pt x="18" y="33"/>
                  </a:cubicBezTo>
                  <a:lnTo>
                    <a:pt x="26" y="33"/>
                  </a:lnTo>
                  <a:close/>
                  <a:moveTo>
                    <a:pt x="6" y="10"/>
                  </a:moveTo>
                  <a:cubicBezTo>
                    <a:pt x="15" y="10"/>
                    <a:pt x="15" y="10"/>
                    <a:pt x="15" y="10"/>
                  </a:cubicBezTo>
                  <a:cubicBezTo>
                    <a:pt x="15" y="19"/>
                    <a:pt x="15" y="19"/>
                    <a:pt x="15" y="19"/>
                  </a:cubicBezTo>
                  <a:cubicBezTo>
                    <a:pt x="6" y="19"/>
                    <a:pt x="6" y="19"/>
                    <a:pt x="6" y="19"/>
                  </a:cubicBezTo>
                  <a:lnTo>
                    <a:pt x="6" y="10"/>
                  </a:lnTo>
                  <a:close/>
                  <a:moveTo>
                    <a:pt x="6" y="21"/>
                  </a:moveTo>
                  <a:cubicBezTo>
                    <a:pt x="15" y="21"/>
                    <a:pt x="15" y="21"/>
                    <a:pt x="15" y="21"/>
                  </a:cubicBezTo>
                  <a:cubicBezTo>
                    <a:pt x="15" y="30"/>
                    <a:pt x="15" y="30"/>
                    <a:pt x="15" y="30"/>
                  </a:cubicBezTo>
                  <a:cubicBezTo>
                    <a:pt x="6" y="30"/>
                    <a:pt x="6" y="30"/>
                    <a:pt x="6" y="30"/>
                  </a:cubicBezTo>
                  <a:lnTo>
                    <a:pt x="6" y="21"/>
                  </a:lnTo>
                  <a:close/>
                  <a:moveTo>
                    <a:pt x="6" y="32"/>
                  </a:moveTo>
                  <a:cubicBezTo>
                    <a:pt x="15" y="33"/>
                    <a:pt x="15" y="33"/>
                    <a:pt x="15" y="33"/>
                  </a:cubicBezTo>
                  <a:cubicBezTo>
                    <a:pt x="14" y="42"/>
                    <a:pt x="14" y="42"/>
                    <a:pt x="14" y="42"/>
                  </a:cubicBezTo>
                  <a:cubicBezTo>
                    <a:pt x="5" y="41"/>
                    <a:pt x="5" y="41"/>
                    <a:pt x="5" y="41"/>
                  </a:cubicBezTo>
                  <a:lnTo>
                    <a:pt x="6" y="32"/>
                  </a:lnTo>
                  <a:close/>
                  <a:moveTo>
                    <a:pt x="5" y="53"/>
                  </a:moveTo>
                  <a:cubicBezTo>
                    <a:pt x="5" y="44"/>
                    <a:pt x="5" y="44"/>
                    <a:pt x="5" y="44"/>
                  </a:cubicBezTo>
                  <a:cubicBezTo>
                    <a:pt x="14" y="44"/>
                    <a:pt x="14" y="44"/>
                    <a:pt x="14" y="44"/>
                  </a:cubicBezTo>
                  <a:cubicBezTo>
                    <a:pt x="14" y="53"/>
                    <a:pt x="14" y="53"/>
                    <a:pt x="14" y="53"/>
                  </a:cubicBezTo>
                  <a:lnTo>
                    <a:pt x="5" y="53"/>
                  </a:lnTo>
                  <a:close/>
                  <a:moveTo>
                    <a:pt x="17" y="53"/>
                  </a:moveTo>
                  <a:cubicBezTo>
                    <a:pt x="17" y="44"/>
                    <a:pt x="17" y="44"/>
                    <a:pt x="17" y="44"/>
                  </a:cubicBezTo>
                  <a:cubicBezTo>
                    <a:pt x="26" y="44"/>
                    <a:pt x="26" y="44"/>
                    <a:pt x="26" y="44"/>
                  </a:cubicBezTo>
                  <a:cubicBezTo>
                    <a:pt x="26" y="53"/>
                    <a:pt x="26" y="53"/>
                    <a:pt x="26" y="53"/>
                  </a:cubicBezTo>
                  <a:lnTo>
                    <a:pt x="17" y="53"/>
                  </a:lnTo>
                  <a:close/>
                  <a:moveTo>
                    <a:pt x="38" y="53"/>
                  </a:moveTo>
                  <a:cubicBezTo>
                    <a:pt x="29" y="53"/>
                    <a:pt x="29" y="53"/>
                    <a:pt x="29" y="53"/>
                  </a:cubicBezTo>
                  <a:cubicBezTo>
                    <a:pt x="29" y="44"/>
                    <a:pt x="29" y="44"/>
                    <a:pt x="29" y="44"/>
                  </a:cubicBezTo>
                  <a:cubicBezTo>
                    <a:pt x="38" y="44"/>
                    <a:pt x="38" y="44"/>
                    <a:pt x="38" y="44"/>
                  </a:cubicBezTo>
                  <a:lnTo>
                    <a:pt x="38" y="53"/>
                  </a:lnTo>
                  <a:close/>
                  <a:moveTo>
                    <a:pt x="38" y="42"/>
                  </a:moveTo>
                  <a:cubicBezTo>
                    <a:pt x="29" y="42"/>
                    <a:pt x="29" y="42"/>
                    <a:pt x="29" y="42"/>
                  </a:cubicBezTo>
                  <a:cubicBezTo>
                    <a:pt x="29" y="33"/>
                    <a:pt x="29" y="33"/>
                    <a:pt x="29" y="33"/>
                  </a:cubicBezTo>
                  <a:cubicBezTo>
                    <a:pt x="38" y="33"/>
                    <a:pt x="38" y="33"/>
                    <a:pt x="38" y="33"/>
                  </a:cubicBezTo>
                  <a:lnTo>
                    <a:pt x="38" y="42"/>
                  </a:lnTo>
                  <a:close/>
                  <a:moveTo>
                    <a:pt x="38" y="31"/>
                  </a:moveTo>
                  <a:cubicBezTo>
                    <a:pt x="29" y="30"/>
                    <a:pt x="29" y="30"/>
                    <a:pt x="29" y="30"/>
                  </a:cubicBezTo>
                  <a:cubicBezTo>
                    <a:pt x="29" y="21"/>
                    <a:pt x="29" y="21"/>
                    <a:pt x="29" y="21"/>
                  </a:cubicBezTo>
                  <a:cubicBezTo>
                    <a:pt x="38" y="22"/>
                    <a:pt x="38" y="22"/>
                    <a:pt x="38" y="22"/>
                  </a:cubicBezTo>
                  <a:lnTo>
                    <a:pt x="38" y="31"/>
                  </a:lnTo>
                  <a:close/>
                  <a:moveTo>
                    <a:pt x="38" y="19"/>
                  </a:moveTo>
                  <a:cubicBezTo>
                    <a:pt x="29" y="19"/>
                    <a:pt x="29" y="19"/>
                    <a:pt x="29" y="19"/>
                  </a:cubicBezTo>
                  <a:cubicBezTo>
                    <a:pt x="29" y="10"/>
                    <a:pt x="29" y="10"/>
                    <a:pt x="29" y="10"/>
                  </a:cubicBezTo>
                  <a:cubicBezTo>
                    <a:pt x="38" y="10"/>
                    <a:pt x="38" y="10"/>
                    <a:pt x="38" y="10"/>
                  </a:cubicBezTo>
                  <a:lnTo>
                    <a:pt x="38" y="19"/>
                  </a:ln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9" name="Freeform 181"/>
            <p:cNvSpPr>
              <a:spLocks/>
            </p:cNvSpPr>
            <p:nvPr/>
          </p:nvSpPr>
          <p:spPr bwMode="auto">
            <a:xfrm>
              <a:off x="3219588" y="3914038"/>
              <a:ext cx="97548" cy="31222"/>
            </a:xfrm>
            <a:custGeom>
              <a:avLst/>
              <a:gdLst>
                <a:gd name="T0" fmla="*/ 11 w 22"/>
                <a:gd name="T1" fmla="*/ 0 h 7"/>
                <a:gd name="T2" fmla="*/ 1 w 22"/>
                <a:gd name="T3" fmla="*/ 4 h 7"/>
                <a:gd name="T4" fmla="*/ 1 w 22"/>
                <a:gd name="T5" fmla="*/ 6 h 7"/>
                <a:gd name="T6" fmla="*/ 3 w 22"/>
                <a:gd name="T7" fmla="*/ 6 h 7"/>
                <a:gd name="T8" fmla="*/ 11 w 22"/>
                <a:gd name="T9" fmla="*/ 2 h 7"/>
                <a:gd name="T10" fmla="*/ 20 w 22"/>
                <a:gd name="T11" fmla="*/ 6 h 7"/>
                <a:gd name="T12" fmla="*/ 21 w 22"/>
                <a:gd name="T13" fmla="*/ 7 h 7"/>
                <a:gd name="T14" fmla="*/ 22 w 22"/>
                <a:gd name="T15" fmla="*/ 6 h 7"/>
                <a:gd name="T16" fmla="*/ 22 w 22"/>
                <a:gd name="T17" fmla="*/ 5 h 7"/>
                <a:gd name="T18" fmla="*/ 11 w 22"/>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7">
                  <a:moveTo>
                    <a:pt x="11" y="0"/>
                  </a:moveTo>
                  <a:cubicBezTo>
                    <a:pt x="7" y="0"/>
                    <a:pt x="4" y="1"/>
                    <a:pt x="1" y="4"/>
                  </a:cubicBezTo>
                  <a:cubicBezTo>
                    <a:pt x="0" y="4"/>
                    <a:pt x="0" y="5"/>
                    <a:pt x="1" y="6"/>
                  </a:cubicBezTo>
                  <a:cubicBezTo>
                    <a:pt x="1" y="6"/>
                    <a:pt x="2" y="6"/>
                    <a:pt x="3" y="6"/>
                  </a:cubicBezTo>
                  <a:cubicBezTo>
                    <a:pt x="5" y="3"/>
                    <a:pt x="8" y="2"/>
                    <a:pt x="11" y="2"/>
                  </a:cubicBezTo>
                  <a:cubicBezTo>
                    <a:pt x="14" y="2"/>
                    <a:pt x="18" y="4"/>
                    <a:pt x="20" y="6"/>
                  </a:cubicBezTo>
                  <a:cubicBezTo>
                    <a:pt x="20" y="7"/>
                    <a:pt x="21" y="7"/>
                    <a:pt x="21" y="7"/>
                  </a:cubicBezTo>
                  <a:cubicBezTo>
                    <a:pt x="21" y="7"/>
                    <a:pt x="22" y="7"/>
                    <a:pt x="22" y="6"/>
                  </a:cubicBezTo>
                  <a:cubicBezTo>
                    <a:pt x="22" y="6"/>
                    <a:pt x="22" y="5"/>
                    <a:pt x="22" y="5"/>
                  </a:cubicBezTo>
                  <a:cubicBezTo>
                    <a:pt x="19" y="1"/>
                    <a:pt x="15" y="0"/>
                    <a:pt x="11" y="0"/>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0" name="Freeform 182"/>
            <p:cNvSpPr>
              <a:spLocks/>
            </p:cNvSpPr>
            <p:nvPr/>
          </p:nvSpPr>
          <p:spPr bwMode="auto">
            <a:xfrm>
              <a:off x="3231294" y="3937455"/>
              <a:ext cx="72185" cy="21465"/>
            </a:xfrm>
            <a:custGeom>
              <a:avLst/>
              <a:gdLst>
                <a:gd name="T0" fmla="*/ 8 w 16"/>
                <a:gd name="T1" fmla="*/ 0 h 5"/>
                <a:gd name="T2" fmla="*/ 1 w 16"/>
                <a:gd name="T3" fmla="*/ 2 h 5"/>
                <a:gd name="T4" fmla="*/ 1 w 16"/>
                <a:gd name="T5" fmla="*/ 4 h 5"/>
                <a:gd name="T6" fmla="*/ 3 w 16"/>
                <a:gd name="T7" fmla="*/ 4 h 5"/>
                <a:gd name="T8" fmla="*/ 8 w 16"/>
                <a:gd name="T9" fmla="*/ 2 h 5"/>
                <a:gd name="T10" fmla="*/ 13 w 16"/>
                <a:gd name="T11" fmla="*/ 5 h 5"/>
                <a:gd name="T12" fmla="*/ 14 w 16"/>
                <a:gd name="T13" fmla="*/ 5 h 5"/>
                <a:gd name="T14" fmla="*/ 15 w 16"/>
                <a:gd name="T15" fmla="*/ 5 h 5"/>
                <a:gd name="T16" fmla="*/ 15 w 16"/>
                <a:gd name="T17" fmla="*/ 3 h 5"/>
                <a:gd name="T18" fmla="*/ 8 w 16"/>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5">
                  <a:moveTo>
                    <a:pt x="8" y="0"/>
                  </a:moveTo>
                  <a:cubicBezTo>
                    <a:pt x="6" y="0"/>
                    <a:pt x="3" y="0"/>
                    <a:pt x="1" y="2"/>
                  </a:cubicBezTo>
                  <a:cubicBezTo>
                    <a:pt x="1" y="3"/>
                    <a:pt x="0" y="4"/>
                    <a:pt x="1" y="4"/>
                  </a:cubicBezTo>
                  <a:cubicBezTo>
                    <a:pt x="1" y="5"/>
                    <a:pt x="2" y="5"/>
                    <a:pt x="3" y="4"/>
                  </a:cubicBezTo>
                  <a:cubicBezTo>
                    <a:pt x="4" y="3"/>
                    <a:pt x="6" y="2"/>
                    <a:pt x="8" y="2"/>
                  </a:cubicBezTo>
                  <a:cubicBezTo>
                    <a:pt x="10" y="2"/>
                    <a:pt x="12" y="3"/>
                    <a:pt x="13" y="5"/>
                  </a:cubicBezTo>
                  <a:cubicBezTo>
                    <a:pt x="14" y="5"/>
                    <a:pt x="14" y="5"/>
                    <a:pt x="14" y="5"/>
                  </a:cubicBezTo>
                  <a:cubicBezTo>
                    <a:pt x="15" y="5"/>
                    <a:pt x="15" y="5"/>
                    <a:pt x="15" y="5"/>
                  </a:cubicBezTo>
                  <a:cubicBezTo>
                    <a:pt x="16" y="4"/>
                    <a:pt x="16" y="3"/>
                    <a:pt x="15" y="3"/>
                  </a:cubicBezTo>
                  <a:cubicBezTo>
                    <a:pt x="13" y="1"/>
                    <a:pt x="11" y="0"/>
                    <a:pt x="8" y="0"/>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1" name="Freeform 183"/>
            <p:cNvSpPr>
              <a:spLocks/>
            </p:cNvSpPr>
            <p:nvPr/>
          </p:nvSpPr>
          <p:spPr bwMode="auto">
            <a:xfrm>
              <a:off x="3254705" y="3955017"/>
              <a:ext cx="27313" cy="31222"/>
            </a:xfrm>
            <a:custGeom>
              <a:avLst/>
              <a:gdLst>
                <a:gd name="T0" fmla="*/ 1 w 6"/>
                <a:gd name="T1" fmla="*/ 2 h 7"/>
                <a:gd name="T2" fmla="*/ 1 w 6"/>
                <a:gd name="T3" fmla="*/ 6 h 7"/>
                <a:gd name="T4" fmla="*/ 5 w 6"/>
                <a:gd name="T5" fmla="*/ 6 h 7"/>
                <a:gd name="T6" fmla="*/ 5 w 6"/>
                <a:gd name="T7" fmla="*/ 2 h 7"/>
                <a:gd name="T8" fmla="*/ 1 w 6"/>
                <a:gd name="T9" fmla="*/ 2 h 7"/>
              </a:gdLst>
              <a:ahLst/>
              <a:cxnLst>
                <a:cxn ang="0">
                  <a:pos x="T0" y="T1"/>
                </a:cxn>
                <a:cxn ang="0">
                  <a:pos x="T2" y="T3"/>
                </a:cxn>
                <a:cxn ang="0">
                  <a:pos x="T4" y="T5"/>
                </a:cxn>
                <a:cxn ang="0">
                  <a:pos x="T6" y="T7"/>
                </a:cxn>
                <a:cxn ang="0">
                  <a:pos x="T8" y="T9"/>
                </a:cxn>
              </a:cxnLst>
              <a:rect l="0" t="0" r="r" b="b"/>
              <a:pathLst>
                <a:path w="6" h="7">
                  <a:moveTo>
                    <a:pt x="1" y="2"/>
                  </a:moveTo>
                  <a:cubicBezTo>
                    <a:pt x="0" y="3"/>
                    <a:pt x="0" y="5"/>
                    <a:pt x="1" y="6"/>
                  </a:cubicBezTo>
                  <a:cubicBezTo>
                    <a:pt x="2" y="7"/>
                    <a:pt x="4" y="7"/>
                    <a:pt x="5" y="6"/>
                  </a:cubicBezTo>
                  <a:cubicBezTo>
                    <a:pt x="6" y="5"/>
                    <a:pt x="6" y="3"/>
                    <a:pt x="5" y="2"/>
                  </a:cubicBezTo>
                  <a:cubicBezTo>
                    <a:pt x="4" y="1"/>
                    <a:pt x="2" y="0"/>
                    <a:pt x="1" y="2"/>
                  </a:cubicBezTo>
                  <a:close/>
                </a:path>
              </a:pathLst>
            </a:custGeom>
            <a:solidFill>
              <a:srgbClr val="75BDA7"/>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2" name="Freeform 184"/>
            <p:cNvSpPr>
              <a:spLocks noEditPoints="1"/>
            </p:cNvSpPr>
            <p:nvPr/>
          </p:nvSpPr>
          <p:spPr bwMode="auto">
            <a:xfrm>
              <a:off x="2398237" y="1117677"/>
              <a:ext cx="152174" cy="152209"/>
            </a:xfrm>
            <a:custGeom>
              <a:avLst/>
              <a:gdLst>
                <a:gd name="T0" fmla="*/ 10 w 34"/>
                <a:gd name="T1" fmla="*/ 23 h 34"/>
                <a:gd name="T2" fmla="*/ 17 w 34"/>
                <a:gd name="T3" fmla="*/ 11 h 34"/>
                <a:gd name="T4" fmla="*/ 23 w 34"/>
                <a:gd name="T5" fmla="*/ 14 h 34"/>
                <a:gd name="T6" fmla="*/ 18 w 34"/>
                <a:gd name="T7" fmla="*/ 0 h 34"/>
                <a:gd name="T8" fmla="*/ 1 w 34"/>
                <a:gd name="T9" fmla="*/ 3 h 34"/>
                <a:gd name="T10" fmla="*/ 6 w 34"/>
                <a:gd name="T11" fmla="*/ 6 h 34"/>
                <a:gd name="T12" fmla="*/ 2 w 34"/>
                <a:gd name="T13" fmla="*/ 12 h 34"/>
                <a:gd name="T14" fmla="*/ 3 w 34"/>
                <a:gd name="T15" fmla="*/ 19 h 34"/>
                <a:gd name="T16" fmla="*/ 12 w 34"/>
                <a:gd name="T17" fmla="*/ 32 h 34"/>
                <a:gd name="T18" fmla="*/ 10 w 34"/>
                <a:gd name="T19" fmla="*/ 23 h 34"/>
                <a:gd name="T20" fmla="*/ 32 w 34"/>
                <a:gd name="T21" fmla="*/ 20 h 34"/>
                <a:gd name="T22" fmla="*/ 13 w 34"/>
                <a:gd name="T23" fmla="*/ 21 h 34"/>
                <a:gd name="T24" fmla="*/ 12 w 34"/>
                <a:gd name="T25" fmla="*/ 27 h 34"/>
                <a:gd name="T26" fmla="*/ 14 w 34"/>
                <a:gd name="T27" fmla="*/ 32 h 34"/>
                <a:gd name="T28" fmla="*/ 18 w 34"/>
                <a:gd name="T29" fmla="*/ 34 h 34"/>
                <a:gd name="T30" fmla="*/ 34 w 34"/>
                <a:gd name="T31" fmla="*/ 33 h 34"/>
                <a:gd name="T32" fmla="*/ 32 w 34"/>
                <a:gd name="T33" fmla="*/ 2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0" y="23"/>
                  </a:moveTo>
                  <a:cubicBezTo>
                    <a:pt x="10" y="20"/>
                    <a:pt x="15" y="14"/>
                    <a:pt x="17" y="11"/>
                  </a:cubicBezTo>
                  <a:cubicBezTo>
                    <a:pt x="23" y="14"/>
                    <a:pt x="23" y="14"/>
                    <a:pt x="23" y="14"/>
                  </a:cubicBezTo>
                  <a:cubicBezTo>
                    <a:pt x="18" y="0"/>
                    <a:pt x="18" y="0"/>
                    <a:pt x="18" y="0"/>
                  </a:cubicBezTo>
                  <a:cubicBezTo>
                    <a:pt x="1" y="3"/>
                    <a:pt x="1" y="3"/>
                    <a:pt x="1" y="3"/>
                  </a:cubicBezTo>
                  <a:cubicBezTo>
                    <a:pt x="6" y="6"/>
                    <a:pt x="6" y="6"/>
                    <a:pt x="6" y="6"/>
                  </a:cubicBezTo>
                  <a:cubicBezTo>
                    <a:pt x="5" y="7"/>
                    <a:pt x="3" y="10"/>
                    <a:pt x="2" y="12"/>
                  </a:cubicBezTo>
                  <a:cubicBezTo>
                    <a:pt x="0" y="15"/>
                    <a:pt x="2" y="16"/>
                    <a:pt x="3" y="19"/>
                  </a:cubicBezTo>
                  <a:cubicBezTo>
                    <a:pt x="5" y="22"/>
                    <a:pt x="12" y="32"/>
                    <a:pt x="12" y="32"/>
                  </a:cubicBezTo>
                  <a:cubicBezTo>
                    <a:pt x="12" y="32"/>
                    <a:pt x="10" y="26"/>
                    <a:pt x="10" y="23"/>
                  </a:cubicBezTo>
                  <a:close/>
                  <a:moveTo>
                    <a:pt x="32" y="20"/>
                  </a:moveTo>
                  <a:cubicBezTo>
                    <a:pt x="13" y="21"/>
                    <a:pt x="13" y="21"/>
                    <a:pt x="13" y="21"/>
                  </a:cubicBezTo>
                  <a:cubicBezTo>
                    <a:pt x="13" y="21"/>
                    <a:pt x="11" y="22"/>
                    <a:pt x="12" y="27"/>
                  </a:cubicBezTo>
                  <a:cubicBezTo>
                    <a:pt x="13" y="31"/>
                    <a:pt x="14" y="32"/>
                    <a:pt x="14" y="32"/>
                  </a:cubicBezTo>
                  <a:cubicBezTo>
                    <a:pt x="14" y="32"/>
                    <a:pt x="15" y="34"/>
                    <a:pt x="18" y="34"/>
                  </a:cubicBezTo>
                  <a:cubicBezTo>
                    <a:pt x="21" y="34"/>
                    <a:pt x="34" y="33"/>
                    <a:pt x="34" y="33"/>
                  </a:cubicBezTo>
                  <a:lnTo>
                    <a:pt x="32"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3" name="Freeform 185"/>
            <p:cNvSpPr>
              <a:spLocks noEditPoints="1"/>
            </p:cNvSpPr>
            <p:nvPr/>
          </p:nvSpPr>
          <p:spPr bwMode="auto">
            <a:xfrm>
              <a:off x="2454815" y="1004496"/>
              <a:ext cx="191193" cy="107328"/>
            </a:xfrm>
            <a:custGeom>
              <a:avLst/>
              <a:gdLst>
                <a:gd name="T0" fmla="*/ 21 w 42"/>
                <a:gd name="T1" fmla="*/ 4 h 24"/>
                <a:gd name="T2" fmla="*/ 27 w 42"/>
                <a:gd name="T3" fmla="*/ 16 h 24"/>
                <a:gd name="T4" fmla="*/ 21 w 42"/>
                <a:gd name="T5" fmla="*/ 19 h 24"/>
                <a:gd name="T6" fmla="*/ 38 w 42"/>
                <a:gd name="T7" fmla="*/ 21 h 24"/>
                <a:gd name="T8" fmla="*/ 42 w 42"/>
                <a:gd name="T9" fmla="*/ 8 h 24"/>
                <a:gd name="T10" fmla="*/ 37 w 42"/>
                <a:gd name="T11" fmla="*/ 10 h 24"/>
                <a:gd name="T12" fmla="*/ 34 w 42"/>
                <a:gd name="T13" fmla="*/ 4 h 24"/>
                <a:gd name="T14" fmla="*/ 27 w 42"/>
                <a:gd name="T15" fmla="*/ 0 h 24"/>
                <a:gd name="T16" fmla="*/ 12 w 42"/>
                <a:gd name="T17" fmla="*/ 0 h 24"/>
                <a:gd name="T18" fmla="*/ 21 w 42"/>
                <a:gd name="T19" fmla="*/ 4 h 24"/>
                <a:gd name="T20" fmla="*/ 11 w 42"/>
                <a:gd name="T21" fmla="*/ 24 h 24"/>
                <a:gd name="T22" fmla="*/ 21 w 42"/>
                <a:gd name="T23" fmla="*/ 7 h 24"/>
                <a:gd name="T24" fmla="*/ 16 w 42"/>
                <a:gd name="T25" fmla="*/ 3 h 24"/>
                <a:gd name="T26" fmla="*/ 11 w 42"/>
                <a:gd name="T27" fmla="*/ 2 h 24"/>
                <a:gd name="T28" fmla="*/ 7 w 42"/>
                <a:gd name="T29" fmla="*/ 4 h 24"/>
                <a:gd name="T30" fmla="*/ 0 w 42"/>
                <a:gd name="T31" fmla="*/ 18 h 24"/>
                <a:gd name="T32" fmla="*/ 11 w 42"/>
                <a:gd name="T3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24">
                  <a:moveTo>
                    <a:pt x="21" y="4"/>
                  </a:moveTo>
                  <a:cubicBezTo>
                    <a:pt x="23" y="6"/>
                    <a:pt x="26" y="13"/>
                    <a:pt x="27" y="16"/>
                  </a:cubicBezTo>
                  <a:cubicBezTo>
                    <a:pt x="21" y="19"/>
                    <a:pt x="21" y="19"/>
                    <a:pt x="21" y="19"/>
                  </a:cubicBezTo>
                  <a:cubicBezTo>
                    <a:pt x="38" y="21"/>
                    <a:pt x="38" y="21"/>
                    <a:pt x="38" y="21"/>
                  </a:cubicBezTo>
                  <a:cubicBezTo>
                    <a:pt x="42" y="8"/>
                    <a:pt x="42" y="8"/>
                    <a:pt x="42" y="8"/>
                  </a:cubicBezTo>
                  <a:cubicBezTo>
                    <a:pt x="37" y="10"/>
                    <a:pt x="37" y="10"/>
                    <a:pt x="37" y="10"/>
                  </a:cubicBezTo>
                  <a:cubicBezTo>
                    <a:pt x="37" y="8"/>
                    <a:pt x="36" y="5"/>
                    <a:pt x="34" y="4"/>
                  </a:cubicBezTo>
                  <a:cubicBezTo>
                    <a:pt x="33" y="1"/>
                    <a:pt x="31" y="1"/>
                    <a:pt x="27" y="0"/>
                  </a:cubicBezTo>
                  <a:cubicBezTo>
                    <a:pt x="24" y="0"/>
                    <a:pt x="12" y="0"/>
                    <a:pt x="12" y="0"/>
                  </a:cubicBezTo>
                  <a:cubicBezTo>
                    <a:pt x="12" y="0"/>
                    <a:pt x="18" y="2"/>
                    <a:pt x="21" y="4"/>
                  </a:cubicBezTo>
                  <a:close/>
                  <a:moveTo>
                    <a:pt x="11" y="24"/>
                  </a:moveTo>
                  <a:cubicBezTo>
                    <a:pt x="21" y="7"/>
                    <a:pt x="21" y="7"/>
                    <a:pt x="21" y="7"/>
                  </a:cubicBezTo>
                  <a:cubicBezTo>
                    <a:pt x="21" y="7"/>
                    <a:pt x="21" y="6"/>
                    <a:pt x="16" y="3"/>
                  </a:cubicBezTo>
                  <a:cubicBezTo>
                    <a:pt x="13" y="2"/>
                    <a:pt x="11" y="2"/>
                    <a:pt x="11" y="2"/>
                  </a:cubicBezTo>
                  <a:cubicBezTo>
                    <a:pt x="11" y="2"/>
                    <a:pt x="9" y="2"/>
                    <a:pt x="7" y="4"/>
                  </a:cubicBezTo>
                  <a:cubicBezTo>
                    <a:pt x="6" y="6"/>
                    <a:pt x="0" y="18"/>
                    <a:pt x="0" y="18"/>
                  </a:cubicBezTo>
                  <a:lnTo>
                    <a:pt x="11"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4" name="Freeform 186"/>
            <p:cNvSpPr>
              <a:spLocks noEditPoints="1"/>
            </p:cNvSpPr>
            <p:nvPr/>
          </p:nvSpPr>
          <p:spPr bwMode="auto">
            <a:xfrm>
              <a:off x="2564069" y="1090357"/>
              <a:ext cx="140468" cy="195140"/>
            </a:xfrm>
            <a:custGeom>
              <a:avLst/>
              <a:gdLst>
                <a:gd name="T0" fmla="*/ 24 w 31"/>
                <a:gd name="T1" fmla="*/ 25 h 43"/>
                <a:gd name="T2" fmla="*/ 11 w 31"/>
                <a:gd name="T3" fmla="*/ 25 h 43"/>
                <a:gd name="T4" fmla="*/ 10 w 31"/>
                <a:gd name="T5" fmla="*/ 19 h 43"/>
                <a:gd name="T6" fmla="*/ 0 w 31"/>
                <a:gd name="T7" fmla="*/ 32 h 43"/>
                <a:gd name="T8" fmla="*/ 13 w 31"/>
                <a:gd name="T9" fmla="*/ 43 h 43"/>
                <a:gd name="T10" fmla="*/ 12 w 31"/>
                <a:gd name="T11" fmla="*/ 38 h 43"/>
                <a:gd name="T12" fmla="*/ 20 w 31"/>
                <a:gd name="T13" fmla="*/ 38 h 43"/>
                <a:gd name="T14" fmla="*/ 25 w 31"/>
                <a:gd name="T15" fmla="*/ 33 h 43"/>
                <a:gd name="T16" fmla="*/ 31 w 31"/>
                <a:gd name="T17" fmla="*/ 19 h 43"/>
                <a:gd name="T18" fmla="*/ 24 w 31"/>
                <a:gd name="T19" fmla="*/ 25 h 43"/>
                <a:gd name="T20" fmla="*/ 10 w 31"/>
                <a:gd name="T21" fmla="*/ 8 h 43"/>
                <a:gd name="T22" fmla="*/ 21 w 31"/>
                <a:gd name="T23" fmla="*/ 24 h 43"/>
                <a:gd name="T24" fmla="*/ 27 w 31"/>
                <a:gd name="T25" fmla="*/ 21 h 43"/>
                <a:gd name="T26" fmla="*/ 30 w 31"/>
                <a:gd name="T27" fmla="*/ 17 h 43"/>
                <a:gd name="T28" fmla="*/ 29 w 31"/>
                <a:gd name="T29" fmla="*/ 13 h 43"/>
                <a:gd name="T30" fmla="*/ 19 w 31"/>
                <a:gd name="T31" fmla="*/ 0 h 43"/>
                <a:gd name="T32" fmla="*/ 10 w 31"/>
                <a:gd name="T33"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3">
                  <a:moveTo>
                    <a:pt x="24" y="25"/>
                  </a:moveTo>
                  <a:cubicBezTo>
                    <a:pt x="22" y="26"/>
                    <a:pt x="15" y="26"/>
                    <a:pt x="11" y="25"/>
                  </a:cubicBezTo>
                  <a:cubicBezTo>
                    <a:pt x="10" y="19"/>
                    <a:pt x="10" y="19"/>
                    <a:pt x="10" y="19"/>
                  </a:cubicBezTo>
                  <a:cubicBezTo>
                    <a:pt x="0" y="32"/>
                    <a:pt x="0" y="32"/>
                    <a:pt x="0" y="32"/>
                  </a:cubicBezTo>
                  <a:cubicBezTo>
                    <a:pt x="13" y="43"/>
                    <a:pt x="13" y="43"/>
                    <a:pt x="13" y="43"/>
                  </a:cubicBezTo>
                  <a:cubicBezTo>
                    <a:pt x="12" y="38"/>
                    <a:pt x="12" y="38"/>
                    <a:pt x="12" y="38"/>
                  </a:cubicBezTo>
                  <a:cubicBezTo>
                    <a:pt x="15" y="38"/>
                    <a:pt x="18" y="38"/>
                    <a:pt x="20" y="38"/>
                  </a:cubicBezTo>
                  <a:cubicBezTo>
                    <a:pt x="23" y="37"/>
                    <a:pt x="24" y="35"/>
                    <a:pt x="25" y="33"/>
                  </a:cubicBezTo>
                  <a:cubicBezTo>
                    <a:pt x="27" y="30"/>
                    <a:pt x="31" y="19"/>
                    <a:pt x="31" y="19"/>
                  </a:cubicBezTo>
                  <a:cubicBezTo>
                    <a:pt x="31" y="19"/>
                    <a:pt x="28" y="23"/>
                    <a:pt x="24" y="25"/>
                  </a:cubicBezTo>
                  <a:close/>
                  <a:moveTo>
                    <a:pt x="10" y="8"/>
                  </a:moveTo>
                  <a:cubicBezTo>
                    <a:pt x="21" y="24"/>
                    <a:pt x="21" y="24"/>
                    <a:pt x="21" y="24"/>
                  </a:cubicBezTo>
                  <a:cubicBezTo>
                    <a:pt x="21" y="24"/>
                    <a:pt x="23" y="25"/>
                    <a:pt x="27" y="21"/>
                  </a:cubicBezTo>
                  <a:cubicBezTo>
                    <a:pt x="29" y="19"/>
                    <a:pt x="30" y="17"/>
                    <a:pt x="30" y="17"/>
                  </a:cubicBezTo>
                  <a:cubicBezTo>
                    <a:pt x="30" y="17"/>
                    <a:pt x="31" y="16"/>
                    <a:pt x="29" y="13"/>
                  </a:cubicBezTo>
                  <a:cubicBezTo>
                    <a:pt x="28" y="11"/>
                    <a:pt x="19" y="0"/>
                    <a:pt x="19" y="0"/>
                  </a:cubicBezTo>
                  <a:lnTo>
                    <a:pt x="1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185" name="Group 84"/>
          <p:cNvGrpSpPr>
            <a:grpSpLocks noChangeAspect="1"/>
          </p:cNvGrpSpPr>
          <p:nvPr/>
        </p:nvGrpSpPr>
        <p:grpSpPr>
          <a:xfrm>
            <a:off x="6597339" y="1441823"/>
            <a:ext cx="432000" cy="432000"/>
            <a:chOff x="7275513" y="5302250"/>
            <a:chExt cx="1012825" cy="1012825"/>
          </a:xfrm>
          <a:solidFill>
            <a:srgbClr val="75BDA7"/>
          </a:solidFill>
        </p:grpSpPr>
        <p:sp>
          <p:nvSpPr>
            <p:cNvPr id="186" name="Freeform 34"/>
            <p:cNvSpPr>
              <a:spLocks/>
            </p:cNvSpPr>
            <p:nvPr/>
          </p:nvSpPr>
          <p:spPr bwMode="auto">
            <a:xfrm>
              <a:off x="7467601" y="5521325"/>
              <a:ext cx="608013" cy="606425"/>
            </a:xfrm>
            <a:custGeom>
              <a:avLst/>
              <a:gdLst>
                <a:gd name="T0" fmla="*/ 189 w 211"/>
                <a:gd name="T1" fmla="*/ 85 h 211"/>
                <a:gd name="T2" fmla="*/ 187 w 211"/>
                <a:gd name="T3" fmla="*/ 64 h 211"/>
                <a:gd name="T4" fmla="*/ 192 w 211"/>
                <a:gd name="T5" fmla="*/ 41 h 211"/>
                <a:gd name="T6" fmla="*/ 179 w 211"/>
                <a:gd name="T7" fmla="*/ 31 h 211"/>
                <a:gd name="T8" fmla="*/ 170 w 211"/>
                <a:gd name="T9" fmla="*/ 36 h 211"/>
                <a:gd name="T10" fmla="*/ 164 w 211"/>
                <a:gd name="T11" fmla="*/ 34 h 211"/>
                <a:gd name="T12" fmla="*/ 155 w 211"/>
                <a:gd name="T13" fmla="*/ 26 h 211"/>
                <a:gd name="T14" fmla="*/ 148 w 211"/>
                <a:gd name="T15" fmla="*/ 20 h 211"/>
                <a:gd name="T16" fmla="*/ 149 w 211"/>
                <a:gd name="T17" fmla="*/ 11 h 211"/>
                <a:gd name="T18" fmla="*/ 125 w 211"/>
                <a:gd name="T19" fmla="*/ 5 h 211"/>
                <a:gd name="T20" fmla="*/ 106 w 211"/>
                <a:gd name="T21" fmla="*/ 1 h 211"/>
                <a:gd name="T22" fmla="*/ 89 w 211"/>
                <a:gd name="T23" fmla="*/ 2 h 211"/>
                <a:gd name="T24" fmla="*/ 88 w 211"/>
                <a:gd name="T25" fmla="*/ 7 h 211"/>
                <a:gd name="T26" fmla="*/ 99 w 211"/>
                <a:gd name="T27" fmla="*/ 3 h 211"/>
                <a:gd name="T28" fmla="*/ 101 w 211"/>
                <a:gd name="T29" fmla="*/ 13 h 211"/>
                <a:gd name="T30" fmla="*/ 83 w 211"/>
                <a:gd name="T31" fmla="*/ 23 h 211"/>
                <a:gd name="T32" fmla="*/ 87 w 211"/>
                <a:gd name="T33" fmla="*/ 31 h 211"/>
                <a:gd name="T34" fmla="*/ 96 w 211"/>
                <a:gd name="T35" fmla="*/ 25 h 211"/>
                <a:gd name="T36" fmla="*/ 108 w 211"/>
                <a:gd name="T37" fmla="*/ 30 h 211"/>
                <a:gd name="T38" fmla="*/ 118 w 211"/>
                <a:gd name="T39" fmla="*/ 29 h 211"/>
                <a:gd name="T40" fmla="*/ 130 w 211"/>
                <a:gd name="T41" fmla="*/ 32 h 211"/>
                <a:gd name="T42" fmla="*/ 128 w 211"/>
                <a:gd name="T43" fmla="*/ 37 h 211"/>
                <a:gd name="T44" fmla="*/ 116 w 211"/>
                <a:gd name="T45" fmla="*/ 43 h 211"/>
                <a:gd name="T46" fmla="*/ 117 w 211"/>
                <a:gd name="T47" fmla="*/ 50 h 211"/>
                <a:gd name="T48" fmla="*/ 113 w 211"/>
                <a:gd name="T49" fmla="*/ 58 h 211"/>
                <a:gd name="T50" fmla="*/ 110 w 211"/>
                <a:gd name="T51" fmla="*/ 91 h 211"/>
                <a:gd name="T52" fmla="*/ 104 w 211"/>
                <a:gd name="T53" fmla="*/ 97 h 211"/>
                <a:gd name="T54" fmla="*/ 88 w 211"/>
                <a:gd name="T55" fmla="*/ 77 h 211"/>
                <a:gd name="T56" fmla="*/ 57 w 211"/>
                <a:gd name="T57" fmla="*/ 83 h 211"/>
                <a:gd name="T58" fmla="*/ 73 w 211"/>
                <a:gd name="T59" fmla="*/ 89 h 211"/>
                <a:gd name="T60" fmla="*/ 75 w 211"/>
                <a:gd name="T61" fmla="*/ 94 h 211"/>
                <a:gd name="T62" fmla="*/ 63 w 211"/>
                <a:gd name="T63" fmla="*/ 97 h 211"/>
                <a:gd name="T64" fmla="*/ 62 w 211"/>
                <a:gd name="T65" fmla="*/ 105 h 211"/>
                <a:gd name="T66" fmla="*/ 70 w 211"/>
                <a:gd name="T67" fmla="*/ 110 h 211"/>
                <a:gd name="T68" fmla="*/ 84 w 211"/>
                <a:gd name="T69" fmla="*/ 107 h 211"/>
                <a:gd name="T70" fmla="*/ 99 w 211"/>
                <a:gd name="T71" fmla="*/ 114 h 211"/>
                <a:gd name="T72" fmla="*/ 116 w 211"/>
                <a:gd name="T73" fmla="*/ 109 h 211"/>
                <a:gd name="T74" fmla="*/ 118 w 211"/>
                <a:gd name="T75" fmla="*/ 131 h 211"/>
                <a:gd name="T76" fmla="*/ 109 w 211"/>
                <a:gd name="T77" fmla="*/ 159 h 211"/>
                <a:gd name="T78" fmla="*/ 90 w 211"/>
                <a:gd name="T79" fmla="*/ 189 h 211"/>
                <a:gd name="T80" fmla="*/ 82 w 211"/>
                <a:gd name="T81" fmla="*/ 197 h 211"/>
                <a:gd name="T82" fmla="*/ 79 w 211"/>
                <a:gd name="T83" fmla="*/ 181 h 211"/>
                <a:gd name="T84" fmla="*/ 78 w 211"/>
                <a:gd name="T85" fmla="*/ 159 h 211"/>
                <a:gd name="T86" fmla="*/ 63 w 211"/>
                <a:gd name="T87" fmla="*/ 132 h 211"/>
                <a:gd name="T88" fmla="*/ 72 w 211"/>
                <a:gd name="T89" fmla="*/ 125 h 211"/>
                <a:gd name="T90" fmla="*/ 60 w 211"/>
                <a:gd name="T91" fmla="*/ 115 h 211"/>
                <a:gd name="T92" fmla="*/ 55 w 211"/>
                <a:gd name="T93" fmla="*/ 102 h 211"/>
                <a:gd name="T94" fmla="*/ 50 w 211"/>
                <a:gd name="T95" fmla="*/ 89 h 211"/>
                <a:gd name="T96" fmla="*/ 38 w 211"/>
                <a:gd name="T97" fmla="*/ 78 h 211"/>
                <a:gd name="T98" fmla="*/ 37 w 211"/>
                <a:gd name="T99" fmla="*/ 91 h 211"/>
                <a:gd name="T100" fmla="*/ 30 w 211"/>
                <a:gd name="T101" fmla="*/ 91 h 211"/>
                <a:gd name="T102" fmla="*/ 32 w 211"/>
                <a:gd name="T103" fmla="*/ 52 h 211"/>
                <a:gd name="T104" fmla="*/ 20 w 211"/>
                <a:gd name="T105" fmla="*/ 148 h 211"/>
                <a:gd name="T106" fmla="*/ 167 w 211"/>
                <a:gd name="T107" fmla="*/ 185 h 211"/>
                <a:gd name="T108" fmla="*/ 160 w 211"/>
                <a:gd name="T109" fmla="*/ 127 h 211"/>
                <a:gd name="T110" fmla="*/ 184 w 211"/>
                <a:gd name="T111" fmla="*/ 133 h 211"/>
                <a:gd name="T112" fmla="*/ 201 w 211"/>
                <a:gd name="T113" fmla="*/ 146 h 211"/>
                <a:gd name="T114" fmla="*/ 206 w 211"/>
                <a:gd name="T115" fmla="*/ 10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1" h="211">
                  <a:moveTo>
                    <a:pt x="196" y="93"/>
                  </a:moveTo>
                  <a:cubicBezTo>
                    <a:pt x="195" y="88"/>
                    <a:pt x="194" y="87"/>
                    <a:pt x="189" y="85"/>
                  </a:cubicBezTo>
                  <a:cubicBezTo>
                    <a:pt x="183" y="84"/>
                    <a:pt x="181" y="81"/>
                    <a:pt x="183" y="76"/>
                  </a:cubicBezTo>
                  <a:cubicBezTo>
                    <a:pt x="184" y="72"/>
                    <a:pt x="186" y="68"/>
                    <a:pt x="187" y="64"/>
                  </a:cubicBezTo>
                  <a:cubicBezTo>
                    <a:pt x="189" y="61"/>
                    <a:pt x="190" y="57"/>
                    <a:pt x="189" y="52"/>
                  </a:cubicBezTo>
                  <a:cubicBezTo>
                    <a:pt x="188" y="48"/>
                    <a:pt x="189" y="44"/>
                    <a:pt x="192" y="41"/>
                  </a:cubicBezTo>
                  <a:cubicBezTo>
                    <a:pt x="189" y="37"/>
                    <a:pt x="186" y="34"/>
                    <a:pt x="182" y="30"/>
                  </a:cubicBezTo>
                  <a:cubicBezTo>
                    <a:pt x="181" y="28"/>
                    <a:pt x="180" y="29"/>
                    <a:pt x="179" y="31"/>
                  </a:cubicBezTo>
                  <a:cubicBezTo>
                    <a:pt x="179" y="32"/>
                    <a:pt x="179" y="33"/>
                    <a:pt x="179" y="33"/>
                  </a:cubicBezTo>
                  <a:cubicBezTo>
                    <a:pt x="178" y="38"/>
                    <a:pt x="174" y="39"/>
                    <a:pt x="170" y="36"/>
                  </a:cubicBezTo>
                  <a:cubicBezTo>
                    <a:pt x="170" y="36"/>
                    <a:pt x="169" y="35"/>
                    <a:pt x="168" y="35"/>
                  </a:cubicBezTo>
                  <a:cubicBezTo>
                    <a:pt x="167" y="34"/>
                    <a:pt x="165" y="34"/>
                    <a:pt x="164" y="34"/>
                  </a:cubicBezTo>
                  <a:cubicBezTo>
                    <a:pt x="160" y="35"/>
                    <a:pt x="159" y="34"/>
                    <a:pt x="159" y="30"/>
                  </a:cubicBezTo>
                  <a:cubicBezTo>
                    <a:pt x="160" y="27"/>
                    <a:pt x="159" y="25"/>
                    <a:pt x="155" y="26"/>
                  </a:cubicBezTo>
                  <a:cubicBezTo>
                    <a:pt x="154" y="26"/>
                    <a:pt x="153" y="26"/>
                    <a:pt x="152" y="26"/>
                  </a:cubicBezTo>
                  <a:cubicBezTo>
                    <a:pt x="149" y="26"/>
                    <a:pt x="147" y="23"/>
                    <a:pt x="148" y="20"/>
                  </a:cubicBezTo>
                  <a:cubicBezTo>
                    <a:pt x="148" y="18"/>
                    <a:pt x="149" y="17"/>
                    <a:pt x="149" y="15"/>
                  </a:cubicBezTo>
                  <a:cubicBezTo>
                    <a:pt x="150" y="14"/>
                    <a:pt x="150" y="12"/>
                    <a:pt x="149" y="11"/>
                  </a:cubicBezTo>
                  <a:cubicBezTo>
                    <a:pt x="147" y="9"/>
                    <a:pt x="144" y="7"/>
                    <a:pt x="141" y="5"/>
                  </a:cubicBezTo>
                  <a:cubicBezTo>
                    <a:pt x="136" y="1"/>
                    <a:pt x="130" y="4"/>
                    <a:pt x="125" y="5"/>
                  </a:cubicBezTo>
                  <a:cubicBezTo>
                    <a:pt x="124" y="9"/>
                    <a:pt x="124" y="10"/>
                    <a:pt x="119" y="9"/>
                  </a:cubicBezTo>
                  <a:cubicBezTo>
                    <a:pt x="114" y="7"/>
                    <a:pt x="110" y="5"/>
                    <a:pt x="106" y="1"/>
                  </a:cubicBezTo>
                  <a:cubicBezTo>
                    <a:pt x="106" y="0"/>
                    <a:pt x="105" y="0"/>
                    <a:pt x="104" y="0"/>
                  </a:cubicBezTo>
                  <a:cubicBezTo>
                    <a:pt x="99" y="1"/>
                    <a:pt x="94" y="1"/>
                    <a:pt x="89" y="2"/>
                  </a:cubicBezTo>
                  <a:cubicBezTo>
                    <a:pt x="88" y="2"/>
                    <a:pt x="87" y="3"/>
                    <a:pt x="87" y="4"/>
                  </a:cubicBezTo>
                  <a:cubicBezTo>
                    <a:pt x="87" y="5"/>
                    <a:pt x="87" y="6"/>
                    <a:pt x="88" y="7"/>
                  </a:cubicBezTo>
                  <a:cubicBezTo>
                    <a:pt x="90" y="7"/>
                    <a:pt x="92" y="7"/>
                    <a:pt x="93" y="6"/>
                  </a:cubicBezTo>
                  <a:cubicBezTo>
                    <a:pt x="95" y="5"/>
                    <a:pt x="97" y="4"/>
                    <a:pt x="99" y="3"/>
                  </a:cubicBezTo>
                  <a:cubicBezTo>
                    <a:pt x="102" y="2"/>
                    <a:pt x="103" y="2"/>
                    <a:pt x="104" y="5"/>
                  </a:cubicBezTo>
                  <a:cubicBezTo>
                    <a:pt x="105" y="8"/>
                    <a:pt x="104" y="11"/>
                    <a:pt x="101" y="13"/>
                  </a:cubicBezTo>
                  <a:cubicBezTo>
                    <a:pt x="98" y="15"/>
                    <a:pt x="94" y="17"/>
                    <a:pt x="90" y="19"/>
                  </a:cubicBezTo>
                  <a:cubicBezTo>
                    <a:pt x="88" y="20"/>
                    <a:pt x="85" y="22"/>
                    <a:pt x="83" y="23"/>
                  </a:cubicBezTo>
                  <a:cubicBezTo>
                    <a:pt x="81" y="25"/>
                    <a:pt x="79" y="27"/>
                    <a:pt x="81" y="30"/>
                  </a:cubicBezTo>
                  <a:cubicBezTo>
                    <a:pt x="82" y="32"/>
                    <a:pt x="85" y="31"/>
                    <a:pt x="87" y="31"/>
                  </a:cubicBezTo>
                  <a:cubicBezTo>
                    <a:pt x="89" y="30"/>
                    <a:pt x="91" y="29"/>
                    <a:pt x="93" y="28"/>
                  </a:cubicBezTo>
                  <a:cubicBezTo>
                    <a:pt x="94" y="27"/>
                    <a:pt x="95" y="26"/>
                    <a:pt x="96" y="25"/>
                  </a:cubicBezTo>
                  <a:cubicBezTo>
                    <a:pt x="98" y="24"/>
                    <a:pt x="99" y="24"/>
                    <a:pt x="100" y="27"/>
                  </a:cubicBezTo>
                  <a:cubicBezTo>
                    <a:pt x="102" y="31"/>
                    <a:pt x="105" y="32"/>
                    <a:pt x="108" y="30"/>
                  </a:cubicBezTo>
                  <a:cubicBezTo>
                    <a:pt x="110" y="29"/>
                    <a:pt x="111" y="27"/>
                    <a:pt x="113" y="26"/>
                  </a:cubicBezTo>
                  <a:cubicBezTo>
                    <a:pt x="116" y="25"/>
                    <a:pt x="118" y="26"/>
                    <a:pt x="118" y="29"/>
                  </a:cubicBezTo>
                  <a:cubicBezTo>
                    <a:pt x="119" y="33"/>
                    <a:pt x="120" y="34"/>
                    <a:pt x="124" y="33"/>
                  </a:cubicBezTo>
                  <a:cubicBezTo>
                    <a:pt x="126" y="33"/>
                    <a:pt x="128" y="33"/>
                    <a:pt x="130" y="32"/>
                  </a:cubicBezTo>
                  <a:cubicBezTo>
                    <a:pt x="130" y="33"/>
                    <a:pt x="131" y="33"/>
                    <a:pt x="131" y="33"/>
                  </a:cubicBezTo>
                  <a:cubicBezTo>
                    <a:pt x="130" y="34"/>
                    <a:pt x="130" y="36"/>
                    <a:pt x="128" y="37"/>
                  </a:cubicBezTo>
                  <a:cubicBezTo>
                    <a:pt x="127" y="39"/>
                    <a:pt x="124" y="40"/>
                    <a:pt x="122" y="41"/>
                  </a:cubicBezTo>
                  <a:cubicBezTo>
                    <a:pt x="119" y="42"/>
                    <a:pt x="116" y="43"/>
                    <a:pt x="116" y="43"/>
                  </a:cubicBezTo>
                  <a:cubicBezTo>
                    <a:pt x="116" y="43"/>
                    <a:pt x="120" y="45"/>
                    <a:pt x="118" y="46"/>
                  </a:cubicBezTo>
                  <a:cubicBezTo>
                    <a:pt x="114" y="47"/>
                    <a:pt x="108" y="53"/>
                    <a:pt x="117" y="50"/>
                  </a:cubicBezTo>
                  <a:cubicBezTo>
                    <a:pt x="118" y="50"/>
                    <a:pt x="120" y="50"/>
                    <a:pt x="122" y="49"/>
                  </a:cubicBezTo>
                  <a:cubicBezTo>
                    <a:pt x="120" y="54"/>
                    <a:pt x="116" y="56"/>
                    <a:pt x="113" y="58"/>
                  </a:cubicBezTo>
                  <a:cubicBezTo>
                    <a:pt x="102" y="64"/>
                    <a:pt x="101" y="79"/>
                    <a:pt x="107" y="86"/>
                  </a:cubicBezTo>
                  <a:cubicBezTo>
                    <a:pt x="108" y="88"/>
                    <a:pt x="109" y="89"/>
                    <a:pt x="110" y="91"/>
                  </a:cubicBezTo>
                  <a:cubicBezTo>
                    <a:pt x="111" y="93"/>
                    <a:pt x="111" y="96"/>
                    <a:pt x="109" y="97"/>
                  </a:cubicBezTo>
                  <a:cubicBezTo>
                    <a:pt x="108" y="98"/>
                    <a:pt x="105" y="97"/>
                    <a:pt x="104" y="97"/>
                  </a:cubicBezTo>
                  <a:cubicBezTo>
                    <a:pt x="101" y="94"/>
                    <a:pt x="98" y="92"/>
                    <a:pt x="96" y="89"/>
                  </a:cubicBezTo>
                  <a:cubicBezTo>
                    <a:pt x="93" y="85"/>
                    <a:pt x="91" y="81"/>
                    <a:pt x="88" y="77"/>
                  </a:cubicBezTo>
                  <a:cubicBezTo>
                    <a:pt x="78" y="66"/>
                    <a:pt x="66" y="68"/>
                    <a:pt x="57" y="77"/>
                  </a:cubicBezTo>
                  <a:cubicBezTo>
                    <a:pt x="54" y="79"/>
                    <a:pt x="55" y="81"/>
                    <a:pt x="57" y="83"/>
                  </a:cubicBezTo>
                  <a:cubicBezTo>
                    <a:pt x="58" y="83"/>
                    <a:pt x="59" y="84"/>
                    <a:pt x="60" y="84"/>
                  </a:cubicBezTo>
                  <a:cubicBezTo>
                    <a:pt x="65" y="86"/>
                    <a:pt x="69" y="88"/>
                    <a:pt x="73" y="89"/>
                  </a:cubicBezTo>
                  <a:cubicBezTo>
                    <a:pt x="74" y="90"/>
                    <a:pt x="75" y="90"/>
                    <a:pt x="76" y="91"/>
                  </a:cubicBezTo>
                  <a:cubicBezTo>
                    <a:pt x="77" y="92"/>
                    <a:pt x="77" y="93"/>
                    <a:pt x="75" y="94"/>
                  </a:cubicBezTo>
                  <a:cubicBezTo>
                    <a:pt x="74" y="95"/>
                    <a:pt x="72" y="95"/>
                    <a:pt x="71" y="95"/>
                  </a:cubicBezTo>
                  <a:cubicBezTo>
                    <a:pt x="68" y="96"/>
                    <a:pt x="65" y="96"/>
                    <a:pt x="63" y="97"/>
                  </a:cubicBezTo>
                  <a:cubicBezTo>
                    <a:pt x="61" y="98"/>
                    <a:pt x="59" y="100"/>
                    <a:pt x="59" y="101"/>
                  </a:cubicBezTo>
                  <a:cubicBezTo>
                    <a:pt x="59" y="102"/>
                    <a:pt x="61" y="104"/>
                    <a:pt x="62" y="105"/>
                  </a:cubicBezTo>
                  <a:cubicBezTo>
                    <a:pt x="63" y="106"/>
                    <a:pt x="64" y="106"/>
                    <a:pt x="65" y="107"/>
                  </a:cubicBezTo>
                  <a:cubicBezTo>
                    <a:pt x="67" y="108"/>
                    <a:pt x="69" y="109"/>
                    <a:pt x="70" y="110"/>
                  </a:cubicBezTo>
                  <a:cubicBezTo>
                    <a:pt x="72" y="113"/>
                    <a:pt x="74" y="113"/>
                    <a:pt x="76" y="112"/>
                  </a:cubicBezTo>
                  <a:cubicBezTo>
                    <a:pt x="79" y="110"/>
                    <a:pt x="81" y="109"/>
                    <a:pt x="84" y="107"/>
                  </a:cubicBezTo>
                  <a:cubicBezTo>
                    <a:pt x="87" y="105"/>
                    <a:pt x="87" y="105"/>
                    <a:pt x="89" y="108"/>
                  </a:cubicBezTo>
                  <a:cubicBezTo>
                    <a:pt x="91" y="112"/>
                    <a:pt x="94" y="115"/>
                    <a:pt x="99" y="114"/>
                  </a:cubicBezTo>
                  <a:cubicBezTo>
                    <a:pt x="102" y="114"/>
                    <a:pt x="106" y="112"/>
                    <a:pt x="109" y="111"/>
                  </a:cubicBezTo>
                  <a:cubicBezTo>
                    <a:pt x="111" y="110"/>
                    <a:pt x="113" y="109"/>
                    <a:pt x="116" y="109"/>
                  </a:cubicBezTo>
                  <a:cubicBezTo>
                    <a:pt x="121" y="108"/>
                    <a:pt x="124" y="112"/>
                    <a:pt x="124" y="118"/>
                  </a:cubicBezTo>
                  <a:cubicBezTo>
                    <a:pt x="125" y="124"/>
                    <a:pt x="122" y="128"/>
                    <a:pt x="118" y="131"/>
                  </a:cubicBezTo>
                  <a:cubicBezTo>
                    <a:pt x="114" y="135"/>
                    <a:pt x="112" y="139"/>
                    <a:pt x="114" y="145"/>
                  </a:cubicBezTo>
                  <a:cubicBezTo>
                    <a:pt x="116" y="150"/>
                    <a:pt x="114" y="155"/>
                    <a:pt x="109" y="159"/>
                  </a:cubicBezTo>
                  <a:cubicBezTo>
                    <a:pt x="106" y="162"/>
                    <a:pt x="103" y="164"/>
                    <a:pt x="99" y="167"/>
                  </a:cubicBezTo>
                  <a:cubicBezTo>
                    <a:pt x="95" y="169"/>
                    <a:pt x="89" y="184"/>
                    <a:pt x="90" y="189"/>
                  </a:cubicBezTo>
                  <a:cubicBezTo>
                    <a:pt x="90" y="190"/>
                    <a:pt x="91" y="191"/>
                    <a:pt x="90" y="192"/>
                  </a:cubicBezTo>
                  <a:cubicBezTo>
                    <a:pt x="90" y="197"/>
                    <a:pt x="87" y="196"/>
                    <a:pt x="82" y="197"/>
                  </a:cubicBezTo>
                  <a:cubicBezTo>
                    <a:pt x="79" y="198"/>
                    <a:pt x="80" y="192"/>
                    <a:pt x="79" y="189"/>
                  </a:cubicBezTo>
                  <a:cubicBezTo>
                    <a:pt x="78" y="186"/>
                    <a:pt x="78" y="183"/>
                    <a:pt x="79" y="181"/>
                  </a:cubicBezTo>
                  <a:cubicBezTo>
                    <a:pt x="79" y="178"/>
                    <a:pt x="81" y="176"/>
                    <a:pt x="81" y="173"/>
                  </a:cubicBezTo>
                  <a:cubicBezTo>
                    <a:pt x="83" y="168"/>
                    <a:pt x="82" y="163"/>
                    <a:pt x="78" y="159"/>
                  </a:cubicBezTo>
                  <a:cubicBezTo>
                    <a:pt x="76" y="158"/>
                    <a:pt x="74" y="156"/>
                    <a:pt x="73" y="154"/>
                  </a:cubicBezTo>
                  <a:cubicBezTo>
                    <a:pt x="66" y="148"/>
                    <a:pt x="63" y="141"/>
                    <a:pt x="63" y="132"/>
                  </a:cubicBezTo>
                  <a:cubicBezTo>
                    <a:pt x="63" y="128"/>
                    <a:pt x="65" y="126"/>
                    <a:pt x="69" y="126"/>
                  </a:cubicBezTo>
                  <a:cubicBezTo>
                    <a:pt x="70" y="126"/>
                    <a:pt x="71" y="125"/>
                    <a:pt x="72" y="125"/>
                  </a:cubicBezTo>
                  <a:cubicBezTo>
                    <a:pt x="71" y="122"/>
                    <a:pt x="70" y="120"/>
                    <a:pt x="66" y="120"/>
                  </a:cubicBezTo>
                  <a:cubicBezTo>
                    <a:pt x="63" y="120"/>
                    <a:pt x="61" y="118"/>
                    <a:pt x="60" y="115"/>
                  </a:cubicBezTo>
                  <a:cubicBezTo>
                    <a:pt x="59" y="114"/>
                    <a:pt x="59" y="112"/>
                    <a:pt x="59" y="111"/>
                  </a:cubicBezTo>
                  <a:cubicBezTo>
                    <a:pt x="57" y="108"/>
                    <a:pt x="57" y="104"/>
                    <a:pt x="55" y="102"/>
                  </a:cubicBezTo>
                  <a:cubicBezTo>
                    <a:pt x="53" y="99"/>
                    <a:pt x="52" y="97"/>
                    <a:pt x="52" y="94"/>
                  </a:cubicBezTo>
                  <a:cubicBezTo>
                    <a:pt x="52" y="92"/>
                    <a:pt x="51" y="91"/>
                    <a:pt x="50" y="89"/>
                  </a:cubicBezTo>
                  <a:cubicBezTo>
                    <a:pt x="47" y="87"/>
                    <a:pt x="45" y="84"/>
                    <a:pt x="42" y="82"/>
                  </a:cubicBezTo>
                  <a:cubicBezTo>
                    <a:pt x="41" y="81"/>
                    <a:pt x="40" y="80"/>
                    <a:pt x="38" y="78"/>
                  </a:cubicBezTo>
                  <a:cubicBezTo>
                    <a:pt x="38" y="81"/>
                    <a:pt x="38" y="83"/>
                    <a:pt x="38" y="84"/>
                  </a:cubicBezTo>
                  <a:cubicBezTo>
                    <a:pt x="38" y="86"/>
                    <a:pt x="38" y="89"/>
                    <a:pt x="37" y="91"/>
                  </a:cubicBezTo>
                  <a:cubicBezTo>
                    <a:pt x="37" y="92"/>
                    <a:pt x="35" y="94"/>
                    <a:pt x="34" y="94"/>
                  </a:cubicBezTo>
                  <a:cubicBezTo>
                    <a:pt x="33" y="94"/>
                    <a:pt x="31" y="92"/>
                    <a:pt x="30" y="91"/>
                  </a:cubicBezTo>
                  <a:cubicBezTo>
                    <a:pt x="30" y="89"/>
                    <a:pt x="30" y="86"/>
                    <a:pt x="30" y="84"/>
                  </a:cubicBezTo>
                  <a:cubicBezTo>
                    <a:pt x="32" y="73"/>
                    <a:pt x="33" y="62"/>
                    <a:pt x="32" y="52"/>
                  </a:cubicBezTo>
                  <a:cubicBezTo>
                    <a:pt x="32" y="48"/>
                    <a:pt x="31" y="44"/>
                    <a:pt x="30" y="39"/>
                  </a:cubicBezTo>
                  <a:cubicBezTo>
                    <a:pt x="10" y="64"/>
                    <a:pt x="0" y="108"/>
                    <a:pt x="20" y="148"/>
                  </a:cubicBezTo>
                  <a:cubicBezTo>
                    <a:pt x="42" y="190"/>
                    <a:pt x="89" y="211"/>
                    <a:pt x="135" y="199"/>
                  </a:cubicBezTo>
                  <a:cubicBezTo>
                    <a:pt x="147" y="196"/>
                    <a:pt x="158" y="191"/>
                    <a:pt x="167" y="185"/>
                  </a:cubicBezTo>
                  <a:cubicBezTo>
                    <a:pt x="162" y="183"/>
                    <a:pt x="155" y="180"/>
                    <a:pt x="154" y="161"/>
                  </a:cubicBezTo>
                  <a:cubicBezTo>
                    <a:pt x="153" y="133"/>
                    <a:pt x="157" y="127"/>
                    <a:pt x="160" y="127"/>
                  </a:cubicBezTo>
                  <a:cubicBezTo>
                    <a:pt x="162" y="127"/>
                    <a:pt x="164" y="126"/>
                    <a:pt x="172" y="134"/>
                  </a:cubicBezTo>
                  <a:cubicBezTo>
                    <a:pt x="179" y="143"/>
                    <a:pt x="183" y="139"/>
                    <a:pt x="184" y="133"/>
                  </a:cubicBezTo>
                  <a:cubicBezTo>
                    <a:pt x="184" y="127"/>
                    <a:pt x="190" y="118"/>
                    <a:pt x="193" y="127"/>
                  </a:cubicBezTo>
                  <a:cubicBezTo>
                    <a:pt x="194" y="133"/>
                    <a:pt x="198" y="141"/>
                    <a:pt x="201" y="146"/>
                  </a:cubicBezTo>
                  <a:cubicBezTo>
                    <a:pt x="207" y="135"/>
                    <a:pt x="210" y="123"/>
                    <a:pt x="211" y="111"/>
                  </a:cubicBezTo>
                  <a:cubicBezTo>
                    <a:pt x="209" y="110"/>
                    <a:pt x="208" y="110"/>
                    <a:pt x="206" y="109"/>
                  </a:cubicBezTo>
                  <a:cubicBezTo>
                    <a:pt x="200" y="106"/>
                    <a:pt x="196" y="101"/>
                    <a:pt x="196"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87" name="Freeform 35"/>
            <p:cNvSpPr>
              <a:spLocks noEditPoints="1"/>
            </p:cNvSpPr>
            <p:nvPr/>
          </p:nvSpPr>
          <p:spPr bwMode="auto">
            <a:xfrm>
              <a:off x="7275513" y="5302250"/>
              <a:ext cx="1012825" cy="1012825"/>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58 w 352"/>
                <a:gd name="T11" fmla="*/ 261 h 352"/>
                <a:gd name="T12" fmla="*/ 188 w 352"/>
                <a:gd name="T13" fmla="*/ 294 h 352"/>
                <a:gd name="T14" fmla="*/ 96 w 352"/>
                <a:gd name="T15" fmla="*/ 263 h 352"/>
                <a:gd name="T16" fmla="*/ 59 w 352"/>
                <a:gd name="T17" fmla="*/ 189 h 352"/>
                <a:gd name="T18" fmla="*/ 157 w 352"/>
                <a:gd name="T19" fmla="*/ 60 h 352"/>
                <a:gd name="T20" fmla="*/ 175 w 352"/>
                <a:gd name="T21" fmla="*/ 58 h 352"/>
                <a:gd name="T22" fmla="*/ 176 w 352"/>
                <a:gd name="T23" fmla="*/ 58 h 352"/>
                <a:gd name="T24" fmla="*/ 196 w 352"/>
                <a:gd name="T25" fmla="*/ 60 h 352"/>
                <a:gd name="T26" fmla="*/ 272 w 352"/>
                <a:gd name="T27" fmla="*/ 108 h 352"/>
                <a:gd name="T28" fmla="*/ 293 w 352"/>
                <a:gd name="T29" fmla="*/ 162 h 352"/>
                <a:gd name="T30" fmla="*/ 258 w 352"/>
                <a:gd name="T31" fmla="*/ 26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258" y="261"/>
                  </a:moveTo>
                  <a:cubicBezTo>
                    <a:pt x="238" y="280"/>
                    <a:pt x="215" y="291"/>
                    <a:pt x="188" y="294"/>
                  </a:cubicBezTo>
                  <a:cubicBezTo>
                    <a:pt x="153" y="297"/>
                    <a:pt x="122" y="287"/>
                    <a:pt x="96" y="263"/>
                  </a:cubicBezTo>
                  <a:cubicBezTo>
                    <a:pt x="75" y="243"/>
                    <a:pt x="62" y="218"/>
                    <a:pt x="59" y="189"/>
                  </a:cubicBezTo>
                  <a:cubicBezTo>
                    <a:pt x="52" y="127"/>
                    <a:pt x="96" y="69"/>
                    <a:pt x="157" y="60"/>
                  </a:cubicBezTo>
                  <a:cubicBezTo>
                    <a:pt x="163" y="59"/>
                    <a:pt x="169" y="59"/>
                    <a:pt x="175" y="58"/>
                  </a:cubicBezTo>
                  <a:cubicBezTo>
                    <a:pt x="176" y="58"/>
                    <a:pt x="176" y="58"/>
                    <a:pt x="176" y="58"/>
                  </a:cubicBezTo>
                  <a:cubicBezTo>
                    <a:pt x="183" y="59"/>
                    <a:pt x="189" y="59"/>
                    <a:pt x="196" y="60"/>
                  </a:cubicBezTo>
                  <a:cubicBezTo>
                    <a:pt x="227" y="66"/>
                    <a:pt x="253" y="82"/>
                    <a:pt x="272" y="108"/>
                  </a:cubicBezTo>
                  <a:cubicBezTo>
                    <a:pt x="283" y="124"/>
                    <a:pt x="291" y="142"/>
                    <a:pt x="293" y="162"/>
                  </a:cubicBezTo>
                  <a:cubicBezTo>
                    <a:pt x="297" y="200"/>
                    <a:pt x="286" y="234"/>
                    <a:pt x="258"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188" name="Group 92"/>
          <p:cNvGrpSpPr>
            <a:grpSpLocks noChangeAspect="1"/>
          </p:cNvGrpSpPr>
          <p:nvPr/>
        </p:nvGrpSpPr>
        <p:grpSpPr>
          <a:xfrm>
            <a:off x="6597339" y="3454457"/>
            <a:ext cx="432000" cy="432833"/>
            <a:chOff x="4427538" y="3192463"/>
            <a:chExt cx="823913" cy="825500"/>
          </a:xfrm>
          <a:solidFill>
            <a:srgbClr val="75BDA7"/>
          </a:solidFill>
        </p:grpSpPr>
        <p:sp>
          <p:nvSpPr>
            <p:cNvPr id="189" name="Oval 23"/>
            <p:cNvSpPr>
              <a:spLocks noChangeArrowheads="1"/>
            </p:cNvSpPr>
            <p:nvPr/>
          </p:nvSpPr>
          <p:spPr bwMode="auto">
            <a:xfrm>
              <a:off x="4813301" y="3825875"/>
              <a:ext cx="57150" cy="57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90" name="Rectangle 24"/>
            <p:cNvSpPr>
              <a:spLocks noChangeArrowheads="1"/>
            </p:cNvSpPr>
            <p:nvPr/>
          </p:nvSpPr>
          <p:spPr bwMode="auto">
            <a:xfrm>
              <a:off x="4784726" y="3352800"/>
              <a:ext cx="1158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91" name="Freeform 25"/>
            <p:cNvSpPr>
              <a:spLocks noEditPoints="1"/>
            </p:cNvSpPr>
            <p:nvPr/>
          </p:nvSpPr>
          <p:spPr bwMode="auto">
            <a:xfrm>
              <a:off x="4427538" y="3192463"/>
              <a:ext cx="823913" cy="825500"/>
            </a:xfrm>
            <a:custGeom>
              <a:avLst/>
              <a:gdLst>
                <a:gd name="T0" fmla="*/ 143 w 286"/>
                <a:gd name="T1" fmla="*/ 0 h 287"/>
                <a:gd name="T2" fmla="*/ 0 w 286"/>
                <a:gd name="T3" fmla="*/ 143 h 287"/>
                <a:gd name="T4" fmla="*/ 143 w 286"/>
                <a:gd name="T5" fmla="*/ 287 h 287"/>
                <a:gd name="T6" fmla="*/ 286 w 286"/>
                <a:gd name="T7" fmla="*/ 143 h 287"/>
                <a:gd name="T8" fmla="*/ 143 w 286"/>
                <a:gd name="T9" fmla="*/ 0 h 287"/>
                <a:gd name="T10" fmla="*/ 201 w 286"/>
                <a:gd name="T11" fmla="*/ 234 h 287"/>
                <a:gd name="T12" fmla="*/ 187 w 286"/>
                <a:gd name="T13" fmla="*/ 248 h 287"/>
                <a:gd name="T14" fmla="*/ 101 w 286"/>
                <a:gd name="T15" fmla="*/ 248 h 287"/>
                <a:gd name="T16" fmla="*/ 87 w 286"/>
                <a:gd name="T17" fmla="*/ 234 h 287"/>
                <a:gd name="T18" fmla="*/ 87 w 286"/>
                <a:gd name="T19" fmla="*/ 60 h 287"/>
                <a:gd name="T20" fmla="*/ 101 w 286"/>
                <a:gd name="T21" fmla="*/ 46 h 287"/>
                <a:gd name="T22" fmla="*/ 187 w 286"/>
                <a:gd name="T23" fmla="*/ 46 h 287"/>
                <a:gd name="T24" fmla="*/ 201 w 286"/>
                <a:gd name="T25" fmla="*/ 60 h 287"/>
                <a:gd name="T26" fmla="*/ 201 w 286"/>
                <a:gd name="T27" fmla="*/ 23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287">
                  <a:moveTo>
                    <a:pt x="143" y="0"/>
                  </a:moveTo>
                  <a:cubicBezTo>
                    <a:pt x="64" y="0"/>
                    <a:pt x="0" y="64"/>
                    <a:pt x="0" y="143"/>
                  </a:cubicBezTo>
                  <a:cubicBezTo>
                    <a:pt x="0" y="222"/>
                    <a:pt x="64" y="287"/>
                    <a:pt x="143" y="287"/>
                  </a:cubicBezTo>
                  <a:cubicBezTo>
                    <a:pt x="222" y="287"/>
                    <a:pt x="286" y="222"/>
                    <a:pt x="286" y="143"/>
                  </a:cubicBezTo>
                  <a:cubicBezTo>
                    <a:pt x="286" y="64"/>
                    <a:pt x="222" y="0"/>
                    <a:pt x="143" y="0"/>
                  </a:cubicBezTo>
                  <a:close/>
                  <a:moveTo>
                    <a:pt x="201" y="234"/>
                  </a:moveTo>
                  <a:cubicBezTo>
                    <a:pt x="201" y="242"/>
                    <a:pt x="195" y="248"/>
                    <a:pt x="187" y="248"/>
                  </a:cubicBezTo>
                  <a:cubicBezTo>
                    <a:pt x="101" y="248"/>
                    <a:pt x="101" y="248"/>
                    <a:pt x="101" y="248"/>
                  </a:cubicBezTo>
                  <a:cubicBezTo>
                    <a:pt x="93" y="248"/>
                    <a:pt x="87" y="242"/>
                    <a:pt x="87" y="234"/>
                  </a:cubicBezTo>
                  <a:cubicBezTo>
                    <a:pt x="87" y="60"/>
                    <a:pt x="87" y="60"/>
                    <a:pt x="87" y="60"/>
                  </a:cubicBezTo>
                  <a:cubicBezTo>
                    <a:pt x="87" y="52"/>
                    <a:pt x="93" y="46"/>
                    <a:pt x="101" y="46"/>
                  </a:cubicBezTo>
                  <a:cubicBezTo>
                    <a:pt x="187" y="46"/>
                    <a:pt x="187" y="46"/>
                    <a:pt x="187" y="46"/>
                  </a:cubicBezTo>
                  <a:cubicBezTo>
                    <a:pt x="195" y="46"/>
                    <a:pt x="201" y="52"/>
                    <a:pt x="201" y="60"/>
                  </a:cubicBezTo>
                  <a:lnTo>
                    <a:pt x="201"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92" name="Oval 26"/>
            <p:cNvSpPr>
              <a:spLocks noChangeArrowheads="1"/>
            </p:cNvSpPr>
            <p:nvPr/>
          </p:nvSpPr>
          <p:spPr bwMode="auto">
            <a:xfrm>
              <a:off x="4926013" y="3351213"/>
              <a:ext cx="22225"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93" name="Rectangle 27"/>
            <p:cNvSpPr>
              <a:spLocks noChangeArrowheads="1"/>
            </p:cNvSpPr>
            <p:nvPr/>
          </p:nvSpPr>
          <p:spPr bwMode="auto">
            <a:xfrm>
              <a:off x="4710113" y="3397250"/>
              <a:ext cx="265113" cy="400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sp>
        <p:nvSpPr>
          <p:cNvPr id="196" name="Freeform 31"/>
          <p:cNvSpPr>
            <a:spLocks noChangeAspect="1" noEditPoints="1"/>
          </p:cNvSpPr>
          <p:nvPr/>
        </p:nvSpPr>
        <p:spPr bwMode="auto">
          <a:xfrm>
            <a:off x="2260205" y="1441746"/>
            <a:ext cx="431800" cy="433388"/>
          </a:xfrm>
          <a:custGeom>
            <a:avLst/>
            <a:gdLst>
              <a:gd name="T0" fmla="*/ 140 w 280"/>
              <a:gd name="T1" fmla="*/ 0 h 280"/>
              <a:gd name="T2" fmla="*/ 0 w 280"/>
              <a:gd name="T3" fmla="*/ 140 h 280"/>
              <a:gd name="T4" fmla="*/ 140 w 280"/>
              <a:gd name="T5" fmla="*/ 280 h 280"/>
              <a:gd name="T6" fmla="*/ 280 w 280"/>
              <a:gd name="T7" fmla="*/ 140 h 280"/>
              <a:gd name="T8" fmla="*/ 140 w 280"/>
              <a:gd name="T9" fmla="*/ 0 h 280"/>
              <a:gd name="T10" fmla="*/ 185 w 280"/>
              <a:gd name="T11" fmla="*/ 69 h 280"/>
              <a:gd name="T12" fmla="*/ 211 w 280"/>
              <a:gd name="T13" fmla="*/ 95 h 280"/>
              <a:gd name="T14" fmla="*/ 185 w 280"/>
              <a:gd name="T15" fmla="*/ 122 h 280"/>
              <a:gd name="T16" fmla="*/ 174 w 280"/>
              <a:gd name="T17" fmla="*/ 119 h 280"/>
              <a:gd name="T18" fmla="*/ 158 w 280"/>
              <a:gd name="T19" fmla="*/ 95 h 280"/>
              <a:gd name="T20" fmla="*/ 185 w 280"/>
              <a:gd name="T21" fmla="*/ 69 h 280"/>
              <a:gd name="T22" fmla="*/ 141 w 280"/>
              <a:gd name="T23" fmla="*/ 96 h 280"/>
              <a:gd name="T24" fmla="*/ 167 w 280"/>
              <a:gd name="T25" fmla="*/ 123 h 280"/>
              <a:gd name="T26" fmla="*/ 141 w 280"/>
              <a:gd name="T27" fmla="*/ 149 h 280"/>
              <a:gd name="T28" fmla="*/ 115 w 280"/>
              <a:gd name="T29" fmla="*/ 123 h 280"/>
              <a:gd name="T30" fmla="*/ 141 w 280"/>
              <a:gd name="T31" fmla="*/ 96 h 280"/>
              <a:gd name="T32" fmla="*/ 95 w 280"/>
              <a:gd name="T33" fmla="*/ 69 h 280"/>
              <a:gd name="T34" fmla="*/ 121 w 280"/>
              <a:gd name="T35" fmla="*/ 95 h 280"/>
              <a:gd name="T36" fmla="*/ 121 w 280"/>
              <a:gd name="T37" fmla="*/ 97 h 280"/>
              <a:gd name="T38" fmla="*/ 109 w 280"/>
              <a:gd name="T39" fmla="*/ 118 h 280"/>
              <a:gd name="T40" fmla="*/ 95 w 280"/>
              <a:gd name="T41" fmla="*/ 122 h 280"/>
              <a:gd name="T42" fmla="*/ 68 w 280"/>
              <a:gd name="T43" fmla="*/ 95 h 280"/>
              <a:gd name="T44" fmla="*/ 95 w 280"/>
              <a:gd name="T45" fmla="*/ 69 h 280"/>
              <a:gd name="T46" fmla="*/ 90 w 280"/>
              <a:gd name="T47" fmla="*/ 193 h 280"/>
              <a:gd name="T48" fmla="*/ 52 w 280"/>
              <a:gd name="T49" fmla="*/ 186 h 280"/>
              <a:gd name="T50" fmla="*/ 50 w 280"/>
              <a:gd name="T51" fmla="*/ 185 h 280"/>
              <a:gd name="T52" fmla="*/ 50 w 280"/>
              <a:gd name="T53" fmla="*/ 185 h 280"/>
              <a:gd name="T54" fmla="*/ 50 w 280"/>
              <a:gd name="T55" fmla="*/ 157 h 280"/>
              <a:gd name="T56" fmla="*/ 84 w 280"/>
              <a:gd name="T57" fmla="*/ 124 h 280"/>
              <a:gd name="T58" fmla="*/ 106 w 280"/>
              <a:gd name="T59" fmla="*/ 124 h 280"/>
              <a:gd name="T60" fmla="*/ 108 w 280"/>
              <a:gd name="T61" fmla="*/ 124 h 280"/>
              <a:gd name="T62" fmla="*/ 118 w 280"/>
              <a:gd name="T63" fmla="*/ 146 h 280"/>
              <a:gd name="T64" fmla="*/ 90 w 280"/>
              <a:gd name="T65" fmla="*/ 185 h 280"/>
              <a:gd name="T66" fmla="*/ 90 w 280"/>
              <a:gd name="T67" fmla="*/ 193 h 280"/>
              <a:gd name="T68" fmla="*/ 186 w 280"/>
              <a:gd name="T69" fmla="*/ 212 h 280"/>
              <a:gd name="T70" fmla="*/ 186 w 280"/>
              <a:gd name="T71" fmla="*/ 212 h 280"/>
              <a:gd name="T72" fmla="*/ 184 w 280"/>
              <a:gd name="T73" fmla="*/ 213 h 280"/>
              <a:gd name="T74" fmla="*/ 144 w 280"/>
              <a:gd name="T75" fmla="*/ 220 h 280"/>
              <a:gd name="T76" fmla="*/ 98 w 280"/>
              <a:gd name="T77" fmla="*/ 213 h 280"/>
              <a:gd name="T78" fmla="*/ 96 w 280"/>
              <a:gd name="T79" fmla="*/ 212 h 280"/>
              <a:gd name="T80" fmla="*/ 96 w 280"/>
              <a:gd name="T81" fmla="*/ 212 h 280"/>
              <a:gd name="T82" fmla="*/ 96 w 280"/>
              <a:gd name="T83" fmla="*/ 185 h 280"/>
              <a:gd name="T84" fmla="*/ 130 w 280"/>
              <a:gd name="T85" fmla="*/ 151 h 280"/>
              <a:gd name="T86" fmla="*/ 152 w 280"/>
              <a:gd name="T87" fmla="*/ 151 h 280"/>
              <a:gd name="T88" fmla="*/ 186 w 280"/>
              <a:gd name="T89" fmla="*/ 185 h 280"/>
              <a:gd name="T90" fmla="*/ 186 w 280"/>
              <a:gd name="T91" fmla="*/ 212 h 280"/>
              <a:gd name="T92" fmla="*/ 230 w 280"/>
              <a:gd name="T93" fmla="*/ 185 h 280"/>
              <a:gd name="T94" fmla="*/ 230 w 280"/>
              <a:gd name="T95" fmla="*/ 185 h 280"/>
              <a:gd name="T96" fmla="*/ 228 w 280"/>
              <a:gd name="T97" fmla="*/ 186 h 280"/>
              <a:gd name="T98" fmla="*/ 192 w 280"/>
              <a:gd name="T99" fmla="*/ 193 h 280"/>
              <a:gd name="T100" fmla="*/ 192 w 280"/>
              <a:gd name="T101" fmla="*/ 185 h 280"/>
              <a:gd name="T102" fmla="*/ 164 w 280"/>
              <a:gd name="T103" fmla="*/ 146 h 280"/>
              <a:gd name="T104" fmla="*/ 174 w 280"/>
              <a:gd name="T105" fmla="*/ 124 h 280"/>
              <a:gd name="T106" fmla="*/ 196 w 280"/>
              <a:gd name="T107" fmla="*/ 124 h 280"/>
              <a:gd name="T108" fmla="*/ 230 w 280"/>
              <a:gd name="T109" fmla="*/ 157 h 280"/>
              <a:gd name="T110" fmla="*/ 230 w 280"/>
              <a:gd name="T111" fmla="*/ 18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0" h="280">
                <a:moveTo>
                  <a:pt x="140" y="0"/>
                </a:moveTo>
                <a:cubicBezTo>
                  <a:pt x="62" y="0"/>
                  <a:pt x="0" y="62"/>
                  <a:pt x="0" y="140"/>
                </a:cubicBezTo>
                <a:cubicBezTo>
                  <a:pt x="0" y="217"/>
                  <a:pt x="62" y="280"/>
                  <a:pt x="140" y="280"/>
                </a:cubicBezTo>
                <a:cubicBezTo>
                  <a:pt x="217" y="280"/>
                  <a:pt x="280" y="217"/>
                  <a:pt x="280" y="140"/>
                </a:cubicBezTo>
                <a:cubicBezTo>
                  <a:pt x="280" y="62"/>
                  <a:pt x="217" y="0"/>
                  <a:pt x="140" y="0"/>
                </a:cubicBezTo>
                <a:close/>
                <a:moveTo>
                  <a:pt x="185" y="69"/>
                </a:moveTo>
                <a:cubicBezTo>
                  <a:pt x="199" y="69"/>
                  <a:pt x="211" y="81"/>
                  <a:pt x="211" y="95"/>
                </a:cubicBezTo>
                <a:cubicBezTo>
                  <a:pt x="211" y="110"/>
                  <a:pt x="199" y="122"/>
                  <a:pt x="185" y="122"/>
                </a:cubicBezTo>
                <a:cubicBezTo>
                  <a:pt x="181" y="122"/>
                  <a:pt x="177" y="121"/>
                  <a:pt x="174" y="119"/>
                </a:cubicBezTo>
                <a:cubicBezTo>
                  <a:pt x="173" y="109"/>
                  <a:pt x="167" y="100"/>
                  <a:pt x="158" y="95"/>
                </a:cubicBezTo>
                <a:cubicBezTo>
                  <a:pt x="159" y="81"/>
                  <a:pt x="170" y="69"/>
                  <a:pt x="185" y="69"/>
                </a:cubicBezTo>
                <a:close/>
                <a:moveTo>
                  <a:pt x="141" y="96"/>
                </a:moveTo>
                <a:cubicBezTo>
                  <a:pt x="156" y="96"/>
                  <a:pt x="167" y="108"/>
                  <a:pt x="167" y="123"/>
                </a:cubicBezTo>
                <a:cubicBezTo>
                  <a:pt x="167" y="137"/>
                  <a:pt x="156" y="149"/>
                  <a:pt x="141" y="149"/>
                </a:cubicBezTo>
                <a:cubicBezTo>
                  <a:pt x="127" y="149"/>
                  <a:pt x="115" y="137"/>
                  <a:pt x="115" y="123"/>
                </a:cubicBezTo>
                <a:cubicBezTo>
                  <a:pt x="115" y="108"/>
                  <a:pt x="127" y="96"/>
                  <a:pt x="141" y="96"/>
                </a:cubicBezTo>
                <a:close/>
                <a:moveTo>
                  <a:pt x="95" y="69"/>
                </a:moveTo>
                <a:cubicBezTo>
                  <a:pt x="109" y="69"/>
                  <a:pt x="121" y="81"/>
                  <a:pt x="121" y="95"/>
                </a:cubicBezTo>
                <a:cubicBezTo>
                  <a:pt x="121" y="96"/>
                  <a:pt x="121" y="96"/>
                  <a:pt x="121" y="97"/>
                </a:cubicBezTo>
                <a:cubicBezTo>
                  <a:pt x="115" y="102"/>
                  <a:pt x="110" y="109"/>
                  <a:pt x="109" y="118"/>
                </a:cubicBezTo>
                <a:cubicBezTo>
                  <a:pt x="105" y="120"/>
                  <a:pt x="100" y="122"/>
                  <a:pt x="95" y="122"/>
                </a:cubicBezTo>
                <a:cubicBezTo>
                  <a:pt x="80" y="122"/>
                  <a:pt x="68" y="110"/>
                  <a:pt x="68" y="95"/>
                </a:cubicBezTo>
                <a:cubicBezTo>
                  <a:pt x="68" y="81"/>
                  <a:pt x="80" y="69"/>
                  <a:pt x="95" y="69"/>
                </a:cubicBezTo>
                <a:close/>
                <a:moveTo>
                  <a:pt x="90" y="193"/>
                </a:moveTo>
                <a:cubicBezTo>
                  <a:pt x="79" y="192"/>
                  <a:pt x="66" y="190"/>
                  <a:pt x="52" y="186"/>
                </a:cubicBezTo>
                <a:cubicBezTo>
                  <a:pt x="50" y="185"/>
                  <a:pt x="50" y="185"/>
                  <a:pt x="50" y="185"/>
                </a:cubicBezTo>
                <a:cubicBezTo>
                  <a:pt x="50" y="185"/>
                  <a:pt x="50" y="185"/>
                  <a:pt x="50" y="185"/>
                </a:cubicBezTo>
                <a:cubicBezTo>
                  <a:pt x="50" y="157"/>
                  <a:pt x="50" y="157"/>
                  <a:pt x="50" y="157"/>
                </a:cubicBezTo>
                <a:cubicBezTo>
                  <a:pt x="50" y="139"/>
                  <a:pt x="65" y="124"/>
                  <a:pt x="84" y="124"/>
                </a:cubicBezTo>
                <a:cubicBezTo>
                  <a:pt x="106" y="124"/>
                  <a:pt x="106" y="124"/>
                  <a:pt x="106" y="124"/>
                </a:cubicBezTo>
                <a:cubicBezTo>
                  <a:pt x="107" y="124"/>
                  <a:pt x="108" y="124"/>
                  <a:pt x="108" y="124"/>
                </a:cubicBezTo>
                <a:cubicBezTo>
                  <a:pt x="109" y="132"/>
                  <a:pt x="113" y="140"/>
                  <a:pt x="118" y="146"/>
                </a:cubicBezTo>
                <a:cubicBezTo>
                  <a:pt x="102" y="151"/>
                  <a:pt x="90" y="166"/>
                  <a:pt x="90" y="185"/>
                </a:cubicBezTo>
                <a:lnTo>
                  <a:pt x="90" y="193"/>
                </a:lnTo>
                <a:close/>
                <a:moveTo>
                  <a:pt x="186" y="212"/>
                </a:moveTo>
                <a:cubicBezTo>
                  <a:pt x="186" y="212"/>
                  <a:pt x="186" y="212"/>
                  <a:pt x="186" y="212"/>
                </a:cubicBezTo>
                <a:cubicBezTo>
                  <a:pt x="184" y="213"/>
                  <a:pt x="184" y="213"/>
                  <a:pt x="184" y="213"/>
                </a:cubicBezTo>
                <a:cubicBezTo>
                  <a:pt x="183" y="213"/>
                  <a:pt x="169" y="220"/>
                  <a:pt x="144" y="220"/>
                </a:cubicBezTo>
                <a:cubicBezTo>
                  <a:pt x="131" y="220"/>
                  <a:pt x="116" y="218"/>
                  <a:pt x="98" y="213"/>
                </a:cubicBezTo>
                <a:cubicBezTo>
                  <a:pt x="96" y="212"/>
                  <a:pt x="96" y="212"/>
                  <a:pt x="96" y="212"/>
                </a:cubicBezTo>
                <a:cubicBezTo>
                  <a:pt x="96" y="212"/>
                  <a:pt x="96" y="212"/>
                  <a:pt x="96" y="212"/>
                </a:cubicBezTo>
                <a:cubicBezTo>
                  <a:pt x="96" y="185"/>
                  <a:pt x="96" y="185"/>
                  <a:pt x="96" y="185"/>
                </a:cubicBezTo>
                <a:cubicBezTo>
                  <a:pt x="96" y="166"/>
                  <a:pt x="111" y="151"/>
                  <a:pt x="130" y="151"/>
                </a:cubicBezTo>
                <a:cubicBezTo>
                  <a:pt x="152" y="151"/>
                  <a:pt x="152" y="151"/>
                  <a:pt x="152" y="151"/>
                </a:cubicBezTo>
                <a:cubicBezTo>
                  <a:pt x="171" y="151"/>
                  <a:pt x="186" y="166"/>
                  <a:pt x="186" y="185"/>
                </a:cubicBezTo>
                <a:lnTo>
                  <a:pt x="186" y="212"/>
                </a:lnTo>
                <a:close/>
                <a:moveTo>
                  <a:pt x="230" y="185"/>
                </a:moveTo>
                <a:cubicBezTo>
                  <a:pt x="230" y="185"/>
                  <a:pt x="230" y="185"/>
                  <a:pt x="230" y="185"/>
                </a:cubicBezTo>
                <a:cubicBezTo>
                  <a:pt x="228" y="186"/>
                  <a:pt x="228" y="186"/>
                  <a:pt x="228" y="186"/>
                </a:cubicBezTo>
                <a:cubicBezTo>
                  <a:pt x="227" y="186"/>
                  <a:pt x="214" y="192"/>
                  <a:pt x="192" y="193"/>
                </a:cubicBezTo>
                <a:cubicBezTo>
                  <a:pt x="192" y="185"/>
                  <a:pt x="192" y="185"/>
                  <a:pt x="192" y="185"/>
                </a:cubicBezTo>
                <a:cubicBezTo>
                  <a:pt x="192" y="166"/>
                  <a:pt x="180" y="151"/>
                  <a:pt x="164" y="146"/>
                </a:cubicBezTo>
                <a:cubicBezTo>
                  <a:pt x="170" y="140"/>
                  <a:pt x="173" y="132"/>
                  <a:pt x="174" y="124"/>
                </a:cubicBezTo>
                <a:cubicBezTo>
                  <a:pt x="196" y="124"/>
                  <a:pt x="196" y="124"/>
                  <a:pt x="196" y="124"/>
                </a:cubicBezTo>
                <a:cubicBezTo>
                  <a:pt x="215" y="124"/>
                  <a:pt x="230" y="139"/>
                  <a:pt x="230" y="157"/>
                </a:cubicBezTo>
                <a:lnTo>
                  <a:pt x="230" y="185"/>
                </a:lnTo>
                <a:close/>
              </a:path>
            </a:pathLst>
          </a:custGeom>
          <a:solidFill>
            <a:srgbClr val="75BDA7"/>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97" name="Freeform 45"/>
          <p:cNvSpPr>
            <a:spLocks noChangeAspect="1" noEditPoints="1"/>
          </p:cNvSpPr>
          <p:nvPr/>
        </p:nvSpPr>
        <p:spPr bwMode="auto">
          <a:xfrm>
            <a:off x="2257270" y="3450018"/>
            <a:ext cx="431800" cy="433387"/>
          </a:xfrm>
          <a:custGeom>
            <a:avLst/>
            <a:gdLst>
              <a:gd name="T0" fmla="*/ 0 w 342"/>
              <a:gd name="T1" fmla="*/ 171 h 342"/>
              <a:gd name="T2" fmla="*/ 342 w 342"/>
              <a:gd name="T3" fmla="*/ 171 h 342"/>
              <a:gd name="T4" fmla="*/ 48 w 342"/>
              <a:gd name="T5" fmla="*/ 140 h 342"/>
              <a:gd name="T6" fmla="*/ 108 w 342"/>
              <a:gd name="T7" fmla="*/ 164 h 342"/>
              <a:gd name="T8" fmla="*/ 48 w 342"/>
              <a:gd name="T9" fmla="*/ 140 h 342"/>
              <a:gd name="T10" fmla="*/ 109 w 342"/>
              <a:gd name="T11" fmla="*/ 171 h 342"/>
              <a:gd name="T12" fmla="*/ 66 w 342"/>
              <a:gd name="T13" fmla="*/ 209 h 342"/>
              <a:gd name="T14" fmla="*/ 95 w 342"/>
              <a:gd name="T15" fmla="*/ 283 h 342"/>
              <a:gd name="T16" fmla="*/ 95 w 342"/>
              <a:gd name="T17" fmla="*/ 245 h 342"/>
              <a:gd name="T18" fmla="*/ 95 w 342"/>
              <a:gd name="T19" fmla="*/ 283 h 342"/>
              <a:gd name="T20" fmla="*/ 67 w 342"/>
              <a:gd name="T21" fmla="*/ 216 h 342"/>
              <a:gd name="T22" fmla="*/ 114 w 342"/>
              <a:gd name="T23" fmla="*/ 239 h 342"/>
              <a:gd name="T24" fmla="*/ 169 w 342"/>
              <a:gd name="T25" fmla="*/ 239 h 342"/>
              <a:gd name="T26" fmla="*/ 120 w 342"/>
              <a:gd name="T27" fmla="*/ 216 h 342"/>
              <a:gd name="T28" fmla="*/ 169 w 342"/>
              <a:gd name="T29" fmla="*/ 239 h 342"/>
              <a:gd name="T30" fmla="*/ 119 w 342"/>
              <a:gd name="T31" fmla="*/ 209 h 342"/>
              <a:gd name="T32" fmla="*/ 175 w 342"/>
              <a:gd name="T33" fmla="*/ 171 h 342"/>
              <a:gd name="T34" fmla="*/ 116 w 342"/>
              <a:gd name="T35" fmla="*/ 164 h 342"/>
              <a:gd name="T36" fmla="*/ 177 w 342"/>
              <a:gd name="T37" fmla="*/ 140 h 342"/>
              <a:gd name="T38" fmla="*/ 116 w 342"/>
              <a:gd name="T39" fmla="*/ 164 h 342"/>
              <a:gd name="T40" fmla="*/ 177 w 342"/>
              <a:gd name="T41" fmla="*/ 264 h 342"/>
              <a:gd name="T42" fmla="*/ 215 w 342"/>
              <a:gd name="T43" fmla="*/ 264 h 342"/>
              <a:gd name="T44" fmla="*/ 217 w 342"/>
              <a:gd name="T45" fmla="*/ 239 h 342"/>
              <a:gd name="T46" fmla="*/ 178 w 342"/>
              <a:gd name="T47" fmla="*/ 216 h 342"/>
              <a:gd name="T48" fmla="*/ 217 w 342"/>
              <a:gd name="T49" fmla="*/ 239 h 342"/>
              <a:gd name="T50" fmla="*/ 179 w 342"/>
              <a:gd name="T51" fmla="*/ 209 h 342"/>
              <a:gd name="T52" fmla="*/ 235 w 342"/>
              <a:gd name="T53" fmla="*/ 171 h 342"/>
              <a:gd name="T54" fmla="*/ 283 w 342"/>
              <a:gd name="T55" fmla="*/ 126 h 342"/>
              <a:gd name="T56" fmla="*/ 241 w 342"/>
              <a:gd name="T57" fmla="*/ 149 h 342"/>
              <a:gd name="T58" fmla="*/ 182 w 342"/>
              <a:gd name="T59" fmla="*/ 164 h 342"/>
              <a:gd name="T60" fmla="*/ 220 w 342"/>
              <a:gd name="T61" fmla="*/ 140 h 342"/>
              <a:gd name="T62" fmla="*/ 252 w 342"/>
              <a:gd name="T63" fmla="*/ 107 h 342"/>
              <a:gd name="T64" fmla="*/ 260 w 342"/>
              <a:gd name="T65" fmla="*/ 103 h 342"/>
              <a:gd name="T66" fmla="*/ 283 w 342"/>
              <a:gd name="T67" fmla="*/ 12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2" h="342">
                <a:moveTo>
                  <a:pt x="171" y="0"/>
                </a:moveTo>
                <a:cubicBezTo>
                  <a:pt x="76" y="0"/>
                  <a:pt x="0" y="77"/>
                  <a:pt x="0" y="171"/>
                </a:cubicBezTo>
                <a:cubicBezTo>
                  <a:pt x="0" y="266"/>
                  <a:pt x="76" y="342"/>
                  <a:pt x="171" y="342"/>
                </a:cubicBezTo>
                <a:cubicBezTo>
                  <a:pt x="265" y="342"/>
                  <a:pt x="342" y="266"/>
                  <a:pt x="342" y="171"/>
                </a:cubicBezTo>
                <a:cubicBezTo>
                  <a:pt x="342" y="77"/>
                  <a:pt x="265" y="0"/>
                  <a:pt x="171" y="0"/>
                </a:cubicBezTo>
                <a:close/>
                <a:moveTo>
                  <a:pt x="48" y="140"/>
                </a:moveTo>
                <a:cubicBezTo>
                  <a:pt x="106" y="140"/>
                  <a:pt x="106" y="140"/>
                  <a:pt x="106" y="140"/>
                </a:cubicBezTo>
                <a:cubicBezTo>
                  <a:pt x="108" y="164"/>
                  <a:pt x="108" y="164"/>
                  <a:pt x="108" y="164"/>
                </a:cubicBezTo>
                <a:cubicBezTo>
                  <a:pt x="54" y="164"/>
                  <a:pt x="54" y="164"/>
                  <a:pt x="54" y="164"/>
                </a:cubicBezTo>
                <a:lnTo>
                  <a:pt x="48" y="140"/>
                </a:lnTo>
                <a:close/>
                <a:moveTo>
                  <a:pt x="56" y="171"/>
                </a:moveTo>
                <a:cubicBezTo>
                  <a:pt x="109" y="171"/>
                  <a:pt x="109" y="171"/>
                  <a:pt x="109" y="171"/>
                </a:cubicBezTo>
                <a:cubicBezTo>
                  <a:pt x="112" y="209"/>
                  <a:pt x="112" y="209"/>
                  <a:pt x="112" y="209"/>
                </a:cubicBezTo>
                <a:cubicBezTo>
                  <a:pt x="66" y="209"/>
                  <a:pt x="66" y="209"/>
                  <a:pt x="66" y="209"/>
                </a:cubicBezTo>
                <a:lnTo>
                  <a:pt x="56" y="171"/>
                </a:lnTo>
                <a:close/>
                <a:moveTo>
                  <a:pt x="95" y="283"/>
                </a:moveTo>
                <a:cubicBezTo>
                  <a:pt x="85" y="283"/>
                  <a:pt x="76" y="275"/>
                  <a:pt x="76" y="264"/>
                </a:cubicBezTo>
                <a:cubicBezTo>
                  <a:pt x="76" y="254"/>
                  <a:pt x="85" y="245"/>
                  <a:pt x="95" y="245"/>
                </a:cubicBezTo>
                <a:cubicBezTo>
                  <a:pt x="106" y="245"/>
                  <a:pt x="114" y="254"/>
                  <a:pt x="114" y="264"/>
                </a:cubicBezTo>
                <a:cubicBezTo>
                  <a:pt x="114" y="275"/>
                  <a:pt x="106" y="283"/>
                  <a:pt x="95" y="283"/>
                </a:cubicBezTo>
                <a:close/>
                <a:moveTo>
                  <a:pt x="73" y="239"/>
                </a:moveTo>
                <a:cubicBezTo>
                  <a:pt x="67" y="216"/>
                  <a:pt x="67" y="216"/>
                  <a:pt x="67" y="216"/>
                </a:cubicBezTo>
                <a:cubicBezTo>
                  <a:pt x="113" y="216"/>
                  <a:pt x="113" y="216"/>
                  <a:pt x="113" y="216"/>
                </a:cubicBezTo>
                <a:cubicBezTo>
                  <a:pt x="114" y="239"/>
                  <a:pt x="114" y="239"/>
                  <a:pt x="114" y="239"/>
                </a:cubicBezTo>
                <a:lnTo>
                  <a:pt x="73" y="239"/>
                </a:lnTo>
                <a:close/>
                <a:moveTo>
                  <a:pt x="169" y="239"/>
                </a:moveTo>
                <a:cubicBezTo>
                  <a:pt x="122" y="239"/>
                  <a:pt x="122" y="239"/>
                  <a:pt x="122" y="239"/>
                </a:cubicBezTo>
                <a:cubicBezTo>
                  <a:pt x="120" y="216"/>
                  <a:pt x="120" y="216"/>
                  <a:pt x="120" y="216"/>
                </a:cubicBezTo>
                <a:cubicBezTo>
                  <a:pt x="171" y="216"/>
                  <a:pt x="171" y="216"/>
                  <a:pt x="171" y="216"/>
                </a:cubicBezTo>
                <a:lnTo>
                  <a:pt x="169" y="239"/>
                </a:lnTo>
                <a:close/>
                <a:moveTo>
                  <a:pt x="171" y="209"/>
                </a:moveTo>
                <a:cubicBezTo>
                  <a:pt x="119" y="209"/>
                  <a:pt x="119" y="209"/>
                  <a:pt x="119" y="209"/>
                </a:cubicBezTo>
                <a:cubicBezTo>
                  <a:pt x="116" y="171"/>
                  <a:pt x="116" y="171"/>
                  <a:pt x="116" y="171"/>
                </a:cubicBezTo>
                <a:cubicBezTo>
                  <a:pt x="175" y="171"/>
                  <a:pt x="175" y="171"/>
                  <a:pt x="175" y="171"/>
                </a:cubicBezTo>
                <a:lnTo>
                  <a:pt x="171" y="209"/>
                </a:lnTo>
                <a:close/>
                <a:moveTo>
                  <a:pt x="116" y="164"/>
                </a:moveTo>
                <a:cubicBezTo>
                  <a:pt x="114" y="140"/>
                  <a:pt x="114" y="140"/>
                  <a:pt x="114" y="140"/>
                </a:cubicBezTo>
                <a:cubicBezTo>
                  <a:pt x="177" y="140"/>
                  <a:pt x="177" y="140"/>
                  <a:pt x="177" y="140"/>
                </a:cubicBezTo>
                <a:cubicBezTo>
                  <a:pt x="175" y="164"/>
                  <a:pt x="175" y="164"/>
                  <a:pt x="175" y="164"/>
                </a:cubicBezTo>
                <a:lnTo>
                  <a:pt x="116" y="164"/>
                </a:lnTo>
                <a:close/>
                <a:moveTo>
                  <a:pt x="196" y="283"/>
                </a:moveTo>
                <a:cubicBezTo>
                  <a:pt x="185" y="283"/>
                  <a:pt x="177" y="275"/>
                  <a:pt x="177" y="264"/>
                </a:cubicBezTo>
                <a:cubicBezTo>
                  <a:pt x="177" y="254"/>
                  <a:pt x="185" y="245"/>
                  <a:pt x="196" y="245"/>
                </a:cubicBezTo>
                <a:cubicBezTo>
                  <a:pt x="206" y="245"/>
                  <a:pt x="215" y="254"/>
                  <a:pt x="215" y="264"/>
                </a:cubicBezTo>
                <a:cubicBezTo>
                  <a:pt x="215" y="275"/>
                  <a:pt x="206" y="283"/>
                  <a:pt x="196" y="283"/>
                </a:cubicBezTo>
                <a:close/>
                <a:moveTo>
                  <a:pt x="217" y="239"/>
                </a:moveTo>
                <a:cubicBezTo>
                  <a:pt x="176" y="239"/>
                  <a:pt x="176" y="239"/>
                  <a:pt x="176" y="239"/>
                </a:cubicBezTo>
                <a:cubicBezTo>
                  <a:pt x="178" y="216"/>
                  <a:pt x="178" y="216"/>
                  <a:pt x="178" y="216"/>
                </a:cubicBezTo>
                <a:cubicBezTo>
                  <a:pt x="223" y="216"/>
                  <a:pt x="223" y="216"/>
                  <a:pt x="223" y="216"/>
                </a:cubicBezTo>
                <a:lnTo>
                  <a:pt x="217" y="239"/>
                </a:lnTo>
                <a:close/>
                <a:moveTo>
                  <a:pt x="225" y="209"/>
                </a:moveTo>
                <a:cubicBezTo>
                  <a:pt x="179" y="209"/>
                  <a:pt x="179" y="209"/>
                  <a:pt x="179" y="209"/>
                </a:cubicBezTo>
                <a:cubicBezTo>
                  <a:pt x="182" y="171"/>
                  <a:pt x="182" y="171"/>
                  <a:pt x="182" y="171"/>
                </a:cubicBezTo>
                <a:cubicBezTo>
                  <a:pt x="235" y="171"/>
                  <a:pt x="235" y="171"/>
                  <a:pt x="235" y="171"/>
                </a:cubicBezTo>
                <a:lnTo>
                  <a:pt x="225" y="209"/>
                </a:lnTo>
                <a:close/>
                <a:moveTo>
                  <a:pt x="283" y="126"/>
                </a:moveTo>
                <a:cubicBezTo>
                  <a:pt x="264" y="126"/>
                  <a:pt x="264" y="126"/>
                  <a:pt x="264" y="126"/>
                </a:cubicBezTo>
                <a:cubicBezTo>
                  <a:pt x="256" y="133"/>
                  <a:pt x="249" y="141"/>
                  <a:pt x="241" y="149"/>
                </a:cubicBezTo>
                <a:cubicBezTo>
                  <a:pt x="237" y="164"/>
                  <a:pt x="237" y="164"/>
                  <a:pt x="237" y="164"/>
                </a:cubicBezTo>
                <a:cubicBezTo>
                  <a:pt x="182" y="164"/>
                  <a:pt x="182" y="164"/>
                  <a:pt x="182" y="164"/>
                </a:cubicBezTo>
                <a:cubicBezTo>
                  <a:pt x="184" y="140"/>
                  <a:pt x="184" y="140"/>
                  <a:pt x="184" y="140"/>
                </a:cubicBezTo>
                <a:cubicBezTo>
                  <a:pt x="220" y="140"/>
                  <a:pt x="220" y="140"/>
                  <a:pt x="220" y="140"/>
                </a:cubicBezTo>
                <a:cubicBezTo>
                  <a:pt x="221" y="139"/>
                  <a:pt x="221" y="138"/>
                  <a:pt x="222" y="137"/>
                </a:cubicBezTo>
                <a:cubicBezTo>
                  <a:pt x="232" y="127"/>
                  <a:pt x="242" y="117"/>
                  <a:pt x="252" y="107"/>
                </a:cubicBezTo>
                <a:cubicBezTo>
                  <a:pt x="252" y="107"/>
                  <a:pt x="253" y="106"/>
                  <a:pt x="254" y="105"/>
                </a:cubicBezTo>
                <a:cubicBezTo>
                  <a:pt x="256" y="104"/>
                  <a:pt x="258" y="103"/>
                  <a:pt x="260" y="103"/>
                </a:cubicBezTo>
                <a:cubicBezTo>
                  <a:pt x="283" y="103"/>
                  <a:pt x="283" y="103"/>
                  <a:pt x="283" y="103"/>
                </a:cubicBezTo>
                <a:cubicBezTo>
                  <a:pt x="297" y="103"/>
                  <a:pt x="297" y="126"/>
                  <a:pt x="283" y="126"/>
                </a:cubicBezTo>
                <a:close/>
              </a:path>
            </a:pathLst>
          </a:custGeom>
          <a:solidFill>
            <a:srgbClr val="75BDA7"/>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98" name="Text Box 10"/>
          <p:cNvSpPr txBox="1">
            <a:spLocks noChangeArrowheads="1"/>
          </p:cNvSpPr>
          <p:nvPr/>
        </p:nvSpPr>
        <p:spPr bwMode="auto">
          <a:xfrm>
            <a:off x="703385" y="1200125"/>
            <a:ext cx="1463157" cy="1154162"/>
          </a:xfrm>
          <a:prstGeom prst="rect">
            <a:avLst/>
          </a:prstGeom>
          <a:noFill/>
          <a:ln w="9525">
            <a:noFill/>
            <a:miter lim="800000"/>
            <a:headEnd/>
            <a:tailEnd/>
          </a:ln>
        </p:spPr>
        <p:txBody>
          <a:bodyPr wrap="square" lIns="45720" tIns="22860" rIns="45720" bIns="22860">
            <a:spAutoFit/>
          </a:bodyPr>
          <a:lstStyle/>
          <a:p>
            <a:pPr algn="r" defTabSz="1088232" eaLnBrk="1" fontAlgn="auto" hangingPunct="1">
              <a:lnSpc>
                <a:spcPct val="120000"/>
              </a:lnSpc>
              <a:spcBef>
                <a:spcPts val="0"/>
              </a:spcBef>
              <a:spcAft>
                <a:spcPts val="0"/>
              </a:spcAft>
              <a:defRPr/>
            </a:pPr>
            <a:r>
              <a:rPr lang="en-US" altLang="zh-CN" sz="2000" dirty="0" smtClean="0">
                <a:solidFill>
                  <a:schemeClr val="tx1">
                    <a:lumMod val="95000"/>
                    <a:lumOff val="5000"/>
                  </a:schemeClr>
                </a:solidFill>
                <a:latin typeface="+mn-lt"/>
                <a:ea typeface="Open Sans" pitchFamily="34" charset="0"/>
                <a:cs typeface="Open Sans" pitchFamily="34" charset="0"/>
              </a:rPr>
              <a:t>Struts2</a:t>
            </a:r>
          </a:p>
          <a:p>
            <a:pPr algn="r" defTabSz="1088232" eaLnBrk="1" fontAlgn="auto" hangingPunct="1">
              <a:lnSpc>
                <a:spcPct val="120000"/>
              </a:lnSpc>
              <a:spcBef>
                <a:spcPts val="0"/>
              </a:spcBef>
              <a:spcAft>
                <a:spcPts val="0"/>
              </a:spcAft>
              <a:defRPr/>
            </a:pPr>
            <a:r>
              <a:rPr lang="en-US" altLang="zh-CN" sz="2000" dirty="0" smtClean="0">
                <a:solidFill>
                  <a:schemeClr val="tx1">
                    <a:lumMod val="95000"/>
                    <a:lumOff val="5000"/>
                  </a:schemeClr>
                </a:solidFill>
                <a:latin typeface="+mn-lt"/>
                <a:ea typeface="Open Sans" pitchFamily="34" charset="0"/>
                <a:cs typeface="Open Sans" pitchFamily="34" charset="0"/>
              </a:rPr>
              <a:t>Spring</a:t>
            </a:r>
          </a:p>
          <a:p>
            <a:pPr algn="r" defTabSz="1088232" eaLnBrk="1" fontAlgn="auto" hangingPunct="1">
              <a:lnSpc>
                <a:spcPct val="120000"/>
              </a:lnSpc>
              <a:spcBef>
                <a:spcPts val="0"/>
              </a:spcBef>
              <a:spcAft>
                <a:spcPts val="0"/>
              </a:spcAft>
              <a:defRPr/>
            </a:pPr>
            <a:r>
              <a:rPr lang="en-US" altLang="zh-CN" sz="2000" dirty="0" err="1" smtClean="0">
                <a:solidFill>
                  <a:schemeClr val="tx1">
                    <a:lumMod val="95000"/>
                    <a:lumOff val="5000"/>
                  </a:schemeClr>
                </a:solidFill>
                <a:latin typeface="+mn-lt"/>
                <a:ea typeface="Open Sans" pitchFamily="34" charset="0"/>
                <a:cs typeface="Open Sans" pitchFamily="34" charset="0"/>
              </a:rPr>
              <a:t>MyBatis</a:t>
            </a:r>
            <a:endParaRPr lang="en-US" altLang="zh-CN" sz="2000" dirty="0" smtClean="0">
              <a:solidFill>
                <a:schemeClr val="tx1">
                  <a:lumMod val="95000"/>
                  <a:lumOff val="5000"/>
                </a:schemeClr>
              </a:solidFill>
              <a:latin typeface="+mn-lt"/>
              <a:ea typeface="Open Sans" pitchFamily="34" charset="0"/>
              <a:cs typeface="Open Sans" pitchFamily="34" charset="0"/>
            </a:endParaRPr>
          </a:p>
        </p:txBody>
      </p:sp>
      <p:grpSp>
        <p:nvGrpSpPr>
          <p:cNvPr id="203" name="组合 202"/>
          <p:cNvGrpSpPr>
            <a:grpSpLocks/>
          </p:cNvGrpSpPr>
          <p:nvPr/>
        </p:nvGrpSpPr>
        <p:grpSpPr bwMode="auto">
          <a:xfrm>
            <a:off x="206375" y="315913"/>
            <a:ext cx="815975" cy="522287"/>
            <a:chOff x="4353620" y="864629"/>
            <a:chExt cx="742365" cy="476312"/>
          </a:xfrm>
        </p:grpSpPr>
        <p:sp>
          <p:nvSpPr>
            <p:cNvPr id="204"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75BDA7"/>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dirty="0">
                <a:solidFill>
                  <a:srgbClr val="FFFFFF"/>
                </a:solidFill>
                <a:latin typeface="+mn-lt"/>
                <a:ea typeface="+mn-ea"/>
              </a:endParaRPr>
            </a:p>
          </p:txBody>
        </p:sp>
        <p:sp>
          <p:nvSpPr>
            <p:cNvPr id="29710" name="文本框 204"/>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cs typeface="Arial" panose="020B0604020202020204" pitchFamily="34" charset="0"/>
                </a:rPr>
                <a:t>2</a:t>
              </a:r>
              <a:endParaRPr lang="zh-CN" altLang="en-US" sz="2800" dirty="0">
                <a:solidFill>
                  <a:schemeClr val="bg1"/>
                </a:solidFill>
                <a:cs typeface="Arial" panose="020B0604020202020204" pitchFamily="34" charset="0"/>
              </a:endParaRPr>
            </a:p>
          </p:txBody>
        </p:sp>
      </p:grpSp>
      <p:sp>
        <p:nvSpPr>
          <p:cNvPr id="206" name="文本框 34"/>
          <p:cNvSpPr txBox="1">
            <a:spLocks noChangeArrowheads="1"/>
          </p:cNvSpPr>
          <p:nvPr/>
        </p:nvSpPr>
        <p:spPr bwMode="auto">
          <a:xfrm>
            <a:off x="1022350" y="374909"/>
            <a:ext cx="54958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smtClean="0">
                <a:solidFill>
                  <a:srgbClr val="75BDA7"/>
                </a:solidFill>
                <a:latin typeface="微软雅黑" panose="020B0503020204020204" pitchFamily="34" charset="-122"/>
              </a:rPr>
              <a:t>相关技术介绍  </a:t>
            </a:r>
            <a:r>
              <a:rPr lang="en-US" altLang="zh-CN" sz="2400" b="1" dirty="0" smtClean="0">
                <a:solidFill>
                  <a:srgbClr val="75BDA7"/>
                </a:solidFill>
                <a:latin typeface="微软雅黑" panose="020B0503020204020204" pitchFamily="34" charset="-122"/>
              </a:rPr>
              <a:t>----</a:t>
            </a:r>
            <a:r>
              <a:rPr lang="zh-CN" altLang="en-US" sz="2400" b="1" dirty="0" smtClean="0">
                <a:solidFill>
                  <a:srgbClr val="75BDA7"/>
                </a:solidFill>
                <a:latin typeface="微软雅黑" panose="020B0503020204020204" pitchFamily="34" charset="-122"/>
              </a:rPr>
              <a:t>采用技术</a:t>
            </a:r>
            <a:endParaRPr lang="en-US" altLang="zh-CN" sz="2400" b="1" dirty="0">
              <a:solidFill>
                <a:srgbClr val="75BDA7"/>
              </a:solidFill>
              <a:latin typeface="微软雅黑" panose="020B0503020204020204" pitchFamily="34" charset="-122"/>
            </a:endParaRPr>
          </a:p>
        </p:txBody>
      </p:sp>
      <p:sp>
        <p:nvSpPr>
          <p:cNvPr id="207" name="Text Box 10"/>
          <p:cNvSpPr txBox="1">
            <a:spLocks noChangeArrowheads="1"/>
          </p:cNvSpPr>
          <p:nvPr/>
        </p:nvSpPr>
        <p:spPr bwMode="auto">
          <a:xfrm>
            <a:off x="797169" y="3129375"/>
            <a:ext cx="1364058" cy="1154162"/>
          </a:xfrm>
          <a:prstGeom prst="rect">
            <a:avLst/>
          </a:prstGeom>
          <a:noFill/>
          <a:ln w="9525">
            <a:noFill/>
            <a:miter lim="800000"/>
            <a:headEnd/>
            <a:tailEnd/>
          </a:ln>
        </p:spPr>
        <p:txBody>
          <a:bodyPr wrap="square" lIns="45720" tIns="22860" rIns="45720" bIns="22860">
            <a:spAutoFit/>
          </a:bodyPr>
          <a:lstStyle/>
          <a:p>
            <a:pPr algn="r" defTabSz="1088232" eaLnBrk="1" fontAlgn="auto" hangingPunct="1">
              <a:lnSpc>
                <a:spcPct val="120000"/>
              </a:lnSpc>
              <a:spcBef>
                <a:spcPts val="0"/>
              </a:spcBef>
              <a:spcAft>
                <a:spcPts val="0"/>
              </a:spcAft>
              <a:defRPr/>
            </a:pPr>
            <a:r>
              <a:rPr lang="en-US" altLang="zh-CN" sz="2000" dirty="0" smtClean="0"/>
              <a:t>Ajax</a:t>
            </a:r>
            <a:endParaRPr lang="en-US" altLang="zh-CN" sz="2000" dirty="0"/>
          </a:p>
          <a:p>
            <a:pPr algn="r" defTabSz="1088232" eaLnBrk="1" fontAlgn="auto" hangingPunct="1">
              <a:lnSpc>
                <a:spcPct val="120000"/>
              </a:lnSpc>
              <a:spcBef>
                <a:spcPts val="0"/>
              </a:spcBef>
              <a:spcAft>
                <a:spcPts val="0"/>
              </a:spcAft>
              <a:defRPr/>
            </a:pPr>
            <a:r>
              <a:rPr lang="en-US" altLang="zh-CN" sz="2000" dirty="0" smtClean="0"/>
              <a:t>JSP</a:t>
            </a:r>
            <a:endParaRPr lang="en-US" altLang="zh-CN" sz="2000" dirty="0"/>
          </a:p>
          <a:p>
            <a:pPr algn="r" defTabSz="1088232" eaLnBrk="1" fontAlgn="auto" hangingPunct="1">
              <a:lnSpc>
                <a:spcPct val="120000"/>
              </a:lnSpc>
              <a:spcBef>
                <a:spcPts val="0"/>
              </a:spcBef>
              <a:spcAft>
                <a:spcPts val="0"/>
              </a:spcAft>
              <a:defRPr/>
            </a:pPr>
            <a:r>
              <a:rPr lang="en-US" altLang="zh-CN" sz="2000" dirty="0" smtClean="0"/>
              <a:t>JavaBean</a:t>
            </a:r>
            <a:endParaRPr lang="zh-CN" altLang="en-US" sz="2000" dirty="0">
              <a:solidFill>
                <a:schemeClr val="tx1">
                  <a:lumMod val="95000"/>
                  <a:lumOff val="5000"/>
                </a:schemeClr>
              </a:solidFill>
              <a:latin typeface="微软雅黑" pitchFamily="34" charset="-122"/>
              <a:ea typeface="+mn-ea"/>
            </a:endParaRPr>
          </a:p>
        </p:txBody>
      </p:sp>
      <p:sp>
        <p:nvSpPr>
          <p:cNvPr id="208" name="Text Box 10"/>
          <p:cNvSpPr txBox="1">
            <a:spLocks noChangeArrowheads="1"/>
          </p:cNvSpPr>
          <p:nvPr/>
        </p:nvSpPr>
        <p:spPr bwMode="auto">
          <a:xfrm>
            <a:off x="7225254" y="3463371"/>
            <a:ext cx="1606550" cy="383695"/>
          </a:xfrm>
          <a:prstGeom prst="rect">
            <a:avLst/>
          </a:prstGeom>
          <a:noFill/>
          <a:ln w="9525">
            <a:noFill/>
            <a:miter lim="800000"/>
            <a:headEnd/>
            <a:tailEnd/>
          </a:ln>
        </p:spPr>
        <p:txBody>
          <a:bodyPr lIns="45720" tIns="22860" rIns="45720" bIns="22860">
            <a:spAutoFit/>
          </a:bodyPr>
          <a:lstStyle/>
          <a:p>
            <a:pPr defTabSz="1088232" eaLnBrk="1" fontAlgn="auto" hangingPunct="1">
              <a:lnSpc>
                <a:spcPct val="120000"/>
              </a:lnSpc>
              <a:spcBef>
                <a:spcPts val="0"/>
              </a:spcBef>
              <a:spcAft>
                <a:spcPts val="0"/>
              </a:spcAft>
              <a:defRPr/>
            </a:pPr>
            <a:r>
              <a:rPr lang="zh-CN" altLang="en-US" sz="2000" dirty="0" smtClean="0">
                <a:solidFill>
                  <a:schemeClr val="tx1">
                    <a:lumMod val="95000"/>
                    <a:lumOff val="5000"/>
                  </a:schemeClr>
                </a:solidFill>
                <a:latin typeface="+mn-lt"/>
                <a:ea typeface="Open Sans" pitchFamily="34" charset="0"/>
                <a:cs typeface="Open Sans" pitchFamily="34" charset="0"/>
              </a:rPr>
              <a:t>百度地图</a:t>
            </a:r>
            <a:r>
              <a:rPr lang="en-US" altLang="zh-CN" sz="2000" dirty="0" smtClean="0">
                <a:solidFill>
                  <a:schemeClr val="tx1">
                    <a:lumMod val="95000"/>
                    <a:lumOff val="5000"/>
                  </a:schemeClr>
                </a:solidFill>
                <a:latin typeface="+mn-lt"/>
                <a:ea typeface="Open Sans" pitchFamily="34" charset="0"/>
                <a:cs typeface="Open Sans" pitchFamily="34" charset="0"/>
              </a:rPr>
              <a:t>API</a:t>
            </a:r>
            <a:endParaRPr lang="zh-CN" altLang="en-US" sz="2000" dirty="0">
              <a:solidFill>
                <a:schemeClr val="tx1">
                  <a:lumMod val="95000"/>
                  <a:lumOff val="5000"/>
                </a:schemeClr>
              </a:solidFill>
              <a:latin typeface="微软雅黑" pitchFamily="34" charset="-122"/>
              <a:ea typeface="+mn-ea"/>
            </a:endParaRPr>
          </a:p>
        </p:txBody>
      </p:sp>
      <p:sp>
        <p:nvSpPr>
          <p:cNvPr id="209" name="Text Box 10"/>
          <p:cNvSpPr txBox="1">
            <a:spLocks noChangeArrowheads="1"/>
          </p:cNvSpPr>
          <p:nvPr/>
        </p:nvSpPr>
        <p:spPr bwMode="auto">
          <a:xfrm>
            <a:off x="7225254" y="1112813"/>
            <a:ext cx="2408342" cy="1154162"/>
          </a:xfrm>
          <a:prstGeom prst="rect">
            <a:avLst/>
          </a:prstGeom>
          <a:noFill/>
          <a:ln w="9525">
            <a:noFill/>
            <a:miter lim="800000"/>
            <a:headEnd/>
            <a:tailEnd/>
          </a:ln>
        </p:spPr>
        <p:txBody>
          <a:bodyPr wrap="square" lIns="45720" tIns="22860" rIns="45720" bIns="22860">
            <a:spAutoFit/>
          </a:bodyPr>
          <a:lstStyle/>
          <a:p>
            <a:pPr defTabSz="1088232" eaLnBrk="1" fontAlgn="auto" hangingPunct="1">
              <a:lnSpc>
                <a:spcPct val="120000"/>
              </a:lnSpc>
              <a:spcBef>
                <a:spcPts val="0"/>
              </a:spcBef>
              <a:spcAft>
                <a:spcPts val="0"/>
              </a:spcAft>
              <a:defRPr/>
            </a:pPr>
            <a:r>
              <a:rPr lang="en-US" altLang="zh-CN" sz="2000" dirty="0"/>
              <a:t>Bootstrap </a:t>
            </a:r>
            <a:endParaRPr lang="en-US" altLang="zh-CN" sz="2000" dirty="0" smtClean="0"/>
          </a:p>
          <a:p>
            <a:pPr defTabSz="1088232" eaLnBrk="1" fontAlgn="auto" hangingPunct="1">
              <a:lnSpc>
                <a:spcPct val="120000"/>
              </a:lnSpc>
              <a:spcBef>
                <a:spcPts val="0"/>
              </a:spcBef>
              <a:spcAft>
                <a:spcPts val="0"/>
              </a:spcAft>
              <a:defRPr/>
            </a:pPr>
            <a:r>
              <a:rPr lang="en-US" altLang="zh-CN" sz="2000" dirty="0" smtClean="0"/>
              <a:t>Java Script</a:t>
            </a:r>
          </a:p>
          <a:p>
            <a:pPr defTabSz="1088232" eaLnBrk="1" fontAlgn="auto" hangingPunct="1">
              <a:lnSpc>
                <a:spcPct val="120000"/>
              </a:lnSpc>
              <a:spcBef>
                <a:spcPts val="0"/>
              </a:spcBef>
              <a:spcAft>
                <a:spcPts val="0"/>
              </a:spcAft>
              <a:defRPr/>
            </a:pPr>
            <a:r>
              <a:rPr lang="en-US" altLang="zh-CN" sz="2000" dirty="0" err="1" smtClean="0"/>
              <a:t>Jquery</a:t>
            </a:r>
            <a:r>
              <a:rPr lang="zh-CN" altLang="en-US" sz="2000" dirty="0" smtClean="0"/>
              <a:t>、</a:t>
            </a:r>
            <a:r>
              <a:rPr lang="en-US" altLang="zh-CN" sz="2000" dirty="0"/>
              <a:t>EL</a:t>
            </a:r>
            <a:endParaRPr lang="zh-CN" altLang="en-US" sz="2000" dirty="0">
              <a:solidFill>
                <a:schemeClr val="tx1">
                  <a:lumMod val="95000"/>
                  <a:lumOff val="5000"/>
                </a:schemeClr>
              </a:solidFill>
              <a:latin typeface="微软雅黑" pitchFamily="34" charset="-122"/>
              <a:ea typeface="+mn-ea"/>
            </a:endParaRPr>
          </a:p>
        </p:txBody>
      </p:sp>
    </p:spTree>
    <p:extLst>
      <p:ext uri="{BB962C8B-B14F-4D97-AF65-F5344CB8AC3E}">
        <p14:creationId xmlns:p14="http://schemas.microsoft.com/office/powerpoint/2010/main" val="136005379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500"/>
                                        <p:tgtEl>
                                          <p:spTgt spid="203"/>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500" fill="hold"/>
                                        <p:tgtEl>
                                          <p:spTgt spid="203"/>
                                        </p:tgtEl>
                                        <p:attrNameLst>
                                          <p:attrName>ppt_x</p:attrName>
                                          <p:attrName>ppt_y</p:attrName>
                                        </p:attrNameLst>
                                      </p:cBhvr>
                                      <p:rCtr x="2770" y="0"/>
                                    </p:animMotion>
                                  </p:childTnLst>
                                </p:cTn>
                              </p:par>
                            </p:childTnLst>
                          </p:cTn>
                        </p:par>
                        <p:par>
                          <p:cTn id="10" fill="hold" nodeType="afterGroup">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6"/>
                                        </p:tgtEl>
                                        <p:attrNameLst>
                                          <p:attrName>style.visibility</p:attrName>
                                        </p:attrNameLst>
                                      </p:cBhvr>
                                      <p:to>
                                        <p:strVal val="visible"/>
                                      </p:to>
                                    </p:set>
                                    <p:animEffect transition="in" filter="fade">
                                      <p:cBhvr>
                                        <p:cTn id="13" dur="500"/>
                                        <p:tgtEl>
                                          <p:spTgt spid="206"/>
                                        </p:tgtEl>
                                      </p:cBhvr>
                                    </p:animEffect>
                                  </p:childTnLst>
                                </p:cTn>
                              </p:par>
                            </p:childTnLst>
                          </p:cTn>
                        </p:par>
                        <p:par>
                          <p:cTn id="14" fill="hold">
                            <p:stCondLst>
                              <p:cond delay="1000"/>
                            </p:stCondLst>
                            <p:childTnLst>
                              <p:par>
                                <p:cTn id="15" presetID="2" presetClass="entr" presetSubtype="1" decel="10000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0-#ppt_h/2"/>
                                          </p:val>
                                        </p:tav>
                                        <p:tav tm="100000">
                                          <p:val>
                                            <p:strVal val="#ppt_y"/>
                                          </p:val>
                                        </p:tav>
                                      </p:tavLst>
                                    </p:anim>
                                  </p:childTnLst>
                                </p:cTn>
                              </p:par>
                              <p:par>
                                <p:cTn id="19" presetID="53" presetClass="entr" presetSubtype="16" fill="hold" nodeType="withEffect">
                                  <p:stCondLst>
                                    <p:cond delay="0"/>
                                  </p:stCondLst>
                                  <p:childTnLst>
                                    <p:set>
                                      <p:cBhvr>
                                        <p:cTn id="20" dur="1" fill="hold">
                                          <p:stCondLst>
                                            <p:cond delay="0"/>
                                          </p:stCondLst>
                                        </p:cTn>
                                        <p:tgtEl>
                                          <p:spTgt spid="185"/>
                                        </p:tgtEl>
                                        <p:attrNameLst>
                                          <p:attrName>style.visibility</p:attrName>
                                        </p:attrNameLst>
                                      </p:cBhvr>
                                      <p:to>
                                        <p:strVal val="visible"/>
                                      </p:to>
                                    </p:set>
                                    <p:anim calcmode="lin" valueType="num">
                                      <p:cBhvr>
                                        <p:cTn id="21" dur="250" fill="hold"/>
                                        <p:tgtEl>
                                          <p:spTgt spid="185"/>
                                        </p:tgtEl>
                                        <p:attrNameLst>
                                          <p:attrName>ppt_w</p:attrName>
                                        </p:attrNameLst>
                                      </p:cBhvr>
                                      <p:tavLst>
                                        <p:tav tm="0">
                                          <p:val>
                                            <p:fltVal val="0"/>
                                          </p:val>
                                        </p:tav>
                                        <p:tav tm="100000">
                                          <p:val>
                                            <p:strVal val="#ppt_w"/>
                                          </p:val>
                                        </p:tav>
                                      </p:tavLst>
                                    </p:anim>
                                    <p:anim calcmode="lin" valueType="num">
                                      <p:cBhvr>
                                        <p:cTn id="22" dur="250" fill="hold"/>
                                        <p:tgtEl>
                                          <p:spTgt spid="185"/>
                                        </p:tgtEl>
                                        <p:attrNameLst>
                                          <p:attrName>ppt_h</p:attrName>
                                        </p:attrNameLst>
                                      </p:cBhvr>
                                      <p:tavLst>
                                        <p:tav tm="0">
                                          <p:val>
                                            <p:fltVal val="0"/>
                                          </p:val>
                                        </p:tav>
                                        <p:tav tm="100000">
                                          <p:val>
                                            <p:strVal val="#ppt_h"/>
                                          </p:val>
                                        </p:tav>
                                      </p:tavLst>
                                    </p:anim>
                                    <p:animEffect transition="in" filter="fade">
                                      <p:cBhvr>
                                        <p:cTn id="23" dur="250"/>
                                        <p:tgtEl>
                                          <p:spTgt spid="185"/>
                                        </p:tgtEl>
                                      </p:cBhvr>
                                    </p:animEffect>
                                  </p:childTnLst>
                                </p:cTn>
                              </p:par>
                              <p:par>
                                <p:cTn id="24" presetID="6" presetClass="emph" presetSubtype="0" decel="100000" fill="hold" nodeType="withEffect">
                                  <p:stCondLst>
                                    <p:cond delay="200"/>
                                  </p:stCondLst>
                                  <p:childTnLst>
                                    <p:animScale>
                                      <p:cBhvr>
                                        <p:cTn id="25" dur="250" fill="hold"/>
                                        <p:tgtEl>
                                          <p:spTgt spid="185"/>
                                        </p:tgtEl>
                                      </p:cBhvr>
                                      <p:by x="110000" y="110000"/>
                                    </p:animScale>
                                  </p:childTnLst>
                                </p:cTn>
                              </p:par>
                              <p:par>
                                <p:cTn id="26" presetID="6" presetClass="emph" presetSubtype="0" decel="100000" fill="hold" nodeType="withEffect">
                                  <p:stCondLst>
                                    <p:cond delay="300"/>
                                  </p:stCondLst>
                                  <p:childTnLst>
                                    <p:animScale>
                                      <p:cBhvr>
                                        <p:cTn id="27" dur="250" fill="hold"/>
                                        <p:tgtEl>
                                          <p:spTgt spid="185"/>
                                        </p:tgtEl>
                                      </p:cBhvr>
                                      <p:by x="91000" y="91000"/>
                                    </p:animScale>
                                  </p:childTnLst>
                                </p:cTn>
                              </p:par>
                              <p:par>
                                <p:cTn id="28" presetID="53" presetClass="entr" presetSubtype="16" fill="hold" nodeType="withEffect">
                                  <p:stCondLst>
                                    <p:cond delay="300"/>
                                  </p:stCondLst>
                                  <p:childTnLst>
                                    <p:set>
                                      <p:cBhvr>
                                        <p:cTn id="29" dur="1" fill="hold">
                                          <p:stCondLst>
                                            <p:cond delay="0"/>
                                          </p:stCondLst>
                                        </p:cTn>
                                        <p:tgtEl>
                                          <p:spTgt spid="188"/>
                                        </p:tgtEl>
                                        <p:attrNameLst>
                                          <p:attrName>style.visibility</p:attrName>
                                        </p:attrNameLst>
                                      </p:cBhvr>
                                      <p:to>
                                        <p:strVal val="visible"/>
                                      </p:to>
                                    </p:set>
                                    <p:anim calcmode="lin" valueType="num">
                                      <p:cBhvr>
                                        <p:cTn id="30" dur="250" fill="hold"/>
                                        <p:tgtEl>
                                          <p:spTgt spid="188"/>
                                        </p:tgtEl>
                                        <p:attrNameLst>
                                          <p:attrName>ppt_w</p:attrName>
                                        </p:attrNameLst>
                                      </p:cBhvr>
                                      <p:tavLst>
                                        <p:tav tm="0">
                                          <p:val>
                                            <p:fltVal val="0"/>
                                          </p:val>
                                        </p:tav>
                                        <p:tav tm="100000">
                                          <p:val>
                                            <p:strVal val="#ppt_w"/>
                                          </p:val>
                                        </p:tav>
                                      </p:tavLst>
                                    </p:anim>
                                    <p:anim calcmode="lin" valueType="num">
                                      <p:cBhvr>
                                        <p:cTn id="31" dur="250" fill="hold"/>
                                        <p:tgtEl>
                                          <p:spTgt spid="188"/>
                                        </p:tgtEl>
                                        <p:attrNameLst>
                                          <p:attrName>ppt_h</p:attrName>
                                        </p:attrNameLst>
                                      </p:cBhvr>
                                      <p:tavLst>
                                        <p:tav tm="0">
                                          <p:val>
                                            <p:fltVal val="0"/>
                                          </p:val>
                                        </p:tav>
                                        <p:tav tm="100000">
                                          <p:val>
                                            <p:strVal val="#ppt_h"/>
                                          </p:val>
                                        </p:tav>
                                      </p:tavLst>
                                    </p:anim>
                                    <p:animEffect transition="in" filter="fade">
                                      <p:cBhvr>
                                        <p:cTn id="32" dur="250"/>
                                        <p:tgtEl>
                                          <p:spTgt spid="188"/>
                                        </p:tgtEl>
                                      </p:cBhvr>
                                    </p:animEffect>
                                  </p:childTnLst>
                                </p:cTn>
                              </p:par>
                              <p:par>
                                <p:cTn id="33" presetID="6" presetClass="emph" presetSubtype="0" decel="100000" fill="hold" nodeType="withEffect">
                                  <p:stCondLst>
                                    <p:cond delay="200"/>
                                  </p:stCondLst>
                                  <p:childTnLst>
                                    <p:animScale>
                                      <p:cBhvr>
                                        <p:cTn id="34" dur="250" fill="hold"/>
                                        <p:tgtEl>
                                          <p:spTgt spid="188"/>
                                        </p:tgtEl>
                                      </p:cBhvr>
                                      <p:by x="110000" y="110000"/>
                                    </p:animScale>
                                  </p:childTnLst>
                                </p:cTn>
                              </p:par>
                              <p:par>
                                <p:cTn id="35" presetID="6" presetClass="emph" presetSubtype="0" decel="100000" fill="hold" nodeType="withEffect">
                                  <p:stCondLst>
                                    <p:cond delay="300"/>
                                  </p:stCondLst>
                                  <p:childTnLst>
                                    <p:animScale>
                                      <p:cBhvr>
                                        <p:cTn id="36" dur="250" fill="hold"/>
                                        <p:tgtEl>
                                          <p:spTgt spid="188"/>
                                        </p:tgtEl>
                                      </p:cBhvr>
                                      <p:by x="91000" y="91000"/>
                                    </p:animScale>
                                  </p:childTnLst>
                                </p:cTn>
                              </p:par>
                              <p:par>
                                <p:cTn id="37" presetID="53" presetClass="entr" presetSubtype="16" fill="hold" nodeType="withEffect">
                                  <p:stCondLst>
                                    <p:cond delay="300"/>
                                  </p:stCondLst>
                                  <p:childTnLst>
                                    <p:set>
                                      <p:cBhvr>
                                        <p:cTn id="38" dur="1" fill="hold">
                                          <p:stCondLst>
                                            <p:cond delay="0"/>
                                          </p:stCondLst>
                                        </p:cTn>
                                        <p:tgtEl>
                                          <p:spTgt spid="196"/>
                                        </p:tgtEl>
                                        <p:attrNameLst>
                                          <p:attrName>style.visibility</p:attrName>
                                        </p:attrNameLst>
                                      </p:cBhvr>
                                      <p:to>
                                        <p:strVal val="visible"/>
                                      </p:to>
                                    </p:set>
                                    <p:anim calcmode="lin" valueType="num">
                                      <p:cBhvr>
                                        <p:cTn id="39" dur="250" fill="hold"/>
                                        <p:tgtEl>
                                          <p:spTgt spid="196"/>
                                        </p:tgtEl>
                                        <p:attrNameLst>
                                          <p:attrName>ppt_w</p:attrName>
                                        </p:attrNameLst>
                                      </p:cBhvr>
                                      <p:tavLst>
                                        <p:tav tm="0">
                                          <p:val>
                                            <p:fltVal val="0"/>
                                          </p:val>
                                        </p:tav>
                                        <p:tav tm="100000">
                                          <p:val>
                                            <p:strVal val="#ppt_w"/>
                                          </p:val>
                                        </p:tav>
                                      </p:tavLst>
                                    </p:anim>
                                    <p:anim calcmode="lin" valueType="num">
                                      <p:cBhvr>
                                        <p:cTn id="40" dur="250" fill="hold"/>
                                        <p:tgtEl>
                                          <p:spTgt spid="196"/>
                                        </p:tgtEl>
                                        <p:attrNameLst>
                                          <p:attrName>ppt_h</p:attrName>
                                        </p:attrNameLst>
                                      </p:cBhvr>
                                      <p:tavLst>
                                        <p:tav tm="0">
                                          <p:val>
                                            <p:fltVal val="0"/>
                                          </p:val>
                                        </p:tav>
                                        <p:tav tm="100000">
                                          <p:val>
                                            <p:strVal val="#ppt_h"/>
                                          </p:val>
                                        </p:tav>
                                      </p:tavLst>
                                    </p:anim>
                                    <p:animEffect transition="in" filter="fade">
                                      <p:cBhvr>
                                        <p:cTn id="41" dur="250"/>
                                        <p:tgtEl>
                                          <p:spTgt spid="196"/>
                                        </p:tgtEl>
                                      </p:cBhvr>
                                    </p:animEffect>
                                  </p:childTnLst>
                                </p:cTn>
                              </p:par>
                              <p:par>
                                <p:cTn id="42" presetID="6" presetClass="emph" presetSubtype="0" decel="100000" fill="hold" nodeType="withEffect">
                                  <p:stCondLst>
                                    <p:cond delay="200"/>
                                  </p:stCondLst>
                                  <p:childTnLst>
                                    <p:animScale>
                                      <p:cBhvr>
                                        <p:cTn id="43" dur="250" fill="hold"/>
                                        <p:tgtEl>
                                          <p:spTgt spid="196"/>
                                        </p:tgtEl>
                                      </p:cBhvr>
                                      <p:by x="110000" y="110000"/>
                                    </p:animScale>
                                  </p:childTnLst>
                                </p:cTn>
                              </p:par>
                              <p:par>
                                <p:cTn id="44" presetID="6" presetClass="emph" presetSubtype="0" decel="100000" fill="hold" nodeType="withEffect">
                                  <p:stCondLst>
                                    <p:cond delay="300"/>
                                  </p:stCondLst>
                                  <p:childTnLst>
                                    <p:animScale>
                                      <p:cBhvr>
                                        <p:cTn id="45" dur="250" fill="hold"/>
                                        <p:tgtEl>
                                          <p:spTgt spid="196"/>
                                        </p:tgtEl>
                                      </p:cBhvr>
                                      <p:by x="91000" y="91000"/>
                                    </p:animScale>
                                  </p:childTnLst>
                                </p:cTn>
                              </p:par>
                              <p:par>
                                <p:cTn id="46" presetID="53" presetClass="entr" presetSubtype="16" fill="hold" nodeType="withEffect">
                                  <p:stCondLst>
                                    <p:cond delay="300"/>
                                  </p:stCondLst>
                                  <p:childTnLst>
                                    <p:set>
                                      <p:cBhvr>
                                        <p:cTn id="47" dur="1" fill="hold">
                                          <p:stCondLst>
                                            <p:cond delay="0"/>
                                          </p:stCondLst>
                                        </p:cTn>
                                        <p:tgtEl>
                                          <p:spTgt spid="197"/>
                                        </p:tgtEl>
                                        <p:attrNameLst>
                                          <p:attrName>style.visibility</p:attrName>
                                        </p:attrNameLst>
                                      </p:cBhvr>
                                      <p:to>
                                        <p:strVal val="visible"/>
                                      </p:to>
                                    </p:set>
                                    <p:anim calcmode="lin" valueType="num">
                                      <p:cBhvr>
                                        <p:cTn id="48" dur="250" fill="hold"/>
                                        <p:tgtEl>
                                          <p:spTgt spid="197"/>
                                        </p:tgtEl>
                                        <p:attrNameLst>
                                          <p:attrName>ppt_w</p:attrName>
                                        </p:attrNameLst>
                                      </p:cBhvr>
                                      <p:tavLst>
                                        <p:tav tm="0">
                                          <p:val>
                                            <p:fltVal val="0"/>
                                          </p:val>
                                        </p:tav>
                                        <p:tav tm="100000">
                                          <p:val>
                                            <p:strVal val="#ppt_w"/>
                                          </p:val>
                                        </p:tav>
                                      </p:tavLst>
                                    </p:anim>
                                    <p:anim calcmode="lin" valueType="num">
                                      <p:cBhvr>
                                        <p:cTn id="49" dur="250" fill="hold"/>
                                        <p:tgtEl>
                                          <p:spTgt spid="197"/>
                                        </p:tgtEl>
                                        <p:attrNameLst>
                                          <p:attrName>ppt_h</p:attrName>
                                        </p:attrNameLst>
                                      </p:cBhvr>
                                      <p:tavLst>
                                        <p:tav tm="0">
                                          <p:val>
                                            <p:fltVal val="0"/>
                                          </p:val>
                                        </p:tav>
                                        <p:tav tm="100000">
                                          <p:val>
                                            <p:strVal val="#ppt_h"/>
                                          </p:val>
                                        </p:tav>
                                      </p:tavLst>
                                    </p:anim>
                                    <p:animEffect transition="in" filter="fade">
                                      <p:cBhvr>
                                        <p:cTn id="50" dur="250"/>
                                        <p:tgtEl>
                                          <p:spTgt spid="197"/>
                                        </p:tgtEl>
                                      </p:cBhvr>
                                    </p:animEffect>
                                  </p:childTnLst>
                                </p:cTn>
                              </p:par>
                              <p:par>
                                <p:cTn id="51" presetID="6" presetClass="emph" presetSubtype="0" decel="100000" fill="hold" nodeType="withEffect">
                                  <p:stCondLst>
                                    <p:cond delay="200"/>
                                  </p:stCondLst>
                                  <p:childTnLst>
                                    <p:animScale>
                                      <p:cBhvr>
                                        <p:cTn id="52" dur="250" fill="hold"/>
                                        <p:tgtEl>
                                          <p:spTgt spid="197"/>
                                        </p:tgtEl>
                                      </p:cBhvr>
                                      <p:by x="110000" y="110000"/>
                                    </p:animScale>
                                  </p:childTnLst>
                                </p:cTn>
                              </p:par>
                              <p:par>
                                <p:cTn id="53" presetID="6" presetClass="emph" presetSubtype="0" decel="100000" fill="hold" nodeType="withEffect">
                                  <p:stCondLst>
                                    <p:cond delay="300"/>
                                  </p:stCondLst>
                                  <p:childTnLst>
                                    <p:animScale>
                                      <p:cBhvr>
                                        <p:cTn id="54" dur="250" fill="hold"/>
                                        <p:tgtEl>
                                          <p:spTgt spid="197"/>
                                        </p:tgtEl>
                                      </p:cBhvr>
                                      <p:by x="91000" y="91000"/>
                                    </p:animScale>
                                  </p:childTnLst>
                                </p:cTn>
                              </p:par>
                            </p:childTnLst>
                          </p:cTn>
                        </p:par>
                        <p:par>
                          <p:cTn id="55" fill="hold">
                            <p:stCondLst>
                              <p:cond delay="1550"/>
                            </p:stCondLst>
                            <p:childTnLst>
                              <p:par>
                                <p:cTn id="56" presetID="2" presetClass="entr" presetSubtype="8" decel="100000" fill="hold" grpId="0" nodeType="afterEffect">
                                  <p:stCondLst>
                                    <p:cond delay="0"/>
                                  </p:stCondLst>
                                  <p:childTnLst>
                                    <p:set>
                                      <p:cBhvr>
                                        <p:cTn id="57" dur="1" fill="hold">
                                          <p:stCondLst>
                                            <p:cond delay="0"/>
                                          </p:stCondLst>
                                        </p:cTn>
                                        <p:tgtEl>
                                          <p:spTgt spid="198"/>
                                        </p:tgtEl>
                                        <p:attrNameLst>
                                          <p:attrName>style.visibility</p:attrName>
                                        </p:attrNameLst>
                                      </p:cBhvr>
                                      <p:to>
                                        <p:strVal val="visible"/>
                                      </p:to>
                                    </p:set>
                                    <p:anim calcmode="lin" valueType="num">
                                      <p:cBhvr additive="base">
                                        <p:cTn id="58" dur="500" fill="hold"/>
                                        <p:tgtEl>
                                          <p:spTgt spid="198"/>
                                        </p:tgtEl>
                                        <p:attrNameLst>
                                          <p:attrName>ppt_x</p:attrName>
                                        </p:attrNameLst>
                                      </p:cBhvr>
                                      <p:tavLst>
                                        <p:tav tm="0">
                                          <p:val>
                                            <p:strVal val="0-#ppt_w/2"/>
                                          </p:val>
                                        </p:tav>
                                        <p:tav tm="100000">
                                          <p:val>
                                            <p:strVal val="#ppt_x"/>
                                          </p:val>
                                        </p:tav>
                                      </p:tavLst>
                                    </p:anim>
                                    <p:anim calcmode="lin" valueType="num">
                                      <p:cBhvr additive="base">
                                        <p:cTn id="59" dur="500" fill="hold"/>
                                        <p:tgtEl>
                                          <p:spTgt spid="198"/>
                                        </p:tgtEl>
                                        <p:attrNameLst>
                                          <p:attrName>ppt_y</p:attrName>
                                        </p:attrNameLst>
                                      </p:cBhvr>
                                      <p:tavLst>
                                        <p:tav tm="0">
                                          <p:val>
                                            <p:strVal val="#ppt_y"/>
                                          </p:val>
                                        </p:tav>
                                        <p:tav tm="100000">
                                          <p:val>
                                            <p:strVal val="#ppt_y"/>
                                          </p:val>
                                        </p:tav>
                                      </p:tavLst>
                                    </p:anim>
                                  </p:childTnLst>
                                </p:cTn>
                              </p:par>
                            </p:childTnLst>
                          </p:cTn>
                        </p:par>
                        <p:par>
                          <p:cTn id="60" fill="hold">
                            <p:stCondLst>
                              <p:cond delay="2050"/>
                            </p:stCondLst>
                            <p:childTnLst>
                              <p:par>
                                <p:cTn id="61" presetID="2" presetClass="entr" presetSubtype="8" decel="100000" fill="hold" grpId="0" nodeType="afterEffect">
                                  <p:stCondLst>
                                    <p:cond delay="0"/>
                                  </p:stCondLst>
                                  <p:childTnLst>
                                    <p:set>
                                      <p:cBhvr>
                                        <p:cTn id="62" dur="1" fill="hold">
                                          <p:stCondLst>
                                            <p:cond delay="0"/>
                                          </p:stCondLst>
                                        </p:cTn>
                                        <p:tgtEl>
                                          <p:spTgt spid="207"/>
                                        </p:tgtEl>
                                        <p:attrNameLst>
                                          <p:attrName>style.visibility</p:attrName>
                                        </p:attrNameLst>
                                      </p:cBhvr>
                                      <p:to>
                                        <p:strVal val="visible"/>
                                      </p:to>
                                    </p:set>
                                    <p:anim calcmode="lin" valueType="num">
                                      <p:cBhvr additive="base">
                                        <p:cTn id="63" dur="500" fill="hold"/>
                                        <p:tgtEl>
                                          <p:spTgt spid="207"/>
                                        </p:tgtEl>
                                        <p:attrNameLst>
                                          <p:attrName>ppt_x</p:attrName>
                                        </p:attrNameLst>
                                      </p:cBhvr>
                                      <p:tavLst>
                                        <p:tav tm="0">
                                          <p:val>
                                            <p:strVal val="0-#ppt_w/2"/>
                                          </p:val>
                                        </p:tav>
                                        <p:tav tm="100000">
                                          <p:val>
                                            <p:strVal val="#ppt_x"/>
                                          </p:val>
                                        </p:tav>
                                      </p:tavLst>
                                    </p:anim>
                                    <p:anim calcmode="lin" valueType="num">
                                      <p:cBhvr additive="base">
                                        <p:cTn id="64" dur="500" fill="hold"/>
                                        <p:tgtEl>
                                          <p:spTgt spid="207"/>
                                        </p:tgtEl>
                                        <p:attrNameLst>
                                          <p:attrName>ppt_y</p:attrName>
                                        </p:attrNameLst>
                                      </p:cBhvr>
                                      <p:tavLst>
                                        <p:tav tm="0">
                                          <p:val>
                                            <p:strVal val="#ppt_y"/>
                                          </p:val>
                                        </p:tav>
                                        <p:tav tm="100000">
                                          <p:val>
                                            <p:strVal val="#ppt_y"/>
                                          </p:val>
                                        </p:tav>
                                      </p:tavLst>
                                    </p:anim>
                                  </p:childTnLst>
                                </p:cTn>
                              </p:par>
                            </p:childTnLst>
                          </p:cTn>
                        </p:par>
                        <p:par>
                          <p:cTn id="65" fill="hold">
                            <p:stCondLst>
                              <p:cond delay="2550"/>
                            </p:stCondLst>
                            <p:childTnLst>
                              <p:par>
                                <p:cTn id="66" presetID="2" presetClass="entr" presetSubtype="8" decel="100000" fill="hold" grpId="0" nodeType="afterEffect">
                                  <p:stCondLst>
                                    <p:cond delay="0"/>
                                  </p:stCondLst>
                                  <p:childTnLst>
                                    <p:set>
                                      <p:cBhvr>
                                        <p:cTn id="67" dur="1" fill="hold">
                                          <p:stCondLst>
                                            <p:cond delay="0"/>
                                          </p:stCondLst>
                                        </p:cTn>
                                        <p:tgtEl>
                                          <p:spTgt spid="209"/>
                                        </p:tgtEl>
                                        <p:attrNameLst>
                                          <p:attrName>style.visibility</p:attrName>
                                        </p:attrNameLst>
                                      </p:cBhvr>
                                      <p:to>
                                        <p:strVal val="visible"/>
                                      </p:to>
                                    </p:set>
                                    <p:anim calcmode="lin" valueType="num">
                                      <p:cBhvr additive="base">
                                        <p:cTn id="68" dur="500" fill="hold"/>
                                        <p:tgtEl>
                                          <p:spTgt spid="209"/>
                                        </p:tgtEl>
                                        <p:attrNameLst>
                                          <p:attrName>ppt_x</p:attrName>
                                        </p:attrNameLst>
                                      </p:cBhvr>
                                      <p:tavLst>
                                        <p:tav tm="0">
                                          <p:val>
                                            <p:strVal val="0-#ppt_w/2"/>
                                          </p:val>
                                        </p:tav>
                                        <p:tav tm="100000">
                                          <p:val>
                                            <p:strVal val="#ppt_x"/>
                                          </p:val>
                                        </p:tav>
                                      </p:tavLst>
                                    </p:anim>
                                    <p:anim calcmode="lin" valueType="num">
                                      <p:cBhvr additive="base">
                                        <p:cTn id="69" dur="500" fill="hold"/>
                                        <p:tgtEl>
                                          <p:spTgt spid="209"/>
                                        </p:tgtEl>
                                        <p:attrNameLst>
                                          <p:attrName>ppt_y</p:attrName>
                                        </p:attrNameLst>
                                      </p:cBhvr>
                                      <p:tavLst>
                                        <p:tav tm="0">
                                          <p:val>
                                            <p:strVal val="#ppt_y"/>
                                          </p:val>
                                        </p:tav>
                                        <p:tav tm="100000">
                                          <p:val>
                                            <p:strVal val="#ppt_y"/>
                                          </p:val>
                                        </p:tav>
                                      </p:tavLst>
                                    </p:anim>
                                  </p:childTnLst>
                                </p:cTn>
                              </p:par>
                            </p:childTnLst>
                          </p:cTn>
                        </p:par>
                        <p:par>
                          <p:cTn id="70" fill="hold">
                            <p:stCondLst>
                              <p:cond delay="3050"/>
                            </p:stCondLst>
                            <p:childTnLst>
                              <p:par>
                                <p:cTn id="71" presetID="2" presetClass="entr" presetSubtype="8" decel="100000" fill="hold" grpId="0" nodeType="afterEffect">
                                  <p:stCondLst>
                                    <p:cond delay="0"/>
                                  </p:stCondLst>
                                  <p:childTnLst>
                                    <p:set>
                                      <p:cBhvr>
                                        <p:cTn id="72" dur="1" fill="hold">
                                          <p:stCondLst>
                                            <p:cond delay="0"/>
                                          </p:stCondLst>
                                        </p:cTn>
                                        <p:tgtEl>
                                          <p:spTgt spid="208"/>
                                        </p:tgtEl>
                                        <p:attrNameLst>
                                          <p:attrName>style.visibility</p:attrName>
                                        </p:attrNameLst>
                                      </p:cBhvr>
                                      <p:to>
                                        <p:strVal val="visible"/>
                                      </p:to>
                                    </p:set>
                                    <p:anim calcmode="lin" valueType="num">
                                      <p:cBhvr additive="base">
                                        <p:cTn id="73" dur="500" fill="hold"/>
                                        <p:tgtEl>
                                          <p:spTgt spid="208"/>
                                        </p:tgtEl>
                                        <p:attrNameLst>
                                          <p:attrName>ppt_x</p:attrName>
                                        </p:attrNameLst>
                                      </p:cBhvr>
                                      <p:tavLst>
                                        <p:tav tm="0">
                                          <p:val>
                                            <p:strVal val="0-#ppt_w/2"/>
                                          </p:val>
                                        </p:tav>
                                        <p:tav tm="100000">
                                          <p:val>
                                            <p:strVal val="#ppt_x"/>
                                          </p:val>
                                        </p:tav>
                                      </p:tavLst>
                                    </p:anim>
                                    <p:anim calcmode="lin" valueType="num">
                                      <p:cBhvr additive="base">
                                        <p:cTn id="74" dur="500" fill="hold"/>
                                        <p:tgtEl>
                                          <p:spTgt spid="2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p:bldP spid="206" grpId="0"/>
      <p:bldP spid="207" grpId="0"/>
      <p:bldP spid="208" grpId="0"/>
      <p:bldP spid="20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510234" y="1120827"/>
            <a:ext cx="1239794" cy="418276"/>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en-US" altLang="zh-CN" sz="2000" b="1" kern="100" dirty="0" smtClean="0">
                <a:solidFill>
                  <a:schemeClr val="accent1"/>
                </a:solidFill>
                <a:effectLst/>
                <a:ea typeface="等线" panose="02010600030101010101" pitchFamily="2" charset="-122"/>
                <a:cs typeface="Times New Roman" panose="02020603050405020304" pitchFamily="18" charset="0"/>
              </a:rPr>
              <a:t>Web</a:t>
            </a:r>
            <a:r>
              <a:rPr lang="zh-CN" altLang="en-US" sz="2000" b="1" kern="100" dirty="0" smtClean="0">
                <a:solidFill>
                  <a:schemeClr val="accent1"/>
                </a:solidFill>
                <a:effectLst/>
                <a:ea typeface="等线" panose="02010600030101010101" pitchFamily="2" charset="-122"/>
                <a:cs typeface="Times New Roman" panose="02020603050405020304" pitchFamily="18" charset="0"/>
              </a:rPr>
              <a:t>页面</a:t>
            </a:r>
            <a:endParaRPr lang="zh-CN" sz="2000" b="1" kern="100" dirty="0">
              <a:solidFill>
                <a:schemeClr val="accent1"/>
              </a:solidFill>
              <a:effectLst/>
              <a:ea typeface="等线" panose="02010600030101010101" pitchFamily="2" charset="-122"/>
              <a:cs typeface="Times New Roman" panose="02020603050405020304" pitchFamily="18" charset="0"/>
            </a:endParaRPr>
          </a:p>
        </p:txBody>
      </p:sp>
      <p:sp>
        <p:nvSpPr>
          <p:cNvPr id="13" name="Freeform 383"/>
          <p:cNvSpPr/>
          <p:nvPr/>
        </p:nvSpPr>
        <p:spPr bwMode="auto">
          <a:xfrm>
            <a:off x="955065" y="1190943"/>
            <a:ext cx="374650" cy="354012"/>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chemeClr val="bg1"/>
          </a:solidFill>
          <a:ln>
            <a:noFill/>
          </a:ln>
        </p:spPr>
        <p:txBody>
          <a:bodyPr/>
          <a:lstStyle/>
          <a:p>
            <a:pPr defTabSz="685165" eaLnBrk="1" fontAlgn="auto" hangingPunct="1">
              <a:spcBef>
                <a:spcPts val="0"/>
              </a:spcBef>
              <a:spcAft>
                <a:spcPts val="0"/>
              </a:spcAft>
              <a:defRPr/>
            </a:pPr>
            <a:endParaRPr lang="zh-CN" altLang="en-US" sz="1350">
              <a:latin typeface="+mn-lt"/>
              <a:ea typeface="+mn-ea"/>
            </a:endParaRPr>
          </a:p>
        </p:txBody>
      </p:sp>
      <p:cxnSp>
        <p:nvCxnSpPr>
          <p:cNvPr id="6" name="直接箭头连接符 5"/>
          <p:cNvCxnSpPr/>
          <p:nvPr/>
        </p:nvCxnSpPr>
        <p:spPr>
          <a:xfrm flipV="1">
            <a:off x="1145204" y="1705125"/>
            <a:ext cx="895851" cy="1003"/>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直接连接符 8"/>
          <p:cNvCxnSpPr/>
          <p:nvPr/>
        </p:nvCxnSpPr>
        <p:spPr>
          <a:xfrm>
            <a:off x="2038721" y="1511734"/>
            <a:ext cx="2334" cy="3340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600100" y="1405104"/>
            <a:ext cx="23747" cy="34472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6544786" y="1413649"/>
            <a:ext cx="6448" cy="34386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077827" y="1367949"/>
            <a:ext cx="2813" cy="34843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142390" y="1539103"/>
            <a:ext cx="0" cy="33132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260238" y="1983238"/>
            <a:ext cx="1061462" cy="369332"/>
          </a:xfrm>
          <a:prstGeom prst="rect">
            <a:avLst/>
          </a:prstGeom>
          <a:noFill/>
        </p:spPr>
        <p:txBody>
          <a:bodyPr wrap="square" rtlCol="0">
            <a:spAutoFit/>
          </a:bodyPr>
          <a:lstStyle/>
          <a:p>
            <a:r>
              <a:rPr lang="zh-CN" altLang="en-US" sz="1800" dirty="0" smtClean="0">
                <a:solidFill>
                  <a:schemeClr val="bg1"/>
                </a:solidFill>
              </a:rPr>
              <a:t>操作</a:t>
            </a:r>
            <a:endParaRPr lang="zh-CN" altLang="en-US" sz="1800" dirty="0">
              <a:solidFill>
                <a:schemeClr val="bg1"/>
              </a:solidFill>
            </a:endParaRPr>
          </a:p>
        </p:txBody>
      </p:sp>
      <p:sp>
        <p:nvSpPr>
          <p:cNvPr id="30" name="矩形 29"/>
          <p:cNvSpPr/>
          <p:nvPr/>
        </p:nvSpPr>
        <p:spPr>
          <a:xfrm>
            <a:off x="274553" y="1198007"/>
            <a:ext cx="699722" cy="369332"/>
          </a:xfrm>
          <a:prstGeom prst="rect">
            <a:avLst/>
          </a:prstGeom>
        </p:spPr>
        <p:txBody>
          <a:bodyPr wrap="square">
            <a:spAutoFit/>
          </a:bodyPr>
          <a:lstStyle/>
          <a:p>
            <a:r>
              <a:rPr lang="zh-CN" altLang="en-US" sz="1800" dirty="0">
                <a:solidFill>
                  <a:schemeClr val="bg1"/>
                </a:solidFill>
              </a:rPr>
              <a:t>用户</a:t>
            </a:r>
          </a:p>
        </p:txBody>
      </p:sp>
      <p:sp>
        <p:nvSpPr>
          <p:cNvPr id="31" name="矩形 30"/>
          <p:cNvSpPr/>
          <p:nvPr/>
        </p:nvSpPr>
        <p:spPr>
          <a:xfrm>
            <a:off x="2930874" y="1116765"/>
            <a:ext cx="1297156" cy="418276"/>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en-US" altLang="zh-CN" sz="2000" b="1" kern="100" dirty="0" smtClean="0">
                <a:solidFill>
                  <a:schemeClr val="accent1"/>
                </a:solidFill>
                <a:effectLst/>
                <a:ea typeface="等线" panose="02010600030101010101" pitchFamily="2" charset="-122"/>
                <a:cs typeface="Times New Roman" panose="02020603050405020304" pitchFamily="18" charset="0"/>
              </a:rPr>
              <a:t>Action</a:t>
            </a:r>
            <a:endParaRPr lang="zh-CN" sz="2000" b="1" kern="100" dirty="0">
              <a:solidFill>
                <a:schemeClr val="accent1"/>
              </a:solidFill>
              <a:effectLst/>
              <a:ea typeface="等线" panose="02010600030101010101" pitchFamily="2" charset="-122"/>
              <a:cs typeface="Times New Roman" panose="02020603050405020304" pitchFamily="18" charset="0"/>
            </a:endParaRPr>
          </a:p>
        </p:txBody>
      </p:sp>
      <p:cxnSp>
        <p:nvCxnSpPr>
          <p:cNvPr id="35" name="直接箭头连接符 34"/>
          <p:cNvCxnSpPr/>
          <p:nvPr/>
        </p:nvCxnSpPr>
        <p:spPr>
          <a:xfrm>
            <a:off x="2027104" y="1975652"/>
            <a:ext cx="1565749" cy="20438"/>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文本框 36"/>
          <p:cNvSpPr txBox="1"/>
          <p:nvPr/>
        </p:nvSpPr>
        <p:spPr>
          <a:xfrm>
            <a:off x="3726556" y="1702409"/>
            <a:ext cx="1159078" cy="646331"/>
          </a:xfrm>
          <a:prstGeom prst="rect">
            <a:avLst/>
          </a:prstGeom>
          <a:noFill/>
        </p:spPr>
        <p:txBody>
          <a:bodyPr wrap="square" rtlCol="0">
            <a:spAutoFit/>
          </a:bodyPr>
          <a:lstStyle/>
          <a:p>
            <a:r>
              <a:rPr lang="en-US" altLang="zh-CN" sz="1800" dirty="0" smtClean="0">
                <a:solidFill>
                  <a:schemeClr val="bg1"/>
                </a:solidFill>
              </a:rPr>
              <a:t>Spring</a:t>
            </a:r>
          </a:p>
          <a:p>
            <a:r>
              <a:rPr lang="zh-CN" altLang="en-US" sz="1800" dirty="0" smtClean="0">
                <a:solidFill>
                  <a:schemeClr val="bg1"/>
                </a:solidFill>
              </a:rPr>
              <a:t>调用逻辑</a:t>
            </a:r>
            <a:endParaRPr lang="zh-CN" altLang="en-US" sz="1800" dirty="0">
              <a:solidFill>
                <a:schemeClr val="bg1"/>
              </a:solidFill>
            </a:endParaRPr>
          </a:p>
        </p:txBody>
      </p:sp>
      <p:sp>
        <p:nvSpPr>
          <p:cNvPr id="38" name="文本框 37"/>
          <p:cNvSpPr txBox="1"/>
          <p:nvPr/>
        </p:nvSpPr>
        <p:spPr>
          <a:xfrm>
            <a:off x="2208354" y="2039286"/>
            <a:ext cx="1294791" cy="646331"/>
          </a:xfrm>
          <a:prstGeom prst="rect">
            <a:avLst/>
          </a:prstGeom>
          <a:noFill/>
        </p:spPr>
        <p:txBody>
          <a:bodyPr wrap="square" rtlCol="0">
            <a:spAutoFit/>
          </a:bodyPr>
          <a:lstStyle/>
          <a:p>
            <a:r>
              <a:rPr lang="en-US" altLang="zh-CN" sz="1800" dirty="0" smtClean="0">
                <a:solidFill>
                  <a:schemeClr val="bg1"/>
                </a:solidFill>
              </a:rPr>
              <a:t>Struts2</a:t>
            </a:r>
          </a:p>
          <a:p>
            <a:r>
              <a:rPr lang="zh-CN" altLang="en-US" sz="1800" dirty="0" smtClean="0">
                <a:solidFill>
                  <a:schemeClr val="bg1"/>
                </a:solidFill>
              </a:rPr>
              <a:t>传递信息</a:t>
            </a:r>
            <a:endParaRPr lang="zh-CN" altLang="en-US" sz="1800" dirty="0">
              <a:solidFill>
                <a:schemeClr val="bg1"/>
              </a:solidFill>
            </a:endParaRPr>
          </a:p>
        </p:txBody>
      </p:sp>
      <p:sp>
        <p:nvSpPr>
          <p:cNvPr id="39" name="矩形 38"/>
          <p:cNvSpPr/>
          <p:nvPr/>
        </p:nvSpPr>
        <p:spPr>
          <a:xfrm>
            <a:off x="4414755" y="1100507"/>
            <a:ext cx="1297156" cy="418276"/>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en-US" altLang="zh-CN" sz="2000" b="1" kern="100" dirty="0" smtClean="0">
                <a:solidFill>
                  <a:schemeClr val="accent1"/>
                </a:solidFill>
                <a:ea typeface="等线" panose="02010600030101010101" pitchFamily="2" charset="-122"/>
                <a:cs typeface="Times New Roman" panose="02020603050405020304" pitchFamily="18" charset="0"/>
              </a:rPr>
              <a:t>Service</a:t>
            </a:r>
            <a:endParaRPr lang="zh-CN" sz="2000" b="1" kern="100" dirty="0">
              <a:solidFill>
                <a:schemeClr val="accent1"/>
              </a:solidFill>
              <a:effectLst/>
              <a:ea typeface="等线" panose="02010600030101010101" pitchFamily="2" charset="-122"/>
              <a:cs typeface="Times New Roman" panose="02020603050405020304" pitchFamily="18" charset="0"/>
            </a:endParaRPr>
          </a:p>
        </p:txBody>
      </p:sp>
      <p:sp>
        <p:nvSpPr>
          <p:cNvPr id="40" name="矩形 39"/>
          <p:cNvSpPr/>
          <p:nvPr/>
        </p:nvSpPr>
        <p:spPr>
          <a:xfrm>
            <a:off x="5902656" y="1093458"/>
            <a:ext cx="1297156" cy="418276"/>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en-US" altLang="zh-CN" sz="2000" b="1" kern="100" dirty="0" smtClean="0">
                <a:solidFill>
                  <a:schemeClr val="accent1"/>
                </a:solidFill>
                <a:ea typeface="等线" panose="02010600030101010101" pitchFamily="2" charset="-122"/>
                <a:cs typeface="Times New Roman" panose="02020603050405020304" pitchFamily="18" charset="0"/>
              </a:rPr>
              <a:t>Dao</a:t>
            </a:r>
            <a:endParaRPr lang="zh-CN" sz="2000" b="1" kern="100" dirty="0">
              <a:solidFill>
                <a:schemeClr val="accent1"/>
              </a:solidFill>
              <a:effectLst/>
              <a:ea typeface="等线" panose="02010600030101010101" pitchFamily="2" charset="-122"/>
              <a:cs typeface="Times New Roman" panose="02020603050405020304" pitchFamily="18" charset="0"/>
            </a:endParaRPr>
          </a:p>
        </p:txBody>
      </p:sp>
      <p:cxnSp>
        <p:nvCxnSpPr>
          <p:cNvPr id="42" name="直接箭头连接符 41"/>
          <p:cNvCxnSpPr/>
          <p:nvPr/>
        </p:nvCxnSpPr>
        <p:spPr>
          <a:xfrm flipV="1">
            <a:off x="6537613" y="2917198"/>
            <a:ext cx="1681348" cy="1004"/>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直接箭头连接符 42"/>
          <p:cNvCxnSpPr/>
          <p:nvPr/>
        </p:nvCxnSpPr>
        <p:spPr>
          <a:xfrm flipV="1">
            <a:off x="3607234" y="2297603"/>
            <a:ext cx="1470593" cy="2259"/>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直接箭头连接符 46"/>
          <p:cNvCxnSpPr/>
          <p:nvPr/>
        </p:nvCxnSpPr>
        <p:spPr>
          <a:xfrm>
            <a:off x="5076342" y="2593184"/>
            <a:ext cx="1464423" cy="5639"/>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文本框 49"/>
          <p:cNvSpPr txBox="1"/>
          <p:nvPr/>
        </p:nvSpPr>
        <p:spPr>
          <a:xfrm>
            <a:off x="5072292" y="2235884"/>
            <a:ext cx="1753256" cy="369332"/>
          </a:xfrm>
          <a:prstGeom prst="rect">
            <a:avLst/>
          </a:prstGeom>
          <a:noFill/>
        </p:spPr>
        <p:txBody>
          <a:bodyPr wrap="square" rtlCol="0">
            <a:spAutoFit/>
          </a:bodyPr>
          <a:lstStyle/>
          <a:p>
            <a:r>
              <a:rPr lang="zh-CN" altLang="en-US" sz="1800" dirty="0" smtClean="0">
                <a:solidFill>
                  <a:schemeClr val="bg1"/>
                </a:solidFill>
              </a:rPr>
              <a:t>数据访问接口</a:t>
            </a:r>
            <a:endParaRPr lang="zh-CN" altLang="en-US" sz="1800" dirty="0">
              <a:solidFill>
                <a:schemeClr val="bg1"/>
              </a:solidFill>
            </a:endParaRPr>
          </a:p>
        </p:txBody>
      </p:sp>
      <p:sp>
        <p:nvSpPr>
          <p:cNvPr id="51" name="圆柱形 50"/>
          <p:cNvSpPr/>
          <p:nvPr/>
        </p:nvSpPr>
        <p:spPr>
          <a:xfrm>
            <a:off x="7673860" y="836574"/>
            <a:ext cx="1068019" cy="891412"/>
          </a:xfrm>
          <a:prstGeom prst="can">
            <a:avLst/>
          </a:prstGeom>
          <a:solidFill>
            <a:schemeClr val="accent3">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zh-CN" altLang="en-US" sz="2000" b="1" kern="100" dirty="0">
                <a:solidFill>
                  <a:schemeClr val="accent1"/>
                </a:solidFill>
                <a:ea typeface="等线" panose="02010600030101010101" pitchFamily="2" charset="-122"/>
                <a:cs typeface="Times New Roman" panose="02020603050405020304" pitchFamily="18" charset="0"/>
              </a:rPr>
              <a:t>数据库</a:t>
            </a:r>
          </a:p>
        </p:txBody>
      </p:sp>
      <p:cxnSp>
        <p:nvCxnSpPr>
          <p:cNvPr id="52" name="直接连接符 51"/>
          <p:cNvCxnSpPr>
            <a:stCxn id="51" idx="3"/>
          </p:cNvCxnSpPr>
          <p:nvPr/>
        </p:nvCxnSpPr>
        <p:spPr>
          <a:xfrm>
            <a:off x="8207870" y="1727986"/>
            <a:ext cx="11091" cy="30776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6768438" y="2169659"/>
            <a:ext cx="1176418" cy="646331"/>
          </a:xfrm>
          <a:prstGeom prst="rect">
            <a:avLst/>
          </a:prstGeom>
          <a:noFill/>
        </p:spPr>
        <p:txBody>
          <a:bodyPr wrap="square" rtlCol="0">
            <a:spAutoFit/>
          </a:bodyPr>
          <a:lstStyle/>
          <a:p>
            <a:r>
              <a:rPr lang="en-US" altLang="zh-CN" sz="1800" dirty="0" smtClean="0">
                <a:solidFill>
                  <a:schemeClr val="bg1"/>
                </a:solidFill>
              </a:rPr>
              <a:t>MyBatis</a:t>
            </a:r>
          </a:p>
          <a:p>
            <a:r>
              <a:rPr lang="zh-CN" altLang="en-US" sz="1800" dirty="0" smtClean="0">
                <a:solidFill>
                  <a:schemeClr val="bg1"/>
                </a:solidFill>
              </a:rPr>
              <a:t>修改数据</a:t>
            </a:r>
            <a:endParaRPr lang="zh-CN" altLang="en-US" sz="1800" dirty="0">
              <a:solidFill>
                <a:schemeClr val="bg1"/>
              </a:solidFill>
            </a:endParaRPr>
          </a:p>
        </p:txBody>
      </p:sp>
      <p:sp>
        <p:nvSpPr>
          <p:cNvPr id="58" name="矩形 57"/>
          <p:cNvSpPr/>
          <p:nvPr/>
        </p:nvSpPr>
        <p:spPr>
          <a:xfrm>
            <a:off x="3862499" y="4685736"/>
            <a:ext cx="2265849" cy="461665"/>
          </a:xfrm>
          <a:prstGeom prst="rect">
            <a:avLst/>
          </a:prstGeom>
        </p:spPr>
        <p:txBody>
          <a:bodyPr wrap="square">
            <a:spAutoFit/>
          </a:bodyPr>
          <a:lstStyle/>
          <a:p>
            <a:pPr eaLnBrk="1" hangingPunct="1"/>
            <a:r>
              <a:rPr lang="zh-CN" altLang="en-US" sz="2400" b="1" dirty="0" smtClean="0">
                <a:solidFill>
                  <a:schemeClr val="bg1"/>
                </a:solidFill>
                <a:latin typeface="微软雅黑" panose="020B0503020204020204" pitchFamily="34" charset="-122"/>
              </a:rPr>
              <a:t>时序图</a:t>
            </a:r>
            <a:endParaRPr lang="en-US" altLang="zh-CN" sz="2400" b="1" dirty="0">
              <a:solidFill>
                <a:schemeClr val="bg1"/>
              </a:solidFill>
              <a:latin typeface="微软雅黑" panose="020B0503020204020204" pitchFamily="34" charset="-122"/>
            </a:endParaRPr>
          </a:p>
        </p:txBody>
      </p:sp>
      <p:cxnSp>
        <p:nvCxnSpPr>
          <p:cNvPr id="32" name="直接箭头连接符 31"/>
          <p:cNvCxnSpPr/>
          <p:nvPr/>
        </p:nvCxnSpPr>
        <p:spPr>
          <a:xfrm flipH="1" flipV="1">
            <a:off x="6559388" y="3244218"/>
            <a:ext cx="1662340" cy="983"/>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文本框 40"/>
          <p:cNvSpPr txBox="1"/>
          <p:nvPr/>
        </p:nvSpPr>
        <p:spPr>
          <a:xfrm>
            <a:off x="6772934" y="3322317"/>
            <a:ext cx="1176418" cy="369332"/>
          </a:xfrm>
          <a:prstGeom prst="rect">
            <a:avLst/>
          </a:prstGeom>
          <a:noFill/>
        </p:spPr>
        <p:txBody>
          <a:bodyPr wrap="square" rtlCol="0">
            <a:spAutoFit/>
          </a:bodyPr>
          <a:lstStyle/>
          <a:p>
            <a:r>
              <a:rPr lang="zh-CN" altLang="en-US" sz="1800" dirty="0" smtClean="0">
                <a:solidFill>
                  <a:schemeClr val="bg1"/>
                </a:solidFill>
              </a:rPr>
              <a:t>返回信息</a:t>
            </a:r>
            <a:endParaRPr lang="zh-CN" altLang="en-US" sz="1800" dirty="0">
              <a:solidFill>
                <a:schemeClr val="bg1"/>
              </a:solidFill>
            </a:endParaRPr>
          </a:p>
        </p:txBody>
      </p:sp>
      <p:sp>
        <p:nvSpPr>
          <p:cNvPr id="14" name="矩形 13"/>
          <p:cNvSpPr/>
          <p:nvPr/>
        </p:nvSpPr>
        <p:spPr>
          <a:xfrm>
            <a:off x="3568867" y="2025575"/>
            <a:ext cx="73634" cy="2720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010051" y="1712462"/>
            <a:ext cx="73634" cy="2720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5051354" y="2320404"/>
            <a:ext cx="73634" cy="2720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6507969" y="2625695"/>
            <a:ext cx="73634" cy="2720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8171052" y="2970906"/>
            <a:ext cx="73634" cy="2720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522571" y="3264199"/>
            <a:ext cx="73634" cy="2720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043823" y="3551076"/>
            <a:ext cx="73634" cy="2720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箭头连接符 55"/>
          <p:cNvCxnSpPr/>
          <p:nvPr/>
        </p:nvCxnSpPr>
        <p:spPr>
          <a:xfrm flipH="1" flipV="1">
            <a:off x="5088171" y="3536227"/>
            <a:ext cx="1450684" cy="984"/>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直接箭头连接符 58"/>
          <p:cNvCxnSpPr/>
          <p:nvPr/>
        </p:nvCxnSpPr>
        <p:spPr>
          <a:xfrm flipH="1">
            <a:off x="3600100" y="3823104"/>
            <a:ext cx="1480541" cy="0"/>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0" name="矩形 59"/>
          <p:cNvSpPr/>
          <p:nvPr/>
        </p:nvSpPr>
        <p:spPr>
          <a:xfrm>
            <a:off x="3568867" y="3839416"/>
            <a:ext cx="73634" cy="2720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箭头连接符 60"/>
          <p:cNvCxnSpPr/>
          <p:nvPr/>
        </p:nvCxnSpPr>
        <p:spPr>
          <a:xfrm flipH="1">
            <a:off x="2027104" y="4108974"/>
            <a:ext cx="1615398" cy="2470"/>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矩形 61"/>
          <p:cNvSpPr/>
          <p:nvPr/>
        </p:nvSpPr>
        <p:spPr>
          <a:xfrm>
            <a:off x="2010051" y="4125285"/>
            <a:ext cx="73634" cy="2720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箭头连接符 62"/>
          <p:cNvCxnSpPr/>
          <p:nvPr/>
        </p:nvCxnSpPr>
        <p:spPr>
          <a:xfrm flipH="1">
            <a:off x="1142390" y="4397313"/>
            <a:ext cx="896331" cy="0"/>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6" name="文本框 65"/>
          <p:cNvSpPr txBox="1"/>
          <p:nvPr/>
        </p:nvSpPr>
        <p:spPr>
          <a:xfrm>
            <a:off x="5183048" y="3654750"/>
            <a:ext cx="1176418" cy="369332"/>
          </a:xfrm>
          <a:prstGeom prst="rect">
            <a:avLst/>
          </a:prstGeom>
          <a:noFill/>
        </p:spPr>
        <p:txBody>
          <a:bodyPr wrap="square" rtlCol="0">
            <a:spAutoFit/>
          </a:bodyPr>
          <a:lstStyle/>
          <a:p>
            <a:r>
              <a:rPr lang="zh-CN" altLang="en-US" sz="1800" dirty="0" smtClean="0">
                <a:solidFill>
                  <a:schemeClr val="bg1"/>
                </a:solidFill>
              </a:rPr>
              <a:t>返回信息</a:t>
            </a:r>
            <a:endParaRPr lang="zh-CN" altLang="en-US" sz="1800" dirty="0">
              <a:solidFill>
                <a:schemeClr val="bg1"/>
              </a:solidFill>
            </a:endParaRPr>
          </a:p>
        </p:txBody>
      </p:sp>
      <p:sp>
        <p:nvSpPr>
          <p:cNvPr id="67" name="文本框 66"/>
          <p:cNvSpPr txBox="1"/>
          <p:nvPr/>
        </p:nvSpPr>
        <p:spPr>
          <a:xfrm>
            <a:off x="3786365" y="3894943"/>
            <a:ext cx="1176418" cy="369332"/>
          </a:xfrm>
          <a:prstGeom prst="rect">
            <a:avLst/>
          </a:prstGeom>
          <a:noFill/>
        </p:spPr>
        <p:txBody>
          <a:bodyPr wrap="square" rtlCol="0">
            <a:spAutoFit/>
          </a:bodyPr>
          <a:lstStyle/>
          <a:p>
            <a:r>
              <a:rPr lang="zh-CN" altLang="en-US" sz="1800" dirty="0" smtClean="0">
                <a:solidFill>
                  <a:schemeClr val="bg1"/>
                </a:solidFill>
              </a:rPr>
              <a:t>返回信息</a:t>
            </a:r>
            <a:endParaRPr lang="zh-CN" altLang="en-US" sz="1800" dirty="0">
              <a:solidFill>
                <a:schemeClr val="bg1"/>
              </a:solidFill>
            </a:endParaRPr>
          </a:p>
        </p:txBody>
      </p:sp>
      <p:sp>
        <p:nvSpPr>
          <p:cNvPr id="68" name="文本框 67"/>
          <p:cNvSpPr txBox="1"/>
          <p:nvPr/>
        </p:nvSpPr>
        <p:spPr>
          <a:xfrm>
            <a:off x="2160500" y="4212647"/>
            <a:ext cx="1176418" cy="369332"/>
          </a:xfrm>
          <a:prstGeom prst="rect">
            <a:avLst/>
          </a:prstGeom>
          <a:noFill/>
        </p:spPr>
        <p:txBody>
          <a:bodyPr wrap="square" rtlCol="0">
            <a:spAutoFit/>
          </a:bodyPr>
          <a:lstStyle/>
          <a:p>
            <a:r>
              <a:rPr lang="zh-CN" altLang="en-US" sz="1800" dirty="0" smtClean="0">
                <a:solidFill>
                  <a:schemeClr val="bg1"/>
                </a:solidFill>
              </a:rPr>
              <a:t>返回信息</a:t>
            </a:r>
            <a:endParaRPr lang="zh-CN" altLang="en-US" sz="1800" dirty="0">
              <a:solidFill>
                <a:schemeClr val="bg1"/>
              </a:solidFill>
            </a:endParaRPr>
          </a:p>
        </p:txBody>
      </p:sp>
      <p:sp>
        <p:nvSpPr>
          <p:cNvPr id="69" name="文本框 68"/>
          <p:cNvSpPr txBox="1"/>
          <p:nvPr/>
        </p:nvSpPr>
        <p:spPr>
          <a:xfrm>
            <a:off x="1127066" y="3975430"/>
            <a:ext cx="763540" cy="369332"/>
          </a:xfrm>
          <a:prstGeom prst="rect">
            <a:avLst/>
          </a:prstGeom>
          <a:noFill/>
        </p:spPr>
        <p:txBody>
          <a:bodyPr wrap="square" rtlCol="0">
            <a:spAutoFit/>
          </a:bodyPr>
          <a:lstStyle/>
          <a:p>
            <a:r>
              <a:rPr lang="zh-CN" altLang="en-US" sz="1800" dirty="0" smtClean="0">
                <a:solidFill>
                  <a:schemeClr val="bg1"/>
                </a:solidFill>
              </a:rPr>
              <a:t>展现</a:t>
            </a:r>
            <a:endParaRPr lang="zh-CN" altLang="en-US" sz="1800" dirty="0">
              <a:solidFill>
                <a:schemeClr val="bg1"/>
              </a:solidFill>
            </a:endParaRPr>
          </a:p>
        </p:txBody>
      </p:sp>
      <p:grpSp>
        <p:nvGrpSpPr>
          <p:cNvPr id="54" name="组合 53"/>
          <p:cNvGrpSpPr>
            <a:grpSpLocks/>
          </p:cNvGrpSpPr>
          <p:nvPr/>
        </p:nvGrpSpPr>
        <p:grpSpPr bwMode="auto">
          <a:xfrm>
            <a:off x="206374" y="315913"/>
            <a:ext cx="815975" cy="522287"/>
            <a:chOff x="4353619" y="864629"/>
            <a:chExt cx="742365" cy="476312"/>
          </a:xfrm>
        </p:grpSpPr>
        <p:sp>
          <p:nvSpPr>
            <p:cNvPr id="55" name="KSO_Shape"/>
            <p:cNvSpPr>
              <a:spLocks/>
            </p:cNvSpPr>
            <p:nvPr/>
          </p:nvSpPr>
          <p:spPr bwMode="auto">
            <a:xfrm>
              <a:off x="4353619" y="866077"/>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dirty="0">
                <a:solidFill>
                  <a:srgbClr val="FFFFFF"/>
                </a:solidFill>
                <a:latin typeface="+mn-lt"/>
                <a:ea typeface="+mn-ea"/>
              </a:endParaRPr>
            </a:p>
          </p:txBody>
        </p:sp>
        <p:sp>
          <p:nvSpPr>
            <p:cNvPr id="64" name="文本框 204"/>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rgbClr val="75BDA7"/>
                  </a:solidFill>
                  <a:cs typeface="Arial" panose="020B0604020202020204" pitchFamily="34" charset="0"/>
                </a:rPr>
                <a:t>2</a:t>
              </a:r>
              <a:endParaRPr lang="zh-CN" altLang="en-US" sz="2800" dirty="0">
                <a:solidFill>
                  <a:srgbClr val="75BDA7"/>
                </a:solidFill>
                <a:cs typeface="Arial" panose="020B0604020202020204" pitchFamily="34" charset="0"/>
              </a:endParaRPr>
            </a:p>
          </p:txBody>
        </p:sp>
      </p:grpSp>
      <p:sp>
        <p:nvSpPr>
          <p:cNvPr id="65" name="文本框 34"/>
          <p:cNvSpPr txBox="1">
            <a:spLocks noChangeArrowheads="1"/>
          </p:cNvSpPr>
          <p:nvPr/>
        </p:nvSpPr>
        <p:spPr bwMode="auto">
          <a:xfrm>
            <a:off x="1022350" y="374909"/>
            <a:ext cx="72516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smtClean="0">
                <a:solidFill>
                  <a:schemeClr val="bg1"/>
                </a:solidFill>
                <a:latin typeface="微软雅黑" panose="020B0503020204020204" pitchFamily="34" charset="-122"/>
              </a:rPr>
              <a:t>相关技术介绍  </a:t>
            </a:r>
            <a:r>
              <a:rPr lang="en-US" altLang="zh-CN" sz="2400" b="1" dirty="0" smtClean="0">
                <a:solidFill>
                  <a:schemeClr val="bg1"/>
                </a:solidFill>
                <a:latin typeface="微软雅黑" panose="020B0503020204020204" pitchFamily="34" charset="-122"/>
              </a:rPr>
              <a:t>----</a:t>
            </a:r>
            <a:r>
              <a:rPr lang="en-US" altLang="zh-CN" sz="1600" dirty="0">
                <a:solidFill>
                  <a:schemeClr val="bg1"/>
                </a:solidFill>
              </a:rPr>
              <a:t>J2EE</a:t>
            </a:r>
            <a:r>
              <a:rPr lang="zh-CN" altLang="zh-CN" sz="1600" dirty="0">
                <a:solidFill>
                  <a:schemeClr val="bg1"/>
                </a:solidFill>
              </a:rPr>
              <a:t>中的</a:t>
            </a:r>
            <a:r>
              <a:rPr lang="en-US" altLang="zh-CN" sz="1600" dirty="0">
                <a:solidFill>
                  <a:schemeClr val="bg1"/>
                </a:solidFill>
              </a:rPr>
              <a:t>Struts2</a:t>
            </a:r>
            <a:r>
              <a:rPr lang="zh-CN" altLang="zh-CN" sz="1600" dirty="0">
                <a:solidFill>
                  <a:schemeClr val="bg1"/>
                </a:solidFill>
              </a:rPr>
              <a:t>、</a:t>
            </a:r>
            <a:r>
              <a:rPr lang="en-US" altLang="zh-CN" sz="1600" dirty="0">
                <a:solidFill>
                  <a:schemeClr val="bg1"/>
                </a:solidFill>
              </a:rPr>
              <a:t>Spring</a:t>
            </a:r>
            <a:r>
              <a:rPr lang="zh-CN" altLang="zh-CN" sz="1600" dirty="0">
                <a:solidFill>
                  <a:schemeClr val="bg1"/>
                </a:solidFill>
              </a:rPr>
              <a:t>、</a:t>
            </a:r>
            <a:r>
              <a:rPr lang="en-US" altLang="zh-CN" sz="1600" dirty="0">
                <a:solidFill>
                  <a:schemeClr val="bg1"/>
                </a:solidFill>
              </a:rPr>
              <a:t>MyBatis</a:t>
            </a:r>
            <a:r>
              <a:rPr lang="zh-CN" altLang="zh-CN" sz="1600" dirty="0">
                <a:solidFill>
                  <a:schemeClr val="bg1"/>
                </a:solidFill>
              </a:rPr>
              <a:t>三大</a:t>
            </a:r>
            <a:r>
              <a:rPr lang="zh-CN" altLang="zh-CN" sz="1600" dirty="0" smtClean="0">
                <a:solidFill>
                  <a:schemeClr val="bg1"/>
                </a:solidFill>
              </a:rPr>
              <a:t>框架</a:t>
            </a:r>
            <a:endParaRPr lang="en-US" altLang="zh-CN" sz="2400" dirty="0">
              <a:solidFill>
                <a:schemeClr val="bg1"/>
              </a:solidFill>
            </a:endParaRPr>
          </a:p>
        </p:txBody>
      </p:sp>
    </p:spTree>
    <p:extLst>
      <p:ext uri="{BB962C8B-B14F-4D97-AF65-F5344CB8AC3E}">
        <p14:creationId xmlns:p14="http://schemas.microsoft.com/office/powerpoint/2010/main" val="346646592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35" presetClass="path" presetSubtype="0" decel="100000" fill="hold" nodeType="withEffect">
                                  <p:stCondLst>
                                    <p:cond delay="0"/>
                                  </p:stCondLst>
                                  <p:childTnLst>
                                    <p:animMotion origin="layout" path="M -0.05556 0.00031 L 2.5E-6 0.00031 " pathEditMode="relative" rAng="0" ptsTypes="AA">
                                      <p:cBhvr>
                                        <p:cTn id="9" dur="500" fill="hold"/>
                                        <p:tgtEl>
                                          <p:spTgt spid="54"/>
                                        </p:tgtEl>
                                        <p:attrNameLst>
                                          <p:attrName>ppt_x</p:attrName>
                                          <p:attrName>ppt_y</p:attrName>
                                        </p:attrNameLst>
                                      </p:cBhvr>
                                      <p:rCtr x="2778" y="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par>
                          <p:cTn id="41" fill="hold">
                            <p:stCondLst>
                              <p:cond delay="2500"/>
                            </p:stCondLst>
                            <p:childTnLst>
                              <p:par>
                                <p:cTn id="42" presetID="2" presetClass="entr" presetSubtype="4" fill="hold" grpId="0" nodeType="afterEffect">
                                  <p:stCondLst>
                                    <p:cond delay="0"/>
                                  </p:stCondLst>
                                  <p:childTnLst>
                                    <p:set>
                                      <p:cBhvr>
                                        <p:cTn id="43" dur="1" fill="hold">
                                          <p:stCondLst>
                                            <p:cond delay="0"/>
                                          </p:stCondLst>
                                        </p:cTn>
                                        <p:tgtEl>
                                          <p:spTgt spid="44"/>
                                        </p:tgtEl>
                                        <p:attrNameLst>
                                          <p:attrName>style.visibility</p:attrName>
                                        </p:attrNameLst>
                                      </p:cBhvr>
                                      <p:to>
                                        <p:strVal val="visible"/>
                                      </p:to>
                                    </p:set>
                                    <p:anim calcmode="lin" valueType="num">
                                      <p:cBhvr additive="base">
                                        <p:cTn id="44" dur="500" fill="hold"/>
                                        <p:tgtEl>
                                          <p:spTgt spid="44"/>
                                        </p:tgtEl>
                                        <p:attrNameLst>
                                          <p:attrName>ppt_x</p:attrName>
                                        </p:attrNameLst>
                                      </p:cBhvr>
                                      <p:tavLst>
                                        <p:tav tm="0">
                                          <p:val>
                                            <p:strVal val="#ppt_x"/>
                                          </p:val>
                                        </p:tav>
                                        <p:tav tm="100000">
                                          <p:val>
                                            <p:strVal val="#ppt_x"/>
                                          </p:val>
                                        </p:tav>
                                      </p:tavLst>
                                    </p:anim>
                                    <p:anim calcmode="lin" valueType="num">
                                      <p:cBhvr additive="base">
                                        <p:cTn id="45" dur="500" fill="hold"/>
                                        <p:tgtEl>
                                          <p:spTgt spid="44"/>
                                        </p:tgtEl>
                                        <p:attrNameLst>
                                          <p:attrName>ppt_y</p:attrName>
                                        </p:attrNameLst>
                                      </p:cBhvr>
                                      <p:tavLst>
                                        <p:tav tm="0">
                                          <p:val>
                                            <p:strVal val="1+#ppt_h/2"/>
                                          </p:val>
                                        </p:tav>
                                        <p:tav tm="100000">
                                          <p:val>
                                            <p:strVal val="#ppt_y"/>
                                          </p:val>
                                        </p:tav>
                                      </p:tavLst>
                                    </p:anim>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par>
                          <p:cTn id="59" fill="hold">
                            <p:stCondLst>
                              <p:cond delay="3500"/>
                            </p:stCondLst>
                            <p:childTnLst>
                              <p:par>
                                <p:cTn id="60" presetID="2" presetClass="entr" presetSubtype="4"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500" fill="hold"/>
                                        <p:tgtEl>
                                          <p:spTgt spid="14"/>
                                        </p:tgtEl>
                                        <p:attrNameLst>
                                          <p:attrName>ppt_x</p:attrName>
                                        </p:attrNameLst>
                                      </p:cBhvr>
                                      <p:tavLst>
                                        <p:tav tm="0">
                                          <p:val>
                                            <p:strVal val="#ppt_x"/>
                                          </p:val>
                                        </p:tav>
                                        <p:tav tm="100000">
                                          <p:val>
                                            <p:strVal val="#ppt_x"/>
                                          </p:val>
                                        </p:tav>
                                      </p:tavLst>
                                    </p:anim>
                                    <p:anim calcmode="lin" valueType="num">
                                      <p:cBhvr additive="base">
                                        <p:cTn id="63" dur="500" fill="hold"/>
                                        <p:tgtEl>
                                          <p:spTgt spid="14"/>
                                        </p:tgtEl>
                                        <p:attrNameLst>
                                          <p:attrName>ppt_y</p:attrName>
                                        </p:attrNameLst>
                                      </p:cBhvr>
                                      <p:tavLst>
                                        <p:tav tm="0">
                                          <p:val>
                                            <p:strVal val="1+#ppt_h/2"/>
                                          </p:val>
                                        </p:tav>
                                        <p:tav tm="100000">
                                          <p:val>
                                            <p:strVal val="#ppt_y"/>
                                          </p:val>
                                        </p:tav>
                                      </p:tavLst>
                                    </p:anim>
                                  </p:childTnLst>
                                </p:cTn>
                              </p:par>
                            </p:childTnLst>
                          </p:cTn>
                        </p:par>
                        <p:par>
                          <p:cTn id="64" fill="hold">
                            <p:stCondLst>
                              <p:cond delay="4000"/>
                            </p:stCondLst>
                            <p:childTnLst>
                              <p:par>
                                <p:cTn id="65" presetID="10" presetClass="entr" presetSubtype="0" fill="hold" nodeType="after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par>
                                <p:cTn id="74" presetID="10" presetClass="entr" presetSubtype="0" fill="hold"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childTnLst>
                          </p:cTn>
                        </p:par>
                        <p:par>
                          <p:cTn id="77" fill="hold">
                            <p:stCondLst>
                              <p:cond delay="4500"/>
                            </p:stCondLst>
                            <p:childTnLst>
                              <p:par>
                                <p:cTn id="78" presetID="2" presetClass="entr" presetSubtype="4" fill="hold" grpId="0" nodeType="afterEffect">
                                  <p:stCondLst>
                                    <p:cond delay="0"/>
                                  </p:stCondLst>
                                  <p:childTnLst>
                                    <p:set>
                                      <p:cBhvr>
                                        <p:cTn id="79" dur="1" fill="hold">
                                          <p:stCondLst>
                                            <p:cond delay="0"/>
                                          </p:stCondLst>
                                        </p:cTn>
                                        <p:tgtEl>
                                          <p:spTgt spid="45"/>
                                        </p:tgtEl>
                                        <p:attrNameLst>
                                          <p:attrName>style.visibility</p:attrName>
                                        </p:attrNameLst>
                                      </p:cBhvr>
                                      <p:to>
                                        <p:strVal val="visible"/>
                                      </p:to>
                                    </p:set>
                                    <p:anim calcmode="lin" valueType="num">
                                      <p:cBhvr additive="base">
                                        <p:cTn id="80" dur="500" fill="hold"/>
                                        <p:tgtEl>
                                          <p:spTgt spid="45"/>
                                        </p:tgtEl>
                                        <p:attrNameLst>
                                          <p:attrName>ppt_x</p:attrName>
                                        </p:attrNameLst>
                                      </p:cBhvr>
                                      <p:tavLst>
                                        <p:tav tm="0">
                                          <p:val>
                                            <p:strVal val="#ppt_x"/>
                                          </p:val>
                                        </p:tav>
                                        <p:tav tm="100000">
                                          <p:val>
                                            <p:strVal val="#ppt_x"/>
                                          </p:val>
                                        </p:tav>
                                      </p:tavLst>
                                    </p:anim>
                                    <p:anim calcmode="lin" valueType="num">
                                      <p:cBhvr additive="base">
                                        <p:cTn id="81" dur="500" fill="hold"/>
                                        <p:tgtEl>
                                          <p:spTgt spid="45"/>
                                        </p:tgtEl>
                                        <p:attrNameLst>
                                          <p:attrName>ppt_y</p:attrName>
                                        </p:attrNameLst>
                                      </p:cBhvr>
                                      <p:tavLst>
                                        <p:tav tm="0">
                                          <p:val>
                                            <p:strVal val="1+#ppt_h/2"/>
                                          </p:val>
                                        </p:tav>
                                        <p:tav tm="100000">
                                          <p:val>
                                            <p:strVal val="#ppt_y"/>
                                          </p:val>
                                        </p:tav>
                                      </p:tavLst>
                                    </p:anim>
                                  </p:childTnLst>
                                </p:cTn>
                              </p:par>
                            </p:childTnLst>
                          </p:cTn>
                        </p:par>
                        <p:par>
                          <p:cTn id="82" fill="hold">
                            <p:stCondLst>
                              <p:cond delay="5000"/>
                            </p:stCondLst>
                            <p:childTnLst>
                              <p:par>
                                <p:cTn id="83" presetID="10" presetClass="entr" presetSubtype="0" fill="hold" nodeType="after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500"/>
                                        <p:tgtEl>
                                          <p:spTgt spid="5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500"/>
                                        <p:tgtEl>
                                          <p:spTgt spid="40"/>
                                        </p:tgtEl>
                                      </p:cBhvr>
                                    </p:animEffect>
                                  </p:childTnLst>
                                </p:cTn>
                              </p:par>
                              <p:par>
                                <p:cTn id="92" presetID="10" presetClass="entr" presetSubtype="0" fill="hold" nodeType="withEffect">
                                  <p:stCondLst>
                                    <p:cond delay="0"/>
                                  </p:stCondLst>
                                  <p:childTnLst>
                                    <p:set>
                                      <p:cBhvr>
                                        <p:cTn id="93" dur="1" fill="hold">
                                          <p:stCondLst>
                                            <p:cond delay="0"/>
                                          </p:stCondLst>
                                        </p:cTn>
                                        <p:tgtEl>
                                          <p:spTgt spid="20"/>
                                        </p:tgtEl>
                                        <p:attrNameLst>
                                          <p:attrName>style.visibility</p:attrName>
                                        </p:attrNameLst>
                                      </p:cBhvr>
                                      <p:to>
                                        <p:strVal val="visible"/>
                                      </p:to>
                                    </p:set>
                                    <p:animEffect transition="in" filter="fade">
                                      <p:cBhvr>
                                        <p:cTn id="94" dur="500"/>
                                        <p:tgtEl>
                                          <p:spTgt spid="20"/>
                                        </p:tgtEl>
                                      </p:cBhvr>
                                    </p:animEffect>
                                  </p:childTnLst>
                                </p:cTn>
                              </p:par>
                            </p:childTnLst>
                          </p:cTn>
                        </p:par>
                        <p:par>
                          <p:cTn id="95" fill="hold">
                            <p:stCondLst>
                              <p:cond delay="5500"/>
                            </p:stCondLst>
                            <p:childTnLst>
                              <p:par>
                                <p:cTn id="96" presetID="2" presetClass="entr" presetSubtype="4" fill="hold" grpId="0" nodeType="afterEffect">
                                  <p:stCondLst>
                                    <p:cond delay="0"/>
                                  </p:stCondLst>
                                  <p:childTnLst>
                                    <p:set>
                                      <p:cBhvr>
                                        <p:cTn id="97" dur="1" fill="hold">
                                          <p:stCondLst>
                                            <p:cond delay="0"/>
                                          </p:stCondLst>
                                        </p:cTn>
                                        <p:tgtEl>
                                          <p:spTgt spid="46"/>
                                        </p:tgtEl>
                                        <p:attrNameLst>
                                          <p:attrName>style.visibility</p:attrName>
                                        </p:attrNameLst>
                                      </p:cBhvr>
                                      <p:to>
                                        <p:strVal val="visible"/>
                                      </p:to>
                                    </p:set>
                                    <p:anim calcmode="lin" valueType="num">
                                      <p:cBhvr additive="base">
                                        <p:cTn id="98" dur="500" fill="hold"/>
                                        <p:tgtEl>
                                          <p:spTgt spid="46"/>
                                        </p:tgtEl>
                                        <p:attrNameLst>
                                          <p:attrName>ppt_x</p:attrName>
                                        </p:attrNameLst>
                                      </p:cBhvr>
                                      <p:tavLst>
                                        <p:tav tm="0">
                                          <p:val>
                                            <p:strVal val="#ppt_x"/>
                                          </p:val>
                                        </p:tav>
                                        <p:tav tm="100000">
                                          <p:val>
                                            <p:strVal val="#ppt_x"/>
                                          </p:val>
                                        </p:tav>
                                      </p:tavLst>
                                    </p:anim>
                                    <p:anim calcmode="lin" valueType="num">
                                      <p:cBhvr additive="base">
                                        <p:cTn id="99" dur="500" fill="hold"/>
                                        <p:tgtEl>
                                          <p:spTgt spid="46"/>
                                        </p:tgtEl>
                                        <p:attrNameLst>
                                          <p:attrName>ppt_y</p:attrName>
                                        </p:attrNameLst>
                                      </p:cBhvr>
                                      <p:tavLst>
                                        <p:tav tm="0">
                                          <p:val>
                                            <p:strVal val="1+#ppt_h/2"/>
                                          </p:val>
                                        </p:tav>
                                        <p:tav tm="100000">
                                          <p:val>
                                            <p:strVal val="#ppt_y"/>
                                          </p:val>
                                        </p:tav>
                                      </p:tavLst>
                                    </p:anim>
                                  </p:childTnLst>
                                </p:cTn>
                              </p:par>
                            </p:childTnLst>
                          </p:cTn>
                        </p:par>
                        <p:par>
                          <p:cTn id="100" fill="hold">
                            <p:stCondLst>
                              <p:cond delay="6000"/>
                            </p:stCondLst>
                            <p:childTnLst>
                              <p:par>
                                <p:cTn id="101" presetID="10" presetClass="entr" presetSubtype="0" fill="hold" nodeType="after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500"/>
                                        <p:tgtEl>
                                          <p:spTgt spid="4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7"/>
                                        </p:tgtEl>
                                        <p:attrNameLst>
                                          <p:attrName>style.visibility</p:attrName>
                                        </p:attrNameLst>
                                      </p:cBhvr>
                                      <p:to>
                                        <p:strVal val="visible"/>
                                      </p:to>
                                    </p:set>
                                    <p:animEffect transition="in" filter="fade">
                                      <p:cBhvr>
                                        <p:cTn id="106" dur="500"/>
                                        <p:tgtEl>
                                          <p:spTgt spid="57"/>
                                        </p:tgtEl>
                                      </p:cBhvr>
                                    </p:animEffect>
                                  </p:childTnLst>
                                </p:cTn>
                              </p:par>
                              <p:par>
                                <p:cTn id="107" presetID="10" presetClass="entr" presetSubtype="0" fill="hold" nodeType="withEffect">
                                  <p:stCondLst>
                                    <p:cond delay="0"/>
                                  </p:stCondLst>
                                  <p:childTnLst>
                                    <p:set>
                                      <p:cBhvr>
                                        <p:cTn id="108" dur="1" fill="hold">
                                          <p:stCondLst>
                                            <p:cond delay="0"/>
                                          </p:stCondLst>
                                        </p:cTn>
                                        <p:tgtEl>
                                          <p:spTgt spid="52"/>
                                        </p:tgtEl>
                                        <p:attrNameLst>
                                          <p:attrName>style.visibility</p:attrName>
                                        </p:attrNameLst>
                                      </p:cBhvr>
                                      <p:to>
                                        <p:strVal val="visible"/>
                                      </p:to>
                                    </p:set>
                                    <p:animEffect transition="in" filter="fade">
                                      <p:cBhvr>
                                        <p:cTn id="109" dur="500"/>
                                        <p:tgtEl>
                                          <p:spTgt spid="5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fade">
                                      <p:cBhvr>
                                        <p:cTn id="112" dur="500"/>
                                        <p:tgtEl>
                                          <p:spTgt spid="51"/>
                                        </p:tgtEl>
                                      </p:cBhvr>
                                    </p:animEffect>
                                  </p:childTnLst>
                                </p:cTn>
                              </p:par>
                            </p:childTnLst>
                          </p:cTn>
                        </p:par>
                        <p:par>
                          <p:cTn id="113" fill="hold">
                            <p:stCondLst>
                              <p:cond delay="6500"/>
                            </p:stCondLst>
                            <p:childTnLst>
                              <p:par>
                                <p:cTn id="114" presetID="42" presetClass="entr" presetSubtype="0" fill="hold" grpId="0" nodeType="after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fade">
                                      <p:cBhvr>
                                        <p:cTn id="116" dur="500"/>
                                        <p:tgtEl>
                                          <p:spTgt spid="48"/>
                                        </p:tgtEl>
                                      </p:cBhvr>
                                    </p:animEffect>
                                    <p:anim calcmode="lin" valueType="num">
                                      <p:cBhvr>
                                        <p:cTn id="117" dur="500" fill="hold"/>
                                        <p:tgtEl>
                                          <p:spTgt spid="48"/>
                                        </p:tgtEl>
                                        <p:attrNameLst>
                                          <p:attrName>ppt_x</p:attrName>
                                        </p:attrNameLst>
                                      </p:cBhvr>
                                      <p:tavLst>
                                        <p:tav tm="0">
                                          <p:val>
                                            <p:strVal val="#ppt_x"/>
                                          </p:val>
                                        </p:tav>
                                        <p:tav tm="100000">
                                          <p:val>
                                            <p:strVal val="#ppt_x"/>
                                          </p:val>
                                        </p:tav>
                                      </p:tavLst>
                                    </p:anim>
                                    <p:anim calcmode="lin" valueType="num">
                                      <p:cBhvr>
                                        <p:cTn id="118" dur="500" fill="hold"/>
                                        <p:tgtEl>
                                          <p:spTgt spid="48"/>
                                        </p:tgtEl>
                                        <p:attrNameLst>
                                          <p:attrName>ppt_y</p:attrName>
                                        </p:attrNameLst>
                                      </p:cBhvr>
                                      <p:tavLst>
                                        <p:tav tm="0">
                                          <p:val>
                                            <p:strVal val="#ppt_y+.1"/>
                                          </p:val>
                                        </p:tav>
                                        <p:tav tm="100000">
                                          <p:val>
                                            <p:strVal val="#ppt_y"/>
                                          </p:val>
                                        </p:tav>
                                      </p:tavLst>
                                    </p:anim>
                                  </p:childTnLst>
                                </p:cTn>
                              </p:par>
                            </p:childTnLst>
                          </p:cTn>
                        </p:par>
                        <p:par>
                          <p:cTn id="119" fill="hold">
                            <p:stCondLst>
                              <p:cond delay="7000"/>
                            </p:stCondLst>
                            <p:childTnLst>
                              <p:par>
                                <p:cTn id="120" presetID="10" presetClass="entr" presetSubtype="0" fill="hold"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fade">
                                      <p:cBhvr>
                                        <p:cTn id="122" dur="5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fade">
                                      <p:cBhvr>
                                        <p:cTn id="125" dur="500"/>
                                        <p:tgtEl>
                                          <p:spTgt spid="41"/>
                                        </p:tgtEl>
                                      </p:cBhvr>
                                    </p:animEffect>
                                  </p:childTnLst>
                                </p:cTn>
                              </p:par>
                            </p:childTnLst>
                          </p:cTn>
                        </p:par>
                        <p:par>
                          <p:cTn id="126" fill="hold">
                            <p:stCondLst>
                              <p:cond delay="7500"/>
                            </p:stCondLst>
                            <p:childTnLst>
                              <p:par>
                                <p:cTn id="127" presetID="42" presetClass="entr" presetSubtype="0" fill="hold" grpId="0" nodeType="afterEffect">
                                  <p:stCondLst>
                                    <p:cond delay="0"/>
                                  </p:stCondLst>
                                  <p:childTnLst>
                                    <p:set>
                                      <p:cBhvr>
                                        <p:cTn id="128" dur="1" fill="hold">
                                          <p:stCondLst>
                                            <p:cond delay="0"/>
                                          </p:stCondLst>
                                        </p:cTn>
                                        <p:tgtEl>
                                          <p:spTgt spid="49"/>
                                        </p:tgtEl>
                                        <p:attrNameLst>
                                          <p:attrName>style.visibility</p:attrName>
                                        </p:attrNameLst>
                                      </p:cBhvr>
                                      <p:to>
                                        <p:strVal val="visible"/>
                                      </p:to>
                                    </p:set>
                                    <p:animEffect transition="in" filter="fade">
                                      <p:cBhvr>
                                        <p:cTn id="129" dur="500"/>
                                        <p:tgtEl>
                                          <p:spTgt spid="49"/>
                                        </p:tgtEl>
                                      </p:cBhvr>
                                    </p:animEffect>
                                    <p:anim calcmode="lin" valueType="num">
                                      <p:cBhvr>
                                        <p:cTn id="130" dur="500" fill="hold"/>
                                        <p:tgtEl>
                                          <p:spTgt spid="49"/>
                                        </p:tgtEl>
                                        <p:attrNameLst>
                                          <p:attrName>ppt_x</p:attrName>
                                        </p:attrNameLst>
                                      </p:cBhvr>
                                      <p:tavLst>
                                        <p:tav tm="0">
                                          <p:val>
                                            <p:strVal val="#ppt_x"/>
                                          </p:val>
                                        </p:tav>
                                        <p:tav tm="100000">
                                          <p:val>
                                            <p:strVal val="#ppt_x"/>
                                          </p:val>
                                        </p:tav>
                                      </p:tavLst>
                                    </p:anim>
                                    <p:anim calcmode="lin" valueType="num">
                                      <p:cBhvr>
                                        <p:cTn id="131" dur="500" fill="hold"/>
                                        <p:tgtEl>
                                          <p:spTgt spid="49"/>
                                        </p:tgtEl>
                                        <p:attrNameLst>
                                          <p:attrName>ppt_y</p:attrName>
                                        </p:attrNameLst>
                                      </p:cBhvr>
                                      <p:tavLst>
                                        <p:tav tm="0">
                                          <p:val>
                                            <p:strVal val="#ppt_y+.1"/>
                                          </p:val>
                                        </p:tav>
                                        <p:tav tm="100000">
                                          <p:val>
                                            <p:strVal val="#ppt_y"/>
                                          </p:val>
                                        </p:tav>
                                      </p:tavLst>
                                    </p:anim>
                                  </p:childTnLst>
                                </p:cTn>
                              </p:par>
                            </p:childTnLst>
                          </p:cTn>
                        </p:par>
                        <p:par>
                          <p:cTn id="132" fill="hold">
                            <p:stCondLst>
                              <p:cond delay="8000"/>
                            </p:stCondLst>
                            <p:childTnLst>
                              <p:par>
                                <p:cTn id="133" presetID="10" presetClass="entr" presetSubtype="0" fill="hold" nodeType="afterEffect">
                                  <p:stCondLst>
                                    <p:cond delay="0"/>
                                  </p:stCondLst>
                                  <p:childTnLst>
                                    <p:set>
                                      <p:cBhvr>
                                        <p:cTn id="134" dur="1" fill="hold">
                                          <p:stCondLst>
                                            <p:cond delay="0"/>
                                          </p:stCondLst>
                                        </p:cTn>
                                        <p:tgtEl>
                                          <p:spTgt spid="56"/>
                                        </p:tgtEl>
                                        <p:attrNameLst>
                                          <p:attrName>style.visibility</p:attrName>
                                        </p:attrNameLst>
                                      </p:cBhvr>
                                      <p:to>
                                        <p:strVal val="visible"/>
                                      </p:to>
                                    </p:set>
                                    <p:animEffect transition="in" filter="fade">
                                      <p:cBhvr>
                                        <p:cTn id="135" dur="500"/>
                                        <p:tgtEl>
                                          <p:spTgt spid="56"/>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66"/>
                                        </p:tgtEl>
                                        <p:attrNameLst>
                                          <p:attrName>style.visibility</p:attrName>
                                        </p:attrNameLst>
                                      </p:cBhvr>
                                      <p:to>
                                        <p:strVal val="visible"/>
                                      </p:to>
                                    </p:set>
                                    <p:animEffect transition="in" filter="fade">
                                      <p:cBhvr>
                                        <p:cTn id="138" dur="500"/>
                                        <p:tgtEl>
                                          <p:spTgt spid="66"/>
                                        </p:tgtEl>
                                      </p:cBhvr>
                                    </p:animEffect>
                                  </p:childTnLst>
                                </p:cTn>
                              </p:par>
                            </p:childTnLst>
                          </p:cTn>
                        </p:par>
                        <p:par>
                          <p:cTn id="139" fill="hold">
                            <p:stCondLst>
                              <p:cond delay="8500"/>
                            </p:stCondLst>
                            <p:childTnLst>
                              <p:par>
                                <p:cTn id="140" presetID="10" presetClass="entr" presetSubtype="0" fill="hold" grpId="0" nodeType="afterEffect">
                                  <p:stCondLst>
                                    <p:cond delay="0"/>
                                  </p:stCondLst>
                                  <p:childTnLst>
                                    <p:set>
                                      <p:cBhvr>
                                        <p:cTn id="141" dur="1" fill="hold">
                                          <p:stCondLst>
                                            <p:cond delay="0"/>
                                          </p:stCondLst>
                                        </p:cTn>
                                        <p:tgtEl>
                                          <p:spTgt spid="53"/>
                                        </p:tgtEl>
                                        <p:attrNameLst>
                                          <p:attrName>style.visibility</p:attrName>
                                        </p:attrNameLst>
                                      </p:cBhvr>
                                      <p:to>
                                        <p:strVal val="visible"/>
                                      </p:to>
                                    </p:set>
                                    <p:animEffect transition="in" filter="fade">
                                      <p:cBhvr>
                                        <p:cTn id="142" dur="500"/>
                                        <p:tgtEl>
                                          <p:spTgt spid="53"/>
                                        </p:tgtEl>
                                      </p:cBhvr>
                                    </p:animEffect>
                                  </p:childTnLst>
                                </p:cTn>
                              </p:par>
                            </p:childTnLst>
                          </p:cTn>
                        </p:par>
                        <p:par>
                          <p:cTn id="143" fill="hold">
                            <p:stCondLst>
                              <p:cond delay="9000"/>
                            </p:stCondLst>
                            <p:childTnLst>
                              <p:par>
                                <p:cTn id="144" presetID="10" presetClass="entr" presetSubtype="0" fill="hold" nodeType="afterEffect">
                                  <p:stCondLst>
                                    <p:cond delay="0"/>
                                  </p:stCondLst>
                                  <p:childTnLst>
                                    <p:set>
                                      <p:cBhvr>
                                        <p:cTn id="145" dur="1" fill="hold">
                                          <p:stCondLst>
                                            <p:cond delay="0"/>
                                          </p:stCondLst>
                                        </p:cTn>
                                        <p:tgtEl>
                                          <p:spTgt spid="59"/>
                                        </p:tgtEl>
                                        <p:attrNameLst>
                                          <p:attrName>style.visibility</p:attrName>
                                        </p:attrNameLst>
                                      </p:cBhvr>
                                      <p:to>
                                        <p:strVal val="visible"/>
                                      </p:to>
                                    </p:set>
                                    <p:animEffect transition="in" filter="fade">
                                      <p:cBhvr>
                                        <p:cTn id="146" dur="500"/>
                                        <p:tgtEl>
                                          <p:spTgt spid="59"/>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67"/>
                                        </p:tgtEl>
                                        <p:attrNameLst>
                                          <p:attrName>style.visibility</p:attrName>
                                        </p:attrNameLst>
                                      </p:cBhvr>
                                      <p:to>
                                        <p:strVal val="visible"/>
                                      </p:to>
                                    </p:set>
                                    <p:animEffect transition="in" filter="fade">
                                      <p:cBhvr>
                                        <p:cTn id="149" dur="500"/>
                                        <p:tgtEl>
                                          <p:spTgt spid="67"/>
                                        </p:tgtEl>
                                      </p:cBhvr>
                                    </p:animEffect>
                                  </p:childTnLst>
                                </p:cTn>
                              </p:par>
                            </p:childTnLst>
                          </p:cTn>
                        </p:par>
                        <p:par>
                          <p:cTn id="150" fill="hold">
                            <p:stCondLst>
                              <p:cond delay="9500"/>
                            </p:stCondLst>
                            <p:childTnLst>
                              <p:par>
                                <p:cTn id="151" presetID="2" presetClass="entr" presetSubtype="4" fill="hold" grpId="0" nodeType="afterEffect">
                                  <p:stCondLst>
                                    <p:cond delay="0"/>
                                  </p:stCondLst>
                                  <p:childTnLst>
                                    <p:set>
                                      <p:cBhvr>
                                        <p:cTn id="152" dur="1" fill="hold">
                                          <p:stCondLst>
                                            <p:cond delay="0"/>
                                          </p:stCondLst>
                                        </p:cTn>
                                        <p:tgtEl>
                                          <p:spTgt spid="60"/>
                                        </p:tgtEl>
                                        <p:attrNameLst>
                                          <p:attrName>style.visibility</p:attrName>
                                        </p:attrNameLst>
                                      </p:cBhvr>
                                      <p:to>
                                        <p:strVal val="visible"/>
                                      </p:to>
                                    </p:set>
                                    <p:anim calcmode="lin" valueType="num">
                                      <p:cBhvr additive="base">
                                        <p:cTn id="153" dur="500" fill="hold"/>
                                        <p:tgtEl>
                                          <p:spTgt spid="60"/>
                                        </p:tgtEl>
                                        <p:attrNameLst>
                                          <p:attrName>ppt_x</p:attrName>
                                        </p:attrNameLst>
                                      </p:cBhvr>
                                      <p:tavLst>
                                        <p:tav tm="0">
                                          <p:val>
                                            <p:strVal val="#ppt_x"/>
                                          </p:val>
                                        </p:tav>
                                        <p:tav tm="100000">
                                          <p:val>
                                            <p:strVal val="#ppt_x"/>
                                          </p:val>
                                        </p:tav>
                                      </p:tavLst>
                                    </p:anim>
                                    <p:anim calcmode="lin" valueType="num">
                                      <p:cBhvr additive="base">
                                        <p:cTn id="154" dur="500" fill="hold"/>
                                        <p:tgtEl>
                                          <p:spTgt spid="60"/>
                                        </p:tgtEl>
                                        <p:attrNameLst>
                                          <p:attrName>ppt_y</p:attrName>
                                        </p:attrNameLst>
                                      </p:cBhvr>
                                      <p:tavLst>
                                        <p:tav tm="0">
                                          <p:val>
                                            <p:strVal val="1+#ppt_h/2"/>
                                          </p:val>
                                        </p:tav>
                                        <p:tav tm="100000">
                                          <p:val>
                                            <p:strVal val="#ppt_y"/>
                                          </p:val>
                                        </p:tav>
                                      </p:tavLst>
                                    </p:anim>
                                  </p:childTnLst>
                                </p:cTn>
                              </p:par>
                            </p:childTnLst>
                          </p:cTn>
                        </p:par>
                        <p:par>
                          <p:cTn id="155" fill="hold">
                            <p:stCondLst>
                              <p:cond delay="10000"/>
                            </p:stCondLst>
                            <p:childTnLst>
                              <p:par>
                                <p:cTn id="156" presetID="10" presetClass="entr" presetSubtype="0" fill="hold" nodeType="afterEffect">
                                  <p:stCondLst>
                                    <p:cond delay="0"/>
                                  </p:stCondLst>
                                  <p:childTnLst>
                                    <p:set>
                                      <p:cBhvr>
                                        <p:cTn id="157" dur="1" fill="hold">
                                          <p:stCondLst>
                                            <p:cond delay="0"/>
                                          </p:stCondLst>
                                        </p:cTn>
                                        <p:tgtEl>
                                          <p:spTgt spid="61"/>
                                        </p:tgtEl>
                                        <p:attrNameLst>
                                          <p:attrName>style.visibility</p:attrName>
                                        </p:attrNameLst>
                                      </p:cBhvr>
                                      <p:to>
                                        <p:strVal val="visible"/>
                                      </p:to>
                                    </p:set>
                                    <p:animEffect transition="in" filter="fade">
                                      <p:cBhvr>
                                        <p:cTn id="158" dur="500"/>
                                        <p:tgtEl>
                                          <p:spTgt spid="61"/>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68"/>
                                        </p:tgtEl>
                                        <p:attrNameLst>
                                          <p:attrName>style.visibility</p:attrName>
                                        </p:attrNameLst>
                                      </p:cBhvr>
                                      <p:to>
                                        <p:strVal val="visible"/>
                                      </p:to>
                                    </p:set>
                                    <p:animEffect transition="in" filter="fade">
                                      <p:cBhvr>
                                        <p:cTn id="161" dur="500"/>
                                        <p:tgtEl>
                                          <p:spTgt spid="68"/>
                                        </p:tgtEl>
                                      </p:cBhvr>
                                    </p:animEffect>
                                  </p:childTnLst>
                                </p:cTn>
                              </p:par>
                            </p:childTnLst>
                          </p:cTn>
                        </p:par>
                        <p:par>
                          <p:cTn id="162" fill="hold">
                            <p:stCondLst>
                              <p:cond delay="10500"/>
                            </p:stCondLst>
                            <p:childTnLst>
                              <p:par>
                                <p:cTn id="163" presetID="1" presetClass="entr" presetSubtype="0" fill="hold" grpId="0" nodeType="afterEffect">
                                  <p:stCondLst>
                                    <p:cond delay="0"/>
                                  </p:stCondLst>
                                  <p:childTnLst>
                                    <p:set>
                                      <p:cBhvr>
                                        <p:cTn id="164" dur="1" fill="hold">
                                          <p:stCondLst>
                                            <p:cond delay="499"/>
                                          </p:stCondLst>
                                        </p:cTn>
                                        <p:tgtEl>
                                          <p:spTgt spid="62"/>
                                        </p:tgtEl>
                                        <p:attrNameLst>
                                          <p:attrName>style.visibility</p:attrName>
                                        </p:attrNameLst>
                                      </p:cBhvr>
                                      <p:to>
                                        <p:strVal val="visible"/>
                                      </p:to>
                                    </p:set>
                                  </p:childTnLst>
                                </p:cTn>
                              </p:par>
                            </p:childTnLst>
                          </p:cTn>
                        </p:par>
                        <p:par>
                          <p:cTn id="165" fill="hold">
                            <p:stCondLst>
                              <p:cond delay="11000"/>
                            </p:stCondLst>
                            <p:childTnLst>
                              <p:par>
                                <p:cTn id="166" presetID="10" presetClass="entr" presetSubtype="0" fill="hold" nodeType="afterEffect">
                                  <p:stCondLst>
                                    <p:cond delay="0"/>
                                  </p:stCondLst>
                                  <p:childTnLst>
                                    <p:set>
                                      <p:cBhvr>
                                        <p:cTn id="167" dur="1" fill="hold">
                                          <p:stCondLst>
                                            <p:cond delay="0"/>
                                          </p:stCondLst>
                                        </p:cTn>
                                        <p:tgtEl>
                                          <p:spTgt spid="63"/>
                                        </p:tgtEl>
                                        <p:attrNameLst>
                                          <p:attrName>style.visibility</p:attrName>
                                        </p:attrNameLst>
                                      </p:cBhvr>
                                      <p:to>
                                        <p:strVal val="visible"/>
                                      </p:to>
                                    </p:set>
                                    <p:animEffect transition="in" filter="fade">
                                      <p:cBhvr>
                                        <p:cTn id="168" dur="500"/>
                                        <p:tgtEl>
                                          <p:spTgt spid="63"/>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69"/>
                                        </p:tgtEl>
                                        <p:attrNameLst>
                                          <p:attrName>style.visibility</p:attrName>
                                        </p:attrNameLst>
                                      </p:cBhvr>
                                      <p:to>
                                        <p:strVal val="visible"/>
                                      </p:to>
                                    </p:set>
                                    <p:animEffect transition="in" filter="fade">
                                      <p:cBhvr>
                                        <p:cTn id="17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3" grpId="0" animBg="1"/>
      <p:bldP spid="27" grpId="0"/>
      <p:bldP spid="30" grpId="0"/>
      <p:bldP spid="31" grpId="0" animBg="1"/>
      <p:bldP spid="37" grpId="0"/>
      <p:bldP spid="38" grpId="0"/>
      <p:bldP spid="39" grpId="0" animBg="1"/>
      <p:bldP spid="40" grpId="0" animBg="1"/>
      <p:bldP spid="50" grpId="0"/>
      <p:bldP spid="51" grpId="0" animBg="1"/>
      <p:bldP spid="57" grpId="0"/>
      <p:bldP spid="58" grpId="0"/>
      <p:bldP spid="41" grpId="0"/>
      <p:bldP spid="14" grpId="0" animBg="1"/>
      <p:bldP spid="44" grpId="0" animBg="1"/>
      <p:bldP spid="45" grpId="0" animBg="1"/>
      <p:bldP spid="46" grpId="0" animBg="1"/>
      <p:bldP spid="48" grpId="0" animBg="1"/>
      <p:bldP spid="49" grpId="0" animBg="1"/>
      <p:bldP spid="53" grpId="0" animBg="1"/>
      <p:bldP spid="60" grpId="0" animBg="1"/>
      <p:bldP spid="62" grpId="0" animBg="1"/>
      <p:bldP spid="66" grpId="0"/>
      <p:bldP spid="67" grpId="0"/>
      <p:bldP spid="68" grpId="0"/>
      <p:bldP spid="69" grpId="0"/>
      <p:bldP spid="6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6350" y="4297363"/>
            <a:ext cx="9137650" cy="860425"/>
          </a:xfrm>
          <a:custGeom>
            <a:avLst/>
            <a:gdLst>
              <a:gd name="connsiteX0" fmla="*/ 3825592 w 9138323"/>
              <a:gd name="connsiteY0" fmla="*/ 0 h 859537"/>
              <a:gd name="connsiteX1" fmla="*/ 4096303 w 9138323"/>
              <a:gd name="connsiteY1" fmla="*/ 83060 h 859537"/>
              <a:gd name="connsiteX2" fmla="*/ 4125154 w 9138323"/>
              <a:gd name="connsiteY2" fmla="*/ 106971 h 859537"/>
              <a:gd name="connsiteX3" fmla="*/ 4162050 w 9138323"/>
              <a:gd name="connsiteY3" fmla="*/ 76393 h 859537"/>
              <a:gd name="connsiteX4" fmla="*/ 4342300 w 9138323"/>
              <a:gd name="connsiteY4" fmla="*/ 21088 h 859537"/>
              <a:gd name="connsiteX5" fmla="*/ 4639354 w 9138323"/>
              <a:gd name="connsiteY5" fmla="*/ 218869 h 859537"/>
              <a:gd name="connsiteX6" fmla="*/ 4653136 w 9138323"/>
              <a:gd name="connsiteY6" fmla="*/ 287442 h 859537"/>
              <a:gd name="connsiteX7" fmla="*/ 4714569 w 9138323"/>
              <a:gd name="connsiteY7" fmla="*/ 293663 h 859537"/>
              <a:gd name="connsiteX8" fmla="*/ 4868055 w 9138323"/>
              <a:gd name="connsiteY8" fmla="*/ 354192 h 859537"/>
              <a:gd name="connsiteX9" fmla="*/ 4926135 w 9138323"/>
              <a:gd name="connsiteY9" fmla="*/ 396727 h 859537"/>
              <a:gd name="connsiteX10" fmla="*/ 4974485 w 9138323"/>
              <a:gd name="connsiteY10" fmla="*/ 370366 h 859537"/>
              <a:gd name="connsiteX11" fmla="*/ 5099974 w 9138323"/>
              <a:gd name="connsiteY11" fmla="*/ 344918 h 859537"/>
              <a:gd name="connsiteX12" fmla="*/ 5280224 w 9138323"/>
              <a:gd name="connsiteY12" fmla="*/ 400223 h 859537"/>
              <a:gd name="connsiteX13" fmla="*/ 5294059 w 9138323"/>
              <a:gd name="connsiteY13" fmla="*/ 411689 h 859537"/>
              <a:gd name="connsiteX14" fmla="*/ 5324701 w 9138323"/>
              <a:gd name="connsiteY14" fmla="*/ 386293 h 859537"/>
              <a:gd name="connsiteX15" fmla="*/ 5504952 w 9138323"/>
              <a:gd name="connsiteY15" fmla="*/ 330988 h 859537"/>
              <a:gd name="connsiteX16" fmla="*/ 5685202 w 9138323"/>
              <a:gd name="connsiteY16" fmla="*/ 386293 h 859537"/>
              <a:gd name="connsiteX17" fmla="*/ 5711865 w 9138323"/>
              <a:gd name="connsiteY17" fmla="*/ 408390 h 859537"/>
              <a:gd name="connsiteX18" fmla="*/ 5764783 w 9138323"/>
              <a:gd name="connsiteY18" fmla="*/ 343967 h 859537"/>
              <a:gd name="connsiteX19" fmla="*/ 6243258 w 9138323"/>
              <a:gd name="connsiteY19" fmla="*/ 144890 h 859537"/>
              <a:gd name="connsiteX20" fmla="*/ 6721733 w 9138323"/>
              <a:gd name="connsiteY20" fmla="*/ 343967 h 859537"/>
              <a:gd name="connsiteX21" fmla="*/ 6799757 w 9138323"/>
              <a:gd name="connsiteY21" fmla="*/ 438956 h 859537"/>
              <a:gd name="connsiteX22" fmla="*/ 6875686 w 9138323"/>
              <a:gd name="connsiteY22" fmla="*/ 397558 h 859537"/>
              <a:gd name="connsiteX23" fmla="*/ 7064152 w 9138323"/>
              <a:gd name="connsiteY23" fmla="*/ 359339 h 859537"/>
              <a:gd name="connsiteX24" fmla="*/ 7252617 w 9138323"/>
              <a:gd name="connsiteY24" fmla="*/ 397558 h 859537"/>
              <a:gd name="connsiteX25" fmla="*/ 7323961 w 9138323"/>
              <a:gd name="connsiteY25" fmla="*/ 436456 h 859537"/>
              <a:gd name="connsiteX26" fmla="*/ 7335578 w 9138323"/>
              <a:gd name="connsiteY26" fmla="*/ 414961 h 859537"/>
              <a:gd name="connsiteX27" fmla="*/ 7602907 w 9138323"/>
              <a:gd name="connsiteY27" fmla="*/ 272187 h 859537"/>
              <a:gd name="connsiteX28" fmla="*/ 7925296 w 9138323"/>
              <a:gd name="connsiteY28" fmla="*/ 596017 h 859537"/>
              <a:gd name="connsiteX29" fmla="*/ 7923535 w 9138323"/>
              <a:gd name="connsiteY29" fmla="*/ 604778 h 859537"/>
              <a:gd name="connsiteX30" fmla="*/ 7993021 w 9138323"/>
              <a:gd name="connsiteY30" fmla="*/ 583112 h 859537"/>
              <a:gd name="connsiteX31" fmla="*/ 8129393 w 9138323"/>
              <a:gd name="connsiteY31" fmla="*/ 569303 h 859537"/>
              <a:gd name="connsiteX32" fmla="*/ 8265765 w 9138323"/>
              <a:gd name="connsiteY32" fmla="*/ 583112 h 859537"/>
              <a:gd name="connsiteX33" fmla="*/ 8299780 w 9138323"/>
              <a:gd name="connsiteY33" fmla="*/ 593718 h 859537"/>
              <a:gd name="connsiteX34" fmla="*/ 8317449 w 9138323"/>
              <a:gd name="connsiteY34" fmla="*/ 572207 h 859537"/>
              <a:gd name="connsiteX35" fmla="*/ 8659817 w 9138323"/>
              <a:gd name="connsiteY35" fmla="*/ 429759 h 859537"/>
              <a:gd name="connsiteX36" fmla="*/ 9134163 w 9138323"/>
              <a:gd name="connsiteY36" fmla="*/ 818090 h 859537"/>
              <a:gd name="connsiteX37" fmla="*/ 9138323 w 9138323"/>
              <a:gd name="connsiteY37" fmla="*/ 859537 h 859537"/>
              <a:gd name="connsiteX38" fmla="*/ 4141781 w 9138323"/>
              <a:gd name="connsiteY38" fmla="*/ 859537 h 859537"/>
              <a:gd name="connsiteX39" fmla="*/ 4141242 w 9138323"/>
              <a:gd name="connsiteY39" fmla="*/ 854166 h 859537"/>
              <a:gd name="connsiteX40" fmla="*/ 4134437 w 9138323"/>
              <a:gd name="connsiteY40" fmla="*/ 859537 h 859537"/>
              <a:gd name="connsiteX41" fmla="*/ 1390 w 9138323"/>
              <a:gd name="connsiteY41" fmla="*/ 859537 h 859537"/>
              <a:gd name="connsiteX42" fmla="*/ 0 w 9138323"/>
              <a:gd name="connsiteY42" fmla="*/ 845688 h 859537"/>
              <a:gd name="connsiteX43" fmla="*/ 418787 w 9138323"/>
              <a:gd name="connsiteY43" fmla="*/ 425029 h 859537"/>
              <a:gd name="connsiteX44" fmla="*/ 581797 w 9138323"/>
              <a:gd name="connsiteY44" fmla="*/ 458087 h 859537"/>
              <a:gd name="connsiteX45" fmla="*/ 590440 w 9138323"/>
              <a:gd name="connsiteY45" fmla="*/ 462798 h 859537"/>
              <a:gd name="connsiteX46" fmla="*/ 598218 w 9138323"/>
              <a:gd name="connsiteY46" fmla="*/ 385294 h 859537"/>
              <a:gd name="connsiteX47" fmla="*/ 1029094 w 9138323"/>
              <a:gd name="connsiteY47" fmla="*/ 32550 h 859537"/>
              <a:gd name="connsiteX48" fmla="*/ 1340088 w 9138323"/>
              <a:gd name="connsiteY48" fmla="*/ 161944 h 859537"/>
              <a:gd name="connsiteX49" fmla="*/ 1364611 w 9138323"/>
              <a:gd name="connsiteY49" fmla="*/ 191799 h 859537"/>
              <a:gd name="connsiteX50" fmla="*/ 1403078 w 9138323"/>
              <a:gd name="connsiteY50" fmla="*/ 179805 h 859537"/>
              <a:gd name="connsiteX51" fmla="*/ 1539449 w 9138323"/>
              <a:gd name="connsiteY51" fmla="*/ 165996 h 859537"/>
              <a:gd name="connsiteX52" fmla="*/ 1802839 w 9138323"/>
              <a:gd name="connsiteY52" fmla="*/ 219409 h 859537"/>
              <a:gd name="connsiteX53" fmla="*/ 1857061 w 9138323"/>
              <a:gd name="connsiteY53" fmla="*/ 248972 h 859537"/>
              <a:gd name="connsiteX54" fmla="*/ 1899461 w 9138323"/>
              <a:gd name="connsiteY54" fmla="*/ 213833 h 859537"/>
              <a:gd name="connsiteX55" fmla="*/ 2133608 w 9138323"/>
              <a:gd name="connsiteY55" fmla="*/ 141991 h 859537"/>
              <a:gd name="connsiteX56" fmla="*/ 2367756 w 9138323"/>
              <a:gd name="connsiteY56" fmla="*/ 213833 h 859537"/>
              <a:gd name="connsiteX57" fmla="*/ 2420881 w 9138323"/>
              <a:gd name="connsiteY57" fmla="*/ 257860 h 859537"/>
              <a:gd name="connsiteX58" fmla="*/ 2509751 w 9138323"/>
              <a:gd name="connsiteY58" fmla="*/ 184207 h 859537"/>
              <a:gd name="connsiteX59" fmla="*/ 2939610 w 9138323"/>
              <a:gd name="connsiteY59" fmla="*/ 52317 h 859537"/>
              <a:gd name="connsiteX60" fmla="*/ 3369468 w 9138323"/>
              <a:gd name="connsiteY60" fmla="*/ 184207 h 859537"/>
              <a:gd name="connsiteX61" fmla="*/ 3418479 w 9138323"/>
              <a:gd name="connsiteY61" fmla="*/ 224826 h 859537"/>
              <a:gd name="connsiteX62" fmla="*/ 3424100 w 9138323"/>
              <a:gd name="connsiteY62" fmla="*/ 214426 h 859537"/>
              <a:gd name="connsiteX63" fmla="*/ 3825592 w 9138323"/>
              <a:gd name="connsiteY63" fmla="*/ 0 h 85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38323" h="859537">
                <a:moveTo>
                  <a:pt x="3825592" y="0"/>
                </a:moveTo>
                <a:cubicBezTo>
                  <a:pt x="3925869" y="0"/>
                  <a:pt x="4019027" y="30620"/>
                  <a:pt x="4096303" y="83060"/>
                </a:cubicBezTo>
                <a:lnTo>
                  <a:pt x="4125154" y="106971"/>
                </a:lnTo>
                <a:lnTo>
                  <a:pt x="4162050" y="76393"/>
                </a:lnTo>
                <a:cubicBezTo>
                  <a:pt x="4213504" y="41476"/>
                  <a:pt x="4275531" y="21088"/>
                  <a:pt x="4342300" y="21088"/>
                </a:cubicBezTo>
                <a:cubicBezTo>
                  <a:pt x="4475837" y="21088"/>
                  <a:pt x="4590411" y="102641"/>
                  <a:pt x="4639354" y="218869"/>
                </a:cubicBezTo>
                <a:lnTo>
                  <a:pt x="4653136" y="287442"/>
                </a:lnTo>
                <a:lnTo>
                  <a:pt x="4714569" y="293663"/>
                </a:lnTo>
                <a:cubicBezTo>
                  <a:pt x="4769728" y="305000"/>
                  <a:pt x="4821470" y="325759"/>
                  <a:pt x="4868055" y="354192"/>
                </a:cubicBezTo>
                <a:lnTo>
                  <a:pt x="4926135" y="396727"/>
                </a:lnTo>
                <a:lnTo>
                  <a:pt x="4974485" y="370366"/>
                </a:lnTo>
                <a:cubicBezTo>
                  <a:pt x="5013055" y="353979"/>
                  <a:pt x="5055461" y="344918"/>
                  <a:pt x="5099974" y="344918"/>
                </a:cubicBezTo>
                <a:cubicBezTo>
                  <a:pt x="5166742" y="344918"/>
                  <a:pt x="5228770" y="365306"/>
                  <a:pt x="5280224" y="400223"/>
                </a:cubicBezTo>
                <a:lnTo>
                  <a:pt x="5294059" y="411689"/>
                </a:lnTo>
                <a:lnTo>
                  <a:pt x="5324701" y="386293"/>
                </a:lnTo>
                <a:cubicBezTo>
                  <a:pt x="5376155" y="351376"/>
                  <a:pt x="5438184" y="330988"/>
                  <a:pt x="5504952" y="330988"/>
                </a:cubicBezTo>
                <a:cubicBezTo>
                  <a:pt x="5571721" y="330988"/>
                  <a:pt x="5633748" y="351376"/>
                  <a:pt x="5685202" y="386293"/>
                </a:cubicBezTo>
                <a:lnTo>
                  <a:pt x="5711865" y="408390"/>
                </a:lnTo>
                <a:lnTo>
                  <a:pt x="5764783" y="343967"/>
                </a:lnTo>
                <a:cubicBezTo>
                  <a:pt x="5887234" y="220967"/>
                  <a:pt x="6056401" y="144890"/>
                  <a:pt x="6243258" y="144890"/>
                </a:cubicBezTo>
                <a:cubicBezTo>
                  <a:pt x="6430113" y="144890"/>
                  <a:pt x="6599280" y="220967"/>
                  <a:pt x="6721733" y="343967"/>
                </a:cubicBezTo>
                <a:lnTo>
                  <a:pt x="6799757" y="438956"/>
                </a:lnTo>
                <a:lnTo>
                  <a:pt x="6875686" y="397558"/>
                </a:lnTo>
                <a:cubicBezTo>
                  <a:pt x="6933612" y="372948"/>
                  <a:pt x="6997300" y="359339"/>
                  <a:pt x="7064152" y="359339"/>
                </a:cubicBezTo>
                <a:cubicBezTo>
                  <a:pt x="7131003" y="359339"/>
                  <a:pt x="7194690" y="372948"/>
                  <a:pt x="7252617" y="397558"/>
                </a:cubicBezTo>
                <a:lnTo>
                  <a:pt x="7323961" y="436456"/>
                </a:lnTo>
                <a:lnTo>
                  <a:pt x="7335578" y="414961"/>
                </a:lnTo>
                <a:cubicBezTo>
                  <a:pt x="7393514" y="328821"/>
                  <a:pt x="7491626" y="272187"/>
                  <a:pt x="7602907" y="272187"/>
                </a:cubicBezTo>
                <a:cubicBezTo>
                  <a:pt x="7780958" y="272187"/>
                  <a:pt x="7925296" y="417171"/>
                  <a:pt x="7925296" y="596017"/>
                </a:cubicBezTo>
                <a:lnTo>
                  <a:pt x="7923535" y="604778"/>
                </a:lnTo>
                <a:lnTo>
                  <a:pt x="7993021" y="583112"/>
                </a:lnTo>
                <a:cubicBezTo>
                  <a:pt x="8037071" y="574058"/>
                  <a:pt x="8082679" y="569303"/>
                  <a:pt x="8129393" y="569303"/>
                </a:cubicBezTo>
                <a:cubicBezTo>
                  <a:pt x="8176107" y="569303"/>
                  <a:pt x="8221715" y="574058"/>
                  <a:pt x="8265765" y="583112"/>
                </a:cubicBezTo>
                <a:lnTo>
                  <a:pt x="8299780" y="593718"/>
                </a:lnTo>
                <a:lnTo>
                  <a:pt x="8317449" y="572207"/>
                </a:lnTo>
                <a:cubicBezTo>
                  <a:pt x="8405068" y="484195"/>
                  <a:pt x="8526114" y="429759"/>
                  <a:pt x="8659817" y="429759"/>
                </a:cubicBezTo>
                <a:cubicBezTo>
                  <a:pt x="8893798" y="429759"/>
                  <a:pt x="9089015" y="596470"/>
                  <a:pt x="9134163" y="818090"/>
                </a:cubicBezTo>
                <a:lnTo>
                  <a:pt x="9138323" y="859537"/>
                </a:lnTo>
                <a:lnTo>
                  <a:pt x="4141781" y="859537"/>
                </a:lnTo>
                <a:lnTo>
                  <a:pt x="4141242" y="854166"/>
                </a:lnTo>
                <a:lnTo>
                  <a:pt x="4134437" y="859537"/>
                </a:lnTo>
                <a:lnTo>
                  <a:pt x="1390" y="859537"/>
                </a:lnTo>
                <a:lnTo>
                  <a:pt x="0" y="845688"/>
                </a:lnTo>
                <a:cubicBezTo>
                  <a:pt x="0" y="613364"/>
                  <a:pt x="187497" y="425029"/>
                  <a:pt x="418787" y="425029"/>
                </a:cubicBezTo>
                <a:cubicBezTo>
                  <a:pt x="476609" y="425029"/>
                  <a:pt x="531694" y="436800"/>
                  <a:pt x="581797" y="458087"/>
                </a:cubicBezTo>
                <a:lnTo>
                  <a:pt x="590440" y="462798"/>
                </a:lnTo>
                <a:lnTo>
                  <a:pt x="598218" y="385294"/>
                </a:lnTo>
                <a:cubicBezTo>
                  <a:pt x="639228" y="183984"/>
                  <a:pt x="816556" y="32550"/>
                  <a:pt x="1029094" y="32550"/>
                </a:cubicBezTo>
                <a:cubicBezTo>
                  <a:pt x="1150545" y="32550"/>
                  <a:pt x="1260498" y="81998"/>
                  <a:pt x="1340088" y="161944"/>
                </a:cubicBezTo>
                <a:lnTo>
                  <a:pt x="1364611" y="191799"/>
                </a:lnTo>
                <a:lnTo>
                  <a:pt x="1403078" y="179805"/>
                </a:lnTo>
                <a:cubicBezTo>
                  <a:pt x="1447126" y="170751"/>
                  <a:pt x="1492736" y="165996"/>
                  <a:pt x="1539449" y="165996"/>
                </a:cubicBezTo>
                <a:cubicBezTo>
                  <a:pt x="1632877" y="165996"/>
                  <a:pt x="1721883" y="185015"/>
                  <a:pt x="1802839" y="219409"/>
                </a:cubicBezTo>
                <a:lnTo>
                  <a:pt x="1857061" y="248972"/>
                </a:lnTo>
                <a:lnTo>
                  <a:pt x="1899461" y="213833"/>
                </a:lnTo>
                <a:cubicBezTo>
                  <a:pt x="1966300" y="168476"/>
                  <a:pt x="2046875" y="141991"/>
                  <a:pt x="2133608" y="141991"/>
                </a:cubicBezTo>
                <a:cubicBezTo>
                  <a:pt x="2220342" y="141991"/>
                  <a:pt x="2300918" y="168476"/>
                  <a:pt x="2367756" y="213833"/>
                </a:cubicBezTo>
                <a:lnTo>
                  <a:pt x="2420881" y="257860"/>
                </a:lnTo>
                <a:lnTo>
                  <a:pt x="2509751" y="184207"/>
                </a:lnTo>
                <a:cubicBezTo>
                  <a:pt x="2632456" y="100939"/>
                  <a:pt x="2780381" y="52317"/>
                  <a:pt x="2939610" y="52317"/>
                </a:cubicBezTo>
                <a:cubicBezTo>
                  <a:pt x="3098839" y="52317"/>
                  <a:pt x="3246763" y="100939"/>
                  <a:pt x="3369468" y="184207"/>
                </a:cubicBezTo>
                <a:lnTo>
                  <a:pt x="3418479" y="224826"/>
                </a:lnTo>
                <a:lnTo>
                  <a:pt x="3424100" y="214426"/>
                </a:lnTo>
                <a:cubicBezTo>
                  <a:pt x="3511111" y="85057"/>
                  <a:pt x="3658462" y="0"/>
                  <a:pt x="382559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47" name="矩形 46"/>
          <p:cNvSpPr/>
          <p:nvPr/>
        </p:nvSpPr>
        <p:spPr>
          <a:xfrm>
            <a:off x="3564332" y="1808739"/>
            <a:ext cx="3262432" cy="707886"/>
          </a:xfrm>
          <a:prstGeom prst="rect">
            <a:avLst/>
          </a:prstGeom>
        </p:spPr>
        <p:txBody>
          <a:bodyPr wrap="none">
            <a:spAutoFit/>
          </a:bodyPr>
          <a:lstStyle/>
          <a:p>
            <a:pPr algn="ctr" defTabSz="685754" eaLnBrk="1" fontAlgn="auto" hangingPunct="1">
              <a:spcBef>
                <a:spcPts val="0"/>
              </a:spcBef>
              <a:spcAft>
                <a:spcPts val="0"/>
              </a:spcAft>
              <a:defRPr/>
            </a:pPr>
            <a:r>
              <a:rPr lang="zh-CN" altLang="en-US" sz="4000" b="1" kern="100" dirty="0" smtClean="0">
                <a:solidFill>
                  <a:schemeClr val="bg1"/>
                </a:solidFill>
                <a:effectLst>
                  <a:outerShdw blurRad="38100" dist="38100" dir="2700000" algn="tl">
                    <a:srgbClr val="000000">
                      <a:alpha val="43137"/>
                    </a:srgbClr>
                  </a:outerShdw>
                </a:effectLst>
                <a:latin typeface="+mn-ea"/>
                <a:ea typeface="+mn-ea"/>
                <a:cs typeface="Times New Roman" panose="02020603050405020304" pitchFamily="18" charset="0"/>
              </a:rPr>
              <a:t>系统设计分析</a:t>
            </a:r>
            <a:endParaRPr lang="en-US" altLang="zh-CN" sz="4000" b="1" kern="100" dirty="0">
              <a:solidFill>
                <a:schemeClr val="bg1"/>
              </a:solidFill>
              <a:effectLst>
                <a:outerShdw blurRad="38100" dist="38100" dir="2700000" algn="tl">
                  <a:srgbClr val="000000">
                    <a:alpha val="43137"/>
                  </a:srgbClr>
                </a:outerShdw>
              </a:effectLst>
              <a:latin typeface="+mn-ea"/>
              <a:ea typeface="+mn-ea"/>
              <a:cs typeface="Times New Roman" panose="02020603050405020304" pitchFamily="18" charset="0"/>
            </a:endParaRPr>
          </a:p>
        </p:txBody>
      </p:sp>
      <p:grpSp>
        <p:nvGrpSpPr>
          <p:cNvPr id="58" name="组合 57"/>
          <p:cNvGrpSpPr>
            <a:grpSpLocks/>
          </p:cNvGrpSpPr>
          <p:nvPr/>
        </p:nvGrpSpPr>
        <p:grpSpPr bwMode="auto">
          <a:xfrm>
            <a:off x="2455015" y="1854776"/>
            <a:ext cx="949325" cy="600800"/>
            <a:chOff x="4353620" y="865869"/>
            <a:chExt cx="742365" cy="469547"/>
          </a:xfrm>
        </p:grpSpPr>
        <p:sp>
          <p:nvSpPr>
            <p:cNvPr id="56" name="KSO_Shape"/>
            <p:cNvSpPr>
              <a:spLocks/>
            </p:cNvSpPr>
            <p:nvPr/>
          </p:nvSpPr>
          <p:spPr bwMode="auto">
            <a:xfrm>
              <a:off x="4353620" y="865869"/>
              <a:ext cx="742365" cy="408187"/>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lumMod val="95000"/>
              </a:schemeClr>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600">
                <a:solidFill>
                  <a:srgbClr val="FFFFFF"/>
                </a:solidFill>
                <a:latin typeface="+mn-lt"/>
                <a:ea typeface="+mn-ea"/>
              </a:endParaRPr>
            </a:p>
          </p:txBody>
        </p:sp>
        <p:sp>
          <p:nvSpPr>
            <p:cNvPr id="57" name="文本框 56"/>
            <p:cNvSpPr txBox="1"/>
            <p:nvPr/>
          </p:nvSpPr>
          <p:spPr>
            <a:xfrm>
              <a:off x="4487693" y="877602"/>
              <a:ext cx="432012" cy="457814"/>
            </a:xfrm>
            <a:prstGeom prst="rect">
              <a:avLst/>
            </a:prstGeom>
            <a:noFill/>
          </p:spPr>
          <p:txBody>
            <a:bodyPr>
              <a:spAutoFit/>
            </a:bodyPr>
            <a:lstStyle/>
            <a:p>
              <a:pPr algn="ctr" defTabSz="685754" eaLnBrk="1" fontAlgn="auto" hangingPunct="1">
                <a:spcBef>
                  <a:spcPts val="0"/>
                </a:spcBef>
                <a:spcAft>
                  <a:spcPts val="0"/>
                </a:spcAft>
                <a:defRPr/>
              </a:pPr>
              <a:r>
                <a:rPr lang="en-US" altLang="zh-CN" sz="3200" dirty="0">
                  <a:solidFill>
                    <a:srgbClr val="75BDA7"/>
                  </a:solidFill>
                  <a:ea typeface="+mn-ea"/>
                  <a:cs typeface="Arial" panose="020B0604020202020204" pitchFamily="34" charset="0"/>
                </a:rPr>
                <a:t>3</a:t>
              </a:r>
              <a:endParaRPr lang="zh-CN" altLang="en-US" sz="3200" dirty="0">
                <a:solidFill>
                  <a:srgbClr val="75BDA7"/>
                </a:solidFill>
                <a:ea typeface="+mn-ea"/>
                <a:cs typeface="Arial" panose="020B0604020202020204" pitchFamily="34" charset="0"/>
              </a:endParaRPr>
            </a:p>
          </p:txBody>
        </p:sp>
      </p:grpSp>
    </p:spTree>
    <p:extLst>
      <p:ext uri="{BB962C8B-B14F-4D97-AF65-F5344CB8AC3E}">
        <p14:creationId xmlns:p14="http://schemas.microsoft.com/office/powerpoint/2010/main" val="6411176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par>
                                <p:cTn id="13" presetID="35" presetClass="path" presetSubtype="0" decel="100000" fill="hold" nodeType="withEffect">
                                  <p:stCondLst>
                                    <p:cond delay="0"/>
                                  </p:stCondLst>
                                  <p:childTnLst>
                                    <p:animMotion origin="layout" path="M -0.05552 0.00023 L -3.51034E-6 0.00023 " pathEditMode="relative" rAng="0" ptsTypes="AA">
                                      <p:cBhvr>
                                        <p:cTn id="14" dur="500" fill="hold"/>
                                        <p:tgtEl>
                                          <p:spTgt spid="58"/>
                                        </p:tgtEl>
                                        <p:attrNameLst>
                                          <p:attrName>ppt_x</p:attrName>
                                          <p:attrName>ppt_y</p:attrName>
                                        </p:attrNameLst>
                                      </p:cBhvr>
                                      <p:rCtr x="2770" y="0"/>
                                    </p:animMotion>
                                  </p:childTnLst>
                                </p:cTn>
                              </p:par>
                            </p:childTnLst>
                          </p:cTn>
                        </p:par>
                        <p:par>
                          <p:cTn id="15" fill="hold" nodeType="afterGroup">
                            <p:stCondLst>
                              <p:cond delay="1000"/>
                            </p:stCondLst>
                            <p:childTnLst>
                              <p:par>
                                <p:cTn id="16" presetID="10" presetClass="entr" presetSubtype="0" fill="hold" grpId="0" nodeType="afterEffect">
                                  <p:stCondLst>
                                    <p:cond delay="0"/>
                                  </p:stCondLst>
                                  <p:iterate type="lt">
                                    <p:tmPct val="15000"/>
                                  </p:iterate>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481697" y="1743202"/>
            <a:ext cx="2899423" cy="3651748"/>
            <a:chOff x="579" y="587"/>
            <a:chExt cx="2243" cy="2825"/>
          </a:xfrm>
          <a:solidFill>
            <a:srgbClr val="75BDA7"/>
          </a:solidFill>
        </p:grpSpPr>
        <p:grpSp>
          <p:nvGrpSpPr>
            <p:cNvPr id="3" name="Group 205"/>
            <p:cNvGrpSpPr>
              <a:grpSpLocks/>
            </p:cNvGrpSpPr>
            <p:nvPr/>
          </p:nvGrpSpPr>
          <p:grpSpPr bwMode="auto">
            <a:xfrm>
              <a:off x="579" y="597"/>
              <a:ext cx="2243" cy="2635"/>
              <a:chOff x="579" y="597"/>
              <a:chExt cx="2243" cy="2635"/>
            </a:xfrm>
            <a:grpFill/>
          </p:grpSpPr>
          <p:sp>
            <p:nvSpPr>
              <p:cNvPr id="388" name="Oval 5"/>
              <p:cNvSpPr>
                <a:spLocks noChangeArrowheads="1"/>
              </p:cNvSpPr>
              <p:nvPr/>
            </p:nvSpPr>
            <p:spPr bwMode="auto">
              <a:xfrm>
                <a:off x="960" y="874"/>
                <a:ext cx="1033" cy="8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9" name="Freeform 6"/>
              <p:cNvSpPr>
                <a:spLocks/>
              </p:cNvSpPr>
              <p:nvPr/>
            </p:nvSpPr>
            <p:spPr bwMode="auto">
              <a:xfrm>
                <a:off x="1470" y="1568"/>
                <a:ext cx="476" cy="179"/>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0" name="Oval 7"/>
              <p:cNvSpPr>
                <a:spLocks noChangeArrowheads="1"/>
              </p:cNvSpPr>
              <p:nvPr/>
            </p:nvSpPr>
            <p:spPr bwMode="auto">
              <a:xfrm>
                <a:off x="1070" y="68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1" name="Freeform 8"/>
              <p:cNvSpPr>
                <a:spLocks/>
              </p:cNvSpPr>
              <p:nvPr/>
            </p:nvSpPr>
            <p:spPr bwMode="auto">
              <a:xfrm>
                <a:off x="1047" y="731"/>
                <a:ext cx="81" cy="189"/>
              </a:xfrm>
              <a:custGeom>
                <a:avLst/>
                <a:gdLst>
                  <a:gd name="T0" fmla="*/ 28 w 56"/>
                  <a:gd name="T1" fmla="*/ 72 h 130"/>
                  <a:gd name="T2" fmla="*/ 33 w 56"/>
                  <a:gd name="T3" fmla="*/ 130 h 130"/>
                  <a:gd name="T4" fmla="*/ 44 w 56"/>
                  <a:gd name="T5" fmla="*/ 130 h 130"/>
                  <a:gd name="T6" fmla="*/ 44 w 56"/>
                  <a:gd name="T7" fmla="*/ 62 h 130"/>
                  <a:gd name="T8" fmla="*/ 52 w 56"/>
                  <a:gd name="T9" fmla="*/ 62 h 130"/>
                  <a:gd name="T10" fmla="*/ 54 w 56"/>
                  <a:gd name="T11" fmla="*/ 23 h 130"/>
                  <a:gd name="T12" fmla="*/ 44 w 56"/>
                  <a:gd name="T13" fmla="*/ 1 h 130"/>
                  <a:gd name="T14" fmla="*/ 36 w 56"/>
                  <a:gd name="T15" fmla="*/ 0 h 130"/>
                  <a:gd name="T16" fmla="*/ 28 w 56"/>
                  <a:gd name="T17" fmla="*/ 0 h 130"/>
                  <a:gd name="T18" fmla="*/ 20 w 56"/>
                  <a:gd name="T19" fmla="*/ 0 h 130"/>
                  <a:gd name="T20" fmla="*/ 13 w 56"/>
                  <a:gd name="T21" fmla="*/ 1 h 130"/>
                  <a:gd name="T22" fmla="*/ 2 w 56"/>
                  <a:gd name="T23" fmla="*/ 23 h 130"/>
                  <a:gd name="T24" fmla="*/ 5 w 56"/>
                  <a:gd name="T25" fmla="*/ 62 h 130"/>
                  <a:gd name="T26" fmla="*/ 13 w 56"/>
                  <a:gd name="T27" fmla="*/ 62 h 130"/>
                  <a:gd name="T28" fmla="*/ 13 w 56"/>
                  <a:gd name="T29" fmla="*/ 130 h 130"/>
                  <a:gd name="T30" fmla="*/ 23 w 56"/>
                  <a:gd name="T31" fmla="*/ 130 h 130"/>
                  <a:gd name="T32" fmla="*/ 28 w 56"/>
                  <a:gd name="T33" fmla="*/ 7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130">
                    <a:moveTo>
                      <a:pt x="28" y="72"/>
                    </a:moveTo>
                    <a:cubicBezTo>
                      <a:pt x="33" y="130"/>
                      <a:pt x="33" y="130"/>
                      <a:pt x="33" y="130"/>
                    </a:cubicBezTo>
                    <a:cubicBezTo>
                      <a:pt x="44" y="130"/>
                      <a:pt x="44" y="130"/>
                      <a:pt x="44" y="130"/>
                    </a:cubicBezTo>
                    <a:cubicBezTo>
                      <a:pt x="44" y="62"/>
                      <a:pt x="44" y="62"/>
                      <a:pt x="44" y="62"/>
                    </a:cubicBezTo>
                    <a:cubicBezTo>
                      <a:pt x="52" y="62"/>
                      <a:pt x="52" y="62"/>
                      <a:pt x="52" y="62"/>
                    </a:cubicBezTo>
                    <a:cubicBezTo>
                      <a:pt x="54" y="23"/>
                      <a:pt x="54" y="23"/>
                      <a:pt x="54" y="23"/>
                    </a:cubicBezTo>
                    <a:cubicBezTo>
                      <a:pt x="54" y="23"/>
                      <a:pt x="56" y="6"/>
                      <a:pt x="44" y="1"/>
                    </a:cubicBezTo>
                    <a:cubicBezTo>
                      <a:pt x="42" y="0"/>
                      <a:pt x="39" y="0"/>
                      <a:pt x="36" y="0"/>
                    </a:cubicBezTo>
                    <a:cubicBezTo>
                      <a:pt x="28" y="0"/>
                      <a:pt x="28" y="0"/>
                      <a:pt x="28" y="0"/>
                    </a:cubicBezTo>
                    <a:cubicBezTo>
                      <a:pt x="20" y="0"/>
                      <a:pt x="20" y="0"/>
                      <a:pt x="20" y="0"/>
                    </a:cubicBezTo>
                    <a:cubicBezTo>
                      <a:pt x="17" y="0"/>
                      <a:pt x="15" y="0"/>
                      <a:pt x="13" y="1"/>
                    </a:cubicBezTo>
                    <a:cubicBezTo>
                      <a:pt x="0" y="6"/>
                      <a:pt x="2" y="23"/>
                      <a:pt x="2" y="23"/>
                    </a:cubicBezTo>
                    <a:cubicBezTo>
                      <a:pt x="5" y="62"/>
                      <a:pt x="5" y="62"/>
                      <a:pt x="5" y="62"/>
                    </a:cubicBezTo>
                    <a:cubicBezTo>
                      <a:pt x="13" y="62"/>
                      <a:pt x="13" y="62"/>
                      <a:pt x="13" y="62"/>
                    </a:cubicBezTo>
                    <a:cubicBezTo>
                      <a:pt x="13" y="130"/>
                      <a:pt x="13" y="130"/>
                      <a:pt x="13" y="130"/>
                    </a:cubicBezTo>
                    <a:cubicBezTo>
                      <a:pt x="23" y="130"/>
                      <a:pt x="23" y="130"/>
                      <a:pt x="23" y="130"/>
                    </a:cubicBezTo>
                    <a:lnTo>
                      <a:pt x="2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2" name="Oval 9"/>
              <p:cNvSpPr>
                <a:spLocks noChangeArrowheads="1"/>
              </p:cNvSpPr>
              <p:nvPr/>
            </p:nvSpPr>
            <p:spPr bwMode="auto">
              <a:xfrm>
                <a:off x="1108" y="2413"/>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3" name="Freeform 10"/>
              <p:cNvSpPr>
                <a:spLocks/>
              </p:cNvSpPr>
              <p:nvPr/>
            </p:nvSpPr>
            <p:spPr bwMode="auto">
              <a:xfrm>
                <a:off x="1085" y="2457"/>
                <a:ext cx="81" cy="189"/>
              </a:xfrm>
              <a:custGeom>
                <a:avLst/>
                <a:gdLst>
                  <a:gd name="T0" fmla="*/ 28 w 56"/>
                  <a:gd name="T1" fmla="*/ 73 h 130"/>
                  <a:gd name="T2" fmla="*/ 33 w 56"/>
                  <a:gd name="T3" fmla="*/ 130 h 130"/>
                  <a:gd name="T4" fmla="*/ 44 w 56"/>
                  <a:gd name="T5" fmla="*/ 130 h 130"/>
                  <a:gd name="T6" fmla="*/ 44 w 56"/>
                  <a:gd name="T7" fmla="*/ 63 h 130"/>
                  <a:gd name="T8" fmla="*/ 52 w 56"/>
                  <a:gd name="T9" fmla="*/ 63 h 130"/>
                  <a:gd name="T10" fmla="*/ 54 w 56"/>
                  <a:gd name="T11" fmla="*/ 24 h 130"/>
                  <a:gd name="T12" fmla="*/ 44 w 56"/>
                  <a:gd name="T13" fmla="*/ 2 h 130"/>
                  <a:gd name="T14" fmla="*/ 36 w 56"/>
                  <a:gd name="T15" fmla="*/ 0 h 130"/>
                  <a:gd name="T16" fmla="*/ 28 w 56"/>
                  <a:gd name="T17" fmla="*/ 0 h 130"/>
                  <a:gd name="T18" fmla="*/ 20 w 56"/>
                  <a:gd name="T19" fmla="*/ 0 h 130"/>
                  <a:gd name="T20" fmla="*/ 13 w 56"/>
                  <a:gd name="T21" fmla="*/ 2 h 130"/>
                  <a:gd name="T22" fmla="*/ 2 w 56"/>
                  <a:gd name="T23" fmla="*/ 24 h 130"/>
                  <a:gd name="T24" fmla="*/ 5 w 56"/>
                  <a:gd name="T25" fmla="*/ 63 h 130"/>
                  <a:gd name="T26" fmla="*/ 13 w 56"/>
                  <a:gd name="T27" fmla="*/ 63 h 130"/>
                  <a:gd name="T28" fmla="*/ 13 w 56"/>
                  <a:gd name="T29" fmla="*/ 130 h 130"/>
                  <a:gd name="T30" fmla="*/ 23 w 56"/>
                  <a:gd name="T31" fmla="*/ 130 h 130"/>
                  <a:gd name="T32" fmla="*/ 28 w 56"/>
                  <a:gd name="T33" fmla="*/ 7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130">
                    <a:moveTo>
                      <a:pt x="28" y="73"/>
                    </a:moveTo>
                    <a:cubicBezTo>
                      <a:pt x="33" y="130"/>
                      <a:pt x="33" y="130"/>
                      <a:pt x="33" y="130"/>
                    </a:cubicBezTo>
                    <a:cubicBezTo>
                      <a:pt x="44" y="130"/>
                      <a:pt x="44" y="130"/>
                      <a:pt x="44" y="130"/>
                    </a:cubicBezTo>
                    <a:cubicBezTo>
                      <a:pt x="44" y="63"/>
                      <a:pt x="44" y="63"/>
                      <a:pt x="44" y="63"/>
                    </a:cubicBezTo>
                    <a:cubicBezTo>
                      <a:pt x="52" y="63"/>
                      <a:pt x="52" y="63"/>
                      <a:pt x="52" y="63"/>
                    </a:cubicBezTo>
                    <a:cubicBezTo>
                      <a:pt x="54" y="24"/>
                      <a:pt x="54" y="24"/>
                      <a:pt x="54" y="24"/>
                    </a:cubicBezTo>
                    <a:cubicBezTo>
                      <a:pt x="54" y="24"/>
                      <a:pt x="56" y="7"/>
                      <a:pt x="44" y="2"/>
                    </a:cubicBezTo>
                    <a:cubicBezTo>
                      <a:pt x="42" y="1"/>
                      <a:pt x="39" y="0"/>
                      <a:pt x="36" y="0"/>
                    </a:cubicBezTo>
                    <a:cubicBezTo>
                      <a:pt x="28" y="0"/>
                      <a:pt x="28" y="0"/>
                      <a:pt x="28" y="0"/>
                    </a:cubicBezTo>
                    <a:cubicBezTo>
                      <a:pt x="20" y="0"/>
                      <a:pt x="20" y="0"/>
                      <a:pt x="20" y="0"/>
                    </a:cubicBezTo>
                    <a:cubicBezTo>
                      <a:pt x="17" y="0"/>
                      <a:pt x="15" y="1"/>
                      <a:pt x="13" y="2"/>
                    </a:cubicBezTo>
                    <a:cubicBezTo>
                      <a:pt x="0" y="7"/>
                      <a:pt x="2" y="24"/>
                      <a:pt x="2" y="24"/>
                    </a:cubicBezTo>
                    <a:cubicBezTo>
                      <a:pt x="5" y="63"/>
                      <a:pt x="5" y="63"/>
                      <a:pt x="5" y="63"/>
                    </a:cubicBezTo>
                    <a:cubicBezTo>
                      <a:pt x="13" y="63"/>
                      <a:pt x="13" y="63"/>
                      <a:pt x="13" y="63"/>
                    </a:cubicBezTo>
                    <a:cubicBezTo>
                      <a:pt x="13" y="130"/>
                      <a:pt x="13" y="130"/>
                      <a:pt x="13" y="130"/>
                    </a:cubicBezTo>
                    <a:cubicBezTo>
                      <a:pt x="23" y="130"/>
                      <a:pt x="23" y="130"/>
                      <a:pt x="23" y="130"/>
                    </a:cubicBezTo>
                    <a:lnTo>
                      <a:pt x="28"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4" name="Oval 11"/>
              <p:cNvSpPr>
                <a:spLocks noChangeArrowheads="1"/>
              </p:cNvSpPr>
              <p:nvPr/>
            </p:nvSpPr>
            <p:spPr bwMode="auto">
              <a:xfrm>
                <a:off x="2281" y="1074"/>
                <a:ext cx="50" cy="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5" name="Freeform 12"/>
              <p:cNvSpPr>
                <a:spLocks/>
              </p:cNvSpPr>
              <p:nvPr/>
            </p:nvSpPr>
            <p:spPr bwMode="auto">
              <a:xfrm>
                <a:off x="2247" y="1138"/>
                <a:ext cx="118" cy="276"/>
              </a:xfrm>
              <a:custGeom>
                <a:avLst/>
                <a:gdLst>
                  <a:gd name="T0" fmla="*/ 41 w 81"/>
                  <a:gd name="T1" fmla="*/ 106 h 190"/>
                  <a:gd name="T2" fmla="*/ 48 w 81"/>
                  <a:gd name="T3" fmla="*/ 190 h 190"/>
                  <a:gd name="T4" fmla="*/ 63 w 81"/>
                  <a:gd name="T5" fmla="*/ 190 h 190"/>
                  <a:gd name="T6" fmla="*/ 63 w 81"/>
                  <a:gd name="T7" fmla="*/ 91 h 190"/>
                  <a:gd name="T8" fmla="*/ 75 w 81"/>
                  <a:gd name="T9" fmla="*/ 91 h 190"/>
                  <a:gd name="T10" fmla="*/ 79 w 81"/>
                  <a:gd name="T11" fmla="*/ 34 h 190"/>
                  <a:gd name="T12" fmla="*/ 63 w 81"/>
                  <a:gd name="T13" fmla="*/ 2 h 190"/>
                  <a:gd name="T14" fmla="*/ 52 w 81"/>
                  <a:gd name="T15" fmla="*/ 0 h 190"/>
                  <a:gd name="T16" fmla="*/ 41 w 81"/>
                  <a:gd name="T17" fmla="*/ 0 h 190"/>
                  <a:gd name="T18" fmla="*/ 29 w 81"/>
                  <a:gd name="T19" fmla="*/ 0 h 190"/>
                  <a:gd name="T20" fmla="*/ 18 w 81"/>
                  <a:gd name="T21" fmla="*/ 2 h 190"/>
                  <a:gd name="T22" fmla="*/ 2 w 81"/>
                  <a:gd name="T23" fmla="*/ 34 h 190"/>
                  <a:gd name="T24" fmla="*/ 6 w 81"/>
                  <a:gd name="T25" fmla="*/ 91 h 190"/>
                  <a:gd name="T26" fmla="*/ 18 w 81"/>
                  <a:gd name="T27" fmla="*/ 91 h 190"/>
                  <a:gd name="T28" fmla="*/ 18 w 81"/>
                  <a:gd name="T29" fmla="*/ 190 h 190"/>
                  <a:gd name="T30" fmla="*/ 33 w 81"/>
                  <a:gd name="T31" fmla="*/ 190 h 190"/>
                  <a:gd name="T32" fmla="*/ 41 w 81"/>
                  <a:gd name="T33" fmla="*/ 10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190">
                    <a:moveTo>
                      <a:pt x="41" y="106"/>
                    </a:moveTo>
                    <a:cubicBezTo>
                      <a:pt x="48" y="190"/>
                      <a:pt x="48" y="190"/>
                      <a:pt x="48" y="190"/>
                    </a:cubicBezTo>
                    <a:cubicBezTo>
                      <a:pt x="63" y="190"/>
                      <a:pt x="63" y="190"/>
                      <a:pt x="63" y="190"/>
                    </a:cubicBezTo>
                    <a:cubicBezTo>
                      <a:pt x="63" y="91"/>
                      <a:pt x="63" y="91"/>
                      <a:pt x="63" y="91"/>
                    </a:cubicBezTo>
                    <a:cubicBezTo>
                      <a:pt x="75" y="91"/>
                      <a:pt x="75" y="91"/>
                      <a:pt x="75" y="91"/>
                    </a:cubicBezTo>
                    <a:cubicBezTo>
                      <a:pt x="79" y="34"/>
                      <a:pt x="79" y="34"/>
                      <a:pt x="79" y="34"/>
                    </a:cubicBezTo>
                    <a:cubicBezTo>
                      <a:pt x="79" y="34"/>
                      <a:pt x="81" y="9"/>
                      <a:pt x="63" y="2"/>
                    </a:cubicBezTo>
                    <a:cubicBezTo>
                      <a:pt x="60" y="1"/>
                      <a:pt x="56" y="0"/>
                      <a:pt x="52" y="0"/>
                    </a:cubicBezTo>
                    <a:cubicBezTo>
                      <a:pt x="41" y="0"/>
                      <a:pt x="41" y="0"/>
                      <a:pt x="41" y="0"/>
                    </a:cubicBezTo>
                    <a:cubicBezTo>
                      <a:pt x="29" y="0"/>
                      <a:pt x="29" y="0"/>
                      <a:pt x="29" y="0"/>
                    </a:cubicBezTo>
                    <a:cubicBezTo>
                      <a:pt x="25" y="0"/>
                      <a:pt x="21" y="1"/>
                      <a:pt x="18" y="2"/>
                    </a:cubicBezTo>
                    <a:cubicBezTo>
                      <a:pt x="0" y="9"/>
                      <a:pt x="2" y="34"/>
                      <a:pt x="2" y="34"/>
                    </a:cubicBezTo>
                    <a:cubicBezTo>
                      <a:pt x="6" y="91"/>
                      <a:pt x="6" y="91"/>
                      <a:pt x="6" y="91"/>
                    </a:cubicBezTo>
                    <a:cubicBezTo>
                      <a:pt x="18" y="91"/>
                      <a:pt x="18" y="91"/>
                      <a:pt x="18" y="91"/>
                    </a:cubicBezTo>
                    <a:cubicBezTo>
                      <a:pt x="18" y="190"/>
                      <a:pt x="18" y="190"/>
                      <a:pt x="18" y="190"/>
                    </a:cubicBezTo>
                    <a:cubicBezTo>
                      <a:pt x="33" y="190"/>
                      <a:pt x="33" y="190"/>
                      <a:pt x="33" y="190"/>
                    </a:cubicBezTo>
                    <a:lnTo>
                      <a:pt x="4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6" name="Oval 13"/>
              <p:cNvSpPr>
                <a:spLocks noChangeArrowheads="1"/>
              </p:cNvSpPr>
              <p:nvPr/>
            </p:nvSpPr>
            <p:spPr bwMode="auto">
              <a:xfrm>
                <a:off x="2342" y="2039"/>
                <a:ext cx="46" cy="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7" name="Freeform 14"/>
              <p:cNvSpPr>
                <a:spLocks/>
              </p:cNvSpPr>
              <p:nvPr/>
            </p:nvSpPr>
            <p:spPr bwMode="auto">
              <a:xfrm>
                <a:off x="2311" y="2099"/>
                <a:ext cx="108" cy="250"/>
              </a:xfrm>
              <a:custGeom>
                <a:avLst/>
                <a:gdLst>
                  <a:gd name="T0" fmla="*/ 37 w 74"/>
                  <a:gd name="T1" fmla="*/ 96 h 172"/>
                  <a:gd name="T2" fmla="*/ 44 w 74"/>
                  <a:gd name="T3" fmla="*/ 172 h 172"/>
                  <a:gd name="T4" fmla="*/ 58 w 74"/>
                  <a:gd name="T5" fmla="*/ 172 h 172"/>
                  <a:gd name="T6" fmla="*/ 58 w 74"/>
                  <a:gd name="T7" fmla="*/ 82 h 172"/>
                  <a:gd name="T8" fmla="*/ 68 w 74"/>
                  <a:gd name="T9" fmla="*/ 82 h 172"/>
                  <a:gd name="T10" fmla="*/ 71 w 74"/>
                  <a:gd name="T11" fmla="*/ 31 h 172"/>
                  <a:gd name="T12" fmla="*/ 57 w 74"/>
                  <a:gd name="T13" fmla="*/ 2 h 172"/>
                  <a:gd name="T14" fmla="*/ 47 w 74"/>
                  <a:gd name="T15" fmla="*/ 0 h 172"/>
                  <a:gd name="T16" fmla="*/ 37 w 74"/>
                  <a:gd name="T17" fmla="*/ 0 h 172"/>
                  <a:gd name="T18" fmla="*/ 26 w 74"/>
                  <a:gd name="T19" fmla="*/ 0 h 172"/>
                  <a:gd name="T20" fmla="*/ 16 w 74"/>
                  <a:gd name="T21" fmla="*/ 2 h 172"/>
                  <a:gd name="T22" fmla="*/ 2 w 74"/>
                  <a:gd name="T23" fmla="*/ 31 h 172"/>
                  <a:gd name="T24" fmla="*/ 6 w 74"/>
                  <a:gd name="T25" fmla="*/ 82 h 172"/>
                  <a:gd name="T26" fmla="*/ 16 w 74"/>
                  <a:gd name="T27" fmla="*/ 82 h 172"/>
                  <a:gd name="T28" fmla="*/ 16 w 74"/>
                  <a:gd name="T29" fmla="*/ 172 h 172"/>
                  <a:gd name="T30" fmla="*/ 30 w 74"/>
                  <a:gd name="T31" fmla="*/ 172 h 172"/>
                  <a:gd name="T32" fmla="*/ 37 w 74"/>
                  <a:gd name="T33" fmla="*/ 9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172">
                    <a:moveTo>
                      <a:pt x="37" y="96"/>
                    </a:moveTo>
                    <a:cubicBezTo>
                      <a:pt x="44" y="172"/>
                      <a:pt x="44" y="172"/>
                      <a:pt x="44" y="172"/>
                    </a:cubicBezTo>
                    <a:cubicBezTo>
                      <a:pt x="58" y="172"/>
                      <a:pt x="58" y="172"/>
                      <a:pt x="58" y="172"/>
                    </a:cubicBezTo>
                    <a:cubicBezTo>
                      <a:pt x="58" y="82"/>
                      <a:pt x="58" y="82"/>
                      <a:pt x="58" y="82"/>
                    </a:cubicBezTo>
                    <a:cubicBezTo>
                      <a:pt x="68" y="82"/>
                      <a:pt x="68" y="82"/>
                      <a:pt x="68" y="82"/>
                    </a:cubicBezTo>
                    <a:cubicBezTo>
                      <a:pt x="71" y="31"/>
                      <a:pt x="71" y="31"/>
                      <a:pt x="71" y="31"/>
                    </a:cubicBezTo>
                    <a:cubicBezTo>
                      <a:pt x="71" y="31"/>
                      <a:pt x="74" y="8"/>
                      <a:pt x="57" y="2"/>
                    </a:cubicBezTo>
                    <a:cubicBezTo>
                      <a:pt x="55" y="0"/>
                      <a:pt x="51" y="0"/>
                      <a:pt x="47" y="0"/>
                    </a:cubicBezTo>
                    <a:cubicBezTo>
                      <a:pt x="37" y="0"/>
                      <a:pt x="37" y="0"/>
                      <a:pt x="37" y="0"/>
                    </a:cubicBezTo>
                    <a:cubicBezTo>
                      <a:pt x="26" y="0"/>
                      <a:pt x="26" y="0"/>
                      <a:pt x="26" y="0"/>
                    </a:cubicBezTo>
                    <a:cubicBezTo>
                      <a:pt x="22" y="0"/>
                      <a:pt x="19" y="0"/>
                      <a:pt x="16" y="2"/>
                    </a:cubicBezTo>
                    <a:cubicBezTo>
                      <a:pt x="0" y="8"/>
                      <a:pt x="2" y="31"/>
                      <a:pt x="2" y="31"/>
                    </a:cubicBezTo>
                    <a:cubicBezTo>
                      <a:pt x="6" y="82"/>
                      <a:pt x="6" y="82"/>
                      <a:pt x="6" y="82"/>
                    </a:cubicBezTo>
                    <a:cubicBezTo>
                      <a:pt x="16" y="82"/>
                      <a:pt x="16" y="82"/>
                      <a:pt x="16" y="82"/>
                    </a:cubicBezTo>
                    <a:cubicBezTo>
                      <a:pt x="16" y="172"/>
                      <a:pt x="16" y="172"/>
                      <a:pt x="16" y="172"/>
                    </a:cubicBezTo>
                    <a:cubicBezTo>
                      <a:pt x="30" y="172"/>
                      <a:pt x="30" y="172"/>
                      <a:pt x="30" y="172"/>
                    </a:cubicBezTo>
                    <a:lnTo>
                      <a:pt x="3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8" name="Oval 15"/>
              <p:cNvSpPr>
                <a:spLocks noChangeArrowheads="1"/>
              </p:cNvSpPr>
              <p:nvPr/>
            </p:nvSpPr>
            <p:spPr bwMode="auto">
              <a:xfrm>
                <a:off x="1654" y="2276"/>
                <a:ext cx="52" cy="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9" name="Freeform 16"/>
              <p:cNvSpPr>
                <a:spLocks/>
              </p:cNvSpPr>
              <p:nvPr/>
            </p:nvSpPr>
            <p:spPr bwMode="auto">
              <a:xfrm>
                <a:off x="1619" y="2342"/>
                <a:ext cx="122" cy="282"/>
              </a:xfrm>
              <a:custGeom>
                <a:avLst/>
                <a:gdLst>
                  <a:gd name="T0" fmla="*/ 42 w 84"/>
                  <a:gd name="T1" fmla="*/ 109 h 194"/>
                  <a:gd name="T2" fmla="*/ 50 w 84"/>
                  <a:gd name="T3" fmla="*/ 194 h 194"/>
                  <a:gd name="T4" fmla="*/ 65 w 84"/>
                  <a:gd name="T5" fmla="*/ 194 h 194"/>
                  <a:gd name="T6" fmla="*/ 65 w 84"/>
                  <a:gd name="T7" fmla="*/ 93 h 194"/>
                  <a:gd name="T8" fmla="*/ 77 w 84"/>
                  <a:gd name="T9" fmla="*/ 93 h 194"/>
                  <a:gd name="T10" fmla="*/ 81 w 84"/>
                  <a:gd name="T11" fmla="*/ 35 h 194"/>
                  <a:gd name="T12" fmla="*/ 65 w 84"/>
                  <a:gd name="T13" fmla="*/ 2 h 194"/>
                  <a:gd name="T14" fmla="*/ 54 w 84"/>
                  <a:gd name="T15" fmla="*/ 0 h 194"/>
                  <a:gd name="T16" fmla="*/ 42 w 84"/>
                  <a:gd name="T17" fmla="*/ 0 h 194"/>
                  <a:gd name="T18" fmla="*/ 30 w 84"/>
                  <a:gd name="T19" fmla="*/ 0 h 194"/>
                  <a:gd name="T20" fmla="*/ 19 w 84"/>
                  <a:gd name="T21" fmla="*/ 2 h 194"/>
                  <a:gd name="T22" fmla="*/ 3 w 84"/>
                  <a:gd name="T23" fmla="*/ 35 h 194"/>
                  <a:gd name="T24" fmla="*/ 7 w 84"/>
                  <a:gd name="T25" fmla="*/ 93 h 194"/>
                  <a:gd name="T26" fmla="*/ 19 w 84"/>
                  <a:gd name="T27" fmla="*/ 93 h 194"/>
                  <a:gd name="T28" fmla="*/ 19 w 84"/>
                  <a:gd name="T29" fmla="*/ 194 h 194"/>
                  <a:gd name="T30" fmla="*/ 34 w 84"/>
                  <a:gd name="T31" fmla="*/ 194 h 194"/>
                  <a:gd name="T32" fmla="*/ 42 w 84"/>
                  <a:gd name="T33" fmla="*/ 10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94">
                    <a:moveTo>
                      <a:pt x="42" y="109"/>
                    </a:moveTo>
                    <a:cubicBezTo>
                      <a:pt x="50" y="194"/>
                      <a:pt x="50" y="194"/>
                      <a:pt x="50" y="194"/>
                    </a:cubicBezTo>
                    <a:cubicBezTo>
                      <a:pt x="65" y="194"/>
                      <a:pt x="65" y="194"/>
                      <a:pt x="65" y="194"/>
                    </a:cubicBezTo>
                    <a:cubicBezTo>
                      <a:pt x="65" y="93"/>
                      <a:pt x="65" y="93"/>
                      <a:pt x="65" y="93"/>
                    </a:cubicBezTo>
                    <a:cubicBezTo>
                      <a:pt x="77" y="93"/>
                      <a:pt x="77" y="93"/>
                      <a:pt x="77" y="93"/>
                    </a:cubicBezTo>
                    <a:cubicBezTo>
                      <a:pt x="81" y="35"/>
                      <a:pt x="81" y="35"/>
                      <a:pt x="81" y="35"/>
                    </a:cubicBezTo>
                    <a:cubicBezTo>
                      <a:pt x="81" y="35"/>
                      <a:pt x="84" y="9"/>
                      <a:pt x="65" y="2"/>
                    </a:cubicBezTo>
                    <a:cubicBezTo>
                      <a:pt x="62" y="1"/>
                      <a:pt x="58" y="0"/>
                      <a:pt x="54" y="0"/>
                    </a:cubicBezTo>
                    <a:cubicBezTo>
                      <a:pt x="42" y="0"/>
                      <a:pt x="42" y="0"/>
                      <a:pt x="42" y="0"/>
                    </a:cubicBezTo>
                    <a:cubicBezTo>
                      <a:pt x="30" y="0"/>
                      <a:pt x="30" y="0"/>
                      <a:pt x="30" y="0"/>
                    </a:cubicBezTo>
                    <a:cubicBezTo>
                      <a:pt x="26" y="0"/>
                      <a:pt x="22" y="1"/>
                      <a:pt x="19" y="2"/>
                    </a:cubicBezTo>
                    <a:cubicBezTo>
                      <a:pt x="0" y="9"/>
                      <a:pt x="3" y="35"/>
                      <a:pt x="3" y="35"/>
                    </a:cubicBezTo>
                    <a:cubicBezTo>
                      <a:pt x="7" y="93"/>
                      <a:pt x="7" y="93"/>
                      <a:pt x="7" y="93"/>
                    </a:cubicBezTo>
                    <a:cubicBezTo>
                      <a:pt x="19" y="93"/>
                      <a:pt x="19" y="93"/>
                      <a:pt x="19" y="93"/>
                    </a:cubicBezTo>
                    <a:cubicBezTo>
                      <a:pt x="19" y="194"/>
                      <a:pt x="19" y="194"/>
                      <a:pt x="19" y="194"/>
                    </a:cubicBezTo>
                    <a:cubicBezTo>
                      <a:pt x="34" y="194"/>
                      <a:pt x="34" y="194"/>
                      <a:pt x="34" y="194"/>
                    </a:cubicBezTo>
                    <a:lnTo>
                      <a:pt x="42"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0" name="Oval 17"/>
              <p:cNvSpPr>
                <a:spLocks noChangeArrowheads="1"/>
              </p:cNvSpPr>
              <p:nvPr/>
            </p:nvSpPr>
            <p:spPr bwMode="auto">
              <a:xfrm>
                <a:off x="615" y="1446"/>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1" name="Freeform 18"/>
              <p:cNvSpPr>
                <a:spLocks/>
              </p:cNvSpPr>
              <p:nvPr/>
            </p:nvSpPr>
            <p:spPr bwMode="auto">
              <a:xfrm>
                <a:off x="579" y="1485"/>
                <a:ext cx="125" cy="191"/>
              </a:xfrm>
              <a:custGeom>
                <a:avLst/>
                <a:gdLst>
                  <a:gd name="T0" fmla="*/ 86 w 86"/>
                  <a:gd name="T1" fmla="*/ 49 h 131"/>
                  <a:gd name="T2" fmla="*/ 54 w 86"/>
                  <a:gd name="T3" fmla="*/ 9 h 131"/>
                  <a:gd name="T4" fmla="*/ 38 w 86"/>
                  <a:gd name="T5" fmla="*/ 1 h 131"/>
                  <a:gd name="T6" fmla="*/ 28 w 86"/>
                  <a:gd name="T7" fmla="*/ 5 h 131"/>
                  <a:gd name="T8" fmla="*/ 21 w 86"/>
                  <a:gd name="T9" fmla="*/ 29 h 131"/>
                  <a:gd name="T10" fmla="*/ 21 w 86"/>
                  <a:gd name="T11" fmla="*/ 30 h 131"/>
                  <a:gd name="T12" fmla="*/ 0 w 86"/>
                  <a:gd name="T13" fmla="*/ 58 h 131"/>
                  <a:gd name="T14" fmla="*/ 6 w 86"/>
                  <a:gd name="T15" fmla="*/ 63 h 131"/>
                  <a:gd name="T16" fmla="*/ 21 w 86"/>
                  <a:gd name="T17" fmla="*/ 48 h 131"/>
                  <a:gd name="T18" fmla="*/ 21 w 86"/>
                  <a:gd name="T19" fmla="*/ 63 h 131"/>
                  <a:gd name="T20" fmla="*/ 8 w 86"/>
                  <a:gd name="T21" fmla="*/ 128 h 131"/>
                  <a:gd name="T22" fmla="*/ 17 w 86"/>
                  <a:gd name="T23" fmla="*/ 131 h 131"/>
                  <a:gd name="T24" fmla="*/ 35 w 86"/>
                  <a:gd name="T25" fmla="*/ 85 h 131"/>
                  <a:gd name="T26" fmla="*/ 44 w 86"/>
                  <a:gd name="T27" fmla="*/ 104 h 131"/>
                  <a:gd name="T28" fmla="*/ 70 w 86"/>
                  <a:gd name="T29" fmla="*/ 130 h 131"/>
                  <a:gd name="T30" fmla="*/ 77 w 86"/>
                  <a:gd name="T31" fmla="*/ 123 h 131"/>
                  <a:gd name="T32" fmla="*/ 58 w 86"/>
                  <a:gd name="T33" fmla="*/ 99 h 131"/>
                  <a:gd name="T34" fmla="*/ 53 w 86"/>
                  <a:gd name="T35" fmla="*/ 62 h 131"/>
                  <a:gd name="T36" fmla="*/ 53 w 86"/>
                  <a:gd name="T37" fmla="*/ 27 h 131"/>
                  <a:gd name="T38" fmla="*/ 79 w 86"/>
                  <a:gd name="T39" fmla="*/ 55 h 131"/>
                  <a:gd name="T40" fmla="*/ 86 w 86"/>
                  <a:gd name="T41" fmla="*/ 4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131">
                    <a:moveTo>
                      <a:pt x="86" y="49"/>
                    </a:moveTo>
                    <a:cubicBezTo>
                      <a:pt x="86" y="49"/>
                      <a:pt x="68" y="24"/>
                      <a:pt x="54" y="9"/>
                    </a:cubicBezTo>
                    <a:cubicBezTo>
                      <a:pt x="46" y="0"/>
                      <a:pt x="38" y="1"/>
                      <a:pt x="38" y="1"/>
                    </a:cubicBezTo>
                    <a:cubicBezTo>
                      <a:pt x="37" y="1"/>
                      <a:pt x="32" y="1"/>
                      <a:pt x="28" y="5"/>
                    </a:cubicBezTo>
                    <a:cubicBezTo>
                      <a:pt x="23" y="10"/>
                      <a:pt x="21" y="18"/>
                      <a:pt x="21" y="29"/>
                    </a:cubicBezTo>
                    <a:cubicBezTo>
                      <a:pt x="21" y="29"/>
                      <a:pt x="21" y="29"/>
                      <a:pt x="21" y="30"/>
                    </a:cubicBezTo>
                    <a:cubicBezTo>
                      <a:pt x="0" y="58"/>
                      <a:pt x="0" y="58"/>
                      <a:pt x="0" y="58"/>
                    </a:cubicBezTo>
                    <a:cubicBezTo>
                      <a:pt x="6" y="63"/>
                      <a:pt x="6" y="63"/>
                      <a:pt x="6" y="63"/>
                    </a:cubicBezTo>
                    <a:cubicBezTo>
                      <a:pt x="21" y="48"/>
                      <a:pt x="21" y="48"/>
                      <a:pt x="21" y="48"/>
                    </a:cubicBezTo>
                    <a:cubicBezTo>
                      <a:pt x="21" y="56"/>
                      <a:pt x="21" y="63"/>
                      <a:pt x="21" y="63"/>
                    </a:cubicBezTo>
                    <a:cubicBezTo>
                      <a:pt x="8" y="128"/>
                      <a:pt x="8" y="128"/>
                      <a:pt x="8" y="128"/>
                    </a:cubicBezTo>
                    <a:cubicBezTo>
                      <a:pt x="17" y="131"/>
                      <a:pt x="17" y="131"/>
                      <a:pt x="17" y="131"/>
                    </a:cubicBezTo>
                    <a:cubicBezTo>
                      <a:pt x="35" y="85"/>
                      <a:pt x="35" y="85"/>
                      <a:pt x="35" y="85"/>
                    </a:cubicBezTo>
                    <a:cubicBezTo>
                      <a:pt x="44" y="104"/>
                      <a:pt x="44" y="104"/>
                      <a:pt x="44" y="104"/>
                    </a:cubicBezTo>
                    <a:cubicBezTo>
                      <a:pt x="70" y="130"/>
                      <a:pt x="70" y="130"/>
                      <a:pt x="70" y="130"/>
                    </a:cubicBezTo>
                    <a:cubicBezTo>
                      <a:pt x="77" y="123"/>
                      <a:pt x="77" y="123"/>
                      <a:pt x="77" y="123"/>
                    </a:cubicBezTo>
                    <a:cubicBezTo>
                      <a:pt x="77" y="123"/>
                      <a:pt x="58" y="99"/>
                      <a:pt x="58" y="99"/>
                    </a:cubicBezTo>
                    <a:cubicBezTo>
                      <a:pt x="58" y="98"/>
                      <a:pt x="53" y="62"/>
                      <a:pt x="53" y="62"/>
                    </a:cubicBezTo>
                    <a:cubicBezTo>
                      <a:pt x="53" y="27"/>
                      <a:pt x="53" y="27"/>
                      <a:pt x="53" y="27"/>
                    </a:cubicBezTo>
                    <a:cubicBezTo>
                      <a:pt x="79" y="55"/>
                      <a:pt x="79" y="55"/>
                      <a:pt x="79" y="55"/>
                    </a:cubicBezTo>
                    <a:lnTo>
                      <a:pt x="86"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2" name="Freeform 19"/>
              <p:cNvSpPr>
                <a:spLocks/>
              </p:cNvSpPr>
              <p:nvPr/>
            </p:nvSpPr>
            <p:spPr bwMode="auto">
              <a:xfrm>
                <a:off x="781" y="1660"/>
                <a:ext cx="14" cy="16"/>
              </a:xfrm>
              <a:custGeom>
                <a:avLst/>
                <a:gdLst>
                  <a:gd name="T0" fmla="*/ 2 w 10"/>
                  <a:gd name="T1" fmla="*/ 2 h 11"/>
                  <a:gd name="T2" fmla="*/ 1 w 10"/>
                  <a:gd name="T3" fmla="*/ 8 h 11"/>
                  <a:gd name="T4" fmla="*/ 8 w 10"/>
                  <a:gd name="T5" fmla="*/ 9 h 11"/>
                  <a:gd name="T6" fmla="*/ 9 w 10"/>
                  <a:gd name="T7" fmla="*/ 2 h 11"/>
                  <a:gd name="T8" fmla="*/ 2 w 10"/>
                  <a:gd name="T9" fmla="*/ 2 h 11"/>
                </a:gdLst>
                <a:ahLst/>
                <a:cxnLst>
                  <a:cxn ang="0">
                    <a:pos x="T0" y="T1"/>
                  </a:cxn>
                  <a:cxn ang="0">
                    <a:pos x="T2" y="T3"/>
                  </a:cxn>
                  <a:cxn ang="0">
                    <a:pos x="T4" y="T5"/>
                  </a:cxn>
                  <a:cxn ang="0">
                    <a:pos x="T6" y="T7"/>
                  </a:cxn>
                  <a:cxn ang="0">
                    <a:pos x="T8" y="T9"/>
                  </a:cxn>
                </a:cxnLst>
                <a:rect l="0" t="0" r="r" b="b"/>
                <a:pathLst>
                  <a:path w="10" h="11">
                    <a:moveTo>
                      <a:pt x="2" y="2"/>
                    </a:moveTo>
                    <a:cubicBezTo>
                      <a:pt x="0" y="3"/>
                      <a:pt x="0" y="6"/>
                      <a:pt x="1" y="8"/>
                    </a:cubicBezTo>
                    <a:cubicBezTo>
                      <a:pt x="3" y="10"/>
                      <a:pt x="6" y="11"/>
                      <a:pt x="8" y="9"/>
                    </a:cubicBezTo>
                    <a:cubicBezTo>
                      <a:pt x="10" y="8"/>
                      <a:pt x="10" y="5"/>
                      <a:pt x="9" y="2"/>
                    </a:cubicBezTo>
                    <a:cubicBezTo>
                      <a:pt x="7" y="0"/>
                      <a:pt x="4" y="0"/>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3" name="Freeform 20"/>
              <p:cNvSpPr>
                <a:spLocks/>
              </p:cNvSpPr>
              <p:nvPr/>
            </p:nvSpPr>
            <p:spPr bwMode="auto">
              <a:xfrm>
                <a:off x="801" y="1644"/>
                <a:ext cx="15" cy="16"/>
              </a:xfrm>
              <a:custGeom>
                <a:avLst/>
                <a:gdLst>
                  <a:gd name="T0" fmla="*/ 2 w 10"/>
                  <a:gd name="T1" fmla="*/ 2 h 11"/>
                  <a:gd name="T2" fmla="*/ 1 w 10"/>
                  <a:gd name="T3" fmla="*/ 8 h 11"/>
                  <a:gd name="T4" fmla="*/ 8 w 10"/>
                  <a:gd name="T5" fmla="*/ 9 h 11"/>
                  <a:gd name="T6" fmla="*/ 9 w 10"/>
                  <a:gd name="T7" fmla="*/ 2 h 11"/>
                  <a:gd name="T8" fmla="*/ 2 w 10"/>
                  <a:gd name="T9" fmla="*/ 2 h 11"/>
                </a:gdLst>
                <a:ahLst/>
                <a:cxnLst>
                  <a:cxn ang="0">
                    <a:pos x="T0" y="T1"/>
                  </a:cxn>
                  <a:cxn ang="0">
                    <a:pos x="T2" y="T3"/>
                  </a:cxn>
                  <a:cxn ang="0">
                    <a:pos x="T4" y="T5"/>
                  </a:cxn>
                  <a:cxn ang="0">
                    <a:pos x="T6" y="T7"/>
                  </a:cxn>
                  <a:cxn ang="0">
                    <a:pos x="T8" y="T9"/>
                  </a:cxn>
                </a:cxnLst>
                <a:rect l="0" t="0" r="r" b="b"/>
                <a:pathLst>
                  <a:path w="10" h="11">
                    <a:moveTo>
                      <a:pt x="2" y="2"/>
                    </a:moveTo>
                    <a:cubicBezTo>
                      <a:pt x="0" y="3"/>
                      <a:pt x="0" y="6"/>
                      <a:pt x="1" y="8"/>
                    </a:cubicBezTo>
                    <a:cubicBezTo>
                      <a:pt x="3" y="10"/>
                      <a:pt x="6" y="11"/>
                      <a:pt x="8" y="9"/>
                    </a:cubicBezTo>
                    <a:cubicBezTo>
                      <a:pt x="10" y="7"/>
                      <a:pt x="10" y="4"/>
                      <a:pt x="9" y="2"/>
                    </a:cubicBezTo>
                    <a:cubicBezTo>
                      <a:pt x="7" y="0"/>
                      <a:pt x="4" y="0"/>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4" name="Freeform 21"/>
              <p:cNvSpPr>
                <a:spLocks/>
              </p:cNvSpPr>
              <p:nvPr/>
            </p:nvSpPr>
            <p:spPr bwMode="auto">
              <a:xfrm>
                <a:off x="699" y="1565"/>
                <a:ext cx="105" cy="95"/>
              </a:xfrm>
              <a:custGeom>
                <a:avLst/>
                <a:gdLst>
                  <a:gd name="T0" fmla="*/ 66 w 105"/>
                  <a:gd name="T1" fmla="*/ 21 h 95"/>
                  <a:gd name="T2" fmla="*/ 40 w 105"/>
                  <a:gd name="T3" fmla="*/ 42 h 95"/>
                  <a:gd name="T4" fmla="*/ 5 w 105"/>
                  <a:gd name="T5" fmla="*/ 0 h 95"/>
                  <a:gd name="T6" fmla="*/ 0 w 105"/>
                  <a:gd name="T7" fmla="*/ 3 h 95"/>
                  <a:gd name="T8" fmla="*/ 75 w 105"/>
                  <a:gd name="T9" fmla="*/ 95 h 95"/>
                  <a:gd name="T10" fmla="*/ 79 w 105"/>
                  <a:gd name="T11" fmla="*/ 92 h 95"/>
                  <a:gd name="T12" fmla="*/ 105 w 105"/>
                  <a:gd name="T13" fmla="*/ 70 h 95"/>
                  <a:gd name="T14" fmla="*/ 66 w 105"/>
                  <a:gd name="T15" fmla="*/ 21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95">
                    <a:moveTo>
                      <a:pt x="66" y="21"/>
                    </a:moveTo>
                    <a:lnTo>
                      <a:pt x="40" y="42"/>
                    </a:lnTo>
                    <a:lnTo>
                      <a:pt x="5" y="0"/>
                    </a:lnTo>
                    <a:lnTo>
                      <a:pt x="0" y="3"/>
                    </a:lnTo>
                    <a:lnTo>
                      <a:pt x="75" y="95"/>
                    </a:lnTo>
                    <a:lnTo>
                      <a:pt x="79" y="92"/>
                    </a:lnTo>
                    <a:lnTo>
                      <a:pt x="105" y="70"/>
                    </a:lnTo>
                    <a:lnTo>
                      <a:pt x="66"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5" name="Oval 22"/>
              <p:cNvSpPr>
                <a:spLocks noChangeArrowheads="1"/>
              </p:cNvSpPr>
              <p:nvPr/>
            </p:nvSpPr>
            <p:spPr bwMode="auto">
              <a:xfrm>
                <a:off x="2544" y="2225"/>
                <a:ext cx="41" cy="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6" name="Freeform 23"/>
              <p:cNvSpPr>
                <a:spLocks noEditPoints="1"/>
              </p:cNvSpPr>
              <p:nvPr/>
            </p:nvSpPr>
            <p:spPr bwMode="auto">
              <a:xfrm>
                <a:off x="2471" y="2272"/>
                <a:ext cx="196" cy="221"/>
              </a:xfrm>
              <a:custGeom>
                <a:avLst/>
                <a:gdLst>
                  <a:gd name="T0" fmla="*/ 79 w 135"/>
                  <a:gd name="T1" fmla="*/ 82 h 152"/>
                  <a:gd name="T2" fmla="*/ 85 w 135"/>
                  <a:gd name="T3" fmla="*/ 75 h 152"/>
                  <a:gd name="T4" fmla="*/ 90 w 135"/>
                  <a:gd name="T5" fmla="*/ 72 h 152"/>
                  <a:gd name="T6" fmla="*/ 102 w 135"/>
                  <a:gd name="T7" fmla="*/ 69 h 152"/>
                  <a:gd name="T8" fmla="*/ 97 w 135"/>
                  <a:gd name="T9" fmla="*/ 77 h 152"/>
                  <a:gd name="T10" fmla="*/ 85 w 135"/>
                  <a:gd name="T11" fmla="*/ 78 h 152"/>
                  <a:gd name="T12" fmla="*/ 81 w 135"/>
                  <a:gd name="T13" fmla="*/ 82 h 152"/>
                  <a:gd name="T14" fmla="*/ 86 w 135"/>
                  <a:gd name="T15" fmla="*/ 117 h 152"/>
                  <a:gd name="T16" fmla="*/ 135 w 135"/>
                  <a:gd name="T17" fmla="*/ 113 h 152"/>
                  <a:gd name="T18" fmla="*/ 133 w 135"/>
                  <a:gd name="T19" fmla="*/ 78 h 152"/>
                  <a:gd name="T20" fmla="*/ 118 w 135"/>
                  <a:gd name="T21" fmla="*/ 77 h 152"/>
                  <a:gd name="T22" fmla="*/ 118 w 135"/>
                  <a:gd name="T23" fmla="*/ 75 h 152"/>
                  <a:gd name="T24" fmla="*/ 92 w 135"/>
                  <a:gd name="T25" fmla="*/ 10 h 152"/>
                  <a:gd name="T26" fmla="*/ 54 w 135"/>
                  <a:gd name="T27" fmla="*/ 8 h 152"/>
                  <a:gd name="T28" fmla="*/ 49 w 135"/>
                  <a:gd name="T29" fmla="*/ 0 h 152"/>
                  <a:gd name="T30" fmla="*/ 22 w 135"/>
                  <a:gd name="T31" fmla="*/ 16 h 152"/>
                  <a:gd name="T32" fmla="*/ 0 w 135"/>
                  <a:gd name="T33" fmla="*/ 7 h 152"/>
                  <a:gd name="T34" fmla="*/ 9 w 135"/>
                  <a:gd name="T35" fmla="*/ 44 h 152"/>
                  <a:gd name="T36" fmla="*/ 44 w 135"/>
                  <a:gd name="T37" fmla="*/ 57 h 152"/>
                  <a:gd name="T38" fmla="*/ 52 w 135"/>
                  <a:gd name="T39" fmla="*/ 73 h 152"/>
                  <a:gd name="T40" fmla="*/ 45 w 135"/>
                  <a:gd name="T41" fmla="*/ 152 h 152"/>
                  <a:gd name="T42" fmla="*/ 79 w 135"/>
                  <a:gd name="T43" fmla="*/ 121 h 152"/>
                  <a:gd name="T44" fmla="*/ 118 w 135"/>
                  <a:gd name="T45" fmla="*/ 144 h 152"/>
                  <a:gd name="T46" fmla="*/ 86 w 135"/>
                  <a:gd name="T47" fmla="*/ 120 h 152"/>
                  <a:gd name="T48" fmla="*/ 114 w 135"/>
                  <a:gd name="T49" fmla="*/ 75 h 152"/>
                  <a:gd name="T50" fmla="*/ 114 w 135"/>
                  <a:gd name="T51" fmla="*/ 78 h 152"/>
                  <a:gd name="T52" fmla="*/ 101 w 135"/>
                  <a:gd name="T53" fmla="*/ 77 h 152"/>
                  <a:gd name="T54" fmla="*/ 108 w 135"/>
                  <a:gd name="T55" fmla="*/ 72 h 152"/>
                  <a:gd name="T56" fmla="*/ 30 w 135"/>
                  <a:gd name="T57" fmla="*/ 52 h 152"/>
                  <a:gd name="T58" fmla="*/ 47 w 135"/>
                  <a:gd name="T59" fmla="*/ 4 h 152"/>
                  <a:gd name="T60" fmla="*/ 30 w 135"/>
                  <a:gd name="T61" fmla="*/ 52 h 152"/>
                  <a:gd name="T62" fmla="*/ 27 w 135"/>
                  <a:gd name="T63" fmla="*/ 51 h 152"/>
                  <a:gd name="T64" fmla="*/ 3 w 135"/>
                  <a:gd name="T65" fmla="*/ 1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52">
                    <a:moveTo>
                      <a:pt x="79" y="113"/>
                    </a:moveTo>
                    <a:cubicBezTo>
                      <a:pt x="79" y="82"/>
                      <a:pt x="79" y="82"/>
                      <a:pt x="79" y="82"/>
                    </a:cubicBezTo>
                    <a:cubicBezTo>
                      <a:pt x="79" y="80"/>
                      <a:pt x="79" y="78"/>
                      <a:pt x="81" y="77"/>
                    </a:cubicBezTo>
                    <a:cubicBezTo>
                      <a:pt x="82" y="76"/>
                      <a:pt x="84" y="75"/>
                      <a:pt x="85" y="75"/>
                    </a:cubicBezTo>
                    <a:cubicBezTo>
                      <a:pt x="85" y="75"/>
                      <a:pt x="87" y="75"/>
                      <a:pt x="91" y="75"/>
                    </a:cubicBezTo>
                    <a:cubicBezTo>
                      <a:pt x="90" y="73"/>
                      <a:pt x="90" y="72"/>
                      <a:pt x="90" y="72"/>
                    </a:cubicBezTo>
                    <a:cubicBezTo>
                      <a:pt x="89" y="34"/>
                      <a:pt x="89" y="34"/>
                      <a:pt x="89" y="34"/>
                    </a:cubicBezTo>
                    <a:cubicBezTo>
                      <a:pt x="102" y="69"/>
                      <a:pt x="102" y="69"/>
                      <a:pt x="102" y="69"/>
                    </a:cubicBezTo>
                    <a:cubicBezTo>
                      <a:pt x="100" y="71"/>
                      <a:pt x="98" y="73"/>
                      <a:pt x="97" y="75"/>
                    </a:cubicBezTo>
                    <a:cubicBezTo>
                      <a:pt x="97" y="76"/>
                      <a:pt x="97" y="76"/>
                      <a:pt x="97" y="77"/>
                    </a:cubicBezTo>
                    <a:cubicBezTo>
                      <a:pt x="97" y="78"/>
                      <a:pt x="97" y="78"/>
                      <a:pt x="97" y="78"/>
                    </a:cubicBezTo>
                    <a:cubicBezTo>
                      <a:pt x="90" y="78"/>
                      <a:pt x="85" y="78"/>
                      <a:pt x="85" y="78"/>
                    </a:cubicBezTo>
                    <a:cubicBezTo>
                      <a:pt x="84" y="78"/>
                      <a:pt x="83" y="78"/>
                      <a:pt x="83" y="79"/>
                    </a:cubicBezTo>
                    <a:cubicBezTo>
                      <a:pt x="82" y="80"/>
                      <a:pt x="81" y="81"/>
                      <a:pt x="81" y="82"/>
                    </a:cubicBezTo>
                    <a:cubicBezTo>
                      <a:pt x="82" y="113"/>
                      <a:pt x="82" y="113"/>
                      <a:pt x="82" y="113"/>
                    </a:cubicBezTo>
                    <a:cubicBezTo>
                      <a:pt x="82" y="115"/>
                      <a:pt x="84" y="117"/>
                      <a:pt x="86" y="117"/>
                    </a:cubicBezTo>
                    <a:cubicBezTo>
                      <a:pt x="131" y="117"/>
                      <a:pt x="131" y="117"/>
                      <a:pt x="131" y="117"/>
                    </a:cubicBezTo>
                    <a:cubicBezTo>
                      <a:pt x="133" y="117"/>
                      <a:pt x="135" y="115"/>
                      <a:pt x="135" y="113"/>
                    </a:cubicBezTo>
                    <a:cubicBezTo>
                      <a:pt x="134" y="81"/>
                      <a:pt x="134" y="81"/>
                      <a:pt x="134" y="81"/>
                    </a:cubicBezTo>
                    <a:cubicBezTo>
                      <a:pt x="134" y="80"/>
                      <a:pt x="134" y="79"/>
                      <a:pt x="133" y="78"/>
                    </a:cubicBezTo>
                    <a:cubicBezTo>
                      <a:pt x="132" y="78"/>
                      <a:pt x="131" y="77"/>
                      <a:pt x="130" y="77"/>
                    </a:cubicBezTo>
                    <a:cubicBezTo>
                      <a:pt x="130" y="77"/>
                      <a:pt x="125" y="77"/>
                      <a:pt x="118" y="77"/>
                    </a:cubicBezTo>
                    <a:cubicBezTo>
                      <a:pt x="119" y="77"/>
                      <a:pt x="119" y="77"/>
                      <a:pt x="119" y="77"/>
                    </a:cubicBezTo>
                    <a:cubicBezTo>
                      <a:pt x="119" y="76"/>
                      <a:pt x="118" y="75"/>
                      <a:pt x="118" y="75"/>
                    </a:cubicBezTo>
                    <a:cubicBezTo>
                      <a:pt x="117" y="72"/>
                      <a:pt x="115" y="69"/>
                      <a:pt x="111" y="68"/>
                    </a:cubicBezTo>
                    <a:cubicBezTo>
                      <a:pt x="110" y="60"/>
                      <a:pt x="106" y="26"/>
                      <a:pt x="92" y="10"/>
                    </a:cubicBezTo>
                    <a:cubicBezTo>
                      <a:pt x="84" y="0"/>
                      <a:pt x="73" y="1"/>
                      <a:pt x="72" y="1"/>
                    </a:cubicBezTo>
                    <a:cubicBezTo>
                      <a:pt x="71" y="1"/>
                      <a:pt x="61" y="0"/>
                      <a:pt x="54" y="8"/>
                    </a:cubicBezTo>
                    <a:cubicBezTo>
                      <a:pt x="54" y="8"/>
                      <a:pt x="52" y="9"/>
                      <a:pt x="51" y="11"/>
                    </a:cubicBezTo>
                    <a:cubicBezTo>
                      <a:pt x="49" y="0"/>
                      <a:pt x="49" y="0"/>
                      <a:pt x="49" y="0"/>
                    </a:cubicBezTo>
                    <a:cubicBezTo>
                      <a:pt x="47" y="1"/>
                      <a:pt x="47" y="1"/>
                      <a:pt x="47" y="1"/>
                    </a:cubicBezTo>
                    <a:cubicBezTo>
                      <a:pt x="47" y="1"/>
                      <a:pt x="32" y="8"/>
                      <a:pt x="22" y="16"/>
                    </a:cubicBezTo>
                    <a:cubicBezTo>
                      <a:pt x="19" y="14"/>
                      <a:pt x="10" y="9"/>
                      <a:pt x="2" y="7"/>
                    </a:cubicBezTo>
                    <a:cubicBezTo>
                      <a:pt x="0" y="7"/>
                      <a:pt x="0" y="7"/>
                      <a:pt x="0" y="7"/>
                    </a:cubicBezTo>
                    <a:cubicBezTo>
                      <a:pt x="8" y="44"/>
                      <a:pt x="8" y="44"/>
                      <a:pt x="8" y="44"/>
                    </a:cubicBezTo>
                    <a:cubicBezTo>
                      <a:pt x="9" y="44"/>
                      <a:pt x="9" y="44"/>
                      <a:pt x="9" y="44"/>
                    </a:cubicBezTo>
                    <a:cubicBezTo>
                      <a:pt x="9" y="44"/>
                      <a:pt x="17" y="46"/>
                      <a:pt x="26" y="53"/>
                    </a:cubicBezTo>
                    <a:cubicBezTo>
                      <a:pt x="35" y="70"/>
                      <a:pt x="44" y="57"/>
                      <a:pt x="44" y="57"/>
                    </a:cubicBezTo>
                    <a:cubicBezTo>
                      <a:pt x="46" y="55"/>
                      <a:pt x="51" y="45"/>
                      <a:pt x="51" y="45"/>
                    </a:cubicBezTo>
                    <a:cubicBezTo>
                      <a:pt x="51" y="54"/>
                      <a:pt x="52" y="73"/>
                      <a:pt x="52" y="73"/>
                    </a:cubicBezTo>
                    <a:cubicBezTo>
                      <a:pt x="34" y="148"/>
                      <a:pt x="34" y="148"/>
                      <a:pt x="34" y="148"/>
                    </a:cubicBezTo>
                    <a:cubicBezTo>
                      <a:pt x="45" y="152"/>
                      <a:pt x="45" y="152"/>
                      <a:pt x="45" y="152"/>
                    </a:cubicBezTo>
                    <a:cubicBezTo>
                      <a:pt x="45" y="152"/>
                      <a:pt x="67" y="100"/>
                      <a:pt x="69" y="96"/>
                    </a:cubicBezTo>
                    <a:cubicBezTo>
                      <a:pt x="70" y="100"/>
                      <a:pt x="79" y="121"/>
                      <a:pt x="79" y="121"/>
                    </a:cubicBezTo>
                    <a:cubicBezTo>
                      <a:pt x="109" y="152"/>
                      <a:pt x="109" y="152"/>
                      <a:pt x="109" y="152"/>
                    </a:cubicBezTo>
                    <a:cubicBezTo>
                      <a:pt x="118" y="144"/>
                      <a:pt x="118" y="144"/>
                      <a:pt x="118" y="144"/>
                    </a:cubicBezTo>
                    <a:cubicBezTo>
                      <a:pt x="118" y="144"/>
                      <a:pt x="106" y="128"/>
                      <a:pt x="99" y="120"/>
                    </a:cubicBezTo>
                    <a:cubicBezTo>
                      <a:pt x="86" y="120"/>
                      <a:pt x="86" y="120"/>
                      <a:pt x="86" y="120"/>
                    </a:cubicBezTo>
                    <a:cubicBezTo>
                      <a:pt x="82" y="120"/>
                      <a:pt x="79" y="117"/>
                      <a:pt x="79" y="113"/>
                    </a:cubicBezTo>
                    <a:close/>
                    <a:moveTo>
                      <a:pt x="114" y="75"/>
                    </a:moveTo>
                    <a:cubicBezTo>
                      <a:pt x="114" y="75"/>
                      <a:pt x="114" y="76"/>
                      <a:pt x="114" y="77"/>
                    </a:cubicBezTo>
                    <a:cubicBezTo>
                      <a:pt x="114" y="78"/>
                      <a:pt x="114" y="78"/>
                      <a:pt x="114" y="78"/>
                    </a:cubicBezTo>
                    <a:cubicBezTo>
                      <a:pt x="110" y="78"/>
                      <a:pt x="106" y="78"/>
                      <a:pt x="101" y="78"/>
                    </a:cubicBezTo>
                    <a:cubicBezTo>
                      <a:pt x="101" y="77"/>
                      <a:pt x="101" y="77"/>
                      <a:pt x="101" y="77"/>
                    </a:cubicBezTo>
                    <a:cubicBezTo>
                      <a:pt x="101" y="76"/>
                      <a:pt x="101" y="76"/>
                      <a:pt x="102" y="75"/>
                    </a:cubicBezTo>
                    <a:cubicBezTo>
                      <a:pt x="103" y="73"/>
                      <a:pt x="105" y="72"/>
                      <a:pt x="108" y="72"/>
                    </a:cubicBezTo>
                    <a:cubicBezTo>
                      <a:pt x="111" y="72"/>
                      <a:pt x="113" y="73"/>
                      <a:pt x="114" y="75"/>
                    </a:cubicBezTo>
                    <a:close/>
                    <a:moveTo>
                      <a:pt x="30" y="52"/>
                    </a:moveTo>
                    <a:cubicBezTo>
                      <a:pt x="24" y="18"/>
                      <a:pt x="24" y="18"/>
                      <a:pt x="24" y="18"/>
                    </a:cubicBezTo>
                    <a:cubicBezTo>
                      <a:pt x="31" y="12"/>
                      <a:pt x="43" y="6"/>
                      <a:pt x="47" y="4"/>
                    </a:cubicBezTo>
                    <a:cubicBezTo>
                      <a:pt x="47" y="7"/>
                      <a:pt x="51" y="35"/>
                      <a:pt x="52" y="37"/>
                    </a:cubicBezTo>
                    <a:cubicBezTo>
                      <a:pt x="40" y="43"/>
                      <a:pt x="33" y="49"/>
                      <a:pt x="30" y="52"/>
                    </a:cubicBezTo>
                    <a:close/>
                    <a:moveTo>
                      <a:pt x="21" y="18"/>
                    </a:moveTo>
                    <a:cubicBezTo>
                      <a:pt x="27" y="51"/>
                      <a:pt x="27" y="51"/>
                      <a:pt x="27" y="51"/>
                    </a:cubicBezTo>
                    <a:cubicBezTo>
                      <a:pt x="19" y="45"/>
                      <a:pt x="12" y="42"/>
                      <a:pt x="10" y="42"/>
                    </a:cubicBezTo>
                    <a:cubicBezTo>
                      <a:pt x="10" y="40"/>
                      <a:pt x="4" y="14"/>
                      <a:pt x="3" y="10"/>
                    </a:cubicBezTo>
                    <a:cubicBezTo>
                      <a:pt x="11" y="12"/>
                      <a:pt x="19" y="17"/>
                      <a:pt x="2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7" name="Freeform 24"/>
              <p:cNvSpPr>
                <a:spLocks/>
              </p:cNvSpPr>
              <p:nvPr/>
            </p:nvSpPr>
            <p:spPr bwMode="auto">
              <a:xfrm>
                <a:off x="2512" y="2295"/>
                <a:ext cx="10" cy="13"/>
              </a:xfrm>
              <a:custGeom>
                <a:avLst/>
                <a:gdLst>
                  <a:gd name="T0" fmla="*/ 4 w 10"/>
                  <a:gd name="T1" fmla="*/ 12 h 13"/>
                  <a:gd name="T2" fmla="*/ 3 w 10"/>
                  <a:gd name="T3" fmla="*/ 6 h 13"/>
                  <a:gd name="T4" fmla="*/ 4 w 10"/>
                  <a:gd name="T5" fmla="*/ 12 h 13"/>
                  <a:gd name="T6" fmla="*/ 7 w 10"/>
                  <a:gd name="T7" fmla="*/ 10 h 13"/>
                  <a:gd name="T8" fmla="*/ 7 w 10"/>
                  <a:gd name="T9" fmla="*/ 3 h 13"/>
                  <a:gd name="T10" fmla="*/ 9 w 10"/>
                  <a:gd name="T11" fmla="*/ 10 h 13"/>
                  <a:gd name="T12" fmla="*/ 10 w 10"/>
                  <a:gd name="T13" fmla="*/ 9 h 13"/>
                  <a:gd name="T14" fmla="*/ 9 w 10"/>
                  <a:gd name="T15" fmla="*/ 0 h 13"/>
                  <a:gd name="T16" fmla="*/ 6 w 10"/>
                  <a:gd name="T17" fmla="*/ 2 h 13"/>
                  <a:gd name="T18" fmla="*/ 6 w 10"/>
                  <a:gd name="T19" fmla="*/ 8 h 13"/>
                  <a:gd name="T20" fmla="*/ 3 w 10"/>
                  <a:gd name="T21" fmla="*/ 3 h 13"/>
                  <a:gd name="T22" fmla="*/ 0 w 10"/>
                  <a:gd name="T23" fmla="*/ 5 h 13"/>
                  <a:gd name="T24" fmla="*/ 1 w 10"/>
                  <a:gd name="T25" fmla="*/ 13 h 13"/>
                  <a:gd name="T26" fmla="*/ 4 w 10"/>
                  <a:gd name="T2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3">
                    <a:moveTo>
                      <a:pt x="4" y="12"/>
                    </a:moveTo>
                    <a:lnTo>
                      <a:pt x="3" y="6"/>
                    </a:lnTo>
                    <a:lnTo>
                      <a:pt x="4" y="12"/>
                    </a:lnTo>
                    <a:lnTo>
                      <a:pt x="7" y="10"/>
                    </a:lnTo>
                    <a:lnTo>
                      <a:pt x="7" y="3"/>
                    </a:lnTo>
                    <a:lnTo>
                      <a:pt x="9" y="10"/>
                    </a:lnTo>
                    <a:lnTo>
                      <a:pt x="10" y="9"/>
                    </a:lnTo>
                    <a:lnTo>
                      <a:pt x="9" y="0"/>
                    </a:lnTo>
                    <a:lnTo>
                      <a:pt x="6" y="2"/>
                    </a:lnTo>
                    <a:lnTo>
                      <a:pt x="6" y="8"/>
                    </a:lnTo>
                    <a:lnTo>
                      <a:pt x="3" y="3"/>
                    </a:lnTo>
                    <a:lnTo>
                      <a:pt x="0" y="5"/>
                    </a:lnTo>
                    <a:lnTo>
                      <a:pt x="1" y="13"/>
                    </a:ln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8" name="Freeform 25"/>
              <p:cNvSpPr>
                <a:spLocks noEditPoints="1"/>
              </p:cNvSpPr>
              <p:nvPr/>
            </p:nvSpPr>
            <p:spPr bwMode="auto">
              <a:xfrm>
                <a:off x="2522" y="2291"/>
                <a:ext cx="9" cy="12"/>
              </a:xfrm>
              <a:custGeom>
                <a:avLst/>
                <a:gdLst>
                  <a:gd name="T0" fmla="*/ 3 w 9"/>
                  <a:gd name="T1" fmla="*/ 9 h 12"/>
                  <a:gd name="T2" fmla="*/ 6 w 9"/>
                  <a:gd name="T3" fmla="*/ 7 h 12"/>
                  <a:gd name="T4" fmla="*/ 6 w 9"/>
                  <a:gd name="T5" fmla="*/ 9 h 12"/>
                  <a:gd name="T6" fmla="*/ 9 w 9"/>
                  <a:gd name="T7" fmla="*/ 7 h 12"/>
                  <a:gd name="T8" fmla="*/ 4 w 9"/>
                  <a:gd name="T9" fmla="*/ 0 h 12"/>
                  <a:gd name="T10" fmla="*/ 1 w 9"/>
                  <a:gd name="T11" fmla="*/ 1 h 12"/>
                  <a:gd name="T12" fmla="*/ 0 w 9"/>
                  <a:gd name="T13" fmla="*/ 12 h 12"/>
                  <a:gd name="T14" fmla="*/ 3 w 9"/>
                  <a:gd name="T15" fmla="*/ 12 h 12"/>
                  <a:gd name="T16" fmla="*/ 3 w 9"/>
                  <a:gd name="T17" fmla="*/ 9 h 12"/>
                  <a:gd name="T18" fmla="*/ 3 w 9"/>
                  <a:gd name="T19" fmla="*/ 3 h 12"/>
                  <a:gd name="T20" fmla="*/ 4 w 9"/>
                  <a:gd name="T21" fmla="*/ 6 h 12"/>
                  <a:gd name="T22" fmla="*/ 3 w 9"/>
                  <a:gd name="T23" fmla="*/ 7 h 12"/>
                  <a:gd name="T24" fmla="*/ 3 w 9"/>
                  <a:gd name="T25"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2">
                    <a:moveTo>
                      <a:pt x="3" y="9"/>
                    </a:moveTo>
                    <a:lnTo>
                      <a:pt x="6" y="7"/>
                    </a:lnTo>
                    <a:lnTo>
                      <a:pt x="6" y="9"/>
                    </a:lnTo>
                    <a:lnTo>
                      <a:pt x="9" y="7"/>
                    </a:lnTo>
                    <a:lnTo>
                      <a:pt x="4" y="0"/>
                    </a:lnTo>
                    <a:lnTo>
                      <a:pt x="1" y="1"/>
                    </a:lnTo>
                    <a:lnTo>
                      <a:pt x="0" y="12"/>
                    </a:lnTo>
                    <a:lnTo>
                      <a:pt x="3" y="12"/>
                    </a:lnTo>
                    <a:lnTo>
                      <a:pt x="3" y="9"/>
                    </a:lnTo>
                    <a:close/>
                    <a:moveTo>
                      <a:pt x="3" y="3"/>
                    </a:moveTo>
                    <a:lnTo>
                      <a:pt x="4" y="6"/>
                    </a:lnTo>
                    <a:lnTo>
                      <a:pt x="3" y="7"/>
                    </a:ln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9" name="Freeform 26"/>
              <p:cNvSpPr>
                <a:spLocks noEditPoints="1"/>
              </p:cNvSpPr>
              <p:nvPr/>
            </p:nvSpPr>
            <p:spPr bwMode="auto">
              <a:xfrm>
                <a:off x="2529" y="2287"/>
                <a:ext cx="8" cy="11"/>
              </a:xfrm>
              <a:custGeom>
                <a:avLst/>
                <a:gdLst>
                  <a:gd name="T0" fmla="*/ 3 w 5"/>
                  <a:gd name="T1" fmla="*/ 7 h 8"/>
                  <a:gd name="T2" fmla="*/ 3 w 5"/>
                  <a:gd name="T3" fmla="*/ 5 h 8"/>
                  <a:gd name="T4" fmla="*/ 3 w 5"/>
                  <a:gd name="T5" fmla="*/ 4 h 8"/>
                  <a:gd name="T6" fmla="*/ 5 w 5"/>
                  <a:gd name="T7" fmla="*/ 3 h 8"/>
                  <a:gd name="T8" fmla="*/ 5 w 5"/>
                  <a:gd name="T9" fmla="*/ 1 h 8"/>
                  <a:gd name="T10" fmla="*/ 4 w 5"/>
                  <a:gd name="T11" fmla="*/ 0 h 8"/>
                  <a:gd name="T12" fmla="*/ 3 w 5"/>
                  <a:gd name="T13" fmla="*/ 0 h 8"/>
                  <a:gd name="T14" fmla="*/ 0 w 5"/>
                  <a:gd name="T15" fmla="*/ 2 h 8"/>
                  <a:gd name="T16" fmla="*/ 1 w 5"/>
                  <a:gd name="T17" fmla="*/ 8 h 8"/>
                  <a:gd name="T18" fmla="*/ 3 w 5"/>
                  <a:gd name="T19" fmla="*/ 7 h 8"/>
                  <a:gd name="T20" fmla="*/ 3 w 5"/>
                  <a:gd name="T21" fmla="*/ 2 h 8"/>
                  <a:gd name="T22" fmla="*/ 3 w 5"/>
                  <a:gd name="T23" fmla="*/ 2 h 8"/>
                  <a:gd name="T24" fmla="*/ 3 w 5"/>
                  <a:gd name="T25" fmla="*/ 2 h 8"/>
                  <a:gd name="T26" fmla="*/ 3 w 5"/>
                  <a:gd name="T27" fmla="*/ 3 h 8"/>
                  <a:gd name="T28" fmla="*/ 3 w 5"/>
                  <a:gd name="T29" fmla="*/ 3 h 8"/>
                  <a:gd name="T30" fmla="*/ 2 w 5"/>
                  <a:gd name="T31" fmla="*/ 4 h 8"/>
                  <a:gd name="T32" fmla="*/ 2 w 5"/>
                  <a:gd name="T33" fmla="*/ 2 h 8"/>
                  <a:gd name="T34" fmla="*/ 3 w 5"/>
                  <a:gd name="T3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8">
                    <a:moveTo>
                      <a:pt x="3" y="7"/>
                    </a:moveTo>
                    <a:cubicBezTo>
                      <a:pt x="3" y="5"/>
                      <a:pt x="3" y="5"/>
                      <a:pt x="3" y="5"/>
                    </a:cubicBezTo>
                    <a:cubicBezTo>
                      <a:pt x="3" y="4"/>
                      <a:pt x="3" y="4"/>
                      <a:pt x="3" y="4"/>
                    </a:cubicBezTo>
                    <a:cubicBezTo>
                      <a:pt x="4" y="4"/>
                      <a:pt x="5" y="4"/>
                      <a:pt x="5" y="3"/>
                    </a:cubicBezTo>
                    <a:cubicBezTo>
                      <a:pt x="5" y="3"/>
                      <a:pt x="5" y="2"/>
                      <a:pt x="5" y="1"/>
                    </a:cubicBezTo>
                    <a:cubicBezTo>
                      <a:pt x="5" y="1"/>
                      <a:pt x="5" y="0"/>
                      <a:pt x="4" y="0"/>
                    </a:cubicBezTo>
                    <a:cubicBezTo>
                      <a:pt x="4" y="0"/>
                      <a:pt x="4" y="0"/>
                      <a:pt x="3" y="0"/>
                    </a:cubicBezTo>
                    <a:cubicBezTo>
                      <a:pt x="0" y="2"/>
                      <a:pt x="0" y="2"/>
                      <a:pt x="0" y="2"/>
                    </a:cubicBezTo>
                    <a:cubicBezTo>
                      <a:pt x="1" y="8"/>
                      <a:pt x="1" y="8"/>
                      <a:pt x="1" y="8"/>
                    </a:cubicBezTo>
                    <a:lnTo>
                      <a:pt x="3" y="7"/>
                    </a:lnTo>
                    <a:close/>
                    <a:moveTo>
                      <a:pt x="3" y="2"/>
                    </a:moveTo>
                    <a:cubicBezTo>
                      <a:pt x="3" y="2"/>
                      <a:pt x="3" y="2"/>
                      <a:pt x="3" y="2"/>
                    </a:cubicBezTo>
                    <a:cubicBezTo>
                      <a:pt x="3" y="2"/>
                      <a:pt x="3" y="2"/>
                      <a:pt x="3" y="2"/>
                    </a:cubicBezTo>
                    <a:cubicBezTo>
                      <a:pt x="3" y="3"/>
                      <a:pt x="3" y="3"/>
                      <a:pt x="3" y="3"/>
                    </a:cubicBezTo>
                    <a:cubicBezTo>
                      <a:pt x="3" y="3"/>
                      <a:pt x="3" y="3"/>
                      <a:pt x="3" y="3"/>
                    </a:cubicBezTo>
                    <a:cubicBezTo>
                      <a:pt x="2" y="4"/>
                      <a:pt x="2" y="4"/>
                      <a:pt x="2" y="4"/>
                    </a:cubicBezTo>
                    <a:cubicBezTo>
                      <a:pt x="2" y="2"/>
                      <a:pt x="2" y="2"/>
                      <a:pt x="2" y="2"/>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0" name="Rectangle 27"/>
              <p:cNvSpPr>
                <a:spLocks noChangeArrowheads="1"/>
              </p:cNvSpPr>
              <p:nvPr/>
            </p:nvSpPr>
            <p:spPr bwMode="auto">
              <a:xfrm>
                <a:off x="814" y="3150"/>
                <a:ext cx="34"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1" name="Rectangle 28"/>
              <p:cNvSpPr>
                <a:spLocks noChangeArrowheads="1"/>
              </p:cNvSpPr>
              <p:nvPr/>
            </p:nvSpPr>
            <p:spPr bwMode="auto">
              <a:xfrm>
                <a:off x="867" y="3117"/>
                <a:ext cx="33" cy="1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2" name="Rectangle 29"/>
              <p:cNvSpPr>
                <a:spLocks noChangeArrowheads="1"/>
              </p:cNvSpPr>
              <p:nvPr/>
            </p:nvSpPr>
            <p:spPr bwMode="auto">
              <a:xfrm>
                <a:off x="919" y="3088"/>
                <a:ext cx="3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3" name="Rectangle 30"/>
              <p:cNvSpPr>
                <a:spLocks noChangeArrowheads="1"/>
              </p:cNvSpPr>
              <p:nvPr/>
            </p:nvSpPr>
            <p:spPr bwMode="auto">
              <a:xfrm>
                <a:off x="1753" y="3097"/>
                <a:ext cx="24" cy="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4" name="Rectangle 31"/>
              <p:cNvSpPr>
                <a:spLocks noChangeArrowheads="1"/>
              </p:cNvSpPr>
              <p:nvPr/>
            </p:nvSpPr>
            <p:spPr bwMode="auto">
              <a:xfrm>
                <a:off x="1796" y="3060"/>
                <a:ext cx="26"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5" name="Rectangle 32"/>
              <p:cNvSpPr>
                <a:spLocks noChangeArrowheads="1"/>
              </p:cNvSpPr>
              <p:nvPr/>
            </p:nvSpPr>
            <p:spPr bwMode="auto">
              <a:xfrm>
                <a:off x="1841" y="3098"/>
                <a:ext cx="25"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6" name="Rectangle 33"/>
              <p:cNvSpPr>
                <a:spLocks noChangeArrowheads="1"/>
              </p:cNvSpPr>
              <p:nvPr/>
            </p:nvSpPr>
            <p:spPr bwMode="auto">
              <a:xfrm>
                <a:off x="1885" y="3098"/>
                <a:ext cx="26"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7" name="Rectangle 34"/>
              <p:cNvSpPr>
                <a:spLocks noChangeArrowheads="1"/>
              </p:cNvSpPr>
              <p:nvPr/>
            </p:nvSpPr>
            <p:spPr bwMode="auto">
              <a:xfrm>
                <a:off x="2094" y="2826"/>
                <a:ext cx="27" cy="1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8" name="Rectangle 35"/>
              <p:cNvSpPr>
                <a:spLocks noChangeArrowheads="1"/>
              </p:cNvSpPr>
              <p:nvPr/>
            </p:nvSpPr>
            <p:spPr bwMode="auto">
              <a:xfrm>
                <a:off x="2051" y="2852"/>
                <a:ext cx="24" cy="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9" name="Rectangle 36"/>
              <p:cNvSpPr>
                <a:spLocks noChangeArrowheads="1"/>
              </p:cNvSpPr>
              <p:nvPr/>
            </p:nvSpPr>
            <p:spPr bwMode="auto">
              <a:xfrm>
                <a:off x="2006" y="2867"/>
                <a:ext cx="26" cy="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0" name="Rectangle 37"/>
              <p:cNvSpPr>
                <a:spLocks noChangeArrowheads="1"/>
              </p:cNvSpPr>
              <p:nvPr/>
            </p:nvSpPr>
            <p:spPr bwMode="auto">
              <a:xfrm>
                <a:off x="1744" y="3200"/>
                <a:ext cx="182" cy="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1" name="Rectangle 38"/>
              <p:cNvSpPr>
                <a:spLocks noChangeArrowheads="1"/>
              </p:cNvSpPr>
              <p:nvPr/>
            </p:nvSpPr>
            <p:spPr bwMode="auto">
              <a:xfrm>
                <a:off x="2238" y="2407"/>
                <a:ext cx="25" cy="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2" name="Rectangle 39"/>
              <p:cNvSpPr>
                <a:spLocks noChangeArrowheads="1"/>
              </p:cNvSpPr>
              <p:nvPr/>
            </p:nvSpPr>
            <p:spPr bwMode="auto">
              <a:xfrm>
                <a:off x="2282" y="2371"/>
                <a:ext cx="25"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3" name="Rectangle 40"/>
              <p:cNvSpPr>
                <a:spLocks noChangeArrowheads="1"/>
              </p:cNvSpPr>
              <p:nvPr/>
            </p:nvSpPr>
            <p:spPr bwMode="auto">
              <a:xfrm>
                <a:off x="2326" y="2409"/>
                <a:ext cx="26"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4" name="Rectangle 41"/>
              <p:cNvSpPr>
                <a:spLocks noChangeArrowheads="1"/>
              </p:cNvSpPr>
              <p:nvPr/>
            </p:nvSpPr>
            <p:spPr bwMode="auto">
              <a:xfrm>
                <a:off x="2596" y="1714"/>
                <a:ext cx="32" cy="1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5" name="Rectangle 42"/>
              <p:cNvSpPr>
                <a:spLocks noChangeArrowheads="1"/>
              </p:cNvSpPr>
              <p:nvPr/>
            </p:nvSpPr>
            <p:spPr bwMode="auto">
              <a:xfrm>
                <a:off x="2651" y="1779"/>
                <a:ext cx="32"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6" name="Rectangle 43"/>
              <p:cNvSpPr>
                <a:spLocks noChangeArrowheads="1"/>
              </p:cNvSpPr>
              <p:nvPr/>
            </p:nvSpPr>
            <p:spPr bwMode="auto">
              <a:xfrm>
                <a:off x="2708" y="1817"/>
                <a:ext cx="32"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7" name="Rectangle 44"/>
              <p:cNvSpPr>
                <a:spLocks noChangeArrowheads="1"/>
              </p:cNvSpPr>
              <p:nvPr/>
            </p:nvSpPr>
            <p:spPr bwMode="auto">
              <a:xfrm>
                <a:off x="2531" y="1283"/>
                <a:ext cx="24"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8" name="Freeform 45"/>
              <p:cNvSpPr>
                <a:spLocks/>
              </p:cNvSpPr>
              <p:nvPr/>
            </p:nvSpPr>
            <p:spPr bwMode="auto">
              <a:xfrm>
                <a:off x="2487" y="1295"/>
                <a:ext cx="26" cy="87"/>
              </a:xfrm>
              <a:custGeom>
                <a:avLst/>
                <a:gdLst>
                  <a:gd name="T0" fmla="*/ 0 w 26"/>
                  <a:gd name="T1" fmla="*/ 87 h 87"/>
                  <a:gd name="T2" fmla="*/ 25 w 26"/>
                  <a:gd name="T3" fmla="*/ 87 h 87"/>
                  <a:gd name="T4" fmla="*/ 26 w 26"/>
                  <a:gd name="T5" fmla="*/ 0 h 87"/>
                  <a:gd name="T6" fmla="*/ 2 w 26"/>
                  <a:gd name="T7" fmla="*/ 0 h 87"/>
                  <a:gd name="T8" fmla="*/ 0 w 26"/>
                  <a:gd name="T9" fmla="*/ 87 h 87"/>
                </a:gdLst>
                <a:ahLst/>
                <a:cxnLst>
                  <a:cxn ang="0">
                    <a:pos x="T0" y="T1"/>
                  </a:cxn>
                  <a:cxn ang="0">
                    <a:pos x="T2" y="T3"/>
                  </a:cxn>
                  <a:cxn ang="0">
                    <a:pos x="T4" y="T5"/>
                  </a:cxn>
                  <a:cxn ang="0">
                    <a:pos x="T6" y="T7"/>
                  </a:cxn>
                  <a:cxn ang="0">
                    <a:pos x="T8" y="T9"/>
                  </a:cxn>
                </a:cxnLst>
                <a:rect l="0" t="0" r="r" b="b"/>
                <a:pathLst>
                  <a:path w="26" h="87">
                    <a:moveTo>
                      <a:pt x="0" y="87"/>
                    </a:moveTo>
                    <a:lnTo>
                      <a:pt x="25" y="87"/>
                    </a:lnTo>
                    <a:lnTo>
                      <a:pt x="26" y="0"/>
                    </a:lnTo>
                    <a:lnTo>
                      <a:pt x="2" y="0"/>
                    </a:lnTo>
                    <a:lnTo>
                      <a:pt x="0"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9" name="Freeform 46"/>
              <p:cNvSpPr>
                <a:spLocks/>
              </p:cNvSpPr>
              <p:nvPr/>
            </p:nvSpPr>
            <p:spPr bwMode="auto">
              <a:xfrm>
                <a:off x="2445" y="1312"/>
                <a:ext cx="25" cy="70"/>
              </a:xfrm>
              <a:custGeom>
                <a:avLst/>
                <a:gdLst>
                  <a:gd name="T0" fmla="*/ 0 w 25"/>
                  <a:gd name="T1" fmla="*/ 69 h 70"/>
                  <a:gd name="T2" fmla="*/ 25 w 25"/>
                  <a:gd name="T3" fmla="*/ 70 h 70"/>
                  <a:gd name="T4" fmla="*/ 25 w 25"/>
                  <a:gd name="T5" fmla="*/ 0 h 70"/>
                  <a:gd name="T6" fmla="*/ 0 w 25"/>
                  <a:gd name="T7" fmla="*/ 0 h 70"/>
                  <a:gd name="T8" fmla="*/ 0 w 25"/>
                  <a:gd name="T9" fmla="*/ 69 h 70"/>
                </a:gdLst>
                <a:ahLst/>
                <a:cxnLst>
                  <a:cxn ang="0">
                    <a:pos x="T0" y="T1"/>
                  </a:cxn>
                  <a:cxn ang="0">
                    <a:pos x="T2" y="T3"/>
                  </a:cxn>
                  <a:cxn ang="0">
                    <a:pos x="T4" y="T5"/>
                  </a:cxn>
                  <a:cxn ang="0">
                    <a:pos x="T6" y="T7"/>
                  </a:cxn>
                  <a:cxn ang="0">
                    <a:pos x="T8" y="T9"/>
                  </a:cxn>
                </a:cxnLst>
                <a:rect l="0" t="0" r="r" b="b"/>
                <a:pathLst>
                  <a:path w="25" h="70">
                    <a:moveTo>
                      <a:pt x="0" y="69"/>
                    </a:moveTo>
                    <a:lnTo>
                      <a:pt x="25" y="70"/>
                    </a:lnTo>
                    <a:lnTo>
                      <a:pt x="25" y="0"/>
                    </a:lnTo>
                    <a:lnTo>
                      <a:pt x="0" y="0"/>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0" name="Rectangle 47"/>
              <p:cNvSpPr>
                <a:spLocks noChangeArrowheads="1"/>
              </p:cNvSpPr>
              <p:nvPr/>
            </p:nvSpPr>
            <p:spPr bwMode="auto">
              <a:xfrm>
                <a:off x="2371" y="2409"/>
                <a:ext cx="24"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1" name="Rectangle 48"/>
              <p:cNvSpPr>
                <a:spLocks noChangeArrowheads="1"/>
              </p:cNvSpPr>
              <p:nvPr/>
            </p:nvSpPr>
            <p:spPr bwMode="auto">
              <a:xfrm>
                <a:off x="2230" y="2510"/>
                <a:ext cx="180" cy="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2" name="Freeform 49"/>
              <p:cNvSpPr>
                <a:spLocks noEditPoints="1"/>
              </p:cNvSpPr>
              <p:nvPr/>
            </p:nvSpPr>
            <p:spPr bwMode="auto">
              <a:xfrm>
                <a:off x="2395" y="2515"/>
                <a:ext cx="235" cy="234"/>
              </a:xfrm>
              <a:custGeom>
                <a:avLst/>
                <a:gdLst>
                  <a:gd name="T0" fmla="*/ 134 w 161"/>
                  <a:gd name="T1" fmla="*/ 46 h 161"/>
                  <a:gd name="T2" fmla="*/ 129 w 161"/>
                  <a:gd name="T3" fmla="*/ 40 h 161"/>
                  <a:gd name="T4" fmla="*/ 136 w 161"/>
                  <a:gd name="T5" fmla="*/ 23 h 161"/>
                  <a:gd name="T6" fmla="*/ 125 w 161"/>
                  <a:gd name="T7" fmla="*/ 13 h 161"/>
                  <a:gd name="T8" fmla="*/ 110 w 161"/>
                  <a:gd name="T9" fmla="*/ 24 h 161"/>
                  <a:gd name="T10" fmla="*/ 103 w 161"/>
                  <a:gd name="T11" fmla="*/ 21 h 161"/>
                  <a:gd name="T12" fmla="*/ 100 w 161"/>
                  <a:gd name="T13" fmla="*/ 3 h 161"/>
                  <a:gd name="T14" fmla="*/ 86 w 161"/>
                  <a:gd name="T15" fmla="*/ 0 h 161"/>
                  <a:gd name="T16" fmla="*/ 78 w 161"/>
                  <a:gd name="T17" fmla="*/ 17 h 161"/>
                  <a:gd name="T18" fmla="*/ 70 w 161"/>
                  <a:gd name="T19" fmla="*/ 18 h 161"/>
                  <a:gd name="T20" fmla="*/ 59 w 161"/>
                  <a:gd name="T21" fmla="*/ 4 h 161"/>
                  <a:gd name="T22" fmla="*/ 45 w 161"/>
                  <a:gd name="T23" fmla="*/ 8 h 161"/>
                  <a:gd name="T24" fmla="*/ 46 w 161"/>
                  <a:gd name="T25" fmla="*/ 27 h 161"/>
                  <a:gd name="T26" fmla="*/ 40 w 161"/>
                  <a:gd name="T27" fmla="*/ 32 h 161"/>
                  <a:gd name="T28" fmla="*/ 23 w 161"/>
                  <a:gd name="T29" fmla="*/ 25 h 161"/>
                  <a:gd name="T30" fmla="*/ 13 w 161"/>
                  <a:gd name="T31" fmla="*/ 36 h 161"/>
                  <a:gd name="T32" fmla="*/ 24 w 161"/>
                  <a:gd name="T33" fmla="*/ 51 h 161"/>
                  <a:gd name="T34" fmla="*/ 22 w 161"/>
                  <a:gd name="T35" fmla="*/ 59 h 161"/>
                  <a:gd name="T36" fmla="*/ 3 w 161"/>
                  <a:gd name="T37" fmla="*/ 61 h 161"/>
                  <a:gd name="T38" fmla="*/ 0 w 161"/>
                  <a:gd name="T39" fmla="*/ 76 h 161"/>
                  <a:gd name="T40" fmla="*/ 17 w 161"/>
                  <a:gd name="T41" fmla="*/ 83 h 161"/>
                  <a:gd name="T42" fmla="*/ 19 w 161"/>
                  <a:gd name="T43" fmla="*/ 91 h 161"/>
                  <a:gd name="T44" fmla="*/ 4 w 161"/>
                  <a:gd name="T45" fmla="*/ 103 h 161"/>
                  <a:gd name="T46" fmla="*/ 9 w 161"/>
                  <a:gd name="T47" fmla="*/ 117 h 161"/>
                  <a:gd name="T48" fmla="*/ 27 w 161"/>
                  <a:gd name="T49" fmla="*/ 115 h 161"/>
                  <a:gd name="T50" fmla="*/ 32 w 161"/>
                  <a:gd name="T51" fmla="*/ 121 h 161"/>
                  <a:gd name="T52" fmla="*/ 25 w 161"/>
                  <a:gd name="T53" fmla="*/ 138 h 161"/>
                  <a:gd name="T54" fmla="*/ 36 w 161"/>
                  <a:gd name="T55" fmla="*/ 148 h 161"/>
                  <a:gd name="T56" fmla="*/ 51 w 161"/>
                  <a:gd name="T57" fmla="*/ 137 h 161"/>
                  <a:gd name="T58" fmla="*/ 59 w 161"/>
                  <a:gd name="T59" fmla="*/ 140 h 161"/>
                  <a:gd name="T60" fmla="*/ 61 w 161"/>
                  <a:gd name="T61" fmla="*/ 158 h 161"/>
                  <a:gd name="T62" fmla="*/ 76 w 161"/>
                  <a:gd name="T63" fmla="*/ 161 h 161"/>
                  <a:gd name="T64" fmla="*/ 83 w 161"/>
                  <a:gd name="T65" fmla="*/ 144 h 161"/>
                  <a:gd name="T66" fmla="*/ 92 w 161"/>
                  <a:gd name="T67" fmla="*/ 143 h 161"/>
                  <a:gd name="T68" fmla="*/ 103 w 161"/>
                  <a:gd name="T69" fmla="*/ 157 h 161"/>
                  <a:gd name="T70" fmla="*/ 117 w 161"/>
                  <a:gd name="T71" fmla="*/ 152 h 161"/>
                  <a:gd name="T72" fmla="*/ 115 w 161"/>
                  <a:gd name="T73" fmla="*/ 134 h 161"/>
                  <a:gd name="T74" fmla="*/ 121 w 161"/>
                  <a:gd name="T75" fmla="*/ 129 h 161"/>
                  <a:gd name="T76" fmla="*/ 139 w 161"/>
                  <a:gd name="T77" fmla="*/ 136 h 161"/>
                  <a:gd name="T78" fmla="*/ 148 w 161"/>
                  <a:gd name="T79" fmla="*/ 125 h 161"/>
                  <a:gd name="T80" fmla="*/ 137 w 161"/>
                  <a:gd name="T81" fmla="*/ 110 h 161"/>
                  <a:gd name="T82" fmla="*/ 140 w 161"/>
                  <a:gd name="T83" fmla="*/ 102 h 161"/>
                  <a:gd name="T84" fmla="*/ 158 w 161"/>
                  <a:gd name="T85" fmla="*/ 100 h 161"/>
                  <a:gd name="T86" fmla="*/ 161 w 161"/>
                  <a:gd name="T87" fmla="*/ 85 h 161"/>
                  <a:gd name="T88" fmla="*/ 144 w 161"/>
                  <a:gd name="T89" fmla="*/ 78 h 161"/>
                  <a:gd name="T90" fmla="*/ 143 w 161"/>
                  <a:gd name="T91" fmla="*/ 70 h 161"/>
                  <a:gd name="T92" fmla="*/ 158 w 161"/>
                  <a:gd name="T93" fmla="*/ 58 h 161"/>
                  <a:gd name="T94" fmla="*/ 153 w 161"/>
                  <a:gd name="T95" fmla="*/ 44 h 161"/>
                  <a:gd name="T96" fmla="*/ 88 w 161"/>
                  <a:gd name="T97" fmla="*/ 104 h 161"/>
                  <a:gd name="T98" fmla="*/ 68 w 161"/>
                  <a:gd name="T99" fmla="*/ 54 h 161"/>
                  <a:gd name="T100" fmla="*/ 88 w 161"/>
                  <a:gd name="T101" fmla="*/ 10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1" h="161">
                    <a:moveTo>
                      <a:pt x="152" y="44"/>
                    </a:moveTo>
                    <a:cubicBezTo>
                      <a:pt x="134" y="46"/>
                      <a:pt x="134" y="46"/>
                      <a:pt x="134" y="46"/>
                    </a:cubicBezTo>
                    <a:cubicBezTo>
                      <a:pt x="133" y="46"/>
                      <a:pt x="133" y="46"/>
                      <a:pt x="133" y="46"/>
                    </a:cubicBezTo>
                    <a:cubicBezTo>
                      <a:pt x="129" y="40"/>
                      <a:pt x="129" y="40"/>
                      <a:pt x="129" y="40"/>
                    </a:cubicBezTo>
                    <a:cubicBezTo>
                      <a:pt x="129" y="39"/>
                      <a:pt x="129" y="39"/>
                      <a:pt x="129" y="39"/>
                    </a:cubicBezTo>
                    <a:cubicBezTo>
                      <a:pt x="136" y="23"/>
                      <a:pt x="136" y="23"/>
                      <a:pt x="136" y="23"/>
                    </a:cubicBezTo>
                    <a:cubicBezTo>
                      <a:pt x="136" y="22"/>
                      <a:pt x="136" y="22"/>
                      <a:pt x="136" y="22"/>
                    </a:cubicBezTo>
                    <a:cubicBezTo>
                      <a:pt x="125" y="13"/>
                      <a:pt x="125" y="13"/>
                      <a:pt x="125" y="13"/>
                    </a:cubicBezTo>
                    <a:cubicBezTo>
                      <a:pt x="124" y="13"/>
                      <a:pt x="124" y="13"/>
                      <a:pt x="124" y="13"/>
                    </a:cubicBezTo>
                    <a:cubicBezTo>
                      <a:pt x="110" y="24"/>
                      <a:pt x="110" y="24"/>
                      <a:pt x="110" y="24"/>
                    </a:cubicBezTo>
                    <a:cubicBezTo>
                      <a:pt x="109" y="24"/>
                      <a:pt x="109" y="24"/>
                      <a:pt x="109" y="24"/>
                    </a:cubicBezTo>
                    <a:cubicBezTo>
                      <a:pt x="103" y="21"/>
                      <a:pt x="103" y="21"/>
                      <a:pt x="103" y="21"/>
                    </a:cubicBezTo>
                    <a:cubicBezTo>
                      <a:pt x="102" y="20"/>
                      <a:pt x="102" y="20"/>
                      <a:pt x="102" y="20"/>
                    </a:cubicBezTo>
                    <a:cubicBezTo>
                      <a:pt x="100" y="3"/>
                      <a:pt x="100" y="3"/>
                      <a:pt x="100" y="3"/>
                    </a:cubicBezTo>
                    <a:cubicBezTo>
                      <a:pt x="99" y="2"/>
                      <a:pt x="99" y="2"/>
                      <a:pt x="99" y="2"/>
                    </a:cubicBezTo>
                    <a:cubicBezTo>
                      <a:pt x="86" y="0"/>
                      <a:pt x="86" y="0"/>
                      <a:pt x="86" y="0"/>
                    </a:cubicBezTo>
                    <a:cubicBezTo>
                      <a:pt x="85" y="1"/>
                      <a:pt x="85" y="1"/>
                      <a:pt x="85" y="1"/>
                    </a:cubicBezTo>
                    <a:cubicBezTo>
                      <a:pt x="78" y="17"/>
                      <a:pt x="78" y="17"/>
                      <a:pt x="78" y="17"/>
                    </a:cubicBezTo>
                    <a:cubicBezTo>
                      <a:pt x="77" y="18"/>
                      <a:pt x="77" y="18"/>
                      <a:pt x="77" y="18"/>
                    </a:cubicBezTo>
                    <a:cubicBezTo>
                      <a:pt x="70" y="18"/>
                      <a:pt x="70" y="18"/>
                      <a:pt x="70" y="18"/>
                    </a:cubicBezTo>
                    <a:cubicBezTo>
                      <a:pt x="69" y="18"/>
                      <a:pt x="69" y="18"/>
                      <a:pt x="69" y="18"/>
                    </a:cubicBezTo>
                    <a:cubicBezTo>
                      <a:pt x="59" y="4"/>
                      <a:pt x="59" y="4"/>
                      <a:pt x="59" y="4"/>
                    </a:cubicBezTo>
                    <a:cubicBezTo>
                      <a:pt x="58" y="3"/>
                      <a:pt x="58" y="3"/>
                      <a:pt x="58" y="3"/>
                    </a:cubicBezTo>
                    <a:cubicBezTo>
                      <a:pt x="45" y="8"/>
                      <a:pt x="45" y="8"/>
                      <a:pt x="45" y="8"/>
                    </a:cubicBezTo>
                    <a:cubicBezTo>
                      <a:pt x="44" y="9"/>
                      <a:pt x="44" y="9"/>
                      <a:pt x="44" y="9"/>
                    </a:cubicBezTo>
                    <a:cubicBezTo>
                      <a:pt x="46" y="27"/>
                      <a:pt x="46" y="27"/>
                      <a:pt x="46" y="27"/>
                    </a:cubicBezTo>
                    <a:cubicBezTo>
                      <a:pt x="46" y="28"/>
                      <a:pt x="46" y="28"/>
                      <a:pt x="46" y="28"/>
                    </a:cubicBezTo>
                    <a:cubicBezTo>
                      <a:pt x="40" y="32"/>
                      <a:pt x="40" y="32"/>
                      <a:pt x="40" y="32"/>
                    </a:cubicBezTo>
                    <a:cubicBezTo>
                      <a:pt x="39" y="32"/>
                      <a:pt x="39" y="32"/>
                      <a:pt x="39" y="32"/>
                    </a:cubicBezTo>
                    <a:cubicBezTo>
                      <a:pt x="23" y="25"/>
                      <a:pt x="23" y="25"/>
                      <a:pt x="23" y="25"/>
                    </a:cubicBezTo>
                    <a:cubicBezTo>
                      <a:pt x="22" y="25"/>
                      <a:pt x="22" y="25"/>
                      <a:pt x="22" y="25"/>
                    </a:cubicBezTo>
                    <a:cubicBezTo>
                      <a:pt x="13" y="36"/>
                      <a:pt x="13" y="36"/>
                      <a:pt x="13" y="36"/>
                    </a:cubicBezTo>
                    <a:cubicBezTo>
                      <a:pt x="13" y="37"/>
                      <a:pt x="13" y="37"/>
                      <a:pt x="13" y="37"/>
                    </a:cubicBezTo>
                    <a:cubicBezTo>
                      <a:pt x="24" y="51"/>
                      <a:pt x="24" y="51"/>
                      <a:pt x="24" y="51"/>
                    </a:cubicBezTo>
                    <a:cubicBezTo>
                      <a:pt x="24" y="52"/>
                      <a:pt x="24" y="52"/>
                      <a:pt x="24" y="52"/>
                    </a:cubicBezTo>
                    <a:cubicBezTo>
                      <a:pt x="22" y="59"/>
                      <a:pt x="22" y="59"/>
                      <a:pt x="22" y="59"/>
                    </a:cubicBezTo>
                    <a:cubicBezTo>
                      <a:pt x="21" y="59"/>
                      <a:pt x="21" y="59"/>
                      <a:pt x="21" y="59"/>
                    </a:cubicBezTo>
                    <a:cubicBezTo>
                      <a:pt x="3" y="61"/>
                      <a:pt x="3" y="61"/>
                      <a:pt x="3" y="61"/>
                    </a:cubicBezTo>
                    <a:cubicBezTo>
                      <a:pt x="2" y="62"/>
                      <a:pt x="2" y="62"/>
                      <a:pt x="2" y="62"/>
                    </a:cubicBezTo>
                    <a:cubicBezTo>
                      <a:pt x="0" y="76"/>
                      <a:pt x="0" y="76"/>
                      <a:pt x="0" y="76"/>
                    </a:cubicBezTo>
                    <a:cubicBezTo>
                      <a:pt x="1" y="77"/>
                      <a:pt x="1" y="77"/>
                      <a:pt x="1" y="77"/>
                    </a:cubicBezTo>
                    <a:cubicBezTo>
                      <a:pt x="17" y="83"/>
                      <a:pt x="17" y="83"/>
                      <a:pt x="17" y="83"/>
                    </a:cubicBezTo>
                    <a:cubicBezTo>
                      <a:pt x="18" y="84"/>
                      <a:pt x="18" y="84"/>
                      <a:pt x="18" y="84"/>
                    </a:cubicBezTo>
                    <a:cubicBezTo>
                      <a:pt x="19" y="91"/>
                      <a:pt x="19" y="91"/>
                      <a:pt x="19" y="91"/>
                    </a:cubicBezTo>
                    <a:cubicBezTo>
                      <a:pt x="18" y="92"/>
                      <a:pt x="18" y="92"/>
                      <a:pt x="18" y="92"/>
                    </a:cubicBezTo>
                    <a:cubicBezTo>
                      <a:pt x="4" y="103"/>
                      <a:pt x="4" y="103"/>
                      <a:pt x="4" y="103"/>
                    </a:cubicBezTo>
                    <a:cubicBezTo>
                      <a:pt x="4" y="104"/>
                      <a:pt x="4" y="104"/>
                      <a:pt x="4" y="104"/>
                    </a:cubicBezTo>
                    <a:cubicBezTo>
                      <a:pt x="9" y="117"/>
                      <a:pt x="9" y="117"/>
                      <a:pt x="9" y="117"/>
                    </a:cubicBezTo>
                    <a:cubicBezTo>
                      <a:pt x="10" y="117"/>
                      <a:pt x="10" y="117"/>
                      <a:pt x="10" y="117"/>
                    </a:cubicBezTo>
                    <a:cubicBezTo>
                      <a:pt x="27" y="115"/>
                      <a:pt x="27" y="115"/>
                      <a:pt x="27" y="115"/>
                    </a:cubicBezTo>
                    <a:cubicBezTo>
                      <a:pt x="28" y="115"/>
                      <a:pt x="28" y="115"/>
                      <a:pt x="28" y="115"/>
                    </a:cubicBezTo>
                    <a:cubicBezTo>
                      <a:pt x="32" y="121"/>
                      <a:pt x="32" y="121"/>
                      <a:pt x="32" y="121"/>
                    </a:cubicBezTo>
                    <a:cubicBezTo>
                      <a:pt x="33" y="122"/>
                      <a:pt x="33" y="122"/>
                      <a:pt x="33" y="122"/>
                    </a:cubicBezTo>
                    <a:cubicBezTo>
                      <a:pt x="25" y="138"/>
                      <a:pt x="25" y="138"/>
                      <a:pt x="25" y="138"/>
                    </a:cubicBezTo>
                    <a:cubicBezTo>
                      <a:pt x="26" y="139"/>
                      <a:pt x="26" y="139"/>
                      <a:pt x="26" y="139"/>
                    </a:cubicBezTo>
                    <a:cubicBezTo>
                      <a:pt x="36" y="148"/>
                      <a:pt x="36" y="148"/>
                      <a:pt x="36" y="148"/>
                    </a:cubicBezTo>
                    <a:cubicBezTo>
                      <a:pt x="37" y="148"/>
                      <a:pt x="37" y="148"/>
                      <a:pt x="37" y="148"/>
                    </a:cubicBezTo>
                    <a:cubicBezTo>
                      <a:pt x="51" y="137"/>
                      <a:pt x="51" y="137"/>
                      <a:pt x="51" y="137"/>
                    </a:cubicBezTo>
                    <a:cubicBezTo>
                      <a:pt x="53" y="137"/>
                      <a:pt x="53" y="137"/>
                      <a:pt x="53" y="137"/>
                    </a:cubicBezTo>
                    <a:cubicBezTo>
                      <a:pt x="59" y="140"/>
                      <a:pt x="59" y="140"/>
                      <a:pt x="59" y="140"/>
                    </a:cubicBezTo>
                    <a:cubicBezTo>
                      <a:pt x="60" y="141"/>
                      <a:pt x="60" y="141"/>
                      <a:pt x="60" y="141"/>
                    </a:cubicBezTo>
                    <a:cubicBezTo>
                      <a:pt x="61" y="158"/>
                      <a:pt x="61" y="158"/>
                      <a:pt x="61" y="158"/>
                    </a:cubicBezTo>
                    <a:cubicBezTo>
                      <a:pt x="62" y="159"/>
                      <a:pt x="62" y="159"/>
                      <a:pt x="62" y="159"/>
                    </a:cubicBezTo>
                    <a:cubicBezTo>
                      <a:pt x="76" y="161"/>
                      <a:pt x="76" y="161"/>
                      <a:pt x="76" y="161"/>
                    </a:cubicBezTo>
                    <a:cubicBezTo>
                      <a:pt x="77" y="160"/>
                      <a:pt x="77" y="160"/>
                      <a:pt x="77" y="160"/>
                    </a:cubicBezTo>
                    <a:cubicBezTo>
                      <a:pt x="83" y="144"/>
                      <a:pt x="83" y="144"/>
                      <a:pt x="83" y="144"/>
                    </a:cubicBezTo>
                    <a:cubicBezTo>
                      <a:pt x="84" y="143"/>
                      <a:pt x="84" y="143"/>
                      <a:pt x="84" y="143"/>
                    </a:cubicBezTo>
                    <a:cubicBezTo>
                      <a:pt x="92" y="143"/>
                      <a:pt x="92" y="143"/>
                      <a:pt x="92" y="143"/>
                    </a:cubicBezTo>
                    <a:cubicBezTo>
                      <a:pt x="92" y="143"/>
                      <a:pt x="92" y="143"/>
                      <a:pt x="93" y="143"/>
                    </a:cubicBezTo>
                    <a:cubicBezTo>
                      <a:pt x="103" y="157"/>
                      <a:pt x="103" y="157"/>
                      <a:pt x="103" y="157"/>
                    </a:cubicBezTo>
                    <a:cubicBezTo>
                      <a:pt x="104" y="158"/>
                      <a:pt x="104" y="158"/>
                      <a:pt x="104" y="158"/>
                    </a:cubicBezTo>
                    <a:cubicBezTo>
                      <a:pt x="117" y="152"/>
                      <a:pt x="117" y="152"/>
                      <a:pt x="117" y="152"/>
                    </a:cubicBezTo>
                    <a:cubicBezTo>
                      <a:pt x="117" y="152"/>
                      <a:pt x="117" y="152"/>
                      <a:pt x="117" y="152"/>
                    </a:cubicBezTo>
                    <a:cubicBezTo>
                      <a:pt x="115" y="134"/>
                      <a:pt x="115" y="134"/>
                      <a:pt x="115" y="134"/>
                    </a:cubicBezTo>
                    <a:cubicBezTo>
                      <a:pt x="115" y="133"/>
                      <a:pt x="115" y="133"/>
                      <a:pt x="115" y="133"/>
                    </a:cubicBezTo>
                    <a:cubicBezTo>
                      <a:pt x="121" y="129"/>
                      <a:pt x="121" y="129"/>
                      <a:pt x="121" y="129"/>
                    </a:cubicBezTo>
                    <a:cubicBezTo>
                      <a:pt x="122" y="129"/>
                      <a:pt x="122" y="129"/>
                      <a:pt x="122" y="129"/>
                    </a:cubicBezTo>
                    <a:cubicBezTo>
                      <a:pt x="139" y="136"/>
                      <a:pt x="139" y="136"/>
                      <a:pt x="139" y="136"/>
                    </a:cubicBezTo>
                    <a:cubicBezTo>
                      <a:pt x="140" y="136"/>
                      <a:pt x="140" y="136"/>
                      <a:pt x="140" y="136"/>
                    </a:cubicBezTo>
                    <a:cubicBezTo>
                      <a:pt x="148" y="125"/>
                      <a:pt x="148" y="125"/>
                      <a:pt x="148" y="125"/>
                    </a:cubicBezTo>
                    <a:cubicBezTo>
                      <a:pt x="148" y="124"/>
                      <a:pt x="148" y="124"/>
                      <a:pt x="148" y="124"/>
                    </a:cubicBezTo>
                    <a:cubicBezTo>
                      <a:pt x="137" y="110"/>
                      <a:pt x="137" y="110"/>
                      <a:pt x="137" y="110"/>
                    </a:cubicBezTo>
                    <a:cubicBezTo>
                      <a:pt x="137" y="109"/>
                      <a:pt x="137" y="109"/>
                      <a:pt x="137" y="109"/>
                    </a:cubicBezTo>
                    <a:cubicBezTo>
                      <a:pt x="140" y="102"/>
                      <a:pt x="140" y="102"/>
                      <a:pt x="140" y="102"/>
                    </a:cubicBezTo>
                    <a:cubicBezTo>
                      <a:pt x="141" y="102"/>
                      <a:pt x="141" y="102"/>
                      <a:pt x="141" y="102"/>
                    </a:cubicBezTo>
                    <a:cubicBezTo>
                      <a:pt x="158" y="100"/>
                      <a:pt x="158" y="100"/>
                      <a:pt x="158" y="100"/>
                    </a:cubicBezTo>
                    <a:cubicBezTo>
                      <a:pt x="159" y="100"/>
                      <a:pt x="159" y="99"/>
                      <a:pt x="159" y="99"/>
                    </a:cubicBezTo>
                    <a:cubicBezTo>
                      <a:pt x="161" y="85"/>
                      <a:pt x="161" y="85"/>
                      <a:pt x="161" y="85"/>
                    </a:cubicBezTo>
                    <a:cubicBezTo>
                      <a:pt x="161" y="84"/>
                      <a:pt x="161" y="84"/>
                      <a:pt x="161" y="84"/>
                    </a:cubicBezTo>
                    <a:cubicBezTo>
                      <a:pt x="144" y="78"/>
                      <a:pt x="144" y="78"/>
                      <a:pt x="144" y="78"/>
                    </a:cubicBezTo>
                    <a:cubicBezTo>
                      <a:pt x="144" y="77"/>
                      <a:pt x="144" y="77"/>
                      <a:pt x="144" y="77"/>
                    </a:cubicBezTo>
                    <a:cubicBezTo>
                      <a:pt x="143" y="70"/>
                      <a:pt x="143" y="70"/>
                      <a:pt x="143" y="70"/>
                    </a:cubicBezTo>
                    <a:cubicBezTo>
                      <a:pt x="143" y="69"/>
                      <a:pt x="143" y="69"/>
                      <a:pt x="143" y="69"/>
                    </a:cubicBezTo>
                    <a:cubicBezTo>
                      <a:pt x="158" y="58"/>
                      <a:pt x="158" y="58"/>
                      <a:pt x="158" y="58"/>
                    </a:cubicBezTo>
                    <a:cubicBezTo>
                      <a:pt x="158" y="57"/>
                      <a:pt x="158" y="57"/>
                      <a:pt x="158" y="57"/>
                    </a:cubicBezTo>
                    <a:cubicBezTo>
                      <a:pt x="153" y="44"/>
                      <a:pt x="153" y="44"/>
                      <a:pt x="153" y="44"/>
                    </a:cubicBezTo>
                    <a:lnTo>
                      <a:pt x="152" y="44"/>
                    </a:lnTo>
                    <a:close/>
                    <a:moveTo>
                      <a:pt x="88" y="104"/>
                    </a:moveTo>
                    <a:cubicBezTo>
                      <a:pt x="74" y="109"/>
                      <a:pt x="59" y="103"/>
                      <a:pt x="53" y="89"/>
                    </a:cubicBezTo>
                    <a:cubicBezTo>
                      <a:pt x="48" y="75"/>
                      <a:pt x="55" y="60"/>
                      <a:pt x="68" y="54"/>
                    </a:cubicBezTo>
                    <a:cubicBezTo>
                      <a:pt x="82" y="49"/>
                      <a:pt x="98" y="56"/>
                      <a:pt x="103" y="69"/>
                    </a:cubicBezTo>
                    <a:cubicBezTo>
                      <a:pt x="109" y="83"/>
                      <a:pt x="102" y="99"/>
                      <a:pt x="88"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3" name="Freeform 50"/>
              <p:cNvSpPr>
                <a:spLocks noEditPoints="1"/>
              </p:cNvSpPr>
              <p:nvPr/>
            </p:nvSpPr>
            <p:spPr bwMode="auto">
              <a:xfrm>
                <a:off x="2017" y="2955"/>
                <a:ext cx="117" cy="117"/>
              </a:xfrm>
              <a:custGeom>
                <a:avLst/>
                <a:gdLst>
                  <a:gd name="T0" fmla="*/ 67 w 80"/>
                  <a:gd name="T1" fmla="*/ 23 h 80"/>
                  <a:gd name="T2" fmla="*/ 64 w 80"/>
                  <a:gd name="T3" fmla="*/ 20 h 80"/>
                  <a:gd name="T4" fmla="*/ 68 w 80"/>
                  <a:gd name="T5" fmla="*/ 11 h 80"/>
                  <a:gd name="T6" fmla="*/ 62 w 80"/>
                  <a:gd name="T7" fmla="*/ 6 h 80"/>
                  <a:gd name="T8" fmla="*/ 55 w 80"/>
                  <a:gd name="T9" fmla="*/ 12 h 80"/>
                  <a:gd name="T10" fmla="*/ 51 w 80"/>
                  <a:gd name="T11" fmla="*/ 10 h 80"/>
                  <a:gd name="T12" fmla="*/ 50 w 80"/>
                  <a:gd name="T13" fmla="*/ 1 h 80"/>
                  <a:gd name="T14" fmla="*/ 43 w 80"/>
                  <a:gd name="T15" fmla="*/ 0 h 80"/>
                  <a:gd name="T16" fmla="*/ 39 w 80"/>
                  <a:gd name="T17" fmla="*/ 8 h 80"/>
                  <a:gd name="T18" fmla="*/ 35 w 80"/>
                  <a:gd name="T19" fmla="*/ 9 h 80"/>
                  <a:gd name="T20" fmla="*/ 29 w 80"/>
                  <a:gd name="T21" fmla="*/ 2 h 80"/>
                  <a:gd name="T22" fmla="*/ 22 w 80"/>
                  <a:gd name="T23" fmla="*/ 4 h 80"/>
                  <a:gd name="T24" fmla="*/ 23 w 80"/>
                  <a:gd name="T25" fmla="*/ 13 h 80"/>
                  <a:gd name="T26" fmla="*/ 20 w 80"/>
                  <a:gd name="T27" fmla="*/ 16 h 80"/>
                  <a:gd name="T28" fmla="*/ 11 w 80"/>
                  <a:gd name="T29" fmla="*/ 12 h 80"/>
                  <a:gd name="T30" fmla="*/ 7 w 80"/>
                  <a:gd name="T31" fmla="*/ 18 h 80"/>
                  <a:gd name="T32" fmla="*/ 12 w 80"/>
                  <a:gd name="T33" fmla="*/ 25 h 80"/>
                  <a:gd name="T34" fmla="*/ 11 w 80"/>
                  <a:gd name="T35" fmla="*/ 29 h 80"/>
                  <a:gd name="T36" fmla="*/ 2 w 80"/>
                  <a:gd name="T37" fmla="*/ 30 h 80"/>
                  <a:gd name="T38" fmla="*/ 0 w 80"/>
                  <a:gd name="T39" fmla="*/ 37 h 80"/>
                  <a:gd name="T40" fmla="*/ 9 w 80"/>
                  <a:gd name="T41" fmla="*/ 41 h 80"/>
                  <a:gd name="T42" fmla="*/ 9 w 80"/>
                  <a:gd name="T43" fmla="*/ 45 h 80"/>
                  <a:gd name="T44" fmla="*/ 2 w 80"/>
                  <a:gd name="T45" fmla="*/ 51 h 80"/>
                  <a:gd name="T46" fmla="*/ 4 w 80"/>
                  <a:gd name="T47" fmla="*/ 58 h 80"/>
                  <a:gd name="T48" fmla="*/ 14 w 80"/>
                  <a:gd name="T49" fmla="*/ 57 h 80"/>
                  <a:gd name="T50" fmla="*/ 16 w 80"/>
                  <a:gd name="T51" fmla="*/ 60 h 80"/>
                  <a:gd name="T52" fmla="*/ 13 w 80"/>
                  <a:gd name="T53" fmla="*/ 68 h 80"/>
                  <a:gd name="T54" fmla="*/ 18 w 80"/>
                  <a:gd name="T55" fmla="*/ 73 h 80"/>
                  <a:gd name="T56" fmla="*/ 26 w 80"/>
                  <a:gd name="T57" fmla="*/ 68 h 80"/>
                  <a:gd name="T58" fmla="*/ 29 w 80"/>
                  <a:gd name="T59" fmla="*/ 69 h 80"/>
                  <a:gd name="T60" fmla="*/ 31 w 80"/>
                  <a:gd name="T61" fmla="*/ 78 h 80"/>
                  <a:gd name="T62" fmla="*/ 38 w 80"/>
                  <a:gd name="T63" fmla="*/ 80 h 80"/>
                  <a:gd name="T64" fmla="*/ 42 w 80"/>
                  <a:gd name="T65" fmla="*/ 71 h 80"/>
                  <a:gd name="T66" fmla="*/ 46 w 80"/>
                  <a:gd name="T67" fmla="*/ 71 h 80"/>
                  <a:gd name="T68" fmla="*/ 51 w 80"/>
                  <a:gd name="T69" fmla="*/ 78 h 80"/>
                  <a:gd name="T70" fmla="*/ 58 w 80"/>
                  <a:gd name="T71" fmla="*/ 76 h 80"/>
                  <a:gd name="T72" fmla="*/ 57 w 80"/>
                  <a:gd name="T73" fmla="*/ 67 h 80"/>
                  <a:gd name="T74" fmla="*/ 60 w 80"/>
                  <a:gd name="T75" fmla="*/ 64 h 80"/>
                  <a:gd name="T76" fmla="*/ 69 w 80"/>
                  <a:gd name="T77" fmla="*/ 67 h 80"/>
                  <a:gd name="T78" fmla="*/ 74 w 80"/>
                  <a:gd name="T79" fmla="*/ 62 h 80"/>
                  <a:gd name="T80" fmla="*/ 68 w 80"/>
                  <a:gd name="T81" fmla="*/ 54 h 80"/>
                  <a:gd name="T82" fmla="*/ 70 w 80"/>
                  <a:gd name="T83" fmla="*/ 51 h 80"/>
                  <a:gd name="T84" fmla="*/ 79 w 80"/>
                  <a:gd name="T85" fmla="*/ 49 h 80"/>
                  <a:gd name="T86" fmla="*/ 80 w 80"/>
                  <a:gd name="T87" fmla="*/ 42 h 80"/>
                  <a:gd name="T88" fmla="*/ 72 w 80"/>
                  <a:gd name="T89" fmla="*/ 38 h 80"/>
                  <a:gd name="T90" fmla="*/ 71 w 80"/>
                  <a:gd name="T91" fmla="*/ 34 h 80"/>
                  <a:gd name="T92" fmla="*/ 79 w 80"/>
                  <a:gd name="T93" fmla="*/ 29 h 80"/>
                  <a:gd name="T94" fmla="*/ 76 w 80"/>
                  <a:gd name="T95" fmla="*/ 22 h 80"/>
                  <a:gd name="T96" fmla="*/ 27 w 80"/>
                  <a:gd name="T97" fmla="*/ 44 h 80"/>
                  <a:gd name="T98" fmla="*/ 51 w 80"/>
                  <a:gd name="T99" fmla="*/ 3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 h="80">
                    <a:moveTo>
                      <a:pt x="76" y="22"/>
                    </a:moveTo>
                    <a:cubicBezTo>
                      <a:pt x="67" y="23"/>
                      <a:pt x="67" y="23"/>
                      <a:pt x="67" y="23"/>
                    </a:cubicBezTo>
                    <a:cubicBezTo>
                      <a:pt x="66" y="23"/>
                      <a:pt x="66" y="23"/>
                      <a:pt x="66" y="23"/>
                    </a:cubicBezTo>
                    <a:cubicBezTo>
                      <a:pt x="64" y="20"/>
                      <a:pt x="64" y="20"/>
                      <a:pt x="64" y="20"/>
                    </a:cubicBezTo>
                    <a:cubicBezTo>
                      <a:pt x="64" y="19"/>
                      <a:pt x="64" y="19"/>
                      <a:pt x="64" y="19"/>
                    </a:cubicBezTo>
                    <a:cubicBezTo>
                      <a:pt x="68" y="11"/>
                      <a:pt x="68" y="11"/>
                      <a:pt x="68" y="11"/>
                    </a:cubicBezTo>
                    <a:cubicBezTo>
                      <a:pt x="68" y="11"/>
                      <a:pt x="68" y="11"/>
                      <a:pt x="68" y="11"/>
                    </a:cubicBezTo>
                    <a:cubicBezTo>
                      <a:pt x="62" y="6"/>
                      <a:pt x="62" y="6"/>
                      <a:pt x="62" y="6"/>
                    </a:cubicBezTo>
                    <a:cubicBezTo>
                      <a:pt x="62" y="6"/>
                      <a:pt x="62" y="6"/>
                      <a:pt x="62" y="6"/>
                    </a:cubicBezTo>
                    <a:cubicBezTo>
                      <a:pt x="55" y="12"/>
                      <a:pt x="55" y="12"/>
                      <a:pt x="55" y="12"/>
                    </a:cubicBezTo>
                    <a:cubicBezTo>
                      <a:pt x="54" y="12"/>
                      <a:pt x="54" y="12"/>
                      <a:pt x="54" y="12"/>
                    </a:cubicBezTo>
                    <a:cubicBezTo>
                      <a:pt x="51" y="10"/>
                      <a:pt x="51" y="10"/>
                      <a:pt x="51" y="10"/>
                    </a:cubicBezTo>
                    <a:cubicBezTo>
                      <a:pt x="51" y="10"/>
                      <a:pt x="51" y="10"/>
                      <a:pt x="51" y="10"/>
                    </a:cubicBezTo>
                    <a:cubicBezTo>
                      <a:pt x="50" y="1"/>
                      <a:pt x="50" y="1"/>
                      <a:pt x="50" y="1"/>
                    </a:cubicBezTo>
                    <a:cubicBezTo>
                      <a:pt x="50" y="1"/>
                      <a:pt x="50" y="1"/>
                      <a:pt x="50" y="1"/>
                    </a:cubicBezTo>
                    <a:cubicBezTo>
                      <a:pt x="43" y="0"/>
                      <a:pt x="43" y="0"/>
                      <a:pt x="43" y="0"/>
                    </a:cubicBezTo>
                    <a:cubicBezTo>
                      <a:pt x="42" y="0"/>
                      <a:pt x="42" y="0"/>
                      <a:pt x="42" y="0"/>
                    </a:cubicBezTo>
                    <a:cubicBezTo>
                      <a:pt x="39" y="8"/>
                      <a:pt x="39" y="8"/>
                      <a:pt x="39" y="8"/>
                    </a:cubicBezTo>
                    <a:cubicBezTo>
                      <a:pt x="38" y="8"/>
                      <a:pt x="38" y="8"/>
                      <a:pt x="38" y="8"/>
                    </a:cubicBezTo>
                    <a:cubicBezTo>
                      <a:pt x="35" y="9"/>
                      <a:pt x="35" y="9"/>
                      <a:pt x="35" y="9"/>
                    </a:cubicBezTo>
                    <a:cubicBezTo>
                      <a:pt x="34" y="9"/>
                      <a:pt x="34" y="9"/>
                      <a:pt x="34" y="9"/>
                    </a:cubicBezTo>
                    <a:cubicBezTo>
                      <a:pt x="29" y="2"/>
                      <a:pt x="29" y="2"/>
                      <a:pt x="29" y="2"/>
                    </a:cubicBezTo>
                    <a:cubicBezTo>
                      <a:pt x="29" y="1"/>
                      <a:pt x="29" y="1"/>
                      <a:pt x="29" y="1"/>
                    </a:cubicBezTo>
                    <a:cubicBezTo>
                      <a:pt x="22" y="4"/>
                      <a:pt x="22" y="4"/>
                      <a:pt x="22" y="4"/>
                    </a:cubicBezTo>
                    <a:cubicBezTo>
                      <a:pt x="22" y="4"/>
                      <a:pt x="22" y="4"/>
                      <a:pt x="22" y="4"/>
                    </a:cubicBezTo>
                    <a:cubicBezTo>
                      <a:pt x="23" y="13"/>
                      <a:pt x="23" y="13"/>
                      <a:pt x="23" y="13"/>
                    </a:cubicBezTo>
                    <a:cubicBezTo>
                      <a:pt x="23" y="14"/>
                      <a:pt x="23" y="14"/>
                      <a:pt x="23" y="14"/>
                    </a:cubicBezTo>
                    <a:cubicBezTo>
                      <a:pt x="20" y="16"/>
                      <a:pt x="20" y="16"/>
                      <a:pt x="20" y="16"/>
                    </a:cubicBezTo>
                    <a:cubicBezTo>
                      <a:pt x="20" y="16"/>
                      <a:pt x="20" y="16"/>
                      <a:pt x="20" y="16"/>
                    </a:cubicBezTo>
                    <a:cubicBezTo>
                      <a:pt x="11" y="12"/>
                      <a:pt x="11" y="12"/>
                      <a:pt x="11" y="12"/>
                    </a:cubicBezTo>
                    <a:cubicBezTo>
                      <a:pt x="11" y="12"/>
                      <a:pt x="11" y="12"/>
                      <a:pt x="11" y="12"/>
                    </a:cubicBezTo>
                    <a:cubicBezTo>
                      <a:pt x="7" y="18"/>
                      <a:pt x="7" y="18"/>
                      <a:pt x="7" y="18"/>
                    </a:cubicBezTo>
                    <a:cubicBezTo>
                      <a:pt x="7" y="18"/>
                      <a:pt x="7" y="18"/>
                      <a:pt x="7" y="18"/>
                    </a:cubicBezTo>
                    <a:cubicBezTo>
                      <a:pt x="12" y="25"/>
                      <a:pt x="12" y="25"/>
                      <a:pt x="12" y="25"/>
                    </a:cubicBezTo>
                    <a:cubicBezTo>
                      <a:pt x="12" y="26"/>
                      <a:pt x="12" y="26"/>
                      <a:pt x="12" y="26"/>
                    </a:cubicBezTo>
                    <a:cubicBezTo>
                      <a:pt x="11" y="29"/>
                      <a:pt x="11" y="29"/>
                      <a:pt x="11" y="29"/>
                    </a:cubicBezTo>
                    <a:cubicBezTo>
                      <a:pt x="10" y="29"/>
                      <a:pt x="10" y="29"/>
                      <a:pt x="10" y="29"/>
                    </a:cubicBezTo>
                    <a:cubicBezTo>
                      <a:pt x="2" y="30"/>
                      <a:pt x="2" y="30"/>
                      <a:pt x="2" y="30"/>
                    </a:cubicBezTo>
                    <a:cubicBezTo>
                      <a:pt x="1" y="31"/>
                      <a:pt x="1" y="31"/>
                      <a:pt x="1" y="31"/>
                    </a:cubicBezTo>
                    <a:cubicBezTo>
                      <a:pt x="0" y="37"/>
                      <a:pt x="0" y="37"/>
                      <a:pt x="0" y="37"/>
                    </a:cubicBezTo>
                    <a:cubicBezTo>
                      <a:pt x="0" y="38"/>
                      <a:pt x="0" y="38"/>
                      <a:pt x="0" y="38"/>
                    </a:cubicBezTo>
                    <a:cubicBezTo>
                      <a:pt x="9" y="41"/>
                      <a:pt x="9" y="41"/>
                      <a:pt x="9" y="41"/>
                    </a:cubicBezTo>
                    <a:cubicBezTo>
                      <a:pt x="9" y="42"/>
                      <a:pt x="9" y="42"/>
                      <a:pt x="9" y="42"/>
                    </a:cubicBezTo>
                    <a:cubicBezTo>
                      <a:pt x="9" y="45"/>
                      <a:pt x="9" y="45"/>
                      <a:pt x="9" y="45"/>
                    </a:cubicBezTo>
                    <a:cubicBezTo>
                      <a:pt x="9" y="46"/>
                      <a:pt x="9" y="46"/>
                      <a:pt x="9" y="46"/>
                    </a:cubicBezTo>
                    <a:cubicBezTo>
                      <a:pt x="2" y="51"/>
                      <a:pt x="2" y="51"/>
                      <a:pt x="2" y="51"/>
                    </a:cubicBezTo>
                    <a:cubicBezTo>
                      <a:pt x="2" y="51"/>
                      <a:pt x="2" y="51"/>
                      <a:pt x="2" y="51"/>
                    </a:cubicBezTo>
                    <a:cubicBezTo>
                      <a:pt x="4" y="58"/>
                      <a:pt x="4" y="58"/>
                      <a:pt x="4" y="58"/>
                    </a:cubicBezTo>
                    <a:cubicBezTo>
                      <a:pt x="5" y="58"/>
                      <a:pt x="5" y="58"/>
                      <a:pt x="5" y="58"/>
                    </a:cubicBezTo>
                    <a:cubicBezTo>
                      <a:pt x="14" y="57"/>
                      <a:pt x="14" y="57"/>
                      <a:pt x="14" y="57"/>
                    </a:cubicBezTo>
                    <a:cubicBezTo>
                      <a:pt x="14" y="57"/>
                      <a:pt x="14" y="57"/>
                      <a:pt x="14" y="57"/>
                    </a:cubicBezTo>
                    <a:cubicBezTo>
                      <a:pt x="16" y="60"/>
                      <a:pt x="16" y="60"/>
                      <a:pt x="16" y="60"/>
                    </a:cubicBezTo>
                    <a:cubicBezTo>
                      <a:pt x="16" y="60"/>
                      <a:pt x="16" y="60"/>
                      <a:pt x="16" y="60"/>
                    </a:cubicBezTo>
                    <a:cubicBezTo>
                      <a:pt x="13" y="68"/>
                      <a:pt x="13" y="68"/>
                      <a:pt x="13" y="68"/>
                    </a:cubicBezTo>
                    <a:cubicBezTo>
                      <a:pt x="13" y="69"/>
                      <a:pt x="13" y="69"/>
                      <a:pt x="13" y="69"/>
                    </a:cubicBezTo>
                    <a:cubicBezTo>
                      <a:pt x="18" y="73"/>
                      <a:pt x="18" y="73"/>
                      <a:pt x="18" y="73"/>
                    </a:cubicBezTo>
                    <a:cubicBezTo>
                      <a:pt x="19" y="73"/>
                      <a:pt x="19" y="73"/>
                      <a:pt x="19" y="73"/>
                    </a:cubicBezTo>
                    <a:cubicBezTo>
                      <a:pt x="26" y="68"/>
                      <a:pt x="26" y="68"/>
                      <a:pt x="26" y="68"/>
                    </a:cubicBezTo>
                    <a:cubicBezTo>
                      <a:pt x="26" y="68"/>
                      <a:pt x="26" y="68"/>
                      <a:pt x="26" y="68"/>
                    </a:cubicBezTo>
                    <a:cubicBezTo>
                      <a:pt x="29" y="69"/>
                      <a:pt x="29" y="69"/>
                      <a:pt x="29" y="69"/>
                    </a:cubicBezTo>
                    <a:cubicBezTo>
                      <a:pt x="30" y="70"/>
                      <a:pt x="30" y="70"/>
                      <a:pt x="30" y="70"/>
                    </a:cubicBezTo>
                    <a:cubicBezTo>
                      <a:pt x="31" y="78"/>
                      <a:pt x="31" y="78"/>
                      <a:pt x="31" y="78"/>
                    </a:cubicBezTo>
                    <a:cubicBezTo>
                      <a:pt x="31" y="79"/>
                      <a:pt x="31" y="79"/>
                      <a:pt x="31" y="79"/>
                    </a:cubicBezTo>
                    <a:cubicBezTo>
                      <a:pt x="38" y="80"/>
                      <a:pt x="38" y="80"/>
                      <a:pt x="38" y="80"/>
                    </a:cubicBezTo>
                    <a:cubicBezTo>
                      <a:pt x="38" y="80"/>
                      <a:pt x="38" y="80"/>
                      <a:pt x="38" y="80"/>
                    </a:cubicBezTo>
                    <a:cubicBezTo>
                      <a:pt x="42" y="71"/>
                      <a:pt x="42" y="71"/>
                      <a:pt x="42" y="71"/>
                    </a:cubicBezTo>
                    <a:cubicBezTo>
                      <a:pt x="42" y="71"/>
                      <a:pt x="42" y="71"/>
                      <a:pt x="42" y="71"/>
                    </a:cubicBezTo>
                    <a:cubicBezTo>
                      <a:pt x="46" y="71"/>
                      <a:pt x="46" y="71"/>
                      <a:pt x="46" y="71"/>
                    </a:cubicBezTo>
                    <a:cubicBezTo>
                      <a:pt x="46" y="71"/>
                      <a:pt x="46" y="71"/>
                      <a:pt x="46" y="71"/>
                    </a:cubicBezTo>
                    <a:cubicBezTo>
                      <a:pt x="51" y="78"/>
                      <a:pt x="51" y="78"/>
                      <a:pt x="51" y="78"/>
                    </a:cubicBezTo>
                    <a:cubicBezTo>
                      <a:pt x="52" y="78"/>
                      <a:pt x="52" y="78"/>
                      <a:pt x="52" y="78"/>
                    </a:cubicBezTo>
                    <a:cubicBezTo>
                      <a:pt x="58" y="76"/>
                      <a:pt x="58" y="76"/>
                      <a:pt x="58" y="76"/>
                    </a:cubicBezTo>
                    <a:cubicBezTo>
                      <a:pt x="58" y="75"/>
                      <a:pt x="58" y="75"/>
                      <a:pt x="58" y="75"/>
                    </a:cubicBezTo>
                    <a:cubicBezTo>
                      <a:pt x="57" y="67"/>
                      <a:pt x="57" y="67"/>
                      <a:pt x="57" y="67"/>
                    </a:cubicBezTo>
                    <a:cubicBezTo>
                      <a:pt x="58" y="66"/>
                      <a:pt x="58" y="66"/>
                      <a:pt x="58" y="66"/>
                    </a:cubicBezTo>
                    <a:cubicBezTo>
                      <a:pt x="60" y="64"/>
                      <a:pt x="60" y="64"/>
                      <a:pt x="60" y="64"/>
                    </a:cubicBezTo>
                    <a:cubicBezTo>
                      <a:pt x="61" y="64"/>
                      <a:pt x="61" y="64"/>
                      <a:pt x="61" y="64"/>
                    </a:cubicBezTo>
                    <a:cubicBezTo>
                      <a:pt x="69" y="67"/>
                      <a:pt x="69" y="67"/>
                      <a:pt x="69" y="67"/>
                    </a:cubicBezTo>
                    <a:cubicBezTo>
                      <a:pt x="70" y="67"/>
                      <a:pt x="70" y="67"/>
                      <a:pt x="70" y="67"/>
                    </a:cubicBezTo>
                    <a:cubicBezTo>
                      <a:pt x="74" y="62"/>
                      <a:pt x="74" y="62"/>
                      <a:pt x="74" y="62"/>
                    </a:cubicBezTo>
                    <a:cubicBezTo>
                      <a:pt x="74" y="61"/>
                      <a:pt x="74" y="61"/>
                      <a:pt x="74" y="61"/>
                    </a:cubicBezTo>
                    <a:cubicBezTo>
                      <a:pt x="68" y="54"/>
                      <a:pt x="68" y="54"/>
                      <a:pt x="68" y="54"/>
                    </a:cubicBezTo>
                    <a:cubicBezTo>
                      <a:pt x="68" y="54"/>
                      <a:pt x="68" y="54"/>
                      <a:pt x="68" y="54"/>
                    </a:cubicBezTo>
                    <a:cubicBezTo>
                      <a:pt x="70" y="51"/>
                      <a:pt x="70" y="51"/>
                      <a:pt x="70" y="51"/>
                    </a:cubicBezTo>
                    <a:cubicBezTo>
                      <a:pt x="70" y="50"/>
                      <a:pt x="70" y="50"/>
                      <a:pt x="70" y="50"/>
                    </a:cubicBezTo>
                    <a:cubicBezTo>
                      <a:pt x="79" y="49"/>
                      <a:pt x="79" y="49"/>
                      <a:pt x="79" y="49"/>
                    </a:cubicBezTo>
                    <a:cubicBezTo>
                      <a:pt x="79" y="49"/>
                      <a:pt x="79" y="49"/>
                      <a:pt x="79" y="49"/>
                    </a:cubicBezTo>
                    <a:cubicBezTo>
                      <a:pt x="80" y="42"/>
                      <a:pt x="80" y="42"/>
                      <a:pt x="80" y="42"/>
                    </a:cubicBezTo>
                    <a:cubicBezTo>
                      <a:pt x="80" y="42"/>
                      <a:pt x="80" y="42"/>
                      <a:pt x="80" y="42"/>
                    </a:cubicBezTo>
                    <a:cubicBezTo>
                      <a:pt x="72" y="38"/>
                      <a:pt x="72" y="38"/>
                      <a:pt x="72" y="38"/>
                    </a:cubicBezTo>
                    <a:cubicBezTo>
                      <a:pt x="72" y="38"/>
                      <a:pt x="72" y="38"/>
                      <a:pt x="72" y="38"/>
                    </a:cubicBezTo>
                    <a:cubicBezTo>
                      <a:pt x="71" y="34"/>
                      <a:pt x="71" y="34"/>
                      <a:pt x="71" y="34"/>
                    </a:cubicBezTo>
                    <a:cubicBezTo>
                      <a:pt x="71" y="34"/>
                      <a:pt x="71" y="34"/>
                      <a:pt x="71" y="34"/>
                    </a:cubicBezTo>
                    <a:cubicBezTo>
                      <a:pt x="79" y="29"/>
                      <a:pt x="79" y="29"/>
                      <a:pt x="79" y="29"/>
                    </a:cubicBezTo>
                    <a:cubicBezTo>
                      <a:pt x="79" y="28"/>
                      <a:pt x="79" y="28"/>
                      <a:pt x="79" y="28"/>
                    </a:cubicBezTo>
                    <a:cubicBezTo>
                      <a:pt x="76" y="22"/>
                      <a:pt x="76" y="22"/>
                      <a:pt x="76" y="22"/>
                    </a:cubicBezTo>
                    <a:close/>
                    <a:moveTo>
                      <a:pt x="44" y="52"/>
                    </a:moveTo>
                    <a:cubicBezTo>
                      <a:pt x="37" y="54"/>
                      <a:pt x="29" y="51"/>
                      <a:pt x="27" y="44"/>
                    </a:cubicBezTo>
                    <a:cubicBezTo>
                      <a:pt x="24" y="37"/>
                      <a:pt x="27" y="30"/>
                      <a:pt x="34" y="27"/>
                    </a:cubicBezTo>
                    <a:cubicBezTo>
                      <a:pt x="41" y="24"/>
                      <a:pt x="49" y="27"/>
                      <a:pt x="51" y="34"/>
                    </a:cubicBezTo>
                    <a:cubicBezTo>
                      <a:pt x="54" y="41"/>
                      <a:pt x="51" y="49"/>
                      <a:pt x="4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4" name="Freeform 51"/>
              <p:cNvSpPr>
                <a:spLocks noEditPoints="1"/>
              </p:cNvSpPr>
              <p:nvPr/>
            </p:nvSpPr>
            <p:spPr bwMode="auto">
              <a:xfrm>
                <a:off x="2065" y="2474"/>
                <a:ext cx="138" cy="137"/>
              </a:xfrm>
              <a:custGeom>
                <a:avLst/>
                <a:gdLst>
                  <a:gd name="T0" fmla="*/ 79 w 95"/>
                  <a:gd name="T1" fmla="*/ 27 h 94"/>
                  <a:gd name="T2" fmla="*/ 76 w 95"/>
                  <a:gd name="T3" fmla="*/ 23 h 94"/>
                  <a:gd name="T4" fmla="*/ 80 w 95"/>
                  <a:gd name="T5" fmla="*/ 13 h 94"/>
                  <a:gd name="T6" fmla="*/ 73 w 95"/>
                  <a:gd name="T7" fmla="*/ 7 h 94"/>
                  <a:gd name="T8" fmla="*/ 65 w 95"/>
                  <a:gd name="T9" fmla="*/ 14 h 94"/>
                  <a:gd name="T10" fmla="*/ 60 w 95"/>
                  <a:gd name="T11" fmla="*/ 12 h 94"/>
                  <a:gd name="T12" fmla="*/ 59 w 95"/>
                  <a:gd name="T13" fmla="*/ 1 h 94"/>
                  <a:gd name="T14" fmla="*/ 50 w 95"/>
                  <a:gd name="T15" fmla="*/ 0 h 94"/>
                  <a:gd name="T16" fmla="*/ 46 w 95"/>
                  <a:gd name="T17" fmla="*/ 9 h 94"/>
                  <a:gd name="T18" fmla="*/ 41 w 95"/>
                  <a:gd name="T19" fmla="*/ 10 h 94"/>
                  <a:gd name="T20" fmla="*/ 34 w 95"/>
                  <a:gd name="T21" fmla="*/ 2 h 94"/>
                  <a:gd name="T22" fmla="*/ 26 w 95"/>
                  <a:gd name="T23" fmla="*/ 4 h 94"/>
                  <a:gd name="T24" fmla="*/ 27 w 95"/>
                  <a:gd name="T25" fmla="*/ 15 h 94"/>
                  <a:gd name="T26" fmla="*/ 23 w 95"/>
                  <a:gd name="T27" fmla="*/ 18 h 94"/>
                  <a:gd name="T28" fmla="*/ 13 w 95"/>
                  <a:gd name="T29" fmla="*/ 14 h 94"/>
                  <a:gd name="T30" fmla="*/ 8 w 95"/>
                  <a:gd name="T31" fmla="*/ 21 h 94"/>
                  <a:gd name="T32" fmla="*/ 14 w 95"/>
                  <a:gd name="T33" fmla="*/ 30 h 94"/>
                  <a:gd name="T34" fmla="*/ 12 w 95"/>
                  <a:gd name="T35" fmla="*/ 34 h 94"/>
                  <a:gd name="T36" fmla="*/ 2 w 95"/>
                  <a:gd name="T37" fmla="*/ 35 h 94"/>
                  <a:gd name="T38" fmla="*/ 0 w 95"/>
                  <a:gd name="T39" fmla="*/ 44 h 94"/>
                  <a:gd name="T40" fmla="*/ 10 w 95"/>
                  <a:gd name="T41" fmla="*/ 48 h 94"/>
                  <a:gd name="T42" fmla="*/ 11 w 95"/>
                  <a:gd name="T43" fmla="*/ 53 h 94"/>
                  <a:gd name="T44" fmla="*/ 2 w 95"/>
                  <a:gd name="T45" fmla="*/ 60 h 94"/>
                  <a:gd name="T46" fmla="*/ 5 w 95"/>
                  <a:gd name="T47" fmla="*/ 68 h 94"/>
                  <a:gd name="T48" fmla="*/ 16 w 95"/>
                  <a:gd name="T49" fmla="*/ 67 h 94"/>
                  <a:gd name="T50" fmla="*/ 19 w 95"/>
                  <a:gd name="T51" fmla="*/ 71 h 94"/>
                  <a:gd name="T52" fmla="*/ 15 w 95"/>
                  <a:gd name="T53" fmla="*/ 81 h 94"/>
                  <a:gd name="T54" fmla="*/ 21 w 95"/>
                  <a:gd name="T55" fmla="*/ 86 h 94"/>
                  <a:gd name="T56" fmla="*/ 30 w 95"/>
                  <a:gd name="T57" fmla="*/ 80 h 94"/>
                  <a:gd name="T58" fmla="*/ 34 w 95"/>
                  <a:gd name="T59" fmla="*/ 82 h 94"/>
                  <a:gd name="T60" fmla="*/ 36 w 95"/>
                  <a:gd name="T61" fmla="*/ 93 h 94"/>
                  <a:gd name="T62" fmla="*/ 44 w 95"/>
                  <a:gd name="T63" fmla="*/ 94 h 94"/>
                  <a:gd name="T64" fmla="*/ 49 w 95"/>
                  <a:gd name="T65" fmla="*/ 84 h 94"/>
                  <a:gd name="T66" fmla="*/ 54 w 95"/>
                  <a:gd name="T67" fmla="*/ 83 h 94"/>
                  <a:gd name="T68" fmla="*/ 60 w 95"/>
                  <a:gd name="T69" fmla="*/ 92 h 94"/>
                  <a:gd name="T70" fmla="*/ 68 w 95"/>
                  <a:gd name="T71" fmla="*/ 89 h 94"/>
                  <a:gd name="T72" fmla="*/ 67 w 95"/>
                  <a:gd name="T73" fmla="*/ 78 h 94"/>
                  <a:gd name="T74" fmla="*/ 71 w 95"/>
                  <a:gd name="T75" fmla="*/ 75 h 94"/>
                  <a:gd name="T76" fmla="*/ 81 w 95"/>
                  <a:gd name="T77" fmla="*/ 79 h 94"/>
                  <a:gd name="T78" fmla="*/ 87 w 95"/>
                  <a:gd name="T79" fmla="*/ 73 h 94"/>
                  <a:gd name="T80" fmla="*/ 81 w 95"/>
                  <a:gd name="T81" fmla="*/ 64 h 94"/>
                  <a:gd name="T82" fmla="*/ 82 w 95"/>
                  <a:gd name="T83" fmla="*/ 60 h 94"/>
                  <a:gd name="T84" fmla="*/ 93 w 95"/>
                  <a:gd name="T85" fmla="*/ 58 h 94"/>
                  <a:gd name="T86" fmla="*/ 95 w 95"/>
                  <a:gd name="T87" fmla="*/ 50 h 94"/>
                  <a:gd name="T88" fmla="*/ 85 w 95"/>
                  <a:gd name="T89" fmla="*/ 45 h 94"/>
                  <a:gd name="T90" fmla="*/ 84 w 95"/>
                  <a:gd name="T91" fmla="*/ 40 h 94"/>
                  <a:gd name="T92" fmla="*/ 93 w 95"/>
                  <a:gd name="T93" fmla="*/ 34 h 94"/>
                  <a:gd name="T94" fmla="*/ 90 w 95"/>
                  <a:gd name="T95" fmla="*/ 26 h 94"/>
                  <a:gd name="T96" fmla="*/ 52 w 95"/>
                  <a:gd name="T97" fmla="*/ 61 h 94"/>
                  <a:gd name="T98" fmla="*/ 40 w 95"/>
                  <a:gd name="T99" fmla="*/ 31 h 94"/>
                  <a:gd name="T100" fmla="*/ 52 w 95"/>
                  <a:gd name="T101" fmla="*/ 6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94">
                    <a:moveTo>
                      <a:pt x="89" y="25"/>
                    </a:moveTo>
                    <a:cubicBezTo>
                      <a:pt x="79" y="27"/>
                      <a:pt x="79" y="27"/>
                      <a:pt x="79" y="27"/>
                    </a:cubicBezTo>
                    <a:cubicBezTo>
                      <a:pt x="78" y="26"/>
                      <a:pt x="78" y="26"/>
                      <a:pt x="78" y="26"/>
                    </a:cubicBezTo>
                    <a:cubicBezTo>
                      <a:pt x="76" y="23"/>
                      <a:pt x="76" y="23"/>
                      <a:pt x="76" y="23"/>
                    </a:cubicBezTo>
                    <a:cubicBezTo>
                      <a:pt x="76" y="22"/>
                      <a:pt x="76" y="22"/>
                      <a:pt x="76" y="22"/>
                    </a:cubicBezTo>
                    <a:cubicBezTo>
                      <a:pt x="80" y="13"/>
                      <a:pt x="80" y="13"/>
                      <a:pt x="80" y="13"/>
                    </a:cubicBezTo>
                    <a:cubicBezTo>
                      <a:pt x="80" y="12"/>
                      <a:pt x="80" y="12"/>
                      <a:pt x="80" y="12"/>
                    </a:cubicBezTo>
                    <a:cubicBezTo>
                      <a:pt x="73" y="7"/>
                      <a:pt x="73" y="7"/>
                      <a:pt x="73" y="7"/>
                    </a:cubicBezTo>
                    <a:cubicBezTo>
                      <a:pt x="73" y="7"/>
                      <a:pt x="73" y="7"/>
                      <a:pt x="73" y="7"/>
                    </a:cubicBezTo>
                    <a:cubicBezTo>
                      <a:pt x="65" y="14"/>
                      <a:pt x="65" y="14"/>
                      <a:pt x="65" y="14"/>
                    </a:cubicBezTo>
                    <a:cubicBezTo>
                      <a:pt x="64" y="14"/>
                      <a:pt x="64" y="14"/>
                      <a:pt x="64" y="14"/>
                    </a:cubicBezTo>
                    <a:cubicBezTo>
                      <a:pt x="60" y="12"/>
                      <a:pt x="60" y="12"/>
                      <a:pt x="60" y="12"/>
                    </a:cubicBezTo>
                    <a:cubicBezTo>
                      <a:pt x="60" y="11"/>
                      <a:pt x="60" y="11"/>
                      <a:pt x="60" y="11"/>
                    </a:cubicBezTo>
                    <a:cubicBezTo>
                      <a:pt x="59" y="1"/>
                      <a:pt x="59" y="1"/>
                      <a:pt x="59" y="1"/>
                    </a:cubicBezTo>
                    <a:cubicBezTo>
                      <a:pt x="58" y="1"/>
                      <a:pt x="58" y="1"/>
                      <a:pt x="58" y="1"/>
                    </a:cubicBezTo>
                    <a:cubicBezTo>
                      <a:pt x="50" y="0"/>
                      <a:pt x="50" y="0"/>
                      <a:pt x="50" y="0"/>
                    </a:cubicBezTo>
                    <a:cubicBezTo>
                      <a:pt x="50" y="0"/>
                      <a:pt x="50" y="0"/>
                      <a:pt x="50" y="0"/>
                    </a:cubicBezTo>
                    <a:cubicBezTo>
                      <a:pt x="46" y="9"/>
                      <a:pt x="46" y="9"/>
                      <a:pt x="46" y="9"/>
                    </a:cubicBezTo>
                    <a:cubicBezTo>
                      <a:pt x="45" y="10"/>
                      <a:pt x="45" y="10"/>
                      <a:pt x="45" y="10"/>
                    </a:cubicBezTo>
                    <a:cubicBezTo>
                      <a:pt x="41" y="10"/>
                      <a:pt x="41" y="10"/>
                      <a:pt x="41" y="10"/>
                    </a:cubicBezTo>
                    <a:cubicBezTo>
                      <a:pt x="40" y="10"/>
                      <a:pt x="40" y="10"/>
                      <a:pt x="40" y="10"/>
                    </a:cubicBezTo>
                    <a:cubicBezTo>
                      <a:pt x="34" y="2"/>
                      <a:pt x="34" y="2"/>
                      <a:pt x="34" y="2"/>
                    </a:cubicBezTo>
                    <a:cubicBezTo>
                      <a:pt x="34" y="1"/>
                      <a:pt x="34" y="1"/>
                      <a:pt x="34" y="1"/>
                    </a:cubicBezTo>
                    <a:cubicBezTo>
                      <a:pt x="26" y="4"/>
                      <a:pt x="26" y="4"/>
                      <a:pt x="26" y="4"/>
                    </a:cubicBezTo>
                    <a:cubicBezTo>
                      <a:pt x="26" y="5"/>
                      <a:pt x="26" y="5"/>
                      <a:pt x="26" y="5"/>
                    </a:cubicBezTo>
                    <a:cubicBezTo>
                      <a:pt x="27" y="15"/>
                      <a:pt x="27" y="15"/>
                      <a:pt x="27" y="15"/>
                    </a:cubicBezTo>
                    <a:cubicBezTo>
                      <a:pt x="27" y="16"/>
                      <a:pt x="27" y="16"/>
                      <a:pt x="27" y="16"/>
                    </a:cubicBezTo>
                    <a:cubicBezTo>
                      <a:pt x="23" y="18"/>
                      <a:pt x="23" y="18"/>
                      <a:pt x="23" y="18"/>
                    </a:cubicBezTo>
                    <a:cubicBezTo>
                      <a:pt x="23" y="18"/>
                      <a:pt x="23" y="18"/>
                      <a:pt x="23" y="18"/>
                    </a:cubicBezTo>
                    <a:cubicBezTo>
                      <a:pt x="13" y="14"/>
                      <a:pt x="13" y="14"/>
                      <a:pt x="13" y="14"/>
                    </a:cubicBezTo>
                    <a:cubicBezTo>
                      <a:pt x="13" y="14"/>
                      <a:pt x="13" y="14"/>
                      <a:pt x="13" y="14"/>
                    </a:cubicBezTo>
                    <a:cubicBezTo>
                      <a:pt x="8" y="21"/>
                      <a:pt x="8" y="21"/>
                      <a:pt x="8" y="21"/>
                    </a:cubicBezTo>
                    <a:cubicBezTo>
                      <a:pt x="8" y="21"/>
                      <a:pt x="8" y="21"/>
                      <a:pt x="8" y="21"/>
                    </a:cubicBezTo>
                    <a:cubicBezTo>
                      <a:pt x="14" y="30"/>
                      <a:pt x="14" y="30"/>
                      <a:pt x="14" y="30"/>
                    </a:cubicBezTo>
                    <a:cubicBezTo>
                      <a:pt x="14" y="30"/>
                      <a:pt x="14" y="30"/>
                      <a:pt x="14" y="30"/>
                    </a:cubicBezTo>
                    <a:cubicBezTo>
                      <a:pt x="12" y="34"/>
                      <a:pt x="12" y="34"/>
                      <a:pt x="12" y="34"/>
                    </a:cubicBezTo>
                    <a:cubicBezTo>
                      <a:pt x="12" y="34"/>
                      <a:pt x="12" y="34"/>
                      <a:pt x="12" y="34"/>
                    </a:cubicBezTo>
                    <a:cubicBezTo>
                      <a:pt x="2" y="35"/>
                      <a:pt x="2" y="35"/>
                      <a:pt x="2" y="35"/>
                    </a:cubicBezTo>
                    <a:cubicBezTo>
                      <a:pt x="1" y="36"/>
                      <a:pt x="1" y="36"/>
                      <a:pt x="1" y="36"/>
                    </a:cubicBezTo>
                    <a:cubicBezTo>
                      <a:pt x="0" y="44"/>
                      <a:pt x="0" y="44"/>
                      <a:pt x="0" y="44"/>
                    </a:cubicBezTo>
                    <a:cubicBezTo>
                      <a:pt x="0" y="45"/>
                      <a:pt x="0" y="45"/>
                      <a:pt x="0" y="45"/>
                    </a:cubicBezTo>
                    <a:cubicBezTo>
                      <a:pt x="10" y="48"/>
                      <a:pt x="10" y="48"/>
                      <a:pt x="10" y="48"/>
                    </a:cubicBezTo>
                    <a:cubicBezTo>
                      <a:pt x="10" y="49"/>
                      <a:pt x="10" y="49"/>
                      <a:pt x="10" y="49"/>
                    </a:cubicBezTo>
                    <a:cubicBezTo>
                      <a:pt x="11" y="53"/>
                      <a:pt x="11" y="53"/>
                      <a:pt x="11" y="53"/>
                    </a:cubicBezTo>
                    <a:cubicBezTo>
                      <a:pt x="10" y="54"/>
                      <a:pt x="10" y="54"/>
                      <a:pt x="10" y="54"/>
                    </a:cubicBezTo>
                    <a:cubicBezTo>
                      <a:pt x="2" y="60"/>
                      <a:pt x="2" y="60"/>
                      <a:pt x="2" y="60"/>
                    </a:cubicBezTo>
                    <a:cubicBezTo>
                      <a:pt x="2" y="60"/>
                      <a:pt x="2" y="60"/>
                      <a:pt x="2" y="60"/>
                    </a:cubicBezTo>
                    <a:cubicBezTo>
                      <a:pt x="5" y="68"/>
                      <a:pt x="5" y="68"/>
                      <a:pt x="5" y="68"/>
                    </a:cubicBezTo>
                    <a:cubicBezTo>
                      <a:pt x="5" y="68"/>
                      <a:pt x="5" y="68"/>
                      <a:pt x="5" y="68"/>
                    </a:cubicBezTo>
                    <a:cubicBezTo>
                      <a:pt x="16" y="67"/>
                      <a:pt x="16" y="67"/>
                      <a:pt x="16" y="67"/>
                    </a:cubicBezTo>
                    <a:cubicBezTo>
                      <a:pt x="16" y="67"/>
                      <a:pt x="16" y="67"/>
                      <a:pt x="16" y="67"/>
                    </a:cubicBezTo>
                    <a:cubicBezTo>
                      <a:pt x="19" y="71"/>
                      <a:pt x="19" y="71"/>
                      <a:pt x="19" y="71"/>
                    </a:cubicBezTo>
                    <a:cubicBezTo>
                      <a:pt x="19" y="71"/>
                      <a:pt x="19" y="71"/>
                      <a:pt x="19" y="71"/>
                    </a:cubicBezTo>
                    <a:cubicBezTo>
                      <a:pt x="15" y="81"/>
                      <a:pt x="15" y="81"/>
                      <a:pt x="15" y="81"/>
                    </a:cubicBezTo>
                    <a:cubicBezTo>
                      <a:pt x="15" y="81"/>
                      <a:pt x="15" y="81"/>
                      <a:pt x="15" y="81"/>
                    </a:cubicBezTo>
                    <a:cubicBezTo>
                      <a:pt x="21" y="86"/>
                      <a:pt x="21" y="86"/>
                      <a:pt x="21" y="86"/>
                    </a:cubicBezTo>
                    <a:cubicBezTo>
                      <a:pt x="22" y="86"/>
                      <a:pt x="22" y="86"/>
                      <a:pt x="22" y="86"/>
                    </a:cubicBezTo>
                    <a:cubicBezTo>
                      <a:pt x="30" y="80"/>
                      <a:pt x="30" y="80"/>
                      <a:pt x="30" y="80"/>
                    </a:cubicBezTo>
                    <a:cubicBezTo>
                      <a:pt x="31" y="80"/>
                      <a:pt x="31" y="80"/>
                      <a:pt x="31" y="80"/>
                    </a:cubicBezTo>
                    <a:cubicBezTo>
                      <a:pt x="34" y="82"/>
                      <a:pt x="34" y="82"/>
                      <a:pt x="34" y="82"/>
                    </a:cubicBezTo>
                    <a:cubicBezTo>
                      <a:pt x="35" y="82"/>
                      <a:pt x="35" y="82"/>
                      <a:pt x="35" y="82"/>
                    </a:cubicBezTo>
                    <a:cubicBezTo>
                      <a:pt x="36" y="93"/>
                      <a:pt x="36" y="93"/>
                      <a:pt x="36" y="93"/>
                    </a:cubicBezTo>
                    <a:cubicBezTo>
                      <a:pt x="36" y="93"/>
                      <a:pt x="36" y="93"/>
                      <a:pt x="36" y="93"/>
                    </a:cubicBezTo>
                    <a:cubicBezTo>
                      <a:pt x="44" y="94"/>
                      <a:pt x="44" y="94"/>
                      <a:pt x="44" y="94"/>
                    </a:cubicBezTo>
                    <a:cubicBezTo>
                      <a:pt x="45" y="94"/>
                      <a:pt x="45" y="94"/>
                      <a:pt x="45" y="94"/>
                    </a:cubicBezTo>
                    <a:cubicBezTo>
                      <a:pt x="49" y="84"/>
                      <a:pt x="49" y="84"/>
                      <a:pt x="49" y="84"/>
                    </a:cubicBezTo>
                    <a:cubicBezTo>
                      <a:pt x="49" y="84"/>
                      <a:pt x="49" y="84"/>
                      <a:pt x="49" y="84"/>
                    </a:cubicBezTo>
                    <a:cubicBezTo>
                      <a:pt x="54" y="83"/>
                      <a:pt x="54" y="83"/>
                      <a:pt x="54" y="83"/>
                    </a:cubicBezTo>
                    <a:cubicBezTo>
                      <a:pt x="54" y="84"/>
                      <a:pt x="54" y="84"/>
                      <a:pt x="54" y="84"/>
                    </a:cubicBezTo>
                    <a:cubicBezTo>
                      <a:pt x="60" y="92"/>
                      <a:pt x="60" y="92"/>
                      <a:pt x="60" y="92"/>
                    </a:cubicBezTo>
                    <a:cubicBezTo>
                      <a:pt x="61" y="92"/>
                      <a:pt x="61" y="92"/>
                      <a:pt x="61" y="92"/>
                    </a:cubicBezTo>
                    <a:cubicBezTo>
                      <a:pt x="68" y="89"/>
                      <a:pt x="68" y="89"/>
                      <a:pt x="68" y="89"/>
                    </a:cubicBezTo>
                    <a:cubicBezTo>
                      <a:pt x="69" y="89"/>
                      <a:pt x="69" y="89"/>
                      <a:pt x="69" y="89"/>
                    </a:cubicBezTo>
                    <a:cubicBezTo>
                      <a:pt x="67" y="78"/>
                      <a:pt x="67" y="78"/>
                      <a:pt x="67" y="78"/>
                    </a:cubicBezTo>
                    <a:cubicBezTo>
                      <a:pt x="68" y="78"/>
                      <a:pt x="68" y="78"/>
                      <a:pt x="68" y="78"/>
                    </a:cubicBezTo>
                    <a:cubicBezTo>
                      <a:pt x="71" y="75"/>
                      <a:pt x="71" y="75"/>
                      <a:pt x="71" y="75"/>
                    </a:cubicBezTo>
                    <a:cubicBezTo>
                      <a:pt x="72" y="75"/>
                      <a:pt x="72" y="75"/>
                      <a:pt x="72" y="75"/>
                    </a:cubicBezTo>
                    <a:cubicBezTo>
                      <a:pt x="81" y="79"/>
                      <a:pt x="81" y="79"/>
                      <a:pt x="81" y="79"/>
                    </a:cubicBezTo>
                    <a:cubicBezTo>
                      <a:pt x="82" y="79"/>
                      <a:pt x="82" y="79"/>
                      <a:pt x="82" y="79"/>
                    </a:cubicBezTo>
                    <a:cubicBezTo>
                      <a:pt x="87" y="73"/>
                      <a:pt x="87" y="73"/>
                      <a:pt x="87" y="73"/>
                    </a:cubicBezTo>
                    <a:cubicBezTo>
                      <a:pt x="87" y="72"/>
                      <a:pt x="87" y="72"/>
                      <a:pt x="87" y="72"/>
                    </a:cubicBezTo>
                    <a:cubicBezTo>
                      <a:pt x="81" y="64"/>
                      <a:pt x="81" y="64"/>
                      <a:pt x="81" y="64"/>
                    </a:cubicBezTo>
                    <a:cubicBezTo>
                      <a:pt x="81" y="63"/>
                      <a:pt x="81" y="63"/>
                      <a:pt x="81" y="63"/>
                    </a:cubicBezTo>
                    <a:cubicBezTo>
                      <a:pt x="82" y="60"/>
                      <a:pt x="82" y="60"/>
                      <a:pt x="82" y="60"/>
                    </a:cubicBezTo>
                    <a:cubicBezTo>
                      <a:pt x="83" y="59"/>
                      <a:pt x="83" y="59"/>
                      <a:pt x="83" y="59"/>
                    </a:cubicBezTo>
                    <a:cubicBezTo>
                      <a:pt x="93" y="58"/>
                      <a:pt x="93" y="58"/>
                      <a:pt x="93" y="58"/>
                    </a:cubicBezTo>
                    <a:cubicBezTo>
                      <a:pt x="93" y="58"/>
                      <a:pt x="93" y="58"/>
                      <a:pt x="93" y="58"/>
                    </a:cubicBezTo>
                    <a:cubicBezTo>
                      <a:pt x="95" y="50"/>
                      <a:pt x="95" y="50"/>
                      <a:pt x="95" y="50"/>
                    </a:cubicBezTo>
                    <a:cubicBezTo>
                      <a:pt x="94" y="49"/>
                      <a:pt x="94" y="49"/>
                      <a:pt x="94" y="49"/>
                    </a:cubicBezTo>
                    <a:cubicBezTo>
                      <a:pt x="85" y="45"/>
                      <a:pt x="85" y="45"/>
                      <a:pt x="85" y="45"/>
                    </a:cubicBezTo>
                    <a:cubicBezTo>
                      <a:pt x="84" y="45"/>
                      <a:pt x="84" y="45"/>
                      <a:pt x="84" y="45"/>
                    </a:cubicBezTo>
                    <a:cubicBezTo>
                      <a:pt x="84" y="40"/>
                      <a:pt x="84" y="40"/>
                      <a:pt x="84" y="40"/>
                    </a:cubicBezTo>
                    <a:cubicBezTo>
                      <a:pt x="84" y="40"/>
                      <a:pt x="84" y="40"/>
                      <a:pt x="84" y="40"/>
                    </a:cubicBezTo>
                    <a:cubicBezTo>
                      <a:pt x="93" y="34"/>
                      <a:pt x="93" y="34"/>
                      <a:pt x="93" y="34"/>
                    </a:cubicBezTo>
                    <a:cubicBezTo>
                      <a:pt x="93" y="33"/>
                      <a:pt x="93" y="33"/>
                      <a:pt x="93" y="33"/>
                    </a:cubicBezTo>
                    <a:cubicBezTo>
                      <a:pt x="90" y="26"/>
                      <a:pt x="90" y="26"/>
                      <a:pt x="90" y="26"/>
                    </a:cubicBezTo>
                    <a:lnTo>
                      <a:pt x="89" y="25"/>
                    </a:lnTo>
                    <a:close/>
                    <a:moveTo>
                      <a:pt x="52" y="61"/>
                    </a:moveTo>
                    <a:cubicBezTo>
                      <a:pt x="44" y="64"/>
                      <a:pt x="34" y="60"/>
                      <a:pt x="31" y="52"/>
                    </a:cubicBezTo>
                    <a:cubicBezTo>
                      <a:pt x="28" y="44"/>
                      <a:pt x="32" y="35"/>
                      <a:pt x="40" y="31"/>
                    </a:cubicBezTo>
                    <a:cubicBezTo>
                      <a:pt x="48" y="28"/>
                      <a:pt x="57" y="32"/>
                      <a:pt x="60" y="40"/>
                    </a:cubicBezTo>
                    <a:cubicBezTo>
                      <a:pt x="64" y="48"/>
                      <a:pt x="60" y="57"/>
                      <a:pt x="52"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5" name="Freeform 52"/>
              <p:cNvSpPr>
                <a:spLocks noEditPoints="1"/>
              </p:cNvSpPr>
              <p:nvPr/>
            </p:nvSpPr>
            <p:spPr bwMode="auto">
              <a:xfrm>
                <a:off x="1114" y="2833"/>
                <a:ext cx="99" cy="99"/>
              </a:xfrm>
              <a:custGeom>
                <a:avLst/>
                <a:gdLst>
                  <a:gd name="T0" fmla="*/ 57 w 68"/>
                  <a:gd name="T1" fmla="*/ 20 h 68"/>
                  <a:gd name="T2" fmla="*/ 55 w 68"/>
                  <a:gd name="T3" fmla="*/ 17 h 68"/>
                  <a:gd name="T4" fmla="*/ 58 w 68"/>
                  <a:gd name="T5" fmla="*/ 10 h 68"/>
                  <a:gd name="T6" fmla="*/ 53 w 68"/>
                  <a:gd name="T7" fmla="*/ 6 h 68"/>
                  <a:gd name="T8" fmla="*/ 47 w 68"/>
                  <a:gd name="T9" fmla="*/ 11 h 68"/>
                  <a:gd name="T10" fmla="*/ 44 w 68"/>
                  <a:gd name="T11" fmla="*/ 9 h 68"/>
                  <a:gd name="T12" fmla="*/ 43 w 68"/>
                  <a:gd name="T13" fmla="*/ 2 h 68"/>
                  <a:gd name="T14" fmla="*/ 37 w 68"/>
                  <a:gd name="T15" fmla="*/ 0 h 68"/>
                  <a:gd name="T16" fmla="*/ 33 w 68"/>
                  <a:gd name="T17" fmla="*/ 8 h 68"/>
                  <a:gd name="T18" fmla="*/ 30 w 68"/>
                  <a:gd name="T19" fmla="*/ 8 h 68"/>
                  <a:gd name="T20" fmla="*/ 25 w 68"/>
                  <a:gd name="T21" fmla="*/ 2 h 68"/>
                  <a:gd name="T22" fmla="*/ 19 w 68"/>
                  <a:gd name="T23" fmla="*/ 4 h 68"/>
                  <a:gd name="T24" fmla="*/ 20 w 68"/>
                  <a:gd name="T25" fmla="*/ 12 h 68"/>
                  <a:gd name="T26" fmla="*/ 17 w 68"/>
                  <a:gd name="T27" fmla="*/ 14 h 68"/>
                  <a:gd name="T28" fmla="*/ 10 w 68"/>
                  <a:gd name="T29" fmla="*/ 11 h 68"/>
                  <a:gd name="T30" fmla="*/ 6 w 68"/>
                  <a:gd name="T31" fmla="*/ 16 h 68"/>
                  <a:gd name="T32" fmla="*/ 11 w 68"/>
                  <a:gd name="T33" fmla="*/ 22 h 68"/>
                  <a:gd name="T34" fmla="*/ 9 w 68"/>
                  <a:gd name="T35" fmla="*/ 25 h 68"/>
                  <a:gd name="T36" fmla="*/ 2 w 68"/>
                  <a:gd name="T37" fmla="*/ 26 h 68"/>
                  <a:gd name="T38" fmla="*/ 0 w 68"/>
                  <a:gd name="T39" fmla="*/ 32 h 68"/>
                  <a:gd name="T40" fmla="*/ 8 w 68"/>
                  <a:gd name="T41" fmla="*/ 36 h 68"/>
                  <a:gd name="T42" fmla="*/ 8 w 68"/>
                  <a:gd name="T43" fmla="*/ 39 h 68"/>
                  <a:gd name="T44" fmla="*/ 2 w 68"/>
                  <a:gd name="T45" fmla="*/ 44 h 68"/>
                  <a:gd name="T46" fmla="*/ 4 w 68"/>
                  <a:gd name="T47" fmla="*/ 50 h 68"/>
                  <a:gd name="T48" fmla="*/ 12 w 68"/>
                  <a:gd name="T49" fmla="*/ 49 h 68"/>
                  <a:gd name="T50" fmla="*/ 14 w 68"/>
                  <a:gd name="T51" fmla="*/ 52 h 68"/>
                  <a:gd name="T52" fmla="*/ 11 w 68"/>
                  <a:gd name="T53" fmla="*/ 59 h 68"/>
                  <a:gd name="T54" fmla="*/ 16 w 68"/>
                  <a:gd name="T55" fmla="*/ 63 h 68"/>
                  <a:gd name="T56" fmla="*/ 22 w 68"/>
                  <a:gd name="T57" fmla="*/ 58 h 68"/>
                  <a:gd name="T58" fmla="*/ 25 w 68"/>
                  <a:gd name="T59" fmla="*/ 59 h 68"/>
                  <a:gd name="T60" fmla="*/ 26 w 68"/>
                  <a:gd name="T61" fmla="*/ 67 h 68"/>
                  <a:gd name="T62" fmla="*/ 32 w 68"/>
                  <a:gd name="T63" fmla="*/ 68 h 68"/>
                  <a:gd name="T64" fmla="*/ 36 w 68"/>
                  <a:gd name="T65" fmla="*/ 61 h 68"/>
                  <a:gd name="T66" fmla="*/ 39 w 68"/>
                  <a:gd name="T67" fmla="*/ 61 h 68"/>
                  <a:gd name="T68" fmla="*/ 44 w 68"/>
                  <a:gd name="T69" fmla="*/ 67 h 68"/>
                  <a:gd name="T70" fmla="*/ 50 w 68"/>
                  <a:gd name="T71" fmla="*/ 65 h 68"/>
                  <a:gd name="T72" fmla="*/ 49 w 68"/>
                  <a:gd name="T73" fmla="*/ 57 h 68"/>
                  <a:gd name="T74" fmla="*/ 52 w 68"/>
                  <a:gd name="T75" fmla="*/ 55 h 68"/>
                  <a:gd name="T76" fmla="*/ 59 w 68"/>
                  <a:gd name="T77" fmla="*/ 58 h 68"/>
                  <a:gd name="T78" fmla="*/ 63 w 68"/>
                  <a:gd name="T79" fmla="*/ 53 h 68"/>
                  <a:gd name="T80" fmla="*/ 58 w 68"/>
                  <a:gd name="T81" fmla="*/ 47 h 68"/>
                  <a:gd name="T82" fmla="*/ 60 w 68"/>
                  <a:gd name="T83" fmla="*/ 44 h 68"/>
                  <a:gd name="T84" fmla="*/ 67 w 68"/>
                  <a:gd name="T85" fmla="*/ 43 h 68"/>
                  <a:gd name="T86" fmla="*/ 68 w 68"/>
                  <a:gd name="T87" fmla="*/ 37 h 68"/>
                  <a:gd name="T88" fmla="*/ 61 w 68"/>
                  <a:gd name="T89" fmla="*/ 33 h 68"/>
                  <a:gd name="T90" fmla="*/ 61 w 68"/>
                  <a:gd name="T91" fmla="*/ 30 h 68"/>
                  <a:gd name="T92" fmla="*/ 67 w 68"/>
                  <a:gd name="T93" fmla="*/ 25 h 68"/>
                  <a:gd name="T94" fmla="*/ 65 w 68"/>
                  <a:gd name="T95" fmla="*/ 19 h 68"/>
                  <a:gd name="T96" fmla="*/ 23 w 68"/>
                  <a:gd name="T97" fmla="*/ 38 h 68"/>
                  <a:gd name="T98" fmla="*/ 44 w 68"/>
                  <a:gd name="T99" fmla="*/ 3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 h="68">
                    <a:moveTo>
                      <a:pt x="65" y="19"/>
                    </a:moveTo>
                    <a:cubicBezTo>
                      <a:pt x="57" y="20"/>
                      <a:pt x="57" y="20"/>
                      <a:pt x="57" y="20"/>
                    </a:cubicBezTo>
                    <a:cubicBezTo>
                      <a:pt x="57" y="20"/>
                      <a:pt x="57" y="20"/>
                      <a:pt x="57" y="20"/>
                    </a:cubicBezTo>
                    <a:cubicBezTo>
                      <a:pt x="55" y="17"/>
                      <a:pt x="55" y="17"/>
                      <a:pt x="55" y="17"/>
                    </a:cubicBezTo>
                    <a:cubicBezTo>
                      <a:pt x="55" y="17"/>
                      <a:pt x="55" y="17"/>
                      <a:pt x="55" y="17"/>
                    </a:cubicBezTo>
                    <a:cubicBezTo>
                      <a:pt x="58" y="10"/>
                      <a:pt x="58" y="10"/>
                      <a:pt x="58" y="10"/>
                    </a:cubicBezTo>
                    <a:cubicBezTo>
                      <a:pt x="58" y="10"/>
                      <a:pt x="58" y="10"/>
                      <a:pt x="58" y="10"/>
                    </a:cubicBezTo>
                    <a:cubicBezTo>
                      <a:pt x="53" y="6"/>
                      <a:pt x="53" y="6"/>
                      <a:pt x="53" y="6"/>
                    </a:cubicBezTo>
                    <a:cubicBezTo>
                      <a:pt x="53" y="6"/>
                      <a:pt x="53" y="6"/>
                      <a:pt x="53" y="6"/>
                    </a:cubicBezTo>
                    <a:cubicBezTo>
                      <a:pt x="47" y="11"/>
                      <a:pt x="47" y="11"/>
                      <a:pt x="47" y="11"/>
                    </a:cubicBezTo>
                    <a:cubicBezTo>
                      <a:pt x="46" y="11"/>
                      <a:pt x="46" y="11"/>
                      <a:pt x="46" y="11"/>
                    </a:cubicBezTo>
                    <a:cubicBezTo>
                      <a:pt x="44" y="9"/>
                      <a:pt x="44" y="9"/>
                      <a:pt x="44" y="9"/>
                    </a:cubicBezTo>
                    <a:cubicBezTo>
                      <a:pt x="43" y="9"/>
                      <a:pt x="43" y="9"/>
                      <a:pt x="43" y="9"/>
                    </a:cubicBezTo>
                    <a:cubicBezTo>
                      <a:pt x="43" y="2"/>
                      <a:pt x="43" y="2"/>
                      <a:pt x="43" y="2"/>
                    </a:cubicBezTo>
                    <a:cubicBezTo>
                      <a:pt x="42" y="1"/>
                      <a:pt x="42" y="1"/>
                      <a:pt x="42" y="1"/>
                    </a:cubicBezTo>
                    <a:cubicBezTo>
                      <a:pt x="37" y="0"/>
                      <a:pt x="37" y="0"/>
                      <a:pt x="37" y="0"/>
                    </a:cubicBezTo>
                    <a:cubicBezTo>
                      <a:pt x="36" y="1"/>
                      <a:pt x="36" y="1"/>
                      <a:pt x="36" y="1"/>
                    </a:cubicBezTo>
                    <a:cubicBezTo>
                      <a:pt x="33" y="8"/>
                      <a:pt x="33" y="8"/>
                      <a:pt x="33" y="8"/>
                    </a:cubicBezTo>
                    <a:cubicBezTo>
                      <a:pt x="33" y="8"/>
                      <a:pt x="33" y="8"/>
                      <a:pt x="33" y="8"/>
                    </a:cubicBezTo>
                    <a:cubicBezTo>
                      <a:pt x="30" y="8"/>
                      <a:pt x="30" y="8"/>
                      <a:pt x="30" y="8"/>
                    </a:cubicBezTo>
                    <a:cubicBezTo>
                      <a:pt x="29" y="8"/>
                      <a:pt x="29" y="8"/>
                      <a:pt x="29" y="8"/>
                    </a:cubicBezTo>
                    <a:cubicBezTo>
                      <a:pt x="25" y="2"/>
                      <a:pt x="25" y="2"/>
                      <a:pt x="25" y="2"/>
                    </a:cubicBezTo>
                    <a:cubicBezTo>
                      <a:pt x="25" y="2"/>
                      <a:pt x="25" y="2"/>
                      <a:pt x="25" y="2"/>
                    </a:cubicBezTo>
                    <a:cubicBezTo>
                      <a:pt x="19" y="4"/>
                      <a:pt x="19" y="4"/>
                      <a:pt x="19" y="4"/>
                    </a:cubicBezTo>
                    <a:cubicBezTo>
                      <a:pt x="19" y="4"/>
                      <a:pt x="19" y="4"/>
                      <a:pt x="19" y="4"/>
                    </a:cubicBezTo>
                    <a:cubicBezTo>
                      <a:pt x="20" y="12"/>
                      <a:pt x="20" y="12"/>
                      <a:pt x="20" y="12"/>
                    </a:cubicBezTo>
                    <a:cubicBezTo>
                      <a:pt x="20" y="12"/>
                      <a:pt x="20" y="12"/>
                      <a:pt x="20" y="12"/>
                    </a:cubicBezTo>
                    <a:cubicBezTo>
                      <a:pt x="17" y="14"/>
                      <a:pt x="17" y="14"/>
                      <a:pt x="17" y="14"/>
                    </a:cubicBezTo>
                    <a:cubicBezTo>
                      <a:pt x="17" y="14"/>
                      <a:pt x="17" y="14"/>
                      <a:pt x="17" y="14"/>
                    </a:cubicBezTo>
                    <a:cubicBezTo>
                      <a:pt x="10" y="11"/>
                      <a:pt x="10" y="11"/>
                      <a:pt x="10" y="11"/>
                    </a:cubicBezTo>
                    <a:cubicBezTo>
                      <a:pt x="10" y="11"/>
                      <a:pt x="10" y="11"/>
                      <a:pt x="10" y="11"/>
                    </a:cubicBezTo>
                    <a:cubicBezTo>
                      <a:pt x="6" y="16"/>
                      <a:pt x="6" y="16"/>
                      <a:pt x="6" y="16"/>
                    </a:cubicBezTo>
                    <a:cubicBezTo>
                      <a:pt x="6" y="16"/>
                      <a:pt x="6" y="16"/>
                      <a:pt x="6" y="16"/>
                    </a:cubicBezTo>
                    <a:cubicBezTo>
                      <a:pt x="11" y="22"/>
                      <a:pt x="11" y="22"/>
                      <a:pt x="11" y="22"/>
                    </a:cubicBezTo>
                    <a:cubicBezTo>
                      <a:pt x="11" y="23"/>
                      <a:pt x="11" y="23"/>
                      <a:pt x="11" y="23"/>
                    </a:cubicBezTo>
                    <a:cubicBezTo>
                      <a:pt x="9" y="25"/>
                      <a:pt x="9" y="25"/>
                      <a:pt x="9" y="25"/>
                    </a:cubicBezTo>
                    <a:cubicBezTo>
                      <a:pt x="9" y="26"/>
                      <a:pt x="9" y="26"/>
                      <a:pt x="9" y="26"/>
                    </a:cubicBezTo>
                    <a:cubicBezTo>
                      <a:pt x="2" y="26"/>
                      <a:pt x="2" y="26"/>
                      <a:pt x="2" y="26"/>
                    </a:cubicBezTo>
                    <a:cubicBezTo>
                      <a:pt x="1" y="27"/>
                      <a:pt x="1" y="27"/>
                      <a:pt x="1" y="27"/>
                    </a:cubicBezTo>
                    <a:cubicBezTo>
                      <a:pt x="0" y="32"/>
                      <a:pt x="0" y="32"/>
                      <a:pt x="0" y="32"/>
                    </a:cubicBezTo>
                    <a:cubicBezTo>
                      <a:pt x="1" y="33"/>
                      <a:pt x="1" y="33"/>
                      <a:pt x="1" y="33"/>
                    </a:cubicBezTo>
                    <a:cubicBezTo>
                      <a:pt x="8" y="36"/>
                      <a:pt x="8" y="36"/>
                      <a:pt x="8" y="36"/>
                    </a:cubicBezTo>
                    <a:cubicBezTo>
                      <a:pt x="8" y="36"/>
                      <a:pt x="8" y="36"/>
                      <a:pt x="8" y="36"/>
                    </a:cubicBezTo>
                    <a:cubicBezTo>
                      <a:pt x="8" y="39"/>
                      <a:pt x="8" y="39"/>
                      <a:pt x="8" y="39"/>
                    </a:cubicBezTo>
                    <a:cubicBezTo>
                      <a:pt x="8" y="39"/>
                      <a:pt x="8" y="39"/>
                      <a:pt x="8" y="39"/>
                    </a:cubicBezTo>
                    <a:cubicBezTo>
                      <a:pt x="2" y="44"/>
                      <a:pt x="2" y="44"/>
                      <a:pt x="2" y="44"/>
                    </a:cubicBezTo>
                    <a:cubicBezTo>
                      <a:pt x="2" y="44"/>
                      <a:pt x="2" y="44"/>
                      <a:pt x="2" y="44"/>
                    </a:cubicBezTo>
                    <a:cubicBezTo>
                      <a:pt x="4" y="50"/>
                      <a:pt x="4" y="50"/>
                      <a:pt x="4" y="50"/>
                    </a:cubicBezTo>
                    <a:cubicBezTo>
                      <a:pt x="4" y="50"/>
                      <a:pt x="4" y="50"/>
                      <a:pt x="4" y="50"/>
                    </a:cubicBezTo>
                    <a:cubicBezTo>
                      <a:pt x="12" y="49"/>
                      <a:pt x="12" y="49"/>
                      <a:pt x="12" y="49"/>
                    </a:cubicBezTo>
                    <a:cubicBezTo>
                      <a:pt x="12" y="49"/>
                      <a:pt x="12" y="49"/>
                      <a:pt x="12" y="49"/>
                    </a:cubicBezTo>
                    <a:cubicBezTo>
                      <a:pt x="14" y="52"/>
                      <a:pt x="14" y="52"/>
                      <a:pt x="14" y="52"/>
                    </a:cubicBezTo>
                    <a:cubicBezTo>
                      <a:pt x="14" y="52"/>
                      <a:pt x="14" y="52"/>
                      <a:pt x="14" y="52"/>
                    </a:cubicBezTo>
                    <a:cubicBezTo>
                      <a:pt x="11" y="59"/>
                      <a:pt x="11" y="59"/>
                      <a:pt x="11" y="59"/>
                    </a:cubicBezTo>
                    <a:cubicBezTo>
                      <a:pt x="11" y="59"/>
                      <a:pt x="11" y="59"/>
                      <a:pt x="11" y="59"/>
                    </a:cubicBezTo>
                    <a:cubicBezTo>
                      <a:pt x="16" y="63"/>
                      <a:pt x="16" y="63"/>
                      <a:pt x="16" y="63"/>
                    </a:cubicBezTo>
                    <a:cubicBezTo>
                      <a:pt x="16" y="63"/>
                      <a:pt x="16" y="63"/>
                      <a:pt x="16" y="63"/>
                    </a:cubicBezTo>
                    <a:cubicBezTo>
                      <a:pt x="22" y="58"/>
                      <a:pt x="22" y="58"/>
                      <a:pt x="22" y="58"/>
                    </a:cubicBezTo>
                    <a:cubicBezTo>
                      <a:pt x="23" y="58"/>
                      <a:pt x="23" y="58"/>
                      <a:pt x="23" y="58"/>
                    </a:cubicBezTo>
                    <a:cubicBezTo>
                      <a:pt x="25" y="59"/>
                      <a:pt x="25" y="59"/>
                      <a:pt x="25" y="59"/>
                    </a:cubicBezTo>
                    <a:cubicBezTo>
                      <a:pt x="26" y="60"/>
                      <a:pt x="26" y="60"/>
                      <a:pt x="26" y="60"/>
                    </a:cubicBezTo>
                    <a:cubicBezTo>
                      <a:pt x="26" y="67"/>
                      <a:pt x="26" y="67"/>
                      <a:pt x="26" y="67"/>
                    </a:cubicBezTo>
                    <a:cubicBezTo>
                      <a:pt x="27" y="68"/>
                      <a:pt x="27" y="68"/>
                      <a:pt x="27" y="68"/>
                    </a:cubicBezTo>
                    <a:cubicBezTo>
                      <a:pt x="32" y="68"/>
                      <a:pt x="32" y="68"/>
                      <a:pt x="32" y="68"/>
                    </a:cubicBezTo>
                    <a:cubicBezTo>
                      <a:pt x="33" y="68"/>
                      <a:pt x="33" y="68"/>
                      <a:pt x="33" y="68"/>
                    </a:cubicBezTo>
                    <a:cubicBezTo>
                      <a:pt x="36" y="61"/>
                      <a:pt x="36" y="61"/>
                      <a:pt x="36" y="61"/>
                    </a:cubicBezTo>
                    <a:cubicBezTo>
                      <a:pt x="36" y="61"/>
                      <a:pt x="36" y="61"/>
                      <a:pt x="36" y="61"/>
                    </a:cubicBezTo>
                    <a:cubicBezTo>
                      <a:pt x="39" y="61"/>
                      <a:pt x="39" y="61"/>
                      <a:pt x="39" y="61"/>
                    </a:cubicBezTo>
                    <a:cubicBezTo>
                      <a:pt x="39" y="61"/>
                      <a:pt x="39" y="61"/>
                      <a:pt x="39" y="61"/>
                    </a:cubicBezTo>
                    <a:cubicBezTo>
                      <a:pt x="44" y="67"/>
                      <a:pt x="44" y="67"/>
                      <a:pt x="44" y="67"/>
                    </a:cubicBezTo>
                    <a:cubicBezTo>
                      <a:pt x="44" y="67"/>
                      <a:pt x="44" y="67"/>
                      <a:pt x="44" y="67"/>
                    </a:cubicBezTo>
                    <a:cubicBezTo>
                      <a:pt x="50" y="65"/>
                      <a:pt x="50" y="65"/>
                      <a:pt x="50" y="65"/>
                    </a:cubicBezTo>
                    <a:cubicBezTo>
                      <a:pt x="50" y="65"/>
                      <a:pt x="50" y="65"/>
                      <a:pt x="50" y="65"/>
                    </a:cubicBezTo>
                    <a:cubicBezTo>
                      <a:pt x="49" y="57"/>
                      <a:pt x="49" y="57"/>
                      <a:pt x="49" y="57"/>
                    </a:cubicBezTo>
                    <a:cubicBezTo>
                      <a:pt x="49" y="57"/>
                      <a:pt x="49" y="57"/>
                      <a:pt x="49" y="57"/>
                    </a:cubicBezTo>
                    <a:cubicBezTo>
                      <a:pt x="52" y="55"/>
                      <a:pt x="52" y="55"/>
                      <a:pt x="52" y="55"/>
                    </a:cubicBezTo>
                    <a:cubicBezTo>
                      <a:pt x="52" y="55"/>
                      <a:pt x="52" y="55"/>
                      <a:pt x="52" y="55"/>
                    </a:cubicBezTo>
                    <a:cubicBezTo>
                      <a:pt x="59" y="58"/>
                      <a:pt x="59" y="58"/>
                      <a:pt x="59" y="58"/>
                    </a:cubicBezTo>
                    <a:cubicBezTo>
                      <a:pt x="59" y="58"/>
                      <a:pt x="59" y="58"/>
                      <a:pt x="59" y="58"/>
                    </a:cubicBezTo>
                    <a:cubicBezTo>
                      <a:pt x="63" y="53"/>
                      <a:pt x="63" y="53"/>
                      <a:pt x="63" y="53"/>
                    </a:cubicBezTo>
                    <a:cubicBezTo>
                      <a:pt x="63" y="53"/>
                      <a:pt x="63" y="53"/>
                      <a:pt x="63" y="53"/>
                    </a:cubicBezTo>
                    <a:cubicBezTo>
                      <a:pt x="58" y="47"/>
                      <a:pt x="58" y="47"/>
                      <a:pt x="58" y="47"/>
                    </a:cubicBezTo>
                    <a:cubicBezTo>
                      <a:pt x="58" y="46"/>
                      <a:pt x="58" y="46"/>
                      <a:pt x="58" y="46"/>
                    </a:cubicBezTo>
                    <a:cubicBezTo>
                      <a:pt x="60" y="44"/>
                      <a:pt x="60" y="44"/>
                      <a:pt x="60" y="44"/>
                    </a:cubicBezTo>
                    <a:cubicBezTo>
                      <a:pt x="60" y="43"/>
                      <a:pt x="60" y="43"/>
                      <a:pt x="60" y="43"/>
                    </a:cubicBezTo>
                    <a:cubicBezTo>
                      <a:pt x="67" y="43"/>
                      <a:pt x="67" y="43"/>
                      <a:pt x="67" y="43"/>
                    </a:cubicBezTo>
                    <a:cubicBezTo>
                      <a:pt x="68" y="42"/>
                      <a:pt x="68" y="42"/>
                      <a:pt x="68" y="42"/>
                    </a:cubicBezTo>
                    <a:cubicBezTo>
                      <a:pt x="68" y="37"/>
                      <a:pt x="68" y="37"/>
                      <a:pt x="68" y="37"/>
                    </a:cubicBezTo>
                    <a:cubicBezTo>
                      <a:pt x="68" y="36"/>
                      <a:pt x="68" y="36"/>
                      <a:pt x="68" y="36"/>
                    </a:cubicBezTo>
                    <a:cubicBezTo>
                      <a:pt x="61" y="33"/>
                      <a:pt x="61" y="33"/>
                      <a:pt x="61" y="33"/>
                    </a:cubicBezTo>
                    <a:cubicBezTo>
                      <a:pt x="61" y="33"/>
                      <a:pt x="61" y="33"/>
                      <a:pt x="61" y="33"/>
                    </a:cubicBezTo>
                    <a:cubicBezTo>
                      <a:pt x="61" y="30"/>
                      <a:pt x="61" y="30"/>
                      <a:pt x="61" y="30"/>
                    </a:cubicBezTo>
                    <a:cubicBezTo>
                      <a:pt x="61" y="29"/>
                      <a:pt x="61" y="29"/>
                      <a:pt x="61" y="29"/>
                    </a:cubicBezTo>
                    <a:cubicBezTo>
                      <a:pt x="67" y="25"/>
                      <a:pt x="67" y="25"/>
                      <a:pt x="67" y="25"/>
                    </a:cubicBezTo>
                    <a:cubicBezTo>
                      <a:pt x="67" y="25"/>
                      <a:pt x="67" y="25"/>
                      <a:pt x="67" y="25"/>
                    </a:cubicBezTo>
                    <a:cubicBezTo>
                      <a:pt x="65" y="19"/>
                      <a:pt x="65" y="19"/>
                      <a:pt x="65" y="19"/>
                    </a:cubicBezTo>
                    <a:close/>
                    <a:moveTo>
                      <a:pt x="38" y="44"/>
                    </a:moveTo>
                    <a:cubicBezTo>
                      <a:pt x="32" y="47"/>
                      <a:pt x="25" y="44"/>
                      <a:pt x="23" y="38"/>
                    </a:cubicBezTo>
                    <a:cubicBezTo>
                      <a:pt x="21" y="32"/>
                      <a:pt x="23" y="26"/>
                      <a:pt x="29" y="23"/>
                    </a:cubicBezTo>
                    <a:cubicBezTo>
                      <a:pt x="35" y="21"/>
                      <a:pt x="42" y="24"/>
                      <a:pt x="44" y="30"/>
                    </a:cubicBezTo>
                    <a:cubicBezTo>
                      <a:pt x="46" y="36"/>
                      <a:pt x="43" y="42"/>
                      <a:pt x="3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6" name="Freeform 53"/>
              <p:cNvSpPr>
                <a:spLocks noEditPoints="1"/>
              </p:cNvSpPr>
              <p:nvPr/>
            </p:nvSpPr>
            <p:spPr bwMode="auto">
              <a:xfrm>
                <a:off x="875" y="2182"/>
                <a:ext cx="111" cy="110"/>
              </a:xfrm>
              <a:custGeom>
                <a:avLst/>
                <a:gdLst>
                  <a:gd name="T0" fmla="*/ 63 w 76"/>
                  <a:gd name="T1" fmla="*/ 22 h 76"/>
                  <a:gd name="T2" fmla="*/ 61 w 76"/>
                  <a:gd name="T3" fmla="*/ 19 h 76"/>
                  <a:gd name="T4" fmla="*/ 64 w 76"/>
                  <a:gd name="T5" fmla="*/ 11 h 76"/>
                  <a:gd name="T6" fmla="*/ 59 w 76"/>
                  <a:gd name="T7" fmla="*/ 6 h 76"/>
                  <a:gd name="T8" fmla="*/ 52 w 76"/>
                  <a:gd name="T9" fmla="*/ 11 h 76"/>
                  <a:gd name="T10" fmla="*/ 48 w 76"/>
                  <a:gd name="T11" fmla="*/ 10 h 76"/>
                  <a:gd name="T12" fmla="*/ 47 w 76"/>
                  <a:gd name="T13" fmla="*/ 1 h 76"/>
                  <a:gd name="T14" fmla="*/ 40 w 76"/>
                  <a:gd name="T15" fmla="*/ 0 h 76"/>
                  <a:gd name="T16" fmla="*/ 37 w 76"/>
                  <a:gd name="T17" fmla="*/ 8 h 76"/>
                  <a:gd name="T18" fmla="*/ 33 w 76"/>
                  <a:gd name="T19" fmla="*/ 9 h 76"/>
                  <a:gd name="T20" fmla="*/ 27 w 76"/>
                  <a:gd name="T21" fmla="*/ 2 h 76"/>
                  <a:gd name="T22" fmla="*/ 21 w 76"/>
                  <a:gd name="T23" fmla="*/ 4 h 76"/>
                  <a:gd name="T24" fmla="*/ 22 w 76"/>
                  <a:gd name="T25" fmla="*/ 13 h 76"/>
                  <a:gd name="T26" fmla="*/ 19 w 76"/>
                  <a:gd name="T27" fmla="*/ 15 h 76"/>
                  <a:gd name="T28" fmla="*/ 11 w 76"/>
                  <a:gd name="T29" fmla="*/ 12 h 76"/>
                  <a:gd name="T30" fmla="*/ 6 w 76"/>
                  <a:gd name="T31" fmla="*/ 17 h 76"/>
                  <a:gd name="T32" fmla="*/ 11 w 76"/>
                  <a:gd name="T33" fmla="*/ 24 h 76"/>
                  <a:gd name="T34" fmla="*/ 10 w 76"/>
                  <a:gd name="T35" fmla="*/ 28 h 76"/>
                  <a:gd name="T36" fmla="*/ 1 w 76"/>
                  <a:gd name="T37" fmla="*/ 29 h 76"/>
                  <a:gd name="T38" fmla="*/ 0 w 76"/>
                  <a:gd name="T39" fmla="*/ 36 h 76"/>
                  <a:gd name="T40" fmla="*/ 8 w 76"/>
                  <a:gd name="T41" fmla="*/ 39 h 76"/>
                  <a:gd name="T42" fmla="*/ 9 w 76"/>
                  <a:gd name="T43" fmla="*/ 43 h 76"/>
                  <a:gd name="T44" fmla="*/ 2 w 76"/>
                  <a:gd name="T45" fmla="*/ 49 h 76"/>
                  <a:gd name="T46" fmla="*/ 4 w 76"/>
                  <a:gd name="T47" fmla="*/ 55 h 76"/>
                  <a:gd name="T48" fmla="*/ 13 w 76"/>
                  <a:gd name="T49" fmla="*/ 54 h 76"/>
                  <a:gd name="T50" fmla="*/ 15 w 76"/>
                  <a:gd name="T51" fmla="*/ 57 h 76"/>
                  <a:gd name="T52" fmla="*/ 12 w 76"/>
                  <a:gd name="T53" fmla="*/ 65 h 76"/>
                  <a:gd name="T54" fmla="*/ 17 w 76"/>
                  <a:gd name="T55" fmla="*/ 70 h 76"/>
                  <a:gd name="T56" fmla="*/ 24 w 76"/>
                  <a:gd name="T57" fmla="*/ 65 h 76"/>
                  <a:gd name="T58" fmla="*/ 28 w 76"/>
                  <a:gd name="T59" fmla="*/ 66 h 76"/>
                  <a:gd name="T60" fmla="*/ 29 w 76"/>
                  <a:gd name="T61" fmla="*/ 75 h 76"/>
                  <a:gd name="T62" fmla="*/ 36 w 76"/>
                  <a:gd name="T63" fmla="*/ 76 h 76"/>
                  <a:gd name="T64" fmla="*/ 39 w 76"/>
                  <a:gd name="T65" fmla="*/ 68 h 76"/>
                  <a:gd name="T66" fmla="*/ 43 w 76"/>
                  <a:gd name="T67" fmla="*/ 67 h 76"/>
                  <a:gd name="T68" fmla="*/ 48 w 76"/>
                  <a:gd name="T69" fmla="*/ 74 h 76"/>
                  <a:gd name="T70" fmla="*/ 55 w 76"/>
                  <a:gd name="T71" fmla="*/ 72 h 76"/>
                  <a:gd name="T72" fmla="*/ 54 w 76"/>
                  <a:gd name="T73" fmla="*/ 63 h 76"/>
                  <a:gd name="T74" fmla="*/ 57 w 76"/>
                  <a:gd name="T75" fmla="*/ 61 h 76"/>
                  <a:gd name="T76" fmla="*/ 65 w 76"/>
                  <a:gd name="T77" fmla="*/ 64 h 76"/>
                  <a:gd name="T78" fmla="*/ 70 w 76"/>
                  <a:gd name="T79" fmla="*/ 59 h 76"/>
                  <a:gd name="T80" fmla="*/ 65 w 76"/>
                  <a:gd name="T81" fmla="*/ 52 h 76"/>
                  <a:gd name="T82" fmla="*/ 66 w 76"/>
                  <a:gd name="T83" fmla="*/ 48 h 76"/>
                  <a:gd name="T84" fmla="*/ 75 w 76"/>
                  <a:gd name="T85" fmla="*/ 47 h 76"/>
                  <a:gd name="T86" fmla="*/ 76 w 76"/>
                  <a:gd name="T87" fmla="*/ 40 h 76"/>
                  <a:gd name="T88" fmla="*/ 68 w 76"/>
                  <a:gd name="T89" fmla="*/ 37 h 76"/>
                  <a:gd name="T90" fmla="*/ 67 w 76"/>
                  <a:gd name="T91" fmla="*/ 33 h 76"/>
                  <a:gd name="T92" fmla="*/ 74 w 76"/>
                  <a:gd name="T93" fmla="*/ 28 h 76"/>
                  <a:gd name="T94" fmla="*/ 72 w 76"/>
                  <a:gd name="T95" fmla="*/ 21 h 76"/>
                  <a:gd name="T96" fmla="*/ 25 w 76"/>
                  <a:gd name="T97" fmla="*/ 42 h 76"/>
                  <a:gd name="T98" fmla="*/ 48 w 76"/>
                  <a:gd name="T99" fmla="*/ 3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6" h="76">
                    <a:moveTo>
                      <a:pt x="72" y="21"/>
                    </a:moveTo>
                    <a:cubicBezTo>
                      <a:pt x="63" y="22"/>
                      <a:pt x="63" y="22"/>
                      <a:pt x="63" y="22"/>
                    </a:cubicBezTo>
                    <a:cubicBezTo>
                      <a:pt x="63" y="22"/>
                      <a:pt x="63" y="22"/>
                      <a:pt x="63" y="22"/>
                    </a:cubicBezTo>
                    <a:cubicBezTo>
                      <a:pt x="61" y="19"/>
                      <a:pt x="61" y="19"/>
                      <a:pt x="61" y="19"/>
                    </a:cubicBezTo>
                    <a:cubicBezTo>
                      <a:pt x="61" y="18"/>
                      <a:pt x="61" y="18"/>
                      <a:pt x="61" y="18"/>
                    </a:cubicBezTo>
                    <a:cubicBezTo>
                      <a:pt x="64" y="11"/>
                      <a:pt x="64" y="11"/>
                      <a:pt x="64" y="11"/>
                    </a:cubicBezTo>
                    <a:cubicBezTo>
                      <a:pt x="64" y="10"/>
                      <a:pt x="64" y="10"/>
                      <a:pt x="64" y="10"/>
                    </a:cubicBezTo>
                    <a:cubicBezTo>
                      <a:pt x="59" y="6"/>
                      <a:pt x="59" y="6"/>
                      <a:pt x="59" y="6"/>
                    </a:cubicBezTo>
                    <a:cubicBezTo>
                      <a:pt x="58" y="6"/>
                      <a:pt x="58" y="6"/>
                      <a:pt x="58" y="6"/>
                    </a:cubicBezTo>
                    <a:cubicBezTo>
                      <a:pt x="52" y="11"/>
                      <a:pt x="52" y="11"/>
                      <a:pt x="52" y="11"/>
                    </a:cubicBezTo>
                    <a:cubicBezTo>
                      <a:pt x="51" y="11"/>
                      <a:pt x="51" y="11"/>
                      <a:pt x="51" y="11"/>
                    </a:cubicBezTo>
                    <a:cubicBezTo>
                      <a:pt x="48" y="10"/>
                      <a:pt x="48" y="10"/>
                      <a:pt x="48" y="10"/>
                    </a:cubicBezTo>
                    <a:cubicBezTo>
                      <a:pt x="48" y="10"/>
                      <a:pt x="48" y="10"/>
                      <a:pt x="48" y="10"/>
                    </a:cubicBezTo>
                    <a:cubicBezTo>
                      <a:pt x="47" y="1"/>
                      <a:pt x="47" y="1"/>
                      <a:pt x="47" y="1"/>
                    </a:cubicBezTo>
                    <a:cubicBezTo>
                      <a:pt x="47" y="1"/>
                      <a:pt x="47" y="1"/>
                      <a:pt x="47" y="1"/>
                    </a:cubicBezTo>
                    <a:cubicBezTo>
                      <a:pt x="40" y="0"/>
                      <a:pt x="40" y="0"/>
                      <a:pt x="40" y="0"/>
                    </a:cubicBezTo>
                    <a:cubicBezTo>
                      <a:pt x="40" y="0"/>
                      <a:pt x="40" y="0"/>
                      <a:pt x="40" y="0"/>
                    </a:cubicBezTo>
                    <a:cubicBezTo>
                      <a:pt x="37" y="8"/>
                      <a:pt x="37" y="8"/>
                      <a:pt x="37" y="8"/>
                    </a:cubicBezTo>
                    <a:cubicBezTo>
                      <a:pt x="36" y="8"/>
                      <a:pt x="36" y="8"/>
                      <a:pt x="36" y="8"/>
                    </a:cubicBezTo>
                    <a:cubicBezTo>
                      <a:pt x="33" y="9"/>
                      <a:pt x="33" y="9"/>
                      <a:pt x="33" y="9"/>
                    </a:cubicBezTo>
                    <a:cubicBezTo>
                      <a:pt x="32" y="9"/>
                      <a:pt x="32" y="9"/>
                      <a:pt x="32" y="9"/>
                    </a:cubicBezTo>
                    <a:cubicBezTo>
                      <a:pt x="27" y="2"/>
                      <a:pt x="27" y="2"/>
                      <a:pt x="27" y="2"/>
                    </a:cubicBezTo>
                    <a:cubicBezTo>
                      <a:pt x="27" y="2"/>
                      <a:pt x="27" y="2"/>
                      <a:pt x="27" y="2"/>
                    </a:cubicBezTo>
                    <a:cubicBezTo>
                      <a:pt x="21" y="4"/>
                      <a:pt x="21" y="4"/>
                      <a:pt x="21" y="4"/>
                    </a:cubicBezTo>
                    <a:cubicBezTo>
                      <a:pt x="21" y="5"/>
                      <a:pt x="21" y="5"/>
                      <a:pt x="21" y="5"/>
                    </a:cubicBezTo>
                    <a:cubicBezTo>
                      <a:pt x="22" y="13"/>
                      <a:pt x="22" y="13"/>
                      <a:pt x="22" y="13"/>
                    </a:cubicBezTo>
                    <a:cubicBezTo>
                      <a:pt x="21" y="13"/>
                      <a:pt x="21" y="13"/>
                      <a:pt x="21" y="13"/>
                    </a:cubicBezTo>
                    <a:cubicBezTo>
                      <a:pt x="19" y="15"/>
                      <a:pt x="19" y="15"/>
                      <a:pt x="19" y="15"/>
                    </a:cubicBezTo>
                    <a:cubicBezTo>
                      <a:pt x="18" y="15"/>
                      <a:pt x="18" y="15"/>
                      <a:pt x="18" y="15"/>
                    </a:cubicBezTo>
                    <a:cubicBezTo>
                      <a:pt x="11" y="12"/>
                      <a:pt x="11" y="12"/>
                      <a:pt x="11" y="12"/>
                    </a:cubicBezTo>
                    <a:cubicBezTo>
                      <a:pt x="10" y="12"/>
                      <a:pt x="10" y="12"/>
                      <a:pt x="10" y="12"/>
                    </a:cubicBezTo>
                    <a:cubicBezTo>
                      <a:pt x="6" y="17"/>
                      <a:pt x="6" y="17"/>
                      <a:pt x="6" y="17"/>
                    </a:cubicBezTo>
                    <a:cubicBezTo>
                      <a:pt x="6" y="18"/>
                      <a:pt x="6" y="18"/>
                      <a:pt x="6" y="18"/>
                    </a:cubicBezTo>
                    <a:cubicBezTo>
                      <a:pt x="11" y="24"/>
                      <a:pt x="11" y="24"/>
                      <a:pt x="11" y="24"/>
                    </a:cubicBezTo>
                    <a:cubicBezTo>
                      <a:pt x="11" y="25"/>
                      <a:pt x="11" y="25"/>
                      <a:pt x="11" y="25"/>
                    </a:cubicBezTo>
                    <a:cubicBezTo>
                      <a:pt x="10" y="28"/>
                      <a:pt x="10" y="28"/>
                      <a:pt x="10" y="28"/>
                    </a:cubicBezTo>
                    <a:cubicBezTo>
                      <a:pt x="9" y="28"/>
                      <a:pt x="9" y="28"/>
                      <a:pt x="9" y="28"/>
                    </a:cubicBezTo>
                    <a:cubicBezTo>
                      <a:pt x="1" y="29"/>
                      <a:pt x="1" y="29"/>
                      <a:pt x="1" y="29"/>
                    </a:cubicBezTo>
                    <a:cubicBezTo>
                      <a:pt x="1" y="29"/>
                      <a:pt x="1" y="29"/>
                      <a:pt x="1" y="29"/>
                    </a:cubicBezTo>
                    <a:cubicBezTo>
                      <a:pt x="0" y="36"/>
                      <a:pt x="0" y="36"/>
                      <a:pt x="0" y="36"/>
                    </a:cubicBezTo>
                    <a:cubicBezTo>
                      <a:pt x="0" y="36"/>
                      <a:pt x="0" y="36"/>
                      <a:pt x="0" y="36"/>
                    </a:cubicBezTo>
                    <a:cubicBezTo>
                      <a:pt x="8" y="39"/>
                      <a:pt x="8" y="39"/>
                      <a:pt x="8" y="39"/>
                    </a:cubicBezTo>
                    <a:cubicBezTo>
                      <a:pt x="8" y="40"/>
                      <a:pt x="8" y="40"/>
                      <a:pt x="8" y="40"/>
                    </a:cubicBezTo>
                    <a:cubicBezTo>
                      <a:pt x="9" y="43"/>
                      <a:pt x="9" y="43"/>
                      <a:pt x="9" y="43"/>
                    </a:cubicBezTo>
                    <a:cubicBezTo>
                      <a:pt x="8" y="44"/>
                      <a:pt x="8" y="44"/>
                      <a:pt x="8" y="44"/>
                    </a:cubicBezTo>
                    <a:cubicBezTo>
                      <a:pt x="2" y="49"/>
                      <a:pt x="2" y="49"/>
                      <a:pt x="2" y="49"/>
                    </a:cubicBezTo>
                    <a:cubicBezTo>
                      <a:pt x="1" y="49"/>
                      <a:pt x="1" y="49"/>
                      <a:pt x="1" y="49"/>
                    </a:cubicBezTo>
                    <a:cubicBezTo>
                      <a:pt x="4" y="55"/>
                      <a:pt x="4" y="55"/>
                      <a:pt x="4" y="55"/>
                    </a:cubicBezTo>
                    <a:cubicBezTo>
                      <a:pt x="4" y="55"/>
                      <a:pt x="4" y="55"/>
                      <a:pt x="4" y="55"/>
                    </a:cubicBezTo>
                    <a:cubicBezTo>
                      <a:pt x="13" y="54"/>
                      <a:pt x="13" y="54"/>
                      <a:pt x="13" y="54"/>
                    </a:cubicBezTo>
                    <a:cubicBezTo>
                      <a:pt x="13" y="55"/>
                      <a:pt x="13" y="55"/>
                      <a:pt x="13" y="55"/>
                    </a:cubicBezTo>
                    <a:cubicBezTo>
                      <a:pt x="15" y="57"/>
                      <a:pt x="15" y="57"/>
                      <a:pt x="15" y="57"/>
                    </a:cubicBezTo>
                    <a:cubicBezTo>
                      <a:pt x="15" y="58"/>
                      <a:pt x="15" y="58"/>
                      <a:pt x="15" y="58"/>
                    </a:cubicBezTo>
                    <a:cubicBezTo>
                      <a:pt x="12" y="65"/>
                      <a:pt x="12" y="65"/>
                      <a:pt x="12" y="65"/>
                    </a:cubicBezTo>
                    <a:cubicBezTo>
                      <a:pt x="12" y="66"/>
                      <a:pt x="12" y="66"/>
                      <a:pt x="12" y="66"/>
                    </a:cubicBezTo>
                    <a:cubicBezTo>
                      <a:pt x="17" y="70"/>
                      <a:pt x="17" y="70"/>
                      <a:pt x="17" y="70"/>
                    </a:cubicBezTo>
                    <a:cubicBezTo>
                      <a:pt x="17" y="70"/>
                      <a:pt x="17" y="70"/>
                      <a:pt x="17" y="70"/>
                    </a:cubicBezTo>
                    <a:cubicBezTo>
                      <a:pt x="24" y="65"/>
                      <a:pt x="24" y="65"/>
                      <a:pt x="24" y="65"/>
                    </a:cubicBezTo>
                    <a:cubicBezTo>
                      <a:pt x="25" y="65"/>
                      <a:pt x="25" y="65"/>
                      <a:pt x="25" y="65"/>
                    </a:cubicBezTo>
                    <a:cubicBezTo>
                      <a:pt x="28" y="66"/>
                      <a:pt x="28" y="66"/>
                      <a:pt x="28" y="66"/>
                    </a:cubicBezTo>
                    <a:cubicBezTo>
                      <a:pt x="28" y="67"/>
                      <a:pt x="28" y="67"/>
                      <a:pt x="28" y="67"/>
                    </a:cubicBezTo>
                    <a:cubicBezTo>
                      <a:pt x="29" y="75"/>
                      <a:pt x="29" y="75"/>
                      <a:pt x="29" y="75"/>
                    </a:cubicBezTo>
                    <a:cubicBezTo>
                      <a:pt x="29" y="75"/>
                      <a:pt x="29" y="75"/>
                      <a:pt x="29" y="75"/>
                    </a:cubicBezTo>
                    <a:cubicBezTo>
                      <a:pt x="36" y="76"/>
                      <a:pt x="36" y="76"/>
                      <a:pt x="36" y="76"/>
                    </a:cubicBezTo>
                    <a:cubicBezTo>
                      <a:pt x="36" y="76"/>
                      <a:pt x="36" y="76"/>
                      <a:pt x="36" y="76"/>
                    </a:cubicBezTo>
                    <a:cubicBezTo>
                      <a:pt x="39" y="68"/>
                      <a:pt x="39" y="68"/>
                      <a:pt x="39" y="68"/>
                    </a:cubicBezTo>
                    <a:cubicBezTo>
                      <a:pt x="40" y="68"/>
                      <a:pt x="40" y="68"/>
                      <a:pt x="40" y="68"/>
                    </a:cubicBezTo>
                    <a:cubicBezTo>
                      <a:pt x="43" y="67"/>
                      <a:pt x="43" y="67"/>
                      <a:pt x="43" y="67"/>
                    </a:cubicBezTo>
                    <a:cubicBezTo>
                      <a:pt x="43" y="68"/>
                      <a:pt x="43" y="68"/>
                      <a:pt x="43" y="68"/>
                    </a:cubicBezTo>
                    <a:cubicBezTo>
                      <a:pt x="48" y="74"/>
                      <a:pt x="48" y="74"/>
                      <a:pt x="48" y="74"/>
                    </a:cubicBezTo>
                    <a:cubicBezTo>
                      <a:pt x="49" y="75"/>
                      <a:pt x="49" y="75"/>
                      <a:pt x="49" y="75"/>
                    </a:cubicBezTo>
                    <a:cubicBezTo>
                      <a:pt x="55" y="72"/>
                      <a:pt x="55" y="72"/>
                      <a:pt x="55" y="72"/>
                    </a:cubicBezTo>
                    <a:cubicBezTo>
                      <a:pt x="55" y="72"/>
                      <a:pt x="55" y="72"/>
                      <a:pt x="55" y="72"/>
                    </a:cubicBezTo>
                    <a:cubicBezTo>
                      <a:pt x="54" y="63"/>
                      <a:pt x="54" y="63"/>
                      <a:pt x="54" y="63"/>
                    </a:cubicBezTo>
                    <a:cubicBezTo>
                      <a:pt x="54" y="63"/>
                      <a:pt x="54" y="63"/>
                      <a:pt x="54" y="63"/>
                    </a:cubicBezTo>
                    <a:cubicBezTo>
                      <a:pt x="57" y="61"/>
                      <a:pt x="57" y="61"/>
                      <a:pt x="57" y="61"/>
                    </a:cubicBezTo>
                    <a:cubicBezTo>
                      <a:pt x="58" y="61"/>
                      <a:pt x="58" y="61"/>
                      <a:pt x="58" y="61"/>
                    </a:cubicBezTo>
                    <a:cubicBezTo>
                      <a:pt x="65" y="64"/>
                      <a:pt x="65" y="64"/>
                      <a:pt x="65" y="64"/>
                    </a:cubicBezTo>
                    <a:cubicBezTo>
                      <a:pt x="66" y="64"/>
                      <a:pt x="66" y="64"/>
                      <a:pt x="66" y="64"/>
                    </a:cubicBezTo>
                    <a:cubicBezTo>
                      <a:pt x="70" y="59"/>
                      <a:pt x="70" y="59"/>
                      <a:pt x="70" y="59"/>
                    </a:cubicBezTo>
                    <a:cubicBezTo>
                      <a:pt x="70" y="59"/>
                      <a:pt x="70" y="59"/>
                      <a:pt x="70" y="59"/>
                    </a:cubicBezTo>
                    <a:cubicBezTo>
                      <a:pt x="65" y="52"/>
                      <a:pt x="65" y="52"/>
                      <a:pt x="65" y="52"/>
                    </a:cubicBezTo>
                    <a:cubicBezTo>
                      <a:pt x="65" y="51"/>
                      <a:pt x="65" y="51"/>
                      <a:pt x="65" y="51"/>
                    </a:cubicBezTo>
                    <a:cubicBezTo>
                      <a:pt x="66" y="48"/>
                      <a:pt x="66" y="48"/>
                      <a:pt x="66" y="48"/>
                    </a:cubicBezTo>
                    <a:cubicBezTo>
                      <a:pt x="66" y="48"/>
                      <a:pt x="66" y="48"/>
                      <a:pt x="66" y="48"/>
                    </a:cubicBezTo>
                    <a:cubicBezTo>
                      <a:pt x="75" y="47"/>
                      <a:pt x="75" y="47"/>
                      <a:pt x="75" y="47"/>
                    </a:cubicBezTo>
                    <a:cubicBezTo>
                      <a:pt x="75" y="47"/>
                      <a:pt x="75" y="47"/>
                      <a:pt x="75" y="47"/>
                    </a:cubicBezTo>
                    <a:cubicBezTo>
                      <a:pt x="76" y="40"/>
                      <a:pt x="76" y="40"/>
                      <a:pt x="76" y="40"/>
                    </a:cubicBezTo>
                    <a:cubicBezTo>
                      <a:pt x="76" y="40"/>
                      <a:pt x="76" y="40"/>
                      <a:pt x="76" y="40"/>
                    </a:cubicBezTo>
                    <a:cubicBezTo>
                      <a:pt x="68" y="37"/>
                      <a:pt x="68" y="37"/>
                      <a:pt x="68" y="37"/>
                    </a:cubicBezTo>
                    <a:cubicBezTo>
                      <a:pt x="68" y="36"/>
                      <a:pt x="68" y="36"/>
                      <a:pt x="68" y="36"/>
                    </a:cubicBezTo>
                    <a:cubicBezTo>
                      <a:pt x="67" y="33"/>
                      <a:pt x="67" y="33"/>
                      <a:pt x="67" y="33"/>
                    </a:cubicBezTo>
                    <a:cubicBezTo>
                      <a:pt x="67" y="33"/>
                      <a:pt x="67" y="33"/>
                      <a:pt x="67" y="33"/>
                    </a:cubicBezTo>
                    <a:cubicBezTo>
                      <a:pt x="74" y="28"/>
                      <a:pt x="74" y="28"/>
                      <a:pt x="74" y="28"/>
                    </a:cubicBezTo>
                    <a:cubicBezTo>
                      <a:pt x="74" y="27"/>
                      <a:pt x="74" y="27"/>
                      <a:pt x="74" y="27"/>
                    </a:cubicBezTo>
                    <a:cubicBezTo>
                      <a:pt x="72" y="21"/>
                      <a:pt x="72" y="21"/>
                      <a:pt x="72" y="21"/>
                    </a:cubicBezTo>
                    <a:close/>
                    <a:moveTo>
                      <a:pt x="41" y="49"/>
                    </a:moveTo>
                    <a:cubicBezTo>
                      <a:pt x="35" y="52"/>
                      <a:pt x="28" y="49"/>
                      <a:pt x="25" y="42"/>
                    </a:cubicBezTo>
                    <a:cubicBezTo>
                      <a:pt x="22" y="36"/>
                      <a:pt x="26" y="28"/>
                      <a:pt x="32" y="26"/>
                    </a:cubicBezTo>
                    <a:cubicBezTo>
                      <a:pt x="39" y="23"/>
                      <a:pt x="46" y="26"/>
                      <a:pt x="48" y="33"/>
                    </a:cubicBezTo>
                    <a:cubicBezTo>
                      <a:pt x="51" y="39"/>
                      <a:pt x="48" y="47"/>
                      <a:pt x="4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7" name="Freeform 54"/>
              <p:cNvSpPr>
                <a:spLocks noEditPoints="1"/>
              </p:cNvSpPr>
              <p:nvPr/>
            </p:nvSpPr>
            <p:spPr bwMode="auto">
              <a:xfrm>
                <a:off x="1102" y="2961"/>
                <a:ext cx="99" cy="99"/>
              </a:xfrm>
              <a:custGeom>
                <a:avLst/>
                <a:gdLst>
                  <a:gd name="T0" fmla="*/ 57 w 68"/>
                  <a:gd name="T1" fmla="*/ 19 h 68"/>
                  <a:gd name="T2" fmla="*/ 55 w 68"/>
                  <a:gd name="T3" fmla="*/ 17 h 68"/>
                  <a:gd name="T4" fmla="*/ 58 w 68"/>
                  <a:gd name="T5" fmla="*/ 9 h 68"/>
                  <a:gd name="T6" fmla="*/ 53 w 68"/>
                  <a:gd name="T7" fmla="*/ 5 h 68"/>
                  <a:gd name="T8" fmla="*/ 47 w 68"/>
                  <a:gd name="T9" fmla="*/ 10 h 68"/>
                  <a:gd name="T10" fmla="*/ 44 w 68"/>
                  <a:gd name="T11" fmla="*/ 9 h 68"/>
                  <a:gd name="T12" fmla="*/ 43 w 68"/>
                  <a:gd name="T13" fmla="*/ 1 h 68"/>
                  <a:gd name="T14" fmla="*/ 36 w 68"/>
                  <a:gd name="T15" fmla="*/ 0 h 68"/>
                  <a:gd name="T16" fmla="*/ 33 w 68"/>
                  <a:gd name="T17" fmla="*/ 7 h 68"/>
                  <a:gd name="T18" fmla="*/ 30 w 68"/>
                  <a:gd name="T19" fmla="*/ 7 h 68"/>
                  <a:gd name="T20" fmla="*/ 25 w 68"/>
                  <a:gd name="T21" fmla="*/ 1 h 68"/>
                  <a:gd name="T22" fmla="*/ 19 w 68"/>
                  <a:gd name="T23" fmla="*/ 3 h 68"/>
                  <a:gd name="T24" fmla="*/ 20 w 68"/>
                  <a:gd name="T25" fmla="*/ 11 h 68"/>
                  <a:gd name="T26" fmla="*/ 17 w 68"/>
                  <a:gd name="T27" fmla="*/ 13 h 68"/>
                  <a:gd name="T28" fmla="*/ 10 w 68"/>
                  <a:gd name="T29" fmla="*/ 10 h 68"/>
                  <a:gd name="T30" fmla="*/ 6 w 68"/>
                  <a:gd name="T31" fmla="*/ 15 h 68"/>
                  <a:gd name="T32" fmla="*/ 10 w 68"/>
                  <a:gd name="T33" fmla="*/ 21 h 68"/>
                  <a:gd name="T34" fmla="*/ 9 w 68"/>
                  <a:gd name="T35" fmla="*/ 25 h 68"/>
                  <a:gd name="T36" fmla="*/ 2 w 68"/>
                  <a:gd name="T37" fmla="*/ 26 h 68"/>
                  <a:gd name="T38" fmla="*/ 0 w 68"/>
                  <a:gd name="T39" fmla="*/ 32 h 68"/>
                  <a:gd name="T40" fmla="*/ 7 w 68"/>
                  <a:gd name="T41" fmla="*/ 35 h 68"/>
                  <a:gd name="T42" fmla="*/ 8 w 68"/>
                  <a:gd name="T43" fmla="*/ 38 h 68"/>
                  <a:gd name="T44" fmla="*/ 2 w 68"/>
                  <a:gd name="T45" fmla="*/ 43 h 68"/>
                  <a:gd name="T46" fmla="*/ 4 w 68"/>
                  <a:gd name="T47" fmla="*/ 49 h 68"/>
                  <a:gd name="T48" fmla="*/ 12 w 68"/>
                  <a:gd name="T49" fmla="*/ 48 h 68"/>
                  <a:gd name="T50" fmla="*/ 14 w 68"/>
                  <a:gd name="T51" fmla="*/ 51 h 68"/>
                  <a:gd name="T52" fmla="*/ 11 w 68"/>
                  <a:gd name="T53" fmla="*/ 58 h 68"/>
                  <a:gd name="T54" fmla="*/ 16 w 68"/>
                  <a:gd name="T55" fmla="*/ 62 h 68"/>
                  <a:gd name="T56" fmla="*/ 22 w 68"/>
                  <a:gd name="T57" fmla="*/ 58 h 68"/>
                  <a:gd name="T58" fmla="*/ 25 w 68"/>
                  <a:gd name="T59" fmla="*/ 59 h 68"/>
                  <a:gd name="T60" fmla="*/ 26 w 68"/>
                  <a:gd name="T61" fmla="*/ 67 h 68"/>
                  <a:gd name="T62" fmla="*/ 32 w 68"/>
                  <a:gd name="T63" fmla="*/ 68 h 68"/>
                  <a:gd name="T64" fmla="*/ 36 w 68"/>
                  <a:gd name="T65" fmla="*/ 61 h 68"/>
                  <a:gd name="T66" fmla="*/ 39 w 68"/>
                  <a:gd name="T67" fmla="*/ 60 h 68"/>
                  <a:gd name="T68" fmla="*/ 44 w 68"/>
                  <a:gd name="T69" fmla="*/ 66 h 68"/>
                  <a:gd name="T70" fmla="*/ 50 w 68"/>
                  <a:gd name="T71" fmla="*/ 64 h 68"/>
                  <a:gd name="T72" fmla="*/ 49 w 68"/>
                  <a:gd name="T73" fmla="*/ 56 h 68"/>
                  <a:gd name="T74" fmla="*/ 52 w 68"/>
                  <a:gd name="T75" fmla="*/ 54 h 68"/>
                  <a:gd name="T76" fmla="*/ 59 w 68"/>
                  <a:gd name="T77" fmla="*/ 57 h 68"/>
                  <a:gd name="T78" fmla="*/ 63 w 68"/>
                  <a:gd name="T79" fmla="*/ 52 h 68"/>
                  <a:gd name="T80" fmla="*/ 58 w 68"/>
                  <a:gd name="T81" fmla="*/ 46 h 68"/>
                  <a:gd name="T82" fmla="*/ 59 w 68"/>
                  <a:gd name="T83" fmla="*/ 43 h 68"/>
                  <a:gd name="T84" fmla="*/ 67 w 68"/>
                  <a:gd name="T85" fmla="*/ 42 h 68"/>
                  <a:gd name="T86" fmla="*/ 68 w 68"/>
                  <a:gd name="T87" fmla="*/ 36 h 68"/>
                  <a:gd name="T88" fmla="*/ 61 w 68"/>
                  <a:gd name="T89" fmla="*/ 33 h 68"/>
                  <a:gd name="T90" fmla="*/ 61 w 68"/>
                  <a:gd name="T91" fmla="*/ 29 h 68"/>
                  <a:gd name="T92" fmla="*/ 67 w 68"/>
                  <a:gd name="T93" fmla="*/ 24 h 68"/>
                  <a:gd name="T94" fmla="*/ 65 w 68"/>
                  <a:gd name="T95" fmla="*/ 19 h 68"/>
                  <a:gd name="T96" fmla="*/ 37 w 68"/>
                  <a:gd name="T97" fmla="*/ 44 h 68"/>
                  <a:gd name="T98" fmla="*/ 29 w 68"/>
                  <a:gd name="T99" fmla="*/ 23 h 68"/>
                  <a:gd name="T100" fmla="*/ 37 w 68"/>
                  <a:gd name="T101" fmla="*/ 4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 h="68">
                    <a:moveTo>
                      <a:pt x="64" y="18"/>
                    </a:moveTo>
                    <a:cubicBezTo>
                      <a:pt x="57" y="19"/>
                      <a:pt x="57" y="19"/>
                      <a:pt x="57" y="19"/>
                    </a:cubicBezTo>
                    <a:cubicBezTo>
                      <a:pt x="57" y="19"/>
                      <a:pt x="57" y="19"/>
                      <a:pt x="57" y="19"/>
                    </a:cubicBezTo>
                    <a:cubicBezTo>
                      <a:pt x="55" y="17"/>
                      <a:pt x="55" y="17"/>
                      <a:pt x="55" y="17"/>
                    </a:cubicBezTo>
                    <a:cubicBezTo>
                      <a:pt x="55" y="16"/>
                      <a:pt x="55" y="16"/>
                      <a:pt x="55" y="16"/>
                    </a:cubicBezTo>
                    <a:cubicBezTo>
                      <a:pt x="58" y="9"/>
                      <a:pt x="58" y="9"/>
                      <a:pt x="58" y="9"/>
                    </a:cubicBezTo>
                    <a:cubicBezTo>
                      <a:pt x="58" y="9"/>
                      <a:pt x="58" y="9"/>
                      <a:pt x="58" y="9"/>
                    </a:cubicBezTo>
                    <a:cubicBezTo>
                      <a:pt x="53" y="5"/>
                      <a:pt x="53" y="5"/>
                      <a:pt x="53" y="5"/>
                    </a:cubicBezTo>
                    <a:cubicBezTo>
                      <a:pt x="53" y="5"/>
                      <a:pt x="53" y="5"/>
                      <a:pt x="53" y="5"/>
                    </a:cubicBezTo>
                    <a:cubicBezTo>
                      <a:pt x="47" y="10"/>
                      <a:pt x="47" y="10"/>
                      <a:pt x="47" y="10"/>
                    </a:cubicBezTo>
                    <a:cubicBezTo>
                      <a:pt x="46" y="10"/>
                      <a:pt x="46" y="10"/>
                      <a:pt x="46" y="10"/>
                    </a:cubicBezTo>
                    <a:cubicBezTo>
                      <a:pt x="44" y="9"/>
                      <a:pt x="44" y="9"/>
                      <a:pt x="44" y="9"/>
                    </a:cubicBezTo>
                    <a:cubicBezTo>
                      <a:pt x="43" y="8"/>
                      <a:pt x="43" y="8"/>
                      <a:pt x="43" y="8"/>
                    </a:cubicBezTo>
                    <a:cubicBezTo>
                      <a:pt x="43" y="1"/>
                      <a:pt x="43" y="1"/>
                      <a:pt x="43" y="1"/>
                    </a:cubicBezTo>
                    <a:cubicBezTo>
                      <a:pt x="42" y="1"/>
                      <a:pt x="42" y="1"/>
                      <a:pt x="42" y="1"/>
                    </a:cubicBezTo>
                    <a:cubicBezTo>
                      <a:pt x="36" y="0"/>
                      <a:pt x="36" y="0"/>
                      <a:pt x="36" y="0"/>
                    </a:cubicBezTo>
                    <a:cubicBezTo>
                      <a:pt x="36" y="0"/>
                      <a:pt x="36" y="0"/>
                      <a:pt x="36" y="0"/>
                    </a:cubicBezTo>
                    <a:cubicBezTo>
                      <a:pt x="33" y="7"/>
                      <a:pt x="33" y="7"/>
                      <a:pt x="33" y="7"/>
                    </a:cubicBezTo>
                    <a:cubicBezTo>
                      <a:pt x="33" y="7"/>
                      <a:pt x="33" y="7"/>
                      <a:pt x="33" y="7"/>
                    </a:cubicBezTo>
                    <a:cubicBezTo>
                      <a:pt x="30" y="7"/>
                      <a:pt x="30" y="7"/>
                      <a:pt x="30" y="7"/>
                    </a:cubicBezTo>
                    <a:cubicBezTo>
                      <a:pt x="29" y="7"/>
                      <a:pt x="29" y="7"/>
                      <a:pt x="29" y="7"/>
                    </a:cubicBezTo>
                    <a:cubicBezTo>
                      <a:pt x="25" y="1"/>
                      <a:pt x="25" y="1"/>
                      <a:pt x="25" y="1"/>
                    </a:cubicBezTo>
                    <a:cubicBezTo>
                      <a:pt x="25" y="1"/>
                      <a:pt x="25" y="1"/>
                      <a:pt x="25" y="1"/>
                    </a:cubicBezTo>
                    <a:cubicBezTo>
                      <a:pt x="19" y="3"/>
                      <a:pt x="19" y="3"/>
                      <a:pt x="19" y="3"/>
                    </a:cubicBezTo>
                    <a:cubicBezTo>
                      <a:pt x="19" y="4"/>
                      <a:pt x="19" y="4"/>
                      <a:pt x="19" y="4"/>
                    </a:cubicBezTo>
                    <a:cubicBezTo>
                      <a:pt x="20" y="11"/>
                      <a:pt x="20" y="11"/>
                      <a:pt x="20" y="11"/>
                    </a:cubicBezTo>
                    <a:cubicBezTo>
                      <a:pt x="20" y="11"/>
                      <a:pt x="20" y="11"/>
                      <a:pt x="20" y="11"/>
                    </a:cubicBezTo>
                    <a:cubicBezTo>
                      <a:pt x="17" y="13"/>
                      <a:pt x="17" y="13"/>
                      <a:pt x="17" y="13"/>
                    </a:cubicBezTo>
                    <a:cubicBezTo>
                      <a:pt x="17" y="13"/>
                      <a:pt x="17" y="13"/>
                      <a:pt x="17" y="13"/>
                    </a:cubicBezTo>
                    <a:cubicBezTo>
                      <a:pt x="10" y="10"/>
                      <a:pt x="10" y="10"/>
                      <a:pt x="10" y="10"/>
                    </a:cubicBezTo>
                    <a:cubicBezTo>
                      <a:pt x="10" y="10"/>
                      <a:pt x="10" y="10"/>
                      <a:pt x="10" y="10"/>
                    </a:cubicBezTo>
                    <a:cubicBezTo>
                      <a:pt x="6" y="15"/>
                      <a:pt x="6" y="15"/>
                      <a:pt x="6" y="15"/>
                    </a:cubicBezTo>
                    <a:cubicBezTo>
                      <a:pt x="6" y="16"/>
                      <a:pt x="6" y="16"/>
                      <a:pt x="6" y="16"/>
                    </a:cubicBezTo>
                    <a:cubicBezTo>
                      <a:pt x="10" y="21"/>
                      <a:pt x="10" y="21"/>
                      <a:pt x="10" y="21"/>
                    </a:cubicBezTo>
                    <a:cubicBezTo>
                      <a:pt x="10" y="22"/>
                      <a:pt x="10" y="22"/>
                      <a:pt x="10" y="22"/>
                    </a:cubicBezTo>
                    <a:cubicBezTo>
                      <a:pt x="9" y="25"/>
                      <a:pt x="9" y="25"/>
                      <a:pt x="9" y="25"/>
                    </a:cubicBezTo>
                    <a:cubicBezTo>
                      <a:pt x="9" y="25"/>
                      <a:pt x="9" y="25"/>
                      <a:pt x="9" y="25"/>
                    </a:cubicBezTo>
                    <a:cubicBezTo>
                      <a:pt x="2" y="26"/>
                      <a:pt x="2" y="26"/>
                      <a:pt x="2" y="26"/>
                    </a:cubicBezTo>
                    <a:cubicBezTo>
                      <a:pt x="1" y="26"/>
                      <a:pt x="1" y="26"/>
                      <a:pt x="1" y="26"/>
                    </a:cubicBezTo>
                    <a:cubicBezTo>
                      <a:pt x="0" y="32"/>
                      <a:pt x="0" y="32"/>
                      <a:pt x="0" y="32"/>
                    </a:cubicBezTo>
                    <a:cubicBezTo>
                      <a:pt x="1" y="32"/>
                      <a:pt x="1" y="32"/>
                      <a:pt x="1" y="32"/>
                    </a:cubicBezTo>
                    <a:cubicBezTo>
                      <a:pt x="7" y="35"/>
                      <a:pt x="7" y="35"/>
                      <a:pt x="7" y="35"/>
                    </a:cubicBezTo>
                    <a:cubicBezTo>
                      <a:pt x="8" y="35"/>
                      <a:pt x="8" y="35"/>
                      <a:pt x="8" y="35"/>
                    </a:cubicBezTo>
                    <a:cubicBezTo>
                      <a:pt x="8" y="38"/>
                      <a:pt x="8" y="38"/>
                      <a:pt x="8" y="38"/>
                    </a:cubicBezTo>
                    <a:cubicBezTo>
                      <a:pt x="8" y="39"/>
                      <a:pt x="8" y="39"/>
                      <a:pt x="8" y="39"/>
                    </a:cubicBezTo>
                    <a:cubicBezTo>
                      <a:pt x="2" y="43"/>
                      <a:pt x="2" y="43"/>
                      <a:pt x="2" y="43"/>
                    </a:cubicBezTo>
                    <a:cubicBezTo>
                      <a:pt x="2" y="44"/>
                      <a:pt x="2" y="44"/>
                      <a:pt x="2" y="44"/>
                    </a:cubicBezTo>
                    <a:cubicBezTo>
                      <a:pt x="4" y="49"/>
                      <a:pt x="4" y="49"/>
                      <a:pt x="4" y="49"/>
                    </a:cubicBezTo>
                    <a:cubicBezTo>
                      <a:pt x="4" y="49"/>
                      <a:pt x="4" y="49"/>
                      <a:pt x="4" y="49"/>
                    </a:cubicBezTo>
                    <a:cubicBezTo>
                      <a:pt x="12" y="48"/>
                      <a:pt x="12" y="48"/>
                      <a:pt x="12" y="48"/>
                    </a:cubicBezTo>
                    <a:cubicBezTo>
                      <a:pt x="12" y="48"/>
                      <a:pt x="12" y="48"/>
                      <a:pt x="12" y="48"/>
                    </a:cubicBezTo>
                    <a:cubicBezTo>
                      <a:pt x="14" y="51"/>
                      <a:pt x="14" y="51"/>
                      <a:pt x="14" y="51"/>
                    </a:cubicBezTo>
                    <a:cubicBezTo>
                      <a:pt x="14" y="51"/>
                      <a:pt x="14" y="51"/>
                      <a:pt x="14" y="51"/>
                    </a:cubicBezTo>
                    <a:cubicBezTo>
                      <a:pt x="11" y="58"/>
                      <a:pt x="11" y="58"/>
                      <a:pt x="11" y="58"/>
                    </a:cubicBezTo>
                    <a:cubicBezTo>
                      <a:pt x="11" y="59"/>
                      <a:pt x="11" y="59"/>
                      <a:pt x="11" y="59"/>
                    </a:cubicBezTo>
                    <a:cubicBezTo>
                      <a:pt x="16" y="62"/>
                      <a:pt x="16" y="62"/>
                      <a:pt x="16" y="62"/>
                    </a:cubicBezTo>
                    <a:cubicBezTo>
                      <a:pt x="16" y="62"/>
                      <a:pt x="16" y="62"/>
                      <a:pt x="16" y="62"/>
                    </a:cubicBezTo>
                    <a:cubicBezTo>
                      <a:pt x="22" y="58"/>
                      <a:pt x="22" y="58"/>
                      <a:pt x="22" y="58"/>
                    </a:cubicBezTo>
                    <a:cubicBezTo>
                      <a:pt x="22" y="58"/>
                      <a:pt x="22" y="58"/>
                      <a:pt x="22" y="58"/>
                    </a:cubicBezTo>
                    <a:cubicBezTo>
                      <a:pt x="25" y="59"/>
                      <a:pt x="25" y="59"/>
                      <a:pt x="25" y="59"/>
                    </a:cubicBezTo>
                    <a:cubicBezTo>
                      <a:pt x="25" y="59"/>
                      <a:pt x="25" y="59"/>
                      <a:pt x="25" y="59"/>
                    </a:cubicBezTo>
                    <a:cubicBezTo>
                      <a:pt x="26" y="67"/>
                      <a:pt x="26" y="67"/>
                      <a:pt x="26" y="67"/>
                    </a:cubicBezTo>
                    <a:cubicBezTo>
                      <a:pt x="26" y="67"/>
                      <a:pt x="26" y="67"/>
                      <a:pt x="26" y="67"/>
                    </a:cubicBezTo>
                    <a:cubicBezTo>
                      <a:pt x="32" y="68"/>
                      <a:pt x="32" y="68"/>
                      <a:pt x="32" y="68"/>
                    </a:cubicBezTo>
                    <a:cubicBezTo>
                      <a:pt x="33" y="68"/>
                      <a:pt x="33" y="68"/>
                      <a:pt x="33" y="68"/>
                    </a:cubicBezTo>
                    <a:cubicBezTo>
                      <a:pt x="36" y="61"/>
                      <a:pt x="36" y="61"/>
                      <a:pt x="36" y="61"/>
                    </a:cubicBezTo>
                    <a:cubicBezTo>
                      <a:pt x="36" y="60"/>
                      <a:pt x="36" y="60"/>
                      <a:pt x="36" y="60"/>
                    </a:cubicBezTo>
                    <a:cubicBezTo>
                      <a:pt x="39" y="60"/>
                      <a:pt x="39" y="60"/>
                      <a:pt x="39" y="60"/>
                    </a:cubicBezTo>
                    <a:cubicBezTo>
                      <a:pt x="39" y="60"/>
                      <a:pt x="39" y="60"/>
                      <a:pt x="39" y="60"/>
                    </a:cubicBezTo>
                    <a:cubicBezTo>
                      <a:pt x="44" y="66"/>
                      <a:pt x="44" y="66"/>
                      <a:pt x="44" y="66"/>
                    </a:cubicBezTo>
                    <a:cubicBezTo>
                      <a:pt x="44" y="66"/>
                      <a:pt x="44" y="66"/>
                      <a:pt x="44" y="66"/>
                    </a:cubicBezTo>
                    <a:cubicBezTo>
                      <a:pt x="50" y="64"/>
                      <a:pt x="50" y="64"/>
                      <a:pt x="50" y="64"/>
                    </a:cubicBezTo>
                    <a:cubicBezTo>
                      <a:pt x="50" y="64"/>
                      <a:pt x="50" y="64"/>
                      <a:pt x="50" y="64"/>
                    </a:cubicBezTo>
                    <a:cubicBezTo>
                      <a:pt x="49" y="56"/>
                      <a:pt x="49" y="56"/>
                      <a:pt x="49" y="56"/>
                    </a:cubicBezTo>
                    <a:cubicBezTo>
                      <a:pt x="49" y="56"/>
                      <a:pt x="49" y="56"/>
                      <a:pt x="49" y="56"/>
                    </a:cubicBezTo>
                    <a:cubicBezTo>
                      <a:pt x="52" y="54"/>
                      <a:pt x="52" y="54"/>
                      <a:pt x="52" y="54"/>
                    </a:cubicBezTo>
                    <a:cubicBezTo>
                      <a:pt x="52" y="54"/>
                      <a:pt x="52" y="54"/>
                      <a:pt x="52" y="54"/>
                    </a:cubicBezTo>
                    <a:cubicBezTo>
                      <a:pt x="59" y="57"/>
                      <a:pt x="59" y="57"/>
                      <a:pt x="59" y="57"/>
                    </a:cubicBezTo>
                    <a:cubicBezTo>
                      <a:pt x="59" y="57"/>
                      <a:pt x="59" y="57"/>
                      <a:pt x="59" y="57"/>
                    </a:cubicBezTo>
                    <a:cubicBezTo>
                      <a:pt x="63" y="52"/>
                      <a:pt x="63" y="52"/>
                      <a:pt x="63" y="52"/>
                    </a:cubicBezTo>
                    <a:cubicBezTo>
                      <a:pt x="63" y="52"/>
                      <a:pt x="63" y="52"/>
                      <a:pt x="63" y="52"/>
                    </a:cubicBezTo>
                    <a:cubicBezTo>
                      <a:pt x="58" y="46"/>
                      <a:pt x="58" y="46"/>
                      <a:pt x="58" y="46"/>
                    </a:cubicBezTo>
                    <a:cubicBezTo>
                      <a:pt x="58" y="46"/>
                      <a:pt x="58" y="46"/>
                      <a:pt x="58" y="46"/>
                    </a:cubicBezTo>
                    <a:cubicBezTo>
                      <a:pt x="59" y="43"/>
                      <a:pt x="59" y="43"/>
                      <a:pt x="59" y="43"/>
                    </a:cubicBezTo>
                    <a:cubicBezTo>
                      <a:pt x="60" y="43"/>
                      <a:pt x="60" y="43"/>
                      <a:pt x="60" y="43"/>
                    </a:cubicBezTo>
                    <a:cubicBezTo>
                      <a:pt x="67" y="42"/>
                      <a:pt x="67" y="42"/>
                      <a:pt x="67" y="42"/>
                    </a:cubicBezTo>
                    <a:cubicBezTo>
                      <a:pt x="68" y="42"/>
                      <a:pt x="68" y="42"/>
                      <a:pt x="68" y="42"/>
                    </a:cubicBezTo>
                    <a:cubicBezTo>
                      <a:pt x="68" y="36"/>
                      <a:pt x="68" y="36"/>
                      <a:pt x="68" y="36"/>
                    </a:cubicBezTo>
                    <a:cubicBezTo>
                      <a:pt x="68" y="35"/>
                      <a:pt x="68" y="35"/>
                      <a:pt x="68" y="35"/>
                    </a:cubicBezTo>
                    <a:cubicBezTo>
                      <a:pt x="61" y="33"/>
                      <a:pt x="61" y="33"/>
                      <a:pt x="61" y="33"/>
                    </a:cubicBezTo>
                    <a:cubicBezTo>
                      <a:pt x="61" y="32"/>
                      <a:pt x="61" y="32"/>
                      <a:pt x="61" y="32"/>
                    </a:cubicBezTo>
                    <a:cubicBezTo>
                      <a:pt x="61" y="29"/>
                      <a:pt x="61" y="29"/>
                      <a:pt x="61" y="29"/>
                    </a:cubicBezTo>
                    <a:cubicBezTo>
                      <a:pt x="61" y="29"/>
                      <a:pt x="61" y="29"/>
                      <a:pt x="61" y="29"/>
                    </a:cubicBezTo>
                    <a:cubicBezTo>
                      <a:pt x="67" y="24"/>
                      <a:pt x="67" y="24"/>
                      <a:pt x="67" y="24"/>
                    </a:cubicBezTo>
                    <a:cubicBezTo>
                      <a:pt x="67" y="24"/>
                      <a:pt x="67" y="24"/>
                      <a:pt x="67" y="24"/>
                    </a:cubicBezTo>
                    <a:cubicBezTo>
                      <a:pt x="65" y="19"/>
                      <a:pt x="65" y="19"/>
                      <a:pt x="65" y="19"/>
                    </a:cubicBezTo>
                    <a:lnTo>
                      <a:pt x="64" y="18"/>
                    </a:lnTo>
                    <a:close/>
                    <a:moveTo>
                      <a:pt x="37" y="44"/>
                    </a:moveTo>
                    <a:cubicBezTo>
                      <a:pt x="32" y="46"/>
                      <a:pt x="25" y="43"/>
                      <a:pt x="23" y="37"/>
                    </a:cubicBezTo>
                    <a:cubicBezTo>
                      <a:pt x="21" y="32"/>
                      <a:pt x="23" y="25"/>
                      <a:pt x="29" y="23"/>
                    </a:cubicBezTo>
                    <a:cubicBezTo>
                      <a:pt x="35" y="20"/>
                      <a:pt x="42" y="23"/>
                      <a:pt x="44" y="29"/>
                    </a:cubicBezTo>
                    <a:cubicBezTo>
                      <a:pt x="46" y="35"/>
                      <a:pt x="43" y="41"/>
                      <a:pt x="37"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8" name="Freeform 55"/>
              <p:cNvSpPr>
                <a:spLocks noEditPoints="1"/>
              </p:cNvSpPr>
              <p:nvPr/>
            </p:nvSpPr>
            <p:spPr bwMode="auto">
              <a:xfrm>
                <a:off x="2080" y="2057"/>
                <a:ext cx="222" cy="222"/>
              </a:xfrm>
              <a:custGeom>
                <a:avLst/>
                <a:gdLst>
                  <a:gd name="T0" fmla="*/ 128 w 153"/>
                  <a:gd name="T1" fmla="*/ 44 h 153"/>
                  <a:gd name="T2" fmla="*/ 123 w 153"/>
                  <a:gd name="T3" fmla="*/ 38 h 153"/>
                  <a:gd name="T4" fmla="*/ 130 w 153"/>
                  <a:gd name="T5" fmla="*/ 21 h 153"/>
                  <a:gd name="T6" fmla="*/ 119 w 153"/>
                  <a:gd name="T7" fmla="*/ 12 h 153"/>
                  <a:gd name="T8" fmla="*/ 105 w 153"/>
                  <a:gd name="T9" fmla="*/ 22 h 153"/>
                  <a:gd name="T10" fmla="*/ 98 w 153"/>
                  <a:gd name="T11" fmla="*/ 20 h 153"/>
                  <a:gd name="T12" fmla="*/ 95 w 153"/>
                  <a:gd name="T13" fmla="*/ 2 h 153"/>
                  <a:gd name="T14" fmla="*/ 82 w 153"/>
                  <a:gd name="T15" fmla="*/ 0 h 153"/>
                  <a:gd name="T16" fmla="*/ 74 w 153"/>
                  <a:gd name="T17" fmla="*/ 16 h 153"/>
                  <a:gd name="T18" fmla="*/ 66 w 153"/>
                  <a:gd name="T19" fmla="*/ 17 h 153"/>
                  <a:gd name="T20" fmla="*/ 56 w 153"/>
                  <a:gd name="T21" fmla="*/ 3 h 153"/>
                  <a:gd name="T22" fmla="*/ 43 w 153"/>
                  <a:gd name="T23" fmla="*/ 8 h 153"/>
                  <a:gd name="T24" fmla="*/ 44 w 153"/>
                  <a:gd name="T25" fmla="*/ 25 h 153"/>
                  <a:gd name="T26" fmla="*/ 38 w 153"/>
                  <a:gd name="T27" fmla="*/ 30 h 153"/>
                  <a:gd name="T28" fmla="*/ 22 w 153"/>
                  <a:gd name="T29" fmla="*/ 23 h 153"/>
                  <a:gd name="T30" fmla="*/ 13 w 153"/>
                  <a:gd name="T31" fmla="*/ 34 h 153"/>
                  <a:gd name="T32" fmla="*/ 23 w 153"/>
                  <a:gd name="T33" fmla="*/ 48 h 153"/>
                  <a:gd name="T34" fmla="*/ 20 w 153"/>
                  <a:gd name="T35" fmla="*/ 55 h 153"/>
                  <a:gd name="T36" fmla="*/ 3 w 153"/>
                  <a:gd name="T37" fmla="*/ 58 h 153"/>
                  <a:gd name="T38" fmla="*/ 0 w 153"/>
                  <a:gd name="T39" fmla="*/ 71 h 153"/>
                  <a:gd name="T40" fmla="*/ 16 w 153"/>
                  <a:gd name="T41" fmla="*/ 79 h 153"/>
                  <a:gd name="T42" fmla="*/ 18 w 153"/>
                  <a:gd name="T43" fmla="*/ 86 h 153"/>
                  <a:gd name="T44" fmla="*/ 4 w 153"/>
                  <a:gd name="T45" fmla="*/ 97 h 153"/>
                  <a:gd name="T46" fmla="*/ 8 w 153"/>
                  <a:gd name="T47" fmla="*/ 110 h 153"/>
                  <a:gd name="T48" fmla="*/ 26 w 153"/>
                  <a:gd name="T49" fmla="*/ 109 h 153"/>
                  <a:gd name="T50" fmla="*/ 31 w 153"/>
                  <a:gd name="T51" fmla="*/ 115 h 153"/>
                  <a:gd name="T52" fmla="*/ 24 w 153"/>
                  <a:gd name="T53" fmla="*/ 131 h 153"/>
                  <a:gd name="T54" fmla="*/ 35 w 153"/>
                  <a:gd name="T55" fmla="*/ 140 h 153"/>
                  <a:gd name="T56" fmla="*/ 49 w 153"/>
                  <a:gd name="T57" fmla="*/ 130 h 153"/>
                  <a:gd name="T58" fmla="*/ 56 w 153"/>
                  <a:gd name="T59" fmla="*/ 132 h 153"/>
                  <a:gd name="T60" fmla="*/ 58 w 153"/>
                  <a:gd name="T61" fmla="*/ 150 h 153"/>
                  <a:gd name="T62" fmla="*/ 72 w 153"/>
                  <a:gd name="T63" fmla="*/ 153 h 153"/>
                  <a:gd name="T64" fmla="*/ 79 w 153"/>
                  <a:gd name="T65" fmla="*/ 137 h 153"/>
                  <a:gd name="T66" fmla="*/ 87 w 153"/>
                  <a:gd name="T67" fmla="*/ 135 h 153"/>
                  <a:gd name="T68" fmla="*/ 98 w 153"/>
                  <a:gd name="T69" fmla="*/ 149 h 153"/>
                  <a:gd name="T70" fmla="*/ 111 w 153"/>
                  <a:gd name="T71" fmla="*/ 145 h 153"/>
                  <a:gd name="T72" fmla="*/ 109 w 153"/>
                  <a:gd name="T73" fmla="*/ 127 h 153"/>
                  <a:gd name="T74" fmla="*/ 115 w 153"/>
                  <a:gd name="T75" fmla="*/ 122 h 153"/>
                  <a:gd name="T76" fmla="*/ 132 w 153"/>
                  <a:gd name="T77" fmla="*/ 129 h 153"/>
                  <a:gd name="T78" fmla="*/ 141 w 153"/>
                  <a:gd name="T79" fmla="*/ 118 h 153"/>
                  <a:gd name="T80" fmla="*/ 131 w 153"/>
                  <a:gd name="T81" fmla="*/ 104 h 153"/>
                  <a:gd name="T82" fmla="*/ 133 w 153"/>
                  <a:gd name="T83" fmla="*/ 97 h 153"/>
                  <a:gd name="T84" fmla="*/ 151 w 153"/>
                  <a:gd name="T85" fmla="*/ 94 h 153"/>
                  <a:gd name="T86" fmla="*/ 153 w 153"/>
                  <a:gd name="T87" fmla="*/ 81 h 153"/>
                  <a:gd name="T88" fmla="*/ 137 w 153"/>
                  <a:gd name="T89" fmla="*/ 73 h 153"/>
                  <a:gd name="T90" fmla="*/ 136 w 153"/>
                  <a:gd name="T91" fmla="*/ 66 h 153"/>
                  <a:gd name="T92" fmla="*/ 150 w 153"/>
                  <a:gd name="T93" fmla="*/ 55 h 153"/>
                  <a:gd name="T94" fmla="*/ 145 w 153"/>
                  <a:gd name="T95" fmla="*/ 42 h 153"/>
                  <a:gd name="T96" fmla="*/ 84 w 153"/>
                  <a:gd name="T97" fmla="*/ 98 h 153"/>
                  <a:gd name="T98" fmla="*/ 65 w 153"/>
                  <a:gd name="T99" fmla="*/ 51 h 153"/>
                  <a:gd name="T100" fmla="*/ 84 w 153"/>
                  <a:gd name="T101" fmla="*/ 9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3" h="153">
                    <a:moveTo>
                      <a:pt x="144" y="41"/>
                    </a:moveTo>
                    <a:cubicBezTo>
                      <a:pt x="128" y="44"/>
                      <a:pt x="128" y="44"/>
                      <a:pt x="128" y="44"/>
                    </a:cubicBezTo>
                    <a:cubicBezTo>
                      <a:pt x="127" y="43"/>
                      <a:pt x="127" y="43"/>
                      <a:pt x="127" y="43"/>
                    </a:cubicBezTo>
                    <a:cubicBezTo>
                      <a:pt x="123" y="38"/>
                      <a:pt x="123" y="38"/>
                      <a:pt x="123" y="38"/>
                    </a:cubicBezTo>
                    <a:cubicBezTo>
                      <a:pt x="123" y="37"/>
                      <a:pt x="123" y="37"/>
                      <a:pt x="123" y="37"/>
                    </a:cubicBezTo>
                    <a:cubicBezTo>
                      <a:pt x="130" y="21"/>
                      <a:pt x="130" y="21"/>
                      <a:pt x="130" y="21"/>
                    </a:cubicBezTo>
                    <a:cubicBezTo>
                      <a:pt x="129" y="20"/>
                      <a:pt x="129" y="20"/>
                      <a:pt x="129" y="20"/>
                    </a:cubicBezTo>
                    <a:cubicBezTo>
                      <a:pt x="119" y="12"/>
                      <a:pt x="119" y="12"/>
                      <a:pt x="119" y="12"/>
                    </a:cubicBezTo>
                    <a:cubicBezTo>
                      <a:pt x="118" y="12"/>
                      <a:pt x="118" y="12"/>
                      <a:pt x="118" y="12"/>
                    </a:cubicBezTo>
                    <a:cubicBezTo>
                      <a:pt x="105" y="22"/>
                      <a:pt x="105" y="22"/>
                      <a:pt x="105" y="22"/>
                    </a:cubicBezTo>
                    <a:cubicBezTo>
                      <a:pt x="104" y="22"/>
                      <a:pt x="104" y="22"/>
                      <a:pt x="104" y="22"/>
                    </a:cubicBezTo>
                    <a:cubicBezTo>
                      <a:pt x="98" y="20"/>
                      <a:pt x="98" y="20"/>
                      <a:pt x="98" y="20"/>
                    </a:cubicBezTo>
                    <a:cubicBezTo>
                      <a:pt x="97" y="19"/>
                      <a:pt x="97" y="19"/>
                      <a:pt x="97" y="19"/>
                    </a:cubicBezTo>
                    <a:cubicBezTo>
                      <a:pt x="95" y="2"/>
                      <a:pt x="95" y="2"/>
                      <a:pt x="95" y="2"/>
                    </a:cubicBezTo>
                    <a:cubicBezTo>
                      <a:pt x="95" y="2"/>
                      <a:pt x="95" y="2"/>
                      <a:pt x="95" y="2"/>
                    </a:cubicBezTo>
                    <a:cubicBezTo>
                      <a:pt x="82" y="0"/>
                      <a:pt x="82" y="0"/>
                      <a:pt x="82" y="0"/>
                    </a:cubicBezTo>
                    <a:cubicBezTo>
                      <a:pt x="81" y="0"/>
                      <a:pt x="81" y="0"/>
                      <a:pt x="81" y="0"/>
                    </a:cubicBezTo>
                    <a:cubicBezTo>
                      <a:pt x="74" y="16"/>
                      <a:pt x="74" y="16"/>
                      <a:pt x="74" y="16"/>
                    </a:cubicBezTo>
                    <a:cubicBezTo>
                      <a:pt x="73" y="16"/>
                      <a:pt x="73" y="16"/>
                      <a:pt x="73" y="16"/>
                    </a:cubicBezTo>
                    <a:cubicBezTo>
                      <a:pt x="66" y="17"/>
                      <a:pt x="66" y="17"/>
                      <a:pt x="66" y="17"/>
                    </a:cubicBezTo>
                    <a:cubicBezTo>
                      <a:pt x="66" y="17"/>
                      <a:pt x="66" y="17"/>
                      <a:pt x="66" y="17"/>
                    </a:cubicBezTo>
                    <a:cubicBezTo>
                      <a:pt x="56" y="3"/>
                      <a:pt x="56" y="3"/>
                      <a:pt x="56" y="3"/>
                    </a:cubicBezTo>
                    <a:cubicBezTo>
                      <a:pt x="55" y="3"/>
                      <a:pt x="55" y="3"/>
                      <a:pt x="55" y="3"/>
                    </a:cubicBezTo>
                    <a:cubicBezTo>
                      <a:pt x="43" y="8"/>
                      <a:pt x="43" y="8"/>
                      <a:pt x="43" y="8"/>
                    </a:cubicBezTo>
                    <a:cubicBezTo>
                      <a:pt x="42" y="8"/>
                      <a:pt x="42" y="8"/>
                      <a:pt x="42" y="8"/>
                    </a:cubicBezTo>
                    <a:cubicBezTo>
                      <a:pt x="44" y="25"/>
                      <a:pt x="44" y="25"/>
                      <a:pt x="44" y="25"/>
                    </a:cubicBezTo>
                    <a:cubicBezTo>
                      <a:pt x="44" y="26"/>
                      <a:pt x="44" y="26"/>
                      <a:pt x="44" y="26"/>
                    </a:cubicBezTo>
                    <a:cubicBezTo>
                      <a:pt x="38" y="30"/>
                      <a:pt x="38" y="30"/>
                      <a:pt x="38" y="30"/>
                    </a:cubicBezTo>
                    <a:cubicBezTo>
                      <a:pt x="37" y="30"/>
                      <a:pt x="37" y="30"/>
                      <a:pt x="37" y="30"/>
                    </a:cubicBezTo>
                    <a:cubicBezTo>
                      <a:pt x="22" y="23"/>
                      <a:pt x="22" y="23"/>
                      <a:pt x="22" y="23"/>
                    </a:cubicBezTo>
                    <a:cubicBezTo>
                      <a:pt x="21" y="24"/>
                      <a:pt x="21" y="24"/>
                      <a:pt x="21" y="24"/>
                    </a:cubicBezTo>
                    <a:cubicBezTo>
                      <a:pt x="13" y="34"/>
                      <a:pt x="13" y="34"/>
                      <a:pt x="13" y="34"/>
                    </a:cubicBezTo>
                    <a:cubicBezTo>
                      <a:pt x="13" y="35"/>
                      <a:pt x="13" y="35"/>
                      <a:pt x="13" y="35"/>
                    </a:cubicBezTo>
                    <a:cubicBezTo>
                      <a:pt x="23" y="48"/>
                      <a:pt x="23" y="48"/>
                      <a:pt x="23" y="48"/>
                    </a:cubicBezTo>
                    <a:cubicBezTo>
                      <a:pt x="23" y="49"/>
                      <a:pt x="23" y="49"/>
                      <a:pt x="23" y="49"/>
                    </a:cubicBezTo>
                    <a:cubicBezTo>
                      <a:pt x="20" y="55"/>
                      <a:pt x="20" y="55"/>
                      <a:pt x="20" y="55"/>
                    </a:cubicBezTo>
                    <a:cubicBezTo>
                      <a:pt x="20" y="56"/>
                      <a:pt x="20" y="56"/>
                      <a:pt x="20" y="56"/>
                    </a:cubicBezTo>
                    <a:cubicBezTo>
                      <a:pt x="3" y="58"/>
                      <a:pt x="3" y="58"/>
                      <a:pt x="3" y="58"/>
                    </a:cubicBezTo>
                    <a:cubicBezTo>
                      <a:pt x="2" y="58"/>
                      <a:pt x="2" y="58"/>
                      <a:pt x="2" y="58"/>
                    </a:cubicBezTo>
                    <a:cubicBezTo>
                      <a:pt x="0" y="71"/>
                      <a:pt x="0" y="71"/>
                      <a:pt x="0" y="71"/>
                    </a:cubicBezTo>
                    <a:cubicBezTo>
                      <a:pt x="1" y="72"/>
                      <a:pt x="1" y="72"/>
                      <a:pt x="1" y="72"/>
                    </a:cubicBezTo>
                    <a:cubicBezTo>
                      <a:pt x="16" y="79"/>
                      <a:pt x="16" y="79"/>
                      <a:pt x="16" y="79"/>
                    </a:cubicBezTo>
                    <a:cubicBezTo>
                      <a:pt x="17" y="80"/>
                      <a:pt x="17" y="80"/>
                      <a:pt x="17" y="80"/>
                    </a:cubicBezTo>
                    <a:cubicBezTo>
                      <a:pt x="18" y="86"/>
                      <a:pt x="18" y="86"/>
                      <a:pt x="18" y="86"/>
                    </a:cubicBezTo>
                    <a:cubicBezTo>
                      <a:pt x="17" y="87"/>
                      <a:pt x="17" y="87"/>
                      <a:pt x="17" y="87"/>
                    </a:cubicBezTo>
                    <a:cubicBezTo>
                      <a:pt x="4" y="97"/>
                      <a:pt x="4" y="97"/>
                      <a:pt x="4" y="97"/>
                    </a:cubicBezTo>
                    <a:cubicBezTo>
                      <a:pt x="3" y="98"/>
                      <a:pt x="3" y="98"/>
                      <a:pt x="3" y="98"/>
                    </a:cubicBezTo>
                    <a:cubicBezTo>
                      <a:pt x="8" y="110"/>
                      <a:pt x="8" y="110"/>
                      <a:pt x="8" y="110"/>
                    </a:cubicBezTo>
                    <a:cubicBezTo>
                      <a:pt x="9" y="111"/>
                      <a:pt x="9" y="111"/>
                      <a:pt x="9" y="111"/>
                    </a:cubicBezTo>
                    <a:cubicBezTo>
                      <a:pt x="26" y="109"/>
                      <a:pt x="26" y="109"/>
                      <a:pt x="26" y="109"/>
                    </a:cubicBezTo>
                    <a:cubicBezTo>
                      <a:pt x="27" y="109"/>
                      <a:pt x="27" y="109"/>
                      <a:pt x="27" y="109"/>
                    </a:cubicBezTo>
                    <a:cubicBezTo>
                      <a:pt x="31" y="115"/>
                      <a:pt x="31" y="115"/>
                      <a:pt x="31" y="115"/>
                    </a:cubicBezTo>
                    <a:cubicBezTo>
                      <a:pt x="31" y="116"/>
                      <a:pt x="31" y="116"/>
                      <a:pt x="31" y="116"/>
                    </a:cubicBezTo>
                    <a:cubicBezTo>
                      <a:pt x="24" y="131"/>
                      <a:pt x="24" y="131"/>
                      <a:pt x="24" y="131"/>
                    </a:cubicBezTo>
                    <a:cubicBezTo>
                      <a:pt x="24" y="132"/>
                      <a:pt x="24" y="132"/>
                      <a:pt x="24" y="132"/>
                    </a:cubicBezTo>
                    <a:cubicBezTo>
                      <a:pt x="35" y="140"/>
                      <a:pt x="35" y="140"/>
                      <a:pt x="35" y="140"/>
                    </a:cubicBezTo>
                    <a:cubicBezTo>
                      <a:pt x="36" y="140"/>
                      <a:pt x="36" y="140"/>
                      <a:pt x="36" y="140"/>
                    </a:cubicBezTo>
                    <a:cubicBezTo>
                      <a:pt x="49" y="130"/>
                      <a:pt x="49" y="130"/>
                      <a:pt x="49" y="130"/>
                    </a:cubicBezTo>
                    <a:cubicBezTo>
                      <a:pt x="50" y="130"/>
                      <a:pt x="50" y="130"/>
                      <a:pt x="50" y="130"/>
                    </a:cubicBezTo>
                    <a:cubicBezTo>
                      <a:pt x="56" y="132"/>
                      <a:pt x="56" y="132"/>
                      <a:pt x="56" y="132"/>
                    </a:cubicBezTo>
                    <a:cubicBezTo>
                      <a:pt x="57" y="133"/>
                      <a:pt x="57" y="133"/>
                      <a:pt x="57" y="133"/>
                    </a:cubicBezTo>
                    <a:cubicBezTo>
                      <a:pt x="58" y="150"/>
                      <a:pt x="58" y="150"/>
                      <a:pt x="58" y="150"/>
                    </a:cubicBezTo>
                    <a:cubicBezTo>
                      <a:pt x="59" y="151"/>
                      <a:pt x="59" y="151"/>
                      <a:pt x="59" y="151"/>
                    </a:cubicBezTo>
                    <a:cubicBezTo>
                      <a:pt x="72" y="153"/>
                      <a:pt x="72" y="153"/>
                      <a:pt x="72" y="153"/>
                    </a:cubicBezTo>
                    <a:cubicBezTo>
                      <a:pt x="73" y="152"/>
                      <a:pt x="73" y="152"/>
                      <a:pt x="73" y="152"/>
                    </a:cubicBezTo>
                    <a:cubicBezTo>
                      <a:pt x="79" y="137"/>
                      <a:pt x="79" y="137"/>
                      <a:pt x="79" y="137"/>
                    </a:cubicBezTo>
                    <a:cubicBezTo>
                      <a:pt x="80" y="136"/>
                      <a:pt x="80" y="136"/>
                      <a:pt x="80" y="136"/>
                    </a:cubicBezTo>
                    <a:cubicBezTo>
                      <a:pt x="87" y="135"/>
                      <a:pt x="87" y="135"/>
                      <a:pt x="87" y="135"/>
                    </a:cubicBezTo>
                    <a:cubicBezTo>
                      <a:pt x="88" y="136"/>
                      <a:pt x="88" y="136"/>
                      <a:pt x="88" y="136"/>
                    </a:cubicBezTo>
                    <a:cubicBezTo>
                      <a:pt x="98" y="149"/>
                      <a:pt x="98" y="149"/>
                      <a:pt x="98" y="149"/>
                    </a:cubicBezTo>
                    <a:cubicBezTo>
                      <a:pt x="99" y="149"/>
                      <a:pt x="99" y="149"/>
                      <a:pt x="99" y="149"/>
                    </a:cubicBezTo>
                    <a:cubicBezTo>
                      <a:pt x="111" y="145"/>
                      <a:pt x="111" y="145"/>
                      <a:pt x="111" y="145"/>
                    </a:cubicBezTo>
                    <a:cubicBezTo>
                      <a:pt x="112" y="144"/>
                      <a:pt x="112" y="144"/>
                      <a:pt x="112" y="144"/>
                    </a:cubicBezTo>
                    <a:cubicBezTo>
                      <a:pt x="109" y="127"/>
                      <a:pt x="109" y="127"/>
                      <a:pt x="109" y="127"/>
                    </a:cubicBezTo>
                    <a:cubicBezTo>
                      <a:pt x="110" y="126"/>
                      <a:pt x="110" y="126"/>
                      <a:pt x="110" y="126"/>
                    </a:cubicBezTo>
                    <a:cubicBezTo>
                      <a:pt x="115" y="122"/>
                      <a:pt x="115" y="122"/>
                      <a:pt x="115" y="122"/>
                    </a:cubicBezTo>
                    <a:cubicBezTo>
                      <a:pt x="116" y="122"/>
                      <a:pt x="116" y="122"/>
                      <a:pt x="116" y="122"/>
                    </a:cubicBezTo>
                    <a:cubicBezTo>
                      <a:pt x="132" y="129"/>
                      <a:pt x="132" y="129"/>
                      <a:pt x="132" y="129"/>
                    </a:cubicBezTo>
                    <a:cubicBezTo>
                      <a:pt x="133" y="128"/>
                      <a:pt x="133" y="128"/>
                      <a:pt x="133" y="128"/>
                    </a:cubicBezTo>
                    <a:cubicBezTo>
                      <a:pt x="141" y="118"/>
                      <a:pt x="141" y="118"/>
                      <a:pt x="141" y="118"/>
                    </a:cubicBezTo>
                    <a:cubicBezTo>
                      <a:pt x="141" y="117"/>
                      <a:pt x="141" y="117"/>
                      <a:pt x="141" y="117"/>
                    </a:cubicBezTo>
                    <a:cubicBezTo>
                      <a:pt x="131" y="104"/>
                      <a:pt x="131" y="104"/>
                      <a:pt x="131" y="104"/>
                    </a:cubicBezTo>
                    <a:cubicBezTo>
                      <a:pt x="130" y="103"/>
                      <a:pt x="130" y="103"/>
                      <a:pt x="130" y="103"/>
                    </a:cubicBezTo>
                    <a:cubicBezTo>
                      <a:pt x="133" y="97"/>
                      <a:pt x="133" y="97"/>
                      <a:pt x="133" y="97"/>
                    </a:cubicBezTo>
                    <a:cubicBezTo>
                      <a:pt x="134" y="96"/>
                      <a:pt x="134" y="96"/>
                      <a:pt x="134" y="96"/>
                    </a:cubicBezTo>
                    <a:cubicBezTo>
                      <a:pt x="151" y="94"/>
                      <a:pt x="151" y="94"/>
                      <a:pt x="151" y="94"/>
                    </a:cubicBezTo>
                    <a:cubicBezTo>
                      <a:pt x="151" y="94"/>
                      <a:pt x="151" y="94"/>
                      <a:pt x="151" y="94"/>
                    </a:cubicBezTo>
                    <a:cubicBezTo>
                      <a:pt x="153" y="81"/>
                      <a:pt x="153" y="81"/>
                      <a:pt x="153" y="81"/>
                    </a:cubicBezTo>
                    <a:cubicBezTo>
                      <a:pt x="153" y="80"/>
                      <a:pt x="153" y="80"/>
                      <a:pt x="153" y="80"/>
                    </a:cubicBezTo>
                    <a:cubicBezTo>
                      <a:pt x="137" y="73"/>
                      <a:pt x="137" y="73"/>
                      <a:pt x="137" y="73"/>
                    </a:cubicBezTo>
                    <a:cubicBezTo>
                      <a:pt x="137" y="73"/>
                      <a:pt x="137" y="73"/>
                      <a:pt x="137" y="73"/>
                    </a:cubicBezTo>
                    <a:cubicBezTo>
                      <a:pt x="136" y="66"/>
                      <a:pt x="136" y="66"/>
                      <a:pt x="136" y="66"/>
                    </a:cubicBezTo>
                    <a:cubicBezTo>
                      <a:pt x="136" y="65"/>
                      <a:pt x="136" y="65"/>
                      <a:pt x="136" y="65"/>
                    </a:cubicBezTo>
                    <a:cubicBezTo>
                      <a:pt x="150" y="55"/>
                      <a:pt x="150" y="55"/>
                      <a:pt x="150" y="55"/>
                    </a:cubicBezTo>
                    <a:cubicBezTo>
                      <a:pt x="150" y="54"/>
                      <a:pt x="150" y="54"/>
                      <a:pt x="150" y="54"/>
                    </a:cubicBezTo>
                    <a:cubicBezTo>
                      <a:pt x="145" y="42"/>
                      <a:pt x="145" y="42"/>
                      <a:pt x="145" y="42"/>
                    </a:cubicBezTo>
                    <a:lnTo>
                      <a:pt x="144" y="41"/>
                    </a:lnTo>
                    <a:close/>
                    <a:moveTo>
                      <a:pt x="84" y="98"/>
                    </a:moveTo>
                    <a:cubicBezTo>
                      <a:pt x="71" y="104"/>
                      <a:pt x="56" y="97"/>
                      <a:pt x="51" y="84"/>
                    </a:cubicBezTo>
                    <a:cubicBezTo>
                      <a:pt x="46" y="71"/>
                      <a:pt x="52" y="56"/>
                      <a:pt x="65" y="51"/>
                    </a:cubicBezTo>
                    <a:cubicBezTo>
                      <a:pt x="78" y="46"/>
                      <a:pt x="93" y="53"/>
                      <a:pt x="98" y="66"/>
                    </a:cubicBezTo>
                    <a:cubicBezTo>
                      <a:pt x="103" y="79"/>
                      <a:pt x="97" y="93"/>
                      <a:pt x="84"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9" name="Freeform 56"/>
              <p:cNvSpPr>
                <a:spLocks noEditPoints="1"/>
              </p:cNvSpPr>
              <p:nvPr/>
            </p:nvSpPr>
            <p:spPr bwMode="auto">
              <a:xfrm>
                <a:off x="1239" y="1703"/>
                <a:ext cx="131" cy="133"/>
              </a:xfrm>
              <a:custGeom>
                <a:avLst/>
                <a:gdLst>
                  <a:gd name="T0" fmla="*/ 75 w 90"/>
                  <a:gd name="T1" fmla="*/ 26 h 91"/>
                  <a:gd name="T2" fmla="*/ 72 w 90"/>
                  <a:gd name="T3" fmla="*/ 23 h 91"/>
                  <a:gd name="T4" fmla="*/ 76 w 90"/>
                  <a:gd name="T5" fmla="*/ 13 h 91"/>
                  <a:gd name="T6" fmla="*/ 70 w 90"/>
                  <a:gd name="T7" fmla="*/ 8 h 91"/>
                  <a:gd name="T8" fmla="*/ 62 w 90"/>
                  <a:gd name="T9" fmla="*/ 14 h 91"/>
                  <a:gd name="T10" fmla="*/ 57 w 90"/>
                  <a:gd name="T11" fmla="*/ 12 h 91"/>
                  <a:gd name="T12" fmla="*/ 56 w 90"/>
                  <a:gd name="T13" fmla="*/ 2 h 91"/>
                  <a:gd name="T14" fmla="*/ 48 w 90"/>
                  <a:gd name="T15" fmla="*/ 0 h 91"/>
                  <a:gd name="T16" fmla="*/ 44 w 90"/>
                  <a:gd name="T17" fmla="*/ 10 h 91"/>
                  <a:gd name="T18" fmla="*/ 39 w 90"/>
                  <a:gd name="T19" fmla="*/ 11 h 91"/>
                  <a:gd name="T20" fmla="*/ 33 w 90"/>
                  <a:gd name="T21" fmla="*/ 2 h 91"/>
                  <a:gd name="T22" fmla="*/ 25 w 90"/>
                  <a:gd name="T23" fmla="*/ 5 h 91"/>
                  <a:gd name="T24" fmla="*/ 26 w 90"/>
                  <a:gd name="T25" fmla="*/ 15 h 91"/>
                  <a:gd name="T26" fmla="*/ 22 w 90"/>
                  <a:gd name="T27" fmla="*/ 18 h 91"/>
                  <a:gd name="T28" fmla="*/ 13 w 90"/>
                  <a:gd name="T29" fmla="*/ 14 h 91"/>
                  <a:gd name="T30" fmla="*/ 7 w 90"/>
                  <a:gd name="T31" fmla="*/ 21 h 91"/>
                  <a:gd name="T32" fmla="*/ 13 w 90"/>
                  <a:gd name="T33" fmla="*/ 29 h 91"/>
                  <a:gd name="T34" fmla="*/ 12 w 90"/>
                  <a:gd name="T35" fmla="*/ 33 h 91"/>
                  <a:gd name="T36" fmla="*/ 2 w 90"/>
                  <a:gd name="T37" fmla="*/ 35 h 91"/>
                  <a:gd name="T38" fmla="*/ 0 w 90"/>
                  <a:gd name="T39" fmla="*/ 43 h 91"/>
                  <a:gd name="T40" fmla="*/ 9 w 90"/>
                  <a:gd name="T41" fmla="*/ 47 h 91"/>
                  <a:gd name="T42" fmla="*/ 10 w 90"/>
                  <a:gd name="T43" fmla="*/ 52 h 91"/>
                  <a:gd name="T44" fmla="*/ 2 w 90"/>
                  <a:gd name="T45" fmla="*/ 58 h 91"/>
                  <a:gd name="T46" fmla="*/ 5 w 90"/>
                  <a:gd name="T47" fmla="*/ 66 h 91"/>
                  <a:gd name="T48" fmla="*/ 15 w 90"/>
                  <a:gd name="T49" fmla="*/ 65 h 91"/>
                  <a:gd name="T50" fmla="*/ 18 w 90"/>
                  <a:gd name="T51" fmla="*/ 68 h 91"/>
                  <a:gd name="T52" fmla="*/ 14 w 90"/>
                  <a:gd name="T53" fmla="*/ 78 h 91"/>
                  <a:gd name="T54" fmla="*/ 20 w 90"/>
                  <a:gd name="T55" fmla="*/ 83 h 91"/>
                  <a:gd name="T56" fmla="*/ 29 w 90"/>
                  <a:gd name="T57" fmla="*/ 77 h 91"/>
                  <a:gd name="T58" fmla="*/ 33 w 90"/>
                  <a:gd name="T59" fmla="*/ 79 h 91"/>
                  <a:gd name="T60" fmla="*/ 34 w 90"/>
                  <a:gd name="T61" fmla="*/ 89 h 91"/>
                  <a:gd name="T62" fmla="*/ 42 w 90"/>
                  <a:gd name="T63" fmla="*/ 91 h 91"/>
                  <a:gd name="T64" fmla="*/ 47 w 90"/>
                  <a:gd name="T65" fmla="*/ 81 h 91"/>
                  <a:gd name="T66" fmla="*/ 51 w 90"/>
                  <a:gd name="T67" fmla="*/ 80 h 91"/>
                  <a:gd name="T68" fmla="*/ 58 w 90"/>
                  <a:gd name="T69" fmla="*/ 89 h 91"/>
                  <a:gd name="T70" fmla="*/ 65 w 90"/>
                  <a:gd name="T71" fmla="*/ 86 h 91"/>
                  <a:gd name="T72" fmla="*/ 64 w 90"/>
                  <a:gd name="T73" fmla="*/ 76 h 91"/>
                  <a:gd name="T74" fmla="*/ 68 w 90"/>
                  <a:gd name="T75" fmla="*/ 73 h 91"/>
                  <a:gd name="T76" fmla="*/ 78 w 90"/>
                  <a:gd name="T77" fmla="*/ 77 h 91"/>
                  <a:gd name="T78" fmla="*/ 83 w 90"/>
                  <a:gd name="T79" fmla="*/ 70 h 91"/>
                  <a:gd name="T80" fmla="*/ 77 w 90"/>
                  <a:gd name="T81" fmla="*/ 62 h 91"/>
                  <a:gd name="T82" fmla="*/ 78 w 90"/>
                  <a:gd name="T83" fmla="*/ 58 h 91"/>
                  <a:gd name="T84" fmla="*/ 89 w 90"/>
                  <a:gd name="T85" fmla="*/ 56 h 91"/>
                  <a:gd name="T86" fmla="*/ 90 w 90"/>
                  <a:gd name="T87" fmla="*/ 48 h 91"/>
                  <a:gd name="T88" fmla="*/ 81 w 90"/>
                  <a:gd name="T89" fmla="*/ 44 h 91"/>
                  <a:gd name="T90" fmla="*/ 80 w 90"/>
                  <a:gd name="T91" fmla="*/ 39 h 91"/>
                  <a:gd name="T92" fmla="*/ 88 w 90"/>
                  <a:gd name="T93" fmla="*/ 33 h 91"/>
                  <a:gd name="T94" fmla="*/ 86 w 90"/>
                  <a:gd name="T95" fmla="*/ 25 h 91"/>
                  <a:gd name="T96" fmla="*/ 49 w 90"/>
                  <a:gd name="T97" fmla="*/ 59 h 91"/>
                  <a:gd name="T98" fmla="*/ 38 w 90"/>
                  <a:gd name="T99" fmla="*/ 31 h 91"/>
                  <a:gd name="T100" fmla="*/ 49 w 90"/>
                  <a:gd name="T101" fmla="*/ 5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91">
                    <a:moveTo>
                      <a:pt x="85" y="25"/>
                    </a:moveTo>
                    <a:cubicBezTo>
                      <a:pt x="75" y="26"/>
                      <a:pt x="75" y="26"/>
                      <a:pt x="75" y="26"/>
                    </a:cubicBezTo>
                    <a:cubicBezTo>
                      <a:pt x="75" y="26"/>
                      <a:pt x="75" y="26"/>
                      <a:pt x="75" y="26"/>
                    </a:cubicBezTo>
                    <a:cubicBezTo>
                      <a:pt x="72" y="23"/>
                      <a:pt x="72" y="23"/>
                      <a:pt x="72" y="23"/>
                    </a:cubicBezTo>
                    <a:cubicBezTo>
                      <a:pt x="72" y="22"/>
                      <a:pt x="72" y="22"/>
                      <a:pt x="72" y="22"/>
                    </a:cubicBezTo>
                    <a:cubicBezTo>
                      <a:pt x="76" y="13"/>
                      <a:pt x="76" y="13"/>
                      <a:pt x="76" y="13"/>
                    </a:cubicBezTo>
                    <a:cubicBezTo>
                      <a:pt x="76" y="13"/>
                      <a:pt x="76" y="13"/>
                      <a:pt x="76" y="13"/>
                    </a:cubicBezTo>
                    <a:cubicBezTo>
                      <a:pt x="70" y="8"/>
                      <a:pt x="70" y="8"/>
                      <a:pt x="70" y="8"/>
                    </a:cubicBezTo>
                    <a:cubicBezTo>
                      <a:pt x="70" y="8"/>
                      <a:pt x="70" y="8"/>
                      <a:pt x="70" y="8"/>
                    </a:cubicBezTo>
                    <a:cubicBezTo>
                      <a:pt x="62" y="14"/>
                      <a:pt x="62" y="14"/>
                      <a:pt x="62" y="14"/>
                    </a:cubicBezTo>
                    <a:cubicBezTo>
                      <a:pt x="61" y="14"/>
                      <a:pt x="61" y="14"/>
                      <a:pt x="61" y="14"/>
                    </a:cubicBezTo>
                    <a:cubicBezTo>
                      <a:pt x="57" y="12"/>
                      <a:pt x="57" y="12"/>
                      <a:pt x="57" y="12"/>
                    </a:cubicBezTo>
                    <a:cubicBezTo>
                      <a:pt x="57" y="12"/>
                      <a:pt x="57" y="12"/>
                      <a:pt x="57" y="12"/>
                    </a:cubicBezTo>
                    <a:cubicBezTo>
                      <a:pt x="56" y="2"/>
                      <a:pt x="56" y="2"/>
                      <a:pt x="56" y="2"/>
                    </a:cubicBezTo>
                    <a:cubicBezTo>
                      <a:pt x="56" y="1"/>
                      <a:pt x="56" y="1"/>
                      <a:pt x="56" y="1"/>
                    </a:cubicBezTo>
                    <a:cubicBezTo>
                      <a:pt x="48" y="0"/>
                      <a:pt x="48" y="0"/>
                      <a:pt x="48" y="0"/>
                    </a:cubicBezTo>
                    <a:cubicBezTo>
                      <a:pt x="48" y="1"/>
                      <a:pt x="48" y="1"/>
                      <a:pt x="48" y="1"/>
                    </a:cubicBezTo>
                    <a:cubicBezTo>
                      <a:pt x="44" y="10"/>
                      <a:pt x="44" y="10"/>
                      <a:pt x="44" y="10"/>
                    </a:cubicBezTo>
                    <a:cubicBezTo>
                      <a:pt x="43" y="10"/>
                      <a:pt x="43" y="10"/>
                      <a:pt x="43" y="10"/>
                    </a:cubicBezTo>
                    <a:cubicBezTo>
                      <a:pt x="39" y="11"/>
                      <a:pt x="39" y="11"/>
                      <a:pt x="39" y="11"/>
                    </a:cubicBezTo>
                    <a:cubicBezTo>
                      <a:pt x="39" y="10"/>
                      <a:pt x="39" y="10"/>
                      <a:pt x="39" y="10"/>
                    </a:cubicBezTo>
                    <a:cubicBezTo>
                      <a:pt x="33" y="2"/>
                      <a:pt x="33" y="2"/>
                      <a:pt x="33" y="2"/>
                    </a:cubicBezTo>
                    <a:cubicBezTo>
                      <a:pt x="32" y="2"/>
                      <a:pt x="32" y="2"/>
                      <a:pt x="32" y="2"/>
                    </a:cubicBezTo>
                    <a:cubicBezTo>
                      <a:pt x="25" y="5"/>
                      <a:pt x="25" y="5"/>
                      <a:pt x="25" y="5"/>
                    </a:cubicBezTo>
                    <a:cubicBezTo>
                      <a:pt x="25" y="5"/>
                      <a:pt x="25" y="5"/>
                      <a:pt x="25" y="5"/>
                    </a:cubicBezTo>
                    <a:cubicBezTo>
                      <a:pt x="26" y="15"/>
                      <a:pt x="26" y="15"/>
                      <a:pt x="26" y="15"/>
                    </a:cubicBezTo>
                    <a:cubicBezTo>
                      <a:pt x="26" y="16"/>
                      <a:pt x="26" y="16"/>
                      <a:pt x="26" y="16"/>
                    </a:cubicBezTo>
                    <a:cubicBezTo>
                      <a:pt x="22" y="18"/>
                      <a:pt x="22" y="18"/>
                      <a:pt x="22" y="18"/>
                    </a:cubicBezTo>
                    <a:cubicBezTo>
                      <a:pt x="22" y="18"/>
                      <a:pt x="22" y="18"/>
                      <a:pt x="22" y="18"/>
                    </a:cubicBezTo>
                    <a:cubicBezTo>
                      <a:pt x="13" y="14"/>
                      <a:pt x="13" y="14"/>
                      <a:pt x="13" y="14"/>
                    </a:cubicBezTo>
                    <a:cubicBezTo>
                      <a:pt x="12" y="15"/>
                      <a:pt x="12" y="15"/>
                      <a:pt x="12" y="15"/>
                    </a:cubicBezTo>
                    <a:cubicBezTo>
                      <a:pt x="7" y="21"/>
                      <a:pt x="7" y="21"/>
                      <a:pt x="7" y="21"/>
                    </a:cubicBezTo>
                    <a:cubicBezTo>
                      <a:pt x="7" y="21"/>
                      <a:pt x="7" y="21"/>
                      <a:pt x="7" y="21"/>
                    </a:cubicBezTo>
                    <a:cubicBezTo>
                      <a:pt x="13" y="29"/>
                      <a:pt x="13" y="29"/>
                      <a:pt x="13" y="29"/>
                    </a:cubicBezTo>
                    <a:cubicBezTo>
                      <a:pt x="13" y="30"/>
                      <a:pt x="13" y="30"/>
                      <a:pt x="13" y="30"/>
                    </a:cubicBezTo>
                    <a:cubicBezTo>
                      <a:pt x="12" y="33"/>
                      <a:pt x="12" y="33"/>
                      <a:pt x="12" y="33"/>
                    </a:cubicBezTo>
                    <a:cubicBezTo>
                      <a:pt x="11" y="34"/>
                      <a:pt x="11" y="34"/>
                      <a:pt x="11" y="34"/>
                    </a:cubicBezTo>
                    <a:cubicBezTo>
                      <a:pt x="2" y="35"/>
                      <a:pt x="2" y="35"/>
                      <a:pt x="2" y="35"/>
                    </a:cubicBezTo>
                    <a:cubicBezTo>
                      <a:pt x="1" y="35"/>
                      <a:pt x="1" y="35"/>
                      <a:pt x="1" y="35"/>
                    </a:cubicBezTo>
                    <a:cubicBezTo>
                      <a:pt x="0" y="43"/>
                      <a:pt x="0" y="43"/>
                      <a:pt x="0" y="43"/>
                    </a:cubicBezTo>
                    <a:cubicBezTo>
                      <a:pt x="0" y="43"/>
                      <a:pt x="0" y="43"/>
                      <a:pt x="0" y="43"/>
                    </a:cubicBezTo>
                    <a:cubicBezTo>
                      <a:pt x="9" y="47"/>
                      <a:pt x="9" y="47"/>
                      <a:pt x="9" y="47"/>
                    </a:cubicBezTo>
                    <a:cubicBezTo>
                      <a:pt x="10" y="48"/>
                      <a:pt x="10" y="48"/>
                      <a:pt x="10" y="48"/>
                    </a:cubicBezTo>
                    <a:cubicBezTo>
                      <a:pt x="10" y="52"/>
                      <a:pt x="10" y="52"/>
                      <a:pt x="10" y="52"/>
                    </a:cubicBezTo>
                    <a:cubicBezTo>
                      <a:pt x="10" y="52"/>
                      <a:pt x="10" y="52"/>
                      <a:pt x="10" y="52"/>
                    </a:cubicBezTo>
                    <a:cubicBezTo>
                      <a:pt x="2" y="58"/>
                      <a:pt x="2" y="58"/>
                      <a:pt x="2" y="58"/>
                    </a:cubicBezTo>
                    <a:cubicBezTo>
                      <a:pt x="2" y="58"/>
                      <a:pt x="2" y="58"/>
                      <a:pt x="2" y="58"/>
                    </a:cubicBezTo>
                    <a:cubicBezTo>
                      <a:pt x="5" y="66"/>
                      <a:pt x="5" y="66"/>
                      <a:pt x="5" y="66"/>
                    </a:cubicBezTo>
                    <a:cubicBezTo>
                      <a:pt x="5" y="66"/>
                      <a:pt x="5" y="66"/>
                      <a:pt x="5" y="66"/>
                    </a:cubicBezTo>
                    <a:cubicBezTo>
                      <a:pt x="15" y="65"/>
                      <a:pt x="15" y="65"/>
                      <a:pt x="15" y="65"/>
                    </a:cubicBezTo>
                    <a:cubicBezTo>
                      <a:pt x="16" y="65"/>
                      <a:pt x="16" y="65"/>
                      <a:pt x="16" y="65"/>
                    </a:cubicBezTo>
                    <a:cubicBezTo>
                      <a:pt x="18" y="68"/>
                      <a:pt x="18" y="68"/>
                      <a:pt x="18" y="68"/>
                    </a:cubicBezTo>
                    <a:cubicBezTo>
                      <a:pt x="18" y="69"/>
                      <a:pt x="18" y="69"/>
                      <a:pt x="18" y="69"/>
                    </a:cubicBezTo>
                    <a:cubicBezTo>
                      <a:pt x="14" y="78"/>
                      <a:pt x="14" y="78"/>
                      <a:pt x="14" y="78"/>
                    </a:cubicBezTo>
                    <a:cubicBezTo>
                      <a:pt x="14" y="78"/>
                      <a:pt x="14" y="78"/>
                      <a:pt x="14" y="78"/>
                    </a:cubicBezTo>
                    <a:cubicBezTo>
                      <a:pt x="20" y="83"/>
                      <a:pt x="20" y="83"/>
                      <a:pt x="20" y="83"/>
                    </a:cubicBezTo>
                    <a:cubicBezTo>
                      <a:pt x="21" y="83"/>
                      <a:pt x="21" y="83"/>
                      <a:pt x="21" y="83"/>
                    </a:cubicBezTo>
                    <a:cubicBezTo>
                      <a:pt x="29" y="77"/>
                      <a:pt x="29" y="77"/>
                      <a:pt x="29" y="77"/>
                    </a:cubicBezTo>
                    <a:cubicBezTo>
                      <a:pt x="29" y="77"/>
                      <a:pt x="29" y="77"/>
                      <a:pt x="29" y="77"/>
                    </a:cubicBezTo>
                    <a:cubicBezTo>
                      <a:pt x="33" y="79"/>
                      <a:pt x="33" y="79"/>
                      <a:pt x="33" y="79"/>
                    </a:cubicBezTo>
                    <a:cubicBezTo>
                      <a:pt x="33" y="79"/>
                      <a:pt x="33" y="79"/>
                      <a:pt x="33" y="79"/>
                    </a:cubicBezTo>
                    <a:cubicBezTo>
                      <a:pt x="34" y="89"/>
                      <a:pt x="34" y="89"/>
                      <a:pt x="34" y="89"/>
                    </a:cubicBezTo>
                    <a:cubicBezTo>
                      <a:pt x="35" y="89"/>
                      <a:pt x="35" y="89"/>
                      <a:pt x="35" y="89"/>
                    </a:cubicBezTo>
                    <a:cubicBezTo>
                      <a:pt x="42" y="91"/>
                      <a:pt x="42" y="91"/>
                      <a:pt x="42" y="91"/>
                    </a:cubicBezTo>
                    <a:cubicBezTo>
                      <a:pt x="43" y="90"/>
                      <a:pt x="43" y="90"/>
                      <a:pt x="43" y="90"/>
                    </a:cubicBezTo>
                    <a:cubicBezTo>
                      <a:pt x="47" y="81"/>
                      <a:pt x="47" y="81"/>
                      <a:pt x="47" y="81"/>
                    </a:cubicBezTo>
                    <a:cubicBezTo>
                      <a:pt x="47" y="81"/>
                      <a:pt x="47" y="81"/>
                      <a:pt x="47" y="81"/>
                    </a:cubicBezTo>
                    <a:cubicBezTo>
                      <a:pt x="51" y="80"/>
                      <a:pt x="51" y="80"/>
                      <a:pt x="51" y="80"/>
                    </a:cubicBezTo>
                    <a:cubicBezTo>
                      <a:pt x="52" y="81"/>
                      <a:pt x="52" y="81"/>
                      <a:pt x="52" y="81"/>
                    </a:cubicBezTo>
                    <a:cubicBezTo>
                      <a:pt x="58" y="89"/>
                      <a:pt x="58" y="89"/>
                      <a:pt x="58" y="89"/>
                    </a:cubicBezTo>
                    <a:cubicBezTo>
                      <a:pt x="58" y="89"/>
                      <a:pt x="58" y="89"/>
                      <a:pt x="58" y="89"/>
                    </a:cubicBezTo>
                    <a:cubicBezTo>
                      <a:pt x="65" y="86"/>
                      <a:pt x="65" y="86"/>
                      <a:pt x="65" y="86"/>
                    </a:cubicBezTo>
                    <a:cubicBezTo>
                      <a:pt x="66" y="85"/>
                      <a:pt x="66" y="85"/>
                      <a:pt x="66" y="85"/>
                    </a:cubicBezTo>
                    <a:cubicBezTo>
                      <a:pt x="64" y="76"/>
                      <a:pt x="64" y="76"/>
                      <a:pt x="64" y="76"/>
                    </a:cubicBezTo>
                    <a:cubicBezTo>
                      <a:pt x="65" y="75"/>
                      <a:pt x="65" y="75"/>
                      <a:pt x="65" y="75"/>
                    </a:cubicBezTo>
                    <a:cubicBezTo>
                      <a:pt x="68" y="73"/>
                      <a:pt x="68" y="73"/>
                      <a:pt x="68" y="73"/>
                    </a:cubicBezTo>
                    <a:cubicBezTo>
                      <a:pt x="69" y="72"/>
                      <a:pt x="69" y="72"/>
                      <a:pt x="69" y="72"/>
                    </a:cubicBezTo>
                    <a:cubicBezTo>
                      <a:pt x="78" y="77"/>
                      <a:pt x="78" y="77"/>
                      <a:pt x="78" y="77"/>
                    </a:cubicBezTo>
                    <a:cubicBezTo>
                      <a:pt x="78" y="76"/>
                      <a:pt x="78" y="76"/>
                      <a:pt x="78" y="76"/>
                    </a:cubicBezTo>
                    <a:cubicBezTo>
                      <a:pt x="83" y="70"/>
                      <a:pt x="83" y="70"/>
                      <a:pt x="83" y="70"/>
                    </a:cubicBezTo>
                    <a:cubicBezTo>
                      <a:pt x="83" y="70"/>
                      <a:pt x="83" y="70"/>
                      <a:pt x="83" y="70"/>
                    </a:cubicBezTo>
                    <a:cubicBezTo>
                      <a:pt x="77" y="62"/>
                      <a:pt x="77" y="62"/>
                      <a:pt x="77" y="62"/>
                    </a:cubicBezTo>
                    <a:cubicBezTo>
                      <a:pt x="77" y="61"/>
                      <a:pt x="77" y="61"/>
                      <a:pt x="77" y="61"/>
                    </a:cubicBezTo>
                    <a:cubicBezTo>
                      <a:pt x="78" y="58"/>
                      <a:pt x="78" y="58"/>
                      <a:pt x="78" y="58"/>
                    </a:cubicBezTo>
                    <a:cubicBezTo>
                      <a:pt x="79" y="57"/>
                      <a:pt x="79" y="57"/>
                      <a:pt x="79" y="57"/>
                    </a:cubicBezTo>
                    <a:cubicBezTo>
                      <a:pt x="89" y="56"/>
                      <a:pt x="89" y="56"/>
                      <a:pt x="89" y="56"/>
                    </a:cubicBezTo>
                    <a:cubicBezTo>
                      <a:pt x="89" y="56"/>
                      <a:pt x="89" y="56"/>
                      <a:pt x="89" y="56"/>
                    </a:cubicBezTo>
                    <a:cubicBezTo>
                      <a:pt x="90" y="48"/>
                      <a:pt x="90" y="48"/>
                      <a:pt x="90" y="48"/>
                    </a:cubicBezTo>
                    <a:cubicBezTo>
                      <a:pt x="90" y="48"/>
                      <a:pt x="90" y="48"/>
                      <a:pt x="90" y="48"/>
                    </a:cubicBezTo>
                    <a:cubicBezTo>
                      <a:pt x="81" y="44"/>
                      <a:pt x="81" y="44"/>
                      <a:pt x="81" y="44"/>
                    </a:cubicBezTo>
                    <a:cubicBezTo>
                      <a:pt x="81" y="43"/>
                      <a:pt x="81" y="43"/>
                      <a:pt x="81" y="43"/>
                    </a:cubicBezTo>
                    <a:cubicBezTo>
                      <a:pt x="80" y="39"/>
                      <a:pt x="80" y="39"/>
                      <a:pt x="80" y="39"/>
                    </a:cubicBezTo>
                    <a:cubicBezTo>
                      <a:pt x="80" y="39"/>
                      <a:pt x="80" y="39"/>
                      <a:pt x="80" y="39"/>
                    </a:cubicBezTo>
                    <a:cubicBezTo>
                      <a:pt x="88" y="33"/>
                      <a:pt x="88" y="33"/>
                      <a:pt x="88" y="33"/>
                    </a:cubicBezTo>
                    <a:cubicBezTo>
                      <a:pt x="89" y="32"/>
                      <a:pt x="89" y="32"/>
                      <a:pt x="89" y="32"/>
                    </a:cubicBezTo>
                    <a:cubicBezTo>
                      <a:pt x="86" y="25"/>
                      <a:pt x="86" y="25"/>
                      <a:pt x="86" y="25"/>
                    </a:cubicBezTo>
                    <a:lnTo>
                      <a:pt x="85" y="25"/>
                    </a:lnTo>
                    <a:close/>
                    <a:moveTo>
                      <a:pt x="49" y="59"/>
                    </a:moveTo>
                    <a:cubicBezTo>
                      <a:pt x="42" y="62"/>
                      <a:pt x="33" y="58"/>
                      <a:pt x="30" y="50"/>
                    </a:cubicBezTo>
                    <a:cubicBezTo>
                      <a:pt x="27" y="43"/>
                      <a:pt x="31" y="34"/>
                      <a:pt x="38" y="31"/>
                    </a:cubicBezTo>
                    <a:cubicBezTo>
                      <a:pt x="46" y="28"/>
                      <a:pt x="55" y="32"/>
                      <a:pt x="58" y="39"/>
                    </a:cubicBezTo>
                    <a:cubicBezTo>
                      <a:pt x="61" y="47"/>
                      <a:pt x="57" y="5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0" name="Freeform 57"/>
              <p:cNvSpPr>
                <a:spLocks noEditPoints="1"/>
              </p:cNvSpPr>
              <p:nvPr/>
            </p:nvSpPr>
            <p:spPr bwMode="auto">
              <a:xfrm>
                <a:off x="2611" y="2208"/>
                <a:ext cx="70" cy="70"/>
              </a:xfrm>
              <a:custGeom>
                <a:avLst/>
                <a:gdLst>
                  <a:gd name="T0" fmla="*/ 40 w 48"/>
                  <a:gd name="T1" fmla="*/ 14 h 48"/>
                  <a:gd name="T2" fmla="*/ 38 w 48"/>
                  <a:gd name="T3" fmla="*/ 12 h 48"/>
                  <a:gd name="T4" fmla="*/ 40 w 48"/>
                  <a:gd name="T5" fmla="*/ 7 h 48"/>
                  <a:gd name="T6" fmla="*/ 37 w 48"/>
                  <a:gd name="T7" fmla="*/ 4 h 48"/>
                  <a:gd name="T8" fmla="*/ 33 w 48"/>
                  <a:gd name="T9" fmla="*/ 7 h 48"/>
                  <a:gd name="T10" fmla="*/ 30 w 48"/>
                  <a:gd name="T11" fmla="*/ 7 h 48"/>
                  <a:gd name="T12" fmla="*/ 30 w 48"/>
                  <a:gd name="T13" fmla="*/ 1 h 48"/>
                  <a:gd name="T14" fmla="*/ 25 w 48"/>
                  <a:gd name="T15" fmla="*/ 0 h 48"/>
                  <a:gd name="T16" fmla="*/ 23 w 48"/>
                  <a:gd name="T17" fmla="*/ 5 h 48"/>
                  <a:gd name="T18" fmla="*/ 21 w 48"/>
                  <a:gd name="T19" fmla="*/ 6 h 48"/>
                  <a:gd name="T20" fmla="*/ 17 w 48"/>
                  <a:gd name="T21" fmla="*/ 1 h 48"/>
                  <a:gd name="T22" fmla="*/ 13 w 48"/>
                  <a:gd name="T23" fmla="*/ 3 h 48"/>
                  <a:gd name="T24" fmla="*/ 14 w 48"/>
                  <a:gd name="T25" fmla="*/ 8 h 48"/>
                  <a:gd name="T26" fmla="*/ 12 w 48"/>
                  <a:gd name="T27" fmla="*/ 10 h 48"/>
                  <a:gd name="T28" fmla="*/ 7 w 48"/>
                  <a:gd name="T29" fmla="*/ 8 h 48"/>
                  <a:gd name="T30" fmla="*/ 4 w 48"/>
                  <a:gd name="T31" fmla="*/ 11 h 48"/>
                  <a:gd name="T32" fmla="*/ 7 w 48"/>
                  <a:gd name="T33" fmla="*/ 15 h 48"/>
                  <a:gd name="T34" fmla="*/ 6 w 48"/>
                  <a:gd name="T35" fmla="*/ 18 h 48"/>
                  <a:gd name="T36" fmla="*/ 1 w 48"/>
                  <a:gd name="T37" fmla="*/ 18 h 48"/>
                  <a:gd name="T38" fmla="*/ 0 w 48"/>
                  <a:gd name="T39" fmla="*/ 23 h 48"/>
                  <a:gd name="T40" fmla="*/ 5 w 48"/>
                  <a:gd name="T41" fmla="*/ 25 h 48"/>
                  <a:gd name="T42" fmla="*/ 6 w 48"/>
                  <a:gd name="T43" fmla="*/ 27 h 48"/>
                  <a:gd name="T44" fmla="*/ 1 w 48"/>
                  <a:gd name="T45" fmla="*/ 31 h 48"/>
                  <a:gd name="T46" fmla="*/ 3 w 48"/>
                  <a:gd name="T47" fmla="*/ 35 h 48"/>
                  <a:gd name="T48" fmla="*/ 8 w 48"/>
                  <a:gd name="T49" fmla="*/ 34 h 48"/>
                  <a:gd name="T50" fmla="*/ 10 w 48"/>
                  <a:gd name="T51" fmla="*/ 36 h 48"/>
                  <a:gd name="T52" fmla="*/ 8 w 48"/>
                  <a:gd name="T53" fmla="*/ 41 h 48"/>
                  <a:gd name="T54" fmla="*/ 11 w 48"/>
                  <a:gd name="T55" fmla="*/ 44 h 48"/>
                  <a:gd name="T56" fmla="*/ 15 w 48"/>
                  <a:gd name="T57" fmla="*/ 41 h 48"/>
                  <a:gd name="T58" fmla="*/ 17 w 48"/>
                  <a:gd name="T59" fmla="*/ 42 h 48"/>
                  <a:gd name="T60" fmla="*/ 18 w 48"/>
                  <a:gd name="T61" fmla="*/ 47 h 48"/>
                  <a:gd name="T62" fmla="*/ 22 w 48"/>
                  <a:gd name="T63" fmla="*/ 48 h 48"/>
                  <a:gd name="T64" fmla="*/ 25 w 48"/>
                  <a:gd name="T65" fmla="*/ 43 h 48"/>
                  <a:gd name="T66" fmla="*/ 27 w 48"/>
                  <a:gd name="T67" fmla="*/ 42 h 48"/>
                  <a:gd name="T68" fmla="*/ 30 w 48"/>
                  <a:gd name="T69" fmla="*/ 47 h 48"/>
                  <a:gd name="T70" fmla="*/ 35 w 48"/>
                  <a:gd name="T71" fmla="*/ 45 h 48"/>
                  <a:gd name="T72" fmla="*/ 34 w 48"/>
                  <a:gd name="T73" fmla="*/ 40 h 48"/>
                  <a:gd name="T74" fmla="*/ 36 w 48"/>
                  <a:gd name="T75" fmla="*/ 38 h 48"/>
                  <a:gd name="T76" fmla="*/ 41 w 48"/>
                  <a:gd name="T77" fmla="*/ 40 h 48"/>
                  <a:gd name="T78" fmla="*/ 44 w 48"/>
                  <a:gd name="T79" fmla="*/ 37 h 48"/>
                  <a:gd name="T80" fmla="*/ 41 w 48"/>
                  <a:gd name="T81" fmla="*/ 33 h 48"/>
                  <a:gd name="T82" fmla="*/ 41 w 48"/>
                  <a:gd name="T83" fmla="*/ 30 h 48"/>
                  <a:gd name="T84" fmla="*/ 47 w 48"/>
                  <a:gd name="T85" fmla="*/ 30 h 48"/>
                  <a:gd name="T86" fmla="*/ 48 w 48"/>
                  <a:gd name="T87" fmla="*/ 25 h 48"/>
                  <a:gd name="T88" fmla="*/ 43 w 48"/>
                  <a:gd name="T89" fmla="*/ 23 h 48"/>
                  <a:gd name="T90" fmla="*/ 42 w 48"/>
                  <a:gd name="T91" fmla="*/ 21 h 48"/>
                  <a:gd name="T92" fmla="*/ 47 w 48"/>
                  <a:gd name="T93" fmla="*/ 18 h 48"/>
                  <a:gd name="T94" fmla="*/ 45 w 48"/>
                  <a:gd name="T95" fmla="*/ 13 h 48"/>
                  <a:gd name="T96" fmla="*/ 16 w 48"/>
                  <a:gd name="T97" fmla="*/ 27 h 48"/>
                  <a:gd name="T98" fmla="*/ 31 w 48"/>
                  <a:gd name="T99"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 h="48">
                    <a:moveTo>
                      <a:pt x="45" y="13"/>
                    </a:moveTo>
                    <a:cubicBezTo>
                      <a:pt x="40" y="14"/>
                      <a:pt x="40" y="14"/>
                      <a:pt x="40" y="14"/>
                    </a:cubicBezTo>
                    <a:cubicBezTo>
                      <a:pt x="39" y="14"/>
                      <a:pt x="39" y="14"/>
                      <a:pt x="39" y="14"/>
                    </a:cubicBezTo>
                    <a:cubicBezTo>
                      <a:pt x="38" y="12"/>
                      <a:pt x="38" y="12"/>
                      <a:pt x="38" y="12"/>
                    </a:cubicBezTo>
                    <a:cubicBezTo>
                      <a:pt x="38" y="12"/>
                      <a:pt x="38" y="12"/>
                      <a:pt x="38" y="12"/>
                    </a:cubicBezTo>
                    <a:cubicBezTo>
                      <a:pt x="40" y="7"/>
                      <a:pt x="40" y="7"/>
                      <a:pt x="40" y="7"/>
                    </a:cubicBezTo>
                    <a:cubicBezTo>
                      <a:pt x="40" y="7"/>
                      <a:pt x="40" y="7"/>
                      <a:pt x="40" y="7"/>
                    </a:cubicBezTo>
                    <a:cubicBezTo>
                      <a:pt x="37" y="4"/>
                      <a:pt x="37" y="4"/>
                      <a:pt x="37" y="4"/>
                    </a:cubicBezTo>
                    <a:cubicBezTo>
                      <a:pt x="37" y="4"/>
                      <a:pt x="37" y="4"/>
                      <a:pt x="37" y="4"/>
                    </a:cubicBezTo>
                    <a:cubicBezTo>
                      <a:pt x="33" y="7"/>
                      <a:pt x="33" y="7"/>
                      <a:pt x="33" y="7"/>
                    </a:cubicBezTo>
                    <a:cubicBezTo>
                      <a:pt x="32" y="7"/>
                      <a:pt x="32" y="7"/>
                      <a:pt x="32" y="7"/>
                    </a:cubicBezTo>
                    <a:cubicBezTo>
                      <a:pt x="30" y="7"/>
                      <a:pt x="30" y="7"/>
                      <a:pt x="30" y="7"/>
                    </a:cubicBezTo>
                    <a:cubicBezTo>
                      <a:pt x="30" y="6"/>
                      <a:pt x="30" y="6"/>
                      <a:pt x="30" y="6"/>
                    </a:cubicBezTo>
                    <a:cubicBezTo>
                      <a:pt x="30" y="1"/>
                      <a:pt x="30" y="1"/>
                      <a:pt x="30" y="1"/>
                    </a:cubicBezTo>
                    <a:cubicBezTo>
                      <a:pt x="29" y="1"/>
                      <a:pt x="29" y="1"/>
                      <a:pt x="29" y="1"/>
                    </a:cubicBezTo>
                    <a:cubicBezTo>
                      <a:pt x="25" y="0"/>
                      <a:pt x="25" y="0"/>
                      <a:pt x="25" y="0"/>
                    </a:cubicBezTo>
                    <a:cubicBezTo>
                      <a:pt x="25" y="0"/>
                      <a:pt x="25" y="0"/>
                      <a:pt x="25" y="0"/>
                    </a:cubicBezTo>
                    <a:cubicBezTo>
                      <a:pt x="23" y="5"/>
                      <a:pt x="23" y="5"/>
                      <a:pt x="23" y="5"/>
                    </a:cubicBezTo>
                    <a:cubicBezTo>
                      <a:pt x="23" y="5"/>
                      <a:pt x="23" y="5"/>
                      <a:pt x="23" y="5"/>
                    </a:cubicBezTo>
                    <a:cubicBezTo>
                      <a:pt x="21" y="6"/>
                      <a:pt x="21" y="6"/>
                      <a:pt x="21" y="6"/>
                    </a:cubicBezTo>
                    <a:cubicBezTo>
                      <a:pt x="20" y="6"/>
                      <a:pt x="20" y="6"/>
                      <a:pt x="20" y="6"/>
                    </a:cubicBezTo>
                    <a:cubicBezTo>
                      <a:pt x="17" y="1"/>
                      <a:pt x="17" y="1"/>
                      <a:pt x="17" y="1"/>
                    </a:cubicBezTo>
                    <a:cubicBezTo>
                      <a:pt x="17" y="1"/>
                      <a:pt x="17" y="1"/>
                      <a:pt x="17" y="1"/>
                    </a:cubicBezTo>
                    <a:cubicBezTo>
                      <a:pt x="13" y="3"/>
                      <a:pt x="13" y="3"/>
                      <a:pt x="13" y="3"/>
                    </a:cubicBezTo>
                    <a:cubicBezTo>
                      <a:pt x="13" y="3"/>
                      <a:pt x="13" y="3"/>
                      <a:pt x="13" y="3"/>
                    </a:cubicBezTo>
                    <a:cubicBezTo>
                      <a:pt x="14" y="8"/>
                      <a:pt x="14" y="8"/>
                      <a:pt x="14" y="8"/>
                    </a:cubicBezTo>
                    <a:cubicBezTo>
                      <a:pt x="14" y="9"/>
                      <a:pt x="14" y="9"/>
                      <a:pt x="14" y="9"/>
                    </a:cubicBezTo>
                    <a:cubicBezTo>
                      <a:pt x="12" y="10"/>
                      <a:pt x="12" y="10"/>
                      <a:pt x="12" y="10"/>
                    </a:cubicBezTo>
                    <a:cubicBezTo>
                      <a:pt x="12" y="10"/>
                      <a:pt x="12" y="10"/>
                      <a:pt x="12" y="10"/>
                    </a:cubicBezTo>
                    <a:cubicBezTo>
                      <a:pt x="7" y="8"/>
                      <a:pt x="7" y="8"/>
                      <a:pt x="7" y="8"/>
                    </a:cubicBezTo>
                    <a:cubicBezTo>
                      <a:pt x="7" y="8"/>
                      <a:pt x="7" y="8"/>
                      <a:pt x="7" y="8"/>
                    </a:cubicBezTo>
                    <a:cubicBezTo>
                      <a:pt x="4" y="11"/>
                      <a:pt x="4" y="11"/>
                      <a:pt x="4" y="11"/>
                    </a:cubicBezTo>
                    <a:cubicBezTo>
                      <a:pt x="4" y="11"/>
                      <a:pt x="4" y="11"/>
                      <a:pt x="4" y="11"/>
                    </a:cubicBezTo>
                    <a:cubicBezTo>
                      <a:pt x="7" y="15"/>
                      <a:pt x="7" y="15"/>
                      <a:pt x="7" y="15"/>
                    </a:cubicBezTo>
                    <a:cubicBezTo>
                      <a:pt x="7" y="16"/>
                      <a:pt x="7" y="16"/>
                      <a:pt x="7" y="16"/>
                    </a:cubicBezTo>
                    <a:cubicBezTo>
                      <a:pt x="6" y="18"/>
                      <a:pt x="6" y="18"/>
                      <a:pt x="6" y="18"/>
                    </a:cubicBezTo>
                    <a:cubicBezTo>
                      <a:pt x="6" y="18"/>
                      <a:pt x="6" y="18"/>
                      <a:pt x="6" y="18"/>
                    </a:cubicBezTo>
                    <a:cubicBezTo>
                      <a:pt x="1" y="18"/>
                      <a:pt x="1" y="18"/>
                      <a:pt x="1" y="18"/>
                    </a:cubicBezTo>
                    <a:cubicBezTo>
                      <a:pt x="1" y="19"/>
                      <a:pt x="1" y="19"/>
                      <a:pt x="1" y="19"/>
                    </a:cubicBezTo>
                    <a:cubicBezTo>
                      <a:pt x="0" y="23"/>
                      <a:pt x="0" y="23"/>
                      <a:pt x="0" y="23"/>
                    </a:cubicBezTo>
                    <a:cubicBezTo>
                      <a:pt x="0" y="23"/>
                      <a:pt x="0" y="23"/>
                      <a:pt x="0" y="23"/>
                    </a:cubicBezTo>
                    <a:cubicBezTo>
                      <a:pt x="5" y="25"/>
                      <a:pt x="5" y="25"/>
                      <a:pt x="5" y="25"/>
                    </a:cubicBezTo>
                    <a:cubicBezTo>
                      <a:pt x="5" y="25"/>
                      <a:pt x="5" y="25"/>
                      <a:pt x="5" y="25"/>
                    </a:cubicBezTo>
                    <a:cubicBezTo>
                      <a:pt x="6" y="27"/>
                      <a:pt x="6" y="27"/>
                      <a:pt x="6" y="27"/>
                    </a:cubicBezTo>
                    <a:cubicBezTo>
                      <a:pt x="5" y="28"/>
                      <a:pt x="5" y="28"/>
                      <a:pt x="5" y="28"/>
                    </a:cubicBezTo>
                    <a:cubicBezTo>
                      <a:pt x="1" y="31"/>
                      <a:pt x="1" y="31"/>
                      <a:pt x="1" y="31"/>
                    </a:cubicBezTo>
                    <a:cubicBezTo>
                      <a:pt x="1" y="31"/>
                      <a:pt x="1" y="31"/>
                      <a:pt x="1" y="31"/>
                    </a:cubicBezTo>
                    <a:cubicBezTo>
                      <a:pt x="3" y="35"/>
                      <a:pt x="3" y="35"/>
                      <a:pt x="3" y="35"/>
                    </a:cubicBezTo>
                    <a:cubicBezTo>
                      <a:pt x="3" y="35"/>
                      <a:pt x="3" y="35"/>
                      <a:pt x="3" y="35"/>
                    </a:cubicBezTo>
                    <a:cubicBezTo>
                      <a:pt x="8" y="34"/>
                      <a:pt x="8" y="34"/>
                      <a:pt x="8" y="34"/>
                    </a:cubicBezTo>
                    <a:cubicBezTo>
                      <a:pt x="8" y="34"/>
                      <a:pt x="8" y="34"/>
                      <a:pt x="8" y="34"/>
                    </a:cubicBezTo>
                    <a:cubicBezTo>
                      <a:pt x="10" y="36"/>
                      <a:pt x="10" y="36"/>
                      <a:pt x="10" y="36"/>
                    </a:cubicBezTo>
                    <a:cubicBezTo>
                      <a:pt x="10" y="36"/>
                      <a:pt x="10" y="36"/>
                      <a:pt x="10" y="36"/>
                    </a:cubicBezTo>
                    <a:cubicBezTo>
                      <a:pt x="8" y="41"/>
                      <a:pt x="8" y="41"/>
                      <a:pt x="8" y="41"/>
                    </a:cubicBezTo>
                    <a:cubicBezTo>
                      <a:pt x="8" y="41"/>
                      <a:pt x="8" y="41"/>
                      <a:pt x="8" y="41"/>
                    </a:cubicBezTo>
                    <a:cubicBezTo>
                      <a:pt x="11" y="44"/>
                      <a:pt x="11" y="44"/>
                      <a:pt x="11" y="44"/>
                    </a:cubicBezTo>
                    <a:cubicBezTo>
                      <a:pt x="11" y="44"/>
                      <a:pt x="11" y="44"/>
                      <a:pt x="11" y="44"/>
                    </a:cubicBezTo>
                    <a:cubicBezTo>
                      <a:pt x="15" y="41"/>
                      <a:pt x="15" y="41"/>
                      <a:pt x="15" y="41"/>
                    </a:cubicBezTo>
                    <a:cubicBezTo>
                      <a:pt x="16" y="41"/>
                      <a:pt x="16" y="41"/>
                      <a:pt x="16" y="41"/>
                    </a:cubicBezTo>
                    <a:cubicBezTo>
                      <a:pt x="17" y="42"/>
                      <a:pt x="17" y="42"/>
                      <a:pt x="17" y="42"/>
                    </a:cubicBezTo>
                    <a:cubicBezTo>
                      <a:pt x="18" y="42"/>
                      <a:pt x="18" y="42"/>
                      <a:pt x="18" y="42"/>
                    </a:cubicBezTo>
                    <a:cubicBezTo>
                      <a:pt x="18" y="47"/>
                      <a:pt x="18" y="47"/>
                      <a:pt x="18" y="47"/>
                    </a:cubicBezTo>
                    <a:cubicBezTo>
                      <a:pt x="18" y="47"/>
                      <a:pt x="18" y="47"/>
                      <a:pt x="18" y="47"/>
                    </a:cubicBezTo>
                    <a:cubicBezTo>
                      <a:pt x="22" y="48"/>
                      <a:pt x="22" y="48"/>
                      <a:pt x="22" y="48"/>
                    </a:cubicBezTo>
                    <a:cubicBezTo>
                      <a:pt x="23" y="48"/>
                      <a:pt x="23" y="48"/>
                      <a:pt x="23" y="48"/>
                    </a:cubicBezTo>
                    <a:cubicBezTo>
                      <a:pt x="25" y="43"/>
                      <a:pt x="25" y="43"/>
                      <a:pt x="25" y="43"/>
                    </a:cubicBezTo>
                    <a:cubicBezTo>
                      <a:pt x="25" y="43"/>
                      <a:pt x="25" y="43"/>
                      <a:pt x="25" y="43"/>
                    </a:cubicBezTo>
                    <a:cubicBezTo>
                      <a:pt x="27" y="42"/>
                      <a:pt x="27" y="42"/>
                      <a:pt x="27" y="42"/>
                    </a:cubicBezTo>
                    <a:cubicBezTo>
                      <a:pt x="27" y="43"/>
                      <a:pt x="27" y="43"/>
                      <a:pt x="27" y="43"/>
                    </a:cubicBezTo>
                    <a:cubicBezTo>
                      <a:pt x="30" y="47"/>
                      <a:pt x="30" y="47"/>
                      <a:pt x="30" y="47"/>
                    </a:cubicBezTo>
                    <a:cubicBezTo>
                      <a:pt x="31" y="47"/>
                      <a:pt x="31" y="47"/>
                      <a:pt x="31" y="47"/>
                    </a:cubicBezTo>
                    <a:cubicBezTo>
                      <a:pt x="35" y="45"/>
                      <a:pt x="35" y="45"/>
                      <a:pt x="35" y="45"/>
                    </a:cubicBezTo>
                    <a:cubicBezTo>
                      <a:pt x="35" y="45"/>
                      <a:pt x="35" y="45"/>
                      <a:pt x="35" y="45"/>
                    </a:cubicBezTo>
                    <a:cubicBezTo>
                      <a:pt x="34" y="40"/>
                      <a:pt x="34" y="40"/>
                      <a:pt x="34" y="40"/>
                    </a:cubicBezTo>
                    <a:cubicBezTo>
                      <a:pt x="34" y="40"/>
                      <a:pt x="34" y="40"/>
                      <a:pt x="34" y="40"/>
                    </a:cubicBezTo>
                    <a:cubicBezTo>
                      <a:pt x="36" y="38"/>
                      <a:pt x="36" y="38"/>
                      <a:pt x="36" y="38"/>
                    </a:cubicBezTo>
                    <a:cubicBezTo>
                      <a:pt x="36" y="38"/>
                      <a:pt x="36" y="38"/>
                      <a:pt x="36" y="38"/>
                    </a:cubicBezTo>
                    <a:cubicBezTo>
                      <a:pt x="41" y="40"/>
                      <a:pt x="41" y="40"/>
                      <a:pt x="41" y="40"/>
                    </a:cubicBezTo>
                    <a:cubicBezTo>
                      <a:pt x="41" y="40"/>
                      <a:pt x="41" y="40"/>
                      <a:pt x="41" y="40"/>
                    </a:cubicBezTo>
                    <a:cubicBezTo>
                      <a:pt x="44" y="37"/>
                      <a:pt x="44" y="37"/>
                      <a:pt x="44" y="37"/>
                    </a:cubicBezTo>
                    <a:cubicBezTo>
                      <a:pt x="44" y="37"/>
                      <a:pt x="44" y="37"/>
                      <a:pt x="44" y="37"/>
                    </a:cubicBezTo>
                    <a:cubicBezTo>
                      <a:pt x="41" y="33"/>
                      <a:pt x="41" y="33"/>
                      <a:pt x="41" y="33"/>
                    </a:cubicBezTo>
                    <a:cubicBezTo>
                      <a:pt x="41" y="32"/>
                      <a:pt x="41" y="32"/>
                      <a:pt x="41" y="32"/>
                    </a:cubicBezTo>
                    <a:cubicBezTo>
                      <a:pt x="41" y="30"/>
                      <a:pt x="41" y="30"/>
                      <a:pt x="41" y="30"/>
                    </a:cubicBezTo>
                    <a:cubicBezTo>
                      <a:pt x="42" y="30"/>
                      <a:pt x="42" y="30"/>
                      <a:pt x="42" y="30"/>
                    </a:cubicBezTo>
                    <a:cubicBezTo>
                      <a:pt x="47" y="30"/>
                      <a:pt x="47" y="30"/>
                      <a:pt x="47" y="30"/>
                    </a:cubicBezTo>
                    <a:cubicBezTo>
                      <a:pt x="47" y="30"/>
                      <a:pt x="47" y="30"/>
                      <a:pt x="47" y="30"/>
                    </a:cubicBezTo>
                    <a:cubicBezTo>
                      <a:pt x="48" y="25"/>
                      <a:pt x="48" y="25"/>
                      <a:pt x="48" y="25"/>
                    </a:cubicBezTo>
                    <a:cubicBezTo>
                      <a:pt x="48" y="25"/>
                      <a:pt x="48" y="25"/>
                      <a:pt x="48" y="25"/>
                    </a:cubicBezTo>
                    <a:cubicBezTo>
                      <a:pt x="43" y="23"/>
                      <a:pt x="43" y="23"/>
                      <a:pt x="43" y="23"/>
                    </a:cubicBezTo>
                    <a:cubicBezTo>
                      <a:pt x="43" y="23"/>
                      <a:pt x="43" y="23"/>
                      <a:pt x="43" y="23"/>
                    </a:cubicBezTo>
                    <a:cubicBezTo>
                      <a:pt x="42" y="21"/>
                      <a:pt x="42" y="21"/>
                      <a:pt x="42" y="21"/>
                    </a:cubicBezTo>
                    <a:cubicBezTo>
                      <a:pt x="42" y="21"/>
                      <a:pt x="42" y="21"/>
                      <a:pt x="42" y="21"/>
                    </a:cubicBezTo>
                    <a:cubicBezTo>
                      <a:pt x="47" y="18"/>
                      <a:pt x="47" y="18"/>
                      <a:pt x="47" y="18"/>
                    </a:cubicBezTo>
                    <a:cubicBezTo>
                      <a:pt x="47" y="17"/>
                      <a:pt x="47" y="17"/>
                      <a:pt x="47" y="17"/>
                    </a:cubicBezTo>
                    <a:cubicBezTo>
                      <a:pt x="45" y="13"/>
                      <a:pt x="45" y="13"/>
                      <a:pt x="45" y="13"/>
                    </a:cubicBezTo>
                    <a:close/>
                    <a:moveTo>
                      <a:pt x="26" y="31"/>
                    </a:moveTo>
                    <a:cubicBezTo>
                      <a:pt x="22" y="33"/>
                      <a:pt x="17" y="31"/>
                      <a:pt x="16" y="27"/>
                    </a:cubicBezTo>
                    <a:cubicBezTo>
                      <a:pt x="14" y="23"/>
                      <a:pt x="16" y="18"/>
                      <a:pt x="20" y="16"/>
                    </a:cubicBezTo>
                    <a:cubicBezTo>
                      <a:pt x="24" y="15"/>
                      <a:pt x="29" y="17"/>
                      <a:pt x="31" y="21"/>
                    </a:cubicBezTo>
                    <a:cubicBezTo>
                      <a:pt x="32" y="25"/>
                      <a:pt x="30" y="29"/>
                      <a:pt x="26"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1" name="Freeform 58"/>
              <p:cNvSpPr>
                <a:spLocks noEditPoints="1"/>
              </p:cNvSpPr>
              <p:nvPr/>
            </p:nvSpPr>
            <p:spPr bwMode="auto">
              <a:xfrm>
                <a:off x="810" y="1523"/>
                <a:ext cx="131" cy="131"/>
              </a:xfrm>
              <a:custGeom>
                <a:avLst/>
                <a:gdLst>
                  <a:gd name="T0" fmla="*/ 75 w 90"/>
                  <a:gd name="T1" fmla="*/ 26 h 90"/>
                  <a:gd name="T2" fmla="*/ 72 w 90"/>
                  <a:gd name="T3" fmla="*/ 22 h 90"/>
                  <a:gd name="T4" fmla="*/ 76 w 90"/>
                  <a:gd name="T5" fmla="*/ 13 h 90"/>
                  <a:gd name="T6" fmla="*/ 70 w 90"/>
                  <a:gd name="T7" fmla="*/ 7 h 90"/>
                  <a:gd name="T8" fmla="*/ 61 w 90"/>
                  <a:gd name="T9" fmla="*/ 13 h 90"/>
                  <a:gd name="T10" fmla="*/ 57 w 90"/>
                  <a:gd name="T11" fmla="*/ 12 h 90"/>
                  <a:gd name="T12" fmla="*/ 56 w 90"/>
                  <a:gd name="T13" fmla="*/ 2 h 90"/>
                  <a:gd name="T14" fmla="*/ 48 w 90"/>
                  <a:gd name="T15" fmla="*/ 0 h 90"/>
                  <a:gd name="T16" fmla="*/ 43 w 90"/>
                  <a:gd name="T17" fmla="*/ 9 h 90"/>
                  <a:gd name="T18" fmla="*/ 39 w 90"/>
                  <a:gd name="T19" fmla="*/ 10 h 90"/>
                  <a:gd name="T20" fmla="*/ 32 w 90"/>
                  <a:gd name="T21" fmla="*/ 2 h 90"/>
                  <a:gd name="T22" fmla="*/ 25 w 90"/>
                  <a:gd name="T23" fmla="*/ 5 h 90"/>
                  <a:gd name="T24" fmla="*/ 26 w 90"/>
                  <a:gd name="T25" fmla="*/ 15 h 90"/>
                  <a:gd name="T26" fmla="*/ 22 w 90"/>
                  <a:gd name="T27" fmla="*/ 18 h 90"/>
                  <a:gd name="T28" fmla="*/ 12 w 90"/>
                  <a:gd name="T29" fmla="*/ 14 h 90"/>
                  <a:gd name="T30" fmla="*/ 7 w 90"/>
                  <a:gd name="T31" fmla="*/ 20 h 90"/>
                  <a:gd name="T32" fmla="*/ 13 w 90"/>
                  <a:gd name="T33" fmla="*/ 29 h 90"/>
                  <a:gd name="T34" fmla="*/ 12 w 90"/>
                  <a:gd name="T35" fmla="*/ 33 h 90"/>
                  <a:gd name="T36" fmla="*/ 1 w 90"/>
                  <a:gd name="T37" fmla="*/ 34 h 90"/>
                  <a:gd name="T38" fmla="*/ 0 w 90"/>
                  <a:gd name="T39" fmla="*/ 42 h 90"/>
                  <a:gd name="T40" fmla="*/ 9 w 90"/>
                  <a:gd name="T41" fmla="*/ 47 h 90"/>
                  <a:gd name="T42" fmla="*/ 10 w 90"/>
                  <a:gd name="T43" fmla="*/ 51 h 90"/>
                  <a:gd name="T44" fmla="*/ 2 w 90"/>
                  <a:gd name="T45" fmla="*/ 58 h 90"/>
                  <a:gd name="T46" fmla="*/ 4 w 90"/>
                  <a:gd name="T47" fmla="*/ 65 h 90"/>
                  <a:gd name="T48" fmla="*/ 15 w 90"/>
                  <a:gd name="T49" fmla="*/ 64 h 90"/>
                  <a:gd name="T50" fmla="*/ 18 w 90"/>
                  <a:gd name="T51" fmla="*/ 68 h 90"/>
                  <a:gd name="T52" fmla="*/ 14 w 90"/>
                  <a:gd name="T53" fmla="*/ 77 h 90"/>
                  <a:gd name="T54" fmla="*/ 20 w 90"/>
                  <a:gd name="T55" fmla="*/ 83 h 90"/>
                  <a:gd name="T56" fmla="*/ 28 w 90"/>
                  <a:gd name="T57" fmla="*/ 77 h 90"/>
                  <a:gd name="T58" fmla="*/ 33 w 90"/>
                  <a:gd name="T59" fmla="*/ 78 h 90"/>
                  <a:gd name="T60" fmla="*/ 34 w 90"/>
                  <a:gd name="T61" fmla="*/ 89 h 90"/>
                  <a:gd name="T62" fmla="*/ 42 w 90"/>
                  <a:gd name="T63" fmla="*/ 90 h 90"/>
                  <a:gd name="T64" fmla="*/ 46 w 90"/>
                  <a:gd name="T65" fmla="*/ 81 h 90"/>
                  <a:gd name="T66" fmla="*/ 51 w 90"/>
                  <a:gd name="T67" fmla="*/ 80 h 90"/>
                  <a:gd name="T68" fmla="*/ 57 w 90"/>
                  <a:gd name="T69" fmla="*/ 88 h 90"/>
                  <a:gd name="T70" fmla="*/ 65 w 90"/>
                  <a:gd name="T71" fmla="*/ 86 h 90"/>
                  <a:gd name="T72" fmla="*/ 64 w 90"/>
                  <a:gd name="T73" fmla="*/ 75 h 90"/>
                  <a:gd name="T74" fmla="*/ 68 w 90"/>
                  <a:gd name="T75" fmla="*/ 72 h 90"/>
                  <a:gd name="T76" fmla="*/ 77 w 90"/>
                  <a:gd name="T77" fmla="*/ 76 h 90"/>
                  <a:gd name="T78" fmla="*/ 83 w 90"/>
                  <a:gd name="T79" fmla="*/ 70 h 90"/>
                  <a:gd name="T80" fmla="*/ 77 w 90"/>
                  <a:gd name="T81" fmla="*/ 61 h 90"/>
                  <a:gd name="T82" fmla="*/ 78 w 90"/>
                  <a:gd name="T83" fmla="*/ 57 h 90"/>
                  <a:gd name="T84" fmla="*/ 88 w 90"/>
                  <a:gd name="T85" fmla="*/ 56 h 90"/>
                  <a:gd name="T86" fmla="*/ 90 w 90"/>
                  <a:gd name="T87" fmla="*/ 48 h 90"/>
                  <a:gd name="T88" fmla="*/ 81 w 90"/>
                  <a:gd name="T89" fmla="*/ 44 h 90"/>
                  <a:gd name="T90" fmla="*/ 80 w 90"/>
                  <a:gd name="T91" fmla="*/ 39 h 90"/>
                  <a:gd name="T92" fmla="*/ 88 w 90"/>
                  <a:gd name="T93" fmla="*/ 33 h 90"/>
                  <a:gd name="T94" fmla="*/ 85 w 90"/>
                  <a:gd name="T95" fmla="*/ 25 h 90"/>
                  <a:gd name="T96" fmla="*/ 30 w 90"/>
                  <a:gd name="T97" fmla="*/ 50 h 90"/>
                  <a:gd name="T98" fmla="*/ 57 w 90"/>
                  <a:gd name="T99"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 h="90">
                    <a:moveTo>
                      <a:pt x="85" y="25"/>
                    </a:moveTo>
                    <a:cubicBezTo>
                      <a:pt x="75" y="26"/>
                      <a:pt x="75" y="26"/>
                      <a:pt x="75" y="26"/>
                    </a:cubicBezTo>
                    <a:cubicBezTo>
                      <a:pt x="74" y="26"/>
                      <a:pt x="74" y="26"/>
                      <a:pt x="74" y="26"/>
                    </a:cubicBezTo>
                    <a:cubicBezTo>
                      <a:pt x="72" y="22"/>
                      <a:pt x="72" y="22"/>
                      <a:pt x="72" y="22"/>
                    </a:cubicBezTo>
                    <a:cubicBezTo>
                      <a:pt x="72" y="22"/>
                      <a:pt x="72" y="22"/>
                      <a:pt x="72" y="22"/>
                    </a:cubicBezTo>
                    <a:cubicBezTo>
                      <a:pt x="76" y="13"/>
                      <a:pt x="76" y="13"/>
                      <a:pt x="76" y="13"/>
                    </a:cubicBezTo>
                    <a:cubicBezTo>
                      <a:pt x="76" y="12"/>
                      <a:pt x="76" y="12"/>
                      <a:pt x="76" y="12"/>
                    </a:cubicBezTo>
                    <a:cubicBezTo>
                      <a:pt x="70" y="7"/>
                      <a:pt x="70" y="7"/>
                      <a:pt x="70" y="7"/>
                    </a:cubicBezTo>
                    <a:cubicBezTo>
                      <a:pt x="69" y="7"/>
                      <a:pt x="69" y="7"/>
                      <a:pt x="69" y="7"/>
                    </a:cubicBezTo>
                    <a:cubicBezTo>
                      <a:pt x="61" y="13"/>
                      <a:pt x="61" y="13"/>
                      <a:pt x="61" y="13"/>
                    </a:cubicBezTo>
                    <a:cubicBezTo>
                      <a:pt x="61" y="13"/>
                      <a:pt x="61" y="13"/>
                      <a:pt x="61" y="13"/>
                    </a:cubicBezTo>
                    <a:cubicBezTo>
                      <a:pt x="57" y="12"/>
                      <a:pt x="57" y="12"/>
                      <a:pt x="57" y="12"/>
                    </a:cubicBezTo>
                    <a:cubicBezTo>
                      <a:pt x="57" y="11"/>
                      <a:pt x="57" y="11"/>
                      <a:pt x="57" y="11"/>
                    </a:cubicBezTo>
                    <a:cubicBezTo>
                      <a:pt x="56" y="2"/>
                      <a:pt x="56" y="2"/>
                      <a:pt x="56" y="2"/>
                    </a:cubicBezTo>
                    <a:cubicBezTo>
                      <a:pt x="55" y="1"/>
                      <a:pt x="55" y="1"/>
                      <a:pt x="55" y="1"/>
                    </a:cubicBezTo>
                    <a:cubicBezTo>
                      <a:pt x="48" y="0"/>
                      <a:pt x="48" y="0"/>
                      <a:pt x="48" y="0"/>
                    </a:cubicBezTo>
                    <a:cubicBezTo>
                      <a:pt x="47" y="0"/>
                      <a:pt x="47" y="0"/>
                      <a:pt x="47" y="0"/>
                    </a:cubicBezTo>
                    <a:cubicBezTo>
                      <a:pt x="43" y="9"/>
                      <a:pt x="43" y="9"/>
                      <a:pt x="43" y="9"/>
                    </a:cubicBezTo>
                    <a:cubicBezTo>
                      <a:pt x="43" y="10"/>
                      <a:pt x="43" y="10"/>
                      <a:pt x="43" y="10"/>
                    </a:cubicBezTo>
                    <a:cubicBezTo>
                      <a:pt x="39" y="10"/>
                      <a:pt x="39" y="10"/>
                      <a:pt x="39" y="10"/>
                    </a:cubicBezTo>
                    <a:cubicBezTo>
                      <a:pt x="38" y="10"/>
                      <a:pt x="38" y="10"/>
                      <a:pt x="38" y="10"/>
                    </a:cubicBezTo>
                    <a:cubicBezTo>
                      <a:pt x="32" y="2"/>
                      <a:pt x="32" y="2"/>
                      <a:pt x="32" y="2"/>
                    </a:cubicBezTo>
                    <a:cubicBezTo>
                      <a:pt x="32" y="2"/>
                      <a:pt x="32" y="2"/>
                      <a:pt x="32" y="2"/>
                    </a:cubicBezTo>
                    <a:cubicBezTo>
                      <a:pt x="25" y="5"/>
                      <a:pt x="25" y="5"/>
                      <a:pt x="25" y="5"/>
                    </a:cubicBezTo>
                    <a:cubicBezTo>
                      <a:pt x="24" y="5"/>
                      <a:pt x="24" y="5"/>
                      <a:pt x="24" y="5"/>
                    </a:cubicBezTo>
                    <a:cubicBezTo>
                      <a:pt x="26" y="15"/>
                      <a:pt x="26" y="15"/>
                      <a:pt x="26" y="15"/>
                    </a:cubicBezTo>
                    <a:cubicBezTo>
                      <a:pt x="25" y="16"/>
                      <a:pt x="25" y="16"/>
                      <a:pt x="25" y="16"/>
                    </a:cubicBezTo>
                    <a:cubicBezTo>
                      <a:pt x="22" y="18"/>
                      <a:pt x="22" y="18"/>
                      <a:pt x="22" y="18"/>
                    </a:cubicBezTo>
                    <a:cubicBezTo>
                      <a:pt x="21" y="18"/>
                      <a:pt x="21" y="18"/>
                      <a:pt x="21" y="18"/>
                    </a:cubicBezTo>
                    <a:cubicBezTo>
                      <a:pt x="12" y="14"/>
                      <a:pt x="12" y="14"/>
                      <a:pt x="12" y="14"/>
                    </a:cubicBezTo>
                    <a:cubicBezTo>
                      <a:pt x="12" y="14"/>
                      <a:pt x="12" y="14"/>
                      <a:pt x="12" y="14"/>
                    </a:cubicBezTo>
                    <a:cubicBezTo>
                      <a:pt x="7" y="20"/>
                      <a:pt x="7" y="20"/>
                      <a:pt x="7" y="20"/>
                    </a:cubicBezTo>
                    <a:cubicBezTo>
                      <a:pt x="7" y="21"/>
                      <a:pt x="7" y="21"/>
                      <a:pt x="7" y="21"/>
                    </a:cubicBezTo>
                    <a:cubicBezTo>
                      <a:pt x="13" y="29"/>
                      <a:pt x="13" y="29"/>
                      <a:pt x="13" y="29"/>
                    </a:cubicBezTo>
                    <a:cubicBezTo>
                      <a:pt x="13" y="29"/>
                      <a:pt x="13" y="29"/>
                      <a:pt x="13" y="29"/>
                    </a:cubicBezTo>
                    <a:cubicBezTo>
                      <a:pt x="12" y="33"/>
                      <a:pt x="12" y="33"/>
                      <a:pt x="12" y="33"/>
                    </a:cubicBezTo>
                    <a:cubicBezTo>
                      <a:pt x="11" y="33"/>
                      <a:pt x="11" y="33"/>
                      <a:pt x="11" y="33"/>
                    </a:cubicBezTo>
                    <a:cubicBezTo>
                      <a:pt x="1" y="34"/>
                      <a:pt x="1" y="34"/>
                      <a:pt x="1" y="34"/>
                    </a:cubicBezTo>
                    <a:cubicBezTo>
                      <a:pt x="1" y="35"/>
                      <a:pt x="1" y="35"/>
                      <a:pt x="1" y="35"/>
                    </a:cubicBezTo>
                    <a:cubicBezTo>
                      <a:pt x="0" y="42"/>
                      <a:pt x="0" y="42"/>
                      <a:pt x="0" y="42"/>
                    </a:cubicBezTo>
                    <a:cubicBezTo>
                      <a:pt x="0" y="43"/>
                      <a:pt x="0" y="43"/>
                      <a:pt x="0" y="43"/>
                    </a:cubicBezTo>
                    <a:cubicBezTo>
                      <a:pt x="9" y="47"/>
                      <a:pt x="9" y="47"/>
                      <a:pt x="9" y="47"/>
                    </a:cubicBezTo>
                    <a:cubicBezTo>
                      <a:pt x="10" y="47"/>
                      <a:pt x="10" y="47"/>
                      <a:pt x="10" y="47"/>
                    </a:cubicBezTo>
                    <a:cubicBezTo>
                      <a:pt x="10" y="51"/>
                      <a:pt x="10" y="51"/>
                      <a:pt x="10" y="51"/>
                    </a:cubicBezTo>
                    <a:cubicBezTo>
                      <a:pt x="10" y="52"/>
                      <a:pt x="10" y="52"/>
                      <a:pt x="10" y="52"/>
                    </a:cubicBezTo>
                    <a:cubicBezTo>
                      <a:pt x="2" y="58"/>
                      <a:pt x="2" y="58"/>
                      <a:pt x="2" y="58"/>
                    </a:cubicBezTo>
                    <a:cubicBezTo>
                      <a:pt x="2" y="58"/>
                      <a:pt x="2" y="58"/>
                      <a:pt x="2" y="58"/>
                    </a:cubicBezTo>
                    <a:cubicBezTo>
                      <a:pt x="4" y="65"/>
                      <a:pt x="4" y="65"/>
                      <a:pt x="4" y="65"/>
                    </a:cubicBezTo>
                    <a:cubicBezTo>
                      <a:pt x="5" y="66"/>
                      <a:pt x="5" y="66"/>
                      <a:pt x="5" y="66"/>
                    </a:cubicBezTo>
                    <a:cubicBezTo>
                      <a:pt x="15" y="64"/>
                      <a:pt x="15" y="64"/>
                      <a:pt x="15" y="64"/>
                    </a:cubicBezTo>
                    <a:cubicBezTo>
                      <a:pt x="15" y="65"/>
                      <a:pt x="15" y="65"/>
                      <a:pt x="15" y="65"/>
                    </a:cubicBezTo>
                    <a:cubicBezTo>
                      <a:pt x="18" y="68"/>
                      <a:pt x="18" y="68"/>
                      <a:pt x="18" y="68"/>
                    </a:cubicBezTo>
                    <a:cubicBezTo>
                      <a:pt x="18" y="68"/>
                      <a:pt x="18" y="68"/>
                      <a:pt x="18" y="68"/>
                    </a:cubicBezTo>
                    <a:cubicBezTo>
                      <a:pt x="14" y="77"/>
                      <a:pt x="14" y="77"/>
                      <a:pt x="14" y="77"/>
                    </a:cubicBezTo>
                    <a:cubicBezTo>
                      <a:pt x="14" y="78"/>
                      <a:pt x="14" y="78"/>
                      <a:pt x="14" y="78"/>
                    </a:cubicBezTo>
                    <a:cubicBezTo>
                      <a:pt x="20" y="83"/>
                      <a:pt x="20" y="83"/>
                      <a:pt x="20" y="83"/>
                    </a:cubicBezTo>
                    <a:cubicBezTo>
                      <a:pt x="21" y="83"/>
                      <a:pt x="21" y="83"/>
                      <a:pt x="21" y="83"/>
                    </a:cubicBezTo>
                    <a:cubicBezTo>
                      <a:pt x="28" y="77"/>
                      <a:pt x="28" y="77"/>
                      <a:pt x="28" y="77"/>
                    </a:cubicBezTo>
                    <a:cubicBezTo>
                      <a:pt x="29" y="77"/>
                      <a:pt x="29" y="77"/>
                      <a:pt x="29" y="77"/>
                    </a:cubicBezTo>
                    <a:cubicBezTo>
                      <a:pt x="33" y="78"/>
                      <a:pt x="33" y="78"/>
                      <a:pt x="33" y="78"/>
                    </a:cubicBezTo>
                    <a:cubicBezTo>
                      <a:pt x="33" y="79"/>
                      <a:pt x="33" y="79"/>
                      <a:pt x="33" y="79"/>
                    </a:cubicBezTo>
                    <a:cubicBezTo>
                      <a:pt x="34" y="89"/>
                      <a:pt x="34" y="89"/>
                      <a:pt x="34" y="89"/>
                    </a:cubicBezTo>
                    <a:cubicBezTo>
                      <a:pt x="34" y="89"/>
                      <a:pt x="34" y="89"/>
                      <a:pt x="34" y="89"/>
                    </a:cubicBezTo>
                    <a:cubicBezTo>
                      <a:pt x="42" y="90"/>
                      <a:pt x="42" y="90"/>
                      <a:pt x="42" y="90"/>
                    </a:cubicBezTo>
                    <a:cubicBezTo>
                      <a:pt x="43" y="90"/>
                      <a:pt x="43" y="90"/>
                      <a:pt x="43" y="90"/>
                    </a:cubicBezTo>
                    <a:cubicBezTo>
                      <a:pt x="46" y="81"/>
                      <a:pt x="46" y="81"/>
                      <a:pt x="46" y="81"/>
                    </a:cubicBezTo>
                    <a:cubicBezTo>
                      <a:pt x="47" y="80"/>
                      <a:pt x="47" y="80"/>
                      <a:pt x="47" y="80"/>
                    </a:cubicBezTo>
                    <a:cubicBezTo>
                      <a:pt x="51" y="80"/>
                      <a:pt x="51" y="80"/>
                      <a:pt x="51" y="80"/>
                    </a:cubicBezTo>
                    <a:cubicBezTo>
                      <a:pt x="52" y="80"/>
                      <a:pt x="52" y="80"/>
                      <a:pt x="52" y="80"/>
                    </a:cubicBezTo>
                    <a:cubicBezTo>
                      <a:pt x="57" y="88"/>
                      <a:pt x="57" y="88"/>
                      <a:pt x="57" y="88"/>
                    </a:cubicBezTo>
                    <a:cubicBezTo>
                      <a:pt x="58" y="88"/>
                      <a:pt x="58" y="88"/>
                      <a:pt x="58" y="88"/>
                    </a:cubicBezTo>
                    <a:cubicBezTo>
                      <a:pt x="65" y="86"/>
                      <a:pt x="65" y="86"/>
                      <a:pt x="65" y="86"/>
                    </a:cubicBezTo>
                    <a:cubicBezTo>
                      <a:pt x="65" y="85"/>
                      <a:pt x="65" y="85"/>
                      <a:pt x="65" y="85"/>
                    </a:cubicBezTo>
                    <a:cubicBezTo>
                      <a:pt x="64" y="75"/>
                      <a:pt x="64" y="75"/>
                      <a:pt x="64" y="75"/>
                    </a:cubicBezTo>
                    <a:cubicBezTo>
                      <a:pt x="64" y="75"/>
                      <a:pt x="64" y="75"/>
                      <a:pt x="64" y="75"/>
                    </a:cubicBezTo>
                    <a:cubicBezTo>
                      <a:pt x="68" y="72"/>
                      <a:pt x="68" y="72"/>
                      <a:pt x="68" y="72"/>
                    </a:cubicBezTo>
                    <a:cubicBezTo>
                      <a:pt x="68" y="72"/>
                      <a:pt x="68" y="72"/>
                      <a:pt x="68" y="72"/>
                    </a:cubicBezTo>
                    <a:cubicBezTo>
                      <a:pt x="77" y="76"/>
                      <a:pt x="77" y="76"/>
                      <a:pt x="77" y="76"/>
                    </a:cubicBezTo>
                    <a:cubicBezTo>
                      <a:pt x="78" y="76"/>
                      <a:pt x="78" y="76"/>
                      <a:pt x="78" y="76"/>
                    </a:cubicBezTo>
                    <a:cubicBezTo>
                      <a:pt x="83" y="70"/>
                      <a:pt x="83" y="70"/>
                      <a:pt x="83" y="70"/>
                    </a:cubicBezTo>
                    <a:cubicBezTo>
                      <a:pt x="83" y="69"/>
                      <a:pt x="83" y="69"/>
                      <a:pt x="83" y="69"/>
                    </a:cubicBezTo>
                    <a:cubicBezTo>
                      <a:pt x="77" y="61"/>
                      <a:pt x="77" y="61"/>
                      <a:pt x="77" y="61"/>
                    </a:cubicBezTo>
                    <a:cubicBezTo>
                      <a:pt x="77" y="61"/>
                      <a:pt x="77" y="61"/>
                      <a:pt x="77" y="61"/>
                    </a:cubicBezTo>
                    <a:cubicBezTo>
                      <a:pt x="78" y="57"/>
                      <a:pt x="78" y="57"/>
                      <a:pt x="78" y="57"/>
                    </a:cubicBezTo>
                    <a:cubicBezTo>
                      <a:pt x="79" y="57"/>
                      <a:pt x="79" y="57"/>
                      <a:pt x="79" y="57"/>
                    </a:cubicBezTo>
                    <a:cubicBezTo>
                      <a:pt x="88" y="56"/>
                      <a:pt x="88" y="56"/>
                      <a:pt x="88" y="56"/>
                    </a:cubicBezTo>
                    <a:cubicBezTo>
                      <a:pt x="89" y="56"/>
                      <a:pt x="89" y="56"/>
                      <a:pt x="89" y="56"/>
                    </a:cubicBezTo>
                    <a:cubicBezTo>
                      <a:pt x="90" y="48"/>
                      <a:pt x="90" y="48"/>
                      <a:pt x="90" y="48"/>
                    </a:cubicBezTo>
                    <a:cubicBezTo>
                      <a:pt x="90" y="47"/>
                      <a:pt x="90" y="47"/>
                      <a:pt x="90" y="47"/>
                    </a:cubicBezTo>
                    <a:cubicBezTo>
                      <a:pt x="81" y="44"/>
                      <a:pt x="81" y="44"/>
                      <a:pt x="81" y="44"/>
                    </a:cubicBezTo>
                    <a:cubicBezTo>
                      <a:pt x="80" y="43"/>
                      <a:pt x="80" y="43"/>
                      <a:pt x="80" y="43"/>
                    </a:cubicBezTo>
                    <a:cubicBezTo>
                      <a:pt x="80" y="39"/>
                      <a:pt x="80" y="39"/>
                      <a:pt x="80" y="39"/>
                    </a:cubicBezTo>
                    <a:cubicBezTo>
                      <a:pt x="80" y="38"/>
                      <a:pt x="80" y="38"/>
                      <a:pt x="80" y="38"/>
                    </a:cubicBezTo>
                    <a:cubicBezTo>
                      <a:pt x="88" y="33"/>
                      <a:pt x="88" y="33"/>
                      <a:pt x="88" y="33"/>
                    </a:cubicBezTo>
                    <a:cubicBezTo>
                      <a:pt x="88" y="32"/>
                      <a:pt x="88" y="32"/>
                      <a:pt x="88" y="32"/>
                    </a:cubicBezTo>
                    <a:cubicBezTo>
                      <a:pt x="85" y="25"/>
                      <a:pt x="85" y="25"/>
                      <a:pt x="85" y="25"/>
                    </a:cubicBezTo>
                    <a:close/>
                    <a:moveTo>
                      <a:pt x="49" y="58"/>
                    </a:moveTo>
                    <a:cubicBezTo>
                      <a:pt x="41" y="61"/>
                      <a:pt x="33" y="58"/>
                      <a:pt x="30" y="50"/>
                    </a:cubicBezTo>
                    <a:cubicBezTo>
                      <a:pt x="27" y="42"/>
                      <a:pt x="30" y="33"/>
                      <a:pt x="38" y="30"/>
                    </a:cubicBezTo>
                    <a:cubicBezTo>
                      <a:pt x="46" y="27"/>
                      <a:pt x="54" y="31"/>
                      <a:pt x="57" y="39"/>
                    </a:cubicBezTo>
                    <a:cubicBezTo>
                      <a:pt x="60" y="47"/>
                      <a:pt x="57" y="55"/>
                      <a:pt x="4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2" name="Freeform 59"/>
              <p:cNvSpPr>
                <a:spLocks noEditPoints="1"/>
              </p:cNvSpPr>
              <p:nvPr/>
            </p:nvSpPr>
            <p:spPr bwMode="auto">
              <a:xfrm>
                <a:off x="813" y="2170"/>
                <a:ext cx="58" cy="58"/>
              </a:xfrm>
              <a:custGeom>
                <a:avLst/>
                <a:gdLst>
                  <a:gd name="T0" fmla="*/ 33 w 40"/>
                  <a:gd name="T1" fmla="*/ 12 h 40"/>
                  <a:gd name="T2" fmla="*/ 32 w 40"/>
                  <a:gd name="T3" fmla="*/ 10 h 40"/>
                  <a:gd name="T4" fmla="*/ 34 w 40"/>
                  <a:gd name="T5" fmla="*/ 6 h 40"/>
                  <a:gd name="T6" fmla="*/ 31 w 40"/>
                  <a:gd name="T7" fmla="*/ 4 h 40"/>
                  <a:gd name="T8" fmla="*/ 27 w 40"/>
                  <a:gd name="T9" fmla="*/ 6 h 40"/>
                  <a:gd name="T10" fmla="*/ 25 w 40"/>
                  <a:gd name="T11" fmla="*/ 6 h 40"/>
                  <a:gd name="T12" fmla="*/ 25 w 40"/>
                  <a:gd name="T13" fmla="*/ 1 h 40"/>
                  <a:gd name="T14" fmla="*/ 21 w 40"/>
                  <a:gd name="T15" fmla="*/ 0 h 40"/>
                  <a:gd name="T16" fmla="*/ 19 w 40"/>
                  <a:gd name="T17" fmla="*/ 4 h 40"/>
                  <a:gd name="T18" fmla="*/ 17 w 40"/>
                  <a:gd name="T19" fmla="*/ 5 h 40"/>
                  <a:gd name="T20" fmla="*/ 15 w 40"/>
                  <a:gd name="T21" fmla="*/ 1 h 40"/>
                  <a:gd name="T22" fmla="*/ 11 w 40"/>
                  <a:gd name="T23" fmla="*/ 2 h 40"/>
                  <a:gd name="T24" fmla="*/ 12 w 40"/>
                  <a:gd name="T25" fmla="*/ 7 h 40"/>
                  <a:gd name="T26" fmla="*/ 10 w 40"/>
                  <a:gd name="T27" fmla="*/ 8 h 40"/>
                  <a:gd name="T28" fmla="*/ 6 w 40"/>
                  <a:gd name="T29" fmla="*/ 7 h 40"/>
                  <a:gd name="T30" fmla="*/ 3 w 40"/>
                  <a:gd name="T31" fmla="*/ 9 h 40"/>
                  <a:gd name="T32" fmla="*/ 6 w 40"/>
                  <a:gd name="T33" fmla="*/ 13 h 40"/>
                  <a:gd name="T34" fmla="*/ 5 w 40"/>
                  <a:gd name="T35" fmla="*/ 15 h 40"/>
                  <a:gd name="T36" fmla="*/ 1 w 40"/>
                  <a:gd name="T37" fmla="*/ 15 h 40"/>
                  <a:gd name="T38" fmla="*/ 0 w 40"/>
                  <a:gd name="T39" fmla="*/ 19 h 40"/>
                  <a:gd name="T40" fmla="*/ 4 w 40"/>
                  <a:gd name="T41" fmla="*/ 21 h 40"/>
                  <a:gd name="T42" fmla="*/ 5 w 40"/>
                  <a:gd name="T43" fmla="*/ 23 h 40"/>
                  <a:gd name="T44" fmla="*/ 1 w 40"/>
                  <a:gd name="T45" fmla="*/ 26 h 40"/>
                  <a:gd name="T46" fmla="*/ 2 w 40"/>
                  <a:gd name="T47" fmla="*/ 29 h 40"/>
                  <a:gd name="T48" fmla="*/ 7 w 40"/>
                  <a:gd name="T49" fmla="*/ 29 h 40"/>
                  <a:gd name="T50" fmla="*/ 8 w 40"/>
                  <a:gd name="T51" fmla="*/ 30 h 40"/>
                  <a:gd name="T52" fmla="*/ 6 w 40"/>
                  <a:gd name="T53" fmla="*/ 35 h 40"/>
                  <a:gd name="T54" fmla="*/ 9 w 40"/>
                  <a:gd name="T55" fmla="*/ 37 h 40"/>
                  <a:gd name="T56" fmla="*/ 13 w 40"/>
                  <a:gd name="T57" fmla="*/ 34 h 40"/>
                  <a:gd name="T58" fmla="*/ 15 w 40"/>
                  <a:gd name="T59" fmla="*/ 35 h 40"/>
                  <a:gd name="T60" fmla="*/ 15 w 40"/>
                  <a:gd name="T61" fmla="*/ 39 h 40"/>
                  <a:gd name="T62" fmla="*/ 19 w 40"/>
                  <a:gd name="T63" fmla="*/ 40 h 40"/>
                  <a:gd name="T64" fmla="*/ 21 w 40"/>
                  <a:gd name="T65" fmla="*/ 36 h 40"/>
                  <a:gd name="T66" fmla="*/ 23 w 40"/>
                  <a:gd name="T67" fmla="*/ 36 h 40"/>
                  <a:gd name="T68" fmla="*/ 25 w 40"/>
                  <a:gd name="T69" fmla="*/ 39 h 40"/>
                  <a:gd name="T70" fmla="*/ 29 w 40"/>
                  <a:gd name="T71" fmla="*/ 38 h 40"/>
                  <a:gd name="T72" fmla="*/ 28 w 40"/>
                  <a:gd name="T73" fmla="*/ 34 h 40"/>
                  <a:gd name="T74" fmla="*/ 30 w 40"/>
                  <a:gd name="T75" fmla="*/ 32 h 40"/>
                  <a:gd name="T76" fmla="*/ 34 w 40"/>
                  <a:gd name="T77" fmla="*/ 34 h 40"/>
                  <a:gd name="T78" fmla="*/ 37 w 40"/>
                  <a:gd name="T79" fmla="*/ 31 h 40"/>
                  <a:gd name="T80" fmla="*/ 34 w 40"/>
                  <a:gd name="T81" fmla="*/ 27 h 40"/>
                  <a:gd name="T82" fmla="*/ 35 w 40"/>
                  <a:gd name="T83" fmla="*/ 26 h 40"/>
                  <a:gd name="T84" fmla="*/ 39 w 40"/>
                  <a:gd name="T85" fmla="*/ 25 h 40"/>
                  <a:gd name="T86" fmla="*/ 40 w 40"/>
                  <a:gd name="T87" fmla="*/ 21 h 40"/>
                  <a:gd name="T88" fmla="*/ 36 w 40"/>
                  <a:gd name="T89" fmla="*/ 20 h 40"/>
                  <a:gd name="T90" fmla="*/ 35 w 40"/>
                  <a:gd name="T91" fmla="*/ 18 h 40"/>
                  <a:gd name="T92" fmla="*/ 39 w 40"/>
                  <a:gd name="T93" fmla="*/ 15 h 40"/>
                  <a:gd name="T94" fmla="*/ 38 w 40"/>
                  <a:gd name="T95" fmla="*/ 11 h 40"/>
                  <a:gd name="T96" fmla="*/ 13 w 40"/>
                  <a:gd name="T97" fmla="*/ 22 h 40"/>
                  <a:gd name="T98" fmla="*/ 26 w 40"/>
                  <a:gd name="T99"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 h="40">
                    <a:moveTo>
                      <a:pt x="38" y="11"/>
                    </a:moveTo>
                    <a:cubicBezTo>
                      <a:pt x="33" y="12"/>
                      <a:pt x="33" y="12"/>
                      <a:pt x="33" y="12"/>
                    </a:cubicBezTo>
                    <a:cubicBezTo>
                      <a:pt x="33" y="12"/>
                      <a:pt x="33" y="12"/>
                      <a:pt x="33" y="12"/>
                    </a:cubicBezTo>
                    <a:cubicBezTo>
                      <a:pt x="32" y="10"/>
                      <a:pt x="32" y="10"/>
                      <a:pt x="32" y="10"/>
                    </a:cubicBezTo>
                    <a:cubicBezTo>
                      <a:pt x="32" y="10"/>
                      <a:pt x="32" y="10"/>
                      <a:pt x="32" y="10"/>
                    </a:cubicBezTo>
                    <a:cubicBezTo>
                      <a:pt x="34" y="6"/>
                      <a:pt x="34" y="6"/>
                      <a:pt x="34" y="6"/>
                    </a:cubicBezTo>
                    <a:cubicBezTo>
                      <a:pt x="34" y="6"/>
                      <a:pt x="34" y="6"/>
                      <a:pt x="34" y="6"/>
                    </a:cubicBezTo>
                    <a:cubicBezTo>
                      <a:pt x="31" y="4"/>
                      <a:pt x="31" y="4"/>
                      <a:pt x="31" y="4"/>
                    </a:cubicBezTo>
                    <a:cubicBezTo>
                      <a:pt x="31" y="4"/>
                      <a:pt x="31" y="4"/>
                      <a:pt x="31" y="4"/>
                    </a:cubicBezTo>
                    <a:cubicBezTo>
                      <a:pt x="27" y="6"/>
                      <a:pt x="27" y="6"/>
                      <a:pt x="27" y="6"/>
                    </a:cubicBezTo>
                    <a:cubicBezTo>
                      <a:pt x="27" y="6"/>
                      <a:pt x="27" y="6"/>
                      <a:pt x="27" y="6"/>
                    </a:cubicBezTo>
                    <a:cubicBezTo>
                      <a:pt x="25" y="6"/>
                      <a:pt x="25" y="6"/>
                      <a:pt x="25" y="6"/>
                    </a:cubicBezTo>
                    <a:cubicBezTo>
                      <a:pt x="25" y="5"/>
                      <a:pt x="25" y="5"/>
                      <a:pt x="25" y="5"/>
                    </a:cubicBezTo>
                    <a:cubicBezTo>
                      <a:pt x="25" y="1"/>
                      <a:pt x="25" y="1"/>
                      <a:pt x="25" y="1"/>
                    </a:cubicBezTo>
                    <a:cubicBezTo>
                      <a:pt x="25" y="1"/>
                      <a:pt x="25" y="1"/>
                      <a:pt x="25" y="1"/>
                    </a:cubicBezTo>
                    <a:cubicBezTo>
                      <a:pt x="21" y="0"/>
                      <a:pt x="21" y="0"/>
                      <a:pt x="21" y="0"/>
                    </a:cubicBezTo>
                    <a:cubicBezTo>
                      <a:pt x="21" y="0"/>
                      <a:pt x="21" y="0"/>
                      <a:pt x="21" y="0"/>
                    </a:cubicBezTo>
                    <a:cubicBezTo>
                      <a:pt x="19" y="4"/>
                      <a:pt x="19" y="4"/>
                      <a:pt x="19" y="4"/>
                    </a:cubicBezTo>
                    <a:cubicBezTo>
                      <a:pt x="19" y="5"/>
                      <a:pt x="19" y="5"/>
                      <a:pt x="19" y="5"/>
                    </a:cubicBezTo>
                    <a:cubicBezTo>
                      <a:pt x="17" y="5"/>
                      <a:pt x="17" y="5"/>
                      <a:pt x="17" y="5"/>
                    </a:cubicBezTo>
                    <a:cubicBezTo>
                      <a:pt x="17" y="5"/>
                      <a:pt x="17" y="5"/>
                      <a:pt x="17" y="5"/>
                    </a:cubicBezTo>
                    <a:cubicBezTo>
                      <a:pt x="15" y="1"/>
                      <a:pt x="15" y="1"/>
                      <a:pt x="15" y="1"/>
                    </a:cubicBezTo>
                    <a:cubicBezTo>
                      <a:pt x="14" y="1"/>
                      <a:pt x="14" y="1"/>
                      <a:pt x="14" y="1"/>
                    </a:cubicBezTo>
                    <a:cubicBezTo>
                      <a:pt x="11" y="2"/>
                      <a:pt x="11" y="2"/>
                      <a:pt x="11" y="2"/>
                    </a:cubicBezTo>
                    <a:cubicBezTo>
                      <a:pt x="11" y="3"/>
                      <a:pt x="11" y="3"/>
                      <a:pt x="11" y="3"/>
                    </a:cubicBezTo>
                    <a:cubicBezTo>
                      <a:pt x="12" y="7"/>
                      <a:pt x="12" y="7"/>
                      <a:pt x="12" y="7"/>
                    </a:cubicBezTo>
                    <a:cubicBezTo>
                      <a:pt x="11" y="7"/>
                      <a:pt x="11" y="7"/>
                      <a:pt x="11" y="7"/>
                    </a:cubicBezTo>
                    <a:cubicBezTo>
                      <a:pt x="10" y="8"/>
                      <a:pt x="10" y="8"/>
                      <a:pt x="10" y="8"/>
                    </a:cubicBezTo>
                    <a:cubicBezTo>
                      <a:pt x="10" y="8"/>
                      <a:pt x="10" y="8"/>
                      <a:pt x="10" y="8"/>
                    </a:cubicBezTo>
                    <a:cubicBezTo>
                      <a:pt x="6" y="7"/>
                      <a:pt x="6" y="7"/>
                      <a:pt x="6" y="7"/>
                    </a:cubicBezTo>
                    <a:cubicBezTo>
                      <a:pt x="5" y="7"/>
                      <a:pt x="5" y="7"/>
                      <a:pt x="5" y="7"/>
                    </a:cubicBezTo>
                    <a:cubicBezTo>
                      <a:pt x="3" y="9"/>
                      <a:pt x="3" y="9"/>
                      <a:pt x="3" y="9"/>
                    </a:cubicBezTo>
                    <a:cubicBezTo>
                      <a:pt x="3" y="10"/>
                      <a:pt x="3" y="10"/>
                      <a:pt x="3" y="10"/>
                    </a:cubicBezTo>
                    <a:cubicBezTo>
                      <a:pt x="6" y="13"/>
                      <a:pt x="6" y="13"/>
                      <a:pt x="6" y="13"/>
                    </a:cubicBezTo>
                    <a:cubicBezTo>
                      <a:pt x="6" y="13"/>
                      <a:pt x="6" y="13"/>
                      <a:pt x="6" y="13"/>
                    </a:cubicBezTo>
                    <a:cubicBezTo>
                      <a:pt x="5" y="15"/>
                      <a:pt x="5" y="15"/>
                      <a:pt x="5" y="15"/>
                    </a:cubicBezTo>
                    <a:cubicBezTo>
                      <a:pt x="5" y="15"/>
                      <a:pt x="5" y="15"/>
                      <a:pt x="5" y="15"/>
                    </a:cubicBezTo>
                    <a:cubicBezTo>
                      <a:pt x="1" y="15"/>
                      <a:pt x="1" y="15"/>
                      <a:pt x="1" y="15"/>
                    </a:cubicBezTo>
                    <a:cubicBezTo>
                      <a:pt x="1" y="16"/>
                      <a:pt x="1" y="16"/>
                      <a:pt x="1" y="16"/>
                    </a:cubicBezTo>
                    <a:cubicBezTo>
                      <a:pt x="0" y="19"/>
                      <a:pt x="0" y="19"/>
                      <a:pt x="0" y="19"/>
                    </a:cubicBezTo>
                    <a:cubicBezTo>
                      <a:pt x="0" y="19"/>
                      <a:pt x="0" y="19"/>
                      <a:pt x="0" y="19"/>
                    </a:cubicBezTo>
                    <a:cubicBezTo>
                      <a:pt x="4" y="21"/>
                      <a:pt x="4" y="21"/>
                      <a:pt x="4" y="21"/>
                    </a:cubicBezTo>
                    <a:cubicBezTo>
                      <a:pt x="4" y="21"/>
                      <a:pt x="4" y="21"/>
                      <a:pt x="4" y="21"/>
                    </a:cubicBezTo>
                    <a:cubicBezTo>
                      <a:pt x="5" y="23"/>
                      <a:pt x="5" y="23"/>
                      <a:pt x="5" y="23"/>
                    </a:cubicBezTo>
                    <a:cubicBezTo>
                      <a:pt x="5" y="23"/>
                      <a:pt x="5" y="23"/>
                      <a:pt x="5" y="23"/>
                    </a:cubicBezTo>
                    <a:cubicBezTo>
                      <a:pt x="1" y="26"/>
                      <a:pt x="1" y="26"/>
                      <a:pt x="1" y="26"/>
                    </a:cubicBezTo>
                    <a:cubicBezTo>
                      <a:pt x="1" y="26"/>
                      <a:pt x="1" y="26"/>
                      <a:pt x="1" y="26"/>
                    </a:cubicBezTo>
                    <a:cubicBezTo>
                      <a:pt x="2" y="29"/>
                      <a:pt x="2" y="29"/>
                      <a:pt x="2" y="29"/>
                    </a:cubicBezTo>
                    <a:cubicBezTo>
                      <a:pt x="2" y="29"/>
                      <a:pt x="2" y="29"/>
                      <a:pt x="2" y="29"/>
                    </a:cubicBezTo>
                    <a:cubicBezTo>
                      <a:pt x="7" y="29"/>
                      <a:pt x="7" y="29"/>
                      <a:pt x="7" y="29"/>
                    </a:cubicBezTo>
                    <a:cubicBezTo>
                      <a:pt x="7" y="29"/>
                      <a:pt x="7" y="29"/>
                      <a:pt x="7" y="29"/>
                    </a:cubicBezTo>
                    <a:cubicBezTo>
                      <a:pt x="8" y="30"/>
                      <a:pt x="8" y="30"/>
                      <a:pt x="8" y="30"/>
                    </a:cubicBezTo>
                    <a:cubicBezTo>
                      <a:pt x="8" y="31"/>
                      <a:pt x="8" y="31"/>
                      <a:pt x="8" y="31"/>
                    </a:cubicBezTo>
                    <a:cubicBezTo>
                      <a:pt x="6" y="35"/>
                      <a:pt x="6" y="35"/>
                      <a:pt x="6" y="35"/>
                    </a:cubicBezTo>
                    <a:cubicBezTo>
                      <a:pt x="6" y="35"/>
                      <a:pt x="6" y="35"/>
                      <a:pt x="6" y="35"/>
                    </a:cubicBezTo>
                    <a:cubicBezTo>
                      <a:pt x="9" y="37"/>
                      <a:pt x="9" y="37"/>
                      <a:pt x="9" y="37"/>
                    </a:cubicBezTo>
                    <a:cubicBezTo>
                      <a:pt x="9" y="37"/>
                      <a:pt x="9" y="37"/>
                      <a:pt x="9" y="37"/>
                    </a:cubicBezTo>
                    <a:cubicBezTo>
                      <a:pt x="13" y="34"/>
                      <a:pt x="13" y="34"/>
                      <a:pt x="13" y="34"/>
                    </a:cubicBezTo>
                    <a:cubicBezTo>
                      <a:pt x="13" y="34"/>
                      <a:pt x="13" y="34"/>
                      <a:pt x="13" y="34"/>
                    </a:cubicBezTo>
                    <a:cubicBezTo>
                      <a:pt x="15" y="35"/>
                      <a:pt x="15" y="35"/>
                      <a:pt x="15" y="35"/>
                    </a:cubicBezTo>
                    <a:cubicBezTo>
                      <a:pt x="15" y="35"/>
                      <a:pt x="15" y="35"/>
                      <a:pt x="15" y="35"/>
                    </a:cubicBezTo>
                    <a:cubicBezTo>
                      <a:pt x="15" y="39"/>
                      <a:pt x="15" y="39"/>
                      <a:pt x="15" y="39"/>
                    </a:cubicBezTo>
                    <a:cubicBezTo>
                      <a:pt x="15" y="40"/>
                      <a:pt x="15" y="40"/>
                      <a:pt x="15" y="40"/>
                    </a:cubicBezTo>
                    <a:cubicBezTo>
                      <a:pt x="19" y="40"/>
                      <a:pt x="19" y="40"/>
                      <a:pt x="19" y="40"/>
                    </a:cubicBezTo>
                    <a:cubicBezTo>
                      <a:pt x="19" y="40"/>
                      <a:pt x="19" y="40"/>
                      <a:pt x="19" y="40"/>
                    </a:cubicBezTo>
                    <a:cubicBezTo>
                      <a:pt x="21" y="36"/>
                      <a:pt x="21" y="36"/>
                      <a:pt x="21" y="36"/>
                    </a:cubicBezTo>
                    <a:cubicBezTo>
                      <a:pt x="21" y="36"/>
                      <a:pt x="21" y="36"/>
                      <a:pt x="21" y="36"/>
                    </a:cubicBezTo>
                    <a:cubicBezTo>
                      <a:pt x="23" y="36"/>
                      <a:pt x="23" y="36"/>
                      <a:pt x="23" y="36"/>
                    </a:cubicBezTo>
                    <a:cubicBezTo>
                      <a:pt x="23" y="36"/>
                      <a:pt x="23" y="36"/>
                      <a:pt x="23" y="36"/>
                    </a:cubicBezTo>
                    <a:cubicBezTo>
                      <a:pt x="25" y="39"/>
                      <a:pt x="25" y="39"/>
                      <a:pt x="25" y="39"/>
                    </a:cubicBezTo>
                    <a:cubicBezTo>
                      <a:pt x="26" y="39"/>
                      <a:pt x="26" y="39"/>
                      <a:pt x="26" y="39"/>
                    </a:cubicBezTo>
                    <a:cubicBezTo>
                      <a:pt x="29" y="38"/>
                      <a:pt x="29" y="38"/>
                      <a:pt x="29" y="38"/>
                    </a:cubicBezTo>
                    <a:cubicBezTo>
                      <a:pt x="29" y="38"/>
                      <a:pt x="29" y="38"/>
                      <a:pt x="29" y="38"/>
                    </a:cubicBezTo>
                    <a:cubicBezTo>
                      <a:pt x="28" y="34"/>
                      <a:pt x="28" y="34"/>
                      <a:pt x="28" y="34"/>
                    </a:cubicBezTo>
                    <a:cubicBezTo>
                      <a:pt x="29" y="33"/>
                      <a:pt x="29" y="33"/>
                      <a:pt x="29" y="33"/>
                    </a:cubicBezTo>
                    <a:cubicBezTo>
                      <a:pt x="30" y="32"/>
                      <a:pt x="30" y="32"/>
                      <a:pt x="30" y="32"/>
                    </a:cubicBezTo>
                    <a:cubicBezTo>
                      <a:pt x="30" y="32"/>
                      <a:pt x="30" y="32"/>
                      <a:pt x="30" y="32"/>
                    </a:cubicBezTo>
                    <a:cubicBezTo>
                      <a:pt x="34" y="34"/>
                      <a:pt x="34" y="34"/>
                      <a:pt x="34" y="34"/>
                    </a:cubicBezTo>
                    <a:cubicBezTo>
                      <a:pt x="35" y="34"/>
                      <a:pt x="35" y="34"/>
                      <a:pt x="35" y="34"/>
                    </a:cubicBezTo>
                    <a:cubicBezTo>
                      <a:pt x="37" y="31"/>
                      <a:pt x="37" y="31"/>
                      <a:pt x="37" y="31"/>
                    </a:cubicBezTo>
                    <a:cubicBezTo>
                      <a:pt x="37" y="31"/>
                      <a:pt x="37" y="31"/>
                      <a:pt x="37" y="31"/>
                    </a:cubicBezTo>
                    <a:cubicBezTo>
                      <a:pt x="34" y="27"/>
                      <a:pt x="34" y="27"/>
                      <a:pt x="34" y="27"/>
                    </a:cubicBezTo>
                    <a:cubicBezTo>
                      <a:pt x="34" y="27"/>
                      <a:pt x="34" y="27"/>
                      <a:pt x="34" y="27"/>
                    </a:cubicBezTo>
                    <a:cubicBezTo>
                      <a:pt x="35" y="26"/>
                      <a:pt x="35" y="26"/>
                      <a:pt x="35" y="26"/>
                    </a:cubicBezTo>
                    <a:cubicBezTo>
                      <a:pt x="35" y="25"/>
                      <a:pt x="35" y="25"/>
                      <a:pt x="35" y="25"/>
                    </a:cubicBezTo>
                    <a:cubicBezTo>
                      <a:pt x="39" y="25"/>
                      <a:pt x="39" y="25"/>
                      <a:pt x="39" y="25"/>
                    </a:cubicBezTo>
                    <a:cubicBezTo>
                      <a:pt x="39" y="25"/>
                      <a:pt x="39" y="25"/>
                      <a:pt x="39" y="25"/>
                    </a:cubicBezTo>
                    <a:cubicBezTo>
                      <a:pt x="40" y="21"/>
                      <a:pt x="40" y="21"/>
                      <a:pt x="40" y="21"/>
                    </a:cubicBezTo>
                    <a:cubicBezTo>
                      <a:pt x="40" y="21"/>
                      <a:pt x="40" y="21"/>
                      <a:pt x="40" y="21"/>
                    </a:cubicBezTo>
                    <a:cubicBezTo>
                      <a:pt x="36" y="20"/>
                      <a:pt x="36" y="20"/>
                      <a:pt x="36" y="20"/>
                    </a:cubicBezTo>
                    <a:cubicBezTo>
                      <a:pt x="36" y="19"/>
                      <a:pt x="36" y="19"/>
                      <a:pt x="36" y="19"/>
                    </a:cubicBezTo>
                    <a:cubicBezTo>
                      <a:pt x="35" y="18"/>
                      <a:pt x="35" y="18"/>
                      <a:pt x="35" y="18"/>
                    </a:cubicBezTo>
                    <a:cubicBezTo>
                      <a:pt x="35" y="17"/>
                      <a:pt x="35" y="17"/>
                      <a:pt x="35" y="17"/>
                    </a:cubicBezTo>
                    <a:cubicBezTo>
                      <a:pt x="39" y="15"/>
                      <a:pt x="39" y="15"/>
                      <a:pt x="39" y="15"/>
                    </a:cubicBezTo>
                    <a:cubicBezTo>
                      <a:pt x="39" y="15"/>
                      <a:pt x="39" y="15"/>
                      <a:pt x="39" y="15"/>
                    </a:cubicBezTo>
                    <a:cubicBezTo>
                      <a:pt x="38" y="11"/>
                      <a:pt x="38" y="11"/>
                      <a:pt x="38" y="11"/>
                    </a:cubicBezTo>
                    <a:close/>
                    <a:moveTo>
                      <a:pt x="22" y="26"/>
                    </a:moveTo>
                    <a:cubicBezTo>
                      <a:pt x="18" y="27"/>
                      <a:pt x="15" y="26"/>
                      <a:pt x="13" y="22"/>
                    </a:cubicBezTo>
                    <a:cubicBezTo>
                      <a:pt x="12" y="19"/>
                      <a:pt x="14" y="15"/>
                      <a:pt x="17" y="14"/>
                    </a:cubicBezTo>
                    <a:cubicBezTo>
                      <a:pt x="20" y="12"/>
                      <a:pt x="24" y="14"/>
                      <a:pt x="26" y="17"/>
                    </a:cubicBezTo>
                    <a:cubicBezTo>
                      <a:pt x="27" y="21"/>
                      <a:pt x="25" y="25"/>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3" name="Freeform 60"/>
              <p:cNvSpPr>
                <a:spLocks noEditPoints="1"/>
              </p:cNvSpPr>
              <p:nvPr/>
            </p:nvSpPr>
            <p:spPr bwMode="auto">
              <a:xfrm>
                <a:off x="2182" y="1299"/>
                <a:ext cx="67" cy="67"/>
              </a:xfrm>
              <a:custGeom>
                <a:avLst/>
                <a:gdLst>
                  <a:gd name="T0" fmla="*/ 38 w 46"/>
                  <a:gd name="T1" fmla="*/ 13 h 46"/>
                  <a:gd name="T2" fmla="*/ 37 w 46"/>
                  <a:gd name="T3" fmla="*/ 11 h 46"/>
                  <a:gd name="T4" fmla="*/ 39 w 46"/>
                  <a:gd name="T5" fmla="*/ 7 h 46"/>
                  <a:gd name="T6" fmla="*/ 36 w 46"/>
                  <a:gd name="T7" fmla="*/ 4 h 46"/>
                  <a:gd name="T8" fmla="*/ 31 w 46"/>
                  <a:gd name="T9" fmla="*/ 7 h 46"/>
                  <a:gd name="T10" fmla="*/ 29 w 46"/>
                  <a:gd name="T11" fmla="*/ 6 h 46"/>
                  <a:gd name="T12" fmla="*/ 29 w 46"/>
                  <a:gd name="T13" fmla="*/ 1 h 46"/>
                  <a:gd name="T14" fmla="*/ 25 w 46"/>
                  <a:gd name="T15" fmla="*/ 0 h 46"/>
                  <a:gd name="T16" fmla="*/ 22 w 46"/>
                  <a:gd name="T17" fmla="*/ 5 h 46"/>
                  <a:gd name="T18" fmla="*/ 20 w 46"/>
                  <a:gd name="T19" fmla="*/ 5 h 46"/>
                  <a:gd name="T20" fmla="*/ 17 w 46"/>
                  <a:gd name="T21" fmla="*/ 1 h 46"/>
                  <a:gd name="T22" fmla="*/ 13 w 46"/>
                  <a:gd name="T23" fmla="*/ 2 h 46"/>
                  <a:gd name="T24" fmla="*/ 13 w 46"/>
                  <a:gd name="T25" fmla="*/ 8 h 46"/>
                  <a:gd name="T26" fmla="*/ 11 w 46"/>
                  <a:gd name="T27" fmla="*/ 9 h 46"/>
                  <a:gd name="T28" fmla="*/ 7 w 46"/>
                  <a:gd name="T29" fmla="*/ 7 h 46"/>
                  <a:gd name="T30" fmla="*/ 4 w 46"/>
                  <a:gd name="T31" fmla="*/ 10 h 46"/>
                  <a:gd name="T32" fmla="*/ 7 w 46"/>
                  <a:gd name="T33" fmla="*/ 15 h 46"/>
                  <a:gd name="T34" fmla="*/ 6 w 46"/>
                  <a:gd name="T35" fmla="*/ 17 h 46"/>
                  <a:gd name="T36" fmla="*/ 1 w 46"/>
                  <a:gd name="T37" fmla="*/ 18 h 46"/>
                  <a:gd name="T38" fmla="*/ 0 w 46"/>
                  <a:gd name="T39" fmla="*/ 22 h 46"/>
                  <a:gd name="T40" fmla="*/ 5 w 46"/>
                  <a:gd name="T41" fmla="*/ 24 h 46"/>
                  <a:gd name="T42" fmla="*/ 5 w 46"/>
                  <a:gd name="T43" fmla="*/ 26 h 46"/>
                  <a:gd name="T44" fmla="*/ 1 w 46"/>
                  <a:gd name="T45" fmla="*/ 29 h 46"/>
                  <a:gd name="T46" fmla="*/ 2 w 46"/>
                  <a:gd name="T47" fmla="*/ 33 h 46"/>
                  <a:gd name="T48" fmla="*/ 8 w 46"/>
                  <a:gd name="T49" fmla="*/ 33 h 46"/>
                  <a:gd name="T50" fmla="*/ 9 w 46"/>
                  <a:gd name="T51" fmla="*/ 35 h 46"/>
                  <a:gd name="T52" fmla="*/ 7 w 46"/>
                  <a:gd name="T53" fmla="*/ 40 h 46"/>
                  <a:gd name="T54" fmla="*/ 10 w 46"/>
                  <a:gd name="T55" fmla="*/ 42 h 46"/>
                  <a:gd name="T56" fmla="*/ 15 w 46"/>
                  <a:gd name="T57" fmla="*/ 39 h 46"/>
                  <a:gd name="T58" fmla="*/ 17 w 46"/>
                  <a:gd name="T59" fmla="*/ 40 h 46"/>
                  <a:gd name="T60" fmla="*/ 18 w 46"/>
                  <a:gd name="T61" fmla="*/ 45 h 46"/>
                  <a:gd name="T62" fmla="*/ 22 w 46"/>
                  <a:gd name="T63" fmla="*/ 46 h 46"/>
                  <a:gd name="T64" fmla="*/ 24 w 46"/>
                  <a:gd name="T65" fmla="*/ 41 h 46"/>
                  <a:gd name="T66" fmla="*/ 26 w 46"/>
                  <a:gd name="T67" fmla="*/ 41 h 46"/>
                  <a:gd name="T68" fmla="*/ 29 w 46"/>
                  <a:gd name="T69" fmla="*/ 45 h 46"/>
                  <a:gd name="T70" fmla="*/ 33 w 46"/>
                  <a:gd name="T71" fmla="*/ 44 h 46"/>
                  <a:gd name="T72" fmla="*/ 33 w 46"/>
                  <a:gd name="T73" fmla="*/ 38 h 46"/>
                  <a:gd name="T74" fmla="*/ 35 w 46"/>
                  <a:gd name="T75" fmla="*/ 37 h 46"/>
                  <a:gd name="T76" fmla="*/ 40 w 46"/>
                  <a:gd name="T77" fmla="*/ 39 h 46"/>
                  <a:gd name="T78" fmla="*/ 42 w 46"/>
                  <a:gd name="T79" fmla="*/ 36 h 46"/>
                  <a:gd name="T80" fmla="*/ 39 w 46"/>
                  <a:gd name="T81" fmla="*/ 31 h 46"/>
                  <a:gd name="T82" fmla="*/ 40 w 46"/>
                  <a:gd name="T83" fmla="*/ 29 h 46"/>
                  <a:gd name="T84" fmla="*/ 45 w 46"/>
                  <a:gd name="T85" fmla="*/ 29 h 46"/>
                  <a:gd name="T86" fmla="*/ 46 w 46"/>
                  <a:gd name="T87" fmla="*/ 24 h 46"/>
                  <a:gd name="T88" fmla="*/ 41 w 46"/>
                  <a:gd name="T89" fmla="*/ 22 h 46"/>
                  <a:gd name="T90" fmla="*/ 41 w 46"/>
                  <a:gd name="T91" fmla="*/ 20 h 46"/>
                  <a:gd name="T92" fmla="*/ 45 w 46"/>
                  <a:gd name="T93" fmla="*/ 17 h 46"/>
                  <a:gd name="T94" fmla="*/ 44 w 46"/>
                  <a:gd name="T95" fmla="*/ 13 h 46"/>
                  <a:gd name="T96" fmla="*/ 25 w 46"/>
                  <a:gd name="T97" fmla="*/ 30 h 46"/>
                  <a:gd name="T98" fmla="*/ 20 w 46"/>
                  <a:gd name="T99" fmla="*/ 16 h 46"/>
                  <a:gd name="T100" fmla="*/ 25 w 46"/>
                  <a:gd name="T101"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 h="46">
                    <a:moveTo>
                      <a:pt x="43" y="13"/>
                    </a:moveTo>
                    <a:cubicBezTo>
                      <a:pt x="38" y="13"/>
                      <a:pt x="38" y="13"/>
                      <a:pt x="38" y="13"/>
                    </a:cubicBezTo>
                    <a:cubicBezTo>
                      <a:pt x="38" y="13"/>
                      <a:pt x="38" y="13"/>
                      <a:pt x="38" y="13"/>
                    </a:cubicBezTo>
                    <a:cubicBezTo>
                      <a:pt x="37" y="11"/>
                      <a:pt x="37" y="11"/>
                      <a:pt x="37" y="11"/>
                    </a:cubicBezTo>
                    <a:cubicBezTo>
                      <a:pt x="37" y="11"/>
                      <a:pt x="37" y="11"/>
                      <a:pt x="37" y="11"/>
                    </a:cubicBezTo>
                    <a:cubicBezTo>
                      <a:pt x="39" y="7"/>
                      <a:pt x="39" y="7"/>
                      <a:pt x="39" y="7"/>
                    </a:cubicBezTo>
                    <a:cubicBezTo>
                      <a:pt x="39" y="6"/>
                      <a:pt x="39" y="6"/>
                      <a:pt x="39" y="6"/>
                    </a:cubicBezTo>
                    <a:cubicBezTo>
                      <a:pt x="36" y="4"/>
                      <a:pt x="36" y="4"/>
                      <a:pt x="36" y="4"/>
                    </a:cubicBezTo>
                    <a:cubicBezTo>
                      <a:pt x="35" y="4"/>
                      <a:pt x="35" y="4"/>
                      <a:pt x="35" y="4"/>
                    </a:cubicBezTo>
                    <a:cubicBezTo>
                      <a:pt x="31" y="7"/>
                      <a:pt x="31" y="7"/>
                      <a:pt x="31" y="7"/>
                    </a:cubicBezTo>
                    <a:cubicBezTo>
                      <a:pt x="31" y="7"/>
                      <a:pt x="31" y="7"/>
                      <a:pt x="31" y="7"/>
                    </a:cubicBezTo>
                    <a:cubicBezTo>
                      <a:pt x="29" y="6"/>
                      <a:pt x="29" y="6"/>
                      <a:pt x="29" y="6"/>
                    </a:cubicBezTo>
                    <a:cubicBezTo>
                      <a:pt x="29" y="6"/>
                      <a:pt x="29" y="6"/>
                      <a:pt x="29" y="6"/>
                    </a:cubicBezTo>
                    <a:cubicBezTo>
                      <a:pt x="29" y="1"/>
                      <a:pt x="29" y="1"/>
                      <a:pt x="29" y="1"/>
                    </a:cubicBezTo>
                    <a:cubicBezTo>
                      <a:pt x="28" y="1"/>
                      <a:pt x="28" y="1"/>
                      <a:pt x="28" y="1"/>
                    </a:cubicBezTo>
                    <a:cubicBezTo>
                      <a:pt x="25" y="0"/>
                      <a:pt x="25" y="0"/>
                      <a:pt x="25" y="0"/>
                    </a:cubicBezTo>
                    <a:cubicBezTo>
                      <a:pt x="24" y="0"/>
                      <a:pt x="24" y="0"/>
                      <a:pt x="24" y="0"/>
                    </a:cubicBezTo>
                    <a:cubicBezTo>
                      <a:pt x="22" y="5"/>
                      <a:pt x="22" y="5"/>
                      <a:pt x="22" y="5"/>
                    </a:cubicBezTo>
                    <a:cubicBezTo>
                      <a:pt x="22" y="5"/>
                      <a:pt x="22" y="5"/>
                      <a:pt x="22" y="5"/>
                    </a:cubicBezTo>
                    <a:cubicBezTo>
                      <a:pt x="20" y="5"/>
                      <a:pt x="20" y="5"/>
                      <a:pt x="20" y="5"/>
                    </a:cubicBezTo>
                    <a:cubicBezTo>
                      <a:pt x="20" y="5"/>
                      <a:pt x="20" y="5"/>
                      <a:pt x="20" y="5"/>
                    </a:cubicBezTo>
                    <a:cubicBezTo>
                      <a:pt x="17" y="1"/>
                      <a:pt x="17" y="1"/>
                      <a:pt x="17" y="1"/>
                    </a:cubicBezTo>
                    <a:cubicBezTo>
                      <a:pt x="16" y="1"/>
                      <a:pt x="16" y="1"/>
                      <a:pt x="16" y="1"/>
                    </a:cubicBezTo>
                    <a:cubicBezTo>
                      <a:pt x="13" y="2"/>
                      <a:pt x="13" y="2"/>
                      <a:pt x="13" y="2"/>
                    </a:cubicBezTo>
                    <a:cubicBezTo>
                      <a:pt x="13" y="3"/>
                      <a:pt x="13" y="3"/>
                      <a:pt x="13" y="3"/>
                    </a:cubicBezTo>
                    <a:cubicBezTo>
                      <a:pt x="13" y="8"/>
                      <a:pt x="13" y="8"/>
                      <a:pt x="13" y="8"/>
                    </a:cubicBezTo>
                    <a:cubicBezTo>
                      <a:pt x="13" y="8"/>
                      <a:pt x="13" y="8"/>
                      <a:pt x="13" y="8"/>
                    </a:cubicBezTo>
                    <a:cubicBezTo>
                      <a:pt x="11" y="9"/>
                      <a:pt x="11" y="9"/>
                      <a:pt x="11" y="9"/>
                    </a:cubicBezTo>
                    <a:cubicBezTo>
                      <a:pt x="11" y="9"/>
                      <a:pt x="11" y="9"/>
                      <a:pt x="11" y="9"/>
                    </a:cubicBezTo>
                    <a:cubicBezTo>
                      <a:pt x="7" y="7"/>
                      <a:pt x="7" y="7"/>
                      <a:pt x="7" y="7"/>
                    </a:cubicBezTo>
                    <a:cubicBezTo>
                      <a:pt x="6" y="7"/>
                      <a:pt x="6" y="7"/>
                      <a:pt x="6" y="7"/>
                    </a:cubicBezTo>
                    <a:cubicBezTo>
                      <a:pt x="4" y="10"/>
                      <a:pt x="4" y="10"/>
                      <a:pt x="4" y="10"/>
                    </a:cubicBezTo>
                    <a:cubicBezTo>
                      <a:pt x="4" y="11"/>
                      <a:pt x="4" y="11"/>
                      <a:pt x="4" y="11"/>
                    </a:cubicBezTo>
                    <a:cubicBezTo>
                      <a:pt x="7" y="15"/>
                      <a:pt x="7" y="15"/>
                      <a:pt x="7" y="15"/>
                    </a:cubicBezTo>
                    <a:cubicBezTo>
                      <a:pt x="7" y="15"/>
                      <a:pt x="7" y="15"/>
                      <a:pt x="7" y="15"/>
                    </a:cubicBezTo>
                    <a:cubicBezTo>
                      <a:pt x="6" y="17"/>
                      <a:pt x="6" y="17"/>
                      <a:pt x="6" y="17"/>
                    </a:cubicBezTo>
                    <a:cubicBezTo>
                      <a:pt x="6" y="17"/>
                      <a:pt x="6" y="17"/>
                      <a:pt x="6" y="17"/>
                    </a:cubicBezTo>
                    <a:cubicBezTo>
                      <a:pt x="1" y="18"/>
                      <a:pt x="1" y="18"/>
                      <a:pt x="1" y="18"/>
                    </a:cubicBezTo>
                    <a:cubicBezTo>
                      <a:pt x="1" y="18"/>
                      <a:pt x="1" y="18"/>
                      <a:pt x="1" y="18"/>
                    </a:cubicBezTo>
                    <a:cubicBezTo>
                      <a:pt x="0" y="22"/>
                      <a:pt x="0" y="22"/>
                      <a:pt x="0" y="22"/>
                    </a:cubicBezTo>
                    <a:cubicBezTo>
                      <a:pt x="0" y="22"/>
                      <a:pt x="0" y="22"/>
                      <a:pt x="0" y="22"/>
                    </a:cubicBezTo>
                    <a:cubicBezTo>
                      <a:pt x="5" y="24"/>
                      <a:pt x="5" y="24"/>
                      <a:pt x="5" y="24"/>
                    </a:cubicBezTo>
                    <a:cubicBezTo>
                      <a:pt x="5" y="24"/>
                      <a:pt x="5" y="24"/>
                      <a:pt x="5" y="24"/>
                    </a:cubicBezTo>
                    <a:cubicBezTo>
                      <a:pt x="5" y="26"/>
                      <a:pt x="5" y="26"/>
                      <a:pt x="5" y="26"/>
                    </a:cubicBezTo>
                    <a:cubicBezTo>
                      <a:pt x="5" y="26"/>
                      <a:pt x="5" y="26"/>
                      <a:pt x="5" y="26"/>
                    </a:cubicBezTo>
                    <a:cubicBezTo>
                      <a:pt x="1" y="29"/>
                      <a:pt x="1" y="29"/>
                      <a:pt x="1" y="29"/>
                    </a:cubicBezTo>
                    <a:cubicBezTo>
                      <a:pt x="1" y="30"/>
                      <a:pt x="1" y="30"/>
                      <a:pt x="1" y="30"/>
                    </a:cubicBezTo>
                    <a:cubicBezTo>
                      <a:pt x="2" y="33"/>
                      <a:pt x="2" y="33"/>
                      <a:pt x="2" y="33"/>
                    </a:cubicBezTo>
                    <a:cubicBezTo>
                      <a:pt x="3" y="34"/>
                      <a:pt x="3" y="34"/>
                      <a:pt x="3" y="34"/>
                    </a:cubicBezTo>
                    <a:cubicBezTo>
                      <a:pt x="8" y="33"/>
                      <a:pt x="8" y="33"/>
                      <a:pt x="8" y="33"/>
                    </a:cubicBezTo>
                    <a:cubicBezTo>
                      <a:pt x="8" y="33"/>
                      <a:pt x="8" y="33"/>
                      <a:pt x="8" y="33"/>
                    </a:cubicBezTo>
                    <a:cubicBezTo>
                      <a:pt x="9" y="35"/>
                      <a:pt x="9" y="35"/>
                      <a:pt x="9" y="35"/>
                    </a:cubicBezTo>
                    <a:cubicBezTo>
                      <a:pt x="9" y="35"/>
                      <a:pt x="9" y="35"/>
                      <a:pt x="9" y="35"/>
                    </a:cubicBezTo>
                    <a:cubicBezTo>
                      <a:pt x="7" y="40"/>
                      <a:pt x="7" y="40"/>
                      <a:pt x="7" y="40"/>
                    </a:cubicBezTo>
                    <a:cubicBezTo>
                      <a:pt x="7" y="40"/>
                      <a:pt x="7" y="40"/>
                      <a:pt x="7" y="40"/>
                    </a:cubicBezTo>
                    <a:cubicBezTo>
                      <a:pt x="10" y="42"/>
                      <a:pt x="10" y="42"/>
                      <a:pt x="10" y="42"/>
                    </a:cubicBezTo>
                    <a:cubicBezTo>
                      <a:pt x="11" y="42"/>
                      <a:pt x="11" y="42"/>
                      <a:pt x="11" y="42"/>
                    </a:cubicBezTo>
                    <a:cubicBezTo>
                      <a:pt x="15" y="39"/>
                      <a:pt x="15" y="39"/>
                      <a:pt x="15" y="39"/>
                    </a:cubicBezTo>
                    <a:cubicBezTo>
                      <a:pt x="15" y="39"/>
                      <a:pt x="15" y="39"/>
                      <a:pt x="15" y="39"/>
                    </a:cubicBezTo>
                    <a:cubicBezTo>
                      <a:pt x="17" y="40"/>
                      <a:pt x="17" y="40"/>
                      <a:pt x="17" y="40"/>
                    </a:cubicBezTo>
                    <a:cubicBezTo>
                      <a:pt x="17" y="40"/>
                      <a:pt x="17" y="40"/>
                      <a:pt x="17" y="40"/>
                    </a:cubicBezTo>
                    <a:cubicBezTo>
                      <a:pt x="18" y="45"/>
                      <a:pt x="18" y="45"/>
                      <a:pt x="18" y="45"/>
                    </a:cubicBezTo>
                    <a:cubicBezTo>
                      <a:pt x="18" y="45"/>
                      <a:pt x="18" y="45"/>
                      <a:pt x="18" y="45"/>
                    </a:cubicBezTo>
                    <a:cubicBezTo>
                      <a:pt x="22" y="46"/>
                      <a:pt x="22" y="46"/>
                      <a:pt x="22" y="46"/>
                    </a:cubicBezTo>
                    <a:cubicBezTo>
                      <a:pt x="22" y="46"/>
                      <a:pt x="22" y="46"/>
                      <a:pt x="22" y="46"/>
                    </a:cubicBezTo>
                    <a:cubicBezTo>
                      <a:pt x="24" y="41"/>
                      <a:pt x="24" y="41"/>
                      <a:pt x="24" y="41"/>
                    </a:cubicBezTo>
                    <a:cubicBezTo>
                      <a:pt x="24" y="41"/>
                      <a:pt x="24" y="41"/>
                      <a:pt x="24" y="41"/>
                    </a:cubicBezTo>
                    <a:cubicBezTo>
                      <a:pt x="26" y="41"/>
                      <a:pt x="26" y="41"/>
                      <a:pt x="26" y="41"/>
                    </a:cubicBezTo>
                    <a:cubicBezTo>
                      <a:pt x="26" y="41"/>
                      <a:pt x="26" y="41"/>
                      <a:pt x="26" y="41"/>
                    </a:cubicBezTo>
                    <a:cubicBezTo>
                      <a:pt x="29" y="45"/>
                      <a:pt x="29" y="45"/>
                      <a:pt x="29" y="45"/>
                    </a:cubicBezTo>
                    <a:cubicBezTo>
                      <a:pt x="30" y="45"/>
                      <a:pt x="30" y="45"/>
                      <a:pt x="30" y="45"/>
                    </a:cubicBezTo>
                    <a:cubicBezTo>
                      <a:pt x="33" y="44"/>
                      <a:pt x="33" y="44"/>
                      <a:pt x="33" y="44"/>
                    </a:cubicBezTo>
                    <a:cubicBezTo>
                      <a:pt x="34" y="43"/>
                      <a:pt x="34" y="43"/>
                      <a:pt x="34" y="43"/>
                    </a:cubicBezTo>
                    <a:cubicBezTo>
                      <a:pt x="33" y="38"/>
                      <a:pt x="33" y="38"/>
                      <a:pt x="33" y="38"/>
                    </a:cubicBezTo>
                    <a:cubicBezTo>
                      <a:pt x="33" y="38"/>
                      <a:pt x="33" y="38"/>
                      <a:pt x="33" y="38"/>
                    </a:cubicBezTo>
                    <a:cubicBezTo>
                      <a:pt x="35" y="37"/>
                      <a:pt x="35" y="37"/>
                      <a:pt x="35" y="37"/>
                    </a:cubicBezTo>
                    <a:cubicBezTo>
                      <a:pt x="35" y="37"/>
                      <a:pt x="35" y="37"/>
                      <a:pt x="35" y="37"/>
                    </a:cubicBezTo>
                    <a:cubicBezTo>
                      <a:pt x="40" y="39"/>
                      <a:pt x="40" y="39"/>
                      <a:pt x="40" y="39"/>
                    </a:cubicBezTo>
                    <a:cubicBezTo>
                      <a:pt x="40" y="39"/>
                      <a:pt x="40" y="39"/>
                      <a:pt x="40" y="39"/>
                    </a:cubicBezTo>
                    <a:cubicBezTo>
                      <a:pt x="42" y="36"/>
                      <a:pt x="42" y="36"/>
                      <a:pt x="42" y="36"/>
                    </a:cubicBezTo>
                    <a:cubicBezTo>
                      <a:pt x="42" y="35"/>
                      <a:pt x="42" y="35"/>
                      <a:pt x="42" y="35"/>
                    </a:cubicBezTo>
                    <a:cubicBezTo>
                      <a:pt x="39" y="31"/>
                      <a:pt x="39" y="31"/>
                      <a:pt x="39" y="31"/>
                    </a:cubicBezTo>
                    <a:cubicBezTo>
                      <a:pt x="39" y="31"/>
                      <a:pt x="39" y="31"/>
                      <a:pt x="39" y="31"/>
                    </a:cubicBezTo>
                    <a:cubicBezTo>
                      <a:pt x="40" y="29"/>
                      <a:pt x="40" y="29"/>
                      <a:pt x="40" y="29"/>
                    </a:cubicBezTo>
                    <a:cubicBezTo>
                      <a:pt x="40" y="29"/>
                      <a:pt x="40" y="29"/>
                      <a:pt x="40" y="29"/>
                    </a:cubicBezTo>
                    <a:cubicBezTo>
                      <a:pt x="45" y="29"/>
                      <a:pt x="45" y="29"/>
                      <a:pt x="45" y="29"/>
                    </a:cubicBezTo>
                    <a:cubicBezTo>
                      <a:pt x="46" y="28"/>
                      <a:pt x="46" y="28"/>
                      <a:pt x="46" y="28"/>
                    </a:cubicBezTo>
                    <a:cubicBezTo>
                      <a:pt x="46" y="24"/>
                      <a:pt x="46" y="24"/>
                      <a:pt x="46" y="24"/>
                    </a:cubicBezTo>
                    <a:cubicBezTo>
                      <a:pt x="46" y="24"/>
                      <a:pt x="46" y="24"/>
                      <a:pt x="46" y="24"/>
                    </a:cubicBezTo>
                    <a:cubicBezTo>
                      <a:pt x="41" y="22"/>
                      <a:pt x="41" y="22"/>
                      <a:pt x="41" y="22"/>
                    </a:cubicBezTo>
                    <a:cubicBezTo>
                      <a:pt x="41" y="22"/>
                      <a:pt x="41" y="22"/>
                      <a:pt x="41" y="22"/>
                    </a:cubicBezTo>
                    <a:cubicBezTo>
                      <a:pt x="41" y="20"/>
                      <a:pt x="41" y="20"/>
                      <a:pt x="41" y="20"/>
                    </a:cubicBezTo>
                    <a:cubicBezTo>
                      <a:pt x="41" y="20"/>
                      <a:pt x="41" y="20"/>
                      <a:pt x="41" y="20"/>
                    </a:cubicBezTo>
                    <a:cubicBezTo>
                      <a:pt x="45" y="17"/>
                      <a:pt x="45" y="17"/>
                      <a:pt x="45" y="17"/>
                    </a:cubicBezTo>
                    <a:cubicBezTo>
                      <a:pt x="45" y="16"/>
                      <a:pt x="45" y="16"/>
                      <a:pt x="45" y="16"/>
                    </a:cubicBezTo>
                    <a:cubicBezTo>
                      <a:pt x="44" y="13"/>
                      <a:pt x="44" y="13"/>
                      <a:pt x="44" y="13"/>
                    </a:cubicBezTo>
                    <a:lnTo>
                      <a:pt x="43" y="13"/>
                    </a:lnTo>
                    <a:close/>
                    <a:moveTo>
                      <a:pt x="25" y="30"/>
                    </a:moveTo>
                    <a:cubicBezTo>
                      <a:pt x="21" y="31"/>
                      <a:pt x="17" y="29"/>
                      <a:pt x="15" y="26"/>
                    </a:cubicBezTo>
                    <a:cubicBezTo>
                      <a:pt x="14" y="22"/>
                      <a:pt x="16" y="17"/>
                      <a:pt x="20" y="16"/>
                    </a:cubicBezTo>
                    <a:cubicBezTo>
                      <a:pt x="23" y="14"/>
                      <a:pt x="28" y="16"/>
                      <a:pt x="29" y="20"/>
                    </a:cubicBezTo>
                    <a:cubicBezTo>
                      <a:pt x="31" y="24"/>
                      <a:pt x="29" y="28"/>
                      <a:pt x="2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4" name="Freeform 61"/>
              <p:cNvSpPr>
                <a:spLocks noEditPoints="1"/>
              </p:cNvSpPr>
              <p:nvPr/>
            </p:nvSpPr>
            <p:spPr bwMode="auto">
              <a:xfrm>
                <a:off x="2279" y="1559"/>
                <a:ext cx="183" cy="184"/>
              </a:xfrm>
              <a:custGeom>
                <a:avLst/>
                <a:gdLst>
                  <a:gd name="T0" fmla="*/ 105 w 126"/>
                  <a:gd name="T1" fmla="*/ 36 h 126"/>
                  <a:gd name="T2" fmla="*/ 101 w 126"/>
                  <a:gd name="T3" fmla="*/ 31 h 126"/>
                  <a:gd name="T4" fmla="*/ 106 w 126"/>
                  <a:gd name="T5" fmla="*/ 18 h 126"/>
                  <a:gd name="T6" fmla="*/ 98 w 126"/>
                  <a:gd name="T7" fmla="*/ 10 h 126"/>
                  <a:gd name="T8" fmla="*/ 86 w 126"/>
                  <a:gd name="T9" fmla="*/ 19 h 126"/>
                  <a:gd name="T10" fmla="*/ 80 w 126"/>
                  <a:gd name="T11" fmla="*/ 17 h 126"/>
                  <a:gd name="T12" fmla="*/ 78 w 126"/>
                  <a:gd name="T13" fmla="*/ 2 h 126"/>
                  <a:gd name="T14" fmla="*/ 67 w 126"/>
                  <a:gd name="T15" fmla="*/ 0 h 126"/>
                  <a:gd name="T16" fmla="*/ 61 w 126"/>
                  <a:gd name="T17" fmla="*/ 13 h 126"/>
                  <a:gd name="T18" fmla="*/ 54 w 126"/>
                  <a:gd name="T19" fmla="*/ 14 h 126"/>
                  <a:gd name="T20" fmla="*/ 45 w 126"/>
                  <a:gd name="T21" fmla="*/ 3 h 126"/>
                  <a:gd name="T22" fmla="*/ 34 w 126"/>
                  <a:gd name="T23" fmla="*/ 7 h 126"/>
                  <a:gd name="T24" fmla="*/ 36 w 126"/>
                  <a:gd name="T25" fmla="*/ 21 h 126"/>
                  <a:gd name="T26" fmla="*/ 31 w 126"/>
                  <a:gd name="T27" fmla="*/ 25 h 126"/>
                  <a:gd name="T28" fmla="*/ 17 w 126"/>
                  <a:gd name="T29" fmla="*/ 20 h 126"/>
                  <a:gd name="T30" fmla="*/ 10 w 126"/>
                  <a:gd name="T31" fmla="*/ 29 h 126"/>
                  <a:gd name="T32" fmla="*/ 18 w 126"/>
                  <a:gd name="T33" fmla="*/ 40 h 126"/>
                  <a:gd name="T34" fmla="*/ 16 w 126"/>
                  <a:gd name="T35" fmla="*/ 46 h 126"/>
                  <a:gd name="T36" fmla="*/ 2 w 126"/>
                  <a:gd name="T37" fmla="*/ 48 h 126"/>
                  <a:gd name="T38" fmla="*/ 0 w 126"/>
                  <a:gd name="T39" fmla="*/ 59 h 126"/>
                  <a:gd name="T40" fmla="*/ 13 w 126"/>
                  <a:gd name="T41" fmla="*/ 65 h 126"/>
                  <a:gd name="T42" fmla="*/ 14 w 126"/>
                  <a:gd name="T43" fmla="*/ 72 h 126"/>
                  <a:gd name="T44" fmla="*/ 2 w 126"/>
                  <a:gd name="T45" fmla="*/ 81 h 126"/>
                  <a:gd name="T46" fmla="*/ 6 w 126"/>
                  <a:gd name="T47" fmla="*/ 92 h 126"/>
                  <a:gd name="T48" fmla="*/ 21 w 126"/>
                  <a:gd name="T49" fmla="*/ 90 h 126"/>
                  <a:gd name="T50" fmla="*/ 25 w 126"/>
                  <a:gd name="T51" fmla="*/ 95 h 126"/>
                  <a:gd name="T52" fmla="*/ 19 w 126"/>
                  <a:gd name="T53" fmla="*/ 109 h 126"/>
                  <a:gd name="T54" fmla="*/ 28 w 126"/>
                  <a:gd name="T55" fmla="*/ 116 h 126"/>
                  <a:gd name="T56" fmla="*/ 40 w 126"/>
                  <a:gd name="T57" fmla="*/ 108 h 126"/>
                  <a:gd name="T58" fmla="*/ 46 w 126"/>
                  <a:gd name="T59" fmla="*/ 110 h 126"/>
                  <a:gd name="T60" fmla="*/ 48 w 126"/>
                  <a:gd name="T61" fmla="*/ 124 h 126"/>
                  <a:gd name="T62" fmla="*/ 59 w 126"/>
                  <a:gd name="T63" fmla="*/ 126 h 126"/>
                  <a:gd name="T64" fmla="*/ 65 w 126"/>
                  <a:gd name="T65" fmla="*/ 113 h 126"/>
                  <a:gd name="T66" fmla="*/ 71 w 126"/>
                  <a:gd name="T67" fmla="*/ 112 h 126"/>
                  <a:gd name="T68" fmla="*/ 80 w 126"/>
                  <a:gd name="T69" fmla="*/ 124 h 126"/>
                  <a:gd name="T70" fmla="*/ 91 w 126"/>
                  <a:gd name="T71" fmla="*/ 120 h 126"/>
                  <a:gd name="T72" fmla="*/ 90 w 126"/>
                  <a:gd name="T73" fmla="*/ 105 h 126"/>
                  <a:gd name="T74" fmla="*/ 95 w 126"/>
                  <a:gd name="T75" fmla="*/ 101 h 126"/>
                  <a:gd name="T76" fmla="*/ 108 w 126"/>
                  <a:gd name="T77" fmla="*/ 107 h 126"/>
                  <a:gd name="T78" fmla="*/ 116 w 126"/>
                  <a:gd name="T79" fmla="*/ 98 h 126"/>
                  <a:gd name="T80" fmla="*/ 107 w 126"/>
                  <a:gd name="T81" fmla="*/ 86 h 126"/>
                  <a:gd name="T82" fmla="*/ 109 w 126"/>
                  <a:gd name="T83" fmla="*/ 80 h 126"/>
                  <a:gd name="T84" fmla="*/ 124 w 126"/>
                  <a:gd name="T85" fmla="*/ 78 h 126"/>
                  <a:gd name="T86" fmla="*/ 126 w 126"/>
                  <a:gd name="T87" fmla="*/ 67 h 126"/>
                  <a:gd name="T88" fmla="*/ 113 w 126"/>
                  <a:gd name="T89" fmla="*/ 61 h 126"/>
                  <a:gd name="T90" fmla="*/ 112 w 126"/>
                  <a:gd name="T91" fmla="*/ 55 h 126"/>
                  <a:gd name="T92" fmla="*/ 123 w 126"/>
                  <a:gd name="T93" fmla="*/ 46 h 126"/>
                  <a:gd name="T94" fmla="*/ 119 w 126"/>
                  <a:gd name="T95" fmla="*/ 35 h 126"/>
                  <a:gd name="T96" fmla="*/ 41 w 126"/>
                  <a:gd name="T97" fmla="*/ 70 h 126"/>
                  <a:gd name="T98" fmla="*/ 80 w 126"/>
                  <a:gd name="T99" fmla="*/ 5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6" h="126">
                    <a:moveTo>
                      <a:pt x="119" y="35"/>
                    </a:moveTo>
                    <a:cubicBezTo>
                      <a:pt x="105" y="36"/>
                      <a:pt x="105" y="36"/>
                      <a:pt x="105" y="36"/>
                    </a:cubicBezTo>
                    <a:cubicBezTo>
                      <a:pt x="104" y="36"/>
                      <a:pt x="104" y="36"/>
                      <a:pt x="104" y="36"/>
                    </a:cubicBezTo>
                    <a:cubicBezTo>
                      <a:pt x="101" y="31"/>
                      <a:pt x="101" y="31"/>
                      <a:pt x="101" y="31"/>
                    </a:cubicBezTo>
                    <a:cubicBezTo>
                      <a:pt x="101" y="31"/>
                      <a:pt x="101" y="31"/>
                      <a:pt x="101" y="31"/>
                    </a:cubicBezTo>
                    <a:cubicBezTo>
                      <a:pt x="106" y="18"/>
                      <a:pt x="106" y="18"/>
                      <a:pt x="106" y="18"/>
                    </a:cubicBezTo>
                    <a:cubicBezTo>
                      <a:pt x="106" y="17"/>
                      <a:pt x="106" y="17"/>
                      <a:pt x="106" y="17"/>
                    </a:cubicBezTo>
                    <a:cubicBezTo>
                      <a:pt x="98" y="10"/>
                      <a:pt x="98" y="10"/>
                      <a:pt x="98" y="10"/>
                    </a:cubicBezTo>
                    <a:cubicBezTo>
                      <a:pt x="97" y="10"/>
                      <a:pt x="97" y="10"/>
                      <a:pt x="97" y="10"/>
                    </a:cubicBezTo>
                    <a:cubicBezTo>
                      <a:pt x="86" y="19"/>
                      <a:pt x="86" y="19"/>
                      <a:pt x="86" y="19"/>
                    </a:cubicBezTo>
                    <a:cubicBezTo>
                      <a:pt x="85" y="19"/>
                      <a:pt x="85" y="19"/>
                      <a:pt x="85" y="19"/>
                    </a:cubicBezTo>
                    <a:cubicBezTo>
                      <a:pt x="80" y="17"/>
                      <a:pt x="80" y="17"/>
                      <a:pt x="80" y="17"/>
                    </a:cubicBezTo>
                    <a:cubicBezTo>
                      <a:pt x="79" y="16"/>
                      <a:pt x="79" y="16"/>
                      <a:pt x="79" y="16"/>
                    </a:cubicBezTo>
                    <a:cubicBezTo>
                      <a:pt x="78" y="2"/>
                      <a:pt x="78" y="2"/>
                      <a:pt x="78" y="2"/>
                    </a:cubicBezTo>
                    <a:cubicBezTo>
                      <a:pt x="77" y="2"/>
                      <a:pt x="77" y="2"/>
                      <a:pt x="77" y="2"/>
                    </a:cubicBezTo>
                    <a:cubicBezTo>
                      <a:pt x="67" y="0"/>
                      <a:pt x="67" y="0"/>
                      <a:pt x="67" y="0"/>
                    </a:cubicBezTo>
                    <a:cubicBezTo>
                      <a:pt x="66" y="1"/>
                      <a:pt x="66" y="1"/>
                      <a:pt x="66" y="1"/>
                    </a:cubicBezTo>
                    <a:cubicBezTo>
                      <a:pt x="61" y="13"/>
                      <a:pt x="61" y="13"/>
                      <a:pt x="61" y="13"/>
                    </a:cubicBezTo>
                    <a:cubicBezTo>
                      <a:pt x="60" y="14"/>
                      <a:pt x="60" y="14"/>
                      <a:pt x="60" y="14"/>
                    </a:cubicBezTo>
                    <a:cubicBezTo>
                      <a:pt x="54" y="14"/>
                      <a:pt x="54" y="14"/>
                      <a:pt x="54" y="14"/>
                    </a:cubicBezTo>
                    <a:cubicBezTo>
                      <a:pt x="53" y="14"/>
                      <a:pt x="53" y="14"/>
                      <a:pt x="53" y="14"/>
                    </a:cubicBezTo>
                    <a:cubicBezTo>
                      <a:pt x="45" y="3"/>
                      <a:pt x="45" y="3"/>
                      <a:pt x="45" y="3"/>
                    </a:cubicBezTo>
                    <a:cubicBezTo>
                      <a:pt x="45" y="3"/>
                      <a:pt x="45" y="3"/>
                      <a:pt x="45" y="3"/>
                    </a:cubicBezTo>
                    <a:cubicBezTo>
                      <a:pt x="34" y="7"/>
                      <a:pt x="34" y="7"/>
                      <a:pt x="34" y="7"/>
                    </a:cubicBezTo>
                    <a:cubicBezTo>
                      <a:pt x="34" y="7"/>
                      <a:pt x="34" y="7"/>
                      <a:pt x="34" y="7"/>
                    </a:cubicBezTo>
                    <a:cubicBezTo>
                      <a:pt x="36" y="21"/>
                      <a:pt x="36" y="21"/>
                      <a:pt x="36" y="21"/>
                    </a:cubicBezTo>
                    <a:cubicBezTo>
                      <a:pt x="35" y="22"/>
                      <a:pt x="35" y="22"/>
                      <a:pt x="35" y="22"/>
                    </a:cubicBezTo>
                    <a:cubicBezTo>
                      <a:pt x="31" y="25"/>
                      <a:pt x="31" y="25"/>
                      <a:pt x="31" y="25"/>
                    </a:cubicBezTo>
                    <a:cubicBezTo>
                      <a:pt x="30" y="25"/>
                      <a:pt x="30" y="25"/>
                      <a:pt x="30" y="25"/>
                    </a:cubicBezTo>
                    <a:cubicBezTo>
                      <a:pt x="17" y="20"/>
                      <a:pt x="17" y="20"/>
                      <a:pt x="17" y="20"/>
                    </a:cubicBezTo>
                    <a:cubicBezTo>
                      <a:pt x="17" y="20"/>
                      <a:pt x="17" y="20"/>
                      <a:pt x="17" y="20"/>
                    </a:cubicBezTo>
                    <a:cubicBezTo>
                      <a:pt x="10" y="29"/>
                      <a:pt x="10" y="29"/>
                      <a:pt x="10" y="29"/>
                    </a:cubicBezTo>
                    <a:cubicBezTo>
                      <a:pt x="10" y="29"/>
                      <a:pt x="10" y="29"/>
                      <a:pt x="10" y="29"/>
                    </a:cubicBezTo>
                    <a:cubicBezTo>
                      <a:pt x="18" y="40"/>
                      <a:pt x="18" y="40"/>
                      <a:pt x="18" y="40"/>
                    </a:cubicBezTo>
                    <a:cubicBezTo>
                      <a:pt x="18" y="41"/>
                      <a:pt x="18" y="41"/>
                      <a:pt x="18" y="41"/>
                    </a:cubicBezTo>
                    <a:cubicBezTo>
                      <a:pt x="16" y="46"/>
                      <a:pt x="16" y="46"/>
                      <a:pt x="16" y="46"/>
                    </a:cubicBezTo>
                    <a:cubicBezTo>
                      <a:pt x="16" y="47"/>
                      <a:pt x="16" y="47"/>
                      <a:pt x="16" y="47"/>
                    </a:cubicBezTo>
                    <a:cubicBezTo>
                      <a:pt x="2" y="48"/>
                      <a:pt x="2" y="48"/>
                      <a:pt x="2" y="48"/>
                    </a:cubicBezTo>
                    <a:cubicBezTo>
                      <a:pt x="1" y="49"/>
                      <a:pt x="1" y="49"/>
                      <a:pt x="1" y="49"/>
                    </a:cubicBezTo>
                    <a:cubicBezTo>
                      <a:pt x="0" y="59"/>
                      <a:pt x="0" y="59"/>
                      <a:pt x="0" y="59"/>
                    </a:cubicBezTo>
                    <a:cubicBezTo>
                      <a:pt x="0" y="60"/>
                      <a:pt x="0" y="60"/>
                      <a:pt x="0" y="60"/>
                    </a:cubicBezTo>
                    <a:cubicBezTo>
                      <a:pt x="13" y="65"/>
                      <a:pt x="13" y="65"/>
                      <a:pt x="13" y="65"/>
                    </a:cubicBezTo>
                    <a:cubicBezTo>
                      <a:pt x="13" y="66"/>
                      <a:pt x="13" y="66"/>
                      <a:pt x="13" y="66"/>
                    </a:cubicBezTo>
                    <a:cubicBezTo>
                      <a:pt x="14" y="72"/>
                      <a:pt x="14" y="72"/>
                      <a:pt x="14" y="72"/>
                    </a:cubicBezTo>
                    <a:cubicBezTo>
                      <a:pt x="14" y="73"/>
                      <a:pt x="14" y="73"/>
                      <a:pt x="14" y="73"/>
                    </a:cubicBezTo>
                    <a:cubicBezTo>
                      <a:pt x="2" y="81"/>
                      <a:pt x="2" y="81"/>
                      <a:pt x="2" y="81"/>
                    </a:cubicBezTo>
                    <a:cubicBezTo>
                      <a:pt x="2" y="81"/>
                      <a:pt x="2" y="81"/>
                      <a:pt x="2" y="81"/>
                    </a:cubicBezTo>
                    <a:cubicBezTo>
                      <a:pt x="6" y="92"/>
                      <a:pt x="6" y="92"/>
                      <a:pt x="6" y="92"/>
                    </a:cubicBezTo>
                    <a:cubicBezTo>
                      <a:pt x="7" y="92"/>
                      <a:pt x="7" y="92"/>
                      <a:pt x="7" y="92"/>
                    </a:cubicBezTo>
                    <a:cubicBezTo>
                      <a:pt x="21" y="90"/>
                      <a:pt x="21" y="90"/>
                      <a:pt x="21" y="90"/>
                    </a:cubicBezTo>
                    <a:cubicBezTo>
                      <a:pt x="21" y="91"/>
                      <a:pt x="21" y="91"/>
                      <a:pt x="21" y="91"/>
                    </a:cubicBezTo>
                    <a:cubicBezTo>
                      <a:pt x="25" y="95"/>
                      <a:pt x="25" y="95"/>
                      <a:pt x="25" y="95"/>
                    </a:cubicBezTo>
                    <a:cubicBezTo>
                      <a:pt x="25" y="96"/>
                      <a:pt x="25" y="96"/>
                      <a:pt x="25" y="96"/>
                    </a:cubicBezTo>
                    <a:cubicBezTo>
                      <a:pt x="19" y="109"/>
                      <a:pt x="19" y="109"/>
                      <a:pt x="19" y="109"/>
                    </a:cubicBezTo>
                    <a:cubicBezTo>
                      <a:pt x="19" y="109"/>
                      <a:pt x="19" y="109"/>
                      <a:pt x="19" y="109"/>
                    </a:cubicBezTo>
                    <a:cubicBezTo>
                      <a:pt x="28" y="116"/>
                      <a:pt x="28" y="116"/>
                      <a:pt x="28" y="116"/>
                    </a:cubicBezTo>
                    <a:cubicBezTo>
                      <a:pt x="29" y="116"/>
                      <a:pt x="29" y="116"/>
                      <a:pt x="29" y="116"/>
                    </a:cubicBezTo>
                    <a:cubicBezTo>
                      <a:pt x="40" y="108"/>
                      <a:pt x="40" y="108"/>
                      <a:pt x="40" y="108"/>
                    </a:cubicBezTo>
                    <a:cubicBezTo>
                      <a:pt x="41" y="108"/>
                      <a:pt x="41" y="108"/>
                      <a:pt x="41" y="108"/>
                    </a:cubicBezTo>
                    <a:cubicBezTo>
                      <a:pt x="46" y="110"/>
                      <a:pt x="46" y="110"/>
                      <a:pt x="46" y="110"/>
                    </a:cubicBezTo>
                    <a:cubicBezTo>
                      <a:pt x="46" y="110"/>
                      <a:pt x="46" y="110"/>
                      <a:pt x="46" y="110"/>
                    </a:cubicBezTo>
                    <a:cubicBezTo>
                      <a:pt x="48" y="124"/>
                      <a:pt x="48" y="124"/>
                      <a:pt x="48" y="124"/>
                    </a:cubicBezTo>
                    <a:cubicBezTo>
                      <a:pt x="48" y="125"/>
                      <a:pt x="48" y="125"/>
                      <a:pt x="48" y="125"/>
                    </a:cubicBezTo>
                    <a:cubicBezTo>
                      <a:pt x="59" y="126"/>
                      <a:pt x="59" y="126"/>
                      <a:pt x="59" y="126"/>
                    </a:cubicBezTo>
                    <a:cubicBezTo>
                      <a:pt x="60" y="126"/>
                      <a:pt x="60" y="126"/>
                      <a:pt x="60" y="126"/>
                    </a:cubicBezTo>
                    <a:cubicBezTo>
                      <a:pt x="65" y="113"/>
                      <a:pt x="65" y="113"/>
                      <a:pt x="65" y="113"/>
                    </a:cubicBezTo>
                    <a:cubicBezTo>
                      <a:pt x="66" y="113"/>
                      <a:pt x="66" y="113"/>
                      <a:pt x="66" y="113"/>
                    </a:cubicBezTo>
                    <a:cubicBezTo>
                      <a:pt x="71" y="112"/>
                      <a:pt x="71" y="112"/>
                      <a:pt x="71" y="112"/>
                    </a:cubicBezTo>
                    <a:cubicBezTo>
                      <a:pt x="72" y="112"/>
                      <a:pt x="72" y="112"/>
                      <a:pt x="72" y="112"/>
                    </a:cubicBezTo>
                    <a:cubicBezTo>
                      <a:pt x="80" y="124"/>
                      <a:pt x="80" y="124"/>
                      <a:pt x="80" y="124"/>
                    </a:cubicBezTo>
                    <a:cubicBezTo>
                      <a:pt x="81" y="124"/>
                      <a:pt x="81" y="124"/>
                      <a:pt x="81" y="124"/>
                    </a:cubicBezTo>
                    <a:cubicBezTo>
                      <a:pt x="91" y="120"/>
                      <a:pt x="91" y="120"/>
                      <a:pt x="91" y="120"/>
                    </a:cubicBezTo>
                    <a:cubicBezTo>
                      <a:pt x="91" y="119"/>
                      <a:pt x="91" y="119"/>
                      <a:pt x="91" y="119"/>
                    </a:cubicBezTo>
                    <a:cubicBezTo>
                      <a:pt x="90" y="105"/>
                      <a:pt x="90" y="105"/>
                      <a:pt x="90" y="105"/>
                    </a:cubicBezTo>
                    <a:cubicBezTo>
                      <a:pt x="90" y="105"/>
                      <a:pt x="90" y="105"/>
                      <a:pt x="90" y="105"/>
                    </a:cubicBezTo>
                    <a:cubicBezTo>
                      <a:pt x="95" y="101"/>
                      <a:pt x="95" y="101"/>
                      <a:pt x="95" y="101"/>
                    </a:cubicBezTo>
                    <a:cubicBezTo>
                      <a:pt x="95" y="101"/>
                      <a:pt x="95" y="101"/>
                      <a:pt x="95" y="101"/>
                    </a:cubicBezTo>
                    <a:cubicBezTo>
                      <a:pt x="108" y="107"/>
                      <a:pt x="108" y="107"/>
                      <a:pt x="108" y="107"/>
                    </a:cubicBezTo>
                    <a:cubicBezTo>
                      <a:pt x="109" y="107"/>
                      <a:pt x="109" y="107"/>
                      <a:pt x="109" y="107"/>
                    </a:cubicBezTo>
                    <a:cubicBezTo>
                      <a:pt x="116" y="98"/>
                      <a:pt x="116" y="98"/>
                      <a:pt x="116" y="98"/>
                    </a:cubicBezTo>
                    <a:cubicBezTo>
                      <a:pt x="116" y="97"/>
                      <a:pt x="116" y="97"/>
                      <a:pt x="116" y="97"/>
                    </a:cubicBezTo>
                    <a:cubicBezTo>
                      <a:pt x="107" y="86"/>
                      <a:pt x="107" y="86"/>
                      <a:pt x="107" y="86"/>
                    </a:cubicBezTo>
                    <a:cubicBezTo>
                      <a:pt x="107" y="85"/>
                      <a:pt x="107" y="85"/>
                      <a:pt x="107" y="85"/>
                    </a:cubicBezTo>
                    <a:cubicBezTo>
                      <a:pt x="109" y="80"/>
                      <a:pt x="109" y="80"/>
                      <a:pt x="109" y="80"/>
                    </a:cubicBezTo>
                    <a:cubicBezTo>
                      <a:pt x="110" y="80"/>
                      <a:pt x="110" y="80"/>
                      <a:pt x="110" y="80"/>
                    </a:cubicBezTo>
                    <a:cubicBezTo>
                      <a:pt x="124" y="78"/>
                      <a:pt x="124" y="78"/>
                      <a:pt x="124" y="78"/>
                    </a:cubicBezTo>
                    <a:cubicBezTo>
                      <a:pt x="124" y="78"/>
                      <a:pt x="124" y="78"/>
                      <a:pt x="124" y="78"/>
                    </a:cubicBezTo>
                    <a:cubicBezTo>
                      <a:pt x="126" y="67"/>
                      <a:pt x="126" y="67"/>
                      <a:pt x="126" y="67"/>
                    </a:cubicBezTo>
                    <a:cubicBezTo>
                      <a:pt x="126" y="66"/>
                      <a:pt x="126" y="66"/>
                      <a:pt x="126" y="66"/>
                    </a:cubicBezTo>
                    <a:cubicBezTo>
                      <a:pt x="113" y="61"/>
                      <a:pt x="113" y="61"/>
                      <a:pt x="113" y="61"/>
                    </a:cubicBezTo>
                    <a:cubicBezTo>
                      <a:pt x="112" y="60"/>
                      <a:pt x="112" y="60"/>
                      <a:pt x="112" y="60"/>
                    </a:cubicBezTo>
                    <a:cubicBezTo>
                      <a:pt x="112" y="55"/>
                      <a:pt x="112" y="55"/>
                      <a:pt x="112" y="55"/>
                    </a:cubicBezTo>
                    <a:cubicBezTo>
                      <a:pt x="112" y="54"/>
                      <a:pt x="112" y="54"/>
                      <a:pt x="112" y="54"/>
                    </a:cubicBezTo>
                    <a:cubicBezTo>
                      <a:pt x="123" y="46"/>
                      <a:pt x="123" y="46"/>
                      <a:pt x="123" y="46"/>
                    </a:cubicBezTo>
                    <a:cubicBezTo>
                      <a:pt x="123" y="45"/>
                      <a:pt x="123" y="45"/>
                      <a:pt x="123" y="45"/>
                    </a:cubicBezTo>
                    <a:cubicBezTo>
                      <a:pt x="119" y="35"/>
                      <a:pt x="119" y="35"/>
                      <a:pt x="119" y="35"/>
                    </a:cubicBezTo>
                    <a:close/>
                    <a:moveTo>
                      <a:pt x="69" y="82"/>
                    </a:moveTo>
                    <a:cubicBezTo>
                      <a:pt x="58" y="86"/>
                      <a:pt x="46" y="81"/>
                      <a:pt x="41" y="70"/>
                    </a:cubicBezTo>
                    <a:cubicBezTo>
                      <a:pt x="37" y="59"/>
                      <a:pt x="42" y="47"/>
                      <a:pt x="53" y="43"/>
                    </a:cubicBezTo>
                    <a:cubicBezTo>
                      <a:pt x="64" y="38"/>
                      <a:pt x="76" y="44"/>
                      <a:pt x="80" y="55"/>
                    </a:cubicBezTo>
                    <a:cubicBezTo>
                      <a:pt x="85" y="65"/>
                      <a:pt x="79" y="78"/>
                      <a:pt x="69"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5" name="Freeform 62"/>
              <p:cNvSpPr>
                <a:spLocks noEditPoints="1"/>
              </p:cNvSpPr>
              <p:nvPr/>
            </p:nvSpPr>
            <p:spPr bwMode="auto">
              <a:xfrm>
                <a:off x="1464" y="2020"/>
                <a:ext cx="233" cy="235"/>
              </a:xfrm>
              <a:custGeom>
                <a:avLst/>
                <a:gdLst>
                  <a:gd name="T0" fmla="*/ 134 w 160"/>
                  <a:gd name="T1" fmla="*/ 47 h 161"/>
                  <a:gd name="T2" fmla="*/ 128 w 160"/>
                  <a:gd name="T3" fmla="*/ 40 h 161"/>
                  <a:gd name="T4" fmla="*/ 135 w 160"/>
                  <a:gd name="T5" fmla="*/ 23 h 161"/>
                  <a:gd name="T6" fmla="*/ 124 w 160"/>
                  <a:gd name="T7" fmla="*/ 14 h 161"/>
                  <a:gd name="T8" fmla="*/ 109 w 160"/>
                  <a:gd name="T9" fmla="*/ 24 h 161"/>
                  <a:gd name="T10" fmla="*/ 102 w 160"/>
                  <a:gd name="T11" fmla="*/ 22 h 161"/>
                  <a:gd name="T12" fmla="*/ 99 w 160"/>
                  <a:gd name="T13" fmla="*/ 3 h 161"/>
                  <a:gd name="T14" fmla="*/ 85 w 160"/>
                  <a:gd name="T15" fmla="*/ 0 h 161"/>
                  <a:gd name="T16" fmla="*/ 77 w 160"/>
                  <a:gd name="T17" fmla="*/ 17 h 161"/>
                  <a:gd name="T18" fmla="*/ 69 w 160"/>
                  <a:gd name="T19" fmla="*/ 19 h 161"/>
                  <a:gd name="T20" fmla="*/ 58 w 160"/>
                  <a:gd name="T21" fmla="*/ 4 h 161"/>
                  <a:gd name="T22" fmla="*/ 44 w 160"/>
                  <a:gd name="T23" fmla="*/ 9 h 161"/>
                  <a:gd name="T24" fmla="*/ 46 w 160"/>
                  <a:gd name="T25" fmla="*/ 27 h 161"/>
                  <a:gd name="T26" fmla="*/ 39 w 160"/>
                  <a:gd name="T27" fmla="*/ 33 h 161"/>
                  <a:gd name="T28" fmla="*/ 22 w 160"/>
                  <a:gd name="T29" fmla="*/ 26 h 161"/>
                  <a:gd name="T30" fmla="*/ 13 w 160"/>
                  <a:gd name="T31" fmla="*/ 37 h 161"/>
                  <a:gd name="T32" fmla="*/ 23 w 160"/>
                  <a:gd name="T33" fmla="*/ 52 h 161"/>
                  <a:gd name="T34" fmla="*/ 21 w 160"/>
                  <a:gd name="T35" fmla="*/ 59 h 161"/>
                  <a:gd name="T36" fmla="*/ 2 w 160"/>
                  <a:gd name="T37" fmla="*/ 62 h 161"/>
                  <a:gd name="T38" fmla="*/ 0 w 160"/>
                  <a:gd name="T39" fmla="*/ 76 h 161"/>
                  <a:gd name="T40" fmla="*/ 16 w 160"/>
                  <a:gd name="T41" fmla="*/ 84 h 161"/>
                  <a:gd name="T42" fmla="*/ 18 w 160"/>
                  <a:gd name="T43" fmla="*/ 92 h 161"/>
                  <a:gd name="T44" fmla="*/ 3 w 160"/>
                  <a:gd name="T45" fmla="*/ 103 h 161"/>
                  <a:gd name="T46" fmla="*/ 8 w 160"/>
                  <a:gd name="T47" fmla="*/ 117 h 161"/>
                  <a:gd name="T48" fmla="*/ 26 w 160"/>
                  <a:gd name="T49" fmla="*/ 115 h 161"/>
                  <a:gd name="T50" fmla="*/ 32 w 160"/>
                  <a:gd name="T51" fmla="*/ 121 h 161"/>
                  <a:gd name="T52" fmla="*/ 25 w 160"/>
                  <a:gd name="T53" fmla="*/ 138 h 161"/>
                  <a:gd name="T54" fmla="*/ 36 w 160"/>
                  <a:gd name="T55" fmla="*/ 148 h 161"/>
                  <a:gd name="T56" fmla="*/ 51 w 160"/>
                  <a:gd name="T57" fmla="*/ 137 h 161"/>
                  <a:gd name="T58" fmla="*/ 58 w 160"/>
                  <a:gd name="T59" fmla="*/ 140 h 161"/>
                  <a:gd name="T60" fmla="*/ 61 w 160"/>
                  <a:gd name="T61" fmla="*/ 158 h 161"/>
                  <a:gd name="T62" fmla="*/ 75 w 160"/>
                  <a:gd name="T63" fmla="*/ 161 h 161"/>
                  <a:gd name="T64" fmla="*/ 83 w 160"/>
                  <a:gd name="T65" fmla="*/ 144 h 161"/>
                  <a:gd name="T66" fmla="*/ 91 w 160"/>
                  <a:gd name="T67" fmla="*/ 143 h 161"/>
                  <a:gd name="T68" fmla="*/ 102 w 160"/>
                  <a:gd name="T69" fmla="*/ 158 h 161"/>
                  <a:gd name="T70" fmla="*/ 116 w 160"/>
                  <a:gd name="T71" fmla="*/ 153 h 161"/>
                  <a:gd name="T72" fmla="*/ 114 w 160"/>
                  <a:gd name="T73" fmla="*/ 135 h 161"/>
                  <a:gd name="T74" fmla="*/ 121 w 160"/>
                  <a:gd name="T75" fmla="*/ 129 h 161"/>
                  <a:gd name="T76" fmla="*/ 138 w 160"/>
                  <a:gd name="T77" fmla="*/ 136 h 161"/>
                  <a:gd name="T78" fmla="*/ 147 w 160"/>
                  <a:gd name="T79" fmla="*/ 125 h 161"/>
                  <a:gd name="T80" fmla="*/ 137 w 160"/>
                  <a:gd name="T81" fmla="*/ 110 h 161"/>
                  <a:gd name="T82" fmla="*/ 139 w 160"/>
                  <a:gd name="T83" fmla="*/ 103 h 161"/>
                  <a:gd name="T84" fmla="*/ 158 w 160"/>
                  <a:gd name="T85" fmla="*/ 100 h 161"/>
                  <a:gd name="T86" fmla="*/ 160 w 160"/>
                  <a:gd name="T87" fmla="*/ 86 h 161"/>
                  <a:gd name="T88" fmla="*/ 144 w 160"/>
                  <a:gd name="T89" fmla="*/ 78 h 161"/>
                  <a:gd name="T90" fmla="*/ 142 w 160"/>
                  <a:gd name="T91" fmla="*/ 70 h 161"/>
                  <a:gd name="T92" fmla="*/ 157 w 160"/>
                  <a:gd name="T93" fmla="*/ 59 h 161"/>
                  <a:gd name="T94" fmla="*/ 152 w 160"/>
                  <a:gd name="T95" fmla="*/ 45 h 161"/>
                  <a:gd name="T96" fmla="*/ 87 w 160"/>
                  <a:gd name="T97" fmla="*/ 104 h 161"/>
                  <a:gd name="T98" fmla="*/ 68 w 160"/>
                  <a:gd name="T99" fmla="*/ 55 h 161"/>
                  <a:gd name="T100" fmla="*/ 87 w 160"/>
                  <a:gd name="T101" fmla="*/ 10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0" h="161">
                    <a:moveTo>
                      <a:pt x="151" y="44"/>
                    </a:moveTo>
                    <a:cubicBezTo>
                      <a:pt x="134" y="47"/>
                      <a:pt x="134" y="47"/>
                      <a:pt x="134" y="47"/>
                    </a:cubicBezTo>
                    <a:cubicBezTo>
                      <a:pt x="133" y="46"/>
                      <a:pt x="133" y="46"/>
                      <a:pt x="133" y="46"/>
                    </a:cubicBezTo>
                    <a:cubicBezTo>
                      <a:pt x="128" y="40"/>
                      <a:pt x="128" y="40"/>
                      <a:pt x="128" y="40"/>
                    </a:cubicBezTo>
                    <a:cubicBezTo>
                      <a:pt x="128" y="39"/>
                      <a:pt x="128" y="39"/>
                      <a:pt x="128" y="39"/>
                    </a:cubicBezTo>
                    <a:cubicBezTo>
                      <a:pt x="135" y="23"/>
                      <a:pt x="135" y="23"/>
                      <a:pt x="135" y="23"/>
                    </a:cubicBezTo>
                    <a:cubicBezTo>
                      <a:pt x="135" y="22"/>
                      <a:pt x="135" y="22"/>
                      <a:pt x="135" y="22"/>
                    </a:cubicBezTo>
                    <a:cubicBezTo>
                      <a:pt x="124" y="14"/>
                      <a:pt x="124" y="14"/>
                      <a:pt x="124" y="14"/>
                    </a:cubicBezTo>
                    <a:cubicBezTo>
                      <a:pt x="123" y="14"/>
                      <a:pt x="123" y="14"/>
                      <a:pt x="123" y="14"/>
                    </a:cubicBezTo>
                    <a:cubicBezTo>
                      <a:pt x="109" y="24"/>
                      <a:pt x="109" y="24"/>
                      <a:pt x="109" y="24"/>
                    </a:cubicBezTo>
                    <a:cubicBezTo>
                      <a:pt x="108" y="24"/>
                      <a:pt x="108" y="24"/>
                      <a:pt x="108" y="24"/>
                    </a:cubicBezTo>
                    <a:cubicBezTo>
                      <a:pt x="102" y="22"/>
                      <a:pt x="102" y="22"/>
                      <a:pt x="102" y="22"/>
                    </a:cubicBezTo>
                    <a:cubicBezTo>
                      <a:pt x="101" y="21"/>
                      <a:pt x="101" y="21"/>
                      <a:pt x="101" y="21"/>
                    </a:cubicBezTo>
                    <a:cubicBezTo>
                      <a:pt x="99" y="3"/>
                      <a:pt x="99" y="3"/>
                      <a:pt x="99" y="3"/>
                    </a:cubicBezTo>
                    <a:cubicBezTo>
                      <a:pt x="99" y="3"/>
                      <a:pt x="99" y="3"/>
                      <a:pt x="99" y="3"/>
                    </a:cubicBezTo>
                    <a:cubicBezTo>
                      <a:pt x="85" y="0"/>
                      <a:pt x="85" y="0"/>
                      <a:pt x="85" y="0"/>
                    </a:cubicBezTo>
                    <a:cubicBezTo>
                      <a:pt x="84" y="1"/>
                      <a:pt x="84" y="1"/>
                      <a:pt x="84" y="1"/>
                    </a:cubicBezTo>
                    <a:cubicBezTo>
                      <a:pt x="77" y="17"/>
                      <a:pt x="77" y="17"/>
                      <a:pt x="77" y="17"/>
                    </a:cubicBezTo>
                    <a:cubicBezTo>
                      <a:pt x="76" y="18"/>
                      <a:pt x="76" y="18"/>
                      <a:pt x="76" y="18"/>
                    </a:cubicBezTo>
                    <a:cubicBezTo>
                      <a:pt x="69" y="19"/>
                      <a:pt x="69" y="19"/>
                      <a:pt x="69" y="19"/>
                    </a:cubicBezTo>
                    <a:cubicBezTo>
                      <a:pt x="68" y="18"/>
                      <a:pt x="68" y="18"/>
                      <a:pt x="68" y="18"/>
                    </a:cubicBezTo>
                    <a:cubicBezTo>
                      <a:pt x="58" y="4"/>
                      <a:pt x="58" y="4"/>
                      <a:pt x="58" y="4"/>
                    </a:cubicBezTo>
                    <a:cubicBezTo>
                      <a:pt x="57" y="4"/>
                      <a:pt x="57" y="4"/>
                      <a:pt x="57" y="4"/>
                    </a:cubicBezTo>
                    <a:cubicBezTo>
                      <a:pt x="44" y="9"/>
                      <a:pt x="44" y="9"/>
                      <a:pt x="44" y="9"/>
                    </a:cubicBezTo>
                    <a:cubicBezTo>
                      <a:pt x="43" y="10"/>
                      <a:pt x="43" y="10"/>
                      <a:pt x="43" y="10"/>
                    </a:cubicBezTo>
                    <a:cubicBezTo>
                      <a:pt x="46" y="27"/>
                      <a:pt x="46" y="27"/>
                      <a:pt x="46" y="27"/>
                    </a:cubicBezTo>
                    <a:cubicBezTo>
                      <a:pt x="45" y="28"/>
                      <a:pt x="45" y="28"/>
                      <a:pt x="45" y="28"/>
                    </a:cubicBezTo>
                    <a:cubicBezTo>
                      <a:pt x="39" y="33"/>
                      <a:pt x="39" y="33"/>
                      <a:pt x="39" y="33"/>
                    </a:cubicBezTo>
                    <a:cubicBezTo>
                      <a:pt x="38" y="33"/>
                      <a:pt x="38" y="33"/>
                      <a:pt x="38" y="33"/>
                    </a:cubicBezTo>
                    <a:cubicBezTo>
                      <a:pt x="22" y="26"/>
                      <a:pt x="22" y="26"/>
                      <a:pt x="22" y="26"/>
                    </a:cubicBezTo>
                    <a:cubicBezTo>
                      <a:pt x="21" y="26"/>
                      <a:pt x="21" y="26"/>
                      <a:pt x="21" y="26"/>
                    </a:cubicBezTo>
                    <a:cubicBezTo>
                      <a:pt x="13" y="37"/>
                      <a:pt x="13" y="37"/>
                      <a:pt x="13" y="37"/>
                    </a:cubicBezTo>
                    <a:cubicBezTo>
                      <a:pt x="13" y="38"/>
                      <a:pt x="13" y="38"/>
                      <a:pt x="13" y="38"/>
                    </a:cubicBezTo>
                    <a:cubicBezTo>
                      <a:pt x="23" y="52"/>
                      <a:pt x="23" y="52"/>
                      <a:pt x="23" y="52"/>
                    </a:cubicBezTo>
                    <a:cubicBezTo>
                      <a:pt x="24" y="53"/>
                      <a:pt x="24" y="53"/>
                      <a:pt x="24" y="53"/>
                    </a:cubicBezTo>
                    <a:cubicBezTo>
                      <a:pt x="21" y="59"/>
                      <a:pt x="21" y="59"/>
                      <a:pt x="21" y="59"/>
                    </a:cubicBezTo>
                    <a:cubicBezTo>
                      <a:pt x="21" y="59"/>
                      <a:pt x="20" y="60"/>
                      <a:pt x="20" y="60"/>
                    </a:cubicBezTo>
                    <a:cubicBezTo>
                      <a:pt x="2" y="62"/>
                      <a:pt x="2" y="62"/>
                      <a:pt x="2" y="62"/>
                    </a:cubicBezTo>
                    <a:cubicBezTo>
                      <a:pt x="2" y="62"/>
                      <a:pt x="2" y="62"/>
                      <a:pt x="2" y="62"/>
                    </a:cubicBezTo>
                    <a:cubicBezTo>
                      <a:pt x="0" y="76"/>
                      <a:pt x="0" y="76"/>
                      <a:pt x="0" y="76"/>
                    </a:cubicBezTo>
                    <a:cubicBezTo>
                      <a:pt x="0" y="77"/>
                      <a:pt x="0" y="77"/>
                      <a:pt x="0" y="77"/>
                    </a:cubicBezTo>
                    <a:cubicBezTo>
                      <a:pt x="16" y="84"/>
                      <a:pt x="16" y="84"/>
                      <a:pt x="16" y="84"/>
                    </a:cubicBezTo>
                    <a:cubicBezTo>
                      <a:pt x="17" y="85"/>
                      <a:pt x="17" y="85"/>
                      <a:pt x="17" y="85"/>
                    </a:cubicBezTo>
                    <a:cubicBezTo>
                      <a:pt x="18" y="92"/>
                      <a:pt x="18" y="92"/>
                      <a:pt x="18" y="92"/>
                    </a:cubicBezTo>
                    <a:cubicBezTo>
                      <a:pt x="17" y="93"/>
                      <a:pt x="17" y="93"/>
                      <a:pt x="17" y="93"/>
                    </a:cubicBezTo>
                    <a:cubicBezTo>
                      <a:pt x="3" y="103"/>
                      <a:pt x="3" y="103"/>
                      <a:pt x="3" y="103"/>
                    </a:cubicBezTo>
                    <a:cubicBezTo>
                      <a:pt x="3" y="104"/>
                      <a:pt x="3" y="104"/>
                      <a:pt x="3" y="104"/>
                    </a:cubicBezTo>
                    <a:cubicBezTo>
                      <a:pt x="8" y="117"/>
                      <a:pt x="8" y="117"/>
                      <a:pt x="8" y="117"/>
                    </a:cubicBezTo>
                    <a:cubicBezTo>
                      <a:pt x="9" y="117"/>
                      <a:pt x="9" y="117"/>
                      <a:pt x="9" y="117"/>
                    </a:cubicBezTo>
                    <a:cubicBezTo>
                      <a:pt x="26" y="115"/>
                      <a:pt x="26" y="115"/>
                      <a:pt x="26" y="115"/>
                    </a:cubicBezTo>
                    <a:cubicBezTo>
                      <a:pt x="27" y="116"/>
                      <a:pt x="27" y="116"/>
                      <a:pt x="27" y="116"/>
                    </a:cubicBezTo>
                    <a:cubicBezTo>
                      <a:pt x="32" y="121"/>
                      <a:pt x="32" y="121"/>
                      <a:pt x="32" y="121"/>
                    </a:cubicBezTo>
                    <a:cubicBezTo>
                      <a:pt x="32" y="122"/>
                      <a:pt x="32" y="122"/>
                      <a:pt x="32" y="122"/>
                    </a:cubicBezTo>
                    <a:cubicBezTo>
                      <a:pt x="25" y="138"/>
                      <a:pt x="25" y="138"/>
                      <a:pt x="25" y="138"/>
                    </a:cubicBezTo>
                    <a:cubicBezTo>
                      <a:pt x="25" y="139"/>
                      <a:pt x="25" y="139"/>
                      <a:pt x="25" y="139"/>
                    </a:cubicBezTo>
                    <a:cubicBezTo>
                      <a:pt x="36" y="148"/>
                      <a:pt x="36" y="148"/>
                      <a:pt x="36" y="148"/>
                    </a:cubicBezTo>
                    <a:cubicBezTo>
                      <a:pt x="37" y="148"/>
                      <a:pt x="37" y="148"/>
                      <a:pt x="37" y="148"/>
                    </a:cubicBezTo>
                    <a:cubicBezTo>
                      <a:pt x="51" y="137"/>
                      <a:pt x="51" y="137"/>
                      <a:pt x="51" y="137"/>
                    </a:cubicBezTo>
                    <a:cubicBezTo>
                      <a:pt x="52" y="137"/>
                      <a:pt x="52" y="137"/>
                      <a:pt x="52" y="137"/>
                    </a:cubicBezTo>
                    <a:cubicBezTo>
                      <a:pt x="58" y="140"/>
                      <a:pt x="58" y="140"/>
                      <a:pt x="58" y="140"/>
                    </a:cubicBezTo>
                    <a:cubicBezTo>
                      <a:pt x="59" y="141"/>
                      <a:pt x="59" y="141"/>
                      <a:pt x="59" y="141"/>
                    </a:cubicBezTo>
                    <a:cubicBezTo>
                      <a:pt x="61" y="158"/>
                      <a:pt x="61" y="158"/>
                      <a:pt x="61" y="158"/>
                    </a:cubicBezTo>
                    <a:cubicBezTo>
                      <a:pt x="61" y="159"/>
                      <a:pt x="61" y="159"/>
                      <a:pt x="61" y="159"/>
                    </a:cubicBezTo>
                    <a:cubicBezTo>
                      <a:pt x="75" y="161"/>
                      <a:pt x="75" y="161"/>
                      <a:pt x="75" y="161"/>
                    </a:cubicBezTo>
                    <a:cubicBezTo>
                      <a:pt x="76" y="161"/>
                      <a:pt x="76" y="161"/>
                      <a:pt x="76" y="161"/>
                    </a:cubicBezTo>
                    <a:cubicBezTo>
                      <a:pt x="83" y="144"/>
                      <a:pt x="83" y="144"/>
                      <a:pt x="83" y="144"/>
                    </a:cubicBezTo>
                    <a:cubicBezTo>
                      <a:pt x="84" y="144"/>
                      <a:pt x="84" y="144"/>
                      <a:pt x="84" y="144"/>
                    </a:cubicBezTo>
                    <a:cubicBezTo>
                      <a:pt x="91" y="143"/>
                      <a:pt x="91" y="143"/>
                      <a:pt x="91" y="143"/>
                    </a:cubicBezTo>
                    <a:cubicBezTo>
                      <a:pt x="91" y="143"/>
                      <a:pt x="92" y="143"/>
                      <a:pt x="92" y="143"/>
                    </a:cubicBezTo>
                    <a:cubicBezTo>
                      <a:pt x="102" y="158"/>
                      <a:pt x="102" y="158"/>
                      <a:pt x="102" y="158"/>
                    </a:cubicBezTo>
                    <a:cubicBezTo>
                      <a:pt x="103" y="158"/>
                      <a:pt x="103" y="158"/>
                      <a:pt x="103" y="158"/>
                    </a:cubicBezTo>
                    <a:cubicBezTo>
                      <a:pt x="116" y="153"/>
                      <a:pt x="116" y="153"/>
                      <a:pt x="116" y="153"/>
                    </a:cubicBezTo>
                    <a:cubicBezTo>
                      <a:pt x="117" y="152"/>
                      <a:pt x="117" y="152"/>
                      <a:pt x="117" y="152"/>
                    </a:cubicBezTo>
                    <a:cubicBezTo>
                      <a:pt x="114" y="135"/>
                      <a:pt x="114" y="135"/>
                      <a:pt x="114" y="135"/>
                    </a:cubicBezTo>
                    <a:cubicBezTo>
                      <a:pt x="115" y="133"/>
                      <a:pt x="115" y="133"/>
                      <a:pt x="115" y="133"/>
                    </a:cubicBezTo>
                    <a:cubicBezTo>
                      <a:pt x="121" y="129"/>
                      <a:pt x="121" y="129"/>
                      <a:pt x="121" y="129"/>
                    </a:cubicBezTo>
                    <a:cubicBezTo>
                      <a:pt x="122" y="129"/>
                      <a:pt x="122" y="129"/>
                      <a:pt x="122" y="129"/>
                    </a:cubicBezTo>
                    <a:cubicBezTo>
                      <a:pt x="138" y="136"/>
                      <a:pt x="138" y="136"/>
                      <a:pt x="138" y="136"/>
                    </a:cubicBezTo>
                    <a:cubicBezTo>
                      <a:pt x="139" y="136"/>
                      <a:pt x="139" y="136"/>
                      <a:pt x="139" y="136"/>
                    </a:cubicBezTo>
                    <a:cubicBezTo>
                      <a:pt x="147" y="125"/>
                      <a:pt x="147" y="125"/>
                      <a:pt x="147" y="125"/>
                    </a:cubicBezTo>
                    <a:cubicBezTo>
                      <a:pt x="147" y="124"/>
                      <a:pt x="147" y="124"/>
                      <a:pt x="147" y="124"/>
                    </a:cubicBezTo>
                    <a:cubicBezTo>
                      <a:pt x="137" y="110"/>
                      <a:pt x="137" y="110"/>
                      <a:pt x="137" y="110"/>
                    </a:cubicBezTo>
                    <a:cubicBezTo>
                      <a:pt x="136" y="109"/>
                      <a:pt x="136" y="109"/>
                      <a:pt x="136" y="109"/>
                    </a:cubicBezTo>
                    <a:cubicBezTo>
                      <a:pt x="139" y="103"/>
                      <a:pt x="139" y="103"/>
                      <a:pt x="139" y="103"/>
                    </a:cubicBezTo>
                    <a:cubicBezTo>
                      <a:pt x="140" y="102"/>
                      <a:pt x="140" y="102"/>
                      <a:pt x="140" y="102"/>
                    </a:cubicBezTo>
                    <a:cubicBezTo>
                      <a:pt x="158" y="100"/>
                      <a:pt x="158" y="100"/>
                      <a:pt x="158" y="100"/>
                    </a:cubicBezTo>
                    <a:cubicBezTo>
                      <a:pt x="158" y="100"/>
                      <a:pt x="158" y="100"/>
                      <a:pt x="158" y="99"/>
                    </a:cubicBezTo>
                    <a:cubicBezTo>
                      <a:pt x="160" y="86"/>
                      <a:pt x="160" y="86"/>
                      <a:pt x="160" y="86"/>
                    </a:cubicBezTo>
                    <a:cubicBezTo>
                      <a:pt x="160" y="85"/>
                      <a:pt x="160" y="85"/>
                      <a:pt x="160" y="85"/>
                    </a:cubicBezTo>
                    <a:cubicBezTo>
                      <a:pt x="144" y="78"/>
                      <a:pt x="144" y="78"/>
                      <a:pt x="144" y="78"/>
                    </a:cubicBezTo>
                    <a:cubicBezTo>
                      <a:pt x="143" y="77"/>
                      <a:pt x="143" y="77"/>
                      <a:pt x="143" y="77"/>
                    </a:cubicBezTo>
                    <a:cubicBezTo>
                      <a:pt x="142" y="70"/>
                      <a:pt x="142" y="70"/>
                      <a:pt x="142" y="70"/>
                    </a:cubicBezTo>
                    <a:cubicBezTo>
                      <a:pt x="143" y="69"/>
                      <a:pt x="143" y="69"/>
                      <a:pt x="143" y="69"/>
                    </a:cubicBezTo>
                    <a:cubicBezTo>
                      <a:pt x="157" y="59"/>
                      <a:pt x="157" y="59"/>
                      <a:pt x="157" y="59"/>
                    </a:cubicBezTo>
                    <a:cubicBezTo>
                      <a:pt x="157" y="58"/>
                      <a:pt x="157" y="58"/>
                      <a:pt x="157" y="58"/>
                    </a:cubicBezTo>
                    <a:cubicBezTo>
                      <a:pt x="152" y="45"/>
                      <a:pt x="152" y="45"/>
                      <a:pt x="152" y="45"/>
                    </a:cubicBezTo>
                    <a:lnTo>
                      <a:pt x="151" y="44"/>
                    </a:lnTo>
                    <a:close/>
                    <a:moveTo>
                      <a:pt x="87" y="104"/>
                    </a:moveTo>
                    <a:cubicBezTo>
                      <a:pt x="74" y="110"/>
                      <a:pt x="58" y="103"/>
                      <a:pt x="53" y="89"/>
                    </a:cubicBezTo>
                    <a:cubicBezTo>
                      <a:pt x="47" y="76"/>
                      <a:pt x="54" y="60"/>
                      <a:pt x="68" y="55"/>
                    </a:cubicBezTo>
                    <a:cubicBezTo>
                      <a:pt x="81" y="49"/>
                      <a:pt x="97" y="56"/>
                      <a:pt x="102" y="70"/>
                    </a:cubicBezTo>
                    <a:cubicBezTo>
                      <a:pt x="108" y="83"/>
                      <a:pt x="101" y="99"/>
                      <a:pt x="87"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6" name="Freeform 63"/>
              <p:cNvSpPr>
                <a:spLocks/>
              </p:cNvSpPr>
              <p:nvPr/>
            </p:nvSpPr>
            <p:spPr bwMode="auto">
              <a:xfrm>
                <a:off x="1952" y="3065"/>
                <a:ext cx="233" cy="152"/>
              </a:xfrm>
              <a:custGeom>
                <a:avLst/>
                <a:gdLst>
                  <a:gd name="T0" fmla="*/ 2 w 160"/>
                  <a:gd name="T1" fmla="*/ 5 h 105"/>
                  <a:gd name="T2" fmla="*/ 4 w 160"/>
                  <a:gd name="T3" fmla="*/ 1 h 105"/>
                  <a:gd name="T4" fmla="*/ 8 w 160"/>
                  <a:gd name="T5" fmla="*/ 0 h 105"/>
                  <a:gd name="T6" fmla="*/ 15 w 160"/>
                  <a:gd name="T7" fmla="*/ 0 h 105"/>
                  <a:gd name="T8" fmla="*/ 34 w 160"/>
                  <a:gd name="T9" fmla="*/ 2 h 105"/>
                  <a:gd name="T10" fmla="*/ 36 w 160"/>
                  <a:gd name="T11" fmla="*/ 2 h 105"/>
                  <a:gd name="T12" fmla="*/ 36 w 160"/>
                  <a:gd name="T13" fmla="*/ 2 h 105"/>
                  <a:gd name="T14" fmla="*/ 39 w 160"/>
                  <a:gd name="T15" fmla="*/ 8 h 105"/>
                  <a:gd name="T16" fmla="*/ 35 w 160"/>
                  <a:gd name="T17" fmla="*/ 13 h 105"/>
                  <a:gd name="T18" fmla="*/ 33 w 160"/>
                  <a:gd name="T19" fmla="*/ 13 h 105"/>
                  <a:gd name="T20" fmla="*/ 27 w 160"/>
                  <a:gd name="T21" fmla="*/ 12 h 105"/>
                  <a:gd name="T22" fmla="*/ 23 w 160"/>
                  <a:gd name="T23" fmla="*/ 12 h 105"/>
                  <a:gd name="T24" fmla="*/ 29 w 160"/>
                  <a:gd name="T25" fmla="*/ 17 h 105"/>
                  <a:gd name="T26" fmla="*/ 40 w 160"/>
                  <a:gd name="T27" fmla="*/ 28 h 105"/>
                  <a:gd name="T28" fmla="*/ 46 w 160"/>
                  <a:gd name="T29" fmla="*/ 34 h 105"/>
                  <a:gd name="T30" fmla="*/ 54 w 160"/>
                  <a:gd name="T31" fmla="*/ 41 h 105"/>
                  <a:gd name="T32" fmla="*/ 59 w 160"/>
                  <a:gd name="T33" fmla="*/ 45 h 105"/>
                  <a:gd name="T34" fmla="*/ 65 w 160"/>
                  <a:gd name="T35" fmla="*/ 40 h 105"/>
                  <a:gd name="T36" fmla="*/ 67 w 160"/>
                  <a:gd name="T37" fmla="*/ 38 h 105"/>
                  <a:gd name="T38" fmla="*/ 74 w 160"/>
                  <a:gd name="T39" fmla="*/ 32 h 105"/>
                  <a:gd name="T40" fmla="*/ 75 w 160"/>
                  <a:gd name="T41" fmla="*/ 31 h 105"/>
                  <a:gd name="T42" fmla="*/ 83 w 160"/>
                  <a:gd name="T43" fmla="*/ 31 h 105"/>
                  <a:gd name="T44" fmla="*/ 89 w 160"/>
                  <a:gd name="T45" fmla="*/ 36 h 105"/>
                  <a:gd name="T46" fmla="*/ 95 w 160"/>
                  <a:gd name="T47" fmla="*/ 41 h 105"/>
                  <a:gd name="T48" fmla="*/ 99 w 160"/>
                  <a:gd name="T49" fmla="*/ 44 h 105"/>
                  <a:gd name="T50" fmla="*/ 101 w 160"/>
                  <a:gd name="T51" fmla="*/ 46 h 105"/>
                  <a:gd name="T52" fmla="*/ 121 w 160"/>
                  <a:gd name="T53" fmla="*/ 64 h 105"/>
                  <a:gd name="T54" fmla="*/ 122 w 160"/>
                  <a:gd name="T55" fmla="*/ 64 h 105"/>
                  <a:gd name="T56" fmla="*/ 128 w 160"/>
                  <a:gd name="T57" fmla="*/ 69 h 105"/>
                  <a:gd name="T58" fmla="*/ 154 w 160"/>
                  <a:gd name="T59" fmla="*/ 92 h 105"/>
                  <a:gd name="T60" fmla="*/ 157 w 160"/>
                  <a:gd name="T61" fmla="*/ 95 h 105"/>
                  <a:gd name="T62" fmla="*/ 158 w 160"/>
                  <a:gd name="T63" fmla="*/ 103 h 105"/>
                  <a:gd name="T64" fmla="*/ 152 w 160"/>
                  <a:gd name="T65" fmla="*/ 104 h 105"/>
                  <a:gd name="T66" fmla="*/ 150 w 160"/>
                  <a:gd name="T67" fmla="*/ 103 h 105"/>
                  <a:gd name="T68" fmla="*/ 127 w 160"/>
                  <a:gd name="T69" fmla="*/ 83 h 105"/>
                  <a:gd name="T70" fmla="*/ 121 w 160"/>
                  <a:gd name="T71" fmla="*/ 78 h 105"/>
                  <a:gd name="T72" fmla="*/ 120 w 160"/>
                  <a:gd name="T73" fmla="*/ 78 h 105"/>
                  <a:gd name="T74" fmla="*/ 100 w 160"/>
                  <a:gd name="T75" fmla="*/ 61 h 105"/>
                  <a:gd name="T76" fmla="*/ 98 w 160"/>
                  <a:gd name="T77" fmla="*/ 59 h 105"/>
                  <a:gd name="T78" fmla="*/ 94 w 160"/>
                  <a:gd name="T79" fmla="*/ 55 h 105"/>
                  <a:gd name="T80" fmla="*/ 88 w 160"/>
                  <a:gd name="T81" fmla="*/ 50 h 105"/>
                  <a:gd name="T82" fmla="*/ 79 w 160"/>
                  <a:gd name="T83" fmla="*/ 42 h 105"/>
                  <a:gd name="T84" fmla="*/ 73 w 160"/>
                  <a:gd name="T85" fmla="*/ 48 h 105"/>
                  <a:gd name="T86" fmla="*/ 66 w 160"/>
                  <a:gd name="T87" fmla="*/ 54 h 105"/>
                  <a:gd name="T88" fmla="*/ 64 w 160"/>
                  <a:gd name="T89" fmla="*/ 56 h 105"/>
                  <a:gd name="T90" fmla="*/ 63 w 160"/>
                  <a:gd name="T91" fmla="*/ 57 h 105"/>
                  <a:gd name="T92" fmla="*/ 55 w 160"/>
                  <a:gd name="T93" fmla="*/ 57 h 105"/>
                  <a:gd name="T94" fmla="*/ 53 w 160"/>
                  <a:gd name="T95" fmla="*/ 55 h 105"/>
                  <a:gd name="T96" fmla="*/ 45 w 160"/>
                  <a:gd name="T97" fmla="*/ 48 h 105"/>
                  <a:gd name="T98" fmla="*/ 39 w 160"/>
                  <a:gd name="T99" fmla="*/ 42 h 105"/>
                  <a:gd name="T100" fmla="*/ 31 w 160"/>
                  <a:gd name="T101" fmla="*/ 35 h 105"/>
                  <a:gd name="T102" fmla="*/ 13 w 160"/>
                  <a:gd name="T103" fmla="*/ 18 h 105"/>
                  <a:gd name="T104" fmla="*/ 13 w 160"/>
                  <a:gd name="T105" fmla="*/ 18 h 105"/>
                  <a:gd name="T106" fmla="*/ 12 w 160"/>
                  <a:gd name="T107" fmla="*/ 30 h 105"/>
                  <a:gd name="T108" fmla="*/ 6 w 160"/>
                  <a:gd name="T109" fmla="*/ 36 h 105"/>
                  <a:gd name="T110" fmla="*/ 1 w 160"/>
                  <a:gd name="T111" fmla="*/ 30 h 105"/>
                  <a:gd name="T112" fmla="*/ 2 w 160"/>
                  <a:gd name="T113" fmla="*/ 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 h="105">
                    <a:moveTo>
                      <a:pt x="2" y="5"/>
                    </a:moveTo>
                    <a:cubicBezTo>
                      <a:pt x="2" y="4"/>
                      <a:pt x="3" y="2"/>
                      <a:pt x="4" y="1"/>
                    </a:cubicBezTo>
                    <a:cubicBezTo>
                      <a:pt x="5" y="0"/>
                      <a:pt x="7" y="0"/>
                      <a:pt x="8" y="0"/>
                    </a:cubicBezTo>
                    <a:cubicBezTo>
                      <a:pt x="15" y="0"/>
                      <a:pt x="15" y="0"/>
                      <a:pt x="15" y="0"/>
                    </a:cubicBezTo>
                    <a:cubicBezTo>
                      <a:pt x="34" y="2"/>
                      <a:pt x="34" y="2"/>
                      <a:pt x="34" y="2"/>
                    </a:cubicBezTo>
                    <a:cubicBezTo>
                      <a:pt x="35" y="2"/>
                      <a:pt x="35" y="2"/>
                      <a:pt x="36" y="2"/>
                    </a:cubicBezTo>
                    <a:cubicBezTo>
                      <a:pt x="36" y="2"/>
                      <a:pt x="36" y="2"/>
                      <a:pt x="36" y="2"/>
                    </a:cubicBezTo>
                    <a:cubicBezTo>
                      <a:pt x="38" y="3"/>
                      <a:pt x="39" y="5"/>
                      <a:pt x="39" y="8"/>
                    </a:cubicBezTo>
                    <a:cubicBezTo>
                      <a:pt x="39" y="10"/>
                      <a:pt x="37" y="12"/>
                      <a:pt x="35" y="13"/>
                    </a:cubicBezTo>
                    <a:cubicBezTo>
                      <a:pt x="35" y="13"/>
                      <a:pt x="34" y="13"/>
                      <a:pt x="33" y="13"/>
                    </a:cubicBezTo>
                    <a:cubicBezTo>
                      <a:pt x="27" y="12"/>
                      <a:pt x="27" y="12"/>
                      <a:pt x="27" y="12"/>
                    </a:cubicBezTo>
                    <a:cubicBezTo>
                      <a:pt x="23" y="12"/>
                      <a:pt x="23" y="12"/>
                      <a:pt x="23" y="12"/>
                    </a:cubicBezTo>
                    <a:cubicBezTo>
                      <a:pt x="29" y="17"/>
                      <a:pt x="29" y="17"/>
                      <a:pt x="29" y="17"/>
                    </a:cubicBezTo>
                    <a:cubicBezTo>
                      <a:pt x="40" y="28"/>
                      <a:pt x="40" y="28"/>
                      <a:pt x="40" y="28"/>
                    </a:cubicBezTo>
                    <a:cubicBezTo>
                      <a:pt x="46" y="34"/>
                      <a:pt x="46" y="34"/>
                      <a:pt x="46" y="34"/>
                    </a:cubicBezTo>
                    <a:cubicBezTo>
                      <a:pt x="54" y="41"/>
                      <a:pt x="54" y="41"/>
                      <a:pt x="54" y="41"/>
                    </a:cubicBezTo>
                    <a:cubicBezTo>
                      <a:pt x="59" y="45"/>
                      <a:pt x="59" y="45"/>
                      <a:pt x="59" y="45"/>
                    </a:cubicBezTo>
                    <a:cubicBezTo>
                      <a:pt x="65" y="40"/>
                      <a:pt x="65" y="40"/>
                      <a:pt x="65" y="40"/>
                    </a:cubicBezTo>
                    <a:cubicBezTo>
                      <a:pt x="67" y="38"/>
                      <a:pt x="67" y="38"/>
                      <a:pt x="67" y="38"/>
                    </a:cubicBezTo>
                    <a:cubicBezTo>
                      <a:pt x="74" y="32"/>
                      <a:pt x="74" y="32"/>
                      <a:pt x="74" y="32"/>
                    </a:cubicBezTo>
                    <a:cubicBezTo>
                      <a:pt x="75" y="31"/>
                      <a:pt x="75" y="31"/>
                      <a:pt x="75" y="31"/>
                    </a:cubicBezTo>
                    <a:cubicBezTo>
                      <a:pt x="77" y="29"/>
                      <a:pt x="81" y="29"/>
                      <a:pt x="83" y="31"/>
                    </a:cubicBezTo>
                    <a:cubicBezTo>
                      <a:pt x="89" y="36"/>
                      <a:pt x="89" y="36"/>
                      <a:pt x="89" y="36"/>
                    </a:cubicBezTo>
                    <a:cubicBezTo>
                      <a:pt x="95" y="41"/>
                      <a:pt x="95" y="41"/>
                      <a:pt x="95" y="41"/>
                    </a:cubicBezTo>
                    <a:cubicBezTo>
                      <a:pt x="99" y="44"/>
                      <a:pt x="99" y="44"/>
                      <a:pt x="99" y="44"/>
                    </a:cubicBezTo>
                    <a:cubicBezTo>
                      <a:pt x="101" y="46"/>
                      <a:pt x="101" y="46"/>
                      <a:pt x="101" y="46"/>
                    </a:cubicBezTo>
                    <a:cubicBezTo>
                      <a:pt x="121" y="64"/>
                      <a:pt x="121" y="64"/>
                      <a:pt x="121" y="64"/>
                    </a:cubicBezTo>
                    <a:cubicBezTo>
                      <a:pt x="122" y="64"/>
                      <a:pt x="122" y="64"/>
                      <a:pt x="122" y="64"/>
                    </a:cubicBezTo>
                    <a:cubicBezTo>
                      <a:pt x="128" y="69"/>
                      <a:pt x="128" y="69"/>
                      <a:pt x="128" y="69"/>
                    </a:cubicBezTo>
                    <a:cubicBezTo>
                      <a:pt x="154" y="92"/>
                      <a:pt x="154" y="92"/>
                      <a:pt x="154" y="92"/>
                    </a:cubicBezTo>
                    <a:cubicBezTo>
                      <a:pt x="157" y="95"/>
                      <a:pt x="157" y="95"/>
                      <a:pt x="157" y="95"/>
                    </a:cubicBezTo>
                    <a:cubicBezTo>
                      <a:pt x="160" y="97"/>
                      <a:pt x="160" y="100"/>
                      <a:pt x="158" y="103"/>
                    </a:cubicBezTo>
                    <a:cubicBezTo>
                      <a:pt x="156" y="104"/>
                      <a:pt x="154" y="105"/>
                      <a:pt x="152" y="104"/>
                    </a:cubicBezTo>
                    <a:cubicBezTo>
                      <a:pt x="151" y="104"/>
                      <a:pt x="150" y="104"/>
                      <a:pt x="150" y="103"/>
                    </a:cubicBezTo>
                    <a:cubicBezTo>
                      <a:pt x="127" y="83"/>
                      <a:pt x="127" y="83"/>
                      <a:pt x="127" y="83"/>
                    </a:cubicBezTo>
                    <a:cubicBezTo>
                      <a:pt x="121" y="78"/>
                      <a:pt x="121" y="78"/>
                      <a:pt x="121" y="78"/>
                    </a:cubicBezTo>
                    <a:cubicBezTo>
                      <a:pt x="120" y="78"/>
                      <a:pt x="120" y="78"/>
                      <a:pt x="120" y="78"/>
                    </a:cubicBezTo>
                    <a:cubicBezTo>
                      <a:pt x="100" y="61"/>
                      <a:pt x="100" y="61"/>
                      <a:pt x="100" y="61"/>
                    </a:cubicBezTo>
                    <a:cubicBezTo>
                      <a:pt x="98" y="59"/>
                      <a:pt x="98" y="59"/>
                      <a:pt x="98" y="59"/>
                    </a:cubicBezTo>
                    <a:cubicBezTo>
                      <a:pt x="94" y="55"/>
                      <a:pt x="94" y="55"/>
                      <a:pt x="94" y="55"/>
                    </a:cubicBezTo>
                    <a:cubicBezTo>
                      <a:pt x="88" y="50"/>
                      <a:pt x="88" y="50"/>
                      <a:pt x="88" y="50"/>
                    </a:cubicBezTo>
                    <a:cubicBezTo>
                      <a:pt x="79" y="42"/>
                      <a:pt x="79" y="42"/>
                      <a:pt x="79" y="42"/>
                    </a:cubicBezTo>
                    <a:cubicBezTo>
                      <a:pt x="73" y="48"/>
                      <a:pt x="73" y="48"/>
                      <a:pt x="73" y="48"/>
                    </a:cubicBezTo>
                    <a:cubicBezTo>
                      <a:pt x="66" y="54"/>
                      <a:pt x="66" y="54"/>
                      <a:pt x="66" y="54"/>
                    </a:cubicBezTo>
                    <a:cubicBezTo>
                      <a:pt x="64" y="56"/>
                      <a:pt x="64" y="56"/>
                      <a:pt x="64" y="56"/>
                    </a:cubicBezTo>
                    <a:cubicBezTo>
                      <a:pt x="63" y="57"/>
                      <a:pt x="63" y="57"/>
                      <a:pt x="63" y="57"/>
                    </a:cubicBezTo>
                    <a:cubicBezTo>
                      <a:pt x="61" y="59"/>
                      <a:pt x="57" y="59"/>
                      <a:pt x="55" y="57"/>
                    </a:cubicBezTo>
                    <a:cubicBezTo>
                      <a:pt x="53" y="55"/>
                      <a:pt x="53" y="55"/>
                      <a:pt x="53" y="55"/>
                    </a:cubicBezTo>
                    <a:cubicBezTo>
                      <a:pt x="45" y="48"/>
                      <a:pt x="45" y="48"/>
                      <a:pt x="45" y="48"/>
                    </a:cubicBezTo>
                    <a:cubicBezTo>
                      <a:pt x="39" y="42"/>
                      <a:pt x="39" y="42"/>
                      <a:pt x="39" y="42"/>
                    </a:cubicBezTo>
                    <a:cubicBezTo>
                      <a:pt x="31" y="35"/>
                      <a:pt x="31" y="35"/>
                      <a:pt x="31" y="35"/>
                    </a:cubicBezTo>
                    <a:cubicBezTo>
                      <a:pt x="13" y="18"/>
                      <a:pt x="13" y="18"/>
                      <a:pt x="13" y="18"/>
                    </a:cubicBezTo>
                    <a:cubicBezTo>
                      <a:pt x="13" y="18"/>
                      <a:pt x="13" y="18"/>
                      <a:pt x="13" y="18"/>
                    </a:cubicBezTo>
                    <a:cubicBezTo>
                      <a:pt x="12" y="30"/>
                      <a:pt x="12" y="30"/>
                      <a:pt x="12" y="30"/>
                    </a:cubicBezTo>
                    <a:cubicBezTo>
                      <a:pt x="12" y="34"/>
                      <a:pt x="9" y="36"/>
                      <a:pt x="6" y="36"/>
                    </a:cubicBezTo>
                    <a:cubicBezTo>
                      <a:pt x="3" y="35"/>
                      <a:pt x="0" y="33"/>
                      <a:pt x="1" y="30"/>
                    </a:cubicBezTo>
                    <a:lnTo>
                      <a:pt x="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7" name="Freeform 64"/>
              <p:cNvSpPr>
                <a:spLocks/>
              </p:cNvSpPr>
              <p:nvPr/>
            </p:nvSpPr>
            <p:spPr bwMode="auto">
              <a:xfrm>
                <a:off x="1963" y="3107"/>
                <a:ext cx="192" cy="115"/>
              </a:xfrm>
              <a:custGeom>
                <a:avLst/>
                <a:gdLst>
                  <a:gd name="T0" fmla="*/ 0 w 192"/>
                  <a:gd name="T1" fmla="*/ 115 h 115"/>
                  <a:gd name="T2" fmla="*/ 192 w 192"/>
                  <a:gd name="T3" fmla="*/ 115 h 115"/>
                  <a:gd name="T4" fmla="*/ 107 w 192"/>
                  <a:gd name="T5" fmla="*/ 58 h 115"/>
                  <a:gd name="T6" fmla="*/ 79 w 192"/>
                  <a:gd name="T7" fmla="*/ 67 h 115"/>
                  <a:gd name="T8" fmla="*/ 0 w 192"/>
                  <a:gd name="T9" fmla="*/ 0 h 115"/>
                  <a:gd name="T10" fmla="*/ 0 w 192"/>
                  <a:gd name="T11" fmla="*/ 115 h 115"/>
                </a:gdLst>
                <a:ahLst/>
                <a:cxnLst>
                  <a:cxn ang="0">
                    <a:pos x="T0" y="T1"/>
                  </a:cxn>
                  <a:cxn ang="0">
                    <a:pos x="T2" y="T3"/>
                  </a:cxn>
                  <a:cxn ang="0">
                    <a:pos x="T4" y="T5"/>
                  </a:cxn>
                  <a:cxn ang="0">
                    <a:pos x="T6" y="T7"/>
                  </a:cxn>
                  <a:cxn ang="0">
                    <a:pos x="T8" y="T9"/>
                  </a:cxn>
                  <a:cxn ang="0">
                    <a:pos x="T10" y="T11"/>
                  </a:cxn>
                </a:cxnLst>
                <a:rect l="0" t="0" r="r" b="b"/>
                <a:pathLst>
                  <a:path w="192" h="115">
                    <a:moveTo>
                      <a:pt x="0" y="115"/>
                    </a:moveTo>
                    <a:lnTo>
                      <a:pt x="192" y="115"/>
                    </a:lnTo>
                    <a:lnTo>
                      <a:pt x="107" y="58"/>
                    </a:lnTo>
                    <a:lnTo>
                      <a:pt x="79" y="67"/>
                    </a:lnTo>
                    <a:lnTo>
                      <a:pt x="0"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8" name="Freeform 65"/>
              <p:cNvSpPr>
                <a:spLocks/>
              </p:cNvSpPr>
              <p:nvPr/>
            </p:nvSpPr>
            <p:spPr bwMode="auto">
              <a:xfrm>
                <a:off x="2062" y="1853"/>
                <a:ext cx="259" cy="172"/>
              </a:xfrm>
              <a:custGeom>
                <a:avLst/>
                <a:gdLst>
                  <a:gd name="T0" fmla="*/ 2 w 178"/>
                  <a:gd name="T1" fmla="*/ 6 h 118"/>
                  <a:gd name="T2" fmla="*/ 4 w 178"/>
                  <a:gd name="T3" fmla="*/ 1 h 118"/>
                  <a:gd name="T4" fmla="*/ 8 w 178"/>
                  <a:gd name="T5" fmla="*/ 0 h 118"/>
                  <a:gd name="T6" fmla="*/ 15 w 178"/>
                  <a:gd name="T7" fmla="*/ 0 h 118"/>
                  <a:gd name="T8" fmla="*/ 37 w 178"/>
                  <a:gd name="T9" fmla="*/ 2 h 118"/>
                  <a:gd name="T10" fmla="*/ 40 w 178"/>
                  <a:gd name="T11" fmla="*/ 2 h 118"/>
                  <a:gd name="T12" fmla="*/ 40 w 178"/>
                  <a:gd name="T13" fmla="*/ 3 h 118"/>
                  <a:gd name="T14" fmla="*/ 43 w 178"/>
                  <a:gd name="T15" fmla="*/ 9 h 118"/>
                  <a:gd name="T16" fmla="*/ 39 w 178"/>
                  <a:gd name="T17" fmla="*/ 14 h 118"/>
                  <a:gd name="T18" fmla="*/ 37 w 178"/>
                  <a:gd name="T19" fmla="*/ 14 h 118"/>
                  <a:gd name="T20" fmla="*/ 29 w 178"/>
                  <a:gd name="T21" fmla="*/ 14 h 118"/>
                  <a:gd name="T22" fmla="*/ 25 w 178"/>
                  <a:gd name="T23" fmla="*/ 14 h 118"/>
                  <a:gd name="T24" fmla="*/ 32 w 178"/>
                  <a:gd name="T25" fmla="*/ 19 h 118"/>
                  <a:gd name="T26" fmla="*/ 44 w 178"/>
                  <a:gd name="T27" fmla="*/ 31 h 118"/>
                  <a:gd name="T28" fmla="*/ 51 w 178"/>
                  <a:gd name="T29" fmla="*/ 38 h 118"/>
                  <a:gd name="T30" fmla="*/ 60 w 178"/>
                  <a:gd name="T31" fmla="*/ 46 h 118"/>
                  <a:gd name="T32" fmla="*/ 65 w 178"/>
                  <a:gd name="T33" fmla="*/ 51 h 118"/>
                  <a:gd name="T34" fmla="*/ 72 w 178"/>
                  <a:gd name="T35" fmla="*/ 45 h 118"/>
                  <a:gd name="T36" fmla="*/ 75 w 178"/>
                  <a:gd name="T37" fmla="*/ 43 h 118"/>
                  <a:gd name="T38" fmla="*/ 82 w 178"/>
                  <a:gd name="T39" fmla="*/ 36 h 118"/>
                  <a:gd name="T40" fmla="*/ 84 w 178"/>
                  <a:gd name="T41" fmla="*/ 34 h 118"/>
                  <a:gd name="T42" fmla="*/ 92 w 178"/>
                  <a:gd name="T43" fmla="*/ 34 h 118"/>
                  <a:gd name="T44" fmla="*/ 99 w 178"/>
                  <a:gd name="T45" fmla="*/ 40 h 118"/>
                  <a:gd name="T46" fmla="*/ 106 w 178"/>
                  <a:gd name="T47" fmla="*/ 46 h 118"/>
                  <a:gd name="T48" fmla="*/ 110 w 178"/>
                  <a:gd name="T49" fmla="*/ 50 h 118"/>
                  <a:gd name="T50" fmla="*/ 113 w 178"/>
                  <a:gd name="T51" fmla="*/ 52 h 118"/>
                  <a:gd name="T52" fmla="*/ 135 w 178"/>
                  <a:gd name="T53" fmla="*/ 71 h 118"/>
                  <a:gd name="T54" fmla="*/ 136 w 178"/>
                  <a:gd name="T55" fmla="*/ 72 h 118"/>
                  <a:gd name="T56" fmla="*/ 143 w 178"/>
                  <a:gd name="T57" fmla="*/ 78 h 118"/>
                  <a:gd name="T58" fmla="*/ 172 w 178"/>
                  <a:gd name="T59" fmla="*/ 103 h 118"/>
                  <a:gd name="T60" fmla="*/ 176 w 178"/>
                  <a:gd name="T61" fmla="*/ 106 h 118"/>
                  <a:gd name="T62" fmla="*/ 176 w 178"/>
                  <a:gd name="T63" fmla="*/ 115 h 118"/>
                  <a:gd name="T64" fmla="*/ 170 w 178"/>
                  <a:gd name="T65" fmla="*/ 117 h 118"/>
                  <a:gd name="T66" fmla="*/ 167 w 178"/>
                  <a:gd name="T67" fmla="*/ 116 h 118"/>
                  <a:gd name="T68" fmla="*/ 141 w 178"/>
                  <a:gd name="T69" fmla="*/ 94 h 118"/>
                  <a:gd name="T70" fmla="*/ 135 w 178"/>
                  <a:gd name="T71" fmla="*/ 88 h 118"/>
                  <a:gd name="T72" fmla="*/ 134 w 178"/>
                  <a:gd name="T73" fmla="*/ 87 h 118"/>
                  <a:gd name="T74" fmla="*/ 112 w 178"/>
                  <a:gd name="T75" fmla="*/ 68 h 118"/>
                  <a:gd name="T76" fmla="*/ 109 w 178"/>
                  <a:gd name="T77" fmla="*/ 66 h 118"/>
                  <a:gd name="T78" fmla="*/ 105 w 178"/>
                  <a:gd name="T79" fmla="*/ 62 h 118"/>
                  <a:gd name="T80" fmla="*/ 98 w 178"/>
                  <a:gd name="T81" fmla="*/ 56 h 118"/>
                  <a:gd name="T82" fmla="*/ 88 w 178"/>
                  <a:gd name="T83" fmla="*/ 47 h 118"/>
                  <a:gd name="T84" fmla="*/ 81 w 178"/>
                  <a:gd name="T85" fmla="*/ 54 h 118"/>
                  <a:gd name="T86" fmla="*/ 73 w 178"/>
                  <a:gd name="T87" fmla="*/ 60 h 118"/>
                  <a:gd name="T88" fmla="*/ 71 w 178"/>
                  <a:gd name="T89" fmla="*/ 63 h 118"/>
                  <a:gd name="T90" fmla="*/ 69 w 178"/>
                  <a:gd name="T91" fmla="*/ 64 h 118"/>
                  <a:gd name="T92" fmla="*/ 61 w 178"/>
                  <a:gd name="T93" fmla="*/ 64 h 118"/>
                  <a:gd name="T94" fmla="*/ 59 w 178"/>
                  <a:gd name="T95" fmla="*/ 62 h 118"/>
                  <a:gd name="T96" fmla="*/ 50 w 178"/>
                  <a:gd name="T97" fmla="*/ 54 h 118"/>
                  <a:gd name="T98" fmla="*/ 43 w 178"/>
                  <a:gd name="T99" fmla="*/ 47 h 118"/>
                  <a:gd name="T100" fmla="*/ 34 w 178"/>
                  <a:gd name="T101" fmla="*/ 39 h 118"/>
                  <a:gd name="T102" fmla="*/ 14 w 178"/>
                  <a:gd name="T103" fmla="*/ 20 h 118"/>
                  <a:gd name="T104" fmla="*/ 13 w 178"/>
                  <a:gd name="T105" fmla="*/ 20 h 118"/>
                  <a:gd name="T106" fmla="*/ 12 w 178"/>
                  <a:gd name="T107" fmla="*/ 34 h 118"/>
                  <a:gd name="T108" fmla="*/ 6 w 178"/>
                  <a:gd name="T109" fmla="*/ 40 h 118"/>
                  <a:gd name="T110" fmla="*/ 0 w 178"/>
                  <a:gd name="T111" fmla="*/ 33 h 118"/>
                  <a:gd name="T112" fmla="*/ 2 w 178"/>
                  <a:gd name="T113" fmla="*/ 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18">
                    <a:moveTo>
                      <a:pt x="2" y="6"/>
                    </a:moveTo>
                    <a:cubicBezTo>
                      <a:pt x="2" y="4"/>
                      <a:pt x="3" y="2"/>
                      <a:pt x="4" y="1"/>
                    </a:cubicBezTo>
                    <a:cubicBezTo>
                      <a:pt x="5" y="0"/>
                      <a:pt x="7" y="0"/>
                      <a:pt x="8" y="0"/>
                    </a:cubicBezTo>
                    <a:cubicBezTo>
                      <a:pt x="15" y="0"/>
                      <a:pt x="15" y="0"/>
                      <a:pt x="15" y="0"/>
                    </a:cubicBezTo>
                    <a:cubicBezTo>
                      <a:pt x="37" y="2"/>
                      <a:pt x="37" y="2"/>
                      <a:pt x="37" y="2"/>
                    </a:cubicBezTo>
                    <a:cubicBezTo>
                      <a:pt x="38" y="2"/>
                      <a:pt x="39" y="2"/>
                      <a:pt x="40" y="2"/>
                    </a:cubicBezTo>
                    <a:cubicBezTo>
                      <a:pt x="40" y="3"/>
                      <a:pt x="40" y="3"/>
                      <a:pt x="40" y="3"/>
                    </a:cubicBezTo>
                    <a:cubicBezTo>
                      <a:pt x="42" y="4"/>
                      <a:pt x="43" y="6"/>
                      <a:pt x="43" y="9"/>
                    </a:cubicBezTo>
                    <a:cubicBezTo>
                      <a:pt x="43" y="11"/>
                      <a:pt x="41" y="13"/>
                      <a:pt x="39" y="14"/>
                    </a:cubicBezTo>
                    <a:cubicBezTo>
                      <a:pt x="38" y="14"/>
                      <a:pt x="37" y="14"/>
                      <a:pt x="37" y="14"/>
                    </a:cubicBezTo>
                    <a:cubicBezTo>
                      <a:pt x="29" y="14"/>
                      <a:pt x="29" y="14"/>
                      <a:pt x="29" y="14"/>
                    </a:cubicBezTo>
                    <a:cubicBezTo>
                      <a:pt x="25" y="14"/>
                      <a:pt x="25" y="14"/>
                      <a:pt x="25" y="14"/>
                    </a:cubicBezTo>
                    <a:cubicBezTo>
                      <a:pt x="32" y="19"/>
                      <a:pt x="32" y="19"/>
                      <a:pt x="32" y="19"/>
                    </a:cubicBezTo>
                    <a:cubicBezTo>
                      <a:pt x="44" y="31"/>
                      <a:pt x="44" y="31"/>
                      <a:pt x="44" y="31"/>
                    </a:cubicBezTo>
                    <a:cubicBezTo>
                      <a:pt x="51" y="38"/>
                      <a:pt x="51" y="38"/>
                      <a:pt x="51" y="38"/>
                    </a:cubicBezTo>
                    <a:cubicBezTo>
                      <a:pt x="60" y="46"/>
                      <a:pt x="60" y="46"/>
                      <a:pt x="60" y="46"/>
                    </a:cubicBezTo>
                    <a:cubicBezTo>
                      <a:pt x="65" y="51"/>
                      <a:pt x="65" y="51"/>
                      <a:pt x="65" y="51"/>
                    </a:cubicBezTo>
                    <a:cubicBezTo>
                      <a:pt x="72" y="45"/>
                      <a:pt x="72" y="45"/>
                      <a:pt x="72" y="45"/>
                    </a:cubicBezTo>
                    <a:cubicBezTo>
                      <a:pt x="75" y="43"/>
                      <a:pt x="75" y="43"/>
                      <a:pt x="75" y="43"/>
                    </a:cubicBezTo>
                    <a:cubicBezTo>
                      <a:pt x="82" y="36"/>
                      <a:pt x="82" y="36"/>
                      <a:pt x="82" y="36"/>
                    </a:cubicBezTo>
                    <a:cubicBezTo>
                      <a:pt x="84" y="34"/>
                      <a:pt x="84" y="34"/>
                      <a:pt x="84" y="34"/>
                    </a:cubicBezTo>
                    <a:cubicBezTo>
                      <a:pt x="86" y="32"/>
                      <a:pt x="90" y="32"/>
                      <a:pt x="92" y="34"/>
                    </a:cubicBezTo>
                    <a:cubicBezTo>
                      <a:pt x="99" y="40"/>
                      <a:pt x="99" y="40"/>
                      <a:pt x="99" y="40"/>
                    </a:cubicBezTo>
                    <a:cubicBezTo>
                      <a:pt x="106" y="46"/>
                      <a:pt x="106" y="46"/>
                      <a:pt x="106" y="46"/>
                    </a:cubicBezTo>
                    <a:cubicBezTo>
                      <a:pt x="110" y="50"/>
                      <a:pt x="110" y="50"/>
                      <a:pt x="110" y="50"/>
                    </a:cubicBezTo>
                    <a:cubicBezTo>
                      <a:pt x="113" y="52"/>
                      <a:pt x="113" y="52"/>
                      <a:pt x="113" y="52"/>
                    </a:cubicBezTo>
                    <a:cubicBezTo>
                      <a:pt x="135" y="71"/>
                      <a:pt x="135" y="71"/>
                      <a:pt x="135" y="71"/>
                    </a:cubicBezTo>
                    <a:cubicBezTo>
                      <a:pt x="136" y="72"/>
                      <a:pt x="136" y="72"/>
                      <a:pt x="136" y="72"/>
                    </a:cubicBezTo>
                    <a:cubicBezTo>
                      <a:pt x="143" y="78"/>
                      <a:pt x="143" y="78"/>
                      <a:pt x="143" y="78"/>
                    </a:cubicBezTo>
                    <a:cubicBezTo>
                      <a:pt x="172" y="103"/>
                      <a:pt x="172" y="103"/>
                      <a:pt x="172" y="103"/>
                    </a:cubicBezTo>
                    <a:cubicBezTo>
                      <a:pt x="176" y="106"/>
                      <a:pt x="176" y="106"/>
                      <a:pt x="176" y="106"/>
                    </a:cubicBezTo>
                    <a:cubicBezTo>
                      <a:pt x="178" y="108"/>
                      <a:pt x="178" y="112"/>
                      <a:pt x="176" y="115"/>
                    </a:cubicBezTo>
                    <a:cubicBezTo>
                      <a:pt x="175" y="117"/>
                      <a:pt x="172" y="118"/>
                      <a:pt x="170" y="117"/>
                    </a:cubicBezTo>
                    <a:cubicBezTo>
                      <a:pt x="169" y="117"/>
                      <a:pt x="168" y="116"/>
                      <a:pt x="167" y="116"/>
                    </a:cubicBezTo>
                    <a:cubicBezTo>
                      <a:pt x="141" y="94"/>
                      <a:pt x="141" y="94"/>
                      <a:pt x="141" y="94"/>
                    </a:cubicBezTo>
                    <a:cubicBezTo>
                      <a:pt x="135" y="88"/>
                      <a:pt x="135" y="88"/>
                      <a:pt x="135" y="88"/>
                    </a:cubicBezTo>
                    <a:cubicBezTo>
                      <a:pt x="134" y="87"/>
                      <a:pt x="134" y="87"/>
                      <a:pt x="134" y="87"/>
                    </a:cubicBezTo>
                    <a:cubicBezTo>
                      <a:pt x="112" y="68"/>
                      <a:pt x="112" y="68"/>
                      <a:pt x="112" y="68"/>
                    </a:cubicBezTo>
                    <a:cubicBezTo>
                      <a:pt x="109" y="66"/>
                      <a:pt x="109" y="66"/>
                      <a:pt x="109" y="66"/>
                    </a:cubicBezTo>
                    <a:cubicBezTo>
                      <a:pt x="105" y="62"/>
                      <a:pt x="105" y="62"/>
                      <a:pt x="105" y="62"/>
                    </a:cubicBezTo>
                    <a:cubicBezTo>
                      <a:pt x="98" y="56"/>
                      <a:pt x="98" y="56"/>
                      <a:pt x="98" y="56"/>
                    </a:cubicBezTo>
                    <a:cubicBezTo>
                      <a:pt x="88" y="47"/>
                      <a:pt x="88" y="47"/>
                      <a:pt x="88" y="47"/>
                    </a:cubicBezTo>
                    <a:cubicBezTo>
                      <a:pt x="81" y="54"/>
                      <a:pt x="81" y="54"/>
                      <a:pt x="81" y="54"/>
                    </a:cubicBezTo>
                    <a:cubicBezTo>
                      <a:pt x="73" y="60"/>
                      <a:pt x="73" y="60"/>
                      <a:pt x="73" y="60"/>
                    </a:cubicBezTo>
                    <a:cubicBezTo>
                      <a:pt x="71" y="63"/>
                      <a:pt x="71" y="63"/>
                      <a:pt x="71" y="63"/>
                    </a:cubicBezTo>
                    <a:cubicBezTo>
                      <a:pt x="69" y="64"/>
                      <a:pt x="69" y="64"/>
                      <a:pt x="69" y="64"/>
                    </a:cubicBezTo>
                    <a:cubicBezTo>
                      <a:pt x="67" y="66"/>
                      <a:pt x="63" y="66"/>
                      <a:pt x="61" y="64"/>
                    </a:cubicBezTo>
                    <a:cubicBezTo>
                      <a:pt x="59" y="62"/>
                      <a:pt x="59" y="62"/>
                      <a:pt x="59" y="62"/>
                    </a:cubicBezTo>
                    <a:cubicBezTo>
                      <a:pt x="50" y="54"/>
                      <a:pt x="50" y="54"/>
                      <a:pt x="50" y="54"/>
                    </a:cubicBezTo>
                    <a:cubicBezTo>
                      <a:pt x="43" y="47"/>
                      <a:pt x="43" y="47"/>
                      <a:pt x="43" y="47"/>
                    </a:cubicBezTo>
                    <a:cubicBezTo>
                      <a:pt x="34" y="39"/>
                      <a:pt x="34" y="39"/>
                      <a:pt x="34" y="39"/>
                    </a:cubicBezTo>
                    <a:cubicBezTo>
                      <a:pt x="14" y="20"/>
                      <a:pt x="14" y="20"/>
                      <a:pt x="14" y="20"/>
                    </a:cubicBezTo>
                    <a:cubicBezTo>
                      <a:pt x="13" y="20"/>
                      <a:pt x="13" y="20"/>
                      <a:pt x="13" y="20"/>
                    </a:cubicBezTo>
                    <a:cubicBezTo>
                      <a:pt x="12" y="34"/>
                      <a:pt x="12" y="34"/>
                      <a:pt x="12" y="34"/>
                    </a:cubicBezTo>
                    <a:cubicBezTo>
                      <a:pt x="12" y="38"/>
                      <a:pt x="9" y="40"/>
                      <a:pt x="6" y="40"/>
                    </a:cubicBezTo>
                    <a:cubicBezTo>
                      <a:pt x="2" y="40"/>
                      <a:pt x="0" y="37"/>
                      <a:pt x="0" y="33"/>
                    </a:cubicBezTo>
                    <a:lnTo>
                      <a:pt x="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9" name="Freeform 66"/>
              <p:cNvSpPr>
                <a:spLocks/>
              </p:cNvSpPr>
              <p:nvPr/>
            </p:nvSpPr>
            <p:spPr bwMode="auto">
              <a:xfrm>
                <a:off x="2074" y="1901"/>
                <a:ext cx="215" cy="130"/>
              </a:xfrm>
              <a:custGeom>
                <a:avLst/>
                <a:gdLst>
                  <a:gd name="T0" fmla="*/ 0 w 215"/>
                  <a:gd name="T1" fmla="*/ 130 h 130"/>
                  <a:gd name="T2" fmla="*/ 215 w 215"/>
                  <a:gd name="T3" fmla="*/ 130 h 130"/>
                  <a:gd name="T4" fmla="*/ 121 w 215"/>
                  <a:gd name="T5" fmla="*/ 64 h 130"/>
                  <a:gd name="T6" fmla="*/ 87 w 215"/>
                  <a:gd name="T7" fmla="*/ 74 h 130"/>
                  <a:gd name="T8" fmla="*/ 0 w 215"/>
                  <a:gd name="T9" fmla="*/ 0 h 130"/>
                  <a:gd name="T10" fmla="*/ 0 w 215"/>
                  <a:gd name="T11" fmla="*/ 130 h 130"/>
                </a:gdLst>
                <a:ahLst/>
                <a:cxnLst>
                  <a:cxn ang="0">
                    <a:pos x="T0" y="T1"/>
                  </a:cxn>
                  <a:cxn ang="0">
                    <a:pos x="T2" y="T3"/>
                  </a:cxn>
                  <a:cxn ang="0">
                    <a:pos x="T4" y="T5"/>
                  </a:cxn>
                  <a:cxn ang="0">
                    <a:pos x="T6" y="T7"/>
                  </a:cxn>
                  <a:cxn ang="0">
                    <a:pos x="T8" y="T9"/>
                  </a:cxn>
                  <a:cxn ang="0">
                    <a:pos x="T10" y="T11"/>
                  </a:cxn>
                </a:cxnLst>
                <a:rect l="0" t="0" r="r" b="b"/>
                <a:pathLst>
                  <a:path w="215" h="130">
                    <a:moveTo>
                      <a:pt x="0" y="130"/>
                    </a:moveTo>
                    <a:lnTo>
                      <a:pt x="215" y="130"/>
                    </a:lnTo>
                    <a:lnTo>
                      <a:pt x="121" y="64"/>
                    </a:lnTo>
                    <a:lnTo>
                      <a:pt x="87" y="74"/>
                    </a:lnTo>
                    <a:lnTo>
                      <a:pt x="0" y="0"/>
                    </a:lnTo>
                    <a:lnTo>
                      <a:pt x="0"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0" name="Freeform 67"/>
              <p:cNvSpPr>
                <a:spLocks/>
              </p:cNvSpPr>
              <p:nvPr/>
            </p:nvSpPr>
            <p:spPr bwMode="auto">
              <a:xfrm>
                <a:off x="670" y="1382"/>
                <a:ext cx="125" cy="55"/>
              </a:xfrm>
              <a:custGeom>
                <a:avLst/>
                <a:gdLst>
                  <a:gd name="T0" fmla="*/ 86 w 86"/>
                  <a:gd name="T1" fmla="*/ 30 h 38"/>
                  <a:gd name="T2" fmla="*/ 78 w 86"/>
                  <a:gd name="T3" fmla="*/ 38 h 38"/>
                  <a:gd name="T4" fmla="*/ 8 w 86"/>
                  <a:gd name="T5" fmla="*/ 38 h 38"/>
                  <a:gd name="T6" fmla="*/ 0 w 86"/>
                  <a:gd name="T7" fmla="*/ 30 h 38"/>
                  <a:gd name="T8" fmla="*/ 0 w 86"/>
                  <a:gd name="T9" fmla="*/ 8 h 38"/>
                  <a:gd name="T10" fmla="*/ 8 w 86"/>
                  <a:gd name="T11" fmla="*/ 0 h 38"/>
                  <a:gd name="T12" fmla="*/ 78 w 86"/>
                  <a:gd name="T13" fmla="*/ 0 h 38"/>
                  <a:gd name="T14" fmla="*/ 86 w 86"/>
                  <a:gd name="T15" fmla="*/ 8 h 38"/>
                  <a:gd name="T16" fmla="*/ 86 w 86"/>
                  <a:gd name="T17"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38">
                    <a:moveTo>
                      <a:pt x="86" y="30"/>
                    </a:moveTo>
                    <a:cubicBezTo>
                      <a:pt x="86" y="35"/>
                      <a:pt x="82" y="38"/>
                      <a:pt x="78" y="38"/>
                    </a:cubicBezTo>
                    <a:cubicBezTo>
                      <a:pt x="8" y="38"/>
                      <a:pt x="8" y="38"/>
                      <a:pt x="8" y="38"/>
                    </a:cubicBezTo>
                    <a:cubicBezTo>
                      <a:pt x="4" y="38"/>
                      <a:pt x="0" y="35"/>
                      <a:pt x="0" y="30"/>
                    </a:cubicBezTo>
                    <a:cubicBezTo>
                      <a:pt x="0" y="8"/>
                      <a:pt x="0" y="8"/>
                      <a:pt x="0" y="8"/>
                    </a:cubicBezTo>
                    <a:cubicBezTo>
                      <a:pt x="0" y="3"/>
                      <a:pt x="4" y="0"/>
                      <a:pt x="8" y="0"/>
                    </a:cubicBezTo>
                    <a:cubicBezTo>
                      <a:pt x="78" y="0"/>
                      <a:pt x="78" y="0"/>
                      <a:pt x="78" y="0"/>
                    </a:cubicBezTo>
                    <a:cubicBezTo>
                      <a:pt x="82" y="0"/>
                      <a:pt x="86" y="3"/>
                      <a:pt x="86" y="8"/>
                    </a:cubicBezTo>
                    <a:lnTo>
                      <a:pt x="8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1" name="Freeform 68"/>
              <p:cNvSpPr>
                <a:spLocks/>
              </p:cNvSpPr>
              <p:nvPr/>
            </p:nvSpPr>
            <p:spPr bwMode="auto">
              <a:xfrm>
                <a:off x="718" y="1424"/>
                <a:ext cx="29" cy="125"/>
              </a:xfrm>
              <a:custGeom>
                <a:avLst/>
                <a:gdLst>
                  <a:gd name="T0" fmla="*/ 4 w 20"/>
                  <a:gd name="T1" fmla="*/ 86 h 86"/>
                  <a:gd name="T2" fmla="*/ 0 w 20"/>
                  <a:gd name="T3" fmla="*/ 78 h 86"/>
                  <a:gd name="T4" fmla="*/ 0 w 20"/>
                  <a:gd name="T5" fmla="*/ 8 h 86"/>
                  <a:gd name="T6" fmla="*/ 4 w 20"/>
                  <a:gd name="T7" fmla="*/ 0 h 86"/>
                  <a:gd name="T8" fmla="*/ 16 w 20"/>
                  <a:gd name="T9" fmla="*/ 0 h 86"/>
                  <a:gd name="T10" fmla="*/ 20 w 20"/>
                  <a:gd name="T11" fmla="*/ 8 h 86"/>
                  <a:gd name="T12" fmla="*/ 20 w 20"/>
                  <a:gd name="T13" fmla="*/ 78 h 86"/>
                  <a:gd name="T14" fmla="*/ 16 w 20"/>
                  <a:gd name="T15" fmla="*/ 86 h 86"/>
                  <a:gd name="T16" fmla="*/ 4 w 20"/>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86">
                    <a:moveTo>
                      <a:pt x="4" y="86"/>
                    </a:moveTo>
                    <a:cubicBezTo>
                      <a:pt x="2" y="86"/>
                      <a:pt x="0" y="82"/>
                      <a:pt x="0" y="78"/>
                    </a:cubicBezTo>
                    <a:cubicBezTo>
                      <a:pt x="0" y="8"/>
                      <a:pt x="0" y="8"/>
                      <a:pt x="0" y="8"/>
                    </a:cubicBezTo>
                    <a:cubicBezTo>
                      <a:pt x="0" y="4"/>
                      <a:pt x="2" y="0"/>
                      <a:pt x="4" y="0"/>
                    </a:cubicBezTo>
                    <a:cubicBezTo>
                      <a:pt x="16" y="0"/>
                      <a:pt x="16" y="0"/>
                      <a:pt x="16" y="0"/>
                    </a:cubicBezTo>
                    <a:cubicBezTo>
                      <a:pt x="18" y="0"/>
                      <a:pt x="20" y="4"/>
                      <a:pt x="20" y="8"/>
                    </a:cubicBezTo>
                    <a:cubicBezTo>
                      <a:pt x="20" y="78"/>
                      <a:pt x="20" y="78"/>
                      <a:pt x="20" y="78"/>
                    </a:cubicBezTo>
                    <a:cubicBezTo>
                      <a:pt x="20" y="82"/>
                      <a:pt x="18" y="86"/>
                      <a:pt x="16" y="86"/>
                    </a:cubicBezTo>
                    <a:lnTo>
                      <a:pt x="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2" name="Freeform 69"/>
              <p:cNvSpPr>
                <a:spLocks/>
              </p:cNvSpPr>
              <p:nvPr/>
            </p:nvSpPr>
            <p:spPr bwMode="auto">
              <a:xfrm>
                <a:off x="2426" y="2381"/>
                <a:ext cx="90" cy="41"/>
              </a:xfrm>
              <a:custGeom>
                <a:avLst/>
                <a:gdLst>
                  <a:gd name="T0" fmla="*/ 62 w 62"/>
                  <a:gd name="T1" fmla="*/ 22 h 28"/>
                  <a:gd name="T2" fmla="*/ 56 w 62"/>
                  <a:gd name="T3" fmla="*/ 28 h 28"/>
                  <a:gd name="T4" fmla="*/ 6 w 62"/>
                  <a:gd name="T5" fmla="*/ 28 h 28"/>
                  <a:gd name="T6" fmla="*/ 0 w 62"/>
                  <a:gd name="T7" fmla="*/ 22 h 28"/>
                  <a:gd name="T8" fmla="*/ 0 w 62"/>
                  <a:gd name="T9" fmla="*/ 5 h 28"/>
                  <a:gd name="T10" fmla="*/ 6 w 62"/>
                  <a:gd name="T11" fmla="*/ 0 h 28"/>
                  <a:gd name="T12" fmla="*/ 56 w 62"/>
                  <a:gd name="T13" fmla="*/ 0 h 28"/>
                  <a:gd name="T14" fmla="*/ 62 w 62"/>
                  <a:gd name="T15" fmla="*/ 5 h 28"/>
                  <a:gd name="T16" fmla="*/ 62 w 62"/>
                  <a:gd name="T1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8">
                    <a:moveTo>
                      <a:pt x="62" y="22"/>
                    </a:moveTo>
                    <a:cubicBezTo>
                      <a:pt x="62" y="25"/>
                      <a:pt x="59" y="28"/>
                      <a:pt x="56" y="28"/>
                    </a:cubicBezTo>
                    <a:cubicBezTo>
                      <a:pt x="6" y="28"/>
                      <a:pt x="6" y="28"/>
                      <a:pt x="6" y="28"/>
                    </a:cubicBezTo>
                    <a:cubicBezTo>
                      <a:pt x="2" y="28"/>
                      <a:pt x="0" y="25"/>
                      <a:pt x="0" y="22"/>
                    </a:cubicBezTo>
                    <a:cubicBezTo>
                      <a:pt x="0" y="5"/>
                      <a:pt x="0" y="5"/>
                      <a:pt x="0" y="5"/>
                    </a:cubicBezTo>
                    <a:cubicBezTo>
                      <a:pt x="0" y="2"/>
                      <a:pt x="2" y="0"/>
                      <a:pt x="6" y="0"/>
                    </a:cubicBezTo>
                    <a:cubicBezTo>
                      <a:pt x="56" y="0"/>
                      <a:pt x="56" y="0"/>
                      <a:pt x="56" y="0"/>
                    </a:cubicBezTo>
                    <a:cubicBezTo>
                      <a:pt x="59" y="0"/>
                      <a:pt x="62" y="2"/>
                      <a:pt x="62" y="5"/>
                    </a:cubicBezTo>
                    <a:lnTo>
                      <a:pt x="6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3" name="Freeform 70"/>
              <p:cNvSpPr>
                <a:spLocks/>
              </p:cNvSpPr>
              <p:nvPr/>
            </p:nvSpPr>
            <p:spPr bwMode="auto">
              <a:xfrm>
                <a:off x="2461" y="2412"/>
                <a:ext cx="20" cy="90"/>
              </a:xfrm>
              <a:custGeom>
                <a:avLst/>
                <a:gdLst>
                  <a:gd name="T0" fmla="*/ 3 w 14"/>
                  <a:gd name="T1" fmla="*/ 62 h 62"/>
                  <a:gd name="T2" fmla="*/ 0 w 14"/>
                  <a:gd name="T3" fmla="*/ 56 h 62"/>
                  <a:gd name="T4" fmla="*/ 0 w 14"/>
                  <a:gd name="T5" fmla="*/ 6 h 62"/>
                  <a:gd name="T6" fmla="*/ 3 w 14"/>
                  <a:gd name="T7" fmla="*/ 0 h 62"/>
                  <a:gd name="T8" fmla="*/ 11 w 14"/>
                  <a:gd name="T9" fmla="*/ 0 h 62"/>
                  <a:gd name="T10" fmla="*/ 14 w 14"/>
                  <a:gd name="T11" fmla="*/ 6 h 62"/>
                  <a:gd name="T12" fmla="*/ 14 w 14"/>
                  <a:gd name="T13" fmla="*/ 56 h 62"/>
                  <a:gd name="T14" fmla="*/ 11 w 14"/>
                  <a:gd name="T15" fmla="*/ 62 h 62"/>
                  <a:gd name="T16" fmla="*/ 3 w 14"/>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62">
                    <a:moveTo>
                      <a:pt x="3" y="62"/>
                    </a:moveTo>
                    <a:cubicBezTo>
                      <a:pt x="1" y="62"/>
                      <a:pt x="0" y="59"/>
                      <a:pt x="0" y="56"/>
                    </a:cubicBezTo>
                    <a:cubicBezTo>
                      <a:pt x="0" y="6"/>
                      <a:pt x="0" y="6"/>
                      <a:pt x="0" y="6"/>
                    </a:cubicBezTo>
                    <a:cubicBezTo>
                      <a:pt x="0" y="3"/>
                      <a:pt x="1" y="0"/>
                      <a:pt x="3" y="0"/>
                    </a:cubicBezTo>
                    <a:cubicBezTo>
                      <a:pt x="11" y="0"/>
                      <a:pt x="11" y="0"/>
                      <a:pt x="11" y="0"/>
                    </a:cubicBezTo>
                    <a:cubicBezTo>
                      <a:pt x="12" y="0"/>
                      <a:pt x="14" y="3"/>
                      <a:pt x="14" y="6"/>
                    </a:cubicBezTo>
                    <a:cubicBezTo>
                      <a:pt x="14" y="56"/>
                      <a:pt x="14" y="56"/>
                      <a:pt x="14" y="56"/>
                    </a:cubicBezTo>
                    <a:cubicBezTo>
                      <a:pt x="14" y="59"/>
                      <a:pt x="12" y="62"/>
                      <a:pt x="11" y="62"/>
                    </a:cubicBezTo>
                    <a:lnTo>
                      <a:pt x="3"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4" name="Freeform 71"/>
              <p:cNvSpPr>
                <a:spLocks/>
              </p:cNvSpPr>
              <p:nvPr/>
            </p:nvSpPr>
            <p:spPr bwMode="auto">
              <a:xfrm>
                <a:off x="2006" y="678"/>
                <a:ext cx="136" cy="61"/>
              </a:xfrm>
              <a:custGeom>
                <a:avLst/>
                <a:gdLst>
                  <a:gd name="T0" fmla="*/ 94 w 94"/>
                  <a:gd name="T1" fmla="*/ 33 h 42"/>
                  <a:gd name="T2" fmla="*/ 85 w 94"/>
                  <a:gd name="T3" fmla="*/ 42 h 42"/>
                  <a:gd name="T4" fmla="*/ 9 w 94"/>
                  <a:gd name="T5" fmla="*/ 42 h 42"/>
                  <a:gd name="T6" fmla="*/ 0 w 94"/>
                  <a:gd name="T7" fmla="*/ 33 h 42"/>
                  <a:gd name="T8" fmla="*/ 0 w 94"/>
                  <a:gd name="T9" fmla="*/ 9 h 42"/>
                  <a:gd name="T10" fmla="*/ 9 w 94"/>
                  <a:gd name="T11" fmla="*/ 0 h 42"/>
                  <a:gd name="T12" fmla="*/ 85 w 94"/>
                  <a:gd name="T13" fmla="*/ 0 h 42"/>
                  <a:gd name="T14" fmla="*/ 94 w 94"/>
                  <a:gd name="T15" fmla="*/ 9 h 42"/>
                  <a:gd name="T16" fmla="*/ 94 w 94"/>
                  <a:gd name="T17"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42">
                    <a:moveTo>
                      <a:pt x="94" y="33"/>
                    </a:moveTo>
                    <a:cubicBezTo>
                      <a:pt x="94" y="38"/>
                      <a:pt x="90" y="42"/>
                      <a:pt x="85" y="42"/>
                    </a:cubicBezTo>
                    <a:cubicBezTo>
                      <a:pt x="9" y="42"/>
                      <a:pt x="9" y="42"/>
                      <a:pt x="9" y="42"/>
                    </a:cubicBezTo>
                    <a:cubicBezTo>
                      <a:pt x="4" y="42"/>
                      <a:pt x="0" y="38"/>
                      <a:pt x="0" y="33"/>
                    </a:cubicBezTo>
                    <a:cubicBezTo>
                      <a:pt x="0" y="9"/>
                      <a:pt x="0" y="9"/>
                      <a:pt x="0" y="9"/>
                    </a:cubicBezTo>
                    <a:cubicBezTo>
                      <a:pt x="0" y="4"/>
                      <a:pt x="4" y="0"/>
                      <a:pt x="9" y="0"/>
                    </a:cubicBezTo>
                    <a:cubicBezTo>
                      <a:pt x="85" y="0"/>
                      <a:pt x="85" y="0"/>
                      <a:pt x="85" y="0"/>
                    </a:cubicBezTo>
                    <a:cubicBezTo>
                      <a:pt x="90" y="0"/>
                      <a:pt x="94" y="4"/>
                      <a:pt x="94" y="9"/>
                    </a:cubicBezTo>
                    <a:lnTo>
                      <a:pt x="9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5" name="Freeform 72"/>
              <p:cNvSpPr>
                <a:spLocks/>
              </p:cNvSpPr>
              <p:nvPr/>
            </p:nvSpPr>
            <p:spPr bwMode="auto">
              <a:xfrm>
                <a:off x="2059" y="725"/>
                <a:ext cx="31" cy="136"/>
              </a:xfrm>
              <a:custGeom>
                <a:avLst/>
                <a:gdLst>
                  <a:gd name="T0" fmla="*/ 4 w 21"/>
                  <a:gd name="T1" fmla="*/ 94 h 94"/>
                  <a:gd name="T2" fmla="*/ 0 w 21"/>
                  <a:gd name="T3" fmla="*/ 85 h 94"/>
                  <a:gd name="T4" fmla="*/ 0 w 21"/>
                  <a:gd name="T5" fmla="*/ 9 h 94"/>
                  <a:gd name="T6" fmla="*/ 4 w 21"/>
                  <a:gd name="T7" fmla="*/ 0 h 94"/>
                  <a:gd name="T8" fmla="*/ 16 w 21"/>
                  <a:gd name="T9" fmla="*/ 0 h 94"/>
                  <a:gd name="T10" fmla="*/ 21 w 21"/>
                  <a:gd name="T11" fmla="*/ 9 h 94"/>
                  <a:gd name="T12" fmla="*/ 21 w 21"/>
                  <a:gd name="T13" fmla="*/ 85 h 94"/>
                  <a:gd name="T14" fmla="*/ 16 w 21"/>
                  <a:gd name="T15" fmla="*/ 94 h 94"/>
                  <a:gd name="T16" fmla="*/ 4 w 21"/>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94">
                    <a:moveTo>
                      <a:pt x="4" y="94"/>
                    </a:moveTo>
                    <a:cubicBezTo>
                      <a:pt x="1" y="94"/>
                      <a:pt x="0" y="90"/>
                      <a:pt x="0" y="85"/>
                    </a:cubicBezTo>
                    <a:cubicBezTo>
                      <a:pt x="0" y="9"/>
                      <a:pt x="0" y="9"/>
                      <a:pt x="0" y="9"/>
                    </a:cubicBezTo>
                    <a:cubicBezTo>
                      <a:pt x="0" y="4"/>
                      <a:pt x="1" y="0"/>
                      <a:pt x="4" y="0"/>
                    </a:cubicBezTo>
                    <a:cubicBezTo>
                      <a:pt x="16" y="0"/>
                      <a:pt x="16" y="0"/>
                      <a:pt x="16" y="0"/>
                    </a:cubicBezTo>
                    <a:cubicBezTo>
                      <a:pt x="19" y="0"/>
                      <a:pt x="21" y="4"/>
                      <a:pt x="21" y="9"/>
                    </a:cubicBezTo>
                    <a:cubicBezTo>
                      <a:pt x="21" y="85"/>
                      <a:pt x="21" y="85"/>
                      <a:pt x="21" y="85"/>
                    </a:cubicBezTo>
                    <a:cubicBezTo>
                      <a:pt x="21" y="90"/>
                      <a:pt x="19" y="94"/>
                      <a:pt x="16" y="94"/>
                    </a:cubicBezTo>
                    <a:lnTo>
                      <a:pt x="4"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6" name="Freeform 73"/>
              <p:cNvSpPr>
                <a:spLocks noEditPoints="1"/>
              </p:cNvSpPr>
              <p:nvPr/>
            </p:nvSpPr>
            <p:spPr bwMode="auto">
              <a:xfrm>
                <a:off x="1364" y="597"/>
                <a:ext cx="247" cy="247"/>
              </a:xfrm>
              <a:custGeom>
                <a:avLst/>
                <a:gdLst>
                  <a:gd name="T0" fmla="*/ 1 w 170"/>
                  <a:gd name="T1" fmla="*/ 87 h 170"/>
                  <a:gd name="T2" fmla="*/ 169 w 170"/>
                  <a:gd name="T3" fmla="*/ 83 h 170"/>
                  <a:gd name="T4" fmla="*/ 140 w 170"/>
                  <a:gd name="T5" fmla="*/ 131 h 170"/>
                  <a:gd name="T6" fmla="*/ 125 w 170"/>
                  <a:gd name="T7" fmla="*/ 123 h 170"/>
                  <a:gd name="T8" fmla="*/ 133 w 170"/>
                  <a:gd name="T9" fmla="*/ 139 h 170"/>
                  <a:gd name="T10" fmla="*/ 114 w 170"/>
                  <a:gd name="T11" fmla="*/ 141 h 170"/>
                  <a:gd name="T12" fmla="*/ 107 w 170"/>
                  <a:gd name="T13" fmla="*/ 144 h 170"/>
                  <a:gd name="T14" fmla="*/ 92 w 170"/>
                  <a:gd name="T15" fmla="*/ 156 h 170"/>
                  <a:gd name="T16" fmla="*/ 86 w 170"/>
                  <a:gd name="T17" fmla="*/ 140 h 170"/>
                  <a:gd name="T18" fmla="*/ 81 w 170"/>
                  <a:gd name="T19" fmla="*/ 157 h 170"/>
                  <a:gd name="T20" fmla="*/ 66 w 170"/>
                  <a:gd name="T21" fmla="*/ 145 h 170"/>
                  <a:gd name="T22" fmla="*/ 59 w 170"/>
                  <a:gd name="T23" fmla="*/ 142 h 170"/>
                  <a:gd name="T24" fmla="*/ 40 w 170"/>
                  <a:gd name="T25" fmla="*/ 141 h 170"/>
                  <a:gd name="T26" fmla="*/ 47 w 170"/>
                  <a:gd name="T27" fmla="*/ 125 h 170"/>
                  <a:gd name="T28" fmla="*/ 32 w 170"/>
                  <a:gd name="T29" fmla="*/ 133 h 170"/>
                  <a:gd name="T30" fmla="*/ 29 w 170"/>
                  <a:gd name="T31" fmla="*/ 114 h 170"/>
                  <a:gd name="T32" fmla="*/ 26 w 170"/>
                  <a:gd name="T33" fmla="*/ 107 h 170"/>
                  <a:gd name="T34" fmla="*/ 14 w 170"/>
                  <a:gd name="T35" fmla="*/ 93 h 170"/>
                  <a:gd name="T36" fmla="*/ 30 w 170"/>
                  <a:gd name="T37" fmla="*/ 87 h 170"/>
                  <a:gd name="T38" fmla="*/ 14 w 170"/>
                  <a:gd name="T39" fmla="*/ 81 h 170"/>
                  <a:gd name="T40" fmla="*/ 25 w 170"/>
                  <a:gd name="T41" fmla="*/ 67 h 170"/>
                  <a:gd name="T42" fmla="*/ 28 w 170"/>
                  <a:gd name="T43" fmla="*/ 60 h 170"/>
                  <a:gd name="T44" fmla="*/ 30 w 170"/>
                  <a:gd name="T45" fmla="*/ 40 h 170"/>
                  <a:gd name="T46" fmla="*/ 45 w 170"/>
                  <a:gd name="T47" fmla="*/ 47 h 170"/>
                  <a:gd name="T48" fmla="*/ 37 w 170"/>
                  <a:gd name="T49" fmla="*/ 32 h 170"/>
                  <a:gd name="T50" fmla="*/ 56 w 170"/>
                  <a:gd name="T51" fmla="*/ 30 h 170"/>
                  <a:gd name="T52" fmla="*/ 63 w 170"/>
                  <a:gd name="T53" fmla="*/ 27 h 170"/>
                  <a:gd name="T54" fmla="*/ 78 w 170"/>
                  <a:gd name="T55" fmla="*/ 14 h 170"/>
                  <a:gd name="T56" fmla="*/ 84 w 170"/>
                  <a:gd name="T57" fmla="*/ 30 h 170"/>
                  <a:gd name="T58" fmla="*/ 89 w 170"/>
                  <a:gd name="T59" fmla="*/ 14 h 170"/>
                  <a:gd name="T60" fmla="*/ 104 w 170"/>
                  <a:gd name="T61" fmla="*/ 26 h 170"/>
                  <a:gd name="T62" fmla="*/ 111 w 170"/>
                  <a:gd name="T63" fmla="*/ 29 h 170"/>
                  <a:gd name="T64" fmla="*/ 130 w 170"/>
                  <a:gd name="T65" fmla="*/ 30 h 170"/>
                  <a:gd name="T66" fmla="*/ 123 w 170"/>
                  <a:gd name="T67" fmla="*/ 46 h 170"/>
                  <a:gd name="T68" fmla="*/ 138 w 170"/>
                  <a:gd name="T69" fmla="*/ 38 h 170"/>
                  <a:gd name="T70" fmla="*/ 141 w 170"/>
                  <a:gd name="T71" fmla="*/ 57 h 170"/>
                  <a:gd name="T72" fmla="*/ 144 w 170"/>
                  <a:gd name="T73" fmla="*/ 65 h 170"/>
                  <a:gd name="T74" fmla="*/ 156 w 170"/>
                  <a:gd name="T75" fmla="*/ 78 h 170"/>
                  <a:gd name="T76" fmla="*/ 140 w 170"/>
                  <a:gd name="T77" fmla="*/ 84 h 170"/>
                  <a:gd name="T78" fmla="*/ 157 w 170"/>
                  <a:gd name="T79" fmla="*/ 89 h 170"/>
                  <a:gd name="T80" fmla="*/ 145 w 170"/>
                  <a:gd name="T81" fmla="*/ 104 h 170"/>
                  <a:gd name="T82" fmla="*/ 142 w 170"/>
                  <a:gd name="T83" fmla="*/ 112 h 170"/>
                  <a:gd name="T84" fmla="*/ 140 w 170"/>
                  <a:gd name="T85" fmla="*/ 131 h 170"/>
                  <a:gd name="T86" fmla="*/ 85 w 170"/>
                  <a:gd name="T87" fmla="*/ 97 h 170"/>
                  <a:gd name="T88" fmla="*/ 81 w 170"/>
                  <a:gd name="T89" fmla="*/ 73 h 170"/>
                  <a:gd name="T90" fmla="*/ 84 w 170"/>
                  <a:gd name="T91" fmla="*/ 35 h 170"/>
                  <a:gd name="T92" fmla="*/ 89 w 170"/>
                  <a:gd name="T93" fmla="*/ 73 h 170"/>
                  <a:gd name="T94" fmla="*/ 85 w 170"/>
                  <a:gd name="T95" fmla="*/ 103 h 170"/>
                  <a:gd name="T96" fmla="*/ 92 w 170"/>
                  <a:gd name="T97" fmla="*/ 126 h 170"/>
                  <a:gd name="T98" fmla="*/ 79 w 170"/>
                  <a:gd name="T99" fmla="*/ 127 h 170"/>
                  <a:gd name="T100" fmla="*/ 85 w 170"/>
                  <a:gd name="T101" fmla="*/ 10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70">
                    <a:moveTo>
                      <a:pt x="83" y="1"/>
                    </a:moveTo>
                    <a:cubicBezTo>
                      <a:pt x="37" y="2"/>
                      <a:pt x="0" y="41"/>
                      <a:pt x="1" y="87"/>
                    </a:cubicBezTo>
                    <a:cubicBezTo>
                      <a:pt x="2" y="134"/>
                      <a:pt x="40" y="170"/>
                      <a:pt x="87" y="169"/>
                    </a:cubicBezTo>
                    <a:cubicBezTo>
                      <a:pt x="133" y="168"/>
                      <a:pt x="170" y="130"/>
                      <a:pt x="169" y="83"/>
                    </a:cubicBezTo>
                    <a:cubicBezTo>
                      <a:pt x="168" y="37"/>
                      <a:pt x="130" y="0"/>
                      <a:pt x="83" y="1"/>
                    </a:cubicBezTo>
                    <a:close/>
                    <a:moveTo>
                      <a:pt x="140" y="131"/>
                    </a:moveTo>
                    <a:cubicBezTo>
                      <a:pt x="133" y="123"/>
                      <a:pt x="133" y="123"/>
                      <a:pt x="133" y="123"/>
                    </a:cubicBezTo>
                    <a:cubicBezTo>
                      <a:pt x="131" y="121"/>
                      <a:pt x="127" y="121"/>
                      <a:pt x="125" y="123"/>
                    </a:cubicBezTo>
                    <a:cubicBezTo>
                      <a:pt x="123" y="126"/>
                      <a:pt x="123" y="129"/>
                      <a:pt x="125" y="131"/>
                    </a:cubicBezTo>
                    <a:cubicBezTo>
                      <a:pt x="133" y="139"/>
                      <a:pt x="133" y="139"/>
                      <a:pt x="133" y="139"/>
                    </a:cubicBezTo>
                    <a:cubicBezTo>
                      <a:pt x="128" y="143"/>
                      <a:pt x="123" y="146"/>
                      <a:pt x="117" y="149"/>
                    </a:cubicBezTo>
                    <a:cubicBezTo>
                      <a:pt x="114" y="141"/>
                      <a:pt x="114" y="141"/>
                      <a:pt x="114" y="141"/>
                    </a:cubicBezTo>
                    <a:cubicBezTo>
                      <a:pt x="113" y="139"/>
                      <a:pt x="111" y="138"/>
                      <a:pt x="109" y="139"/>
                    </a:cubicBezTo>
                    <a:cubicBezTo>
                      <a:pt x="107" y="140"/>
                      <a:pt x="106" y="142"/>
                      <a:pt x="107" y="144"/>
                    </a:cubicBezTo>
                    <a:cubicBezTo>
                      <a:pt x="110" y="152"/>
                      <a:pt x="110" y="152"/>
                      <a:pt x="110" y="152"/>
                    </a:cubicBezTo>
                    <a:cubicBezTo>
                      <a:pt x="105" y="154"/>
                      <a:pt x="99" y="156"/>
                      <a:pt x="92" y="156"/>
                    </a:cubicBezTo>
                    <a:cubicBezTo>
                      <a:pt x="92" y="146"/>
                      <a:pt x="92" y="146"/>
                      <a:pt x="92" y="146"/>
                    </a:cubicBezTo>
                    <a:cubicBezTo>
                      <a:pt x="92" y="143"/>
                      <a:pt x="89" y="140"/>
                      <a:pt x="86" y="140"/>
                    </a:cubicBezTo>
                    <a:cubicBezTo>
                      <a:pt x="83" y="141"/>
                      <a:pt x="81" y="143"/>
                      <a:pt x="81" y="146"/>
                    </a:cubicBezTo>
                    <a:cubicBezTo>
                      <a:pt x="81" y="157"/>
                      <a:pt x="81" y="157"/>
                      <a:pt x="81" y="157"/>
                    </a:cubicBezTo>
                    <a:cubicBezTo>
                      <a:pt x="75" y="156"/>
                      <a:pt x="69" y="155"/>
                      <a:pt x="63" y="153"/>
                    </a:cubicBezTo>
                    <a:cubicBezTo>
                      <a:pt x="66" y="145"/>
                      <a:pt x="66" y="145"/>
                      <a:pt x="66" y="145"/>
                    </a:cubicBezTo>
                    <a:cubicBezTo>
                      <a:pt x="67" y="143"/>
                      <a:pt x="66" y="141"/>
                      <a:pt x="64" y="140"/>
                    </a:cubicBezTo>
                    <a:cubicBezTo>
                      <a:pt x="62" y="139"/>
                      <a:pt x="60" y="140"/>
                      <a:pt x="59" y="142"/>
                    </a:cubicBezTo>
                    <a:cubicBezTo>
                      <a:pt x="56" y="151"/>
                      <a:pt x="56" y="151"/>
                      <a:pt x="56" y="151"/>
                    </a:cubicBezTo>
                    <a:cubicBezTo>
                      <a:pt x="50" y="148"/>
                      <a:pt x="45" y="145"/>
                      <a:pt x="40" y="141"/>
                    </a:cubicBezTo>
                    <a:cubicBezTo>
                      <a:pt x="47" y="133"/>
                      <a:pt x="47" y="133"/>
                      <a:pt x="47" y="133"/>
                    </a:cubicBezTo>
                    <a:cubicBezTo>
                      <a:pt x="49" y="131"/>
                      <a:pt x="49" y="127"/>
                      <a:pt x="47" y="125"/>
                    </a:cubicBezTo>
                    <a:cubicBezTo>
                      <a:pt x="45" y="123"/>
                      <a:pt x="41" y="123"/>
                      <a:pt x="39" y="125"/>
                    </a:cubicBezTo>
                    <a:cubicBezTo>
                      <a:pt x="32" y="133"/>
                      <a:pt x="32" y="133"/>
                      <a:pt x="32" y="133"/>
                    </a:cubicBezTo>
                    <a:cubicBezTo>
                      <a:pt x="27" y="128"/>
                      <a:pt x="24" y="123"/>
                      <a:pt x="21" y="118"/>
                    </a:cubicBezTo>
                    <a:cubicBezTo>
                      <a:pt x="29" y="114"/>
                      <a:pt x="29" y="114"/>
                      <a:pt x="29" y="114"/>
                    </a:cubicBezTo>
                    <a:cubicBezTo>
                      <a:pt x="31" y="113"/>
                      <a:pt x="32" y="111"/>
                      <a:pt x="31" y="109"/>
                    </a:cubicBezTo>
                    <a:cubicBezTo>
                      <a:pt x="30" y="107"/>
                      <a:pt x="28" y="106"/>
                      <a:pt x="26" y="107"/>
                    </a:cubicBezTo>
                    <a:cubicBezTo>
                      <a:pt x="18" y="110"/>
                      <a:pt x="18" y="110"/>
                      <a:pt x="18" y="110"/>
                    </a:cubicBezTo>
                    <a:cubicBezTo>
                      <a:pt x="16" y="105"/>
                      <a:pt x="14" y="99"/>
                      <a:pt x="14" y="93"/>
                    </a:cubicBezTo>
                    <a:cubicBezTo>
                      <a:pt x="24" y="92"/>
                      <a:pt x="24" y="92"/>
                      <a:pt x="24" y="92"/>
                    </a:cubicBezTo>
                    <a:cubicBezTo>
                      <a:pt x="27" y="92"/>
                      <a:pt x="30" y="90"/>
                      <a:pt x="30" y="87"/>
                    </a:cubicBezTo>
                    <a:cubicBezTo>
                      <a:pt x="30" y="83"/>
                      <a:pt x="27" y="81"/>
                      <a:pt x="24" y="81"/>
                    </a:cubicBezTo>
                    <a:cubicBezTo>
                      <a:pt x="14" y="81"/>
                      <a:pt x="14" y="81"/>
                      <a:pt x="14" y="81"/>
                    </a:cubicBezTo>
                    <a:cubicBezTo>
                      <a:pt x="14" y="75"/>
                      <a:pt x="15" y="69"/>
                      <a:pt x="17" y="64"/>
                    </a:cubicBezTo>
                    <a:cubicBezTo>
                      <a:pt x="25" y="67"/>
                      <a:pt x="25" y="67"/>
                      <a:pt x="25" y="67"/>
                    </a:cubicBezTo>
                    <a:cubicBezTo>
                      <a:pt x="27" y="68"/>
                      <a:pt x="30" y="67"/>
                      <a:pt x="30" y="65"/>
                    </a:cubicBezTo>
                    <a:cubicBezTo>
                      <a:pt x="31" y="63"/>
                      <a:pt x="30" y="61"/>
                      <a:pt x="28" y="60"/>
                    </a:cubicBezTo>
                    <a:cubicBezTo>
                      <a:pt x="19" y="57"/>
                      <a:pt x="19" y="57"/>
                      <a:pt x="19" y="57"/>
                    </a:cubicBezTo>
                    <a:cubicBezTo>
                      <a:pt x="22" y="51"/>
                      <a:pt x="25" y="45"/>
                      <a:pt x="30" y="40"/>
                    </a:cubicBezTo>
                    <a:cubicBezTo>
                      <a:pt x="37" y="47"/>
                      <a:pt x="37" y="47"/>
                      <a:pt x="37" y="47"/>
                    </a:cubicBezTo>
                    <a:cubicBezTo>
                      <a:pt x="39" y="50"/>
                      <a:pt x="43" y="50"/>
                      <a:pt x="45" y="47"/>
                    </a:cubicBezTo>
                    <a:cubicBezTo>
                      <a:pt x="47" y="45"/>
                      <a:pt x="47" y="41"/>
                      <a:pt x="45" y="39"/>
                    </a:cubicBezTo>
                    <a:cubicBezTo>
                      <a:pt x="37" y="32"/>
                      <a:pt x="37" y="32"/>
                      <a:pt x="37" y="32"/>
                    </a:cubicBezTo>
                    <a:cubicBezTo>
                      <a:pt x="42" y="28"/>
                      <a:pt x="47" y="24"/>
                      <a:pt x="52" y="22"/>
                    </a:cubicBezTo>
                    <a:cubicBezTo>
                      <a:pt x="56" y="30"/>
                      <a:pt x="56" y="30"/>
                      <a:pt x="56" y="30"/>
                    </a:cubicBezTo>
                    <a:cubicBezTo>
                      <a:pt x="57" y="32"/>
                      <a:pt x="59" y="33"/>
                      <a:pt x="61" y="32"/>
                    </a:cubicBezTo>
                    <a:cubicBezTo>
                      <a:pt x="63" y="31"/>
                      <a:pt x="64" y="29"/>
                      <a:pt x="63" y="27"/>
                    </a:cubicBezTo>
                    <a:cubicBezTo>
                      <a:pt x="60" y="18"/>
                      <a:pt x="60" y="18"/>
                      <a:pt x="60" y="18"/>
                    </a:cubicBezTo>
                    <a:cubicBezTo>
                      <a:pt x="65" y="16"/>
                      <a:pt x="71" y="15"/>
                      <a:pt x="78" y="14"/>
                    </a:cubicBezTo>
                    <a:cubicBezTo>
                      <a:pt x="78" y="25"/>
                      <a:pt x="78" y="25"/>
                      <a:pt x="78" y="25"/>
                    </a:cubicBezTo>
                    <a:cubicBezTo>
                      <a:pt x="78" y="28"/>
                      <a:pt x="81" y="30"/>
                      <a:pt x="84" y="30"/>
                    </a:cubicBezTo>
                    <a:cubicBezTo>
                      <a:pt x="87" y="30"/>
                      <a:pt x="89" y="28"/>
                      <a:pt x="89" y="24"/>
                    </a:cubicBezTo>
                    <a:cubicBezTo>
                      <a:pt x="89" y="14"/>
                      <a:pt x="89" y="14"/>
                      <a:pt x="89" y="14"/>
                    </a:cubicBezTo>
                    <a:cubicBezTo>
                      <a:pt x="96" y="14"/>
                      <a:pt x="102" y="15"/>
                      <a:pt x="107" y="17"/>
                    </a:cubicBezTo>
                    <a:cubicBezTo>
                      <a:pt x="104" y="26"/>
                      <a:pt x="104" y="26"/>
                      <a:pt x="104" y="26"/>
                    </a:cubicBezTo>
                    <a:cubicBezTo>
                      <a:pt x="103" y="28"/>
                      <a:pt x="104" y="30"/>
                      <a:pt x="106" y="31"/>
                    </a:cubicBezTo>
                    <a:cubicBezTo>
                      <a:pt x="108" y="32"/>
                      <a:pt x="111" y="31"/>
                      <a:pt x="111" y="29"/>
                    </a:cubicBezTo>
                    <a:cubicBezTo>
                      <a:pt x="115" y="20"/>
                      <a:pt x="115" y="20"/>
                      <a:pt x="115" y="20"/>
                    </a:cubicBezTo>
                    <a:cubicBezTo>
                      <a:pt x="120" y="23"/>
                      <a:pt x="126" y="26"/>
                      <a:pt x="130" y="30"/>
                    </a:cubicBezTo>
                    <a:cubicBezTo>
                      <a:pt x="123" y="38"/>
                      <a:pt x="123" y="38"/>
                      <a:pt x="123" y="38"/>
                    </a:cubicBezTo>
                    <a:cubicBezTo>
                      <a:pt x="121" y="40"/>
                      <a:pt x="121" y="43"/>
                      <a:pt x="123" y="46"/>
                    </a:cubicBezTo>
                    <a:cubicBezTo>
                      <a:pt x="125" y="48"/>
                      <a:pt x="129" y="48"/>
                      <a:pt x="131" y="45"/>
                    </a:cubicBezTo>
                    <a:cubicBezTo>
                      <a:pt x="138" y="38"/>
                      <a:pt x="138" y="38"/>
                      <a:pt x="138" y="38"/>
                    </a:cubicBezTo>
                    <a:cubicBezTo>
                      <a:pt x="143" y="43"/>
                      <a:pt x="146" y="48"/>
                      <a:pt x="149" y="54"/>
                    </a:cubicBezTo>
                    <a:cubicBezTo>
                      <a:pt x="141" y="57"/>
                      <a:pt x="141" y="57"/>
                      <a:pt x="141" y="57"/>
                    </a:cubicBezTo>
                    <a:cubicBezTo>
                      <a:pt x="139" y="58"/>
                      <a:pt x="138" y="61"/>
                      <a:pt x="139" y="63"/>
                    </a:cubicBezTo>
                    <a:cubicBezTo>
                      <a:pt x="140" y="64"/>
                      <a:pt x="142" y="65"/>
                      <a:pt x="144" y="65"/>
                    </a:cubicBezTo>
                    <a:cubicBezTo>
                      <a:pt x="152" y="61"/>
                      <a:pt x="152" y="61"/>
                      <a:pt x="152" y="61"/>
                    </a:cubicBezTo>
                    <a:cubicBezTo>
                      <a:pt x="154" y="66"/>
                      <a:pt x="156" y="72"/>
                      <a:pt x="156" y="78"/>
                    </a:cubicBezTo>
                    <a:cubicBezTo>
                      <a:pt x="146" y="78"/>
                      <a:pt x="146" y="78"/>
                      <a:pt x="146" y="78"/>
                    </a:cubicBezTo>
                    <a:cubicBezTo>
                      <a:pt x="143" y="78"/>
                      <a:pt x="140" y="81"/>
                      <a:pt x="140" y="84"/>
                    </a:cubicBezTo>
                    <a:cubicBezTo>
                      <a:pt x="140" y="87"/>
                      <a:pt x="143" y="90"/>
                      <a:pt x="146" y="90"/>
                    </a:cubicBezTo>
                    <a:cubicBezTo>
                      <a:pt x="157" y="89"/>
                      <a:pt x="157" y="89"/>
                      <a:pt x="157" y="89"/>
                    </a:cubicBezTo>
                    <a:cubicBezTo>
                      <a:pt x="156" y="96"/>
                      <a:pt x="155" y="102"/>
                      <a:pt x="153" y="107"/>
                    </a:cubicBezTo>
                    <a:cubicBezTo>
                      <a:pt x="145" y="104"/>
                      <a:pt x="145" y="104"/>
                      <a:pt x="145" y="104"/>
                    </a:cubicBezTo>
                    <a:cubicBezTo>
                      <a:pt x="143" y="104"/>
                      <a:pt x="141" y="105"/>
                      <a:pt x="140" y="107"/>
                    </a:cubicBezTo>
                    <a:cubicBezTo>
                      <a:pt x="139" y="109"/>
                      <a:pt x="140" y="111"/>
                      <a:pt x="142" y="112"/>
                    </a:cubicBezTo>
                    <a:cubicBezTo>
                      <a:pt x="150" y="115"/>
                      <a:pt x="150" y="115"/>
                      <a:pt x="150" y="115"/>
                    </a:cubicBezTo>
                    <a:cubicBezTo>
                      <a:pt x="148" y="120"/>
                      <a:pt x="144" y="126"/>
                      <a:pt x="140" y="131"/>
                    </a:cubicBezTo>
                    <a:close/>
                    <a:moveTo>
                      <a:pt x="97" y="84"/>
                    </a:moveTo>
                    <a:cubicBezTo>
                      <a:pt x="97" y="91"/>
                      <a:pt x="92" y="97"/>
                      <a:pt x="85" y="97"/>
                    </a:cubicBezTo>
                    <a:cubicBezTo>
                      <a:pt x="78" y="97"/>
                      <a:pt x="73" y="92"/>
                      <a:pt x="73" y="85"/>
                    </a:cubicBezTo>
                    <a:cubicBezTo>
                      <a:pt x="73" y="80"/>
                      <a:pt x="76" y="75"/>
                      <a:pt x="81" y="73"/>
                    </a:cubicBezTo>
                    <a:cubicBezTo>
                      <a:pt x="80" y="40"/>
                      <a:pt x="80" y="40"/>
                      <a:pt x="80" y="40"/>
                    </a:cubicBezTo>
                    <a:cubicBezTo>
                      <a:pt x="80" y="37"/>
                      <a:pt x="82" y="35"/>
                      <a:pt x="84" y="35"/>
                    </a:cubicBezTo>
                    <a:cubicBezTo>
                      <a:pt x="86" y="35"/>
                      <a:pt x="88" y="37"/>
                      <a:pt x="88" y="40"/>
                    </a:cubicBezTo>
                    <a:cubicBezTo>
                      <a:pt x="89" y="73"/>
                      <a:pt x="89" y="73"/>
                      <a:pt x="89" y="73"/>
                    </a:cubicBezTo>
                    <a:cubicBezTo>
                      <a:pt x="94" y="75"/>
                      <a:pt x="97" y="79"/>
                      <a:pt x="97" y="84"/>
                    </a:cubicBezTo>
                    <a:close/>
                    <a:moveTo>
                      <a:pt x="85" y="103"/>
                    </a:moveTo>
                    <a:cubicBezTo>
                      <a:pt x="87" y="103"/>
                      <a:pt x="89" y="103"/>
                      <a:pt x="91" y="102"/>
                    </a:cubicBezTo>
                    <a:cubicBezTo>
                      <a:pt x="92" y="126"/>
                      <a:pt x="92" y="126"/>
                      <a:pt x="92" y="126"/>
                    </a:cubicBezTo>
                    <a:cubicBezTo>
                      <a:pt x="92" y="130"/>
                      <a:pt x="89" y="133"/>
                      <a:pt x="85" y="133"/>
                    </a:cubicBezTo>
                    <a:cubicBezTo>
                      <a:pt x="82" y="133"/>
                      <a:pt x="79" y="130"/>
                      <a:pt x="79" y="127"/>
                    </a:cubicBezTo>
                    <a:cubicBezTo>
                      <a:pt x="78" y="102"/>
                      <a:pt x="78" y="102"/>
                      <a:pt x="78" y="102"/>
                    </a:cubicBezTo>
                    <a:cubicBezTo>
                      <a:pt x="80" y="103"/>
                      <a:pt x="82" y="103"/>
                      <a:pt x="8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7" name="Freeform 74"/>
              <p:cNvSpPr>
                <a:spLocks noEditPoints="1"/>
              </p:cNvSpPr>
              <p:nvPr/>
            </p:nvSpPr>
            <p:spPr bwMode="auto">
              <a:xfrm>
                <a:off x="1287" y="1855"/>
                <a:ext cx="221" cy="221"/>
              </a:xfrm>
              <a:custGeom>
                <a:avLst/>
                <a:gdLst>
                  <a:gd name="T0" fmla="*/ 1 w 152"/>
                  <a:gd name="T1" fmla="*/ 78 h 152"/>
                  <a:gd name="T2" fmla="*/ 151 w 152"/>
                  <a:gd name="T3" fmla="*/ 74 h 152"/>
                  <a:gd name="T4" fmla="*/ 125 w 152"/>
                  <a:gd name="T5" fmla="*/ 116 h 152"/>
                  <a:gd name="T6" fmla="*/ 112 w 152"/>
                  <a:gd name="T7" fmla="*/ 110 h 152"/>
                  <a:gd name="T8" fmla="*/ 118 w 152"/>
                  <a:gd name="T9" fmla="*/ 124 h 152"/>
                  <a:gd name="T10" fmla="*/ 102 w 152"/>
                  <a:gd name="T11" fmla="*/ 126 h 152"/>
                  <a:gd name="T12" fmla="*/ 95 w 152"/>
                  <a:gd name="T13" fmla="*/ 129 h 152"/>
                  <a:gd name="T14" fmla="*/ 83 w 152"/>
                  <a:gd name="T15" fmla="*/ 139 h 152"/>
                  <a:gd name="T16" fmla="*/ 77 w 152"/>
                  <a:gd name="T17" fmla="*/ 125 h 152"/>
                  <a:gd name="T18" fmla="*/ 72 w 152"/>
                  <a:gd name="T19" fmla="*/ 140 h 152"/>
                  <a:gd name="T20" fmla="*/ 59 w 152"/>
                  <a:gd name="T21" fmla="*/ 129 h 152"/>
                  <a:gd name="T22" fmla="*/ 53 w 152"/>
                  <a:gd name="T23" fmla="*/ 127 h 152"/>
                  <a:gd name="T24" fmla="*/ 36 w 152"/>
                  <a:gd name="T25" fmla="*/ 125 h 152"/>
                  <a:gd name="T26" fmla="*/ 42 w 152"/>
                  <a:gd name="T27" fmla="*/ 112 h 152"/>
                  <a:gd name="T28" fmla="*/ 29 w 152"/>
                  <a:gd name="T29" fmla="*/ 118 h 152"/>
                  <a:gd name="T30" fmla="*/ 27 w 152"/>
                  <a:gd name="T31" fmla="*/ 102 h 152"/>
                  <a:gd name="T32" fmla="*/ 24 w 152"/>
                  <a:gd name="T33" fmla="*/ 95 h 152"/>
                  <a:gd name="T34" fmla="*/ 13 w 152"/>
                  <a:gd name="T35" fmla="*/ 83 h 152"/>
                  <a:gd name="T36" fmla="*/ 27 w 152"/>
                  <a:gd name="T37" fmla="*/ 77 h 152"/>
                  <a:gd name="T38" fmla="*/ 13 w 152"/>
                  <a:gd name="T39" fmla="*/ 72 h 152"/>
                  <a:gd name="T40" fmla="*/ 23 w 152"/>
                  <a:gd name="T41" fmla="*/ 60 h 152"/>
                  <a:gd name="T42" fmla="*/ 25 w 152"/>
                  <a:gd name="T43" fmla="*/ 54 h 152"/>
                  <a:gd name="T44" fmla="*/ 27 w 152"/>
                  <a:gd name="T45" fmla="*/ 36 h 152"/>
                  <a:gd name="T46" fmla="*/ 41 w 152"/>
                  <a:gd name="T47" fmla="*/ 42 h 152"/>
                  <a:gd name="T48" fmla="*/ 34 w 152"/>
                  <a:gd name="T49" fmla="*/ 29 h 152"/>
                  <a:gd name="T50" fmla="*/ 51 w 152"/>
                  <a:gd name="T51" fmla="*/ 27 h 152"/>
                  <a:gd name="T52" fmla="*/ 57 w 152"/>
                  <a:gd name="T53" fmla="*/ 24 h 152"/>
                  <a:gd name="T54" fmla="*/ 70 w 152"/>
                  <a:gd name="T55" fmla="*/ 13 h 152"/>
                  <a:gd name="T56" fmla="*/ 75 w 152"/>
                  <a:gd name="T57" fmla="*/ 27 h 152"/>
                  <a:gd name="T58" fmla="*/ 80 w 152"/>
                  <a:gd name="T59" fmla="*/ 13 h 152"/>
                  <a:gd name="T60" fmla="*/ 93 w 152"/>
                  <a:gd name="T61" fmla="*/ 24 h 152"/>
                  <a:gd name="T62" fmla="*/ 99 w 152"/>
                  <a:gd name="T63" fmla="*/ 26 h 152"/>
                  <a:gd name="T64" fmla="*/ 116 w 152"/>
                  <a:gd name="T65" fmla="*/ 27 h 152"/>
                  <a:gd name="T66" fmla="*/ 110 w 152"/>
                  <a:gd name="T67" fmla="*/ 41 h 152"/>
                  <a:gd name="T68" fmla="*/ 124 w 152"/>
                  <a:gd name="T69" fmla="*/ 34 h 152"/>
                  <a:gd name="T70" fmla="*/ 126 w 152"/>
                  <a:gd name="T71" fmla="*/ 51 h 152"/>
                  <a:gd name="T72" fmla="*/ 128 w 152"/>
                  <a:gd name="T73" fmla="*/ 58 h 152"/>
                  <a:gd name="T74" fmla="*/ 139 w 152"/>
                  <a:gd name="T75" fmla="*/ 70 h 152"/>
                  <a:gd name="T76" fmla="*/ 125 w 152"/>
                  <a:gd name="T77" fmla="*/ 75 h 152"/>
                  <a:gd name="T78" fmla="*/ 140 w 152"/>
                  <a:gd name="T79" fmla="*/ 80 h 152"/>
                  <a:gd name="T80" fmla="*/ 129 w 152"/>
                  <a:gd name="T81" fmla="*/ 93 h 152"/>
                  <a:gd name="T82" fmla="*/ 127 w 152"/>
                  <a:gd name="T83" fmla="*/ 99 h 152"/>
                  <a:gd name="T84" fmla="*/ 125 w 152"/>
                  <a:gd name="T85" fmla="*/ 116 h 152"/>
                  <a:gd name="T86" fmla="*/ 76 w 152"/>
                  <a:gd name="T87" fmla="*/ 86 h 152"/>
                  <a:gd name="T88" fmla="*/ 72 w 152"/>
                  <a:gd name="T89" fmla="*/ 65 h 152"/>
                  <a:gd name="T90" fmla="*/ 75 w 152"/>
                  <a:gd name="T91" fmla="*/ 32 h 152"/>
                  <a:gd name="T92" fmla="*/ 80 w 152"/>
                  <a:gd name="T93" fmla="*/ 65 h 152"/>
                  <a:gd name="T94" fmla="*/ 76 w 152"/>
                  <a:gd name="T95" fmla="*/ 92 h 152"/>
                  <a:gd name="T96" fmla="*/ 82 w 152"/>
                  <a:gd name="T97" fmla="*/ 113 h 152"/>
                  <a:gd name="T98" fmla="*/ 70 w 152"/>
                  <a:gd name="T99" fmla="*/ 113 h 152"/>
                  <a:gd name="T100" fmla="*/ 76 w 152"/>
                  <a:gd name="T101" fmla="*/ 9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2" h="152">
                    <a:moveTo>
                      <a:pt x="74" y="1"/>
                    </a:moveTo>
                    <a:cubicBezTo>
                      <a:pt x="33" y="2"/>
                      <a:pt x="0" y="37"/>
                      <a:pt x="1" y="78"/>
                    </a:cubicBezTo>
                    <a:cubicBezTo>
                      <a:pt x="2" y="119"/>
                      <a:pt x="36" y="152"/>
                      <a:pt x="78" y="151"/>
                    </a:cubicBezTo>
                    <a:cubicBezTo>
                      <a:pt x="119" y="150"/>
                      <a:pt x="152" y="116"/>
                      <a:pt x="151" y="74"/>
                    </a:cubicBezTo>
                    <a:cubicBezTo>
                      <a:pt x="150" y="33"/>
                      <a:pt x="116" y="0"/>
                      <a:pt x="74" y="1"/>
                    </a:cubicBezTo>
                    <a:close/>
                    <a:moveTo>
                      <a:pt x="125" y="116"/>
                    </a:moveTo>
                    <a:cubicBezTo>
                      <a:pt x="119" y="110"/>
                      <a:pt x="119" y="110"/>
                      <a:pt x="119" y="110"/>
                    </a:cubicBezTo>
                    <a:cubicBezTo>
                      <a:pt x="117" y="108"/>
                      <a:pt x="113" y="108"/>
                      <a:pt x="112" y="110"/>
                    </a:cubicBezTo>
                    <a:cubicBezTo>
                      <a:pt x="110" y="112"/>
                      <a:pt x="110" y="115"/>
                      <a:pt x="112" y="117"/>
                    </a:cubicBezTo>
                    <a:cubicBezTo>
                      <a:pt x="118" y="124"/>
                      <a:pt x="118" y="124"/>
                      <a:pt x="118" y="124"/>
                    </a:cubicBezTo>
                    <a:cubicBezTo>
                      <a:pt x="114" y="127"/>
                      <a:pt x="110" y="130"/>
                      <a:pt x="105" y="133"/>
                    </a:cubicBezTo>
                    <a:cubicBezTo>
                      <a:pt x="102" y="126"/>
                      <a:pt x="102" y="126"/>
                      <a:pt x="102" y="126"/>
                    </a:cubicBezTo>
                    <a:cubicBezTo>
                      <a:pt x="101" y="124"/>
                      <a:pt x="99" y="123"/>
                      <a:pt x="97" y="124"/>
                    </a:cubicBezTo>
                    <a:cubicBezTo>
                      <a:pt x="95" y="125"/>
                      <a:pt x="95" y="127"/>
                      <a:pt x="95" y="129"/>
                    </a:cubicBezTo>
                    <a:cubicBezTo>
                      <a:pt x="98" y="136"/>
                      <a:pt x="98" y="136"/>
                      <a:pt x="98" y="136"/>
                    </a:cubicBezTo>
                    <a:cubicBezTo>
                      <a:pt x="93" y="138"/>
                      <a:pt x="88" y="139"/>
                      <a:pt x="83" y="139"/>
                    </a:cubicBezTo>
                    <a:cubicBezTo>
                      <a:pt x="82" y="130"/>
                      <a:pt x="82" y="130"/>
                      <a:pt x="82" y="130"/>
                    </a:cubicBezTo>
                    <a:cubicBezTo>
                      <a:pt x="82" y="127"/>
                      <a:pt x="80" y="125"/>
                      <a:pt x="77" y="125"/>
                    </a:cubicBezTo>
                    <a:cubicBezTo>
                      <a:pt x="74" y="125"/>
                      <a:pt x="72" y="128"/>
                      <a:pt x="72" y="130"/>
                    </a:cubicBezTo>
                    <a:cubicBezTo>
                      <a:pt x="72" y="140"/>
                      <a:pt x="72" y="140"/>
                      <a:pt x="72" y="140"/>
                    </a:cubicBezTo>
                    <a:cubicBezTo>
                      <a:pt x="67" y="139"/>
                      <a:pt x="61" y="138"/>
                      <a:pt x="56" y="137"/>
                    </a:cubicBezTo>
                    <a:cubicBezTo>
                      <a:pt x="59" y="129"/>
                      <a:pt x="59" y="129"/>
                      <a:pt x="59" y="129"/>
                    </a:cubicBezTo>
                    <a:cubicBezTo>
                      <a:pt x="60" y="128"/>
                      <a:pt x="59" y="126"/>
                      <a:pt x="57" y="125"/>
                    </a:cubicBezTo>
                    <a:cubicBezTo>
                      <a:pt x="55" y="124"/>
                      <a:pt x="53" y="125"/>
                      <a:pt x="53" y="127"/>
                    </a:cubicBezTo>
                    <a:cubicBezTo>
                      <a:pt x="50" y="134"/>
                      <a:pt x="50" y="134"/>
                      <a:pt x="50" y="134"/>
                    </a:cubicBezTo>
                    <a:cubicBezTo>
                      <a:pt x="45" y="132"/>
                      <a:pt x="40" y="129"/>
                      <a:pt x="36" y="125"/>
                    </a:cubicBezTo>
                    <a:cubicBezTo>
                      <a:pt x="42" y="119"/>
                      <a:pt x="42" y="119"/>
                      <a:pt x="42" y="119"/>
                    </a:cubicBezTo>
                    <a:cubicBezTo>
                      <a:pt x="44" y="117"/>
                      <a:pt x="44" y="113"/>
                      <a:pt x="42" y="112"/>
                    </a:cubicBezTo>
                    <a:cubicBezTo>
                      <a:pt x="40" y="110"/>
                      <a:pt x="37" y="110"/>
                      <a:pt x="35" y="112"/>
                    </a:cubicBezTo>
                    <a:cubicBezTo>
                      <a:pt x="29" y="118"/>
                      <a:pt x="29" y="118"/>
                      <a:pt x="29" y="118"/>
                    </a:cubicBezTo>
                    <a:cubicBezTo>
                      <a:pt x="25" y="114"/>
                      <a:pt x="22" y="110"/>
                      <a:pt x="19" y="105"/>
                    </a:cubicBezTo>
                    <a:cubicBezTo>
                      <a:pt x="27" y="102"/>
                      <a:pt x="27" y="102"/>
                      <a:pt x="27" y="102"/>
                    </a:cubicBezTo>
                    <a:cubicBezTo>
                      <a:pt x="28" y="101"/>
                      <a:pt x="29" y="99"/>
                      <a:pt x="28" y="97"/>
                    </a:cubicBezTo>
                    <a:cubicBezTo>
                      <a:pt x="28" y="95"/>
                      <a:pt x="25" y="95"/>
                      <a:pt x="24" y="95"/>
                    </a:cubicBezTo>
                    <a:cubicBezTo>
                      <a:pt x="17" y="98"/>
                      <a:pt x="17" y="98"/>
                      <a:pt x="17" y="98"/>
                    </a:cubicBezTo>
                    <a:cubicBezTo>
                      <a:pt x="15" y="93"/>
                      <a:pt x="13" y="88"/>
                      <a:pt x="13" y="83"/>
                    </a:cubicBezTo>
                    <a:cubicBezTo>
                      <a:pt x="22" y="82"/>
                      <a:pt x="22" y="82"/>
                      <a:pt x="22" y="82"/>
                    </a:cubicBezTo>
                    <a:cubicBezTo>
                      <a:pt x="25" y="82"/>
                      <a:pt x="27" y="80"/>
                      <a:pt x="27" y="77"/>
                    </a:cubicBezTo>
                    <a:cubicBezTo>
                      <a:pt x="27" y="74"/>
                      <a:pt x="25" y="72"/>
                      <a:pt x="22" y="72"/>
                    </a:cubicBezTo>
                    <a:cubicBezTo>
                      <a:pt x="13" y="72"/>
                      <a:pt x="13" y="72"/>
                      <a:pt x="13" y="72"/>
                    </a:cubicBezTo>
                    <a:cubicBezTo>
                      <a:pt x="13" y="67"/>
                      <a:pt x="14" y="62"/>
                      <a:pt x="15" y="57"/>
                    </a:cubicBezTo>
                    <a:cubicBezTo>
                      <a:pt x="23" y="60"/>
                      <a:pt x="23" y="60"/>
                      <a:pt x="23" y="60"/>
                    </a:cubicBezTo>
                    <a:cubicBezTo>
                      <a:pt x="25" y="61"/>
                      <a:pt x="27" y="60"/>
                      <a:pt x="27" y="58"/>
                    </a:cubicBezTo>
                    <a:cubicBezTo>
                      <a:pt x="28" y="56"/>
                      <a:pt x="27" y="54"/>
                      <a:pt x="25" y="54"/>
                    </a:cubicBezTo>
                    <a:cubicBezTo>
                      <a:pt x="18" y="51"/>
                      <a:pt x="18" y="51"/>
                      <a:pt x="18" y="51"/>
                    </a:cubicBezTo>
                    <a:cubicBezTo>
                      <a:pt x="20" y="45"/>
                      <a:pt x="23" y="40"/>
                      <a:pt x="27" y="36"/>
                    </a:cubicBezTo>
                    <a:cubicBezTo>
                      <a:pt x="34" y="42"/>
                      <a:pt x="34" y="42"/>
                      <a:pt x="34" y="42"/>
                    </a:cubicBezTo>
                    <a:cubicBezTo>
                      <a:pt x="36" y="44"/>
                      <a:pt x="39" y="44"/>
                      <a:pt x="41" y="42"/>
                    </a:cubicBezTo>
                    <a:cubicBezTo>
                      <a:pt x="43" y="40"/>
                      <a:pt x="43" y="37"/>
                      <a:pt x="41" y="35"/>
                    </a:cubicBezTo>
                    <a:cubicBezTo>
                      <a:pt x="34" y="29"/>
                      <a:pt x="34" y="29"/>
                      <a:pt x="34" y="29"/>
                    </a:cubicBezTo>
                    <a:cubicBezTo>
                      <a:pt x="38" y="25"/>
                      <a:pt x="42" y="22"/>
                      <a:pt x="47" y="20"/>
                    </a:cubicBezTo>
                    <a:cubicBezTo>
                      <a:pt x="51" y="27"/>
                      <a:pt x="51" y="27"/>
                      <a:pt x="51" y="27"/>
                    </a:cubicBezTo>
                    <a:cubicBezTo>
                      <a:pt x="51" y="29"/>
                      <a:pt x="53" y="30"/>
                      <a:pt x="55" y="29"/>
                    </a:cubicBezTo>
                    <a:cubicBezTo>
                      <a:pt x="57" y="28"/>
                      <a:pt x="58" y="26"/>
                      <a:pt x="57" y="24"/>
                    </a:cubicBezTo>
                    <a:cubicBezTo>
                      <a:pt x="53" y="17"/>
                      <a:pt x="53" y="17"/>
                      <a:pt x="53" y="17"/>
                    </a:cubicBezTo>
                    <a:cubicBezTo>
                      <a:pt x="59" y="15"/>
                      <a:pt x="64" y="13"/>
                      <a:pt x="70" y="13"/>
                    </a:cubicBezTo>
                    <a:cubicBezTo>
                      <a:pt x="70" y="22"/>
                      <a:pt x="70" y="22"/>
                      <a:pt x="70" y="22"/>
                    </a:cubicBezTo>
                    <a:cubicBezTo>
                      <a:pt x="70" y="25"/>
                      <a:pt x="72" y="27"/>
                      <a:pt x="75" y="27"/>
                    </a:cubicBezTo>
                    <a:cubicBezTo>
                      <a:pt x="78" y="27"/>
                      <a:pt x="80" y="25"/>
                      <a:pt x="80" y="22"/>
                    </a:cubicBezTo>
                    <a:cubicBezTo>
                      <a:pt x="80" y="13"/>
                      <a:pt x="80" y="13"/>
                      <a:pt x="80" y="13"/>
                    </a:cubicBezTo>
                    <a:cubicBezTo>
                      <a:pt x="85" y="13"/>
                      <a:pt x="91" y="14"/>
                      <a:pt x="96" y="16"/>
                    </a:cubicBezTo>
                    <a:cubicBezTo>
                      <a:pt x="93" y="24"/>
                      <a:pt x="93" y="24"/>
                      <a:pt x="93" y="24"/>
                    </a:cubicBezTo>
                    <a:cubicBezTo>
                      <a:pt x="92" y="25"/>
                      <a:pt x="93" y="27"/>
                      <a:pt x="95" y="28"/>
                    </a:cubicBezTo>
                    <a:cubicBezTo>
                      <a:pt x="97" y="29"/>
                      <a:pt x="99" y="28"/>
                      <a:pt x="99" y="26"/>
                    </a:cubicBezTo>
                    <a:cubicBezTo>
                      <a:pt x="102" y="18"/>
                      <a:pt x="102" y="18"/>
                      <a:pt x="102" y="18"/>
                    </a:cubicBezTo>
                    <a:cubicBezTo>
                      <a:pt x="107" y="21"/>
                      <a:pt x="112" y="23"/>
                      <a:pt x="116" y="27"/>
                    </a:cubicBezTo>
                    <a:cubicBezTo>
                      <a:pt x="110" y="34"/>
                      <a:pt x="110" y="34"/>
                      <a:pt x="110" y="34"/>
                    </a:cubicBezTo>
                    <a:cubicBezTo>
                      <a:pt x="108" y="36"/>
                      <a:pt x="108" y="39"/>
                      <a:pt x="110" y="41"/>
                    </a:cubicBezTo>
                    <a:cubicBezTo>
                      <a:pt x="112" y="43"/>
                      <a:pt x="115" y="43"/>
                      <a:pt x="117" y="41"/>
                    </a:cubicBezTo>
                    <a:cubicBezTo>
                      <a:pt x="124" y="34"/>
                      <a:pt x="124" y="34"/>
                      <a:pt x="124" y="34"/>
                    </a:cubicBezTo>
                    <a:cubicBezTo>
                      <a:pt x="127" y="38"/>
                      <a:pt x="131" y="43"/>
                      <a:pt x="133" y="48"/>
                    </a:cubicBezTo>
                    <a:cubicBezTo>
                      <a:pt x="126" y="51"/>
                      <a:pt x="126" y="51"/>
                      <a:pt x="126" y="51"/>
                    </a:cubicBezTo>
                    <a:cubicBezTo>
                      <a:pt x="124" y="52"/>
                      <a:pt x="123" y="54"/>
                      <a:pt x="124" y="56"/>
                    </a:cubicBezTo>
                    <a:cubicBezTo>
                      <a:pt x="125" y="58"/>
                      <a:pt x="127" y="58"/>
                      <a:pt x="128" y="58"/>
                    </a:cubicBezTo>
                    <a:cubicBezTo>
                      <a:pt x="136" y="54"/>
                      <a:pt x="136" y="54"/>
                      <a:pt x="136" y="54"/>
                    </a:cubicBezTo>
                    <a:cubicBezTo>
                      <a:pt x="138" y="59"/>
                      <a:pt x="139" y="64"/>
                      <a:pt x="139" y="70"/>
                    </a:cubicBezTo>
                    <a:cubicBezTo>
                      <a:pt x="130" y="70"/>
                      <a:pt x="130" y="70"/>
                      <a:pt x="130" y="70"/>
                    </a:cubicBezTo>
                    <a:cubicBezTo>
                      <a:pt x="127" y="70"/>
                      <a:pt x="125" y="72"/>
                      <a:pt x="125" y="75"/>
                    </a:cubicBezTo>
                    <a:cubicBezTo>
                      <a:pt x="125" y="78"/>
                      <a:pt x="128" y="80"/>
                      <a:pt x="130" y="80"/>
                    </a:cubicBezTo>
                    <a:cubicBezTo>
                      <a:pt x="140" y="80"/>
                      <a:pt x="140" y="80"/>
                      <a:pt x="140" y="80"/>
                    </a:cubicBezTo>
                    <a:cubicBezTo>
                      <a:pt x="139" y="85"/>
                      <a:pt x="138" y="91"/>
                      <a:pt x="137" y="96"/>
                    </a:cubicBezTo>
                    <a:cubicBezTo>
                      <a:pt x="129" y="93"/>
                      <a:pt x="129" y="93"/>
                      <a:pt x="129" y="93"/>
                    </a:cubicBezTo>
                    <a:cubicBezTo>
                      <a:pt x="127" y="92"/>
                      <a:pt x="125" y="93"/>
                      <a:pt x="125" y="95"/>
                    </a:cubicBezTo>
                    <a:cubicBezTo>
                      <a:pt x="124" y="97"/>
                      <a:pt x="125" y="99"/>
                      <a:pt x="127" y="99"/>
                    </a:cubicBezTo>
                    <a:cubicBezTo>
                      <a:pt x="134" y="102"/>
                      <a:pt x="134" y="102"/>
                      <a:pt x="134" y="102"/>
                    </a:cubicBezTo>
                    <a:cubicBezTo>
                      <a:pt x="132" y="107"/>
                      <a:pt x="129" y="112"/>
                      <a:pt x="125" y="116"/>
                    </a:cubicBezTo>
                    <a:close/>
                    <a:moveTo>
                      <a:pt x="87" y="75"/>
                    </a:moveTo>
                    <a:cubicBezTo>
                      <a:pt x="87" y="81"/>
                      <a:pt x="82" y="86"/>
                      <a:pt x="76" y="86"/>
                    </a:cubicBezTo>
                    <a:cubicBezTo>
                      <a:pt x="70" y="86"/>
                      <a:pt x="65" y="82"/>
                      <a:pt x="65" y="76"/>
                    </a:cubicBezTo>
                    <a:cubicBezTo>
                      <a:pt x="65" y="71"/>
                      <a:pt x="68" y="67"/>
                      <a:pt x="72" y="65"/>
                    </a:cubicBezTo>
                    <a:cubicBezTo>
                      <a:pt x="71" y="36"/>
                      <a:pt x="71" y="36"/>
                      <a:pt x="71" y="36"/>
                    </a:cubicBezTo>
                    <a:cubicBezTo>
                      <a:pt x="71" y="34"/>
                      <a:pt x="73" y="32"/>
                      <a:pt x="75" y="32"/>
                    </a:cubicBezTo>
                    <a:cubicBezTo>
                      <a:pt x="77" y="32"/>
                      <a:pt x="79" y="33"/>
                      <a:pt x="79" y="35"/>
                    </a:cubicBezTo>
                    <a:cubicBezTo>
                      <a:pt x="80" y="65"/>
                      <a:pt x="80" y="65"/>
                      <a:pt x="80" y="65"/>
                    </a:cubicBezTo>
                    <a:cubicBezTo>
                      <a:pt x="84" y="67"/>
                      <a:pt x="87" y="70"/>
                      <a:pt x="87" y="75"/>
                    </a:cubicBezTo>
                    <a:close/>
                    <a:moveTo>
                      <a:pt x="76" y="92"/>
                    </a:moveTo>
                    <a:cubicBezTo>
                      <a:pt x="78" y="92"/>
                      <a:pt x="80" y="92"/>
                      <a:pt x="82" y="91"/>
                    </a:cubicBezTo>
                    <a:cubicBezTo>
                      <a:pt x="82" y="113"/>
                      <a:pt x="82" y="113"/>
                      <a:pt x="82" y="113"/>
                    </a:cubicBezTo>
                    <a:cubicBezTo>
                      <a:pt x="82" y="116"/>
                      <a:pt x="80" y="119"/>
                      <a:pt x="76" y="119"/>
                    </a:cubicBezTo>
                    <a:cubicBezTo>
                      <a:pt x="73" y="119"/>
                      <a:pt x="70" y="116"/>
                      <a:pt x="70" y="113"/>
                    </a:cubicBezTo>
                    <a:cubicBezTo>
                      <a:pt x="70" y="91"/>
                      <a:pt x="70" y="91"/>
                      <a:pt x="70" y="91"/>
                    </a:cubicBezTo>
                    <a:cubicBezTo>
                      <a:pt x="72" y="92"/>
                      <a:pt x="74" y="92"/>
                      <a:pt x="76"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8" name="Freeform 75"/>
              <p:cNvSpPr>
                <a:spLocks/>
              </p:cNvSpPr>
              <p:nvPr/>
            </p:nvSpPr>
            <p:spPr bwMode="auto">
              <a:xfrm>
                <a:off x="2061" y="2652"/>
                <a:ext cx="68" cy="127"/>
              </a:xfrm>
              <a:custGeom>
                <a:avLst/>
                <a:gdLst>
                  <a:gd name="T0" fmla="*/ 47 w 47"/>
                  <a:gd name="T1" fmla="*/ 60 h 88"/>
                  <a:gd name="T2" fmla="*/ 45 w 47"/>
                  <a:gd name="T3" fmla="*/ 68 h 88"/>
                  <a:gd name="T4" fmla="*/ 42 w 47"/>
                  <a:gd name="T5" fmla="*/ 73 h 88"/>
                  <a:gd name="T6" fmla="*/ 36 w 47"/>
                  <a:gd name="T7" fmla="*/ 77 h 88"/>
                  <a:gd name="T8" fmla="*/ 30 w 47"/>
                  <a:gd name="T9" fmla="*/ 79 h 88"/>
                  <a:gd name="T10" fmla="*/ 30 w 47"/>
                  <a:gd name="T11" fmla="*/ 85 h 88"/>
                  <a:gd name="T12" fmla="*/ 29 w 47"/>
                  <a:gd name="T13" fmla="*/ 88 h 88"/>
                  <a:gd name="T14" fmla="*/ 27 w 47"/>
                  <a:gd name="T15" fmla="*/ 88 h 88"/>
                  <a:gd name="T16" fmla="*/ 20 w 47"/>
                  <a:gd name="T17" fmla="*/ 88 h 88"/>
                  <a:gd name="T18" fmla="*/ 17 w 47"/>
                  <a:gd name="T19" fmla="*/ 88 h 88"/>
                  <a:gd name="T20" fmla="*/ 17 w 47"/>
                  <a:gd name="T21" fmla="*/ 84 h 88"/>
                  <a:gd name="T22" fmla="*/ 17 w 47"/>
                  <a:gd name="T23" fmla="*/ 80 h 88"/>
                  <a:gd name="T24" fmla="*/ 6 w 47"/>
                  <a:gd name="T25" fmla="*/ 79 h 88"/>
                  <a:gd name="T26" fmla="*/ 0 w 47"/>
                  <a:gd name="T27" fmla="*/ 76 h 88"/>
                  <a:gd name="T28" fmla="*/ 0 w 47"/>
                  <a:gd name="T29" fmla="*/ 74 h 88"/>
                  <a:gd name="T30" fmla="*/ 0 w 47"/>
                  <a:gd name="T31" fmla="*/ 70 h 88"/>
                  <a:gd name="T32" fmla="*/ 1 w 47"/>
                  <a:gd name="T33" fmla="*/ 67 h 88"/>
                  <a:gd name="T34" fmla="*/ 3 w 47"/>
                  <a:gd name="T35" fmla="*/ 66 h 88"/>
                  <a:gd name="T36" fmla="*/ 4 w 47"/>
                  <a:gd name="T37" fmla="*/ 66 h 88"/>
                  <a:gd name="T38" fmla="*/ 4 w 47"/>
                  <a:gd name="T39" fmla="*/ 66 h 88"/>
                  <a:gd name="T40" fmla="*/ 10 w 47"/>
                  <a:gd name="T41" fmla="*/ 68 h 88"/>
                  <a:gd name="T42" fmla="*/ 19 w 47"/>
                  <a:gd name="T43" fmla="*/ 69 h 88"/>
                  <a:gd name="T44" fmla="*/ 29 w 47"/>
                  <a:gd name="T45" fmla="*/ 67 h 88"/>
                  <a:gd name="T46" fmla="*/ 33 w 47"/>
                  <a:gd name="T47" fmla="*/ 61 h 88"/>
                  <a:gd name="T48" fmla="*/ 30 w 47"/>
                  <a:gd name="T49" fmla="*/ 54 h 88"/>
                  <a:gd name="T50" fmla="*/ 20 w 47"/>
                  <a:gd name="T51" fmla="*/ 49 h 88"/>
                  <a:gd name="T52" fmla="*/ 13 w 47"/>
                  <a:gd name="T53" fmla="*/ 46 h 88"/>
                  <a:gd name="T54" fmla="*/ 7 w 47"/>
                  <a:gd name="T55" fmla="*/ 41 h 88"/>
                  <a:gd name="T56" fmla="*/ 3 w 47"/>
                  <a:gd name="T57" fmla="*/ 36 h 88"/>
                  <a:gd name="T58" fmla="*/ 1 w 47"/>
                  <a:gd name="T59" fmla="*/ 28 h 88"/>
                  <a:gd name="T60" fmla="*/ 6 w 47"/>
                  <a:gd name="T61" fmla="*/ 16 h 88"/>
                  <a:gd name="T62" fmla="*/ 19 w 47"/>
                  <a:gd name="T63" fmla="*/ 10 h 88"/>
                  <a:gd name="T64" fmla="*/ 19 w 47"/>
                  <a:gd name="T65" fmla="*/ 4 h 88"/>
                  <a:gd name="T66" fmla="*/ 19 w 47"/>
                  <a:gd name="T67" fmla="*/ 1 h 88"/>
                  <a:gd name="T68" fmla="*/ 23 w 47"/>
                  <a:gd name="T69" fmla="*/ 0 h 88"/>
                  <a:gd name="T70" fmla="*/ 29 w 47"/>
                  <a:gd name="T71" fmla="*/ 0 h 88"/>
                  <a:gd name="T72" fmla="*/ 32 w 47"/>
                  <a:gd name="T73" fmla="*/ 1 h 88"/>
                  <a:gd name="T74" fmla="*/ 32 w 47"/>
                  <a:gd name="T75" fmla="*/ 4 h 88"/>
                  <a:gd name="T76" fmla="*/ 32 w 47"/>
                  <a:gd name="T77" fmla="*/ 9 h 88"/>
                  <a:gd name="T78" fmla="*/ 38 w 47"/>
                  <a:gd name="T79" fmla="*/ 10 h 88"/>
                  <a:gd name="T80" fmla="*/ 42 w 47"/>
                  <a:gd name="T81" fmla="*/ 11 h 88"/>
                  <a:gd name="T82" fmla="*/ 43 w 47"/>
                  <a:gd name="T83" fmla="*/ 13 h 88"/>
                  <a:gd name="T84" fmla="*/ 42 w 47"/>
                  <a:gd name="T85" fmla="*/ 17 h 88"/>
                  <a:gd name="T86" fmla="*/ 41 w 47"/>
                  <a:gd name="T87" fmla="*/ 20 h 88"/>
                  <a:gd name="T88" fmla="*/ 39 w 47"/>
                  <a:gd name="T89" fmla="*/ 22 h 88"/>
                  <a:gd name="T90" fmla="*/ 34 w 47"/>
                  <a:gd name="T91" fmla="*/ 20 h 88"/>
                  <a:gd name="T92" fmla="*/ 27 w 47"/>
                  <a:gd name="T93" fmla="*/ 20 h 88"/>
                  <a:gd name="T94" fmla="*/ 18 w 47"/>
                  <a:gd name="T95" fmla="*/ 22 h 88"/>
                  <a:gd name="T96" fmla="*/ 15 w 47"/>
                  <a:gd name="T97" fmla="*/ 28 h 88"/>
                  <a:gd name="T98" fmla="*/ 18 w 47"/>
                  <a:gd name="T99" fmla="*/ 33 h 88"/>
                  <a:gd name="T100" fmla="*/ 27 w 47"/>
                  <a:gd name="T101" fmla="*/ 38 h 88"/>
                  <a:gd name="T102" fmla="*/ 41 w 47"/>
                  <a:gd name="T103" fmla="*/ 47 h 88"/>
                  <a:gd name="T104" fmla="*/ 47 w 47"/>
                  <a:gd name="T105" fmla="*/ 6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 h="88">
                    <a:moveTo>
                      <a:pt x="47" y="60"/>
                    </a:moveTo>
                    <a:cubicBezTo>
                      <a:pt x="47" y="63"/>
                      <a:pt x="46" y="66"/>
                      <a:pt x="45" y="68"/>
                    </a:cubicBezTo>
                    <a:cubicBezTo>
                      <a:pt x="44" y="70"/>
                      <a:pt x="43" y="72"/>
                      <a:pt x="42" y="73"/>
                    </a:cubicBezTo>
                    <a:cubicBezTo>
                      <a:pt x="40" y="75"/>
                      <a:pt x="38" y="76"/>
                      <a:pt x="36" y="77"/>
                    </a:cubicBezTo>
                    <a:cubicBezTo>
                      <a:pt x="34" y="78"/>
                      <a:pt x="32" y="79"/>
                      <a:pt x="30" y="79"/>
                    </a:cubicBezTo>
                    <a:cubicBezTo>
                      <a:pt x="30" y="85"/>
                      <a:pt x="30" y="85"/>
                      <a:pt x="30" y="85"/>
                    </a:cubicBezTo>
                    <a:cubicBezTo>
                      <a:pt x="30" y="86"/>
                      <a:pt x="30" y="87"/>
                      <a:pt x="29" y="88"/>
                    </a:cubicBezTo>
                    <a:cubicBezTo>
                      <a:pt x="29" y="88"/>
                      <a:pt x="28" y="88"/>
                      <a:pt x="27" y="88"/>
                    </a:cubicBezTo>
                    <a:cubicBezTo>
                      <a:pt x="20" y="88"/>
                      <a:pt x="20" y="88"/>
                      <a:pt x="20" y="88"/>
                    </a:cubicBezTo>
                    <a:cubicBezTo>
                      <a:pt x="19" y="88"/>
                      <a:pt x="18" y="88"/>
                      <a:pt x="17" y="88"/>
                    </a:cubicBezTo>
                    <a:cubicBezTo>
                      <a:pt x="17" y="87"/>
                      <a:pt x="17" y="86"/>
                      <a:pt x="17" y="84"/>
                    </a:cubicBezTo>
                    <a:cubicBezTo>
                      <a:pt x="17" y="80"/>
                      <a:pt x="17" y="80"/>
                      <a:pt x="17" y="80"/>
                    </a:cubicBezTo>
                    <a:cubicBezTo>
                      <a:pt x="12" y="80"/>
                      <a:pt x="9" y="80"/>
                      <a:pt x="6" y="79"/>
                    </a:cubicBezTo>
                    <a:cubicBezTo>
                      <a:pt x="3" y="78"/>
                      <a:pt x="1" y="77"/>
                      <a:pt x="0" y="76"/>
                    </a:cubicBezTo>
                    <a:cubicBezTo>
                      <a:pt x="0" y="76"/>
                      <a:pt x="0" y="75"/>
                      <a:pt x="0" y="74"/>
                    </a:cubicBezTo>
                    <a:cubicBezTo>
                      <a:pt x="0" y="73"/>
                      <a:pt x="0" y="72"/>
                      <a:pt x="0" y="70"/>
                    </a:cubicBezTo>
                    <a:cubicBezTo>
                      <a:pt x="1" y="69"/>
                      <a:pt x="1" y="68"/>
                      <a:pt x="1" y="67"/>
                    </a:cubicBezTo>
                    <a:cubicBezTo>
                      <a:pt x="2" y="66"/>
                      <a:pt x="2" y="65"/>
                      <a:pt x="3" y="66"/>
                    </a:cubicBezTo>
                    <a:cubicBezTo>
                      <a:pt x="4" y="66"/>
                      <a:pt x="4" y="66"/>
                      <a:pt x="4" y="66"/>
                    </a:cubicBezTo>
                    <a:cubicBezTo>
                      <a:pt x="4" y="66"/>
                      <a:pt x="4" y="66"/>
                      <a:pt x="4" y="66"/>
                    </a:cubicBezTo>
                    <a:cubicBezTo>
                      <a:pt x="6" y="67"/>
                      <a:pt x="8" y="67"/>
                      <a:pt x="10" y="68"/>
                    </a:cubicBezTo>
                    <a:cubicBezTo>
                      <a:pt x="12" y="68"/>
                      <a:pt x="15" y="69"/>
                      <a:pt x="19" y="69"/>
                    </a:cubicBezTo>
                    <a:cubicBezTo>
                      <a:pt x="23" y="69"/>
                      <a:pt x="26" y="68"/>
                      <a:pt x="29" y="67"/>
                    </a:cubicBezTo>
                    <a:cubicBezTo>
                      <a:pt x="31" y="66"/>
                      <a:pt x="33" y="64"/>
                      <a:pt x="33" y="61"/>
                    </a:cubicBezTo>
                    <a:cubicBezTo>
                      <a:pt x="33" y="58"/>
                      <a:pt x="32" y="56"/>
                      <a:pt x="30" y="54"/>
                    </a:cubicBezTo>
                    <a:cubicBezTo>
                      <a:pt x="28" y="52"/>
                      <a:pt x="25" y="51"/>
                      <a:pt x="20" y="49"/>
                    </a:cubicBezTo>
                    <a:cubicBezTo>
                      <a:pt x="18" y="48"/>
                      <a:pt x="15" y="47"/>
                      <a:pt x="13" y="46"/>
                    </a:cubicBezTo>
                    <a:cubicBezTo>
                      <a:pt x="11" y="44"/>
                      <a:pt x="9" y="43"/>
                      <a:pt x="7" y="41"/>
                    </a:cubicBezTo>
                    <a:cubicBezTo>
                      <a:pt x="5" y="40"/>
                      <a:pt x="4" y="38"/>
                      <a:pt x="3" y="36"/>
                    </a:cubicBezTo>
                    <a:cubicBezTo>
                      <a:pt x="2" y="33"/>
                      <a:pt x="1" y="31"/>
                      <a:pt x="1" y="28"/>
                    </a:cubicBezTo>
                    <a:cubicBezTo>
                      <a:pt x="1" y="23"/>
                      <a:pt x="3" y="20"/>
                      <a:pt x="6" y="16"/>
                    </a:cubicBezTo>
                    <a:cubicBezTo>
                      <a:pt x="9" y="13"/>
                      <a:pt x="13" y="11"/>
                      <a:pt x="19" y="10"/>
                    </a:cubicBezTo>
                    <a:cubicBezTo>
                      <a:pt x="19" y="4"/>
                      <a:pt x="19" y="4"/>
                      <a:pt x="19" y="4"/>
                    </a:cubicBezTo>
                    <a:cubicBezTo>
                      <a:pt x="19" y="3"/>
                      <a:pt x="19" y="2"/>
                      <a:pt x="19" y="1"/>
                    </a:cubicBezTo>
                    <a:cubicBezTo>
                      <a:pt x="20" y="1"/>
                      <a:pt x="21" y="0"/>
                      <a:pt x="23" y="0"/>
                    </a:cubicBezTo>
                    <a:cubicBezTo>
                      <a:pt x="29" y="0"/>
                      <a:pt x="29" y="0"/>
                      <a:pt x="29" y="0"/>
                    </a:cubicBezTo>
                    <a:cubicBezTo>
                      <a:pt x="30" y="0"/>
                      <a:pt x="31" y="1"/>
                      <a:pt x="32" y="1"/>
                    </a:cubicBezTo>
                    <a:cubicBezTo>
                      <a:pt x="32" y="2"/>
                      <a:pt x="32" y="3"/>
                      <a:pt x="32" y="4"/>
                    </a:cubicBezTo>
                    <a:cubicBezTo>
                      <a:pt x="32" y="9"/>
                      <a:pt x="32" y="9"/>
                      <a:pt x="32" y="9"/>
                    </a:cubicBezTo>
                    <a:cubicBezTo>
                      <a:pt x="35" y="9"/>
                      <a:pt x="37" y="10"/>
                      <a:pt x="38" y="10"/>
                    </a:cubicBezTo>
                    <a:cubicBezTo>
                      <a:pt x="40" y="11"/>
                      <a:pt x="41" y="11"/>
                      <a:pt x="42" y="11"/>
                    </a:cubicBezTo>
                    <a:cubicBezTo>
                      <a:pt x="43" y="11"/>
                      <a:pt x="43" y="12"/>
                      <a:pt x="43" y="13"/>
                    </a:cubicBezTo>
                    <a:cubicBezTo>
                      <a:pt x="43" y="14"/>
                      <a:pt x="43" y="16"/>
                      <a:pt x="42" y="17"/>
                    </a:cubicBezTo>
                    <a:cubicBezTo>
                      <a:pt x="42" y="18"/>
                      <a:pt x="42" y="19"/>
                      <a:pt x="41" y="20"/>
                    </a:cubicBezTo>
                    <a:cubicBezTo>
                      <a:pt x="40" y="21"/>
                      <a:pt x="40" y="22"/>
                      <a:pt x="39" y="22"/>
                    </a:cubicBezTo>
                    <a:cubicBezTo>
                      <a:pt x="38" y="21"/>
                      <a:pt x="36" y="21"/>
                      <a:pt x="34" y="20"/>
                    </a:cubicBezTo>
                    <a:cubicBezTo>
                      <a:pt x="32" y="20"/>
                      <a:pt x="29" y="20"/>
                      <a:pt x="27" y="20"/>
                    </a:cubicBezTo>
                    <a:cubicBezTo>
                      <a:pt x="22" y="20"/>
                      <a:pt x="19" y="20"/>
                      <a:pt x="18" y="22"/>
                    </a:cubicBezTo>
                    <a:cubicBezTo>
                      <a:pt x="16" y="23"/>
                      <a:pt x="15" y="25"/>
                      <a:pt x="15" y="28"/>
                    </a:cubicBezTo>
                    <a:cubicBezTo>
                      <a:pt x="15" y="30"/>
                      <a:pt x="16" y="32"/>
                      <a:pt x="18" y="33"/>
                    </a:cubicBezTo>
                    <a:cubicBezTo>
                      <a:pt x="20" y="35"/>
                      <a:pt x="23" y="36"/>
                      <a:pt x="27" y="38"/>
                    </a:cubicBezTo>
                    <a:cubicBezTo>
                      <a:pt x="33" y="40"/>
                      <a:pt x="38" y="43"/>
                      <a:pt x="41" y="47"/>
                    </a:cubicBezTo>
                    <a:cubicBezTo>
                      <a:pt x="45" y="50"/>
                      <a:pt x="47" y="55"/>
                      <a:pt x="47"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9" name="Oval 76"/>
              <p:cNvSpPr>
                <a:spLocks noChangeArrowheads="1"/>
              </p:cNvSpPr>
              <p:nvPr/>
            </p:nvSpPr>
            <p:spPr bwMode="auto">
              <a:xfrm>
                <a:off x="2007" y="2628"/>
                <a:ext cx="176" cy="176"/>
              </a:xfrm>
              <a:prstGeom prst="ellipse">
                <a:avLst/>
              </a:prstGeom>
              <a:grp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0" name="Freeform 77"/>
              <p:cNvSpPr>
                <a:spLocks/>
              </p:cNvSpPr>
              <p:nvPr/>
            </p:nvSpPr>
            <p:spPr bwMode="auto">
              <a:xfrm>
                <a:off x="1248" y="2413"/>
                <a:ext cx="43" cy="81"/>
              </a:xfrm>
              <a:custGeom>
                <a:avLst/>
                <a:gdLst>
                  <a:gd name="T0" fmla="*/ 30 w 30"/>
                  <a:gd name="T1" fmla="*/ 38 h 56"/>
                  <a:gd name="T2" fmla="*/ 29 w 30"/>
                  <a:gd name="T3" fmla="*/ 43 h 56"/>
                  <a:gd name="T4" fmla="*/ 27 w 30"/>
                  <a:gd name="T5" fmla="*/ 46 h 56"/>
                  <a:gd name="T6" fmla="*/ 24 w 30"/>
                  <a:gd name="T7" fmla="*/ 49 h 56"/>
                  <a:gd name="T8" fmla="*/ 20 w 30"/>
                  <a:gd name="T9" fmla="*/ 50 h 56"/>
                  <a:gd name="T10" fmla="*/ 20 w 30"/>
                  <a:gd name="T11" fmla="*/ 54 h 56"/>
                  <a:gd name="T12" fmla="*/ 19 w 30"/>
                  <a:gd name="T13" fmla="*/ 55 h 56"/>
                  <a:gd name="T14" fmla="*/ 18 w 30"/>
                  <a:gd name="T15" fmla="*/ 56 h 56"/>
                  <a:gd name="T16" fmla="*/ 13 w 30"/>
                  <a:gd name="T17" fmla="*/ 56 h 56"/>
                  <a:gd name="T18" fmla="*/ 12 w 30"/>
                  <a:gd name="T19" fmla="*/ 55 h 56"/>
                  <a:gd name="T20" fmla="*/ 11 w 30"/>
                  <a:gd name="T21" fmla="*/ 53 h 56"/>
                  <a:gd name="T22" fmla="*/ 11 w 30"/>
                  <a:gd name="T23" fmla="*/ 51 h 56"/>
                  <a:gd name="T24" fmla="*/ 4 w 30"/>
                  <a:gd name="T25" fmla="*/ 50 h 56"/>
                  <a:gd name="T26" fmla="*/ 1 w 30"/>
                  <a:gd name="T27" fmla="*/ 48 h 56"/>
                  <a:gd name="T28" fmla="*/ 0 w 30"/>
                  <a:gd name="T29" fmla="*/ 47 h 56"/>
                  <a:gd name="T30" fmla="*/ 1 w 30"/>
                  <a:gd name="T31" fmla="*/ 44 h 56"/>
                  <a:gd name="T32" fmla="*/ 2 w 30"/>
                  <a:gd name="T33" fmla="*/ 42 h 56"/>
                  <a:gd name="T34" fmla="*/ 2 w 30"/>
                  <a:gd name="T35" fmla="*/ 41 h 56"/>
                  <a:gd name="T36" fmla="*/ 3 w 30"/>
                  <a:gd name="T37" fmla="*/ 42 h 56"/>
                  <a:gd name="T38" fmla="*/ 3 w 30"/>
                  <a:gd name="T39" fmla="*/ 42 h 56"/>
                  <a:gd name="T40" fmla="*/ 7 w 30"/>
                  <a:gd name="T41" fmla="*/ 43 h 56"/>
                  <a:gd name="T42" fmla="*/ 13 w 30"/>
                  <a:gd name="T43" fmla="*/ 43 h 56"/>
                  <a:gd name="T44" fmla="*/ 19 w 30"/>
                  <a:gd name="T45" fmla="*/ 42 h 56"/>
                  <a:gd name="T46" fmla="*/ 21 w 30"/>
                  <a:gd name="T47" fmla="*/ 38 h 56"/>
                  <a:gd name="T48" fmla="*/ 20 w 30"/>
                  <a:gd name="T49" fmla="*/ 34 h 56"/>
                  <a:gd name="T50" fmla="*/ 14 w 30"/>
                  <a:gd name="T51" fmla="*/ 31 h 56"/>
                  <a:gd name="T52" fmla="*/ 9 w 30"/>
                  <a:gd name="T53" fmla="*/ 29 h 56"/>
                  <a:gd name="T54" fmla="*/ 5 w 30"/>
                  <a:gd name="T55" fmla="*/ 26 h 56"/>
                  <a:gd name="T56" fmla="*/ 2 w 30"/>
                  <a:gd name="T57" fmla="*/ 22 h 56"/>
                  <a:gd name="T58" fmla="*/ 1 w 30"/>
                  <a:gd name="T59" fmla="*/ 17 h 56"/>
                  <a:gd name="T60" fmla="*/ 4 w 30"/>
                  <a:gd name="T61" fmla="*/ 10 h 56"/>
                  <a:gd name="T62" fmla="*/ 13 w 30"/>
                  <a:gd name="T63" fmla="*/ 6 h 56"/>
                  <a:gd name="T64" fmla="*/ 13 w 30"/>
                  <a:gd name="T65" fmla="*/ 2 h 56"/>
                  <a:gd name="T66" fmla="*/ 13 w 30"/>
                  <a:gd name="T67" fmla="*/ 0 h 56"/>
                  <a:gd name="T68" fmla="*/ 15 w 30"/>
                  <a:gd name="T69" fmla="*/ 0 h 56"/>
                  <a:gd name="T70" fmla="*/ 19 w 30"/>
                  <a:gd name="T71" fmla="*/ 0 h 56"/>
                  <a:gd name="T72" fmla="*/ 21 w 30"/>
                  <a:gd name="T73" fmla="*/ 0 h 56"/>
                  <a:gd name="T74" fmla="*/ 21 w 30"/>
                  <a:gd name="T75" fmla="*/ 2 h 56"/>
                  <a:gd name="T76" fmla="*/ 21 w 30"/>
                  <a:gd name="T77" fmla="*/ 5 h 56"/>
                  <a:gd name="T78" fmla="*/ 25 w 30"/>
                  <a:gd name="T79" fmla="*/ 6 h 56"/>
                  <a:gd name="T80" fmla="*/ 27 w 30"/>
                  <a:gd name="T81" fmla="*/ 7 h 56"/>
                  <a:gd name="T82" fmla="*/ 28 w 30"/>
                  <a:gd name="T83" fmla="*/ 8 h 56"/>
                  <a:gd name="T84" fmla="*/ 28 w 30"/>
                  <a:gd name="T85" fmla="*/ 10 h 56"/>
                  <a:gd name="T86" fmla="*/ 27 w 30"/>
                  <a:gd name="T87" fmla="*/ 13 h 56"/>
                  <a:gd name="T88" fmla="*/ 26 w 30"/>
                  <a:gd name="T89" fmla="*/ 13 h 56"/>
                  <a:gd name="T90" fmla="*/ 22 w 30"/>
                  <a:gd name="T91" fmla="*/ 13 h 56"/>
                  <a:gd name="T92" fmla="*/ 18 w 30"/>
                  <a:gd name="T93" fmla="*/ 12 h 56"/>
                  <a:gd name="T94" fmla="*/ 12 w 30"/>
                  <a:gd name="T95" fmla="*/ 13 h 56"/>
                  <a:gd name="T96" fmla="*/ 10 w 30"/>
                  <a:gd name="T97" fmla="*/ 17 h 56"/>
                  <a:gd name="T98" fmla="*/ 12 w 30"/>
                  <a:gd name="T99" fmla="*/ 21 h 56"/>
                  <a:gd name="T100" fmla="*/ 18 w 30"/>
                  <a:gd name="T101" fmla="*/ 24 h 56"/>
                  <a:gd name="T102" fmla="*/ 27 w 30"/>
                  <a:gd name="T103" fmla="*/ 29 h 56"/>
                  <a:gd name="T104" fmla="*/ 30 w 30"/>
                  <a:gd name="T105"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 h="56">
                    <a:moveTo>
                      <a:pt x="30" y="38"/>
                    </a:moveTo>
                    <a:cubicBezTo>
                      <a:pt x="30" y="40"/>
                      <a:pt x="30" y="41"/>
                      <a:pt x="29" y="43"/>
                    </a:cubicBezTo>
                    <a:cubicBezTo>
                      <a:pt x="29" y="44"/>
                      <a:pt x="28" y="45"/>
                      <a:pt x="27" y="46"/>
                    </a:cubicBezTo>
                    <a:cubicBezTo>
                      <a:pt x="26" y="47"/>
                      <a:pt x="25" y="48"/>
                      <a:pt x="24" y="49"/>
                    </a:cubicBezTo>
                    <a:cubicBezTo>
                      <a:pt x="23" y="49"/>
                      <a:pt x="21" y="50"/>
                      <a:pt x="20" y="50"/>
                    </a:cubicBezTo>
                    <a:cubicBezTo>
                      <a:pt x="20" y="54"/>
                      <a:pt x="20" y="54"/>
                      <a:pt x="20" y="54"/>
                    </a:cubicBezTo>
                    <a:cubicBezTo>
                      <a:pt x="20" y="55"/>
                      <a:pt x="19" y="55"/>
                      <a:pt x="19" y="55"/>
                    </a:cubicBezTo>
                    <a:cubicBezTo>
                      <a:pt x="19" y="56"/>
                      <a:pt x="19" y="56"/>
                      <a:pt x="18" y="56"/>
                    </a:cubicBezTo>
                    <a:cubicBezTo>
                      <a:pt x="13" y="56"/>
                      <a:pt x="13" y="56"/>
                      <a:pt x="13" y="56"/>
                    </a:cubicBezTo>
                    <a:cubicBezTo>
                      <a:pt x="13" y="56"/>
                      <a:pt x="12" y="56"/>
                      <a:pt x="12" y="55"/>
                    </a:cubicBezTo>
                    <a:cubicBezTo>
                      <a:pt x="11" y="55"/>
                      <a:pt x="11" y="54"/>
                      <a:pt x="11" y="53"/>
                    </a:cubicBezTo>
                    <a:cubicBezTo>
                      <a:pt x="11" y="51"/>
                      <a:pt x="11" y="51"/>
                      <a:pt x="11" y="51"/>
                    </a:cubicBezTo>
                    <a:cubicBezTo>
                      <a:pt x="8" y="51"/>
                      <a:pt x="6" y="50"/>
                      <a:pt x="4" y="50"/>
                    </a:cubicBezTo>
                    <a:cubicBezTo>
                      <a:pt x="3" y="49"/>
                      <a:pt x="1" y="49"/>
                      <a:pt x="1" y="48"/>
                    </a:cubicBezTo>
                    <a:cubicBezTo>
                      <a:pt x="1" y="48"/>
                      <a:pt x="0" y="48"/>
                      <a:pt x="0" y="47"/>
                    </a:cubicBezTo>
                    <a:cubicBezTo>
                      <a:pt x="1" y="46"/>
                      <a:pt x="1" y="45"/>
                      <a:pt x="1" y="44"/>
                    </a:cubicBezTo>
                    <a:cubicBezTo>
                      <a:pt x="1" y="44"/>
                      <a:pt x="1" y="43"/>
                      <a:pt x="2" y="42"/>
                    </a:cubicBezTo>
                    <a:cubicBezTo>
                      <a:pt x="2" y="42"/>
                      <a:pt x="2" y="41"/>
                      <a:pt x="2" y="41"/>
                    </a:cubicBezTo>
                    <a:cubicBezTo>
                      <a:pt x="3" y="42"/>
                      <a:pt x="3" y="42"/>
                      <a:pt x="3" y="42"/>
                    </a:cubicBezTo>
                    <a:cubicBezTo>
                      <a:pt x="3" y="42"/>
                      <a:pt x="3" y="42"/>
                      <a:pt x="3" y="42"/>
                    </a:cubicBezTo>
                    <a:cubicBezTo>
                      <a:pt x="4" y="42"/>
                      <a:pt x="5" y="42"/>
                      <a:pt x="7" y="43"/>
                    </a:cubicBezTo>
                    <a:cubicBezTo>
                      <a:pt x="8" y="43"/>
                      <a:pt x="10" y="43"/>
                      <a:pt x="13" y="43"/>
                    </a:cubicBezTo>
                    <a:cubicBezTo>
                      <a:pt x="15" y="43"/>
                      <a:pt x="17" y="43"/>
                      <a:pt x="19" y="42"/>
                    </a:cubicBezTo>
                    <a:cubicBezTo>
                      <a:pt x="21" y="42"/>
                      <a:pt x="21" y="40"/>
                      <a:pt x="21" y="38"/>
                    </a:cubicBezTo>
                    <a:cubicBezTo>
                      <a:pt x="21" y="37"/>
                      <a:pt x="21" y="35"/>
                      <a:pt x="20" y="34"/>
                    </a:cubicBezTo>
                    <a:cubicBezTo>
                      <a:pt x="19" y="33"/>
                      <a:pt x="17" y="32"/>
                      <a:pt x="14" y="31"/>
                    </a:cubicBezTo>
                    <a:cubicBezTo>
                      <a:pt x="12" y="30"/>
                      <a:pt x="10" y="29"/>
                      <a:pt x="9" y="29"/>
                    </a:cubicBezTo>
                    <a:cubicBezTo>
                      <a:pt x="8" y="28"/>
                      <a:pt x="6" y="27"/>
                      <a:pt x="5" y="26"/>
                    </a:cubicBezTo>
                    <a:cubicBezTo>
                      <a:pt x="4" y="25"/>
                      <a:pt x="3" y="24"/>
                      <a:pt x="2" y="22"/>
                    </a:cubicBezTo>
                    <a:cubicBezTo>
                      <a:pt x="2" y="21"/>
                      <a:pt x="1" y="19"/>
                      <a:pt x="1" y="17"/>
                    </a:cubicBezTo>
                    <a:cubicBezTo>
                      <a:pt x="1" y="15"/>
                      <a:pt x="2" y="12"/>
                      <a:pt x="4" y="10"/>
                    </a:cubicBezTo>
                    <a:cubicBezTo>
                      <a:pt x="6" y="8"/>
                      <a:pt x="9" y="6"/>
                      <a:pt x="13" y="6"/>
                    </a:cubicBezTo>
                    <a:cubicBezTo>
                      <a:pt x="13" y="2"/>
                      <a:pt x="13" y="2"/>
                      <a:pt x="13" y="2"/>
                    </a:cubicBezTo>
                    <a:cubicBezTo>
                      <a:pt x="13" y="1"/>
                      <a:pt x="13" y="1"/>
                      <a:pt x="13" y="0"/>
                    </a:cubicBezTo>
                    <a:cubicBezTo>
                      <a:pt x="13" y="0"/>
                      <a:pt x="14" y="0"/>
                      <a:pt x="15" y="0"/>
                    </a:cubicBezTo>
                    <a:cubicBezTo>
                      <a:pt x="19" y="0"/>
                      <a:pt x="19" y="0"/>
                      <a:pt x="19" y="0"/>
                    </a:cubicBezTo>
                    <a:cubicBezTo>
                      <a:pt x="20" y="0"/>
                      <a:pt x="21" y="0"/>
                      <a:pt x="21" y="0"/>
                    </a:cubicBezTo>
                    <a:cubicBezTo>
                      <a:pt x="21" y="1"/>
                      <a:pt x="21" y="1"/>
                      <a:pt x="21" y="2"/>
                    </a:cubicBezTo>
                    <a:cubicBezTo>
                      <a:pt x="21" y="5"/>
                      <a:pt x="21" y="5"/>
                      <a:pt x="21" y="5"/>
                    </a:cubicBezTo>
                    <a:cubicBezTo>
                      <a:pt x="23" y="6"/>
                      <a:pt x="24" y="6"/>
                      <a:pt x="25" y="6"/>
                    </a:cubicBezTo>
                    <a:cubicBezTo>
                      <a:pt x="26" y="6"/>
                      <a:pt x="27" y="6"/>
                      <a:pt x="27" y="7"/>
                    </a:cubicBezTo>
                    <a:cubicBezTo>
                      <a:pt x="28" y="7"/>
                      <a:pt x="28" y="7"/>
                      <a:pt x="28" y="8"/>
                    </a:cubicBezTo>
                    <a:cubicBezTo>
                      <a:pt x="28" y="9"/>
                      <a:pt x="28" y="10"/>
                      <a:pt x="28" y="10"/>
                    </a:cubicBezTo>
                    <a:cubicBezTo>
                      <a:pt x="27" y="11"/>
                      <a:pt x="27" y="12"/>
                      <a:pt x="27" y="13"/>
                    </a:cubicBezTo>
                    <a:cubicBezTo>
                      <a:pt x="26" y="13"/>
                      <a:pt x="26" y="13"/>
                      <a:pt x="26" y="13"/>
                    </a:cubicBezTo>
                    <a:cubicBezTo>
                      <a:pt x="25" y="13"/>
                      <a:pt x="24" y="13"/>
                      <a:pt x="22" y="13"/>
                    </a:cubicBezTo>
                    <a:cubicBezTo>
                      <a:pt x="21" y="12"/>
                      <a:pt x="19" y="12"/>
                      <a:pt x="18" y="12"/>
                    </a:cubicBezTo>
                    <a:cubicBezTo>
                      <a:pt x="15" y="12"/>
                      <a:pt x="13" y="13"/>
                      <a:pt x="12" y="13"/>
                    </a:cubicBezTo>
                    <a:cubicBezTo>
                      <a:pt x="11" y="14"/>
                      <a:pt x="10" y="16"/>
                      <a:pt x="10" y="17"/>
                    </a:cubicBezTo>
                    <a:cubicBezTo>
                      <a:pt x="10" y="19"/>
                      <a:pt x="11" y="20"/>
                      <a:pt x="12" y="21"/>
                    </a:cubicBezTo>
                    <a:cubicBezTo>
                      <a:pt x="13" y="22"/>
                      <a:pt x="15" y="23"/>
                      <a:pt x="18" y="24"/>
                    </a:cubicBezTo>
                    <a:cubicBezTo>
                      <a:pt x="22" y="25"/>
                      <a:pt x="25" y="27"/>
                      <a:pt x="27" y="29"/>
                    </a:cubicBezTo>
                    <a:cubicBezTo>
                      <a:pt x="29" y="32"/>
                      <a:pt x="30" y="35"/>
                      <a:pt x="3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1" name="Freeform 78"/>
              <p:cNvSpPr>
                <a:spLocks noEditPoints="1"/>
              </p:cNvSpPr>
              <p:nvPr/>
            </p:nvSpPr>
            <p:spPr bwMode="auto">
              <a:xfrm>
                <a:off x="1185" y="2371"/>
                <a:ext cx="166" cy="166"/>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96 h 114"/>
                  <a:gd name="T12" fmla="*/ 18 w 114"/>
                  <a:gd name="T13" fmla="*/ 57 h 114"/>
                  <a:gd name="T14" fmla="*/ 57 w 114"/>
                  <a:gd name="T15" fmla="*/ 17 h 114"/>
                  <a:gd name="T16" fmla="*/ 96 w 114"/>
                  <a:gd name="T17" fmla="*/ 57 h 114"/>
                  <a:gd name="T18" fmla="*/ 57 w 114"/>
                  <a:gd name="T19"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6" y="0"/>
                      <a:pt x="0" y="26"/>
                      <a:pt x="0" y="57"/>
                    </a:cubicBezTo>
                    <a:cubicBezTo>
                      <a:pt x="0" y="88"/>
                      <a:pt x="26" y="114"/>
                      <a:pt x="57" y="114"/>
                    </a:cubicBezTo>
                    <a:cubicBezTo>
                      <a:pt x="88" y="114"/>
                      <a:pt x="114" y="88"/>
                      <a:pt x="114" y="57"/>
                    </a:cubicBezTo>
                    <a:cubicBezTo>
                      <a:pt x="114" y="26"/>
                      <a:pt x="88" y="0"/>
                      <a:pt x="57" y="0"/>
                    </a:cubicBezTo>
                    <a:close/>
                    <a:moveTo>
                      <a:pt x="57" y="96"/>
                    </a:moveTo>
                    <a:cubicBezTo>
                      <a:pt x="35" y="96"/>
                      <a:pt x="18" y="79"/>
                      <a:pt x="18" y="57"/>
                    </a:cubicBezTo>
                    <a:cubicBezTo>
                      <a:pt x="18" y="35"/>
                      <a:pt x="35" y="17"/>
                      <a:pt x="57" y="17"/>
                    </a:cubicBezTo>
                    <a:cubicBezTo>
                      <a:pt x="79" y="17"/>
                      <a:pt x="96" y="35"/>
                      <a:pt x="96" y="57"/>
                    </a:cubicBezTo>
                    <a:cubicBezTo>
                      <a:pt x="96" y="79"/>
                      <a:pt x="79" y="96"/>
                      <a:pt x="5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2" name="Rectangle 79"/>
              <p:cNvSpPr>
                <a:spLocks noChangeArrowheads="1"/>
              </p:cNvSpPr>
              <p:nvPr/>
            </p:nvSpPr>
            <p:spPr bwMode="auto">
              <a:xfrm>
                <a:off x="1249" y="2524"/>
                <a:ext cx="38" cy="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3" name="Freeform 80"/>
              <p:cNvSpPr>
                <a:spLocks/>
              </p:cNvSpPr>
              <p:nvPr/>
            </p:nvSpPr>
            <p:spPr bwMode="auto">
              <a:xfrm>
                <a:off x="931" y="857"/>
                <a:ext cx="39" cy="73"/>
              </a:xfrm>
              <a:custGeom>
                <a:avLst/>
                <a:gdLst>
                  <a:gd name="T0" fmla="*/ 27 w 27"/>
                  <a:gd name="T1" fmla="*/ 34 h 50"/>
                  <a:gd name="T2" fmla="*/ 26 w 27"/>
                  <a:gd name="T3" fmla="*/ 38 h 50"/>
                  <a:gd name="T4" fmla="*/ 24 w 27"/>
                  <a:gd name="T5" fmla="*/ 42 h 50"/>
                  <a:gd name="T6" fmla="*/ 21 w 27"/>
                  <a:gd name="T7" fmla="*/ 44 h 50"/>
                  <a:gd name="T8" fmla="*/ 17 w 27"/>
                  <a:gd name="T9" fmla="*/ 45 h 50"/>
                  <a:gd name="T10" fmla="*/ 17 w 27"/>
                  <a:gd name="T11" fmla="*/ 48 h 50"/>
                  <a:gd name="T12" fmla="*/ 17 w 27"/>
                  <a:gd name="T13" fmla="*/ 50 h 50"/>
                  <a:gd name="T14" fmla="*/ 15 w 27"/>
                  <a:gd name="T15" fmla="*/ 50 h 50"/>
                  <a:gd name="T16" fmla="*/ 11 w 27"/>
                  <a:gd name="T17" fmla="*/ 50 h 50"/>
                  <a:gd name="T18" fmla="*/ 10 w 27"/>
                  <a:gd name="T19" fmla="*/ 50 h 50"/>
                  <a:gd name="T20" fmla="*/ 9 w 27"/>
                  <a:gd name="T21" fmla="*/ 48 h 50"/>
                  <a:gd name="T22" fmla="*/ 9 w 27"/>
                  <a:gd name="T23" fmla="*/ 46 h 50"/>
                  <a:gd name="T24" fmla="*/ 3 w 27"/>
                  <a:gd name="T25" fmla="*/ 45 h 50"/>
                  <a:gd name="T26" fmla="*/ 0 w 27"/>
                  <a:gd name="T27" fmla="*/ 43 h 50"/>
                  <a:gd name="T28" fmla="*/ 0 w 27"/>
                  <a:gd name="T29" fmla="*/ 42 h 50"/>
                  <a:gd name="T30" fmla="*/ 0 w 27"/>
                  <a:gd name="T31" fmla="*/ 40 h 50"/>
                  <a:gd name="T32" fmla="*/ 1 w 27"/>
                  <a:gd name="T33" fmla="*/ 38 h 50"/>
                  <a:gd name="T34" fmla="*/ 1 w 27"/>
                  <a:gd name="T35" fmla="*/ 37 h 50"/>
                  <a:gd name="T36" fmla="*/ 2 w 27"/>
                  <a:gd name="T37" fmla="*/ 37 h 50"/>
                  <a:gd name="T38" fmla="*/ 2 w 27"/>
                  <a:gd name="T39" fmla="*/ 38 h 50"/>
                  <a:gd name="T40" fmla="*/ 6 w 27"/>
                  <a:gd name="T41" fmla="*/ 39 h 50"/>
                  <a:gd name="T42" fmla="*/ 11 w 27"/>
                  <a:gd name="T43" fmla="*/ 39 h 50"/>
                  <a:gd name="T44" fmla="*/ 16 w 27"/>
                  <a:gd name="T45" fmla="*/ 38 h 50"/>
                  <a:gd name="T46" fmla="*/ 19 w 27"/>
                  <a:gd name="T47" fmla="*/ 34 h 50"/>
                  <a:gd name="T48" fmla="*/ 17 w 27"/>
                  <a:gd name="T49" fmla="*/ 31 h 50"/>
                  <a:gd name="T50" fmla="*/ 12 w 27"/>
                  <a:gd name="T51" fmla="*/ 28 h 50"/>
                  <a:gd name="T52" fmla="*/ 7 w 27"/>
                  <a:gd name="T53" fmla="*/ 26 h 50"/>
                  <a:gd name="T54" fmla="*/ 4 w 27"/>
                  <a:gd name="T55" fmla="*/ 23 h 50"/>
                  <a:gd name="T56" fmla="*/ 2 w 27"/>
                  <a:gd name="T57" fmla="*/ 20 h 50"/>
                  <a:gd name="T58" fmla="*/ 1 w 27"/>
                  <a:gd name="T59" fmla="*/ 15 h 50"/>
                  <a:gd name="T60" fmla="*/ 3 w 27"/>
                  <a:gd name="T61" fmla="*/ 9 h 50"/>
                  <a:gd name="T62" fmla="*/ 11 w 27"/>
                  <a:gd name="T63" fmla="*/ 5 h 50"/>
                  <a:gd name="T64" fmla="*/ 11 w 27"/>
                  <a:gd name="T65" fmla="*/ 2 h 50"/>
                  <a:gd name="T66" fmla="*/ 11 w 27"/>
                  <a:gd name="T67" fmla="*/ 0 h 50"/>
                  <a:gd name="T68" fmla="*/ 13 w 27"/>
                  <a:gd name="T69" fmla="*/ 0 h 50"/>
                  <a:gd name="T70" fmla="*/ 17 w 27"/>
                  <a:gd name="T71" fmla="*/ 0 h 50"/>
                  <a:gd name="T72" fmla="*/ 18 w 27"/>
                  <a:gd name="T73" fmla="*/ 0 h 50"/>
                  <a:gd name="T74" fmla="*/ 18 w 27"/>
                  <a:gd name="T75" fmla="*/ 2 h 50"/>
                  <a:gd name="T76" fmla="*/ 18 w 27"/>
                  <a:gd name="T77" fmla="*/ 5 h 50"/>
                  <a:gd name="T78" fmla="*/ 22 w 27"/>
                  <a:gd name="T79" fmla="*/ 5 h 50"/>
                  <a:gd name="T80" fmla="*/ 24 w 27"/>
                  <a:gd name="T81" fmla="*/ 6 h 50"/>
                  <a:gd name="T82" fmla="*/ 24 w 27"/>
                  <a:gd name="T83" fmla="*/ 7 h 50"/>
                  <a:gd name="T84" fmla="*/ 24 w 27"/>
                  <a:gd name="T85" fmla="*/ 9 h 50"/>
                  <a:gd name="T86" fmla="*/ 23 w 27"/>
                  <a:gd name="T87" fmla="*/ 11 h 50"/>
                  <a:gd name="T88" fmla="*/ 22 w 27"/>
                  <a:gd name="T89" fmla="*/ 12 h 50"/>
                  <a:gd name="T90" fmla="*/ 19 w 27"/>
                  <a:gd name="T91" fmla="*/ 11 h 50"/>
                  <a:gd name="T92" fmla="*/ 15 w 27"/>
                  <a:gd name="T93" fmla="*/ 11 h 50"/>
                  <a:gd name="T94" fmla="*/ 10 w 27"/>
                  <a:gd name="T95" fmla="*/ 12 h 50"/>
                  <a:gd name="T96" fmla="*/ 9 w 27"/>
                  <a:gd name="T97" fmla="*/ 15 h 50"/>
                  <a:gd name="T98" fmla="*/ 10 w 27"/>
                  <a:gd name="T99" fmla="*/ 19 h 50"/>
                  <a:gd name="T100" fmla="*/ 15 w 27"/>
                  <a:gd name="T101" fmla="*/ 21 h 50"/>
                  <a:gd name="T102" fmla="*/ 24 w 27"/>
                  <a:gd name="T103" fmla="*/ 26 h 50"/>
                  <a:gd name="T104" fmla="*/ 27 w 27"/>
                  <a:gd name="T105"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 h="50">
                    <a:moveTo>
                      <a:pt x="27" y="34"/>
                    </a:moveTo>
                    <a:cubicBezTo>
                      <a:pt x="27" y="36"/>
                      <a:pt x="26" y="37"/>
                      <a:pt x="26" y="38"/>
                    </a:cubicBezTo>
                    <a:cubicBezTo>
                      <a:pt x="25" y="40"/>
                      <a:pt x="25" y="41"/>
                      <a:pt x="24" y="42"/>
                    </a:cubicBezTo>
                    <a:cubicBezTo>
                      <a:pt x="23" y="43"/>
                      <a:pt x="22" y="43"/>
                      <a:pt x="21" y="44"/>
                    </a:cubicBezTo>
                    <a:cubicBezTo>
                      <a:pt x="20" y="44"/>
                      <a:pt x="18" y="45"/>
                      <a:pt x="17" y="45"/>
                    </a:cubicBezTo>
                    <a:cubicBezTo>
                      <a:pt x="17" y="48"/>
                      <a:pt x="17" y="48"/>
                      <a:pt x="17" y="48"/>
                    </a:cubicBezTo>
                    <a:cubicBezTo>
                      <a:pt x="17" y="49"/>
                      <a:pt x="17" y="50"/>
                      <a:pt x="17" y="50"/>
                    </a:cubicBezTo>
                    <a:cubicBezTo>
                      <a:pt x="16" y="50"/>
                      <a:pt x="16" y="50"/>
                      <a:pt x="15" y="50"/>
                    </a:cubicBezTo>
                    <a:cubicBezTo>
                      <a:pt x="11" y="50"/>
                      <a:pt x="11" y="50"/>
                      <a:pt x="11" y="50"/>
                    </a:cubicBezTo>
                    <a:cubicBezTo>
                      <a:pt x="11" y="50"/>
                      <a:pt x="10" y="50"/>
                      <a:pt x="10" y="50"/>
                    </a:cubicBezTo>
                    <a:cubicBezTo>
                      <a:pt x="10" y="50"/>
                      <a:pt x="9" y="49"/>
                      <a:pt x="9" y="48"/>
                    </a:cubicBezTo>
                    <a:cubicBezTo>
                      <a:pt x="9" y="46"/>
                      <a:pt x="9" y="46"/>
                      <a:pt x="9" y="46"/>
                    </a:cubicBezTo>
                    <a:cubicBezTo>
                      <a:pt x="7" y="46"/>
                      <a:pt x="5" y="45"/>
                      <a:pt x="3" y="45"/>
                    </a:cubicBezTo>
                    <a:cubicBezTo>
                      <a:pt x="2" y="44"/>
                      <a:pt x="1" y="44"/>
                      <a:pt x="0" y="43"/>
                    </a:cubicBezTo>
                    <a:cubicBezTo>
                      <a:pt x="0" y="43"/>
                      <a:pt x="0" y="43"/>
                      <a:pt x="0" y="42"/>
                    </a:cubicBezTo>
                    <a:cubicBezTo>
                      <a:pt x="0" y="41"/>
                      <a:pt x="0" y="41"/>
                      <a:pt x="0" y="40"/>
                    </a:cubicBezTo>
                    <a:cubicBezTo>
                      <a:pt x="0" y="39"/>
                      <a:pt x="0" y="39"/>
                      <a:pt x="1" y="38"/>
                    </a:cubicBezTo>
                    <a:cubicBezTo>
                      <a:pt x="1" y="37"/>
                      <a:pt x="1" y="37"/>
                      <a:pt x="1" y="37"/>
                    </a:cubicBezTo>
                    <a:cubicBezTo>
                      <a:pt x="2" y="37"/>
                      <a:pt x="2" y="37"/>
                      <a:pt x="2" y="37"/>
                    </a:cubicBezTo>
                    <a:cubicBezTo>
                      <a:pt x="2" y="38"/>
                      <a:pt x="2" y="38"/>
                      <a:pt x="2" y="38"/>
                    </a:cubicBezTo>
                    <a:cubicBezTo>
                      <a:pt x="3" y="38"/>
                      <a:pt x="4" y="38"/>
                      <a:pt x="6" y="39"/>
                    </a:cubicBezTo>
                    <a:cubicBezTo>
                      <a:pt x="7" y="39"/>
                      <a:pt x="8" y="39"/>
                      <a:pt x="11" y="39"/>
                    </a:cubicBezTo>
                    <a:cubicBezTo>
                      <a:pt x="13" y="39"/>
                      <a:pt x="15" y="39"/>
                      <a:pt x="16" y="38"/>
                    </a:cubicBezTo>
                    <a:cubicBezTo>
                      <a:pt x="18" y="37"/>
                      <a:pt x="19" y="36"/>
                      <a:pt x="19" y="34"/>
                    </a:cubicBezTo>
                    <a:cubicBezTo>
                      <a:pt x="19" y="33"/>
                      <a:pt x="18" y="32"/>
                      <a:pt x="17" y="31"/>
                    </a:cubicBezTo>
                    <a:cubicBezTo>
                      <a:pt x="16" y="30"/>
                      <a:pt x="14" y="29"/>
                      <a:pt x="12" y="28"/>
                    </a:cubicBezTo>
                    <a:cubicBezTo>
                      <a:pt x="10" y="27"/>
                      <a:pt x="9" y="26"/>
                      <a:pt x="7" y="26"/>
                    </a:cubicBezTo>
                    <a:cubicBezTo>
                      <a:pt x="6" y="25"/>
                      <a:pt x="5" y="24"/>
                      <a:pt x="4" y="23"/>
                    </a:cubicBezTo>
                    <a:cubicBezTo>
                      <a:pt x="3" y="22"/>
                      <a:pt x="2" y="21"/>
                      <a:pt x="2" y="20"/>
                    </a:cubicBezTo>
                    <a:cubicBezTo>
                      <a:pt x="1" y="19"/>
                      <a:pt x="1" y="17"/>
                      <a:pt x="1" y="15"/>
                    </a:cubicBezTo>
                    <a:cubicBezTo>
                      <a:pt x="1" y="13"/>
                      <a:pt x="1" y="11"/>
                      <a:pt x="3" y="9"/>
                    </a:cubicBezTo>
                    <a:cubicBezTo>
                      <a:pt x="5" y="7"/>
                      <a:pt x="7" y="6"/>
                      <a:pt x="11" y="5"/>
                    </a:cubicBezTo>
                    <a:cubicBezTo>
                      <a:pt x="11" y="2"/>
                      <a:pt x="11" y="2"/>
                      <a:pt x="11" y="2"/>
                    </a:cubicBezTo>
                    <a:cubicBezTo>
                      <a:pt x="11" y="1"/>
                      <a:pt x="11" y="1"/>
                      <a:pt x="11" y="0"/>
                    </a:cubicBezTo>
                    <a:cubicBezTo>
                      <a:pt x="11" y="0"/>
                      <a:pt x="12" y="0"/>
                      <a:pt x="13" y="0"/>
                    </a:cubicBezTo>
                    <a:cubicBezTo>
                      <a:pt x="17" y="0"/>
                      <a:pt x="17" y="0"/>
                      <a:pt x="17" y="0"/>
                    </a:cubicBezTo>
                    <a:cubicBezTo>
                      <a:pt x="17" y="0"/>
                      <a:pt x="18" y="0"/>
                      <a:pt x="18" y="0"/>
                    </a:cubicBezTo>
                    <a:cubicBezTo>
                      <a:pt x="18" y="0"/>
                      <a:pt x="18" y="1"/>
                      <a:pt x="18" y="2"/>
                    </a:cubicBezTo>
                    <a:cubicBezTo>
                      <a:pt x="18" y="5"/>
                      <a:pt x="18" y="5"/>
                      <a:pt x="18" y="5"/>
                    </a:cubicBezTo>
                    <a:cubicBezTo>
                      <a:pt x="20" y="5"/>
                      <a:pt x="21" y="5"/>
                      <a:pt x="22" y="5"/>
                    </a:cubicBezTo>
                    <a:cubicBezTo>
                      <a:pt x="23" y="6"/>
                      <a:pt x="23" y="6"/>
                      <a:pt x="24" y="6"/>
                    </a:cubicBezTo>
                    <a:cubicBezTo>
                      <a:pt x="24" y="6"/>
                      <a:pt x="24" y="6"/>
                      <a:pt x="24" y="7"/>
                    </a:cubicBezTo>
                    <a:cubicBezTo>
                      <a:pt x="24" y="8"/>
                      <a:pt x="24" y="8"/>
                      <a:pt x="24" y="9"/>
                    </a:cubicBezTo>
                    <a:cubicBezTo>
                      <a:pt x="24" y="10"/>
                      <a:pt x="24" y="11"/>
                      <a:pt x="23" y="11"/>
                    </a:cubicBezTo>
                    <a:cubicBezTo>
                      <a:pt x="23" y="12"/>
                      <a:pt x="23" y="12"/>
                      <a:pt x="22" y="12"/>
                    </a:cubicBezTo>
                    <a:cubicBezTo>
                      <a:pt x="22" y="12"/>
                      <a:pt x="21" y="12"/>
                      <a:pt x="19" y="11"/>
                    </a:cubicBezTo>
                    <a:cubicBezTo>
                      <a:pt x="18" y="11"/>
                      <a:pt x="17" y="11"/>
                      <a:pt x="15" y="11"/>
                    </a:cubicBezTo>
                    <a:cubicBezTo>
                      <a:pt x="13" y="11"/>
                      <a:pt x="11" y="11"/>
                      <a:pt x="10" y="12"/>
                    </a:cubicBezTo>
                    <a:cubicBezTo>
                      <a:pt x="9" y="13"/>
                      <a:pt x="9" y="14"/>
                      <a:pt x="9" y="15"/>
                    </a:cubicBezTo>
                    <a:cubicBezTo>
                      <a:pt x="9" y="17"/>
                      <a:pt x="9" y="18"/>
                      <a:pt x="10" y="19"/>
                    </a:cubicBezTo>
                    <a:cubicBezTo>
                      <a:pt x="11" y="19"/>
                      <a:pt x="13" y="20"/>
                      <a:pt x="15" y="21"/>
                    </a:cubicBezTo>
                    <a:cubicBezTo>
                      <a:pt x="19" y="23"/>
                      <a:pt x="22" y="24"/>
                      <a:pt x="24" y="26"/>
                    </a:cubicBezTo>
                    <a:cubicBezTo>
                      <a:pt x="26" y="28"/>
                      <a:pt x="27" y="31"/>
                      <a:pt x="2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4" name="Freeform 81"/>
              <p:cNvSpPr>
                <a:spLocks noEditPoints="1"/>
              </p:cNvSpPr>
              <p:nvPr/>
            </p:nvSpPr>
            <p:spPr bwMode="auto">
              <a:xfrm>
                <a:off x="874" y="819"/>
                <a:ext cx="148" cy="149"/>
              </a:xfrm>
              <a:custGeom>
                <a:avLst/>
                <a:gdLst>
                  <a:gd name="T0" fmla="*/ 51 w 102"/>
                  <a:gd name="T1" fmla="*/ 0 h 102"/>
                  <a:gd name="T2" fmla="*/ 0 w 102"/>
                  <a:gd name="T3" fmla="*/ 51 h 102"/>
                  <a:gd name="T4" fmla="*/ 51 w 102"/>
                  <a:gd name="T5" fmla="*/ 102 h 102"/>
                  <a:gd name="T6" fmla="*/ 102 w 102"/>
                  <a:gd name="T7" fmla="*/ 51 h 102"/>
                  <a:gd name="T8" fmla="*/ 51 w 102"/>
                  <a:gd name="T9" fmla="*/ 0 h 102"/>
                  <a:gd name="T10" fmla="*/ 51 w 102"/>
                  <a:gd name="T11" fmla="*/ 87 h 102"/>
                  <a:gd name="T12" fmla="*/ 15 w 102"/>
                  <a:gd name="T13" fmla="*/ 51 h 102"/>
                  <a:gd name="T14" fmla="*/ 51 w 102"/>
                  <a:gd name="T15" fmla="*/ 16 h 102"/>
                  <a:gd name="T16" fmla="*/ 86 w 102"/>
                  <a:gd name="T17" fmla="*/ 51 h 102"/>
                  <a:gd name="T18" fmla="*/ 51 w 102"/>
                  <a:gd name="T19"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51" y="0"/>
                    </a:moveTo>
                    <a:cubicBezTo>
                      <a:pt x="23" y="0"/>
                      <a:pt x="0" y="23"/>
                      <a:pt x="0" y="51"/>
                    </a:cubicBezTo>
                    <a:cubicBezTo>
                      <a:pt x="0" y="79"/>
                      <a:pt x="23" y="102"/>
                      <a:pt x="51" y="102"/>
                    </a:cubicBezTo>
                    <a:cubicBezTo>
                      <a:pt x="79" y="102"/>
                      <a:pt x="102" y="79"/>
                      <a:pt x="102" y="51"/>
                    </a:cubicBezTo>
                    <a:cubicBezTo>
                      <a:pt x="102" y="23"/>
                      <a:pt x="79" y="0"/>
                      <a:pt x="51" y="0"/>
                    </a:cubicBezTo>
                    <a:close/>
                    <a:moveTo>
                      <a:pt x="51" y="87"/>
                    </a:moveTo>
                    <a:cubicBezTo>
                      <a:pt x="31" y="87"/>
                      <a:pt x="15" y="71"/>
                      <a:pt x="15" y="51"/>
                    </a:cubicBezTo>
                    <a:cubicBezTo>
                      <a:pt x="15" y="31"/>
                      <a:pt x="31" y="16"/>
                      <a:pt x="51" y="16"/>
                    </a:cubicBezTo>
                    <a:cubicBezTo>
                      <a:pt x="71" y="16"/>
                      <a:pt x="86" y="31"/>
                      <a:pt x="86" y="51"/>
                    </a:cubicBezTo>
                    <a:cubicBezTo>
                      <a:pt x="86" y="71"/>
                      <a:pt x="71" y="87"/>
                      <a:pt x="51"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5" name="Rectangle 82"/>
              <p:cNvSpPr>
                <a:spLocks noChangeArrowheads="1"/>
              </p:cNvSpPr>
              <p:nvPr/>
            </p:nvSpPr>
            <p:spPr bwMode="auto">
              <a:xfrm>
                <a:off x="931" y="956"/>
                <a:ext cx="33"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6" name="Freeform 83"/>
              <p:cNvSpPr>
                <a:spLocks noEditPoints="1"/>
              </p:cNvSpPr>
              <p:nvPr/>
            </p:nvSpPr>
            <p:spPr bwMode="auto">
              <a:xfrm>
                <a:off x="2257" y="1799"/>
                <a:ext cx="76" cy="76"/>
              </a:xfrm>
              <a:custGeom>
                <a:avLst/>
                <a:gdLst>
                  <a:gd name="T0" fmla="*/ 52 w 52"/>
                  <a:gd name="T1" fmla="*/ 26 h 52"/>
                  <a:gd name="T2" fmla="*/ 26 w 52"/>
                  <a:gd name="T3" fmla="*/ 0 h 52"/>
                  <a:gd name="T4" fmla="*/ 0 w 52"/>
                  <a:gd name="T5" fmla="*/ 26 h 52"/>
                  <a:gd name="T6" fmla="*/ 26 w 52"/>
                  <a:gd name="T7" fmla="*/ 52 h 52"/>
                  <a:gd name="T8" fmla="*/ 52 w 52"/>
                  <a:gd name="T9" fmla="*/ 26 h 52"/>
                  <a:gd name="T10" fmla="*/ 44 w 52"/>
                  <a:gd name="T11" fmla="*/ 26 h 52"/>
                  <a:gd name="T12" fmla="*/ 26 w 52"/>
                  <a:gd name="T13" fmla="*/ 44 h 52"/>
                  <a:gd name="T14" fmla="*/ 8 w 52"/>
                  <a:gd name="T15" fmla="*/ 26 h 52"/>
                  <a:gd name="T16" fmla="*/ 26 w 52"/>
                  <a:gd name="T17" fmla="*/ 8 h 52"/>
                  <a:gd name="T18" fmla="*/ 44 w 52"/>
                  <a:gd name="T19"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52" y="26"/>
                    </a:moveTo>
                    <a:cubicBezTo>
                      <a:pt x="52" y="12"/>
                      <a:pt x="40" y="0"/>
                      <a:pt x="26" y="0"/>
                    </a:cubicBezTo>
                    <a:cubicBezTo>
                      <a:pt x="11" y="0"/>
                      <a:pt x="0" y="12"/>
                      <a:pt x="0" y="26"/>
                    </a:cubicBezTo>
                    <a:cubicBezTo>
                      <a:pt x="0" y="40"/>
                      <a:pt x="11" y="52"/>
                      <a:pt x="26" y="52"/>
                    </a:cubicBezTo>
                    <a:cubicBezTo>
                      <a:pt x="40" y="52"/>
                      <a:pt x="52" y="40"/>
                      <a:pt x="52" y="26"/>
                    </a:cubicBezTo>
                    <a:close/>
                    <a:moveTo>
                      <a:pt x="44" y="26"/>
                    </a:moveTo>
                    <a:cubicBezTo>
                      <a:pt x="44" y="36"/>
                      <a:pt x="36" y="44"/>
                      <a:pt x="26" y="44"/>
                    </a:cubicBezTo>
                    <a:cubicBezTo>
                      <a:pt x="16" y="44"/>
                      <a:pt x="8" y="36"/>
                      <a:pt x="8" y="26"/>
                    </a:cubicBezTo>
                    <a:cubicBezTo>
                      <a:pt x="8" y="16"/>
                      <a:pt x="16" y="8"/>
                      <a:pt x="26" y="8"/>
                    </a:cubicBezTo>
                    <a:cubicBezTo>
                      <a:pt x="36" y="8"/>
                      <a:pt x="44" y="16"/>
                      <a:pt x="4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7" name="Rectangle 84"/>
              <p:cNvSpPr>
                <a:spLocks noChangeArrowheads="1"/>
              </p:cNvSpPr>
              <p:nvPr/>
            </p:nvSpPr>
            <p:spPr bwMode="auto">
              <a:xfrm>
                <a:off x="2286" y="1760"/>
                <a:ext cx="16" cy="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8" name="Freeform 85"/>
              <p:cNvSpPr>
                <a:spLocks noEditPoints="1"/>
              </p:cNvSpPr>
              <p:nvPr/>
            </p:nvSpPr>
            <p:spPr bwMode="auto">
              <a:xfrm>
                <a:off x="2263" y="808"/>
                <a:ext cx="76" cy="75"/>
              </a:xfrm>
              <a:custGeom>
                <a:avLst/>
                <a:gdLst>
                  <a:gd name="T0" fmla="*/ 52 w 52"/>
                  <a:gd name="T1" fmla="*/ 26 h 52"/>
                  <a:gd name="T2" fmla="*/ 26 w 52"/>
                  <a:gd name="T3" fmla="*/ 0 h 52"/>
                  <a:gd name="T4" fmla="*/ 0 w 52"/>
                  <a:gd name="T5" fmla="*/ 26 h 52"/>
                  <a:gd name="T6" fmla="*/ 26 w 52"/>
                  <a:gd name="T7" fmla="*/ 52 h 52"/>
                  <a:gd name="T8" fmla="*/ 52 w 52"/>
                  <a:gd name="T9" fmla="*/ 26 h 52"/>
                  <a:gd name="T10" fmla="*/ 39 w 52"/>
                  <a:gd name="T11" fmla="*/ 26 h 52"/>
                  <a:gd name="T12" fmla="*/ 26 w 52"/>
                  <a:gd name="T13" fmla="*/ 39 h 52"/>
                  <a:gd name="T14" fmla="*/ 13 w 52"/>
                  <a:gd name="T15" fmla="*/ 26 h 52"/>
                  <a:gd name="T16" fmla="*/ 26 w 52"/>
                  <a:gd name="T17" fmla="*/ 12 h 52"/>
                  <a:gd name="T18" fmla="*/ 39 w 52"/>
                  <a:gd name="T19"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52" y="26"/>
                    </a:moveTo>
                    <a:cubicBezTo>
                      <a:pt x="52" y="11"/>
                      <a:pt x="40" y="0"/>
                      <a:pt x="26" y="0"/>
                    </a:cubicBezTo>
                    <a:cubicBezTo>
                      <a:pt x="12" y="0"/>
                      <a:pt x="0" y="11"/>
                      <a:pt x="0" y="26"/>
                    </a:cubicBezTo>
                    <a:cubicBezTo>
                      <a:pt x="0" y="40"/>
                      <a:pt x="12" y="52"/>
                      <a:pt x="26" y="52"/>
                    </a:cubicBezTo>
                    <a:cubicBezTo>
                      <a:pt x="40" y="52"/>
                      <a:pt x="52" y="40"/>
                      <a:pt x="52" y="26"/>
                    </a:cubicBezTo>
                    <a:close/>
                    <a:moveTo>
                      <a:pt x="39" y="26"/>
                    </a:moveTo>
                    <a:cubicBezTo>
                      <a:pt x="39" y="33"/>
                      <a:pt x="33" y="39"/>
                      <a:pt x="26" y="39"/>
                    </a:cubicBezTo>
                    <a:cubicBezTo>
                      <a:pt x="19" y="39"/>
                      <a:pt x="13" y="33"/>
                      <a:pt x="13" y="26"/>
                    </a:cubicBezTo>
                    <a:cubicBezTo>
                      <a:pt x="13" y="18"/>
                      <a:pt x="19" y="12"/>
                      <a:pt x="26" y="12"/>
                    </a:cubicBezTo>
                    <a:cubicBezTo>
                      <a:pt x="33" y="12"/>
                      <a:pt x="39" y="18"/>
                      <a:pt x="3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9" name="Rectangle 86"/>
              <p:cNvSpPr>
                <a:spLocks noChangeArrowheads="1"/>
              </p:cNvSpPr>
              <p:nvPr/>
            </p:nvSpPr>
            <p:spPr bwMode="auto">
              <a:xfrm>
                <a:off x="2292" y="767"/>
                <a:ext cx="18"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0" name="Freeform 87"/>
              <p:cNvSpPr>
                <a:spLocks noEditPoints="1"/>
              </p:cNvSpPr>
              <p:nvPr/>
            </p:nvSpPr>
            <p:spPr bwMode="auto">
              <a:xfrm>
                <a:off x="1387" y="1762"/>
                <a:ext cx="76" cy="75"/>
              </a:xfrm>
              <a:custGeom>
                <a:avLst/>
                <a:gdLst>
                  <a:gd name="T0" fmla="*/ 52 w 52"/>
                  <a:gd name="T1" fmla="*/ 26 h 52"/>
                  <a:gd name="T2" fmla="*/ 26 w 52"/>
                  <a:gd name="T3" fmla="*/ 0 h 52"/>
                  <a:gd name="T4" fmla="*/ 0 w 52"/>
                  <a:gd name="T5" fmla="*/ 26 h 52"/>
                  <a:gd name="T6" fmla="*/ 26 w 52"/>
                  <a:gd name="T7" fmla="*/ 52 h 52"/>
                  <a:gd name="T8" fmla="*/ 52 w 52"/>
                  <a:gd name="T9" fmla="*/ 26 h 52"/>
                  <a:gd name="T10" fmla="*/ 44 w 52"/>
                  <a:gd name="T11" fmla="*/ 26 h 52"/>
                  <a:gd name="T12" fmla="*/ 26 w 52"/>
                  <a:gd name="T13" fmla="*/ 44 h 52"/>
                  <a:gd name="T14" fmla="*/ 8 w 52"/>
                  <a:gd name="T15" fmla="*/ 26 h 52"/>
                  <a:gd name="T16" fmla="*/ 26 w 52"/>
                  <a:gd name="T17" fmla="*/ 8 h 52"/>
                  <a:gd name="T18" fmla="*/ 44 w 52"/>
                  <a:gd name="T19"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52" y="26"/>
                    </a:moveTo>
                    <a:cubicBezTo>
                      <a:pt x="52" y="11"/>
                      <a:pt x="41" y="0"/>
                      <a:pt x="26" y="0"/>
                    </a:cubicBezTo>
                    <a:cubicBezTo>
                      <a:pt x="12" y="0"/>
                      <a:pt x="0" y="11"/>
                      <a:pt x="0" y="26"/>
                    </a:cubicBezTo>
                    <a:cubicBezTo>
                      <a:pt x="0" y="40"/>
                      <a:pt x="12" y="52"/>
                      <a:pt x="26" y="52"/>
                    </a:cubicBezTo>
                    <a:cubicBezTo>
                      <a:pt x="41" y="52"/>
                      <a:pt x="52" y="40"/>
                      <a:pt x="52" y="26"/>
                    </a:cubicBezTo>
                    <a:close/>
                    <a:moveTo>
                      <a:pt x="44" y="26"/>
                    </a:moveTo>
                    <a:cubicBezTo>
                      <a:pt x="44" y="36"/>
                      <a:pt x="36" y="44"/>
                      <a:pt x="26" y="44"/>
                    </a:cubicBezTo>
                    <a:cubicBezTo>
                      <a:pt x="16" y="44"/>
                      <a:pt x="8" y="36"/>
                      <a:pt x="8" y="26"/>
                    </a:cubicBezTo>
                    <a:cubicBezTo>
                      <a:pt x="8" y="16"/>
                      <a:pt x="16" y="8"/>
                      <a:pt x="26" y="8"/>
                    </a:cubicBezTo>
                    <a:cubicBezTo>
                      <a:pt x="36" y="8"/>
                      <a:pt x="44" y="16"/>
                      <a:pt x="4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1" name="Rectangle 88"/>
              <p:cNvSpPr>
                <a:spLocks noChangeArrowheads="1"/>
              </p:cNvSpPr>
              <p:nvPr/>
            </p:nvSpPr>
            <p:spPr bwMode="auto">
              <a:xfrm>
                <a:off x="1418" y="1721"/>
                <a:ext cx="16"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2" name="Freeform 89"/>
              <p:cNvSpPr>
                <a:spLocks noEditPoints="1"/>
              </p:cNvSpPr>
              <p:nvPr/>
            </p:nvSpPr>
            <p:spPr bwMode="auto">
              <a:xfrm>
                <a:off x="1911" y="915"/>
                <a:ext cx="76" cy="76"/>
              </a:xfrm>
              <a:custGeom>
                <a:avLst/>
                <a:gdLst>
                  <a:gd name="T0" fmla="*/ 26 w 52"/>
                  <a:gd name="T1" fmla="*/ 52 h 52"/>
                  <a:gd name="T2" fmla="*/ 52 w 52"/>
                  <a:gd name="T3" fmla="*/ 26 h 52"/>
                  <a:gd name="T4" fmla="*/ 26 w 52"/>
                  <a:gd name="T5" fmla="*/ 0 h 52"/>
                  <a:gd name="T6" fmla="*/ 0 w 52"/>
                  <a:gd name="T7" fmla="*/ 26 h 52"/>
                  <a:gd name="T8" fmla="*/ 26 w 52"/>
                  <a:gd name="T9" fmla="*/ 52 h 52"/>
                  <a:gd name="T10" fmla="*/ 26 w 52"/>
                  <a:gd name="T11" fmla="*/ 44 h 52"/>
                  <a:gd name="T12" fmla="*/ 8 w 52"/>
                  <a:gd name="T13" fmla="*/ 26 h 52"/>
                  <a:gd name="T14" fmla="*/ 26 w 52"/>
                  <a:gd name="T15" fmla="*/ 8 h 52"/>
                  <a:gd name="T16" fmla="*/ 44 w 52"/>
                  <a:gd name="T17" fmla="*/ 26 h 52"/>
                  <a:gd name="T18" fmla="*/ 26 w 52"/>
                  <a:gd name="T19"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52"/>
                    </a:moveTo>
                    <a:cubicBezTo>
                      <a:pt x="40" y="52"/>
                      <a:pt x="52" y="41"/>
                      <a:pt x="52" y="26"/>
                    </a:cubicBezTo>
                    <a:cubicBezTo>
                      <a:pt x="52" y="12"/>
                      <a:pt x="40" y="0"/>
                      <a:pt x="26" y="0"/>
                    </a:cubicBezTo>
                    <a:cubicBezTo>
                      <a:pt x="12" y="0"/>
                      <a:pt x="0" y="12"/>
                      <a:pt x="0" y="26"/>
                    </a:cubicBezTo>
                    <a:cubicBezTo>
                      <a:pt x="0" y="41"/>
                      <a:pt x="12" y="52"/>
                      <a:pt x="26" y="52"/>
                    </a:cubicBezTo>
                    <a:close/>
                    <a:moveTo>
                      <a:pt x="26" y="44"/>
                    </a:moveTo>
                    <a:cubicBezTo>
                      <a:pt x="16" y="44"/>
                      <a:pt x="8" y="36"/>
                      <a:pt x="8" y="26"/>
                    </a:cubicBezTo>
                    <a:cubicBezTo>
                      <a:pt x="8" y="16"/>
                      <a:pt x="16" y="8"/>
                      <a:pt x="26" y="8"/>
                    </a:cubicBezTo>
                    <a:cubicBezTo>
                      <a:pt x="36" y="8"/>
                      <a:pt x="44" y="16"/>
                      <a:pt x="44" y="26"/>
                    </a:cubicBezTo>
                    <a:cubicBezTo>
                      <a:pt x="44" y="36"/>
                      <a:pt x="36" y="44"/>
                      <a:pt x="2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3" name="Rectangle 90"/>
              <p:cNvSpPr>
                <a:spLocks noChangeArrowheads="1"/>
              </p:cNvSpPr>
              <p:nvPr/>
            </p:nvSpPr>
            <p:spPr bwMode="auto">
              <a:xfrm>
                <a:off x="1981" y="946"/>
                <a:ext cx="45"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4" name="Freeform 91"/>
              <p:cNvSpPr>
                <a:spLocks noEditPoints="1"/>
              </p:cNvSpPr>
              <p:nvPr/>
            </p:nvSpPr>
            <p:spPr bwMode="auto">
              <a:xfrm>
                <a:off x="1776" y="1965"/>
                <a:ext cx="75" cy="74"/>
              </a:xfrm>
              <a:custGeom>
                <a:avLst/>
                <a:gdLst>
                  <a:gd name="T0" fmla="*/ 52 w 52"/>
                  <a:gd name="T1" fmla="*/ 25 h 51"/>
                  <a:gd name="T2" fmla="*/ 26 w 52"/>
                  <a:gd name="T3" fmla="*/ 0 h 51"/>
                  <a:gd name="T4" fmla="*/ 0 w 52"/>
                  <a:gd name="T5" fmla="*/ 25 h 51"/>
                  <a:gd name="T6" fmla="*/ 26 w 52"/>
                  <a:gd name="T7" fmla="*/ 51 h 51"/>
                  <a:gd name="T8" fmla="*/ 52 w 52"/>
                  <a:gd name="T9" fmla="*/ 25 h 51"/>
                  <a:gd name="T10" fmla="*/ 44 w 52"/>
                  <a:gd name="T11" fmla="*/ 25 h 51"/>
                  <a:gd name="T12" fmla="*/ 26 w 52"/>
                  <a:gd name="T13" fmla="*/ 43 h 51"/>
                  <a:gd name="T14" fmla="*/ 8 w 52"/>
                  <a:gd name="T15" fmla="*/ 25 h 51"/>
                  <a:gd name="T16" fmla="*/ 26 w 52"/>
                  <a:gd name="T17" fmla="*/ 7 h 51"/>
                  <a:gd name="T18" fmla="*/ 44 w 52"/>
                  <a:gd name="T19"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1">
                    <a:moveTo>
                      <a:pt x="52" y="25"/>
                    </a:moveTo>
                    <a:cubicBezTo>
                      <a:pt x="52" y="11"/>
                      <a:pt x="40" y="0"/>
                      <a:pt x="26" y="0"/>
                    </a:cubicBezTo>
                    <a:cubicBezTo>
                      <a:pt x="11" y="0"/>
                      <a:pt x="0" y="11"/>
                      <a:pt x="0" y="25"/>
                    </a:cubicBezTo>
                    <a:cubicBezTo>
                      <a:pt x="0" y="40"/>
                      <a:pt x="11" y="51"/>
                      <a:pt x="26" y="51"/>
                    </a:cubicBezTo>
                    <a:cubicBezTo>
                      <a:pt x="40" y="51"/>
                      <a:pt x="52" y="40"/>
                      <a:pt x="52" y="25"/>
                    </a:cubicBezTo>
                    <a:close/>
                    <a:moveTo>
                      <a:pt x="44" y="25"/>
                    </a:moveTo>
                    <a:cubicBezTo>
                      <a:pt x="44" y="35"/>
                      <a:pt x="36" y="43"/>
                      <a:pt x="26" y="43"/>
                    </a:cubicBezTo>
                    <a:cubicBezTo>
                      <a:pt x="16" y="43"/>
                      <a:pt x="8" y="35"/>
                      <a:pt x="8" y="25"/>
                    </a:cubicBezTo>
                    <a:cubicBezTo>
                      <a:pt x="8" y="15"/>
                      <a:pt x="16" y="7"/>
                      <a:pt x="26" y="7"/>
                    </a:cubicBezTo>
                    <a:cubicBezTo>
                      <a:pt x="36" y="7"/>
                      <a:pt x="44" y="15"/>
                      <a:pt x="4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5" name="Rectangle 92"/>
              <p:cNvSpPr>
                <a:spLocks noChangeArrowheads="1"/>
              </p:cNvSpPr>
              <p:nvPr/>
            </p:nvSpPr>
            <p:spPr bwMode="auto">
              <a:xfrm>
                <a:off x="1805" y="1924"/>
                <a:ext cx="16"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6" name="Freeform 93"/>
              <p:cNvSpPr>
                <a:spLocks noEditPoints="1"/>
              </p:cNvSpPr>
              <p:nvPr/>
            </p:nvSpPr>
            <p:spPr bwMode="auto">
              <a:xfrm>
                <a:off x="951" y="2986"/>
                <a:ext cx="74" cy="76"/>
              </a:xfrm>
              <a:custGeom>
                <a:avLst/>
                <a:gdLst>
                  <a:gd name="T0" fmla="*/ 26 w 51"/>
                  <a:gd name="T1" fmla="*/ 52 h 52"/>
                  <a:gd name="T2" fmla="*/ 51 w 51"/>
                  <a:gd name="T3" fmla="*/ 26 h 52"/>
                  <a:gd name="T4" fmla="*/ 26 w 51"/>
                  <a:gd name="T5" fmla="*/ 0 h 52"/>
                  <a:gd name="T6" fmla="*/ 0 w 51"/>
                  <a:gd name="T7" fmla="*/ 26 h 52"/>
                  <a:gd name="T8" fmla="*/ 26 w 51"/>
                  <a:gd name="T9" fmla="*/ 52 h 52"/>
                  <a:gd name="T10" fmla="*/ 26 w 51"/>
                  <a:gd name="T11" fmla="*/ 44 h 52"/>
                  <a:gd name="T12" fmla="*/ 8 w 51"/>
                  <a:gd name="T13" fmla="*/ 26 h 52"/>
                  <a:gd name="T14" fmla="*/ 26 w 51"/>
                  <a:gd name="T15" fmla="*/ 8 h 52"/>
                  <a:gd name="T16" fmla="*/ 44 w 51"/>
                  <a:gd name="T17" fmla="*/ 26 h 52"/>
                  <a:gd name="T18" fmla="*/ 26 w 51"/>
                  <a:gd name="T19"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2">
                    <a:moveTo>
                      <a:pt x="26" y="52"/>
                    </a:moveTo>
                    <a:cubicBezTo>
                      <a:pt x="40" y="52"/>
                      <a:pt x="51" y="40"/>
                      <a:pt x="51" y="26"/>
                    </a:cubicBezTo>
                    <a:cubicBezTo>
                      <a:pt x="51" y="12"/>
                      <a:pt x="40" y="0"/>
                      <a:pt x="26" y="0"/>
                    </a:cubicBezTo>
                    <a:cubicBezTo>
                      <a:pt x="11" y="0"/>
                      <a:pt x="0" y="12"/>
                      <a:pt x="0" y="26"/>
                    </a:cubicBezTo>
                    <a:cubicBezTo>
                      <a:pt x="0" y="40"/>
                      <a:pt x="11" y="52"/>
                      <a:pt x="26" y="52"/>
                    </a:cubicBezTo>
                    <a:close/>
                    <a:moveTo>
                      <a:pt x="26" y="44"/>
                    </a:moveTo>
                    <a:cubicBezTo>
                      <a:pt x="16" y="44"/>
                      <a:pt x="8" y="36"/>
                      <a:pt x="8" y="26"/>
                    </a:cubicBezTo>
                    <a:cubicBezTo>
                      <a:pt x="8" y="16"/>
                      <a:pt x="16" y="8"/>
                      <a:pt x="26" y="8"/>
                    </a:cubicBezTo>
                    <a:cubicBezTo>
                      <a:pt x="35" y="8"/>
                      <a:pt x="44" y="16"/>
                      <a:pt x="44" y="26"/>
                    </a:cubicBezTo>
                    <a:cubicBezTo>
                      <a:pt x="44" y="36"/>
                      <a:pt x="35" y="44"/>
                      <a:pt x="2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7" name="Rectangle 94"/>
              <p:cNvSpPr>
                <a:spLocks noChangeArrowheads="1"/>
              </p:cNvSpPr>
              <p:nvPr/>
            </p:nvSpPr>
            <p:spPr bwMode="auto">
              <a:xfrm>
                <a:off x="1021" y="3015"/>
                <a:ext cx="45"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8" name="Freeform 95"/>
              <p:cNvSpPr>
                <a:spLocks noEditPoints="1"/>
              </p:cNvSpPr>
              <p:nvPr/>
            </p:nvSpPr>
            <p:spPr bwMode="auto">
              <a:xfrm>
                <a:off x="1785" y="2705"/>
                <a:ext cx="94" cy="96"/>
              </a:xfrm>
              <a:custGeom>
                <a:avLst/>
                <a:gdLst>
                  <a:gd name="T0" fmla="*/ 65 w 65"/>
                  <a:gd name="T1" fmla="*/ 33 h 66"/>
                  <a:gd name="T2" fmla="*/ 32 w 65"/>
                  <a:gd name="T3" fmla="*/ 0 h 66"/>
                  <a:gd name="T4" fmla="*/ 0 w 65"/>
                  <a:gd name="T5" fmla="*/ 33 h 66"/>
                  <a:gd name="T6" fmla="*/ 32 w 65"/>
                  <a:gd name="T7" fmla="*/ 66 h 66"/>
                  <a:gd name="T8" fmla="*/ 65 w 65"/>
                  <a:gd name="T9" fmla="*/ 33 h 66"/>
                  <a:gd name="T10" fmla="*/ 55 w 65"/>
                  <a:gd name="T11" fmla="*/ 33 h 66"/>
                  <a:gd name="T12" fmla="*/ 32 w 65"/>
                  <a:gd name="T13" fmla="*/ 56 h 66"/>
                  <a:gd name="T14" fmla="*/ 10 w 65"/>
                  <a:gd name="T15" fmla="*/ 33 h 66"/>
                  <a:gd name="T16" fmla="*/ 32 w 65"/>
                  <a:gd name="T17" fmla="*/ 10 h 66"/>
                  <a:gd name="T18" fmla="*/ 55 w 65"/>
                  <a:gd name="T1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6">
                    <a:moveTo>
                      <a:pt x="65" y="33"/>
                    </a:moveTo>
                    <a:cubicBezTo>
                      <a:pt x="65" y="15"/>
                      <a:pt x="50" y="0"/>
                      <a:pt x="32" y="0"/>
                    </a:cubicBezTo>
                    <a:cubicBezTo>
                      <a:pt x="14" y="0"/>
                      <a:pt x="0" y="15"/>
                      <a:pt x="0" y="33"/>
                    </a:cubicBezTo>
                    <a:cubicBezTo>
                      <a:pt x="0" y="51"/>
                      <a:pt x="14" y="66"/>
                      <a:pt x="32" y="66"/>
                    </a:cubicBezTo>
                    <a:cubicBezTo>
                      <a:pt x="50" y="66"/>
                      <a:pt x="65" y="51"/>
                      <a:pt x="65" y="33"/>
                    </a:cubicBezTo>
                    <a:close/>
                    <a:moveTo>
                      <a:pt x="55" y="33"/>
                    </a:moveTo>
                    <a:cubicBezTo>
                      <a:pt x="55" y="46"/>
                      <a:pt x="45" y="56"/>
                      <a:pt x="32" y="56"/>
                    </a:cubicBezTo>
                    <a:cubicBezTo>
                      <a:pt x="20" y="56"/>
                      <a:pt x="10" y="46"/>
                      <a:pt x="10" y="33"/>
                    </a:cubicBezTo>
                    <a:cubicBezTo>
                      <a:pt x="10" y="21"/>
                      <a:pt x="20" y="10"/>
                      <a:pt x="32" y="10"/>
                    </a:cubicBezTo>
                    <a:cubicBezTo>
                      <a:pt x="45" y="10"/>
                      <a:pt x="55" y="21"/>
                      <a:pt x="5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9" name="Rectangle 96"/>
              <p:cNvSpPr>
                <a:spLocks noChangeArrowheads="1"/>
              </p:cNvSpPr>
              <p:nvPr/>
            </p:nvSpPr>
            <p:spPr bwMode="auto">
              <a:xfrm>
                <a:off x="1821" y="2656"/>
                <a:ext cx="22" cy="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0" name="Freeform 97"/>
              <p:cNvSpPr>
                <a:spLocks/>
              </p:cNvSpPr>
              <p:nvPr/>
            </p:nvSpPr>
            <p:spPr bwMode="auto">
              <a:xfrm>
                <a:off x="2153" y="1625"/>
                <a:ext cx="48" cy="91"/>
              </a:xfrm>
              <a:custGeom>
                <a:avLst/>
                <a:gdLst>
                  <a:gd name="T0" fmla="*/ 33 w 33"/>
                  <a:gd name="T1" fmla="*/ 43 h 63"/>
                  <a:gd name="T2" fmla="*/ 32 w 33"/>
                  <a:gd name="T3" fmla="*/ 48 h 63"/>
                  <a:gd name="T4" fmla="*/ 30 w 33"/>
                  <a:gd name="T5" fmla="*/ 52 h 63"/>
                  <a:gd name="T6" fmla="*/ 26 w 33"/>
                  <a:gd name="T7" fmla="*/ 55 h 63"/>
                  <a:gd name="T8" fmla="*/ 21 w 33"/>
                  <a:gd name="T9" fmla="*/ 56 h 63"/>
                  <a:gd name="T10" fmla="*/ 21 w 33"/>
                  <a:gd name="T11" fmla="*/ 60 h 63"/>
                  <a:gd name="T12" fmla="*/ 21 w 33"/>
                  <a:gd name="T13" fmla="*/ 62 h 63"/>
                  <a:gd name="T14" fmla="*/ 19 w 33"/>
                  <a:gd name="T15" fmla="*/ 63 h 63"/>
                  <a:gd name="T16" fmla="*/ 15 w 33"/>
                  <a:gd name="T17" fmla="*/ 63 h 63"/>
                  <a:gd name="T18" fmla="*/ 13 w 33"/>
                  <a:gd name="T19" fmla="*/ 62 h 63"/>
                  <a:gd name="T20" fmla="*/ 12 w 33"/>
                  <a:gd name="T21" fmla="*/ 60 h 63"/>
                  <a:gd name="T22" fmla="*/ 12 w 33"/>
                  <a:gd name="T23" fmla="*/ 57 h 63"/>
                  <a:gd name="T24" fmla="*/ 4 w 33"/>
                  <a:gd name="T25" fmla="*/ 56 h 63"/>
                  <a:gd name="T26" fmla="*/ 0 w 33"/>
                  <a:gd name="T27" fmla="*/ 54 h 63"/>
                  <a:gd name="T28" fmla="*/ 0 w 33"/>
                  <a:gd name="T29" fmla="*/ 53 h 63"/>
                  <a:gd name="T30" fmla="*/ 0 w 33"/>
                  <a:gd name="T31" fmla="*/ 50 h 63"/>
                  <a:gd name="T32" fmla="*/ 1 w 33"/>
                  <a:gd name="T33" fmla="*/ 47 h 63"/>
                  <a:gd name="T34" fmla="*/ 2 w 33"/>
                  <a:gd name="T35" fmla="*/ 46 h 63"/>
                  <a:gd name="T36" fmla="*/ 3 w 33"/>
                  <a:gd name="T37" fmla="*/ 47 h 63"/>
                  <a:gd name="T38" fmla="*/ 3 w 33"/>
                  <a:gd name="T39" fmla="*/ 47 h 63"/>
                  <a:gd name="T40" fmla="*/ 7 w 33"/>
                  <a:gd name="T41" fmla="*/ 48 h 63"/>
                  <a:gd name="T42" fmla="*/ 14 w 33"/>
                  <a:gd name="T43" fmla="*/ 49 h 63"/>
                  <a:gd name="T44" fmla="*/ 20 w 33"/>
                  <a:gd name="T45" fmla="*/ 47 h 63"/>
                  <a:gd name="T46" fmla="*/ 23 w 33"/>
                  <a:gd name="T47" fmla="*/ 43 h 63"/>
                  <a:gd name="T48" fmla="*/ 22 w 33"/>
                  <a:gd name="T49" fmla="*/ 38 h 63"/>
                  <a:gd name="T50" fmla="*/ 15 w 33"/>
                  <a:gd name="T51" fmla="*/ 35 h 63"/>
                  <a:gd name="T52" fmla="*/ 10 w 33"/>
                  <a:gd name="T53" fmla="*/ 32 h 63"/>
                  <a:gd name="T54" fmla="*/ 5 w 33"/>
                  <a:gd name="T55" fmla="*/ 29 h 63"/>
                  <a:gd name="T56" fmla="*/ 2 w 33"/>
                  <a:gd name="T57" fmla="*/ 25 h 63"/>
                  <a:gd name="T58" fmla="*/ 1 w 33"/>
                  <a:gd name="T59" fmla="*/ 19 h 63"/>
                  <a:gd name="T60" fmla="*/ 4 w 33"/>
                  <a:gd name="T61" fmla="*/ 11 h 63"/>
                  <a:gd name="T62" fmla="*/ 13 w 33"/>
                  <a:gd name="T63" fmla="*/ 7 h 63"/>
                  <a:gd name="T64" fmla="*/ 13 w 33"/>
                  <a:gd name="T65" fmla="*/ 3 h 63"/>
                  <a:gd name="T66" fmla="*/ 14 w 33"/>
                  <a:gd name="T67" fmla="*/ 1 h 63"/>
                  <a:gd name="T68" fmla="*/ 16 w 33"/>
                  <a:gd name="T69" fmla="*/ 0 h 63"/>
                  <a:gd name="T70" fmla="*/ 21 w 33"/>
                  <a:gd name="T71" fmla="*/ 0 h 63"/>
                  <a:gd name="T72" fmla="*/ 23 w 33"/>
                  <a:gd name="T73" fmla="*/ 1 h 63"/>
                  <a:gd name="T74" fmla="*/ 23 w 33"/>
                  <a:gd name="T75" fmla="*/ 3 h 63"/>
                  <a:gd name="T76" fmla="*/ 23 w 33"/>
                  <a:gd name="T77" fmla="*/ 6 h 63"/>
                  <a:gd name="T78" fmla="*/ 27 w 33"/>
                  <a:gd name="T79" fmla="*/ 7 h 63"/>
                  <a:gd name="T80" fmla="*/ 30 w 33"/>
                  <a:gd name="T81" fmla="*/ 8 h 63"/>
                  <a:gd name="T82" fmla="*/ 31 w 33"/>
                  <a:gd name="T83" fmla="*/ 9 h 63"/>
                  <a:gd name="T84" fmla="*/ 30 w 33"/>
                  <a:gd name="T85" fmla="*/ 12 h 63"/>
                  <a:gd name="T86" fmla="*/ 29 w 33"/>
                  <a:gd name="T87" fmla="*/ 14 h 63"/>
                  <a:gd name="T88" fmla="*/ 28 w 33"/>
                  <a:gd name="T89" fmla="*/ 15 h 63"/>
                  <a:gd name="T90" fmla="*/ 24 w 33"/>
                  <a:gd name="T91" fmla="*/ 14 h 63"/>
                  <a:gd name="T92" fmla="*/ 19 w 33"/>
                  <a:gd name="T93" fmla="*/ 14 h 63"/>
                  <a:gd name="T94" fmla="*/ 13 w 33"/>
                  <a:gd name="T95" fmla="*/ 15 h 63"/>
                  <a:gd name="T96" fmla="*/ 11 w 33"/>
                  <a:gd name="T97" fmla="*/ 19 h 63"/>
                  <a:gd name="T98" fmla="*/ 13 w 33"/>
                  <a:gd name="T99" fmla="*/ 23 h 63"/>
                  <a:gd name="T100" fmla="*/ 19 w 33"/>
                  <a:gd name="T101" fmla="*/ 27 h 63"/>
                  <a:gd name="T102" fmla="*/ 30 w 33"/>
                  <a:gd name="T103" fmla="*/ 33 h 63"/>
                  <a:gd name="T104" fmla="*/ 33 w 33"/>
                  <a:gd name="T105" fmla="*/ 4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 h="63">
                    <a:moveTo>
                      <a:pt x="33" y="43"/>
                    </a:moveTo>
                    <a:cubicBezTo>
                      <a:pt x="33" y="45"/>
                      <a:pt x="33" y="46"/>
                      <a:pt x="32" y="48"/>
                    </a:cubicBezTo>
                    <a:cubicBezTo>
                      <a:pt x="32" y="50"/>
                      <a:pt x="31" y="51"/>
                      <a:pt x="30" y="52"/>
                    </a:cubicBezTo>
                    <a:cubicBezTo>
                      <a:pt x="29" y="53"/>
                      <a:pt x="28" y="54"/>
                      <a:pt x="26" y="55"/>
                    </a:cubicBezTo>
                    <a:cubicBezTo>
                      <a:pt x="25" y="55"/>
                      <a:pt x="23" y="56"/>
                      <a:pt x="21" y="56"/>
                    </a:cubicBezTo>
                    <a:cubicBezTo>
                      <a:pt x="21" y="60"/>
                      <a:pt x="21" y="60"/>
                      <a:pt x="21" y="60"/>
                    </a:cubicBezTo>
                    <a:cubicBezTo>
                      <a:pt x="21" y="61"/>
                      <a:pt x="21" y="62"/>
                      <a:pt x="21" y="62"/>
                    </a:cubicBezTo>
                    <a:cubicBezTo>
                      <a:pt x="21" y="63"/>
                      <a:pt x="20" y="63"/>
                      <a:pt x="19" y="63"/>
                    </a:cubicBezTo>
                    <a:cubicBezTo>
                      <a:pt x="15" y="63"/>
                      <a:pt x="15" y="63"/>
                      <a:pt x="15" y="63"/>
                    </a:cubicBezTo>
                    <a:cubicBezTo>
                      <a:pt x="14" y="63"/>
                      <a:pt x="13" y="62"/>
                      <a:pt x="13" y="62"/>
                    </a:cubicBezTo>
                    <a:cubicBezTo>
                      <a:pt x="12" y="62"/>
                      <a:pt x="12" y="61"/>
                      <a:pt x="12" y="60"/>
                    </a:cubicBezTo>
                    <a:cubicBezTo>
                      <a:pt x="12" y="57"/>
                      <a:pt x="12" y="57"/>
                      <a:pt x="12" y="57"/>
                    </a:cubicBezTo>
                    <a:cubicBezTo>
                      <a:pt x="9" y="57"/>
                      <a:pt x="6" y="56"/>
                      <a:pt x="4" y="56"/>
                    </a:cubicBezTo>
                    <a:cubicBezTo>
                      <a:pt x="2" y="55"/>
                      <a:pt x="1" y="55"/>
                      <a:pt x="0" y="54"/>
                    </a:cubicBezTo>
                    <a:cubicBezTo>
                      <a:pt x="0" y="54"/>
                      <a:pt x="0" y="53"/>
                      <a:pt x="0" y="53"/>
                    </a:cubicBezTo>
                    <a:cubicBezTo>
                      <a:pt x="0" y="52"/>
                      <a:pt x="0" y="51"/>
                      <a:pt x="0" y="50"/>
                    </a:cubicBezTo>
                    <a:cubicBezTo>
                      <a:pt x="1" y="49"/>
                      <a:pt x="1" y="48"/>
                      <a:pt x="1" y="47"/>
                    </a:cubicBezTo>
                    <a:cubicBezTo>
                      <a:pt x="2" y="47"/>
                      <a:pt x="2" y="46"/>
                      <a:pt x="2" y="46"/>
                    </a:cubicBezTo>
                    <a:cubicBezTo>
                      <a:pt x="3" y="47"/>
                      <a:pt x="3" y="47"/>
                      <a:pt x="3" y="47"/>
                    </a:cubicBezTo>
                    <a:cubicBezTo>
                      <a:pt x="3" y="47"/>
                      <a:pt x="3" y="47"/>
                      <a:pt x="3" y="47"/>
                    </a:cubicBezTo>
                    <a:cubicBezTo>
                      <a:pt x="4" y="47"/>
                      <a:pt x="6" y="48"/>
                      <a:pt x="7" y="48"/>
                    </a:cubicBezTo>
                    <a:cubicBezTo>
                      <a:pt x="9" y="49"/>
                      <a:pt x="11" y="49"/>
                      <a:pt x="14" y="49"/>
                    </a:cubicBezTo>
                    <a:cubicBezTo>
                      <a:pt x="16" y="49"/>
                      <a:pt x="19" y="48"/>
                      <a:pt x="20" y="47"/>
                    </a:cubicBezTo>
                    <a:cubicBezTo>
                      <a:pt x="22" y="47"/>
                      <a:pt x="23" y="45"/>
                      <a:pt x="23" y="43"/>
                    </a:cubicBezTo>
                    <a:cubicBezTo>
                      <a:pt x="23" y="41"/>
                      <a:pt x="23" y="40"/>
                      <a:pt x="22" y="38"/>
                    </a:cubicBezTo>
                    <a:cubicBezTo>
                      <a:pt x="20" y="37"/>
                      <a:pt x="18" y="36"/>
                      <a:pt x="15" y="35"/>
                    </a:cubicBezTo>
                    <a:cubicBezTo>
                      <a:pt x="13" y="34"/>
                      <a:pt x="11" y="33"/>
                      <a:pt x="10" y="32"/>
                    </a:cubicBezTo>
                    <a:cubicBezTo>
                      <a:pt x="8" y="31"/>
                      <a:pt x="7" y="30"/>
                      <a:pt x="5" y="29"/>
                    </a:cubicBezTo>
                    <a:cubicBezTo>
                      <a:pt x="4" y="28"/>
                      <a:pt x="3" y="27"/>
                      <a:pt x="2" y="25"/>
                    </a:cubicBezTo>
                    <a:cubicBezTo>
                      <a:pt x="2" y="24"/>
                      <a:pt x="1" y="22"/>
                      <a:pt x="1" y="19"/>
                    </a:cubicBezTo>
                    <a:cubicBezTo>
                      <a:pt x="1" y="16"/>
                      <a:pt x="2" y="14"/>
                      <a:pt x="4" y="11"/>
                    </a:cubicBezTo>
                    <a:cubicBezTo>
                      <a:pt x="6" y="9"/>
                      <a:pt x="9" y="8"/>
                      <a:pt x="13" y="7"/>
                    </a:cubicBezTo>
                    <a:cubicBezTo>
                      <a:pt x="13" y="3"/>
                      <a:pt x="13" y="3"/>
                      <a:pt x="13" y="3"/>
                    </a:cubicBezTo>
                    <a:cubicBezTo>
                      <a:pt x="13" y="2"/>
                      <a:pt x="14" y="1"/>
                      <a:pt x="14" y="1"/>
                    </a:cubicBezTo>
                    <a:cubicBezTo>
                      <a:pt x="14" y="0"/>
                      <a:pt x="15" y="0"/>
                      <a:pt x="16" y="0"/>
                    </a:cubicBezTo>
                    <a:cubicBezTo>
                      <a:pt x="21" y="0"/>
                      <a:pt x="21" y="0"/>
                      <a:pt x="21" y="0"/>
                    </a:cubicBezTo>
                    <a:cubicBezTo>
                      <a:pt x="22" y="0"/>
                      <a:pt x="22" y="0"/>
                      <a:pt x="23" y="1"/>
                    </a:cubicBezTo>
                    <a:cubicBezTo>
                      <a:pt x="23" y="1"/>
                      <a:pt x="23" y="2"/>
                      <a:pt x="23" y="3"/>
                    </a:cubicBezTo>
                    <a:cubicBezTo>
                      <a:pt x="23" y="6"/>
                      <a:pt x="23" y="6"/>
                      <a:pt x="23" y="6"/>
                    </a:cubicBezTo>
                    <a:cubicBezTo>
                      <a:pt x="25" y="7"/>
                      <a:pt x="26" y="7"/>
                      <a:pt x="27" y="7"/>
                    </a:cubicBezTo>
                    <a:cubicBezTo>
                      <a:pt x="29" y="7"/>
                      <a:pt x="29" y="8"/>
                      <a:pt x="30" y="8"/>
                    </a:cubicBezTo>
                    <a:cubicBezTo>
                      <a:pt x="30" y="8"/>
                      <a:pt x="31" y="8"/>
                      <a:pt x="31" y="9"/>
                    </a:cubicBezTo>
                    <a:cubicBezTo>
                      <a:pt x="31" y="10"/>
                      <a:pt x="31" y="11"/>
                      <a:pt x="30" y="12"/>
                    </a:cubicBezTo>
                    <a:cubicBezTo>
                      <a:pt x="30" y="13"/>
                      <a:pt x="30" y="14"/>
                      <a:pt x="29" y="14"/>
                    </a:cubicBezTo>
                    <a:cubicBezTo>
                      <a:pt x="29" y="15"/>
                      <a:pt x="29" y="15"/>
                      <a:pt x="28" y="15"/>
                    </a:cubicBezTo>
                    <a:cubicBezTo>
                      <a:pt x="27" y="15"/>
                      <a:pt x="26" y="15"/>
                      <a:pt x="24" y="14"/>
                    </a:cubicBezTo>
                    <a:cubicBezTo>
                      <a:pt x="23" y="14"/>
                      <a:pt x="21" y="14"/>
                      <a:pt x="19" y="14"/>
                    </a:cubicBezTo>
                    <a:cubicBezTo>
                      <a:pt x="16" y="14"/>
                      <a:pt x="14" y="14"/>
                      <a:pt x="13" y="15"/>
                    </a:cubicBezTo>
                    <a:cubicBezTo>
                      <a:pt x="12" y="16"/>
                      <a:pt x="11" y="18"/>
                      <a:pt x="11" y="19"/>
                    </a:cubicBezTo>
                    <a:cubicBezTo>
                      <a:pt x="11" y="21"/>
                      <a:pt x="12" y="22"/>
                      <a:pt x="13" y="23"/>
                    </a:cubicBezTo>
                    <a:cubicBezTo>
                      <a:pt x="14" y="25"/>
                      <a:pt x="17" y="26"/>
                      <a:pt x="19" y="27"/>
                    </a:cubicBezTo>
                    <a:cubicBezTo>
                      <a:pt x="24" y="29"/>
                      <a:pt x="27" y="31"/>
                      <a:pt x="30" y="33"/>
                    </a:cubicBezTo>
                    <a:cubicBezTo>
                      <a:pt x="32" y="36"/>
                      <a:pt x="33" y="39"/>
                      <a:pt x="3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1" name="Freeform 98"/>
              <p:cNvSpPr>
                <a:spLocks noEditPoints="1"/>
              </p:cNvSpPr>
              <p:nvPr/>
            </p:nvSpPr>
            <p:spPr bwMode="auto">
              <a:xfrm>
                <a:off x="2083" y="1578"/>
                <a:ext cx="183" cy="185"/>
              </a:xfrm>
              <a:custGeom>
                <a:avLst/>
                <a:gdLst>
                  <a:gd name="T0" fmla="*/ 63 w 126"/>
                  <a:gd name="T1" fmla="*/ 0 h 127"/>
                  <a:gd name="T2" fmla="*/ 0 w 126"/>
                  <a:gd name="T3" fmla="*/ 63 h 127"/>
                  <a:gd name="T4" fmla="*/ 63 w 126"/>
                  <a:gd name="T5" fmla="*/ 127 h 127"/>
                  <a:gd name="T6" fmla="*/ 126 w 126"/>
                  <a:gd name="T7" fmla="*/ 63 h 127"/>
                  <a:gd name="T8" fmla="*/ 63 w 126"/>
                  <a:gd name="T9" fmla="*/ 0 h 127"/>
                  <a:gd name="T10" fmla="*/ 63 w 126"/>
                  <a:gd name="T11" fmla="*/ 107 h 127"/>
                  <a:gd name="T12" fmla="*/ 19 w 126"/>
                  <a:gd name="T13" fmla="*/ 63 h 127"/>
                  <a:gd name="T14" fmla="*/ 63 w 126"/>
                  <a:gd name="T15" fmla="*/ 19 h 127"/>
                  <a:gd name="T16" fmla="*/ 107 w 126"/>
                  <a:gd name="T17" fmla="*/ 63 h 127"/>
                  <a:gd name="T18" fmla="*/ 63 w 126"/>
                  <a:gd name="T19" fmla="*/ 10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27">
                    <a:moveTo>
                      <a:pt x="63" y="0"/>
                    </a:moveTo>
                    <a:cubicBezTo>
                      <a:pt x="28" y="0"/>
                      <a:pt x="0" y="28"/>
                      <a:pt x="0" y="63"/>
                    </a:cubicBezTo>
                    <a:cubicBezTo>
                      <a:pt x="0" y="98"/>
                      <a:pt x="28" y="127"/>
                      <a:pt x="63" y="127"/>
                    </a:cubicBezTo>
                    <a:cubicBezTo>
                      <a:pt x="98" y="127"/>
                      <a:pt x="126" y="98"/>
                      <a:pt x="126" y="63"/>
                    </a:cubicBezTo>
                    <a:cubicBezTo>
                      <a:pt x="126" y="28"/>
                      <a:pt x="98" y="0"/>
                      <a:pt x="63" y="0"/>
                    </a:cubicBezTo>
                    <a:close/>
                    <a:moveTo>
                      <a:pt x="63" y="107"/>
                    </a:moveTo>
                    <a:cubicBezTo>
                      <a:pt x="39" y="107"/>
                      <a:pt x="19" y="88"/>
                      <a:pt x="19" y="63"/>
                    </a:cubicBezTo>
                    <a:cubicBezTo>
                      <a:pt x="19" y="39"/>
                      <a:pt x="39" y="19"/>
                      <a:pt x="63" y="19"/>
                    </a:cubicBezTo>
                    <a:cubicBezTo>
                      <a:pt x="87" y="19"/>
                      <a:pt x="107" y="39"/>
                      <a:pt x="107" y="63"/>
                    </a:cubicBezTo>
                    <a:cubicBezTo>
                      <a:pt x="107" y="88"/>
                      <a:pt x="87" y="107"/>
                      <a:pt x="6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2" name="Rectangle 99"/>
              <p:cNvSpPr>
                <a:spLocks noChangeArrowheads="1"/>
              </p:cNvSpPr>
              <p:nvPr/>
            </p:nvSpPr>
            <p:spPr bwMode="auto">
              <a:xfrm>
                <a:off x="2154" y="1748"/>
                <a:ext cx="41" cy="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3" name="Freeform 100"/>
              <p:cNvSpPr>
                <a:spLocks/>
              </p:cNvSpPr>
              <p:nvPr/>
            </p:nvSpPr>
            <p:spPr bwMode="auto">
              <a:xfrm>
                <a:off x="683" y="1929"/>
                <a:ext cx="96" cy="145"/>
              </a:xfrm>
              <a:custGeom>
                <a:avLst/>
                <a:gdLst>
                  <a:gd name="T0" fmla="*/ 34 w 66"/>
                  <a:gd name="T1" fmla="*/ 0 h 100"/>
                  <a:gd name="T2" fmla="*/ 12 w 66"/>
                  <a:gd name="T3" fmla="*/ 52 h 100"/>
                  <a:gd name="T4" fmla="*/ 31 w 66"/>
                  <a:gd name="T5" fmla="*/ 100 h 100"/>
                  <a:gd name="T6" fmla="*/ 54 w 66"/>
                  <a:gd name="T7" fmla="*/ 52 h 100"/>
                  <a:gd name="T8" fmla="*/ 34 w 66"/>
                  <a:gd name="T9" fmla="*/ 0 h 100"/>
                </a:gdLst>
                <a:ahLst/>
                <a:cxnLst>
                  <a:cxn ang="0">
                    <a:pos x="T0" y="T1"/>
                  </a:cxn>
                  <a:cxn ang="0">
                    <a:pos x="T2" y="T3"/>
                  </a:cxn>
                  <a:cxn ang="0">
                    <a:pos x="T4" y="T5"/>
                  </a:cxn>
                  <a:cxn ang="0">
                    <a:pos x="T6" y="T7"/>
                  </a:cxn>
                  <a:cxn ang="0">
                    <a:pos x="T8" y="T9"/>
                  </a:cxn>
                </a:cxnLst>
                <a:rect l="0" t="0" r="r" b="b"/>
                <a:pathLst>
                  <a:path w="66" h="100">
                    <a:moveTo>
                      <a:pt x="34" y="0"/>
                    </a:moveTo>
                    <a:cubicBezTo>
                      <a:pt x="34" y="0"/>
                      <a:pt x="24" y="34"/>
                      <a:pt x="12" y="52"/>
                    </a:cubicBezTo>
                    <a:cubicBezTo>
                      <a:pt x="0" y="71"/>
                      <a:pt x="15" y="100"/>
                      <a:pt x="31" y="100"/>
                    </a:cubicBezTo>
                    <a:cubicBezTo>
                      <a:pt x="46" y="100"/>
                      <a:pt x="66" y="75"/>
                      <a:pt x="54" y="52"/>
                    </a:cubicBezTo>
                    <a:cubicBezTo>
                      <a:pt x="49" y="42"/>
                      <a:pt x="32" y="7"/>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4" name="Freeform 101"/>
              <p:cNvSpPr>
                <a:spLocks/>
              </p:cNvSpPr>
              <p:nvPr/>
            </p:nvSpPr>
            <p:spPr bwMode="auto">
              <a:xfrm>
                <a:off x="2486" y="998"/>
                <a:ext cx="59" cy="90"/>
              </a:xfrm>
              <a:custGeom>
                <a:avLst/>
                <a:gdLst>
                  <a:gd name="T0" fmla="*/ 21 w 41"/>
                  <a:gd name="T1" fmla="*/ 0 h 62"/>
                  <a:gd name="T2" fmla="*/ 7 w 41"/>
                  <a:gd name="T3" fmla="*/ 33 h 62"/>
                  <a:gd name="T4" fmla="*/ 19 w 41"/>
                  <a:gd name="T5" fmla="*/ 62 h 62"/>
                  <a:gd name="T6" fmla="*/ 33 w 41"/>
                  <a:gd name="T7" fmla="*/ 33 h 62"/>
                  <a:gd name="T8" fmla="*/ 21 w 41"/>
                  <a:gd name="T9" fmla="*/ 0 h 62"/>
                </a:gdLst>
                <a:ahLst/>
                <a:cxnLst>
                  <a:cxn ang="0">
                    <a:pos x="T0" y="T1"/>
                  </a:cxn>
                  <a:cxn ang="0">
                    <a:pos x="T2" y="T3"/>
                  </a:cxn>
                  <a:cxn ang="0">
                    <a:pos x="T4" y="T5"/>
                  </a:cxn>
                  <a:cxn ang="0">
                    <a:pos x="T6" y="T7"/>
                  </a:cxn>
                  <a:cxn ang="0">
                    <a:pos x="T8" y="T9"/>
                  </a:cxn>
                </a:cxnLst>
                <a:rect l="0" t="0" r="r" b="b"/>
                <a:pathLst>
                  <a:path w="41" h="62">
                    <a:moveTo>
                      <a:pt x="21" y="0"/>
                    </a:moveTo>
                    <a:cubicBezTo>
                      <a:pt x="21" y="0"/>
                      <a:pt x="15" y="21"/>
                      <a:pt x="7" y="33"/>
                    </a:cubicBezTo>
                    <a:cubicBezTo>
                      <a:pt x="0" y="44"/>
                      <a:pt x="9" y="62"/>
                      <a:pt x="19" y="62"/>
                    </a:cubicBezTo>
                    <a:cubicBezTo>
                      <a:pt x="28" y="62"/>
                      <a:pt x="41" y="47"/>
                      <a:pt x="33" y="33"/>
                    </a:cubicBezTo>
                    <a:cubicBezTo>
                      <a:pt x="30" y="26"/>
                      <a:pt x="20" y="5"/>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5" name="Freeform 102"/>
              <p:cNvSpPr>
                <a:spLocks/>
              </p:cNvSpPr>
              <p:nvPr/>
            </p:nvSpPr>
            <p:spPr bwMode="auto">
              <a:xfrm>
                <a:off x="1991" y="768"/>
                <a:ext cx="60" cy="89"/>
              </a:xfrm>
              <a:custGeom>
                <a:avLst/>
                <a:gdLst>
                  <a:gd name="T0" fmla="*/ 21 w 41"/>
                  <a:gd name="T1" fmla="*/ 0 h 61"/>
                  <a:gd name="T2" fmla="*/ 7 w 41"/>
                  <a:gd name="T3" fmla="*/ 32 h 61"/>
                  <a:gd name="T4" fmla="*/ 19 w 41"/>
                  <a:gd name="T5" fmla="*/ 61 h 61"/>
                  <a:gd name="T6" fmla="*/ 33 w 41"/>
                  <a:gd name="T7" fmla="*/ 32 h 61"/>
                  <a:gd name="T8" fmla="*/ 21 w 41"/>
                  <a:gd name="T9" fmla="*/ 0 h 61"/>
                </a:gdLst>
                <a:ahLst/>
                <a:cxnLst>
                  <a:cxn ang="0">
                    <a:pos x="T0" y="T1"/>
                  </a:cxn>
                  <a:cxn ang="0">
                    <a:pos x="T2" y="T3"/>
                  </a:cxn>
                  <a:cxn ang="0">
                    <a:pos x="T4" y="T5"/>
                  </a:cxn>
                  <a:cxn ang="0">
                    <a:pos x="T6" y="T7"/>
                  </a:cxn>
                  <a:cxn ang="0">
                    <a:pos x="T8" y="T9"/>
                  </a:cxn>
                </a:cxnLst>
                <a:rect l="0" t="0" r="r" b="b"/>
                <a:pathLst>
                  <a:path w="41" h="61">
                    <a:moveTo>
                      <a:pt x="21" y="0"/>
                    </a:moveTo>
                    <a:cubicBezTo>
                      <a:pt x="21" y="0"/>
                      <a:pt x="14" y="20"/>
                      <a:pt x="7" y="32"/>
                    </a:cubicBezTo>
                    <a:cubicBezTo>
                      <a:pt x="0" y="44"/>
                      <a:pt x="9" y="61"/>
                      <a:pt x="19" y="61"/>
                    </a:cubicBezTo>
                    <a:cubicBezTo>
                      <a:pt x="28" y="61"/>
                      <a:pt x="41" y="46"/>
                      <a:pt x="33" y="32"/>
                    </a:cubicBezTo>
                    <a:cubicBezTo>
                      <a:pt x="30" y="26"/>
                      <a:pt x="20" y="4"/>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6" name="Freeform 103"/>
              <p:cNvSpPr>
                <a:spLocks/>
              </p:cNvSpPr>
              <p:nvPr/>
            </p:nvSpPr>
            <p:spPr bwMode="auto">
              <a:xfrm>
                <a:off x="2599" y="2487"/>
                <a:ext cx="54" cy="80"/>
              </a:xfrm>
              <a:custGeom>
                <a:avLst/>
                <a:gdLst>
                  <a:gd name="T0" fmla="*/ 19 w 37"/>
                  <a:gd name="T1" fmla="*/ 0 h 55"/>
                  <a:gd name="T2" fmla="*/ 7 w 37"/>
                  <a:gd name="T3" fmla="*/ 28 h 55"/>
                  <a:gd name="T4" fmla="*/ 17 w 37"/>
                  <a:gd name="T5" fmla="*/ 54 h 55"/>
                  <a:gd name="T6" fmla="*/ 30 w 37"/>
                  <a:gd name="T7" fmla="*/ 28 h 55"/>
                  <a:gd name="T8" fmla="*/ 19 w 37"/>
                  <a:gd name="T9" fmla="*/ 0 h 55"/>
                </a:gdLst>
                <a:ahLst/>
                <a:cxnLst>
                  <a:cxn ang="0">
                    <a:pos x="T0" y="T1"/>
                  </a:cxn>
                  <a:cxn ang="0">
                    <a:pos x="T2" y="T3"/>
                  </a:cxn>
                  <a:cxn ang="0">
                    <a:pos x="T4" y="T5"/>
                  </a:cxn>
                  <a:cxn ang="0">
                    <a:pos x="T6" y="T7"/>
                  </a:cxn>
                  <a:cxn ang="0">
                    <a:pos x="T8" y="T9"/>
                  </a:cxn>
                </a:cxnLst>
                <a:rect l="0" t="0" r="r" b="b"/>
                <a:pathLst>
                  <a:path w="37" h="55">
                    <a:moveTo>
                      <a:pt x="19" y="0"/>
                    </a:moveTo>
                    <a:cubicBezTo>
                      <a:pt x="19" y="0"/>
                      <a:pt x="13" y="18"/>
                      <a:pt x="7" y="28"/>
                    </a:cubicBezTo>
                    <a:cubicBezTo>
                      <a:pt x="0" y="39"/>
                      <a:pt x="8" y="54"/>
                      <a:pt x="17" y="54"/>
                    </a:cubicBezTo>
                    <a:cubicBezTo>
                      <a:pt x="25" y="55"/>
                      <a:pt x="37" y="41"/>
                      <a:pt x="30" y="28"/>
                    </a:cubicBezTo>
                    <a:cubicBezTo>
                      <a:pt x="27" y="23"/>
                      <a:pt x="18"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7" name="Freeform 104"/>
              <p:cNvSpPr>
                <a:spLocks/>
              </p:cNvSpPr>
              <p:nvPr/>
            </p:nvSpPr>
            <p:spPr bwMode="auto">
              <a:xfrm>
                <a:off x="1232" y="1983"/>
                <a:ext cx="62" cy="96"/>
              </a:xfrm>
              <a:custGeom>
                <a:avLst/>
                <a:gdLst>
                  <a:gd name="T0" fmla="*/ 22 w 43"/>
                  <a:gd name="T1" fmla="*/ 0 h 66"/>
                  <a:gd name="T2" fmla="*/ 8 w 43"/>
                  <a:gd name="T3" fmla="*/ 34 h 66"/>
                  <a:gd name="T4" fmla="*/ 20 w 43"/>
                  <a:gd name="T5" fmla="*/ 65 h 66"/>
                  <a:gd name="T6" fmla="*/ 35 w 43"/>
                  <a:gd name="T7" fmla="*/ 34 h 66"/>
                  <a:gd name="T8" fmla="*/ 22 w 43"/>
                  <a:gd name="T9" fmla="*/ 0 h 66"/>
                </a:gdLst>
                <a:ahLst/>
                <a:cxnLst>
                  <a:cxn ang="0">
                    <a:pos x="T0" y="T1"/>
                  </a:cxn>
                  <a:cxn ang="0">
                    <a:pos x="T2" y="T3"/>
                  </a:cxn>
                  <a:cxn ang="0">
                    <a:pos x="T4" y="T5"/>
                  </a:cxn>
                  <a:cxn ang="0">
                    <a:pos x="T6" y="T7"/>
                  </a:cxn>
                  <a:cxn ang="0">
                    <a:pos x="T8" y="T9"/>
                  </a:cxn>
                </a:cxnLst>
                <a:rect l="0" t="0" r="r" b="b"/>
                <a:pathLst>
                  <a:path w="43" h="66">
                    <a:moveTo>
                      <a:pt x="22" y="0"/>
                    </a:moveTo>
                    <a:cubicBezTo>
                      <a:pt x="22" y="0"/>
                      <a:pt x="15" y="22"/>
                      <a:pt x="8" y="34"/>
                    </a:cubicBezTo>
                    <a:cubicBezTo>
                      <a:pt x="0" y="47"/>
                      <a:pt x="9" y="65"/>
                      <a:pt x="20" y="65"/>
                    </a:cubicBezTo>
                    <a:cubicBezTo>
                      <a:pt x="30" y="66"/>
                      <a:pt x="43" y="49"/>
                      <a:pt x="35" y="34"/>
                    </a:cubicBezTo>
                    <a:cubicBezTo>
                      <a:pt x="32" y="28"/>
                      <a:pt x="21"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8" name="Freeform 105"/>
              <p:cNvSpPr>
                <a:spLocks/>
              </p:cNvSpPr>
              <p:nvPr/>
            </p:nvSpPr>
            <p:spPr bwMode="auto">
              <a:xfrm>
                <a:off x="977" y="726"/>
                <a:ext cx="63" cy="96"/>
              </a:xfrm>
              <a:custGeom>
                <a:avLst/>
                <a:gdLst>
                  <a:gd name="T0" fmla="*/ 22 w 43"/>
                  <a:gd name="T1" fmla="*/ 0 h 66"/>
                  <a:gd name="T2" fmla="*/ 8 w 43"/>
                  <a:gd name="T3" fmla="*/ 35 h 66"/>
                  <a:gd name="T4" fmla="*/ 20 w 43"/>
                  <a:gd name="T5" fmla="*/ 66 h 66"/>
                  <a:gd name="T6" fmla="*/ 35 w 43"/>
                  <a:gd name="T7" fmla="*/ 35 h 66"/>
                  <a:gd name="T8" fmla="*/ 22 w 43"/>
                  <a:gd name="T9" fmla="*/ 0 h 66"/>
                </a:gdLst>
                <a:ahLst/>
                <a:cxnLst>
                  <a:cxn ang="0">
                    <a:pos x="T0" y="T1"/>
                  </a:cxn>
                  <a:cxn ang="0">
                    <a:pos x="T2" y="T3"/>
                  </a:cxn>
                  <a:cxn ang="0">
                    <a:pos x="T4" y="T5"/>
                  </a:cxn>
                  <a:cxn ang="0">
                    <a:pos x="T6" y="T7"/>
                  </a:cxn>
                  <a:cxn ang="0">
                    <a:pos x="T8" y="T9"/>
                  </a:cxn>
                </a:cxnLst>
                <a:rect l="0" t="0" r="r" b="b"/>
                <a:pathLst>
                  <a:path w="43" h="66">
                    <a:moveTo>
                      <a:pt x="22" y="0"/>
                    </a:moveTo>
                    <a:cubicBezTo>
                      <a:pt x="22" y="0"/>
                      <a:pt x="15" y="22"/>
                      <a:pt x="8" y="35"/>
                    </a:cubicBezTo>
                    <a:cubicBezTo>
                      <a:pt x="0" y="47"/>
                      <a:pt x="10" y="66"/>
                      <a:pt x="20" y="66"/>
                    </a:cubicBezTo>
                    <a:cubicBezTo>
                      <a:pt x="30" y="66"/>
                      <a:pt x="43" y="50"/>
                      <a:pt x="35" y="35"/>
                    </a:cubicBezTo>
                    <a:cubicBezTo>
                      <a:pt x="32" y="28"/>
                      <a:pt x="21"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9" name="Freeform 106"/>
              <p:cNvSpPr>
                <a:spLocks/>
              </p:cNvSpPr>
              <p:nvPr/>
            </p:nvSpPr>
            <p:spPr bwMode="auto">
              <a:xfrm>
                <a:off x="1181" y="2159"/>
                <a:ext cx="52" cy="80"/>
              </a:xfrm>
              <a:custGeom>
                <a:avLst/>
                <a:gdLst>
                  <a:gd name="T0" fmla="*/ 18 w 36"/>
                  <a:gd name="T1" fmla="*/ 0 h 55"/>
                  <a:gd name="T2" fmla="*/ 6 w 36"/>
                  <a:gd name="T3" fmla="*/ 29 h 55"/>
                  <a:gd name="T4" fmla="*/ 17 w 36"/>
                  <a:gd name="T5" fmla="*/ 55 h 55"/>
                  <a:gd name="T6" fmla="*/ 29 w 36"/>
                  <a:gd name="T7" fmla="*/ 29 h 55"/>
                  <a:gd name="T8" fmla="*/ 18 w 36"/>
                  <a:gd name="T9" fmla="*/ 0 h 55"/>
                </a:gdLst>
                <a:ahLst/>
                <a:cxnLst>
                  <a:cxn ang="0">
                    <a:pos x="T0" y="T1"/>
                  </a:cxn>
                  <a:cxn ang="0">
                    <a:pos x="T2" y="T3"/>
                  </a:cxn>
                  <a:cxn ang="0">
                    <a:pos x="T4" y="T5"/>
                  </a:cxn>
                  <a:cxn ang="0">
                    <a:pos x="T6" y="T7"/>
                  </a:cxn>
                  <a:cxn ang="0">
                    <a:pos x="T8" y="T9"/>
                  </a:cxn>
                </a:cxnLst>
                <a:rect l="0" t="0" r="r" b="b"/>
                <a:pathLst>
                  <a:path w="36" h="55">
                    <a:moveTo>
                      <a:pt x="18" y="0"/>
                    </a:moveTo>
                    <a:cubicBezTo>
                      <a:pt x="18" y="0"/>
                      <a:pt x="13" y="19"/>
                      <a:pt x="6" y="29"/>
                    </a:cubicBezTo>
                    <a:cubicBezTo>
                      <a:pt x="0" y="39"/>
                      <a:pt x="8" y="54"/>
                      <a:pt x="17" y="55"/>
                    </a:cubicBezTo>
                    <a:cubicBezTo>
                      <a:pt x="25" y="55"/>
                      <a:pt x="36" y="41"/>
                      <a:pt x="29" y="29"/>
                    </a:cubicBezTo>
                    <a:cubicBezTo>
                      <a:pt x="26" y="23"/>
                      <a:pt x="17" y="4"/>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0" name="Freeform 107"/>
              <p:cNvSpPr>
                <a:spLocks/>
              </p:cNvSpPr>
              <p:nvPr/>
            </p:nvSpPr>
            <p:spPr bwMode="auto">
              <a:xfrm>
                <a:off x="1019" y="2820"/>
                <a:ext cx="108" cy="165"/>
              </a:xfrm>
              <a:custGeom>
                <a:avLst/>
                <a:gdLst>
                  <a:gd name="T0" fmla="*/ 37 w 74"/>
                  <a:gd name="T1" fmla="*/ 0 h 113"/>
                  <a:gd name="T2" fmla="*/ 13 w 74"/>
                  <a:gd name="T3" fmla="*/ 59 h 113"/>
                  <a:gd name="T4" fmla="*/ 34 w 74"/>
                  <a:gd name="T5" fmla="*/ 112 h 113"/>
                  <a:gd name="T6" fmla="*/ 60 w 74"/>
                  <a:gd name="T7" fmla="*/ 59 h 113"/>
                  <a:gd name="T8" fmla="*/ 37 w 74"/>
                  <a:gd name="T9" fmla="*/ 0 h 113"/>
                </a:gdLst>
                <a:ahLst/>
                <a:cxnLst>
                  <a:cxn ang="0">
                    <a:pos x="T0" y="T1"/>
                  </a:cxn>
                  <a:cxn ang="0">
                    <a:pos x="T2" y="T3"/>
                  </a:cxn>
                  <a:cxn ang="0">
                    <a:pos x="T4" y="T5"/>
                  </a:cxn>
                  <a:cxn ang="0">
                    <a:pos x="T6" y="T7"/>
                  </a:cxn>
                  <a:cxn ang="0">
                    <a:pos x="T8" y="T9"/>
                  </a:cxn>
                </a:cxnLst>
                <a:rect l="0" t="0" r="r" b="b"/>
                <a:pathLst>
                  <a:path w="74" h="113">
                    <a:moveTo>
                      <a:pt x="37" y="0"/>
                    </a:moveTo>
                    <a:cubicBezTo>
                      <a:pt x="37" y="0"/>
                      <a:pt x="26" y="38"/>
                      <a:pt x="13" y="59"/>
                    </a:cubicBezTo>
                    <a:cubicBezTo>
                      <a:pt x="0" y="80"/>
                      <a:pt x="16" y="112"/>
                      <a:pt x="34" y="112"/>
                    </a:cubicBezTo>
                    <a:cubicBezTo>
                      <a:pt x="51" y="113"/>
                      <a:pt x="74" y="85"/>
                      <a:pt x="60" y="59"/>
                    </a:cubicBezTo>
                    <a:cubicBezTo>
                      <a:pt x="54" y="48"/>
                      <a:pt x="35" y="9"/>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1" name="Freeform 108"/>
              <p:cNvSpPr>
                <a:spLocks/>
              </p:cNvSpPr>
              <p:nvPr/>
            </p:nvSpPr>
            <p:spPr bwMode="auto">
              <a:xfrm>
                <a:off x="2733" y="1860"/>
                <a:ext cx="89" cy="136"/>
              </a:xfrm>
              <a:custGeom>
                <a:avLst/>
                <a:gdLst>
                  <a:gd name="T0" fmla="*/ 31 w 61"/>
                  <a:gd name="T1" fmla="*/ 0 h 93"/>
                  <a:gd name="T2" fmla="*/ 11 w 61"/>
                  <a:gd name="T3" fmla="*/ 49 h 93"/>
                  <a:gd name="T4" fmla="*/ 29 w 61"/>
                  <a:gd name="T5" fmla="*/ 93 h 93"/>
                  <a:gd name="T6" fmla="*/ 50 w 61"/>
                  <a:gd name="T7" fmla="*/ 49 h 93"/>
                  <a:gd name="T8" fmla="*/ 31 w 61"/>
                  <a:gd name="T9" fmla="*/ 0 h 93"/>
                </a:gdLst>
                <a:ahLst/>
                <a:cxnLst>
                  <a:cxn ang="0">
                    <a:pos x="T0" y="T1"/>
                  </a:cxn>
                  <a:cxn ang="0">
                    <a:pos x="T2" y="T3"/>
                  </a:cxn>
                  <a:cxn ang="0">
                    <a:pos x="T4" y="T5"/>
                  </a:cxn>
                  <a:cxn ang="0">
                    <a:pos x="T6" y="T7"/>
                  </a:cxn>
                  <a:cxn ang="0">
                    <a:pos x="T8" y="T9"/>
                  </a:cxn>
                </a:cxnLst>
                <a:rect l="0" t="0" r="r" b="b"/>
                <a:pathLst>
                  <a:path w="61" h="93">
                    <a:moveTo>
                      <a:pt x="31" y="0"/>
                    </a:moveTo>
                    <a:cubicBezTo>
                      <a:pt x="31" y="0"/>
                      <a:pt x="22" y="32"/>
                      <a:pt x="11" y="49"/>
                    </a:cubicBezTo>
                    <a:cubicBezTo>
                      <a:pt x="0" y="66"/>
                      <a:pt x="14" y="93"/>
                      <a:pt x="29" y="93"/>
                    </a:cubicBezTo>
                    <a:cubicBezTo>
                      <a:pt x="42" y="93"/>
                      <a:pt x="61" y="70"/>
                      <a:pt x="50" y="49"/>
                    </a:cubicBezTo>
                    <a:cubicBezTo>
                      <a:pt x="45" y="40"/>
                      <a:pt x="30" y="7"/>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2" name="Freeform 109"/>
              <p:cNvSpPr>
                <a:spLocks/>
              </p:cNvSpPr>
              <p:nvPr/>
            </p:nvSpPr>
            <p:spPr bwMode="auto">
              <a:xfrm>
                <a:off x="2441" y="2090"/>
                <a:ext cx="62" cy="96"/>
              </a:xfrm>
              <a:custGeom>
                <a:avLst/>
                <a:gdLst>
                  <a:gd name="T0" fmla="*/ 22 w 43"/>
                  <a:gd name="T1" fmla="*/ 0 h 66"/>
                  <a:gd name="T2" fmla="*/ 7 w 43"/>
                  <a:gd name="T3" fmla="*/ 35 h 66"/>
                  <a:gd name="T4" fmla="*/ 20 w 43"/>
                  <a:gd name="T5" fmla="*/ 66 h 66"/>
                  <a:gd name="T6" fmla="*/ 35 w 43"/>
                  <a:gd name="T7" fmla="*/ 35 h 66"/>
                  <a:gd name="T8" fmla="*/ 22 w 43"/>
                  <a:gd name="T9" fmla="*/ 0 h 66"/>
                </a:gdLst>
                <a:ahLst/>
                <a:cxnLst>
                  <a:cxn ang="0">
                    <a:pos x="T0" y="T1"/>
                  </a:cxn>
                  <a:cxn ang="0">
                    <a:pos x="T2" y="T3"/>
                  </a:cxn>
                  <a:cxn ang="0">
                    <a:pos x="T4" y="T5"/>
                  </a:cxn>
                  <a:cxn ang="0">
                    <a:pos x="T6" y="T7"/>
                  </a:cxn>
                  <a:cxn ang="0">
                    <a:pos x="T8" y="T9"/>
                  </a:cxn>
                </a:cxnLst>
                <a:rect l="0" t="0" r="r" b="b"/>
                <a:pathLst>
                  <a:path w="43" h="66">
                    <a:moveTo>
                      <a:pt x="22" y="0"/>
                    </a:moveTo>
                    <a:cubicBezTo>
                      <a:pt x="22" y="0"/>
                      <a:pt x="15" y="22"/>
                      <a:pt x="7" y="35"/>
                    </a:cubicBezTo>
                    <a:cubicBezTo>
                      <a:pt x="0" y="47"/>
                      <a:pt x="9" y="66"/>
                      <a:pt x="20" y="66"/>
                    </a:cubicBezTo>
                    <a:cubicBezTo>
                      <a:pt x="30" y="66"/>
                      <a:pt x="43" y="50"/>
                      <a:pt x="35" y="35"/>
                    </a:cubicBezTo>
                    <a:cubicBezTo>
                      <a:pt x="32" y="28"/>
                      <a:pt x="21"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3" name="Freeform 110"/>
              <p:cNvSpPr>
                <a:spLocks/>
              </p:cNvSpPr>
              <p:nvPr/>
            </p:nvSpPr>
            <p:spPr bwMode="auto">
              <a:xfrm>
                <a:off x="1965" y="1442"/>
                <a:ext cx="81" cy="125"/>
              </a:xfrm>
              <a:custGeom>
                <a:avLst/>
                <a:gdLst>
                  <a:gd name="T0" fmla="*/ 28 w 56"/>
                  <a:gd name="T1" fmla="*/ 0 h 86"/>
                  <a:gd name="T2" fmla="*/ 10 w 56"/>
                  <a:gd name="T3" fmla="*/ 45 h 86"/>
                  <a:gd name="T4" fmla="*/ 26 w 56"/>
                  <a:gd name="T5" fmla="*/ 86 h 86"/>
                  <a:gd name="T6" fmla="*/ 46 w 56"/>
                  <a:gd name="T7" fmla="*/ 45 h 86"/>
                  <a:gd name="T8" fmla="*/ 28 w 56"/>
                  <a:gd name="T9" fmla="*/ 0 h 86"/>
                </a:gdLst>
                <a:ahLst/>
                <a:cxnLst>
                  <a:cxn ang="0">
                    <a:pos x="T0" y="T1"/>
                  </a:cxn>
                  <a:cxn ang="0">
                    <a:pos x="T2" y="T3"/>
                  </a:cxn>
                  <a:cxn ang="0">
                    <a:pos x="T4" y="T5"/>
                  </a:cxn>
                  <a:cxn ang="0">
                    <a:pos x="T6" y="T7"/>
                  </a:cxn>
                  <a:cxn ang="0">
                    <a:pos x="T8" y="T9"/>
                  </a:cxn>
                </a:cxnLst>
                <a:rect l="0" t="0" r="r" b="b"/>
                <a:pathLst>
                  <a:path w="56" h="86">
                    <a:moveTo>
                      <a:pt x="28" y="0"/>
                    </a:moveTo>
                    <a:cubicBezTo>
                      <a:pt x="28" y="0"/>
                      <a:pt x="20" y="29"/>
                      <a:pt x="10" y="45"/>
                    </a:cubicBezTo>
                    <a:cubicBezTo>
                      <a:pt x="0" y="61"/>
                      <a:pt x="12" y="86"/>
                      <a:pt x="26" y="86"/>
                    </a:cubicBezTo>
                    <a:cubicBezTo>
                      <a:pt x="39" y="86"/>
                      <a:pt x="56" y="65"/>
                      <a:pt x="46" y="45"/>
                    </a:cubicBezTo>
                    <a:cubicBezTo>
                      <a:pt x="41" y="37"/>
                      <a:pt x="27" y="7"/>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4" name="Freeform 111"/>
              <p:cNvSpPr>
                <a:spLocks/>
              </p:cNvSpPr>
              <p:nvPr/>
            </p:nvSpPr>
            <p:spPr bwMode="auto">
              <a:xfrm>
                <a:off x="2439" y="2207"/>
                <a:ext cx="63" cy="97"/>
              </a:xfrm>
              <a:custGeom>
                <a:avLst/>
                <a:gdLst>
                  <a:gd name="T0" fmla="*/ 22 w 43"/>
                  <a:gd name="T1" fmla="*/ 0 h 67"/>
                  <a:gd name="T2" fmla="*/ 7 w 43"/>
                  <a:gd name="T3" fmla="*/ 35 h 67"/>
                  <a:gd name="T4" fmla="*/ 20 w 43"/>
                  <a:gd name="T5" fmla="*/ 67 h 67"/>
                  <a:gd name="T6" fmla="*/ 35 w 43"/>
                  <a:gd name="T7" fmla="*/ 35 h 67"/>
                  <a:gd name="T8" fmla="*/ 22 w 43"/>
                  <a:gd name="T9" fmla="*/ 0 h 67"/>
                </a:gdLst>
                <a:ahLst/>
                <a:cxnLst>
                  <a:cxn ang="0">
                    <a:pos x="T0" y="T1"/>
                  </a:cxn>
                  <a:cxn ang="0">
                    <a:pos x="T2" y="T3"/>
                  </a:cxn>
                  <a:cxn ang="0">
                    <a:pos x="T4" y="T5"/>
                  </a:cxn>
                  <a:cxn ang="0">
                    <a:pos x="T6" y="T7"/>
                  </a:cxn>
                  <a:cxn ang="0">
                    <a:pos x="T8" y="T9"/>
                  </a:cxn>
                </a:cxnLst>
                <a:rect l="0" t="0" r="r" b="b"/>
                <a:pathLst>
                  <a:path w="43" h="67">
                    <a:moveTo>
                      <a:pt x="22" y="0"/>
                    </a:moveTo>
                    <a:cubicBezTo>
                      <a:pt x="22" y="0"/>
                      <a:pt x="15" y="23"/>
                      <a:pt x="7" y="35"/>
                    </a:cubicBezTo>
                    <a:cubicBezTo>
                      <a:pt x="0" y="48"/>
                      <a:pt x="9" y="67"/>
                      <a:pt x="20" y="67"/>
                    </a:cubicBezTo>
                    <a:cubicBezTo>
                      <a:pt x="30" y="67"/>
                      <a:pt x="43" y="50"/>
                      <a:pt x="35" y="35"/>
                    </a:cubicBezTo>
                    <a:cubicBezTo>
                      <a:pt x="32" y="29"/>
                      <a:pt x="21"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5" name="Freeform 112"/>
              <p:cNvSpPr>
                <a:spLocks/>
              </p:cNvSpPr>
              <p:nvPr/>
            </p:nvSpPr>
            <p:spPr bwMode="auto">
              <a:xfrm>
                <a:off x="1354" y="2121"/>
                <a:ext cx="35" cy="36"/>
              </a:xfrm>
              <a:custGeom>
                <a:avLst/>
                <a:gdLst>
                  <a:gd name="T0" fmla="*/ 13 w 35"/>
                  <a:gd name="T1" fmla="*/ 0 h 36"/>
                  <a:gd name="T2" fmla="*/ 13 w 35"/>
                  <a:gd name="T3" fmla="*/ 13 h 36"/>
                  <a:gd name="T4" fmla="*/ 0 w 35"/>
                  <a:gd name="T5" fmla="*/ 13 h 36"/>
                  <a:gd name="T6" fmla="*/ 0 w 35"/>
                  <a:gd name="T7" fmla="*/ 23 h 36"/>
                  <a:gd name="T8" fmla="*/ 13 w 35"/>
                  <a:gd name="T9" fmla="*/ 23 h 36"/>
                  <a:gd name="T10" fmla="*/ 13 w 35"/>
                  <a:gd name="T11" fmla="*/ 36 h 36"/>
                  <a:gd name="T12" fmla="*/ 23 w 35"/>
                  <a:gd name="T13" fmla="*/ 36 h 36"/>
                  <a:gd name="T14" fmla="*/ 23 w 35"/>
                  <a:gd name="T15" fmla="*/ 23 h 36"/>
                  <a:gd name="T16" fmla="*/ 35 w 35"/>
                  <a:gd name="T17" fmla="*/ 23 h 36"/>
                  <a:gd name="T18" fmla="*/ 35 w 35"/>
                  <a:gd name="T19" fmla="*/ 13 h 36"/>
                  <a:gd name="T20" fmla="*/ 23 w 35"/>
                  <a:gd name="T21" fmla="*/ 13 h 36"/>
                  <a:gd name="T22" fmla="*/ 23 w 35"/>
                  <a:gd name="T23" fmla="*/ 0 h 36"/>
                  <a:gd name="T24" fmla="*/ 13 w 3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6">
                    <a:moveTo>
                      <a:pt x="13" y="0"/>
                    </a:moveTo>
                    <a:lnTo>
                      <a:pt x="13" y="13"/>
                    </a:lnTo>
                    <a:lnTo>
                      <a:pt x="0" y="13"/>
                    </a:lnTo>
                    <a:lnTo>
                      <a:pt x="0" y="23"/>
                    </a:lnTo>
                    <a:lnTo>
                      <a:pt x="13" y="23"/>
                    </a:lnTo>
                    <a:lnTo>
                      <a:pt x="13" y="36"/>
                    </a:lnTo>
                    <a:lnTo>
                      <a:pt x="23" y="36"/>
                    </a:lnTo>
                    <a:lnTo>
                      <a:pt x="23" y="23"/>
                    </a:lnTo>
                    <a:lnTo>
                      <a:pt x="35" y="23"/>
                    </a:lnTo>
                    <a:lnTo>
                      <a:pt x="35" y="13"/>
                    </a:lnTo>
                    <a:lnTo>
                      <a:pt x="23" y="13"/>
                    </a:lnTo>
                    <a:lnTo>
                      <a:pt x="23" y="0"/>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6" name="Freeform 113"/>
              <p:cNvSpPr>
                <a:spLocks/>
              </p:cNvSpPr>
              <p:nvPr/>
            </p:nvSpPr>
            <p:spPr bwMode="auto">
              <a:xfrm>
                <a:off x="1336" y="2103"/>
                <a:ext cx="72" cy="72"/>
              </a:xfrm>
              <a:custGeom>
                <a:avLst/>
                <a:gdLst>
                  <a:gd name="T0" fmla="*/ 37 w 72"/>
                  <a:gd name="T1" fmla="*/ 72 h 72"/>
                  <a:gd name="T2" fmla="*/ 0 w 72"/>
                  <a:gd name="T3" fmla="*/ 37 h 72"/>
                  <a:gd name="T4" fmla="*/ 35 w 72"/>
                  <a:gd name="T5" fmla="*/ 0 h 72"/>
                  <a:gd name="T6" fmla="*/ 72 w 72"/>
                  <a:gd name="T7" fmla="*/ 37 h 72"/>
                  <a:gd name="T8" fmla="*/ 37 w 72"/>
                  <a:gd name="T9" fmla="*/ 72 h 72"/>
                </a:gdLst>
                <a:ahLst/>
                <a:cxnLst>
                  <a:cxn ang="0">
                    <a:pos x="T0" y="T1"/>
                  </a:cxn>
                  <a:cxn ang="0">
                    <a:pos x="T2" y="T3"/>
                  </a:cxn>
                  <a:cxn ang="0">
                    <a:pos x="T4" y="T5"/>
                  </a:cxn>
                  <a:cxn ang="0">
                    <a:pos x="T6" y="T7"/>
                  </a:cxn>
                  <a:cxn ang="0">
                    <a:pos x="T8" y="T9"/>
                  </a:cxn>
                </a:cxnLst>
                <a:rect l="0" t="0" r="r" b="b"/>
                <a:pathLst>
                  <a:path w="72" h="72">
                    <a:moveTo>
                      <a:pt x="37" y="72"/>
                    </a:moveTo>
                    <a:lnTo>
                      <a:pt x="0" y="37"/>
                    </a:lnTo>
                    <a:lnTo>
                      <a:pt x="35" y="0"/>
                    </a:lnTo>
                    <a:lnTo>
                      <a:pt x="72" y="37"/>
                    </a:lnTo>
                    <a:lnTo>
                      <a:pt x="37"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7" name="Rectangle 114"/>
              <p:cNvSpPr>
                <a:spLocks noChangeArrowheads="1"/>
              </p:cNvSpPr>
              <p:nvPr/>
            </p:nvSpPr>
            <p:spPr bwMode="auto">
              <a:xfrm>
                <a:off x="1288" y="2134"/>
                <a:ext cx="32"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8" name="Freeform 115"/>
              <p:cNvSpPr>
                <a:spLocks/>
              </p:cNvSpPr>
              <p:nvPr/>
            </p:nvSpPr>
            <p:spPr bwMode="auto">
              <a:xfrm>
                <a:off x="1284" y="2119"/>
                <a:ext cx="41" cy="41"/>
              </a:xfrm>
              <a:custGeom>
                <a:avLst/>
                <a:gdLst>
                  <a:gd name="T0" fmla="*/ 20 w 41"/>
                  <a:gd name="T1" fmla="*/ 41 h 41"/>
                  <a:gd name="T2" fmla="*/ 0 w 41"/>
                  <a:gd name="T3" fmla="*/ 21 h 41"/>
                  <a:gd name="T4" fmla="*/ 22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lnTo>
                      <a:pt x="0" y="21"/>
                    </a:lnTo>
                    <a:lnTo>
                      <a:pt x="22" y="0"/>
                    </a:lnTo>
                    <a:lnTo>
                      <a:pt x="41" y="21"/>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9" name="Freeform 116"/>
              <p:cNvSpPr>
                <a:spLocks noEditPoints="1"/>
              </p:cNvSpPr>
              <p:nvPr/>
            </p:nvSpPr>
            <p:spPr bwMode="auto">
              <a:xfrm>
                <a:off x="1242" y="2087"/>
                <a:ext cx="193" cy="256"/>
              </a:xfrm>
              <a:custGeom>
                <a:avLst/>
                <a:gdLst>
                  <a:gd name="T0" fmla="*/ 121 w 133"/>
                  <a:gd name="T1" fmla="*/ 0 h 176"/>
                  <a:gd name="T2" fmla="*/ 13 w 133"/>
                  <a:gd name="T3" fmla="*/ 0 h 176"/>
                  <a:gd name="T4" fmla="*/ 0 w 133"/>
                  <a:gd name="T5" fmla="*/ 12 h 176"/>
                  <a:gd name="T6" fmla="*/ 0 w 133"/>
                  <a:gd name="T7" fmla="*/ 164 h 176"/>
                  <a:gd name="T8" fmla="*/ 13 w 133"/>
                  <a:gd name="T9" fmla="*/ 176 h 176"/>
                  <a:gd name="T10" fmla="*/ 121 w 133"/>
                  <a:gd name="T11" fmla="*/ 176 h 176"/>
                  <a:gd name="T12" fmla="*/ 133 w 133"/>
                  <a:gd name="T13" fmla="*/ 164 h 176"/>
                  <a:gd name="T14" fmla="*/ 133 w 133"/>
                  <a:gd name="T15" fmla="*/ 12 h 176"/>
                  <a:gd name="T16" fmla="*/ 121 w 133"/>
                  <a:gd name="T17" fmla="*/ 0 h 176"/>
                  <a:gd name="T18" fmla="*/ 119 w 133"/>
                  <a:gd name="T19" fmla="*/ 56 h 176"/>
                  <a:gd name="T20" fmla="*/ 15 w 133"/>
                  <a:gd name="T21" fmla="*/ 56 h 176"/>
                  <a:gd name="T22" fmla="*/ 15 w 133"/>
                  <a:gd name="T23" fmla="*/ 14 h 176"/>
                  <a:gd name="T24" fmla="*/ 119 w 133"/>
                  <a:gd name="T25" fmla="*/ 14 h 176"/>
                  <a:gd name="T26" fmla="*/ 119 w 133"/>
                  <a:gd name="T27" fmla="*/ 56 h 176"/>
                  <a:gd name="T28" fmla="*/ 15 w 133"/>
                  <a:gd name="T29" fmla="*/ 66 h 176"/>
                  <a:gd name="T30" fmla="*/ 119 w 133"/>
                  <a:gd name="T31" fmla="*/ 66 h 176"/>
                  <a:gd name="T32" fmla="*/ 119 w 133"/>
                  <a:gd name="T33" fmla="*/ 161 h 176"/>
                  <a:gd name="T34" fmla="*/ 15 w 133"/>
                  <a:gd name="T35" fmla="*/ 161 h 176"/>
                  <a:gd name="T36" fmla="*/ 15 w 133"/>
                  <a:gd name="T37" fmla="*/ 6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76">
                    <a:moveTo>
                      <a:pt x="121" y="0"/>
                    </a:moveTo>
                    <a:cubicBezTo>
                      <a:pt x="13" y="0"/>
                      <a:pt x="13" y="0"/>
                      <a:pt x="13" y="0"/>
                    </a:cubicBezTo>
                    <a:cubicBezTo>
                      <a:pt x="6" y="0"/>
                      <a:pt x="0" y="5"/>
                      <a:pt x="0" y="12"/>
                    </a:cubicBezTo>
                    <a:cubicBezTo>
                      <a:pt x="0" y="164"/>
                      <a:pt x="0" y="164"/>
                      <a:pt x="0" y="164"/>
                    </a:cubicBezTo>
                    <a:cubicBezTo>
                      <a:pt x="0" y="170"/>
                      <a:pt x="6" y="176"/>
                      <a:pt x="13" y="176"/>
                    </a:cubicBezTo>
                    <a:cubicBezTo>
                      <a:pt x="121" y="176"/>
                      <a:pt x="121" y="176"/>
                      <a:pt x="121" y="176"/>
                    </a:cubicBezTo>
                    <a:cubicBezTo>
                      <a:pt x="128" y="176"/>
                      <a:pt x="133" y="170"/>
                      <a:pt x="133" y="164"/>
                    </a:cubicBezTo>
                    <a:cubicBezTo>
                      <a:pt x="133" y="12"/>
                      <a:pt x="133" y="12"/>
                      <a:pt x="133" y="12"/>
                    </a:cubicBezTo>
                    <a:cubicBezTo>
                      <a:pt x="133" y="5"/>
                      <a:pt x="128" y="0"/>
                      <a:pt x="121" y="0"/>
                    </a:cubicBezTo>
                    <a:moveTo>
                      <a:pt x="119" y="56"/>
                    </a:moveTo>
                    <a:cubicBezTo>
                      <a:pt x="15" y="56"/>
                      <a:pt x="15" y="56"/>
                      <a:pt x="15" y="56"/>
                    </a:cubicBezTo>
                    <a:cubicBezTo>
                      <a:pt x="15" y="14"/>
                      <a:pt x="15" y="14"/>
                      <a:pt x="15" y="14"/>
                    </a:cubicBezTo>
                    <a:cubicBezTo>
                      <a:pt x="119" y="14"/>
                      <a:pt x="119" y="14"/>
                      <a:pt x="119" y="14"/>
                    </a:cubicBezTo>
                    <a:lnTo>
                      <a:pt x="119" y="56"/>
                    </a:lnTo>
                    <a:close/>
                    <a:moveTo>
                      <a:pt x="15" y="66"/>
                    </a:moveTo>
                    <a:cubicBezTo>
                      <a:pt x="119" y="66"/>
                      <a:pt x="119" y="66"/>
                      <a:pt x="119" y="66"/>
                    </a:cubicBezTo>
                    <a:cubicBezTo>
                      <a:pt x="119" y="161"/>
                      <a:pt x="119" y="161"/>
                      <a:pt x="119" y="161"/>
                    </a:cubicBezTo>
                    <a:cubicBezTo>
                      <a:pt x="15" y="161"/>
                      <a:pt x="15" y="161"/>
                      <a:pt x="15" y="161"/>
                    </a:cubicBezTo>
                    <a:lnTo>
                      <a:pt x="15"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0" name="Oval 117"/>
              <p:cNvSpPr>
                <a:spLocks noChangeArrowheads="1"/>
              </p:cNvSpPr>
              <p:nvPr/>
            </p:nvSpPr>
            <p:spPr bwMode="auto">
              <a:xfrm>
                <a:off x="1280" y="2198"/>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1" name="Oval 118"/>
              <p:cNvSpPr>
                <a:spLocks noChangeArrowheads="1"/>
              </p:cNvSpPr>
              <p:nvPr/>
            </p:nvSpPr>
            <p:spPr bwMode="auto">
              <a:xfrm>
                <a:off x="1323" y="2198"/>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2" name="Oval 119"/>
              <p:cNvSpPr>
                <a:spLocks noChangeArrowheads="1"/>
              </p:cNvSpPr>
              <p:nvPr/>
            </p:nvSpPr>
            <p:spPr bwMode="auto">
              <a:xfrm>
                <a:off x="1366" y="2198"/>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3" name="Oval 120"/>
              <p:cNvSpPr>
                <a:spLocks noChangeArrowheads="1"/>
              </p:cNvSpPr>
              <p:nvPr/>
            </p:nvSpPr>
            <p:spPr bwMode="auto">
              <a:xfrm>
                <a:off x="1280" y="2239"/>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4" name="Oval 121"/>
              <p:cNvSpPr>
                <a:spLocks noChangeArrowheads="1"/>
              </p:cNvSpPr>
              <p:nvPr/>
            </p:nvSpPr>
            <p:spPr bwMode="auto">
              <a:xfrm>
                <a:off x="1323" y="2239"/>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5" name="Oval 122"/>
              <p:cNvSpPr>
                <a:spLocks noChangeArrowheads="1"/>
              </p:cNvSpPr>
              <p:nvPr/>
            </p:nvSpPr>
            <p:spPr bwMode="auto">
              <a:xfrm>
                <a:off x="1366" y="2239"/>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6" name="Oval 123"/>
              <p:cNvSpPr>
                <a:spLocks noChangeArrowheads="1"/>
              </p:cNvSpPr>
              <p:nvPr/>
            </p:nvSpPr>
            <p:spPr bwMode="auto">
              <a:xfrm>
                <a:off x="1280" y="227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7" name="Oval 124"/>
              <p:cNvSpPr>
                <a:spLocks noChangeArrowheads="1"/>
              </p:cNvSpPr>
              <p:nvPr/>
            </p:nvSpPr>
            <p:spPr bwMode="auto">
              <a:xfrm>
                <a:off x="1323" y="227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8" name="Oval 125"/>
              <p:cNvSpPr>
                <a:spLocks noChangeArrowheads="1"/>
              </p:cNvSpPr>
              <p:nvPr/>
            </p:nvSpPr>
            <p:spPr bwMode="auto">
              <a:xfrm>
                <a:off x="1366" y="227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9" name="Freeform 126"/>
              <p:cNvSpPr>
                <a:spLocks/>
              </p:cNvSpPr>
              <p:nvPr/>
            </p:nvSpPr>
            <p:spPr bwMode="auto">
              <a:xfrm>
                <a:off x="1261" y="1863"/>
                <a:ext cx="9" cy="9"/>
              </a:xfrm>
              <a:custGeom>
                <a:avLst/>
                <a:gdLst>
                  <a:gd name="T0" fmla="*/ 3 w 9"/>
                  <a:gd name="T1" fmla="*/ 0 h 9"/>
                  <a:gd name="T2" fmla="*/ 3 w 9"/>
                  <a:gd name="T3" fmla="*/ 3 h 9"/>
                  <a:gd name="T4" fmla="*/ 0 w 9"/>
                  <a:gd name="T5" fmla="*/ 3 h 9"/>
                  <a:gd name="T6" fmla="*/ 0 w 9"/>
                  <a:gd name="T7" fmla="*/ 6 h 9"/>
                  <a:gd name="T8" fmla="*/ 3 w 9"/>
                  <a:gd name="T9" fmla="*/ 6 h 9"/>
                  <a:gd name="T10" fmla="*/ 3 w 9"/>
                  <a:gd name="T11" fmla="*/ 9 h 9"/>
                  <a:gd name="T12" fmla="*/ 6 w 9"/>
                  <a:gd name="T13" fmla="*/ 9 h 9"/>
                  <a:gd name="T14" fmla="*/ 6 w 9"/>
                  <a:gd name="T15" fmla="*/ 6 h 9"/>
                  <a:gd name="T16" fmla="*/ 9 w 9"/>
                  <a:gd name="T17" fmla="*/ 6 h 9"/>
                  <a:gd name="T18" fmla="*/ 9 w 9"/>
                  <a:gd name="T19" fmla="*/ 3 h 9"/>
                  <a:gd name="T20" fmla="*/ 6 w 9"/>
                  <a:gd name="T21" fmla="*/ 3 h 9"/>
                  <a:gd name="T22" fmla="*/ 6 w 9"/>
                  <a:gd name="T23" fmla="*/ 0 h 9"/>
                  <a:gd name="T24" fmla="*/ 3 w 9"/>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9">
                    <a:moveTo>
                      <a:pt x="3" y="0"/>
                    </a:moveTo>
                    <a:lnTo>
                      <a:pt x="3" y="3"/>
                    </a:lnTo>
                    <a:lnTo>
                      <a:pt x="0" y="3"/>
                    </a:lnTo>
                    <a:lnTo>
                      <a:pt x="0" y="6"/>
                    </a:lnTo>
                    <a:lnTo>
                      <a:pt x="3" y="6"/>
                    </a:lnTo>
                    <a:lnTo>
                      <a:pt x="3" y="9"/>
                    </a:lnTo>
                    <a:lnTo>
                      <a:pt x="6" y="9"/>
                    </a:lnTo>
                    <a:lnTo>
                      <a:pt x="6" y="6"/>
                    </a:lnTo>
                    <a:lnTo>
                      <a:pt x="9" y="6"/>
                    </a:lnTo>
                    <a:lnTo>
                      <a:pt x="9" y="3"/>
                    </a:lnTo>
                    <a:lnTo>
                      <a:pt x="6" y="3"/>
                    </a:lnTo>
                    <a:lnTo>
                      <a:pt x="6"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0" name="Freeform 127"/>
              <p:cNvSpPr>
                <a:spLocks/>
              </p:cNvSpPr>
              <p:nvPr/>
            </p:nvSpPr>
            <p:spPr bwMode="auto">
              <a:xfrm>
                <a:off x="1256" y="1860"/>
                <a:ext cx="16" cy="16"/>
              </a:xfrm>
              <a:custGeom>
                <a:avLst/>
                <a:gdLst>
                  <a:gd name="T0" fmla="*/ 9 w 16"/>
                  <a:gd name="T1" fmla="*/ 16 h 16"/>
                  <a:gd name="T2" fmla="*/ 0 w 16"/>
                  <a:gd name="T3" fmla="*/ 8 h 16"/>
                  <a:gd name="T4" fmla="*/ 9 w 16"/>
                  <a:gd name="T5" fmla="*/ 0 h 16"/>
                  <a:gd name="T6" fmla="*/ 16 w 16"/>
                  <a:gd name="T7" fmla="*/ 8 h 16"/>
                  <a:gd name="T8" fmla="*/ 9 w 16"/>
                  <a:gd name="T9" fmla="*/ 16 h 16"/>
                </a:gdLst>
                <a:ahLst/>
                <a:cxnLst>
                  <a:cxn ang="0">
                    <a:pos x="T0" y="T1"/>
                  </a:cxn>
                  <a:cxn ang="0">
                    <a:pos x="T2" y="T3"/>
                  </a:cxn>
                  <a:cxn ang="0">
                    <a:pos x="T4" y="T5"/>
                  </a:cxn>
                  <a:cxn ang="0">
                    <a:pos x="T6" y="T7"/>
                  </a:cxn>
                  <a:cxn ang="0">
                    <a:pos x="T8" y="T9"/>
                  </a:cxn>
                </a:cxnLst>
                <a:rect l="0" t="0" r="r" b="b"/>
                <a:pathLst>
                  <a:path w="16" h="16">
                    <a:moveTo>
                      <a:pt x="9" y="16"/>
                    </a:moveTo>
                    <a:lnTo>
                      <a:pt x="0" y="8"/>
                    </a:lnTo>
                    <a:lnTo>
                      <a:pt x="9" y="0"/>
                    </a:lnTo>
                    <a:lnTo>
                      <a:pt x="16" y="8"/>
                    </a:lnTo>
                    <a:lnTo>
                      <a:pt x="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1" name="Rectangle 128"/>
              <p:cNvSpPr>
                <a:spLocks noChangeArrowheads="1"/>
              </p:cNvSpPr>
              <p:nvPr/>
            </p:nvSpPr>
            <p:spPr bwMode="auto">
              <a:xfrm>
                <a:off x="1245" y="1868"/>
                <a:ext cx="7"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2" name="Freeform 129"/>
              <p:cNvSpPr>
                <a:spLocks/>
              </p:cNvSpPr>
              <p:nvPr/>
            </p:nvSpPr>
            <p:spPr bwMode="auto">
              <a:xfrm>
                <a:off x="1245" y="1863"/>
                <a:ext cx="9" cy="11"/>
              </a:xfrm>
              <a:custGeom>
                <a:avLst/>
                <a:gdLst>
                  <a:gd name="T0" fmla="*/ 4 w 9"/>
                  <a:gd name="T1" fmla="*/ 11 h 11"/>
                  <a:gd name="T2" fmla="*/ 0 w 9"/>
                  <a:gd name="T3" fmla="*/ 5 h 11"/>
                  <a:gd name="T4" fmla="*/ 4 w 9"/>
                  <a:gd name="T5" fmla="*/ 0 h 11"/>
                  <a:gd name="T6" fmla="*/ 9 w 9"/>
                  <a:gd name="T7" fmla="*/ 5 h 11"/>
                  <a:gd name="T8" fmla="*/ 4 w 9"/>
                  <a:gd name="T9" fmla="*/ 11 h 11"/>
                </a:gdLst>
                <a:ahLst/>
                <a:cxnLst>
                  <a:cxn ang="0">
                    <a:pos x="T0" y="T1"/>
                  </a:cxn>
                  <a:cxn ang="0">
                    <a:pos x="T2" y="T3"/>
                  </a:cxn>
                  <a:cxn ang="0">
                    <a:pos x="T4" y="T5"/>
                  </a:cxn>
                  <a:cxn ang="0">
                    <a:pos x="T6" y="T7"/>
                  </a:cxn>
                  <a:cxn ang="0">
                    <a:pos x="T8" y="T9"/>
                  </a:cxn>
                </a:cxnLst>
                <a:rect l="0" t="0" r="r" b="b"/>
                <a:pathLst>
                  <a:path w="9" h="11">
                    <a:moveTo>
                      <a:pt x="4" y="11"/>
                    </a:moveTo>
                    <a:lnTo>
                      <a:pt x="0" y="5"/>
                    </a:lnTo>
                    <a:lnTo>
                      <a:pt x="4" y="0"/>
                    </a:lnTo>
                    <a:lnTo>
                      <a:pt x="9" y="5"/>
                    </a:lnTo>
                    <a:lnTo>
                      <a:pt x="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3" name="Freeform 130"/>
              <p:cNvSpPr>
                <a:spLocks noEditPoints="1"/>
              </p:cNvSpPr>
              <p:nvPr/>
            </p:nvSpPr>
            <p:spPr bwMode="auto">
              <a:xfrm>
                <a:off x="1235" y="1856"/>
                <a:ext cx="45" cy="60"/>
              </a:xfrm>
              <a:custGeom>
                <a:avLst/>
                <a:gdLst>
                  <a:gd name="T0" fmla="*/ 28 w 31"/>
                  <a:gd name="T1" fmla="*/ 0 h 41"/>
                  <a:gd name="T2" fmla="*/ 3 w 31"/>
                  <a:gd name="T3" fmla="*/ 0 h 41"/>
                  <a:gd name="T4" fmla="*/ 0 w 31"/>
                  <a:gd name="T5" fmla="*/ 3 h 41"/>
                  <a:gd name="T6" fmla="*/ 0 w 31"/>
                  <a:gd name="T7" fmla="*/ 38 h 41"/>
                  <a:gd name="T8" fmla="*/ 3 w 31"/>
                  <a:gd name="T9" fmla="*/ 41 h 41"/>
                  <a:gd name="T10" fmla="*/ 28 w 31"/>
                  <a:gd name="T11" fmla="*/ 41 h 41"/>
                  <a:gd name="T12" fmla="*/ 31 w 31"/>
                  <a:gd name="T13" fmla="*/ 38 h 41"/>
                  <a:gd name="T14" fmla="*/ 31 w 31"/>
                  <a:gd name="T15" fmla="*/ 3 h 41"/>
                  <a:gd name="T16" fmla="*/ 28 w 31"/>
                  <a:gd name="T17" fmla="*/ 0 h 41"/>
                  <a:gd name="T18" fmla="*/ 28 w 31"/>
                  <a:gd name="T19" fmla="*/ 13 h 41"/>
                  <a:gd name="T20" fmla="*/ 3 w 31"/>
                  <a:gd name="T21" fmla="*/ 13 h 41"/>
                  <a:gd name="T22" fmla="*/ 3 w 31"/>
                  <a:gd name="T23" fmla="*/ 3 h 41"/>
                  <a:gd name="T24" fmla="*/ 28 w 31"/>
                  <a:gd name="T25" fmla="*/ 3 h 41"/>
                  <a:gd name="T26" fmla="*/ 28 w 31"/>
                  <a:gd name="T27" fmla="*/ 13 h 41"/>
                  <a:gd name="T28" fmla="*/ 3 w 31"/>
                  <a:gd name="T29" fmla="*/ 15 h 41"/>
                  <a:gd name="T30" fmla="*/ 28 w 31"/>
                  <a:gd name="T31" fmla="*/ 15 h 41"/>
                  <a:gd name="T32" fmla="*/ 28 w 31"/>
                  <a:gd name="T33" fmla="*/ 38 h 41"/>
                  <a:gd name="T34" fmla="*/ 3 w 31"/>
                  <a:gd name="T35" fmla="*/ 38 h 41"/>
                  <a:gd name="T36" fmla="*/ 3 w 31"/>
                  <a:gd name="T37"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41">
                    <a:moveTo>
                      <a:pt x="28" y="0"/>
                    </a:moveTo>
                    <a:cubicBezTo>
                      <a:pt x="3" y="0"/>
                      <a:pt x="3" y="0"/>
                      <a:pt x="3" y="0"/>
                    </a:cubicBezTo>
                    <a:cubicBezTo>
                      <a:pt x="1" y="0"/>
                      <a:pt x="0" y="1"/>
                      <a:pt x="0" y="3"/>
                    </a:cubicBezTo>
                    <a:cubicBezTo>
                      <a:pt x="0" y="38"/>
                      <a:pt x="0" y="38"/>
                      <a:pt x="0" y="38"/>
                    </a:cubicBezTo>
                    <a:cubicBezTo>
                      <a:pt x="0" y="40"/>
                      <a:pt x="1" y="41"/>
                      <a:pt x="3" y="41"/>
                    </a:cubicBezTo>
                    <a:cubicBezTo>
                      <a:pt x="28" y="41"/>
                      <a:pt x="28" y="41"/>
                      <a:pt x="28" y="41"/>
                    </a:cubicBezTo>
                    <a:cubicBezTo>
                      <a:pt x="30" y="41"/>
                      <a:pt x="31" y="40"/>
                      <a:pt x="31" y="38"/>
                    </a:cubicBezTo>
                    <a:cubicBezTo>
                      <a:pt x="31" y="3"/>
                      <a:pt x="31" y="3"/>
                      <a:pt x="31" y="3"/>
                    </a:cubicBezTo>
                    <a:cubicBezTo>
                      <a:pt x="31" y="1"/>
                      <a:pt x="30" y="0"/>
                      <a:pt x="28" y="0"/>
                    </a:cubicBezTo>
                    <a:moveTo>
                      <a:pt x="28" y="13"/>
                    </a:moveTo>
                    <a:cubicBezTo>
                      <a:pt x="3" y="13"/>
                      <a:pt x="3" y="13"/>
                      <a:pt x="3" y="13"/>
                    </a:cubicBezTo>
                    <a:cubicBezTo>
                      <a:pt x="3" y="3"/>
                      <a:pt x="3" y="3"/>
                      <a:pt x="3" y="3"/>
                    </a:cubicBezTo>
                    <a:cubicBezTo>
                      <a:pt x="28" y="3"/>
                      <a:pt x="28" y="3"/>
                      <a:pt x="28" y="3"/>
                    </a:cubicBezTo>
                    <a:lnTo>
                      <a:pt x="28" y="13"/>
                    </a:lnTo>
                    <a:close/>
                    <a:moveTo>
                      <a:pt x="3" y="15"/>
                    </a:moveTo>
                    <a:cubicBezTo>
                      <a:pt x="28" y="15"/>
                      <a:pt x="28" y="15"/>
                      <a:pt x="28" y="15"/>
                    </a:cubicBezTo>
                    <a:cubicBezTo>
                      <a:pt x="28" y="38"/>
                      <a:pt x="28" y="38"/>
                      <a:pt x="28" y="38"/>
                    </a:cubicBezTo>
                    <a:cubicBezTo>
                      <a:pt x="3" y="38"/>
                      <a:pt x="3" y="38"/>
                      <a:pt x="3" y="38"/>
                    </a:cubicBezTo>
                    <a:lnTo>
                      <a:pt x="3"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4" name="Oval 131"/>
              <p:cNvSpPr>
                <a:spLocks noChangeArrowheads="1"/>
              </p:cNvSpPr>
              <p:nvPr/>
            </p:nvSpPr>
            <p:spPr bwMode="auto">
              <a:xfrm>
                <a:off x="1243" y="1882"/>
                <a:ext cx="8" cy="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5" name="Oval 132"/>
              <p:cNvSpPr>
                <a:spLocks noChangeArrowheads="1"/>
              </p:cNvSpPr>
              <p:nvPr/>
            </p:nvSpPr>
            <p:spPr bwMode="auto">
              <a:xfrm>
                <a:off x="1254" y="1882"/>
                <a:ext cx="5" cy="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6" name="Oval 133"/>
              <p:cNvSpPr>
                <a:spLocks noChangeArrowheads="1"/>
              </p:cNvSpPr>
              <p:nvPr/>
            </p:nvSpPr>
            <p:spPr bwMode="auto">
              <a:xfrm>
                <a:off x="1264" y="1882"/>
                <a:ext cx="6" cy="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7" name="Oval 134"/>
              <p:cNvSpPr>
                <a:spLocks noChangeArrowheads="1"/>
              </p:cNvSpPr>
              <p:nvPr/>
            </p:nvSpPr>
            <p:spPr bwMode="auto">
              <a:xfrm>
                <a:off x="1243" y="1891"/>
                <a:ext cx="8"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8" name="Oval 135"/>
              <p:cNvSpPr>
                <a:spLocks noChangeArrowheads="1"/>
              </p:cNvSpPr>
              <p:nvPr/>
            </p:nvSpPr>
            <p:spPr bwMode="auto">
              <a:xfrm>
                <a:off x="1254" y="1891"/>
                <a:ext cx="5"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9" name="Oval 136"/>
              <p:cNvSpPr>
                <a:spLocks noChangeArrowheads="1"/>
              </p:cNvSpPr>
              <p:nvPr/>
            </p:nvSpPr>
            <p:spPr bwMode="auto">
              <a:xfrm>
                <a:off x="1264" y="1891"/>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0" name="Oval 137"/>
              <p:cNvSpPr>
                <a:spLocks noChangeArrowheads="1"/>
              </p:cNvSpPr>
              <p:nvPr/>
            </p:nvSpPr>
            <p:spPr bwMode="auto">
              <a:xfrm>
                <a:off x="1243" y="1901"/>
                <a:ext cx="8"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1" name="Oval 138"/>
              <p:cNvSpPr>
                <a:spLocks noChangeArrowheads="1"/>
              </p:cNvSpPr>
              <p:nvPr/>
            </p:nvSpPr>
            <p:spPr bwMode="auto">
              <a:xfrm>
                <a:off x="1254" y="1901"/>
                <a:ext cx="5"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2" name="Oval 139"/>
              <p:cNvSpPr>
                <a:spLocks noChangeArrowheads="1"/>
              </p:cNvSpPr>
              <p:nvPr/>
            </p:nvSpPr>
            <p:spPr bwMode="auto">
              <a:xfrm>
                <a:off x="1264" y="1901"/>
                <a:ext cx="6"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3" name="Freeform 140"/>
              <p:cNvSpPr>
                <a:spLocks/>
              </p:cNvSpPr>
              <p:nvPr/>
            </p:nvSpPr>
            <p:spPr bwMode="auto">
              <a:xfrm>
                <a:off x="1303" y="2877"/>
                <a:ext cx="25" cy="25"/>
              </a:xfrm>
              <a:custGeom>
                <a:avLst/>
                <a:gdLst>
                  <a:gd name="T0" fmla="*/ 9 w 25"/>
                  <a:gd name="T1" fmla="*/ 0 h 25"/>
                  <a:gd name="T2" fmla="*/ 9 w 25"/>
                  <a:gd name="T3" fmla="*/ 9 h 25"/>
                  <a:gd name="T4" fmla="*/ 0 w 25"/>
                  <a:gd name="T5" fmla="*/ 9 h 25"/>
                  <a:gd name="T6" fmla="*/ 0 w 25"/>
                  <a:gd name="T7" fmla="*/ 16 h 25"/>
                  <a:gd name="T8" fmla="*/ 9 w 25"/>
                  <a:gd name="T9" fmla="*/ 16 h 25"/>
                  <a:gd name="T10" fmla="*/ 9 w 25"/>
                  <a:gd name="T11" fmla="*/ 25 h 25"/>
                  <a:gd name="T12" fmla="*/ 16 w 25"/>
                  <a:gd name="T13" fmla="*/ 25 h 25"/>
                  <a:gd name="T14" fmla="*/ 16 w 25"/>
                  <a:gd name="T15" fmla="*/ 16 h 25"/>
                  <a:gd name="T16" fmla="*/ 25 w 25"/>
                  <a:gd name="T17" fmla="*/ 16 h 25"/>
                  <a:gd name="T18" fmla="*/ 25 w 25"/>
                  <a:gd name="T19" fmla="*/ 9 h 25"/>
                  <a:gd name="T20" fmla="*/ 16 w 25"/>
                  <a:gd name="T21" fmla="*/ 9 h 25"/>
                  <a:gd name="T22" fmla="*/ 16 w 25"/>
                  <a:gd name="T23" fmla="*/ 0 h 25"/>
                  <a:gd name="T24" fmla="*/ 9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9" y="0"/>
                    </a:moveTo>
                    <a:lnTo>
                      <a:pt x="9" y="9"/>
                    </a:lnTo>
                    <a:lnTo>
                      <a:pt x="0" y="9"/>
                    </a:lnTo>
                    <a:lnTo>
                      <a:pt x="0" y="16"/>
                    </a:lnTo>
                    <a:lnTo>
                      <a:pt x="9" y="16"/>
                    </a:lnTo>
                    <a:lnTo>
                      <a:pt x="9" y="25"/>
                    </a:lnTo>
                    <a:lnTo>
                      <a:pt x="16" y="25"/>
                    </a:lnTo>
                    <a:lnTo>
                      <a:pt x="16" y="16"/>
                    </a:lnTo>
                    <a:lnTo>
                      <a:pt x="25" y="16"/>
                    </a:lnTo>
                    <a:lnTo>
                      <a:pt x="25" y="9"/>
                    </a:lnTo>
                    <a:lnTo>
                      <a:pt x="16" y="9"/>
                    </a:lnTo>
                    <a:lnTo>
                      <a:pt x="16"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4" name="Freeform 141"/>
              <p:cNvSpPr>
                <a:spLocks/>
              </p:cNvSpPr>
              <p:nvPr/>
            </p:nvSpPr>
            <p:spPr bwMode="auto">
              <a:xfrm>
                <a:off x="1290" y="2865"/>
                <a:ext cx="49" cy="50"/>
              </a:xfrm>
              <a:custGeom>
                <a:avLst/>
                <a:gdLst>
                  <a:gd name="T0" fmla="*/ 25 w 49"/>
                  <a:gd name="T1" fmla="*/ 50 h 50"/>
                  <a:gd name="T2" fmla="*/ 0 w 49"/>
                  <a:gd name="T3" fmla="*/ 25 h 50"/>
                  <a:gd name="T4" fmla="*/ 25 w 49"/>
                  <a:gd name="T5" fmla="*/ 0 h 50"/>
                  <a:gd name="T6" fmla="*/ 49 w 49"/>
                  <a:gd name="T7" fmla="*/ 25 h 50"/>
                  <a:gd name="T8" fmla="*/ 25 w 49"/>
                  <a:gd name="T9" fmla="*/ 50 h 50"/>
                </a:gdLst>
                <a:ahLst/>
                <a:cxnLst>
                  <a:cxn ang="0">
                    <a:pos x="T0" y="T1"/>
                  </a:cxn>
                  <a:cxn ang="0">
                    <a:pos x="T2" y="T3"/>
                  </a:cxn>
                  <a:cxn ang="0">
                    <a:pos x="T4" y="T5"/>
                  </a:cxn>
                  <a:cxn ang="0">
                    <a:pos x="T6" y="T7"/>
                  </a:cxn>
                  <a:cxn ang="0">
                    <a:pos x="T8" y="T9"/>
                  </a:cxn>
                </a:cxnLst>
                <a:rect l="0" t="0" r="r" b="b"/>
                <a:pathLst>
                  <a:path w="49" h="50">
                    <a:moveTo>
                      <a:pt x="25" y="50"/>
                    </a:moveTo>
                    <a:lnTo>
                      <a:pt x="0" y="25"/>
                    </a:lnTo>
                    <a:lnTo>
                      <a:pt x="25" y="0"/>
                    </a:lnTo>
                    <a:lnTo>
                      <a:pt x="49" y="2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5" name="Rectangle 142"/>
              <p:cNvSpPr>
                <a:spLocks noChangeArrowheads="1"/>
              </p:cNvSpPr>
              <p:nvPr/>
            </p:nvSpPr>
            <p:spPr bwMode="auto">
              <a:xfrm>
                <a:off x="1256" y="2886"/>
                <a:ext cx="24"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6" name="Freeform 143"/>
              <p:cNvSpPr>
                <a:spLocks/>
              </p:cNvSpPr>
              <p:nvPr/>
            </p:nvSpPr>
            <p:spPr bwMode="auto">
              <a:xfrm>
                <a:off x="1254" y="2875"/>
                <a:ext cx="29" cy="30"/>
              </a:xfrm>
              <a:custGeom>
                <a:avLst/>
                <a:gdLst>
                  <a:gd name="T0" fmla="*/ 14 w 29"/>
                  <a:gd name="T1" fmla="*/ 30 h 30"/>
                  <a:gd name="T2" fmla="*/ 0 w 29"/>
                  <a:gd name="T3" fmla="*/ 15 h 30"/>
                  <a:gd name="T4" fmla="*/ 14 w 29"/>
                  <a:gd name="T5" fmla="*/ 0 h 30"/>
                  <a:gd name="T6" fmla="*/ 29 w 29"/>
                  <a:gd name="T7" fmla="*/ 15 h 30"/>
                  <a:gd name="T8" fmla="*/ 14 w 29"/>
                  <a:gd name="T9" fmla="*/ 30 h 30"/>
                </a:gdLst>
                <a:ahLst/>
                <a:cxnLst>
                  <a:cxn ang="0">
                    <a:pos x="T0" y="T1"/>
                  </a:cxn>
                  <a:cxn ang="0">
                    <a:pos x="T2" y="T3"/>
                  </a:cxn>
                  <a:cxn ang="0">
                    <a:pos x="T4" y="T5"/>
                  </a:cxn>
                  <a:cxn ang="0">
                    <a:pos x="T6" y="T7"/>
                  </a:cxn>
                  <a:cxn ang="0">
                    <a:pos x="T8" y="T9"/>
                  </a:cxn>
                </a:cxnLst>
                <a:rect l="0" t="0" r="r" b="b"/>
                <a:pathLst>
                  <a:path w="29" h="30">
                    <a:moveTo>
                      <a:pt x="14" y="30"/>
                    </a:moveTo>
                    <a:lnTo>
                      <a:pt x="0" y="15"/>
                    </a:lnTo>
                    <a:lnTo>
                      <a:pt x="14" y="0"/>
                    </a:lnTo>
                    <a:lnTo>
                      <a:pt x="29" y="15"/>
                    </a:lnTo>
                    <a:lnTo>
                      <a:pt x="14"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7" name="Freeform 144"/>
              <p:cNvSpPr>
                <a:spLocks noEditPoints="1"/>
              </p:cNvSpPr>
              <p:nvPr/>
            </p:nvSpPr>
            <p:spPr bwMode="auto">
              <a:xfrm>
                <a:off x="1224" y="2852"/>
                <a:ext cx="136" cy="181"/>
              </a:xfrm>
              <a:custGeom>
                <a:avLst/>
                <a:gdLst>
                  <a:gd name="T0" fmla="*/ 84 w 93"/>
                  <a:gd name="T1" fmla="*/ 0 h 124"/>
                  <a:gd name="T2" fmla="*/ 9 w 93"/>
                  <a:gd name="T3" fmla="*/ 0 h 124"/>
                  <a:gd name="T4" fmla="*/ 0 w 93"/>
                  <a:gd name="T5" fmla="*/ 9 h 124"/>
                  <a:gd name="T6" fmla="*/ 0 w 93"/>
                  <a:gd name="T7" fmla="*/ 115 h 124"/>
                  <a:gd name="T8" fmla="*/ 9 w 93"/>
                  <a:gd name="T9" fmla="*/ 124 h 124"/>
                  <a:gd name="T10" fmla="*/ 84 w 93"/>
                  <a:gd name="T11" fmla="*/ 124 h 124"/>
                  <a:gd name="T12" fmla="*/ 93 w 93"/>
                  <a:gd name="T13" fmla="*/ 115 h 124"/>
                  <a:gd name="T14" fmla="*/ 93 w 93"/>
                  <a:gd name="T15" fmla="*/ 9 h 124"/>
                  <a:gd name="T16" fmla="*/ 84 w 93"/>
                  <a:gd name="T17" fmla="*/ 0 h 124"/>
                  <a:gd name="T18" fmla="*/ 83 w 93"/>
                  <a:gd name="T19" fmla="*/ 40 h 124"/>
                  <a:gd name="T20" fmla="*/ 11 w 93"/>
                  <a:gd name="T21" fmla="*/ 40 h 124"/>
                  <a:gd name="T22" fmla="*/ 11 w 93"/>
                  <a:gd name="T23" fmla="*/ 11 h 124"/>
                  <a:gd name="T24" fmla="*/ 83 w 93"/>
                  <a:gd name="T25" fmla="*/ 11 h 124"/>
                  <a:gd name="T26" fmla="*/ 83 w 93"/>
                  <a:gd name="T27" fmla="*/ 40 h 124"/>
                  <a:gd name="T28" fmla="*/ 11 w 93"/>
                  <a:gd name="T29" fmla="*/ 47 h 124"/>
                  <a:gd name="T30" fmla="*/ 83 w 93"/>
                  <a:gd name="T31" fmla="*/ 47 h 124"/>
                  <a:gd name="T32" fmla="*/ 83 w 93"/>
                  <a:gd name="T33" fmla="*/ 113 h 124"/>
                  <a:gd name="T34" fmla="*/ 11 w 93"/>
                  <a:gd name="T35" fmla="*/ 113 h 124"/>
                  <a:gd name="T36" fmla="*/ 11 w 93"/>
                  <a:gd name="T37" fmla="*/ 4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24">
                    <a:moveTo>
                      <a:pt x="84" y="0"/>
                    </a:moveTo>
                    <a:cubicBezTo>
                      <a:pt x="9" y="0"/>
                      <a:pt x="9" y="0"/>
                      <a:pt x="9" y="0"/>
                    </a:cubicBezTo>
                    <a:cubicBezTo>
                      <a:pt x="4" y="0"/>
                      <a:pt x="0" y="4"/>
                      <a:pt x="0" y="9"/>
                    </a:cubicBezTo>
                    <a:cubicBezTo>
                      <a:pt x="0" y="115"/>
                      <a:pt x="0" y="115"/>
                      <a:pt x="0" y="115"/>
                    </a:cubicBezTo>
                    <a:cubicBezTo>
                      <a:pt x="0" y="120"/>
                      <a:pt x="4" y="124"/>
                      <a:pt x="9" y="124"/>
                    </a:cubicBezTo>
                    <a:cubicBezTo>
                      <a:pt x="84" y="124"/>
                      <a:pt x="84" y="124"/>
                      <a:pt x="84" y="124"/>
                    </a:cubicBezTo>
                    <a:cubicBezTo>
                      <a:pt x="89" y="124"/>
                      <a:pt x="93" y="120"/>
                      <a:pt x="93" y="115"/>
                    </a:cubicBezTo>
                    <a:cubicBezTo>
                      <a:pt x="93" y="9"/>
                      <a:pt x="93" y="9"/>
                      <a:pt x="93" y="9"/>
                    </a:cubicBezTo>
                    <a:cubicBezTo>
                      <a:pt x="93" y="4"/>
                      <a:pt x="89" y="0"/>
                      <a:pt x="84" y="0"/>
                    </a:cubicBezTo>
                    <a:moveTo>
                      <a:pt x="83" y="40"/>
                    </a:moveTo>
                    <a:cubicBezTo>
                      <a:pt x="11" y="40"/>
                      <a:pt x="11" y="40"/>
                      <a:pt x="11" y="40"/>
                    </a:cubicBezTo>
                    <a:cubicBezTo>
                      <a:pt x="11" y="11"/>
                      <a:pt x="11" y="11"/>
                      <a:pt x="11" y="11"/>
                    </a:cubicBezTo>
                    <a:cubicBezTo>
                      <a:pt x="83" y="11"/>
                      <a:pt x="83" y="11"/>
                      <a:pt x="83" y="11"/>
                    </a:cubicBezTo>
                    <a:lnTo>
                      <a:pt x="83" y="40"/>
                    </a:lnTo>
                    <a:close/>
                    <a:moveTo>
                      <a:pt x="11" y="47"/>
                    </a:moveTo>
                    <a:cubicBezTo>
                      <a:pt x="83" y="47"/>
                      <a:pt x="83" y="47"/>
                      <a:pt x="83" y="47"/>
                    </a:cubicBezTo>
                    <a:cubicBezTo>
                      <a:pt x="83" y="113"/>
                      <a:pt x="83" y="113"/>
                      <a:pt x="83" y="113"/>
                    </a:cubicBezTo>
                    <a:cubicBezTo>
                      <a:pt x="11" y="113"/>
                      <a:pt x="11" y="113"/>
                      <a:pt x="11" y="113"/>
                    </a:cubicBezTo>
                    <a:lnTo>
                      <a:pt x="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8" name="Oval 145"/>
              <p:cNvSpPr>
                <a:spLocks noChangeArrowheads="1"/>
              </p:cNvSpPr>
              <p:nvPr/>
            </p:nvSpPr>
            <p:spPr bwMode="auto">
              <a:xfrm>
                <a:off x="1251" y="29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9" name="Oval 146"/>
              <p:cNvSpPr>
                <a:spLocks noChangeArrowheads="1"/>
              </p:cNvSpPr>
              <p:nvPr/>
            </p:nvSpPr>
            <p:spPr bwMode="auto">
              <a:xfrm>
                <a:off x="1281" y="293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0" name="Oval 147"/>
              <p:cNvSpPr>
                <a:spLocks noChangeArrowheads="1"/>
              </p:cNvSpPr>
              <p:nvPr/>
            </p:nvSpPr>
            <p:spPr bwMode="auto">
              <a:xfrm>
                <a:off x="1310" y="293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1" name="Oval 148"/>
              <p:cNvSpPr>
                <a:spLocks noChangeArrowheads="1"/>
              </p:cNvSpPr>
              <p:nvPr/>
            </p:nvSpPr>
            <p:spPr bwMode="auto">
              <a:xfrm>
                <a:off x="1251" y="2958"/>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2" name="Oval 149"/>
              <p:cNvSpPr>
                <a:spLocks noChangeArrowheads="1"/>
              </p:cNvSpPr>
              <p:nvPr/>
            </p:nvSpPr>
            <p:spPr bwMode="auto">
              <a:xfrm>
                <a:off x="1281" y="295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3" name="Oval 150"/>
              <p:cNvSpPr>
                <a:spLocks noChangeArrowheads="1"/>
              </p:cNvSpPr>
              <p:nvPr/>
            </p:nvSpPr>
            <p:spPr bwMode="auto">
              <a:xfrm>
                <a:off x="1310" y="295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4" name="Oval 151"/>
              <p:cNvSpPr>
                <a:spLocks noChangeArrowheads="1"/>
              </p:cNvSpPr>
              <p:nvPr/>
            </p:nvSpPr>
            <p:spPr bwMode="auto">
              <a:xfrm>
                <a:off x="1251" y="29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5" name="Oval 152"/>
              <p:cNvSpPr>
                <a:spLocks noChangeArrowheads="1"/>
              </p:cNvSpPr>
              <p:nvPr/>
            </p:nvSpPr>
            <p:spPr bwMode="auto">
              <a:xfrm>
                <a:off x="1281" y="29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6" name="Oval 153"/>
              <p:cNvSpPr>
                <a:spLocks noChangeArrowheads="1"/>
              </p:cNvSpPr>
              <p:nvPr/>
            </p:nvSpPr>
            <p:spPr bwMode="auto">
              <a:xfrm>
                <a:off x="1310" y="29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7" name="Freeform 154"/>
              <p:cNvSpPr>
                <a:spLocks/>
              </p:cNvSpPr>
              <p:nvPr/>
            </p:nvSpPr>
            <p:spPr bwMode="auto">
              <a:xfrm>
                <a:off x="1713" y="2672"/>
                <a:ext cx="21" cy="22"/>
              </a:xfrm>
              <a:custGeom>
                <a:avLst/>
                <a:gdLst>
                  <a:gd name="T0" fmla="*/ 8 w 21"/>
                  <a:gd name="T1" fmla="*/ 0 h 22"/>
                  <a:gd name="T2" fmla="*/ 8 w 21"/>
                  <a:gd name="T3" fmla="*/ 7 h 22"/>
                  <a:gd name="T4" fmla="*/ 0 w 21"/>
                  <a:gd name="T5" fmla="*/ 7 h 22"/>
                  <a:gd name="T6" fmla="*/ 0 w 21"/>
                  <a:gd name="T7" fmla="*/ 13 h 22"/>
                  <a:gd name="T8" fmla="*/ 8 w 21"/>
                  <a:gd name="T9" fmla="*/ 13 h 22"/>
                  <a:gd name="T10" fmla="*/ 8 w 21"/>
                  <a:gd name="T11" fmla="*/ 22 h 22"/>
                  <a:gd name="T12" fmla="*/ 13 w 21"/>
                  <a:gd name="T13" fmla="*/ 22 h 22"/>
                  <a:gd name="T14" fmla="*/ 13 w 21"/>
                  <a:gd name="T15" fmla="*/ 13 h 22"/>
                  <a:gd name="T16" fmla="*/ 21 w 21"/>
                  <a:gd name="T17" fmla="*/ 13 h 22"/>
                  <a:gd name="T18" fmla="*/ 21 w 21"/>
                  <a:gd name="T19" fmla="*/ 7 h 22"/>
                  <a:gd name="T20" fmla="*/ 13 w 21"/>
                  <a:gd name="T21" fmla="*/ 7 h 22"/>
                  <a:gd name="T22" fmla="*/ 13 w 21"/>
                  <a:gd name="T23" fmla="*/ 0 h 22"/>
                  <a:gd name="T24" fmla="*/ 8 w 21"/>
                  <a:gd name="T2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8" y="0"/>
                    </a:moveTo>
                    <a:lnTo>
                      <a:pt x="8" y="7"/>
                    </a:lnTo>
                    <a:lnTo>
                      <a:pt x="0" y="7"/>
                    </a:lnTo>
                    <a:lnTo>
                      <a:pt x="0" y="13"/>
                    </a:lnTo>
                    <a:lnTo>
                      <a:pt x="8" y="13"/>
                    </a:lnTo>
                    <a:lnTo>
                      <a:pt x="8" y="22"/>
                    </a:lnTo>
                    <a:lnTo>
                      <a:pt x="13" y="22"/>
                    </a:lnTo>
                    <a:lnTo>
                      <a:pt x="13" y="13"/>
                    </a:lnTo>
                    <a:lnTo>
                      <a:pt x="21" y="13"/>
                    </a:lnTo>
                    <a:lnTo>
                      <a:pt x="21" y="7"/>
                    </a:lnTo>
                    <a:lnTo>
                      <a:pt x="13" y="7"/>
                    </a:lnTo>
                    <a:lnTo>
                      <a:pt x="13"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8" name="Freeform 155"/>
              <p:cNvSpPr>
                <a:spLocks/>
              </p:cNvSpPr>
              <p:nvPr/>
            </p:nvSpPr>
            <p:spPr bwMode="auto">
              <a:xfrm>
                <a:off x="1702" y="2660"/>
                <a:ext cx="43" cy="44"/>
              </a:xfrm>
              <a:custGeom>
                <a:avLst/>
                <a:gdLst>
                  <a:gd name="T0" fmla="*/ 21 w 43"/>
                  <a:gd name="T1" fmla="*/ 44 h 44"/>
                  <a:gd name="T2" fmla="*/ 0 w 43"/>
                  <a:gd name="T3" fmla="*/ 22 h 44"/>
                  <a:gd name="T4" fmla="*/ 21 w 43"/>
                  <a:gd name="T5" fmla="*/ 0 h 44"/>
                  <a:gd name="T6" fmla="*/ 43 w 43"/>
                  <a:gd name="T7" fmla="*/ 22 h 44"/>
                  <a:gd name="T8" fmla="*/ 21 w 43"/>
                  <a:gd name="T9" fmla="*/ 44 h 44"/>
                </a:gdLst>
                <a:ahLst/>
                <a:cxnLst>
                  <a:cxn ang="0">
                    <a:pos x="T0" y="T1"/>
                  </a:cxn>
                  <a:cxn ang="0">
                    <a:pos x="T2" y="T3"/>
                  </a:cxn>
                  <a:cxn ang="0">
                    <a:pos x="T4" y="T5"/>
                  </a:cxn>
                  <a:cxn ang="0">
                    <a:pos x="T6" y="T7"/>
                  </a:cxn>
                  <a:cxn ang="0">
                    <a:pos x="T8" y="T9"/>
                  </a:cxn>
                </a:cxnLst>
                <a:rect l="0" t="0" r="r" b="b"/>
                <a:pathLst>
                  <a:path w="43" h="44">
                    <a:moveTo>
                      <a:pt x="21" y="44"/>
                    </a:moveTo>
                    <a:lnTo>
                      <a:pt x="0" y="22"/>
                    </a:lnTo>
                    <a:lnTo>
                      <a:pt x="21" y="0"/>
                    </a:lnTo>
                    <a:lnTo>
                      <a:pt x="43" y="22"/>
                    </a:lnTo>
                    <a:lnTo>
                      <a:pt x="21"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9" name="Rectangle 156"/>
              <p:cNvSpPr>
                <a:spLocks noChangeArrowheads="1"/>
              </p:cNvSpPr>
              <p:nvPr/>
            </p:nvSpPr>
            <p:spPr bwMode="auto">
              <a:xfrm>
                <a:off x="1673" y="2679"/>
                <a:ext cx="18"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0" name="Freeform 157"/>
              <p:cNvSpPr>
                <a:spLocks/>
              </p:cNvSpPr>
              <p:nvPr/>
            </p:nvSpPr>
            <p:spPr bwMode="auto">
              <a:xfrm>
                <a:off x="1670" y="2669"/>
                <a:ext cx="24" cy="26"/>
              </a:xfrm>
              <a:custGeom>
                <a:avLst/>
                <a:gdLst>
                  <a:gd name="T0" fmla="*/ 11 w 24"/>
                  <a:gd name="T1" fmla="*/ 26 h 26"/>
                  <a:gd name="T2" fmla="*/ 0 w 24"/>
                  <a:gd name="T3" fmla="*/ 13 h 26"/>
                  <a:gd name="T4" fmla="*/ 13 w 24"/>
                  <a:gd name="T5" fmla="*/ 0 h 26"/>
                  <a:gd name="T6" fmla="*/ 24 w 24"/>
                  <a:gd name="T7" fmla="*/ 13 h 26"/>
                  <a:gd name="T8" fmla="*/ 11 w 24"/>
                  <a:gd name="T9" fmla="*/ 26 h 26"/>
                </a:gdLst>
                <a:ahLst/>
                <a:cxnLst>
                  <a:cxn ang="0">
                    <a:pos x="T0" y="T1"/>
                  </a:cxn>
                  <a:cxn ang="0">
                    <a:pos x="T2" y="T3"/>
                  </a:cxn>
                  <a:cxn ang="0">
                    <a:pos x="T4" y="T5"/>
                  </a:cxn>
                  <a:cxn ang="0">
                    <a:pos x="T6" y="T7"/>
                  </a:cxn>
                  <a:cxn ang="0">
                    <a:pos x="T8" y="T9"/>
                  </a:cxn>
                </a:cxnLst>
                <a:rect l="0" t="0" r="r" b="b"/>
                <a:pathLst>
                  <a:path w="24" h="26">
                    <a:moveTo>
                      <a:pt x="11" y="26"/>
                    </a:moveTo>
                    <a:lnTo>
                      <a:pt x="0" y="13"/>
                    </a:lnTo>
                    <a:lnTo>
                      <a:pt x="13" y="0"/>
                    </a:lnTo>
                    <a:lnTo>
                      <a:pt x="24" y="13"/>
                    </a:lnTo>
                    <a:lnTo>
                      <a:pt x="1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1" name="Freeform 158"/>
              <p:cNvSpPr>
                <a:spLocks noEditPoints="1"/>
              </p:cNvSpPr>
              <p:nvPr/>
            </p:nvSpPr>
            <p:spPr bwMode="auto">
              <a:xfrm>
                <a:off x="1643" y="2650"/>
                <a:ext cx="120" cy="159"/>
              </a:xfrm>
              <a:custGeom>
                <a:avLst/>
                <a:gdLst>
                  <a:gd name="T0" fmla="*/ 74 w 82"/>
                  <a:gd name="T1" fmla="*/ 0 h 109"/>
                  <a:gd name="T2" fmla="*/ 8 w 82"/>
                  <a:gd name="T3" fmla="*/ 0 h 109"/>
                  <a:gd name="T4" fmla="*/ 0 w 82"/>
                  <a:gd name="T5" fmla="*/ 7 h 109"/>
                  <a:gd name="T6" fmla="*/ 0 w 82"/>
                  <a:gd name="T7" fmla="*/ 101 h 109"/>
                  <a:gd name="T8" fmla="*/ 8 w 82"/>
                  <a:gd name="T9" fmla="*/ 109 h 109"/>
                  <a:gd name="T10" fmla="*/ 74 w 82"/>
                  <a:gd name="T11" fmla="*/ 109 h 109"/>
                  <a:gd name="T12" fmla="*/ 82 w 82"/>
                  <a:gd name="T13" fmla="*/ 101 h 109"/>
                  <a:gd name="T14" fmla="*/ 82 w 82"/>
                  <a:gd name="T15" fmla="*/ 7 h 109"/>
                  <a:gd name="T16" fmla="*/ 74 w 82"/>
                  <a:gd name="T17" fmla="*/ 0 h 109"/>
                  <a:gd name="T18" fmla="*/ 73 w 82"/>
                  <a:gd name="T19" fmla="*/ 34 h 109"/>
                  <a:gd name="T20" fmla="*/ 9 w 82"/>
                  <a:gd name="T21" fmla="*/ 34 h 109"/>
                  <a:gd name="T22" fmla="*/ 9 w 82"/>
                  <a:gd name="T23" fmla="*/ 9 h 109"/>
                  <a:gd name="T24" fmla="*/ 73 w 82"/>
                  <a:gd name="T25" fmla="*/ 9 h 109"/>
                  <a:gd name="T26" fmla="*/ 73 w 82"/>
                  <a:gd name="T27" fmla="*/ 34 h 109"/>
                  <a:gd name="T28" fmla="*/ 9 w 82"/>
                  <a:gd name="T29" fmla="*/ 40 h 109"/>
                  <a:gd name="T30" fmla="*/ 73 w 82"/>
                  <a:gd name="T31" fmla="*/ 40 h 109"/>
                  <a:gd name="T32" fmla="*/ 73 w 82"/>
                  <a:gd name="T33" fmla="*/ 99 h 109"/>
                  <a:gd name="T34" fmla="*/ 9 w 82"/>
                  <a:gd name="T35" fmla="*/ 99 h 109"/>
                  <a:gd name="T36" fmla="*/ 9 w 82"/>
                  <a:gd name="T37" fmla="*/ 4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9">
                    <a:moveTo>
                      <a:pt x="74" y="0"/>
                    </a:moveTo>
                    <a:cubicBezTo>
                      <a:pt x="8" y="0"/>
                      <a:pt x="8" y="0"/>
                      <a:pt x="8" y="0"/>
                    </a:cubicBezTo>
                    <a:cubicBezTo>
                      <a:pt x="4" y="0"/>
                      <a:pt x="0" y="3"/>
                      <a:pt x="0" y="7"/>
                    </a:cubicBezTo>
                    <a:cubicBezTo>
                      <a:pt x="0" y="101"/>
                      <a:pt x="0" y="101"/>
                      <a:pt x="0" y="101"/>
                    </a:cubicBezTo>
                    <a:cubicBezTo>
                      <a:pt x="0" y="105"/>
                      <a:pt x="4" y="109"/>
                      <a:pt x="8" y="109"/>
                    </a:cubicBezTo>
                    <a:cubicBezTo>
                      <a:pt x="74" y="109"/>
                      <a:pt x="74" y="109"/>
                      <a:pt x="74" y="109"/>
                    </a:cubicBezTo>
                    <a:cubicBezTo>
                      <a:pt x="79" y="109"/>
                      <a:pt x="82" y="105"/>
                      <a:pt x="82" y="101"/>
                    </a:cubicBezTo>
                    <a:cubicBezTo>
                      <a:pt x="82" y="7"/>
                      <a:pt x="82" y="7"/>
                      <a:pt x="82" y="7"/>
                    </a:cubicBezTo>
                    <a:cubicBezTo>
                      <a:pt x="82" y="3"/>
                      <a:pt x="79" y="0"/>
                      <a:pt x="74" y="0"/>
                    </a:cubicBezTo>
                    <a:moveTo>
                      <a:pt x="73" y="34"/>
                    </a:moveTo>
                    <a:cubicBezTo>
                      <a:pt x="9" y="34"/>
                      <a:pt x="9" y="34"/>
                      <a:pt x="9" y="34"/>
                    </a:cubicBezTo>
                    <a:cubicBezTo>
                      <a:pt x="9" y="9"/>
                      <a:pt x="9" y="9"/>
                      <a:pt x="9" y="9"/>
                    </a:cubicBezTo>
                    <a:cubicBezTo>
                      <a:pt x="73" y="9"/>
                      <a:pt x="73" y="9"/>
                      <a:pt x="73" y="9"/>
                    </a:cubicBezTo>
                    <a:lnTo>
                      <a:pt x="73" y="34"/>
                    </a:lnTo>
                    <a:close/>
                    <a:moveTo>
                      <a:pt x="9" y="40"/>
                    </a:moveTo>
                    <a:cubicBezTo>
                      <a:pt x="73" y="40"/>
                      <a:pt x="73" y="40"/>
                      <a:pt x="73" y="40"/>
                    </a:cubicBezTo>
                    <a:cubicBezTo>
                      <a:pt x="73" y="99"/>
                      <a:pt x="73" y="99"/>
                      <a:pt x="73" y="99"/>
                    </a:cubicBezTo>
                    <a:cubicBezTo>
                      <a:pt x="9" y="99"/>
                      <a:pt x="9" y="99"/>
                      <a:pt x="9" y="99"/>
                    </a:cubicBezTo>
                    <a:lnTo>
                      <a:pt x="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2" name="Oval 159"/>
              <p:cNvSpPr>
                <a:spLocks noChangeArrowheads="1"/>
              </p:cNvSpPr>
              <p:nvPr/>
            </p:nvSpPr>
            <p:spPr bwMode="auto">
              <a:xfrm>
                <a:off x="1667" y="2718"/>
                <a:ext cx="17"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3" name="Oval 160"/>
              <p:cNvSpPr>
                <a:spLocks noChangeArrowheads="1"/>
              </p:cNvSpPr>
              <p:nvPr/>
            </p:nvSpPr>
            <p:spPr bwMode="auto">
              <a:xfrm>
                <a:off x="1693" y="2718"/>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4" name="Oval 161"/>
              <p:cNvSpPr>
                <a:spLocks noChangeArrowheads="1"/>
              </p:cNvSpPr>
              <p:nvPr/>
            </p:nvSpPr>
            <p:spPr bwMode="auto">
              <a:xfrm>
                <a:off x="1719" y="2718"/>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5" name="Oval 162"/>
              <p:cNvSpPr>
                <a:spLocks noChangeArrowheads="1"/>
              </p:cNvSpPr>
              <p:nvPr/>
            </p:nvSpPr>
            <p:spPr bwMode="auto">
              <a:xfrm>
                <a:off x="1667" y="2743"/>
                <a:ext cx="17"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6" name="Oval 163"/>
              <p:cNvSpPr>
                <a:spLocks noChangeArrowheads="1"/>
              </p:cNvSpPr>
              <p:nvPr/>
            </p:nvSpPr>
            <p:spPr bwMode="auto">
              <a:xfrm>
                <a:off x="1693" y="2743"/>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7" name="Oval 164"/>
              <p:cNvSpPr>
                <a:spLocks noChangeArrowheads="1"/>
              </p:cNvSpPr>
              <p:nvPr/>
            </p:nvSpPr>
            <p:spPr bwMode="auto">
              <a:xfrm>
                <a:off x="1719" y="2743"/>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8" name="Oval 165"/>
              <p:cNvSpPr>
                <a:spLocks noChangeArrowheads="1"/>
              </p:cNvSpPr>
              <p:nvPr/>
            </p:nvSpPr>
            <p:spPr bwMode="auto">
              <a:xfrm>
                <a:off x="1667" y="276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9" name="Oval 166"/>
              <p:cNvSpPr>
                <a:spLocks noChangeArrowheads="1"/>
              </p:cNvSpPr>
              <p:nvPr/>
            </p:nvSpPr>
            <p:spPr bwMode="auto">
              <a:xfrm>
                <a:off x="1693" y="2768"/>
                <a:ext cx="19"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0" name="Oval 167"/>
              <p:cNvSpPr>
                <a:spLocks noChangeArrowheads="1"/>
              </p:cNvSpPr>
              <p:nvPr/>
            </p:nvSpPr>
            <p:spPr bwMode="auto">
              <a:xfrm>
                <a:off x="1719" y="2768"/>
                <a:ext cx="19"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1" name="Freeform 168"/>
              <p:cNvSpPr>
                <a:spLocks noEditPoints="1"/>
              </p:cNvSpPr>
              <p:nvPr/>
            </p:nvSpPr>
            <p:spPr bwMode="auto">
              <a:xfrm>
                <a:off x="628" y="1693"/>
                <a:ext cx="132" cy="221"/>
              </a:xfrm>
              <a:custGeom>
                <a:avLst/>
                <a:gdLst>
                  <a:gd name="T0" fmla="*/ 36 w 91"/>
                  <a:gd name="T1" fmla="*/ 125 h 152"/>
                  <a:gd name="T2" fmla="*/ 45 w 91"/>
                  <a:gd name="T3" fmla="*/ 116 h 152"/>
                  <a:gd name="T4" fmla="*/ 55 w 91"/>
                  <a:gd name="T5" fmla="*/ 125 h 152"/>
                  <a:gd name="T6" fmla="*/ 45 w 91"/>
                  <a:gd name="T7" fmla="*/ 134 h 152"/>
                  <a:gd name="T8" fmla="*/ 36 w 91"/>
                  <a:gd name="T9" fmla="*/ 125 h 152"/>
                  <a:gd name="T10" fmla="*/ 16 w 91"/>
                  <a:gd name="T11" fmla="*/ 74 h 152"/>
                  <a:gd name="T12" fmla="*/ 16 w 91"/>
                  <a:gd name="T13" fmla="*/ 44 h 152"/>
                  <a:gd name="T14" fmla="*/ 21 w 91"/>
                  <a:gd name="T15" fmla="*/ 40 h 152"/>
                  <a:gd name="T16" fmla="*/ 70 w 91"/>
                  <a:gd name="T17" fmla="*/ 40 h 152"/>
                  <a:gd name="T18" fmla="*/ 75 w 91"/>
                  <a:gd name="T19" fmla="*/ 44 h 152"/>
                  <a:gd name="T20" fmla="*/ 75 w 91"/>
                  <a:gd name="T21" fmla="*/ 74 h 152"/>
                  <a:gd name="T22" fmla="*/ 70 w 91"/>
                  <a:gd name="T23" fmla="*/ 79 h 152"/>
                  <a:gd name="T24" fmla="*/ 21 w 91"/>
                  <a:gd name="T25" fmla="*/ 79 h 152"/>
                  <a:gd name="T26" fmla="*/ 16 w 91"/>
                  <a:gd name="T27" fmla="*/ 74 h 152"/>
                  <a:gd name="T28" fmla="*/ 21 w 91"/>
                  <a:gd name="T29" fmla="*/ 0 h 152"/>
                  <a:gd name="T30" fmla="*/ 13 w 91"/>
                  <a:gd name="T31" fmla="*/ 9 h 152"/>
                  <a:gd name="T32" fmla="*/ 13 w 91"/>
                  <a:gd name="T33" fmla="*/ 22 h 152"/>
                  <a:gd name="T34" fmla="*/ 0 w 91"/>
                  <a:gd name="T35" fmla="*/ 43 h 152"/>
                  <a:gd name="T36" fmla="*/ 0 w 91"/>
                  <a:gd name="T37" fmla="*/ 88 h 152"/>
                  <a:gd name="T38" fmla="*/ 5 w 91"/>
                  <a:gd name="T39" fmla="*/ 132 h 152"/>
                  <a:gd name="T40" fmla="*/ 34 w 91"/>
                  <a:gd name="T41" fmla="*/ 152 h 152"/>
                  <a:gd name="T42" fmla="*/ 57 w 91"/>
                  <a:gd name="T43" fmla="*/ 152 h 152"/>
                  <a:gd name="T44" fmla="*/ 86 w 91"/>
                  <a:gd name="T45" fmla="*/ 131 h 152"/>
                  <a:gd name="T46" fmla="*/ 91 w 91"/>
                  <a:gd name="T47" fmla="*/ 86 h 152"/>
                  <a:gd name="T48" fmla="*/ 91 w 91"/>
                  <a:gd name="T49" fmla="*/ 43 h 152"/>
                  <a:gd name="T50" fmla="*/ 67 w 91"/>
                  <a:gd name="T51" fmla="*/ 19 h 152"/>
                  <a:gd name="T52" fmla="*/ 30 w 91"/>
                  <a:gd name="T53" fmla="*/ 19 h 152"/>
                  <a:gd name="T54" fmla="*/ 30 w 91"/>
                  <a:gd name="T55" fmla="*/ 9 h 152"/>
                  <a:gd name="T56" fmla="*/ 21 w 91"/>
                  <a:gd name="T57" fmla="*/ 0 h 152"/>
                  <a:gd name="T58" fmla="*/ 21 w 91"/>
                  <a:gd name="T5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 h="152">
                    <a:moveTo>
                      <a:pt x="36" y="125"/>
                    </a:moveTo>
                    <a:cubicBezTo>
                      <a:pt x="36" y="120"/>
                      <a:pt x="40" y="116"/>
                      <a:pt x="45" y="116"/>
                    </a:cubicBezTo>
                    <a:cubicBezTo>
                      <a:pt x="51" y="116"/>
                      <a:pt x="55" y="120"/>
                      <a:pt x="55" y="125"/>
                    </a:cubicBezTo>
                    <a:cubicBezTo>
                      <a:pt x="55" y="130"/>
                      <a:pt x="51" y="134"/>
                      <a:pt x="45" y="134"/>
                    </a:cubicBezTo>
                    <a:cubicBezTo>
                      <a:pt x="40" y="134"/>
                      <a:pt x="36" y="130"/>
                      <a:pt x="36" y="125"/>
                    </a:cubicBezTo>
                    <a:moveTo>
                      <a:pt x="16" y="74"/>
                    </a:moveTo>
                    <a:cubicBezTo>
                      <a:pt x="16" y="44"/>
                      <a:pt x="16" y="44"/>
                      <a:pt x="16" y="44"/>
                    </a:cubicBezTo>
                    <a:cubicBezTo>
                      <a:pt x="16" y="42"/>
                      <a:pt x="18" y="40"/>
                      <a:pt x="21" y="40"/>
                    </a:cubicBezTo>
                    <a:cubicBezTo>
                      <a:pt x="70" y="40"/>
                      <a:pt x="70" y="40"/>
                      <a:pt x="70" y="40"/>
                    </a:cubicBezTo>
                    <a:cubicBezTo>
                      <a:pt x="72" y="40"/>
                      <a:pt x="75" y="42"/>
                      <a:pt x="75" y="44"/>
                    </a:cubicBezTo>
                    <a:cubicBezTo>
                      <a:pt x="75" y="74"/>
                      <a:pt x="75" y="74"/>
                      <a:pt x="75" y="74"/>
                    </a:cubicBezTo>
                    <a:cubicBezTo>
                      <a:pt x="75" y="77"/>
                      <a:pt x="72" y="79"/>
                      <a:pt x="70" y="79"/>
                    </a:cubicBezTo>
                    <a:cubicBezTo>
                      <a:pt x="21" y="79"/>
                      <a:pt x="21" y="79"/>
                      <a:pt x="21" y="79"/>
                    </a:cubicBezTo>
                    <a:cubicBezTo>
                      <a:pt x="18" y="79"/>
                      <a:pt x="16" y="77"/>
                      <a:pt x="16" y="74"/>
                    </a:cubicBezTo>
                    <a:moveTo>
                      <a:pt x="21" y="0"/>
                    </a:moveTo>
                    <a:cubicBezTo>
                      <a:pt x="17" y="0"/>
                      <a:pt x="13" y="4"/>
                      <a:pt x="13" y="9"/>
                    </a:cubicBezTo>
                    <a:cubicBezTo>
                      <a:pt x="13" y="22"/>
                      <a:pt x="13" y="22"/>
                      <a:pt x="13" y="22"/>
                    </a:cubicBezTo>
                    <a:cubicBezTo>
                      <a:pt x="6" y="26"/>
                      <a:pt x="0" y="34"/>
                      <a:pt x="0" y="43"/>
                    </a:cubicBezTo>
                    <a:cubicBezTo>
                      <a:pt x="0" y="88"/>
                      <a:pt x="0" y="88"/>
                      <a:pt x="0" y="88"/>
                    </a:cubicBezTo>
                    <a:cubicBezTo>
                      <a:pt x="0" y="101"/>
                      <a:pt x="2" y="121"/>
                      <a:pt x="5" y="132"/>
                    </a:cubicBezTo>
                    <a:cubicBezTo>
                      <a:pt x="8" y="143"/>
                      <a:pt x="20" y="152"/>
                      <a:pt x="34" y="152"/>
                    </a:cubicBezTo>
                    <a:cubicBezTo>
                      <a:pt x="57" y="152"/>
                      <a:pt x="57" y="152"/>
                      <a:pt x="57" y="152"/>
                    </a:cubicBezTo>
                    <a:cubicBezTo>
                      <a:pt x="70" y="152"/>
                      <a:pt x="83" y="143"/>
                      <a:pt x="86" y="131"/>
                    </a:cubicBezTo>
                    <a:cubicBezTo>
                      <a:pt x="88" y="120"/>
                      <a:pt x="91" y="99"/>
                      <a:pt x="91" y="86"/>
                    </a:cubicBezTo>
                    <a:cubicBezTo>
                      <a:pt x="91" y="43"/>
                      <a:pt x="91" y="43"/>
                      <a:pt x="91" y="43"/>
                    </a:cubicBezTo>
                    <a:cubicBezTo>
                      <a:pt x="91" y="30"/>
                      <a:pt x="80" y="19"/>
                      <a:pt x="67" y="19"/>
                    </a:cubicBezTo>
                    <a:cubicBezTo>
                      <a:pt x="30" y="19"/>
                      <a:pt x="30" y="19"/>
                      <a:pt x="30" y="19"/>
                    </a:cubicBezTo>
                    <a:cubicBezTo>
                      <a:pt x="30" y="9"/>
                      <a:pt x="30" y="9"/>
                      <a:pt x="30" y="9"/>
                    </a:cubicBezTo>
                    <a:cubicBezTo>
                      <a:pt x="30" y="4"/>
                      <a:pt x="26" y="0"/>
                      <a:pt x="21" y="0"/>
                    </a:cubicBezTo>
                    <a:cubicBezTo>
                      <a:pt x="21" y="0"/>
                      <a:pt x="21" y="0"/>
                      <a:pt x="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2" name="Freeform 170"/>
              <p:cNvSpPr>
                <a:spLocks noEditPoints="1"/>
              </p:cNvSpPr>
              <p:nvPr/>
            </p:nvSpPr>
            <p:spPr bwMode="auto">
              <a:xfrm>
                <a:off x="2062" y="1042"/>
                <a:ext cx="152" cy="254"/>
              </a:xfrm>
              <a:custGeom>
                <a:avLst/>
                <a:gdLst>
                  <a:gd name="T0" fmla="*/ 41 w 104"/>
                  <a:gd name="T1" fmla="*/ 143 h 175"/>
                  <a:gd name="T2" fmla="*/ 52 w 104"/>
                  <a:gd name="T3" fmla="*/ 133 h 175"/>
                  <a:gd name="T4" fmla="*/ 63 w 104"/>
                  <a:gd name="T5" fmla="*/ 143 h 175"/>
                  <a:gd name="T6" fmla="*/ 52 w 104"/>
                  <a:gd name="T7" fmla="*/ 154 h 175"/>
                  <a:gd name="T8" fmla="*/ 41 w 104"/>
                  <a:gd name="T9" fmla="*/ 143 h 175"/>
                  <a:gd name="T10" fmla="*/ 19 w 104"/>
                  <a:gd name="T11" fmla="*/ 85 h 175"/>
                  <a:gd name="T12" fmla="*/ 19 w 104"/>
                  <a:gd name="T13" fmla="*/ 51 h 175"/>
                  <a:gd name="T14" fmla="*/ 24 w 104"/>
                  <a:gd name="T15" fmla="*/ 45 h 175"/>
                  <a:gd name="T16" fmla="*/ 80 w 104"/>
                  <a:gd name="T17" fmla="*/ 45 h 175"/>
                  <a:gd name="T18" fmla="*/ 86 w 104"/>
                  <a:gd name="T19" fmla="*/ 51 h 175"/>
                  <a:gd name="T20" fmla="*/ 86 w 104"/>
                  <a:gd name="T21" fmla="*/ 85 h 175"/>
                  <a:gd name="T22" fmla="*/ 80 w 104"/>
                  <a:gd name="T23" fmla="*/ 91 h 175"/>
                  <a:gd name="T24" fmla="*/ 24 w 104"/>
                  <a:gd name="T25" fmla="*/ 91 h 175"/>
                  <a:gd name="T26" fmla="*/ 19 w 104"/>
                  <a:gd name="T27" fmla="*/ 85 h 175"/>
                  <a:gd name="T28" fmla="*/ 25 w 104"/>
                  <a:gd name="T29" fmla="*/ 0 h 175"/>
                  <a:gd name="T30" fmla="*/ 15 w 104"/>
                  <a:gd name="T31" fmla="*/ 10 h 175"/>
                  <a:gd name="T32" fmla="*/ 15 w 104"/>
                  <a:gd name="T33" fmla="*/ 25 h 175"/>
                  <a:gd name="T34" fmla="*/ 0 w 104"/>
                  <a:gd name="T35" fmla="*/ 49 h 175"/>
                  <a:gd name="T36" fmla="*/ 0 w 104"/>
                  <a:gd name="T37" fmla="*/ 100 h 175"/>
                  <a:gd name="T38" fmla="*/ 6 w 104"/>
                  <a:gd name="T39" fmla="*/ 151 h 175"/>
                  <a:gd name="T40" fmla="*/ 38 w 104"/>
                  <a:gd name="T41" fmla="*/ 175 h 175"/>
                  <a:gd name="T42" fmla="*/ 66 w 104"/>
                  <a:gd name="T43" fmla="*/ 175 h 175"/>
                  <a:gd name="T44" fmla="*/ 98 w 104"/>
                  <a:gd name="T45" fmla="*/ 151 h 175"/>
                  <a:gd name="T46" fmla="*/ 104 w 104"/>
                  <a:gd name="T47" fmla="*/ 99 h 175"/>
                  <a:gd name="T48" fmla="*/ 104 w 104"/>
                  <a:gd name="T49" fmla="*/ 49 h 175"/>
                  <a:gd name="T50" fmla="*/ 77 w 104"/>
                  <a:gd name="T51" fmla="*/ 22 h 175"/>
                  <a:gd name="T52" fmla="*/ 34 w 104"/>
                  <a:gd name="T53" fmla="*/ 22 h 175"/>
                  <a:gd name="T54" fmla="*/ 34 w 104"/>
                  <a:gd name="T55" fmla="*/ 10 h 175"/>
                  <a:gd name="T56" fmla="*/ 25 w 104"/>
                  <a:gd name="T57" fmla="*/ 0 h 175"/>
                  <a:gd name="T58" fmla="*/ 25 w 104"/>
                  <a:gd name="T5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175">
                    <a:moveTo>
                      <a:pt x="41" y="143"/>
                    </a:moveTo>
                    <a:cubicBezTo>
                      <a:pt x="41" y="137"/>
                      <a:pt x="46" y="133"/>
                      <a:pt x="52" y="133"/>
                    </a:cubicBezTo>
                    <a:cubicBezTo>
                      <a:pt x="58" y="133"/>
                      <a:pt x="63" y="137"/>
                      <a:pt x="63" y="143"/>
                    </a:cubicBezTo>
                    <a:cubicBezTo>
                      <a:pt x="63" y="149"/>
                      <a:pt x="58" y="154"/>
                      <a:pt x="52" y="154"/>
                    </a:cubicBezTo>
                    <a:cubicBezTo>
                      <a:pt x="46" y="154"/>
                      <a:pt x="41" y="149"/>
                      <a:pt x="41" y="143"/>
                    </a:cubicBezTo>
                    <a:moveTo>
                      <a:pt x="19" y="85"/>
                    </a:moveTo>
                    <a:cubicBezTo>
                      <a:pt x="19" y="51"/>
                      <a:pt x="19" y="51"/>
                      <a:pt x="19" y="51"/>
                    </a:cubicBezTo>
                    <a:cubicBezTo>
                      <a:pt x="19" y="48"/>
                      <a:pt x="21" y="45"/>
                      <a:pt x="24" y="45"/>
                    </a:cubicBezTo>
                    <a:cubicBezTo>
                      <a:pt x="80" y="45"/>
                      <a:pt x="80" y="45"/>
                      <a:pt x="80" y="45"/>
                    </a:cubicBezTo>
                    <a:cubicBezTo>
                      <a:pt x="83" y="45"/>
                      <a:pt x="86" y="48"/>
                      <a:pt x="86" y="51"/>
                    </a:cubicBezTo>
                    <a:cubicBezTo>
                      <a:pt x="86" y="85"/>
                      <a:pt x="86" y="85"/>
                      <a:pt x="86" y="85"/>
                    </a:cubicBezTo>
                    <a:cubicBezTo>
                      <a:pt x="86" y="88"/>
                      <a:pt x="83" y="91"/>
                      <a:pt x="80" y="91"/>
                    </a:cubicBezTo>
                    <a:cubicBezTo>
                      <a:pt x="24" y="91"/>
                      <a:pt x="24" y="91"/>
                      <a:pt x="24" y="91"/>
                    </a:cubicBezTo>
                    <a:cubicBezTo>
                      <a:pt x="21" y="91"/>
                      <a:pt x="19" y="88"/>
                      <a:pt x="19" y="85"/>
                    </a:cubicBezTo>
                    <a:moveTo>
                      <a:pt x="25" y="0"/>
                    </a:moveTo>
                    <a:cubicBezTo>
                      <a:pt x="19" y="0"/>
                      <a:pt x="15" y="5"/>
                      <a:pt x="15" y="10"/>
                    </a:cubicBezTo>
                    <a:cubicBezTo>
                      <a:pt x="15" y="25"/>
                      <a:pt x="15" y="25"/>
                      <a:pt x="15" y="25"/>
                    </a:cubicBezTo>
                    <a:cubicBezTo>
                      <a:pt x="6" y="30"/>
                      <a:pt x="0" y="39"/>
                      <a:pt x="0" y="49"/>
                    </a:cubicBezTo>
                    <a:cubicBezTo>
                      <a:pt x="0" y="100"/>
                      <a:pt x="0" y="100"/>
                      <a:pt x="0" y="100"/>
                    </a:cubicBezTo>
                    <a:cubicBezTo>
                      <a:pt x="0" y="115"/>
                      <a:pt x="3" y="138"/>
                      <a:pt x="6" y="151"/>
                    </a:cubicBezTo>
                    <a:cubicBezTo>
                      <a:pt x="9" y="164"/>
                      <a:pt x="23" y="175"/>
                      <a:pt x="38" y="175"/>
                    </a:cubicBezTo>
                    <a:cubicBezTo>
                      <a:pt x="66" y="175"/>
                      <a:pt x="66" y="175"/>
                      <a:pt x="66" y="175"/>
                    </a:cubicBezTo>
                    <a:cubicBezTo>
                      <a:pt x="81" y="175"/>
                      <a:pt x="95" y="164"/>
                      <a:pt x="98" y="151"/>
                    </a:cubicBezTo>
                    <a:cubicBezTo>
                      <a:pt x="101" y="137"/>
                      <a:pt x="104" y="114"/>
                      <a:pt x="104" y="99"/>
                    </a:cubicBezTo>
                    <a:cubicBezTo>
                      <a:pt x="104" y="49"/>
                      <a:pt x="104" y="49"/>
                      <a:pt x="104" y="49"/>
                    </a:cubicBezTo>
                    <a:cubicBezTo>
                      <a:pt x="104" y="34"/>
                      <a:pt x="92" y="22"/>
                      <a:pt x="77" y="22"/>
                    </a:cubicBezTo>
                    <a:cubicBezTo>
                      <a:pt x="34" y="22"/>
                      <a:pt x="34" y="22"/>
                      <a:pt x="34" y="22"/>
                    </a:cubicBezTo>
                    <a:cubicBezTo>
                      <a:pt x="34" y="10"/>
                      <a:pt x="34" y="10"/>
                      <a:pt x="34" y="10"/>
                    </a:cubicBezTo>
                    <a:cubicBezTo>
                      <a:pt x="34" y="5"/>
                      <a:pt x="30" y="0"/>
                      <a:pt x="25" y="0"/>
                    </a:cubicBezTo>
                    <a:cubicBezTo>
                      <a:pt x="25" y="0"/>
                      <a:pt x="25"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3" name="Freeform 172"/>
              <p:cNvSpPr>
                <a:spLocks/>
              </p:cNvSpPr>
              <p:nvPr/>
            </p:nvSpPr>
            <p:spPr bwMode="auto">
              <a:xfrm>
                <a:off x="999" y="2199"/>
                <a:ext cx="96" cy="207"/>
              </a:xfrm>
              <a:custGeom>
                <a:avLst/>
                <a:gdLst>
                  <a:gd name="T0" fmla="*/ 66 w 66"/>
                  <a:gd name="T1" fmla="*/ 0 h 142"/>
                  <a:gd name="T2" fmla="*/ 0 w 66"/>
                  <a:gd name="T3" fmla="*/ 71 h 142"/>
                  <a:gd name="T4" fmla="*/ 66 w 66"/>
                  <a:gd name="T5" fmla="*/ 142 h 142"/>
                  <a:gd name="T6" fmla="*/ 66 w 66"/>
                  <a:gd name="T7" fmla="*/ 0 h 142"/>
                </a:gdLst>
                <a:ahLst/>
                <a:cxnLst>
                  <a:cxn ang="0">
                    <a:pos x="T0" y="T1"/>
                  </a:cxn>
                  <a:cxn ang="0">
                    <a:pos x="T2" y="T3"/>
                  </a:cxn>
                  <a:cxn ang="0">
                    <a:pos x="T4" y="T5"/>
                  </a:cxn>
                  <a:cxn ang="0">
                    <a:pos x="T6" y="T7"/>
                  </a:cxn>
                </a:cxnLst>
                <a:rect l="0" t="0" r="r" b="b"/>
                <a:pathLst>
                  <a:path w="66" h="142">
                    <a:moveTo>
                      <a:pt x="66" y="0"/>
                    </a:moveTo>
                    <a:cubicBezTo>
                      <a:pt x="29" y="3"/>
                      <a:pt x="0" y="34"/>
                      <a:pt x="0" y="71"/>
                    </a:cubicBezTo>
                    <a:cubicBezTo>
                      <a:pt x="0" y="109"/>
                      <a:pt x="29" y="139"/>
                      <a:pt x="66" y="142"/>
                    </a:cubicBez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4" name="Freeform 173"/>
              <p:cNvSpPr>
                <a:spLocks/>
              </p:cNvSpPr>
              <p:nvPr/>
            </p:nvSpPr>
            <p:spPr bwMode="auto">
              <a:xfrm>
                <a:off x="1104" y="2199"/>
                <a:ext cx="102" cy="102"/>
              </a:xfrm>
              <a:custGeom>
                <a:avLst/>
                <a:gdLst>
                  <a:gd name="T0" fmla="*/ 70 w 70"/>
                  <a:gd name="T1" fmla="*/ 70 h 70"/>
                  <a:gd name="T2" fmla="*/ 0 w 70"/>
                  <a:gd name="T3" fmla="*/ 0 h 70"/>
                  <a:gd name="T4" fmla="*/ 0 w 70"/>
                  <a:gd name="T5" fmla="*/ 70 h 70"/>
                  <a:gd name="T6" fmla="*/ 70 w 70"/>
                  <a:gd name="T7" fmla="*/ 70 h 70"/>
                </a:gdLst>
                <a:ahLst/>
                <a:cxnLst>
                  <a:cxn ang="0">
                    <a:pos x="T0" y="T1"/>
                  </a:cxn>
                  <a:cxn ang="0">
                    <a:pos x="T2" y="T3"/>
                  </a:cxn>
                  <a:cxn ang="0">
                    <a:pos x="T4" y="T5"/>
                  </a:cxn>
                  <a:cxn ang="0">
                    <a:pos x="T6" y="T7"/>
                  </a:cxn>
                </a:cxnLst>
                <a:rect l="0" t="0" r="r" b="b"/>
                <a:pathLst>
                  <a:path w="70" h="70">
                    <a:moveTo>
                      <a:pt x="70" y="70"/>
                    </a:moveTo>
                    <a:cubicBezTo>
                      <a:pt x="70" y="31"/>
                      <a:pt x="39" y="1"/>
                      <a:pt x="0" y="0"/>
                    </a:cubicBezTo>
                    <a:cubicBezTo>
                      <a:pt x="0" y="70"/>
                      <a:pt x="0" y="70"/>
                      <a:pt x="0" y="70"/>
                    </a:cubicBezTo>
                    <a:lnTo>
                      <a:pt x="7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5" name="Freeform 174"/>
              <p:cNvSpPr>
                <a:spLocks/>
              </p:cNvSpPr>
              <p:nvPr/>
            </p:nvSpPr>
            <p:spPr bwMode="auto">
              <a:xfrm>
                <a:off x="1104" y="2310"/>
                <a:ext cx="102" cy="97"/>
              </a:xfrm>
              <a:custGeom>
                <a:avLst/>
                <a:gdLst>
                  <a:gd name="T0" fmla="*/ 0 w 70"/>
                  <a:gd name="T1" fmla="*/ 0 h 67"/>
                  <a:gd name="T2" fmla="*/ 0 w 70"/>
                  <a:gd name="T3" fmla="*/ 67 h 67"/>
                  <a:gd name="T4" fmla="*/ 70 w 70"/>
                  <a:gd name="T5" fmla="*/ 0 h 67"/>
                  <a:gd name="T6" fmla="*/ 0 w 70"/>
                  <a:gd name="T7" fmla="*/ 0 h 67"/>
                </a:gdLst>
                <a:ahLst/>
                <a:cxnLst>
                  <a:cxn ang="0">
                    <a:pos x="T0" y="T1"/>
                  </a:cxn>
                  <a:cxn ang="0">
                    <a:pos x="T2" y="T3"/>
                  </a:cxn>
                  <a:cxn ang="0">
                    <a:pos x="T4" y="T5"/>
                  </a:cxn>
                  <a:cxn ang="0">
                    <a:pos x="T6" y="T7"/>
                  </a:cxn>
                </a:cxnLst>
                <a:rect l="0" t="0" r="r" b="b"/>
                <a:pathLst>
                  <a:path w="70" h="67">
                    <a:moveTo>
                      <a:pt x="0" y="0"/>
                    </a:moveTo>
                    <a:cubicBezTo>
                      <a:pt x="0" y="67"/>
                      <a:pt x="0" y="67"/>
                      <a:pt x="0" y="67"/>
                    </a:cubicBezTo>
                    <a:cubicBezTo>
                      <a:pt x="38" y="66"/>
                      <a:pt x="68" y="37"/>
                      <a:pt x="7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6" name="Freeform 175"/>
              <p:cNvSpPr>
                <a:spLocks/>
              </p:cNvSpPr>
              <p:nvPr/>
            </p:nvSpPr>
            <p:spPr bwMode="auto">
              <a:xfrm>
                <a:off x="948" y="1578"/>
                <a:ext cx="66" cy="144"/>
              </a:xfrm>
              <a:custGeom>
                <a:avLst/>
                <a:gdLst>
                  <a:gd name="T0" fmla="*/ 45 w 45"/>
                  <a:gd name="T1" fmla="*/ 0 h 99"/>
                  <a:gd name="T2" fmla="*/ 0 w 45"/>
                  <a:gd name="T3" fmla="*/ 50 h 99"/>
                  <a:gd name="T4" fmla="*/ 45 w 45"/>
                  <a:gd name="T5" fmla="*/ 99 h 99"/>
                  <a:gd name="T6" fmla="*/ 45 w 45"/>
                  <a:gd name="T7" fmla="*/ 0 h 99"/>
                </a:gdLst>
                <a:ahLst/>
                <a:cxnLst>
                  <a:cxn ang="0">
                    <a:pos x="T0" y="T1"/>
                  </a:cxn>
                  <a:cxn ang="0">
                    <a:pos x="T2" y="T3"/>
                  </a:cxn>
                  <a:cxn ang="0">
                    <a:pos x="T4" y="T5"/>
                  </a:cxn>
                  <a:cxn ang="0">
                    <a:pos x="T6" y="T7"/>
                  </a:cxn>
                </a:cxnLst>
                <a:rect l="0" t="0" r="r" b="b"/>
                <a:pathLst>
                  <a:path w="45" h="99">
                    <a:moveTo>
                      <a:pt x="45" y="0"/>
                    </a:moveTo>
                    <a:cubicBezTo>
                      <a:pt x="20" y="2"/>
                      <a:pt x="0" y="24"/>
                      <a:pt x="0" y="50"/>
                    </a:cubicBezTo>
                    <a:cubicBezTo>
                      <a:pt x="0" y="75"/>
                      <a:pt x="20" y="97"/>
                      <a:pt x="45" y="99"/>
                    </a:cubicBez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7" name="Freeform 176"/>
              <p:cNvSpPr>
                <a:spLocks/>
              </p:cNvSpPr>
              <p:nvPr/>
            </p:nvSpPr>
            <p:spPr bwMode="auto">
              <a:xfrm>
                <a:off x="1021" y="1578"/>
                <a:ext cx="70" cy="70"/>
              </a:xfrm>
              <a:custGeom>
                <a:avLst/>
                <a:gdLst>
                  <a:gd name="T0" fmla="*/ 48 w 48"/>
                  <a:gd name="T1" fmla="*/ 48 h 48"/>
                  <a:gd name="T2" fmla="*/ 0 w 48"/>
                  <a:gd name="T3" fmla="*/ 0 h 48"/>
                  <a:gd name="T4" fmla="*/ 0 w 48"/>
                  <a:gd name="T5" fmla="*/ 48 h 48"/>
                  <a:gd name="T6" fmla="*/ 48 w 48"/>
                  <a:gd name="T7" fmla="*/ 48 h 48"/>
                </a:gdLst>
                <a:ahLst/>
                <a:cxnLst>
                  <a:cxn ang="0">
                    <a:pos x="T0" y="T1"/>
                  </a:cxn>
                  <a:cxn ang="0">
                    <a:pos x="T2" y="T3"/>
                  </a:cxn>
                  <a:cxn ang="0">
                    <a:pos x="T4" y="T5"/>
                  </a:cxn>
                  <a:cxn ang="0">
                    <a:pos x="T6" y="T7"/>
                  </a:cxn>
                </a:cxnLst>
                <a:rect l="0" t="0" r="r" b="b"/>
                <a:pathLst>
                  <a:path w="48" h="48">
                    <a:moveTo>
                      <a:pt x="48" y="48"/>
                    </a:moveTo>
                    <a:cubicBezTo>
                      <a:pt x="48" y="22"/>
                      <a:pt x="26" y="1"/>
                      <a:pt x="0" y="0"/>
                    </a:cubicBezTo>
                    <a:cubicBezTo>
                      <a:pt x="0" y="48"/>
                      <a:pt x="0" y="48"/>
                      <a:pt x="0" y="48"/>
                    </a:cubicBez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8" name="Freeform 177"/>
              <p:cNvSpPr>
                <a:spLocks/>
              </p:cNvSpPr>
              <p:nvPr/>
            </p:nvSpPr>
            <p:spPr bwMode="auto">
              <a:xfrm>
                <a:off x="1021" y="1655"/>
                <a:ext cx="70" cy="67"/>
              </a:xfrm>
              <a:custGeom>
                <a:avLst/>
                <a:gdLst>
                  <a:gd name="T0" fmla="*/ 0 w 48"/>
                  <a:gd name="T1" fmla="*/ 0 h 46"/>
                  <a:gd name="T2" fmla="*/ 0 w 48"/>
                  <a:gd name="T3" fmla="*/ 46 h 46"/>
                  <a:gd name="T4" fmla="*/ 48 w 48"/>
                  <a:gd name="T5" fmla="*/ 0 h 46"/>
                  <a:gd name="T6" fmla="*/ 0 w 48"/>
                  <a:gd name="T7" fmla="*/ 0 h 46"/>
                </a:gdLst>
                <a:ahLst/>
                <a:cxnLst>
                  <a:cxn ang="0">
                    <a:pos x="T0" y="T1"/>
                  </a:cxn>
                  <a:cxn ang="0">
                    <a:pos x="T2" y="T3"/>
                  </a:cxn>
                  <a:cxn ang="0">
                    <a:pos x="T4" y="T5"/>
                  </a:cxn>
                  <a:cxn ang="0">
                    <a:pos x="T6" y="T7"/>
                  </a:cxn>
                </a:cxnLst>
                <a:rect l="0" t="0" r="r" b="b"/>
                <a:pathLst>
                  <a:path w="48" h="46">
                    <a:moveTo>
                      <a:pt x="0" y="0"/>
                    </a:moveTo>
                    <a:cubicBezTo>
                      <a:pt x="0" y="46"/>
                      <a:pt x="0" y="46"/>
                      <a:pt x="0" y="46"/>
                    </a:cubicBezTo>
                    <a:cubicBezTo>
                      <a:pt x="26" y="45"/>
                      <a:pt x="47" y="25"/>
                      <a:pt x="48"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9" name="Freeform 178"/>
              <p:cNvSpPr>
                <a:spLocks/>
              </p:cNvSpPr>
              <p:nvPr/>
            </p:nvSpPr>
            <p:spPr bwMode="auto">
              <a:xfrm>
                <a:off x="1480" y="1740"/>
                <a:ext cx="206" cy="139"/>
              </a:xfrm>
              <a:custGeom>
                <a:avLst/>
                <a:gdLst>
                  <a:gd name="T0" fmla="*/ 131 w 141"/>
                  <a:gd name="T1" fmla="*/ 0 h 96"/>
                  <a:gd name="T2" fmla="*/ 126 w 141"/>
                  <a:gd name="T3" fmla="*/ 0 h 96"/>
                  <a:gd name="T4" fmla="*/ 122 w 141"/>
                  <a:gd name="T5" fmla="*/ 0 h 96"/>
                  <a:gd name="T6" fmla="*/ 19 w 141"/>
                  <a:gd name="T7" fmla="*/ 0 h 96"/>
                  <a:gd name="T8" fmla="*/ 16 w 141"/>
                  <a:gd name="T9" fmla="*/ 0 h 96"/>
                  <a:gd name="T10" fmla="*/ 10 w 141"/>
                  <a:gd name="T11" fmla="*/ 0 h 96"/>
                  <a:gd name="T12" fmla="*/ 0 w 141"/>
                  <a:gd name="T13" fmla="*/ 10 h 96"/>
                  <a:gd name="T14" fmla="*/ 0 w 141"/>
                  <a:gd name="T15" fmla="*/ 86 h 96"/>
                  <a:gd name="T16" fmla="*/ 10 w 141"/>
                  <a:gd name="T17" fmla="*/ 96 h 96"/>
                  <a:gd name="T18" fmla="*/ 16 w 141"/>
                  <a:gd name="T19" fmla="*/ 96 h 96"/>
                  <a:gd name="T20" fmla="*/ 19 w 141"/>
                  <a:gd name="T21" fmla="*/ 96 h 96"/>
                  <a:gd name="T22" fmla="*/ 122 w 141"/>
                  <a:gd name="T23" fmla="*/ 96 h 96"/>
                  <a:gd name="T24" fmla="*/ 126 w 141"/>
                  <a:gd name="T25" fmla="*/ 96 h 96"/>
                  <a:gd name="T26" fmla="*/ 131 w 141"/>
                  <a:gd name="T27" fmla="*/ 96 h 96"/>
                  <a:gd name="T28" fmla="*/ 141 w 141"/>
                  <a:gd name="T29" fmla="*/ 86 h 96"/>
                  <a:gd name="T30" fmla="*/ 141 w 141"/>
                  <a:gd name="T31" fmla="*/ 10 h 96"/>
                  <a:gd name="T32" fmla="*/ 131 w 141"/>
                  <a:gd name="T3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96">
                    <a:moveTo>
                      <a:pt x="131" y="0"/>
                    </a:moveTo>
                    <a:cubicBezTo>
                      <a:pt x="126" y="0"/>
                      <a:pt x="126" y="0"/>
                      <a:pt x="126" y="0"/>
                    </a:cubicBezTo>
                    <a:cubicBezTo>
                      <a:pt x="122" y="0"/>
                      <a:pt x="122" y="0"/>
                      <a:pt x="122" y="0"/>
                    </a:cubicBezTo>
                    <a:cubicBezTo>
                      <a:pt x="19" y="0"/>
                      <a:pt x="19" y="0"/>
                      <a:pt x="19" y="0"/>
                    </a:cubicBezTo>
                    <a:cubicBezTo>
                      <a:pt x="16" y="0"/>
                      <a:pt x="16" y="0"/>
                      <a:pt x="16" y="0"/>
                    </a:cubicBezTo>
                    <a:cubicBezTo>
                      <a:pt x="10" y="0"/>
                      <a:pt x="10" y="0"/>
                      <a:pt x="10" y="0"/>
                    </a:cubicBezTo>
                    <a:cubicBezTo>
                      <a:pt x="5" y="0"/>
                      <a:pt x="0" y="4"/>
                      <a:pt x="0" y="10"/>
                    </a:cubicBezTo>
                    <a:cubicBezTo>
                      <a:pt x="0" y="86"/>
                      <a:pt x="0" y="86"/>
                      <a:pt x="0" y="86"/>
                    </a:cubicBezTo>
                    <a:cubicBezTo>
                      <a:pt x="0" y="92"/>
                      <a:pt x="5" y="96"/>
                      <a:pt x="10" y="96"/>
                    </a:cubicBezTo>
                    <a:cubicBezTo>
                      <a:pt x="16" y="96"/>
                      <a:pt x="16" y="96"/>
                      <a:pt x="16" y="96"/>
                    </a:cubicBezTo>
                    <a:cubicBezTo>
                      <a:pt x="19" y="96"/>
                      <a:pt x="19" y="96"/>
                      <a:pt x="19" y="96"/>
                    </a:cubicBezTo>
                    <a:cubicBezTo>
                      <a:pt x="122" y="96"/>
                      <a:pt x="122" y="96"/>
                      <a:pt x="122" y="96"/>
                    </a:cubicBezTo>
                    <a:cubicBezTo>
                      <a:pt x="126" y="96"/>
                      <a:pt x="126" y="96"/>
                      <a:pt x="126" y="96"/>
                    </a:cubicBezTo>
                    <a:cubicBezTo>
                      <a:pt x="131" y="96"/>
                      <a:pt x="131" y="96"/>
                      <a:pt x="131" y="96"/>
                    </a:cubicBezTo>
                    <a:cubicBezTo>
                      <a:pt x="137" y="96"/>
                      <a:pt x="141" y="92"/>
                      <a:pt x="141" y="86"/>
                    </a:cubicBezTo>
                    <a:cubicBezTo>
                      <a:pt x="141" y="10"/>
                      <a:pt x="141" y="10"/>
                      <a:pt x="141" y="10"/>
                    </a:cubicBezTo>
                    <a:cubicBezTo>
                      <a:pt x="141" y="4"/>
                      <a:pt x="137" y="0"/>
                      <a:pt x="1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0" name="Freeform 179"/>
              <p:cNvSpPr>
                <a:spLocks/>
              </p:cNvSpPr>
              <p:nvPr/>
            </p:nvSpPr>
            <p:spPr bwMode="auto">
              <a:xfrm>
                <a:off x="1536" y="1711"/>
                <a:ext cx="94" cy="30"/>
              </a:xfrm>
              <a:custGeom>
                <a:avLst/>
                <a:gdLst>
                  <a:gd name="T0" fmla="*/ 11 w 65"/>
                  <a:gd name="T1" fmla="*/ 10 h 21"/>
                  <a:gd name="T2" fmla="*/ 55 w 65"/>
                  <a:gd name="T3" fmla="*/ 10 h 21"/>
                  <a:gd name="T4" fmla="*/ 55 w 65"/>
                  <a:gd name="T5" fmla="*/ 21 h 21"/>
                  <a:gd name="T6" fmla="*/ 65 w 65"/>
                  <a:gd name="T7" fmla="*/ 21 h 21"/>
                  <a:gd name="T8" fmla="*/ 65 w 65"/>
                  <a:gd name="T9" fmla="*/ 9 h 21"/>
                  <a:gd name="T10" fmla="*/ 56 w 65"/>
                  <a:gd name="T11" fmla="*/ 0 h 21"/>
                  <a:gd name="T12" fmla="*/ 9 w 65"/>
                  <a:gd name="T13" fmla="*/ 0 h 21"/>
                  <a:gd name="T14" fmla="*/ 0 w 65"/>
                  <a:gd name="T15" fmla="*/ 9 h 21"/>
                  <a:gd name="T16" fmla="*/ 0 w 65"/>
                  <a:gd name="T17" fmla="*/ 21 h 21"/>
                  <a:gd name="T18" fmla="*/ 11 w 65"/>
                  <a:gd name="T19" fmla="*/ 21 h 21"/>
                  <a:gd name="T20" fmla="*/ 11 w 65"/>
                  <a:gd name="T21"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21">
                    <a:moveTo>
                      <a:pt x="11" y="10"/>
                    </a:moveTo>
                    <a:cubicBezTo>
                      <a:pt x="55" y="10"/>
                      <a:pt x="55" y="10"/>
                      <a:pt x="55" y="10"/>
                    </a:cubicBezTo>
                    <a:cubicBezTo>
                      <a:pt x="55" y="21"/>
                      <a:pt x="55" y="21"/>
                      <a:pt x="55" y="21"/>
                    </a:cubicBezTo>
                    <a:cubicBezTo>
                      <a:pt x="65" y="21"/>
                      <a:pt x="65" y="21"/>
                      <a:pt x="65" y="21"/>
                    </a:cubicBezTo>
                    <a:cubicBezTo>
                      <a:pt x="65" y="9"/>
                      <a:pt x="65" y="9"/>
                      <a:pt x="65" y="9"/>
                    </a:cubicBezTo>
                    <a:cubicBezTo>
                      <a:pt x="65" y="4"/>
                      <a:pt x="61" y="0"/>
                      <a:pt x="56" y="0"/>
                    </a:cubicBezTo>
                    <a:cubicBezTo>
                      <a:pt x="9" y="0"/>
                      <a:pt x="9" y="0"/>
                      <a:pt x="9" y="0"/>
                    </a:cubicBezTo>
                    <a:cubicBezTo>
                      <a:pt x="4" y="0"/>
                      <a:pt x="0" y="4"/>
                      <a:pt x="0" y="9"/>
                    </a:cubicBezTo>
                    <a:cubicBezTo>
                      <a:pt x="0" y="21"/>
                      <a:pt x="0" y="21"/>
                      <a:pt x="0" y="21"/>
                    </a:cubicBezTo>
                    <a:cubicBezTo>
                      <a:pt x="11" y="21"/>
                      <a:pt x="11" y="21"/>
                      <a:pt x="11" y="21"/>
                    </a:cubicBezTo>
                    <a:lnTo>
                      <a:pt x="1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1" name="Freeform 180"/>
              <p:cNvSpPr>
                <a:spLocks/>
              </p:cNvSpPr>
              <p:nvPr/>
            </p:nvSpPr>
            <p:spPr bwMode="auto">
              <a:xfrm>
                <a:off x="2390" y="1154"/>
                <a:ext cx="165" cy="112"/>
              </a:xfrm>
              <a:custGeom>
                <a:avLst/>
                <a:gdLst>
                  <a:gd name="T0" fmla="*/ 106 w 114"/>
                  <a:gd name="T1" fmla="*/ 0 h 77"/>
                  <a:gd name="T2" fmla="*/ 102 w 114"/>
                  <a:gd name="T3" fmla="*/ 0 h 77"/>
                  <a:gd name="T4" fmla="*/ 99 w 114"/>
                  <a:gd name="T5" fmla="*/ 0 h 77"/>
                  <a:gd name="T6" fmla="*/ 16 w 114"/>
                  <a:gd name="T7" fmla="*/ 0 h 77"/>
                  <a:gd name="T8" fmla="*/ 13 w 114"/>
                  <a:gd name="T9" fmla="*/ 0 h 77"/>
                  <a:gd name="T10" fmla="*/ 8 w 114"/>
                  <a:gd name="T11" fmla="*/ 0 h 77"/>
                  <a:gd name="T12" fmla="*/ 0 w 114"/>
                  <a:gd name="T13" fmla="*/ 7 h 77"/>
                  <a:gd name="T14" fmla="*/ 0 w 114"/>
                  <a:gd name="T15" fmla="*/ 70 h 77"/>
                  <a:gd name="T16" fmla="*/ 8 w 114"/>
                  <a:gd name="T17" fmla="*/ 77 h 77"/>
                  <a:gd name="T18" fmla="*/ 13 w 114"/>
                  <a:gd name="T19" fmla="*/ 77 h 77"/>
                  <a:gd name="T20" fmla="*/ 16 w 114"/>
                  <a:gd name="T21" fmla="*/ 77 h 77"/>
                  <a:gd name="T22" fmla="*/ 99 w 114"/>
                  <a:gd name="T23" fmla="*/ 77 h 77"/>
                  <a:gd name="T24" fmla="*/ 102 w 114"/>
                  <a:gd name="T25" fmla="*/ 77 h 77"/>
                  <a:gd name="T26" fmla="*/ 106 w 114"/>
                  <a:gd name="T27" fmla="*/ 77 h 77"/>
                  <a:gd name="T28" fmla="*/ 114 w 114"/>
                  <a:gd name="T29" fmla="*/ 70 h 77"/>
                  <a:gd name="T30" fmla="*/ 114 w 114"/>
                  <a:gd name="T31" fmla="*/ 7 h 77"/>
                  <a:gd name="T32" fmla="*/ 106 w 114"/>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77">
                    <a:moveTo>
                      <a:pt x="106" y="0"/>
                    </a:moveTo>
                    <a:cubicBezTo>
                      <a:pt x="102" y="0"/>
                      <a:pt x="102" y="0"/>
                      <a:pt x="102" y="0"/>
                    </a:cubicBezTo>
                    <a:cubicBezTo>
                      <a:pt x="99" y="0"/>
                      <a:pt x="99" y="0"/>
                      <a:pt x="99" y="0"/>
                    </a:cubicBezTo>
                    <a:cubicBezTo>
                      <a:pt x="16" y="0"/>
                      <a:pt x="16" y="0"/>
                      <a:pt x="16" y="0"/>
                    </a:cubicBezTo>
                    <a:cubicBezTo>
                      <a:pt x="13" y="0"/>
                      <a:pt x="13" y="0"/>
                      <a:pt x="13" y="0"/>
                    </a:cubicBezTo>
                    <a:cubicBezTo>
                      <a:pt x="8" y="0"/>
                      <a:pt x="8" y="0"/>
                      <a:pt x="8" y="0"/>
                    </a:cubicBezTo>
                    <a:cubicBezTo>
                      <a:pt x="4" y="0"/>
                      <a:pt x="0" y="3"/>
                      <a:pt x="0" y="7"/>
                    </a:cubicBezTo>
                    <a:cubicBezTo>
                      <a:pt x="0" y="70"/>
                      <a:pt x="0" y="70"/>
                      <a:pt x="0" y="70"/>
                    </a:cubicBezTo>
                    <a:cubicBezTo>
                      <a:pt x="0" y="74"/>
                      <a:pt x="4" y="77"/>
                      <a:pt x="8" y="77"/>
                    </a:cubicBezTo>
                    <a:cubicBezTo>
                      <a:pt x="13" y="77"/>
                      <a:pt x="13" y="77"/>
                      <a:pt x="13" y="77"/>
                    </a:cubicBezTo>
                    <a:cubicBezTo>
                      <a:pt x="16" y="77"/>
                      <a:pt x="16" y="77"/>
                      <a:pt x="16" y="77"/>
                    </a:cubicBezTo>
                    <a:cubicBezTo>
                      <a:pt x="99" y="77"/>
                      <a:pt x="99" y="77"/>
                      <a:pt x="99" y="77"/>
                    </a:cubicBezTo>
                    <a:cubicBezTo>
                      <a:pt x="102" y="77"/>
                      <a:pt x="102" y="77"/>
                      <a:pt x="102" y="77"/>
                    </a:cubicBezTo>
                    <a:cubicBezTo>
                      <a:pt x="106" y="77"/>
                      <a:pt x="106" y="77"/>
                      <a:pt x="106" y="77"/>
                    </a:cubicBezTo>
                    <a:cubicBezTo>
                      <a:pt x="111" y="77"/>
                      <a:pt x="114" y="74"/>
                      <a:pt x="114" y="70"/>
                    </a:cubicBezTo>
                    <a:cubicBezTo>
                      <a:pt x="114" y="7"/>
                      <a:pt x="114" y="7"/>
                      <a:pt x="114" y="7"/>
                    </a:cubicBezTo>
                    <a:cubicBezTo>
                      <a:pt x="114" y="3"/>
                      <a:pt x="111" y="0"/>
                      <a:pt x="1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2" name="Freeform 181"/>
              <p:cNvSpPr>
                <a:spLocks/>
              </p:cNvSpPr>
              <p:nvPr/>
            </p:nvSpPr>
            <p:spPr bwMode="auto">
              <a:xfrm>
                <a:off x="2435" y="1130"/>
                <a:ext cx="75" cy="25"/>
              </a:xfrm>
              <a:custGeom>
                <a:avLst/>
                <a:gdLst>
                  <a:gd name="T0" fmla="*/ 8 w 52"/>
                  <a:gd name="T1" fmla="*/ 8 h 17"/>
                  <a:gd name="T2" fmla="*/ 44 w 52"/>
                  <a:gd name="T3" fmla="*/ 8 h 17"/>
                  <a:gd name="T4" fmla="*/ 44 w 52"/>
                  <a:gd name="T5" fmla="*/ 17 h 17"/>
                  <a:gd name="T6" fmla="*/ 52 w 52"/>
                  <a:gd name="T7" fmla="*/ 17 h 17"/>
                  <a:gd name="T8" fmla="*/ 52 w 52"/>
                  <a:gd name="T9" fmla="*/ 7 h 17"/>
                  <a:gd name="T10" fmla="*/ 45 w 52"/>
                  <a:gd name="T11" fmla="*/ 0 h 17"/>
                  <a:gd name="T12" fmla="*/ 7 w 52"/>
                  <a:gd name="T13" fmla="*/ 0 h 17"/>
                  <a:gd name="T14" fmla="*/ 0 w 52"/>
                  <a:gd name="T15" fmla="*/ 7 h 17"/>
                  <a:gd name="T16" fmla="*/ 0 w 52"/>
                  <a:gd name="T17" fmla="*/ 17 h 17"/>
                  <a:gd name="T18" fmla="*/ 8 w 52"/>
                  <a:gd name="T19" fmla="*/ 17 h 17"/>
                  <a:gd name="T20" fmla="*/ 8 w 5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17">
                    <a:moveTo>
                      <a:pt x="8" y="8"/>
                    </a:moveTo>
                    <a:cubicBezTo>
                      <a:pt x="44" y="8"/>
                      <a:pt x="44" y="8"/>
                      <a:pt x="44" y="8"/>
                    </a:cubicBezTo>
                    <a:cubicBezTo>
                      <a:pt x="44" y="17"/>
                      <a:pt x="44" y="17"/>
                      <a:pt x="44" y="17"/>
                    </a:cubicBezTo>
                    <a:cubicBezTo>
                      <a:pt x="52" y="17"/>
                      <a:pt x="52" y="17"/>
                      <a:pt x="52" y="17"/>
                    </a:cubicBezTo>
                    <a:cubicBezTo>
                      <a:pt x="52" y="7"/>
                      <a:pt x="52" y="7"/>
                      <a:pt x="52" y="7"/>
                    </a:cubicBezTo>
                    <a:cubicBezTo>
                      <a:pt x="52" y="3"/>
                      <a:pt x="49" y="0"/>
                      <a:pt x="45" y="0"/>
                    </a:cubicBezTo>
                    <a:cubicBezTo>
                      <a:pt x="7" y="0"/>
                      <a:pt x="7" y="0"/>
                      <a:pt x="7" y="0"/>
                    </a:cubicBezTo>
                    <a:cubicBezTo>
                      <a:pt x="3" y="0"/>
                      <a:pt x="0" y="3"/>
                      <a:pt x="0" y="7"/>
                    </a:cubicBezTo>
                    <a:cubicBezTo>
                      <a:pt x="0" y="17"/>
                      <a:pt x="0" y="17"/>
                      <a:pt x="0" y="17"/>
                    </a:cubicBezTo>
                    <a:cubicBezTo>
                      <a:pt x="8" y="17"/>
                      <a:pt x="8" y="17"/>
                      <a:pt x="8" y="17"/>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3" name="Freeform 182"/>
              <p:cNvSpPr>
                <a:spLocks/>
              </p:cNvSpPr>
              <p:nvPr/>
            </p:nvSpPr>
            <p:spPr bwMode="auto">
              <a:xfrm>
                <a:off x="1425" y="2689"/>
                <a:ext cx="185" cy="125"/>
              </a:xfrm>
              <a:custGeom>
                <a:avLst/>
                <a:gdLst>
                  <a:gd name="T0" fmla="*/ 118 w 127"/>
                  <a:gd name="T1" fmla="*/ 0 h 86"/>
                  <a:gd name="T2" fmla="*/ 113 w 127"/>
                  <a:gd name="T3" fmla="*/ 0 h 86"/>
                  <a:gd name="T4" fmla="*/ 110 w 127"/>
                  <a:gd name="T5" fmla="*/ 0 h 86"/>
                  <a:gd name="T6" fmla="*/ 17 w 127"/>
                  <a:gd name="T7" fmla="*/ 0 h 86"/>
                  <a:gd name="T8" fmla="*/ 14 w 127"/>
                  <a:gd name="T9" fmla="*/ 0 h 86"/>
                  <a:gd name="T10" fmla="*/ 9 w 127"/>
                  <a:gd name="T11" fmla="*/ 0 h 86"/>
                  <a:gd name="T12" fmla="*/ 0 w 127"/>
                  <a:gd name="T13" fmla="*/ 8 h 86"/>
                  <a:gd name="T14" fmla="*/ 0 w 127"/>
                  <a:gd name="T15" fmla="*/ 77 h 86"/>
                  <a:gd name="T16" fmla="*/ 9 w 127"/>
                  <a:gd name="T17" fmla="*/ 86 h 86"/>
                  <a:gd name="T18" fmla="*/ 14 w 127"/>
                  <a:gd name="T19" fmla="*/ 86 h 86"/>
                  <a:gd name="T20" fmla="*/ 17 w 127"/>
                  <a:gd name="T21" fmla="*/ 86 h 86"/>
                  <a:gd name="T22" fmla="*/ 110 w 127"/>
                  <a:gd name="T23" fmla="*/ 86 h 86"/>
                  <a:gd name="T24" fmla="*/ 113 w 127"/>
                  <a:gd name="T25" fmla="*/ 86 h 86"/>
                  <a:gd name="T26" fmla="*/ 118 w 127"/>
                  <a:gd name="T27" fmla="*/ 86 h 86"/>
                  <a:gd name="T28" fmla="*/ 127 w 127"/>
                  <a:gd name="T29" fmla="*/ 77 h 86"/>
                  <a:gd name="T30" fmla="*/ 127 w 127"/>
                  <a:gd name="T31" fmla="*/ 8 h 86"/>
                  <a:gd name="T32" fmla="*/ 118 w 127"/>
                  <a:gd name="T33"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 h="86">
                    <a:moveTo>
                      <a:pt x="118" y="0"/>
                    </a:moveTo>
                    <a:cubicBezTo>
                      <a:pt x="113" y="0"/>
                      <a:pt x="113" y="0"/>
                      <a:pt x="113" y="0"/>
                    </a:cubicBezTo>
                    <a:cubicBezTo>
                      <a:pt x="110" y="0"/>
                      <a:pt x="110" y="0"/>
                      <a:pt x="110" y="0"/>
                    </a:cubicBezTo>
                    <a:cubicBezTo>
                      <a:pt x="17" y="0"/>
                      <a:pt x="17" y="0"/>
                      <a:pt x="17" y="0"/>
                    </a:cubicBezTo>
                    <a:cubicBezTo>
                      <a:pt x="14" y="0"/>
                      <a:pt x="14" y="0"/>
                      <a:pt x="14" y="0"/>
                    </a:cubicBezTo>
                    <a:cubicBezTo>
                      <a:pt x="9" y="0"/>
                      <a:pt x="9" y="0"/>
                      <a:pt x="9" y="0"/>
                    </a:cubicBezTo>
                    <a:cubicBezTo>
                      <a:pt x="4" y="0"/>
                      <a:pt x="0" y="3"/>
                      <a:pt x="0" y="8"/>
                    </a:cubicBezTo>
                    <a:cubicBezTo>
                      <a:pt x="0" y="77"/>
                      <a:pt x="0" y="77"/>
                      <a:pt x="0" y="77"/>
                    </a:cubicBezTo>
                    <a:cubicBezTo>
                      <a:pt x="0" y="82"/>
                      <a:pt x="4" y="86"/>
                      <a:pt x="9" y="86"/>
                    </a:cubicBezTo>
                    <a:cubicBezTo>
                      <a:pt x="14" y="86"/>
                      <a:pt x="14" y="86"/>
                      <a:pt x="14" y="86"/>
                    </a:cubicBezTo>
                    <a:cubicBezTo>
                      <a:pt x="17" y="86"/>
                      <a:pt x="17" y="86"/>
                      <a:pt x="17" y="86"/>
                    </a:cubicBezTo>
                    <a:cubicBezTo>
                      <a:pt x="110" y="86"/>
                      <a:pt x="110" y="86"/>
                      <a:pt x="110" y="86"/>
                    </a:cubicBezTo>
                    <a:cubicBezTo>
                      <a:pt x="113" y="86"/>
                      <a:pt x="113" y="86"/>
                      <a:pt x="113" y="86"/>
                    </a:cubicBezTo>
                    <a:cubicBezTo>
                      <a:pt x="118" y="86"/>
                      <a:pt x="118" y="86"/>
                      <a:pt x="118" y="86"/>
                    </a:cubicBezTo>
                    <a:cubicBezTo>
                      <a:pt x="123" y="86"/>
                      <a:pt x="127" y="82"/>
                      <a:pt x="127" y="77"/>
                    </a:cubicBezTo>
                    <a:cubicBezTo>
                      <a:pt x="127" y="8"/>
                      <a:pt x="127" y="8"/>
                      <a:pt x="127" y="8"/>
                    </a:cubicBezTo>
                    <a:cubicBezTo>
                      <a:pt x="127" y="3"/>
                      <a:pt x="123" y="0"/>
                      <a:pt x="1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4" name="Freeform 183"/>
              <p:cNvSpPr>
                <a:spLocks/>
              </p:cNvSpPr>
              <p:nvPr/>
            </p:nvSpPr>
            <p:spPr bwMode="auto">
              <a:xfrm>
                <a:off x="1476" y="2663"/>
                <a:ext cx="84" cy="28"/>
              </a:xfrm>
              <a:custGeom>
                <a:avLst/>
                <a:gdLst>
                  <a:gd name="T0" fmla="*/ 9 w 58"/>
                  <a:gd name="T1" fmla="*/ 9 h 19"/>
                  <a:gd name="T2" fmla="*/ 48 w 58"/>
                  <a:gd name="T3" fmla="*/ 9 h 19"/>
                  <a:gd name="T4" fmla="*/ 48 w 58"/>
                  <a:gd name="T5" fmla="*/ 19 h 19"/>
                  <a:gd name="T6" fmla="*/ 58 w 58"/>
                  <a:gd name="T7" fmla="*/ 19 h 19"/>
                  <a:gd name="T8" fmla="*/ 58 w 58"/>
                  <a:gd name="T9" fmla="*/ 8 h 19"/>
                  <a:gd name="T10" fmla="*/ 50 w 58"/>
                  <a:gd name="T11" fmla="*/ 0 h 19"/>
                  <a:gd name="T12" fmla="*/ 8 w 58"/>
                  <a:gd name="T13" fmla="*/ 0 h 19"/>
                  <a:gd name="T14" fmla="*/ 0 w 58"/>
                  <a:gd name="T15" fmla="*/ 8 h 19"/>
                  <a:gd name="T16" fmla="*/ 0 w 58"/>
                  <a:gd name="T17" fmla="*/ 19 h 19"/>
                  <a:gd name="T18" fmla="*/ 9 w 58"/>
                  <a:gd name="T19" fmla="*/ 19 h 19"/>
                  <a:gd name="T20" fmla="*/ 9 w 58"/>
                  <a:gd name="T21"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9">
                    <a:moveTo>
                      <a:pt x="9" y="9"/>
                    </a:moveTo>
                    <a:cubicBezTo>
                      <a:pt x="48" y="9"/>
                      <a:pt x="48" y="9"/>
                      <a:pt x="48" y="9"/>
                    </a:cubicBezTo>
                    <a:cubicBezTo>
                      <a:pt x="48" y="19"/>
                      <a:pt x="48" y="19"/>
                      <a:pt x="48" y="19"/>
                    </a:cubicBezTo>
                    <a:cubicBezTo>
                      <a:pt x="58" y="19"/>
                      <a:pt x="58" y="19"/>
                      <a:pt x="58" y="19"/>
                    </a:cubicBezTo>
                    <a:cubicBezTo>
                      <a:pt x="58" y="8"/>
                      <a:pt x="58" y="8"/>
                      <a:pt x="58" y="8"/>
                    </a:cubicBezTo>
                    <a:cubicBezTo>
                      <a:pt x="58" y="3"/>
                      <a:pt x="54" y="0"/>
                      <a:pt x="50" y="0"/>
                    </a:cubicBezTo>
                    <a:cubicBezTo>
                      <a:pt x="8" y="0"/>
                      <a:pt x="8" y="0"/>
                      <a:pt x="8" y="0"/>
                    </a:cubicBezTo>
                    <a:cubicBezTo>
                      <a:pt x="3" y="0"/>
                      <a:pt x="0" y="3"/>
                      <a:pt x="0" y="8"/>
                    </a:cubicBezTo>
                    <a:cubicBezTo>
                      <a:pt x="0" y="19"/>
                      <a:pt x="0" y="19"/>
                      <a:pt x="0" y="19"/>
                    </a:cubicBezTo>
                    <a:cubicBezTo>
                      <a:pt x="9" y="19"/>
                      <a:pt x="9" y="19"/>
                      <a:pt x="9" y="19"/>
                    </a:cubicBez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5" name="Freeform 184"/>
              <p:cNvSpPr>
                <a:spLocks/>
              </p:cNvSpPr>
              <p:nvPr/>
            </p:nvSpPr>
            <p:spPr bwMode="auto">
              <a:xfrm>
                <a:off x="1843" y="2118"/>
                <a:ext cx="205" cy="139"/>
              </a:xfrm>
              <a:custGeom>
                <a:avLst/>
                <a:gdLst>
                  <a:gd name="T0" fmla="*/ 131 w 141"/>
                  <a:gd name="T1" fmla="*/ 0 h 96"/>
                  <a:gd name="T2" fmla="*/ 126 w 141"/>
                  <a:gd name="T3" fmla="*/ 0 h 96"/>
                  <a:gd name="T4" fmla="*/ 122 w 141"/>
                  <a:gd name="T5" fmla="*/ 0 h 96"/>
                  <a:gd name="T6" fmla="*/ 19 w 141"/>
                  <a:gd name="T7" fmla="*/ 0 h 96"/>
                  <a:gd name="T8" fmla="*/ 16 w 141"/>
                  <a:gd name="T9" fmla="*/ 0 h 96"/>
                  <a:gd name="T10" fmla="*/ 10 w 141"/>
                  <a:gd name="T11" fmla="*/ 0 h 96"/>
                  <a:gd name="T12" fmla="*/ 0 w 141"/>
                  <a:gd name="T13" fmla="*/ 10 h 96"/>
                  <a:gd name="T14" fmla="*/ 0 w 141"/>
                  <a:gd name="T15" fmla="*/ 86 h 96"/>
                  <a:gd name="T16" fmla="*/ 10 w 141"/>
                  <a:gd name="T17" fmla="*/ 96 h 96"/>
                  <a:gd name="T18" fmla="*/ 16 w 141"/>
                  <a:gd name="T19" fmla="*/ 96 h 96"/>
                  <a:gd name="T20" fmla="*/ 19 w 141"/>
                  <a:gd name="T21" fmla="*/ 96 h 96"/>
                  <a:gd name="T22" fmla="*/ 122 w 141"/>
                  <a:gd name="T23" fmla="*/ 96 h 96"/>
                  <a:gd name="T24" fmla="*/ 126 w 141"/>
                  <a:gd name="T25" fmla="*/ 96 h 96"/>
                  <a:gd name="T26" fmla="*/ 131 w 141"/>
                  <a:gd name="T27" fmla="*/ 96 h 96"/>
                  <a:gd name="T28" fmla="*/ 141 w 141"/>
                  <a:gd name="T29" fmla="*/ 86 h 96"/>
                  <a:gd name="T30" fmla="*/ 141 w 141"/>
                  <a:gd name="T31" fmla="*/ 10 h 96"/>
                  <a:gd name="T32" fmla="*/ 131 w 141"/>
                  <a:gd name="T3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96">
                    <a:moveTo>
                      <a:pt x="131" y="0"/>
                    </a:moveTo>
                    <a:cubicBezTo>
                      <a:pt x="126" y="0"/>
                      <a:pt x="126" y="0"/>
                      <a:pt x="126" y="0"/>
                    </a:cubicBezTo>
                    <a:cubicBezTo>
                      <a:pt x="122" y="0"/>
                      <a:pt x="122" y="0"/>
                      <a:pt x="122" y="0"/>
                    </a:cubicBezTo>
                    <a:cubicBezTo>
                      <a:pt x="19" y="0"/>
                      <a:pt x="19" y="0"/>
                      <a:pt x="19" y="0"/>
                    </a:cubicBezTo>
                    <a:cubicBezTo>
                      <a:pt x="16" y="0"/>
                      <a:pt x="16" y="0"/>
                      <a:pt x="16" y="0"/>
                    </a:cubicBezTo>
                    <a:cubicBezTo>
                      <a:pt x="10" y="0"/>
                      <a:pt x="10" y="0"/>
                      <a:pt x="10" y="0"/>
                    </a:cubicBezTo>
                    <a:cubicBezTo>
                      <a:pt x="5" y="0"/>
                      <a:pt x="0" y="4"/>
                      <a:pt x="0" y="10"/>
                    </a:cubicBezTo>
                    <a:cubicBezTo>
                      <a:pt x="0" y="86"/>
                      <a:pt x="0" y="86"/>
                      <a:pt x="0" y="86"/>
                    </a:cubicBezTo>
                    <a:cubicBezTo>
                      <a:pt x="0" y="92"/>
                      <a:pt x="5" y="96"/>
                      <a:pt x="10" y="96"/>
                    </a:cubicBezTo>
                    <a:cubicBezTo>
                      <a:pt x="16" y="96"/>
                      <a:pt x="16" y="96"/>
                      <a:pt x="16" y="96"/>
                    </a:cubicBezTo>
                    <a:cubicBezTo>
                      <a:pt x="19" y="96"/>
                      <a:pt x="19" y="96"/>
                      <a:pt x="19" y="96"/>
                    </a:cubicBezTo>
                    <a:cubicBezTo>
                      <a:pt x="122" y="96"/>
                      <a:pt x="122" y="96"/>
                      <a:pt x="122" y="96"/>
                    </a:cubicBezTo>
                    <a:cubicBezTo>
                      <a:pt x="126" y="96"/>
                      <a:pt x="126" y="96"/>
                      <a:pt x="126" y="96"/>
                    </a:cubicBezTo>
                    <a:cubicBezTo>
                      <a:pt x="131" y="96"/>
                      <a:pt x="131" y="96"/>
                      <a:pt x="131" y="96"/>
                    </a:cubicBezTo>
                    <a:cubicBezTo>
                      <a:pt x="137" y="96"/>
                      <a:pt x="141" y="92"/>
                      <a:pt x="141" y="86"/>
                    </a:cubicBezTo>
                    <a:cubicBezTo>
                      <a:pt x="141" y="10"/>
                      <a:pt x="141" y="10"/>
                      <a:pt x="141" y="10"/>
                    </a:cubicBezTo>
                    <a:cubicBezTo>
                      <a:pt x="141" y="4"/>
                      <a:pt x="137" y="0"/>
                      <a:pt x="1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6" name="Freeform 185"/>
              <p:cNvSpPr>
                <a:spLocks/>
              </p:cNvSpPr>
              <p:nvPr/>
            </p:nvSpPr>
            <p:spPr bwMode="auto">
              <a:xfrm>
                <a:off x="1898" y="2089"/>
                <a:ext cx="95" cy="30"/>
              </a:xfrm>
              <a:custGeom>
                <a:avLst/>
                <a:gdLst>
                  <a:gd name="T0" fmla="*/ 11 w 65"/>
                  <a:gd name="T1" fmla="*/ 10 h 21"/>
                  <a:gd name="T2" fmla="*/ 55 w 65"/>
                  <a:gd name="T3" fmla="*/ 10 h 21"/>
                  <a:gd name="T4" fmla="*/ 55 w 65"/>
                  <a:gd name="T5" fmla="*/ 21 h 21"/>
                  <a:gd name="T6" fmla="*/ 65 w 65"/>
                  <a:gd name="T7" fmla="*/ 21 h 21"/>
                  <a:gd name="T8" fmla="*/ 65 w 65"/>
                  <a:gd name="T9" fmla="*/ 9 h 21"/>
                  <a:gd name="T10" fmla="*/ 56 w 65"/>
                  <a:gd name="T11" fmla="*/ 0 h 21"/>
                  <a:gd name="T12" fmla="*/ 9 w 65"/>
                  <a:gd name="T13" fmla="*/ 0 h 21"/>
                  <a:gd name="T14" fmla="*/ 0 w 65"/>
                  <a:gd name="T15" fmla="*/ 9 h 21"/>
                  <a:gd name="T16" fmla="*/ 0 w 65"/>
                  <a:gd name="T17" fmla="*/ 21 h 21"/>
                  <a:gd name="T18" fmla="*/ 11 w 65"/>
                  <a:gd name="T19" fmla="*/ 21 h 21"/>
                  <a:gd name="T20" fmla="*/ 11 w 65"/>
                  <a:gd name="T21"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21">
                    <a:moveTo>
                      <a:pt x="11" y="10"/>
                    </a:moveTo>
                    <a:cubicBezTo>
                      <a:pt x="55" y="10"/>
                      <a:pt x="55" y="10"/>
                      <a:pt x="55" y="10"/>
                    </a:cubicBezTo>
                    <a:cubicBezTo>
                      <a:pt x="55" y="21"/>
                      <a:pt x="55" y="21"/>
                      <a:pt x="55" y="21"/>
                    </a:cubicBezTo>
                    <a:cubicBezTo>
                      <a:pt x="65" y="21"/>
                      <a:pt x="65" y="21"/>
                      <a:pt x="65" y="21"/>
                    </a:cubicBezTo>
                    <a:cubicBezTo>
                      <a:pt x="65" y="9"/>
                      <a:pt x="65" y="9"/>
                      <a:pt x="65" y="9"/>
                    </a:cubicBezTo>
                    <a:cubicBezTo>
                      <a:pt x="65" y="4"/>
                      <a:pt x="61" y="0"/>
                      <a:pt x="56" y="0"/>
                    </a:cubicBezTo>
                    <a:cubicBezTo>
                      <a:pt x="9" y="0"/>
                      <a:pt x="9" y="0"/>
                      <a:pt x="9" y="0"/>
                    </a:cubicBezTo>
                    <a:cubicBezTo>
                      <a:pt x="4" y="0"/>
                      <a:pt x="0" y="4"/>
                      <a:pt x="0" y="9"/>
                    </a:cubicBezTo>
                    <a:cubicBezTo>
                      <a:pt x="0" y="21"/>
                      <a:pt x="0" y="21"/>
                      <a:pt x="0" y="21"/>
                    </a:cubicBezTo>
                    <a:cubicBezTo>
                      <a:pt x="11" y="21"/>
                      <a:pt x="11" y="21"/>
                      <a:pt x="11" y="21"/>
                    </a:cubicBezTo>
                    <a:lnTo>
                      <a:pt x="1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7" name="Freeform 186"/>
              <p:cNvSpPr>
                <a:spLocks/>
              </p:cNvSpPr>
              <p:nvPr/>
            </p:nvSpPr>
            <p:spPr bwMode="auto">
              <a:xfrm>
                <a:off x="1140" y="3086"/>
                <a:ext cx="196" cy="136"/>
              </a:xfrm>
              <a:custGeom>
                <a:avLst/>
                <a:gdLst>
                  <a:gd name="T0" fmla="*/ 126 w 135"/>
                  <a:gd name="T1" fmla="*/ 0 h 93"/>
                  <a:gd name="T2" fmla="*/ 121 w 135"/>
                  <a:gd name="T3" fmla="*/ 0 h 93"/>
                  <a:gd name="T4" fmla="*/ 117 w 135"/>
                  <a:gd name="T5" fmla="*/ 0 h 93"/>
                  <a:gd name="T6" fmla="*/ 18 w 135"/>
                  <a:gd name="T7" fmla="*/ 0 h 93"/>
                  <a:gd name="T8" fmla="*/ 15 w 135"/>
                  <a:gd name="T9" fmla="*/ 0 h 93"/>
                  <a:gd name="T10" fmla="*/ 9 w 135"/>
                  <a:gd name="T11" fmla="*/ 0 h 93"/>
                  <a:gd name="T12" fmla="*/ 0 w 135"/>
                  <a:gd name="T13" fmla="*/ 9 h 93"/>
                  <a:gd name="T14" fmla="*/ 0 w 135"/>
                  <a:gd name="T15" fmla="*/ 83 h 93"/>
                  <a:gd name="T16" fmla="*/ 9 w 135"/>
                  <a:gd name="T17" fmla="*/ 93 h 93"/>
                  <a:gd name="T18" fmla="*/ 15 w 135"/>
                  <a:gd name="T19" fmla="*/ 93 h 93"/>
                  <a:gd name="T20" fmla="*/ 18 w 135"/>
                  <a:gd name="T21" fmla="*/ 93 h 93"/>
                  <a:gd name="T22" fmla="*/ 117 w 135"/>
                  <a:gd name="T23" fmla="*/ 93 h 93"/>
                  <a:gd name="T24" fmla="*/ 121 w 135"/>
                  <a:gd name="T25" fmla="*/ 93 h 93"/>
                  <a:gd name="T26" fmla="*/ 126 w 135"/>
                  <a:gd name="T27" fmla="*/ 93 h 93"/>
                  <a:gd name="T28" fmla="*/ 135 w 135"/>
                  <a:gd name="T29" fmla="*/ 83 h 93"/>
                  <a:gd name="T30" fmla="*/ 135 w 135"/>
                  <a:gd name="T31" fmla="*/ 9 h 93"/>
                  <a:gd name="T32" fmla="*/ 126 w 135"/>
                  <a:gd name="T3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93">
                    <a:moveTo>
                      <a:pt x="126" y="0"/>
                    </a:moveTo>
                    <a:cubicBezTo>
                      <a:pt x="121" y="0"/>
                      <a:pt x="121" y="0"/>
                      <a:pt x="121" y="0"/>
                    </a:cubicBezTo>
                    <a:cubicBezTo>
                      <a:pt x="117" y="0"/>
                      <a:pt x="117" y="0"/>
                      <a:pt x="117" y="0"/>
                    </a:cubicBezTo>
                    <a:cubicBezTo>
                      <a:pt x="18" y="0"/>
                      <a:pt x="18" y="0"/>
                      <a:pt x="18" y="0"/>
                    </a:cubicBezTo>
                    <a:cubicBezTo>
                      <a:pt x="15" y="0"/>
                      <a:pt x="15" y="0"/>
                      <a:pt x="15" y="0"/>
                    </a:cubicBezTo>
                    <a:cubicBezTo>
                      <a:pt x="9" y="0"/>
                      <a:pt x="9" y="0"/>
                      <a:pt x="9" y="0"/>
                    </a:cubicBezTo>
                    <a:cubicBezTo>
                      <a:pt x="4" y="0"/>
                      <a:pt x="0" y="4"/>
                      <a:pt x="0" y="9"/>
                    </a:cubicBezTo>
                    <a:cubicBezTo>
                      <a:pt x="0" y="83"/>
                      <a:pt x="0" y="83"/>
                      <a:pt x="0" y="83"/>
                    </a:cubicBezTo>
                    <a:cubicBezTo>
                      <a:pt x="0" y="88"/>
                      <a:pt x="4" y="93"/>
                      <a:pt x="9" y="93"/>
                    </a:cubicBezTo>
                    <a:cubicBezTo>
                      <a:pt x="15" y="93"/>
                      <a:pt x="15" y="93"/>
                      <a:pt x="15" y="93"/>
                    </a:cubicBezTo>
                    <a:cubicBezTo>
                      <a:pt x="18" y="93"/>
                      <a:pt x="18" y="93"/>
                      <a:pt x="18" y="93"/>
                    </a:cubicBezTo>
                    <a:cubicBezTo>
                      <a:pt x="117" y="93"/>
                      <a:pt x="117" y="93"/>
                      <a:pt x="117" y="93"/>
                    </a:cubicBezTo>
                    <a:cubicBezTo>
                      <a:pt x="121" y="93"/>
                      <a:pt x="121" y="93"/>
                      <a:pt x="121" y="93"/>
                    </a:cubicBezTo>
                    <a:cubicBezTo>
                      <a:pt x="126" y="93"/>
                      <a:pt x="126" y="93"/>
                      <a:pt x="126" y="93"/>
                    </a:cubicBezTo>
                    <a:cubicBezTo>
                      <a:pt x="131" y="93"/>
                      <a:pt x="135" y="88"/>
                      <a:pt x="135" y="83"/>
                    </a:cubicBezTo>
                    <a:cubicBezTo>
                      <a:pt x="135" y="9"/>
                      <a:pt x="135" y="9"/>
                      <a:pt x="135" y="9"/>
                    </a:cubicBezTo>
                    <a:cubicBezTo>
                      <a:pt x="135" y="4"/>
                      <a:pt x="131" y="0"/>
                      <a:pt x="1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8" name="Freeform 187"/>
              <p:cNvSpPr>
                <a:spLocks/>
              </p:cNvSpPr>
              <p:nvPr/>
            </p:nvSpPr>
            <p:spPr bwMode="auto">
              <a:xfrm>
                <a:off x="1194" y="3059"/>
                <a:ext cx="90" cy="29"/>
              </a:xfrm>
              <a:custGeom>
                <a:avLst/>
                <a:gdLst>
                  <a:gd name="T0" fmla="*/ 10 w 62"/>
                  <a:gd name="T1" fmla="*/ 10 h 20"/>
                  <a:gd name="T2" fmla="*/ 52 w 62"/>
                  <a:gd name="T3" fmla="*/ 10 h 20"/>
                  <a:gd name="T4" fmla="*/ 52 w 62"/>
                  <a:gd name="T5" fmla="*/ 20 h 20"/>
                  <a:gd name="T6" fmla="*/ 62 w 62"/>
                  <a:gd name="T7" fmla="*/ 20 h 20"/>
                  <a:gd name="T8" fmla="*/ 62 w 62"/>
                  <a:gd name="T9" fmla="*/ 8 h 20"/>
                  <a:gd name="T10" fmla="*/ 53 w 62"/>
                  <a:gd name="T11" fmla="*/ 0 h 20"/>
                  <a:gd name="T12" fmla="*/ 8 w 62"/>
                  <a:gd name="T13" fmla="*/ 0 h 20"/>
                  <a:gd name="T14" fmla="*/ 0 w 62"/>
                  <a:gd name="T15" fmla="*/ 8 h 20"/>
                  <a:gd name="T16" fmla="*/ 0 w 62"/>
                  <a:gd name="T17" fmla="*/ 20 h 20"/>
                  <a:gd name="T18" fmla="*/ 10 w 62"/>
                  <a:gd name="T19" fmla="*/ 20 h 20"/>
                  <a:gd name="T20" fmla="*/ 10 w 62"/>
                  <a:gd name="T2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20">
                    <a:moveTo>
                      <a:pt x="10" y="10"/>
                    </a:moveTo>
                    <a:cubicBezTo>
                      <a:pt x="52" y="10"/>
                      <a:pt x="52" y="10"/>
                      <a:pt x="52" y="10"/>
                    </a:cubicBezTo>
                    <a:cubicBezTo>
                      <a:pt x="52" y="20"/>
                      <a:pt x="52" y="20"/>
                      <a:pt x="52" y="20"/>
                    </a:cubicBezTo>
                    <a:cubicBezTo>
                      <a:pt x="62" y="20"/>
                      <a:pt x="62" y="20"/>
                      <a:pt x="62" y="20"/>
                    </a:cubicBezTo>
                    <a:cubicBezTo>
                      <a:pt x="62" y="8"/>
                      <a:pt x="62" y="8"/>
                      <a:pt x="62" y="8"/>
                    </a:cubicBezTo>
                    <a:cubicBezTo>
                      <a:pt x="62" y="4"/>
                      <a:pt x="58" y="0"/>
                      <a:pt x="53" y="0"/>
                    </a:cubicBezTo>
                    <a:cubicBezTo>
                      <a:pt x="8" y="0"/>
                      <a:pt x="8" y="0"/>
                      <a:pt x="8" y="0"/>
                    </a:cubicBezTo>
                    <a:cubicBezTo>
                      <a:pt x="3" y="0"/>
                      <a:pt x="0" y="4"/>
                      <a:pt x="0" y="8"/>
                    </a:cubicBezTo>
                    <a:cubicBezTo>
                      <a:pt x="0" y="20"/>
                      <a:pt x="0" y="20"/>
                      <a:pt x="0" y="20"/>
                    </a:cubicBezTo>
                    <a:cubicBezTo>
                      <a:pt x="10" y="20"/>
                      <a:pt x="10" y="20"/>
                      <a:pt x="10" y="20"/>
                    </a:cubicBez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9" name="Freeform 188"/>
              <p:cNvSpPr>
                <a:spLocks noEditPoints="1"/>
              </p:cNvSpPr>
              <p:nvPr/>
            </p:nvSpPr>
            <p:spPr bwMode="auto">
              <a:xfrm>
                <a:off x="2481" y="1740"/>
                <a:ext cx="93" cy="139"/>
              </a:xfrm>
              <a:custGeom>
                <a:avLst/>
                <a:gdLst>
                  <a:gd name="T0" fmla="*/ 56 w 64"/>
                  <a:gd name="T1" fmla="*/ 0 h 96"/>
                  <a:gd name="T2" fmla="*/ 7 w 64"/>
                  <a:gd name="T3" fmla="*/ 0 h 96"/>
                  <a:gd name="T4" fmla="*/ 0 w 64"/>
                  <a:gd name="T5" fmla="*/ 8 h 96"/>
                  <a:gd name="T6" fmla="*/ 0 w 64"/>
                  <a:gd name="T7" fmla="*/ 88 h 96"/>
                  <a:gd name="T8" fmla="*/ 7 w 64"/>
                  <a:gd name="T9" fmla="*/ 96 h 96"/>
                  <a:gd name="T10" fmla="*/ 56 w 64"/>
                  <a:gd name="T11" fmla="*/ 96 h 96"/>
                  <a:gd name="T12" fmla="*/ 64 w 64"/>
                  <a:gd name="T13" fmla="*/ 88 h 96"/>
                  <a:gd name="T14" fmla="*/ 64 w 64"/>
                  <a:gd name="T15" fmla="*/ 8 h 96"/>
                  <a:gd name="T16" fmla="*/ 56 w 64"/>
                  <a:gd name="T17" fmla="*/ 0 h 96"/>
                  <a:gd name="T18" fmla="*/ 15 w 64"/>
                  <a:gd name="T19" fmla="*/ 85 h 96"/>
                  <a:gd name="T20" fmla="*/ 8 w 64"/>
                  <a:gd name="T21" fmla="*/ 78 h 96"/>
                  <a:gd name="T22" fmla="*/ 15 w 64"/>
                  <a:gd name="T23" fmla="*/ 71 h 96"/>
                  <a:gd name="T24" fmla="*/ 21 w 64"/>
                  <a:gd name="T25" fmla="*/ 78 h 96"/>
                  <a:gd name="T26" fmla="*/ 15 w 64"/>
                  <a:gd name="T27" fmla="*/ 85 h 96"/>
                  <a:gd name="T28" fmla="*/ 49 w 64"/>
                  <a:gd name="T29" fmla="*/ 85 h 96"/>
                  <a:gd name="T30" fmla="*/ 42 w 64"/>
                  <a:gd name="T31" fmla="*/ 78 h 96"/>
                  <a:gd name="T32" fmla="*/ 49 w 64"/>
                  <a:gd name="T33" fmla="*/ 71 h 96"/>
                  <a:gd name="T34" fmla="*/ 56 w 64"/>
                  <a:gd name="T35" fmla="*/ 78 h 96"/>
                  <a:gd name="T36" fmla="*/ 49 w 64"/>
                  <a:gd name="T37"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96">
                    <a:moveTo>
                      <a:pt x="56" y="0"/>
                    </a:moveTo>
                    <a:cubicBezTo>
                      <a:pt x="7" y="0"/>
                      <a:pt x="7" y="0"/>
                      <a:pt x="7" y="0"/>
                    </a:cubicBezTo>
                    <a:cubicBezTo>
                      <a:pt x="3" y="0"/>
                      <a:pt x="0" y="4"/>
                      <a:pt x="0" y="8"/>
                    </a:cubicBezTo>
                    <a:cubicBezTo>
                      <a:pt x="0" y="88"/>
                      <a:pt x="0" y="88"/>
                      <a:pt x="0" y="88"/>
                    </a:cubicBezTo>
                    <a:cubicBezTo>
                      <a:pt x="0" y="92"/>
                      <a:pt x="3" y="96"/>
                      <a:pt x="7" y="96"/>
                    </a:cubicBezTo>
                    <a:cubicBezTo>
                      <a:pt x="56" y="96"/>
                      <a:pt x="56" y="96"/>
                      <a:pt x="56" y="96"/>
                    </a:cubicBezTo>
                    <a:cubicBezTo>
                      <a:pt x="60" y="96"/>
                      <a:pt x="64" y="92"/>
                      <a:pt x="64" y="88"/>
                    </a:cubicBezTo>
                    <a:cubicBezTo>
                      <a:pt x="64" y="8"/>
                      <a:pt x="64" y="8"/>
                      <a:pt x="64" y="8"/>
                    </a:cubicBezTo>
                    <a:cubicBezTo>
                      <a:pt x="64" y="4"/>
                      <a:pt x="60" y="0"/>
                      <a:pt x="56" y="0"/>
                    </a:cubicBezTo>
                    <a:close/>
                    <a:moveTo>
                      <a:pt x="15" y="85"/>
                    </a:moveTo>
                    <a:cubicBezTo>
                      <a:pt x="11" y="85"/>
                      <a:pt x="8" y="82"/>
                      <a:pt x="8" y="78"/>
                    </a:cubicBezTo>
                    <a:cubicBezTo>
                      <a:pt x="8" y="74"/>
                      <a:pt x="11" y="71"/>
                      <a:pt x="15" y="71"/>
                    </a:cubicBezTo>
                    <a:cubicBezTo>
                      <a:pt x="18" y="71"/>
                      <a:pt x="21" y="74"/>
                      <a:pt x="21" y="78"/>
                    </a:cubicBezTo>
                    <a:cubicBezTo>
                      <a:pt x="21" y="82"/>
                      <a:pt x="18" y="85"/>
                      <a:pt x="15" y="85"/>
                    </a:cubicBezTo>
                    <a:close/>
                    <a:moveTo>
                      <a:pt x="49" y="85"/>
                    </a:moveTo>
                    <a:cubicBezTo>
                      <a:pt x="45" y="85"/>
                      <a:pt x="42" y="82"/>
                      <a:pt x="42" y="78"/>
                    </a:cubicBezTo>
                    <a:cubicBezTo>
                      <a:pt x="42" y="74"/>
                      <a:pt x="45" y="71"/>
                      <a:pt x="49" y="71"/>
                    </a:cubicBezTo>
                    <a:cubicBezTo>
                      <a:pt x="53" y="71"/>
                      <a:pt x="56" y="74"/>
                      <a:pt x="56" y="78"/>
                    </a:cubicBezTo>
                    <a:cubicBezTo>
                      <a:pt x="56" y="82"/>
                      <a:pt x="53" y="85"/>
                      <a:pt x="49"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0" name="Freeform 189"/>
              <p:cNvSpPr>
                <a:spLocks noEditPoints="1"/>
              </p:cNvSpPr>
              <p:nvPr/>
            </p:nvSpPr>
            <p:spPr bwMode="auto">
              <a:xfrm>
                <a:off x="2379" y="1760"/>
                <a:ext cx="79" cy="116"/>
              </a:xfrm>
              <a:custGeom>
                <a:avLst/>
                <a:gdLst>
                  <a:gd name="T0" fmla="*/ 6 w 54"/>
                  <a:gd name="T1" fmla="*/ 80 h 80"/>
                  <a:gd name="T2" fmla="*/ 47 w 54"/>
                  <a:gd name="T3" fmla="*/ 80 h 80"/>
                  <a:gd name="T4" fmla="*/ 54 w 54"/>
                  <a:gd name="T5" fmla="*/ 74 h 80"/>
                  <a:gd name="T6" fmla="*/ 54 w 54"/>
                  <a:gd name="T7" fmla="*/ 7 h 80"/>
                  <a:gd name="T8" fmla="*/ 47 w 54"/>
                  <a:gd name="T9" fmla="*/ 0 h 80"/>
                  <a:gd name="T10" fmla="*/ 6 w 54"/>
                  <a:gd name="T11" fmla="*/ 0 h 80"/>
                  <a:gd name="T12" fmla="*/ 0 w 54"/>
                  <a:gd name="T13" fmla="*/ 7 h 80"/>
                  <a:gd name="T14" fmla="*/ 0 w 54"/>
                  <a:gd name="T15" fmla="*/ 74 h 80"/>
                  <a:gd name="T16" fmla="*/ 6 w 54"/>
                  <a:gd name="T17" fmla="*/ 80 h 80"/>
                  <a:gd name="T18" fmla="*/ 41 w 54"/>
                  <a:gd name="T19" fmla="*/ 10 h 80"/>
                  <a:gd name="T20" fmla="*/ 47 w 54"/>
                  <a:gd name="T21" fmla="*/ 15 h 80"/>
                  <a:gd name="T22" fmla="*/ 41 w 54"/>
                  <a:gd name="T23" fmla="*/ 21 h 80"/>
                  <a:gd name="T24" fmla="*/ 36 w 54"/>
                  <a:gd name="T25" fmla="*/ 15 h 80"/>
                  <a:gd name="T26" fmla="*/ 41 w 54"/>
                  <a:gd name="T27" fmla="*/ 10 h 80"/>
                  <a:gd name="T28" fmla="*/ 13 w 54"/>
                  <a:gd name="T29" fmla="*/ 10 h 80"/>
                  <a:gd name="T30" fmla="*/ 18 w 54"/>
                  <a:gd name="T31" fmla="*/ 15 h 80"/>
                  <a:gd name="T32" fmla="*/ 13 w 54"/>
                  <a:gd name="T33" fmla="*/ 21 h 80"/>
                  <a:gd name="T34" fmla="*/ 7 w 54"/>
                  <a:gd name="T35" fmla="*/ 15 h 80"/>
                  <a:gd name="T36" fmla="*/ 13 w 54"/>
                  <a:gd name="T37"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80">
                    <a:moveTo>
                      <a:pt x="6" y="80"/>
                    </a:moveTo>
                    <a:cubicBezTo>
                      <a:pt x="47" y="80"/>
                      <a:pt x="47" y="80"/>
                      <a:pt x="47" y="80"/>
                    </a:cubicBezTo>
                    <a:cubicBezTo>
                      <a:pt x="51" y="80"/>
                      <a:pt x="54" y="77"/>
                      <a:pt x="54" y="74"/>
                    </a:cubicBezTo>
                    <a:cubicBezTo>
                      <a:pt x="54" y="7"/>
                      <a:pt x="54" y="7"/>
                      <a:pt x="54" y="7"/>
                    </a:cubicBezTo>
                    <a:cubicBezTo>
                      <a:pt x="54" y="3"/>
                      <a:pt x="51" y="0"/>
                      <a:pt x="47" y="0"/>
                    </a:cubicBezTo>
                    <a:cubicBezTo>
                      <a:pt x="6" y="0"/>
                      <a:pt x="6" y="0"/>
                      <a:pt x="6" y="0"/>
                    </a:cubicBezTo>
                    <a:cubicBezTo>
                      <a:pt x="3" y="0"/>
                      <a:pt x="0" y="3"/>
                      <a:pt x="0" y="7"/>
                    </a:cubicBezTo>
                    <a:cubicBezTo>
                      <a:pt x="0" y="74"/>
                      <a:pt x="0" y="74"/>
                      <a:pt x="0" y="74"/>
                    </a:cubicBezTo>
                    <a:cubicBezTo>
                      <a:pt x="0" y="77"/>
                      <a:pt x="3" y="80"/>
                      <a:pt x="6" y="80"/>
                    </a:cubicBezTo>
                    <a:close/>
                    <a:moveTo>
                      <a:pt x="41" y="10"/>
                    </a:moveTo>
                    <a:cubicBezTo>
                      <a:pt x="44" y="10"/>
                      <a:pt x="47" y="12"/>
                      <a:pt x="47" y="15"/>
                    </a:cubicBezTo>
                    <a:cubicBezTo>
                      <a:pt x="47" y="19"/>
                      <a:pt x="44" y="21"/>
                      <a:pt x="41" y="21"/>
                    </a:cubicBezTo>
                    <a:cubicBezTo>
                      <a:pt x="38" y="21"/>
                      <a:pt x="36" y="19"/>
                      <a:pt x="36" y="15"/>
                    </a:cubicBezTo>
                    <a:cubicBezTo>
                      <a:pt x="36" y="12"/>
                      <a:pt x="38" y="10"/>
                      <a:pt x="41" y="10"/>
                    </a:cubicBezTo>
                    <a:close/>
                    <a:moveTo>
                      <a:pt x="13" y="10"/>
                    </a:moveTo>
                    <a:cubicBezTo>
                      <a:pt x="16" y="10"/>
                      <a:pt x="18" y="12"/>
                      <a:pt x="18" y="15"/>
                    </a:cubicBezTo>
                    <a:cubicBezTo>
                      <a:pt x="18" y="19"/>
                      <a:pt x="16" y="21"/>
                      <a:pt x="13" y="21"/>
                    </a:cubicBezTo>
                    <a:cubicBezTo>
                      <a:pt x="9" y="21"/>
                      <a:pt x="7" y="19"/>
                      <a:pt x="7" y="15"/>
                    </a:cubicBezTo>
                    <a:cubicBezTo>
                      <a:pt x="7" y="12"/>
                      <a:pt x="9" y="10"/>
                      <a:pt x="1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1" name="Freeform 190"/>
              <p:cNvSpPr>
                <a:spLocks noEditPoints="1"/>
              </p:cNvSpPr>
              <p:nvPr/>
            </p:nvSpPr>
            <p:spPr bwMode="auto">
              <a:xfrm>
                <a:off x="2471" y="1574"/>
                <a:ext cx="108" cy="131"/>
              </a:xfrm>
              <a:custGeom>
                <a:avLst/>
                <a:gdLst>
                  <a:gd name="T0" fmla="*/ 44 w 74"/>
                  <a:gd name="T1" fmla="*/ 1 h 90"/>
                  <a:gd name="T2" fmla="*/ 5 w 74"/>
                  <a:gd name="T3" fmla="*/ 14 h 90"/>
                  <a:gd name="T4" fmla="*/ 1 w 74"/>
                  <a:gd name="T5" fmla="*/ 22 h 90"/>
                  <a:gd name="T6" fmla="*/ 22 w 74"/>
                  <a:gd name="T7" fmla="*/ 85 h 90"/>
                  <a:gd name="T8" fmla="*/ 30 w 74"/>
                  <a:gd name="T9" fmla="*/ 89 h 90"/>
                  <a:gd name="T10" fmla="*/ 69 w 74"/>
                  <a:gd name="T11" fmla="*/ 76 h 90"/>
                  <a:gd name="T12" fmla="*/ 73 w 74"/>
                  <a:gd name="T13" fmla="*/ 68 h 90"/>
                  <a:gd name="T14" fmla="*/ 52 w 74"/>
                  <a:gd name="T15" fmla="*/ 5 h 90"/>
                  <a:gd name="T16" fmla="*/ 44 w 74"/>
                  <a:gd name="T17" fmla="*/ 1 h 90"/>
                  <a:gd name="T18" fmla="*/ 33 w 74"/>
                  <a:gd name="T19" fmla="*/ 78 h 90"/>
                  <a:gd name="T20" fmla="*/ 26 w 74"/>
                  <a:gd name="T21" fmla="*/ 75 h 90"/>
                  <a:gd name="T22" fmla="*/ 30 w 74"/>
                  <a:gd name="T23" fmla="*/ 67 h 90"/>
                  <a:gd name="T24" fmla="*/ 37 w 74"/>
                  <a:gd name="T25" fmla="*/ 71 h 90"/>
                  <a:gd name="T26" fmla="*/ 33 w 74"/>
                  <a:gd name="T27" fmla="*/ 78 h 90"/>
                  <a:gd name="T28" fmla="*/ 60 w 74"/>
                  <a:gd name="T29" fmla="*/ 69 h 90"/>
                  <a:gd name="T30" fmla="*/ 53 w 74"/>
                  <a:gd name="T31" fmla="*/ 66 h 90"/>
                  <a:gd name="T32" fmla="*/ 56 w 74"/>
                  <a:gd name="T33" fmla="*/ 58 h 90"/>
                  <a:gd name="T34" fmla="*/ 63 w 74"/>
                  <a:gd name="T35" fmla="*/ 62 h 90"/>
                  <a:gd name="T36" fmla="*/ 60 w 74"/>
                  <a:gd name="T37"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90">
                    <a:moveTo>
                      <a:pt x="44" y="1"/>
                    </a:moveTo>
                    <a:cubicBezTo>
                      <a:pt x="5" y="14"/>
                      <a:pt x="5" y="14"/>
                      <a:pt x="5" y="14"/>
                    </a:cubicBezTo>
                    <a:cubicBezTo>
                      <a:pt x="2" y="15"/>
                      <a:pt x="0" y="19"/>
                      <a:pt x="1" y="22"/>
                    </a:cubicBezTo>
                    <a:cubicBezTo>
                      <a:pt x="22" y="85"/>
                      <a:pt x="22" y="85"/>
                      <a:pt x="22" y="85"/>
                    </a:cubicBezTo>
                    <a:cubicBezTo>
                      <a:pt x="24" y="88"/>
                      <a:pt x="27" y="90"/>
                      <a:pt x="30" y="89"/>
                    </a:cubicBezTo>
                    <a:cubicBezTo>
                      <a:pt x="69" y="76"/>
                      <a:pt x="69" y="76"/>
                      <a:pt x="69" y="76"/>
                    </a:cubicBezTo>
                    <a:cubicBezTo>
                      <a:pt x="72" y="75"/>
                      <a:pt x="74" y="71"/>
                      <a:pt x="73" y="68"/>
                    </a:cubicBezTo>
                    <a:cubicBezTo>
                      <a:pt x="52" y="5"/>
                      <a:pt x="52" y="5"/>
                      <a:pt x="52" y="5"/>
                    </a:cubicBezTo>
                    <a:cubicBezTo>
                      <a:pt x="50" y="2"/>
                      <a:pt x="47" y="0"/>
                      <a:pt x="44" y="1"/>
                    </a:cubicBezTo>
                    <a:close/>
                    <a:moveTo>
                      <a:pt x="33" y="78"/>
                    </a:moveTo>
                    <a:cubicBezTo>
                      <a:pt x="30" y="79"/>
                      <a:pt x="27" y="77"/>
                      <a:pt x="26" y="75"/>
                    </a:cubicBezTo>
                    <a:cubicBezTo>
                      <a:pt x="25" y="72"/>
                      <a:pt x="27" y="68"/>
                      <a:pt x="30" y="67"/>
                    </a:cubicBezTo>
                    <a:cubicBezTo>
                      <a:pt x="33" y="66"/>
                      <a:pt x="36" y="68"/>
                      <a:pt x="37" y="71"/>
                    </a:cubicBezTo>
                    <a:cubicBezTo>
                      <a:pt x="38" y="74"/>
                      <a:pt x="36" y="77"/>
                      <a:pt x="33" y="78"/>
                    </a:cubicBezTo>
                    <a:close/>
                    <a:moveTo>
                      <a:pt x="60" y="69"/>
                    </a:moveTo>
                    <a:cubicBezTo>
                      <a:pt x="57" y="70"/>
                      <a:pt x="54" y="68"/>
                      <a:pt x="53" y="66"/>
                    </a:cubicBezTo>
                    <a:cubicBezTo>
                      <a:pt x="52" y="63"/>
                      <a:pt x="53" y="59"/>
                      <a:pt x="56" y="58"/>
                    </a:cubicBezTo>
                    <a:cubicBezTo>
                      <a:pt x="59" y="57"/>
                      <a:pt x="63" y="59"/>
                      <a:pt x="63" y="62"/>
                    </a:cubicBezTo>
                    <a:cubicBezTo>
                      <a:pt x="64" y="65"/>
                      <a:pt x="63" y="68"/>
                      <a:pt x="6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2" name="Freeform 191"/>
              <p:cNvSpPr>
                <a:spLocks noEditPoints="1"/>
              </p:cNvSpPr>
              <p:nvPr/>
            </p:nvSpPr>
            <p:spPr bwMode="auto">
              <a:xfrm>
                <a:off x="1802" y="860"/>
                <a:ext cx="84" cy="89"/>
              </a:xfrm>
              <a:custGeom>
                <a:avLst/>
                <a:gdLst>
                  <a:gd name="T0" fmla="*/ 23 w 58"/>
                  <a:gd name="T1" fmla="*/ 2 h 61"/>
                  <a:gd name="T2" fmla="*/ 2 w 58"/>
                  <a:gd name="T3" fmla="*/ 18 h 61"/>
                  <a:gd name="T4" fmla="*/ 2 w 58"/>
                  <a:gd name="T5" fmla="*/ 24 h 61"/>
                  <a:gd name="T6" fmla="*/ 29 w 58"/>
                  <a:gd name="T7" fmla="*/ 59 h 61"/>
                  <a:gd name="T8" fmla="*/ 35 w 58"/>
                  <a:gd name="T9" fmla="*/ 60 h 61"/>
                  <a:gd name="T10" fmla="*/ 56 w 58"/>
                  <a:gd name="T11" fmla="*/ 43 h 61"/>
                  <a:gd name="T12" fmla="*/ 57 w 58"/>
                  <a:gd name="T13" fmla="*/ 37 h 61"/>
                  <a:gd name="T14" fmla="*/ 29 w 58"/>
                  <a:gd name="T15" fmla="*/ 3 h 61"/>
                  <a:gd name="T16" fmla="*/ 23 w 58"/>
                  <a:gd name="T17" fmla="*/ 2 h 61"/>
                  <a:gd name="T18" fmla="*/ 34 w 58"/>
                  <a:gd name="T19" fmla="*/ 52 h 61"/>
                  <a:gd name="T20" fmla="*/ 29 w 58"/>
                  <a:gd name="T21" fmla="*/ 52 h 61"/>
                  <a:gd name="T22" fmla="*/ 29 w 58"/>
                  <a:gd name="T23" fmla="*/ 47 h 61"/>
                  <a:gd name="T24" fmla="*/ 35 w 58"/>
                  <a:gd name="T25" fmla="*/ 47 h 61"/>
                  <a:gd name="T26" fmla="*/ 34 w 58"/>
                  <a:gd name="T27" fmla="*/ 52 h 61"/>
                  <a:gd name="T28" fmla="*/ 49 w 58"/>
                  <a:gd name="T29" fmla="*/ 41 h 61"/>
                  <a:gd name="T30" fmla="*/ 44 w 58"/>
                  <a:gd name="T31" fmla="*/ 40 h 61"/>
                  <a:gd name="T32" fmla="*/ 44 w 58"/>
                  <a:gd name="T33" fmla="*/ 35 h 61"/>
                  <a:gd name="T34" fmla="*/ 49 w 58"/>
                  <a:gd name="T35" fmla="*/ 36 h 61"/>
                  <a:gd name="T36" fmla="*/ 49 w 58"/>
                  <a:gd name="T37"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61">
                    <a:moveTo>
                      <a:pt x="23" y="2"/>
                    </a:moveTo>
                    <a:cubicBezTo>
                      <a:pt x="2" y="18"/>
                      <a:pt x="2" y="18"/>
                      <a:pt x="2" y="18"/>
                    </a:cubicBezTo>
                    <a:cubicBezTo>
                      <a:pt x="0" y="20"/>
                      <a:pt x="0" y="23"/>
                      <a:pt x="2" y="24"/>
                    </a:cubicBezTo>
                    <a:cubicBezTo>
                      <a:pt x="29" y="59"/>
                      <a:pt x="29" y="59"/>
                      <a:pt x="29" y="59"/>
                    </a:cubicBezTo>
                    <a:cubicBezTo>
                      <a:pt x="30" y="61"/>
                      <a:pt x="33" y="61"/>
                      <a:pt x="35" y="60"/>
                    </a:cubicBezTo>
                    <a:cubicBezTo>
                      <a:pt x="56" y="43"/>
                      <a:pt x="56" y="43"/>
                      <a:pt x="56" y="43"/>
                    </a:cubicBezTo>
                    <a:cubicBezTo>
                      <a:pt x="58" y="42"/>
                      <a:pt x="58" y="39"/>
                      <a:pt x="57" y="37"/>
                    </a:cubicBezTo>
                    <a:cubicBezTo>
                      <a:pt x="29" y="3"/>
                      <a:pt x="29" y="3"/>
                      <a:pt x="29" y="3"/>
                    </a:cubicBezTo>
                    <a:cubicBezTo>
                      <a:pt x="28" y="1"/>
                      <a:pt x="25" y="0"/>
                      <a:pt x="23" y="2"/>
                    </a:cubicBezTo>
                    <a:close/>
                    <a:moveTo>
                      <a:pt x="34" y="52"/>
                    </a:moveTo>
                    <a:cubicBezTo>
                      <a:pt x="32" y="54"/>
                      <a:pt x="30" y="53"/>
                      <a:pt x="29" y="52"/>
                    </a:cubicBezTo>
                    <a:cubicBezTo>
                      <a:pt x="27" y="50"/>
                      <a:pt x="28" y="48"/>
                      <a:pt x="29" y="47"/>
                    </a:cubicBezTo>
                    <a:cubicBezTo>
                      <a:pt x="31" y="45"/>
                      <a:pt x="33" y="46"/>
                      <a:pt x="35" y="47"/>
                    </a:cubicBezTo>
                    <a:cubicBezTo>
                      <a:pt x="36" y="49"/>
                      <a:pt x="36" y="51"/>
                      <a:pt x="34" y="52"/>
                    </a:cubicBezTo>
                    <a:close/>
                    <a:moveTo>
                      <a:pt x="49" y="41"/>
                    </a:moveTo>
                    <a:cubicBezTo>
                      <a:pt x="47" y="42"/>
                      <a:pt x="45" y="42"/>
                      <a:pt x="44" y="40"/>
                    </a:cubicBezTo>
                    <a:cubicBezTo>
                      <a:pt x="42" y="39"/>
                      <a:pt x="43" y="36"/>
                      <a:pt x="44" y="35"/>
                    </a:cubicBezTo>
                    <a:cubicBezTo>
                      <a:pt x="46" y="34"/>
                      <a:pt x="48" y="34"/>
                      <a:pt x="49" y="36"/>
                    </a:cubicBezTo>
                    <a:cubicBezTo>
                      <a:pt x="51" y="37"/>
                      <a:pt x="50" y="40"/>
                      <a:pt x="4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3" name="Freeform 192"/>
              <p:cNvSpPr>
                <a:spLocks/>
              </p:cNvSpPr>
              <p:nvPr/>
            </p:nvSpPr>
            <p:spPr bwMode="auto">
              <a:xfrm>
                <a:off x="1703" y="2842"/>
                <a:ext cx="263" cy="182"/>
              </a:xfrm>
              <a:custGeom>
                <a:avLst/>
                <a:gdLst>
                  <a:gd name="T0" fmla="*/ 181 w 181"/>
                  <a:gd name="T1" fmla="*/ 113 h 125"/>
                  <a:gd name="T2" fmla="*/ 169 w 181"/>
                  <a:gd name="T3" fmla="*/ 125 h 125"/>
                  <a:gd name="T4" fmla="*/ 12 w 181"/>
                  <a:gd name="T5" fmla="*/ 125 h 125"/>
                  <a:gd name="T6" fmla="*/ 0 w 181"/>
                  <a:gd name="T7" fmla="*/ 113 h 125"/>
                  <a:gd name="T8" fmla="*/ 0 w 181"/>
                  <a:gd name="T9" fmla="*/ 12 h 125"/>
                  <a:gd name="T10" fmla="*/ 12 w 181"/>
                  <a:gd name="T11" fmla="*/ 0 h 125"/>
                  <a:gd name="T12" fmla="*/ 169 w 181"/>
                  <a:gd name="T13" fmla="*/ 0 h 125"/>
                  <a:gd name="T14" fmla="*/ 181 w 181"/>
                  <a:gd name="T15" fmla="*/ 12 h 125"/>
                  <a:gd name="T16" fmla="*/ 181 w 181"/>
                  <a:gd name="T17" fmla="*/ 11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125">
                    <a:moveTo>
                      <a:pt x="181" y="113"/>
                    </a:moveTo>
                    <a:cubicBezTo>
                      <a:pt x="181" y="120"/>
                      <a:pt x="176" y="125"/>
                      <a:pt x="169" y="125"/>
                    </a:cubicBezTo>
                    <a:cubicBezTo>
                      <a:pt x="12" y="125"/>
                      <a:pt x="12" y="125"/>
                      <a:pt x="12" y="125"/>
                    </a:cubicBezTo>
                    <a:cubicBezTo>
                      <a:pt x="5" y="125"/>
                      <a:pt x="0" y="120"/>
                      <a:pt x="0" y="113"/>
                    </a:cubicBezTo>
                    <a:cubicBezTo>
                      <a:pt x="0" y="12"/>
                      <a:pt x="0" y="12"/>
                      <a:pt x="0" y="12"/>
                    </a:cubicBezTo>
                    <a:cubicBezTo>
                      <a:pt x="0" y="5"/>
                      <a:pt x="5" y="0"/>
                      <a:pt x="12" y="0"/>
                    </a:cubicBezTo>
                    <a:cubicBezTo>
                      <a:pt x="169" y="0"/>
                      <a:pt x="169" y="0"/>
                      <a:pt x="169" y="0"/>
                    </a:cubicBezTo>
                    <a:cubicBezTo>
                      <a:pt x="176" y="0"/>
                      <a:pt x="181" y="5"/>
                      <a:pt x="181" y="12"/>
                    </a:cubicBezTo>
                    <a:lnTo>
                      <a:pt x="181" y="113"/>
                    </a:lnTo>
                    <a:close/>
                  </a:path>
                </a:pathLst>
              </a:custGeom>
              <a:grp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4" name="Rectangle 193"/>
              <p:cNvSpPr>
                <a:spLocks noChangeArrowheads="1"/>
              </p:cNvSpPr>
              <p:nvPr/>
            </p:nvSpPr>
            <p:spPr bwMode="auto">
              <a:xfrm>
                <a:off x="1809" y="2948"/>
                <a:ext cx="11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5" name="Rectangle 194"/>
              <p:cNvSpPr>
                <a:spLocks noChangeArrowheads="1"/>
              </p:cNvSpPr>
              <p:nvPr/>
            </p:nvSpPr>
            <p:spPr bwMode="auto">
              <a:xfrm>
                <a:off x="1853" y="2983"/>
                <a:ext cx="73"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6" name="Rectangle 195"/>
              <p:cNvSpPr>
                <a:spLocks noChangeArrowheads="1"/>
              </p:cNvSpPr>
              <p:nvPr/>
            </p:nvSpPr>
            <p:spPr bwMode="auto">
              <a:xfrm>
                <a:off x="1707" y="2893"/>
                <a:ext cx="256" cy="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7" name="Freeform 196"/>
              <p:cNvSpPr>
                <a:spLocks/>
              </p:cNvSpPr>
              <p:nvPr/>
            </p:nvSpPr>
            <p:spPr bwMode="auto">
              <a:xfrm>
                <a:off x="787" y="1959"/>
                <a:ext cx="280" cy="194"/>
              </a:xfrm>
              <a:custGeom>
                <a:avLst/>
                <a:gdLst>
                  <a:gd name="T0" fmla="*/ 193 w 193"/>
                  <a:gd name="T1" fmla="*/ 121 h 133"/>
                  <a:gd name="T2" fmla="*/ 180 w 193"/>
                  <a:gd name="T3" fmla="*/ 133 h 133"/>
                  <a:gd name="T4" fmla="*/ 13 w 193"/>
                  <a:gd name="T5" fmla="*/ 133 h 133"/>
                  <a:gd name="T6" fmla="*/ 0 w 193"/>
                  <a:gd name="T7" fmla="*/ 121 h 133"/>
                  <a:gd name="T8" fmla="*/ 0 w 193"/>
                  <a:gd name="T9" fmla="*/ 13 h 133"/>
                  <a:gd name="T10" fmla="*/ 13 w 193"/>
                  <a:gd name="T11" fmla="*/ 0 h 133"/>
                  <a:gd name="T12" fmla="*/ 180 w 193"/>
                  <a:gd name="T13" fmla="*/ 0 h 133"/>
                  <a:gd name="T14" fmla="*/ 193 w 193"/>
                  <a:gd name="T15" fmla="*/ 13 h 133"/>
                  <a:gd name="T16" fmla="*/ 193 w 193"/>
                  <a:gd name="T17" fmla="*/ 1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33">
                    <a:moveTo>
                      <a:pt x="193" y="121"/>
                    </a:moveTo>
                    <a:cubicBezTo>
                      <a:pt x="193" y="128"/>
                      <a:pt x="187" y="133"/>
                      <a:pt x="180" y="133"/>
                    </a:cubicBezTo>
                    <a:cubicBezTo>
                      <a:pt x="13" y="133"/>
                      <a:pt x="13" y="133"/>
                      <a:pt x="13" y="133"/>
                    </a:cubicBezTo>
                    <a:cubicBezTo>
                      <a:pt x="6" y="133"/>
                      <a:pt x="0" y="128"/>
                      <a:pt x="0" y="121"/>
                    </a:cubicBezTo>
                    <a:cubicBezTo>
                      <a:pt x="0" y="13"/>
                      <a:pt x="0" y="13"/>
                      <a:pt x="0" y="13"/>
                    </a:cubicBezTo>
                    <a:cubicBezTo>
                      <a:pt x="0" y="5"/>
                      <a:pt x="6" y="0"/>
                      <a:pt x="13" y="0"/>
                    </a:cubicBezTo>
                    <a:cubicBezTo>
                      <a:pt x="180" y="0"/>
                      <a:pt x="180" y="0"/>
                      <a:pt x="180" y="0"/>
                    </a:cubicBezTo>
                    <a:cubicBezTo>
                      <a:pt x="187" y="0"/>
                      <a:pt x="193" y="5"/>
                      <a:pt x="193" y="13"/>
                    </a:cubicBezTo>
                    <a:lnTo>
                      <a:pt x="193" y="121"/>
                    </a:lnTo>
                    <a:close/>
                  </a:path>
                </a:pathLst>
              </a:custGeom>
              <a:grp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8" name="Rectangle 197"/>
              <p:cNvSpPr>
                <a:spLocks noChangeArrowheads="1"/>
              </p:cNvSpPr>
              <p:nvPr/>
            </p:nvSpPr>
            <p:spPr bwMode="auto">
              <a:xfrm>
                <a:off x="900" y="2073"/>
                <a:ext cx="124"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9" name="Rectangle 198"/>
              <p:cNvSpPr>
                <a:spLocks noChangeArrowheads="1"/>
              </p:cNvSpPr>
              <p:nvPr/>
            </p:nvSpPr>
            <p:spPr bwMode="auto">
              <a:xfrm>
                <a:off x="947" y="2109"/>
                <a:ext cx="77"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0" name="Rectangle 199"/>
              <p:cNvSpPr>
                <a:spLocks noChangeArrowheads="1"/>
              </p:cNvSpPr>
              <p:nvPr/>
            </p:nvSpPr>
            <p:spPr bwMode="auto">
              <a:xfrm>
                <a:off x="791" y="2013"/>
                <a:ext cx="27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1" name="Freeform 200"/>
              <p:cNvSpPr>
                <a:spLocks/>
              </p:cNvSpPr>
              <p:nvPr/>
            </p:nvSpPr>
            <p:spPr bwMode="auto">
              <a:xfrm>
                <a:off x="630" y="1175"/>
                <a:ext cx="260" cy="185"/>
              </a:xfrm>
              <a:custGeom>
                <a:avLst/>
                <a:gdLst>
                  <a:gd name="T0" fmla="*/ 173 w 179"/>
                  <a:gd name="T1" fmla="*/ 110 h 127"/>
                  <a:gd name="T2" fmla="*/ 167 w 179"/>
                  <a:gd name="T3" fmla="*/ 110 h 127"/>
                  <a:gd name="T4" fmla="*/ 162 w 179"/>
                  <a:gd name="T5" fmla="*/ 115 h 127"/>
                  <a:gd name="T6" fmla="*/ 17 w 179"/>
                  <a:gd name="T7" fmla="*/ 115 h 127"/>
                  <a:gd name="T8" fmla="*/ 12 w 179"/>
                  <a:gd name="T9" fmla="*/ 110 h 127"/>
                  <a:gd name="T10" fmla="*/ 12 w 179"/>
                  <a:gd name="T11" fmla="*/ 17 h 127"/>
                  <a:gd name="T12" fmla="*/ 17 w 179"/>
                  <a:gd name="T13" fmla="*/ 12 h 127"/>
                  <a:gd name="T14" fmla="*/ 162 w 179"/>
                  <a:gd name="T15" fmla="*/ 12 h 127"/>
                  <a:gd name="T16" fmla="*/ 167 w 179"/>
                  <a:gd name="T17" fmla="*/ 17 h 127"/>
                  <a:gd name="T18" fmla="*/ 167 w 179"/>
                  <a:gd name="T19" fmla="*/ 110 h 127"/>
                  <a:gd name="T20" fmla="*/ 173 w 179"/>
                  <a:gd name="T21" fmla="*/ 110 h 127"/>
                  <a:gd name="T22" fmla="*/ 179 w 179"/>
                  <a:gd name="T23" fmla="*/ 110 h 127"/>
                  <a:gd name="T24" fmla="*/ 179 w 179"/>
                  <a:gd name="T25" fmla="*/ 17 h 127"/>
                  <a:gd name="T26" fmla="*/ 162 w 179"/>
                  <a:gd name="T27" fmla="*/ 0 h 127"/>
                  <a:gd name="T28" fmla="*/ 17 w 179"/>
                  <a:gd name="T29" fmla="*/ 0 h 127"/>
                  <a:gd name="T30" fmla="*/ 0 w 179"/>
                  <a:gd name="T31" fmla="*/ 17 h 127"/>
                  <a:gd name="T32" fmla="*/ 0 w 179"/>
                  <a:gd name="T33" fmla="*/ 110 h 127"/>
                  <a:gd name="T34" fmla="*/ 17 w 179"/>
                  <a:gd name="T35" fmla="*/ 127 h 127"/>
                  <a:gd name="T36" fmla="*/ 162 w 179"/>
                  <a:gd name="T37" fmla="*/ 127 h 127"/>
                  <a:gd name="T38" fmla="*/ 179 w 179"/>
                  <a:gd name="T39" fmla="*/ 110 h 127"/>
                  <a:gd name="T40" fmla="*/ 173 w 179"/>
                  <a:gd name="T41" fmla="*/ 11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9" h="127">
                    <a:moveTo>
                      <a:pt x="173" y="110"/>
                    </a:moveTo>
                    <a:cubicBezTo>
                      <a:pt x="167" y="110"/>
                      <a:pt x="167" y="110"/>
                      <a:pt x="167" y="110"/>
                    </a:cubicBezTo>
                    <a:cubicBezTo>
                      <a:pt x="167" y="113"/>
                      <a:pt x="165" y="115"/>
                      <a:pt x="162" y="115"/>
                    </a:cubicBezTo>
                    <a:cubicBezTo>
                      <a:pt x="17" y="115"/>
                      <a:pt x="17" y="115"/>
                      <a:pt x="17" y="115"/>
                    </a:cubicBezTo>
                    <a:cubicBezTo>
                      <a:pt x="14" y="115"/>
                      <a:pt x="12" y="113"/>
                      <a:pt x="12" y="110"/>
                    </a:cubicBezTo>
                    <a:cubicBezTo>
                      <a:pt x="12" y="17"/>
                      <a:pt x="12" y="17"/>
                      <a:pt x="12" y="17"/>
                    </a:cubicBezTo>
                    <a:cubicBezTo>
                      <a:pt x="12" y="14"/>
                      <a:pt x="14" y="12"/>
                      <a:pt x="17" y="12"/>
                    </a:cubicBezTo>
                    <a:cubicBezTo>
                      <a:pt x="162" y="12"/>
                      <a:pt x="162" y="12"/>
                      <a:pt x="162" y="12"/>
                    </a:cubicBezTo>
                    <a:cubicBezTo>
                      <a:pt x="165" y="12"/>
                      <a:pt x="167" y="14"/>
                      <a:pt x="167" y="17"/>
                    </a:cubicBezTo>
                    <a:cubicBezTo>
                      <a:pt x="167" y="110"/>
                      <a:pt x="167" y="110"/>
                      <a:pt x="167" y="110"/>
                    </a:cubicBezTo>
                    <a:cubicBezTo>
                      <a:pt x="173" y="110"/>
                      <a:pt x="173" y="110"/>
                      <a:pt x="173" y="110"/>
                    </a:cubicBezTo>
                    <a:cubicBezTo>
                      <a:pt x="179" y="110"/>
                      <a:pt x="179" y="110"/>
                      <a:pt x="179" y="110"/>
                    </a:cubicBezTo>
                    <a:cubicBezTo>
                      <a:pt x="179" y="17"/>
                      <a:pt x="179" y="17"/>
                      <a:pt x="179" y="17"/>
                    </a:cubicBezTo>
                    <a:cubicBezTo>
                      <a:pt x="179" y="7"/>
                      <a:pt x="172" y="0"/>
                      <a:pt x="162" y="0"/>
                    </a:cubicBezTo>
                    <a:cubicBezTo>
                      <a:pt x="17" y="0"/>
                      <a:pt x="17" y="0"/>
                      <a:pt x="17" y="0"/>
                    </a:cubicBezTo>
                    <a:cubicBezTo>
                      <a:pt x="8" y="0"/>
                      <a:pt x="0" y="7"/>
                      <a:pt x="0" y="17"/>
                    </a:cubicBezTo>
                    <a:cubicBezTo>
                      <a:pt x="0" y="110"/>
                      <a:pt x="0" y="110"/>
                      <a:pt x="0" y="110"/>
                    </a:cubicBezTo>
                    <a:cubicBezTo>
                      <a:pt x="0" y="120"/>
                      <a:pt x="8" y="127"/>
                      <a:pt x="17" y="127"/>
                    </a:cubicBezTo>
                    <a:cubicBezTo>
                      <a:pt x="162" y="127"/>
                      <a:pt x="162" y="127"/>
                      <a:pt x="162" y="127"/>
                    </a:cubicBezTo>
                    <a:cubicBezTo>
                      <a:pt x="172" y="127"/>
                      <a:pt x="179" y="120"/>
                      <a:pt x="179" y="110"/>
                    </a:cubicBezTo>
                    <a:cubicBezTo>
                      <a:pt x="173" y="110"/>
                      <a:pt x="173" y="110"/>
                      <a:pt x="173" y="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2" name="Rectangle 201"/>
              <p:cNvSpPr>
                <a:spLocks noChangeArrowheads="1"/>
              </p:cNvSpPr>
              <p:nvPr/>
            </p:nvSpPr>
            <p:spPr bwMode="auto">
              <a:xfrm>
                <a:off x="736" y="1282"/>
                <a:ext cx="10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3" name="Rectangle 202"/>
              <p:cNvSpPr>
                <a:spLocks noChangeArrowheads="1"/>
              </p:cNvSpPr>
              <p:nvPr/>
            </p:nvSpPr>
            <p:spPr bwMode="auto">
              <a:xfrm>
                <a:off x="778" y="1314"/>
                <a:ext cx="6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4" name="Rectangle 203"/>
              <p:cNvSpPr>
                <a:spLocks noChangeArrowheads="1"/>
              </p:cNvSpPr>
              <p:nvPr/>
            </p:nvSpPr>
            <p:spPr bwMode="auto">
              <a:xfrm>
                <a:off x="643" y="1231"/>
                <a:ext cx="235"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5" name="Freeform 204"/>
              <p:cNvSpPr>
                <a:spLocks/>
              </p:cNvSpPr>
              <p:nvPr/>
            </p:nvSpPr>
            <p:spPr bwMode="auto">
              <a:xfrm>
                <a:off x="2048" y="895"/>
                <a:ext cx="185" cy="128"/>
              </a:xfrm>
              <a:custGeom>
                <a:avLst/>
                <a:gdLst>
                  <a:gd name="T0" fmla="*/ 127 w 127"/>
                  <a:gd name="T1" fmla="*/ 80 h 88"/>
                  <a:gd name="T2" fmla="*/ 119 w 127"/>
                  <a:gd name="T3" fmla="*/ 88 h 88"/>
                  <a:gd name="T4" fmla="*/ 9 w 127"/>
                  <a:gd name="T5" fmla="*/ 88 h 88"/>
                  <a:gd name="T6" fmla="*/ 0 w 127"/>
                  <a:gd name="T7" fmla="*/ 80 h 88"/>
                  <a:gd name="T8" fmla="*/ 0 w 127"/>
                  <a:gd name="T9" fmla="*/ 9 h 88"/>
                  <a:gd name="T10" fmla="*/ 9 w 127"/>
                  <a:gd name="T11" fmla="*/ 0 h 88"/>
                  <a:gd name="T12" fmla="*/ 119 w 127"/>
                  <a:gd name="T13" fmla="*/ 0 h 88"/>
                  <a:gd name="T14" fmla="*/ 127 w 127"/>
                  <a:gd name="T15" fmla="*/ 9 h 88"/>
                  <a:gd name="T16" fmla="*/ 127 w 127"/>
                  <a:gd name="T17"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88">
                    <a:moveTo>
                      <a:pt x="127" y="80"/>
                    </a:moveTo>
                    <a:cubicBezTo>
                      <a:pt x="127" y="84"/>
                      <a:pt x="123" y="88"/>
                      <a:pt x="119" y="88"/>
                    </a:cubicBezTo>
                    <a:cubicBezTo>
                      <a:pt x="9" y="88"/>
                      <a:pt x="9" y="88"/>
                      <a:pt x="9" y="88"/>
                    </a:cubicBezTo>
                    <a:cubicBezTo>
                      <a:pt x="4" y="88"/>
                      <a:pt x="0" y="84"/>
                      <a:pt x="0" y="80"/>
                    </a:cubicBezTo>
                    <a:cubicBezTo>
                      <a:pt x="0" y="9"/>
                      <a:pt x="0" y="9"/>
                      <a:pt x="0" y="9"/>
                    </a:cubicBezTo>
                    <a:cubicBezTo>
                      <a:pt x="0" y="4"/>
                      <a:pt x="4" y="0"/>
                      <a:pt x="9" y="0"/>
                    </a:cubicBezTo>
                    <a:cubicBezTo>
                      <a:pt x="119" y="0"/>
                      <a:pt x="119" y="0"/>
                      <a:pt x="119" y="0"/>
                    </a:cubicBezTo>
                    <a:cubicBezTo>
                      <a:pt x="123" y="0"/>
                      <a:pt x="127" y="4"/>
                      <a:pt x="127" y="9"/>
                    </a:cubicBezTo>
                    <a:lnTo>
                      <a:pt x="127" y="80"/>
                    </a:lnTo>
                    <a:close/>
                  </a:path>
                </a:pathLst>
              </a:custGeom>
              <a:grp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4" name="Group 406"/>
            <p:cNvGrpSpPr>
              <a:grpSpLocks/>
            </p:cNvGrpSpPr>
            <p:nvPr/>
          </p:nvGrpSpPr>
          <p:grpSpPr bwMode="auto">
            <a:xfrm>
              <a:off x="586" y="587"/>
              <a:ext cx="2147" cy="2825"/>
              <a:chOff x="586" y="587"/>
              <a:chExt cx="2147" cy="2825"/>
            </a:xfrm>
            <a:grpFill/>
          </p:grpSpPr>
          <p:sp>
            <p:nvSpPr>
              <p:cNvPr id="188" name="Rectangle 206"/>
              <p:cNvSpPr>
                <a:spLocks noChangeArrowheads="1"/>
              </p:cNvSpPr>
              <p:nvPr/>
            </p:nvSpPr>
            <p:spPr bwMode="auto">
              <a:xfrm>
                <a:off x="2122" y="969"/>
                <a:ext cx="8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9" name="Rectangle 207"/>
              <p:cNvSpPr>
                <a:spLocks noChangeArrowheads="1"/>
              </p:cNvSpPr>
              <p:nvPr/>
            </p:nvSpPr>
            <p:spPr bwMode="auto">
              <a:xfrm>
                <a:off x="2154" y="994"/>
                <a:ext cx="49"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0" name="Rectangle 208"/>
              <p:cNvSpPr>
                <a:spLocks noChangeArrowheads="1"/>
              </p:cNvSpPr>
              <p:nvPr/>
            </p:nvSpPr>
            <p:spPr bwMode="auto">
              <a:xfrm>
                <a:off x="2052" y="931"/>
                <a:ext cx="179"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1" name="Freeform 209"/>
              <p:cNvSpPr>
                <a:spLocks/>
              </p:cNvSpPr>
              <p:nvPr/>
            </p:nvSpPr>
            <p:spPr bwMode="auto">
              <a:xfrm>
                <a:off x="2061" y="1439"/>
                <a:ext cx="166" cy="116"/>
              </a:xfrm>
              <a:custGeom>
                <a:avLst/>
                <a:gdLst>
                  <a:gd name="T0" fmla="*/ 114 w 114"/>
                  <a:gd name="T1" fmla="*/ 72 h 80"/>
                  <a:gd name="T2" fmla="*/ 107 w 114"/>
                  <a:gd name="T3" fmla="*/ 80 h 80"/>
                  <a:gd name="T4" fmla="*/ 7 w 114"/>
                  <a:gd name="T5" fmla="*/ 80 h 80"/>
                  <a:gd name="T6" fmla="*/ 0 w 114"/>
                  <a:gd name="T7" fmla="*/ 72 h 80"/>
                  <a:gd name="T8" fmla="*/ 0 w 114"/>
                  <a:gd name="T9" fmla="*/ 8 h 80"/>
                  <a:gd name="T10" fmla="*/ 7 w 114"/>
                  <a:gd name="T11" fmla="*/ 0 h 80"/>
                  <a:gd name="T12" fmla="*/ 107 w 114"/>
                  <a:gd name="T13" fmla="*/ 0 h 80"/>
                  <a:gd name="T14" fmla="*/ 114 w 114"/>
                  <a:gd name="T15" fmla="*/ 8 h 80"/>
                  <a:gd name="T16" fmla="*/ 114 w 114"/>
                  <a:gd name="T17"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80">
                    <a:moveTo>
                      <a:pt x="114" y="72"/>
                    </a:moveTo>
                    <a:cubicBezTo>
                      <a:pt x="114" y="76"/>
                      <a:pt x="111" y="80"/>
                      <a:pt x="107" y="80"/>
                    </a:cubicBezTo>
                    <a:cubicBezTo>
                      <a:pt x="7" y="80"/>
                      <a:pt x="7" y="80"/>
                      <a:pt x="7" y="80"/>
                    </a:cubicBezTo>
                    <a:cubicBezTo>
                      <a:pt x="3" y="80"/>
                      <a:pt x="0" y="76"/>
                      <a:pt x="0" y="72"/>
                    </a:cubicBezTo>
                    <a:cubicBezTo>
                      <a:pt x="0" y="8"/>
                      <a:pt x="0" y="8"/>
                      <a:pt x="0" y="8"/>
                    </a:cubicBezTo>
                    <a:cubicBezTo>
                      <a:pt x="0" y="4"/>
                      <a:pt x="3" y="0"/>
                      <a:pt x="7" y="0"/>
                    </a:cubicBezTo>
                    <a:cubicBezTo>
                      <a:pt x="107" y="0"/>
                      <a:pt x="107" y="0"/>
                      <a:pt x="107" y="0"/>
                    </a:cubicBezTo>
                    <a:cubicBezTo>
                      <a:pt x="111" y="0"/>
                      <a:pt x="114" y="4"/>
                      <a:pt x="114" y="8"/>
                    </a:cubicBezTo>
                    <a:lnTo>
                      <a:pt x="114" y="72"/>
                    </a:lnTo>
                    <a:close/>
                  </a:path>
                </a:pathLst>
              </a:custGeom>
              <a:grp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2" name="Rectangle 210"/>
              <p:cNvSpPr>
                <a:spLocks noChangeArrowheads="1"/>
              </p:cNvSpPr>
              <p:nvPr/>
            </p:nvSpPr>
            <p:spPr bwMode="auto">
              <a:xfrm>
                <a:off x="2128" y="1506"/>
                <a:ext cx="73"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3" name="Rectangle 211"/>
              <p:cNvSpPr>
                <a:spLocks noChangeArrowheads="1"/>
              </p:cNvSpPr>
              <p:nvPr/>
            </p:nvSpPr>
            <p:spPr bwMode="auto">
              <a:xfrm>
                <a:off x="2155" y="1529"/>
                <a:ext cx="46"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4" name="Rectangle 212"/>
              <p:cNvSpPr>
                <a:spLocks noChangeArrowheads="1"/>
              </p:cNvSpPr>
              <p:nvPr/>
            </p:nvSpPr>
            <p:spPr bwMode="auto">
              <a:xfrm>
                <a:off x="2064" y="1471"/>
                <a:ext cx="161"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5" name="Freeform 213"/>
              <p:cNvSpPr>
                <a:spLocks noEditPoints="1"/>
              </p:cNvSpPr>
              <p:nvPr/>
            </p:nvSpPr>
            <p:spPr bwMode="auto">
              <a:xfrm>
                <a:off x="781" y="1655"/>
                <a:ext cx="246" cy="256"/>
              </a:xfrm>
              <a:custGeom>
                <a:avLst/>
                <a:gdLst>
                  <a:gd name="T0" fmla="*/ 128 w 246"/>
                  <a:gd name="T1" fmla="*/ 13 h 256"/>
                  <a:gd name="T2" fmla="*/ 128 w 246"/>
                  <a:gd name="T3" fmla="*/ 0 h 256"/>
                  <a:gd name="T4" fmla="*/ 100 w 246"/>
                  <a:gd name="T5" fmla="*/ 0 h 256"/>
                  <a:gd name="T6" fmla="*/ 100 w 246"/>
                  <a:gd name="T7" fmla="*/ 25 h 256"/>
                  <a:gd name="T8" fmla="*/ 67 w 246"/>
                  <a:gd name="T9" fmla="*/ 25 h 256"/>
                  <a:gd name="T10" fmla="*/ 64 w 246"/>
                  <a:gd name="T11" fmla="*/ 12 h 256"/>
                  <a:gd name="T12" fmla="*/ 11 w 246"/>
                  <a:gd name="T13" fmla="*/ 12 h 256"/>
                  <a:gd name="T14" fmla="*/ 11 w 246"/>
                  <a:gd name="T15" fmla="*/ 114 h 256"/>
                  <a:gd name="T16" fmla="*/ 0 w 246"/>
                  <a:gd name="T17" fmla="*/ 114 h 256"/>
                  <a:gd name="T18" fmla="*/ 0 w 246"/>
                  <a:gd name="T19" fmla="*/ 127 h 256"/>
                  <a:gd name="T20" fmla="*/ 10 w 246"/>
                  <a:gd name="T21" fmla="*/ 127 h 256"/>
                  <a:gd name="T22" fmla="*/ 10 w 246"/>
                  <a:gd name="T23" fmla="*/ 256 h 256"/>
                  <a:gd name="T24" fmla="*/ 224 w 246"/>
                  <a:gd name="T25" fmla="*/ 256 h 256"/>
                  <a:gd name="T26" fmla="*/ 224 w 246"/>
                  <a:gd name="T27" fmla="*/ 131 h 256"/>
                  <a:gd name="T28" fmla="*/ 246 w 246"/>
                  <a:gd name="T29" fmla="*/ 131 h 256"/>
                  <a:gd name="T30" fmla="*/ 128 w 246"/>
                  <a:gd name="T31" fmla="*/ 13 h 256"/>
                  <a:gd name="T32" fmla="*/ 57 w 246"/>
                  <a:gd name="T33" fmla="*/ 210 h 256"/>
                  <a:gd name="T34" fmla="*/ 39 w 246"/>
                  <a:gd name="T35" fmla="*/ 210 h 256"/>
                  <a:gd name="T36" fmla="*/ 39 w 246"/>
                  <a:gd name="T37" fmla="*/ 192 h 256"/>
                  <a:gd name="T38" fmla="*/ 57 w 246"/>
                  <a:gd name="T39" fmla="*/ 192 h 256"/>
                  <a:gd name="T40" fmla="*/ 57 w 246"/>
                  <a:gd name="T41" fmla="*/ 210 h 256"/>
                  <a:gd name="T42" fmla="*/ 57 w 246"/>
                  <a:gd name="T43" fmla="*/ 172 h 256"/>
                  <a:gd name="T44" fmla="*/ 39 w 246"/>
                  <a:gd name="T45" fmla="*/ 172 h 256"/>
                  <a:gd name="T46" fmla="*/ 39 w 246"/>
                  <a:gd name="T47" fmla="*/ 155 h 256"/>
                  <a:gd name="T48" fmla="*/ 57 w 246"/>
                  <a:gd name="T49" fmla="*/ 155 h 256"/>
                  <a:gd name="T50" fmla="*/ 57 w 246"/>
                  <a:gd name="T51" fmla="*/ 172 h 256"/>
                  <a:gd name="T52" fmla="*/ 97 w 246"/>
                  <a:gd name="T53" fmla="*/ 210 h 256"/>
                  <a:gd name="T54" fmla="*/ 80 w 246"/>
                  <a:gd name="T55" fmla="*/ 210 h 256"/>
                  <a:gd name="T56" fmla="*/ 80 w 246"/>
                  <a:gd name="T57" fmla="*/ 192 h 256"/>
                  <a:gd name="T58" fmla="*/ 97 w 246"/>
                  <a:gd name="T59" fmla="*/ 192 h 256"/>
                  <a:gd name="T60" fmla="*/ 97 w 246"/>
                  <a:gd name="T61" fmla="*/ 210 h 256"/>
                  <a:gd name="T62" fmla="*/ 97 w 246"/>
                  <a:gd name="T63" fmla="*/ 172 h 256"/>
                  <a:gd name="T64" fmla="*/ 80 w 246"/>
                  <a:gd name="T65" fmla="*/ 172 h 256"/>
                  <a:gd name="T66" fmla="*/ 80 w 246"/>
                  <a:gd name="T67" fmla="*/ 155 h 256"/>
                  <a:gd name="T68" fmla="*/ 97 w 246"/>
                  <a:gd name="T69" fmla="*/ 155 h 256"/>
                  <a:gd name="T70" fmla="*/ 97 w 246"/>
                  <a:gd name="T71" fmla="*/ 172 h 256"/>
                  <a:gd name="T72" fmla="*/ 201 w 246"/>
                  <a:gd name="T73" fmla="*/ 235 h 256"/>
                  <a:gd name="T74" fmla="*/ 138 w 246"/>
                  <a:gd name="T75" fmla="*/ 235 h 256"/>
                  <a:gd name="T76" fmla="*/ 138 w 246"/>
                  <a:gd name="T77" fmla="*/ 155 h 256"/>
                  <a:gd name="T78" fmla="*/ 201 w 246"/>
                  <a:gd name="T79" fmla="*/ 155 h 256"/>
                  <a:gd name="T80" fmla="*/ 201 w 246"/>
                  <a:gd name="T81" fmla="*/ 23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6" h="256">
                    <a:moveTo>
                      <a:pt x="128" y="13"/>
                    </a:moveTo>
                    <a:lnTo>
                      <a:pt x="128" y="0"/>
                    </a:lnTo>
                    <a:lnTo>
                      <a:pt x="100" y="0"/>
                    </a:lnTo>
                    <a:lnTo>
                      <a:pt x="100" y="25"/>
                    </a:lnTo>
                    <a:lnTo>
                      <a:pt x="67" y="25"/>
                    </a:lnTo>
                    <a:lnTo>
                      <a:pt x="64" y="12"/>
                    </a:lnTo>
                    <a:lnTo>
                      <a:pt x="11" y="12"/>
                    </a:lnTo>
                    <a:lnTo>
                      <a:pt x="11" y="114"/>
                    </a:lnTo>
                    <a:lnTo>
                      <a:pt x="0" y="114"/>
                    </a:lnTo>
                    <a:lnTo>
                      <a:pt x="0" y="127"/>
                    </a:lnTo>
                    <a:lnTo>
                      <a:pt x="10" y="127"/>
                    </a:lnTo>
                    <a:lnTo>
                      <a:pt x="10" y="256"/>
                    </a:lnTo>
                    <a:lnTo>
                      <a:pt x="224" y="256"/>
                    </a:lnTo>
                    <a:lnTo>
                      <a:pt x="224" y="131"/>
                    </a:lnTo>
                    <a:lnTo>
                      <a:pt x="246" y="131"/>
                    </a:lnTo>
                    <a:lnTo>
                      <a:pt x="128" y="13"/>
                    </a:lnTo>
                    <a:close/>
                    <a:moveTo>
                      <a:pt x="57" y="210"/>
                    </a:moveTo>
                    <a:lnTo>
                      <a:pt x="39" y="210"/>
                    </a:lnTo>
                    <a:lnTo>
                      <a:pt x="39" y="192"/>
                    </a:lnTo>
                    <a:lnTo>
                      <a:pt x="57" y="192"/>
                    </a:lnTo>
                    <a:lnTo>
                      <a:pt x="57" y="210"/>
                    </a:lnTo>
                    <a:close/>
                    <a:moveTo>
                      <a:pt x="57" y="172"/>
                    </a:moveTo>
                    <a:lnTo>
                      <a:pt x="39" y="172"/>
                    </a:lnTo>
                    <a:lnTo>
                      <a:pt x="39" y="155"/>
                    </a:lnTo>
                    <a:lnTo>
                      <a:pt x="57" y="155"/>
                    </a:lnTo>
                    <a:lnTo>
                      <a:pt x="57" y="172"/>
                    </a:lnTo>
                    <a:close/>
                    <a:moveTo>
                      <a:pt x="97" y="210"/>
                    </a:moveTo>
                    <a:lnTo>
                      <a:pt x="80" y="210"/>
                    </a:lnTo>
                    <a:lnTo>
                      <a:pt x="80" y="192"/>
                    </a:lnTo>
                    <a:lnTo>
                      <a:pt x="97" y="192"/>
                    </a:lnTo>
                    <a:lnTo>
                      <a:pt x="97" y="210"/>
                    </a:lnTo>
                    <a:close/>
                    <a:moveTo>
                      <a:pt x="97" y="172"/>
                    </a:moveTo>
                    <a:lnTo>
                      <a:pt x="80" y="172"/>
                    </a:lnTo>
                    <a:lnTo>
                      <a:pt x="80" y="155"/>
                    </a:lnTo>
                    <a:lnTo>
                      <a:pt x="97" y="155"/>
                    </a:lnTo>
                    <a:lnTo>
                      <a:pt x="97" y="172"/>
                    </a:lnTo>
                    <a:close/>
                    <a:moveTo>
                      <a:pt x="201" y="235"/>
                    </a:moveTo>
                    <a:lnTo>
                      <a:pt x="138" y="235"/>
                    </a:lnTo>
                    <a:lnTo>
                      <a:pt x="138" y="155"/>
                    </a:lnTo>
                    <a:lnTo>
                      <a:pt x="201" y="155"/>
                    </a:lnTo>
                    <a:lnTo>
                      <a:pt x="201"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6" name="Freeform 214"/>
              <p:cNvSpPr>
                <a:spLocks noEditPoints="1"/>
              </p:cNvSpPr>
              <p:nvPr/>
            </p:nvSpPr>
            <p:spPr bwMode="auto">
              <a:xfrm>
                <a:off x="2537" y="2063"/>
                <a:ext cx="133" cy="141"/>
              </a:xfrm>
              <a:custGeom>
                <a:avLst/>
                <a:gdLst>
                  <a:gd name="T0" fmla="*/ 69 w 133"/>
                  <a:gd name="T1" fmla="*/ 7 h 141"/>
                  <a:gd name="T2" fmla="*/ 69 w 133"/>
                  <a:gd name="T3" fmla="*/ 0 h 141"/>
                  <a:gd name="T4" fmla="*/ 55 w 133"/>
                  <a:gd name="T5" fmla="*/ 0 h 141"/>
                  <a:gd name="T6" fmla="*/ 55 w 133"/>
                  <a:gd name="T7" fmla="*/ 14 h 141"/>
                  <a:gd name="T8" fmla="*/ 36 w 133"/>
                  <a:gd name="T9" fmla="*/ 14 h 141"/>
                  <a:gd name="T10" fmla="*/ 34 w 133"/>
                  <a:gd name="T11" fmla="*/ 7 h 141"/>
                  <a:gd name="T12" fmla="*/ 5 w 133"/>
                  <a:gd name="T13" fmla="*/ 7 h 141"/>
                  <a:gd name="T14" fmla="*/ 5 w 133"/>
                  <a:gd name="T15" fmla="*/ 62 h 141"/>
                  <a:gd name="T16" fmla="*/ 0 w 133"/>
                  <a:gd name="T17" fmla="*/ 62 h 141"/>
                  <a:gd name="T18" fmla="*/ 0 w 133"/>
                  <a:gd name="T19" fmla="*/ 69 h 141"/>
                  <a:gd name="T20" fmla="*/ 5 w 133"/>
                  <a:gd name="T21" fmla="*/ 69 h 141"/>
                  <a:gd name="T22" fmla="*/ 5 w 133"/>
                  <a:gd name="T23" fmla="*/ 141 h 141"/>
                  <a:gd name="T24" fmla="*/ 122 w 133"/>
                  <a:gd name="T25" fmla="*/ 141 h 141"/>
                  <a:gd name="T26" fmla="*/ 122 w 133"/>
                  <a:gd name="T27" fmla="*/ 72 h 141"/>
                  <a:gd name="T28" fmla="*/ 133 w 133"/>
                  <a:gd name="T29" fmla="*/ 72 h 141"/>
                  <a:gd name="T30" fmla="*/ 69 w 133"/>
                  <a:gd name="T31" fmla="*/ 7 h 141"/>
                  <a:gd name="T32" fmla="*/ 32 w 133"/>
                  <a:gd name="T33" fmla="*/ 116 h 141"/>
                  <a:gd name="T34" fmla="*/ 21 w 133"/>
                  <a:gd name="T35" fmla="*/ 116 h 141"/>
                  <a:gd name="T36" fmla="*/ 21 w 133"/>
                  <a:gd name="T37" fmla="*/ 106 h 141"/>
                  <a:gd name="T38" fmla="*/ 32 w 133"/>
                  <a:gd name="T39" fmla="*/ 106 h 141"/>
                  <a:gd name="T40" fmla="*/ 32 w 133"/>
                  <a:gd name="T41" fmla="*/ 116 h 141"/>
                  <a:gd name="T42" fmla="*/ 32 w 133"/>
                  <a:gd name="T43" fmla="*/ 94 h 141"/>
                  <a:gd name="T44" fmla="*/ 21 w 133"/>
                  <a:gd name="T45" fmla="*/ 94 h 141"/>
                  <a:gd name="T46" fmla="*/ 21 w 133"/>
                  <a:gd name="T47" fmla="*/ 85 h 141"/>
                  <a:gd name="T48" fmla="*/ 32 w 133"/>
                  <a:gd name="T49" fmla="*/ 85 h 141"/>
                  <a:gd name="T50" fmla="*/ 32 w 133"/>
                  <a:gd name="T51" fmla="*/ 94 h 141"/>
                  <a:gd name="T52" fmla="*/ 53 w 133"/>
                  <a:gd name="T53" fmla="*/ 116 h 141"/>
                  <a:gd name="T54" fmla="*/ 43 w 133"/>
                  <a:gd name="T55" fmla="*/ 116 h 141"/>
                  <a:gd name="T56" fmla="*/ 43 w 133"/>
                  <a:gd name="T57" fmla="*/ 106 h 141"/>
                  <a:gd name="T58" fmla="*/ 53 w 133"/>
                  <a:gd name="T59" fmla="*/ 106 h 141"/>
                  <a:gd name="T60" fmla="*/ 53 w 133"/>
                  <a:gd name="T61" fmla="*/ 116 h 141"/>
                  <a:gd name="T62" fmla="*/ 53 w 133"/>
                  <a:gd name="T63" fmla="*/ 94 h 141"/>
                  <a:gd name="T64" fmla="*/ 43 w 133"/>
                  <a:gd name="T65" fmla="*/ 94 h 141"/>
                  <a:gd name="T66" fmla="*/ 43 w 133"/>
                  <a:gd name="T67" fmla="*/ 85 h 141"/>
                  <a:gd name="T68" fmla="*/ 53 w 133"/>
                  <a:gd name="T69" fmla="*/ 85 h 141"/>
                  <a:gd name="T70" fmla="*/ 53 w 133"/>
                  <a:gd name="T71" fmla="*/ 94 h 141"/>
                  <a:gd name="T72" fmla="*/ 109 w 133"/>
                  <a:gd name="T73" fmla="*/ 129 h 141"/>
                  <a:gd name="T74" fmla="*/ 75 w 133"/>
                  <a:gd name="T75" fmla="*/ 129 h 141"/>
                  <a:gd name="T76" fmla="*/ 75 w 133"/>
                  <a:gd name="T77" fmla="*/ 85 h 141"/>
                  <a:gd name="T78" fmla="*/ 109 w 133"/>
                  <a:gd name="T79" fmla="*/ 85 h 141"/>
                  <a:gd name="T80" fmla="*/ 109 w 133"/>
                  <a:gd name="T81" fmla="*/ 12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41">
                    <a:moveTo>
                      <a:pt x="69" y="7"/>
                    </a:moveTo>
                    <a:lnTo>
                      <a:pt x="69" y="0"/>
                    </a:lnTo>
                    <a:lnTo>
                      <a:pt x="55" y="0"/>
                    </a:lnTo>
                    <a:lnTo>
                      <a:pt x="55" y="14"/>
                    </a:lnTo>
                    <a:lnTo>
                      <a:pt x="36" y="14"/>
                    </a:lnTo>
                    <a:lnTo>
                      <a:pt x="34" y="7"/>
                    </a:lnTo>
                    <a:lnTo>
                      <a:pt x="5" y="7"/>
                    </a:lnTo>
                    <a:lnTo>
                      <a:pt x="5" y="62"/>
                    </a:lnTo>
                    <a:lnTo>
                      <a:pt x="0" y="62"/>
                    </a:lnTo>
                    <a:lnTo>
                      <a:pt x="0" y="69"/>
                    </a:lnTo>
                    <a:lnTo>
                      <a:pt x="5" y="69"/>
                    </a:lnTo>
                    <a:lnTo>
                      <a:pt x="5" y="141"/>
                    </a:lnTo>
                    <a:lnTo>
                      <a:pt x="122" y="141"/>
                    </a:lnTo>
                    <a:lnTo>
                      <a:pt x="122" y="72"/>
                    </a:lnTo>
                    <a:lnTo>
                      <a:pt x="133" y="72"/>
                    </a:lnTo>
                    <a:lnTo>
                      <a:pt x="69" y="7"/>
                    </a:lnTo>
                    <a:close/>
                    <a:moveTo>
                      <a:pt x="32" y="116"/>
                    </a:moveTo>
                    <a:lnTo>
                      <a:pt x="21" y="116"/>
                    </a:lnTo>
                    <a:lnTo>
                      <a:pt x="21" y="106"/>
                    </a:lnTo>
                    <a:lnTo>
                      <a:pt x="32" y="106"/>
                    </a:lnTo>
                    <a:lnTo>
                      <a:pt x="32" y="116"/>
                    </a:lnTo>
                    <a:close/>
                    <a:moveTo>
                      <a:pt x="32" y="94"/>
                    </a:moveTo>
                    <a:lnTo>
                      <a:pt x="21" y="94"/>
                    </a:lnTo>
                    <a:lnTo>
                      <a:pt x="21" y="85"/>
                    </a:lnTo>
                    <a:lnTo>
                      <a:pt x="32" y="85"/>
                    </a:lnTo>
                    <a:lnTo>
                      <a:pt x="32" y="94"/>
                    </a:lnTo>
                    <a:close/>
                    <a:moveTo>
                      <a:pt x="53" y="116"/>
                    </a:moveTo>
                    <a:lnTo>
                      <a:pt x="43" y="116"/>
                    </a:lnTo>
                    <a:lnTo>
                      <a:pt x="43" y="106"/>
                    </a:lnTo>
                    <a:lnTo>
                      <a:pt x="53" y="106"/>
                    </a:lnTo>
                    <a:lnTo>
                      <a:pt x="53" y="116"/>
                    </a:lnTo>
                    <a:close/>
                    <a:moveTo>
                      <a:pt x="53" y="94"/>
                    </a:moveTo>
                    <a:lnTo>
                      <a:pt x="43" y="94"/>
                    </a:lnTo>
                    <a:lnTo>
                      <a:pt x="43" y="85"/>
                    </a:lnTo>
                    <a:lnTo>
                      <a:pt x="53" y="85"/>
                    </a:lnTo>
                    <a:lnTo>
                      <a:pt x="53" y="94"/>
                    </a:lnTo>
                    <a:close/>
                    <a:moveTo>
                      <a:pt x="109" y="129"/>
                    </a:moveTo>
                    <a:lnTo>
                      <a:pt x="75" y="129"/>
                    </a:lnTo>
                    <a:lnTo>
                      <a:pt x="75" y="85"/>
                    </a:lnTo>
                    <a:lnTo>
                      <a:pt x="109" y="85"/>
                    </a:lnTo>
                    <a:lnTo>
                      <a:pt x="109"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7" name="Freeform 215"/>
              <p:cNvSpPr>
                <a:spLocks noEditPoints="1"/>
              </p:cNvSpPr>
              <p:nvPr/>
            </p:nvSpPr>
            <p:spPr bwMode="auto">
              <a:xfrm>
                <a:off x="1617" y="587"/>
                <a:ext cx="246" cy="255"/>
              </a:xfrm>
              <a:custGeom>
                <a:avLst/>
                <a:gdLst>
                  <a:gd name="T0" fmla="*/ 127 w 246"/>
                  <a:gd name="T1" fmla="*/ 13 h 255"/>
                  <a:gd name="T2" fmla="*/ 127 w 246"/>
                  <a:gd name="T3" fmla="*/ 0 h 255"/>
                  <a:gd name="T4" fmla="*/ 99 w 246"/>
                  <a:gd name="T5" fmla="*/ 0 h 255"/>
                  <a:gd name="T6" fmla="*/ 99 w 246"/>
                  <a:gd name="T7" fmla="*/ 24 h 255"/>
                  <a:gd name="T8" fmla="*/ 67 w 246"/>
                  <a:gd name="T9" fmla="*/ 24 h 255"/>
                  <a:gd name="T10" fmla="*/ 64 w 246"/>
                  <a:gd name="T11" fmla="*/ 13 h 255"/>
                  <a:gd name="T12" fmla="*/ 12 w 246"/>
                  <a:gd name="T13" fmla="*/ 13 h 255"/>
                  <a:gd name="T14" fmla="*/ 12 w 246"/>
                  <a:gd name="T15" fmla="*/ 114 h 255"/>
                  <a:gd name="T16" fmla="*/ 0 w 246"/>
                  <a:gd name="T17" fmla="*/ 114 h 255"/>
                  <a:gd name="T18" fmla="*/ 0 w 246"/>
                  <a:gd name="T19" fmla="*/ 126 h 255"/>
                  <a:gd name="T20" fmla="*/ 10 w 246"/>
                  <a:gd name="T21" fmla="*/ 126 h 255"/>
                  <a:gd name="T22" fmla="*/ 10 w 246"/>
                  <a:gd name="T23" fmla="*/ 255 h 255"/>
                  <a:gd name="T24" fmla="*/ 224 w 246"/>
                  <a:gd name="T25" fmla="*/ 255 h 255"/>
                  <a:gd name="T26" fmla="*/ 224 w 246"/>
                  <a:gd name="T27" fmla="*/ 130 h 255"/>
                  <a:gd name="T28" fmla="*/ 246 w 246"/>
                  <a:gd name="T29" fmla="*/ 130 h 255"/>
                  <a:gd name="T30" fmla="*/ 127 w 246"/>
                  <a:gd name="T31" fmla="*/ 13 h 255"/>
                  <a:gd name="T32" fmla="*/ 57 w 246"/>
                  <a:gd name="T33" fmla="*/ 210 h 255"/>
                  <a:gd name="T34" fmla="*/ 40 w 246"/>
                  <a:gd name="T35" fmla="*/ 210 h 255"/>
                  <a:gd name="T36" fmla="*/ 40 w 246"/>
                  <a:gd name="T37" fmla="*/ 191 h 255"/>
                  <a:gd name="T38" fmla="*/ 57 w 246"/>
                  <a:gd name="T39" fmla="*/ 191 h 255"/>
                  <a:gd name="T40" fmla="*/ 57 w 246"/>
                  <a:gd name="T41" fmla="*/ 210 h 255"/>
                  <a:gd name="T42" fmla="*/ 57 w 246"/>
                  <a:gd name="T43" fmla="*/ 171 h 255"/>
                  <a:gd name="T44" fmla="*/ 40 w 246"/>
                  <a:gd name="T45" fmla="*/ 171 h 255"/>
                  <a:gd name="T46" fmla="*/ 40 w 246"/>
                  <a:gd name="T47" fmla="*/ 154 h 255"/>
                  <a:gd name="T48" fmla="*/ 57 w 246"/>
                  <a:gd name="T49" fmla="*/ 154 h 255"/>
                  <a:gd name="T50" fmla="*/ 57 w 246"/>
                  <a:gd name="T51" fmla="*/ 171 h 255"/>
                  <a:gd name="T52" fmla="*/ 98 w 246"/>
                  <a:gd name="T53" fmla="*/ 210 h 255"/>
                  <a:gd name="T54" fmla="*/ 80 w 246"/>
                  <a:gd name="T55" fmla="*/ 210 h 255"/>
                  <a:gd name="T56" fmla="*/ 80 w 246"/>
                  <a:gd name="T57" fmla="*/ 191 h 255"/>
                  <a:gd name="T58" fmla="*/ 98 w 246"/>
                  <a:gd name="T59" fmla="*/ 191 h 255"/>
                  <a:gd name="T60" fmla="*/ 98 w 246"/>
                  <a:gd name="T61" fmla="*/ 210 h 255"/>
                  <a:gd name="T62" fmla="*/ 98 w 246"/>
                  <a:gd name="T63" fmla="*/ 171 h 255"/>
                  <a:gd name="T64" fmla="*/ 80 w 246"/>
                  <a:gd name="T65" fmla="*/ 171 h 255"/>
                  <a:gd name="T66" fmla="*/ 80 w 246"/>
                  <a:gd name="T67" fmla="*/ 154 h 255"/>
                  <a:gd name="T68" fmla="*/ 98 w 246"/>
                  <a:gd name="T69" fmla="*/ 154 h 255"/>
                  <a:gd name="T70" fmla="*/ 98 w 246"/>
                  <a:gd name="T71" fmla="*/ 171 h 255"/>
                  <a:gd name="T72" fmla="*/ 200 w 246"/>
                  <a:gd name="T73" fmla="*/ 234 h 255"/>
                  <a:gd name="T74" fmla="*/ 137 w 246"/>
                  <a:gd name="T75" fmla="*/ 234 h 255"/>
                  <a:gd name="T76" fmla="*/ 137 w 246"/>
                  <a:gd name="T77" fmla="*/ 154 h 255"/>
                  <a:gd name="T78" fmla="*/ 200 w 246"/>
                  <a:gd name="T79" fmla="*/ 154 h 255"/>
                  <a:gd name="T80" fmla="*/ 200 w 246"/>
                  <a:gd name="T81" fmla="*/ 234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6" h="255">
                    <a:moveTo>
                      <a:pt x="127" y="13"/>
                    </a:moveTo>
                    <a:lnTo>
                      <a:pt x="127" y="0"/>
                    </a:lnTo>
                    <a:lnTo>
                      <a:pt x="99" y="0"/>
                    </a:lnTo>
                    <a:lnTo>
                      <a:pt x="99" y="24"/>
                    </a:lnTo>
                    <a:lnTo>
                      <a:pt x="67" y="24"/>
                    </a:lnTo>
                    <a:lnTo>
                      <a:pt x="64" y="13"/>
                    </a:lnTo>
                    <a:lnTo>
                      <a:pt x="12" y="13"/>
                    </a:lnTo>
                    <a:lnTo>
                      <a:pt x="12" y="114"/>
                    </a:lnTo>
                    <a:lnTo>
                      <a:pt x="0" y="114"/>
                    </a:lnTo>
                    <a:lnTo>
                      <a:pt x="0" y="126"/>
                    </a:lnTo>
                    <a:lnTo>
                      <a:pt x="10" y="126"/>
                    </a:lnTo>
                    <a:lnTo>
                      <a:pt x="10" y="255"/>
                    </a:lnTo>
                    <a:lnTo>
                      <a:pt x="224" y="255"/>
                    </a:lnTo>
                    <a:lnTo>
                      <a:pt x="224" y="130"/>
                    </a:lnTo>
                    <a:lnTo>
                      <a:pt x="246" y="130"/>
                    </a:lnTo>
                    <a:lnTo>
                      <a:pt x="127" y="13"/>
                    </a:lnTo>
                    <a:close/>
                    <a:moveTo>
                      <a:pt x="57" y="210"/>
                    </a:moveTo>
                    <a:lnTo>
                      <a:pt x="40" y="210"/>
                    </a:lnTo>
                    <a:lnTo>
                      <a:pt x="40" y="191"/>
                    </a:lnTo>
                    <a:lnTo>
                      <a:pt x="57" y="191"/>
                    </a:lnTo>
                    <a:lnTo>
                      <a:pt x="57" y="210"/>
                    </a:lnTo>
                    <a:close/>
                    <a:moveTo>
                      <a:pt x="57" y="171"/>
                    </a:moveTo>
                    <a:lnTo>
                      <a:pt x="40" y="171"/>
                    </a:lnTo>
                    <a:lnTo>
                      <a:pt x="40" y="154"/>
                    </a:lnTo>
                    <a:lnTo>
                      <a:pt x="57" y="154"/>
                    </a:lnTo>
                    <a:lnTo>
                      <a:pt x="57" y="171"/>
                    </a:lnTo>
                    <a:close/>
                    <a:moveTo>
                      <a:pt x="98" y="210"/>
                    </a:moveTo>
                    <a:lnTo>
                      <a:pt x="80" y="210"/>
                    </a:lnTo>
                    <a:lnTo>
                      <a:pt x="80" y="191"/>
                    </a:lnTo>
                    <a:lnTo>
                      <a:pt x="98" y="191"/>
                    </a:lnTo>
                    <a:lnTo>
                      <a:pt x="98" y="210"/>
                    </a:lnTo>
                    <a:close/>
                    <a:moveTo>
                      <a:pt x="98" y="171"/>
                    </a:moveTo>
                    <a:lnTo>
                      <a:pt x="80" y="171"/>
                    </a:lnTo>
                    <a:lnTo>
                      <a:pt x="80" y="154"/>
                    </a:lnTo>
                    <a:lnTo>
                      <a:pt x="98" y="154"/>
                    </a:lnTo>
                    <a:lnTo>
                      <a:pt x="98" y="171"/>
                    </a:lnTo>
                    <a:close/>
                    <a:moveTo>
                      <a:pt x="200" y="234"/>
                    </a:moveTo>
                    <a:lnTo>
                      <a:pt x="137" y="234"/>
                    </a:lnTo>
                    <a:lnTo>
                      <a:pt x="137" y="154"/>
                    </a:lnTo>
                    <a:lnTo>
                      <a:pt x="200" y="154"/>
                    </a:lnTo>
                    <a:lnTo>
                      <a:pt x="200"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8" name="Freeform 216"/>
              <p:cNvSpPr>
                <a:spLocks noEditPoints="1"/>
              </p:cNvSpPr>
              <p:nvPr/>
            </p:nvSpPr>
            <p:spPr bwMode="auto">
              <a:xfrm>
                <a:off x="1556" y="2859"/>
                <a:ext cx="128" cy="126"/>
              </a:xfrm>
              <a:custGeom>
                <a:avLst/>
                <a:gdLst>
                  <a:gd name="T0" fmla="*/ 86 w 88"/>
                  <a:gd name="T1" fmla="*/ 39 h 86"/>
                  <a:gd name="T2" fmla="*/ 62 w 88"/>
                  <a:gd name="T3" fmla="*/ 27 h 86"/>
                  <a:gd name="T4" fmla="*/ 54 w 88"/>
                  <a:gd name="T5" fmla="*/ 3 h 86"/>
                  <a:gd name="T6" fmla="*/ 4 w 88"/>
                  <a:gd name="T7" fmla="*/ 2 h 86"/>
                  <a:gd name="T8" fmla="*/ 4 w 88"/>
                  <a:gd name="T9" fmla="*/ 82 h 86"/>
                  <a:gd name="T10" fmla="*/ 33 w 88"/>
                  <a:gd name="T11" fmla="*/ 85 h 86"/>
                  <a:gd name="T12" fmla="*/ 45 w 88"/>
                  <a:gd name="T13" fmla="*/ 74 h 86"/>
                  <a:gd name="T14" fmla="*/ 57 w 88"/>
                  <a:gd name="T15" fmla="*/ 86 h 86"/>
                  <a:gd name="T16" fmla="*/ 85 w 88"/>
                  <a:gd name="T17" fmla="*/ 85 h 86"/>
                  <a:gd name="T18" fmla="*/ 86 w 88"/>
                  <a:gd name="T19" fmla="*/ 39 h 86"/>
                  <a:gd name="T20" fmla="*/ 30 w 88"/>
                  <a:gd name="T21" fmla="*/ 46 h 86"/>
                  <a:gd name="T22" fmla="*/ 24 w 88"/>
                  <a:gd name="T23" fmla="*/ 46 h 86"/>
                  <a:gd name="T24" fmla="*/ 22 w 88"/>
                  <a:gd name="T25" fmla="*/ 43 h 86"/>
                  <a:gd name="T26" fmla="*/ 24 w 88"/>
                  <a:gd name="T27" fmla="*/ 41 h 86"/>
                  <a:gd name="T28" fmla="*/ 30 w 88"/>
                  <a:gd name="T29" fmla="*/ 41 h 86"/>
                  <a:gd name="T30" fmla="*/ 32 w 88"/>
                  <a:gd name="T31" fmla="*/ 43 h 86"/>
                  <a:gd name="T32" fmla="*/ 30 w 88"/>
                  <a:gd name="T33" fmla="*/ 4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6">
                    <a:moveTo>
                      <a:pt x="86" y="39"/>
                    </a:moveTo>
                    <a:cubicBezTo>
                      <a:pt x="85" y="34"/>
                      <a:pt x="62" y="32"/>
                      <a:pt x="62" y="27"/>
                    </a:cubicBezTo>
                    <a:cubicBezTo>
                      <a:pt x="62" y="22"/>
                      <a:pt x="54" y="3"/>
                      <a:pt x="54" y="3"/>
                    </a:cubicBezTo>
                    <a:cubicBezTo>
                      <a:pt x="53" y="0"/>
                      <a:pt x="4" y="2"/>
                      <a:pt x="4" y="2"/>
                    </a:cubicBezTo>
                    <a:cubicBezTo>
                      <a:pt x="4" y="2"/>
                      <a:pt x="0" y="79"/>
                      <a:pt x="4" y="82"/>
                    </a:cubicBezTo>
                    <a:cubicBezTo>
                      <a:pt x="5" y="84"/>
                      <a:pt x="18" y="85"/>
                      <a:pt x="33" y="85"/>
                    </a:cubicBezTo>
                    <a:cubicBezTo>
                      <a:pt x="34" y="79"/>
                      <a:pt x="39" y="74"/>
                      <a:pt x="45" y="74"/>
                    </a:cubicBezTo>
                    <a:cubicBezTo>
                      <a:pt x="51" y="74"/>
                      <a:pt x="56" y="79"/>
                      <a:pt x="57" y="86"/>
                    </a:cubicBezTo>
                    <a:cubicBezTo>
                      <a:pt x="72" y="86"/>
                      <a:pt x="84" y="86"/>
                      <a:pt x="85" y="85"/>
                    </a:cubicBezTo>
                    <a:cubicBezTo>
                      <a:pt x="88" y="82"/>
                      <a:pt x="87" y="43"/>
                      <a:pt x="86" y="39"/>
                    </a:cubicBezTo>
                    <a:close/>
                    <a:moveTo>
                      <a:pt x="30" y="46"/>
                    </a:moveTo>
                    <a:cubicBezTo>
                      <a:pt x="24" y="46"/>
                      <a:pt x="24" y="46"/>
                      <a:pt x="24" y="46"/>
                    </a:cubicBezTo>
                    <a:cubicBezTo>
                      <a:pt x="23" y="46"/>
                      <a:pt x="22" y="45"/>
                      <a:pt x="22" y="43"/>
                    </a:cubicBezTo>
                    <a:cubicBezTo>
                      <a:pt x="22" y="42"/>
                      <a:pt x="23" y="41"/>
                      <a:pt x="24" y="41"/>
                    </a:cubicBezTo>
                    <a:cubicBezTo>
                      <a:pt x="30" y="41"/>
                      <a:pt x="30" y="41"/>
                      <a:pt x="30" y="41"/>
                    </a:cubicBezTo>
                    <a:cubicBezTo>
                      <a:pt x="31" y="41"/>
                      <a:pt x="32" y="42"/>
                      <a:pt x="32" y="43"/>
                    </a:cubicBezTo>
                    <a:cubicBezTo>
                      <a:pt x="32" y="45"/>
                      <a:pt x="31" y="46"/>
                      <a:pt x="30"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9" name="Freeform 217"/>
              <p:cNvSpPr>
                <a:spLocks/>
              </p:cNvSpPr>
              <p:nvPr/>
            </p:nvSpPr>
            <p:spPr bwMode="auto">
              <a:xfrm>
                <a:off x="1390" y="2919"/>
                <a:ext cx="166" cy="64"/>
              </a:xfrm>
              <a:custGeom>
                <a:avLst/>
                <a:gdLst>
                  <a:gd name="T0" fmla="*/ 7 w 114"/>
                  <a:gd name="T1" fmla="*/ 1 h 44"/>
                  <a:gd name="T2" fmla="*/ 4 w 114"/>
                  <a:gd name="T3" fmla="*/ 43 h 44"/>
                  <a:gd name="T4" fmla="*/ 37 w 114"/>
                  <a:gd name="T5" fmla="*/ 44 h 44"/>
                  <a:gd name="T6" fmla="*/ 49 w 114"/>
                  <a:gd name="T7" fmla="*/ 33 h 44"/>
                  <a:gd name="T8" fmla="*/ 61 w 114"/>
                  <a:gd name="T9" fmla="*/ 44 h 44"/>
                  <a:gd name="T10" fmla="*/ 111 w 114"/>
                  <a:gd name="T11" fmla="*/ 43 h 44"/>
                  <a:gd name="T12" fmla="*/ 114 w 114"/>
                  <a:gd name="T13" fmla="*/ 3 h 44"/>
                  <a:gd name="T14" fmla="*/ 7 w 114"/>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44">
                    <a:moveTo>
                      <a:pt x="7" y="1"/>
                    </a:moveTo>
                    <a:cubicBezTo>
                      <a:pt x="3" y="3"/>
                      <a:pt x="0" y="41"/>
                      <a:pt x="4" y="43"/>
                    </a:cubicBezTo>
                    <a:cubicBezTo>
                      <a:pt x="6" y="44"/>
                      <a:pt x="20" y="44"/>
                      <a:pt x="37" y="44"/>
                    </a:cubicBezTo>
                    <a:cubicBezTo>
                      <a:pt x="38" y="38"/>
                      <a:pt x="43" y="33"/>
                      <a:pt x="49" y="33"/>
                    </a:cubicBezTo>
                    <a:cubicBezTo>
                      <a:pt x="55" y="33"/>
                      <a:pt x="60" y="38"/>
                      <a:pt x="61" y="44"/>
                    </a:cubicBezTo>
                    <a:cubicBezTo>
                      <a:pt x="87" y="44"/>
                      <a:pt x="111" y="44"/>
                      <a:pt x="111" y="43"/>
                    </a:cubicBezTo>
                    <a:cubicBezTo>
                      <a:pt x="111" y="41"/>
                      <a:pt x="114" y="3"/>
                      <a:pt x="114" y="3"/>
                    </a:cubicBezTo>
                    <a:cubicBezTo>
                      <a:pt x="114" y="2"/>
                      <a:pt x="10"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0" name="Freeform 218"/>
              <p:cNvSpPr>
                <a:spLocks noEditPoints="1"/>
              </p:cNvSpPr>
              <p:nvPr/>
            </p:nvSpPr>
            <p:spPr bwMode="auto">
              <a:xfrm>
                <a:off x="1446" y="2971"/>
                <a:ext cx="30" cy="34"/>
              </a:xfrm>
              <a:custGeom>
                <a:avLst/>
                <a:gdLst>
                  <a:gd name="T0" fmla="*/ 11 w 21"/>
                  <a:gd name="T1" fmla="*/ 0 h 23"/>
                  <a:gd name="T2" fmla="*/ 0 w 21"/>
                  <a:gd name="T3" fmla="*/ 11 h 23"/>
                  <a:gd name="T4" fmla="*/ 11 w 21"/>
                  <a:gd name="T5" fmla="*/ 23 h 23"/>
                  <a:gd name="T6" fmla="*/ 21 w 21"/>
                  <a:gd name="T7" fmla="*/ 11 h 23"/>
                  <a:gd name="T8" fmla="*/ 11 w 21"/>
                  <a:gd name="T9" fmla="*/ 0 h 23"/>
                  <a:gd name="T10" fmla="*/ 11 w 21"/>
                  <a:gd name="T11" fmla="*/ 16 h 23"/>
                  <a:gd name="T12" fmla="*/ 7 w 21"/>
                  <a:gd name="T13" fmla="*/ 11 h 23"/>
                  <a:gd name="T14" fmla="*/ 11 w 21"/>
                  <a:gd name="T15" fmla="*/ 7 h 23"/>
                  <a:gd name="T16" fmla="*/ 15 w 21"/>
                  <a:gd name="T17" fmla="*/ 11 h 23"/>
                  <a:gd name="T18" fmla="*/ 11 w 21"/>
                  <a:gd name="T19"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3">
                    <a:moveTo>
                      <a:pt x="11" y="0"/>
                    </a:moveTo>
                    <a:cubicBezTo>
                      <a:pt x="5" y="0"/>
                      <a:pt x="0" y="5"/>
                      <a:pt x="0" y="11"/>
                    </a:cubicBezTo>
                    <a:cubicBezTo>
                      <a:pt x="0" y="18"/>
                      <a:pt x="5" y="23"/>
                      <a:pt x="11" y="23"/>
                    </a:cubicBezTo>
                    <a:cubicBezTo>
                      <a:pt x="17" y="23"/>
                      <a:pt x="21" y="18"/>
                      <a:pt x="21" y="11"/>
                    </a:cubicBezTo>
                    <a:cubicBezTo>
                      <a:pt x="21" y="5"/>
                      <a:pt x="17" y="0"/>
                      <a:pt x="11" y="0"/>
                    </a:cubicBezTo>
                    <a:close/>
                    <a:moveTo>
                      <a:pt x="11" y="16"/>
                    </a:moveTo>
                    <a:cubicBezTo>
                      <a:pt x="9" y="16"/>
                      <a:pt x="7" y="14"/>
                      <a:pt x="7" y="11"/>
                    </a:cubicBezTo>
                    <a:cubicBezTo>
                      <a:pt x="7" y="9"/>
                      <a:pt x="9" y="7"/>
                      <a:pt x="11" y="7"/>
                    </a:cubicBezTo>
                    <a:cubicBezTo>
                      <a:pt x="13" y="7"/>
                      <a:pt x="15" y="9"/>
                      <a:pt x="15" y="11"/>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1" name="Freeform 219"/>
              <p:cNvSpPr>
                <a:spLocks noEditPoints="1"/>
              </p:cNvSpPr>
              <p:nvPr/>
            </p:nvSpPr>
            <p:spPr bwMode="auto">
              <a:xfrm>
                <a:off x="1606" y="2971"/>
                <a:ext cx="30" cy="34"/>
              </a:xfrm>
              <a:custGeom>
                <a:avLst/>
                <a:gdLst>
                  <a:gd name="T0" fmla="*/ 11 w 21"/>
                  <a:gd name="T1" fmla="*/ 0 h 23"/>
                  <a:gd name="T2" fmla="*/ 0 w 21"/>
                  <a:gd name="T3" fmla="*/ 11 h 23"/>
                  <a:gd name="T4" fmla="*/ 11 w 21"/>
                  <a:gd name="T5" fmla="*/ 23 h 23"/>
                  <a:gd name="T6" fmla="*/ 21 w 21"/>
                  <a:gd name="T7" fmla="*/ 11 h 23"/>
                  <a:gd name="T8" fmla="*/ 11 w 21"/>
                  <a:gd name="T9" fmla="*/ 0 h 23"/>
                  <a:gd name="T10" fmla="*/ 11 w 21"/>
                  <a:gd name="T11" fmla="*/ 16 h 23"/>
                  <a:gd name="T12" fmla="*/ 7 w 21"/>
                  <a:gd name="T13" fmla="*/ 11 h 23"/>
                  <a:gd name="T14" fmla="*/ 11 w 21"/>
                  <a:gd name="T15" fmla="*/ 7 h 23"/>
                  <a:gd name="T16" fmla="*/ 15 w 21"/>
                  <a:gd name="T17" fmla="*/ 11 h 23"/>
                  <a:gd name="T18" fmla="*/ 11 w 21"/>
                  <a:gd name="T19"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3">
                    <a:moveTo>
                      <a:pt x="11" y="0"/>
                    </a:moveTo>
                    <a:cubicBezTo>
                      <a:pt x="5" y="0"/>
                      <a:pt x="0" y="5"/>
                      <a:pt x="0" y="11"/>
                    </a:cubicBezTo>
                    <a:cubicBezTo>
                      <a:pt x="0" y="18"/>
                      <a:pt x="5" y="23"/>
                      <a:pt x="11" y="23"/>
                    </a:cubicBezTo>
                    <a:cubicBezTo>
                      <a:pt x="17" y="23"/>
                      <a:pt x="21" y="18"/>
                      <a:pt x="21" y="11"/>
                    </a:cubicBezTo>
                    <a:cubicBezTo>
                      <a:pt x="21" y="5"/>
                      <a:pt x="17" y="0"/>
                      <a:pt x="11" y="0"/>
                    </a:cubicBezTo>
                    <a:close/>
                    <a:moveTo>
                      <a:pt x="11" y="16"/>
                    </a:moveTo>
                    <a:cubicBezTo>
                      <a:pt x="9" y="16"/>
                      <a:pt x="7" y="14"/>
                      <a:pt x="7" y="11"/>
                    </a:cubicBezTo>
                    <a:cubicBezTo>
                      <a:pt x="7" y="9"/>
                      <a:pt x="9" y="7"/>
                      <a:pt x="11" y="7"/>
                    </a:cubicBezTo>
                    <a:cubicBezTo>
                      <a:pt x="13" y="7"/>
                      <a:pt x="15" y="9"/>
                      <a:pt x="15" y="11"/>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2" name="Freeform 220"/>
              <p:cNvSpPr>
                <a:spLocks noEditPoints="1"/>
              </p:cNvSpPr>
              <p:nvPr/>
            </p:nvSpPr>
            <p:spPr bwMode="auto">
              <a:xfrm>
                <a:off x="2414" y="1395"/>
                <a:ext cx="134" cy="130"/>
              </a:xfrm>
              <a:custGeom>
                <a:avLst/>
                <a:gdLst>
                  <a:gd name="T0" fmla="*/ 90 w 92"/>
                  <a:gd name="T1" fmla="*/ 40 h 89"/>
                  <a:gd name="T2" fmla="*/ 65 w 92"/>
                  <a:gd name="T3" fmla="*/ 28 h 89"/>
                  <a:gd name="T4" fmla="*/ 56 w 92"/>
                  <a:gd name="T5" fmla="*/ 4 h 89"/>
                  <a:gd name="T6" fmla="*/ 4 w 92"/>
                  <a:gd name="T7" fmla="*/ 2 h 89"/>
                  <a:gd name="T8" fmla="*/ 4 w 92"/>
                  <a:gd name="T9" fmla="*/ 85 h 89"/>
                  <a:gd name="T10" fmla="*/ 34 w 92"/>
                  <a:gd name="T11" fmla="*/ 88 h 89"/>
                  <a:gd name="T12" fmla="*/ 47 w 92"/>
                  <a:gd name="T13" fmla="*/ 77 h 89"/>
                  <a:gd name="T14" fmla="*/ 59 w 92"/>
                  <a:gd name="T15" fmla="*/ 89 h 89"/>
                  <a:gd name="T16" fmla="*/ 89 w 92"/>
                  <a:gd name="T17" fmla="*/ 88 h 89"/>
                  <a:gd name="T18" fmla="*/ 90 w 92"/>
                  <a:gd name="T19" fmla="*/ 40 h 89"/>
                  <a:gd name="T20" fmla="*/ 31 w 92"/>
                  <a:gd name="T21" fmla="*/ 47 h 89"/>
                  <a:gd name="T22" fmla="*/ 25 w 92"/>
                  <a:gd name="T23" fmla="*/ 47 h 89"/>
                  <a:gd name="T24" fmla="*/ 23 w 92"/>
                  <a:gd name="T25" fmla="*/ 45 h 89"/>
                  <a:gd name="T26" fmla="*/ 25 w 92"/>
                  <a:gd name="T27" fmla="*/ 43 h 89"/>
                  <a:gd name="T28" fmla="*/ 31 w 92"/>
                  <a:gd name="T29" fmla="*/ 43 h 89"/>
                  <a:gd name="T30" fmla="*/ 33 w 92"/>
                  <a:gd name="T31" fmla="*/ 45 h 89"/>
                  <a:gd name="T32" fmla="*/ 31 w 92"/>
                  <a:gd name="T33" fmla="*/ 4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89">
                    <a:moveTo>
                      <a:pt x="90" y="40"/>
                    </a:moveTo>
                    <a:cubicBezTo>
                      <a:pt x="89" y="35"/>
                      <a:pt x="65" y="33"/>
                      <a:pt x="65" y="28"/>
                    </a:cubicBezTo>
                    <a:cubicBezTo>
                      <a:pt x="65" y="23"/>
                      <a:pt x="56" y="4"/>
                      <a:pt x="56" y="4"/>
                    </a:cubicBezTo>
                    <a:cubicBezTo>
                      <a:pt x="55" y="0"/>
                      <a:pt x="4" y="2"/>
                      <a:pt x="4" y="2"/>
                    </a:cubicBezTo>
                    <a:cubicBezTo>
                      <a:pt x="4" y="2"/>
                      <a:pt x="0" y="82"/>
                      <a:pt x="4" y="85"/>
                    </a:cubicBezTo>
                    <a:cubicBezTo>
                      <a:pt x="6" y="87"/>
                      <a:pt x="19" y="88"/>
                      <a:pt x="34" y="88"/>
                    </a:cubicBezTo>
                    <a:cubicBezTo>
                      <a:pt x="35" y="82"/>
                      <a:pt x="40" y="77"/>
                      <a:pt x="47" y="77"/>
                    </a:cubicBezTo>
                    <a:cubicBezTo>
                      <a:pt x="53" y="77"/>
                      <a:pt x="58" y="82"/>
                      <a:pt x="59" y="89"/>
                    </a:cubicBezTo>
                    <a:cubicBezTo>
                      <a:pt x="75" y="89"/>
                      <a:pt x="88" y="89"/>
                      <a:pt x="89" y="88"/>
                    </a:cubicBezTo>
                    <a:cubicBezTo>
                      <a:pt x="92" y="85"/>
                      <a:pt x="91" y="45"/>
                      <a:pt x="90" y="40"/>
                    </a:cubicBezTo>
                    <a:close/>
                    <a:moveTo>
                      <a:pt x="31" y="47"/>
                    </a:moveTo>
                    <a:cubicBezTo>
                      <a:pt x="25" y="47"/>
                      <a:pt x="25" y="47"/>
                      <a:pt x="25" y="47"/>
                    </a:cubicBezTo>
                    <a:cubicBezTo>
                      <a:pt x="24" y="47"/>
                      <a:pt x="23" y="46"/>
                      <a:pt x="23" y="45"/>
                    </a:cubicBezTo>
                    <a:cubicBezTo>
                      <a:pt x="23" y="44"/>
                      <a:pt x="24" y="43"/>
                      <a:pt x="25" y="43"/>
                    </a:cubicBezTo>
                    <a:cubicBezTo>
                      <a:pt x="31" y="43"/>
                      <a:pt x="31" y="43"/>
                      <a:pt x="31" y="43"/>
                    </a:cubicBezTo>
                    <a:cubicBezTo>
                      <a:pt x="32" y="43"/>
                      <a:pt x="33" y="44"/>
                      <a:pt x="33" y="45"/>
                    </a:cubicBezTo>
                    <a:cubicBezTo>
                      <a:pt x="33" y="46"/>
                      <a:pt x="32" y="47"/>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3" name="Freeform 221"/>
              <p:cNvSpPr>
                <a:spLocks/>
              </p:cNvSpPr>
              <p:nvPr/>
            </p:nvSpPr>
            <p:spPr bwMode="auto">
              <a:xfrm>
                <a:off x="2243" y="1456"/>
                <a:ext cx="171" cy="67"/>
              </a:xfrm>
              <a:custGeom>
                <a:avLst/>
                <a:gdLst>
                  <a:gd name="T0" fmla="*/ 7 w 118"/>
                  <a:gd name="T1" fmla="*/ 2 h 46"/>
                  <a:gd name="T2" fmla="*/ 5 w 118"/>
                  <a:gd name="T3" fmla="*/ 45 h 46"/>
                  <a:gd name="T4" fmla="*/ 38 w 118"/>
                  <a:gd name="T5" fmla="*/ 46 h 46"/>
                  <a:gd name="T6" fmla="*/ 51 w 118"/>
                  <a:gd name="T7" fmla="*/ 35 h 46"/>
                  <a:gd name="T8" fmla="*/ 63 w 118"/>
                  <a:gd name="T9" fmla="*/ 46 h 46"/>
                  <a:gd name="T10" fmla="*/ 115 w 118"/>
                  <a:gd name="T11" fmla="*/ 45 h 46"/>
                  <a:gd name="T12" fmla="*/ 118 w 118"/>
                  <a:gd name="T13" fmla="*/ 3 h 46"/>
                  <a:gd name="T14" fmla="*/ 7 w 118"/>
                  <a:gd name="T15" fmla="*/ 2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46">
                    <a:moveTo>
                      <a:pt x="7" y="2"/>
                    </a:moveTo>
                    <a:cubicBezTo>
                      <a:pt x="4" y="3"/>
                      <a:pt x="0" y="43"/>
                      <a:pt x="5" y="45"/>
                    </a:cubicBezTo>
                    <a:cubicBezTo>
                      <a:pt x="6" y="46"/>
                      <a:pt x="21" y="46"/>
                      <a:pt x="38" y="46"/>
                    </a:cubicBezTo>
                    <a:cubicBezTo>
                      <a:pt x="39" y="40"/>
                      <a:pt x="45" y="35"/>
                      <a:pt x="51" y="35"/>
                    </a:cubicBezTo>
                    <a:cubicBezTo>
                      <a:pt x="57" y="35"/>
                      <a:pt x="62" y="40"/>
                      <a:pt x="63" y="46"/>
                    </a:cubicBezTo>
                    <a:cubicBezTo>
                      <a:pt x="90" y="46"/>
                      <a:pt x="115" y="46"/>
                      <a:pt x="115" y="45"/>
                    </a:cubicBezTo>
                    <a:cubicBezTo>
                      <a:pt x="115" y="43"/>
                      <a:pt x="118" y="3"/>
                      <a:pt x="118" y="3"/>
                    </a:cubicBezTo>
                    <a:cubicBezTo>
                      <a:pt x="118" y="2"/>
                      <a:pt x="11" y="0"/>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4" name="Freeform 222"/>
              <p:cNvSpPr>
                <a:spLocks noEditPoints="1"/>
              </p:cNvSpPr>
              <p:nvPr/>
            </p:nvSpPr>
            <p:spPr bwMode="auto">
              <a:xfrm>
                <a:off x="2301" y="1511"/>
                <a:ext cx="32" cy="34"/>
              </a:xfrm>
              <a:custGeom>
                <a:avLst/>
                <a:gdLst>
                  <a:gd name="T0" fmla="*/ 11 w 22"/>
                  <a:gd name="T1" fmla="*/ 0 h 23"/>
                  <a:gd name="T2" fmla="*/ 0 w 22"/>
                  <a:gd name="T3" fmla="*/ 12 h 23"/>
                  <a:gd name="T4" fmla="*/ 11 w 22"/>
                  <a:gd name="T5" fmla="*/ 23 h 23"/>
                  <a:gd name="T6" fmla="*/ 22 w 22"/>
                  <a:gd name="T7" fmla="*/ 12 h 23"/>
                  <a:gd name="T8" fmla="*/ 11 w 22"/>
                  <a:gd name="T9" fmla="*/ 0 h 23"/>
                  <a:gd name="T10" fmla="*/ 11 w 22"/>
                  <a:gd name="T11" fmla="*/ 16 h 23"/>
                  <a:gd name="T12" fmla="*/ 7 w 22"/>
                  <a:gd name="T13" fmla="*/ 12 h 23"/>
                  <a:gd name="T14" fmla="*/ 11 w 22"/>
                  <a:gd name="T15" fmla="*/ 7 h 23"/>
                  <a:gd name="T16" fmla="*/ 15 w 22"/>
                  <a:gd name="T17" fmla="*/ 12 h 23"/>
                  <a:gd name="T18" fmla="*/ 11 w 22"/>
                  <a:gd name="T19"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3">
                    <a:moveTo>
                      <a:pt x="11" y="0"/>
                    </a:moveTo>
                    <a:cubicBezTo>
                      <a:pt x="5" y="0"/>
                      <a:pt x="0" y="5"/>
                      <a:pt x="0" y="12"/>
                    </a:cubicBezTo>
                    <a:cubicBezTo>
                      <a:pt x="0" y="18"/>
                      <a:pt x="5" y="23"/>
                      <a:pt x="11" y="23"/>
                    </a:cubicBezTo>
                    <a:cubicBezTo>
                      <a:pt x="17" y="23"/>
                      <a:pt x="22" y="18"/>
                      <a:pt x="22" y="12"/>
                    </a:cubicBezTo>
                    <a:cubicBezTo>
                      <a:pt x="22" y="5"/>
                      <a:pt x="17" y="0"/>
                      <a:pt x="11" y="0"/>
                    </a:cubicBezTo>
                    <a:close/>
                    <a:moveTo>
                      <a:pt x="11" y="16"/>
                    </a:moveTo>
                    <a:cubicBezTo>
                      <a:pt x="9" y="16"/>
                      <a:pt x="7" y="14"/>
                      <a:pt x="7" y="12"/>
                    </a:cubicBezTo>
                    <a:cubicBezTo>
                      <a:pt x="7" y="9"/>
                      <a:pt x="9" y="7"/>
                      <a:pt x="11" y="7"/>
                    </a:cubicBezTo>
                    <a:cubicBezTo>
                      <a:pt x="13" y="7"/>
                      <a:pt x="15" y="9"/>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5" name="Freeform 223"/>
              <p:cNvSpPr>
                <a:spLocks noEditPoints="1"/>
              </p:cNvSpPr>
              <p:nvPr/>
            </p:nvSpPr>
            <p:spPr bwMode="auto">
              <a:xfrm>
                <a:off x="2467" y="1511"/>
                <a:ext cx="32" cy="34"/>
              </a:xfrm>
              <a:custGeom>
                <a:avLst/>
                <a:gdLst>
                  <a:gd name="T0" fmla="*/ 11 w 22"/>
                  <a:gd name="T1" fmla="*/ 0 h 23"/>
                  <a:gd name="T2" fmla="*/ 0 w 22"/>
                  <a:gd name="T3" fmla="*/ 12 h 23"/>
                  <a:gd name="T4" fmla="*/ 11 w 22"/>
                  <a:gd name="T5" fmla="*/ 23 h 23"/>
                  <a:gd name="T6" fmla="*/ 22 w 22"/>
                  <a:gd name="T7" fmla="*/ 12 h 23"/>
                  <a:gd name="T8" fmla="*/ 11 w 22"/>
                  <a:gd name="T9" fmla="*/ 0 h 23"/>
                  <a:gd name="T10" fmla="*/ 11 w 22"/>
                  <a:gd name="T11" fmla="*/ 16 h 23"/>
                  <a:gd name="T12" fmla="*/ 7 w 22"/>
                  <a:gd name="T13" fmla="*/ 12 h 23"/>
                  <a:gd name="T14" fmla="*/ 11 w 22"/>
                  <a:gd name="T15" fmla="*/ 7 h 23"/>
                  <a:gd name="T16" fmla="*/ 15 w 22"/>
                  <a:gd name="T17" fmla="*/ 12 h 23"/>
                  <a:gd name="T18" fmla="*/ 11 w 22"/>
                  <a:gd name="T19"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3">
                    <a:moveTo>
                      <a:pt x="11" y="0"/>
                    </a:moveTo>
                    <a:cubicBezTo>
                      <a:pt x="5" y="0"/>
                      <a:pt x="0" y="5"/>
                      <a:pt x="0" y="12"/>
                    </a:cubicBezTo>
                    <a:cubicBezTo>
                      <a:pt x="0" y="18"/>
                      <a:pt x="5" y="23"/>
                      <a:pt x="11" y="23"/>
                    </a:cubicBezTo>
                    <a:cubicBezTo>
                      <a:pt x="17" y="23"/>
                      <a:pt x="22" y="18"/>
                      <a:pt x="22" y="12"/>
                    </a:cubicBezTo>
                    <a:cubicBezTo>
                      <a:pt x="22" y="5"/>
                      <a:pt x="17" y="0"/>
                      <a:pt x="11" y="0"/>
                    </a:cubicBezTo>
                    <a:close/>
                    <a:moveTo>
                      <a:pt x="11" y="16"/>
                    </a:moveTo>
                    <a:cubicBezTo>
                      <a:pt x="8" y="16"/>
                      <a:pt x="7" y="14"/>
                      <a:pt x="7" y="12"/>
                    </a:cubicBezTo>
                    <a:cubicBezTo>
                      <a:pt x="7" y="9"/>
                      <a:pt x="8" y="7"/>
                      <a:pt x="11" y="7"/>
                    </a:cubicBezTo>
                    <a:cubicBezTo>
                      <a:pt x="13" y="7"/>
                      <a:pt x="15" y="9"/>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6" name="Freeform 224"/>
              <p:cNvSpPr>
                <a:spLocks noEditPoints="1"/>
              </p:cNvSpPr>
              <p:nvPr/>
            </p:nvSpPr>
            <p:spPr bwMode="auto">
              <a:xfrm>
                <a:off x="1166" y="1660"/>
                <a:ext cx="57" cy="54"/>
              </a:xfrm>
              <a:custGeom>
                <a:avLst/>
                <a:gdLst>
                  <a:gd name="T0" fmla="*/ 38 w 39"/>
                  <a:gd name="T1" fmla="*/ 17 h 37"/>
                  <a:gd name="T2" fmla="*/ 28 w 39"/>
                  <a:gd name="T3" fmla="*/ 12 h 37"/>
                  <a:gd name="T4" fmla="*/ 24 w 39"/>
                  <a:gd name="T5" fmla="*/ 1 h 37"/>
                  <a:gd name="T6" fmla="*/ 2 w 39"/>
                  <a:gd name="T7" fmla="*/ 1 h 37"/>
                  <a:gd name="T8" fmla="*/ 2 w 39"/>
                  <a:gd name="T9" fmla="*/ 36 h 37"/>
                  <a:gd name="T10" fmla="*/ 15 w 39"/>
                  <a:gd name="T11" fmla="*/ 37 h 37"/>
                  <a:gd name="T12" fmla="*/ 20 w 39"/>
                  <a:gd name="T13" fmla="*/ 32 h 37"/>
                  <a:gd name="T14" fmla="*/ 25 w 39"/>
                  <a:gd name="T15" fmla="*/ 37 h 37"/>
                  <a:gd name="T16" fmla="*/ 38 w 39"/>
                  <a:gd name="T17" fmla="*/ 37 h 37"/>
                  <a:gd name="T18" fmla="*/ 38 w 39"/>
                  <a:gd name="T19" fmla="*/ 17 h 37"/>
                  <a:gd name="T20" fmla="*/ 13 w 39"/>
                  <a:gd name="T21" fmla="*/ 20 h 37"/>
                  <a:gd name="T22" fmla="*/ 11 w 39"/>
                  <a:gd name="T23" fmla="*/ 20 h 37"/>
                  <a:gd name="T24" fmla="*/ 10 w 39"/>
                  <a:gd name="T25" fmla="*/ 19 h 37"/>
                  <a:gd name="T26" fmla="*/ 11 w 39"/>
                  <a:gd name="T27" fmla="*/ 18 h 37"/>
                  <a:gd name="T28" fmla="*/ 13 w 39"/>
                  <a:gd name="T29" fmla="*/ 18 h 37"/>
                  <a:gd name="T30" fmla="*/ 14 w 39"/>
                  <a:gd name="T31" fmla="*/ 19 h 37"/>
                  <a:gd name="T32" fmla="*/ 13 w 39"/>
                  <a:gd name="T33"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7">
                    <a:moveTo>
                      <a:pt x="38" y="17"/>
                    </a:moveTo>
                    <a:cubicBezTo>
                      <a:pt x="38" y="15"/>
                      <a:pt x="28" y="14"/>
                      <a:pt x="28" y="12"/>
                    </a:cubicBezTo>
                    <a:cubicBezTo>
                      <a:pt x="28" y="10"/>
                      <a:pt x="24" y="1"/>
                      <a:pt x="24" y="1"/>
                    </a:cubicBezTo>
                    <a:cubicBezTo>
                      <a:pt x="24" y="0"/>
                      <a:pt x="2" y="1"/>
                      <a:pt x="2" y="1"/>
                    </a:cubicBezTo>
                    <a:cubicBezTo>
                      <a:pt x="2" y="1"/>
                      <a:pt x="0" y="34"/>
                      <a:pt x="2" y="36"/>
                    </a:cubicBezTo>
                    <a:cubicBezTo>
                      <a:pt x="3" y="36"/>
                      <a:pt x="8" y="37"/>
                      <a:pt x="15" y="37"/>
                    </a:cubicBezTo>
                    <a:cubicBezTo>
                      <a:pt x="15" y="34"/>
                      <a:pt x="17" y="32"/>
                      <a:pt x="20" y="32"/>
                    </a:cubicBezTo>
                    <a:cubicBezTo>
                      <a:pt x="23" y="32"/>
                      <a:pt x="25" y="35"/>
                      <a:pt x="25" y="37"/>
                    </a:cubicBezTo>
                    <a:cubicBezTo>
                      <a:pt x="32" y="37"/>
                      <a:pt x="37" y="37"/>
                      <a:pt x="38" y="37"/>
                    </a:cubicBezTo>
                    <a:cubicBezTo>
                      <a:pt x="39" y="36"/>
                      <a:pt x="39" y="19"/>
                      <a:pt x="38" y="17"/>
                    </a:cubicBezTo>
                    <a:close/>
                    <a:moveTo>
                      <a:pt x="13" y="20"/>
                    </a:moveTo>
                    <a:cubicBezTo>
                      <a:pt x="11" y="20"/>
                      <a:pt x="11" y="20"/>
                      <a:pt x="11" y="20"/>
                    </a:cubicBezTo>
                    <a:cubicBezTo>
                      <a:pt x="10" y="20"/>
                      <a:pt x="10" y="19"/>
                      <a:pt x="10" y="19"/>
                    </a:cubicBezTo>
                    <a:cubicBezTo>
                      <a:pt x="10" y="18"/>
                      <a:pt x="10" y="18"/>
                      <a:pt x="11" y="18"/>
                    </a:cubicBezTo>
                    <a:cubicBezTo>
                      <a:pt x="13" y="18"/>
                      <a:pt x="13" y="18"/>
                      <a:pt x="13" y="18"/>
                    </a:cubicBezTo>
                    <a:cubicBezTo>
                      <a:pt x="14" y="18"/>
                      <a:pt x="14" y="18"/>
                      <a:pt x="14" y="19"/>
                    </a:cubicBezTo>
                    <a:cubicBezTo>
                      <a:pt x="14" y="19"/>
                      <a:pt x="14" y="20"/>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7" name="Freeform 225"/>
              <p:cNvSpPr>
                <a:spLocks/>
              </p:cNvSpPr>
              <p:nvPr/>
            </p:nvSpPr>
            <p:spPr bwMode="auto">
              <a:xfrm>
                <a:off x="1095" y="1686"/>
                <a:ext cx="71" cy="28"/>
              </a:xfrm>
              <a:custGeom>
                <a:avLst/>
                <a:gdLst>
                  <a:gd name="T0" fmla="*/ 3 w 49"/>
                  <a:gd name="T1" fmla="*/ 0 h 19"/>
                  <a:gd name="T2" fmla="*/ 2 w 49"/>
                  <a:gd name="T3" fmla="*/ 19 h 19"/>
                  <a:gd name="T4" fmla="*/ 16 w 49"/>
                  <a:gd name="T5" fmla="*/ 19 h 19"/>
                  <a:gd name="T6" fmla="*/ 21 w 49"/>
                  <a:gd name="T7" fmla="*/ 14 h 19"/>
                  <a:gd name="T8" fmla="*/ 26 w 49"/>
                  <a:gd name="T9" fmla="*/ 19 h 19"/>
                  <a:gd name="T10" fmla="*/ 48 w 49"/>
                  <a:gd name="T11" fmla="*/ 19 h 19"/>
                  <a:gd name="T12" fmla="*/ 49 w 49"/>
                  <a:gd name="T13" fmla="*/ 1 h 19"/>
                  <a:gd name="T14" fmla="*/ 3 w 4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9">
                    <a:moveTo>
                      <a:pt x="3" y="0"/>
                    </a:moveTo>
                    <a:cubicBezTo>
                      <a:pt x="1" y="1"/>
                      <a:pt x="0" y="18"/>
                      <a:pt x="2" y="19"/>
                    </a:cubicBezTo>
                    <a:cubicBezTo>
                      <a:pt x="2" y="19"/>
                      <a:pt x="8" y="19"/>
                      <a:pt x="16" y="19"/>
                    </a:cubicBezTo>
                    <a:cubicBezTo>
                      <a:pt x="16" y="16"/>
                      <a:pt x="18" y="14"/>
                      <a:pt x="21" y="14"/>
                    </a:cubicBezTo>
                    <a:cubicBezTo>
                      <a:pt x="24" y="14"/>
                      <a:pt x="26" y="16"/>
                      <a:pt x="26" y="19"/>
                    </a:cubicBezTo>
                    <a:cubicBezTo>
                      <a:pt x="37" y="19"/>
                      <a:pt x="48" y="19"/>
                      <a:pt x="48" y="19"/>
                    </a:cubicBezTo>
                    <a:cubicBezTo>
                      <a:pt x="48" y="18"/>
                      <a:pt x="49" y="1"/>
                      <a:pt x="49" y="1"/>
                    </a:cubicBezTo>
                    <a:cubicBezTo>
                      <a:pt x="49"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8" name="Freeform 226"/>
              <p:cNvSpPr>
                <a:spLocks noEditPoints="1"/>
              </p:cNvSpPr>
              <p:nvPr/>
            </p:nvSpPr>
            <p:spPr bwMode="auto">
              <a:xfrm>
                <a:off x="1118" y="1709"/>
                <a:ext cx="15" cy="13"/>
              </a:xfrm>
              <a:custGeom>
                <a:avLst/>
                <a:gdLst>
                  <a:gd name="T0" fmla="*/ 5 w 10"/>
                  <a:gd name="T1" fmla="*/ 0 h 9"/>
                  <a:gd name="T2" fmla="*/ 0 w 10"/>
                  <a:gd name="T3" fmla="*/ 5 h 9"/>
                  <a:gd name="T4" fmla="*/ 5 w 10"/>
                  <a:gd name="T5" fmla="*/ 9 h 9"/>
                  <a:gd name="T6" fmla="*/ 10 w 10"/>
                  <a:gd name="T7" fmla="*/ 5 h 9"/>
                  <a:gd name="T8" fmla="*/ 5 w 10"/>
                  <a:gd name="T9" fmla="*/ 0 h 9"/>
                  <a:gd name="T10" fmla="*/ 5 w 10"/>
                  <a:gd name="T11" fmla="*/ 6 h 9"/>
                  <a:gd name="T12" fmla="*/ 3 w 10"/>
                  <a:gd name="T13" fmla="*/ 5 h 9"/>
                  <a:gd name="T14" fmla="*/ 5 w 10"/>
                  <a:gd name="T15" fmla="*/ 3 h 9"/>
                  <a:gd name="T16" fmla="*/ 7 w 10"/>
                  <a:gd name="T17" fmla="*/ 5 h 9"/>
                  <a:gd name="T18" fmla="*/ 5 w 10"/>
                  <a:gd name="T1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9">
                    <a:moveTo>
                      <a:pt x="5" y="0"/>
                    </a:moveTo>
                    <a:cubicBezTo>
                      <a:pt x="3" y="0"/>
                      <a:pt x="0" y="2"/>
                      <a:pt x="0" y="5"/>
                    </a:cubicBezTo>
                    <a:cubicBezTo>
                      <a:pt x="0" y="7"/>
                      <a:pt x="3" y="9"/>
                      <a:pt x="5" y="9"/>
                    </a:cubicBezTo>
                    <a:cubicBezTo>
                      <a:pt x="8" y="9"/>
                      <a:pt x="10" y="7"/>
                      <a:pt x="10" y="5"/>
                    </a:cubicBezTo>
                    <a:cubicBezTo>
                      <a:pt x="10" y="2"/>
                      <a:pt x="8" y="0"/>
                      <a:pt x="5" y="0"/>
                    </a:cubicBezTo>
                    <a:close/>
                    <a:moveTo>
                      <a:pt x="5" y="6"/>
                    </a:moveTo>
                    <a:cubicBezTo>
                      <a:pt x="4" y="6"/>
                      <a:pt x="3" y="6"/>
                      <a:pt x="3" y="5"/>
                    </a:cubicBezTo>
                    <a:cubicBezTo>
                      <a:pt x="3" y="4"/>
                      <a:pt x="4" y="3"/>
                      <a:pt x="5" y="3"/>
                    </a:cubicBezTo>
                    <a:cubicBezTo>
                      <a:pt x="6" y="3"/>
                      <a:pt x="7" y="4"/>
                      <a:pt x="7" y="5"/>
                    </a:cubicBezTo>
                    <a:cubicBezTo>
                      <a:pt x="7" y="6"/>
                      <a:pt x="6"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9" name="Freeform 227"/>
              <p:cNvSpPr>
                <a:spLocks noEditPoints="1"/>
              </p:cNvSpPr>
              <p:nvPr/>
            </p:nvSpPr>
            <p:spPr bwMode="auto">
              <a:xfrm>
                <a:off x="1188" y="1709"/>
                <a:ext cx="15" cy="13"/>
              </a:xfrm>
              <a:custGeom>
                <a:avLst/>
                <a:gdLst>
                  <a:gd name="T0" fmla="*/ 5 w 10"/>
                  <a:gd name="T1" fmla="*/ 0 h 9"/>
                  <a:gd name="T2" fmla="*/ 0 w 10"/>
                  <a:gd name="T3" fmla="*/ 5 h 9"/>
                  <a:gd name="T4" fmla="*/ 5 w 10"/>
                  <a:gd name="T5" fmla="*/ 9 h 9"/>
                  <a:gd name="T6" fmla="*/ 10 w 10"/>
                  <a:gd name="T7" fmla="*/ 5 h 9"/>
                  <a:gd name="T8" fmla="*/ 5 w 10"/>
                  <a:gd name="T9" fmla="*/ 0 h 9"/>
                  <a:gd name="T10" fmla="*/ 5 w 10"/>
                  <a:gd name="T11" fmla="*/ 6 h 9"/>
                  <a:gd name="T12" fmla="*/ 3 w 10"/>
                  <a:gd name="T13" fmla="*/ 5 h 9"/>
                  <a:gd name="T14" fmla="*/ 5 w 10"/>
                  <a:gd name="T15" fmla="*/ 3 h 9"/>
                  <a:gd name="T16" fmla="*/ 7 w 10"/>
                  <a:gd name="T17" fmla="*/ 5 h 9"/>
                  <a:gd name="T18" fmla="*/ 5 w 10"/>
                  <a:gd name="T1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9">
                    <a:moveTo>
                      <a:pt x="5" y="0"/>
                    </a:moveTo>
                    <a:cubicBezTo>
                      <a:pt x="2" y="0"/>
                      <a:pt x="0" y="2"/>
                      <a:pt x="0" y="5"/>
                    </a:cubicBezTo>
                    <a:cubicBezTo>
                      <a:pt x="0" y="7"/>
                      <a:pt x="2" y="9"/>
                      <a:pt x="5" y="9"/>
                    </a:cubicBezTo>
                    <a:cubicBezTo>
                      <a:pt x="8" y="9"/>
                      <a:pt x="10" y="7"/>
                      <a:pt x="10" y="5"/>
                    </a:cubicBezTo>
                    <a:cubicBezTo>
                      <a:pt x="10" y="2"/>
                      <a:pt x="8" y="0"/>
                      <a:pt x="5" y="0"/>
                    </a:cubicBezTo>
                    <a:close/>
                    <a:moveTo>
                      <a:pt x="5" y="6"/>
                    </a:moveTo>
                    <a:cubicBezTo>
                      <a:pt x="4" y="6"/>
                      <a:pt x="3" y="6"/>
                      <a:pt x="3" y="5"/>
                    </a:cubicBezTo>
                    <a:cubicBezTo>
                      <a:pt x="3" y="4"/>
                      <a:pt x="4" y="3"/>
                      <a:pt x="5" y="3"/>
                    </a:cubicBezTo>
                    <a:cubicBezTo>
                      <a:pt x="6" y="3"/>
                      <a:pt x="7" y="4"/>
                      <a:pt x="7" y="5"/>
                    </a:cubicBezTo>
                    <a:cubicBezTo>
                      <a:pt x="7" y="6"/>
                      <a:pt x="6"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0" name="Freeform 228"/>
              <p:cNvSpPr>
                <a:spLocks noEditPoints="1"/>
              </p:cNvSpPr>
              <p:nvPr/>
            </p:nvSpPr>
            <p:spPr bwMode="auto">
              <a:xfrm>
                <a:off x="1961" y="2001"/>
                <a:ext cx="62" cy="60"/>
              </a:xfrm>
              <a:custGeom>
                <a:avLst/>
                <a:gdLst>
                  <a:gd name="T0" fmla="*/ 42 w 43"/>
                  <a:gd name="T1" fmla="*/ 19 h 41"/>
                  <a:gd name="T2" fmla="*/ 30 w 43"/>
                  <a:gd name="T3" fmla="*/ 13 h 41"/>
                  <a:gd name="T4" fmla="*/ 26 w 43"/>
                  <a:gd name="T5" fmla="*/ 1 h 41"/>
                  <a:gd name="T6" fmla="*/ 2 w 43"/>
                  <a:gd name="T7" fmla="*/ 1 h 41"/>
                  <a:gd name="T8" fmla="*/ 2 w 43"/>
                  <a:gd name="T9" fmla="*/ 39 h 41"/>
                  <a:gd name="T10" fmla="*/ 16 w 43"/>
                  <a:gd name="T11" fmla="*/ 41 h 41"/>
                  <a:gd name="T12" fmla="*/ 22 w 43"/>
                  <a:gd name="T13" fmla="*/ 36 h 41"/>
                  <a:gd name="T14" fmla="*/ 28 w 43"/>
                  <a:gd name="T15" fmla="*/ 41 h 41"/>
                  <a:gd name="T16" fmla="*/ 41 w 43"/>
                  <a:gd name="T17" fmla="*/ 41 h 41"/>
                  <a:gd name="T18" fmla="*/ 42 w 43"/>
                  <a:gd name="T19" fmla="*/ 19 h 41"/>
                  <a:gd name="T20" fmla="*/ 15 w 43"/>
                  <a:gd name="T21" fmla="*/ 22 h 41"/>
                  <a:gd name="T22" fmla="*/ 12 w 43"/>
                  <a:gd name="T23" fmla="*/ 22 h 41"/>
                  <a:gd name="T24" fmla="*/ 11 w 43"/>
                  <a:gd name="T25" fmla="*/ 21 h 41"/>
                  <a:gd name="T26" fmla="*/ 12 w 43"/>
                  <a:gd name="T27" fmla="*/ 20 h 41"/>
                  <a:gd name="T28" fmla="*/ 15 w 43"/>
                  <a:gd name="T29" fmla="*/ 20 h 41"/>
                  <a:gd name="T30" fmla="*/ 16 w 43"/>
                  <a:gd name="T31" fmla="*/ 21 h 41"/>
                  <a:gd name="T32" fmla="*/ 15 w 43"/>
                  <a:gd name="T33"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1">
                    <a:moveTo>
                      <a:pt x="42" y="19"/>
                    </a:moveTo>
                    <a:cubicBezTo>
                      <a:pt x="41" y="16"/>
                      <a:pt x="30" y="15"/>
                      <a:pt x="30" y="13"/>
                    </a:cubicBezTo>
                    <a:cubicBezTo>
                      <a:pt x="30" y="11"/>
                      <a:pt x="26" y="1"/>
                      <a:pt x="26" y="1"/>
                    </a:cubicBezTo>
                    <a:cubicBezTo>
                      <a:pt x="26" y="0"/>
                      <a:pt x="2" y="1"/>
                      <a:pt x="2" y="1"/>
                    </a:cubicBezTo>
                    <a:cubicBezTo>
                      <a:pt x="2" y="1"/>
                      <a:pt x="0" y="38"/>
                      <a:pt x="2" y="39"/>
                    </a:cubicBezTo>
                    <a:cubicBezTo>
                      <a:pt x="3" y="40"/>
                      <a:pt x="9" y="41"/>
                      <a:pt x="16" y="41"/>
                    </a:cubicBezTo>
                    <a:cubicBezTo>
                      <a:pt x="16" y="38"/>
                      <a:pt x="19" y="36"/>
                      <a:pt x="22" y="36"/>
                    </a:cubicBezTo>
                    <a:cubicBezTo>
                      <a:pt x="25" y="36"/>
                      <a:pt x="27" y="38"/>
                      <a:pt x="28" y="41"/>
                    </a:cubicBezTo>
                    <a:cubicBezTo>
                      <a:pt x="35" y="41"/>
                      <a:pt x="41" y="41"/>
                      <a:pt x="41" y="41"/>
                    </a:cubicBezTo>
                    <a:cubicBezTo>
                      <a:pt x="43" y="40"/>
                      <a:pt x="42" y="21"/>
                      <a:pt x="42" y="19"/>
                    </a:cubicBezTo>
                    <a:close/>
                    <a:moveTo>
                      <a:pt x="15" y="22"/>
                    </a:moveTo>
                    <a:cubicBezTo>
                      <a:pt x="12" y="22"/>
                      <a:pt x="12" y="22"/>
                      <a:pt x="12" y="22"/>
                    </a:cubicBezTo>
                    <a:cubicBezTo>
                      <a:pt x="11" y="22"/>
                      <a:pt x="11" y="21"/>
                      <a:pt x="11" y="21"/>
                    </a:cubicBezTo>
                    <a:cubicBezTo>
                      <a:pt x="11" y="20"/>
                      <a:pt x="11" y="20"/>
                      <a:pt x="12" y="20"/>
                    </a:cubicBezTo>
                    <a:cubicBezTo>
                      <a:pt x="15" y="20"/>
                      <a:pt x="15" y="20"/>
                      <a:pt x="15" y="20"/>
                    </a:cubicBezTo>
                    <a:cubicBezTo>
                      <a:pt x="15" y="20"/>
                      <a:pt x="16" y="20"/>
                      <a:pt x="16" y="21"/>
                    </a:cubicBezTo>
                    <a:cubicBezTo>
                      <a:pt x="16" y="21"/>
                      <a:pt x="15" y="22"/>
                      <a:pt x="1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1" name="Freeform 229"/>
              <p:cNvSpPr>
                <a:spLocks/>
              </p:cNvSpPr>
              <p:nvPr/>
            </p:nvSpPr>
            <p:spPr bwMode="auto">
              <a:xfrm>
                <a:off x="1881" y="2029"/>
                <a:ext cx="80" cy="32"/>
              </a:xfrm>
              <a:custGeom>
                <a:avLst/>
                <a:gdLst>
                  <a:gd name="T0" fmla="*/ 3 w 55"/>
                  <a:gd name="T1" fmla="*/ 1 h 22"/>
                  <a:gd name="T2" fmla="*/ 2 w 55"/>
                  <a:gd name="T3" fmla="*/ 21 h 22"/>
                  <a:gd name="T4" fmla="*/ 18 w 55"/>
                  <a:gd name="T5" fmla="*/ 22 h 22"/>
                  <a:gd name="T6" fmla="*/ 24 w 55"/>
                  <a:gd name="T7" fmla="*/ 17 h 22"/>
                  <a:gd name="T8" fmla="*/ 30 w 55"/>
                  <a:gd name="T9" fmla="*/ 22 h 22"/>
                  <a:gd name="T10" fmla="*/ 54 w 55"/>
                  <a:gd name="T11" fmla="*/ 21 h 22"/>
                  <a:gd name="T12" fmla="*/ 55 w 55"/>
                  <a:gd name="T13" fmla="*/ 2 h 22"/>
                  <a:gd name="T14" fmla="*/ 3 w 55"/>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2">
                    <a:moveTo>
                      <a:pt x="3" y="1"/>
                    </a:moveTo>
                    <a:cubicBezTo>
                      <a:pt x="2" y="2"/>
                      <a:pt x="0" y="20"/>
                      <a:pt x="2" y="21"/>
                    </a:cubicBezTo>
                    <a:cubicBezTo>
                      <a:pt x="3" y="22"/>
                      <a:pt x="10" y="22"/>
                      <a:pt x="18" y="22"/>
                    </a:cubicBezTo>
                    <a:cubicBezTo>
                      <a:pt x="19" y="19"/>
                      <a:pt x="21" y="17"/>
                      <a:pt x="24" y="17"/>
                    </a:cubicBezTo>
                    <a:cubicBezTo>
                      <a:pt x="27" y="17"/>
                      <a:pt x="29" y="19"/>
                      <a:pt x="30" y="22"/>
                    </a:cubicBezTo>
                    <a:cubicBezTo>
                      <a:pt x="42" y="22"/>
                      <a:pt x="54" y="22"/>
                      <a:pt x="54" y="21"/>
                    </a:cubicBezTo>
                    <a:cubicBezTo>
                      <a:pt x="54" y="21"/>
                      <a:pt x="55" y="2"/>
                      <a:pt x="55" y="2"/>
                    </a:cubicBezTo>
                    <a:cubicBezTo>
                      <a:pt x="55" y="1"/>
                      <a:pt x="5"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2" name="Freeform 230"/>
              <p:cNvSpPr>
                <a:spLocks noEditPoints="1"/>
              </p:cNvSpPr>
              <p:nvPr/>
            </p:nvSpPr>
            <p:spPr bwMode="auto">
              <a:xfrm>
                <a:off x="1908" y="2055"/>
                <a:ext cx="15" cy="16"/>
              </a:xfrm>
              <a:custGeom>
                <a:avLst/>
                <a:gdLst>
                  <a:gd name="T0" fmla="*/ 5 w 10"/>
                  <a:gd name="T1" fmla="*/ 0 h 11"/>
                  <a:gd name="T2" fmla="*/ 0 w 10"/>
                  <a:gd name="T3" fmla="*/ 6 h 11"/>
                  <a:gd name="T4" fmla="*/ 5 w 10"/>
                  <a:gd name="T5" fmla="*/ 11 h 11"/>
                  <a:gd name="T6" fmla="*/ 10 w 10"/>
                  <a:gd name="T7" fmla="*/ 6 h 11"/>
                  <a:gd name="T8" fmla="*/ 5 w 10"/>
                  <a:gd name="T9" fmla="*/ 0 h 11"/>
                  <a:gd name="T10" fmla="*/ 5 w 10"/>
                  <a:gd name="T11" fmla="*/ 8 h 11"/>
                  <a:gd name="T12" fmla="*/ 3 w 10"/>
                  <a:gd name="T13" fmla="*/ 6 h 11"/>
                  <a:gd name="T14" fmla="*/ 5 w 10"/>
                  <a:gd name="T15" fmla="*/ 4 h 11"/>
                  <a:gd name="T16" fmla="*/ 7 w 10"/>
                  <a:gd name="T17" fmla="*/ 6 h 11"/>
                  <a:gd name="T18" fmla="*/ 5 w 10"/>
                  <a:gd name="T1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1">
                    <a:moveTo>
                      <a:pt x="5" y="0"/>
                    </a:moveTo>
                    <a:cubicBezTo>
                      <a:pt x="2" y="0"/>
                      <a:pt x="0" y="3"/>
                      <a:pt x="0" y="6"/>
                    </a:cubicBezTo>
                    <a:cubicBezTo>
                      <a:pt x="0" y="8"/>
                      <a:pt x="2" y="11"/>
                      <a:pt x="5" y="11"/>
                    </a:cubicBezTo>
                    <a:cubicBezTo>
                      <a:pt x="8" y="11"/>
                      <a:pt x="10" y="8"/>
                      <a:pt x="10" y="6"/>
                    </a:cubicBezTo>
                    <a:cubicBezTo>
                      <a:pt x="10" y="3"/>
                      <a:pt x="8" y="0"/>
                      <a:pt x="5" y="0"/>
                    </a:cubicBezTo>
                    <a:close/>
                    <a:moveTo>
                      <a:pt x="5" y="8"/>
                    </a:moveTo>
                    <a:cubicBezTo>
                      <a:pt x="4" y="8"/>
                      <a:pt x="3" y="7"/>
                      <a:pt x="3" y="6"/>
                    </a:cubicBezTo>
                    <a:cubicBezTo>
                      <a:pt x="3" y="4"/>
                      <a:pt x="4" y="4"/>
                      <a:pt x="5" y="4"/>
                    </a:cubicBezTo>
                    <a:cubicBezTo>
                      <a:pt x="6" y="4"/>
                      <a:pt x="7" y="4"/>
                      <a:pt x="7" y="6"/>
                    </a:cubicBezTo>
                    <a:cubicBezTo>
                      <a:pt x="7" y="7"/>
                      <a:pt x="6" y="8"/>
                      <a:pt x="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3" name="Freeform 231"/>
              <p:cNvSpPr>
                <a:spLocks noEditPoints="1"/>
              </p:cNvSpPr>
              <p:nvPr/>
            </p:nvSpPr>
            <p:spPr bwMode="auto">
              <a:xfrm>
                <a:off x="1985" y="2055"/>
                <a:ext cx="15" cy="16"/>
              </a:xfrm>
              <a:custGeom>
                <a:avLst/>
                <a:gdLst>
                  <a:gd name="T0" fmla="*/ 5 w 10"/>
                  <a:gd name="T1" fmla="*/ 0 h 11"/>
                  <a:gd name="T2" fmla="*/ 0 w 10"/>
                  <a:gd name="T3" fmla="*/ 6 h 11"/>
                  <a:gd name="T4" fmla="*/ 5 w 10"/>
                  <a:gd name="T5" fmla="*/ 11 h 11"/>
                  <a:gd name="T6" fmla="*/ 10 w 10"/>
                  <a:gd name="T7" fmla="*/ 6 h 11"/>
                  <a:gd name="T8" fmla="*/ 5 w 10"/>
                  <a:gd name="T9" fmla="*/ 0 h 11"/>
                  <a:gd name="T10" fmla="*/ 5 w 10"/>
                  <a:gd name="T11" fmla="*/ 8 h 11"/>
                  <a:gd name="T12" fmla="*/ 3 w 10"/>
                  <a:gd name="T13" fmla="*/ 6 h 11"/>
                  <a:gd name="T14" fmla="*/ 5 w 10"/>
                  <a:gd name="T15" fmla="*/ 4 h 11"/>
                  <a:gd name="T16" fmla="*/ 7 w 10"/>
                  <a:gd name="T17" fmla="*/ 6 h 11"/>
                  <a:gd name="T18" fmla="*/ 5 w 10"/>
                  <a:gd name="T1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1">
                    <a:moveTo>
                      <a:pt x="5" y="0"/>
                    </a:moveTo>
                    <a:cubicBezTo>
                      <a:pt x="2" y="0"/>
                      <a:pt x="0" y="3"/>
                      <a:pt x="0" y="6"/>
                    </a:cubicBezTo>
                    <a:cubicBezTo>
                      <a:pt x="0" y="8"/>
                      <a:pt x="2" y="11"/>
                      <a:pt x="5" y="11"/>
                    </a:cubicBezTo>
                    <a:cubicBezTo>
                      <a:pt x="8" y="11"/>
                      <a:pt x="10" y="8"/>
                      <a:pt x="10" y="6"/>
                    </a:cubicBezTo>
                    <a:cubicBezTo>
                      <a:pt x="10" y="3"/>
                      <a:pt x="8" y="0"/>
                      <a:pt x="5" y="0"/>
                    </a:cubicBezTo>
                    <a:close/>
                    <a:moveTo>
                      <a:pt x="5" y="8"/>
                    </a:moveTo>
                    <a:cubicBezTo>
                      <a:pt x="4" y="8"/>
                      <a:pt x="3" y="7"/>
                      <a:pt x="3" y="6"/>
                    </a:cubicBezTo>
                    <a:cubicBezTo>
                      <a:pt x="3" y="4"/>
                      <a:pt x="4" y="4"/>
                      <a:pt x="5" y="4"/>
                    </a:cubicBezTo>
                    <a:cubicBezTo>
                      <a:pt x="6" y="4"/>
                      <a:pt x="7" y="4"/>
                      <a:pt x="7" y="6"/>
                    </a:cubicBezTo>
                    <a:cubicBezTo>
                      <a:pt x="7" y="7"/>
                      <a:pt x="6" y="8"/>
                      <a:pt x="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4" name="Rectangle 232"/>
              <p:cNvSpPr>
                <a:spLocks noChangeArrowheads="1"/>
              </p:cNvSpPr>
              <p:nvPr/>
            </p:nvSpPr>
            <p:spPr bwMode="auto">
              <a:xfrm>
                <a:off x="1366" y="2537"/>
                <a:ext cx="226" cy="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5" name="Rectangle 233"/>
              <p:cNvSpPr>
                <a:spLocks noChangeArrowheads="1"/>
              </p:cNvSpPr>
              <p:nvPr/>
            </p:nvSpPr>
            <p:spPr bwMode="auto">
              <a:xfrm>
                <a:off x="1383" y="2464"/>
                <a:ext cx="20" cy="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6" name="Rectangle 234"/>
              <p:cNvSpPr>
                <a:spLocks noChangeArrowheads="1"/>
              </p:cNvSpPr>
              <p:nvPr/>
            </p:nvSpPr>
            <p:spPr bwMode="auto">
              <a:xfrm>
                <a:off x="1415" y="2464"/>
                <a:ext cx="20" cy="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7" name="Rectangle 235"/>
              <p:cNvSpPr>
                <a:spLocks noChangeArrowheads="1"/>
              </p:cNvSpPr>
              <p:nvPr/>
            </p:nvSpPr>
            <p:spPr bwMode="auto">
              <a:xfrm>
                <a:off x="1459" y="2502"/>
                <a:ext cx="20"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8" name="Rectangle 236"/>
              <p:cNvSpPr>
                <a:spLocks noChangeArrowheads="1"/>
              </p:cNvSpPr>
              <p:nvPr/>
            </p:nvSpPr>
            <p:spPr bwMode="auto">
              <a:xfrm>
                <a:off x="1491" y="2521"/>
                <a:ext cx="2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9" name="Rectangle 237"/>
              <p:cNvSpPr>
                <a:spLocks noChangeArrowheads="1"/>
              </p:cNvSpPr>
              <p:nvPr/>
            </p:nvSpPr>
            <p:spPr bwMode="auto">
              <a:xfrm>
                <a:off x="1892" y="1612"/>
                <a:ext cx="182"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0" name="Rectangle 238"/>
              <p:cNvSpPr>
                <a:spLocks noChangeArrowheads="1"/>
              </p:cNvSpPr>
              <p:nvPr/>
            </p:nvSpPr>
            <p:spPr bwMode="auto">
              <a:xfrm>
                <a:off x="1905" y="1554"/>
                <a:ext cx="16"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1" name="Rectangle 239"/>
              <p:cNvSpPr>
                <a:spLocks noChangeArrowheads="1"/>
              </p:cNvSpPr>
              <p:nvPr/>
            </p:nvSpPr>
            <p:spPr bwMode="auto">
              <a:xfrm>
                <a:off x="1931" y="1554"/>
                <a:ext cx="18"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2" name="Rectangle 240"/>
              <p:cNvSpPr>
                <a:spLocks noChangeArrowheads="1"/>
              </p:cNvSpPr>
              <p:nvPr/>
            </p:nvSpPr>
            <p:spPr bwMode="auto">
              <a:xfrm>
                <a:off x="1966" y="1583"/>
                <a:ext cx="16"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3" name="Rectangle 241"/>
              <p:cNvSpPr>
                <a:spLocks noChangeArrowheads="1"/>
              </p:cNvSpPr>
              <p:nvPr/>
            </p:nvSpPr>
            <p:spPr bwMode="auto">
              <a:xfrm>
                <a:off x="1990" y="1599"/>
                <a:ext cx="16"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4" name="Rectangle 242"/>
              <p:cNvSpPr>
                <a:spLocks noChangeArrowheads="1"/>
              </p:cNvSpPr>
              <p:nvPr/>
            </p:nvSpPr>
            <p:spPr bwMode="auto">
              <a:xfrm>
                <a:off x="2011" y="1583"/>
                <a:ext cx="18"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5" name="Rectangle 243"/>
              <p:cNvSpPr>
                <a:spLocks noChangeArrowheads="1"/>
              </p:cNvSpPr>
              <p:nvPr/>
            </p:nvSpPr>
            <p:spPr bwMode="auto">
              <a:xfrm>
                <a:off x="2035" y="1599"/>
                <a:ext cx="16"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6" name="Rectangle 244"/>
              <p:cNvSpPr>
                <a:spLocks noChangeArrowheads="1"/>
              </p:cNvSpPr>
              <p:nvPr/>
            </p:nvSpPr>
            <p:spPr bwMode="auto">
              <a:xfrm>
                <a:off x="2074" y="1343"/>
                <a:ext cx="86" cy="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7" name="Rectangle 245"/>
              <p:cNvSpPr>
                <a:spLocks noChangeArrowheads="1"/>
              </p:cNvSpPr>
              <p:nvPr/>
            </p:nvSpPr>
            <p:spPr bwMode="auto">
              <a:xfrm>
                <a:off x="2081" y="1315"/>
                <a:ext cx="8" cy="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8" name="Rectangle 246"/>
              <p:cNvSpPr>
                <a:spLocks noChangeArrowheads="1"/>
              </p:cNvSpPr>
              <p:nvPr/>
            </p:nvSpPr>
            <p:spPr bwMode="auto">
              <a:xfrm>
                <a:off x="2093" y="1315"/>
                <a:ext cx="9" cy="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9" name="Rectangle 247"/>
              <p:cNvSpPr>
                <a:spLocks noChangeArrowheads="1"/>
              </p:cNvSpPr>
              <p:nvPr/>
            </p:nvSpPr>
            <p:spPr bwMode="auto">
              <a:xfrm>
                <a:off x="2109" y="1330"/>
                <a:ext cx="9"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0" name="Rectangle 248"/>
              <p:cNvSpPr>
                <a:spLocks noChangeArrowheads="1"/>
              </p:cNvSpPr>
              <p:nvPr/>
            </p:nvSpPr>
            <p:spPr bwMode="auto">
              <a:xfrm>
                <a:off x="2121" y="1335"/>
                <a:ext cx="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1" name="Rectangle 249"/>
              <p:cNvSpPr>
                <a:spLocks noChangeArrowheads="1"/>
              </p:cNvSpPr>
              <p:nvPr/>
            </p:nvSpPr>
            <p:spPr bwMode="auto">
              <a:xfrm>
                <a:off x="2131" y="1330"/>
                <a:ext cx="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2" name="Rectangle 250"/>
              <p:cNvSpPr>
                <a:spLocks noChangeArrowheads="1"/>
              </p:cNvSpPr>
              <p:nvPr/>
            </p:nvSpPr>
            <p:spPr bwMode="auto">
              <a:xfrm>
                <a:off x="2141" y="1335"/>
                <a:ext cx="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3" name="Rectangle 251"/>
              <p:cNvSpPr>
                <a:spLocks noChangeArrowheads="1"/>
              </p:cNvSpPr>
              <p:nvPr/>
            </p:nvSpPr>
            <p:spPr bwMode="auto">
              <a:xfrm>
                <a:off x="2333" y="1964"/>
                <a:ext cx="209" cy="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4" name="Rectangle 252"/>
              <p:cNvSpPr>
                <a:spLocks noChangeArrowheads="1"/>
              </p:cNvSpPr>
              <p:nvPr/>
            </p:nvSpPr>
            <p:spPr bwMode="auto">
              <a:xfrm>
                <a:off x="2349" y="1897"/>
                <a:ext cx="19"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5" name="Rectangle 253"/>
              <p:cNvSpPr>
                <a:spLocks noChangeArrowheads="1"/>
              </p:cNvSpPr>
              <p:nvPr/>
            </p:nvSpPr>
            <p:spPr bwMode="auto">
              <a:xfrm>
                <a:off x="2378" y="1897"/>
                <a:ext cx="20"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6" name="Rectangle 254"/>
              <p:cNvSpPr>
                <a:spLocks noChangeArrowheads="1"/>
              </p:cNvSpPr>
              <p:nvPr/>
            </p:nvSpPr>
            <p:spPr bwMode="auto">
              <a:xfrm>
                <a:off x="2419" y="1932"/>
                <a:ext cx="19" cy="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7" name="Rectangle 255"/>
              <p:cNvSpPr>
                <a:spLocks noChangeArrowheads="1"/>
              </p:cNvSpPr>
              <p:nvPr/>
            </p:nvSpPr>
            <p:spPr bwMode="auto">
              <a:xfrm>
                <a:off x="2445" y="1949"/>
                <a:ext cx="1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8" name="Rectangle 256"/>
              <p:cNvSpPr>
                <a:spLocks noChangeArrowheads="1"/>
              </p:cNvSpPr>
              <p:nvPr/>
            </p:nvSpPr>
            <p:spPr bwMode="auto">
              <a:xfrm>
                <a:off x="2471" y="1932"/>
                <a:ext cx="19" cy="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9" name="Rectangle 257"/>
              <p:cNvSpPr>
                <a:spLocks noChangeArrowheads="1"/>
              </p:cNvSpPr>
              <p:nvPr/>
            </p:nvSpPr>
            <p:spPr bwMode="auto">
              <a:xfrm>
                <a:off x="2497" y="1949"/>
                <a:ext cx="1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0" name="Freeform 258"/>
              <p:cNvSpPr>
                <a:spLocks/>
              </p:cNvSpPr>
              <p:nvPr/>
            </p:nvSpPr>
            <p:spPr bwMode="auto">
              <a:xfrm>
                <a:off x="2144" y="684"/>
                <a:ext cx="96" cy="83"/>
              </a:xfrm>
              <a:custGeom>
                <a:avLst/>
                <a:gdLst>
                  <a:gd name="T0" fmla="*/ 0 w 96"/>
                  <a:gd name="T1" fmla="*/ 83 h 83"/>
                  <a:gd name="T2" fmla="*/ 48 w 96"/>
                  <a:gd name="T3" fmla="*/ 0 h 83"/>
                  <a:gd name="T4" fmla="*/ 96 w 96"/>
                  <a:gd name="T5" fmla="*/ 83 h 83"/>
                  <a:gd name="T6" fmla="*/ 0 w 96"/>
                  <a:gd name="T7" fmla="*/ 83 h 83"/>
                </a:gdLst>
                <a:ahLst/>
                <a:cxnLst>
                  <a:cxn ang="0">
                    <a:pos x="T0" y="T1"/>
                  </a:cxn>
                  <a:cxn ang="0">
                    <a:pos x="T2" y="T3"/>
                  </a:cxn>
                  <a:cxn ang="0">
                    <a:pos x="T4" y="T5"/>
                  </a:cxn>
                  <a:cxn ang="0">
                    <a:pos x="T6" y="T7"/>
                  </a:cxn>
                </a:cxnLst>
                <a:rect l="0" t="0" r="r" b="b"/>
                <a:pathLst>
                  <a:path w="96" h="83">
                    <a:moveTo>
                      <a:pt x="0" y="83"/>
                    </a:moveTo>
                    <a:lnTo>
                      <a:pt x="48" y="0"/>
                    </a:lnTo>
                    <a:lnTo>
                      <a:pt x="96"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1" name="Freeform 259"/>
              <p:cNvSpPr>
                <a:spLocks/>
              </p:cNvSpPr>
              <p:nvPr/>
            </p:nvSpPr>
            <p:spPr bwMode="auto">
              <a:xfrm>
                <a:off x="2144" y="7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2" name="Freeform 260"/>
              <p:cNvSpPr>
                <a:spLocks noEditPoints="1"/>
              </p:cNvSpPr>
              <p:nvPr/>
            </p:nvSpPr>
            <p:spPr bwMode="auto">
              <a:xfrm>
                <a:off x="1725" y="1744"/>
                <a:ext cx="89" cy="87"/>
              </a:xfrm>
              <a:custGeom>
                <a:avLst/>
                <a:gdLst>
                  <a:gd name="T0" fmla="*/ 30 w 61"/>
                  <a:gd name="T1" fmla="*/ 0 h 60"/>
                  <a:gd name="T2" fmla="*/ 0 w 61"/>
                  <a:gd name="T3" fmla="*/ 30 h 60"/>
                  <a:gd name="T4" fmla="*/ 30 w 61"/>
                  <a:gd name="T5" fmla="*/ 60 h 60"/>
                  <a:gd name="T6" fmla="*/ 61 w 61"/>
                  <a:gd name="T7" fmla="*/ 30 h 60"/>
                  <a:gd name="T8" fmla="*/ 30 w 61"/>
                  <a:gd name="T9" fmla="*/ 0 h 60"/>
                  <a:gd name="T10" fmla="*/ 30 w 61"/>
                  <a:gd name="T11" fmla="*/ 51 h 60"/>
                  <a:gd name="T12" fmla="*/ 10 w 61"/>
                  <a:gd name="T13" fmla="*/ 30 h 60"/>
                  <a:gd name="T14" fmla="*/ 30 w 61"/>
                  <a:gd name="T15" fmla="*/ 9 h 60"/>
                  <a:gd name="T16" fmla="*/ 51 w 61"/>
                  <a:gd name="T17" fmla="*/ 30 h 60"/>
                  <a:gd name="T18" fmla="*/ 30 w 61"/>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0">
                    <a:moveTo>
                      <a:pt x="30" y="0"/>
                    </a:moveTo>
                    <a:cubicBezTo>
                      <a:pt x="14" y="0"/>
                      <a:pt x="0" y="13"/>
                      <a:pt x="0" y="30"/>
                    </a:cubicBezTo>
                    <a:cubicBezTo>
                      <a:pt x="0" y="47"/>
                      <a:pt x="14" y="60"/>
                      <a:pt x="30" y="60"/>
                    </a:cubicBezTo>
                    <a:cubicBezTo>
                      <a:pt x="47" y="60"/>
                      <a:pt x="61" y="47"/>
                      <a:pt x="61" y="30"/>
                    </a:cubicBezTo>
                    <a:cubicBezTo>
                      <a:pt x="61" y="13"/>
                      <a:pt x="47" y="0"/>
                      <a:pt x="30" y="0"/>
                    </a:cubicBezTo>
                    <a:close/>
                    <a:moveTo>
                      <a:pt x="30" y="51"/>
                    </a:moveTo>
                    <a:cubicBezTo>
                      <a:pt x="19" y="51"/>
                      <a:pt x="10" y="42"/>
                      <a:pt x="10" y="30"/>
                    </a:cubicBezTo>
                    <a:cubicBezTo>
                      <a:pt x="10" y="19"/>
                      <a:pt x="19" y="9"/>
                      <a:pt x="30" y="9"/>
                    </a:cubicBezTo>
                    <a:cubicBezTo>
                      <a:pt x="42" y="9"/>
                      <a:pt x="51" y="19"/>
                      <a:pt x="51" y="30"/>
                    </a:cubicBezTo>
                    <a:cubicBezTo>
                      <a:pt x="51" y="42"/>
                      <a:pt x="42" y="51"/>
                      <a:pt x="3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3" name="Rectangle 261"/>
              <p:cNvSpPr>
                <a:spLocks noChangeArrowheads="1"/>
              </p:cNvSpPr>
              <p:nvPr/>
            </p:nvSpPr>
            <p:spPr bwMode="auto">
              <a:xfrm>
                <a:off x="1760" y="1826"/>
                <a:ext cx="19"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4" name="Rectangle 262"/>
              <p:cNvSpPr>
                <a:spLocks noChangeArrowheads="1"/>
              </p:cNvSpPr>
              <p:nvPr/>
            </p:nvSpPr>
            <p:spPr bwMode="auto">
              <a:xfrm>
                <a:off x="1760" y="1766"/>
                <a:ext cx="19"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5" name="Freeform 263"/>
              <p:cNvSpPr>
                <a:spLocks/>
              </p:cNvSpPr>
              <p:nvPr/>
            </p:nvSpPr>
            <p:spPr bwMode="auto">
              <a:xfrm>
                <a:off x="1697" y="1741"/>
                <a:ext cx="169" cy="112"/>
              </a:xfrm>
              <a:custGeom>
                <a:avLst/>
                <a:gdLst>
                  <a:gd name="T0" fmla="*/ 0 w 169"/>
                  <a:gd name="T1" fmla="*/ 0 h 112"/>
                  <a:gd name="T2" fmla="*/ 0 w 169"/>
                  <a:gd name="T3" fmla="*/ 112 h 112"/>
                  <a:gd name="T4" fmla="*/ 40 w 169"/>
                  <a:gd name="T5" fmla="*/ 112 h 112"/>
                  <a:gd name="T6" fmla="*/ 40 w 169"/>
                  <a:gd name="T7" fmla="*/ 96 h 112"/>
                  <a:gd name="T8" fmla="*/ 117 w 169"/>
                  <a:gd name="T9" fmla="*/ 96 h 112"/>
                  <a:gd name="T10" fmla="*/ 117 w 169"/>
                  <a:gd name="T11" fmla="*/ 112 h 112"/>
                  <a:gd name="T12" fmla="*/ 169 w 169"/>
                  <a:gd name="T13" fmla="*/ 112 h 112"/>
                  <a:gd name="T14" fmla="*/ 169 w 169"/>
                  <a:gd name="T15" fmla="*/ 0 h 112"/>
                  <a:gd name="T16" fmla="*/ 0 w 169"/>
                  <a:gd name="T1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112">
                    <a:moveTo>
                      <a:pt x="0" y="0"/>
                    </a:moveTo>
                    <a:lnTo>
                      <a:pt x="0" y="112"/>
                    </a:lnTo>
                    <a:lnTo>
                      <a:pt x="40" y="112"/>
                    </a:lnTo>
                    <a:lnTo>
                      <a:pt x="40" y="96"/>
                    </a:lnTo>
                    <a:lnTo>
                      <a:pt x="117" y="96"/>
                    </a:lnTo>
                    <a:lnTo>
                      <a:pt x="117" y="112"/>
                    </a:lnTo>
                    <a:lnTo>
                      <a:pt x="169" y="112"/>
                    </a:lnTo>
                    <a:lnTo>
                      <a:pt x="169" y="0"/>
                    </a:lnTo>
                    <a:lnTo>
                      <a:pt x="0" y="0"/>
                    </a:lnTo>
                    <a:close/>
                  </a:path>
                </a:pathLst>
              </a:custGeom>
              <a:grp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6" name="Freeform 264"/>
              <p:cNvSpPr>
                <a:spLocks/>
              </p:cNvSpPr>
              <p:nvPr/>
            </p:nvSpPr>
            <p:spPr bwMode="auto">
              <a:xfrm>
                <a:off x="720" y="1017"/>
                <a:ext cx="122" cy="135"/>
              </a:xfrm>
              <a:custGeom>
                <a:avLst/>
                <a:gdLst>
                  <a:gd name="T0" fmla="*/ 37 w 84"/>
                  <a:gd name="T1" fmla="*/ 0 h 93"/>
                  <a:gd name="T2" fmla="*/ 0 w 84"/>
                  <a:gd name="T3" fmla="*/ 19 h 93"/>
                  <a:gd name="T4" fmla="*/ 27 w 84"/>
                  <a:gd name="T5" fmla="*/ 46 h 93"/>
                  <a:gd name="T6" fmla="*/ 0 w 84"/>
                  <a:gd name="T7" fmla="*/ 74 h 93"/>
                  <a:gd name="T8" fmla="*/ 37 w 84"/>
                  <a:gd name="T9" fmla="*/ 93 h 93"/>
                  <a:gd name="T10" fmla="*/ 84 w 84"/>
                  <a:gd name="T11" fmla="*/ 46 h 93"/>
                  <a:gd name="T12" fmla="*/ 37 w 8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84" h="93">
                    <a:moveTo>
                      <a:pt x="37" y="0"/>
                    </a:moveTo>
                    <a:cubicBezTo>
                      <a:pt x="22" y="0"/>
                      <a:pt x="8" y="7"/>
                      <a:pt x="0" y="19"/>
                    </a:cubicBezTo>
                    <a:cubicBezTo>
                      <a:pt x="15" y="19"/>
                      <a:pt x="27" y="31"/>
                      <a:pt x="27" y="46"/>
                    </a:cubicBezTo>
                    <a:cubicBezTo>
                      <a:pt x="27" y="61"/>
                      <a:pt x="15" y="74"/>
                      <a:pt x="0" y="74"/>
                    </a:cubicBezTo>
                    <a:cubicBezTo>
                      <a:pt x="8" y="85"/>
                      <a:pt x="22" y="93"/>
                      <a:pt x="37" y="93"/>
                    </a:cubicBezTo>
                    <a:cubicBezTo>
                      <a:pt x="63" y="93"/>
                      <a:pt x="84" y="72"/>
                      <a:pt x="84" y="46"/>
                    </a:cubicBezTo>
                    <a:cubicBezTo>
                      <a:pt x="84" y="21"/>
                      <a:pt x="63"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7" name="Oval 265"/>
              <p:cNvSpPr>
                <a:spLocks noChangeArrowheads="1"/>
              </p:cNvSpPr>
              <p:nvPr/>
            </p:nvSpPr>
            <p:spPr bwMode="auto">
              <a:xfrm>
                <a:off x="680" y="1049"/>
                <a:ext cx="70" cy="7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8" name="Rectangle 266"/>
              <p:cNvSpPr>
                <a:spLocks noChangeArrowheads="1"/>
              </p:cNvSpPr>
              <p:nvPr/>
            </p:nvSpPr>
            <p:spPr bwMode="auto">
              <a:xfrm>
                <a:off x="810" y="1064"/>
                <a:ext cx="94"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9" name="Freeform 267"/>
              <p:cNvSpPr>
                <a:spLocks noEditPoints="1"/>
              </p:cNvSpPr>
              <p:nvPr/>
            </p:nvSpPr>
            <p:spPr bwMode="auto">
              <a:xfrm>
                <a:off x="787" y="917"/>
                <a:ext cx="83" cy="84"/>
              </a:xfrm>
              <a:custGeom>
                <a:avLst/>
                <a:gdLst>
                  <a:gd name="T0" fmla="*/ 29 w 57"/>
                  <a:gd name="T1" fmla="*/ 0 h 58"/>
                  <a:gd name="T2" fmla="*/ 0 w 57"/>
                  <a:gd name="T3" fmla="*/ 29 h 58"/>
                  <a:gd name="T4" fmla="*/ 29 w 57"/>
                  <a:gd name="T5" fmla="*/ 58 h 58"/>
                  <a:gd name="T6" fmla="*/ 57 w 57"/>
                  <a:gd name="T7" fmla="*/ 29 h 58"/>
                  <a:gd name="T8" fmla="*/ 29 w 57"/>
                  <a:gd name="T9" fmla="*/ 0 h 58"/>
                  <a:gd name="T10" fmla="*/ 29 w 57"/>
                  <a:gd name="T11" fmla="*/ 41 h 58"/>
                  <a:gd name="T12" fmla="*/ 17 w 57"/>
                  <a:gd name="T13" fmla="*/ 29 h 58"/>
                  <a:gd name="T14" fmla="*/ 29 w 57"/>
                  <a:gd name="T15" fmla="*/ 17 h 58"/>
                  <a:gd name="T16" fmla="*/ 40 w 57"/>
                  <a:gd name="T17" fmla="*/ 29 h 58"/>
                  <a:gd name="T18" fmla="*/ 29 w 57"/>
                  <a:gd name="T1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9" y="0"/>
                    </a:moveTo>
                    <a:cubicBezTo>
                      <a:pt x="13" y="0"/>
                      <a:pt x="0" y="13"/>
                      <a:pt x="0" y="29"/>
                    </a:cubicBezTo>
                    <a:cubicBezTo>
                      <a:pt x="0" y="45"/>
                      <a:pt x="13" y="58"/>
                      <a:pt x="29" y="58"/>
                    </a:cubicBezTo>
                    <a:cubicBezTo>
                      <a:pt x="45" y="58"/>
                      <a:pt x="57" y="45"/>
                      <a:pt x="57" y="29"/>
                    </a:cubicBezTo>
                    <a:cubicBezTo>
                      <a:pt x="57" y="13"/>
                      <a:pt x="45" y="0"/>
                      <a:pt x="29" y="0"/>
                    </a:cubicBezTo>
                    <a:close/>
                    <a:moveTo>
                      <a:pt x="29" y="41"/>
                    </a:moveTo>
                    <a:cubicBezTo>
                      <a:pt x="22" y="41"/>
                      <a:pt x="17" y="36"/>
                      <a:pt x="17" y="29"/>
                    </a:cubicBezTo>
                    <a:cubicBezTo>
                      <a:pt x="17" y="23"/>
                      <a:pt x="22" y="17"/>
                      <a:pt x="29" y="17"/>
                    </a:cubicBezTo>
                    <a:cubicBezTo>
                      <a:pt x="35" y="17"/>
                      <a:pt x="40" y="23"/>
                      <a:pt x="40" y="29"/>
                    </a:cubicBezTo>
                    <a:cubicBezTo>
                      <a:pt x="40" y="36"/>
                      <a:pt x="35" y="41"/>
                      <a:pt x="2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0" name="Freeform 268"/>
              <p:cNvSpPr>
                <a:spLocks noEditPoints="1"/>
              </p:cNvSpPr>
              <p:nvPr/>
            </p:nvSpPr>
            <p:spPr bwMode="auto">
              <a:xfrm>
                <a:off x="1984" y="1014"/>
                <a:ext cx="57" cy="57"/>
              </a:xfrm>
              <a:custGeom>
                <a:avLst/>
                <a:gdLst>
                  <a:gd name="T0" fmla="*/ 20 w 39"/>
                  <a:gd name="T1" fmla="*/ 0 h 39"/>
                  <a:gd name="T2" fmla="*/ 0 w 39"/>
                  <a:gd name="T3" fmla="*/ 19 h 39"/>
                  <a:gd name="T4" fmla="*/ 20 w 39"/>
                  <a:gd name="T5" fmla="*/ 39 h 39"/>
                  <a:gd name="T6" fmla="*/ 39 w 39"/>
                  <a:gd name="T7" fmla="*/ 19 h 39"/>
                  <a:gd name="T8" fmla="*/ 20 w 39"/>
                  <a:gd name="T9" fmla="*/ 0 h 39"/>
                  <a:gd name="T10" fmla="*/ 20 w 39"/>
                  <a:gd name="T11" fmla="*/ 27 h 39"/>
                  <a:gd name="T12" fmla="*/ 12 w 39"/>
                  <a:gd name="T13" fmla="*/ 19 h 39"/>
                  <a:gd name="T14" fmla="*/ 20 w 39"/>
                  <a:gd name="T15" fmla="*/ 11 h 39"/>
                  <a:gd name="T16" fmla="*/ 28 w 39"/>
                  <a:gd name="T17" fmla="*/ 19 h 39"/>
                  <a:gd name="T18" fmla="*/ 20 w 39"/>
                  <a:gd name="T19"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0"/>
                    </a:moveTo>
                    <a:cubicBezTo>
                      <a:pt x="9" y="0"/>
                      <a:pt x="0" y="8"/>
                      <a:pt x="0" y="19"/>
                    </a:cubicBezTo>
                    <a:cubicBezTo>
                      <a:pt x="0" y="30"/>
                      <a:pt x="9" y="39"/>
                      <a:pt x="20" y="39"/>
                    </a:cubicBezTo>
                    <a:cubicBezTo>
                      <a:pt x="31" y="39"/>
                      <a:pt x="39" y="30"/>
                      <a:pt x="39" y="19"/>
                    </a:cubicBezTo>
                    <a:cubicBezTo>
                      <a:pt x="39" y="8"/>
                      <a:pt x="31" y="0"/>
                      <a:pt x="20" y="0"/>
                    </a:cubicBezTo>
                    <a:close/>
                    <a:moveTo>
                      <a:pt x="20" y="27"/>
                    </a:moveTo>
                    <a:cubicBezTo>
                      <a:pt x="15" y="27"/>
                      <a:pt x="12" y="23"/>
                      <a:pt x="12" y="19"/>
                    </a:cubicBezTo>
                    <a:cubicBezTo>
                      <a:pt x="12" y="15"/>
                      <a:pt x="15" y="11"/>
                      <a:pt x="20" y="11"/>
                    </a:cubicBezTo>
                    <a:cubicBezTo>
                      <a:pt x="24" y="11"/>
                      <a:pt x="28" y="15"/>
                      <a:pt x="28" y="19"/>
                    </a:cubicBezTo>
                    <a:cubicBezTo>
                      <a:pt x="28" y="23"/>
                      <a:pt x="24" y="27"/>
                      <a:pt x="2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1" name="Freeform 269"/>
              <p:cNvSpPr>
                <a:spLocks noEditPoints="1"/>
              </p:cNvSpPr>
              <p:nvPr/>
            </p:nvSpPr>
            <p:spPr bwMode="auto">
              <a:xfrm>
                <a:off x="1822" y="605"/>
                <a:ext cx="57" cy="57"/>
              </a:xfrm>
              <a:custGeom>
                <a:avLst/>
                <a:gdLst>
                  <a:gd name="T0" fmla="*/ 20 w 39"/>
                  <a:gd name="T1" fmla="*/ 0 h 39"/>
                  <a:gd name="T2" fmla="*/ 0 w 39"/>
                  <a:gd name="T3" fmla="*/ 20 h 39"/>
                  <a:gd name="T4" fmla="*/ 20 w 39"/>
                  <a:gd name="T5" fmla="*/ 39 h 39"/>
                  <a:gd name="T6" fmla="*/ 39 w 39"/>
                  <a:gd name="T7" fmla="*/ 20 h 39"/>
                  <a:gd name="T8" fmla="*/ 20 w 39"/>
                  <a:gd name="T9" fmla="*/ 0 h 39"/>
                  <a:gd name="T10" fmla="*/ 20 w 39"/>
                  <a:gd name="T11" fmla="*/ 28 h 39"/>
                  <a:gd name="T12" fmla="*/ 12 w 39"/>
                  <a:gd name="T13" fmla="*/ 20 h 39"/>
                  <a:gd name="T14" fmla="*/ 20 w 39"/>
                  <a:gd name="T15" fmla="*/ 12 h 39"/>
                  <a:gd name="T16" fmla="*/ 27 w 39"/>
                  <a:gd name="T17" fmla="*/ 20 h 39"/>
                  <a:gd name="T18" fmla="*/ 20 w 39"/>
                  <a:gd name="T19"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0"/>
                    </a:moveTo>
                    <a:cubicBezTo>
                      <a:pt x="9" y="0"/>
                      <a:pt x="0" y="9"/>
                      <a:pt x="0" y="20"/>
                    </a:cubicBezTo>
                    <a:cubicBezTo>
                      <a:pt x="0" y="31"/>
                      <a:pt x="9" y="39"/>
                      <a:pt x="20" y="39"/>
                    </a:cubicBezTo>
                    <a:cubicBezTo>
                      <a:pt x="30" y="39"/>
                      <a:pt x="39" y="31"/>
                      <a:pt x="39" y="20"/>
                    </a:cubicBezTo>
                    <a:cubicBezTo>
                      <a:pt x="39" y="9"/>
                      <a:pt x="30" y="0"/>
                      <a:pt x="20" y="0"/>
                    </a:cubicBezTo>
                    <a:close/>
                    <a:moveTo>
                      <a:pt x="20" y="28"/>
                    </a:moveTo>
                    <a:cubicBezTo>
                      <a:pt x="15" y="28"/>
                      <a:pt x="12" y="24"/>
                      <a:pt x="12" y="20"/>
                    </a:cubicBezTo>
                    <a:cubicBezTo>
                      <a:pt x="12" y="15"/>
                      <a:pt x="15" y="12"/>
                      <a:pt x="20" y="12"/>
                    </a:cubicBezTo>
                    <a:cubicBezTo>
                      <a:pt x="24" y="12"/>
                      <a:pt x="27" y="15"/>
                      <a:pt x="27" y="20"/>
                    </a:cubicBezTo>
                    <a:cubicBezTo>
                      <a:pt x="27"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2" name="Freeform 270"/>
              <p:cNvSpPr>
                <a:spLocks noEditPoints="1"/>
              </p:cNvSpPr>
              <p:nvPr/>
            </p:nvSpPr>
            <p:spPr bwMode="auto">
              <a:xfrm>
                <a:off x="2352" y="838"/>
                <a:ext cx="55" cy="57"/>
              </a:xfrm>
              <a:custGeom>
                <a:avLst/>
                <a:gdLst>
                  <a:gd name="T0" fmla="*/ 19 w 38"/>
                  <a:gd name="T1" fmla="*/ 0 h 39"/>
                  <a:gd name="T2" fmla="*/ 0 w 38"/>
                  <a:gd name="T3" fmla="*/ 19 h 39"/>
                  <a:gd name="T4" fmla="*/ 19 w 38"/>
                  <a:gd name="T5" fmla="*/ 39 h 39"/>
                  <a:gd name="T6" fmla="*/ 38 w 38"/>
                  <a:gd name="T7" fmla="*/ 19 h 39"/>
                  <a:gd name="T8" fmla="*/ 19 w 38"/>
                  <a:gd name="T9" fmla="*/ 0 h 39"/>
                  <a:gd name="T10" fmla="*/ 19 w 38"/>
                  <a:gd name="T11" fmla="*/ 27 h 39"/>
                  <a:gd name="T12" fmla="*/ 11 w 38"/>
                  <a:gd name="T13" fmla="*/ 19 h 39"/>
                  <a:gd name="T14" fmla="*/ 19 w 38"/>
                  <a:gd name="T15" fmla="*/ 12 h 39"/>
                  <a:gd name="T16" fmla="*/ 27 w 38"/>
                  <a:gd name="T17" fmla="*/ 19 h 39"/>
                  <a:gd name="T18" fmla="*/ 19 w 38"/>
                  <a:gd name="T19"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9">
                    <a:moveTo>
                      <a:pt x="19" y="0"/>
                    </a:moveTo>
                    <a:cubicBezTo>
                      <a:pt x="8" y="0"/>
                      <a:pt x="0" y="9"/>
                      <a:pt x="0" y="19"/>
                    </a:cubicBezTo>
                    <a:cubicBezTo>
                      <a:pt x="0" y="30"/>
                      <a:pt x="8" y="39"/>
                      <a:pt x="19" y="39"/>
                    </a:cubicBezTo>
                    <a:cubicBezTo>
                      <a:pt x="30" y="39"/>
                      <a:pt x="38" y="30"/>
                      <a:pt x="38" y="19"/>
                    </a:cubicBezTo>
                    <a:cubicBezTo>
                      <a:pt x="38" y="9"/>
                      <a:pt x="30" y="0"/>
                      <a:pt x="19" y="0"/>
                    </a:cubicBezTo>
                    <a:close/>
                    <a:moveTo>
                      <a:pt x="19" y="27"/>
                    </a:moveTo>
                    <a:cubicBezTo>
                      <a:pt x="15" y="27"/>
                      <a:pt x="11" y="24"/>
                      <a:pt x="11" y="19"/>
                    </a:cubicBezTo>
                    <a:cubicBezTo>
                      <a:pt x="11" y="15"/>
                      <a:pt x="15" y="12"/>
                      <a:pt x="19" y="12"/>
                    </a:cubicBezTo>
                    <a:cubicBezTo>
                      <a:pt x="23" y="12"/>
                      <a:pt x="27" y="15"/>
                      <a:pt x="27" y="19"/>
                    </a:cubicBezTo>
                    <a:cubicBezTo>
                      <a:pt x="27" y="24"/>
                      <a:pt x="23" y="27"/>
                      <a:pt x="1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3" name="Freeform 271"/>
              <p:cNvSpPr>
                <a:spLocks noEditPoints="1"/>
              </p:cNvSpPr>
              <p:nvPr/>
            </p:nvSpPr>
            <p:spPr bwMode="auto">
              <a:xfrm>
                <a:off x="586" y="1369"/>
                <a:ext cx="57" cy="57"/>
              </a:xfrm>
              <a:custGeom>
                <a:avLst/>
                <a:gdLst>
                  <a:gd name="T0" fmla="*/ 20 w 39"/>
                  <a:gd name="T1" fmla="*/ 0 h 39"/>
                  <a:gd name="T2" fmla="*/ 0 w 39"/>
                  <a:gd name="T3" fmla="*/ 20 h 39"/>
                  <a:gd name="T4" fmla="*/ 20 w 39"/>
                  <a:gd name="T5" fmla="*/ 39 h 39"/>
                  <a:gd name="T6" fmla="*/ 39 w 39"/>
                  <a:gd name="T7" fmla="*/ 20 h 39"/>
                  <a:gd name="T8" fmla="*/ 20 w 39"/>
                  <a:gd name="T9" fmla="*/ 0 h 39"/>
                  <a:gd name="T10" fmla="*/ 20 w 39"/>
                  <a:gd name="T11" fmla="*/ 27 h 39"/>
                  <a:gd name="T12" fmla="*/ 12 w 39"/>
                  <a:gd name="T13" fmla="*/ 20 h 39"/>
                  <a:gd name="T14" fmla="*/ 20 w 39"/>
                  <a:gd name="T15" fmla="*/ 12 h 39"/>
                  <a:gd name="T16" fmla="*/ 28 w 39"/>
                  <a:gd name="T17" fmla="*/ 20 h 39"/>
                  <a:gd name="T18" fmla="*/ 20 w 39"/>
                  <a:gd name="T19"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0"/>
                    </a:moveTo>
                    <a:cubicBezTo>
                      <a:pt x="9" y="0"/>
                      <a:pt x="0" y="9"/>
                      <a:pt x="0" y="20"/>
                    </a:cubicBezTo>
                    <a:cubicBezTo>
                      <a:pt x="0" y="30"/>
                      <a:pt x="9" y="39"/>
                      <a:pt x="20" y="39"/>
                    </a:cubicBezTo>
                    <a:cubicBezTo>
                      <a:pt x="30" y="39"/>
                      <a:pt x="39" y="30"/>
                      <a:pt x="39" y="20"/>
                    </a:cubicBezTo>
                    <a:cubicBezTo>
                      <a:pt x="39" y="9"/>
                      <a:pt x="30" y="0"/>
                      <a:pt x="20" y="0"/>
                    </a:cubicBezTo>
                    <a:close/>
                    <a:moveTo>
                      <a:pt x="20" y="27"/>
                    </a:moveTo>
                    <a:cubicBezTo>
                      <a:pt x="15" y="27"/>
                      <a:pt x="12" y="24"/>
                      <a:pt x="12" y="20"/>
                    </a:cubicBezTo>
                    <a:cubicBezTo>
                      <a:pt x="12" y="15"/>
                      <a:pt x="15" y="12"/>
                      <a:pt x="20" y="12"/>
                    </a:cubicBezTo>
                    <a:cubicBezTo>
                      <a:pt x="24" y="12"/>
                      <a:pt x="28" y="15"/>
                      <a:pt x="28" y="20"/>
                    </a:cubicBezTo>
                    <a:cubicBezTo>
                      <a:pt x="28" y="24"/>
                      <a:pt x="24" y="27"/>
                      <a:pt x="2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4" name="Freeform 272"/>
              <p:cNvSpPr>
                <a:spLocks noEditPoints="1"/>
              </p:cNvSpPr>
              <p:nvPr/>
            </p:nvSpPr>
            <p:spPr bwMode="auto">
              <a:xfrm>
                <a:off x="871" y="1126"/>
                <a:ext cx="57" cy="57"/>
              </a:xfrm>
              <a:custGeom>
                <a:avLst/>
                <a:gdLst>
                  <a:gd name="T0" fmla="*/ 20 w 39"/>
                  <a:gd name="T1" fmla="*/ 0 h 39"/>
                  <a:gd name="T2" fmla="*/ 0 w 39"/>
                  <a:gd name="T3" fmla="*/ 20 h 39"/>
                  <a:gd name="T4" fmla="*/ 20 w 39"/>
                  <a:gd name="T5" fmla="*/ 39 h 39"/>
                  <a:gd name="T6" fmla="*/ 39 w 39"/>
                  <a:gd name="T7" fmla="*/ 20 h 39"/>
                  <a:gd name="T8" fmla="*/ 20 w 39"/>
                  <a:gd name="T9" fmla="*/ 0 h 39"/>
                  <a:gd name="T10" fmla="*/ 20 w 39"/>
                  <a:gd name="T11" fmla="*/ 28 h 39"/>
                  <a:gd name="T12" fmla="*/ 12 w 39"/>
                  <a:gd name="T13" fmla="*/ 20 h 39"/>
                  <a:gd name="T14" fmla="*/ 20 w 39"/>
                  <a:gd name="T15" fmla="*/ 12 h 39"/>
                  <a:gd name="T16" fmla="*/ 28 w 39"/>
                  <a:gd name="T17" fmla="*/ 20 h 39"/>
                  <a:gd name="T18" fmla="*/ 20 w 39"/>
                  <a:gd name="T19"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0"/>
                    </a:moveTo>
                    <a:cubicBezTo>
                      <a:pt x="9" y="0"/>
                      <a:pt x="0" y="9"/>
                      <a:pt x="0" y="20"/>
                    </a:cubicBezTo>
                    <a:cubicBezTo>
                      <a:pt x="0" y="30"/>
                      <a:pt x="9" y="39"/>
                      <a:pt x="20" y="39"/>
                    </a:cubicBezTo>
                    <a:cubicBezTo>
                      <a:pt x="30" y="39"/>
                      <a:pt x="39" y="30"/>
                      <a:pt x="39" y="20"/>
                    </a:cubicBezTo>
                    <a:cubicBezTo>
                      <a:pt x="39" y="9"/>
                      <a:pt x="30" y="0"/>
                      <a:pt x="20" y="0"/>
                    </a:cubicBezTo>
                    <a:close/>
                    <a:moveTo>
                      <a:pt x="20" y="28"/>
                    </a:moveTo>
                    <a:cubicBezTo>
                      <a:pt x="15" y="28"/>
                      <a:pt x="12" y="24"/>
                      <a:pt x="12" y="20"/>
                    </a:cubicBezTo>
                    <a:cubicBezTo>
                      <a:pt x="12" y="15"/>
                      <a:pt x="15" y="12"/>
                      <a:pt x="20" y="12"/>
                    </a:cubicBezTo>
                    <a:cubicBezTo>
                      <a:pt x="24" y="12"/>
                      <a:pt x="28" y="15"/>
                      <a:pt x="28" y="20"/>
                    </a:cubicBezTo>
                    <a:cubicBezTo>
                      <a:pt x="28"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5" name="Freeform 273"/>
              <p:cNvSpPr>
                <a:spLocks/>
              </p:cNvSpPr>
              <p:nvPr/>
            </p:nvSpPr>
            <p:spPr bwMode="auto">
              <a:xfrm>
                <a:off x="1597" y="3079"/>
                <a:ext cx="113" cy="103"/>
              </a:xfrm>
              <a:custGeom>
                <a:avLst/>
                <a:gdLst>
                  <a:gd name="T0" fmla="*/ 78 w 78"/>
                  <a:gd name="T1" fmla="*/ 32 h 71"/>
                  <a:gd name="T2" fmla="*/ 62 w 78"/>
                  <a:gd name="T3" fmla="*/ 0 h 71"/>
                  <a:gd name="T4" fmla="*/ 39 w 78"/>
                  <a:gd name="T5" fmla="*/ 23 h 71"/>
                  <a:gd name="T6" fmla="*/ 16 w 78"/>
                  <a:gd name="T7" fmla="*/ 0 h 71"/>
                  <a:gd name="T8" fmla="*/ 0 w 78"/>
                  <a:gd name="T9" fmla="*/ 32 h 71"/>
                  <a:gd name="T10" fmla="*/ 39 w 78"/>
                  <a:gd name="T11" fmla="*/ 71 h 71"/>
                  <a:gd name="T12" fmla="*/ 78 w 78"/>
                  <a:gd name="T13" fmla="*/ 32 h 71"/>
                </a:gdLst>
                <a:ahLst/>
                <a:cxnLst>
                  <a:cxn ang="0">
                    <a:pos x="T0" y="T1"/>
                  </a:cxn>
                  <a:cxn ang="0">
                    <a:pos x="T2" y="T3"/>
                  </a:cxn>
                  <a:cxn ang="0">
                    <a:pos x="T4" y="T5"/>
                  </a:cxn>
                  <a:cxn ang="0">
                    <a:pos x="T6" y="T7"/>
                  </a:cxn>
                  <a:cxn ang="0">
                    <a:pos x="T8" y="T9"/>
                  </a:cxn>
                  <a:cxn ang="0">
                    <a:pos x="T10" y="T11"/>
                  </a:cxn>
                  <a:cxn ang="0">
                    <a:pos x="T12" y="T13"/>
                  </a:cxn>
                </a:cxnLst>
                <a:rect l="0" t="0" r="r" b="b"/>
                <a:pathLst>
                  <a:path w="78" h="71">
                    <a:moveTo>
                      <a:pt x="78" y="32"/>
                    </a:moveTo>
                    <a:cubicBezTo>
                      <a:pt x="78" y="19"/>
                      <a:pt x="72" y="7"/>
                      <a:pt x="62" y="0"/>
                    </a:cubicBezTo>
                    <a:cubicBezTo>
                      <a:pt x="62" y="13"/>
                      <a:pt x="52" y="23"/>
                      <a:pt x="39" y="23"/>
                    </a:cubicBezTo>
                    <a:cubicBezTo>
                      <a:pt x="26" y="23"/>
                      <a:pt x="16" y="13"/>
                      <a:pt x="16" y="0"/>
                    </a:cubicBezTo>
                    <a:cubicBezTo>
                      <a:pt x="6" y="7"/>
                      <a:pt x="0" y="19"/>
                      <a:pt x="0" y="32"/>
                    </a:cubicBezTo>
                    <a:cubicBezTo>
                      <a:pt x="0" y="53"/>
                      <a:pt x="17" y="71"/>
                      <a:pt x="39" y="71"/>
                    </a:cubicBezTo>
                    <a:cubicBezTo>
                      <a:pt x="61" y="71"/>
                      <a:pt x="78" y="53"/>
                      <a:pt x="7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6" name="Oval 274"/>
              <p:cNvSpPr>
                <a:spLocks noChangeArrowheads="1"/>
              </p:cNvSpPr>
              <p:nvPr/>
            </p:nvSpPr>
            <p:spPr bwMode="auto">
              <a:xfrm>
                <a:off x="1624" y="3047"/>
                <a:ext cx="59"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7" name="Rectangle 275"/>
              <p:cNvSpPr>
                <a:spLocks noChangeArrowheads="1"/>
              </p:cNvSpPr>
              <p:nvPr/>
            </p:nvSpPr>
            <p:spPr bwMode="auto">
              <a:xfrm>
                <a:off x="1636" y="3156"/>
                <a:ext cx="35" cy="7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8" name="Freeform 276"/>
              <p:cNvSpPr>
                <a:spLocks noEditPoints="1"/>
              </p:cNvSpPr>
              <p:nvPr/>
            </p:nvSpPr>
            <p:spPr bwMode="auto">
              <a:xfrm>
                <a:off x="1882" y="1760"/>
                <a:ext cx="161" cy="221"/>
              </a:xfrm>
              <a:custGeom>
                <a:avLst/>
                <a:gdLst>
                  <a:gd name="T0" fmla="*/ 0 w 161"/>
                  <a:gd name="T1" fmla="*/ 0 h 221"/>
                  <a:gd name="T2" fmla="*/ 0 w 161"/>
                  <a:gd name="T3" fmla="*/ 221 h 221"/>
                  <a:gd name="T4" fmla="*/ 134 w 161"/>
                  <a:gd name="T5" fmla="*/ 221 h 221"/>
                  <a:gd name="T6" fmla="*/ 161 w 161"/>
                  <a:gd name="T7" fmla="*/ 192 h 221"/>
                  <a:gd name="T8" fmla="*/ 161 w 161"/>
                  <a:gd name="T9" fmla="*/ 0 h 221"/>
                  <a:gd name="T10" fmla="*/ 0 w 161"/>
                  <a:gd name="T11" fmla="*/ 0 h 221"/>
                  <a:gd name="T12" fmla="*/ 35 w 161"/>
                  <a:gd name="T13" fmla="*/ 195 h 221"/>
                  <a:gd name="T14" fmla="*/ 20 w 161"/>
                  <a:gd name="T15" fmla="*/ 195 h 221"/>
                  <a:gd name="T16" fmla="*/ 20 w 161"/>
                  <a:gd name="T17" fmla="*/ 167 h 221"/>
                  <a:gd name="T18" fmla="*/ 35 w 161"/>
                  <a:gd name="T19" fmla="*/ 167 h 221"/>
                  <a:gd name="T20" fmla="*/ 35 w 161"/>
                  <a:gd name="T21" fmla="*/ 195 h 221"/>
                  <a:gd name="T22" fmla="*/ 63 w 161"/>
                  <a:gd name="T23" fmla="*/ 195 h 221"/>
                  <a:gd name="T24" fmla="*/ 52 w 161"/>
                  <a:gd name="T25" fmla="*/ 195 h 221"/>
                  <a:gd name="T26" fmla="*/ 52 w 161"/>
                  <a:gd name="T27" fmla="*/ 172 h 221"/>
                  <a:gd name="T28" fmla="*/ 63 w 161"/>
                  <a:gd name="T29" fmla="*/ 172 h 221"/>
                  <a:gd name="T30" fmla="*/ 63 w 161"/>
                  <a:gd name="T31" fmla="*/ 195 h 221"/>
                  <a:gd name="T32" fmla="*/ 92 w 161"/>
                  <a:gd name="T33" fmla="*/ 195 h 221"/>
                  <a:gd name="T34" fmla="*/ 81 w 161"/>
                  <a:gd name="T35" fmla="*/ 195 h 221"/>
                  <a:gd name="T36" fmla="*/ 81 w 161"/>
                  <a:gd name="T37" fmla="*/ 172 h 221"/>
                  <a:gd name="T38" fmla="*/ 92 w 161"/>
                  <a:gd name="T39" fmla="*/ 172 h 221"/>
                  <a:gd name="T40" fmla="*/ 92 w 161"/>
                  <a:gd name="T41" fmla="*/ 195 h 221"/>
                  <a:gd name="T42" fmla="*/ 121 w 161"/>
                  <a:gd name="T43" fmla="*/ 195 h 221"/>
                  <a:gd name="T44" fmla="*/ 111 w 161"/>
                  <a:gd name="T45" fmla="*/ 195 h 221"/>
                  <a:gd name="T46" fmla="*/ 111 w 161"/>
                  <a:gd name="T47" fmla="*/ 172 h 221"/>
                  <a:gd name="T48" fmla="*/ 121 w 161"/>
                  <a:gd name="T49" fmla="*/ 172 h 221"/>
                  <a:gd name="T50" fmla="*/ 121 w 161"/>
                  <a:gd name="T51" fmla="*/ 195 h 221"/>
                  <a:gd name="T52" fmla="*/ 129 w 161"/>
                  <a:gd name="T53" fmla="*/ 54 h 221"/>
                  <a:gd name="T54" fmla="*/ 28 w 161"/>
                  <a:gd name="T55" fmla="*/ 54 h 221"/>
                  <a:gd name="T56" fmla="*/ 28 w 161"/>
                  <a:gd name="T57" fmla="*/ 28 h 221"/>
                  <a:gd name="T58" fmla="*/ 129 w 161"/>
                  <a:gd name="T59" fmla="*/ 28 h 221"/>
                  <a:gd name="T60" fmla="*/ 129 w 161"/>
                  <a:gd name="T61" fmla="*/ 5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1" h="221">
                    <a:moveTo>
                      <a:pt x="0" y="0"/>
                    </a:moveTo>
                    <a:lnTo>
                      <a:pt x="0" y="221"/>
                    </a:lnTo>
                    <a:lnTo>
                      <a:pt x="134" y="221"/>
                    </a:lnTo>
                    <a:lnTo>
                      <a:pt x="161" y="192"/>
                    </a:lnTo>
                    <a:lnTo>
                      <a:pt x="161" y="0"/>
                    </a:lnTo>
                    <a:lnTo>
                      <a:pt x="0" y="0"/>
                    </a:lnTo>
                    <a:close/>
                    <a:moveTo>
                      <a:pt x="35" y="195"/>
                    </a:moveTo>
                    <a:lnTo>
                      <a:pt x="20" y="195"/>
                    </a:lnTo>
                    <a:lnTo>
                      <a:pt x="20" y="167"/>
                    </a:lnTo>
                    <a:lnTo>
                      <a:pt x="35" y="167"/>
                    </a:lnTo>
                    <a:lnTo>
                      <a:pt x="35" y="195"/>
                    </a:lnTo>
                    <a:close/>
                    <a:moveTo>
                      <a:pt x="63" y="195"/>
                    </a:moveTo>
                    <a:lnTo>
                      <a:pt x="52" y="195"/>
                    </a:lnTo>
                    <a:lnTo>
                      <a:pt x="52" y="172"/>
                    </a:lnTo>
                    <a:lnTo>
                      <a:pt x="63" y="172"/>
                    </a:lnTo>
                    <a:lnTo>
                      <a:pt x="63" y="195"/>
                    </a:lnTo>
                    <a:close/>
                    <a:moveTo>
                      <a:pt x="92" y="195"/>
                    </a:moveTo>
                    <a:lnTo>
                      <a:pt x="81" y="195"/>
                    </a:lnTo>
                    <a:lnTo>
                      <a:pt x="81" y="172"/>
                    </a:lnTo>
                    <a:lnTo>
                      <a:pt x="92" y="172"/>
                    </a:lnTo>
                    <a:lnTo>
                      <a:pt x="92" y="195"/>
                    </a:lnTo>
                    <a:close/>
                    <a:moveTo>
                      <a:pt x="121" y="195"/>
                    </a:moveTo>
                    <a:lnTo>
                      <a:pt x="111" y="195"/>
                    </a:lnTo>
                    <a:lnTo>
                      <a:pt x="111" y="172"/>
                    </a:lnTo>
                    <a:lnTo>
                      <a:pt x="121" y="172"/>
                    </a:lnTo>
                    <a:lnTo>
                      <a:pt x="121" y="195"/>
                    </a:lnTo>
                    <a:close/>
                    <a:moveTo>
                      <a:pt x="129" y="54"/>
                    </a:moveTo>
                    <a:lnTo>
                      <a:pt x="28" y="54"/>
                    </a:lnTo>
                    <a:lnTo>
                      <a:pt x="28" y="28"/>
                    </a:lnTo>
                    <a:lnTo>
                      <a:pt x="129" y="28"/>
                    </a:lnTo>
                    <a:lnTo>
                      <a:pt x="12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9" name="Freeform 277"/>
              <p:cNvSpPr>
                <a:spLocks noEditPoints="1"/>
              </p:cNvSpPr>
              <p:nvPr/>
            </p:nvSpPr>
            <p:spPr bwMode="auto">
              <a:xfrm>
                <a:off x="2269" y="902"/>
                <a:ext cx="99" cy="137"/>
              </a:xfrm>
              <a:custGeom>
                <a:avLst/>
                <a:gdLst>
                  <a:gd name="T0" fmla="*/ 0 w 99"/>
                  <a:gd name="T1" fmla="*/ 0 h 137"/>
                  <a:gd name="T2" fmla="*/ 0 w 99"/>
                  <a:gd name="T3" fmla="*/ 137 h 137"/>
                  <a:gd name="T4" fmla="*/ 81 w 99"/>
                  <a:gd name="T5" fmla="*/ 137 h 137"/>
                  <a:gd name="T6" fmla="*/ 99 w 99"/>
                  <a:gd name="T7" fmla="*/ 118 h 137"/>
                  <a:gd name="T8" fmla="*/ 99 w 99"/>
                  <a:gd name="T9" fmla="*/ 2 h 137"/>
                  <a:gd name="T10" fmla="*/ 0 w 99"/>
                  <a:gd name="T11" fmla="*/ 0 h 137"/>
                  <a:gd name="T12" fmla="*/ 20 w 99"/>
                  <a:gd name="T13" fmla="*/ 119 h 137"/>
                  <a:gd name="T14" fmla="*/ 12 w 99"/>
                  <a:gd name="T15" fmla="*/ 119 h 137"/>
                  <a:gd name="T16" fmla="*/ 12 w 99"/>
                  <a:gd name="T17" fmla="*/ 103 h 137"/>
                  <a:gd name="T18" fmla="*/ 20 w 99"/>
                  <a:gd name="T19" fmla="*/ 103 h 137"/>
                  <a:gd name="T20" fmla="*/ 20 w 99"/>
                  <a:gd name="T21" fmla="*/ 119 h 137"/>
                  <a:gd name="T22" fmla="*/ 38 w 99"/>
                  <a:gd name="T23" fmla="*/ 119 h 137"/>
                  <a:gd name="T24" fmla="*/ 30 w 99"/>
                  <a:gd name="T25" fmla="*/ 119 h 137"/>
                  <a:gd name="T26" fmla="*/ 30 w 99"/>
                  <a:gd name="T27" fmla="*/ 106 h 137"/>
                  <a:gd name="T28" fmla="*/ 38 w 99"/>
                  <a:gd name="T29" fmla="*/ 106 h 137"/>
                  <a:gd name="T30" fmla="*/ 38 w 99"/>
                  <a:gd name="T31" fmla="*/ 119 h 137"/>
                  <a:gd name="T32" fmla="*/ 55 w 99"/>
                  <a:gd name="T33" fmla="*/ 119 h 137"/>
                  <a:gd name="T34" fmla="*/ 49 w 99"/>
                  <a:gd name="T35" fmla="*/ 119 h 137"/>
                  <a:gd name="T36" fmla="*/ 49 w 99"/>
                  <a:gd name="T37" fmla="*/ 106 h 137"/>
                  <a:gd name="T38" fmla="*/ 55 w 99"/>
                  <a:gd name="T39" fmla="*/ 106 h 137"/>
                  <a:gd name="T40" fmla="*/ 55 w 99"/>
                  <a:gd name="T41" fmla="*/ 119 h 137"/>
                  <a:gd name="T42" fmla="*/ 73 w 99"/>
                  <a:gd name="T43" fmla="*/ 119 h 137"/>
                  <a:gd name="T44" fmla="*/ 67 w 99"/>
                  <a:gd name="T45" fmla="*/ 119 h 137"/>
                  <a:gd name="T46" fmla="*/ 67 w 99"/>
                  <a:gd name="T47" fmla="*/ 106 h 137"/>
                  <a:gd name="T48" fmla="*/ 73 w 99"/>
                  <a:gd name="T49" fmla="*/ 106 h 137"/>
                  <a:gd name="T50" fmla="*/ 73 w 99"/>
                  <a:gd name="T51" fmla="*/ 119 h 137"/>
                  <a:gd name="T52" fmla="*/ 78 w 99"/>
                  <a:gd name="T53" fmla="*/ 34 h 137"/>
                  <a:gd name="T54" fmla="*/ 16 w 99"/>
                  <a:gd name="T55" fmla="*/ 34 h 137"/>
                  <a:gd name="T56" fmla="*/ 16 w 99"/>
                  <a:gd name="T57" fmla="*/ 18 h 137"/>
                  <a:gd name="T58" fmla="*/ 78 w 99"/>
                  <a:gd name="T59" fmla="*/ 18 h 137"/>
                  <a:gd name="T60" fmla="*/ 78 w 99"/>
                  <a:gd name="T61" fmla="*/ 3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9" h="137">
                    <a:moveTo>
                      <a:pt x="0" y="0"/>
                    </a:moveTo>
                    <a:lnTo>
                      <a:pt x="0" y="137"/>
                    </a:lnTo>
                    <a:lnTo>
                      <a:pt x="81" y="137"/>
                    </a:lnTo>
                    <a:lnTo>
                      <a:pt x="99" y="118"/>
                    </a:lnTo>
                    <a:lnTo>
                      <a:pt x="99" y="2"/>
                    </a:lnTo>
                    <a:lnTo>
                      <a:pt x="0" y="0"/>
                    </a:lnTo>
                    <a:close/>
                    <a:moveTo>
                      <a:pt x="20" y="119"/>
                    </a:moveTo>
                    <a:lnTo>
                      <a:pt x="12" y="119"/>
                    </a:lnTo>
                    <a:lnTo>
                      <a:pt x="12" y="103"/>
                    </a:lnTo>
                    <a:lnTo>
                      <a:pt x="20" y="103"/>
                    </a:lnTo>
                    <a:lnTo>
                      <a:pt x="20" y="119"/>
                    </a:lnTo>
                    <a:close/>
                    <a:moveTo>
                      <a:pt x="38" y="119"/>
                    </a:moveTo>
                    <a:lnTo>
                      <a:pt x="30" y="119"/>
                    </a:lnTo>
                    <a:lnTo>
                      <a:pt x="30" y="106"/>
                    </a:lnTo>
                    <a:lnTo>
                      <a:pt x="38" y="106"/>
                    </a:lnTo>
                    <a:lnTo>
                      <a:pt x="38" y="119"/>
                    </a:lnTo>
                    <a:close/>
                    <a:moveTo>
                      <a:pt x="55" y="119"/>
                    </a:moveTo>
                    <a:lnTo>
                      <a:pt x="49" y="119"/>
                    </a:lnTo>
                    <a:lnTo>
                      <a:pt x="49" y="106"/>
                    </a:lnTo>
                    <a:lnTo>
                      <a:pt x="55" y="106"/>
                    </a:lnTo>
                    <a:lnTo>
                      <a:pt x="55" y="119"/>
                    </a:lnTo>
                    <a:close/>
                    <a:moveTo>
                      <a:pt x="73" y="119"/>
                    </a:moveTo>
                    <a:lnTo>
                      <a:pt x="67" y="119"/>
                    </a:lnTo>
                    <a:lnTo>
                      <a:pt x="67" y="106"/>
                    </a:lnTo>
                    <a:lnTo>
                      <a:pt x="73" y="106"/>
                    </a:lnTo>
                    <a:lnTo>
                      <a:pt x="73" y="119"/>
                    </a:lnTo>
                    <a:close/>
                    <a:moveTo>
                      <a:pt x="78" y="34"/>
                    </a:moveTo>
                    <a:lnTo>
                      <a:pt x="16" y="34"/>
                    </a:lnTo>
                    <a:lnTo>
                      <a:pt x="16" y="18"/>
                    </a:lnTo>
                    <a:lnTo>
                      <a:pt x="78" y="18"/>
                    </a:lnTo>
                    <a:lnTo>
                      <a:pt x="78"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0" name="Freeform 278"/>
              <p:cNvSpPr>
                <a:spLocks noEditPoints="1"/>
              </p:cNvSpPr>
              <p:nvPr/>
            </p:nvSpPr>
            <p:spPr bwMode="auto">
              <a:xfrm>
                <a:off x="1841" y="2317"/>
                <a:ext cx="214" cy="294"/>
              </a:xfrm>
              <a:custGeom>
                <a:avLst/>
                <a:gdLst>
                  <a:gd name="T0" fmla="*/ 0 w 214"/>
                  <a:gd name="T1" fmla="*/ 0 h 294"/>
                  <a:gd name="T2" fmla="*/ 0 w 214"/>
                  <a:gd name="T3" fmla="*/ 294 h 294"/>
                  <a:gd name="T4" fmla="*/ 176 w 214"/>
                  <a:gd name="T5" fmla="*/ 294 h 294"/>
                  <a:gd name="T6" fmla="*/ 214 w 214"/>
                  <a:gd name="T7" fmla="*/ 256 h 294"/>
                  <a:gd name="T8" fmla="*/ 214 w 214"/>
                  <a:gd name="T9" fmla="*/ 2 h 294"/>
                  <a:gd name="T10" fmla="*/ 0 w 214"/>
                  <a:gd name="T11" fmla="*/ 0 h 294"/>
                  <a:gd name="T12" fmla="*/ 47 w 214"/>
                  <a:gd name="T13" fmla="*/ 259 h 294"/>
                  <a:gd name="T14" fmla="*/ 26 w 214"/>
                  <a:gd name="T15" fmla="*/ 259 h 294"/>
                  <a:gd name="T16" fmla="*/ 26 w 214"/>
                  <a:gd name="T17" fmla="*/ 223 h 294"/>
                  <a:gd name="T18" fmla="*/ 47 w 214"/>
                  <a:gd name="T19" fmla="*/ 223 h 294"/>
                  <a:gd name="T20" fmla="*/ 47 w 214"/>
                  <a:gd name="T21" fmla="*/ 259 h 294"/>
                  <a:gd name="T22" fmla="*/ 83 w 214"/>
                  <a:gd name="T23" fmla="*/ 259 h 294"/>
                  <a:gd name="T24" fmla="*/ 69 w 214"/>
                  <a:gd name="T25" fmla="*/ 259 h 294"/>
                  <a:gd name="T26" fmla="*/ 69 w 214"/>
                  <a:gd name="T27" fmla="*/ 228 h 294"/>
                  <a:gd name="T28" fmla="*/ 83 w 214"/>
                  <a:gd name="T29" fmla="*/ 228 h 294"/>
                  <a:gd name="T30" fmla="*/ 83 w 214"/>
                  <a:gd name="T31" fmla="*/ 259 h 294"/>
                  <a:gd name="T32" fmla="*/ 121 w 214"/>
                  <a:gd name="T33" fmla="*/ 259 h 294"/>
                  <a:gd name="T34" fmla="*/ 108 w 214"/>
                  <a:gd name="T35" fmla="*/ 259 h 294"/>
                  <a:gd name="T36" fmla="*/ 108 w 214"/>
                  <a:gd name="T37" fmla="*/ 228 h 294"/>
                  <a:gd name="T38" fmla="*/ 121 w 214"/>
                  <a:gd name="T39" fmla="*/ 228 h 294"/>
                  <a:gd name="T40" fmla="*/ 121 w 214"/>
                  <a:gd name="T41" fmla="*/ 259 h 294"/>
                  <a:gd name="T42" fmla="*/ 160 w 214"/>
                  <a:gd name="T43" fmla="*/ 259 h 294"/>
                  <a:gd name="T44" fmla="*/ 146 w 214"/>
                  <a:gd name="T45" fmla="*/ 259 h 294"/>
                  <a:gd name="T46" fmla="*/ 146 w 214"/>
                  <a:gd name="T47" fmla="*/ 228 h 294"/>
                  <a:gd name="T48" fmla="*/ 160 w 214"/>
                  <a:gd name="T49" fmla="*/ 228 h 294"/>
                  <a:gd name="T50" fmla="*/ 160 w 214"/>
                  <a:gd name="T51" fmla="*/ 259 h 294"/>
                  <a:gd name="T52" fmla="*/ 172 w 214"/>
                  <a:gd name="T53" fmla="*/ 73 h 294"/>
                  <a:gd name="T54" fmla="*/ 37 w 214"/>
                  <a:gd name="T55" fmla="*/ 73 h 294"/>
                  <a:gd name="T56" fmla="*/ 37 w 214"/>
                  <a:gd name="T57" fmla="*/ 36 h 294"/>
                  <a:gd name="T58" fmla="*/ 172 w 214"/>
                  <a:gd name="T59" fmla="*/ 36 h 294"/>
                  <a:gd name="T60" fmla="*/ 172 w 214"/>
                  <a:gd name="T61" fmla="*/ 7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4" h="294">
                    <a:moveTo>
                      <a:pt x="0" y="0"/>
                    </a:moveTo>
                    <a:lnTo>
                      <a:pt x="0" y="294"/>
                    </a:lnTo>
                    <a:lnTo>
                      <a:pt x="176" y="294"/>
                    </a:lnTo>
                    <a:lnTo>
                      <a:pt x="214" y="256"/>
                    </a:lnTo>
                    <a:lnTo>
                      <a:pt x="214" y="2"/>
                    </a:lnTo>
                    <a:lnTo>
                      <a:pt x="0" y="0"/>
                    </a:lnTo>
                    <a:close/>
                    <a:moveTo>
                      <a:pt x="47" y="259"/>
                    </a:moveTo>
                    <a:lnTo>
                      <a:pt x="26" y="259"/>
                    </a:lnTo>
                    <a:lnTo>
                      <a:pt x="26" y="223"/>
                    </a:lnTo>
                    <a:lnTo>
                      <a:pt x="47" y="223"/>
                    </a:lnTo>
                    <a:lnTo>
                      <a:pt x="47" y="259"/>
                    </a:lnTo>
                    <a:close/>
                    <a:moveTo>
                      <a:pt x="83" y="259"/>
                    </a:moveTo>
                    <a:lnTo>
                      <a:pt x="69" y="259"/>
                    </a:lnTo>
                    <a:lnTo>
                      <a:pt x="69" y="228"/>
                    </a:lnTo>
                    <a:lnTo>
                      <a:pt x="83" y="228"/>
                    </a:lnTo>
                    <a:lnTo>
                      <a:pt x="83" y="259"/>
                    </a:lnTo>
                    <a:close/>
                    <a:moveTo>
                      <a:pt x="121" y="259"/>
                    </a:moveTo>
                    <a:lnTo>
                      <a:pt x="108" y="259"/>
                    </a:lnTo>
                    <a:lnTo>
                      <a:pt x="108" y="228"/>
                    </a:lnTo>
                    <a:lnTo>
                      <a:pt x="121" y="228"/>
                    </a:lnTo>
                    <a:lnTo>
                      <a:pt x="121" y="259"/>
                    </a:lnTo>
                    <a:close/>
                    <a:moveTo>
                      <a:pt x="160" y="259"/>
                    </a:moveTo>
                    <a:lnTo>
                      <a:pt x="146" y="259"/>
                    </a:lnTo>
                    <a:lnTo>
                      <a:pt x="146" y="228"/>
                    </a:lnTo>
                    <a:lnTo>
                      <a:pt x="160" y="228"/>
                    </a:lnTo>
                    <a:lnTo>
                      <a:pt x="160" y="259"/>
                    </a:lnTo>
                    <a:close/>
                    <a:moveTo>
                      <a:pt x="172" y="73"/>
                    </a:moveTo>
                    <a:lnTo>
                      <a:pt x="37" y="73"/>
                    </a:lnTo>
                    <a:lnTo>
                      <a:pt x="37" y="36"/>
                    </a:lnTo>
                    <a:lnTo>
                      <a:pt x="172" y="36"/>
                    </a:lnTo>
                    <a:lnTo>
                      <a:pt x="172"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1" name="Freeform 279"/>
              <p:cNvSpPr>
                <a:spLocks noEditPoints="1"/>
              </p:cNvSpPr>
              <p:nvPr/>
            </p:nvSpPr>
            <p:spPr bwMode="auto">
              <a:xfrm>
                <a:off x="1373" y="2367"/>
                <a:ext cx="55" cy="77"/>
              </a:xfrm>
              <a:custGeom>
                <a:avLst/>
                <a:gdLst>
                  <a:gd name="T0" fmla="*/ 0 w 55"/>
                  <a:gd name="T1" fmla="*/ 0 h 77"/>
                  <a:gd name="T2" fmla="*/ 0 w 55"/>
                  <a:gd name="T3" fmla="*/ 77 h 77"/>
                  <a:gd name="T4" fmla="*/ 45 w 55"/>
                  <a:gd name="T5" fmla="*/ 77 h 77"/>
                  <a:gd name="T6" fmla="*/ 55 w 55"/>
                  <a:gd name="T7" fmla="*/ 66 h 77"/>
                  <a:gd name="T8" fmla="*/ 55 w 55"/>
                  <a:gd name="T9" fmla="*/ 0 h 77"/>
                  <a:gd name="T10" fmla="*/ 0 w 55"/>
                  <a:gd name="T11" fmla="*/ 0 h 77"/>
                  <a:gd name="T12" fmla="*/ 11 w 55"/>
                  <a:gd name="T13" fmla="*/ 66 h 77"/>
                  <a:gd name="T14" fmla="*/ 6 w 55"/>
                  <a:gd name="T15" fmla="*/ 66 h 77"/>
                  <a:gd name="T16" fmla="*/ 6 w 55"/>
                  <a:gd name="T17" fmla="*/ 58 h 77"/>
                  <a:gd name="T18" fmla="*/ 11 w 55"/>
                  <a:gd name="T19" fmla="*/ 58 h 77"/>
                  <a:gd name="T20" fmla="*/ 11 w 55"/>
                  <a:gd name="T21" fmla="*/ 66 h 77"/>
                  <a:gd name="T22" fmla="*/ 20 w 55"/>
                  <a:gd name="T23" fmla="*/ 66 h 77"/>
                  <a:gd name="T24" fmla="*/ 17 w 55"/>
                  <a:gd name="T25" fmla="*/ 66 h 77"/>
                  <a:gd name="T26" fmla="*/ 17 w 55"/>
                  <a:gd name="T27" fmla="*/ 59 h 77"/>
                  <a:gd name="T28" fmla="*/ 20 w 55"/>
                  <a:gd name="T29" fmla="*/ 59 h 77"/>
                  <a:gd name="T30" fmla="*/ 20 w 55"/>
                  <a:gd name="T31" fmla="*/ 66 h 77"/>
                  <a:gd name="T32" fmla="*/ 30 w 55"/>
                  <a:gd name="T33" fmla="*/ 66 h 77"/>
                  <a:gd name="T34" fmla="*/ 27 w 55"/>
                  <a:gd name="T35" fmla="*/ 66 h 77"/>
                  <a:gd name="T36" fmla="*/ 27 w 55"/>
                  <a:gd name="T37" fmla="*/ 59 h 77"/>
                  <a:gd name="T38" fmla="*/ 30 w 55"/>
                  <a:gd name="T39" fmla="*/ 59 h 77"/>
                  <a:gd name="T40" fmla="*/ 30 w 55"/>
                  <a:gd name="T41" fmla="*/ 66 h 77"/>
                  <a:gd name="T42" fmla="*/ 41 w 55"/>
                  <a:gd name="T43" fmla="*/ 66 h 77"/>
                  <a:gd name="T44" fmla="*/ 38 w 55"/>
                  <a:gd name="T45" fmla="*/ 66 h 77"/>
                  <a:gd name="T46" fmla="*/ 38 w 55"/>
                  <a:gd name="T47" fmla="*/ 59 h 77"/>
                  <a:gd name="T48" fmla="*/ 41 w 55"/>
                  <a:gd name="T49" fmla="*/ 59 h 77"/>
                  <a:gd name="T50" fmla="*/ 41 w 55"/>
                  <a:gd name="T51" fmla="*/ 66 h 77"/>
                  <a:gd name="T52" fmla="*/ 43 w 55"/>
                  <a:gd name="T53" fmla="*/ 18 h 77"/>
                  <a:gd name="T54" fmla="*/ 9 w 55"/>
                  <a:gd name="T55" fmla="*/ 18 h 77"/>
                  <a:gd name="T56" fmla="*/ 9 w 55"/>
                  <a:gd name="T57" fmla="*/ 8 h 77"/>
                  <a:gd name="T58" fmla="*/ 43 w 55"/>
                  <a:gd name="T59" fmla="*/ 8 h 77"/>
                  <a:gd name="T60" fmla="*/ 43 w 55"/>
                  <a:gd name="T61"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77">
                    <a:moveTo>
                      <a:pt x="0" y="0"/>
                    </a:moveTo>
                    <a:lnTo>
                      <a:pt x="0" y="77"/>
                    </a:lnTo>
                    <a:lnTo>
                      <a:pt x="45" y="77"/>
                    </a:lnTo>
                    <a:lnTo>
                      <a:pt x="55" y="66"/>
                    </a:lnTo>
                    <a:lnTo>
                      <a:pt x="55" y="0"/>
                    </a:lnTo>
                    <a:lnTo>
                      <a:pt x="0" y="0"/>
                    </a:lnTo>
                    <a:close/>
                    <a:moveTo>
                      <a:pt x="11" y="66"/>
                    </a:moveTo>
                    <a:lnTo>
                      <a:pt x="6" y="66"/>
                    </a:lnTo>
                    <a:lnTo>
                      <a:pt x="6" y="58"/>
                    </a:lnTo>
                    <a:lnTo>
                      <a:pt x="11" y="58"/>
                    </a:lnTo>
                    <a:lnTo>
                      <a:pt x="11" y="66"/>
                    </a:lnTo>
                    <a:close/>
                    <a:moveTo>
                      <a:pt x="20" y="66"/>
                    </a:moveTo>
                    <a:lnTo>
                      <a:pt x="17" y="66"/>
                    </a:lnTo>
                    <a:lnTo>
                      <a:pt x="17" y="59"/>
                    </a:lnTo>
                    <a:lnTo>
                      <a:pt x="20" y="59"/>
                    </a:lnTo>
                    <a:lnTo>
                      <a:pt x="20" y="66"/>
                    </a:lnTo>
                    <a:close/>
                    <a:moveTo>
                      <a:pt x="30" y="66"/>
                    </a:moveTo>
                    <a:lnTo>
                      <a:pt x="27" y="66"/>
                    </a:lnTo>
                    <a:lnTo>
                      <a:pt x="27" y="59"/>
                    </a:lnTo>
                    <a:lnTo>
                      <a:pt x="30" y="59"/>
                    </a:lnTo>
                    <a:lnTo>
                      <a:pt x="30" y="66"/>
                    </a:lnTo>
                    <a:close/>
                    <a:moveTo>
                      <a:pt x="41" y="66"/>
                    </a:moveTo>
                    <a:lnTo>
                      <a:pt x="38" y="66"/>
                    </a:lnTo>
                    <a:lnTo>
                      <a:pt x="38" y="59"/>
                    </a:lnTo>
                    <a:lnTo>
                      <a:pt x="41" y="59"/>
                    </a:lnTo>
                    <a:lnTo>
                      <a:pt x="41" y="66"/>
                    </a:lnTo>
                    <a:close/>
                    <a:moveTo>
                      <a:pt x="43" y="18"/>
                    </a:moveTo>
                    <a:lnTo>
                      <a:pt x="9" y="18"/>
                    </a:lnTo>
                    <a:lnTo>
                      <a:pt x="9" y="8"/>
                    </a:lnTo>
                    <a:lnTo>
                      <a:pt x="43" y="8"/>
                    </a:lnTo>
                    <a:lnTo>
                      <a:pt x="4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2" name="Freeform 280"/>
              <p:cNvSpPr>
                <a:spLocks noEditPoints="1"/>
              </p:cNvSpPr>
              <p:nvPr/>
            </p:nvSpPr>
            <p:spPr bwMode="auto">
              <a:xfrm>
                <a:off x="1095" y="1959"/>
                <a:ext cx="125" cy="201"/>
              </a:xfrm>
              <a:custGeom>
                <a:avLst/>
                <a:gdLst>
                  <a:gd name="T0" fmla="*/ 62 w 86"/>
                  <a:gd name="T1" fmla="*/ 0 h 138"/>
                  <a:gd name="T2" fmla="*/ 24 w 86"/>
                  <a:gd name="T3" fmla="*/ 0 h 138"/>
                  <a:gd name="T4" fmla="*/ 0 w 86"/>
                  <a:gd name="T5" fmla="*/ 24 h 138"/>
                  <a:gd name="T6" fmla="*/ 0 w 86"/>
                  <a:gd name="T7" fmla="*/ 114 h 138"/>
                  <a:gd name="T8" fmla="*/ 24 w 86"/>
                  <a:gd name="T9" fmla="*/ 138 h 138"/>
                  <a:gd name="T10" fmla="*/ 62 w 86"/>
                  <a:gd name="T11" fmla="*/ 138 h 138"/>
                  <a:gd name="T12" fmla="*/ 86 w 86"/>
                  <a:gd name="T13" fmla="*/ 114 h 138"/>
                  <a:gd name="T14" fmla="*/ 86 w 86"/>
                  <a:gd name="T15" fmla="*/ 24 h 138"/>
                  <a:gd name="T16" fmla="*/ 62 w 86"/>
                  <a:gd name="T17" fmla="*/ 0 h 138"/>
                  <a:gd name="T18" fmla="*/ 15 w 86"/>
                  <a:gd name="T19" fmla="*/ 11 h 138"/>
                  <a:gd name="T20" fmla="*/ 70 w 86"/>
                  <a:gd name="T21" fmla="*/ 11 h 138"/>
                  <a:gd name="T22" fmla="*/ 70 w 86"/>
                  <a:gd name="T23" fmla="*/ 22 h 138"/>
                  <a:gd name="T24" fmla="*/ 15 w 86"/>
                  <a:gd name="T25" fmla="*/ 22 h 138"/>
                  <a:gd name="T26" fmla="*/ 15 w 86"/>
                  <a:gd name="T27" fmla="*/ 11 h 138"/>
                  <a:gd name="T28" fmla="*/ 23 w 86"/>
                  <a:gd name="T29" fmla="*/ 120 h 138"/>
                  <a:gd name="T30" fmla="*/ 13 w 86"/>
                  <a:gd name="T31" fmla="*/ 109 h 138"/>
                  <a:gd name="T32" fmla="*/ 23 w 86"/>
                  <a:gd name="T33" fmla="*/ 97 h 138"/>
                  <a:gd name="T34" fmla="*/ 34 w 86"/>
                  <a:gd name="T35" fmla="*/ 109 h 138"/>
                  <a:gd name="T36" fmla="*/ 23 w 86"/>
                  <a:gd name="T37" fmla="*/ 120 h 138"/>
                  <a:gd name="T38" fmla="*/ 62 w 86"/>
                  <a:gd name="T39" fmla="*/ 120 h 138"/>
                  <a:gd name="T40" fmla="*/ 52 w 86"/>
                  <a:gd name="T41" fmla="*/ 109 h 138"/>
                  <a:gd name="T42" fmla="*/ 62 w 86"/>
                  <a:gd name="T43" fmla="*/ 97 h 138"/>
                  <a:gd name="T44" fmla="*/ 73 w 86"/>
                  <a:gd name="T45" fmla="*/ 109 h 138"/>
                  <a:gd name="T46" fmla="*/ 62 w 86"/>
                  <a:gd name="T4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138">
                    <a:moveTo>
                      <a:pt x="62" y="0"/>
                    </a:moveTo>
                    <a:cubicBezTo>
                      <a:pt x="24" y="0"/>
                      <a:pt x="24" y="0"/>
                      <a:pt x="24" y="0"/>
                    </a:cubicBezTo>
                    <a:cubicBezTo>
                      <a:pt x="11" y="0"/>
                      <a:pt x="0" y="10"/>
                      <a:pt x="0" y="24"/>
                    </a:cubicBezTo>
                    <a:cubicBezTo>
                      <a:pt x="0" y="114"/>
                      <a:pt x="0" y="114"/>
                      <a:pt x="0" y="114"/>
                    </a:cubicBezTo>
                    <a:cubicBezTo>
                      <a:pt x="0" y="127"/>
                      <a:pt x="11" y="138"/>
                      <a:pt x="24" y="138"/>
                    </a:cubicBezTo>
                    <a:cubicBezTo>
                      <a:pt x="62" y="138"/>
                      <a:pt x="62" y="138"/>
                      <a:pt x="62" y="138"/>
                    </a:cubicBezTo>
                    <a:cubicBezTo>
                      <a:pt x="76" y="138"/>
                      <a:pt x="86" y="127"/>
                      <a:pt x="86" y="114"/>
                    </a:cubicBezTo>
                    <a:cubicBezTo>
                      <a:pt x="86" y="24"/>
                      <a:pt x="86" y="24"/>
                      <a:pt x="86" y="24"/>
                    </a:cubicBezTo>
                    <a:cubicBezTo>
                      <a:pt x="86" y="10"/>
                      <a:pt x="76" y="0"/>
                      <a:pt x="62" y="0"/>
                    </a:cubicBezTo>
                    <a:close/>
                    <a:moveTo>
                      <a:pt x="15" y="11"/>
                    </a:moveTo>
                    <a:cubicBezTo>
                      <a:pt x="70" y="11"/>
                      <a:pt x="70" y="11"/>
                      <a:pt x="70" y="11"/>
                    </a:cubicBezTo>
                    <a:cubicBezTo>
                      <a:pt x="70" y="22"/>
                      <a:pt x="70" y="22"/>
                      <a:pt x="70" y="22"/>
                    </a:cubicBezTo>
                    <a:cubicBezTo>
                      <a:pt x="15" y="22"/>
                      <a:pt x="15" y="22"/>
                      <a:pt x="15" y="22"/>
                    </a:cubicBezTo>
                    <a:lnTo>
                      <a:pt x="15" y="11"/>
                    </a:lnTo>
                    <a:close/>
                    <a:moveTo>
                      <a:pt x="23" y="120"/>
                    </a:moveTo>
                    <a:cubicBezTo>
                      <a:pt x="18" y="120"/>
                      <a:pt x="13" y="115"/>
                      <a:pt x="13" y="109"/>
                    </a:cubicBezTo>
                    <a:cubicBezTo>
                      <a:pt x="13" y="102"/>
                      <a:pt x="18" y="97"/>
                      <a:pt x="23" y="97"/>
                    </a:cubicBezTo>
                    <a:cubicBezTo>
                      <a:pt x="29" y="97"/>
                      <a:pt x="34" y="102"/>
                      <a:pt x="34" y="109"/>
                    </a:cubicBezTo>
                    <a:cubicBezTo>
                      <a:pt x="34" y="115"/>
                      <a:pt x="29" y="120"/>
                      <a:pt x="23" y="120"/>
                    </a:cubicBezTo>
                    <a:close/>
                    <a:moveTo>
                      <a:pt x="62" y="120"/>
                    </a:moveTo>
                    <a:cubicBezTo>
                      <a:pt x="56" y="120"/>
                      <a:pt x="52" y="115"/>
                      <a:pt x="52" y="109"/>
                    </a:cubicBezTo>
                    <a:cubicBezTo>
                      <a:pt x="52" y="102"/>
                      <a:pt x="56" y="97"/>
                      <a:pt x="62" y="97"/>
                    </a:cubicBezTo>
                    <a:cubicBezTo>
                      <a:pt x="68" y="97"/>
                      <a:pt x="73" y="102"/>
                      <a:pt x="73" y="109"/>
                    </a:cubicBezTo>
                    <a:cubicBezTo>
                      <a:pt x="73" y="115"/>
                      <a:pt x="68" y="120"/>
                      <a:pt x="62"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3" name="Freeform 281"/>
              <p:cNvSpPr>
                <a:spLocks/>
              </p:cNvSpPr>
              <p:nvPr/>
            </p:nvSpPr>
            <p:spPr bwMode="auto">
              <a:xfrm>
                <a:off x="1907" y="2660"/>
                <a:ext cx="67" cy="58"/>
              </a:xfrm>
              <a:custGeom>
                <a:avLst/>
                <a:gdLst>
                  <a:gd name="T0" fmla="*/ 0 w 67"/>
                  <a:gd name="T1" fmla="*/ 58 h 58"/>
                  <a:gd name="T2" fmla="*/ 33 w 67"/>
                  <a:gd name="T3" fmla="*/ 0 h 58"/>
                  <a:gd name="T4" fmla="*/ 67 w 67"/>
                  <a:gd name="T5" fmla="*/ 58 h 58"/>
                  <a:gd name="T6" fmla="*/ 0 w 67"/>
                  <a:gd name="T7" fmla="*/ 58 h 58"/>
                </a:gdLst>
                <a:ahLst/>
                <a:cxnLst>
                  <a:cxn ang="0">
                    <a:pos x="T0" y="T1"/>
                  </a:cxn>
                  <a:cxn ang="0">
                    <a:pos x="T2" y="T3"/>
                  </a:cxn>
                  <a:cxn ang="0">
                    <a:pos x="T4" y="T5"/>
                  </a:cxn>
                  <a:cxn ang="0">
                    <a:pos x="T6" y="T7"/>
                  </a:cxn>
                </a:cxnLst>
                <a:rect l="0" t="0" r="r" b="b"/>
                <a:pathLst>
                  <a:path w="67" h="58">
                    <a:moveTo>
                      <a:pt x="0" y="58"/>
                    </a:moveTo>
                    <a:lnTo>
                      <a:pt x="33" y="0"/>
                    </a:lnTo>
                    <a:lnTo>
                      <a:pt x="67" y="58"/>
                    </a:lnTo>
                    <a:lnTo>
                      <a:pt x="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4" name="Freeform 282"/>
              <p:cNvSpPr>
                <a:spLocks/>
              </p:cNvSpPr>
              <p:nvPr/>
            </p:nvSpPr>
            <p:spPr bwMode="auto">
              <a:xfrm>
                <a:off x="1907" y="2729"/>
                <a:ext cx="67" cy="58"/>
              </a:xfrm>
              <a:custGeom>
                <a:avLst/>
                <a:gdLst>
                  <a:gd name="T0" fmla="*/ 0 w 67"/>
                  <a:gd name="T1" fmla="*/ 0 h 58"/>
                  <a:gd name="T2" fmla="*/ 33 w 67"/>
                  <a:gd name="T3" fmla="*/ 58 h 58"/>
                  <a:gd name="T4" fmla="*/ 67 w 67"/>
                  <a:gd name="T5" fmla="*/ 0 h 58"/>
                  <a:gd name="T6" fmla="*/ 0 w 67"/>
                  <a:gd name="T7" fmla="*/ 0 h 58"/>
                </a:gdLst>
                <a:ahLst/>
                <a:cxnLst>
                  <a:cxn ang="0">
                    <a:pos x="T0" y="T1"/>
                  </a:cxn>
                  <a:cxn ang="0">
                    <a:pos x="T2" y="T3"/>
                  </a:cxn>
                  <a:cxn ang="0">
                    <a:pos x="T4" y="T5"/>
                  </a:cxn>
                  <a:cxn ang="0">
                    <a:pos x="T6" y="T7"/>
                  </a:cxn>
                </a:cxnLst>
                <a:rect l="0" t="0" r="r" b="b"/>
                <a:pathLst>
                  <a:path w="67" h="58">
                    <a:moveTo>
                      <a:pt x="0" y="0"/>
                    </a:moveTo>
                    <a:lnTo>
                      <a:pt x="33" y="58"/>
                    </a:lnTo>
                    <a:lnTo>
                      <a:pt x="6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5" name="Freeform 283"/>
              <p:cNvSpPr>
                <a:spLocks/>
              </p:cNvSpPr>
              <p:nvPr/>
            </p:nvSpPr>
            <p:spPr bwMode="auto">
              <a:xfrm>
                <a:off x="2233" y="2711"/>
                <a:ext cx="126" cy="22"/>
              </a:xfrm>
              <a:custGeom>
                <a:avLst/>
                <a:gdLst>
                  <a:gd name="T0" fmla="*/ 126 w 126"/>
                  <a:gd name="T1" fmla="*/ 21 h 22"/>
                  <a:gd name="T2" fmla="*/ 91 w 126"/>
                  <a:gd name="T3" fmla="*/ 0 h 22"/>
                  <a:gd name="T4" fmla="*/ 33 w 126"/>
                  <a:gd name="T5" fmla="*/ 0 h 22"/>
                  <a:gd name="T6" fmla="*/ 0 w 126"/>
                  <a:gd name="T7" fmla="*/ 21 h 22"/>
                  <a:gd name="T8" fmla="*/ 0 w 126"/>
                  <a:gd name="T9" fmla="*/ 22 h 22"/>
                  <a:gd name="T10" fmla="*/ 126 w 126"/>
                  <a:gd name="T11" fmla="*/ 22 h 22"/>
                  <a:gd name="T12" fmla="*/ 126 w 126"/>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126" h="22">
                    <a:moveTo>
                      <a:pt x="126" y="21"/>
                    </a:moveTo>
                    <a:lnTo>
                      <a:pt x="91" y="0"/>
                    </a:lnTo>
                    <a:lnTo>
                      <a:pt x="33" y="0"/>
                    </a:lnTo>
                    <a:lnTo>
                      <a:pt x="0" y="21"/>
                    </a:lnTo>
                    <a:lnTo>
                      <a:pt x="0" y="22"/>
                    </a:lnTo>
                    <a:lnTo>
                      <a:pt x="126" y="22"/>
                    </a:lnTo>
                    <a:lnTo>
                      <a:pt x="126"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6" name="Rectangle 284"/>
              <p:cNvSpPr>
                <a:spLocks noChangeArrowheads="1"/>
              </p:cNvSpPr>
              <p:nvPr/>
            </p:nvSpPr>
            <p:spPr bwMode="auto">
              <a:xfrm>
                <a:off x="2233" y="2733"/>
                <a:ext cx="1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7" name="Rectangle 285"/>
              <p:cNvSpPr>
                <a:spLocks noChangeArrowheads="1"/>
              </p:cNvSpPr>
              <p:nvPr/>
            </p:nvSpPr>
            <p:spPr bwMode="auto">
              <a:xfrm>
                <a:off x="2282" y="2694"/>
                <a:ext cx="26"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8" name="Freeform 286"/>
              <p:cNvSpPr>
                <a:spLocks noEditPoints="1"/>
              </p:cNvSpPr>
              <p:nvPr/>
            </p:nvSpPr>
            <p:spPr bwMode="auto">
              <a:xfrm>
                <a:off x="2218" y="2577"/>
                <a:ext cx="154" cy="124"/>
              </a:xfrm>
              <a:custGeom>
                <a:avLst/>
                <a:gdLst>
                  <a:gd name="T0" fmla="*/ 0 w 154"/>
                  <a:gd name="T1" fmla="*/ 0 h 124"/>
                  <a:gd name="T2" fmla="*/ 0 w 154"/>
                  <a:gd name="T3" fmla="*/ 124 h 124"/>
                  <a:gd name="T4" fmla="*/ 154 w 154"/>
                  <a:gd name="T5" fmla="*/ 124 h 124"/>
                  <a:gd name="T6" fmla="*/ 154 w 154"/>
                  <a:gd name="T7" fmla="*/ 0 h 124"/>
                  <a:gd name="T8" fmla="*/ 0 w 154"/>
                  <a:gd name="T9" fmla="*/ 0 h 124"/>
                  <a:gd name="T10" fmla="*/ 138 w 154"/>
                  <a:gd name="T11" fmla="*/ 104 h 124"/>
                  <a:gd name="T12" fmla="*/ 16 w 154"/>
                  <a:gd name="T13" fmla="*/ 104 h 124"/>
                  <a:gd name="T14" fmla="*/ 16 w 154"/>
                  <a:gd name="T15" fmla="*/ 15 h 124"/>
                  <a:gd name="T16" fmla="*/ 138 w 154"/>
                  <a:gd name="T17" fmla="*/ 15 h 124"/>
                  <a:gd name="T18" fmla="*/ 138 w 154"/>
                  <a:gd name="T19" fmla="*/ 10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24">
                    <a:moveTo>
                      <a:pt x="0" y="0"/>
                    </a:moveTo>
                    <a:lnTo>
                      <a:pt x="0" y="124"/>
                    </a:lnTo>
                    <a:lnTo>
                      <a:pt x="154" y="124"/>
                    </a:lnTo>
                    <a:lnTo>
                      <a:pt x="154" y="0"/>
                    </a:lnTo>
                    <a:lnTo>
                      <a:pt x="0" y="0"/>
                    </a:lnTo>
                    <a:close/>
                    <a:moveTo>
                      <a:pt x="138" y="104"/>
                    </a:moveTo>
                    <a:lnTo>
                      <a:pt x="16" y="104"/>
                    </a:lnTo>
                    <a:lnTo>
                      <a:pt x="16" y="15"/>
                    </a:lnTo>
                    <a:lnTo>
                      <a:pt x="138" y="15"/>
                    </a:lnTo>
                    <a:lnTo>
                      <a:pt x="13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9" name="Rectangle 287"/>
              <p:cNvSpPr>
                <a:spLocks noChangeArrowheads="1"/>
              </p:cNvSpPr>
              <p:nvPr/>
            </p:nvSpPr>
            <p:spPr bwMode="auto">
              <a:xfrm>
                <a:off x="2343" y="2688"/>
                <a:ext cx="13"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0" name="Freeform 288"/>
              <p:cNvSpPr>
                <a:spLocks/>
              </p:cNvSpPr>
              <p:nvPr/>
            </p:nvSpPr>
            <p:spPr bwMode="auto">
              <a:xfrm>
                <a:off x="2225" y="2611"/>
                <a:ext cx="117" cy="51"/>
              </a:xfrm>
              <a:custGeom>
                <a:avLst/>
                <a:gdLst>
                  <a:gd name="T0" fmla="*/ 80 w 80"/>
                  <a:gd name="T1" fmla="*/ 0 h 35"/>
                  <a:gd name="T2" fmla="*/ 58 w 80"/>
                  <a:gd name="T3" fmla="*/ 0 h 35"/>
                  <a:gd name="T4" fmla="*/ 63 w 80"/>
                  <a:gd name="T5" fmla="*/ 7 h 35"/>
                  <a:gd name="T6" fmla="*/ 48 w 80"/>
                  <a:gd name="T7" fmla="*/ 20 h 35"/>
                  <a:gd name="T8" fmla="*/ 34 w 80"/>
                  <a:gd name="T9" fmla="*/ 1 h 35"/>
                  <a:gd name="T10" fmla="*/ 30 w 80"/>
                  <a:gd name="T11" fmla="*/ 4 h 35"/>
                  <a:gd name="T12" fmla="*/ 0 w 80"/>
                  <a:gd name="T13" fmla="*/ 28 h 35"/>
                  <a:gd name="T14" fmla="*/ 6 w 80"/>
                  <a:gd name="T15" fmla="*/ 35 h 35"/>
                  <a:gd name="T16" fmla="*/ 32 w 80"/>
                  <a:gd name="T17" fmla="*/ 14 h 35"/>
                  <a:gd name="T18" fmla="*/ 46 w 80"/>
                  <a:gd name="T19" fmla="*/ 33 h 35"/>
                  <a:gd name="T20" fmla="*/ 69 w 80"/>
                  <a:gd name="T21" fmla="*/ 15 h 35"/>
                  <a:gd name="T22" fmla="*/ 74 w 80"/>
                  <a:gd name="T23" fmla="*/ 22 h 35"/>
                  <a:gd name="T24" fmla="*/ 80 w 80"/>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35">
                    <a:moveTo>
                      <a:pt x="80" y="0"/>
                    </a:moveTo>
                    <a:cubicBezTo>
                      <a:pt x="58" y="0"/>
                      <a:pt x="58" y="0"/>
                      <a:pt x="58" y="0"/>
                    </a:cubicBezTo>
                    <a:cubicBezTo>
                      <a:pt x="63" y="7"/>
                      <a:pt x="63" y="7"/>
                      <a:pt x="63" y="7"/>
                    </a:cubicBezTo>
                    <a:cubicBezTo>
                      <a:pt x="59" y="11"/>
                      <a:pt x="51" y="17"/>
                      <a:pt x="48" y="20"/>
                    </a:cubicBezTo>
                    <a:cubicBezTo>
                      <a:pt x="44" y="15"/>
                      <a:pt x="34" y="1"/>
                      <a:pt x="34" y="1"/>
                    </a:cubicBezTo>
                    <a:cubicBezTo>
                      <a:pt x="30" y="4"/>
                      <a:pt x="30" y="4"/>
                      <a:pt x="30" y="4"/>
                    </a:cubicBezTo>
                    <a:cubicBezTo>
                      <a:pt x="0" y="28"/>
                      <a:pt x="0" y="28"/>
                      <a:pt x="0" y="28"/>
                    </a:cubicBezTo>
                    <a:cubicBezTo>
                      <a:pt x="6" y="35"/>
                      <a:pt x="6" y="35"/>
                      <a:pt x="6" y="35"/>
                    </a:cubicBezTo>
                    <a:cubicBezTo>
                      <a:pt x="6" y="35"/>
                      <a:pt x="26" y="19"/>
                      <a:pt x="32" y="14"/>
                    </a:cubicBezTo>
                    <a:cubicBezTo>
                      <a:pt x="36" y="19"/>
                      <a:pt x="46" y="33"/>
                      <a:pt x="46" y="33"/>
                    </a:cubicBezTo>
                    <a:cubicBezTo>
                      <a:pt x="69" y="15"/>
                      <a:pt x="69" y="15"/>
                      <a:pt x="69" y="15"/>
                    </a:cubicBezTo>
                    <a:cubicBezTo>
                      <a:pt x="74" y="22"/>
                      <a:pt x="74" y="22"/>
                      <a:pt x="74" y="22"/>
                    </a:cubicBez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1" name="Freeform 289"/>
              <p:cNvSpPr>
                <a:spLocks/>
              </p:cNvSpPr>
              <p:nvPr/>
            </p:nvSpPr>
            <p:spPr bwMode="auto">
              <a:xfrm>
                <a:off x="1406" y="3185"/>
                <a:ext cx="125" cy="22"/>
              </a:xfrm>
              <a:custGeom>
                <a:avLst/>
                <a:gdLst>
                  <a:gd name="T0" fmla="*/ 125 w 125"/>
                  <a:gd name="T1" fmla="*/ 22 h 22"/>
                  <a:gd name="T2" fmla="*/ 92 w 125"/>
                  <a:gd name="T3" fmla="*/ 0 h 22"/>
                  <a:gd name="T4" fmla="*/ 34 w 125"/>
                  <a:gd name="T5" fmla="*/ 0 h 22"/>
                  <a:gd name="T6" fmla="*/ 0 w 125"/>
                  <a:gd name="T7" fmla="*/ 22 h 22"/>
                  <a:gd name="T8" fmla="*/ 0 w 125"/>
                  <a:gd name="T9" fmla="*/ 22 h 22"/>
                  <a:gd name="T10" fmla="*/ 125 w 125"/>
                  <a:gd name="T11" fmla="*/ 22 h 22"/>
                  <a:gd name="T12" fmla="*/ 125 w 125"/>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125" h="22">
                    <a:moveTo>
                      <a:pt x="125" y="22"/>
                    </a:moveTo>
                    <a:lnTo>
                      <a:pt x="92" y="0"/>
                    </a:lnTo>
                    <a:lnTo>
                      <a:pt x="34" y="0"/>
                    </a:lnTo>
                    <a:lnTo>
                      <a:pt x="0" y="22"/>
                    </a:lnTo>
                    <a:lnTo>
                      <a:pt x="0" y="22"/>
                    </a:lnTo>
                    <a:lnTo>
                      <a:pt x="125" y="22"/>
                    </a:lnTo>
                    <a:lnTo>
                      <a:pt x="12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2" name="Rectangle 290"/>
              <p:cNvSpPr>
                <a:spLocks noChangeArrowheads="1"/>
              </p:cNvSpPr>
              <p:nvPr/>
            </p:nvSpPr>
            <p:spPr bwMode="auto">
              <a:xfrm>
                <a:off x="1406" y="3207"/>
                <a:ext cx="1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3" name="Rectangle 291"/>
              <p:cNvSpPr>
                <a:spLocks noChangeArrowheads="1"/>
              </p:cNvSpPr>
              <p:nvPr/>
            </p:nvSpPr>
            <p:spPr bwMode="auto">
              <a:xfrm>
                <a:off x="1456" y="3168"/>
                <a:ext cx="26"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4" name="Freeform 292"/>
              <p:cNvSpPr>
                <a:spLocks noEditPoints="1"/>
              </p:cNvSpPr>
              <p:nvPr/>
            </p:nvSpPr>
            <p:spPr bwMode="auto">
              <a:xfrm>
                <a:off x="1392" y="3051"/>
                <a:ext cx="154" cy="124"/>
              </a:xfrm>
              <a:custGeom>
                <a:avLst/>
                <a:gdLst>
                  <a:gd name="T0" fmla="*/ 0 w 154"/>
                  <a:gd name="T1" fmla="*/ 0 h 124"/>
                  <a:gd name="T2" fmla="*/ 0 w 154"/>
                  <a:gd name="T3" fmla="*/ 124 h 124"/>
                  <a:gd name="T4" fmla="*/ 154 w 154"/>
                  <a:gd name="T5" fmla="*/ 124 h 124"/>
                  <a:gd name="T6" fmla="*/ 154 w 154"/>
                  <a:gd name="T7" fmla="*/ 0 h 124"/>
                  <a:gd name="T8" fmla="*/ 0 w 154"/>
                  <a:gd name="T9" fmla="*/ 0 h 124"/>
                  <a:gd name="T10" fmla="*/ 138 w 154"/>
                  <a:gd name="T11" fmla="*/ 104 h 124"/>
                  <a:gd name="T12" fmla="*/ 16 w 154"/>
                  <a:gd name="T13" fmla="*/ 104 h 124"/>
                  <a:gd name="T14" fmla="*/ 16 w 154"/>
                  <a:gd name="T15" fmla="*/ 15 h 124"/>
                  <a:gd name="T16" fmla="*/ 138 w 154"/>
                  <a:gd name="T17" fmla="*/ 15 h 124"/>
                  <a:gd name="T18" fmla="*/ 138 w 154"/>
                  <a:gd name="T19" fmla="*/ 10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24">
                    <a:moveTo>
                      <a:pt x="0" y="0"/>
                    </a:moveTo>
                    <a:lnTo>
                      <a:pt x="0" y="124"/>
                    </a:lnTo>
                    <a:lnTo>
                      <a:pt x="154" y="124"/>
                    </a:lnTo>
                    <a:lnTo>
                      <a:pt x="154" y="0"/>
                    </a:lnTo>
                    <a:lnTo>
                      <a:pt x="0" y="0"/>
                    </a:lnTo>
                    <a:close/>
                    <a:moveTo>
                      <a:pt x="138" y="104"/>
                    </a:moveTo>
                    <a:lnTo>
                      <a:pt x="16" y="104"/>
                    </a:lnTo>
                    <a:lnTo>
                      <a:pt x="16" y="15"/>
                    </a:lnTo>
                    <a:lnTo>
                      <a:pt x="138" y="15"/>
                    </a:lnTo>
                    <a:lnTo>
                      <a:pt x="13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5" name="Rectangle 293"/>
              <p:cNvSpPr>
                <a:spLocks noChangeArrowheads="1"/>
              </p:cNvSpPr>
              <p:nvPr/>
            </p:nvSpPr>
            <p:spPr bwMode="auto">
              <a:xfrm>
                <a:off x="1517" y="3162"/>
                <a:ext cx="13"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6" name="Freeform 294"/>
              <p:cNvSpPr>
                <a:spLocks/>
              </p:cNvSpPr>
              <p:nvPr/>
            </p:nvSpPr>
            <p:spPr bwMode="auto">
              <a:xfrm>
                <a:off x="1399" y="3085"/>
                <a:ext cx="116" cy="51"/>
              </a:xfrm>
              <a:custGeom>
                <a:avLst/>
                <a:gdLst>
                  <a:gd name="T0" fmla="*/ 80 w 80"/>
                  <a:gd name="T1" fmla="*/ 1 h 35"/>
                  <a:gd name="T2" fmla="*/ 58 w 80"/>
                  <a:gd name="T3" fmla="*/ 0 h 35"/>
                  <a:gd name="T4" fmla="*/ 63 w 80"/>
                  <a:gd name="T5" fmla="*/ 8 h 35"/>
                  <a:gd name="T6" fmla="*/ 47 w 80"/>
                  <a:gd name="T7" fmla="*/ 20 h 35"/>
                  <a:gd name="T8" fmla="*/ 34 w 80"/>
                  <a:gd name="T9" fmla="*/ 1 h 35"/>
                  <a:gd name="T10" fmla="*/ 30 w 80"/>
                  <a:gd name="T11" fmla="*/ 4 h 35"/>
                  <a:gd name="T12" fmla="*/ 0 w 80"/>
                  <a:gd name="T13" fmla="*/ 28 h 35"/>
                  <a:gd name="T14" fmla="*/ 5 w 80"/>
                  <a:gd name="T15" fmla="*/ 35 h 35"/>
                  <a:gd name="T16" fmla="*/ 32 w 80"/>
                  <a:gd name="T17" fmla="*/ 14 h 35"/>
                  <a:gd name="T18" fmla="*/ 46 w 80"/>
                  <a:gd name="T19" fmla="*/ 33 h 35"/>
                  <a:gd name="T20" fmla="*/ 68 w 80"/>
                  <a:gd name="T21" fmla="*/ 15 h 35"/>
                  <a:gd name="T22" fmla="*/ 73 w 80"/>
                  <a:gd name="T23" fmla="*/ 22 h 35"/>
                  <a:gd name="T24" fmla="*/ 80 w 80"/>
                  <a:gd name="T25"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35">
                    <a:moveTo>
                      <a:pt x="80" y="1"/>
                    </a:moveTo>
                    <a:cubicBezTo>
                      <a:pt x="58" y="0"/>
                      <a:pt x="58" y="0"/>
                      <a:pt x="58" y="0"/>
                    </a:cubicBezTo>
                    <a:cubicBezTo>
                      <a:pt x="63" y="8"/>
                      <a:pt x="63" y="8"/>
                      <a:pt x="63" y="8"/>
                    </a:cubicBezTo>
                    <a:cubicBezTo>
                      <a:pt x="58" y="11"/>
                      <a:pt x="51" y="17"/>
                      <a:pt x="47" y="20"/>
                    </a:cubicBezTo>
                    <a:cubicBezTo>
                      <a:pt x="44" y="15"/>
                      <a:pt x="34" y="1"/>
                      <a:pt x="34" y="1"/>
                    </a:cubicBezTo>
                    <a:cubicBezTo>
                      <a:pt x="30" y="4"/>
                      <a:pt x="30" y="4"/>
                      <a:pt x="30" y="4"/>
                    </a:cubicBezTo>
                    <a:cubicBezTo>
                      <a:pt x="0" y="28"/>
                      <a:pt x="0" y="28"/>
                      <a:pt x="0" y="28"/>
                    </a:cubicBezTo>
                    <a:cubicBezTo>
                      <a:pt x="5" y="35"/>
                      <a:pt x="5" y="35"/>
                      <a:pt x="5" y="35"/>
                    </a:cubicBezTo>
                    <a:cubicBezTo>
                      <a:pt x="5" y="35"/>
                      <a:pt x="26" y="19"/>
                      <a:pt x="32" y="14"/>
                    </a:cubicBezTo>
                    <a:cubicBezTo>
                      <a:pt x="35" y="19"/>
                      <a:pt x="46" y="33"/>
                      <a:pt x="46" y="33"/>
                    </a:cubicBezTo>
                    <a:cubicBezTo>
                      <a:pt x="68" y="15"/>
                      <a:pt x="68" y="15"/>
                      <a:pt x="68" y="15"/>
                    </a:cubicBezTo>
                    <a:cubicBezTo>
                      <a:pt x="73" y="22"/>
                      <a:pt x="73" y="22"/>
                      <a:pt x="73" y="22"/>
                    </a:cubicBezTo>
                    <a:lnTo>
                      <a:pt x="8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7" name="Freeform 295"/>
              <p:cNvSpPr>
                <a:spLocks/>
              </p:cNvSpPr>
              <p:nvPr/>
            </p:nvSpPr>
            <p:spPr bwMode="auto">
              <a:xfrm>
                <a:off x="1069" y="1871"/>
                <a:ext cx="126" cy="21"/>
              </a:xfrm>
              <a:custGeom>
                <a:avLst/>
                <a:gdLst>
                  <a:gd name="T0" fmla="*/ 126 w 126"/>
                  <a:gd name="T1" fmla="*/ 20 h 21"/>
                  <a:gd name="T2" fmla="*/ 93 w 126"/>
                  <a:gd name="T3" fmla="*/ 0 h 21"/>
                  <a:gd name="T4" fmla="*/ 35 w 126"/>
                  <a:gd name="T5" fmla="*/ 0 h 21"/>
                  <a:gd name="T6" fmla="*/ 0 w 126"/>
                  <a:gd name="T7" fmla="*/ 20 h 21"/>
                  <a:gd name="T8" fmla="*/ 0 w 126"/>
                  <a:gd name="T9" fmla="*/ 21 h 21"/>
                  <a:gd name="T10" fmla="*/ 126 w 126"/>
                  <a:gd name="T11" fmla="*/ 21 h 21"/>
                  <a:gd name="T12" fmla="*/ 126 w 126"/>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126" h="21">
                    <a:moveTo>
                      <a:pt x="126" y="20"/>
                    </a:moveTo>
                    <a:lnTo>
                      <a:pt x="93" y="0"/>
                    </a:lnTo>
                    <a:lnTo>
                      <a:pt x="35" y="0"/>
                    </a:lnTo>
                    <a:lnTo>
                      <a:pt x="0" y="20"/>
                    </a:lnTo>
                    <a:lnTo>
                      <a:pt x="0" y="21"/>
                    </a:lnTo>
                    <a:lnTo>
                      <a:pt x="126" y="21"/>
                    </a:lnTo>
                    <a:lnTo>
                      <a:pt x="12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8" name="Rectangle 296"/>
              <p:cNvSpPr>
                <a:spLocks noChangeArrowheads="1"/>
              </p:cNvSpPr>
              <p:nvPr/>
            </p:nvSpPr>
            <p:spPr bwMode="auto">
              <a:xfrm>
                <a:off x="1069" y="1892"/>
                <a:ext cx="1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9" name="Rectangle 297"/>
              <p:cNvSpPr>
                <a:spLocks noChangeArrowheads="1"/>
              </p:cNvSpPr>
              <p:nvPr/>
            </p:nvSpPr>
            <p:spPr bwMode="auto">
              <a:xfrm>
                <a:off x="1120" y="1852"/>
                <a:ext cx="26"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0" name="Freeform 298"/>
              <p:cNvSpPr>
                <a:spLocks noEditPoints="1"/>
              </p:cNvSpPr>
              <p:nvPr/>
            </p:nvSpPr>
            <p:spPr bwMode="auto">
              <a:xfrm>
                <a:off x="1056" y="1737"/>
                <a:ext cx="154" cy="123"/>
              </a:xfrm>
              <a:custGeom>
                <a:avLst/>
                <a:gdLst>
                  <a:gd name="T0" fmla="*/ 0 w 154"/>
                  <a:gd name="T1" fmla="*/ 0 h 123"/>
                  <a:gd name="T2" fmla="*/ 0 w 154"/>
                  <a:gd name="T3" fmla="*/ 123 h 123"/>
                  <a:gd name="T4" fmla="*/ 154 w 154"/>
                  <a:gd name="T5" fmla="*/ 123 h 123"/>
                  <a:gd name="T6" fmla="*/ 154 w 154"/>
                  <a:gd name="T7" fmla="*/ 0 h 123"/>
                  <a:gd name="T8" fmla="*/ 0 w 154"/>
                  <a:gd name="T9" fmla="*/ 0 h 123"/>
                  <a:gd name="T10" fmla="*/ 138 w 154"/>
                  <a:gd name="T11" fmla="*/ 102 h 123"/>
                  <a:gd name="T12" fmla="*/ 16 w 154"/>
                  <a:gd name="T13" fmla="*/ 102 h 123"/>
                  <a:gd name="T14" fmla="*/ 16 w 154"/>
                  <a:gd name="T15" fmla="*/ 13 h 123"/>
                  <a:gd name="T16" fmla="*/ 138 w 154"/>
                  <a:gd name="T17" fmla="*/ 13 h 123"/>
                  <a:gd name="T18" fmla="*/ 138 w 154"/>
                  <a:gd name="T19" fmla="*/ 10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23">
                    <a:moveTo>
                      <a:pt x="0" y="0"/>
                    </a:moveTo>
                    <a:lnTo>
                      <a:pt x="0" y="123"/>
                    </a:lnTo>
                    <a:lnTo>
                      <a:pt x="154" y="123"/>
                    </a:lnTo>
                    <a:lnTo>
                      <a:pt x="154" y="0"/>
                    </a:lnTo>
                    <a:lnTo>
                      <a:pt x="0" y="0"/>
                    </a:lnTo>
                    <a:close/>
                    <a:moveTo>
                      <a:pt x="138" y="102"/>
                    </a:moveTo>
                    <a:lnTo>
                      <a:pt x="16" y="102"/>
                    </a:lnTo>
                    <a:lnTo>
                      <a:pt x="16" y="13"/>
                    </a:lnTo>
                    <a:lnTo>
                      <a:pt x="138" y="13"/>
                    </a:lnTo>
                    <a:lnTo>
                      <a:pt x="138"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1" name="Rectangle 299"/>
              <p:cNvSpPr>
                <a:spLocks noChangeArrowheads="1"/>
              </p:cNvSpPr>
              <p:nvPr/>
            </p:nvSpPr>
            <p:spPr bwMode="auto">
              <a:xfrm>
                <a:off x="1179" y="1847"/>
                <a:ext cx="15"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2" name="Freeform 300"/>
              <p:cNvSpPr>
                <a:spLocks/>
              </p:cNvSpPr>
              <p:nvPr/>
            </p:nvSpPr>
            <p:spPr bwMode="auto">
              <a:xfrm>
                <a:off x="1062" y="1770"/>
                <a:ext cx="117" cy="51"/>
              </a:xfrm>
              <a:custGeom>
                <a:avLst/>
                <a:gdLst>
                  <a:gd name="T0" fmla="*/ 81 w 81"/>
                  <a:gd name="T1" fmla="*/ 0 h 35"/>
                  <a:gd name="T2" fmla="*/ 58 w 81"/>
                  <a:gd name="T3" fmla="*/ 0 h 35"/>
                  <a:gd name="T4" fmla="*/ 64 w 81"/>
                  <a:gd name="T5" fmla="*/ 7 h 35"/>
                  <a:gd name="T6" fmla="*/ 48 w 81"/>
                  <a:gd name="T7" fmla="*/ 19 h 35"/>
                  <a:gd name="T8" fmla="*/ 34 w 81"/>
                  <a:gd name="T9" fmla="*/ 1 h 35"/>
                  <a:gd name="T10" fmla="*/ 31 w 81"/>
                  <a:gd name="T11" fmla="*/ 4 h 35"/>
                  <a:gd name="T12" fmla="*/ 0 w 81"/>
                  <a:gd name="T13" fmla="*/ 28 h 35"/>
                  <a:gd name="T14" fmla="*/ 6 w 81"/>
                  <a:gd name="T15" fmla="*/ 35 h 35"/>
                  <a:gd name="T16" fmla="*/ 33 w 81"/>
                  <a:gd name="T17" fmla="*/ 14 h 35"/>
                  <a:gd name="T18" fmla="*/ 46 w 81"/>
                  <a:gd name="T19" fmla="*/ 33 h 35"/>
                  <a:gd name="T20" fmla="*/ 69 w 81"/>
                  <a:gd name="T21" fmla="*/ 15 h 35"/>
                  <a:gd name="T22" fmla="*/ 74 w 81"/>
                  <a:gd name="T23" fmla="*/ 21 h 35"/>
                  <a:gd name="T24" fmla="*/ 81 w 81"/>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35">
                    <a:moveTo>
                      <a:pt x="81" y="0"/>
                    </a:moveTo>
                    <a:cubicBezTo>
                      <a:pt x="58" y="0"/>
                      <a:pt x="58" y="0"/>
                      <a:pt x="58" y="0"/>
                    </a:cubicBezTo>
                    <a:cubicBezTo>
                      <a:pt x="64" y="7"/>
                      <a:pt x="64" y="7"/>
                      <a:pt x="64" y="7"/>
                    </a:cubicBezTo>
                    <a:cubicBezTo>
                      <a:pt x="59" y="11"/>
                      <a:pt x="52" y="17"/>
                      <a:pt x="48" y="19"/>
                    </a:cubicBezTo>
                    <a:cubicBezTo>
                      <a:pt x="45" y="14"/>
                      <a:pt x="34" y="1"/>
                      <a:pt x="34" y="1"/>
                    </a:cubicBezTo>
                    <a:cubicBezTo>
                      <a:pt x="31" y="4"/>
                      <a:pt x="31" y="4"/>
                      <a:pt x="31" y="4"/>
                    </a:cubicBezTo>
                    <a:cubicBezTo>
                      <a:pt x="0" y="28"/>
                      <a:pt x="0" y="28"/>
                      <a:pt x="0" y="28"/>
                    </a:cubicBezTo>
                    <a:cubicBezTo>
                      <a:pt x="6" y="35"/>
                      <a:pt x="6" y="35"/>
                      <a:pt x="6" y="35"/>
                    </a:cubicBezTo>
                    <a:cubicBezTo>
                      <a:pt x="6" y="35"/>
                      <a:pt x="27" y="18"/>
                      <a:pt x="33" y="14"/>
                    </a:cubicBezTo>
                    <a:cubicBezTo>
                      <a:pt x="36" y="19"/>
                      <a:pt x="46" y="33"/>
                      <a:pt x="46" y="33"/>
                    </a:cubicBezTo>
                    <a:cubicBezTo>
                      <a:pt x="69" y="15"/>
                      <a:pt x="69" y="15"/>
                      <a:pt x="69" y="15"/>
                    </a:cubicBezTo>
                    <a:cubicBezTo>
                      <a:pt x="74" y="21"/>
                      <a:pt x="74" y="21"/>
                      <a:pt x="74" y="21"/>
                    </a:cubicBez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3" name="Freeform 301"/>
              <p:cNvSpPr>
                <a:spLocks noEditPoints="1"/>
              </p:cNvSpPr>
              <p:nvPr/>
            </p:nvSpPr>
            <p:spPr bwMode="auto">
              <a:xfrm>
                <a:off x="2582" y="1920"/>
                <a:ext cx="151" cy="153"/>
              </a:xfrm>
              <a:custGeom>
                <a:avLst/>
                <a:gdLst>
                  <a:gd name="T0" fmla="*/ 52 w 104"/>
                  <a:gd name="T1" fmla="*/ 0 h 105"/>
                  <a:gd name="T2" fmla="*/ 0 w 104"/>
                  <a:gd name="T3" fmla="*/ 53 h 105"/>
                  <a:gd name="T4" fmla="*/ 52 w 104"/>
                  <a:gd name="T5" fmla="*/ 105 h 105"/>
                  <a:gd name="T6" fmla="*/ 104 w 104"/>
                  <a:gd name="T7" fmla="*/ 53 h 105"/>
                  <a:gd name="T8" fmla="*/ 52 w 104"/>
                  <a:gd name="T9" fmla="*/ 0 h 105"/>
                  <a:gd name="T10" fmla="*/ 52 w 104"/>
                  <a:gd name="T11" fmla="*/ 94 h 105"/>
                  <a:gd name="T12" fmla="*/ 11 w 104"/>
                  <a:gd name="T13" fmla="*/ 53 h 105"/>
                  <a:gd name="T14" fmla="*/ 52 w 104"/>
                  <a:gd name="T15" fmla="*/ 11 h 105"/>
                  <a:gd name="T16" fmla="*/ 93 w 104"/>
                  <a:gd name="T17" fmla="*/ 53 h 105"/>
                  <a:gd name="T18" fmla="*/ 52 w 104"/>
                  <a:gd name="T19"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5">
                    <a:moveTo>
                      <a:pt x="52" y="0"/>
                    </a:moveTo>
                    <a:cubicBezTo>
                      <a:pt x="23" y="0"/>
                      <a:pt x="0" y="24"/>
                      <a:pt x="0" y="53"/>
                    </a:cubicBezTo>
                    <a:cubicBezTo>
                      <a:pt x="0" y="82"/>
                      <a:pt x="23" y="105"/>
                      <a:pt x="52" y="105"/>
                    </a:cubicBezTo>
                    <a:cubicBezTo>
                      <a:pt x="81" y="105"/>
                      <a:pt x="104" y="82"/>
                      <a:pt x="104" y="53"/>
                    </a:cubicBezTo>
                    <a:cubicBezTo>
                      <a:pt x="104" y="24"/>
                      <a:pt x="81" y="0"/>
                      <a:pt x="52" y="0"/>
                    </a:cubicBezTo>
                    <a:close/>
                    <a:moveTo>
                      <a:pt x="52" y="94"/>
                    </a:moveTo>
                    <a:cubicBezTo>
                      <a:pt x="29" y="94"/>
                      <a:pt x="11" y="76"/>
                      <a:pt x="11" y="53"/>
                    </a:cubicBezTo>
                    <a:cubicBezTo>
                      <a:pt x="11" y="30"/>
                      <a:pt x="29" y="11"/>
                      <a:pt x="52" y="11"/>
                    </a:cubicBezTo>
                    <a:cubicBezTo>
                      <a:pt x="75" y="11"/>
                      <a:pt x="93" y="30"/>
                      <a:pt x="93" y="53"/>
                    </a:cubicBezTo>
                    <a:cubicBezTo>
                      <a:pt x="93" y="76"/>
                      <a:pt x="75" y="94"/>
                      <a:pt x="52"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4" name="Freeform 302"/>
              <p:cNvSpPr>
                <a:spLocks/>
              </p:cNvSpPr>
              <p:nvPr/>
            </p:nvSpPr>
            <p:spPr bwMode="auto">
              <a:xfrm>
                <a:off x="2614" y="1959"/>
                <a:ext cx="67" cy="76"/>
              </a:xfrm>
              <a:custGeom>
                <a:avLst/>
                <a:gdLst>
                  <a:gd name="T0" fmla="*/ 20 w 46"/>
                  <a:gd name="T1" fmla="*/ 0 h 52"/>
                  <a:gd name="T2" fmla="*/ 0 w 46"/>
                  <a:gd name="T3" fmla="*/ 10 h 52"/>
                  <a:gd name="T4" fmla="*/ 9 w 46"/>
                  <a:gd name="T5" fmla="*/ 7 h 52"/>
                  <a:gd name="T6" fmla="*/ 29 w 46"/>
                  <a:gd name="T7" fmla="*/ 26 h 52"/>
                  <a:gd name="T8" fmla="*/ 9 w 46"/>
                  <a:gd name="T9" fmla="*/ 46 h 52"/>
                  <a:gd name="T10" fmla="*/ 2 w 46"/>
                  <a:gd name="T11" fmla="*/ 45 h 52"/>
                  <a:gd name="T12" fmla="*/ 20 w 46"/>
                  <a:gd name="T13" fmla="*/ 52 h 52"/>
                  <a:gd name="T14" fmla="*/ 46 w 46"/>
                  <a:gd name="T15" fmla="*/ 26 h 52"/>
                  <a:gd name="T16" fmla="*/ 20 w 4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2">
                    <a:moveTo>
                      <a:pt x="20" y="0"/>
                    </a:moveTo>
                    <a:cubicBezTo>
                      <a:pt x="12" y="0"/>
                      <a:pt x="5" y="4"/>
                      <a:pt x="0" y="10"/>
                    </a:cubicBezTo>
                    <a:cubicBezTo>
                      <a:pt x="3" y="8"/>
                      <a:pt x="6" y="7"/>
                      <a:pt x="9" y="7"/>
                    </a:cubicBezTo>
                    <a:cubicBezTo>
                      <a:pt x="20" y="7"/>
                      <a:pt x="29" y="16"/>
                      <a:pt x="29" y="26"/>
                    </a:cubicBezTo>
                    <a:cubicBezTo>
                      <a:pt x="29" y="37"/>
                      <a:pt x="20" y="46"/>
                      <a:pt x="9" y="46"/>
                    </a:cubicBezTo>
                    <a:cubicBezTo>
                      <a:pt x="7" y="46"/>
                      <a:pt x="4" y="46"/>
                      <a:pt x="2" y="45"/>
                    </a:cubicBezTo>
                    <a:cubicBezTo>
                      <a:pt x="7" y="49"/>
                      <a:pt x="13" y="52"/>
                      <a:pt x="20" y="52"/>
                    </a:cubicBezTo>
                    <a:cubicBezTo>
                      <a:pt x="35" y="52"/>
                      <a:pt x="46" y="40"/>
                      <a:pt x="46" y="26"/>
                    </a:cubicBezTo>
                    <a:cubicBezTo>
                      <a:pt x="46" y="11"/>
                      <a:pt x="35"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5" name="Rectangle 303"/>
              <p:cNvSpPr>
                <a:spLocks noChangeArrowheads="1"/>
              </p:cNvSpPr>
              <p:nvPr/>
            </p:nvSpPr>
            <p:spPr bwMode="auto">
              <a:xfrm>
                <a:off x="2681" y="1990"/>
                <a:ext cx="21"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6" name="Freeform 304"/>
              <p:cNvSpPr>
                <a:spLocks noEditPoints="1"/>
              </p:cNvSpPr>
              <p:nvPr/>
            </p:nvSpPr>
            <p:spPr bwMode="auto">
              <a:xfrm>
                <a:off x="2000" y="1693"/>
                <a:ext cx="48" cy="47"/>
              </a:xfrm>
              <a:custGeom>
                <a:avLst/>
                <a:gdLst>
                  <a:gd name="T0" fmla="*/ 17 w 33"/>
                  <a:gd name="T1" fmla="*/ 0 h 32"/>
                  <a:gd name="T2" fmla="*/ 0 w 33"/>
                  <a:gd name="T3" fmla="*/ 16 h 32"/>
                  <a:gd name="T4" fmla="*/ 17 w 33"/>
                  <a:gd name="T5" fmla="*/ 32 h 32"/>
                  <a:gd name="T6" fmla="*/ 33 w 33"/>
                  <a:gd name="T7" fmla="*/ 16 h 32"/>
                  <a:gd name="T8" fmla="*/ 17 w 33"/>
                  <a:gd name="T9" fmla="*/ 0 h 32"/>
                  <a:gd name="T10" fmla="*/ 17 w 33"/>
                  <a:gd name="T11" fmla="*/ 29 h 32"/>
                  <a:gd name="T12" fmla="*/ 4 w 33"/>
                  <a:gd name="T13" fmla="*/ 16 h 32"/>
                  <a:gd name="T14" fmla="*/ 17 w 33"/>
                  <a:gd name="T15" fmla="*/ 3 h 32"/>
                  <a:gd name="T16" fmla="*/ 30 w 33"/>
                  <a:gd name="T17" fmla="*/ 16 h 32"/>
                  <a:gd name="T18" fmla="*/ 17 w 33"/>
                  <a:gd name="T19"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7" y="0"/>
                    </a:moveTo>
                    <a:cubicBezTo>
                      <a:pt x="8" y="0"/>
                      <a:pt x="0" y="7"/>
                      <a:pt x="0" y="16"/>
                    </a:cubicBezTo>
                    <a:cubicBezTo>
                      <a:pt x="0" y="25"/>
                      <a:pt x="8" y="32"/>
                      <a:pt x="17" y="32"/>
                    </a:cubicBezTo>
                    <a:cubicBezTo>
                      <a:pt x="26" y="32"/>
                      <a:pt x="33" y="25"/>
                      <a:pt x="33" y="16"/>
                    </a:cubicBezTo>
                    <a:cubicBezTo>
                      <a:pt x="33" y="7"/>
                      <a:pt x="26" y="0"/>
                      <a:pt x="17" y="0"/>
                    </a:cubicBezTo>
                    <a:close/>
                    <a:moveTo>
                      <a:pt x="17" y="29"/>
                    </a:moveTo>
                    <a:cubicBezTo>
                      <a:pt x="10" y="29"/>
                      <a:pt x="4" y="23"/>
                      <a:pt x="4" y="16"/>
                    </a:cubicBezTo>
                    <a:cubicBezTo>
                      <a:pt x="4" y="9"/>
                      <a:pt x="10" y="3"/>
                      <a:pt x="17" y="3"/>
                    </a:cubicBezTo>
                    <a:cubicBezTo>
                      <a:pt x="24" y="3"/>
                      <a:pt x="30" y="9"/>
                      <a:pt x="30" y="16"/>
                    </a:cubicBezTo>
                    <a:cubicBezTo>
                      <a:pt x="30" y="23"/>
                      <a:pt x="24" y="29"/>
                      <a:pt x="17"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7" name="Freeform 305"/>
              <p:cNvSpPr>
                <a:spLocks/>
              </p:cNvSpPr>
              <p:nvPr/>
            </p:nvSpPr>
            <p:spPr bwMode="auto">
              <a:xfrm>
                <a:off x="2010" y="1705"/>
                <a:ext cx="22" cy="23"/>
              </a:xfrm>
              <a:custGeom>
                <a:avLst/>
                <a:gdLst>
                  <a:gd name="T0" fmla="*/ 7 w 15"/>
                  <a:gd name="T1" fmla="*/ 0 h 16"/>
                  <a:gd name="T2" fmla="*/ 0 w 15"/>
                  <a:gd name="T3" fmla="*/ 3 h 16"/>
                  <a:gd name="T4" fmla="*/ 3 w 15"/>
                  <a:gd name="T5" fmla="*/ 2 h 16"/>
                  <a:gd name="T6" fmla="*/ 9 w 15"/>
                  <a:gd name="T7" fmla="*/ 8 h 16"/>
                  <a:gd name="T8" fmla="*/ 3 w 15"/>
                  <a:gd name="T9" fmla="*/ 14 h 16"/>
                  <a:gd name="T10" fmla="*/ 1 w 15"/>
                  <a:gd name="T11" fmla="*/ 14 h 16"/>
                  <a:gd name="T12" fmla="*/ 7 w 15"/>
                  <a:gd name="T13" fmla="*/ 16 h 16"/>
                  <a:gd name="T14" fmla="*/ 15 w 15"/>
                  <a:gd name="T15" fmla="*/ 8 h 16"/>
                  <a:gd name="T16" fmla="*/ 7 w 1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7" y="0"/>
                    </a:moveTo>
                    <a:cubicBezTo>
                      <a:pt x="4" y="0"/>
                      <a:pt x="2" y="1"/>
                      <a:pt x="0" y="3"/>
                    </a:cubicBezTo>
                    <a:cubicBezTo>
                      <a:pt x="1" y="3"/>
                      <a:pt x="2" y="2"/>
                      <a:pt x="3" y="2"/>
                    </a:cubicBezTo>
                    <a:cubicBezTo>
                      <a:pt x="7" y="2"/>
                      <a:pt x="9" y="5"/>
                      <a:pt x="9" y="8"/>
                    </a:cubicBezTo>
                    <a:cubicBezTo>
                      <a:pt x="9" y="12"/>
                      <a:pt x="7" y="14"/>
                      <a:pt x="3" y="14"/>
                    </a:cubicBezTo>
                    <a:cubicBezTo>
                      <a:pt x="3" y="14"/>
                      <a:pt x="2" y="14"/>
                      <a:pt x="1" y="14"/>
                    </a:cubicBezTo>
                    <a:cubicBezTo>
                      <a:pt x="3" y="15"/>
                      <a:pt x="5" y="16"/>
                      <a:pt x="7" y="16"/>
                    </a:cubicBezTo>
                    <a:cubicBezTo>
                      <a:pt x="11" y="16"/>
                      <a:pt x="15" y="13"/>
                      <a:pt x="15" y="8"/>
                    </a:cubicBezTo>
                    <a:cubicBezTo>
                      <a:pt x="15" y="4"/>
                      <a:pt x="11"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8" name="Rectangle 306"/>
              <p:cNvSpPr>
                <a:spLocks noChangeArrowheads="1"/>
              </p:cNvSpPr>
              <p:nvPr/>
            </p:nvSpPr>
            <p:spPr bwMode="auto">
              <a:xfrm>
                <a:off x="2032" y="1715"/>
                <a:ext cx="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9" name="Freeform 307"/>
              <p:cNvSpPr>
                <a:spLocks noEditPoints="1"/>
              </p:cNvSpPr>
              <p:nvPr/>
            </p:nvSpPr>
            <p:spPr bwMode="auto">
              <a:xfrm>
                <a:off x="2366" y="1289"/>
                <a:ext cx="63" cy="62"/>
              </a:xfrm>
              <a:custGeom>
                <a:avLst/>
                <a:gdLst>
                  <a:gd name="T0" fmla="*/ 22 w 43"/>
                  <a:gd name="T1" fmla="*/ 0 h 43"/>
                  <a:gd name="T2" fmla="*/ 0 w 43"/>
                  <a:gd name="T3" fmla="*/ 21 h 43"/>
                  <a:gd name="T4" fmla="*/ 22 w 43"/>
                  <a:gd name="T5" fmla="*/ 43 h 43"/>
                  <a:gd name="T6" fmla="*/ 43 w 43"/>
                  <a:gd name="T7" fmla="*/ 21 h 43"/>
                  <a:gd name="T8" fmla="*/ 22 w 43"/>
                  <a:gd name="T9" fmla="*/ 0 h 43"/>
                  <a:gd name="T10" fmla="*/ 22 w 43"/>
                  <a:gd name="T11" fmla="*/ 38 h 43"/>
                  <a:gd name="T12" fmla="*/ 4 w 43"/>
                  <a:gd name="T13" fmla="*/ 21 h 43"/>
                  <a:gd name="T14" fmla="*/ 22 w 43"/>
                  <a:gd name="T15" fmla="*/ 4 h 43"/>
                  <a:gd name="T16" fmla="*/ 39 w 43"/>
                  <a:gd name="T17" fmla="*/ 21 h 43"/>
                  <a:gd name="T18" fmla="*/ 22 w 43"/>
                  <a:gd name="T19"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0"/>
                    </a:moveTo>
                    <a:cubicBezTo>
                      <a:pt x="10" y="0"/>
                      <a:pt x="0" y="9"/>
                      <a:pt x="0" y="21"/>
                    </a:cubicBezTo>
                    <a:cubicBezTo>
                      <a:pt x="0" y="33"/>
                      <a:pt x="10" y="43"/>
                      <a:pt x="22" y="43"/>
                    </a:cubicBezTo>
                    <a:cubicBezTo>
                      <a:pt x="34" y="43"/>
                      <a:pt x="43" y="33"/>
                      <a:pt x="43" y="21"/>
                    </a:cubicBezTo>
                    <a:cubicBezTo>
                      <a:pt x="43" y="9"/>
                      <a:pt x="34" y="0"/>
                      <a:pt x="22" y="0"/>
                    </a:cubicBezTo>
                    <a:close/>
                    <a:moveTo>
                      <a:pt x="22" y="38"/>
                    </a:moveTo>
                    <a:cubicBezTo>
                      <a:pt x="12" y="38"/>
                      <a:pt x="4" y="31"/>
                      <a:pt x="4" y="21"/>
                    </a:cubicBezTo>
                    <a:cubicBezTo>
                      <a:pt x="4" y="12"/>
                      <a:pt x="12" y="4"/>
                      <a:pt x="22" y="4"/>
                    </a:cubicBezTo>
                    <a:cubicBezTo>
                      <a:pt x="31" y="4"/>
                      <a:pt x="39" y="12"/>
                      <a:pt x="39" y="21"/>
                    </a:cubicBezTo>
                    <a:cubicBezTo>
                      <a:pt x="39" y="31"/>
                      <a:pt x="31" y="38"/>
                      <a:pt x="2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0" name="Freeform 308"/>
              <p:cNvSpPr>
                <a:spLocks/>
              </p:cNvSpPr>
              <p:nvPr/>
            </p:nvSpPr>
            <p:spPr bwMode="auto">
              <a:xfrm>
                <a:off x="2379" y="1303"/>
                <a:ext cx="28" cy="32"/>
              </a:xfrm>
              <a:custGeom>
                <a:avLst/>
                <a:gdLst>
                  <a:gd name="T0" fmla="*/ 8 w 19"/>
                  <a:gd name="T1" fmla="*/ 0 h 22"/>
                  <a:gd name="T2" fmla="*/ 0 w 19"/>
                  <a:gd name="T3" fmla="*/ 5 h 22"/>
                  <a:gd name="T4" fmla="*/ 4 w 19"/>
                  <a:gd name="T5" fmla="*/ 4 h 22"/>
                  <a:gd name="T6" fmla="*/ 12 w 19"/>
                  <a:gd name="T7" fmla="*/ 12 h 22"/>
                  <a:gd name="T8" fmla="*/ 4 w 19"/>
                  <a:gd name="T9" fmla="*/ 20 h 22"/>
                  <a:gd name="T10" fmla="*/ 1 w 19"/>
                  <a:gd name="T11" fmla="*/ 19 h 22"/>
                  <a:gd name="T12" fmla="*/ 8 w 19"/>
                  <a:gd name="T13" fmla="*/ 22 h 22"/>
                  <a:gd name="T14" fmla="*/ 19 w 19"/>
                  <a:gd name="T15" fmla="*/ 11 h 22"/>
                  <a:gd name="T16" fmla="*/ 8 w 19"/>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2">
                    <a:moveTo>
                      <a:pt x="8" y="0"/>
                    </a:moveTo>
                    <a:cubicBezTo>
                      <a:pt x="5" y="0"/>
                      <a:pt x="2" y="2"/>
                      <a:pt x="0" y="5"/>
                    </a:cubicBezTo>
                    <a:cubicBezTo>
                      <a:pt x="1" y="4"/>
                      <a:pt x="3" y="4"/>
                      <a:pt x="4" y="4"/>
                    </a:cubicBezTo>
                    <a:cubicBezTo>
                      <a:pt x="9" y="4"/>
                      <a:pt x="12" y="7"/>
                      <a:pt x="12" y="12"/>
                    </a:cubicBezTo>
                    <a:cubicBezTo>
                      <a:pt x="12" y="16"/>
                      <a:pt x="9" y="20"/>
                      <a:pt x="4" y="20"/>
                    </a:cubicBezTo>
                    <a:cubicBezTo>
                      <a:pt x="3" y="20"/>
                      <a:pt x="2" y="20"/>
                      <a:pt x="1" y="19"/>
                    </a:cubicBezTo>
                    <a:cubicBezTo>
                      <a:pt x="3" y="21"/>
                      <a:pt x="6" y="22"/>
                      <a:pt x="8" y="22"/>
                    </a:cubicBezTo>
                    <a:cubicBezTo>
                      <a:pt x="14" y="22"/>
                      <a:pt x="19" y="17"/>
                      <a:pt x="19" y="11"/>
                    </a:cubicBezTo>
                    <a:cubicBezTo>
                      <a:pt x="19" y="5"/>
                      <a:pt x="14"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1" name="Rectangle 309"/>
              <p:cNvSpPr>
                <a:spLocks noChangeArrowheads="1"/>
              </p:cNvSpPr>
              <p:nvPr/>
            </p:nvSpPr>
            <p:spPr bwMode="auto">
              <a:xfrm>
                <a:off x="2407" y="1317"/>
                <a:ext cx="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2" name="Freeform 310"/>
              <p:cNvSpPr>
                <a:spLocks noEditPoints="1"/>
              </p:cNvSpPr>
              <p:nvPr/>
            </p:nvSpPr>
            <p:spPr bwMode="auto">
              <a:xfrm>
                <a:off x="2080" y="2304"/>
                <a:ext cx="151" cy="153"/>
              </a:xfrm>
              <a:custGeom>
                <a:avLst/>
                <a:gdLst>
                  <a:gd name="T0" fmla="*/ 52 w 104"/>
                  <a:gd name="T1" fmla="*/ 0 h 105"/>
                  <a:gd name="T2" fmla="*/ 0 w 104"/>
                  <a:gd name="T3" fmla="*/ 53 h 105"/>
                  <a:gd name="T4" fmla="*/ 52 w 104"/>
                  <a:gd name="T5" fmla="*/ 105 h 105"/>
                  <a:gd name="T6" fmla="*/ 104 w 104"/>
                  <a:gd name="T7" fmla="*/ 53 h 105"/>
                  <a:gd name="T8" fmla="*/ 52 w 104"/>
                  <a:gd name="T9" fmla="*/ 0 h 105"/>
                  <a:gd name="T10" fmla="*/ 52 w 104"/>
                  <a:gd name="T11" fmla="*/ 94 h 105"/>
                  <a:gd name="T12" fmla="*/ 11 w 104"/>
                  <a:gd name="T13" fmla="*/ 53 h 105"/>
                  <a:gd name="T14" fmla="*/ 52 w 104"/>
                  <a:gd name="T15" fmla="*/ 11 h 105"/>
                  <a:gd name="T16" fmla="*/ 93 w 104"/>
                  <a:gd name="T17" fmla="*/ 53 h 105"/>
                  <a:gd name="T18" fmla="*/ 52 w 104"/>
                  <a:gd name="T19"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5">
                    <a:moveTo>
                      <a:pt x="52" y="0"/>
                    </a:moveTo>
                    <a:cubicBezTo>
                      <a:pt x="23" y="0"/>
                      <a:pt x="0" y="24"/>
                      <a:pt x="0" y="53"/>
                    </a:cubicBezTo>
                    <a:cubicBezTo>
                      <a:pt x="0" y="82"/>
                      <a:pt x="23" y="105"/>
                      <a:pt x="52" y="105"/>
                    </a:cubicBezTo>
                    <a:cubicBezTo>
                      <a:pt x="81" y="105"/>
                      <a:pt x="104" y="82"/>
                      <a:pt x="104" y="53"/>
                    </a:cubicBezTo>
                    <a:cubicBezTo>
                      <a:pt x="104" y="24"/>
                      <a:pt x="81" y="0"/>
                      <a:pt x="52" y="0"/>
                    </a:cubicBezTo>
                    <a:close/>
                    <a:moveTo>
                      <a:pt x="52" y="94"/>
                    </a:moveTo>
                    <a:cubicBezTo>
                      <a:pt x="29" y="94"/>
                      <a:pt x="11" y="75"/>
                      <a:pt x="11" y="53"/>
                    </a:cubicBezTo>
                    <a:cubicBezTo>
                      <a:pt x="11" y="30"/>
                      <a:pt x="29" y="11"/>
                      <a:pt x="52" y="11"/>
                    </a:cubicBezTo>
                    <a:cubicBezTo>
                      <a:pt x="75" y="11"/>
                      <a:pt x="93" y="30"/>
                      <a:pt x="93" y="53"/>
                    </a:cubicBezTo>
                    <a:cubicBezTo>
                      <a:pt x="93" y="75"/>
                      <a:pt x="75" y="94"/>
                      <a:pt x="52"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3" name="Freeform 311"/>
              <p:cNvSpPr>
                <a:spLocks/>
              </p:cNvSpPr>
              <p:nvPr/>
            </p:nvSpPr>
            <p:spPr bwMode="auto">
              <a:xfrm>
                <a:off x="2110" y="2342"/>
                <a:ext cx="69" cy="77"/>
              </a:xfrm>
              <a:custGeom>
                <a:avLst/>
                <a:gdLst>
                  <a:gd name="T0" fmla="*/ 21 w 47"/>
                  <a:gd name="T1" fmla="*/ 0 h 53"/>
                  <a:gd name="T2" fmla="*/ 0 w 47"/>
                  <a:gd name="T3" fmla="*/ 10 h 53"/>
                  <a:gd name="T4" fmla="*/ 10 w 47"/>
                  <a:gd name="T5" fmla="*/ 8 h 53"/>
                  <a:gd name="T6" fmla="*/ 30 w 47"/>
                  <a:gd name="T7" fmla="*/ 27 h 53"/>
                  <a:gd name="T8" fmla="*/ 10 w 47"/>
                  <a:gd name="T9" fmla="*/ 47 h 53"/>
                  <a:gd name="T10" fmla="*/ 3 w 47"/>
                  <a:gd name="T11" fmla="*/ 45 h 53"/>
                  <a:gd name="T12" fmla="*/ 21 w 47"/>
                  <a:gd name="T13" fmla="*/ 53 h 53"/>
                  <a:gd name="T14" fmla="*/ 47 w 47"/>
                  <a:gd name="T15" fmla="*/ 27 h 53"/>
                  <a:gd name="T16" fmla="*/ 21 w 47"/>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3">
                    <a:moveTo>
                      <a:pt x="21" y="0"/>
                    </a:moveTo>
                    <a:cubicBezTo>
                      <a:pt x="13" y="0"/>
                      <a:pt x="5" y="4"/>
                      <a:pt x="0" y="10"/>
                    </a:cubicBezTo>
                    <a:cubicBezTo>
                      <a:pt x="3" y="9"/>
                      <a:pt x="7" y="8"/>
                      <a:pt x="10" y="8"/>
                    </a:cubicBezTo>
                    <a:cubicBezTo>
                      <a:pt x="21" y="8"/>
                      <a:pt x="30" y="17"/>
                      <a:pt x="30" y="27"/>
                    </a:cubicBezTo>
                    <a:cubicBezTo>
                      <a:pt x="30" y="38"/>
                      <a:pt x="21" y="47"/>
                      <a:pt x="10" y="47"/>
                    </a:cubicBezTo>
                    <a:cubicBezTo>
                      <a:pt x="8" y="47"/>
                      <a:pt x="5" y="46"/>
                      <a:pt x="3" y="45"/>
                    </a:cubicBezTo>
                    <a:cubicBezTo>
                      <a:pt x="8" y="50"/>
                      <a:pt x="14" y="53"/>
                      <a:pt x="21" y="53"/>
                    </a:cubicBezTo>
                    <a:cubicBezTo>
                      <a:pt x="35" y="53"/>
                      <a:pt x="47" y="41"/>
                      <a:pt x="47" y="27"/>
                    </a:cubicBezTo>
                    <a:cubicBezTo>
                      <a:pt x="47" y="12"/>
                      <a:pt x="35"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4" name="Rectangle 312"/>
              <p:cNvSpPr>
                <a:spLocks noChangeArrowheads="1"/>
              </p:cNvSpPr>
              <p:nvPr/>
            </p:nvSpPr>
            <p:spPr bwMode="auto">
              <a:xfrm>
                <a:off x="2179" y="2374"/>
                <a:ext cx="22"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5" name="Freeform 313"/>
              <p:cNvSpPr>
                <a:spLocks noEditPoints="1"/>
              </p:cNvSpPr>
              <p:nvPr/>
            </p:nvSpPr>
            <p:spPr bwMode="auto">
              <a:xfrm>
                <a:off x="1610" y="1891"/>
                <a:ext cx="151" cy="153"/>
              </a:xfrm>
              <a:custGeom>
                <a:avLst/>
                <a:gdLst>
                  <a:gd name="T0" fmla="*/ 52 w 104"/>
                  <a:gd name="T1" fmla="*/ 0 h 105"/>
                  <a:gd name="T2" fmla="*/ 0 w 104"/>
                  <a:gd name="T3" fmla="*/ 53 h 105"/>
                  <a:gd name="T4" fmla="*/ 52 w 104"/>
                  <a:gd name="T5" fmla="*/ 105 h 105"/>
                  <a:gd name="T6" fmla="*/ 104 w 104"/>
                  <a:gd name="T7" fmla="*/ 53 h 105"/>
                  <a:gd name="T8" fmla="*/ 52 w 104"/>
                  <a:gd name="T9" fmla="*/ 0 h 105"/>
                  <a:gd name="T10" fmla="*/ 52 w 104"/>
                  <a:gd name="T11" fmla="*/ 94 h 105"/>
                  <a:gd name="T12" fmla="*/ 11 w 104"/>
                  <a:gd name="T13" fmla="*/ 53 h 105"/>
                  <a:gd name="T14" fmla="*/ 52 w 104"/>
                  <a:gd name="T15" fmla="*/ 11 h 105"/>
                  <a:gd name="T16" fmla="*/ 93 w 104"/>
                  <a:gd name="T17" fmla="*/ 53 h 105"/>
                  <a:gd name="T18" fmla="*/ 52 w 104"/>
                  <a:gd name="T19"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5">
                    <a:moveTo>
                      <a:pt x="52" y="0"/>
                    </a:moveTo>
                    <a:cubicBezTo>
                      <a:pt x="23" y="0"/>
                      <a:pt x="0" y="24"/>
                      <a:pt x="0" y="53"/>
                    </a:cubicBezTo>
                    <a:cubicBezTo>
                      <a:pt x="0" y="82"/>
                      <a:pt x="23" y="105"/>
                      <a:pt x="52" y="105"/>
                    </a:cubicBezTo>
                    <a:cubicBezTo>
                      <a:pt x="81" y="105"/>
                      <a:pt x="104" y="82"/>
                      <a:pt x="104" y="53"/>
                    </a:cubicBezTo>
                    <a:cubicBezTo>
                      <a:pt x="104" y="24"/>
                      <a:pt x="81" y="0"/>
                      <a:pt x="52" y="0"/>
                    </a:cubicBezTo>
                    <a:close/>
                    <a:moveTo>
                      <a:pt x="52" y="94"/>
                    </a:moveTo>
                    <a:cubicBezTo>
                      <a:pt x="29" y="94"/>
                      <a:pt x="11" y="76"/>
                      <a:pt x="11" y="53"/>
                    </a:cubicBezTo>
                    <a:cubicBezTo>
                      <a:pt x="11" y="30"/>
                      <a:pt x="29" y="11"/>
                      <a:pt x="52" y="11"/>
                    </a:cubicBezTo>
                    <a:cubicBezTo>
                      <a:pt x="75" y="11"/>
                      <a:pt x="93" y="30"/>
                      <a:pt x="93" y="53"/>
                    </a:cubicBezTo>
                    <a:cubicBezTo>
                      <a:pt x="93" y="76"/>
                      <a:pt x="75" y="94"/>
                      <a:pt x="52"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6" name="Freeform 314"/>
              <p:cNvSpPr>
                <a:spLocks/>
              </p:cNvSpPr>
              <p:nvPr/>
            </p:nvSpPr>
            <p:spPr bwMode="auto">
              <a:xfrm>
                <a:off x="1642" y="1930"/>
                <a:ext cx="67" cy="76"/>
              </a:xfrm>
              <a:custGeom>
                <a:avLst/>
                <a:gdLst>
                  <a:gd name="T0" fmla="*/ 20 w 46"/>
                  <a:gd name="T1" fmla="*/ 0 h 52"/>
                  <a:gd name="T2" fmla="*/ 0 w 46"/>
                  <a:gd name="T3" fmla="*/ 10 h 52"/>
                  <a:gd name="T4" fmla="*/ 9 w 46"/>
                  <a:gd name="T5" fmla="*/ 7 h 52"/>
                  <a:gd name="T6" fmla="*/ 29 w 46"/>
                  <a:gd name="T7" fmla="*/ 26 h 52"/>
                  <a:gd name="T8" fmla="*/ 9 w 46"/>
                  <a:gd name="T9" fmla="*/ 46 h 52"/>
                  <a:gd name="T10" fmla="*/ 2 w 46"/>
                  <a:gd name="T11" fmla="*/ 45 h 52"/>
                  <a:gd name="T12" fmla="*/ 20 w 46"/>
                  <a:gd name="T13" fmla="*/ 52 h 52"/>
                  <a:gd name="T14" fmla="*/ 46 w 46"/>
                  <a:gd name="T15" fmla="*/ 26 h 52"/>
                  <a:gd name="T16" fmla="*/ 20 w 4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2">
                    <a:moveTo>
                      <a:pt x="20" y="0"/>
                    </a:moveTo>
                    <a:cubicBezTo>
                      <a:pt x="12" y="0"/>
                      <a:pt x="4" y="4"/>
                      <a:pt x="0" y="10"/>
                    </a:cubicBezTo>
                    <a:cubicBezTo>
                      <a:pt x="3" y="8"/>
                      <a:pt x="6" y="7"/>
                      <a:pt x="9" y="7"/>
                    </a:cubicBezTo>
                    <a:cubicBezTo>
                      <a:pt x="20" y="7"/>
                      <a:pt x="29" y="16"/>
                      <a:pt x="29" y="26"/>
                    </a:cubicBezTo>
                    <a:cubicBezTo>
                      <a:pt x="29" y="37"/>
                      <a:pt x="20" y="46"/>
                      <a:pt x="9" y="46"/>
                    </a:cubicBezTo>
                    <a:cubicBezTo>
                      <a:pt x="7" y="46"/>
                      <a:pt x="4" y="46"/>
                      <a:pt x="2" y="45"/>
                    </a:cubicBezTo>
                    <a:cubicBezTo>
                      <a:pt x="7" y="49"/>
                      <a:pt x="13" y="52"/>
                      <a:pt x="20" y="52"/>
                    </a:cubicBezTo>
                    <a:cubicBezTo>
                      <a:pt x="35" y="52"/>
                      <a:pt x="46" y="40"/>
                      <a:pt x="46" y="26"/>
                    </a:cubicBezTo>
                    <a:cubicBezTo>
                      <a:pt x="46" y="11"/>
                      <a:pt x="35"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7" name="Rectangle 315"/>
              <p:cNvSpPr>
                <a:spLocks noChangeArrowheads="1"/>
              </p:cNvSpPr>
              <p:nvPr/>
            </p:nvSpPr>
            <p:spPr bwMode="auto">
              <a:xfrm>
                <a:off x="1709" y="1961"/>
                <a:ext cx="22"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8" name="Oval 316"/>
              <p:cNvSpPr>
                <a:spLocks noChangeArrowheads="1"/>
              </p:cNvSpPr>
              <p:nvPr/>
            </p:nvSpPr>
            <p:spPr bwMode="auto">
              <a:xfrm>
                <a:off x="1499" y="2256"/>
                <a:ext cx="53" cy="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9" name="Freeform 317"/>
              <p:cNvSpPr>
                <a:spLocks/>
              </p:cNvSpPr>
              <p:nvPr/>
            </p:nvSpPr>
            <p:spPr bwMode="auto">
              <a:xfrm>
                <a:off x="1464" y="2323"/>
                <a:ext cx="123" cy="281"/>
              </a:xfrm>
              <a:custGeom>
                <a:avLst/>
                <a:gdLst>
                  <a:gd name="T0" fmla="*/ 42 w 84"/>
                  <a:gd name="T1" fmla="*/ 108 h 193"/>
                  <a:gd name="T2" fmla="*/ 50 w 84"/>
                  <a:gd name="T3" fmla="*/ 193 h 193"/>
                  <a:gd name="T4" fmla="*/ 65 w 84"/>
                  <a:gd name="T5" fmla="*/ 193 h 193"/>
                  <a:gd name="T6" fmla="*/ 65 w 84"/>
                  <a:gd name="T7" fmla="*/ 93 h 193"/>
                  <a:gd name="T8" fmla="*/ 77 w 84"/>
                  <a:gd name="T9" fmla="*/ 93 h 193"/>
                  <a:gd name="T10" fmla="*/ 81 w 84"/>
                  <a:gd name="T11" fmla="*/ 35 h 193"/>
                  <a:gd name="T12" fmla="*/ 65 w 84"/>
                  <a:gd name="T13" fmla="*/ 2 h 193"/>
                  <a:gd name="T14" fmla="*/ 54 w 84"/>
                  <a:gd name="T15" fmla="*/ 0 h 193"/>
                  <a:gd name="T16" fmla="*/ 42 w 84"/>
                  <a:gd name="T17" fmla="*/ 0 h 193"/>
                  <a:gd name="T18" fmla="*/ 30 w 84"/>
                  <a:gd name="T19" fmla="*/ 0 h 193"/>
                  <a:gd name="T20" fmla="*/ 19 w 84"/>
                  <a:gd name="T21" fmla="*/ 2 h 193"/>
                  <a:gd name="T22" fmla="*/ 3 w 84"/>
                  <a:gd name="T23" fmla="*/ 35 h 193"/>
                  <a:gd name="T24" fmla="*/ 7 w 84"/>
                  <a:gd name="T25" fmla="*/ 93 h 193"/>
                  <a:gd name="T26" fmla="*/ 19 w 84"/>
                  <a:gd name="T27" fmla="*/ 93 h 193"/>
                  <a:gd name="T28" fmla="*/ 19 w 84"/>
                  <a:gd name="T29" fmla="*/ 193 h 193"/>
                  <a:gd name="T30" fmla="*/ 34 w 84"/>
                  <a:gd name="T31" fmla="*/ 193 h 193"/>
                  <a:gd name="T32" fmla="*/ 42 w 84"/>
                  <a:gd name="T33" fmla="*/ 10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93">
                    <a:moveTo>
                      <a:pt x="42" y="108"/>
                    </a:moveTo>
                    <a:cubicBezTo>
                      <a:pt x="50" y="193"/>
                      <a:pt x="50" y="193"/>
                      <a:pt x="50" y="193"/>
                    </a:cubicBezTo>
                    <a:cubicBezTo>
                      <a:pt x="65" y="193"/>
                      <a:pt x="65" y="193"/>
                      <a:pt x="65" y="193"/>
                    </a:cubicBezTo>
                    <a:cubicBezTo>
                      <a:pt x="65" y="93"/>
                      <a:pt x="65" y="93"/>
                      <a:pt x="65" y="93"/>
                    </a:cubicBezTo>
                    <a:cubicBezTo>
                      <a:pt x="77" y="93"/>
                      <a:pt x="77" y="93"/>
                      <a:pt x="77" y="93"/>
                    </a:cubicBezTo>
                    <a:cubicBezTo>
                      <a:pt x="81" y="35"/>
                      <a:pt x="81" y="35"/>
                      <a:pt x="81" y="35"/>
                    </a:cubicBezTo>
                    <a:cubicBezTo>
                      <a:pt x="81" y="35"/>
                      <a:pt x="84" y="9"/>
                      <a:pt x="65" y="2"/>
                    </a:cubicBezTo>
                    <a:cubicBezTo>
                      <a:pt x="62" y="1"/>
                      <a:pt x="58" y="0"/>
                      <a:pt x="54" y="0"/>
                    </a:cubicBezTo>
                    <a:cubicBezTo>
                      <a:pt x="42" y="0"/>
                      <a:pt x="42" y="0"/>
                      <a:pt x="42" y="0"/>
                    </a:cubicBezTo>
                    <a:cubicBezTo>
                      <a:pt x="30" y="0"/>
                      <a:pt x="30" y="0"/>
                      <a:pt x="30" y="0"/>
                    </a:cubicBezTo>
                    <a:cubicBezTo>
                      <a:pt x="26" y="0"/>
                      <a:pt x="22" y="1"/>
                      <a:pt x="19" y="2"/>
                    </a:cubicBezTo>
                    <a:cubicBezTo>
                      <a:pt x="0" y="9"/>
                      <a:pt x="3" y="35"/>
                      <a:pt x="3" y="35"/>
                    </a:cubicBezTo>
                    <a:cubicBezTo>
                      <a:pt x="7" y="93"/>
                      <a:pt x="7" y="93"/>
                      <a:pt x="7" y="93"/>
                    </a:cubicBezTo>
                    <a:cubicBezTo>
                      <a:pt x="19" y="93"/>
                      <a:pt x="19" y="93"/>
                      <a:pt x="19" y="93"/>
                    </a:cubicBezTo>
                    <a:cubicBezTo>
                      <a:pt x="19" y="193"/>
                      <a:pt x="19" y="193"/>
                      <a:pt x="19" y="193"/>
                    </a:cubicBezTo>
                    <a:cubicBezTo>
                      <a:pt x="34" y="193"/>
                      <a:pt x="34" y="193"/>
                      <a:pt x="34" y="193"/>
                    </a:cubicBezTo>
                    <a:lnTo>
                      <a:pt x="4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0" name="Oval 318"/>
              <p:cNvSpPr>
                <a:spLocks noChangeArrowheads="1"/>
              </p:cNvSpPr>
              <p:nvPr/>
            </p:nvSpPr>
            <p:spPr bwMode="auto">
              <a:xfrm>
                <a:off x="1024" y="3065"/>
                <a:ext cx="52"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1" name="Freeform 319"/>
              <p:cNvSpPr>
                <a:spLocks/>
              </p:cNvSpPr>
              <p:nvPr/>
            </p:nvSpPr>
            <p:spPr bwMode="auto">
              <a:xfrm>
                <a:off x="989" y="3130"/>
                <a:ext cx="122" cy="282"/>
              </a:xfrm>
              <a:custGeom>
                <a:avLst/>
                <a:gdLst>
                  <a:gd name="T0" fmla="*/ 42 w 84"/>
                  <a:gd name="T1" fmla="*/ 108 h 194"/>
                  <a:gd name="T2" fmla="*/ 50 w 84"/>
                  <a:gd name="T3" fmla="*/ 194 h 194"/>
                  <a:gd name="T4" fmla="*/ 65 w 84"/>
                  <a:gd name="T5" fmla="*/ 194 h 194"/>
                  <a:gd name="T6" fmla="*/ 65 w 84"/>
                  <a:gd name="T7" fmla="*/ 93 h 194"/>
                  <a:gd name="T8" fmla="*/ 77 w 84"/>
                  <a:gd name="T9" fmla="*/ 93 h 194"/>
                  <a:gd name="T10" fmla="*/ 81 w 84"/>
                  <a:gd name="T11" fmla="*/ 35 h 194"/>
                  <a:gd name="T12" fmla="*/ 65 w 84"/>
                  <a:gd name="T13" fmla="*/ 2 h 194"/>
                  <a:gd name="T14" fmla="*/ 54 w 84"/>
                  <a:gd name="T15" fmla="*/ 0 h 194"/>
                  <a:gd name="T16" fmla="*/ 42 w 84"/>
                  <a:gd name="T17" fmla="*/ 0 h 194"/>
                  <a:gd name="T18" fmla="*/ 30 w 84"/>
                  <a:gd name="T19" fmla="*/ 0 h 194"/>
                  <a:gd name="T20" fmla="*/ 19 w 84"/>
                  <a:gd name="T21" fmla="*/ 2 h 194"/>
                  <a:gd name="T22" fmla="*/ 3 w 84"/>
                  <a:gd name="T23" fmla="*/ 35 h 194"/>
                  <a:gd name="T24" fmla="*/ 7 w 84"/>
                  <a:gd name="T25" fmla="*/ 93 h 194"/>
                  <a:gd name="T26" fmla="*/ 19 w 84"/>
                  <a:gd name="T27" fmla="*/ 93 h 194"/>
                  <a:gd name="T28" fmla="*/ 19 w 84"/>
                  <a:gd name="T29" fmla="*/ 194 h 194"/>
                  <a:gd name="T30" fmla="*/ 34 w 84"/>
                  <a:gd name="T31" fmla="*/ 194 h 194"/>
                  <a:gd name="T32" fmla="*/ 42 w 84"/>
                  <a:gd name="T33" fmla="*/ 10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94">
                    <a:moveTo>
                      <a:pt x="42" y="108"/>
                    </a:moveTo>
                    <a:cubicBezTo>
                      <a:pt x="50" y="194"/>
                      <a:pt x="50" y="194"/>
                      <a:pt x="50" y="194"/>
                    </a:cubicBezTo>
                    <a:cubicBezTo>
                      <a:pt x="65" y="194"/>
                      <a:pt x="65" y="194"/>
                      <a:pt x="65" y="194"/>
                    </a:cubicBezTo>
                    <a:cubicBezTo>
                      <a:pt x="65" y="93"/>
                      <a:pt x="65" y="93"/>
                      <a:pt x="65" y="93"/>
                    </a:cubicBezTo>
                    <a:cubicBezTo>
                      <a:pt x="77" y="93"/>
                      <a:pt x="77" y="93"/>
                      <a:pt x="77" y="93"/>
                    </a:cubicBezTo>
                    <a:cubicBezTo>
                      <a:pt x="81" y="35"/>
                      <a:pt x="81" y="35"/>
                      <a:pt x="81" y="35"/>
                    </a:cubicBezTo>
                    <a:cubicBezTo>
                      <a:pt x="81" y="35"/>
                      <a:pt x="84" y="9"/>
                      <a:pt x="65" y="2"/>
                    </a:cubicBezTo>
                    <a:cubicBezTo>
                      <a:pt x="62" y="1"/>
                      <a:pt x="58" y="0"/>
                      <a:pt x="54" y="0"/>
                    </a:cubicBezTo>
                    <a:cubicBezTo>
                      <a:pt x="42" y="0"/>
                      <a:pt x="42" y="0"/>
                      <a:pt x="42" y="0"/>
                    </a:cubicBezTo>
                    <a:cubicBezTo>
                      <a:pt x="30" y="0"/>
                      <a:pt x="30" y="0"/>
                      <a:pt x="30" y="0"/>
                    </a:cubicBezTo>
                    <a:cubicBezTo>
                      <a:pt x="26" y="0"/>
                      <a:pt x="22" y="1"/>
                      <a:pt x="19" y="2"/>
                    </a:cubicBezTo>
                    <a:cubicBezTo>
                      <a:pt x="0" y="9"/>
                      <a:pt x="3" y="35"/>
                      <a:pt x="3" y="35"/>
                    </a:cubicBezTo>
                    <a:cubicBezTo>
                      <a:pt x="7" y="93"/>
                      <a:pt x="7" y="93"/>
                      <a:pt x="7" y="93"/>
                    </a:cubicBezTo>
                    <a:cubicBezTo>
                      <a:pt x="19" y="93"/>
                      <a:pt x="19" y="93"/>
                      <a:pt x="19" y="93"/>
                    </a:cubicBezTo>
                    <a:cubicBezTo>
                      <a:pt x="19" y="194"/>
                      <a:pt x="19" y="194"/>
                      <a:pt x="19" y="194"/>
                    </a:cubicBezTo>
                    <a:cubicBezTo>
                      <a:pt x="34" y="194"/>
                      <a:pt x="34" y="194"/>
                      <a:pt x="34" y="194"/>
                    </a:cubicBezTo>
                    <a:lnTo>
                      <a:pt x="4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2" name="Rectangle 320"/>
              <p:cNvSpPr>
                <a:spLocks noChangeArrowheads="1"/>
              </p:cNvSpPr>
              <p:nvPr/>
            </p:nvSpPr>
            <p:spPr bwMode="auto">
              <a:xfrm>
                <a:off x="1761" y="2064"/>
                <a:ext cx="9" cy="2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3" name="Rectangle 321"/>
              <p:cNvSpPr>
                <a:spLocks noChangeArrowheads="1"/>
              </p:cNvSpPr>
              <p:nvPr/>
            </p:nvSpPr>
            <p:spPr bwMode="auto">
              <a:xfrm>
                <a:off x="1738" y="2064"/>
                <a:ext cx="9" cy="2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4" name="Freeform 322"/>
              <p:cNvSpPr>
                <a:spLocks/>
              </p:cNvSpPr>
              <p:nvPr/>
            </p:nvSpPr>
            <p:spPr bwMode="auto">
              <a:xfrm>
                <a:off x="1713" y="2081"/>
                <a:ext cx="80" cy="162"/>
              </a:xfrm>
              <a:custGeom>
                <a:avLst/>
                <a:gdLst>
                  <a:gd name="T0" fmla="*/ 55 w 55"/>
                  <a:gd name="T1" fmla="*/ 80 h 111"/>
                  <a:gd name="T2" fmla="*/ 51 w 55"/>
                  <a:gd name="T3" fmla="*/ 96 h 111"/>
                  <a:gd name="T4" fmla="*/ 27 w 55"/>
                  <a:gd name="T5" fmla="*/ 111 h 111"/>
                  <a:gd name="T6" fmla="*/ 0 w 55"/>
                  <a:gd name="T7" fmla="*/ 79 h 111"/>
                  <a:gd name="T8" fmla="*/ 6 w 55"/>
                  <a:gd name="T9" fmla="*/ 59 h 111"/>
                  <a:gd name="T10" fmla="*/ 25 w 55"/>
                  <a:gd name="T11" fmla="*/ 47 h 111"/>
                  <a:gd name="T12" fmla="*/ 39 w 55"/>
                  <a:gd name="T13" fmla="*/ 41 h 111"/>
                  <a:gd name="T14" fmla="*/ 43 w 55"/>
                  <a:gd name="T15" fmla="*/ 30 h 111"/>
                  <a:gd name="T16" fmla="*/ 28 w 55"/>
                  <a:gd name="T17" fmla="*/ 12 h 111"/>
                  <a:gd name="T18" fmla="*/ 15 w 55"/>
                  <a:gd name="T19" fmla="*/ 20 h 111"/>
                  <a:gd name="T20" fmla="*/ 12 w 55"/>
                  <a:gd name="T21" fmla="*/ 30 h 111"/>
                  <a:gd name="T22" fmla="*/ 3 w 55"/>
                  <a:gd name="T23" fmla="*/ 28 h 111"/>
                  <a:gd name="T24" fmla="*/ 9 w 55"/>
                  <a:gd name="T25" fmla="*/ 10 h 111"/>
                  <a:gd name="T26" fmla="*/ 28 w 55"/>
                  <a:gd name="T27" fmla="*/ 0 h 111"/>
                  <a:gd name="T28" fmla="*/ 47 w 55"/>
                  <a:gd name="T29" fmla="*/ 10 h 111"/>
                  <a:gd name="T30" fmla="*/ 52 w 55"/>
                  <a:gd name="T31" fmla="*/ 30 h 111"/>
                  <a:gd name="T32" fmla="*/ 46 w 55"/>
                  <a:gd name="T33" fmla="*/ 50 h 111"/>
                  <a:gd name="T34" fmla="*/ 28 w 55"/>
                  <a:gd name="T35" fmla="*/ 60 h 111"/>
                  <a:gd name="T36" fmla="*/ 13 w 55"/>
                  <a:gd name="T37" fmla="*/ 68 h 111"/>
                  <a:gd name="T38" fmla="*/ 10 w 55"/>
                  <a:gd name="T39" fmla="*/ 80 h 111"/>
                  <a:gd name="T40" fmla="*/ 27 w 55"/>
                  <a:gd name="T41" fmla="*/ 99 h 111"/>
                  <a:gd name="T42" fmla="*/ 41 w 55"/>
                  <a:gd name="T43" fmla="*/ 92 h 111"/>
                  <a:gd name="T44" fmla="*/ 45 w 55"/>
                  <a:gd name="T45" fmla="*/ 77 h 111"/>
                  <a:gd name="T46" fmla="*/ 55 w 55"/>
                  <a:gd name="T47" fmla="*/ 8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111">
                    <a:moveTo>
                      <a:pt x="55" y="80"/>
                    </a:moveTo>
                    <a:cubicBezTo>
                      <a:pt x="54" y="88"/>
                      <a:pt x="53" y="92"/>
                      <a:pt x="51" y="96"/>
                    </a:cubicBezTo>
                    <a:cubicBezTo>
                      <a:pt x="47" y="106"/>
                      <a:pt x="38" y="111"/>
                      <a:pt x="27" y="111"/>
                    </a:cubicBezTo>
                    <a:cubicBezTo>
                      <a:pt x="11" y="111"/>
                      <a:pt x="0" y="99"/>
                      <a:pt x="0" y="79"/>
                    </a:cubicBezTo>
                    <a:cubicBezTo>
                      <a:pt x="0" y="71"/>
                      <a:pt x="2" y="64"/>
                      <a:pt x="6" y="59"/>
                    </a:cubicBezTo>
                    <a:cubicBezTo>
                      <a:pt x="10" y="54"/>
                      <a:pt x="14" y="52"/>
                      <a:pt x="25" y="47"/>
                    </a:cubicBezTo>
                    <a:cubicBezTo>
                      <a:pt x="33" y="45"/>
                      <a:pt x="36" y="43"/>
                      <a:pt x="39" y="41"/>
                    </a:cubicBezTo>
                    <a:cubicBezTo>
                      <a:pt x="42" y="38"/>
                      <a:pt x="43" y="34"/>
                      <a:pt x="43" y="30"/>
                    </a:cubicBezTo>
                    <a:cubicBezTo>
                      <a:pt x="43" y="19"/>
                      <a:pt x="37" y="12"/>
                      <a:pt x="28" y="12"/>
                    </a:cubicBezTo>
                    <a:cubicBezTo>
                      <a:pt x="22" y="12"/>
                      <a:pt x="18" y="15"/>
                      <a:pt x="15" y="20"/>
                    </a:cubicBezTo>
                    <a:cubicBezTo>
                      <a:pt x="14" y="22"/>
                      <a:pt x="13" y="25"/>
                      <a:pt x="12" y="30"/>
                    </a:cubicBezTo>
                    <a:cubicBezTo>
                      <a:pt x="3" y="28"/>
                      <a:pt x="3" y="28"/>
                      <a:pt x="3" y="28"/>
                    </a:cubicBezTo>
                    <a:cubicBezTo>
                      <a:pt x="4" y="19"/>
                      <a:pt x="6" y="14"/>
                      <a:pt x="9" y="10"/>
                    </a:cubicBezTo>
                    <a:cubicBezTo>
                      <a:pt x="13" y="3"/>
                      <a:pt x="20" y="0"/>
                      <a:pt x="28" y="0"/>
                    </a:cubicBezTo>
                    <a:cubicBezTo>
                      <a:pt x="36" y="0"/>
                      <a:pt x="43" y="4"/>
                      <a:pt x="47" y="10"/>
                    </a:cubicBezTo>
                    <a:cubicBezTo>
                      <a:pt x="50" y="16"/>
                      <a:pt x="52" y="22"/>
                      <a:pt x="52" y="30"/>
                    </a:cubicBezTo>
                    <a:cubicBezTo>
                      <a:pt x="52" y="38"/>
                      <a:pt x="50" y="45"/>
                      <a:pt x="46" y="50"/>
                    </a:cubicBezTo>
                    <a:cubicBezTo>
                      <a:pt x="42" y="55"/>
                      <a:pt x="37" y="57"/>
                      <a:pt x="28" y="60"/>
                    </a:cubicBezTo>
                    <a:cubicBezTo>
                      <a:pt x="19" y="63"/>
                      <a:pt x="16" y="65"/>
                      <a:pt x="13" y="68"/>
                    </a:cubicBezTo>
                    <a:cubicBezTo>
                      <a:pt x="11" y="70"/>
                      <a:pt x="10" y="74"/>
                      <a:pt x="10" y="80"/>
                    </a:cubicBezTo>
                    <a:cubicBezTo>
                      <a:pt x="10" y="91"/>
                      <a:pt x="16" y="99"/>
                      <a:pt x="27" y="99"/>
                    </a:cubicBezTo>
                    <a:cubicBezTo>
                      <a:pt x="33" y="99"/>
                      <a:pt x="38" y="96"/>
                      <a:pt x="41" y="92"/>
                    </a:cubicBezTo>
                    <a:cubicBezTo>
                      <a:pt x="43" y="88"/>
                      <a:pt x="44" y="85"/>
                      <a:pt x="45" y="77"/>
                    </a:cubicBezTo>
                    <a:lnTo>
                      <a:pt x="55"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5" name="Rectangle 323"/>
              <p:cNvSpPr>
                <a:spLocks noChangeArrowheads="1"/>
              </p:cNvSpPr>
              <p:nvPr/>
            </p:nvSpPr>
            <p:spPr bwMode="auto">
              <a:xfrm>
                <a:off x="1214" y="643"/>
                <a:ext cx="10"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6" name="Rectangle 324"/>
              <p:cNvSpPr>
                <a:spLocks noChangeArrowheads="1"/>
              </p:cNvSpPr>
              <p:nvPr/>
            </p:nvSpPr>
            <p:spPr bwMode="auto">
              <a:xfrm>
                <a:off x="1188" y="643"/>
                <a:ext cx="10"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7" name="Freeform 325"/>
              <p:cNvSpPr>
                <a:spLocks/>
              </p:cNvSpPr>
              <p:nvPr/>
            </p:nvSpPr>
            <p:spPr bwMode="auto">
              <a:xfrm>
                <a:off x="1160" y="664"/>
                <a:ext cx="91" cy="181"/>
              </a:xfrm>
              <a:custGeom>
                <a:avLst/>
                <a:gdLst>
                  <a:gd name="T0" fmla="*/ 62 w 62"/>
                  <a:gd name="T1" fmla="*/ 90 h 125"/>
                  <a:gd name="T2" fmla="*/ 58 w 62"/>
                  <a:gd name="T3" fmla="*/ 108 h 125"/>
                  <a:gd name="T4" fmla="*/ 30 w 62"/>
                  <a:gd name="T5" fmla="*/ 125 h 125"/>
                  <a:gd name="T6" fmla="*/ 0 w 62"/>
                  <a:gd name="T7" fmla="*/ 89 h 125"/>
                  <a:gd name="T8" fmla="*/ 7 w 62"/>
                  <a:gd name="T9" fmla="*/ 66 h 125"/>
                  <a:gd name="T10" fmla="*/ 28 w 62"/>
                  <a:gd name="T11" fmla="*/ 53 h 125"/>
                  <a:gd name="T12" fmla="*/ 44 w 62"/>
                  <a:gd name="T13" fmla="*/ 46 h 125"/>
                  <a:gd name="T14" fmla="*/ 48 w 62"/>
                  <a:gd name="T15" fmla="*/ 33 h 125"/>
                  <a:gd name="T16" fmla="*/ 31 w 62"/>
                  <a:gd name="T17" fmla="*/ 13 h 125"/>
                  <a:gd name="T18" fmla="*/ 17 w 62"/>
                  <a:gd name="T19" fmla="*/ 22 h 125"/>
                  <a:gd name="T20" fmla="*/ 13 w 62"/>
                  <a:gd name="T21" fmla="*/ 34 h 125"/>
                  <a:gd name="T22" fmla="*/ 3 w 62"/>
                  <a:gd name="T23" fmla="*/ 31 h 125"/>
                  <a:gd name="T24" fmla="*/ 10 w 62"/>
                  <a:gd name="T25" fmla="*/ 10 h 125"/>
                  <a:gd name="T26" fmla="*/ 31 w 62"/>
                  <a:gd name="T27" fmla="*/ 0 h 125"/>
                  <a:gd name="T28" fmla="*/ 53 w 62"/>
                  <a:gd name="T29" fmla="*/ 11 h 125"/>
                  <a:gd name="T30" fmla="*/ 59 w 62"/>
                  <a:gd name="T31" fmla="*/ 33 h 125"/>
                  <a:gd name="T32" fmla="*/ 51 w 62"/>
                  <a:gd name="T33" fmla="*/ 56 h 125"/>
                  <a:gd name="T34" fmla="*/ 31 w 62"/>
                  <a:gd name="T35" fmla="*/ 68 h 125"/>
                  <a:gd name="T36" fmla="*/ 15 w 62"/>
                  <a:gd name="T37" fmla="*/ 76 h 125"/>
                  <a:gd name="T38" fmla="*/ 11 w 62"/>
                  <a:gd name="T39" fmla="*/ 90 h 125"/>
                  <a:gd name="T40" fmla="*/ 30 w 62"/>
                  <a:gd name="T41" fmla="*/ 111 h 125"/>
                  <a:gd name="T42" fmla="*/ 46 w 62"/>
                  <a:gd name="T43" fmla="*/ 103 h 125"/>
                  <a:gd name="T44" fmla="*/ 51 w 62"/>
                  <a:gd name="T45" fmla="*/ 87 h 125"/>
                  <a:gd name="T46" fmla="*/ 62 w 62"/>
                  <a:gd name="T47" fmla="*/ 9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125">
                    <a:moveTo>
                      <a:pt x="62" y="90"/>
                    </a:moveTo>
                    <a:cubicBezTo>
                      <a:pt x="61" y="99"/>
                      <a:pt x="60" y="103"/>
                      <a:pt x="58" y="108"/>
                    </a:cubicBezTo>
                    <a:cubicBezTo>
                      <a:pt x="53" y="119"/>
                      <a:pt x="43" y="125"/>
                      <a:pt x="30" y="125"/>
                    </a:cubicBezTo>
                    <a:cubicBezTo>
                      <a:pt x="12" y="125"/>
                      <a:pt x="0" y="111"/>
                      <a:pt x="0" y="89"/>
                    </a:cubicBezTo>
                    <a:cubicBezTo>
                      <a:pt x="0" y="80"/>
                      <a:pt x="2" y="72"/>
                      <a:pt x="7" y="66"/>
                    </a:cubicBezTo>
                    <a:cubicBezTo>
                      <a:pt x="11" y="61"/>
                      <a:pt x="15" y="58"/>
                      <a:pt x="28" y="53"/>
                    </a:cubicBezTo>
                    <a:cubicBezTo>
                      <a:pt x="37" y="50"/>
                      <a:pt x="41" y="49"/>
                      <a:pt x="44" y="46"/>
                    </a:cubicBezTo>
                    <a:cubicBezTo>
                      <a:pt x="47" y="43"/>
                      <a:pt x="48" y="39"/>
                      <a:pt x="48" y="33"/>
                    </a:cubicBezTo>
                    <a:cubicBezTo>
                      <a:pt x="48" y="22"/>
                      <a:pt x="41" y="13"/>
                      <a:pt x="31" y="13"/>
                    </a:cubicBezTo>
                    <a:cubicBezTo>
                      <a:pt x="25" y="13"/>
                      <a:pt x="20" y="16"/>
                      <a:pt x="17" y="22"/>
                    </a:cubicBezTo>
                    <a:cubicBezTo>
                      <a:pt x="15" y="25"/>
                      <a:pt x="14" y="28"/>
                      <a:pt x="13" y="34"/>
                    </a:cubicBezTo>
                    <a:cubicBezTo>
                      <a:pt x="3" y="31"/>
                      <a:pt x="3" y="31"/>
                      <a:pt x="3" y="31"/>
                    </a:cubicBezTo>
                    <a:cubicBezTo>
                      <a:pt x="4" y="20"/>
                      <a:pt x="6" y="15"/>
                      <a:pt x="10" y="10"/>
                    </a:cubicBezTo>
                    <a:cubicBezTo>
                      <a:pt x="15" y="3"/>
                      <a:pt x="22" y="0"/>
                      <a:pt x="31" y="0"/>
                    </a:cubicBezTo>
                    <a:cubicBezTo>
                      <a:pt x="41" y="0"/>
                      <a:pt x="48" y="4"/>
                      <a:pt x="53" y="11"/>
                    </a:cubicBezTo>
                    <a:cubicBezTo>
                      <a:pt x="57" y="17"/>
                      <a:pt x="59" y="25"/>
                      <a:pt x="59" y="33"/>
                    </a:cubicBezTo>
                    <a:cubicBezTo>
                      <a:pt x="59" y="43"/>
                      <a:pt x="56" y="51"/>
                      <a:pt x="51" y="56"/>
                    </a:cubicBezTo>
                    <a:cubicBezTo>
                      <a:pt x="47" y="61"/>
                      <a:pt x="42" y="64"/>
                      <a:pt x="31" y="68"/>
                    </a:cubicBezTo>
                    <a:cubicBezTo>
                      <a:pt x="21" y="71"/>
                      <a:pt x="18" y="73"/>
                      <a:pt x="15" y="76"/>
                    </a:cubicBezTo>
                    <a:cubicBezTo>
                      <a:pt x="12" y="79"/>
                      <a:pt x="11" y="84"/>
                      <a:pt x="11" y="90"/>
                    </a:cubicBezTo>
                    <a:cubicBezTo>
                      <a:pt x="11" y="103"/>
                      <a:pt x="18" y="111"/>
                      <a:pt x="30" y="111"/>
                    </a:cubicBezTo>
                    <a:cubicBezTo>
                      <a:pt x="37" y="111"/>
                      <a:pt x="43" y="109"/>
                      <a:pt x="46" y="103"/>
                    </a:cubicBezTo>
                    <a:cubicBezTo>
                      <a:pt x="49" y="99"/>
                      <a:pt x="50" y="95"/>
                      <a:pt x="51" y="87"/>
                    </a:cubicBezTo>
                    <a:lnTo>
                      <a:pt x="62"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8" name="Rectangle 326"/>
              <p:cNvSpPr>
                <a:spLocks noChangeArrowheads="1"/>
              </p:cNvSpPr>
              <p:nvPr/>
            </p:nvSpPr>
            <p:spPr bwMode="auto">
              <a:xfrm>
                <a:off x="2443" y="888"/>
                <a:ext cx="11" cy="2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9" name="Rectangle 327"/>
              <p:cNvSpPr>
                <a:spLocks noChangeArrowheads="1"/>
              </p:cNvSpPr>
              <p:nvPr/>
            </p:nvSpPr>
            <p:spPr bwMode="auto">
              <a:xfrm>
                <a:off x="2417" y="888"/>
                <a:ext cx="10" cy="2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0" name="Freeform 328"/>
              <p:cNvSpPr>
                <a:spLocks/>
              </p:cNvSpPr>
              <p:nvPr/>
            </p:nvSpPr>
            <p:spPr bwMode="auto">
              <a:xfrm>
                <a:off x="2390" y="906"/>
                <a:ext cx="90" cy="184"/>
              </a:xfrm>
              <a:custGeom>
                <a:avLst/>
                <a:gdLst>
                  <a:gd name="T0" fmla="*/ 62 w 62"/>
                  <a:gd name="T1" fmla="*/ 91 h 126"/>
                  <a:gd name="T2" fmla="*/ 58 w 62"/>
                  <a:gd name="T3" fmla="*/ 109 h 126"/>
                  <a:gd name="T4" fmla="*/ 31 w 62"/>
                  <a:gd name="T5" fmla="*/ 126 h 126"/>
                  <a:gd name="T6" fmla="*/ 0 w 62"/>
                  <a:gd name="T7" fmla="*/ 90 h 126"/>
                  <a:gd name="T8" fmla="*/ 7 w 62"/>
                  <a:gd name="T9" fmla="*/ 67 h 126"/>
                  <a:gd name="T10" fmla="*/ 28 w 62"/>
                  <a:gd name="T11" fmla="*/ 54 h 126"/>
                  <a:gd name="T12" fmla="*/ 44 w 62"/>
                  <a:gd name="T13" fmla="*/ 46 h 126"/>
                  <a:gd name="T14" fmla="*/ 48 w 62"/>
                  <a:gd name="T15" fmla="*/ 34 h 126"/>
                  <a:gd name="T16" fmla="*/ 31 w 62"/>
                  <a:gd name="T17" fmla="*/ 14 h 126"/>
                  <a:gd name="T18" fmla="*/ 17 w 62"/>
                  <a:gd name="T19" fmla="*/ 23 h 126"/>
                  <a:gd name="T20" fmla="*/ 13 w 62"/>
                  <a:gd name="T21" fmla="*/ 34 h 126"/>
                  <a:gd name="T22" fmla="*/ 3 w 62"/>
                  <a:gd name="T23" fmla="*/ 32 h 126"/>
                  <a:gd name="T24" fmla="*/ 10 w 62"/>
                  <a:gd name="T25" fmla="*/ 11 h 126"/>
                  <a:gd name="T26" fmla="*/ 31 w 62"/>
                  <a:gd name="T27" fmla="*/ 0 h 126"/>
                  <a:gd name="T28" fmla="*/ 53 w 62"/>
                  <a:gd name="T29" fmla="*/ 12 h 126"/>
                  <a:gd name="T30" fmla="*/ 59 w 62"/>
                  <a:gd name="T31" fmla="*/ 34 h 126"/>
                  <a:gd name="T32" fmla="*/ 51 w 62"/>
                  <a:gd name="T33" fmla="*/ 57 h 126"/>
                  <a:gd name="T34" fmla="*/ 31 w 62"/>
                  <a:gd name="T35" fmla="*/ 69 h 126"/>
                  <a:gd name="T36" fmla="*/ 15 w 62"/>
                  <a:gd name="T37" fmla="*/ 77 h 126"/>
                  <a:gd name="T38" fmla="*/ 11 w 62"/>
                  <a:gd name="T39" fmla="*/ 91 h 126"/>
                  <a:gd name="T40" fmla="*/ 30 w 62"/>
                  <a:gd name="T41" fmla="*/ 112 h 126"/>
                  <a:gd name="T42" fmla="*/ 46 w 62"/>
                  <a:gd name="T43" fmla="*/ 104 h 126"/>
                  <a:gd name="T44" fmla="*/ 51 w 62"/>
                  <a:gd name="T45" fmla="*/ 88 h 126"/>
                  <a:gd name="T46" fmla="*/ 62 w 62"/>
                  <a:gd name="T47"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126">
                    <a:moveTo>
                      <a:pt x="62" y="91"/>
                    </a:moveTo>
                    <a:cubicBezTo>
                      <a:pt x="61" y="100"/>
                      <a:pt x="60" y="104"/>
                      <a:pt x="58" y="109"/>
                    </a:cubicBezTo>
                    <a:cubicBezTo>
                      <a:pt x="53" y="120"/>
                      <a:pt x="43" y="126"/>
                      <a:pt x="31" y="126"/>
                    </a:cubicBezTo>
                    <a:cubicBezTo>
                      <a:pt x="12" y="126"/>
                      <a:pt x="0" y="112"/>
                      <a:pt x="0" y="90"/>
                    </a:cubicBezTo>
                    <a:cubicBezTo>
                      <a:pt x="0" y="81"/>
                      <a:pt x="2" y="72"/>
                      <a:pt x="7" y="67"/>
                    </a:cubicBezTo>
                    <a:cubicBezTo>
                      <a:pt x="11" y="62"/>
                      <a:pt x="15" y="59"/>
                      <a:pt x="28" y="54"/>
                    </a:cubicBezTo>
                    <a:cubicBezTo>
                      <a:pt x="37" y="51"/>
                      <a:pt x="41" y="49"/>
                      <a:pt x="44" y="46"/>
                    </a:cubicBezTo>
                    <a:cubicBezTo>
                      <a:pt x="47" y="44"/>
                      <a:pt x="48" y="39"/>
                      <a:pt x="48" y="34"/>
                    </a:cubicBezTo>
                    <a:cubicBezTo>
                      <a:pt x="48" y="22"/>
                      <a:pt x="41" y="14"/>
                      <a:pt x="31" y="14"/>
                    </a:cubicBezTo>
                    <a:cubicBezTo>
                      <a:pt x="25" y="14"/>
                      <a:pt x="20" y="17"/>
                      <a:pt x="17" y="23"/>
                    </a:cubicBezTo>
                    <a:cubicBezTo>
                      <a:pt x="15" y="26"/>
                      <a:pt x="14" y="28"/>
                      <a:pt x="13" y="34"/>
                    </a:cubicBezTo>
                    <a:cubicBezTo>
                      <a:pt x="3" y="32"/>
                      <a:pt x="3" y="32"/>
                      <a:pt x="3" y="32"/>
                    </a:cubicBezTo>
                    <a:cubicBezTo>
                      <a:pt x="4" y="21"/>
                      <a:pt x="6" y="16"/>
                      <a:pt x="10" y="11"/>
                    </a:cubicBezTo>
                    <a:cubicBezTo>
                      <a:pt x="15" y="4"/>
                      <a:pt x="22" y="0"/>
                      <a:pt x="31" y="0"/>
                    </a:cubicBezTo>
                    <a:cubicBezTo>
                      <a:pt x="41" y="0"/>
                      <a:pt x="48" y="5"/>
                      <a:pt x="53" y="12"/>
                    </a:cubicBezTo>
                    <a:cubicBezTo>
                      <a:pt x="57" y="18"/>
                      <a:pt x="59" y="26"/>
                      <a:pt x="59" y="34"/>
                    </a:cubicBezTo>
                    <a:cubicBezTo>
                      <a:pt x="59" y="44"/>
                      <a:pt x="56" y="52"/>
                      <a:pt x="51" y="57"/>
                    </a:cubicBezTo>
                    <a:cubicBezTo>
                      <a:pt x="47" y="62"/>
                      <a:pt x="42" y="65"/>
                      <a:pt x="31" y="69"/>
                    </a:cubicBezTo>
                    <a:cubicBezTo>
                      <a:pt x="21" y="72"/>
                      <a:pt x="18" y="73"/>
                      <a:pt x="15" y="77"/>
                    </a:cubicBezTo>
                    <a:cubicBezTo>
                      <a:pt x="12" y="80"/>
                      <a:pt x="11" y="84"/>
                      <a:pt x="11" y="91"/>
                    </a:cubicBezTo>
                    <a:cubicBezTo>
                      <a:pt x="11" y="104"/>
                      <a:pt x="18" y="112"/>
                      <a:pt x="30" y="112"/>
                    </a:cubicBezTo>
                    <a:cubicBezTo>
                      <a:pt x="37" y="112"/>
                      <a:pt x="43" y="109"/>
                      <a:pt x="46" y="104"/>
                    </a:cubicBezTo>
                    <a:cubicBezTo>
                      <a:pt x="49" y="100"/>
                      <a:pt x="50" y="96"/>
                      <a:pt x="51" y="88"/>
                    </a:cubicBezTo>
                    <a:lnTo>
                      <a:pt x="6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1" name="Rectangle 329"/>
              <p:cNvSpPr>
                <a:spLocks noChangeArrowheads="1"/>
              </p:cNvSpPr>
              <p:nvPr/>
            </p:nvSpPr>
            <p:spPr bwMode="auto">
              <a:xfrm>
                <a:off x="2065" y="1760"/>
                <a:ext cx="37"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2" name="Freeform 330"/>
              <p:cNvSpPr>
                <a:spLocks/>
              </p:cNvSpPr>
              <p:nvPr/>
            </p:nvSpPr>
            <p:spPr bwMode="auto">
              <a:xfrm>
                <a:off x="1908" y="732"/>
                <a:ext cx="42" cy="28"/>
              </a:xfrm>
              <a:custGeom>
                <a:avLst/>
                <a:gdLst>
                  <a:gd name="T0" fmla="*/ 25 w 29"/>
                  <a:gd name="T1" fmla="*/ 19 h 19"/>
                  <a:gd name="T2" fmla="*/ 25 w 29"/>
                  <a:gd name="T3" fmla="*/ 12 h 19"/>
                  <a:gd name="T4" fmla="*/ 28 w 29"/>
                  <a:gd name="T5" fmla="*/ 4 h 19"/>
                  <a:gd name="T6" fmla="*/ 21 w 29"/>
                  <a:gd name="T7" fmla="*/ 2 h 19"/>
                  <a:gd name="T8" fmla="*/ 14 w 29"/>
                  <a:gd name="T9" fmla="*/ 0 h 19"/>
                  <a:gd name="T10" fmla="*/ 12 w 29"/>
                  <a:gd name="T11" fmla="*/ 3 h 19"/>
                  <a:gd name="T12" fmla="*/ 11 w 29"/>
                  <a:gd name="T13" fmla="*/ 1 h 19"/>
                  <a:gd name="T14" fmla="*/ 8 w 29"/>
                  <a:gd name="T15" fmla="*/ 2 h 19"/>
                  <a:gd name="T16" fmla="*/ 1 w 29"/>
                  <a:gd name="T17" fmla="*/ 13 h 19"/>
                  <a:gd name="T18" fmla="*/ 1 w 29"/>
                  <a:gd name="T19" fmla="*/ 18 h 19"/>
                  <a:gd name="T20" fmla="*/ 7 w 29"/>
                  <a:gd name="T21" fmla="*/ 19 h 19"/>
                  <a:gd name="T22" fmla="*/ 25 w 29"/>
                  <a:gd name="T2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19">
                    <a:moveTo>
                      <a:pt x="25" y="19"/>
                    </a:moveTo>
                    <a:cubicBezTo>
                      <a:pt x="25" y="19"/>
                      <a:pt x="28" y="19"/>
                      <a:pt x="25" y="12"/>
                    </a:cubicBezTo>
                    <a:cubicBezTo>
                      <a:pt x="25" y="12"/>
                      <a:pt x="29" y="9"/>
                      <a:pt x="28" y="4"/>
                    </a:cubicBezTo>
                    <a:cubicBezTo>
                      <a:pt x="28" y="4"/>
                      <a:pt x="24" y="1"/>
                      <a:pt x="21" y="2"/>
                    </a:cubicBezTo>
                    <a:cubicBezTo>
                      <a:pt x="21" y="2"/>
                      <a:pt x="13" y="1"/>
                      <a:pt x="14" y="0"/>
                    </a:cubicBezTo>
                    <a:cubicBezTo>
                      <a:pt x="14" y="0"/>
                      <a:pt x="13" y="1"/>
                      <a:pt x="12" y="3"/>
                    </a:cubicBezTo>
                    <a:cubicBezTo>
                      <a:pt x="11" y="1"/>
                      <a:pt x="11" y="1"/>
                      <a:pt x="11" y="1"/>
                    </a:cubicBezTo>
                    <a:cubicBezTo>
                      <a:pt x="11" y="1"/>
                      <a:pt x="9" y="0"/>
                      <a:pt x="8" y="2"/>
                    </a:cubicBezTo>
                    <a:cubicBezTo>
                      <a:pt x="1" y="13"/>
                      <a:pt x="1" y="13"/>
                      <a:pt x="1" y="13"/>
                    </a:cubicBezTo>
                    <a:cubicBezTo>
                      <a:pt x="1" y="13"/>
                      <a:pt x="0" y="17"/>
                      <a:pt x="1" y="18"/>
                    </a:cubicBezTo>
                    <a:cubicBezTo>
                      <a:pt x="1" y="18"/>
                      <a:pt x="3" y="19"/>
                      <a:pt x="7" y="19"/>
                    </a:cubicBezTo>
                    <a:cubicBezTo>
                      <a:pt x="25" y="19"/>
                      <a:pt x="25" y="19"/>
                      <a:pt x="25"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3" name="Freeform 331"/>
              <p:cNvSpPr>
                <a:spLocks/>
              </p:cNvSpPr>
              <p:nvPr/>
            </p:nvSpPr>
            <p:spPr bwMode="auto">
              <a:xfrm>
                <a:off x="1924" y="733"/>
                <a:ext cx="5" cy="22"/>
              </a:xfrm>
              <a:custGeom>
                <a:avLst/>
                <a:gdLst>
                  <a:gd name="T0" fmla="*/ 1 w 3"/>
                  <a:gd name="T1" fmla="*/ 13 h 15"/>
                  <a:gd name="T2" fmla="*/ 3 w 3"/>
                  <a:gd name="T3" fmla="*/ 0 h 15"/>
                  <a:gd name="T4" fmla="*/ 2 w 3"/>
                  <a:gd name="T5" fmla="*/ 15 h 15"/>
                  <a:gd name="T6" fmla="*/ 1 w 3"/>
                  <a:gd name="T7" fmla="*/ 13 h 15"/>
                </a:gdLst>
                <a:ahLst/>
                <a:cxnLst>
                  <a:cxn ang="0">
                    <a:pos x="T0" y="T1"/>
                  </a:cxn>
                  <a:cxn ang="0">
                    <a:pos x="T2" y="T3"/>
                  </a:cxn>
                  <a:cxn ang="0">
                    <a:pos x="T4" y="T5"/>
                  </a:cxn>
                  <a:cxn ang="0">
                    <a:pos x="T6" y="T7"/>
                  </a:cxn>
                </a:cxnLst>
                <a:rect l="0" t="0" r="r" b="b"/>
                <a:pathLst>
                  <a:path w="3" h="15">
                    <a:moveTo>
                      <a:pt x="1" y="13"/>
                    </a:moveTo>
                    <a:cubicBezTo>
                      <a:pt x="1" y="13"/>
                      <a:pt x="0" y="2"/>
                      <a:pt x="3" y="0"/>
                    </a:cubicBezTo>
                    <a:cubicBezTo>
                      <a:pt x="3" y="0"/>
                      <a:pt x="2" y="12"/>
                      <a:pt x="2" y="15"/>
                    </a:cubicBezTo>
                    <a:cubicBezTo>
                      <a:pt x="1" y="13"/>
                      <a:pt x="1" y="13"/>
                      <a:pt x="1"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4" name="Freeform 332"/>
              <p:cNvSpPr>
                <a:spLocks/>
              </p:cNvSpPr>
              <p:nvPr/>
            </p:nvSpPr>
            <p:spPr bwMode="auto">
              <a:xfrm>
                <a:off x="1946" y="736"/>
                <a:ext cx="1"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5" name="Freeform 333"/>
              <p:cNvSpPr>
                <a:spLocks noEditPoints="1"/>
              </p:cNvSpPr>
              <p:nvPr/>
            </p:nvSpPr>
            <p:spPr bwMode="auto">
              <a:xfrm>
                <a:off x="1934" y="738"/>
                <a:ext cx="15" cy="22"/>
              </a:xfrm>
              <a:custGeom>
                <a:avLst/>
                <a:gdLst>
                  <a:gd name="T0" fmla="*/ 6 w 10"/>
                  <a:gd name="T1" fmla="*/ 8 h 15"/>
                  <a:gd name="T2" fmla="*/ 5 w 10"/>
                  <a:gd name="T3" fmla="*/ 12 h 15"/>
                  <a:gd name="T4" fmla="*/ 7 w 10"/>
                  <a:gd name="T5" fmla="*/ 15 h 15"/>
                  <a:gd name="T6" fmla="*/ 6 w 10"/>
                  <a:gd name="T7" fmla="*/ 8 h 15"/>
                  <a:gd name="T8" fmla="*/ 9 w 10"/>
                  <a:gd name="T9" fmla="*/ 0 h 15"/>
                  <a:gd name="T10" fmla="*/ 7 w 10"/>
                  <a:gd name="T11" fmla="*/ 6 h 15"/>
                  <a:gd name="T12" fmla="*/ 0 w 10"/>
                  <a:gd name="T13" fmla="*/ 10 h 15"/>
                  <a:gd name="T14" fmla="*/ 1 w 10"/>
                  <a:gd name="T15" fmla="*/ 10 h 15"/>
                  <a:gd name="T16" fmla="*/ 2 w 10"/>
                  <a:gd name="T17" fmla="*/ 10 h 15"/>
                  <a:gd name="T18" fmla="*/ 6 w 10"/>
                  <a:gd name="T19" fmla="*/ 8 h 15"/>
                  <a:gd name="T20" fmla="*/ 6 w 10"/>
                  <a:gd name="T21" fmla="*/ 8 h 15"/>
                  <a:gd name="T22" fmla="*/ 9 w 10"/>
                  <a:gd name="T2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5">
                    <a:moveTo>
                      <a:pt x="6" y="8"/>
                    </a:moveTo>
                    <a:cubicBezTo>
                      <a:pt x="6" y="8"/>
                      <a:pt x="10" y="12"/>
                      <a:pt x="5" y="12"/>
                    </a:cubicBezTo>
                    <a:cubicBezTo>
                      <a:pt x="6" y="13"/>
                      <a:pt x="6" y="14"/>
                      <a:pt x="7" y="15"/>
                    </a:cubicBezTo>
                    <a:cubicBezTo>
                      <a:pt x="10" y="13"/>
                      <a:pt x="6" y="8"/>
                      <a:pt x="6" y="8"/>
                    </a:cubicBezTo>
                    <a:moveTo>
                      <a:pt x="9" y="0"/>
                    </a:moveTo>
                    <a:cubicBezTo>
                      <a:pt x="9" y="2"/>
                      <a:pt x="7" y="6"/>
                      <a:pt x="7" y="6"/>
                    </a:cubicBezTo>
                    <a:cubicBezTo>
                      <a:pt x="0" y="10"/>
                      <a:pt x="0" y="10"/>
                      <a:pt x="0" y="10"/>
                    </a:cubicBezTo>
                    <a:cubicBezTo>
                      <a:pt x="1" y="10"/>
                      <a:pt x="1" y="10"/>
                      <a:pt x="1" y="10"/>
                    </a:cubicBezTo>
                    <a:cubicBezTo>
                      <a:pt x="1" y="10"/>
                      <a:pt x="1" y="10"/>
                      <a:pt x="2" y="10"/>
                    </a:cubicBezTo>
                    <a:cubicBezTo>
                      <a:pt x="6" y="8"/>
                      <a:pt x="6" y="8"/>
                      <a:pt x="6" y="8"/>
                    </a:cubicBezTo>
                    <a:cubicBezTo>
                      <a:pt x="6" y="8"/>
                      <a:pt x="6" y="8"/>
                      <a:pt x="6" y="8"/>
                    </a:cubicBezTo>
                    <a:cubicBezTo>
                      <a:pt x="10"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6" name="Freeform 334"/>
              <p:cNvSpPr>
                <a:spLocks noEditPoints="1"/>
              </p:cNvSpPr>
              <p:nvPr/>
            </p:nvSpPr>
            <p:spPr bwMode="auto">
              <a:xfrm>
                <a:off x="1910" y="736"/>
                <a:ext cx="16" cy="19"/>
              </a:xfrm>
              <a:custGeom>
                <a:avLst/>
                <a:gdLst>
                  <a:gd name="T0" fmla="*/ 10 w 11"/>
                  <a:gd name="T1" fmla="*/ 4 h 13"/>
                  <a:gd name="T2" fmla="*/ 11 w 11"/>
                  <a:gd name="T3" fmla="*/ 2 h 13"/>
                  <a:gd name="T4" fmla="*/ 10 w 11"/>
                  <a:gd name="T5" fmla="*/ 4 h 13"/>
                  <a:gd name="T6" fmla="*/ 11 w 11"/>
                  <a:gd name="T7" fmla="*/ 11 h 13"/>
                  <a:gd name="T8" fmla="*/ 8 w 11"/>
                  <a:gd name="T9" fmla="*/ 12 h 13"/>
                  <a:gd name="T10" fmla="*/ 7 w 11"/>
                  <a:gd name="T11" fmla="*/ 10 h 13"/>
                  <a:gd name="T12" fmla="*/ 10 w 11"/>
                  <a:gd name="T13" fmla="*/ 4 h 13"/>
                  <a:gd name="T14" fmla="*/ 11 w 11"/>
                  <a:gd name="T15" fmla="*/ 0 h 13"/>
                  <a:gd name="T16" fmla="*/ 6 w 11"/>
                  <a:gd name="T17" fmla="*/ 8 h 13"/>
                  <a:gd name="T18" fmla="*/ 9 w 11"/>
                  <a:gd name="T19" fmla="*/ 13 h 13"/>
                  <a:gd name="T20" fmla="*/ 11 w 11"/>
                  <a:gd name="T21" fmla="*/ 11 h 13"/>
                  <a:gd name="T22" fmla="*/ 11 w 11"/>
                  <a:gd name="T23" fmla="*/ 0 h 13"/>
                  <a:gd name="T24" fmla="*/ 11 w 11"/>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3">
                    <a:moveTo>
                      <a:pt x="10" y="4"/>
                    </a:moveTo>
                    <a:cubicBezTo>
                      <a:pt x="10" y="3"/>
                      <a:pt x="11" y="2"/>
                      <a:pt x="11" y="2"/>
                    </a:cubicBezTo>
                    <a:cubicBezTo>
                      <a:pt x="11" y="2"/>
                      <a:pt x="11" y="3"/>
                      <a:pt x="10" y="4"/>
                    </a:cubicBezTo>
                    <a:cubicBezTo>
                      <a:pt x="10" y="6"/>
                      <a:pt x="11" y="11"/>
                      <a:pt x="11" y="11"/>
                    </a:cubicBezTo>
                    <a:cubicBezTo>
                      <a:pt x="9" y="12"/>
                      <a:pt x="8" y="12"/>
                      <a:pt x="8" y="12"/>
                    </a:cubicBezTo>
                    <a:cubicBezTo>
                      <a:pt x="5" y="12"/>
                      <a:pt x="7" y="10"/>
                      <a:pt x="7" y="10"/>
                    </a:cubicBezTo>
                    <a:cubicBezTo>
                      <a:pt x="9" y="8"/>
                      <a:pt x="10" y="5"/>
                      <a:pt x="10" y="4"/>
                    </a:cubicBezTo>
                    <a:moveTo>
                      <a:pt x="11" y="0"/>
                    </a:moveTo>
                    <a:cubicBezTo>
                      <a:pt x="6" y="8"/>
                      <a:pt x="6" y="8"/>
                      <a:pt x="6" y="8"/>
                    </a:cubicBezTo>
                    <a:cubicBezTo>
                      <a:pt x="0" y="11"/>
                      <a:pt x="5" y="12"/>
                      <a:pt x="9" y="13"/>
                    </a:cubicBezTo>
                    <a:cubicBezTo>
                      <a:pt x="9" y="12"/>
                      <a:pt x="10" y="12"/>
                      <a:pt x="11" y="11"/>
                    </a:cubicBezTo>
                    <a:cubicBezTo>
                      <a:pt x="10" y="7"/>
                      <a:pt x="11"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7" name="Freeform 335"/>
              <p:cNvSpPr>
                <a:spLocks noEditPoints="1"/>
              </p:cNvSpPr>
              <p:nvPr/>
            </p:nvSpPr>
            <p:spPr bwMode="auto">
              <a:xfrm>
                <a:off x="1930" y="735"/>
                <a:ext cx="17" cy="17"/>
              </a:xfrm>
              <a:custGeom>
                <a:avLst/>
                <a:gdLst>
                  <a:gd name="T0" fmla="*/ 5 w 12"/>
                  <a:gd name="T1" fmla="*/ 4 h 12"/>
                  <a:gd name="T2" fmla="*/ 5 w 12"/>
                  <a:gd name="T3" fmla="*/ 2 h 12"/>
                  <a:gd name="T4" fmla="*/ 7 w 12"/>
                  <a:gd name="T5" fmla="*/ 2 h 12"/>
                  <a:gd name="T6" fmla="*/ 2 w 12"/>
                  <a:gd name="T7" fmla="*/ 11 h 12"/>
                  <a:gd name="T8" fmla="*/ 5 w 12"/>
                  <a:gd name="T9" fmla="*/ 4 h 12"/>
                  <a:gd name="T10" fmla="*/ 5 w 12"/>
                  <a:gd name="T11" fmla="*/ 4 h 12"/>
                  <a:gd name="T12" fmla="*/ 6 w 12"/>
                  <a:gd name="T13" fmla="*/ 0 h 12"/>
                  <a:gd name="T14" fmla="*/ 4 w 12"/>
                  <a:gd name="T15" fmla="*/ 1 h 12"/>
                  <a:gd name="T16" fmla="*/ 0 w 12"/>
                  <a:gd name="T17" fmla="*/ 12 h 12"/>
                  <a:gd name="T18" fmla="*/ 1 w 12"/>
                  <a:gd name="T19" fmla="*/ 12 h 12"/>
                  <a:gd name="T20" fmla="*/ 2 w 12"/>
                  <a:gd name="T21" fmla="*/ 12 h 12"/>
                  <a:gd name="T22" fmla="*/ 9 w 12"/>
                  <a:gd name="T23" fmla="*/ 4 h 12"/>
                  <a:gd name="T24" fmla="*/ 6 w 12"/>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2">
                    <a:moveTo>
                      <a:pt x="5" y="4"/>
                    </a:moveTo>
                    <a:cubicBezTo>
                      <a:pt x="2" y="2"/>
                      <a:pt x="3" y="2"/>
                      <a:pt x="5" y="2"/>
                    </a:cubicBezTo>
                    <a:cubicBezTo>
                      <a:pt x="6" y="2"/>
                      <a:pt x="7" y="2"/>
                      <a:pt x="7" y="2"/>
                    </a:cubicBezTo>
                    <a:cubicBezTo>
                      <a:pt x="12" y="3"/>
                      <a:pt x="2" y="11"/>
                      <a:pt x="2" y="11"/>
                    </a:cubicBezTo>
                    <a:cubicBezTo>
                      <a:pt x="8" y="5"/>
                      <a:pt x="6" y="4"/>
                      <a:pt x="5" y="4"/>
                    </a:cubicBezTo>
                    <a:cubicBezTo>
                      <a:pt x="5" y="4"/>
                      <a:pt x="5" y="4"/>
                      <a:pt x="5" y="4"/>
                    </a:cubicBezTo>
                    <a:moveTo>
                      <a:pt x="6" y="0"/>
                    </a:moveTo>
                    <a:cubicBezTo>
                      <a:pt x="5" y="0"/>
                      <a:pt x="4" y="1"/>
                      <a:pt x="4" y="1"/>
                    </a:cubicBezTo>
                    <a:cubicBezTo>
                      <a:pt x="2" y="1"/>
                      <a:pt x="1" y="8"/>
                      <a:pt x="0" y="12"/>
                    </a:cubicBezTo>
                    <a:cubicBezTo>
                      <a:pt x="0" y="12"/>
                      <a:pt x="1" y="12"/>
                      <a:pt x="1" y="12"/>
                    </a:cubicBezTo>
                    <a:cubicBezTo>
                      <a:pt x="1" y="12"/>
                      <a:pt x="2" y="12"/>
                      <a:pt x="2" y="12"/>
                    </a:cubicBezTo>
                    <a:cubicBezTo>
                      <a:pt x="9" y="5"/>
                      <a:pt x="9" y="4"/>
                      <a:pt x="9" y="4"/>
                    </a:cubicBezTo>
                    <a:cubicBezTo>
                      <a:pt x="10"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8" name="Freeform 336"/>
              <p:cNvSpPr>
                <a:spLocks/>
              </p:cNvSpPr>
              <p:nvPr/>
            </p:nvSpPr>
            <p:spPr bwMode="auto">
              <a:xfrm>
                <a:off x="1937" y="749"/>
                <a:ext cx="12" cy="6"/>
              </a:xfrm>
              <a:custGeom>
                <a:avLst/>
                <a:gdLst>
                  <a:gd name="T0" fmla="*/ 4 w 8"/>
                  <a:gd name="T1" fmla="*/ 0 h 4"/>
                  <a:gd name="T2" fmla="*/ 0 w 8"/>
                  <a:gd name="T3" fmla="*/ 2 h 4"/>
                  <a:gd name="T4" fmla="*/ 3 w 8"/>
                  <a:gd name="T5" fmla="*/ 4 h 4"/>
                  <a:gd name="T6" fmla="*/ 4 w 8"/>
                  <a:gd name="T7" fmla="*/ 0 h 4"/>
                  <a:gd name="T8" fmla="*/ 4 w 8"/>
                  <a:gd name="T9" fmla="*/ 0 h 4"/>
                  <a:gd name="T10" fmla="*/ 4 w 8"/>
                  <a:gd name="T11" fmla="*/ 0 h 4"/>
                  <a:gd name="T12" fmla="*/ 4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4" y="0"/>
                    </a:moveTo>
                    <a:cubicBezTo>
                      <a:pt x="0" y="2"/>
                      <a:pt x="0" y="2"/>
                      <a:pt x="0" y="2"/>
                    </a:cubicBezTo>
                    <a:cubicBezTo>
                      <a:pt x="1" y="3"/>
                      <a:pt x="2" y="3"/>
                      <a:pt x="3" y="4"/>
                    </a:cubicBezTo>
                    <a:cubicBezTo>
                      <a:pt x="8" y="4"/>
                      <a:pt x="4" y="0"/>
                      <a:pt x="4" y="0"/>
                    </a:cubicBezTo>
                    <a:cubicBezTo>
                      <a:pt x="4" y="0"/>
                      <a:pt x="4" y="0"/>
                      <a:pt x="4" y="0"/>
                    </a:cubicBezTo>
                    <a:cubicBezTo>
                      <a:pt x="4" y="0"/>
                      <a:pt x="4" y="0"/>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9" name="Freeform 337"/>
              <p:cNvSpPr>
                <a:spLocks/>
              </p:cNvSpPr>
              <p:nvPr/>
            </p:nvSpPr>
            <p:spPr bwMode="auto">
              <a:xfrm>
                <a:off x="1870" y="749"/>
                <a:ext cx="115" cy="141"/>
              </a:xfrm>
              <a:custGeom>
                <a:avLst/>
                <a:gdLst>
                  <a:gd name="T0" fmla="*/ 34 w 79"/>
                  <a:gd name="T1" fmla="*/ 7 h 97"/>
                  <a:gd name="T2" fmla="*/ 18 w 79"/>
                  <a:gd name="T3" fmla="*/ 27 h 97"/>
                  <a:gd name="T4" fmla="*/ 17 w 79"/>
                  <a:gd name="T5" fmla="*/ 35 h 97"/>
                  <a:gd name="T6" fmla="*/ 18 w 79"/>
                  <a:gd name="T7" fmla="*/ 41 h 97"/>
                  <a:gd name="T8" fmla="*/ 16 w 79"/>
                  <a:gd name="T9" fmla="*/ 48 h 97"/>
                  <a:gd name="T10" fmla="*/ 16 w 79"/>
                  <a:gd name="T11" fmla="*/ 52 h 97"/>
                  <a:gd name="T12" fmla="*/ 16 w 79"/>
                  <a:gd name="T13" fmla="*/ 56 h 97"/>
                  <a:gd name="T14" fmla="*/ 16 w 79"/>
                  <a:gd name="T15" fmla="*/ 59 h 97"/>
                  <a:gd name="T16" fmla="*/ 16 w 79"/>
                  <a:gd name="T17" fmla="*/ 61 h 97"/>
                  <a:gd name="T18" fmla="*/ 15 w 79"/>
                  <a:gd name="T19" fmla="*/ 67 h 97"/>
                  <a:gd name="T20" fmla="*/ 12 w 79"/>
                  <a:gd name="T21" fmla="*/ 83 h 97"/>
                  <a:gd name="T22" fmla="*/ 11 w 79"/>
                  <a:gd name="T23" fmla="*/ 88 h 97"/>
                  <a:gd name="T24" fmla="*/ 5 w 79"/>
                  <a:gd name="T25" fmla="*/ 93 h 97"/>
                  <a:gd name="T26" fmla="*/ 24 w 79"/>
                  <a:gd name="T27" fmla="*/ 96 h 97"/>
                  <a:gd name="T28" fmla="*/ 55 w 79"/>
                  <a:gd name="T29" fmla="*/ 95 h 97"/>
                  <a:gd name="T30" fmla="*/ 68 w 79"/>
                  <a:gd name="T31" fmla="*/ 94 h 97"/>
                  <a:gd name="T32" fmla="*/ 77 w 79"/>
                  <a:gd name="T33" fmla="*/ 91 h 97"/>
                  <a:gd name="T34" fmla="*/ 77 w 79"/>
                  <a:gd name="T35" fmla="*/ 87 h 97"/>
                  <a:gd name="T36" fmla="*/ 72 w 79"/>
                  <a:gd name="T37" fmla="*/ 84 h 97"/>
                  <a:gd name="T38" fmla="*/ 67 w 79"/>
                  <a:gd name="T39" fmla="*/ 84 h 97"/>
                  <a:gd name="T40" fmla="*/ 67 w 79"/>
                  <a:gd name="T41" fmla="*/ 79 h 97"/>
                  <a:gd name="T42" fmla="*/ 65 w 79"/>
                  <a:gd name="T43" fmla="*/ 75 h 97"/>
                  <a:gd name="T44" fmla="*/ 66 w 79"/>
                  <a:gd name="T45" fmla="*/ 61 h 97"/>
                  <a:gd name="T46" fmla="*/ 66 w 79"/>
                  <a:gd name="T47" fmla="*/ 50 h 97"/>
                  <a:gd name="T48" fmla="*/ 66 w 79"/>
                  <a:gd name="T49" fmla="*/ 46 h 97"/>
                  <a:gd name="T50" fmla="*/ 66 w 79"/>
                  <a:gd name="T51" fmla="*/ 39 h 97"/>
                  <a:gd name="T52" fmla="*/ 66 w 79"/>
                  <a:gd name="T53" fmla="*/ 30 h 97"/>
                  <a:gd name="T54" fmla="*/ 60 w 79"/>
                  <a:gd name="T55" fmla="*/ 18 h 97"/>
                  <a:gd name="T56" fmla="*/ 45 w 79"/>
                  <a:gd name="T57" fmla="*/ 2 h 97"/>
                  <a:gd name="T58" fmla="*/ 34 w 79"/>
                  <a:gd name="T59"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7">
                    <a:moveTo>
                      <a:pt x="34" y="7"/>
                    </a:moveTo>
                    <a:cubicBezTo>
                      <a:pt x="34" y="7"/>
                      <a:pt x="18" y="9"/>
                      <a:pt x="18" y="27"/>
                    </a:cubicBezTo>
                    <a:cubicBezTo>
                      <a:pt x="17" y="35"/>
                      <a:pt x="17" y="35"/>
                      <a:pt x="17" y="35"/>
                    </a:cubicBezTo>
                    <a:cubicBezTo>
                      <a:pt x="17" y="35"/>
                      <a:pt x="17" y="39"/>
                      <a:pt x="18" y="41"/>
                    </a:cubicBezTo>
                    <a:cubicBezTo>
                      <a:pt x="18" y="41"/>
                      <a:pt x="18" y="42"/>
                      <a:pt x="16" y="48"/>
                    </a:cubicBezTo>
                    <a:cubicBezTo>
                      <a:pt x="16" y="48"/>
                      <a:pt x="16" y="49"/>
                      <a:pt x="16" y="52"/>
                    </a:cubicBezTo>
                    <a:cubicBezTo>
                      <a:pt x="16" y="56"/>
                      <a:pt x="16" y="56"/>
                      <a:pt x="16" y="56"/>
                    </a:cubicBezTo>
                    <a:cubicBezTo>
                      <a:pt x="16" y="56"/>
                      <a:pt x="16" y="57"/>
                      <a:pt x="16" y="59"/>
                    </a:cubicBezTo>
                    <a:cubicBezTo>
                      <a:pt x="16" y="59"/>
                      <a:pt x="18" y="60"/>
                      <a:pt x="16" y="61"/>
                    </a:cubicBezTo>
                    <a:cubicBezTo>
                      <a:pt x="16" y="61"/>
                      <a:pt x="15" y="61"/>
                      <a:pt x="15" y="67"/>
                    </a:cubicBezTo>
                    <a:cubicBezTo>
                      <a:pt x="15" y="67"/>
                      <a:pt x="14" y="81"/>
                      <a:pt x="12" y="83"/>
                    </a:cubicBezTo>
                    <a:cubicBezTo>
                      <a:pt x="12" y="83"/>
                      <a:pt x="11" y="85"/>
                      <a:pt x="11" y="88"/>
                    </a:cubicBezTo>
                    <a:cubicBezTo>
                      <a:pt x="11" y="88"/>
                      <a:pt x="0" y="88"/>
                      <a:pt x="5" y="93"/>
                    </a:cubicBezTo>
                    <a:cubicBezTo>
                      <a:pt x="5" y="93"/>
                      <a:pt x="18" y="97"/>
                      <a:pt x="24" y="96"/>
                    </a:cubicBezTo>
                    <a:cubicBezTo>
                      <a:pt x="24" y="96"/>
                      <a:pt x="51" y="94"/>
                      <a:pt x="55" y="95"/>
                    </a:cubicBezTo>
                    <a:cubicBezTo>
                      <a:pt x="68" y="94"/>
                      <a:pt x="68" y="94"/>
                      <a:pt x="68" y="94"/>
                    </a:cubicBezTo>
                    <a:cubicBezTo>
                      <a:pt x="68" y="94"/>
                      <a:pt x="75" y="90"/>
                      <a:pt x="77" y="91"/>
                    </a:cubicBezTo>
                    <a:cubicBezTo>
                      <a:pt x="77" y="91"/>
                      <a:pt x="79" y="87"/>
                      <a:pt x="77" y="87"/>
                    </a:cubicBezTo>
                    <a:cubicBezTo>
                      <a:pt x="77" y="87"/>
                      <a:pt x="72" y="85"/>
                      <a:pt x="72" y="84"/>
                    </a:cubicBezTo>
                    <a:cubicBezTo>
                      <a:pt x="72" y="84"/>
                      <a:pt x="69" y="83"/>
                      <a:pt x="67" y="84"/>
                    </a:cubicBezTo>
                    <a:cubicBezTo>
                      <a:pt x="67" y="84"/>
                      <a:pt x="66" y="82"/>
                      <a:pt x="67" y="79"/>
                    </a:cubicBezTo>
                    <a:cubicBezTo>
                      <a:pt x="65" y="75"/>
                      <a:pt x="65" y="75"/>
                      <a:pt x="65" y="75"/>
                    </a:cubicBezTo>
                    <a:cubicBezTo>
                      <a:pt x="65" y="75"/>
                      <a:pt x="64" y="67"/>
                      <a:pt x="66" y="61"/>
                    </a:cubicBezTo>
                    <a:cubicBezTo>
                      <a:pt x="66" y="61"/>
                      <a:pt x="67" y="52"/>
                      <a:pt x="66" y="50"/>
                    </a:cubicBezTo>
                    <a:cubicBezTo>
                      <a:pt x="66" y="50"/>
                      <a:pt x="64" y="47"/>
                      <a:pt x="66" y="46"/>
                    </a:cubicBezTo>
                    <a:cubicBezTo>
                      <a:pt x="66" y="46"/>
                      <a:pt x="67" y="46"/>
                      <a:pt x="66" y="39"/>
                    </a:cubicBezTo>
                    <a:cubicBezTo>
                      <a:pt x="66" y="39"/>
                      <a:pt x="65" y="30"/>
                      <a:pt x="66" y="30"/>
                    </a:cubicBezTo>
                    <a:cubicBezTo>
                      <a:pt x="66" y="30"/>
                      <a:pt x="67" y="24"/>
                      <a:pt x="60" y="18"/>
                    </a:cubicBezTo>
                    <a:cubicBezTo>
                      <a:pt x="60" y="18"/>
                      <a:pt x="50" y="3"/>
                      <a:pt x="45" y="2"/>
                    </a:cubicBezTo>
                    <a:cubicBezTo>
                      <a:pt x="45" y="2"/>
                      <a:pt x="36" y="0"/>
                      <a:pt x="3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0" name="Freeform 338"/>
              <p:cNvSpPr>
                <a:spLocks/>
              </p:cNvSpPr>
              <p:nvPr/>
            </p:nvSpPr>
            <p:spPr bwMode="auto">
              <a:xfrm>
                <a:off x="1898" y="760"/>
                <a:ext cx="20" cy="16"/>
              </a:xfrm>
              <a:custGeom>
                <a:avLst/>
                <a:gdLst>
                  <a:gd name="T0" fmla="*/ 14 w 14"/>
                  <a:gd name="T1" fmla="*/ 0 h 11"/>
                  <a:gd name="T2" fmla="*/ 14 w 14"/>
                  <a:gd name="T3" fmla="*/ 0 h 11"/>
                  <a:gd name="T4" fmla="*/ 5 w 14"/>
                  <a:gd name="T5" fmla="*/ 6 h 11"/>
                  <a:gd name="T6" fmla="*/ 2 w 14"/>
                  <a:gd name="T7" fmla="*/ 11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0"/>
                      <a:pt x="14" y="0"/>
                      <a:pt x="14" y="0"/>
                    </a:cubicBezTo>
                    <a:cubicBezTo>
                      <a:pt x="9" y="2"/>
                      <a:pt x="5" y="6"/>
                      <a:pt x="5" y="6"/>
                    </a:cubicBezTo>
                    <a:cubicBezTo>
                      <a:pt x="0" y="11"/>
                      <a:pt x="2" y="11"/>
                      <a:pt x="2" y="11"/>
                    </a:cubicBezTo>
                    <a:cubicBezTo>
                      <a:pt x="6" y="1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1" name="Freeform 339"/>
              <p:cNvSpPr>
                <a:spLocks/>
              </p:cNvSpPr>
              <p:nvPr/>
            </p:nvSpPr>
            <p:spPr bwMode="auto">
              <a:xfrm>
                <a:off x="1911" y="792"/>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2" name="Freeform 340"/>
              <p:cNvSpPr>
                <a:spLocks/>
              </p:cNvSpPr>
              <p:nvPr/>
            </p:nvSpPr>
            <p:spPr bwMode="auto">
              <a:xfrm>
                <a:off x="1936" y="856"/>
                <a:ext cx="3" cy="5"/>
              </a:xfrm>
              <a:custGeom>
                <a:avLst/>
                <a:gdLst>
                  <a:gd name="T0" fmla="*/ 0 w 2"/>
                  <a:gd name="T1" fmla="*/ 4 h 4"/>
                  <a:gd name="T2" fmla="*/ 2 w 2"/>
                  <a:gd name="T3" fmla="*/ 4 h 4"/>
                  <a:gd name="T4" fmla="*/ 2 w 2"/>
                  <a:gd name="T5" fmla="*/ 0 h 4"/>
                  <a:gd name="T6" fmla="*/ 1 w 2"/>
                  <a:gd name="T7" fmla="*/ 0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cubicBezTo>
                      <a:pt x="1" y="4"/>
                      <a:pt x="1" y="4"/>
                      <a:pt x="2" y="4"/>
                    </a:cubicBezTo>
                    <a:cubicBezTo>
                      <a:pt x="2" y="2"/>
                      <a:pt x="2" y="1"/>
                      <a:pt x="2" y="0"/>
                    </a:cubicBezTo>
                    <a:cubicBezTo>
                      <a:pt x="1" y="0"/>
                      <a:pt x="1" y="0"/>
                      <a:pt x="1" y="0"/>
                    </a:cubicBezTo>
                    <a:cubicBezTo>
                      <a:pt x="0" y="1"/>
                      <a:pt x="0" y="2"/>
                      <a:pt x="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3" name="Freeform 341"/>
              <p:cNvSpPr>
                <a:spLocks/>
              </p:cNvSpPr>
              <p:nvPr/>
            </p:nvSpPr>
            <p:spPr bwMode="auto">
              <a:xfrm>
                <a:off x="1910" y="761"/>
                <a:ext cx="17" cy="19"/>
              </a:xfrm>
              <a:custGeom>
                <a:avLst/>
                <a:gdLst>
                  <a:gd name="T0" fmla="*/ 9 w 12"/>
                  <a:gd name="T1" fmla="*/ 0 h 13"/>
                  <a:gd name="T2" fmla="*/ 3 w 12"/>
                  <a:gd name="T3" fmla="*/ 8 h 13"/>
                  <a:gd name="T4" fmla="*/ 6 w 12"/>
                  <a:gd name="T5" fmla="*/ 8 h 13"/>
                  <a:gd name="T6" fmla="*/ 9 w 12"/>
                  <a:gd name="T7" fmla="*/ 0 h 13"/>
                </a:gdLst>
                <a:ahLst/>
                <a:cxnLst>
                  <a:cxn ang="0">
                    <a:pos x="T0" y="T1"/>
                  </a:cxn>
                  <a:cxn ang="0">
                    <a:pos x="T2" y="T3"/>
                  </a:cxn>
                  <a:cxn ang="0">
                    <a:pos x="T4" y="T5"/>
                  </a:cxn>
                  <a:cxn ang="0">
                    <a:pos x="T6" y="T7"/>
                  </a:cxn>
                </a:cxnLst>
                <a:rect l="0" t="0" r="r" b="b"/>
                <a:pathLst>
                  <a:path w="12" h="13">
                    <a:moveTo>
                      <a:pt x="9" y="0"/>
                    </a:moveTo>
                    <a:cubicBezTo>
                      <a:pt x="9" y="0"/>
                      <a:pt x="12" y="13"/>
                      <a:pt x="3" y="8"/>
                    </a:cubicBezTo>
                    <a:cubicBezTo>
                      <a:pt x="3" y="8"/>
                      <a:pt x="0" y="5"/>
                      <a:pt x="6" y="8"/>
                    </a:cubicBezTo>
                    <a:cubicBezTo>
                      <a:pt x="6" y="8"/>
                      <a:pt x="10" y="9"/>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pic>
            <p:nvPicPr>
              <p:cNvPr id="324" name="Picture 3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3" y="752"/>
                <a:ext cx="19"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25" name="Freeform 343"/>
              <p:cNvSpPr>
                <a:spLocks/>
              </p:cNvSpPr>
              <p:nvPr/>
            </p:nvSpPr>
            <p:spPr bwMode="auto">
              <a:xfrm>
                <a:off x="1923" y="752"/>
                <a:ext cx="33" cy="15"/>
              </a:xfrm>
              <a:custGeom>
                <a:avLst/>
                <a:gdLst>
                  <a:gd name="T0" fmla="*/ 6 w 23"/>
                  <a:gd name="T1" fmla="*/ 0 h 10"/>
                  <a:gd name="T2" fmla="*/ 9 w 23"/>
                  <a:gd name="T3" fmla="*/ 7 h 10"/>
                  <a:gd name="T4" fmla="*/ 0 w 23"/>
                  <a:gd name="T5" fmla="*/ 5 h 10"/>
                  <a:gd name="T6" fmla="*/ 6 w 23"/>
                  <a:gd name="T7" fmla="*/ 0 h 10"/>
                </a:gdLst>
                <a:ahLst/>
                <a:cxnLst>
                  <a:cxn ang="0">
                    <a:pos x="T0" y="T1"/>
                  </a:cxn>
                  <a:cxn ang="0">
                    <a:pos x="T2" y="T3"/>
                  </a:cxn>
                  <a:cxn ang="0">
                    <a:pos x="T4" y="T5"/>
                  </a:cxn>
                  <a:cxn ang="0">
                    <a:pos x="T6" y="T7"/>
                  </a:cxn>
                </a:cxnLst>
                <a:rect l="0" t="0" r="r" b="b"/>
                <a:pathLst>
                  <a:path w="23" h="10">
                    <a:moveTo>
                      <a:pt x="6" y="0"/>
                    </a:moveTo>
                    <a:cubicBezTo>
                      <a:pt x="6" y="0"/>
                      <a:pt x="21" y="7"/>
                      <a:pt x="9" y="7"/>
                    </a:cubicBezTo>
                    <a:cubicBezTo>
                      <a:pt x="0" y="5"/>
                      <a:pt x="0" y="5"/>
                      <a:pt x="0" y="5"/>
                    </a:cubicBezTo>
                    <a:cubicBezTo>
                      <a:pt x="0" y="5"/>
                      <a:pt x="23" y="1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6" name="Freeform 344"/>
              <p:cNvSpPr>
                <a:spLocks/>
              </p:cNvSpPr>
              <p:nvPr/>
            </p:nvSpPr>
            <p:spPr bwMode="auto">
              <a:xfrm>
                <a:off x="1933" y="738"/>
                <a:ext cx="14" cy="13"/>
              </a:xfrm>
              <a:custGeom>
                <a:avLst/>
                <a:gdLst>
                  <a:gd name="T0" fmla="*/ 3 w 10"/>
                  <a:gd name="T1" fmla="*/ 0 h 9"/>
                  <a:gd name="T2" fmla="*/ 3 w 10"/>
                  <a:gd name="T3" fmla="*/ 2 h 9"/>
                  <a:gd name="T4" fmla="*/ 3 w 10"/>
                  <a:gd name="T5" fmla="*/ 2 h 9"/>
                  <a:gd name="T6" fmla="*/ 0 w 10"/>
                  <a:gd name="T7" fmla="*/ 9 h 9"/>
                  <a:gd name="T8" fmla="*/ 5 w 10"/>
                  <a:gd name="T9" fmla="*/ 0 h 9"/>
                  <a:gd name="T10" fmla="*/ 3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3" y="0"/>
                    </a:moveTo>
                    <a:cubicBezTo>
                      <a:pt x="1" y="0"/>
                      <a:pt x="0" y="0"/>
                      <a:pt x="3" y="2"/>
                    </a:cubicBezTo>
                    <a:cubicBezTo>
                      <a:pt x="3" y="2"/>
                      <a:pt x="3" y="2"/>
                      <a:pt x="3" y="2"/>
                    </a:cubicBezTo>
                    <a:cubicBezTo>
                      <a:pt x="4" y="2"/>
                      <a:pt x="6" y="3"/>
                      <a:pt x="0" y="9"/>
                    </a:cubicBezTo>
                    <a:cubicBezTo>
                      <a:pt x="0" y="9"/>
                      <a:pt x="10"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7" name="Freeform 345"/>
              <p:cNvSpPr>
                <a:spLocks noEditPoints="1"/>
              </p:cNvSpPr>
              <p:nvPr/>
            </p:nvSpPr>
            <p:spPr bwMode="auto">
              <a:xfrm>
                <a:off x="1917" y="739"/>
                <a:ext cx="9" cy="15"/>
              </a:xfrm>
              <a:custGeom>
                <a:avLst/>
                <a:gdLst>
                  <a:gd name="T0" fmla="*/ 5 w 6"/>
                  <a:gd name="T1" fmla="*/ 2 h 10"/>
                  <a:gd name="T2" fmla="*/ 2 w 6"/>
                  <a:gd name="T3" fmla="*/ 8 h 10"/>
                  <a:gd name="T4" fmla="*/ 3 w 6"/>
                  <a:gd name="T5" fmla="*/ 10 h 10"/>
                  <a:gd name="T6" fmla="*/ 6 w 6"/>
                  <a:gd name="T7" fmla="*/ 9 h 10"/>
                  <a:gd name="T8" fmla="*/ 5 w 6"/>
                  <a:gd name="T9" fmla="*/ 2 h 10"/>
                  <a:gd name="T10" fmla="*/ 6 w 6"/>
                  <a:gd name="T11" fmla="*/ 0 h 10"/>
                  <a:gd name="T12" fmla="*/ 5 w 6"/>
                  <a:gd name="T13" fmla="*/ 2 h 10"/>
                  <a:gd name="T14" fmla="*/ 6 w 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0">
                    <a:moveTo>
                      <a:pt x="5" y="2"/>
                    </a:moveTo>
                    <a:cubicBezTo>
                      <a:pt x="5" y="3"/>
                      <a:pt x="4" y="6"/>
                      <a:pt x="2" y="8"/>
                    </a:cubicBezTo>
                    <a:cubicBezTo>
                      <a:pt x="2" y="8"/>
                      <a:pt x="0" y="10"/>
                      <a:pt x="3" y="10"/>
                    </a:cubicBezTo>
                    <a:cubicBezTo>
                      <a:pt x="3" y="10"/>
                      <a:pt x="4" y="10"/>
                      <a:pt x="6" y="9"/>
                    </a:cubicBezTo>
                    <a:cubicBezTo>
                      <a:pt x="6" y="9"/>
                      <a:pt x="5" y="4"/>
                      <a:pt x="5" y="2"/>
                    </a:cubicBezTo>
                    <a:moveTo>
                      <a:pt x="6" y="0"/>
                    </a:moveTo>
                    <a:cubicBezTo>
                      <a:pt x="6" y="0"/>
                      <a:pt x="5" y="1"/>
                      <a:pt x="5" y="2"/>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8" name="Freeform 346"/>
              <p:cNvSpPr>
                <a:spLocks/>
              </p:cNvSpPr>
              <p:nvPr/>
            </p:nvSpPr>
            <p:spPr bwMode="auto">
              <a:xfrm>
                <a:off x="1905" y="744"/>
                <a:ext cx="13" cy="13"/>
              </a:xfrm>
              <a:custGeom>
                <a:avLst/>
                <a:gdLst>
                  <a:gd name="T0" fmla="*/ 9 w 9"/>
                  <a:gd name="T1" fmla="*/ 0 h 9"/>
                  <a:gd name="T2" fmla="*/ 4 w 9"/>
                  <a:gd name="T3" fmla="*/ 8 h 9"/>
                  <a:gd name="T4" fmla="*/ 9 w 9"/>
                  <a:gd name="T5" fmla="*/ 8 h 9"/>
                  <a:gd name="T6" fmla="*/ 9 w 9"/>
                  <a:gd name="T7" fmla="*/ 0 h 9"/>
                </a:gdLst>
                <a:ahLst/>
                <a:cxnLst>
                  <a:cxn ang="0">
                    <a:pos x="T0" y="T1"/>
                  </a:cxn>
                  <a:cxn ang="0">
                    <a:pos x="T2" y="T3"/>
                  </a:cxn>
                  <a:cxn ang="0">
                    <a:pos x="T4" y="T5"/>
                  </a:cxn>
                  <a:cxn ang="0">
                    <a:pos x="T6" y="T7"/>
                  </a:cxn>
                </a:cxnLst>
                <a:rect l="0" t="0" r="r" b="b"/>
                <a:pathLst>
                  <a:path w="9" h="9">
                    <a:moveTo>
                      <a:pt x="9" y="0"/>
                    </a:moveTo>
                    <a:cubicBezTo>
                      <a:pt x="9" y="0"/>
                      <a:pt x="3" y="4"/>
                      <a:pt x="4" y="8"/>
                    </a:cubicBezTo>
                    <a:cubicBezTo>
                      <a:pt x="4" y="8"/>
                      <a:pt x="4" y="8"/>
                      <a:pt x="9" y="8"/>
                    </a:cubicBezTo>
                    <a:cubicBezTo>
                      <a:pt x="9" y="8"/>
                      <a:pt x="0" y="9"/>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9" name="Freeform 347"/>
              <p:cNvSpPr>
                <a:spLocks/>
              </p:cNvSpPr>
              <p:nvPr/>
            </p:nvSpPr>
            <p:spPr bwMode="auto">
              <a:xfrm>
                <a:off x="1872" y="773"/>
                <a:ext cx="67" cy="113"/>
              </a:xfrm>
              <a:custGeom>
                <a:avLst/>
                <a:gdLst>
                  <a:gd name="T0" fmla="*/ 26 w 46"/>
                  <a:gd name="T1" fmla="*/ 0 h 78"/>
                  <a:gd name="T2" fmla="*/ 20 w 46"/>
                  <a:gd name="T3" fmla="*/ 10 h 78"/>
                  <a:gd name="T4" fmla="*/ 32 w 46"/>
                  <a:gd name="T5" fmla="*/ 18 h 78"/>
                  <a:gd name="T6" fmla="*/ 20 w 46"/>
                  <a:gd name="T7" fmla="*/ 20 h 78"/>
                  <a:gd name="T8" fmla="*/ 20 w 46"/>
                  <a:gd name="T9" fmla="*/ 26 h 78"/>
                  <a:gd name="T10" fmla="*/ 18 w 46"/>
                  <a:gd name="T11" fmla="*/ 43 h 78"/>
                  <a:gd name="T12" fmla="*/ 22 w 46"/>
                  <a:gd name="T13" fmla="*/ 47 h 78"/>
                  <a:gd name="T14" fmla="*/ 14 w 46"/>
                  <a:gd name="T15" fmla="*/ 70 h 78"/>
                  <a:gd name="T16" fmla="*/ 11 w 46"/>
                  <a:gd name="T17" fmla="*/ 73 h 78"/>
                  <a:gd name="T18" fmla="*/ 4 w 46"/>
                  <a:gd name="T19" fmla="*/ 76 h 78"/>
                  <a:gd name="T20" fmla="*/ 12 w 46"/>
                  <a:gd name="T21" fmla="*/ 72 h 78"/>
                  <a:gd name="T22" fmla="*/ 12 w 46"/>
                  <a:gd name="T23" fmla="*/ 68 h 78"/>
                  <a:gd name="T24" fmla="*/ 15 w 46"/>
                  <a:gd name="T25" fmla="*/ 46 h 78"/>
                  <a:gd name="T26" fmla="*/ 15 w 46"/>
                  <a:gd name="T27" fmla="*/ 42 h 78"/>
                  <a:gd name="T28" fmla="*/ 15 w 46"/>
                  <a:gd name="T29" fmla="*/ 32 h 78"/>
                  <a:gd name="T30" fmla="*/ 18 w 46"/>
                  <a:gd name="T31" fmla="*/ 25 h 78"/>
                  <a:gd name="T32" fmla="*/ 26 w 46"/>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78">
                    <a:moveTo>
                      <a:pt x="26" y="0"/>
                    </a:moveTo>
                    <a:cubicBezTo>
                      <a:pt x="20" y="10"/>
                      <a:pt x="20" y="10"/>
                      <a:pt x="20" y="10"/>
                    </a:cubicBezTo>
                    <a:cubicBezTo>
                      <a:pt x="20" y="10"/>
                      <a:pt x="21" y="12"/>
                      <a:pt x="32" y="18"/>
                    </a:cubicBezTo>
                    <a:cubicBezTo>
                      <a:pt x="32" y="18"/>
                      <a:pt x="36" y="21"/>
                      <a:pt x="20" y="20"/>
                    </a:cubicBezTo>
                    <a:cubicBezTo>
                      <a:pt x="20" y="20"/>
                      <a:pt x="18" y="21"/>
                      <a:pt x="20" y="26"/>
                    </a:cubicBezTo>
                    <a:cubicBezTo>
                      <a:pt x="18" y="43"/>
                      <a:pt x="18" y="43"/>
                      <a:pt x="18" y="43"/>
                    </a:cubicBezTo>
                    <a:cubicBezTo>
                      <a:pt x="18" y="43"/>
                      <a:pt x="46" y="49"/>
                      <a:pt x="22" y="47"/>
                    </a:cubicBezTo>
                    <a:cubicBezTo>
                      <a:pt x="22" y="47"/>
                      <a:pt x="20" y="43"/>
                      <a:pt x="14" y="70"/>
                    </a:cubicBezTo>
                    <a:cubicBezTo>
                      <a:pt x="14" y="70"/>
                      <a:pt x="30" y="78"/>
                      <a:pt x="11" y="73"/>
                    </a:cubicBezTo>
                    <a:cubicBezTo>
                      <a:pt x="11" y="73"/>
                      <a:pt x="5" y="75"/>
                      <a:pt x="4" y="76"/>
                    </a:cubicBezTo>
                    <a:cubicBezTo>
                      <a:pt x="4" y="76"/>
                      <a:pt x="0" y="74"/>
                      <a:pt x="12" y="72"/>
                    </a:cubicBezTo>
                    <a:cubicBezTo>
                      <a:pt x="12" y="72"/>
                      <a:pt x="10" y="71"/>
                      <a:pt x="12" y="68"/>
                    </a:cubicBezTo>
                    <a:cubicBezTo>
                      <a:pt x="12" y="68"/>
                      <a:pt x="15" y="47"/>
                      <a:pt x="15" y="46"/>
                    </a:cubicBezTo>
                    <a:cubicBezTo>
                      <a:pt x="15" y="46"/>
                      <a:pt x="21" y="46"/>
                      <a:pt x="15" y="42"/>
                    </a:cubicBezTo>
                    <a:cubicBezTo>
                      <a:pt x="15" y="42"/>
                      <a:pt x="17" y="34"/>
                      <a:pt x="15" y="32"/>
                    </a:cubicBezTo>
                    <a:cubicBezTo>
                      <a:pt x="18" y="25"/>
                      <a:pt x="18" y="25"/>
                      <a:pt x="18" y="25"/>
                    </a:cubicBezTo>
                    <a:cubicBezTo>
                      <a:pt x="18" y="25"/>
                      <a:pt x="13" y="15"/>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0" name="Freeform 348"/>
              <p:cNvSpPr>
                <a:spLocks/>
              </p:cNvSpPr>
              <p:nvPr/>
            </p:nvSpPr>
            <p:spPr bwMode="auto">
              <a:xfrm>
                <a:off x="1897" y="786"/>
                <a:ext cx="8" cy="27"/>
              </a:xfrm>
              <a:custGeom>
                <a:avLst/>
                <a:gdLst>
                  <a:gd name="T0" fmla="*/ 3 w 6"/>
                  <a:gd name="T1" fmla="*/ 7 h 19"/>
                  <a:gd name="T2" fmla="*/ 4 w 6"/>
                  <a:gd name="T3" fmla="*/ 7 h 19"/>
                  <a:gd name="T4" fmla="*/ 3 w 6"/>
                  <a:gd name="T5" fmla="*/ 3 h 19"/>
                  <a:gd name="T6" fmla="*/ 2 w 6"/>
                  <a:gd name="T7" fmla="*/ 3 h 19"/>
                  <a:gd name="T8" fmla="*/ 1 w 6"/>
                  <a:gd name="T9" fmla="*/ 6 h 19"/>
                  <a:gd name="T10" fmla="*/ 1 w 6"/>
                  <a:gd name="T11" fmla="*/ 10 h 19"/>
                  <a:gd name="T12" fmla="*/ 1 w 6"/>
                  <a:gd name="T13" fmla="*/ 15 h 19"/>
                  <a:gd name="T14" fmla="*/ 1 w 6"/>
                  <a:gd name="T15" fmla="*/ 13 h 19"/>
                  <a:gd name="T16" fmla="*/ 1 w 6"/>
                  <a:gd name="T17" fmla="*/ 14 h 19"/>
                  <a:gd name="T18" fmla="*/ 2 w 6"/>
                  <a:gd name="T19" fmla="*/ 18 h 19"/>
                  <a:gd name="T20" fmla="*/ 2 w 6"/>
                  <a:gd name="T21" fmla="*/ 17 h 19"/>
                  <a:gd name="T22" fmla="*/ 4 w 6"/>
                  <a:gd name="T23" fmla="*/ 12 h 19"/>
                  <a:gd name="T24" fmla="*/ 1 w 6"/>
                  <a:gd name="T25" fmla="*/ 7 h 19"/>
                  <a:gd name="T26" fmla="*/ 3 w 6"/>
                  <a:gd name="T2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9">
                    <a:moveTo>
                      <a:pt x="3" y="7"/>
                    </a:moveTo>
                    <a:cubicBezTo>
                      <a:pt x="4" y="7"/>
                      <a:pt x="4" y="7"/>
                      <a:pt x="4" y="7"/>
                    </a:cubicBezTo>
                    <a:cubicBezTo>
                      <a:pt x="4" y="7"/>
                      <a:pt x="6" y="3"/>
                      <a:pt x="3" y="3"/>
                    </a:cubicBezTo>
                    <a:cubicBezTo>
                      <a:pt x="3" y="3"/>
                      <a:pt x="3" y="0"/>
                      <a:pt x="2" y="3"/>
                    </a:cubicBezTo>
                    <a:cubicBezTo>
                      <a:pt x="2" y="3"/>
                      <a:pt x="1" y="3"/>
                      <a:pt x="1" y="6"/>
                    </a:cubicBezTo>
                    <a:cubicBezTo>
                      <a:pt x="1" y="6"/>
                      <a:pt x="0" y="9"/>
                      <a:pt x="1" y="10"/>
                    </a:cubicBezTo>
                    <a:cubicBezTo>
                      <a:pt x="1" y="10"/>
                      <a:pt x="5" y="15"/>
                      <a:pt x="1" y="15"/>
                    </a:cubicBezTo>
                    <a:cubicBezTo>
                      <a:pt x="1" y="13"/>
                      <a:pt x="1" y="13"/>
                      <a:pt x="1" y="13"/>
                    </a:cubicBezTo>
                    <a:cubicBezTo>
                      <a:pt x="1" y="13"/>
                      <a:pt x="0" y="12"/>
                      <a:pt x="1" y="14"/>
                    </a:cubicBezTo>
                    <a:cubicBezTo>
                      <a:pt x="2" y="18"/>
                      <a:pt x="2" y="18"/>
                      <a:pt x="2" y="18"/>
                    </a:cubicBezTo>
                    <a:cubicBezTo>
                      <a:pt x="2" y="18"/>
                      <a:pt x="2" y="19"/>
                      <a:pt x="2" y="17"/>
                    </a:cubicBezTo>
                    <a:cubicBezTo>
                      <a:pt x="2" y="17"/>
                      <a:pt x="6" y="16"/>
                      <a:pt x="4" y="12"/>
                    </a:cubicBezTo>
                    <a:cubicBezTo>
                      <a:pt x="4" y="12"/>
                      <a:pt x="1" y="8"/>
                      <a:pt x="1" y="7"/>
                    </a:cubicBezTo>
                    <a:cubicBezTo>
                      <a:pt x="1" y="7"/>
                      <a:pt x="2" y="2"/>
                      <a:pt x="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1" name="Freeform 349"/>
              <p:cNvSpPr>
                <a:spLocks/>
              </p:cNvSpPr>
              <p:nvPr/>
            </p:nvSpPr>
            <p:spPr bwMode="auto">
              <a:xfrm>
                <a:off x="1905" y="790"/>
                <a:ext cx="6" cy="20"/>
              </a:xfrm>
              <a:custGeom>
                <a:avLst/>
                <a:gdLst>
                  <a:gd name="T0" fmla="*/ 0 w 4"/>
                  <a:gd name="T1" fmla="*/ 2 h 14"/>
                  <a:gd name="T2" fmla="*/ 0 w 4"/>
                  <a:gd name="T3" fmla="*/ 3 h 14"/>
                  <a:gd name="T4" fmla="*/ 2 w 4"/>
                  <a:gd name="T5" fmla="*/ 2 h 14"/>
                  <a:gd name="T6" fmla="*/ 1 w 4"/>
                  <a:gd name="T7" fmla="*/ 10 h 14"/>
                  <a:gd name="T8" fmla="*/ 1 w 4"/>
                  <a:gd name="T9" fmla="*/ 13 h 14"/>
                  <a:gd name="T10" fmla="*/ 1 w 4"/>
                  <a:gd name="T11" fmla="*/ 14 h 14"/>
                  <a:gd name="T12" fmla="*/ 3 w 4"/>
                  <a:gd name="T13" fmla="*/ 14 h 14"/>
                  <a:gd name="T14" fmla="*/ 4 w 4"/>
                  <a:gd name="T15" fmla="*/ 0 h 14"/>
                  <a:gd name="T16" fmla="*/ 3 w 4"/>
                  <a:gd name="T17" fmla="*/ 0 h 14"/>
                  <a:gd name="T18" fmla="*/ 0 w 4"/>
                  <a:gd name="T1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4">
                    <a:moveTo>
                      <a:pt x="0" y="2"/>
                    </a:moveTo>
                    <a:cubicBezTo>
                      <a:pt x="0" y="3"/>
                      <a:pt x="0" y="3"/>
                      <a:pt x="0" y="3"/>
                    </a:cubicBezTo>
                    <a:cubicBezTo>
                      <a:pt x="2" y="2"/>
                      <a:pt x="2" y="2"/>
                      <a:pt x="2" y="2"/>
                    </a:cubicBezTo>
                    <a:cubicBezTo>
                      <a:pt x="2" y="2"/>
                      <a:pt x="1" y="8"/>
                      <a:pt x="1" y="10"/>
                    </a:cubicBezTo>
                    <a:cubicBezTo>
                      <a:pt x="1" y="13"/>
                      <a:pt x="1" y="13"/>
                      <a:pt x="1" y="13"/>
                    </a:cubicBezTo>
                    <a:cubicBezTo>
                      <a:pt x="1" y="14"/>
                      <a:pt x="1" y="14"/>
                      <a:pt x="1" y="14"/>
                    </a:cubicBezTo>
                    <a:cubicBezTo>
                      <a:pt x="3" y="14"/>
                      <a:pt x="3" y="14"/>
                      <a:pt x="3" y="14"/>
                    </a:cubicBezTo>
                    <a:cubicBezTo>
                      <a:pt x="3" y="14"/>
                      <a:pt x="4" y="4"/>
                      <a:pt x="4" y="0"/>
                    </a:cubicBezTo>
                    <a:cubicBezTo>
                      <a:pt x="3" y="0"/>
                      <a:pt x="3" y="0"/>
                      <a:pt x="3" y="0"/>
                    </a:cubicBezTo>
                    <a:cubicBezTo>
                      <a:pt x="0" y="2"/>
                      <a:pt x="0" y="2"/>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2" name="Freeform 350"/>
              <p:cNvSpPr>
                <a:spLocks/>
              </p:cNvSpPr>
              <p:nvPr/>
            </p:nvSpPr>
            <p:spPr bwMode="auto">
              <a:xfrm>
                <a:off x="1934" y="808"/>
                <a:ext cx="5" cy="4"/>
              </a:xfrm>
              <a:custGeom>
                <a:avLst/>
                <a:gdLst>
                  <a:gd name="T0" fmla="*/ 2 w 5"/>
                  <a:gd name="T1" fmla="*/ 0 h 4"/>
                  <a:gd name="T2" fmla="*/ 0 w 5"/>
                  <a:gd name="T3" fmla="*/ 4 h 4"/>
                  <a:gd name="T4" fmla="*/ 3 w 5"/>
                  <a:gd name="T5" fmla="*/ 4 h 4"/>
                  <a:gd name="T6" fmla="*/ 5 w 5"/>
                  <a:gd name="T7" fmla="*/ 0 h 4"/>
                  <a:gd name="T8" fmla="*/ 2 w 5"/>
                  <a:gd name="T9" fmla="*/ 0 h 4"/>
                </a:gdLst>
                <a:ahLst/>
                <a:cxnLst>
                  <a:cxn ang="0">
                    <a:pos x="T0" y="T1"/>
                  </a:cxn>
                  <a:cxn ang="0">
                    <a:pos x="T2" y="T3"/>
                  </a:cxn>
                  <a:cxn ang="0">
                    <a:pos x="T4" y="T5"/>
                  </a:cxn>
                  <a:cxn ang="0">
                    <a:pos x="T6" y="T7"/>
                  </a:cxn>
                  <a:cxn ang="0">
                    <a:pos x="T8" y="T9"/>
                  </a:cxn>
                </a:cxnLst>
                <a:rect l="0" t="0" r="r" b="b"/>
                <a:pathLst>
                  <a:path w="5" h="4">
                    <a:moveTo>
                      <a:pt x="2" y="0"/>
                    </a:moveTo>
                    <a:lnTo>
                      <a:pt x="0" y="4"/>
                    </a:lnTo>
                    <a:lnTo>
                      <a:pt x="3" y="4"/>
                    </a:lnTo>
                    <a:lnTo>
                      <a:pt x="5"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3" name="Freeform 351"/>
              <p:cNvSpPr>
                <a:spLocks/>
              </p:cNvSpPr>
              <p:nvPr/>
            </p:nvSpPr>
            <p:spPr bwMode="auto">
              <a:xfrm>
                <a:off x="1934" y="808"/>
                <a:ext cx="5" cy="4"/>
              </a:xfrm>
              <a:custGeom>
                <a:avLst/>
                <a:gdLst>
                  <a:gd name="T0" fmla="*/ 2 w 5"/>
                  <a:gd name="T1" fmla="*/ 0 h 4"/>
                  <a:gd name="T2" fmla="*/ 0 w 5"/>
                  <a:gd name="T3" fmla="*/ 4 h 4"/>
                  <a:gd name="T4" fmla="*/ 3 w 5"/>
                  <a:gd name="T5" fmla="*/ 4 h 4"/>
                  <a:gd name="T6" fmla="*/ 5 w 5"/>
                  <a:gd name="T7" fmla="*/ 0 h 4"/>
                  <a:gd name="T8" fmla="*/ 2 w 5"/>
                  <a:gd name="T9" fmla="*/ 0 h 4"/>
                </a:gdLst>
                <a:ahLst/>
                <a:cxnLst>
                  <a:cxn ang="0">
                    <a:pos x="T0" y="T1"/>
                  </a:cxn>
                  <a:cxn ang="0">
                    <a:pos x="T2" y="T3"/>
                  </a:cxn>
                  <a:cxn ang="0">
                    <a:pos x="T4" y="T5"/>
                  </a:cxn>
                  <a:cxn ang="0">
                    <a:pos x="T6" y="T7"/>
                  </a:cxn>
                  <a:cxn ang="0">
                    <a:pos x="T8" y="T9"/>
                  </a:cxn>
                </a:cxnLst>
                <a:rect l="0" t="0" r="r" b="b"/>
                <a:pathLst>
                  <a:path w="5" h="4">
                    <a:moveTo>
                      <a:pt x="2" y="0"/>
                    </a:moveTo>
                    <a:lnTo>
                      <a:pt x="0" y="4"/>
                    </a:lnTo>
                    <a:lnTo>
                      <a:pt x="3" y="4"/>
                    </a:lnTo>
                    <a:lnTo>
                      <a:pt x="5" y="0"/>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4" name="Freeform 352"/>
              <p:cNvSpPr>
                <a:spLocks noEditPoints="1"/>
              </p:cNvSpPr>
              <p:nvPr/>
            </p:nvSpPr>
            <p:spPr bwMode="auto">
              <a:xfrm>
                <a:off x="1911" y="790"/>
                <a:ext cx="13" cy="20"/>
              </a:xfrm>
              <a:custGeom>
                <a:avLst/>
                <a:gdLst>
                  <a:gd name="T0" fmla="*/ 5 w 9"/>
                  <a:gd name="T1" fmla="*/ 0 h 14"/>
                  <a:gd name="T2" fmla="*/ 1 w 9"/>
                  <a:gd name="T3" fmla="*/ 4 h 14"/>
                  <a:gd name="T4" fmla="*/ 0 w 9"/>
                  <a:gd name="T5" fmla="*/ 11 h 14"/>
                  <a:gd name="T6" fmla="*/ 3 w 9"/>
                  <a:gd name="T7" fmla="*/ 14 h 14"/>
                  <a:gd name="T8" fmla="*/ 5 w 9"/>
                  <a:gd name="T9" fmla="*/ 14 h 14"/>
                  <a:gd name="T10" fmla="*/ 8 w 9"/>
                  <a:gd name="T11" fmla="*/ 11 h 14"/>
                  <a:gd name="T12" fmla="*/ 9 w 9"/>
                  <a:gd name="T13" fmla="*/ 3 h 14"/>
                  <a:gd name="T14" fmla="*/ 5 w 9"/>
                  <a:gd name="T15" fmla="*/ 0 h 14"/>
                  <a:gd name="T16" fmla="*/ 5 w 9"/>
                  <a:gd name="T17" fmla="*/ 11 h 14"/>
                  <a:gd name="T18" fmla="*/ 3 w 9"/>
                  <a:gd name="T19" fmla="*/ 10 h 14"/>
                  <a:gd name="T20" fmla="*/ 4 w 9"/>
                  <a:gd name="T21" fmla="*/ 3 h 14"/>
                  <a:gd name="T22" fmla="*/ 6 w 9"/>
                  <a:gd name="T23" fmla="*/ 3 h 14"/>
                  <a:gd name="T24" fmla="*/ 5 w 9"/>
                  <a:gd name="T25"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4">
                    <a:moveTo>
                      <a:pt x="5" y="0"/>
                    </a:moveTo>
                    <a:cubicBezTo>
                      <a:pt x="1" y="0"/>
                      <a:pt x="1" y="4"/>
                      <a:pt x="1" y="4"/>
                    </a:cubicBezTo>
                    <a:cubicBezTo>
                      <a:pt x="0" y="11"/>
                      <a:pt x="0" y="11"/>
                      <a:pt x="0" y="11"/>
                    </a:cubicBezTo>
                    <a:cubicBezTo>
                      <a:pt x="0" y="13"/>
                      <a:pt x="3" y="14"/>
                      <a:pt x="3" y="14"/>
                    </a:cubicBezTo>
                    <a:cubicBezTo>
                      <a:pt x="5" y="14"/>
                      <a:pt x="5" y="14"/>
                      <a:pt x="5" y="14"/>
                    </a:cubicBezTo>
                    <a:cubicBezTo>
                      <a:pt x="8" y="14"/>
                      <a:pt x="8" y="11"/>
                      <a:pt x="8" y="11"/>
                    </a:cubicBezTo>
                    <a:cubicBezTo>
                      <a:pt x="8" y="9"/>
                      <a:pt x="9" y="3"/>
                      <a:pt x="9" y="3"/>
                    </a:cubicBezTo>
                    <a:cubicBezTo>
                      <a:pt x="9" y="0"/>
                      <a:pt x="5" y="0"/>
                      <a:pt x="5" y="0"/>
                    </a:cubicBezTo>
                    <a:moveTo>
                      <a:pt x="5" y="11"/>
                    </a:moveTo>
                    <a:cubicBezTo>
                      <a:pt x="5" y="11"/>
                      <a:pt x="3" y="14"/>
                      <a:pt x="3" y="10"/>
                    </a:cubicBezTo>
                    <a:cubicBezTo>
                      <a:pt x="4" y="3"/>
                      <a:pt x="4" y="3"/>
                      <a:pt x="4" y="3"/>
                    </a:cubicBezTo>
                    <a:cubicBezTo>
                      <a:pt x="4" y="3"/>
                      <a:pt x="5" y="0"/>
                      <a:pt x="6" y="3"/>
                    </a:cubicBezTo>
                    <a:cubicBezTo>
                      <a:pt x="6" y="3"/>
                      <a:pt x="5" y="10"/>
                      <a:pt x="5"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5" name="Freeform 353"/>
              <p:cNvSpPr>
                <a:spLocks noEditPoints="1"/>
              </p:cNvSpPr>
              <p:nvPr/>
            </p:nvSpPr>
            <p:spPr bwMode="auto">
              <a:xfrm>
                <a:off x="1923" y="790"/>
                <a:ext cx="13" cy="22"/>
              </a:xfrm>
              <a:custGeom>
                <a:avLst/>
                <a:gdLst>
                  <a:gd name="T0" fmla="*/ 9 w 9"/>
                  <a:gd name="T1" fmla="*/ 2 h 15"/>
                  <a:gd name="T2" fmla="*/ 7 w 9"/>
                  <a:gd name="T3" fmla="*/ 0 h 15"/>
                  <a:gd name="T4" fmla="*/ 2 w 9"/>
                  <a:gd name="T5" fmla="*/ 4 h 15"/>
                  <a:gd name="T6" fmla="*/ 4 w 9"/>
                  <a:gd name="T7" fmla="*/ 14 h 15"/>
                  <a:gd name="T8" fmla="*/ 9 w 9"/>
                  <a:gd name="T9" fmla="*/ 10 h 15"/>
                  <a:gd name="T10" fmla="*/ 9 w 9"/>
                  <a:gd name="T11" fmla="*/ 2 h 15"/>
                  <a:gd name="T12" fmla="*/ 5 w 9"/>
                  <a:gd name="T13" fmla="*/ 12 h 15"/>
                  <a:gd name="T14" fmla="*/ 4 w 9"/>
                  <a:gd name="T15" fmla="*/ 6 h 15"/>
                  <a:gd name="T16" fmla="*/ 6 w 9"/>
                  <a:gd name="T17" fmla="*/ 1 h 15"/>
                  <a:gd name="T18" fmla="*/ 6 w 9"/>
                  <a:gd name="T19" fmla="*/ 5 h 15"/>
                  <a:gd name="T20" fmla="*/ 5 w 9"/>
                  <a:gd name="T21"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5">
                    <a:moveTo>
                      <a:pt x="9" y="2"/>
                    </a:moveTo>
                    <a:cubicBezTo>
                      <a:pt x="9" y="2"/>
                      <a:pt x="9" y="0"/>
                      <a:pt x="7" y="0"/>
                    </a:cubicBezTo>
                    <a:cubicBezTo>
                      <a:pt x="7" y="0"/>
                      <a:pt x="2" y="0"/>
                      <a:pt x="2" y="4"/>
                    </a:cubicBezTo>
                    <a:cubicBezTo>
                      <a:pt x="2" y="4"/>
                      <a:pt x="0" y="15"/>
                      <a:pt x="4" y="14"/>
                    </a:cubicBezTo>
                    <a:cubicBezTo>
                      <a:pt x="4" y="14"/>
                      <a:pt x="9" y="15"/>
                      <a:pt x="9" y="10"/>
                    </a:cubicBezTo>
                    <a:cubicBezTo>
                      <a:pt x="9" y="2"/>
                      <a:pt x="9" y="2"/>
                      <a:pt x="9" y="2"/>
                    </a:cubicBezTo>
                    <a:moveTo>
                      <a:pt x="5" y="12"/>
                    </a:moveTo>
                    <a:cubicBezTo>
                      <a:pt x="5" y="12"/>
                      <a:pt x="3" y="13"/>
                      <a:pt x="4" y="6"/>
                    </a:cubicBezTo>
                    <a:cubicBezTo>
                      <a:pt x="4" y="6"/>
                      <a:pt x="3" y="1"/>
                      <a:pt x="6" y="1"/>
                    </a:cubicBezTo>
                    <a:cubicBezTo>
                      <a:pt x="6" y="1"/>
                      <a:pt x="7" y="1"/>
                      <a:pt x="6" y="5"/>
                    </a:cubicBezTo>
                    <a:cubicBezTo>
                      <a:pt x="6" y="5"/>
                      <a:pt x="7" y="13"/>
                      <a:pt x="5"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6" name="Freeform 354"/>
              <p:cNvSpPr>
                <a:spLocks noEditPoints="1"/>
              </p:cNvSpPr>
              <p:nvPr/>
            </p:nvSpPr>
            <p:spPr bwMode="auto">
              <a:xfrm>
                <a:off x="1940" y="789"/>
                <a:ext cx="12" cy="23"/>
              </a:xfrm>
              <a:custGeom>
                <a:avLst/>
                <a:gdLst>
                  <a:gd name="T0" fmla="*/ 6 w 8"/>
                  <a:gd name="T1" fmla="*/ 1 h 16"/>
                  <a:gd name="T2" fmla="*/ 2 w 8"/>
                  <a:gd name="T3" fmla="*/ 1 h 16"/>
                  <a:gd name="T4" fmla="*/ 0 w 8"/>
                  <a:gd name="T5" fmla="*/ 4 h 16"/>
                  <a:gd name="T6" fmla="*/ 0 w 8"/>
                  <a:gd name="T7" fmla="*/ 12 h 16"/>
                  <a:gd name="T8" fmla="*/ 2 w 8"/>
                  <a:gd name="T9" fmla="*/ 15 h 16"/>
                  <a:gd name="T10" fmla="*/ 6 w 8"/>
                  <a:gd name="T11" fmla="*/ 13 h 16"/>
                  <a:gd name="T12" fmla="*/ 6 w 8"/>
                  <a:gd name="T13" fmla="*/ 1 h 16"/>
                  <a:gd name="T14" fmla="*/ 3 w 8"/>
                  <a:gd name="T15" fmla="*/ 14 h 16"/>
                  <a:gd name="T16" fmla="*/ 2 w 8"/>
                  <a:gd name="T17" fmla="*/ 10 h 16"/>
                  <a:gd name="T18" fmla="*/ 2 w 8"/>
                  <a:gd name="T19" fmla="*/ 2 h 16"/>
                  <a:gd name="T20" fmla="*/ 5 w 8"/>
                  <a:gd name="T21" fmla="*/ 4 h 16"/>
                  <a:gd name="T22" fmla="*/ 3 w 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6" y="1"/>
                    </a:moveTo>
                    <a:cubicBezTo>
                      <a:pt x="6" y="1"/>
                      <a:pt x="4" y="0"/>
                      <a:pt x="2" y="1"/>
                    </a:cubicBezTo>
                    <a:cubicBezTo>
                      <a:pt x="2" y="1"/>
                      <a:pt x="0" y="0"/>
                      <a:pt x="0" y="4"/>
                    </a:cubicBezTo>
                    <a:cubicBezTo>
                      <a:pt x="0" y="4"/>
                      <a:pt x="1" y="8"/>
                      <a:pt x="0" y="12"/>
                    </a:cubicBezTo>
                    <a:cubicBezTo>
                      <a:pt x="0" y="12"/>
                      <a:pt x="0" y="16"/>
                      <a:pt x="2" y="15"/>
                    </a:cubicBezTo>
                    <a:cubicBezTo>
                      <a:pt x="2" y="15"/>
                      <a:pt x="6" y="16"/>
                      <a:pt x="6" y="13"/>
                    </a:cubicBezTo>
                    <a:cubicBezTo>
                      <a:pt x="6" y="13"/>
                      <a:pt x="8" y="2"/>
                      <a:pt x="6" y="1"/>
                    </a:cubicBezTo>
                    <a:moveTo>
                      <a:pt x="3" y="14"/>
                    </a:moveTo>
                    <a:cubicBezTo>
                      <a:pt x="3" y="14"/>
                      <a:pt x="1" y="13"/>
                      <a:pt x="2" y="10"/>
                    </a:cubicBezTo>
                    <a:cubicBezTo>
                      <a:pt x="2" y="10"/>
                      <a:pt x="2" y="3"/>
                      <a:pt x="2" y="2"/>
                    </a:cubicBezTo>
                    <a:cubicBezTo>
                      <a:pt x="2" y="2"/>
                      <a:pt x="4" y="1"/>
                      <a:pt x="5" y="4"/>
                    </a:cubicBezTo>
                    <a:cubicBezTo>
                      <a:pt x="5" y="4"/>
                      <a:pt x="6" y="15"/>
                      <a:pt x="3"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7" name="Freeform 355"/>
              <p:cNvSpPr>
                <a:spLocks noEditPoints="1"/>
              </p:cNvSpPr>
              <p:nvPr/>
            </p:nvSpPr>
            <p:spPr bwMode="auto">
              <a:xfrm>
                <a:off x="1950" y="787"/>
                <a:ext cx="11" cy="25"/>
              </a:xfrm>
              <a:custGeom>
                <a:avLst/>
                <a:gdLst>
                  <a:gd name="T0" fmla="*/ 6 w 7"/>
                  <a:gd name="T1" fmla="*/ 3 h 17"/>
                  <a:gd name="T2" fmla="*/ 1 w 7"/>
                  <a:gd name="T3" fmla="*/ 3 h 17"/>
                  <a:gd name="T4" fmla="*/ 1 w 7"/>
                  <a:gd name="T5" fmla="*/ 13 h 17"/>
                  <a:gd name="T6" fmla="*/ 4 w 7"/>
                  <a:gd name="T7" fmla="*/ 17 h 17"/>
                  <a:gd name="T8" fmla="*/ 6 w 7"/>
                  <a:gd name="T9" fmla="*/ 12 h 17"/>
                  <a:gd name="T10" fmla="*/ 6 w 7"/>
                  <a:gd name="T11" fmla="*/ 3 h 17"/>
                  <a:gd name="T12" fmla="*/ 4 w 7"/>
                  <a:gd name="T13" fmla="*/ 15 h 17"/>
                  <a:gd name="T14" fmla="*/ 3 w 7"/>
                  <a:gd name="T15" fmla="*/ 9 h 17"/>
                  <a:gd name="T16" fmla="*/ 4 w 7"/>
                  <a:gd name="T17" fmla="*/ 3 h 17"/>
                  <a:gd name="T18" fmla="*/ 5 w 7"/>
                  <a:gd name="T19" fmla="*/ 7 h 17"/>
                  <a:gd name="T20" fmla="*/ 4 w 7"/>
                  <a:gd name="T21"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7">
                    <a:moveTo>
                      <a:pt x="6" y="3"/>
                    </a:moveTo>
                    <a:cubicBezTo>
                      <a:pt x="2" y="0"/>
                      <a:pt x="1" y="3"/>
                      <a:pt x="1" y="3"/>
                    </a:cubicBezTo>
                    <a:cubicBezTo>
                      <a:pt x="2" y="4"/>
                      <a:pt x="1" y="13"/>
                      <a:pt x="1" y="13"/>
                    </a:cubicBezTo>
                    <a:cubicBezTo>
                      <a:pt x="0" y="17"/>
                      <a:pt x="4" y="17"/>
                      <a:pt x="4" y="17"/>
                    </a:cubicBezTo>
                    <a:cubicBezTo>
                      <a:pt x="6" y="17"/>
                      <a:pt x="6" y="12"/>
                      <a:pt x="6" y="12"/>
                    </a:cubicBezTo>
                    <a:cubicBezTo>
                      <a:pt x="7" y="3"/>
                      <a:pt x="6" y="3"/>
                      <a:pt x="6" y="3"/>
                    </a:cubicBezTo>
                    <a:moveTo>
                      <a:pt x="4" y="15"/>
                    </a:moveTo>
                    <a:cubicBezTo>
                      <a:pt x="4" y="15"/>
                      <a:pt x="2" y="15"/>
                      <a:pt x="3" y="9"/>
                    </a:cubicBezTo>
                    <a:cubicBezTo>
                      <a:pt x="3" y="9"/>
                      <a:pt x="2" y="3"/>
                      <a:pt x="4" y="3"/>
                    </a:cubicBezTo>
                    <a:cubicBezTo>
                      <a:pt x="4" y="3"/>
                      <a:pt x="5" y="3"/>
                      <a:pt x="5" y="7"/>
                    </a:cubicBezTo>
                    <a:cubicBezTo>
                      <a:pt x="5" y="7"/>
                      <a:pt x="6" y="15"/>
                      <a:pt x="4"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8" name="Freeform 356"/>
              <p:cNvSpPr>
                <a:spLocks noEditPoints="1"/>
              </p:cNvSpPr>
              <p:nvPr/>
            </p:nvSpPr>
            <p:spPr bwMode="auto">
              <a:xfrm>
                <a:off x="1961" y="790"/>
                <a:ext cx="5" cy="25"/>
              </a:xfrm>
              <a:custGeom>
                <a:avLst/>
                <a:gdLst>
                  <a:gd name="T0" fmla="*/ 3 w 4"/>
                  <a:gd name="T1" fmla="*/ 5 h 17"/>
                  <a:gd name="T2" fmla="*/ 2 w 4"/>
                  <a:gd name="T3" fmla="*/ 1 h 17"/>
                  <a:gd name="T4" fmla="*/ 0 w 4"/>
                  <a:gd name="T5" fmla="*/ 3 h 17"/>
                  <a:gd name="T6" fmla="*/ 0 w 4"/>
                  <a:gd name="T7" fmla="*/ 13 h 17"/>
                  <a:gd name="T8" fmla="*/ 2 w 4"/>
                  <a:gd name="T9" fmla="*/ 15 h 17"/>
                  <a:gd name="T10" fmla="*/ 3 w 4"/>
                  <a:gd name="T11" fmla="*/ 10 h 17"/>
                  <a:gd name="T12" fmla="*/ 3 w 4"/>
                  <a:gd name="T13" fmla="*/ 5 h 17"/>
                  <a:gd name="T14" fmla="*/ 1 w 4"/>
                  <a:gd name="T15" fmla="*/ 14 h 17"/>
                  <a:gd name="T16" fmla="*/ 1 w 4"/>
                  <a:gd name="T17" fmla="*/ 7 h 17"/>
                  <a:gd name="T18" fmla="*/ 1 w 4"/>
                  <a:gd name="T19" fmla="*/ 3 h 17"/>
                  <a:gd name="T20" fmla="*/ 2 w 4"/>
                  <a:gd name="T21" fmla="*/ 4 h 17"/>
                  <a:gd name="T22" fmla="*/ 1 w 4"/>
                  <a:gd name="T2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7">
                    <a:moveTo>
                      <a:pt x="3" y="5"/>
                    </a:moveTo>
                    <a:cubicBezTo>
                      <a:pt x="3" y="5"/>
                      <a:pt x="3" y="1"/>
                      <a:pt x="2" y="1"/>
                    </a:cubicBezTo>
                    <a:cubicBezTo>
                      <a:pt x="2" y="1"/>
                      <a:pt x="0" y="0"/>
                      <a:pt x="0" y="3"/>
                    </a:cubicBezTo>
                    <a:cubicBezTo>
                      <a:pt x="0" y="3"/>
                      <a:pt x="0" y="6"/>
                      <a:pt x="0" y="13"/>
                    </a:cubicBezTo>
                    <a:cubicBezTo>
                      <a:pt x="0" y="13"/>
                      <a:pt x="0" y="17"/>
                      <a:pt x="2" y="15"/>
                    </a:cubicBezTo>
                    <a:cubicBezTo>
                      <a:pt x="2" y="15"/>
                      <a:pt x="4" y="14"/>
                      <a:pt x="3" y="10"/>
                    </a:cubicBezTo>
                    <a:cubicBezTo>
                      <a:pt x="3" y="10"/>
                      <a:pt x="3" y="5"/>
                      <a:pt x="3" y="5"/>
                    </a:cubicBezTo>
                    <a:moveTo>
                      <a:pt x="1" y="14"/>
                    </a:moveTo>
                    <a:cubicBezTo>
                      <a:pt x="1" y="14"/>
                      <a:pt x="0" y="13"/>
                      <a:pt x="1" y="7"/>
                    </a:cubicBezTo>
                    <a:cubicBezTo>
                      <a:pt x="1" y="7"/>
                      <a:pt x="0" y="4"/>
                      <a:pt x="1" y="3"/>
                    </a:cubicBezTo>
                    <a:cubicBezTo>
                      <a:pt x="1" y="3"/>
                      <a:pt x="2" y="2"/>
                      <a:pt x="2" y="4"/>
                    </a:cubicBezTo>
                    <a:cubicBezTo>
                      <a:pt x="2" y="4"/>
                      <a:pt x="2" y="14"/>
                      <a:pt x="1"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9" name="Freeform 357"/>
              <p:cNvSpPr>
                <a:spLocks/>
              </p:cNvSpPr>
              <p:nvPr/>
            </p:nvSpPr>
            <p:spPr bwMode="auto">
              <a:xfrm>
                <a:off x="1937" y="854"/>
                <a:ext cx="18" cy="22"/>
              </a:xfrm>
              <a:custGeom>
                <a:avLst/>
                <a:gdLst>
                  <a:gd name="T0" fmla="*/ 10 w 12"/>
                  <a:gd name="T1" fmla="*/ 6 h 15"/>
                  <a:gd name="T2" fmla="*/ 1 w 12"/>
                  <a:gd name="T3" fmla="*/ 5 h 15"/>
                  <a:gd name="T4" fmla="*/ 3 w 12"/>
                  <a:gd name="T5" fmla="*/ 15 h 15"/>
                  <a:gd name="T6" fmla="*/ 10 w 12"/>
                  <a:gd name="T7" fmla="*/ 6 h 15"/>
                </a:gdLst>
                <a:ahLst/>
                <a:cxnLst>
                  <a:cxn ang="0">
                    <a:pos x="T0" y="T1"/>
                  </a:cxn>
                  <a:cxn ang="0">
                    <a:pos x="T2" y="T3"/>
                  </a:cxn>
                  <a:cxn ang="0">
                    <a:pos x="T4" y="T5"/>
                  </a:cxn>
                  <a:cxn ang="0">
                    <a:pos x="T6" y="T7"/>
                  </a:cxn>
                </a:cxnLst>
                <a:rect l="0" t="0" r="r" b="b"/>
                <a:pathLst>
                  <a:path w="12" h="15">
                    <a:moveTo>
                      <a:pt x="10" y="6"/>
                    </a:moveTo>
                    <a:cubicBezTo>
                      <a:pt x="12" y="0"/>
                      <a:pt x="5" y="3"/>
                      <a:pt x="1" y="5"/>
                    </a:cubicBezTo>
                    <a:cubicBezTo>
                      <a:pt x="0" y="8"/>
                      <a:pt x="2" y="13"/>
                      <a:pt x="3" y="15"/>
                    </a:cubicBezTo>
                    <a:cubicBezTo>
                      <a:pt x="5" y="11"/>
                      <a:pt x="9" y="10"/>
                      <a:pt x="10"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0" name="Freeform 358"/>
              <p:cNvSpPr>
                <a:spLocks noEditPoints="1"/>
              </p:cNvSpPr>
              <p:nvPr/>
            </p:nvSpPr>
            <p:spPr bwMode="auto">
              <a:xfrm>
                <a:off x="1962" y="816"/>
                <a:ext cx="6" cy="57"/>
              </a:xfrm>
              <a:custGeom>
                <a:avLst/>
                <a:gdLst>
                  <a:gd name="T0" fmla="*/ 2 w 4"/>
                  <a:gd name="T1" fmla="*/ 31 h 39"/>
                  <a:gd name="T2" fmla="*/ 2 w 4"/>
                  <a:gd name="T3" fmla="*/ 36 h 39"/>
                  <a:gd name="T4" fmla="*/ 3 w 4"/>
                  <a:gd name="T5" fmla="*/ 39 h 39"/>
                  <a:gd name="T6" fmla="*/ 4 w 4"/>
                  <a:gd name="T7" fmla="*/ 39 h 39"/>
                  <a:gd name="T8" fmla="*/ 2 w 4"/>
                  <a:gd name="T9" fmla="*/ 31 h 39"/>
                  <a:gd name="T10" fmla="*/ 2 w 4"/>
                  <a:gd name="T11" fmla="*/ 31 h 39"/>
                  <a:gd name="T12" fmla="*/ 2 w 4"/>
                  <a:gd name="T13" fmla="*/ 31 h 39"/>
                  <a:gd name="T14" fmla="*/ 2 w 4"/>
                  <a:gd name="T15" fmla="*/ 0 h 39"/>
                  <a:gd name="T16" fmla="*/ 1 w 4"/>
                  <a:gd name="T17" fmla="*/ 2 h 39"/>
                  <a:gd name="T18" fmla="*/ 1 w 4"/>
                  <a:gd name="T19" fmla="*/ 1 h 39"/>
                  <a:gd name="T20" fmla="*/ 1 w 4"/>
                  <a:gd name="T21" fmla="*/ 15 h 39"/>
                  <a:gd name="T22" fmla="*/ 1 w 4"/>
                  <a:gd name="T23" fmla="*/ 24 h 39"/>
                  <a:gd name="T24" fmla="*/ 1 w 4"/>
                  <a:gd name="T25" fmla="*/ 16 h 39"/>
                  <a:gd name="T26" fmla="*/ 2 w 4"/>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9">
                    <a:moveTo>
                      <a:pt x="2" y="31"/>
                    </a:moveTo>
                    <a:cubicBezTo>
                      <a:pt x="2" y="34"/>
                      <a:pt x="2" y="36"/>
                      <a:pt x="2" y="36"/>
                    </a:cubicBezTo>
                    <a:cubicBezTo>
                      <a:pt x="2" y="38"/>
                      <a:pt x="2" y="39"/>
                      <a:pt x="3" y="39"/>
                    </a:cubicBezTo>
                    <a:cubicBezTo>
                      <a:pt x="3" y="39"/>
                      <a:pt x="4" y="39"/>
                      <a:pt x="4" y="39"/>
                    </a:cubicBezTo>
                    <a:cubicBezTo>
                      <a:pt x="2" y="31"/>
                      <a:pt x="2" y="31"/>
                      <a:pt x="2" y="31"/>
                    </a:cubicBezTo>
                    <a:cubicBezTo>
                      <a:pt x="2" y="31"/>
                      <a:pt x="2" y="31"/>
                      <a:pt x="2" y="31"/>
                    </a:cubicBezTo>
                    <a:cubicBezTo>
                      <a:pt x="2" y="31"/>
                      <a:pt x="2" y="31"/>
                      <a:pt x="2" y="31"/>
                    </a:cubicBezTo>
                    <a:moveTo>
                      <a:pt x="2" y="0"/>
                    </a:moveTo>
                    <a:cubicBezTo>
                      <a:pt x="1" y="1"/>
                      <a:pt x="1" y="2"/>
                      <a:pt x="1" y="2"/>
                    </a:cubicBezTo>
                    <a:cubicBezTo>
                      <a:pt x="1" y="2"/>
                      <a:pt x="1" y="1"/>
                      <a:pt x="1" y="1"/>
                    </a:cubicBezTo>
                    <a:cubicBezTo>
                      <a:pt x="3" y="1"/>
                      <a:pt x="1" y="15"/>
                      <a:pt x="1" y="15"/>
                    </a:cubicBezTo>
                    <a:cubicBezTo>
                      <a:pt x="0" y="16"/>
                      <a:pt x="0" y="21"/>
                      <a:pt x="1" y="24"/>
                    </a:cubicBezTo>
                    <a:cubicBezTo>
                      <a:pt x="1" y="20"/>
                      <a:pt x="1" y="16"/>
                      <a:pt x="1" y="16"/>
                    </a:cubicBezTo>
                    <a:cubicBezTo>
                      <a:pt x="3" y="12"/>
                      <a:pt x="2" y="2"/>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1" name="Freeform 359"/>
              <p:cNvSpPr>
                <a:spLocks/>
              </p:cNvSpPr>
              <p:nvPr/>
            </p:nvSpPr>
            <p:spPr bwMode="auto">
              <a:xfrm>
                <a:off x="1975" y="870"/>
                <a:ext cx="2" cy="2"/>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0"/>
                      <a:pt x="0" y="1"/>
                    </a:cubicBezTo>
                    <a:cubicBezTo>
                      <a:pt x="0" y="1"/>
                      <a:pt x="0" y="1"/>
                      <a:pt x="0" y="1"/>
                    </a:cubicBezTo>
                    <a:cubicBezTo>
                      <a:pt x="0"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2" name="Freeform 360"/>
              <p:cNvSpPr>
                <a:spLocks noEditPoints="1"/>
              </p:cNvSpPr>
              <p:nvPr/>
            </p:nvSpPr>
            <p:spPr bwMode="auto">
              <a:xfrm>
                <a:off x="1968" y="872"/>
                <a:ext cx="14" cy="7"/>
              </a:xfrm>
              <a:custGeom>
                <a:avLst/>
                <a:gdLst>
                  <a:gd name="T0" fmla="*/ 5 w 10"/>
                  <a:gd name="T1" fmla="*/ 0 h 5"/>
                  <a:gd name="T2" fmla="*/ 5 w 10"/>
                  <a:gd name="T3" fmla="*/ 0 h 5"/>
                  <a:gd name="T4" fmla="*/ 5 w 10"/>
                  <a:gd name="T5" fmla="*/ 1 h 5"/>
                  <a:gd name="T6" fmla="*/ 7 w 10"/>
                  <a:gd name="T7" fmla="*/ 2 h 5"/>
                  <a:gd name="T8" fmla="*/ 8 w 10"/>
                  <a:gd name="T9" fmla="*/ 3 h 5"/>
                  <a:gd name="T10" fmla="*/ 10 w 10"/>
                  <a:gd name="T11" fmla="*/ 4 h 5"/>
                  <a:gd name="T12" fmla="*/ 10 w 10"/>
                  <a:gd name="T13" fmla="*/ 5 h 5"/>
                  <a:gd name="T14" fmla="*/ 10 w 10"/>
                  <a:gd name="T15" fmla="*/ 5 h 5"/>
                  <a:gd name="T16" fmla="*/ 6 w 10"/>
                  <a:gd name="T17" fmla="*/ 1 h 5"/>
                  <a:gd name="T18" fmla="*/ 5 w 10"/>
                  <a:gd name="T19" fmla="*/ 0 h 5"/>
                  <a:gd name="T20" fmla="*/ 5 w 10"/>
                  <a:gd name="T21" fmla="*/ 0 h 5"/>
                  <a:gd name="T22" fmla="*/ 5 w 10"/>
                  <a:gd name="T23" fmla="*/ 0 h 5"/>
                  <a:gd name="T24" fmla="*/ 5 w 10"/>
                  <a:gd name="T25" fmla="*/ 0 h 5"/>
                  <a:gd name="T26" fmla="*/ 3 w 10"/>
                  <a:gd name="T27" fmla="*/ 0 h 5"/>
                  <a:gd name="T28" fmla="*/ 0 w 10"/>
                  <a:gd name="T29" fmla="*/ 1 h 5"/>
                  <a:gd name="T30" fmla="*/ 3 w 10"/>
                  <a:gd name="T31" fmla="*/ 0 h 5"/>
                  <a:gd name="T32" fmla="*/ 3 w 10"/>
                  <a:gd name="T33" fmla="*/ 0 h 5"/>
                  <a:gd name="T34" fmla="*/ 5 w 10"/>
                  <a:gd name="T35" fmla="*/ 0 h 5"/>
                  <a:gd name="T36" fmla="*/ 4 w 10"/>
                  <a:gd name="T37" fmla="*/ 0 h 5"/>
                  <a:gd name="T38" fmla="*/ 4 w 10"/>
                  <a:gd name="T39" fmla="*/ 0 h 5"/>
                  <a:gd name="T40" fmla="*/ 4 w 10"/>
                  <a:gd name="T41" fmla="*/ 0 h 5"/>
                  <a:gd name="T42" fmla="*/ 5 w 10"/>
                  <a:gd name="T43" fmla="*/ 0 h 5"/>
                  <a:gd name="T44" fmla="*/ 5 w 10"/>
                  <a:gd name="T45" fmla="*/ 0 h 5"/>
                  <a:gd name="T46" fmla="*/ 4 w 10"/>
                  <a:gd name="T47" fmla="*/ 0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5" y="0"/>
                      <a:pt x="5" y="0"/>
                      <a:pt x="5" y="0"/>
                    </a:cubicBezTo>
                    <a:cubicBezTo>
                      <a:pt x="5" y="1"/>
                      <a:pt x="5" y="1"/>
                      <a:pt x="5" y="1"/>
                    </a:cubicBezTo>
                    <a:cubicBezTo>
                      <a:pt x="7" y="2"/>
                      <a:pt x="7" y="2"/>
                      <a:pt x="7" y="2"/>
                    </a:cubicBezTo>
                    <a:cubicBezTo>
                      <a:pt x="8" y="2"/>
                      <a:pt x="8" y="2"/>
                      <a:pt x="8" y="3"/>
                    </a:cubicBezTo>
                    <a:cubicBezTo>
                      <a:pt x="10" y="4"/>
                      <a:pt x="10" y="4"/>
                      <a:pt x="10" y="4"/>
                    </a:cubicBezTo>
                    <a:cubicBezTo>
                      <a:pt x="10" y="5"/>
                      <a:pt x="10" y="5"/>
                      <a:pt x="10" y="5"/>
                    </a:cubicBezTo>
                    <a:cubicBezTo>
                      <a:pt x="10" y="5"/>
                      <a:pt x="10" y="5"/>
                      <a:pt x="10" y="5"/>
                    </a:cubicBezTo>
                    <a:cubicBezTo>
                      <a:pt x="10" y="5"/>
                      <a:pt x="9" y="2"/>
                      <a:pt x="6" y="1"/>
                    </a:cubicBezTo>
                    <a:cubicBezTo>
                      <a:pt x="6" y="1"/>
                      <a:pt x="6" y="1"/>
                      <a:pt x="5" y="0"/>
                    </a:cubicBezTo>
                    <a:moveTo>
                      <a:pt x="5" y="0"/>
                    </a:moveTo>
                    <a:cubicBezTo>
                      <a:pt x="5" y="0"/>
                      <a:pt x="5" y="0"/>
                      <a:pt x="5" y="0"/>
                    </a:cubicBezTo>
                    <a:cubicBezTo>
                      <a:pt x="5" y="0"/>
                      <a:pt x="5" y="0"/>
                      <a:pt x="5" y="0"/>
                    </a:cubicBezTo>
                    <a:moveTo>
                      <a:pt x="3" y="0"/>
                    </a:moveTo>
                    <a:cubicBezTo>
                      <a:pt x="2" y="0"/>
                      <a:pt x="1" y="0"/>
                      <a:pt x="0" y="1"/>
                    </a:cubicBezTo>
                    <a:cubicBezTo>
                      <a:pt x="1" y="1"/>
                      <a:pt x="3" y="0"/>
                      <a:pt x="3" y="0"/>
                    </a:cubicBezTo>
                    <a:cubicBezTo>
                      <a:pt x="3" y="0"/>
                      <a:pt x="3" y="0"/>
                      <a:pt x="3" y="0"/>
                    </a:cubicBezTo>
                    <a:moveTo>
                      <a:pt x="5" y="0"/>
                    </a:moveTo>
                    <a:cubicBezTo>
                      <a:pt x="4" y="0"/>
                      <a:pt x="4" y="0"/>
                      <a:pt x="4" y="0"/>
                    </a:cubicBezTo>
                    <a:cubicBezTo>
                      <a:pt x="4" y="0"/>
                      <a:pt x="4" y="0"/>
                      <a:pt x="4" y="0"/>
                    </a:cubicBezTo>
                    <a:cubicBezTo>
                      <a:pt x="4" y="0"/>
                      <a:pt x="4" y="0"/>
                      <a:pt x="4" y="0"/>
                    </a:cubicBezTo>
                    <a:cubicBezTo>
                      <a:pt x="4" y="0"/>
                      <a:pt x="4" y="0"/>
                      <a:pt x="5" y="0"/>
                    </a:cubicBezTo>
                    <a:cubicBezTo>
                      <a:pt x="5" y="0"/>
                      <a:pt x="5" y="0"/>
                      <a:pt x="5" y="0"/>
                    </a:cubicBezTo>
                    <a:cubicBezTo>
                      <a:pt x="4" y="0"/>
                      <a:pt x="4" y="0"/>
                      <a:pt x="4" y="0"/>
                    </a:cubicBezTo>
                    <a:cubicBezTo>
                      <a:pt x="4" y="0"/>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3" name="Freeform 361"/>
              <p:cNvSpPr>
                <a:spLocks noEditPoints="1"/>
              </p:cNvSpPr>
              <p:nvPr/>
            </p:nvSpPr>
            <p:spPr bwMode="auto">
              <a:xfrm>
                <a:off x="1961" y="781"/>
                <a:ext cx="4" cy="16"/>
              </a:xfrm>
              <a:custGeom>
                <a:avLst/>
                <a:gdLst>
                  <a:gd name="T0" fmla="*/ 3 w 3"/>
                  <a:gd name="T1" fmla="*/ 11 h 11"/>
                  <a:gd name="T2" fmla="*/ 3 w 3"/>
                  <a:gd name="T3" fmla="*/ 11 h 11"/>
                  <a:gd name="T4" fmla="*/ 3 w 3"/>
                  <a:gd name="T5" fmla="*/ 11 h 11"/>
                  <a:gd name="T6" fmla="*/ 3 w 3"/>
                  <a:gd name="T7" fmla="*/ 11 h 11"/>
                  <a:gd name="T8" fmla="*/ 0 w 3"/>
                  <a:gd name="T9" fmla="*/ 0 h 11"/>
                  <a:gd name="T10" fmla="*/ 2 w 3"/>
                  <a:gd name="T11" fmla="*/ 8 h 11"/>
                  <a:gd name="T12" fmla="*/ 3 w 3"/>
                  <a:gd name="T13" fmla="*/ 10 h 11"/>
                  <a:gd name="T14" fmla="*/ 3 w 3"/>
                  <a:gd name="T15" fmla="*/ 6 h 11"/>
                  <a:gd name="T16" fmla="*/ 0 w 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1">
                    <a:moveTo>
                      <a:pt x="3" y="11"/>
                    </a:moveTo>
                    <a:cubicBezTo>
                      <a:pt x="3" y="11"/>
                      <a:pt x="3" y="11"/>
                      <a:pt x="3" y="11"/>
                    </a:cubicBezTo>
                    <a:cubicBezTo>
                      <a:pt x="3" y="11"/>
                      <a:pt x="3" y="11"/>
                      <a:pt x="3" y="11"/>
                    </a:cubicBezTo>
                    <a:cubicBezTo>
                      <a:pt x="3" y="11"/>
                      <a:pt x="3" y="11"/>
                      <a:pt x="3" y="11"/>
                    </a:cubicBezTo>
                    <a:moveTo>
                      <a:pt x="0" y="0"/>
                    </a:moveTo>
                    <a:cubicBezTo>
                      <a:pt x="1" y="3"/>
                      <a:pt x="2" y="5"/>
                      <a:pt x="2" y="8"/>
                    </a:cubicBezTo>
                    <a:cubicBezTo>
                      <a:pt x="3" y="8"/>
                      <a:pt x="3" y="9"/>
                      <a:pt x="3" y="10"/>
                    </a:cubicBezTo>
                    <a:cubicBezTo>
                      <a:pt x="3" y="8"/>
                      <a:pt x="3" y="6"/>
                      <a:pt x="3" y="6"/>
                    </a:cubicBezTo>
                    <a:cubicBezTo>
                      <a:pt x="3" y="4"/>
                      <a:pt x="2" y="2"/>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4" name="Freeform 362"/>
              <p:cNvSpPr>
                <a:spLocks/>
              </p:cNvSpPr>
              <p:nvPr/>
            </p:nvSpPr>
            <p:spPr bwMode="auto">
              <a:xfrm>
                <a:off x="1963" y="793"/>
                <a:ext cx="2" cy="4"/>
              </a:xfrm>
              <a:custGeom>
                <a:avLst/>
                <a:gdLst>
                  <a:gd name="T0" fmla="*/ 0 w 1"/>
                  <a:gd name="T1" fmla="*/ 0 h 3"/>
                  <a:gd name="T2" fmla="*/ 1 w 1"/>
                  <a:gd name="T3" fmla="*/ 3 h 3"/>
                  <a:gd name="T4" fmla="*/ 1 w 1"/>
                  <a:gd name="T5" fmla="*/ 3 h 3"/>
                  <a:gd name="T6" fmla="*/ 1 w 1"/>
                  <a:gd name="T7" fmla="*/ 2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1" y="1"/>
                      <a:pt x="1" y="2"/>
                      <a:pt x="1" y="3"/>
                    </a:cubicBezTo>
                    <a:cubicBezTo>
                      <a:pt x="1" y="3"/>
                      <a:pt x="1" y="3"/>
                      <a:pt x="1" y="3"/>
                    </a:cubicBezTo>
                    <a:cubicBezTo>
                      <a:pt x="1" y="2"/>
                      <a:pt x="1" y="2"/>
                      <a:pt x="1" y="2"/>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5" name="Freeform 363"/>
              <p:cNvSpPr>
                <a:spLocks/>
              </p:cNvSpPr>
              <p:nvPr/>
            </p:nvSpPr>
            <p:spPr bwMode="auto">
              <a:xfrm>
                <a:off x="1943" y="760"/>
                <a:ext cx="2" cy="1"/>
              </a:xfrm>
              <a:custGeom>
                <a:avLst/>
                <a:gdLst>
                  <a:gd name="T0" fmla="*/ 0 w 2"/>
                  <a:gd name="T1" fmla="*/ 0 h 1"/>
                  <a:gd name="T2" fmla="*/ 2 w 2"/>
                  <a:gd name="T3" fmla="*/ 1 h 1"/>
                  <a:gd name="T4" fmla="*/ 2 w 2"/>
                  <a:gd name="T5" fmla="*/ 0 h 1"/>
                  <a:gd name="T6" fmla="*/ 0 w 2"/>
                  <a:gd name="T7" fmla="*/ 0 h 1"/>
                </a:gdLst>
                <a:ahLst/>
                <a:cxnLst>
                  <a:cxn ang="0">
                    <a:pos x="T0" y="T1"/>
                  </a:cxn>
                  <a:cxn ang="0">
                    <a:pos x="T2" y="T3"/>
                  </a:cxn>
                  <a:cxn ang="0">
                    <a:pos x="T4" y="T5"/>
                  </a:cxn>
                  <a:cxn ang="0">
                    <a:pos x="T6" y="T7"/>
                  </a:cxn>
                </a:cxnLst>
                <a:rect l="0" t="0" r="r" b="b"/>
                <a:pathLst>
                  <a:path w="2" h="1">
                    <a:moveTo>
                      <a:pt x="0" y="0"/>
                    </a:moveTo>
                    <a:lnTo>
                      <a:pt x="2" y="1"/>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6" name="Freeform 364"/>
              <p:cNvSpPr>
                <a:spLocks/>
              </p:cNvSpPr>
              <p:nvPr/>
            </p:nvSpPr>
            <p:spPr bwMode="auto">
              <a:xfrm>
                <a:off x="1943" y="760"/>
                <a:ext cx="2" cy="1"/>
              </a:xfrm>
              <a:custGeom>
                <a:avLst/>
                <a:gdLst>
                  <a:gd name="T0" fmla="*/ 0 w 2"/>
                  <a:gd name="T1" fmla="*/ 0 h 1"/>
                  <a:gd name="T2" fmla="*/ 2 w 2"/>
                  <a:gd name="T3" fmla="*/ 1 h 1"/>
                  <a:gd name="T4" fmla="*/ 2 w 2"/>
                  <a:gd name="T5" fmla="*/ 0 h 1"/>
                  <a:gd name="T6" fmla="*/ 0 w 2"/>
                  <a:gd name="T7" fmla="*/ 0 h 1"/>
                </a:gdLst>
                <a:ahLst/>
                <a:cxnLst>
                  <a:cxn ang="0">
                    <a:pos x="T0" y="T1"/>
                  </a:cxn>
                  <a:cxn ang="0">
                    <a:pos x="T2" y="T3"/>
                  </a:cxn>
                  <a:cxn ang="0">
                    <a:pos x="T4" y="T5"/>
                  </a:cxn>
                  <a:cxn ang="0">
                    <a:pos x="T6" y="T7"/>
                  </a:cxn>
                </a:cxnLst>
                <a:rect l="0" t="0" r="r" b="b"/>
                <a:pathLst>
                  <a:path w="2" h="1">
                    <a:moveTo>
                      <a:pt x="0" y="0"/>
                    </a:moveTo>
                    <a:lnTo>
                      <a:pt x="2" y="1"/>
                    </a:lnTo>
                    <a:lnTo>
                      <a:pt x="2"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7" name="Freeform 365"/>
              <p:cNvSpPr>
                <a:spLocks/>
              </p:cNvSpPr>
              <p:nvPr/>
            </p:nvSpPr>
            <p:spPr bwMode="auto">
              <a:xfrm>
                <a:off x="1870" y="880"/>
                <a:ext cx="121" cy="12"/>
              </a:xfrm>
              <a:custGeom>
                <a:avLst/>
                <a:gdLst>
                  <a:gd name="T0" fmla="*/ 78 w 83"/>
                  <a:gd name="T1" fmla="*/ 0 h 8"/>
                  <a:gd name="T2" fmla="*/ 77 w 83"/>
                  <a:gd name="T3" fmla="*/ 1 h 8"/>
                  <a:gd name="T4" fmla="*/ 77 w 83"/>
                  <a:gd name="T5" fmla="*/ 1 h 8"/>
                  <a:gd name="T6" fmla="*/ 68 w 83"/>
                  <a:gd name="T7" fmla="*/ 4 h 8"/>
                  <a:gd name="T8" fmla="*/ 55 w 83"/>
                  <a:gd name="T9" fmla="*/ 5 h 8"/>
                  <a:gd name="T10" fmla="*/ 50 w 83"/>
                  <a:gd name="T11" fmla="*/ 5 h 8"/>
                  <a:gd name="T12" fmla="*/ 24 w 83"/>
                  <a:gd name="T13" fmla="*/ 6 h 8"/>
                  <a:gd name="T14" fmla="*/ 21 w 83"/>
                  <a:gd name="T15" fmla="*/ 6 h 8"/>
                  <a:gd name="T16" fmla="*/ 5 w 83"/>
                  <a:gd name="T17" fmla="*/ 3 h 8"/>
                  <a:gd name="T18" fmla="*/ 4 w 83"/>
                  <a:gd name="T19" fmla="*/ 2 h 8"/>
                  <a:gd name="T20" fmla="*/ 4 w 83"/>
                  <a:gd name="T21" fmla="*/ 2 h 8"/>
                  <a:gd name="T22" fmla="*/ 7 w 83"/>
                  <a:gd name="T23" fmla="*/ 5 h 8"/>
                  <a:gd name="T24" fmla="*/ 21 w 83"/>
                  <a:gd name="T25" fmla="*/ 8 h 8"/>
                  <a:gd name="T26" fmla="*/ 25 w 83"/>
                  <a:gd name="T27" fmla="*/ 7 h 8"/>
                  <a:gd name="T28" fmla="*/ 56 w 83"/>
                  <a:gd name="T29" fmla="*/ 6 h 8"/>
                  <a:gd name="T30" fmla="*/ 71 w 83"/>
                  <a:gd name="T31" fmla="*/ 4 h 8"/>
                  <a:gd name="T32" fmla="*/ 80 w 83"/>
                  <a:gd name="T33" fmla="*/ 0 h 8"/>
                  <a:gd name="T34" fmla="*/ 78 w 83"/>
                  <a:gd name="T35" fmla="*/ 0 h 8"/>
                  <a:gd name="T36" fmla="*/ 78 w 83"/>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8">
                    <a:moveTo>
                      <a:pt x="78" y="0"/>
                    </a:moveTo>
                    <a:cubicBezTo>
                      <a:pt x="78" y="0"/>
                      <a:pt x="77" y="1"/>
                      <a:pt x="77" y="1"/>
                    </a:cubicBezTo>
                    <a:cubicBezTo>
                      <a:pt x="77" y="1"/>
                      <a:pt x="77" y="1"/>
                      <a:pt x="77" y="1"/>
                    </a:cubicBezTo>
                    <a:cubicBezTo>
                      <a:pt x="74" y="1"/>
                      <a:pt x="68" y="4"/>
                      <a:pt x="68" y="4"/>
                    </a:cubicBezTo>
                    <a:cubicBezTo>
                      <a:pt x="55" y="5"/>
                      <a:pt x="55" y="5"/>
                      <a:pt x="55" y="5"/>
                    </a:cubicBezTo>
                    <a:cubicBezTo>
                      <a:pt x="54" y="5"/>
                      <a:pt x="52" y="5"/>
                      <a:pt x="50" y="5"/>
                    </a:cubicBezTo>
                    <a:cubicBezTo>
                      <a:pt x="41" y="5"/>
                      <a:pt x="24" y="6"/>
                      <a:pt x="24" y="6"/>
                    </a:cubicBezTo>
                    <a:cubicBezTo>
                      <a:pt x="23" y="6"/>
                      <a:pt x="22" y="6"/>
                      <a:pt x="21" y="6"/>
                    </a:cubicBezTo>
                    <a:cubicBezTo>
                      <a:pt x="15" y="6"/>
                      <a:pt x="5" y="3"/>
                      <a:pt x="5" y="3"/>
                    </a:cubicBezTo>
                    <a:cubicBezTo>
                      <a:pt x="4" y="2"/>
                      <a:pt x="4" y="2"/>
                      <a:pt x="4" y="2"/>
                    </a:cubicBezTo>
                    <a:cubicBezTo>
                      <a:pt x="4" y="2"/>
                      <a:pt x="4" y="2"/>
                      <a:pt x="4" y="2"/>
                    </a:cubicBezTo>
                    <a:cubicBezTo>
                      <a:pt x="4" y="2"/>
                      <a:pt x="0" y="2"/>
                      <a:pt x="7" y="5"/>
                    </a:cubicBezTo>
                    <a:cubicBezTo>
                      <a:pt x="7" y="5"/>
                      <a:pt x="14" y="8"/>
                      <a:pt x="21" y="8"/>
                    </a:cubicBezTo>
                    <a:cubicBezTo>
                      <a:pt x="22" y="8"/>
                      <a:pt x="24" y="7"/>
                      <a:pt x="25" y="7"/>
                    </a:cubicBezTo>
                    <a:cubicBezTo>
                      <a:pt x="25" y="7"/>
                      <a:pt x="52" y="6"/>
                      <a:pt x="56" y="6"/>
                    </a:cubicBezTo>
                    <a:cubicBezTo>
                      <a:pt x="56" y="6"/>
                      <a:pt x="66" y="6"/>
                      <a:pt x="71" y="4"/>
                    </a:cubicBezTo>
                    <a:cubicBezTo>
                      <a:pt x="71" y="4"/>
                      <a:pt x="83" y="0"/>
                      <a:pt x="80" y="0"/>
                    </a:cubicBezTo>
                    <a:cubicBezTo>
                      <a:pt x="79" y="0"/>
                      <a:pt x="79" y="0"/>
                      <a:pt x="78" y="0"/>
                    </a:cubicBezTo>
                    <a:cubicBezTo>
                      <a:pt x="78" y="0"/>
                      <a:pt x="78" y="0"/>
                      <a:pt x="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8" name="Freeform 366"/>
              <p:cNvSpPr>
                <a:spLocks noEditPoints="1"/>
              </p:cNvSpPr>
              <p:nvPr/>
            </p:nvSpPr>
            <p:spPr bwMode="auto">
              <a:xfrm>
                <a:off x="1876" y="760"/>
                <a:ext cx="108" cy="129"/>
              </a:xfrm>
              <a:custGeom>
                <a:avLst/>
                <a:gdLst>
                  <a:gd name="T0" fmla="*/ 43 w 74"/>
                  <a:gd name="T1" fmla="*/ 69 h 89"/>
                  <a:gd name="T2" fmla="*/ 47 w 74"/>
                  <a:gd name="T3" fmla="*/ 34 h 89"/>
                  <a:gd name="T4" fmla="*/ 50 w 74"/>
                  <a:gd name="T5" fmla="*/ 33 h 89"/>
                  <a:gd name="T6" fmla="*/ 50 w 74"/>
                  <a:gd name="T7" fmla="*/ 35 h 89"/>
                  <a:gd name="T8" fmla="*/ 36 w 74"/>
                  <a:gd name="T9" fmla="*/ 68 h 89"/>
                  <a:gd name="T10" fmla="*/ 40 w 74"/>
                  <a:gd name="T11" fmla="*/ 79 h 89"/>
                  <a:gd name="T12" fmla="*/ 32 w 74"/>
                  <a:gd name="T13" fmla="*/ 82 h 89"/>
                  <a:gd name="T14" fmla="*/ 13 w 74"/>
                  <a:gd name="T15" fmla="*/ 88 h 89"/>
                  <a:gd name="T16" fmla="*/ 20 w 74"/>
                  <a:gd name="T17" fmla="*/ 89 h 89"/>
                  <a:gd name="T18" fmla="*/ 73 w 74"/>
                  <a:gd name="T19" fmla="*/ 84 h 89"/>
                  <a:gd name="T20" fmla="*/ 72 w 74"/>
                  <a:gd name="T21" fmla="*/ 83 h 89"/>
                  <a:gd name="T22" fmla="*/ 70 w 74"/>
                  <a:gd name="T23" fmla="*/ 79 h 89"/>
                  <a:gd name="T24" fmla="*/ 67 w 74"/>
                  <a:gd name="T25" fmla="*/ 77 h 89"/>
                  <a:gd name="T26" fmla="*/ 53 w 74"/>
                  <a:gd name="T27" fmla="*/ 84 h 89"/>
                  <a:gd name="T28" fmla="*/ 45 w 74"/>
                  <a:gd name="T29" fmla="*/ 80 h 89"/>
                  <a:gd name="T30" fmla="*/ 42 w 74"/>
                  <a:gd name="T31" fmla="*/ 66 h 89"/>
                  <a:gd name="T32" fmla="*/ 46 w 74"/>
                  <a:gd name="T33" fmla="*/ 65 h 89"/>
                  <a:gd name="T34" fmla="*/ 52 w 74"/>
                  <a:gd name="T35" fmla="*/ 59 h 89"/>
                  <a:gd name="T36" fmla="*/ 57 w 74"/>
                  <a:gd name="T37" fmla="*/ 47 h 89"/>
                  <a:gd name="T38" fmla="*/ 58 w 74"/>
                  <a:gd name="T39" fmla="*/ 37 h 89"/>
                  <a:gd name="T40" fmla="*/ 57 w 74"/>
                  <a:gd name="T41" fmla="*/ 30 h 89"/>
                  <a:gd name="T42" fmla="*/ 55 w 74"/>
                  <a:gd name="T43" fmla="*/ 36 h 89"/>
                  <a:gd name="T44" fmla="*/ 54 w 74"/>
                  <a:gd name="T45" fmla="*/ 30 h 89"/>
                  <a:gd name="T46" fmla="*/ 56 w 74"/>
                  <a:gd name="T47" fmla="*/ 30 h 89"/>
                  <a:gd name="T48" fmla="*/ 39 w 74"/>
                  <a:gd name="T49" fmla="*/ 34 h 89"/>
                  <a:gd name="T50" fmla="*/ 43 w 74"/>
                  <a:gd name="T51" fmla="*/ 33 h 89"/>
                  <a:gd name="T52" fmla="*/ 43 w 74"/>
                  <a:gd name="T53" fmla="*/ 33 h 89"/>
                  <a:gd name="T54" fmla="*/ 46 w 74"/>
                  <a:gd name="T55" fmla="*/ 27 h 89"/>
                  <a:gd name="T56" fmla="*/ 44 w 74"/>
                  <a:gd name="T57" fmla="*/ 23 h 89"/>
                  <a:gd name="T58" fmla="*/ 44 w 74"/>
                  <a:gd name="T59" fmla="*/ 24 h 89"/>
                  <a:gd name="T60" fmla="*/ 55 w 74"/>
                  <a:gd name="T61" fmla="*/ 22 h 89"/>
                  <a:gd name="T62" fmla="*/ 55 w 74"/>
                  <a:gd name="T63" fmla="*/ 22 h 89"/>
                  <a:gd name="T64" fmla="*/ 48 w 74"/>
                  <a:gd name="T65" fmla="*/ 25 h 89"/>
                  <a:gd name="T66" fmla="*/ 24 w 74"/>
                  <a:gd name="T67" fmla="*/ 21 h 89"/>
                  <a:gd name="T68" fmla="*/ 53 w 74"/>
                  <a:gd name="T69" fmla="*/ 21 h 89"/>
                  <a:gd name="T70" fmla="*/ 51 w 74"/>
                  <a:gd name="T71" fmla="*/ 24 h 89"/>
                  <a:gd name="T72" fmla="*/ 53 w 74"/>
                  <a:gd name="T73" fmla="*/ 21 h 89"/>
                  <a:gd name="T74" fmla="*/ 48 w 74"/>
                  <a:gd name="T75" fmla="*/ 16 h 89"/>
                  <a:gd name="T76" fmla="*/ 31 w 74"/>
                  <a:gd name="T77" fmla="*/ 11 h 89"/>
                  <a:gd name="T78" fmla="*/ 32 w 74"/>
                  <a:gd name="T79" fmla="*/ 0 h 89"/>
                  <a:gd name="T80" fmla="*/ 18 w 74"/>
                  <a:gd name="T81" fmla="*/ 19 h 89"/>
                  <a:gd name="T82" fmla="*/ 21 w 74"/>
                  <a:gd name="T83" fmla="*/ 19 h 89"/>
                  <a:gd name="T84" fmla="*/ 25 w 74"/>
                  <a:gd name="T85" fmla="*/ 22 h 89"/>
                  <a:gd name="T86" fmla="*/ 29 w 74"/>
                  <a:gd name="T87" fmla="*/ 21 h 89"/>
                  <a:gd name="T88" fmla="*/ 47 w 74"/>
                  <a:gd name="T89" fmla="*/ 18 h 89"/>
                  <a:gd name="T90" fmla="*/ 48 w 74"/>
                  <a:gd name="T91" fmla="*/ 20 h 89"/>
                  <a:gd name="T92" fmla="*/ 46 w 74"/>
                  <a:gd name="T93" fmla="*/ 8 h 89"/>
                  <a:gd name="T94" fmla="*/ 43 w 74"/>
                  <a:gd name="T95" fmla="*/ 3 h 89"/>
                  <a:gd name="T96" fmla="*/ 32 w 74"/>
                  <a:gd name="T9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89">
                    <a:moveTo>
                      <a:pt x="43" y="69"/>
                    </a:moveTo>
                    <a:cubicBezTo>
                      <a:pt x="43" y="69"/>
                      <a:pt x="43" y="69"/>
                      <a:pt x="43" y="70"/>
                    </a:cubicBezTo>
                    <a:cubicBezTo>
                      <a:pt x="43" y="70"/>
                      <a:pt x="43" y="70"/>
                      <a:pt x="43" y="70"/>
                    </a:cubicBezTo>
                    <a:cubicBezTo>
                      <a:pt x="43" y="69"/>
                      <a:pt x="43" y="69"/>
                      <a:pt x="43" y="69"/>
                    </a:cubicBezTo>
                    <a:moveTo>
                      <a:pt x="49" y="31"/>
                    </a:moveTo>
                    <a:cubicBezTo>
                      <a:pt x="48" y="31"/>
                      <a:pt x="47" y="31"/>
                      <a:pt x="46" y="32"/>
                    </a:cubicBezTo>
                    <a:cubicBezTo>
                      <a:pt x="46" y="34"/>
                      <a:pt x="47" y="34"/>
                      <a:pt x="47" y="34"/>
                    </a:cubicBezTo>
                    <a:cubicBezTo>
                      <a:pt x="47" y="34"/>
                      <a:pt x="47" y="34"/>
                      <a:pt x="47" y="34"/>
                    </a:cubicBezTo>
                    <a:cubicBezTo>
                      <a:pt x="48" y="34"/>
                      <a:pt x="49" y="32"/>
                      <a:pt x="49" y="31"/>
                    </a:cubicBezTo>
                    <a:moveTo>
                      <a:pt x="52" y="30"/>
                    </a:moveTo>
                    <a:cubicBezTo>
                      <a:pt x="52" y="30"/>
                      <a:pt x="51" y="30"/>
                      <a:pt x="51" y="30"/>
                    </a:cubicBezTo>
                    <a:cubicBezTo>
                      <a:pt x="51" y="32"/>
                      <a:pt x="50" y="33"/>
                      <a:pt x="50" y="33"/>
                    </a:cubicBezTo>
                    <a:cubicBezTo>
                      <a:pt x="50" y="33"/>
                      <a:pt x="50" y="34"/>
                      <a:pt x="50" y="34"/>
                    </a:cubicBezTo>
                    <a:cubicBezTo>
                      <a:pt x="52" y="34"/>
                      <a:pt x="52" y="34"/>
                      <a:pt x="52" y="34"/>
                    </a:cubicBezTo>
                    <a:cubicBezTo>
                      <a:pt x="51" y="35"/>
                      <a:pt x="51" y="35"/>
                      <a:pt x="51" y="35"/>
                    </a:cubicBezTo>
                    <a:cubicBezTo>
                      <a:pt x="51" y="35"/>
                      <a:pt x="51" y="35"/>
                      <a:pt x="50" y="35"/>
                    </a:cubicBezTo>
                    <a:cubicBezTo>
                      <a:pt x="50" y="35"/>
                      <a:pt x="48" y="36"/>
                      <a:pt x="45" y="40"/>
                    </a:cubicBezTo>
                    <a:cubicBezTo>
                      <a:pt x="43" y="41"/>
                      <a:pt x="25" y="48"/>
                      <a:pt x="34" y="54"/>
                    </a:cubicBezTo>
                    <a:cubicBezTo>
                      <a:pt x="34" y="54"/>
                      <a:pt x="34" y="54"/>
                      <a:pt x="34" y="54"/>
                    </a:cubicBezTo>
                    <a:cubicBezTo>
                      <a:pt x="35" y="54"/>
                      <a:pt x="47" y="55"/>
                      <a:pt x="36" y="68"/>
                    </a:cubicBezTo>
                    <a:cubicBezTo>
                      <a:pt x="36" y="68"/>
                      <a:pt x="24" y="80"/>
                      <a:pt x="33" y="80"/>
                    </a:cubicBezTo>
                    <a:cubicBezTo>
                      <a:pt x="34" y="80"/>
                      <a:pt x="36" y="80"/>
                      <a:pt x="39" y="79"/>
                    </a:cubicBezTo>
                    <a:cubicBezTo>
                      <a:pt x="39" y="79"/>
                      <a:pt x="39" y="79"/>
                      <a:pt x="40" y="79"/>
                    </a:cubicBezTo>
                    <a:cubicBezTo>
                      <a:pt x="40" y="79"/>
                      <a:pt x="40" y="79"/>
                      <a:pt x="40" y="79"/>
                    </a:cubicBezTo>
                    <a:cubicBezTo>
                      <a:pt x="40" y="80"/>
                      <a:pt x="40" y="80"/>
                      <a:pt x="40" y="80"/>
                    </a:cubicBezTo>
                    <a:cubicBezTo>
                      <a:pt x="40" y="80"/>
                      <a:pt x="40" y="80"/>
                      <a:pt x="40" y="80"/>
                    </a:cubicBezTo>
                    <a:cubicBezTo>
                      <a:pt x="40" y="80"/>
                      <a:pt x="36" y="82"/>
                      <a:pt x="33" y="82"/>
                    </a:cubicBezTo>
                    <a:cubicBezTo>
                      <a:pt x="32" y="82"/>
                      <a:pt x="32" y="82"/>
                      <a:pt x="32" y="82"/>
                    </a:cubicBezTo>
                    <a:cubicBezTo>
                      <a:pt x="32" y="82"/>
                      <a:pt x="32" y="82"/>
                      <a:pt x="31" y="82"/>
                    </a:cubicBezTo>
                    <a:cubicBezTo>
                      <a:pt x="30" y="82"/>
                      <a:pt x="23" y="83"/>
                      <a:pt x="21" y="87"/>
                    </a:cubicBezTo>
                    <a:cubicBezTo>
                      <a:pt x="21" y="87"/>
                      <a:pt x="20" y="89"/>
                      <a:pt x="16" y="89"/>
                    </a:cubicBezTo>
                    <a:cubicBezTo>
                      <a:pt x="16" y="89"/>
                      <a:pt x="14" y="89"/>
                      <a:pt x="13" y="88"/>
                    </a:cubicBezTo>
                    <a:cubicBezTo>
                      <a:pt x="0" y="85"/>
                      <a:pt x="0" y="85"/>
                      <a:pt x="0" y="85"/>
                    </a:cubicBezTo>
                    <a:cubicBezTo>
                      <a:pt x="0" y="85"/>
                      <a:pt x="0" y="85"/>
                      <a:pt x="1" y="86"/>
                    </a:cubicBezTo>
                    <a:cubicBezTo>
                      <a:pt x="1" y="86"/>
                      <a:pt x="11" y="89"/>
                      <a:pt x="17" y="89"/>
                    </a:cubicBezTo>
                    <a:cubicBezTo>
                      <a:pt x="18" y="89"/>
                      <a:pt x="19" y="89"/>
                      <a:pt x="20" y="89"/>
                    </a:cubicBezTo>
                    <a:cubicBezTo>
                      <a:pt x="20" y="89"/>
                      <a:pt x="37" y="88"/>
                      <a:pt x="46" y="88"/>
                    </a:cubicBezTo>
                    <a:cubicBezTo>
                      <a:pt x="48" y="88"/>
                      <a:pt x="50" y="88"/>
                      <a:pt x="51" y="88"/>
                    </a:cubicBezTo>
                    <a:cubicBezTo>
                      <a:pt x="64" y="87"/>
                      <a:pt x="64" y="87"/>
                      <a:pt x="64" y="87"/>
                    </a:cubicBezTo>
                    <a:cubicBezTo>
                      <a:pt x="64" y="87"/>
                      <a:pt x="70" y="84"/>
                      <a:pt x="73" y="84"/>
                    </a:cubicBezTo>
                    <a:cubicBezTo>
                      <a:pt x="73" y="84"/>
                      <a:pt x="73" y="84"/>
                      <a:pt x="73" y="84"/>
                    </a:cubicBezTo>
                    <a:cubicBezTo>
                      <a:pt x="73" y="84"/>
                      <a:pt x="74" y="83"/>
                      <a:pt x="74" y="83"/>
                    </a:cubicBezTo>
                    <a:cubicBezTo>
                      <a:pt x="73" y="82"/>
                      <a:pt x="73" y="82"/>
                      <a:pt x="73" y="82"/>
                    </a:cubicBezTo>
                    <a:cubicBezTo>
                      <a:pt x="73" y="83"/>
                      <a:pt x="72" y="83"/>
                      <a:pt x="72" y="83"/>
                    </a:cubicBezTo>
                    <a:cubicBezTo>
                      <a:pt x="71" y="83"/>
                      <a:pt x="71" y="83"/>
                      <a:pt x="71" y="83"/>
                    </a:cubicBezTo>
                    <a:cubicBezTo>
                      <a:pt x="72" y="81"/>
                      <a:pt x="72" y="80"/>
                      <a:pt x="71" y="80"/>
                    </a:cubicBezTo>
                    <a:cubicBezTo>
                      <a:pt x="70" y="79"/>
                      <a:pt x="70" y="79"/>
                      <a:pt x="70" y="79"/>
                    </a:cubicBezTo>
                    <a:cubicBezTo>
                      <a:pt x="70" y="79"/>
                      <a:pt x="70" y="79"/>
                      <a:pt x="70" y="79"/>
                    </a:cubicBezTo>
                    <a:cubicBezTo>
                      <a:pt x="68" y="81"/>
                      <a:pt x="64" y="85"/>
                      <a:pt x="64" y="85"/>
                    </a:cubicBezTo>
                    <a:cubicBezTo>
                      <a:pt x="63" y="84"/>
                      <a:pt x="68" y="78"/>
                      <a:pt x="68" y="78"/>
                    </a:cubicBezTo>
                    <a:cubicBezTo>
                      <a:pt x="68" y="78"/>
                      <a:pt x="68" y="78"/>
                      <a:pt x="68" y="78"/>
                    </a:cubicBezTo>
                    <a:cubicBezTo>
                      <a:pt x="67" y="77"/>
                      <a:pt x="67" y="77"/>
                      <a:pt x="67" y="77"/>
                    </a:cubicBezTo>
                    <a:cubicBezTo>
                      <a:pt x="67" y="77"/>
                      <a:pt x="67" y="77"/>
                      <a:pt x="67" y="77"/>
                    </a:cubicBezTo>
                    <a:cubicBezTo>
                      <a:pt x="66" y="78"/>
                      <a:pt x="66" y="78"/>
                      <a:pt x="64" y="79"/>
                    </a:cubicBezTo>
                    <a:cubicBezTo>
                      <a:pt x="59" y="84"/>
                      <a:pt x="56" y="85"/>
                      <a:pt x="54" y="85"/>
                    </a:cubicBezTo>
                    <a:cubicBezTo>
                      <a:pt x="53" y="85"/>
                      <a:pt x="53" y="84"/>
                      <a:pt x="53" y="84"/>
                    </a:cubicBezTo>
                    <a:cubicBezTo>
                      <a:pt x="55" y="80"/>
                      <a:pt x="63" y="78"/>
                      <a:pt x="63" y="78"/>
                    </a:cubicBezTo>
                    <a:cubicBezTo>
                      <a:pt x="63" y="78"/>
                      <a:pt x="59" y="78"/>
                      <a:pt x="55" y="78"/>
                    </a:cubicBezTo>
                    <a:cubicBezTo>
                      <a:pt x="51" y="78"/>
                      <a:pt x="47" y="78"/>
                      <a:pt x="45" y="80"/>
                    </a:cubicBezTo>
                    <a:cubicBezTo>
                      <a:pt x="45" y="80"/>
                      <a:pt x="45" y="80"/>
                      <a:pt x="45" y="80"/>
                    </a:cubicBezTo>
                    <a:cubicBezTo>
                      <a:pt x="45" y="80"/>
                      <a:pt x="45" y="80"/>
                      <a:pt x="45" y="80"/>
                    </a:cubicBezTo>
                    <a:cubicBezTo>
                      <a:pt x="44" y="78"/>
                      <a:pt x="42" y="73"/>
                      <a:pt x="43" y="70"/>
                    </a:cubicBezTo>
                    <a:cubicBezTo>
                      <a:pt x="42" y="70"/>
                      <a:pt x="42" y="70"/>
                      <a:pt x="41" y="70"/>
                    </a:cubicBezTo>
                    <a:cubicBezTo>
                      <a:pt x="41" y="68"/>
                      <a:pt x="41" y="67"/>
                      <a:pt x="42" y="66"/>
                    </a:cubicBezTo>
                    <a:cubicBezTo>
                      <a:pt x="43" y="66"/>
                      <a:pt x="43" y="66"/>
                      <a:pt x="43" y="66"/>
                    </a:cubicBezTo>
                    <a:cubicBezTo>
                      <a:pt x="43" y="66"/>
                      <a:pt x="43" y="66"/>
                      <a:pt x="43" y="66"/>
                    </a:cubicBezTo>
                    <a:cubicBezTo>
                      <a:pt x="42" y="66"/>
                      <a:pt x="42" y="66"/>
                      <a:pt x="42" y="66"/>
                    </a:cubicBezTo>
                    <a:cubicBezTo>
                      <a:pt x="43" y="66"/>
                      <a:pt x="45" y="65"/>
                      <a:pt x="46" y="65"/>
                    </a:cubicBezTo>
                    <a:cubicBezTo>
                      <a:pt x="46" y="65"/>
                      <a:pt x="46" y="65"/>
                      <a:pt x="46" y="65"/>
                    </a:cubicBezTo>
                    <a:cubicBezTo>
                      <a:pt x="48" y="63"/>
                      <a:pt x="50" y="62"/>
                      <a:pt x="52" y="62"/>
                    </a:cubicBezTo>
                    <a:cubicBezTo>
                      <a:pt x="54" y="62"/>
                      <a:pt x="56" y="62"/>
                      <a:pt x="57" y="64"/>
                    </a:cubicBezTo>
                    <a:cubicBezTo>
                      <a:pt x="57" y="64"/>
                      <a:pt x="56" y="59"/>
                      <a:pt x="52" y="59"/>
                    </a:cubicBezTo>
                    <a:cubicBezTo>
                      <a:pt x="51" y="59"/>
                      <a:pt x="51" y="59"/>
                      <a:pt x="50" y="59"/>
                    </a:cubicBezTo>
                    <a:cubicBezTo>
                      <a:pt x="50" y="59"/>
                      <a:pt x="40" y="58"/>
                      <a:pt x="55" y="55"/>
                    </a:cubicBezTo>
                    <a:cubicBezTo>
                      <a:pt x="55" y="55"/>
                      <a:pt x="62" y="54"/>
                      <a:pt x="54" y="54"/>
                    </a:cubicBezTo>
                    <a:cubicBezTo>
                      <a:pt x="54" y="54"/>
                      <a:pt x="47" y="51"/>
                      <a:pt x="57" y="47"/>
                    </a:cubicBezTo>
                    <a:cubicBezTo>
                      <a:pt x="57" y="47"/>
                      <a:pt x="65" y="42"/>
                      <a:pt x="55" y="42"/>
                    </a:cubicBezTo>
                    <a:cubicBezTo>
                      <a:pt x="55" y="42"/>
                      <a:pt x="54" y="42"/>
                      <a:pt x="53" y="42"/>
                    </a:cubicBezTo>
                    <a:cubicBezTo>
                      <a:pt x="53" y="42"/>
                      <a:pt x="53" y="42"/>
                      <a:pt x="52" y="42"/>
                    </a:cubicBezTo>
                    <a:cubicBezTo>
                      <a:pt x="49" y="42"/>
                      <a:pt x="42" y="41"/>
                      <a:pt x="58" y="37"/>
                    </a:cubicBezTo>
                    <a:cubicBezTo>
                      <a:pt x="58" y="37"/>
                      <a:pt x="58" y="37"/>
                      <a:pt x="59" y="36"/>
                    </a:cubicBezTo>
                    <a:cubicBezTo>
                      <a:pt x="58" y="36"/>
                      <a:pt x="58" y="34"/>
                      <a:pt x="58" y="34"/>
                    </a:cubicBezTo>
                    <a:cubicBezTo>
                      <a:pt x="58" y="33"/>
                      <a:pt x="58" y="32"/>
                      <a:pt x="58" y="31"/>
                    </a:cubicBezTo>
                    <a:cubicBezTo>
                      <a:pt x="58" y="31"/>
                      <a:pt x="57" y="30"/>
                      <a:pt x="57" y="30"/>
                    </a:cubicBezTo>
                    <a:cubicBezTo>
                      <a:pt x="57" y="30"/>
                      <a:pt x="57" y="31"/>
                      <a:pt x="57" y="31"/>
                    </a:cubicBezTo>
                    <a:cubicBezTo>
                      <a:pt x="57" y="31"/>
                      <a:pt x="57" y="36"/>
                      <a:pt x="56" y="36"/>
                    </a:cubicBezTo>
                    <a:cubicBezTo>
                      <a:pt x="56" y="36"/>
                      <a:pt x="55" y="36"/>
                      <a:pt x="55" y="36"/>
                    </a:cubicBezTo>
                    <a:cubicBezTo>
                      <a:pt x="55" y="36"/>
                      <a:pt x="55" y="36"/>
                      <a:pt x="55" y="36"/>
                    </a:cubicBezTo>
                    <a:cubicBezTo>
                      <a:pt x="54" y="36"/>
                      <a:pt x="51" y="35"/>
                      <a:pt x="52" y="32"/>
                    </a:cubicBezTo>
                    <a:cubicBezTo>
                      <a:pt x="52" y="32"/>
                      <a:pt x="52" y="31"/>
                      <a:pt x="52" y="30"/>
                    </a:cubicBezTo>
                    <a:moveTo>
                      <a:pt x="54" y="30"/>
                    </a:moveTo>
                    <a:cubicBezTo>
                      <a:pt x="54" y="30"/>
                      <a:pt x="54" y="30"/>
                      <a:pt x="54" y="30"/>
                    </a:cubicBezTo>
                    <a:cubicBezTo>
                      <a:pt x="54" y="34"/>
                      <a:pt x="55" y="34"/>
                      <a:pt x="55" y="34"/>
                    </a:cubicBezTo>
                    <a:cubicBezTo>
                      <a:pt x="55" y="34"/>
                      <a:pt x="55" y="34"/>
                      <a:pt x="55" y="34"/>
                    </a:cubicBezTo>
                    <a:cubicBezTo>
                      <a:pt x="55" y="34"/>
                      <a:pt x="55" y="34"/>
                      <a:pt x="55" y="34"/>
                    </a:cubicBezTo>
                    <a:cubicBezTo>
                      <a:pt x="56" y="34"/>
                      <a:pt x="56" y="32"/>
                      <a:pt x="56" y="30"/>
                    </a:cubicBezTo>
                    <a:cubicBezTo>
                      <a:pt x="55" y="30"/>
                      <a:pt x="55" y="30"/>
                      <a:pt x="54" y="30"/>
                    </a:cubicBezTo>
                    <a:moveTo>
                      <a:pt x="44" y="29"/>
                    </a:moveTo>
                    <a:cubicBezTo>
                      <a:pt x="43" y="30"/>
                      <a:pt x="42" y="32"/>
                      <a:pt x="40" y="33"/>
                    </a:cubicBezTo>
                    <a:cubicBezTo>
                      <a:pt x="40" y="34"/>
                      <a:pt x="40" y="34"/>
                      <a:pt x="39" y="34"/>
                    </a:cubicBezTo>
                    <a:cubicBezTo>
                      <a:pt x="39" y="35"/>
                      <a:pt x="38" y="37"/>
                      <a:pt x="38" y="38"/>
                    </a:cubicBezTo>
                    <a:cubicBezTo>
                      <a:pt x="46" y="35"/>
                      <a:pt x="46" y="35"/>
                      <a:pt x="46" y="35"/>
                    </a:cubicBezTo>
                    <a:cubicBezTo>
                      <a:pt x="44" y="35"/>
                      <a:pt x="44" y="33"/>
                      <a:pt x="44" y="32"/>
                    </a:cubicBezTo>
                    <a:cubicBezTo>
                      <a:pt x="44" y="33"/>
                      <a:pt x="44" y="33"/>
                      <a:pt x="43" y="33"/>
                    </a:cubicBezTo>
                    <a:cubicBezTo>
                      <a:pt x="42" y="36"/>
                      <a:pt x="42" y="36"/>
                      <a:pt x="42" y="36"/>
                    </a:cubicBezTo>
                    <a:cubicBezTo>
                      <a:pt x="40" y="36"/>
                      <a:pt x="40" y="36"/>
                      <a:pt x="40" y="36"/>
                    </a:cubicBezTo>
                    <a:cubicBezTo>
                      <a:pt x="41" y="33"/>
                      <a:pt x="41" y="33"/>
                      <a:pt x="41" y="33"/>
                    </a:cubicBezTo>
                    <a:cubicBezTo>
                      <a:pt x="43" y="33"/>
                      <a:pt x="43" y="33"/>
                      <a:pt x="43" y="33"/>
                    </a:cubicBezTo>
                    <a:cubicBezTo>
                      <a:pt x="42" y="32"/>
                      <a:pt x="42" y="32"/>
                      <a:pt x="44" y="30"/>
                    </a:cubicBezTo>
                    <a:cubicBezTo>
                      <a:pt x="44" y="29"/>
                      <a:pt x="44" y="29"/>
                      <a:pt x="44" y="29"/>
                    </a:cubicBezTo>
                    <a:moveTo>
                      <a:pt x="49" y="25"/>
                    </a:moveTo>
                    <a:cubicBezTo>
                      <a:pt x="48" y="26"/>
                      <a:pt x="47" y="27"/>
                      <a:pt x="46" y="27"/>
                    </a:cubicBezTo>
                    <a:cubicBezTo>
                      <a:pt x="46" y="28"/>
                      <a:pt x="46" y="28"/>
                      <a:pt x="46" y="28"/>
                    </a:cubicBezTo>
                    <a:cubicBezTo>
                      <a:pt x="47" y="28"/>
                      <a:pt x="48" y="27"/>
                      <a:pt x="49" y="26"/>
                    </a:cubicBezTo>
                    <a:cubicBezTo>
                      <a:pt x="49" y="26"/>
                      <a:pt x="49" y="26"/>
                      <a:pt x="49" y="25"/>
                    </a:cubicBezTo>
                    <a:moveTo>
                      <a:pt x="44" y="23"/>
                    </a:moveTo>
                    <a:cubicBezTo>
                      <a:pt x="43" y="24"/>
                      <a:pt x="43" y="24"/>
                      <a:pt x="42" y="25"/>
                    </a:cubicBezTo>
                    <a:cubicBezTo>
                      <a:pt x="42" y="25"/>
                      <a:pt x="41" y="26"/>
                      <a:pt x="43" y="26"/>
                    </a:cubicBezTo>
                    <a:cubicBezTo>
                      <a:pt x="43" y="26"/>
                      <a:pt x="44" y="26"/>
                      <a:pt x="44" y="26"/>
                    </a:cubicBezTo>
                    <a:cubicBezTo>
                      <a:pt x="44" y="25"/>
                      <a:pt x="44" y="24"/>
                      <a:pt x="44" y="24"/>
                    </a:cubicBezTo>
                    <a:cubicBezTo>
                      <a:pt x="44" y="24"/>
                      <a:pt x="44" y="23"/>
                      <a:pt x="44" y="23"/>
                    </a:cubicBezTo>
                    <a:moveTo>
                      <a:pt x="55" y="22"/>
                    </a:moveTo>
                    <a:cubicBezTo>
                      <a:pt x="55" y="22"/>
                      <a:pt x="55" y="22"/>
                      <a:pt x="55" y="22"/>
                    </a:cubicBezTo>
                    <a:cubicBezTo>
                      <a:pt x="55" y="22"/>
                      <a:pt x="55" y="22"/>
                      <a:pt x="55" y="22"/>
                    </a:cubicBezTo>
                    <a:cubicBezTo>
                      <a:pt x="54" y="22"/>
                      <a:pt x="54" y="23"/>
                      <a:pt x="54" y="24"/>
                    </a:cubicBezTo>
                    <a:cubicBezTo>
                      <a:pt x="54" y="24"/>
                      <a:pt x="54" y="24"/>
                      <a:pt x="54" y="24"/>
                    </a:cubicBezTo>
                    <a:cubicBezTo>
                      <a:pt x="54" y="24"/>
                      <a:pt x="55" y="23"/>
                      <a:pt x="55" y="22"/>
                    </a:cubicBezTo>
                    <a:cubicBezTo>
                      <a:pt x="55" y="22"/>
                      <a:pt x="55" y="22"/>
                      <a:pt x="55" y="22"/>
                    </a:cubicBezTo>
                    <a:moveTo>
                      <a:pt x="47" y="22"/>
                    </a:moveTo>
                    <a:cubicBezTo>
                      <a:pt x="47" y="22"/>
                      <a:pt x="46" y="22"/>
                      <a:pt x="46" y="22"/>
                    </a:cubicBezTo>
                    <a:cubicBezTo>
                      <a:pt x="46" y="23"/>
                      <a:pt x="46" y="24"/>
                      <a:pt x="46" y="26"/>
                    </a:cubicBezTo>
                    <a:cubicBezTo>
                      <a:pt x="47" y="25"/>
                      <a:pt x="47" y="25"/>
                      <a:pt x="48" y="25"/>
                    </a:cubicBezTo>
                    <a:cubicBezTo>
                      <a:pt x="49" y="25"/>
                      <a:pt x="49" y="25"/>
                      <a:pt x="49" y="25"/>
                    </a:cubicBezTo>
                    <a:cubicBezTo>
                      <a:pt x="49" y="24"/>
                      <a:pt x="49" y="24"/>
                      <a:pt x="49" y="24"/>
                    </a:cubicBezTo>
                    <a:cubicBezTo>
                      <a:pt x="49" y="22"/>
                      <a:pt x="48" y="22"/>
                      <a:pt x="47" y="22"/>
                    </a:cubicBezTo>
                    <a:moveTo>
                      <a:pt x="24" y="21"/>
                    </a:moveTo>
                    <a:cubicBezTo>
                      <a:pt x="24" y="21"/>
                      <a:pt x="24" y="22"/>
                      <a:pt x="24" y="22"/>
                    </a:cubicBezTo>
                    <a:cubicBezTo>
                      <a:pt x="24" y="22"/>
                      <a:pt x="24" y="22"/>
                      <a:pt x="24" y="22"/>
                    </a:cubicBezTo>
                    <a:cubicBezTo>
                      <a:pt x="24" y="22"/>
                      <a:pt x="24" y="21"/>
                      <a:pt x="24" y="21"/>
                    </a:cubicBezTo>
                    <a:moveTo>
                      <a:pt x="53" y="21"/>
                    </a:moveTo>
                    <a:cubicBezTo>
                      <a:pt x="52" y="21"/>
                      <a:pt x="51" y="21"/>
                      <a:pt x="50" y="22"/>
                    </a:cubicBezTo>
                    <a:cubicBezTo>
                      <a:pt x="51" y="22"/>
                      <a:pt x="51" y="23"/>
                      <a:pt x="51" y="24"/>
                    </a:cubicBezTo>
                    <a:cubicBezTo>
                      <a:pt x="51" y="24"/>
                      <a:pt x="51" y="24"/>
                      <a:pt x="51" y="24"/>
                    </a:cubicBezTo>
                    <a:cubicBezTo>
                      <a:pt x="51" y="24"/>
                      <a:pt x="51" y="24"/>
                      <a:pt x="51" y="24"/>
                    </a:cubicBezTo>
                    <a:cubicBezTo>
                      <a:pt x="51" y="24"/>
                      <a:pt x="51" y="25"/>
                      <a:pt x="51" y="25"/>
                    </a:cubicBezTo>
                    <a:cubicBezTo>
                      <a:pt x="52" y="25"/>
                      <a:pt x="52" y="25"/>
                      <a:pt x="52" y="25"/>
                    </a:cubicBezTo>
                    <a:cubicBezTo>
                      <a:pt x="52" y="23"/>
                      <a:pt x="52" y="22"/>
                      <a:pt x="52" y="22"/>
                    </a:cubicBezTo>
                    <a:cubicBezTo>
                      <a:pt x="52" y="22"/>
                      <a:pt x="52" y="22"/>
                      <a:pt x="53" y="21"/>
                    </a:cubicBezTo>
                    <a:moveTo>
                      <a:pt x="31" y="11"/>
                    </a:moveTo>
                    <a:cubicBezTo>
                      <a:pt x="31" y="11"/>
                      <a:pt x="33" y="11"/>
                      <a:pt x="33" y="6"/>
                    </a:cubicBezTo>
                    <a:cubicBezTo>
                      <a:pt x="39" y="17"/>
                      <a:pt x="39" y="17"/>
                      <a:pt x="39" y="17"/>
                    </a:cubicBezTo>
                    <a:cubicBezTo>
                      <a:pt x="39" y="17"/>
                      <a:pt x="45" y="16"/>
                      <a:pt x="48" y="16"/>
                    </a:cubicBezTo>
                    <a:cubicBezTo>
                      <a:pt x="50" y="16"/>
                      <a:pt x="51" y="17"/>
                      <a:pt x="46" y="18"/>
                    </a:cubicBezTo>
                    <a:cubicBezTo>
                      <a:pt x="46" y="18"/>
                      <a:pt x="46" y="18"/>
                      <a:pt x="45" y="18"/>
                    </a:cubicBezTo>
                    <a:cubicBezTo>
                      <a:pt x="44" y="18"/>
                      <a:pt x="39" y="18"/>
                      <a:pt x="34" y="23"/>
                    </a:cubicBezTo>
                    <a:cubicBezTo>
                      <a:pt x="34" y="23"/>
                      <a:pt x="34" y="11"/>
                      <a:pt x="31" y="11"/>
                    </a:cubicBezTo>
                    <a:cubicBezTo>
                      <a:pt x="31" y="11"/>
                      <a:pt x="31" y="11"/>
                      <a:pt x="31" y="11"/>
                    </a:cubicBezTo>
                    <a:cubicBezTo>
                      <a:pt x="31" y="11"/>
                      <a:pt x="31" y="11"/>
                      <a:pt x="31" y="11"/>
                    </a:cubicBezTo>
                    <a:cubicBezTo>
                      <a:pt x="31" y="11"/>
                      <a:pt x="31" y="11"/>
                      <a:pt x="31" y="11"/>
                    </a:cubicBezTo>
                    <a:moveTo>
                      <a:pt x="32" y="0"/>
                    </a:moveTo>
                    <a:cubicBezTo>
                      <a:pt x="32" y="0"/>
                      <a:pt x="35" y="11"/>
                      <a:pt x="30" y="11"/>
                    </a:cubicBezTo>
                    <a:cubicBezTo>
                      <a:pt x="29" y="11"/>
                      <a:pt x="27" y="10"/>
                      <a:pt x="25" y="9"/>
                    </a:cubicBezTo>
                    <a:cubicBezTo>
                      <a:pt x="25" y="9"/>
                      <a:pt x="25" y="9"/>
                      <a:pt x="25" y="9"/>
                    </a:cubicBezTo>
                    <a:cubicBezTo>
                      <a:pt x="24" y="9"/>
                      <a:pt x="22" y="10"/>
                      <a:pt x="18" y="19"/>
                    </a:cubicBezTo>
                    <a:cubicBezTo>
                      <a:pt x="18" y="19"/>
                      <a:pt x="20" y="20"/>
                      <a:pt x="22" y="21"/>
                    </a:cubicBezTo>
                    <a:cubicBezTo>
                      <a:pt x="23" y="21"/>
                      <a:pt x="23" y="21"/>
                      <a:pt x="23" y="21"/>
                    </a:cubicBezTo>
                    <a:cubicBezTo>
                      <a:pt x="24" y="21"/>
                      <a:pt x="24" y="21"/>
                      <a:pt x="24" y="21"/>
                    </a:cubicBezTo>
                    <a:cubicBezTo>
                      <a:pt x="24" y="20"/>
                      <a:pt x="23" y="19"/>
                      <a:pt x="21" y="19"/>
                    </a:cubicBezTo>
                    <a:cubicBezTo>
                      <a:pt x="21" y="19"/>
                      <a:pt x="20" y="19"/>
                      <a:pt x="19" y="19"/>
                    </a:cubicBezTo>
                    <a:cubicBezTo>
                      <a:pt x="19" y="19"/>
                      <a:pt x="23" y="9"/>
                      <a:pt x="24" y="9"/>
                    </a:cubicBezTo>
                    <a:cubicBezTo>
                      <a:pt x="24" y="9"/>
                      <a:pt x="24" y="9"/>
                      <a:pt x="24" y="9"/>
                    </a:cubicBezTo>
                    <a:cubicBezTo>
                      <a:pt x="25" y="22"/>
                      <a:pt x="25" y="22"/>
                      <a:pt x="25" y="22"/>
                    </a:cubicBezTo>
                    <a:cubicBezTo>
                      <a:pt x="25" y="22"/>
                      <a:pt x="26" y="22"/>
                      <a:pt x="26" y="22"/>
                    </a:cubicBezTo>
                    <a:cubicBezTo>
                      <a:pt x="27" y="22"/>
                      <a:pt x="27" y="21"/>
                      <a:pt x="28" y="21"/>
                    </a:cubicBezTo>
                    <a:cubicBezTo>
                      <a:pt x="28" y="21"/>
                      <a:pt x="29" y="21"/>
                      <a:pt x="29" y="21"/>
                    </a:cubicBezTo>
                    <a:cubicBezTo>
                      <a:pt x="29" y="21"/>
                      <a:pt x="29" y="21"/>
                      <a:pt x="29" y="21"/>
                    </a:cubicBezTo>
                    <a:cubicBezTo>
                      <a:pt x="30" y="21"/>
                      <a:pt x="32" y="22"/>
                      <a:pt x="33" y="23"/>
                    </a:cubicBezTo>
                    <a:cubicBezTo>
                      <a:pt x="33" y="24"/>
                      <a:pt x="34" y="24"/>
                      <a:pt x="34" y="24"/>
                    </a:cubicBezTo>
                    <a:cubicBezTo>
                      <a:pt x="35" y="22"/>
                      <a:pt x="37" y="21"/>
                      <a:pt x="38" y="21"/>
                    </a:cubicBezTo>
                    <a:cubicBezTo>
                      <a:pt x="41" y="20"/>
                      <a:pt x="44" y="18"/>
                      <a:pt x="47" y="18"/>
                    </a:cubicBezTo>
                    <a:cubicBezTo>
                      <a:pt x="47" y="18"/>
                      <a:pt x="48" y="18"/>
                      <a:pt x="48" y="18"/>
                    </a:cubicBezTo>
                    <a:cubicBezTo>
                      <a:pt x="48" y="18"/>
                      <a:pt x="48" y="18"/>
                      <a:pt x="49" y="18"/>
                    </a:cubicBezTo>
                    <a:cubicBezTo>
                      <a:pt x="49" y="18"/>
                      <a:pt x="49" y="18"/>
                      <a:pt x="47" y="20"/>
                    </a:cubicBezTo>
                    <a:cubicBezTo>
                      <a:pt x="48" y="20"/>
                      <a:pt x="48" y="20"/>
                      <a:pt x="48" y="20"/>
                    </a:cubicBezTo>
                    <a:cubicBezTo>
                      <a:pt x="49" y="20"/>
                      <a:pt x="50" y="19"/>
                      <a:pt x="53" y="17"/>
                    </a:cubicBezTo>
                    <a:cubicBezTo>
                      <a:pt x="53" y="17"/>
                      <a:pt x="49" y="17"/>
                      <a:pt x="50" y="15"/>
                    </a:cubicBezTo>
                    <a:cubicBezTo>
                      <a:pt x="50" y="15"/>
                      <a:pt x="40" y="7"/>
                      <a:pt x="45" y="7"/>
                    </a:cubicBezTo>
                    <a:cubicBezTo>
                      <a:pt x="45" y="7"/>
                      <a:pt x="46" y="7"/>
                      <a:pt x="46" y="8"/>
                    </a:cubicBezTo>
                    <a:cubicBezTo>
                      <a:pt x="46" y="8"/>
                      <a:pt x="54" y="8"/>
                      <a:pt x="58" y="15"/>
                    </a:cubicBezTo>
                    <a:cubicBezTo>
                      <a:pt x="58" y="14"/>
                      <a:pt x="58" y="13"/>
                      <a:pt x="58" y="12"/>
                    </a:cubicBezTo>
                    <a:cubicBezTo>
                      <a:pt x="58" y="12"/>
                      <a:pt x="50" y="4"/>
                      <a:pt x="47" y="1"/>
                    </a:cubicBezTo>
                    <a:cubicBezTo>
                      <a:pt x="46" y="1"/>
                      <a:pt x="46" y="3"/>
                      <a:pt x="43" y="3"/>
                    </a:cubicBezTo>
                    <a:cubicBezTo>
                      <a:pt x="42" y="3"/>
                      <a:pt x="40" y="3"/>
                      <a:pt x="38" y="2"/>
                    </a:cubicBezTo>
                    <a:cubicBezTo>
                      <a:pt x="38" y="2"/>
                      <a:pt x="36" y="1"/>
                      <a:pt x="33" y="1"/>
                    </a:cubicBezTo>
                    <a:cubicBezTo>
                      <a:pt x="33" y="1"/>
                      <a:pt x="33" y="1"/>
                      <a:pt x="32" y="0"/>
                    </a:cubicBezTo>
                    <a:cubicBezTo>
                      <a:pt x="32" y="0"/>
                      <a:pt x="32" y="0"/>
                      <a:pt x="32" y="0"/>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9" name="Freeform 367"/>
              <p:cNvSpPr>
                <a:spLocks/>
              </p:cNvSpPr>
              <p:nvPr/>
            </p:nvSpPr>
            <p:spPr bwMode="auto">
              <a:xfrm>
                <a:off x="1904" y="773"/>
                <a:ext cx="9" cy="19"/>
              </a:xfrm>
              <a:custGeom>
                <a:avLst/>
                <a:gdLst>
                  <a:gd name="T0" fmla="*/ 5 w 6"/>
                  <a:gd name="T1" fmla="*/ 0 h 13"/>
                  <a:gd name="T2" fmla="*/ 0 w 6"/>
                  <a:gd name="T3" fmla="*/ 10 h 13"/>
                  <a:gd name="T4" fmla="*/ 2 w 6"/>
                  <a:gd name="T5" fmla="*/ 10 h 13"/>
                  <a:gd name="T6" fmla="*/ 5 w 6"/>
                  <a:gd name="T7" fmla="*/ 12 h 13"/>
                  <a:gd name="T8" fmla="*/ 5 w 6"/>
                  <a:gd name="T9" fmla="*/ 12 h 13"/>
                  <a:gd name="T10" fmla="*/ 5 w 6"/>
                  <a:gd name="T11" fmla="*/ 12 h 13"/>
                  <a:gd name="T12" fmla="*/ 5 w 6"/>
                  <a:gd name="T13" fmla="*/ 13 h 13"/>
                  <a:gd name="T14" fmla="*/ 6 w 6"/>
                  <a:gd name="T15" fmla="*/ 13 h 13"/>
                  <a:gd name="T16" fmla="*/ 5 w 6"/>
                  <a:gd name="T17" fmla="*/ 0 h 13"/>
                  <a:gd name="T18" fmla="*/ 5 w 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3">
                    <a:moveTo>
                      <a:pt x="5" y="0"/>
                    </a:moveTo>
                    <a:cubicBezTo>
                      <a:pt x="4" y="0"/>
                      <a:pt x="0" y="10"/>
                      <a:pt x="0" y="10"/>
                    </a:cubicBezTo>
                    <a:cubicBezTo>
                      <a:pt x="1" y="10"/>
                      <a:pt x="2" y="10"/>
                      <a:pt x="2" y="10"/>
                    </a:cubicBezTo>
                    <a:cubicBezTo>
                      <a:pt x="4" y="10"/>
                      <a:pt x="5" y="11"/>
                      <a:pt x="5" y="12"/>
                    </a:cubicBezTo>
                    <a:cubicBezTo>
                      <a:pt x="5" y="12"/>
                      <a:pt x="5" y="12"/>
                      <a:pt x="5" y="12"/>
                    </a:cubicBezTo>
                    <a:cubicBezTo>
                      <a:pt x="5" y="12"/>
                      <a:pt x="5" y="12"/>
                      <a:pt x="5" y="12"/>
                    </a:cubicBezTo>
                    <a:cubicBezTo>
                      <a:pt x="5" y="12"/>
                      <a:pt x="5" y="13"/>
                      <a:pt x="5" y="13"/>
                    </a:cubicBezTo>
                    <a:cubicBezTo>
                      <a:pt x="5" y="13"/>
                      <a:pt x="6" y="13"/>
                      <a:pt x="6" y="13"/>
                    </a:cubicBezTo>
                    <a:cubicBezTo>
                      <a:pt x="5" y="0"/>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0" name="Freeform 368"/>
              <p:cNvSpPr>
                <a:spLocks noEditPoints="1"/>
              </p:cNvSpPr>
              <p:nvPr/>
            </p:nvSpPr>
            <p:spPr bwMode="auto">
              <a:xfrm>
                <a:off x="1921" y="768"/>
                <a:ext cx="29" cy="25"/>
              </a:xfrm>
              <a:custGeom>
                <a:avLst/>
                <a:gdLst>
                  <a:gd name="T0" fmla="*/ 0 w 20"/>
                  <a:gd name="T1" fmla="*/ 5 h 17"/>
                  <a:gd name="T2" fmla="*/ 0 w 20"/>
                  <a:gd name="T3" fmla="*/ 5 h 17"/>
                  <a:gd name="T4" fmla="*/ 0 w 20"/>
                  <a:gd name="T5" fmla="*/ 5 h 17"/>
                  <a:gd name="T6" fmla="*/ 2 w 20"/>
                  <a:gd name="T7" fmla="*/ 0 h 17"/>
                  <a:gd name="T8" fmla="*/ 0 w 20"/>
                  <a:gd name="T9" fmla="*/ 5 h 17"/>
                  <a:gd name="T10" fmla="*/ 0 w 20"/>
                  <a:gd name="T11" fmla="*/ 5 h 17"/>
                  <a:gd name="T12" fmla="*/ 3 w 20"/>
                  <a:gd name="T13" fmla="*/ 17 h 17"/>
                  <a:gd name="T14" fmla="*/ 14 w 20"/>
                  <a:gd name="T15" fmla="*/ 12 h 17"/>
                  <a:gd name="T16" fmla="*/ 15 w 20"/>
                  <a:gd name="T17" fmla="*/ 12 h 17"/>
                  <a:gd name="T18" fmla="*/ 17 w 20"/>
                  <a:gd name="T19" fmla="*/ 10 h 17"/>
                  <a:gd name="T20" fmla="*/ 8 w 20"/>
                  <a:gd name="T21" fmla="*/ 11 h 17"/>
                  <a:gd name="T22" fmla="*/ 2 w 20"/>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7">
                    <a:moveTo>
                      <a:pt x="0" y="5"/>
                    </a:moveTo>
                    <a:cubicBezTo>
                      <a:pt x="0" y="5"/>
                      <a:pt x="0" y="5"/>
                      <a:pt x="0" y="5"/>
                    </a:cubicBezTo>
                    <a:cubicBezTo>
                      <a:pt x="0" y="5"/>
                      <a:pt x="0" y="5"/>
                      <a:pt x="0" y="5"/>
                    </a:cubicBezTo>
                    <a:moveTo>
                      <a:pt x="2" y="0"/>
                    </a:moveTo>
                    <a:cubicBezTo>
                      <a:pt x="2" y="5"/>
                      <a:pt x="0" y="5"/>
                      <a:pt x="0" y="5"/>
                    </a:cubicBezTo>
                    <a:cubicBezTo>
                      <a:pt x="0" y="5"/>
                      <a:pt x="0" y="5"/>
                      <a:pt x="0" y="5"/>
                    </a:cubicBezTo>
                    <a:cubicBezTo>
                      <a:pt x="3" y="5"/>
                      <a:pt x="3" y="17"/>
                      <a:pt x="3" y="17"/>
                    </a:cubicBezTo>
                    <a:cubicBezTo>
                      <a:pt x="8" y="12"/>
                      <a:pt x="13" y="12"/>
                      <a:pt x="14" y="12"/>
                    </a:cubicBezTo>
                    <a:cubicBezTo>
                      <a:pt x="15" y="12"/>
                      <a:pt x="15" y="12"/>
                      <a:pt x="15" y="12"/>
                    </a:cubicBezTo>
                    <a:cubicBezTo>
                      <a:pt x="20" y="11"/>
                      <a:pt x="19" y="10"/>
                      <a:pt x="17" y="10"/>
                    </a:cubicBezTo>
                    <a:cubicBezTo>
                      <a:pt x="14" y="10"/>
                      <a:pt x="8" y="11"/>
                      <a:pt x="8" y="1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1" name="Freeform 369"/>
              <p:cNvSpPr>
                <a:spLocks/>
              </p:cNvSpPr>
              <p:nvPr/>
            </p:nvSpPr>
            <p:spPr bwMode="auto">
              <a:xfrm>
                <a:off x="1936" y="856"/>
                <a:ext cx="3" cy="5"/>
              </a:xfrm>
              <a:custGeom>
                <a:avLst/>
                <a:gdLst>
                  <a:gd name="T0" fmla="*/ 1 w 2"/>
                  <a:gd name="T1" fmla="*/ 0 h 4"/>
                  <a:gd name="T2" fmla="*/ 0 w 2"/>
                  <a:gd name="T3" fmla="*/ 4 h 4"/>
                  <a:gd name="T4" fmla="*/ 2 w 2"/>
                  <a:gd name="T5" fmla="*/ 4 h 4"/>
                  <a:gd name="T6" fmla="*/ 2 w 2"/>
                  <a:gd name="T7" fmla="*/ 4 h 4"/>
                  <a:gd name="T8" fmla="*/ 2 w 2"/>
                  <a:gd name="T9" fmla="*/ 4 h 4"/>
                  <a:gd name="T10" fmla="*/ 2 w 2"/>
                  <a:gd name="T11" fmla="*/ 4 h 4"/>
                  <a:gd name="T12" fmla="*/ 2 w 2"/>
                  <a:gd name="T13" fmla="*/ 4 h 4"/>
                  <a:gd name="T14" fmla="*/ 2 w 2"/>
                  <a:gd name="T15" fmla="*/ 0 h 4"/>
                  <a:gd name="T16" fmla="*/ 1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1" y="0"/>
                    </a:moveTo>
                    <a:cubicBezTo>
                      <a:pt x="0" y="1"/>
                      <a:pt x="0" y="2"/>
                      <a:pt x="0" y="4"/>
                    </a:cubicBezTo>
                    <a:cubicBezTo>
                      <a:pt x="1" y="4"/>
                      <a:pt x="1" y="4"/>
                      <a:pt x="2" y="4"/>
                    </a:cubicBezTo>
                    <a:cubicBezTo>
                      <a:pt x="2" y="4"/>
                      <a:pt x="2" y="4"/>
                      <a:pt x="2" y="4"/>
                    </a:cubicBezTo>
                    <a:cubicBezTo>
                      <a:pt x="2" y="4"/>
                      <a:pt x="2" y="4"/>
                      <a:pt x="2" y="4"/>
                    </a:cubicBezTo>
                    <a:cubicBezTo>
                      <a:pt x="2" y="4"/>
                      <a:pt x="2" y="4"/>
                      <a:pt x="2" y="4"/>
                    </a:cubicBezTo>
                    <a:cubicBezTo>
                      <a:pt x="2" y="4"/>
                      <a:pt x="2" y="4"/>
                      <a:pt x="2" y="4"/>
                    </a:cubicBezTo>
                    <a:cubicBezTo>
                      <a:pt x="2" y="2"/>
                      <a:pt x="2" y="1"/>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pic>
            <p:nvPicPr>
              <p:cNvPr id="352" name="Picture 37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8" y="754"/>
                <a:ext cx="11" cy="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53" name="Freeform 371"/>
              <p:cNvSpPr>
                <a:spLocks/>
              </p:cNvSpPr>
              <p:nvPr/>
            </p:nvSpPr>
            <p:spPr bwMode="auto">
              <a:xfrm>
                <a:off x="1923" y="760"/>
                <a:ext cx="1" cy="1"/>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4" name="Freeform 372"/>
              <p:cNvSpPr>
                <a:spLocks/>
              </p:cNvSpPr>
              <p:nvPr/>
            </p:nvSpPr>
            <p:spPr bwMode="auto">
              <a:xfrm>
                <a:off x="1908" y="790"/>
                <a:ext cx="3" cy="2"/>
              </a:xfrm>
              <a:custGeom>
                <a:avLst/>
                <a:gdLst>
                  <a:gd name="T0" fmla="*/ 1 w 2"/>
                  <a:gd name="T1" fmla="*/ 0 h 1"/>
                  <a:gd name="T2" fmla="*/ 0 w 2"/>
                  <a:gd name="T3" fmla="*/ 0 h 1"/>
                  <a:gd name="T4" fmla="*/ 2 w 2"/>
                  <a:gd name="T5" fmla="*/ 1 h 1"/>
                  <a:gd name="T6" fmla="*/ 2 w 2"/>
                  <a:gd name="T7" fmla="*/ 0 h 1"/>
                  <a:gd name="T8" fmla="*/ 2 w 2"/>
                  <a:gd name="T9" fmla="*/ 0 h 1"/>
                  <a:gd name="T10" fmla="*/ 2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0" y="0"/>
                      <a:pt x="0" y="0"/>
                      <a:pt x="0" y="0"/>
                    </a:cubicBezTo>
                    <a:cubicBezTo>
                      <a:pt x="1" y="0"/>
                      <a:pt x="1" y="0"/>
                      <a:pt x="2" y="1"/>
                    </a:cubicBezTo>
                    <a:cubicBezTo>
                      <a:pt x="2" y="1"/>
                      <a:pt x="2" y="0"/>
                      <a:pt x="2" y="0"/>
                    </a:cubicBezTo>
                    <a:cubicBezTo>
                      <a:pt x="2" y="0"/>
                      <a:pt x="2" y="0"/>
                      <a:pt x="2" y="0"/>
                    </a:cubicBezTo>
                    <a:cubicBezTo>
                      <a:pt x="2" y="0"/>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5" name="Freeform 373"/>
              <p:cNvSpPr>
                <a:spLocks/>
              </p:cNvSpPr>
              <p:nvPr/>
            </p:nvSpPr>
            <p:spPr bwMode="auto">
              <a:xfrm>
                <a:off x="1934" y="808"/>
                <a:ext cx="5" cy="4"/>
              </a:xfrm>
              <a:custGeom>
                <a:avLst/>
                <a:gdLst>
                  <a:gd name="T0" fmla="*/ 1 w 3"/>
                  <a:gd name="T1" fmla="*/ 0 h 3"/>
                  <a:gd name="T2" fmla="*/ 0 w 3"/>
                  <a:gd name="T3" fmla="*/ 3 h 3"/>
                  <a:gd name="T4" fmla="*/ 2 w 3"/>
                  <a:gd name="T5" fmla="*/ 3 h 3"/>
                  <a:gd name="T6" fmla="*/ 3 w 3"/>
                  <a:gd name="T7" fmla="*/ 0 h 3"/>
                  <a:gd name="T8" fmla="*/ 3 w 3"/>
                  <a:gd name="T9" fmla="*/ 0 h 3"/>
                  <a:gd name="T10" fmla="*/ 3 w 3"/>
                  <a:gd name="T11" fmla="*/ 0 h 3"/>
                  <a:gd name="T12" fmla="*/ 3 w 3"/>
                  <a:gd name="T13" fmla="*/ 0 h 3"/>
                  <a:gd name="T14" fmla="*/ 1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0"/>
                    </a:moveTo>
                    <a:cubicBezTo>
                      <a:pt x="0" y="3"/>
                      <a:pt x="0" y="3"/>
                      <a:pt x="0" y="3"/>
                    </a:cubicBezTo>
                    <a:cubicBezTo>
                      <a:pt x="2" y="3"/>
                      <a:pt x="2" y="3"/>
                      <a:pt x="2" y="3"/>
                    </a:cubicBezTo>
                    <a:cubicBezTo>
                      <a:pt x="3" y="0"/>
                      <a:pt x="3" y="0"/>
                      <a:pt x="3" y="0"/>
                    </a:cubicBezTo>
                    <a:cubicBezTo>
                      <a:pt x="3" y="0"/>
                      <a:pt x="3" y="0"/>
                      <a:pt x="3" y="0"/>
                    </a:cubicBezTo>
                    <a:cubicBezTo>
                      <a:pt x="3" y="0"/>
                      <a:pt x="3" y="0"/>
                      <a:pt x="3" y="0"/>
                    </a:cubicBezTo>
                    <a:cubicBezTo>
                      <a:pt x="3" y="0"/>
                      <a:pt x="3" y="0"/>
                      <a:pt x="3"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6" name="Freeform 374"/>
              <p:cNvSpPr>
                <a:spLocks/>
              </p:cNvSpPr>
              <p:nvPr/>
            </p:nvSpPr>
            <p:spPr bwMode="auto">
              <a:xfrm>
                <a:off x="1914" y="790"/>
                <a:ext cx="10" cy="3"/>
              </a:xfrm>
              <a:custGeom>
                <a:avLst/>
                <a:gdLst>
                  <a:gd name="T0" fmla="*/ 3 w 7"/>
                  <a:gd name="T1" fmla="*/ 0 h 2"/>
                  <a:gd name="T2" fmla="*/ 3 w 7"/>
                  <a:gd name="T3" fmla="*/ 0 h 2"/>
                  <a:gd name="T4" fmla="*/ 2 w 7"/>
                  <a:gd name="T5" fmla="*/ 0 h 2"/>
                  <a:gd name="T6" fmla="*/ 0 w 7"/>
                  <a:gd name="T7" fmla="*/ 1 h 2"/>
                  <a:gd name="T8" fmla="*/ 7 w 7"/>
                  <a:gd name="T9" fmla="*/ 2 h 2"/>
                  <a:gd name="T10" fmla="*/ 3 w 7"/>
                  <a:gd name="T11" fmla="*/ 0 h 2"/>
                </a:gdLst>
                <a:ahLst/>
                <a:cxnLst>
                  <a:cxn ang="0">
                    <a:pos x="T0" y="T1"/>
                  </a:cxn>
                  <a:cxn ang="0">
                    <a:pos x="T2" y="T3"/>
                  </a:cxn>
                  <a:cxn ang="0">
                    <a:pos x="T4" y="T5"/>
                  </a:cxn>
                  <a:cxn ang="0">
                    <a:pos x="T6" y="T7"/>
                  </a:cxn>
                  <a:cxn ang="0">
                    <a:pos x="T8" y="T9"/>
                  </a:cxn>
                  <a:cxn ang="0">
                    <a:pos x="T10" y="T11"/>
                  </a:cxn>
                </a:cxnLst>
                <a:rect l="0" t="0" r="r" b="b"/>
                <a:pathLst>
                  <a:path w="7" h="2">
                    <a:moveTo>
                      <a:pt x="3" y="0"/>
                    </a:moveTo>
                    <a:cubicBezTo>
                      <a:pt x="3" y="0"/>
                      <a:pt x="3" y="0"/>
                      <a:pt x="3" y="0"/>
                    </a:cubicBezTo>
                    <a:cubicBezTo>
                      <a:pt x="3" y="0"/>
                      <a:pt x="2" y="0"/>
                      <a:pt x="2" y="0"/>
                    </a:cubicBezTo>
                    <a:cubicBezTo>
                      <a:pt x="1" y="0"/>
                      <a:pt x="1" y="1"/>
                      <a:pt x="0" y="1"/>
                    </a:cubicBezTo>
                    <a:cubicBezTo>
                      <a:pt x="2" y="2"/>
                      <a:pt x="4" y="2"/>
                      <a:pt x="7" y="2"/>
                    </a:cubicBezTo>
                    <a:cubicBezTo>
                      <a:pt x="6"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7" name="Freeform 375"/>
              <p:cNvSpPr>
                <a:spLocks noEditPoints="1"/>
              </p:cNvSpPr>
              <p:nvPr/>
            </p:nvSpPr>
            <p:spPr bwMode="auto">
              <a:xfrm>
                <a:off x="1926" y="790"/>
                <a:ext cx="8" cy="19"/>
              </a:xfrm>
              <a:custGeom>
                <a:avLst/>
                <a:gdLst>
                  <a:gd name="T0" fmla="*/ 6 w 6"/>
                  <a:gd name="T1" fmla="*/ 12 h 13"/>
                  <a:gd name="T2" fmla="*/ 5 w 6"/>
                  <a:gd name="T3" fmla="*/ 13 h 13"/>
                  <a:gd name="T4" fmla="*/ 6 w 6"/>
                  <a:gd name="T5" fmla="*/ 12 h 13"/>
                  <a:gd name="T6" fmla="*/ 4 w 6"/>
                  <a:gd name="T7" fmla="*/ 0 h 13"/>
                  <a:gd name="T8" fmla="*/ 0 w 6"/>
                  <a:gd name="T9" fmla="*/ 3 h 13"/>
                  <a:gd name="T10" fmla="*/ 0 w 6"/>
                  <a:gd name="T11" fmla="*/ 3 h 13"/>
                  <a:gd name="T12" fmla="*/ 4 w 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6" h="13">
                    <a:moveTo>
                      <a:pt x="6" y="12"/>
                    </a:moveTo>
                    <a:cubicBezTo>
                      <a:pt x="6" y="12"/>
                      <a:pt x="6" y="13"/>
                      <a:pt x="5" y="13"/>
                    </a:cubicBezTo>
                    <a:cubicBezTo>
                      <a:pt x="6" y="13"/>
                      <a:pt x="6" y="13"/>
                      <a:pt x="6" y="12"/>
                    </a:cubicBezTo>
                    <a:moveTo>
                      <a:pt x="4" y="0"/>
                    </a:moveTo>
                    <a:cubicBezTo>
                      <a:pt x="3" y="0"/>
                      <a:pt x="1" y="1"/>
                      <a:pt x="0" y="3"/>
                    </a:cubicBezTo>
                    <a:cubicBezTo>
                      <a:pt x="0" y="3"/>
                      <a:pt x="0" y="3"/>
                      <a:pt x="0" y="3"/>
                    </a:cubicBezTo>
                    <a:cubicBezTo>
                      <a:pt x="0" y="3"/>
                      <a:pt x="2"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8" name="Freeform 376"/>
              <p:cNvSpPr>
                <a:spLocks noEditPoints="1"/>
              </p:cNvSpPr>
              <p:nvPr/>
            </p:nvSpPr>
            <p:spPr bwMode="auto">
              <a:xfrm>
                <a:off x="1940" y="789"/>
                <a:ext cx="10" cy="21"/>
              </a:xfrm>
              <a:custGeom>
                <a:avLst/>
                <a:gdLst>
                  <a:gd name="T0" fmla="*/ 7 w 7"/>
                  <a:gd name="T1" fmla="*/ 10 h 15"/>
                  <a:gd name="T2" fmla="*/ 5 w 7"/>
                  <a:gd name="T3" fmla="*/ 11 h 15"/>
                  <a:gd name="T4" fmla="*/ 3 w 7"/>
                  <a:gd name="T5" fmla="*/ 14 h 15"/>
                  <a:gd name="T6" fmla="*/ 3 w 7"/>
                  <a:gd name="T7" fmla="*/ 14 h 15"/>
                  <a:gd name="T8" fmla="*/ 2 w 7"/>
                  <a:gd name="T9" fmla="*/ 12 h 15"/>
                  <a:gd name="T10" fmla="*/ 0 w 7"/>
                  <a:gd name="T11" fmla="*/ 12 h 15"/>
                  <a:gd name="T12" fmla="*/ 2 w 7"/>
                  <a:gd name="T13" fmla="*/ 15 h 15"/>
                  <a:gd name="T14" fmla="*/ 6 w 7"/>
                  <a:gd name="T15" fmla="*/ 14 h 15"/>
                  <a:gd name="T16" fmla="*/ 6 w 7"/>
                  <a:gd name="T17" fmla="*/ 13 h 15"/>
                  <a:gd name="T18" fmla="*/ 7 w 7"/>
                  <a:gd name="T19" fmla="*/ 10 h 15"/>
                  <a:gd name="T20" fmla="*/ 2 w 7"/>
                  <a:gd name="T21" fmla="*/ 7 h 15"/>
                  <a:gd name="T22" fmla="*/ 0 w 7"/>
                  <a:gd name="T23" fmla="*/ 9 h 15"/>
                  <a:gd name="T24" fmla="*/ 0 w 7"/>
                  <a:gd name="T25" fmla="*/ 10 h 15"/>
                  <a:gd name="T26" fmla="*/ 2 w 7"/>
                  <a:gd name="T27" fmla="*/ 8 h 15"/>
                  <a:gd name="T28" fmla="*/ 2 w 7"/>
                  <a:gd name="T29" fmla="*/ 7 h 15"/>
                  <a:gd name="T30" fmla="*/ 7 w 7"/>
                  <a:gd name="T31" fmla="*/ 4 h 15"/>
                  <a:gd name="T32" fmla="*/ 5 w 7"/>
                  <a:gd name="T33" fmla="*/ 5 h 15"/>
                  <a:gd name="T34" fmla="*/ 5 w 7"/>
                  <a:gd name="T35" fmla="*/ 6 h 15"/>
                  <a:gd name="T36" fmla="*/ 7 w 7"/>
                  <a:gd name="T37" fmla="*/ 5 h 15"/>
                  <a:gd name="T38" fmla="*/ 7 w 7"/>
                  <a:gd name="T39" fmla="*/ 4 h 15"/>
                  <a:gd name="T40" fmla="*/ 3 w 7"/>
                  <a:gd name="T41" fmla="*/ 0 h 15"/>
                  <a:gd name="T42" fmla="*/ 0 w 7"/>
                  <a:gd name="T43" fmla="*/ 3 h 15"/>
                  <a:gd name="T44" fmla="*/ 0 w 7"/>
                  <a:gd name="T45" fmla="*/ 4 h 15"/>
                  <a:gd name="T46" fmla="*/ 0 w 7"/>
                  <a:gd name="T47" fmla="*/ 6 h 15"/>
                  <a:gd name="T48" fmla="*/ 2 w 7"/>
                  <a:gd name="T49" fmla="*/ 6 h 15"/>
                  <a:gd name="T50" fmla="*/ 2 w 7"/>
                  <a:gd name="T51" fmla="*/ 2 h 15"/>
                  <a:gd name="T52" fmla="*/ 3 w 7"/>
                  <a:gd name="T53" fmla="*/ 2 h 15"/>
                  <a:gd name="T54" fmla="*/ 5 w 7"/>
                  <a:gd name="T55" fmla="*/ 4 h 15"/>
                  <a:gd name="T56" fmla="*/ 5 w 7"/>
                  <a:gd name="T57" fmla="*/ 5 h 15"/>
                  <a:gd name="T58" fmla="*/ 7 w 7"/>
                  <a:gd name="T59" fmla="*/ 4 h 15"/>
                  <a:gd name="T60" fmla="*/ 6 w 7"/>
                  <a:gd name="T61" fmla="*/ 2 h 15"/>
                  <a:gd name="T62" fmla="*/ 6 w 7"/>
                  <a:gd name="T63" fmla="*/ 2 h 15"/>
                  <a:gd name="T64" fmla="*/ 4 w 7"/>
                  <a:gd name="T65" fmla="*/ 2 h 15"/>
                  <a:gd name="T66" fmla="*/ 4 w 7"/>
                  <a:gd name="T67" fmla="*/ 0 h 15"/>
                  <a:gd name="T68" fmla="*/ 3 w 7"/>
                  <a:gd name="T6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 h="15">
                    <a:moveTo>
                      <a:pt x="7" y="10"/>
                    </a:moveTo>
                    <a:cubicBezTo>
                      <a:pt x="6" y="10"/>
                      <a:pt x="6" y="10"/>
                      <a:pt x="5" y="11"/>
                    </a:cubicBezTo>
                    <a:cubicBezTo>
                      <a:pt x="5" y="12"/>
                      <a:pt x="4" y="14"/>
                      <a:pt x="3" y="14"/>
                    </a:cubicBezTo>
                    <a:cubicBezTo>
                      <a:pt x="3" y="14"/>
                      <a:pt x="3" y="14"/>
                      <a:pt x="3" y="14"/>
                    </a:cubicBezTo>
                    <a:cubicBezTo>
                      <a:pt x="3" y="14"/>
                      <a:pt x="2" y="14"/>
                      <a:pt x="2" y="12"/>
                    </a:cubicBezTo>
                    <a:cubicBezTo>
                      <a:pt x="1" y="12"/>
                      <a:pt x="1" y="12"/>
                      <a:pt x="0" y="12"/>
                    </a:cubicBezTo>
                    <a:cubicBezTo>
                      <a:pt x="0" y="13"/>
                      <a:pt x="0" y="15"/>
                      <a:pt x="2" y="15"/>
                    </a:cubicBezTo>
                    <a:cubicBezTo>
                      <a:pt x="6" y="14"/>
                      <a:pt x="6" y="14"/>
                      <a:pt x="6" y="14"/>
                    </a:cubicBezTo>
                    <a:cubicBezTo>
                      <a:pt x="6" y="14"/>
                      <a:pt x="6" y="13"/>
                      <a:pt x="6" y="13"/>
                    </a:cubicBezTo>
                    <a:cubicBezTo>
                      <a:pt x="6" y="13"/>
                      <a:pt x="7" y="12"/>
                      <a:pt x="7" y="10"/>
                    </a:cubicBezTo>
                    <a:moveTo>
                      <a:pt x="2" y="7"/>
                    </a:moveTo>
                    <a:cubicBezTo>
                      <a:pt x="2" y="8"/>
                      <a:pt x="1" y="8"/>
                      <a:pt x="0" y="9"/>
                    </a:cubicBezTo>
                    <a:cubicBezTo>
                      <a:pt x="0" y="9"/>
                      <a:pt x="0" y="9"/>
                      <a:pt x="0" y="10"/>
                    </a:cubicBezTo>
                    <a:cubicBezTo>
                      <a:pt x="1" y="9"/>
                      <a:pt x="2" y="9"/>
                      <a:pt x="2" y="8"/>
                    </a:cubicBezTo>
                    <a:cubicBezTo>
                      <a:pt x="2" y="8"/>
                      <a:pt x="2" y="8"/>
                      <a:pt x="2" y="7"/>
                    </a:cubicBezTo>
                    <a:moveTo>
                      <a:pt x="7" y="4"/>
                    </a:moveTo>
                    <a:cubicBezTo>
                      <a:pt x="7" y="4"/>
                      <a:pt x="6" y="5"/>
                      <a:pt x="5" y="5"/>
                    </a:cubicBezTo>
                    <a:cubicBezTo>
                      <a:pt x="5" y="6"/>
                      <a:pt x="5" y="6"/>
                      <a:pt x="5" y="6"/>
                    </a:cubicBezTo>
                    <a:cubicBezTo>
                      <a:pt x="6" y="6"/>
                      <a:pt x="6" y="6"/>
                      <a:pt x="7" y="5"/>
                    </a:cubicBezTo>
                    <a:cubicBezTo>
                      <a:pt x="7" y="5"/>
                      <a:pt x="7" y="4"/>
                      <a:pt x="7" y="4"/>
                    </a:cubicBezTo>
                    <a:moveTo>
                      <a:pt x="3" y="0"/>
                    </a:moveTo>
                    <a:cubicBezTo>
                      <a:pt x="3" y="1"/>
                      <a:pt x="2" y="2"/>
                      <a:pt x="0" y="3"/>
                    </a:cubicBezTo>
                    <a:cubicBezTo>
                      <a:pt x="0" y="3"/>
                      <a:pt x="0" y="4"/>
                      <a:pt x="0" y="4"/>
                    </a:cubicBezTo>
                    <a:cubicBezTo>
                      <a:pt x="0" y="4"/>
                      <a:pt x="0" y="5"/>
                      <a:pt x="0" y="6"/>
                    </a:cubicBezTo>
                    <a:cubicBezTo>
                      <a:pt x="1" y="6"/>
                      <a:pt x="2" y="6"/>
                      <a:pt x="2" y="6"/>
                    </a:cubicBezTo>
                    <a:cubicBezTo>
                      <a:pt x="2" y="4"/>
                      <a:pt x="2" y="3"/>
                      <a:pt x="2" y="2"/>
                    </a:cubicBezTo>
                    <a:cubicBezTo>
                      <a:pt x="2" y="2"/>
                      <a:pt x="3" y="2"/>
                      <a:pt x="3" y="2"/>
                    </a:cubicBezTo>
                    <a:cubicBezTo>
                      <a:pt x="4" y="2"/>
                      <a:pt x="5" y="2"/>
                      <a:pt x="5" y="4"/>
                    </a:cubicBezTo>
                    <a:cubicBezTo>
                      <a:pt x="5" y="4"/>
                      <a:pt x="5" y="4"/>
                      <a:pt x="5" y="5"/>
                    </a:cubicBezTo>
                    <a:cubicBezTo>
                      <a:pt x="7" y="4"/>
                      <a:pt x="7" y="4"/>
                      <a:pt x="7" y="4"/>
                    </a:cubicBezTo>
                    <a:cubicBezTo>
                      <a:pt x="7" y="3"/>
                      <a:pt x="7" y="2"/>
                      <a:pt x="6" y="2"/>
                    </a:cubicBezTo>
                    <a:cubicBezTo>
                      <a:pt x="6" y="2"/>
                      <a:pt x="6" y="2"/>
                      <a:pt x="6" y="2"/>
                    </a:cubicBezTo>
                    <a:cubicBezTo>
                      <a:pt x="6" y="2"/>
                      <a:pt x="5" y="2"/>
                      <a:pt x="4" y="2"/>
                    </a:cubicBezTo>
                    <a:cubicBezTo>
                      <a:pt x="3" y="2"/>
                      <a:pt x="3" y="2"/>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9" name="Freeform 377"/>
              <p:cNvSpPr>
                <a:spLocks noEditPoints="1"/>
              </p:cNvSpPr>
              <p:nvPr/>
            </p:nvSpPr>
            <p:spPr bwMode="auto">
              <a:xfrm>
                <a:off x="1950" y="790"/>
                <a:ext cx="9" cy="22"/>
              </a:xfrm>
              <a:custGeom>
                <a:avLst/>
                <a:gdLst>
                  <a:gd name="T0" fmla="*/ 3 w 6"/>
                  <a:gd name="T1" fmla="*/ 9 h 15"/>
                  <a:gd name="T2" fmla="*/ 1 w 6"/>
                  <a:gd name="T3" fmla="*/ 9 h 15"/>
                  <a:gd name="T4" fmla="*/ 1 w 6"/>
                  <a:gd name="T5" fmla="*/ 11 h 15"/>
                  <a:gd name="T6" fmla="*/ 4 w 6"/>
                  <a:gd name="T7" fmla="*/ 15 h 15"/>
                  <a:gd name="T8" fmla="*/ 4 w 6"/>
                  <a:gd name="T9" fmla="*/ 15 h 15"/>
                  <a:gd name="T10" fmla="*/ 5 w 6"/>
                  <a:gd name="T11" fmla="*/ 15 h 15"/>
                  <a:gd name="T12" fmla="*/ 6 w 6"/>
                  <a:gd name="T13" fmla="*/ 10 h 15"/>
                  <a:gd name="T14" fmla="*/ 6 w 6"/>
                  <a:gd name="T15" fmla="*/ 9 h 15"/>
                  <a:gd name="T16" fmla="*/ 5 w 6"/>
                  <a:gd name="T17" fmla="*/ 9 h 15"/>
                  <a:gd name="T18" fmla="*/ 4 w 6"/>
                  <a:gd name="T19" fmla="*/ 13 h 15"/>
                  <a:gd name="T20" fmla="*/ 4 w 6"/>
                  <a:gd name="T21" fmla="*/ 13 h 15"/>
                  <a:gd name="T22" fmla="*/ 4 w 6"/>
                  <a:gd name="T23" fmla="*/ 13 h 15"/>
                  <a:gd name="T24" fmla="*/ 3 w 6"/>
                  <a:gd name="T25" fmla="*/ 9 h 15"/>
                  <a:gd name="T26" fmla="*/ 2 w 6"/>
                  <a:gd name="T27" fmla="*/ 0 h 15"/>
                  <a:gd name="T28" fmla="*/ 2 w 6"/>
                  <a:gd name="T29" fmla="*/ 0 h 15"/>
                  <a:gd name="T30" fmla="*/ 1 w 6"/>
                  <a:gd name="T31" fmla="*/ 1 h 15"/>
                  <a:gd name="T32" fmla="*/ 1 w 6"/>
                  <a:gd name="T33" fmla="*/ 4 h 15"/>
                  <a:gd name="T34" fmla="*/ 3 w 6"/>
                  <a:gd name="T35" fmla="*/ 3 h 15"/>
                  <a:gd name="T36" fmla="*/ 4 w 6"/>
                  <a:gd name="T37" fmla="*/ 1 h 15"/>
                  <a:gd name="T38" fmla="*/ 4 w 6"/>
                  <a:gd name="T39" fmla="*/ 1 h 15"/>
                  <a:gd name="T40" fmla="*/ 4 w 6"/>
                  <a:gd name="T41" fmla="*/ 1 h 15"/>
                  <a:gd name="T42" fmla="*/ 4 w 6"/>
                  <a:gd name="T43" fmla="*/ 1 h 15"/>
                  <a:gd name="T44" fmla="*/ 2 w 6"/>
                  <a:gd name="T4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15">
                    <a:moveTo>
                      <a:pt x="3" y="9"/>
                    </a:moveTo>
                    <a:cubicBezTo>
                      <a:pt x="2" y="9"/>
                      <a:pt x="2" y="9"/>
                      <a:pt x="1" y="9"/>
                    </a:cubicBezTo>
                    <a:cubicBezTo>
                      <a:pt x="1" y="10"/>
                      <a:pt x="1" y="11"/>
                      <a:pt x="1" y="11"/>
                    </a:cubicBezTo>
                    <a:cubicBezTo>
                      <a:pt x="0" y="14"/>
                      <a:pt x="3" y="15"/>
                      <a:pt x="4" y="15"/>
                    </a:cubicBezTo>
                    <a:cubicBezTo>
                      <a:pt x="4" y="15"/>
                      <a:pt x="4" y="15"/>
                      <a:pt x="4" y="15"/>
                    </a:cubicBezTo>
                    <a:cubicBezTo>
                      <a:pt x="4" y="15"/>
                      <a:pt x="5" y="15"/>
                      <a:pt x="5" y="15"/>
                    </a:cubicBezTo>
                    <a:cubicBezTo>
                      <a:pt x="6" y="15"/>
                      <a:pt x="6" y="10"/>
                      <a:pt x="6" y="10"/>
                    </a:cubicBezTo>
                    <a:cubicBezTo>
                      <a:pt x="6" y="10"/>
                      <a:pt x="6" y="9"/>
                      <a:pt x="6" y="9"/>
                    </a:cubicBezTo>
                    <a:cubicBezTo>
                      <a:pt x="6" y="9"/>
                      <a:pt x="5" y="9"/>
                      <a:pt x="5" y="9"/>
                    </a:cubicBezTo>
                    <a:cubicBezTo>
                      <a:pt x="5" y="11"/>
                      <a:pt x="5" y="13"/>
                      <a:pt x="4" y="13"/>
                    </a:cubicBezTo>
                    <a:cubicBezTo>
                      <a:pt x="4" y="13"/>
                      <a:pt x="4" y="13"/>
                      <a:pt x="4" y="13"/>
                    </a:cubicBezTo>
                    <a:cubicBezTo>
                      <a:pt x="4" y="13"/>
                      <a:pt x="4" y="13"/>
                      <a:pt x="4" y="13"/>
                    </a:cubicBezTo>
                    <a:cubicBezTo>
                      <a:pt x="4" y="13"/>
                      <a:pt x="3" y="13"/>
                      <a:pt x="3" y="9"/>
                    </a:cubicBezTo>
                    <a:moveTo>
                      <a:pt x="2" y="0"/>
                    </a:moveTo>
                    <a:cubicBezTo>
                      <a:pt x="2" y="0"/>
                      <a:pt x="2" y="0"/>
                      <a:pt x="2" y="0"/>
                    </a:cubicBezTo>
                    <a:cubicBezTo>
                      <a:pt x="1" y="1"/>
                      <a:pt x="1" y="1"/>
                      <a:pt x="1" y="1"/>
                    </a:cubicBezTo>
                    <a:cubicBezTo>
                      <a:pt x="1" y="1"/>
                      <a:pt x="1" y="2"/>
                      <a:pt x="1" y="4"/>
                    </a:cubicBezTo>
                    <a:cubicBezTo>
                      <a:pt x="2" y="3"/>
                      <a:pt x="2" y="3"/>
                      <a:pt x="3" y="3"/>
                    </a:cubicBezTo>
                    <a:cubicBezTo>
                      <a:pt x="3" y="2"/>
                      <a:pt x="3" y="1"/>
                      <a:pt x="4" y="1"/>
                    </a:cubicBezTo>
                    <a:cubicBezTo>
                      <a:pt x="4" y="1"/>
                      <a:pt x="4" y="1"/>
                      <a:pt x="4" y="1"/>
                    </a:cubicBezTo>
                    <a:cubicBezTo>
                      <a:pt x="4" y="1"/>
                      <a:pt x="4" y="1"/>
                      <a:pt x="4" y="1"/>
                    </a:cubicBezTo>
                    <a:cubicBezTo>
                      <a:pt x="4" y="1"/>
                      <a:pt x="4" y="1"/>
                      <a:pt x="4" y="1"/>
                    </a:cubicBezTo>
                    <a:cubicBezTo>
                      <a:pt x="4" y="1"/>
                      <a:pt x="4"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0" name="Freeform 378"/>
              <p:cNvSpPr>
                <a:spLocks noEditPoints="1"/>
              </p:cNvSpPr>
              <p:nvPr/>
            </p:nvSpPr>
            <p:spPr bwMode="auto">
              <a:xfrm>
                <a:off x="1961" y="797"/>
                <a:ext cx="5" cy="19"/>
              </a:xfrm>
              <a:custGeom>
                <a:avLst/>
                <a:gdLst>
                  <a:gd name="T0" fmla="*/ 1 w 4"/>
                  <a:gd name="T1" fmla="*/ 5 h 13"/>
                  <a:gd name="T2" fmla="*/ 1 w 4"/>
                  <a:gd name="T3" fmla="*/ 9 h 13"/>
                  <a:gd name="T4" fmla="*/ 2 w 4"/>
                  <a:gd name="T5" fmla="*/ 6 h 13"/>
                  <a:gd name="T6" fmla="*/ 2 w 4"/>
                  <a:gd name="T7" fmla="*/ 7 h 13"/>
                  <a:gd name="T8" fmla="*/ 1 w 4"/>
                  <a:gd name="T9" fmla="*/ 7 h 13"/>
                  <a:gd name="T10" fmla="*/ 1 w 4"/>
                  <a:gd name="T11" fmla="*/ 5 h 13"/>
                  <a:gd name="T12" fmla="*/ 3 w 4"/>
                  <a:gd name="T13" fmla="*/ 0 h 13"/>
                  <a:gd name="T14" fmla="*/ 3 w 4"/>
                  <a:gd name="T15" fmla="*/ 5 h 13"/>
                  <a:gd name="T16" fmla="*/ 3 w 4"/>
                  <a:gd name="T17" fmla="*/ 5 h 13"/>
                  <a:gd name="T18" fmla="*/ 3 w 4"/>
                  <a:gd name="T19" fmla="*/ 8 h 13"/>
                  <a:gd name="T20" fmla="*/ 3 w 4"/>
                  <a:gd name="T21" fmla="*/ 13 h 13"/>
                  <a:gd name="T22" fmla="*/ 3 w 4"/>
                  <a:gd name="T23" fmla="*/ 13 h 13"/>
                  <a:gd name="T24" fmla="*/ 3 w 4"/>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13">
                    <a:moveTo>
                      <a:pt x="1" y="5"/>
                    </a:moveTo>
                    <a:cubicBezTo>
                      <a:pt x="0" y="9"/>
                      <a:pt x="1" y="9"/>
                      <a:pt x="1" y="9"/>
                    </a:cubicBezTo>
                    <a:cubicBezTo>
                      <a:pt x="1" y="9"/>
                      <a:pt x="2" y="8"/>
                      <a:pt x="2" y="6"/>
                    </a:cubicBezTo>
                    <a:cubicBezTo>
                      <a:pt x="2" y="7"/>
                      <a:pt x="2" y="7"/>
                      <a:pt x="2" y="7"/>
                    </a:cubicBezTo>
                    <a:cubicBezTo>
                      <a:pt x="1" y="7"/>
                      <a:pt x="1" y="7"/>
                      <a:pt x="1" y="7"/>
                    </a:cubicBezTo>
                    <a:cubicBezTo>
                      <a:pt x="1" y="7"/>
                      <a:pt x="1" y="6"/>
                      <a:pt x="1" y="5"/>
                    </a:cubicBezTo>
                    <a:moveTo>
                      <a:pt x="3" y="0"/>
                    </a:moveTo>
                    <a:cubicBezTo>
                      <a:pt x="3" y="2"/>
                      <a:pt x="3" y="4"/>
                      <a:pt x="3" y="5"/>
                    </a:cubicBezTo>
                    <a:cubicBezTo>
                      <a:pt x="3" y="5"/>
                      <a:pt x="3" y="5"/>
                      <a:pt x="3" y="5"/>
                    </a:cubicBezTo>
                    <a:cubicBezTo>
                      <a:pt x="3" y="6"/>
                      <a:pt x="3" y="7"/>
                      <a:pt x="3" y="8"/>
                    </a:cubicBezTo>
                    <a:cubicBezTo>
                      <a:pt x="3" y="8"/>
                      <a:pt x="4" y="9"/>
                      <a:pt x="3" y="13"/>
                    </a:cubicBezTo>
                    <a:cubicBezTo>
                      <a:pt x="3" y="13"/>
                      <a:pt x="3" y="13"/>
                      <a:pt x="3" y="13"/>
                    </a:cubicBezTo>
                    <a:cubicBezTo>
                      <a:pt x="4" y="12"/>
                      <a:pt x="4" y="8"/>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1" name="Freeform 379"/>
              <p:cNvSpPr>
                <a:spLocks noEditPoints="1"/>
              </p:cNvSpPr>
              <p:nvPr/>
            </p:nvSpPr>
            <p:spPr bwMode="auto">
              <a:xfrm>
                <a:off x="1939" y="851"/>
                <a:ext cx="29" cy="22"/>
              </a:xfrm>
              <a:custGeom>
                <a:avLst/>
                <a:gdLst>
                  <a:gd name="T0" fmla="*/ 20 w 20"/>
                  <a:gd name="T1" fmla="*/ 15 h 15"/>
                  <a:gd name="T2" fmla="*/ 20 w 20"/>
                  <a:gd name="T3" fmla="*/ 15 h 15"/>
                  <a:gd name="T4" fmla="*/ 20 w 20"/>
                  <a:gd name="T5" fmla="*/ 15 h 15"/>
                  <a:gd name="T6" fmla="*/ 20 w 20"/>
                  <a:gd name="T7" fmla="*/ 15 h 15"/>
                  <a:gd name="T8" fmla="*/ 20 w 20"/>
                  <a:gd name="T9" fmla="*/ 15 h 15"/>
                  <a:gd name="T10" fmla="*/ 9 w 20"/>
                  <a:gd name="T11" fmla="*/ 8 h 15"/>
                  <a:gd name="T12" fmla="*/ 9 w 20"/>
                  <a:gd name="T13" fmla="*/ 8 h 15"/>
                  <a:gd name="T14" fmla="*/ 9 w 20"/>
                  <a:gd name="T15" fmla="*/ 8 h 15"/>
                  <a:gd name="T16" fmla="*/ 9 w 20"/>
                  <a:gd name="T17" fmla="*/ 8 h 15"/>
                  <a:gd name="T18" fmla="*/ 9 w 20"/>
                  <a:gd name="T19" fmla="*/ 8 h 15"/>
                  <a:gd name="T20" fmla="*/ 9 w 20"/>
                  <a:gd name="T21" fmla="*/ 8 h 15"/>
                  <a:gd name="T22" fmla="*/ 0 w 20"/>
                  <a:gd name="T23" fmla="*/ 6 h 15"/>
                  <a:gd name="T24" fmla="*/ 0 w 20"/>
                  <a:gd name="T25" fmla="*/ 6 h 15"/>
                  <a:gd name="T26" fmla="*/ 0 w 20"/>
                  <a:gd name="T27" fmla="*/ 6 h 15"/>
                  <a:gd name="T28" fmla="*/ 5 w 20"/>
                  <a:gd name="T29" fmla="*/ 5 h 15"/>
                  <a:gd name="T30" fmla="*/ 0 w 20"/>
                  <a:gd name="T31" fmla="*/ 6 h 15"/>
                  <a:gd name="T32" fmla="*/ 5 w 20"/>
                  <a:gd name="T33" fmla="*/ 5 h 15"/>
                  <a:gd name="T34" fmla="*/ 5 w 20"/>
                  <a:gd name="T35" fmla="*/ 5 h 15"/>
                  <a:gd name="T36" fmla="*/ 5 w 20"/>
                  <a:gd name="T37" fmla="*/ 5 h 15"/>
                  <a:gd name="T38" fmla="*/ 5 w 20"/>
                  <a:gd name="T39" fmla="*/ 5 h 15"/>
                  <a:gd name="T40" fmla="*/ 7 w 20"/>
                  <a:gd name="T41" fmla="*/ 5 h 15"/>
                  <a:gd name="T42" fmla="*/ 9 w 20"/>
                  <a:gd name="T43" fmla="*/ 8 h 15"/>
                  <a:gd name="T44" fmla="*/ 7 w 20"/>
                  <a:gd name="T45" fmla="*/ 5 h 15"/>
                  <a:gd name="T46" fmla="*/ 7 w 20"/>
                  <a:gd name="T47" fmla="*/ 5 h 15"/>
                  <a:gd name="T48" fmla="*/ 7 w 20"/>
                  <a:gd name="T49" fmla="*/ 5 h 15"/>
                  <a:gd name="T50" fmla="*/ 7 w 20"/>
                  <a:gd name="T51" fmla="*/ 5 h 15"/>
                  <a:gd name="T52" fmla="*/ 7 w 20"/>
                  <a:gd name="T53" fmla="*/ 5 h 15"/>
                  <a:gd name="T54" fmla="*/ 17 w 20"/>
                  <a:gd name="T55" fmla="*/ 0 h 15"/>
                  <a:gd name="T56" fmla="*/ 18 w 20"/>
                  <a:gd name="T57" fmla="*/ 7 h 15"/>
                  <a:gd name="T58" fmla="*/ 18 w 20"/>
                  <a:gd name="T59" fmla="*/ 6 h 15"/>
                  <a:gd name="T60" fmla="*/ 18 w 20"/>
                  <a:gd name="T61" fmla="*/ 5 h 15"/>
                  <a:gd name="T62" fmla="*/ 18 w 20"/>
                  <a:gd name="T63" fmla="*/ 5 h 15"/>
                  <a:gd name="T64" fmla="*/ 17 w 20"/>
                  <a:gd name="T6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 h="15">
                    <a:moveTo>
                      <a:pt x="20" y="15"/>
                    </a:moveTo>
                    <a:cubicBezTo>
                      <a:pt x="20" y="15"/>
                      <a:pt x="20" y="15"/>
                      <a:pt x="20" y="15"/>
                    </a:cubicBezTo>
                    <a:cubicBezTo>
                      <a:pt x="20" y="15"/>
                      <a:pt x="20" y="15"/>
                      <a:pt x="20" y="15"/>
                    </a:cubicBezTo>
                    <a:cubicBezTo>
                      <a:pt x="20" y="15"/>
                      <a:pt x="20" y="15"/>
                      <a:pt x="20" y="15"/>
                    </a:cubicBezTo>
                    <a:cubicBezTo>
                      <a:pt x="20" y="15"/>
                      <a:pt x="20" y="15"/>
                      <a:pt x="20" y="15"/>
                    </a:cubicBezTo>
                    <a:moveTo>
                      <a:pt x="9" y="8"/>
                    </a:moveTo>
                    <a:cubicBezTo>
                      <a:pt x="9" y="8"/>
                      <a:pt x="9" y="8"/>
                      <a:pt x="9" y="8"/>
                    </a:cubicBezTo>
                    <a:cubicBezTo>
                      <a:pt x="9" y="8"/>
                      <a:pt x="9" y="8"/>
                      <a:pt x="9" y="8"/>
                    </a:cubicBezTo>
                    <a:moveTo>
                      <a:pt x="9" y="8"/>
                    </a:moveTo>
                    <a:cubicBezTo>
                      <a:pt x="9" y="8"/>
                      <a:pt x="9" y="8"/>
                      <a:pt x="9" y="8"/>
                    </a:cubicBezTo>
                    <a:cubicBezTo>
                      <a:pt x="9" y="8"/>
                      <a:pt x="9" y="8"/>
                      <a:pt x="9" y="8"/>
                    </a:cubicBezTo>
                    <a:moveTo>
                      <a:pt x="0" y="6"/>
                    </a:moveTo>
                    <a:cubicBezTo>
                      <a:pt x="0" y="6"/>
                      <a:pt x="0" y="6"/>
                      <a:pt x="0" y="6"/>
                    </a:cubicBezTo>
                    <a:cubicBezTo>
                      <a:pt x="0" y="6"/>
                      <a:pt x="0" y="6"/>
                      <a:pt x="0" y="6"/>
                    </a:cubicBezTo>
                    <a:moveTo>
                      <a:pt x="5" y="5"/>
                    </a:moveTo>
                    <a:cubicBezTo>
                      <a:pt x="3" y="5"/>
                      <a:pt x="2" y="6"/>
                      <a:pt x="0" y="6"/>
                    </a:cubicBezTo>
                    <a:cubicBezTo>
                      <a:pt x="2" y="6"/>
                      <a:pt x="3" y="5"/>
                      <a:pt x="5" y="5"/>
                    </a:cubicBezTo>
                    <a:moveTo>
                      <a:pt x="5" y="5"/>
                    </a:moveTo>
                    <a:cubicBezTo>
                      <a:pt x="5" y="5"/>
                      <a:pt x="5" y="5"/>
                      <a:pt x="5" y="5"/>
                    </a:cubicBezTo>
                    <a:cubicBezTo>
                      <a:pt x="5" y="5"/>
                      <a:pt x="5" y="5"/>
                      <a:pt x="5" y="5"/>
                    </a:cubicBezTo>
                    <a:moveTo>
                      <a:pt x="7" y="5"/>
                    </a:moveTo>
                    <a:cubicBezTo>
                      <a:pt x="9" y="5"/>
                      <a:pt x="10" y="5"/>
                      <a:pt x="9" y="8"/>
                    </a:cubicBezTo>
                    <a:cubicBezTo>
                      <a:pt x="10" y="5"/>
                      <a:pt x="9" y="5"/>
                      <a:pt x="7" y="5"/>
                    </a:cubicBezTo>
                    <a:moveTo>
                      <a:pt x="7" y="5"/>
                    </a:moveTo>
                    <a:cubicBezTo>
                      <a:pt x="7" y="5"/>
                      <a:pt x="7" y="5"/>
                      <a:pt x="7" y="5"/>
                    </a:cubicBezTo>
                    <a:cubicBezTo>
                      <a:pt x="7" y="5"/>
                      <a:pt x="7" y="5"/>
                      <a:pt x="7" y="5"/>
                    </a:cubicBezTo>
                    <a:cubicBezTo>
                      <a:pt x="7" y="5"/>
                      <a:pt x="7" y="5"/>
                      <a:pt x="7" y="5"/>
                    </a:cubicBezTo>
                    <a:moveTo>
                      <a:pt x="17" y="0"/>
                    </a:moveTo>
                    <a:cubicBezTo>
                      <a:pt x="17" y="3"/>
                      <a:pt x="17" y="6"/>
                      <a:pt x="18" y="7"/>
                    </a:cubicBezTo>
                    <a:cubicBezTo>
                      <a:pt x="18" y="7"/>
                      <a:pt x="18" y="6"/>
                      <a:pt x="18" y="6"/>
                    </a:cubicBezTo>
                    <a:cubicBezTo>
                      <a:pt x="18" y="5"/>
                      <a:pt x="18" y="5"/>
                      <a:pt x="18" y="5"/>
                    </a:cubicBezTo>
                    <a:cubicBezTo>
                      <a:pt x="18" y="5"/>
                      <a:pt x="18" y="5"/>
                      <a:pt x="18" y="5"/>
                    </a:cubicBezTo>
                    <a:cubicBezTo>
                      <a:pt x="18" y="5"/>
                      <a:pt x="17" y="3"/>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2" name="Freeform 380"/>
              <p:cNvSpPr>
                <a:spLocks/>
              </p:cNvSpPr>
              <p:nvPr/>
            </p:nvSpPr>
            <p:spPr bwMode="auto">
              <a:xfrm>
                <a:off x="1961" y="805"/>
                <a:ext cx="4" cy="7"/>
              </a:xfrm>
              <a:custGeom>
                <a:avLst/>
                <a:gdLst>
                  <a:gd name="T0" fmla="*/ 0 w 3"/>
                  <a:gd name="T1" fmla="*/ 0 h 5"/>
                  <a:gd name="T2" fmla="*/ 0 w 3"/>
                  <a:gd name="T3" fmla="*/ 3 h 5"/>
                  <a:gd name="T4" fmla="*/ 1 w 3"/>
                  <a:gd name="T5" fmla="*/ 5 h 5"/>
                  <a:gd name="T6" fmla="*/ 2 w 3"/>
                  <a:gd name="T7" fmla="*/ 3 h 5"/>
                  <a:gd name="T8" fmla="*/ 3 w 3"/>
                  <a:gd name="T9" fmla="*/ 3 h 5"/>
                  <a:gd name="T10" fmla="*/ 3 w 3"/>
                  <a:gd name="T11" fmla="*/ 3 h 5"/>
                  <a:gd name="T12" fmla="*/ 3 w 3"/>
                  <a:gd name="T13" fmla="*/ 0 h 5"/>
                  <a:gd name="T14" fmla="*/ 3 w 3"/>
                  <a:gd name="T15" fmla="*/ 0 h 5"/>
                  <a:gd name="T16" fmla="*/ 2 w 3"/>
                  <a:gd name="T17" fmla="*/ 1 h 5"/>
                  <a:gd name="T18" fmla="*/ 1 w 3"/>
                  <a:gd name="T19" fmla="*/ 4 h 5"/>
                  <a:gd name="T20" fmla="*/ 1 w 3"/>
                  <a:gd name="T21" fmla="*/ 0 h 5"/>
                  <a:gd name="T22" fmla="*/ 0 w 3"/>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5">
                    <a:moveTo>
                      <a:pt x="0" y="0"/>
                    </a:moveTo>
                    <a:cubicBezTo>
                      <a:pt x="0" y="1"/>
                      <a:pt x="0" y="2"/>
                      <a:pt x="0" y="3"/>
                    </a:cubicBezTo>
                    <a:cubicBezTo>
                      <a:pt x="0" y="3"/>
                      <a:pt x="0" y="5"/>
                      <a:pt x="1" y="5"/>
                    </a:cubicBezTo>
                    <a:cubicBezTo>
                      <a:pt x="2" y="5"/>
                      <a:pt x="2" y="3"/>
                      <a:pt x="2" y="3"/>
                    </a:cubicBezTo>
                    <a:cubicBezTo>
                      <a:pt x="2" y="3"/>
                      <a:pt x="2" y="3"/>
                      <a:pt x="3" y="3"/>
                    </a:cubicBezTo>
                    <a:cubicBezTo>
                      <a:pt x="3" y="3"/>
                      <a:pt x="3" y="3"/>
                      <a:pt x="3" y="3"/>
                    </a:cubicBezTo>
                    <a:cubicBezTo>
                      <a:pt x="3" y="2"/>
                      <a:pt x="3" y="1"/>
                      <a:pt x="3" y="0"/>
                    </a:cubicBezTo>
                    <a:cubicBezTo>
                      <a:pt x="3" y="0"/>
                      <a:pt x="3" y="0"/>
                      <a:pt x="3" y="0"/>
                    </a:cubicBezTo>
                    <a:cubicBezTo>
                      <a:pt x="2" y="1"/>
                      <a:pt x="2" y="1"/>
                      <a:pt x="2" y="1"/>
                    </a:cubicBezTo>
                    <a:cubicBezTo>
                      <a:pt x="2" y="3"/>
                      <a:pt x="1" y="4"/>
                      <a:pt x="1" y="4"/>
                    </a:cubicBezTo>
                    <a:cubicBezTo>
                      <a:pt x="1" y="4"/>
                      <a:pt x="0" y="4"/>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3" name="Freeform 381"/>
              <p:cNvSpPr>
                <a:spLocks/>
              </p:cNvSpPr>
              <p:nvPr/>
            </p:nvSpPr>
            <p:spPr bwMode="auto">
              <a:xfrm>
                <a:off x="1937" y="858"/>
                <a:ext cx="16" cy="18"/>
              </a:xfrm>
              <a:custGeom>
                <a:avLst/>
                <a:gdLst>
                  <a:gd name="T0" fmla="*/ 8 w 11"/>
                  <a:gd name="T1" fmla="*/ 0 h 12"/>
                  <a:gd name="T2" fmla="*/ 8 w 11"/>
                  <a:gd name="T3" fmla="*/ 0 h 12"/>
                  <a:gd name="T4" fmla="*/ 6 w 11"/>
                  <a:gd name="T5" fmla="*/ 0 h 12"/>
                  <a:gd name="T6" fmla="*/ 6 w 11"/>
                  <a:gd name="T7" fmla="*/ 0 h 12"/>
                  <a:gd name="T8" fmla="*/ 6 w 11"/>
                  <a:gd name="T9" fmla="*/ 0 h 12"/>
                  <a:gd name="T10" fmla="*/ 1 w 11"/>
                  <a:gd name="T11" fmla="*/ 1 h 12"/>
                  <a:gd name="T12" fmla="*/ 1 w 11"/>
                  <a:gd name="T13" fmla="*/ 1 h 12"/>
                  <a:gd name="T14" fmla="*/ 1 w 11"/>
                  <a:gd name="T15" fmla="*/ 1 h 12"/>
                  <a:gd name="T16" fmla="*/ 1 w 11"/>
                  <a:gd name="T17" fmla="*/ 1 h 12"/>
                  <a:gd name="T18" fmla="*/ 1 w 11"/>
                  <a:gd name="T19" fmla="*/ 2 h 12"/>
                  <a:gd name="T20" fmla="*/ 1 w 11"/>
                  <a:gd name="T21" fmla="*/ 2 h 12"/>
                  <a:gd name="T22" fmla="*/ 1 w 11"/>
                  <a:gd name="T23" fmla="*/ 2 h 12"/>
                  <a:gd name="T24" fmla="*/ 3 w 11"/>
                  <a:gd name="T25" fmla="*/ 12 h 12"/>
                  <a:gd name="T26" fmla="*/ 3 w 11"/>
                  <a:gd name="T27" fmla="*/ 12 h 12"/>
                  <a:gd name="T28" fmla="*/ 10 w 11"/>
                  <a:gd name="T29" fmla="*/ 3 h 12"/>
                  <a:gd name="T30" fmla="*/ 10 w 11"/>
                  <a:gd name="T31" fmla="*/ 3 h 12"/>
                  <a:gd name="T32" fmla="*/ 10 w 11"/>
                  <a:gd name="T33" fmla="*/ 3 h 12"/>
                  <a:gd name="T34" fmla="*/ 10 w 11"/>
                  <a:gd name="T35" fmla="*/ 3 h 12"/>
                  <a:gd name="T36" fmla="*/ 10 w 11"/>
                  <a:gd name="T37" fmla="*/ 3 h 12"/>
                  <a:gd name="T38" fmla="*/ 10 w 11"/>
                  <a:gd name="T39" fmla="*/ 3 h 12"/>
                  <a:gd name="T40" fmla="*/ 8 w 11"/>
                  <a:gd name="T41" fmla="*/ 0 h 12"/>
                  <a:gd name="T42" fmla="*/ 8 w 11"/>
                  <a:gd name="T4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2">
                    <a:moveTo>
                      <a:pt x="8" y="0"/>
                    </a:moveTo>
                    <a:cubicBezTo>
                      <a:pt x="8" y="0"/>
                      <a:pt x="8" y="0"/>
                      <a:pt x="8" y="0"/>
                    </a:cubicBezTo>
                    <a:cubicBezTo>
                      <a:pt x="8" y="0"/>
                      <a:pt x="7" y="0"/>
                      <a:pt x="6" y="0"/>
                    </a:cubicBezTo>
                    <a:cubicBezTo>
                      <a:pt x="6" y="0"/>
                      <a:pt x="6" y="0"/>
                      <a:pt x="6" y="0"/>
                    </a:cubicBezTo>
                    <a:cubicBezTo>
                      <a:pt x="6" y="0"/>
                      <a:pt x="6" y="0"/>
                      <a:pt x="6" y="0"/>
                    </a:cubicBezTo>
                    <a:cubicBezTo>
                      <a:pt x="4" y="0"/>
                      <a:pt x="3" y="1"/>
                      <a:pt x="1" y="1"/>
                    </a:cubicBezTo>
                    <a:cubicBezTo>
                      <a:pt x="1" y="1"/>
                      <a:pt x="1" y="1"/>
                      <a:pt x="1" y="1"/>
                    </a:cubicBezTo>
                    <a:cubicBezTo>
                      <a:pt x="1" y="1"/>
                      <a:pt x="1" y="1"/>
                      <a:pt x="1" y="1"/>
                    </a:cubicBezTo>
                    <a:cubicBezTo>
                      <a:pt x="1" y="1"/>
                      <a:pt x="1" y="1"/>
                      <a:pt x="1" y="1"/>
                    </a:cubicBezTo>
                    <a:cubicBezTo>
                      <a:pt x="1" y="1"/>
                      <a:pt x="1" y="1"/>
                      <a:pt x="1" y="2"/>
                    </a:cubicBezTo>
                    <a:cubicBezTo>
                      <a:pt x="1" y="2"/>
                      <a:pt x="1" y="2"/>
                      <a:pt x="1" y="2"/>
                    </a:cubicBezTo>
                    <a:cubicBezTo>
                      <a:pt x="1" y="2"/>
                      <a:pt x="1" y="2"/>
                      <a:pt x="1" y="2"/>
                    </a:cubicBezTo>
                    <a:cubicBezTo>
                      <a:pt x="0" y="5"/>
                      <a:pt x="2" y="10"/>
                      <a:pt x="3" y="12"/>
                    </a:cubicBezTo>
                    <a:cubicBezTo>
                      <a:pt x="3" y="12"/>
                      <a:pt x="3" y="12"/>
                      <a:pt x="3" y="12"/>
                    </a:cubicBezTo>
                    <a:cubicBezTo>
                      <a:pt x="5" y="8"/>
                      <a:pt x="9" y="7"/>
                      <a:pt x="10" y="3"/>
                    </a:cubicBezTo>
                    <a:cubicBezTo>
                      <a:pt x="10" y="3"/>
                      <a:pt x="10" y="3"/>
                      <a:pt x="10" y="3"/>
                    </a:cubicBezTo>
                    <a:cubicBezTo>
                      <a:pt x="10" y="3"/>
                      <a:pt x="10" y="3"/>
                      <a:pt x="10" y="3"/>
                    </a:cubicBezTo>
                    <a:cubicBezTo>
                      <a:pt x="10" y="3"/>
                      <a:pt x="10" y="3"/>
                      <a:pt x="10" y="3"/>
                    </a:cubicBezTo>
                    <a:cubicBezTo>
                      <a:pt x="10" y="3"/>
                      <a:pt x="10" y="3"/>
                      <a:pt x="10" y="3"/>
                    </a:cubicBezTo>
                    <a:cubicBezTo>
                      <a:pt x="10" y="3"/>
                      <a:pt x="10" y="3"/>
                      <a:pt x="10" y="3"/>
                    </a:cubicBezTo>
                    <a:cubicBezTo>
                      <a:pt x="11" y="0"/>
                      <a:pt x="10"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4" name="Freeform 382"/>
              <p:cNvSpPr>
                <a:spLocks/>
              </p:cNvSpPr>
              <p:nvPr/>
            </p:nvSpPr>
            <p:spPr bwMode="auto">
              <a:xfrm>
                <a:off x="1934" y="809"/>
                <a:ext cx="37" cy="67"/>
              </a:xfrm>
              <a:custGeom>
                <a:avLst/>
                <a:gdLst>
                  <a:gd name="T0" fmla="*/ 21 w 25"/>
                  <a:gd name="T1" fmla="*/ 0 h 46"/>
                  <a:gd name="T2" fmla="*/ 20 w 25"/>
                  <a:gd name="T3" fmla="*/ 2 h 46"/>
                  <a:gd name="T4" fmla="*/ 19 w 25"/>
                  <a:gd name="T5" fmla="*/ 2 h 46"/>
                  <a:gd name="T6" fmla="*/ 19 w 25"/>
                  <a:gd name="T7" fmla="*/ 2 h 46"/>
                  <a:gd name="T8" fmla="*/ 18 w 25"/>
                  <a:gd name="T9" fmla="*/ 3 h 46"/>
                  <a:gd name="T10" fmla="*/ 12 w 25"/>
                  <a:gd name="T11" fmla="*/ 8 h 46"/>
                  <a:gd name="T12" fmla="*/ 13 w 25"/>
                  <a:gd name="T13" fmla="*/ 8 h 46"/>
                  <a:gd name="T14" fmla="*/ 15 w 25"/>
                  <a:gd name="T15" fmla="*/ 8 h 46"/>
                  <a:gd name="T16" fmla="*/ 17 w 25"/>
                  <a:gd name="T17" fmla="*/ 13 h 46"/>
                  <a:gd name="T18" fmla="*/ 14 w 25"/>
                  <a:gd name="T19" fmla="*/ 20 h 46"/>
                  <a:gd name="T20" fmla="*/ 15 w 25"/>
                  <a:gd name="T21" fmla="*/ 21 h 46"/>
                  <a:gd name="T22" fmla="*/ 10 w 25"/>
                  <a:gd name="T23" fmla="*/ 25 h 46"/>
                  <a:gd name="T24" fmla="*/ 12 w 25"/>
                  <a:gd name="T25" fmla="*/ 25 h 46"/>
                  <a:gd name="T26" fmla="*/ 17 w 25"/>
                  <a:gd name="T27" fmla="*/ 30 h 46"/>
                  <a:gd name="T28" fmla="*/ 12 w 25"/>
                  <a:gd name="T29" fmla="*/ 28 h 46"/>
                  <a:gd name="T30" fmla="*/ 6 w 25"/>
                  <a:gd name="T31" fmla="*/ 31 h 46"/>
                  <a:gd name="T32" fmla="*/ 6 w 25"/>
                  <a:gd name="T33" fmla="*/ 31 h 46"/>
                  <a:gd name="T34" fmla="*/ 2 w 25"/>
                  <a:gd name="T35" fmla="*/ 32 h 46"/>
                  <a:gd name="T36" fmla="*/ 3 w 25"/>
                  <a:gd name="T37" fmla="*/ 32 h 46"/>
                  <a:gd name="T38" fmla="*/ 3 w 25"/>
                  <a:gd name="T39" fmla="*/ 32 h 46"/>
                  <a:gd name="T40" fmla="*/ 3 w 25"/>
                  <a:gd name="T41" fmla="*/ 36 h 46"/>
                  <a:gd name="T42" fmla="*/ 3 w 25"/>
                  <a:gd name="T43" fmla="*/ 35 h 46"/>
                  <a:gd name="T44" fmla="*/ 3 w 25"/>
                  <a:gd name="T45" fmla="*/ 35 h 46"/>
                  <a:gd name="T46" fmla="*/ 3 w 25"/>
                  <a:gd name="T47" fmla="*/ 35 h 46"/>
                  <a:gd name="T48" fmla="*/ 3 w 25"/>
                  <a:gd name="T49" fmla="*/ 35 h 46"/>
                  <a:gd name="T50" fmla="*/ 8 w 25"/>
                  <a:gd name="T51" fmla="*/ 34 h 46"/>
                  <a:gd name="T52" fmla="*/ 8 w 25"/>
                  <a:gd name="T53" fmla="*/ 34 h 46"/>
                  <a:gd name="T54" fmla="*/ 8 w 25"/>
                  <a:gd name="T55" fmla="*/ 34 h 46"/>
                  <a:gd name="T56" fmla="*/ 10 w 25"/>
                  <a:gd name="T57" fmla="*/ 34 h 46"/>
                  <a:gd name="T58" fmla="*/ 10 w 25"/>
                  <a:gd name="T59" fmla="*/ 34 h 46"/>
                  <a:gd name="T60" fmla="*/ 10 w 25"/>
                  <a:gd name="T61" fmla="*/ 34 h 46"/>
                  <a:gd name="T62" fmla="*/ 10 w 25"/>
                  <a:gd name="T63" fmla="*/ 34 h 46"/>
                  <a:gd name="T64" fmla="*/ 10 w 25"/>
                  <a:gd name="T65" fmla="*/ 34 h 46"/>
                  <a:gd name="T66" fmla="*/ 12 w 25"/>
                  <a:gd name="T67" fmla="*/ 37 h 46"/>
                  <a:gd name="T68" fmla="*/ 12 w 25"/>
                  <a:gd name="T69" fmla="*/ 37 h 46"/>
                  <a:gd name="T70" fmla="*/ 12 w 25"/>
                  <a:gd name="T71" fmla="*/ 37 h 46"/>
                  <a:gd name="T72" fmla="*/ 12 w 25"/>
                  <a:gd name="T73" fmla="*/ 37 h 46"/>
                  <a:gd name="T74" fmla="*/ 12 w 25"/>
                  <a:gd name="T75" fmla="*/ 37 h 46"/>
                  <a:gd name="T76" fmla="*/ 12 w 25"/>
                  <a:gd name="T77" fmla="*/ 37 h 46"/>
                  <a:gd name="T78" fmla="*/ 5 w 25"/>
                  <a:gd name="T79" fmla="*/ 46 h 46"/>
                  <a:gd name="T80" fmla="*/ 5 w 25"/>
                  <a:gd name="T81" fmla="*/ 46 h 46"/>
                  <a:gd name="T82" fmla="*/ 15 w 25"/>
                  <a:gd name="T83" fmla="*/ 44 h 46"/>
                  <a:gd name="T84" fmla="*/ 23 w 25"/>
                  <a:gd name="T85" fmla="*/ 44 h 46"/>
                  <a:gd name="T86" fmla="*/ 23 w 25"/>
                  <a:gd name="T87" fmla="*/ 44 h 46"/>
                  <a:gd name="T88" fmla="*/ 23 w 25"/>
                  <a:gd name="T89" fmla="*/ 44 h 46"/>
                  <a:gd name="T90" fmla="*/ 22 w 25"/>
                  <a:gd name="T91" fmla="*/ 44 h 46"/>
                  <a:gd name="T92" fmla="*/ 21 w 25"/>
                  <a:gd name="T93" fmla="*/ 41 h 46"/>
                  <a:gd name="T94" fmla="*/ 21 w 25"/>
                  <a:gd name="T95" fmla="*/ 36 h 46"/>
                  <a:gd name="T96" fmla="*/ 20 w 25"/>
                  <a:gd name="T97" fmla="*/ 29 h 46"/>
                  <a:gd name="T98" fmla="*/ 20 w 25"/>
                  <a:gd name="T99" fmla="*/ 20 h 46"/>
                  <a:gd name="T100" fmla="*/ 20 w 25"/>
                  <a:gd name="T101" fmla="*/ 6 h 46"/>
                  <a:gd name="T102" fmla="*/ 20 w 25"/>
                  <a:gd name="T103" fmla="*/ 7 h 46"/>
                  <a:gd name="T104" fmla="*/ 21 w 25"/>
                  <a:gd name="T105" fmla="*/ 5 h 46"/>
                  <a:gd name="T106" fmla="*/ 21 w 25"/>
                  <a:gd name="T107" fmla="*/ 5 h 46"/>
                  <a:gd name="T108" fmla="*/ 21 w 25"/>
                  <a:gd name="T10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 h="46">
                    <a:moveTo>
                      <a:pt x="21" y="0"/>
                    </a:moveTo>
                    <a:cubicBezTo>
                      <a:pt x="21" y="2"/>
                      <a:pt x="20" y="2"/>
                      <a:pt x="20" y="2"/>
                    </a:cubicBezTo>
                    <a:cubicBezTo>
                      <a:pt x="20" y="2"/>
                      <a:pt x="19" y="2"/>
                      <a:pt x="19" y="2"/>
                    </a:cubicBezTo>
                    <a:cubicBezTo>
                      <a:pt x="19" y="2"/>
                      <a:pt x="19" y="2"/>
                      <a:pt x="19" y="2"/>
                    </a:cubicBezTo>
                    <a:cubicBezTo>
                      <a:pt x="18" y="3"/>
                      <a:pt x="18" y="3"/>
                      <a:pt x="18" y="3"/>
                    </a:cubicBezTo>
                    <a:cubicBezTo>
                      <a:pt x="2" y="7"/>
                      <a:pt x="9" y="8"/>
                      <a:pt x="12" y="8"/>
                    </a:cubicBezTo>
                    <a:cubicBezTo>
                      <a:pt x="13" y="8"/>
                      <a:pt x="13" y="8"/>
                      <a:pt x="13" y="8"/>
                    </a:cubicBezTo>
                    <a:cubicBezTo>
                      <a:pt x="14" y="8"/>
                      <a:pt x="15" y="8"/>
                      <a:pt x="15" y="8"/>
                    </a:cubicBezTo>
                    <a:cubicBezTo>
                      <a:pt x="25" y="8"/>
                      <a:pt x="17" y="13"/>
                      <a:pt x="17" y="13"/>
                    </a:cubicBezTo>
                    <a:cubicBezTo>
                      <a:pt x="7" y="17"/>
                      <a:pt x="14" y="20"/>
                      <a:pt x="14" y="20"/>
                    </a:cubicBezTo>
                    <a:cubicBezTo>
                      <a:pt x="22" y="20"/>
                      <a:pt x="15" y="21"/>
                      <a:pt x="15" y="21"/>
                    </a:cubicBezTo>
                    <a:cubicBezTo>
                      <a:pt x="0" y="24"/>
                      <a:pt x="10" y="25"/>
                      <a:pt x="10" y="25"/>
                    </a:cubicBezTo>
                    <a:cubicBezTo>
                      <a:pt x="11" y="25"/>
                      <a:pt x="11" y="25"/>
                      <a:pt x="12" y="25"/>
                    </a:cubicBezTo>
                    <a:cubicBezTo>
                      <a:pt x="16" y="25"/>
                      <a:pt x="17" y="30"/>
                      <a:pt x="17" y="30"/>
                    </a:cubicBezTo>
                    <a:cubicBezTo>
                      <a:pt x="16" y="28"/>
                      <a:pt x="14" y="28"/>
                      <a:pt x="12" y="28"/>
                    </a:cubicBezTo>
                    <a:cubicBezTo>
                      <a:pt x="10" y="28"/>
                      <a:pt x="8" y="29"/>
                      <a:pt x="6" y="31"/>
                    </a:cubicBezTo>
                    <a:cubicBezTo>
                      <a:pt x="6" y="31"/>
                      <a:pt x="6" y="31"/>
                      <a:pt x="6" y="31"/>
                    </a:cubicBezTo>
                    <a:cubicBezTo>
                      <a:pt x="5" y="31"/>
                      <a:pt x="3" y="32"/>
                      <a:pt x="2" y="32"/>
                    </a:cubicBezTo>
                    <a:cubicBezTo>
                      <a:pt x="3" y="32"/>
                      <a:pt x="3" y="32"/>
                      <a:pt x="3" y="32"/>
                    </a:cubicBezTo>
                    <a:cubicBezTo>
                      <a:pt x="3" y="32"/>
                      <a:pt x="3" y="32"/>
                      <a:pt x="3" y="32"/>
                    </a:cubicBezTo>
                    <a:cubicBezTo>
                      <a:pt x="3" y="33"/>
                      <a:pt x="3" y="34"/>
                      <a:pt x="3" y="36"/>
                    </a:cubicBezTo>
                    <a:cubicBezTo>
                      <a:pt x="3" y="35"/>
                      <a:pt x="3" y="35"/>
                      <a:pt x="3" y="35"/>
                    </a:cubicBezTo>
                    <a:cubicBezTo>
                      <a:pt x="3" y="35"/>
                      <a:pt x="3" y="35"/>
                      <a:pt x="3" y="35"/>
                    </a:cubicBezTo>
                    <a:cubicBezTo>
                      <a:pt x="3" y="35"/>
                      <a:pt x="3" y="35"/>
                      <a:pt x="3" y="35"/>
                    </a:cubicBezTo>
                    <a:cubicBezTo>
                      <a:pt x="3" y="35"/>
                      <a:pt x="3" y="35"/>
                      <a:pt x="3" y="35"/>
                    </a:cubicBezTo>
                    <a:cubicBezTo>
                      <a:pt x="5" y="35"/>
                      <a:pt x="6" y="34"/>
                      <a:pt x="8" y="34"/>
                    </a:cubicBezTo>
                    <a:cubicBezTo>
                      <a:pt x="8" y="34"/>
                      <a:pt x="8" y="34"/>
                      <a:pt x="8" y="34"/>
                    </a:cubicBezTo>
                    <a:cubicBezTo>
                      <a:pt x="8" y="34"/>
                      <a:pt x="8" y="34"/>
                      <a:pt x="8" y="34"/>
                    </a:cubicBezTo>
                    <a:cubicBezTo>
                      <a:pt x="9" y="34"/>
                      <a:pt x="10" y="34"/>
                      <a:pt x="10" y="34"/>
                    </a:cubicBezTo>
                    <a:cubicBezTo>
                      <a:pt x="10" y="34"/>
                      <a:pt x="10" y="34"/>
                      <a:pt x="10" y="34"/>
                    </a:cubicBezTo>
                    <a:cubicBezTo>
                      <a:pt x="10" y="34"/>
                      <a:pt x="10" y="34"/>
                      <a:pt x="10" y="34"/>
                    </a:cubicBezTo>
                    <a:cubicBezTo>
                      <a:pt x="10" y="34"/>
                      <a:pt x="10" y="34"/>
                      <a:pt x="10" y="34"/>
                    </a:cubicBezTo>
                    <a:cubicBezTo>
                      <a:pt x="10" y="34"/>
                      <a:pt x="10" y="34"/>
                      <a:pt x="10" y="34"/>
                    </a:cubicBezTo>
                    <a:cubicBezTo>
                      <a:pt x="12" y="34"/>
                      <a:pt x="13" y="34"/>
                      <a:pt x="12" y="37"/>
                    </a:cubicBezTo>
                    <a:cubicBezTo>
                      <a:pt x="12" y="37"/>
                      <a:pt x="12" y="37"/>
                      <a:pt x="12" y="37"/>
                    </a:cubicBezTo>
                    <a:cubicBezTo>
                      <a:pt x="12" y="37"/>
                      <a:pt x="12" y="37"/>
                      <a:pt x="12" y="37"/>
                    </a:cubicBezTo>
                    <a:cubicBezTo>
                      <a:pt x="12" y="37"/>
                      <a:pt x="12" y="37"/>
                      <a:pt x="12" y="37"/>
                    </a:cubicBezTo>
                    <a:cubicBezTo>
                      <a:pt x="12" y="37"/>
                      <a:pt x="12" y="37"/>
                      <a:pt x="12" y="37"/>
                    </a:cubicBezTo>
                    <a:cubicBezTo>
                      <a:pt x="12" y="37"/>
                      <a:pt x="12" y="37"/>
                      <a:pt x="12" y="37"/>
                    </a:cubicBezTo>
                    <a:cubicBezTo>
                      <a:pt x="11" y="41"/>
                      <a:pt x="7" y="42"/>
                      <a:pt x="5" y="46"/>
                    </a:cubicBezTo>
                    <a:cubicBezTo>
                      <a:pt x="5" y="46"/>
                      <a:pt x="5" y="46"/>
                      <a:pt x="5" y="46"/>
                    </a:cubicBezTo>
                    <a:cubicBezTo>
                      <a:pt x="7" y="44"/>
                      <a:pt x="11" y="44"/>
                      <a:pt x="15" y="44"/>
                    </a:cubicBezTo>
                    <a:cubicBezTo>
                      <a:pt x="19" y="44"/>
                      <a:pt x="23" y="44"/>
                      <a:pt x="23" y="44"/>
                    </a:cubicBezTo>
                    <a:cubicBezTo>
                      <a:pt x="23" y="44"/>
                      <a:pt x="23" y="44"/>
                      <a:pt x="23" y="44"/>
                    </a:cubicBezTo>
                    <a:cubicBezTo>
                      <a:pt x="23" y="44"/>
                      <a:pt x="23" y="44"/>
                      <a:pt x="23" y="44"/>
                    </a:cubicBezTo>
                    <a:cubicBezTo>
                      <a:pt x="23" y="44"/>
                      <a:pt x="22" y="44"/>
                      <a:pt x="22" y="44"/>
                    </a:cubicBezTo>
                    <a:cubicBezTo>
                      <a:pt x="21" y="44"/>
                      <a:pt x="21" y="43"/>
                      <a:pt x="21" y="41"/>
                    </a:cubicBezTo>
                    <a:cubicBezTo>
                      <a:pt x="21" y="41"/>
                      <a:pt x="21" y="39"/>
                      <a:pt x="21" y="36"/>
                    </a:cubicBezTo>
                    <a:cubicBezTo>
                      <a:pt x="20" y="35"/>
                      <a:pt x="20" y="32"/>
                      <a:pt x="20" y="29"/>
                    </a:cubicBezTo>
                    <a:cubicBezTo>
                      <a:pt x="19" y="26"/>
                      <a:pt x="19" y="21"/>
                      <a:pt x="20" y="20"/>
                    </a:cubicBezTo>
                    <a:cubicBezTo>
                      <a:pt x="20" y="20"/>
                      <a:pt x="22" y="6"/>
                      <a:pt x="20" y="6"/>
                    </a:cubicBezTo>
                    <a:cubicBezTo>
                      <a:pt x="20" y="6"/>
                      <a:pt x="20" y="7"/>
                      <a:pt x="20" y="7"/>
                    </a:cubicBezTo>
                    <a:cubicBezTo>
                      <a:pt x="20" y="7"/>
                      <a:pt x="20" y="6"/>
                      <a:pt x="21" y="5"/>
                    </a:cubicBezTo>
                    <a:cubicBezTo>
                      <a:pt x="21" y="5"/>
                      <a:pt x="21" y="5"/>
                      <a:pt x="21" y="5"/>
                    </a:cubicBezTo>
                    <a:cubicBezTo>
                      <a:pt x="22" y="1"/>
                      <a:pt x="21" y="0"/>
                      <a:pt x="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5" name="Freeform 383"/>
              <p:cNvSpPr>
                <a:spLocks/>
              </p:cNvSpPr>
              <p:nvPr/>
            </p:nvSpPr>
            <p:spPr bwMode="auto">
              <a:xfrm>
                <a:off x="1962" y="809"/>
                <a:ext cx="3" cy="3"/>
              </a:xfrm>
              <a:custGeom>
                <a:avLst/>
                <a:gdLst>
                  <a:gd name="T0" fmla="*/ 2 w 2"/>
                  <a:gd name="T1" fmla="*/ 0 h 2"/>
                  <a:gd name="T2" fmla="*/ 1 w 2"/>
                  <a:gd name="T3" fmla="*/ 0 h 2"/>
                  <a:gd name="T4" fmla="*/ 0 w 2"/>
                  <a:gd name="T5" fmla="*/ 2 h 2"/>
                  <a:gd name="T6" fmla="*/ 0 w 2"/>
                  <a:gd name="T7" fmla="*/ 2 h 2"/>
                  <a:gd name="T8" fmla="*/ 1 w 2"/>
                  <a:gd name="T9" fmla="*/ 2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cubicBezTo>
                      <a:pt x="1" y="0"/>
                      <a:pt x="1" y="0"/>
                      <a:pt x="1" y="0"/>
                    </a:cubicBezTo>
                    <a:cubicBezTo>
                      <a:pt x="1" y="0"/>
                      <a:pt x="1" y="2"/>
                      <a:pt x="0" y="2"/>
                    </a:cubicBezTo>
                    <a:cubicBezTo>
                      <a:pt x="0" y="2"/>
                      <a:pt x="0" y="2"/>
                      <a:pt x="0" y="2"/>
                    </a:cubicBezTo>
                    <a:cubicBezTo>
                      <a:pt x="0" y="2"/>
                      <a:pt x="1" y="2"/>
                      <a:pt x="1" y="2"/>
                    </a:cubicBezTo>
                    <a:cubicBezTo>
                      <a:pt x="1" y="2"/>
                      <a:pt x="2" y="2"/>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6" name="Freeform 384"/>
              <p:cNvSpPr>
                <a:spLocks noEditPoints="1"/>
              </p:cNvSpPr>
              <p:nvPr/>
            </p:nvSpPr>
            <p:spPr bwMode="auto">
              <a:xfrm>
                <a:off x="1939" y="858"/>
                <a:ext cx="13" cy="18"/>
              </a:xfrm>
              <a:custGeom>
                <a:avLst/>
                <a:gdLst>
                  <a:gd name="T0" fmla="*/ 9 w 9"/>
                  <a:gd name="T1" fmla="*/ 3 h 12"/>
                  <a:gd name="T2" fmla="*/ 9 w 9"/>
                  <a:gd name="T3" fmla="*/ 3 h 12"/>
                  <a:gd name="T4" fmla="*/ 2 w 9"/>
                  <a:gd name="T5" fmla="*/ 12 h 12"/>
                  <a:gd name="T6" fmla="*/ 2 w 9"/>
                  <a:gd name="T7" fmla="*/ 12 h 12"/>
                  <a:gd name="T8" fmla="*/ 9 w 9"/>
                  <a:gd name="T9" fmla="*/ 3 h 12"/>
                  <a:gd name="T10" fmla="*/ 9 w 9"/>
                  <a:gd name="T11" fmla="*/ 3 h 12"/>
                  <a:gd name="T12" fmla="*/ 9 w 9"/>
                  <a:gd name="T13" fmla="*/ 3 h 12"/>
                  <a:gd name="T14" fmla="*/ 9 w 9"/>
                  <a:gd name="T15" fmla="*/ 3 h 12"/>
                  <a:gd name="T16" fmla="*/ 9 w 9"/>
                  <a:gd name="T17" fmla="*/ 3 h 12"/>
                  <a:gd name="T18" fmla="*/ 9 w 9"/>
                  <a:gd name="T19" fmla="*/ 3 h 12"/>
                  <a:gd name="T20" fmla="*/ 9 w 9"/>
                  <a:gd name="T21" fmla="*/ 3 h 12"/>
                  <a:gd name="T22" fmla="*/ 9 w 9"/>
                  <a:gd name="T23" fmla="*/ 3 h 12"/>
                  <a:gd name="T24" fmla="*/ 0 w 9"/>
                  <a:gd name="T25" fmla="*/ 1 h 12"/>
                  <a:gd name="T26" fmla="*/ 0 w 9"/>
                  <a:gd name="T27" fmla="*/ 1 h 12"/>
                  <a:gd name="T28" fmla="*/ 0 w 9"/>
                  <a:gd name="T29" fmla="*/ 1 h 12"/>
                  <a:gd name="T30" fmla="*/ 0 w 9"/>
                  <a:gd name="T31" fmla="*/ 1 h 12"/>
                  <a:gd name="T32" fmla="*/ 0 w 9"/>
                  <a:gd name="T33" fmla="*/ 1 h 12"/>
                  <a:gd name="T34" fmla="*/ 0 w 9"/>
                  <a:gd name="T35" fmla="*/ 1 h 12"/>
                  <a:gd name="T36" fmla="*/ 5 w 9"/>
                  <a:gd name="T37" fmla="*/ 0 h 12"/>
                  <a:gd name="T38" fmla="*/ 5 w 9"/>
                  <a:gd name="T39" fmla="*/ 0 h 12"/>
                  <a:gd name="T40" fmla="*/ 5 w 9"/>
                  <a:gd name="T41" fmla="*/ 0 h 12"/>
                  <a:gd name="T42" fmla="*/ 7 w 9"/>
                  <a:gd name="T43" fmla="*/ 0 h 12"/>
                  <a:gd name="T44" fmla="*/ 5 w 9"/>
                  <a:gd name="T45" fmla="*/ 0 h 12"/>
                  <a:gd name="T46" fmla="*/ 7 w 9"/>
                  <a:gd name="T47" fmla="*/ 0 h 12"/>
                  <a:gd name="T48" fmla="*/ 7 w 9"/>
                  <a:gd name="T49" fmla="*/ 0 h 12"/>
                  <a:gd name="T50" fmla="*/ 7 w 9"/>
                  <a:gd name="T51" fmla="*/ 0 h 12"/>
                  <a:gd name="T52" fmla="*/ 7 w 9"/>
                  <a:gd name="T53" fmla="*/ 0 h 12"/>
                  <a:gd name="T54" fmla="*/ 7 w 9"/>
                  <a:gd name="T5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12">
                    <a:moveTo>
                      <a:pt x="9" y="3"/>
                    </a:moveTo>
                    <a:cubicBezTo>
                      <a:pt x="9" y="3"/>
                      <a:pt x="9" y="3"/>
                      <a:pt x="9" y="3"/>
                    </a:cubicBezTo>
                    <a:cubicBezTo>
                      <a:pt x="8" y="7"/>
                      <a:pt x="4" y="8"/>
                      <a:pt x="2" y="12"/>
                    </a:cubicBezTo>
                    <a:cubicBezTo>
                      <a:pt x="2" y="12"/>
                      <a:pt x="2" y="12"/>
                      <a:pt x="2" y="12"/>
                    </a:cubicBezTo>
                    <a:cubicBezTo>
                      <a:pt x="4" y="8"/>
                      <a:pt x="8" y="7"/>
                      <a:pt x="9" y="3"/>
                    </a:cubicBezTo>
                    <a:cubicBezTo>
                      <a:pt x="9" y="3"/>
                      <a:pt x="9" y="3"/>
                      <a:pt x="9" y="3"/>
                    </a:cubicBezTo>
                    <a:moveTo>
                      <a:pt x="9" y="3"/>
                    </a:moveTo>
                    <a:cubicBezTo>
                      <a:pt x="9" y="3"/>
                      <a:pt x="9" y="3"/>
                      <a:pt x="9" y="3"/>
                    </a:cubicBezTo>
                    <a:cubicBezTo>
                      <a:pt x="9" y="3"/>
                      <a:pt x="9" y="3"/>
                      <a:pt x="9" y="3"/>
                    </a:cubicBezTo>
                    <a:moveTo>
                      <a:pt x="9" y="3"/>
                    </a:moveTo>
                    <a:cubicBezTo>
                      <a:pt x="9" y="3"/>
                      <a:pt x="9" y="3"/>
                      <a:pt x="9" y="3"/>
                    </a:cubicBezTo>
                    <a:cubicBezTo>
                      <a:pt x="9" y="3"/>
                      <a:pt x="9" y="3"/>
                      <a:pt x="9" y="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5" y="0"/>
                    </a:moveTo>
                    <a:cubicBezTo>
                      <a:pt x="5" y="0"/>
                      <a:pt x="5" y="0"/>
                      <a:pt x="5" y="0"/>
                    </a:cubicBezTo>
                    <a:cubicBezTo>
                      <a:pt x="5" y="0"/>
                      <a:pt x="5" y="0"/>
                      <a:pt x="5" y="0"/>
                    </a:cubicBezTo>
                    <a:moveTo>
                      <a:pt x="7" y="0"/>
                    </a:moveTo>
                    <a:cubicBezTo>
                      <a:pt x="7" y="0"/>
                      <a:pt x="6" y="0"/>
                      <a:pt x="5" y="0"/>
                    </a:cubicBezTo>
                    <a:cubicBezTo>
                      <a:pt x="6" y="0"/>
                      <a:pt x="7" y="0"/>
                      <a:pt x="7" y="0"/>
                    </a:cubicBezTo>
                    <a:moveTo>
                      <a:pt x="7" y="0"/>
                    </a:moveTo>
                    <a:cubicBezTo>
                      <a:pt x="7" y="0"/>
                      <a:pt x="7" y="0"/>
                      <a:pt x="7" y="0"/>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7" name="Freeform 385"/>
              <p:cNvSpPr>
                <a:spLocks noEditPoints="1"/>
              </p:cNvSpPr>
              <p:nvPr/>
            </p:nvSpPr>
            <p:spPr bwMode="auto">
              <a:xfrm>
                <a:off x="1971" y="872"/>
                <a:ext cx="3" cy="2"/>
              </a:xfrm>
              <a:custGeom>
                <a:avLst/>
                <a:gdLst>
                  <a:gd name="T0" fmla="*/ 1 w 2"/>
                  <a:gd name="T1" fmla="*/ 1 h 2"/>
                  <a:gd name="T2" fmla="*/ 0 w 2"/>
                  <a:gd name="T3" fmla="*/ 2 h 2"/>
                  <a:gd name="T4" fmla="*/ 1 w 2"/>
                  <a:gd name="T5" fmla="*/ 1 h 2"/>
                  <a:gd name="T6" fmla="*/ 2 w 2"/>
                  <a:gd name="T7" fmla="*/ 0 h 2"/>
                  <a:gd name="T8" fmla="*/ 1 w 2"/>
                  <a:gd name="T9" fmla="*/ 0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1" y="1"/>
                      <a:pt x="0" y="2"/>
                      <a:pt x="0" y="2"/>
                    </a:cubicBezTo>
                    <a:cubicBezTo>
                      <a:pt x="0" y="2"/>
                      <a:pt x="0" y="1"/>
                      <a:pt x="1" y="1"/>
                    </a:cubicBezTo>
                    <a:moveTo>
                      <a:pt x="2" y="0"/>
                    </a:moveTo>
                    <a:cubicBezTo>
                      <a:pt x="2" y="0"/>
                      <a:pt x="1" y="0"/>
                      <a:pt x="1" y="0"/>
                    </a:cubicBezTo>
                    <a:cubicBezTo>
                      <a:pt x="1"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8" name="Freeform 386"/>
              <p:cNvSpPr>
                <a:spLocks noEditPoints="1"/>
              </p:cNvSpPr>
              <p:nvPr/>
            </p:nvSpPr>
            <p:spPr bwMode="auto">
              <a:xfrm>
                <a:off x="1953" y="872"/>
                <a:ext cx="21" cy="11"/>
              </a:xfrm>
              <a:custGeom>
                <a:avLst/>
                <a:gdLst>
                  <a:gd name="T0" fmla="*/ 12 w 14"/>
                  <a:gd name="T1" fmla="*/ 2 h 8"/>
                  <a:gd name="T2" fmla="*/ 13 w 14"/>
                  <a:gd name="T3" fmla="*/ 1 h 8"/>
                  <a:gd name="T4" fmla="*/ 12 w 14"/>
                  <a:gd name="T5" fmla="*/ 2 h 8"/>
                  <a:gd name="T6" fmla="*/ 13 w 14"/>
                  <a:gd name="T7" fmla="*/ 0 h 8"/>
                  <a:gd name="T8" fmla="*/ 10 w 14"/>
                  <a:gd name="T9" fmla="*/ 1 h 8"/>
                  <a:gd name="T10" fmla="*/ 10 w 14"/>
                  <a:gd name="T11" fmla="*/ 1 h 8"/>
                  <a:gd name="T12" fmla="*/ 10 w 14"/>
                  <a:gd name="T13" fmla="*/ 1 h 8"/>
                  <a:gd name="T14" fmla="*/ 10 w 14"/>
                  <a:gd name="T15" fmla="*/ 1 h 8"/>
                  <a:gd name="T16" fmla="*/ 10 w 14"/>
                  <a:gd name="T17" fmla="*/ 1 h 8"/>
                  <a:gd name="T18" fmla="*/ 0 w 14"/>
                  <a:gd name="T19" fmla="*/ 7 h 8"/>
                  <a:gd name="T20" fmla="*/ 1 w 14"/>
                  <a:gd name="T21" fmla="*/ 8 h 8"/>
                  <a:gd name="T22" fmla="*/ 11 w 14"/>
                  <a:gd name="T23" fmla="*/ 2 h 8"/>
                  <a:gd name="T24" fmla="*/ 14 w 14"/>
                  <a:gd name="T25" fmla="*/ 0 h 8"/>
                  <a:gd name="T26" fmla="*/ 14 w 14"/>
                  <a:gd name="T27" fmla="*/ 0 h 8"/>
                  <a:gd name="T28" fmla="*/ 14 w 14"/>
                  <a:gd name="T29" fmla="*/ 0 h 8"/>
                  <a:gd name="T30" fmla="*/ 13 w 14"/>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8">
                    <a:moveTo>
                      <a:pt x="12" y="2"/>
                    </a:moveTo>
                    <a:cubicBezTo>
                      <a:pt x="12" y="2"/>
                      <a:pt x="13" y="1"/>
                      <a:pt x="13" y="1"/>
                    </a:cubicBezTo>
                    <a:cubicBezTo>
                      <a:pt x="12" y="1"/>
                      <a:pt x="12" y="2"/>
                      <a:pt x="12" y="2"/>
                    </a:cubicBezTo>
                    <a:moveTo>
                      <a:pt x="13" y="0"/>
                    </a:moveTo>
                    <a:cubicBezTo>
                      <a:pt x="13" y="0"/>
                      <a:pt x="11"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2" y="3"/>
                      <a:pt x="0" y="7"/>
                    </a:cubicBezTo>
                    <a:cubicBezTo>
                      <a:pt x="0" y="7"/>
                      <a:pt x="0" y="8"/>
                      <a:pt x="1" y="8"/>
                    </a:cubicBezTo>
                    <a:cubicBezTo>
                      <a:pt x="3" y="8"/>
                      <a:pt x="6" y="7"/>
                      <a:pt x="11" y="2"/>
                    </a:cubicBezTo>
                    <a:cubicBezTo>
                      <a:pt x="13" y="1"/>
                      <a:pt x="13" y="1"/>
                      <a:pt x="14" y="0"/>
                    </a:cubicBezTo>
                    <a:cubicBezTo>
                      <a:pt x="14" y="0"/>
                      <a:pt x="14" y="0"/>
                      <a:pt x="14" y="0"/>
                    </a:cubicBezTo>
                    <a:cubicBezTo>
                      <a:pt x="14" y="0"/>
                      <a:pt x="14" y="0"/>
                      <a:pt x="14" y="0"/>
                    </a:cubicBezTo>
                    <a:cubicBezTo>
                      <a:pt x="14" y="0"/>
                      <a:pt x="13"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9" name="Freeform 387"/>
              <p:cNvSpPr>
                <a:spLocks noEditPoints="1"/>
              </p:cNvSpPr>
              <p:nvPr/>
            </p:nvSpPr>
            <p:spPr bwMode="auto">
              <a:xfrm>
                <a:off x="1968" y="873"/>
                <a:ext cx="14" cy="10"/>
              </a:xfrm>
              <a:custGeom>
                <a:avLst/>
                <a:gdLst>
                  <a:gd name="T0" fmla="*/ 8 w 10"/>
                  <a:gd name="T1" fmla="*/ 2 h 7"/>
                  <a:gd name="T2" fmla="*/ 8 w 10"/>
                  <a:gd name="T3" fmla="*/ 5 h 7"/>
                  <a:gd name="T4" fmla="*/ 9 w 10"/>
                  <a:gd name="T5" fmla="*/ 5 h 7"/>
                  <a:gd name="T6" fmla="*/ 10 w 10"/>
                  <a:gd name="T7" fmla="*/ 4 h 7"/>
                  <a:gd name="T8" fmla="*/ 10 w 10"/>
                  <a:gd name="T9" fmla="*/ 3 h 7"/>
                  <a:gd name="T10" fmla="*/ 8 w 10"/>
                  <a:gd name="T11" fmla="*/ 2 h 7"/>
                  <a:gd name="T12" fmla="*/ 5 w 10"/>
                  <a:gd name="T13" fmla="*/ 0 h 7"/>
                  <a:gd name="T14" fmla="*/ 5 w 10"/>
                  <a:gd name="T15" fmla="*/ 0 h 7"/>
                  <a:gd name="T16" fmla="*/ 1 w 10"/>
                  <a:gd name="T17" fmla="*/ 7 h 7"/>
                  <a:gd name="T18" fmla="*/ 7 w 10"/>
                  <a:gd name="T19" fmla="*/ 1 h 7"/>
                  <a:gd name="T20" fmla="*/ 7 w 10"/>
                  <a:gd name="T21" fmla="*/ 1 h 7"/>
                  <a:gd name="T22" fmla="*/ 5 w 10"/>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7">
                    <a:moveTo>
                      <a:pt x="8" y="2"/>
                    </a:moveTo>
                    <a:cubicBezTo>
                      <a:pt x="9" y="2"/>
                      <a:pt x="9" y="3"/>
                      <a:pt x="8" y="5"/>
                    </a:cubicBezTo>
                    <a:cubicBezTo>
                      <a:pt x="8" y="5"/>
                      <a:pt x="8" y="5"/>
                      <a:pt x="9" y="5"/>
                    </a:cubicBezTo>
                    <a:cubicBezTo>
                      <a:pt x="9" y="5"/>
                      <a:pt x="10" y="5"/>
                      <a:pt x="10" y="4"/>
                    </a:cubicBezTo>
                    <a:cubicBezTo>
                      <a:pt x="10" y="3"/>
                      <a:pt x="10" y="3"/>
                      <a:pt x="10" y="3"/>
                    </a:cubicBezTo>
                    <a:cubicBezTo>
                      <a:pt x="8" y="2"/>
                      <a:pt x="8" y="2"/>
                      <a:pt x="8" y="2"/>
                    </a:cubicBezTo>
                    <a:moveTo>
                      <a:pt x="5" y="0"/>
                    </a:moveTo>
                    <a:cubicBezTo>
                      <a:pt x="5" y="0"/>
                      <a:pt x="5" y="0"/>
                      <a:pt x="5" y="0"/>
                    </a:cubicBezTo>
                    <a:cubicBezTo>
                      <a:pt x="5" y="0"/>
                      <a:pt x="0" y="6"/>
                      <a:pt x="1" y="7"/>
                    </a:cubicBezTo>
                    <a:cubicBezTo>
                      <a:pt x="1" y="7"/>
                      <a:pt x="5" y="3"/>
                      <a:pt x="7" y="1"/>
                    </a:cubicBezTo>
                    <a:cubicBezTo>
                      <a:pt x="7" y="1"/>
                      <a:pt x="7" y="1"/>
                      <a:pt x="7"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0" name="Freeform 388"/>
              <p:cNvSpPr>
                <a:spLocks noEditPoints="1"/>
              </p:cNvSpPr>
              <p:nvPr/>
            </p:nvSpPr>
            <p:spPr bwMode="auto">
              <a:xfrm>
                <a:off x="1934" y="770"/>
                <a:ext cx="29" cy="38"/>
              </a:xfrm>
              <a:custGeom>
                <a:avLst/>
                <a:gdLst>
                  <a:gd name="T0" fmla="*/ 4 w 20"/>
                  <a:gd name="T1" fmla="*/ 23 h 26"/>
                  <a:gd name="T2" fmla="*/ 3 w 20"/>
                  <a:gd name="T3" fmla="*/ 26 h 26"/>
                  <a:gd name="T4" fmla="*/ 3 w 20"/>
                  <a:gd name="T5" fmla="*/ 26 h 26"/>
                  <a:gd name="T6" fmla="*/ 3 w 20"/>
                  <a:gd name="T7" fmla="*/ 26 h 26"/>
                  <a:gd name="T8" fmla="*/ 4 w 20"/>
                  <a:gd name="T9" fmla="*/ 25 h 26"/>
                  <a:gd name="T10" fmla="*/ 4 w 20"/>
                  <a:gd name="T11" fmla="*/ 25 h 26"/>
                  <a:gd name="T12" fmla="*/ 4 w 20"/>
                  <a:gd name="T13" fmla="*/ 23 h 26"/>
                  <a:gd name="T14" fmla="*/ 9 w 20"/>
                  <a:gd name="T15" fmla="*/ 19 h 26"/>
                  <a:gd name="T16" fmla="*/ 6 w 20"/>
                  <a:gd name="T17" fmla="*/ 21 h 26"/>
                  <a:gd name="T18" fmla="*/ 6 w 20"/>
                  <a:gd name="T19" fmla="*/ 23 h 26"/>
                  <a:gd name="T20" fmla="*/ 6 w 20"/>
                  <a:gd name="T21" fmla="*/ 25 h 26"/>
                  <a:gd name="T22" fmla="*/ 9 w 20"/>
                  <a:gd name="T23" fmla="*/ 24 h 26"/>
                  <a:gd name="T24" fmla="*/ 9 w 20"/>
                  <a:gd name="T25" fmla="*/ 19 h 26"/>
                  <a:gd name="T26" fmla="*/ 12 w 20"/>
                  <a:gd name="T27" fmla="*/ 18 h 26"/>
                  <a:gd name="T28" fmla="*/ 11 w 20"/>
                  <a:gd name="T29" fmla="*/ 18 h 26"/>
                  <a:gd name="T30" fmla="*/ 11 w 20"/>
                  <a:gd name="T31" fmla="*/ 23 h 26"/>
                  <a:gd name="T32" fmla="*/ 12 w 20"/>
                  <a:gd name="T33" fmla="*/ 23 h 26"/>
                  <a:gd name="T34" fmla="*/ 12 w 20"/>
                  <a:gd name="T35" fmla="*/ 18 h 26"/>
                  <a:gd name="T36" fmla="*/ 15 w 20"/>
                  <a:gd name="T37" fmla="*/ 15 h 26"/>
                  <a:gd name="T38" fmla="*/ 14 w 20"/>
                  <a:gd name="T39" fmla="*/ 17 h 26"/>
                  <a:gd name="T40" fmla="*/ 14 w 20"/>
                  <a:gd name="T41" fmla="*/ 17 h 26"/>
                  <a:gd name="T42" fmla="*/ 14 w 20"/>
                  <a:gd name="T43" fmla="*/ 21 h 26"/>
                  <a:gd name="T44" fmla="*/ 14 w 20"/>
                  <a:gd name="T45" fmla="*/ 23 h 26"/>
                  <a:gd name="T46" fmla="*/ 14 w 20"/>
                  <a:gd name="T47" fmla="*/ 23 h 26"/>
                  <a:gd name="T48" fmla="*/ 16 w 20"/>
                  <a:gd name="T49" fmla="*/ 23 h 26"/>
                  <a:gd name="T50" fmla="*/ 16 w 20"/>
                  <a:gd name="T51" fmla="*/ 19 h 26"/>
                  <a:gd name="T52" fmla="*/ 15 w 20"/>
                  <a:gd name="T53" fmla="*/ 15 h 26"/>
                  <a:gd name="T54" fmla="*/ 5 w 20"/>
                  <a:gd name="T55" fmla="*/ 0 h 26"/>
                  <a:gd name="T56" fmla="*/ 10 w 20"/>
                  <a:gd name="T57" fmla="*/ 8 h 26"/>
                  <a:gd name="T58" fmla="*/ 13 w 20"/>
                  <a:gd name="T59" fmla="*/ 10 h 26"/>
                  <a:gd name="T60" fmla="*/ 8 w 20"/>
                  <a:gd name="T61" fmla="*/ 13 h 26"/>
                  <a:gd name="T62" fmla="*/ 10 w 20"/>
                  <a:gd name="T63" fmla="*/ 14 h 26"/>
                  <a:gd name="T64" fmla="*/ 10 w 20"/>
                  <a:gd name="T65" fmla="*/ 15 h 26"/>
                  <a:gd name="T66" fmla="*/ 13 w 20"/>
                  <a:gd name="T67" fmla="*/ 14 h 26"/>
                  <a:gd name="T68" fmla="*/ 14 w 20"/>
                  <a:gd name="T69" fmla="*/ 14 h 26"/>
                  <a:gd name="T70" fmla="*/ 17 w 20"/>
                  <a:gd name="T71" fmla="*/ 15 h 26"/>
                  <a:gd name="T72" fmla="*/ 17 w 20"/>
                  <a:gd name="T73" fmla="*/ 23 h 26"/>
                  <a:gd name="T74" fmla="*/ 18 w 20"/>
                  <a:gd name="T75" fmla="*/ 24 h 26"/>
                  <a:gd name="T76" fmla="*/ 18 w 20"/>
                  <a:gd name="T77" fmla="*/ 17 h 26"/>
                  <a:gd name="T78" fmla="*/ 19 w 20"/>
                  <a:gd name="T79" fmla="*/ 15 h 26"/>
                  <a:gd name="T80" fmla="*/ 20 w 20"/>
                  <a:gd name="T81" fmla="*/ 15 h 26"/>
                  <a:gd name="T82" fmla="*/ 20 w 20"/>
                  <a:gd name="T83" fmla="*/ 15 h 26"/>
                  <a:gd name="T84" fmla="*/ 20 w 20"/>
                  <a:gd name="T85" fmla="*/ 16 h 26"/>
                  <a:gd name="T86" fmla="*/ 18 w 20"/>
                  <a:gd name="T87" fmla="*/ 8 h 26"/>
                  <a:gd name="T88" fmla="*/ 6 w 20"/>
                  <a:gd name="T89" fmla="*/ 1 h 26"/>
                  <a:gd name="T90" fmla="*/ 5 w 20"/>
                  <a:gd name="T9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 h="26">
                    <a:moveTo>
                      <a:pt x="4" y="23"/>
                    </a:moveTo>
                    <a:cubicBezTo>
                      <a:pt x="2" y="25"/>
                      <a:pt x="2" y="25"/>
                      <a:pt x="3" y="26"/>
                    </a:cubicBezTo>
                    <a:cubicBezTo>
                      <a:pt x="3" y="26"/>
                      <a:pt x="3" y="26"/>
                      <a:pt x="3" y="26"/>
                    </a:cubicBezTo>
                    <a:cubicBezTo>
                      <a:pt x="3" y="26"/>
                      <a:pt x="3" y="26"/>
                      <a:pt x="3" y="26"/>
                    </a:cubicBezTo>
                    <a:cubicBezTo>
                      <a:pt x="4" y="26"/>
                      <a:pt x="4" y="26"/>
                      <a:pt x="4" y="25"/>
                    </a:cubicBezTo>
                    <a:cubicBezTo>
                      <a:pt x="4" y="25"/>
                      <a:pt x="4" y="25"/>
                      <a:pt x="4" y="25"/>
                    </a:cubicBezTo>
                    <a:cubicBezTo>
                      <a:pt x="4" y="24"/>
                      <a:pt x="4" y="23"/>
                      <a:pt x="4" y="23"/>
                    </a:cubicBezTo>
                    <a:moveTo>
                      <a:pt x="9" y="19"/>
                    </a:moveTo>
                    <a:cubicBezTo>
                      <a:pt x="8" y="20"/>
                      <a:pt x="7" y="21"/>
                      <a:pt x="6" y="21"/>
                    </a:cubicBezTo>
                    <a:cubicBezTo>
                      <a:pt x="6" y="22"/>
                      <a:pt x="6" y="23"/>
                      <a:pt x="6" y="23"/>
                    </a:cubicBezTo>
                    <a:cubicBezTo>
                      <a:pt x="6" y="24"/>
                      <a:pt x="6" y="24"/>
                      <a:pt x="6" y="25"/>
                    </a:cubicBezTo>
                    <a:cubicBezTo>
                      <a:pt x="7" y="24"/>
                      <a:pt x="8" y="24"/>
                      <a:pt x="9" y="24"/>
                    </a:cubicBezTo>
                    <a:cubicBezTo>
                      <a:pt x="9" y="22"/>
                      <a:pt x="9" y="21"/>
                      <a:pt x="9" y="19"/>
                    </a:cubicBezTo>
                    <a:moveTo>
                      <a:pt x="12" y="18"/>
                    </a:moveTo>
                    <a:cubicBezTo>
                      <a:pt x="12" y="18"/>
                      <a:pt x="12" y="18"/>
                      <a:pt x="11" y="18"/>
                    </a:cubicBezTo>
                    <a:cubicBezTo>
                      <a:pt x="11" y="20"/>
                      <a:pt x="11" y="22"/>
                      <a:pt x="11" y="23"/>
                    </a:cubicBezTo>
                    <a:cubicBezTo>
                      <a:pt x="11" y="23"/>
                      <a:pt x="12" y="23"/>
                      <a:pt x="12" y="23"/>
                    </a:cubicBezTo>
                    <a:cubicBezTo>
                      <a:pt x="12" y="21"/>
                      <a:pt x="12" y="19"/>
                      <a:pt x="12" y="18"/>
                    </a:cubicBezTo>
                    <a:moveTo>
                      <a:pt x="15" y="15"/>
                    </a:moveTo>
                    <a:cubicBezTo>
                      <a:pt x="15" y="16"/>
                      <a:pt x="14" y="17"/>
                      <a:pt x="14" y="17"/>
                    </a:cubicBezTo>
                    <a:cubicBezTo>
                      <a:pt x="14" y="17"/>
                      <a:pt x="14" y="17"/>
                      <a:pt x="14" y="17"/>
                    </a:cubicBezTo>
                    <a:cubicBezTo>
                      <a:pt x="14" y="19"/>
                      <a:pt x="14" y="21"/>
                      <a:pt x="14" y="21"/>
                    </a:cubicBezTo>
                    <a:cubicBezTo>
                      <a:pt x="14" y="22"/>
                      <a:pt x="14" y="22"/>
                      <a:pt x="14" y="23"/>
                    </a:cubicBezTo>
                    <a:cubicBezTo>
                      <a:pt x="14" y="23"/>
                      <a:pt x="14" y="23"/>
                      <a:pt x="14" y="23"/>
                    </a:cubicBezTo>
                    <a:cubicBezTo>
                      <a:pt x="15" y="23"/>
                      <a:pt x="15" y="23"/>
                      <a:pt x="16" y="23"/>
                    </a:cubicBezTo>
                    <a:cubicBezTo>
                      <a:pt x="16" y="21"/>
                      <a:pt x="16" y="19"/>
                      <a:pt x="16" y="19"/>
                    </a:cubicBezTo>
                    <a:cubicBezTo>
                      <a:pt x="16" y="16"/>
                      <a:pt x="15" y="15"/>
                      <a:pt x="15" y="15"/>
                    </a:cubicBezTo>
                    <a:moveTo>
                      <a:pt x="5" y="0"/>
                    </a:moveTo>
                    <a:cubicBezTo>
                      <a:pt x="0" y="0"/>
                      <a:pt x="10" y="8"/>
                      <a:pt x="10" y="8"/>
                    </a:cubicBezTo>
                    <a:cubicBezTo>
                      <a:pt x="9" y="10"/>
                      <a:pt x="13" y="10"/>
                      <a:pt x="13" y="10"/>
                    </a:cubicBezTo>
                    <a:cubicBezTo>
                      <a:pt x="10" y="12"/>
                      <a:pt x="9" y="13"/>
                      <a:pt x="8" y="13"/>
                    </a:cubicBezTo>
                    <a:cubicBezTo>
                      <a:pt x="9" y="14"/>
                      <a:pt x="10" y="14"/>
                      <a:pt x="10" y="14"/>
                    </a:cubicBezTo>
                    <a:cubicBezTo>
                      <a:pt x="10" y="14"/>
                      <a:pt x="10" y="15"/>
                      <a:pt x="10" y="15"/>
                    </a:cubicBezTo>
                    <a:cubicBezTo>
                      <a:pt x="11" y="14"/>
                      <a:pt x="12" y="14"/>
                      <a:pt x="13" y="14"/>
                    </a:cubicBezTo>
                    <a:cubicBezTo>
                      <a:pt x="13" y="14"/>
                      <a:pt x="13" y="14"/>
                      <a:pt x="14" y="14"/>
                    </a:cubicBezTo>
                    <a:cubicBezTo>
                      <a:pt x="15" y="14"/>
                      <a:pt x="16" y="14"/>
                      <a:pt x="17" y="15"/>
                    </a:cubicBezTo>
                    <a:cubicBezTo>
                      <a:pt x="17" y="15"/>
                      <a:pt x="18" y="15"/>
                      <a:pt x="17" y="23"/>
                    </a:cubicBezTo>
                    <a:cubicBezTo>
                      <a:pt x="17" y="23"/>
                      <a:pt x="18" y="24"/>
                      <a:pt x="18" y="24"/>
                    </a:cubicBezTo>
                    <a:cubicBezTo>
                      <a:pt x="18" y="19"/>
                      <a:pt x="18" y="17"/>
                      <a:pt x="18" y="17"/>
                    </a:cubicBezTo>
                    <a:cubicBezTo>
                      <a:pt x="18" y="15"/>
                      <a:pt x="18" y="15"/>
                      <a:pt x="19" y="15"/>
                    </a:cubicBezTo>
                    <a:cubicBezTo>
                      <a:pt x="19" y="15"/>
                      <a:pt x="20" y="15"/>
                      <a:pt x="20" y="15"/>
                    </a:cubicBezTo>
                    <a:cubicBezTo>
                      <a:pt x="20" y="15"/>
                      <a:pt x="20" y="15"/>
                      <a:pt x="20" y="15"/>
                    </a:cubicBezTo>
                    <a:cubicBezTo>
                      <a:pt x="20" y="15"/>
                      <a:pt x="20" y="15"/>
                      <a:pt x="20" y="16"/>
                    </a:cubicBezTo>
                    <a:cubicBezTo>
                      <a:pt x="20" y="13"/>
                      <a:pt x="19" y="11"/>
                      <a:pt x="18" y="8"/>
                    </a:cubicBezTo>
                    <a:cubicBezTo>
                      <a:pt x="14" y="1"/>
                      <a:pt x="6" y="1"/>
                      <a:pt x="6"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1" name="Freeform 389"/>
              <p:cNvSpPr>
                <a:spLocks/>
              </p:cNvSpPr>
              <p:nvPr/>
            </p:nvSpPr>
            <p:spPr bwMode="auto">
              <a:xfrm>
                <a:off x="1939" y="80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2" name="Freeform 390"/>
              <p:cNvSpPr>
                <a:spLocks noEditPoints="1"/>
              </p:cNvSpPr>
              <p:nvPr/>
            </p:nvSpPr>
            <p:spPr bwMode="auto">
              <a:xfrm>
                <a:off x="1940" y="789"/>
                <a:ext cx="10" cy="17"/>
              </a:xfrm>
              <a:custGeom>
                <a:avLst/>
                <a:gdLst>
                  <a:gd name="T0" fmla="*/ 2 w 7"/>
                  <a:gd name="T1" fmla="*/ 8 h 12"/>
                  <a:gd name="T2" fmla="*/ 0 w 7"/>
                  <a:gd name="T3" fmla="*/ 10 h 12"/>
                  <a:gd name="T4" fmla="*/ 0 w 7"/>
                  <a:gd name="T5" fmla="*/ 12 h 12"/>
                  <a:gd name="T6" fmla="*/ 0 w 7"/>
                  <a:gd name="T7" fmla="*/ 12 h 12"/>
                  <a:gd name="T8" fmla="*/ 2 w 7"/>
                  <a:gd name="T9" fmla="*/ 12 h 12"/>
                  <a:gd name="T10" fmla="*/ 2 w 7"/>
                  <a:gd name="T11" fmla="*/ 10 h 12"/>
                  <a:gd name="T12" fmla="*/ 2 w 7"/>
                  <a:gd name="T13" fmla="*/ 8 h 12"/>
                  <a:gd name="T14" fmla="*/ 7 w 7"/>
                  <a:gd name="T15" fmla="*/ 5 h 12"/>
                  <a:gd name="T16" fmla="*/ 5 w 7"/>
                  <a:gd name="T17" fmla="*/ 6 h 12"/>
                  <a:gd name="T18" fmla="*/ 5 w 7"/>
                  <a:gd name="T19" fmla="*/ 11 h 12"/>
                  <a:gd name="T20" fmla="*/ 7 w 7"/>
                  <a:gd name="T21" fmla="*/ 10 h 12"/>
                  <a:gd name="T22" fmla="*/ 7 w 7"/>
                  <a:gd name="T23" fmla="*/ 5 h 12"/>
                  <a:gd name="T24" fmla="*/ 4 w 7"/>
                  <a:gd name="T25" fmla="*/ 0 h 12"/>
                  <a:gd name="T26" fmla="*/ 4 w 7"/>
                  <a:gd name="T27" fmla="*/ 2 h 12"/>
                  <a:gd name="T28" fmla="*/ 6 w 7"/>
                  <a:gd name="T29" fmla="*/ 2 h 12"/>
                  <a:gd name="T30" fmla="*/ 6 w 7"/>
                  <a:gd name="T31" fmla="*/ 2 h 12"/>
                  <a:gd name="T32" fmla="*/ 6 w 7"/>
                  <a:gd name="T33" fmla="*/ 1 h 12"/>
                  <a:gd name="T34" fmla="*/ 4 w 7"/>
                  <a:gd name="T3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12">
                    <a:moveTo>
                      <a:pt x="2" y="8"/>
                    </a:moveTo>
                    <a:cubicBezTo>
                      <a:pt x="2" y="9"/>
                      <a:pt x="1" y="9"/>
                      <a:pt x="0" y="10"/>
                    </a:cubicBezTo>
                    <a:cubicBezTo>
                      <a:pt x="0" y="10"/>
                      <a:pt x="0" y="11"/>
                      <a:pt x="0" y="12"/>
                    </a:cubicBezTo>
                    <a:cubicBezTo>
                      <a:pt x="0" y="12"/>
                      <a:pt x="0" y="12"/>
                      <a:pt x="0" y="12"/>
                    </a:cubicBezTo>
                    <a:cubicBezTo>
                      <a:pt x="1" y="12"/>
                      <a:pt x="1" y="12"/>
                      <a:pt x="2" y="12"/>
                    </a:cubicBezTo>
                    <a:cubicBezTo>
                      <a:pt x="2" y="11"/>
                      <a:pt x="2" y="11"/>
                      <a:pt x="2" y="10"/>
                    </a:cubicBezTo>
                    <a:cubicBezTo>
                      <a:pt x="2" y="10"/>
                      <a:pt x="2" y="9"/>
                      <a:pt x="2" y="8"/>
                    </a:cubicBezTo>
                    <a:moveTo>
                      <a:pt x="7" y="5"/>
                    </a:moveTo>
                    <a:cubicBezTo>
                      <a:pt x="6" y="6"/>
                      <a:pt x="6" y="6"/>
                      <a:pt x="5" y="6"/>
                    </a:cubicBezTo>
                    <a:cubicBezTo>
                      <a:pt x="5" y="8"/>
                      <a:pt x="5" y="9"/>
                      <a:pt x="5" y="11"/>
                    </a:cubicBezTo>
                    <a:cubicBezTo>
                      <a:pt x="6" y="10"/>
                      <a:pt x="6" y="10"/>
                      <a:pt x="7" y="10"/>
                    </a:cubicBezTo>
                    <a:cubicBezTo>
                      <a:pt x="7" y="9"/>
                      <a:pt x="7" y="7"/>
                      <a:pt x="7" y="5"/>
                    </a:cubicBezTo>
                    <a:moveTo>
                      <a:pt x="4" y="0"/>
                    </a:moveTo>
                    <a:cubicBezTo>
                      <a:pt x="3" y="2"/>
                      <a:pt x="3" y="2"/>
                      <a:pt x="4" y="2"/>
                    </a:cubicBezTo>
                    <a:cubicBezTo>
                      <a:pt x="5" y="2"/>
                      <a:pt x="6" y="2"/>
                      <a:pt x="6" y="2"/>
                    </a:cubicBezTo>
                    <a:cubicBezTo>
                      <a:pt x="6" y="2"/>
                      <a:pt x="6" y="2"/>
                      <a:pt x="6" y="2"/>
                    </a:cubicBezTo>
                    <a:cubicBezTo>
                      <a:pt x="6" y="2"/>
                      <a:pt x="6" y="1"/>
                      <a:pt x="6" y="1"/>
                    </a:cubicBezTo>
                    <a:cubicBezTo>
                      <a:pt x="6" y="1"/>
                      <a:pt x="5"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3" name="Freeform 391"/>
              <p:cNvSpPr>
                <a:spLocks noEditPoints="1"/>
              </p:cNvSpPr>
              <p:nvPr/>
            </p:nvSpPr>
            <p:spPr bwMode="auto">
              <a:xfrm>
                <a:off x="1952" y="790"/>
                <a:ext cx="9" cy="13"/>
              </a:xfrm>
              <a:custGeom>
                <a:avLst/>
                <a:gdLst>
                  <a:gd name="T0" fmla="*/ 2 w 6"/>
                  <a:gd name="T1" fmla="*/ 3 h 9"/>
                  <a:gd name="T2" fmla="*/ 0 w 6"/>
                  <a:gd name="T3" fmla="*/ 4 h 9"/>
                  <a:gd name="T4" fmla="*/ 0 w 6"/>
                  <a:gd name="T5" fmla="*/ 9 h 9"/>
                  <a:gd name="T6" fmla="*/ 2 w 6"/>
                  <a:gd name="T7" fmla="*/ 9 h 9"/>
                  <a:gd name="T8" fmla="*/ 2 w 6"/>
                  <a:gd name="T9" fmla="*/ 7 h 9"/>
                  <a:gd name="T10" fmla="*/ 2 w 6"/>
                  <a:gd name="T11" fmla="*/ 3 h 9"/>
                  <a:gd name="T12" fmla="*/ 2 w 6"/>
                  <a:gd name="T13" fmla="*/ 0 h 9"/>
                  <a:gd name="T14" fmla="*/ 1 w 6"/>
                  <a:gd name="T15" fmla="*/ 0 h 9"/>
                  <a:gd name="T16" fmla="*/ 1 w 6"/>
                  <a:gd name="T17" fmla="*/ 0 h 9"/>
                  <a:gd name="T18" fmla="*/ 3 w 6"/>
                  <a:gd name="T19" fmla="*/ 1 h 9"/>
                  <a:gd name="T20" fmla="*/ 4 w 6"/>
                  <a:gd name="T21" fmla="*/ 5 h 9"/>
                  <a:gd name="T22" fmla="*/ 4 w 6"/>
                  <a:gd name="T23" fmla="*/ 9 h 9"/>
                  <a:gd name="T24" fmla="*/ 5 w 6"/>
                  <a:gd name="T25" fmla="*/ 9 h 9"/>
                  <a:gd name="T26" fmla="*/ 5 w 6"/>
                  <a:gd name="T27" fmla="*/ 1 h 9"/>
                  <a:gd name="T28" fmla="*/ 2 w 6"/>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9">
                    <a:moveTo>
                      <a:pt x="2" y="3"/>
                    </a:moveTo>
                    <a:cubicBezTo>
                      <a:pt x="1" y="3"/>
                      <a:pt x="1" y="3"/>
                      <a:pt x="0" y="4"/>
                    </a:cubicBezTo>
                    <a:cubicBezTo>
                      <a:pt x="0" y="5"/>
                      <a:pt x="0" y="7"/>
                      <a:pt x="0" y="9"/>
                    </a:cubicBezTo>
                    <a:cubicBezTo>
                      <a:pt x="1" y="9"/>
                      <a:pt x="1" y="9"/>
                      <a:pt x="2" y="9"/>
                    </a:cubicBezTo>
                    <a:cubicBezTo>
                      <a:pt x="2" y="8"/>
                      <a:pt x="2" y="8"/>
                      <a:pt x="2" y="7"/>
                    </a:cubicBezTo>
                    <a:cubicBezTo>
                      <a:pt x="2" y="7"/>
                      <a:pt x="2" y="5"/>
                      <a:pt x="2" y="3"/>
                    </a:cubicBezTo>
                    <a:moveTo>
                      <a:pt x="2" y="0"/>
                    </a:moveTo>
                    <a:cubicBezTo>
                      <a:pt x="1" y="0"/>
                      <a:pt x="1" y="0"/>
                      <a:pt x="1" y="0"/>
                    </a:cubicBezTo>
                    <a:cubicBezTo>
                      <a:pt x="1" y="0"/>
                      <a:pt x="1" y="0"/>
                      <a:pt x="1" y="0"/>
                    </a:cubicBezTo>
                    <a:cubicBezTo>
                      <a:pt x="3" y="0"/>
                      <a:pt x="3" y="1"/>
                      <a:pt x="3" y="1"/>
                    </a:cubicBezTo>
                    <a:cubicBezTo>
                      <a:pt x="3" y="1"/>
                      <a:pt x="4" y="2"/>
                      <a:pt x="4" y="5"/>
                    </a:cubicBezTo>
                    <a:cubicBezTo>
                      <a:pt x="4" y="5"/>
                      <a:pt x="4" y="7"/>
                      <a:pt x="4" y="9"/>
                    </a:cubicBezTo>
                    <a:cubicBezTo>
                      <a:pt x="4" y="9"/>
                      <a:pt x="5" y="9"/>
                      <a:pt x="5" y="9"/>
                    </a:cubicBezTo>
                    <a:cubicBezTo>
                      <a:pt x="6" y="1"/>
                      <a:pt x="5" y="1"/>
                      <a:pt x="5" y="1"/>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4" name="Freeform 392"/>
              <p:cNvSpPr>
                <a:spLocks noEditPoints="1"/>
              </p:cNvSpPr>
              <p:nvPr/>
            </p:nvSpPr>
            <p:spPr bwMode="auto">
              <a:xfrm>
                <a:off x="1961" y="793"/>
                <a:ext cx="4" cy="15"/>
              </a:xfrm>
              <a:custGeom>
                <a:avLst/>
                <a:gdLst>
                  <a:gd name="T0" fmla="*/ 3 w 3"/>
                  <a:gd name="T1" fmla="*/ 3 h 10"/>
                  <a:gd name="T2" fmla="*/ 3 w 3"/>
                  <a:gd name="T3" fmla="*/ 8 h 10"/>
                  <a:gd name="T4" fmla="*/ 3 w 3"/>
                  <a:gd name="T5" fmla="*/ 3 h 10"/>
                  <a:gd name="T6" fmla="*/ 3 w 3"/>
                  <a:gd name="T7" fmla="*/ 3 h 10"/>
                  <a:gd name="T8" fmla="*/ 1 w 3"/>
                  <a:gd name="T9" fmla="*/ 0 h 10"/>
                  <a:gd name="T10" fmla="*/ 1 w 3"/>
                  <a:gd name="T11" fmla="*/ 1 h 10"/>
                  <a:gd name="T12" fmla="*/ 1 w 3"/>
                  <a:gd name="T13" fmla="*/ 5 h 10"/>
                  <a:gd name="T14" fmla="*/ 1 w 3"/>
                  <a:gd name="T15" fmla="*/ 8 h 10"/>
                  <a:gd name="T16" fmla="*/ 1 w 3"/>
                  <a:gd name="T17" fmla="*/ 10 h 10"/>
                  <a:gd name="T18" fmla="*/ 2 w 3"/>
                  <a:gd name="T19" fmla="*/ 10 h 10"/>
                  <a:gd name="T20" fmla="*/ 2 w 3"/>
                  <a:gd name="T21" fmla="*/ 9 h 10"/>
                  <a:gd name="T22" fmla="*/ 2 w 3"/>
                  <a:gd name="T23" fmla="*/ 2 h 10"/>
                  <a:gd name="T24" fmla="*/ 1 w 3"/>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0">
                    <a:moveTo>
                      <a:pt x="3" y="3"/>
                    </a:moveTo>
                    <a:cubicBezTo>
                      <a:pt x="3" y="4"/>
                      <a:pt x="3" y="7"/>
                      <a:pt x="3" y="8"/>
                    </a:cubicBezTo>
                    <a:cubicBezTo>
                      <a:pt x="3" y="7"/>
                      <a:pt x="3" y="5"/>
                      <a:pt x="3" y="3"/>
                    </a:cubicBezTo>
                    <a:cubicBezTo>
                      <a:pt x="3" y="3"/>
                      <a:pt x="3" y="3"/>
                      <a:pt x="3" y="3"/>
                    </a:cubicBezTo>
                    <a:moveTo>
                      <a:pt x="1" y="0"/>
                    </a:moveTo>
                    <a:cubicBezTo>
                      <a:pt x="1" y="0"/>
                      <a:pt x="1" y="1"/>
                      <a:pt x="1" y="1"/>
                    </a:cubicBezTo>
                    <a:cubicBezTo>
                      <a:pt x="0" y="2"/>
                      <a:pt x="1" y="5"/>
                      <a:pt x="1" y="5"/>
                    </a:cubicBezTo>
                    <a:cubicBezTo>
                      <a:pt x="1" y="6"/>
                      <a:pt x="1" y="7"/>
                      <a:pt x="1" y="8"/>
                    </a:cubicBezTo>
                    <a:cubicBezTo>
                      <a:pt x="1" y="9"/>
                      <a:pt x="1" y="10"/>
                      <a:pt x="1" y="10"/>
                    </a:cubicBezTo>
                    <a:cubicBezTo>
                      <a:pt x="1" y="10"/>
                      <a:pt x="1" y="10"/>
                      <a:pt x="2" y="10"/>
                    </a:cubicBezTo>
                    <a:cubicBezTo>
                      <a:pt x="2" y="10"/>
                      <a:pt x="2" y="10"/>
                      <a:pt x="2" y="9"/>
                    </a:cubicBezTo>
                    <a:cubicBezTo>
                      <a:pt x="2" y="6"/>
                      <a:pt x="2" y="2"/>
                      <a:pt x="2" y="2"/>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5" name="Freeform 393"/>
              <p:cNvSpPr>
                <a:spLocks/>
              </p:cNvSpPr>
              <p:nvPr/>
            </p:nvSpPr>
            <p:spPr bwMode="auto">
              <a:xfrm>
                <a:off x="1961" y="792"/>
                <a:ext cx="4" cy="14"/>
              </a:xfrm>
              <a:custGeom>
                <a:avLst/>
                <a:gdLst>
                  <a:gd name="T0" fmla="*/ 1 w 3"/>
                  <a:gd name="T1" fmla="*/ 0 h 10"/>
                  <a:gd name="T2" fmla="*/ 0 w 3"/>
                  <a:gd name="T3" fmla="*/ 2 h 10"/>
                  <a:gd name="T4" fmla="*/ 0 w 3"/>
                  <a:gd name="T5" fmla="*/ 9 h 10"/>
                  <a:gd name="T6" fmla="*/ 1 w 3"/>
                  <a:gd name="T7" fmla="*/ 9 h 10"/>
                  <a:gd name="T8" fmla="*/ 1 w 3"/>
                  <a:gd name="T9" fmla="*/ 6 h 10"/>
                  <a:gd name="T10" fmla="*/ 1 w 3"/>
                  <a:gd name="T11" fmla="*/ 2 h 10"/>
                  <a:gd name="T12" fmla="*/ 1 w 3"/>
                  <a:gd name="T13" fmla="*/ 1 h 10"/>
                  <a:gd name="T14" fmla="*/ 2 w 3"/>
                  <a:gd name="T15" fmla="*/ 3 h 10"/>
                  <a:gd name="T16" fmla="*/ 2 w 3"/>
                  <a:gd name="T17" fmla="*/ 10 h 10"/>
                  <a:gd name="T18" fmla="*/ 3 w 3"/>
                  <a:gd name="T19" fmla="*/ 9 h 10"/>
                  <a:gd name="T20" fmla="*/ 3 w 3"/>
                  <a:gd name="T21" fmla="*/ 4 h 10"/>
                  <a:gd name="T22" fmla="*/ 2 w 3"/>
                  <a:gd name="T23" fmla="*/ 1 h 10"/>
                  <a:gd name="T24" fmla="*/ 2 w 3"/>
                  <a:gd name="T25" fmla="*/ 0 h 10"/>
                  <a:gd name="T26" fmla="*/ 2 w 3"/>
                  <a:gd name="T27" fmla="*/ 0 h 10"/>
                  <a:gd name="T28" fmla="*/ 1 w 3"/>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10">
                    <a:moveTo>
                      <a:pt x="1" y="0"/>
                    </a:moveTo>
                    <a:cubicBezTo>
                      <a:pt x="0" y="0"/>
                      <a:pt x="0" y="0"/>
                      <a:pt x="0" y="2"/>
                    </a:cubicBezTo>
                    <a:cubicBezTo>
                      <a:pt x="0" y="2"/>
                      <a:pt x="0" y="4"/>
                      <a:pt x="0" y="9"/>
                    </a:cubicBezTo>
                    <a:cubicBezTo>
                      <a:pt x="0" y="9"/>
                      <a:pt x="0" y="9"/>
                      <a:pt x="1" y="9"/>
                    </a:cubicBezTo>
                    <a:cubicBezTo>
                      <a:pt x="1" y="8"/>
                      <a:pt x="1" y="7"/>
                      <a:pt x="1" y="6"/>
                    </a:cubicBezTo>
                    <a:cubicBezTo>
                      <a:pt x="1" y="6"/>
                      <a:pt x="0" y="3"/>
                      <a:pt x="1" y="2"/>
                    </a:cubicBezTo>
                    <a:cubicBezTo>
                      <a:pt x="1" y="2"/>
                      <a:pt x="1" y="1"/>
                      <a:pt x="1" y="1"/>
                    </a:cubicBezTo>
                    <a:cubicBezTo>
                      <a:pt x="2" y="1"/>
                      <a:pt x="2" y="2"/>
                      <a:pt x="2" y="3"/>
                    </a:cubicBezTo>
                    <a:cubicBezTo>
                      <a:pt x="2" y="3"/>
                      <a:pt x="2" y="7"/>
                      <a:pt x="2" y="10"/>
                    </a:cubicBezTo>
                    <a:cubicBezTo>
                      <a:pt x="2" y="10"/>
                      <a:pt x="2" y="10"/>
                      <a:pt x="3" y="9"/>
                    </a:cubicBezTo>
                    <a:cubicBezTo>
                      <a:pt x="3" y="8"/>
                      <a:pt x="3" y="5"/>
                      <a:pt x="3" y="4"/>
                    </a:cubicBezTo>
                    <a:cubicBezTo>
                      <a:pt x="3" y="3"/>
                      <a:pt x="3" y="2"/>
                      <a:pt x="2" y="1"/>
                    </a:cubicBezTo>
                    <a:cubicBezTo>
                      <a:pt x="2" y="0"/>
                      <a:pt x="2" y="0"/>
                      <a:pt x="2"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6" name="Freeform 394"/>
              <p:cNvSpPr>
                <a:spLocks/>
              </p:cNvSpPr>
              <p:nvPr/>
            </p:nvSpPr>
            <p:spPr bwMode="auto">
              <a:xfrm>
                <a:off x="1911" y="790"/>
                <a:ext cx="35" cy="66"/>
              </a:xfrm>
              <a:custGeom>
                <a:avLst/>
                <a:gdLst>
                  <a:gd name="T0" fmla="*/ 24 w 24"/>
                  <a:gd name="T1" fmla="*/ 30 h 45"/>
                  <a:gd name="T2" fmla="*/ 23 w 24"/>
                  <a:gd name="T3" fmla="*/ 34 h 45"/>
                  <a:gd name="T4" fmla="*/ 21 w 24"/>
                  <a:gd name="T5" fmla="*/ 37 h 45"/>
                  <a:gd name="T6" fmla="*/ 19 w 24"/>
                  <a:gd name="T7" fmla="*/ 39 h 45"/>
                  <a:gd name="T8" fmla="*/ 15 w 24"/>
                  <a:gd name="T9" fmla="*/ 40 h 45"/>
                  <a:gd name="T10" fmla="*/ 15 w 24"/>
                  <a:gd name="T11" fmla="*/ 43 h 45"/>
                  <a:gd name="T12" fmla="*/ 15 w 24"/>
                  <a:gd name="T13" fmla="*/ 45 h 45"/>
                  <a:gd name="T14" fmla="*/ 14 w 24"/>
                  <a:gd name="T15" fmla="*/ 45 h 45"/>
                  <a:gd name="T16" fmla="*/ 10 w 24"/>
                  <a:gd name="T17" fmla="*/ 45 h 45"/>
                  <a:gd name="T18" fmla="*/ 9 w 24"/>
                  <a:gd name="T19" fmla="*/ 45 h 45"/>
                  <a:gd name="T20" fmla="*/ 9 w 24"/>
                  <a:gd name="T21" fmla="*/ 43 h 45"/>
                  <a:gd name="T22" fmla="*/ 9 w 24"/>
                  <a:gd name="T23" fmla="*/ 41 h 45"/>
                  <a:gd name="T24" fmla="*/ 3 w 24"/>
                  <a:gd name="T25" fmla="*/ 40 h 45"/>
                  <a:gd name="T26" fmla="*/ 0 w 24"/>
                  <a:gd name="T27" fmla="*/ 39 h 45"/>
                  <a:gd name="T28" fmla="*/ 0 w 24"/>
                  <a:gd name="T29" fmla="*/ 38 h 45"/>
                  <a:gd name="T30" fmla="*/ 0 w 24"/>
                  <a:gd name="T31" fmla="*/ 36 h 45"/>
                  <a:gd name="T32" fmla="*/ 1 w 24"/>
                  <a:gd name="T33" fmla="*/ 34 h 45"/>
                  <a:gd name="T34" fmla="*/ 1 w 24"/>
                  <a:gd name="T35" fmla="*/ 33 h 45"/>
                  <a:gd name="T36" fmla="*/ 2 w 24"/>
                  <a:gd name="T37" fmla="*/ 33 h 45"/>
                  <a:gd name="T38" fmla="*/ 2 w 24"/>
                  <a:gd name="T39" fmla="*/ 34 h 45"/>
                  <a:gd name="T40" fmla="*/ 5 w 24"/>
                  <a:gd name="T41" fmla="*/ 34 h 45"/>
                  <a:gd name="T42" fmla="*/ 10 w 24"/>
                  <a:gd name="T43" fmla="*/ 35 h 45"/>
                  <a:gd name="T44" fmla="*/ 15 w 24"/>
                  <a:gd name="T45" fmla="*/ 34 h 45"/>
                  <a:gd name="T46" fmla="*/ 17 w 24"/>
                  <a:gd name="T47" fmla="*/ 31 h 45"/>
                  <a:gd name="T48" fmla="*/ 15 w 24"/>
                  <a:gd name="T49" fmla="*/ 27 h 45"/>
                  <a:gd name="T50" fmla="*/ 10 w 24"/>
                  <a:gd name="T51" fmla="*/ 25 h 45"/>
                  <a:gd name="T52" fmla="*/ 7 w 24"/>
                  <a:gd name="T53" fmla="*/ 23 h 45"/>
                  <a:gd name="T54" fmla="*/ 4 w 24"/>
                  <a:gd name="T55" fmla="*/ 21 h 45"/>
                  <a:gd name="T56" fmla="*/ 1 w 24"/>
                  <a:gd name="T57" fmla="*/ 18 h 45"/>
                  <a:gd name="T58" fmla="*/ 1 w 24"/>
                  <a:gd name="T59" fmla="*/ 14 h 45"/>
                  <a:gd name="T60" fmla="*/ 3 w 24"/>
                  <a:gd name="T61" fmla="*/ 8 h 45"/>
                  <a:gd name="T62" fmla="*/ 10 w 24"/>
                  <a:gd name="T63" fmla="*/ 5 h 45"/>
                  <a:gd name="T64" fmla="*/ 10 w 24"/>
                  <a:gd name="T65" fmla="*/ 2 h 45"/>
                  <a:gd name="T66" fmla="*/ 10 w 24"/>
                  <a:gd name="T67" fmla="*/ 0 h 45"/>
                  <a:gd name="T68" fmla="*/ 12 w 24"/>
                  <a:gd name="T69" fmla="*/ 0 h 45"/>
                  <a:gd name="T70" fmla="*/ 15 w 24"/>
                  <a:gd name="T71" fmla="*/ 0 h 45"/>
                  <a:gd name="T72" fmla="*/ 16 w 24"/>
                  <a:gd name="T73" fmla="*/ 0 h 45"/>
                  <a:gd name="T74" fmla="*/ 16 w 24"/>
                  <a:gd name="T75" fmla="*/ 2 h 45"/>
                  <a:gd name="T76" fmla="*/ 16 w 24"/>
                  <a:gd name="T77" fmla="*/ 4 h 45"/>
                  <a:gd name="T78" fmla="*/ 20 w 24"/>
                  <a:gd name="T79" fmla="*/ 5 h 45"/>
                  <a:gd name="T80" fmla="*/ 22 w 24"/>
                  <a:gd name="T81" fmla="*/ 5 h 45"/>
                  <a:gd name="T82" fmla="*/ 22 w 24"/>
                  <a:gd name="T83" fmla="*/ 6 h 45"/>
                  <a:gd name="T84" fmla="*/ 22 w 24"/>
                  <a:gd name="T85" fmla="*/ 8 h 45"/>
                  <a:gd name="T86" fmla="*/ 21 w 24"/>
                  <a:gd name="T87" fmla="*/ 10 h 45"/>
                  <a:gd name="T88" fmla="*/ 20 w 24"/>
                  <a:gd name="T89" fmla="*/ 11 h 45"/>
                  <a:gd name="T90" fmla="*/ 17 w 24"/>
                  <a:gd name="T91" fmla="*/ 10 h 45"/>
                  <a:gd name="T92" fmla="*/ 14 w 24"/>
                  <a:gd name="T93" fmla="*/ 10 h 45"/>
                  <a:gd name="T94" fmla="*/ 9 w 24"/>
                  <a:gd name="T95" fmla="*/ 11 h 45"/>
                  <a:gd name="T96" fmla="*/ 8 w 24"/>
                  <a:gd name="T97" fmla="*/ 14 h 45"/>
                  <a:gd name="T98" fmla="*/ 9 w 24"/>
                  <a:gd name="T99" fmla="*/ 17 h 45"/>
                  <a:gd name="T100" fmla="*/ 14 w 24"/>
                  <a:gd name="T101" fmla="*/ 19 h 45"/>
                  <a:gd name="T102" fmla="*/ 21 w 24"/>
                  <a:gd name="T103" fmla="*/ 24 h 45"/>
                  <a:gd name="T104" fmla="*/ 24 w 24"/>
                  <a:gd name="T105" fmla="*/ 3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 h="45">
                    <a:moveTo>
                      <a:pt x="24" y="30"/>
                    </a:moveTo>
                    <a:cubicBezTo>
                      <a:pt x="24" y="32"/>
                      <a:pt x="24" y="33"/>
                      <a:pt x="23" y="34"/>
                    </a:cubicBezTo>
                    <a:cubicBezTo>
                      <a:pt x="23" y="36"/>
                      <a:pt x="22" y="37"/>
                      <a:pt x="21" y="37"/>
                    </a:cubicBezTo>
                    <a:cubicBezTo>
                      <a:pt x="21" y="38"/>
                      <a:pt x="20" y="39"/>
                      <a:pt x="19" y="39"/>
                    </a:cubicBezTo>
                    <a:cubicBezTo>
                      <a:pt x="18" y="40"/>
                      <a:pt x="16" y="40"/>
                      <a:pt x="15" y="40"/>
                    </a:cubicBezTo>
                    <a:cubicBezTo>
                      <a:pt x="15" y="43"/>
                      <a:pt x="15" y="43"/>
                      <a:pt x="15" y="43"/>
                    </a:cubicBezTo>
                    <a:cubicBezTo>
                      <a:pt x="15" y="44"/>
                      <a:pt x="15" y="44"/>
                      <a:pt x="15" y="45"/>
                    </a:cubicBezTo>
                    <a:cubicBezTo>
                      <a:pt x="15" y="45"/>
                      <a:pt x="14" y="45"/>
                      <a:pt x="14" y="45"/>
                    </a:cubicBezTo>
                    <a:cubicBezTo>
                      <a:pt x="10" y="45"/>
                      <a:pt x="10" y="45"/>
                      <a:pt x="10" y="45"/>
                    </a:cubicBezTo>
                    <a:cubicBezTo>
                      <a:pt x="10" y="45"/>
                      <a:pt x="9" y="45"/>
                      <a:pt x="9" y="45"/>
                    </a:cubicBezTo>
                    <a:cubicBezTo>
                      <a:pt x="9" y="44"/>
                      <a:pt x="9" y="44"/>
                      <a:pt x="9" y="43"/>
                    </a:cubicBezTo>
                    <a:cubicBezTo>
                      <a:pt x="9" y="41"/>
                      <a:pt x="9" y="41"/>
                      <a:pt x="9" y="41"/>
                    </a:cubicBezTo>
                    <a:cubicBezTo>
                      <a:pt x="6" y="41"/>
                      <a:pt x="4" y="40"/>
                      <a:pt x="3" y="40"/>
                    </a:cubicBezTo>
                    <a:cubicBezTo>
                      <a:pt x="2" y="40"/>
                      <a:pt x="1" y="39"/>
                      <a:pt x="0" y="39"/>
                    </a:cubicBezTo>
                    <a:cubicBezTo>
                      <a:pt x="0" y="39"/>
                      <a:pt x="0" y="38"/>
                      <a:pt x="0" y="38"/>
                    </a:cubicBezTo>
                    <a:cubicBezTo>
                      <a:pt x="0" y="37"/>
                      <a:pt x="0" y="36"/>
                      <a:pt x="0" y="36"/>
                    </a:cubicBezTo>
                    <a:cubicBezTo>
                      <a:pt x="0" y="35"/>
                      <a:pt x="0" y="34"/>
                      <a:pt x="1" y="34"/>
                    </a:cubicBezTo>
                    <a:cubicBezTo>
                      <a:pt x="1" y="33"/>
                      <a:pt x="1" y="33"/>
                      <a:pt x="1" y="33"/>
                    </a:cubicBezTo>
                    <a:cubicBezTo>
                      <a:pt x="2" y="33"/>
                      <a:pt x="2" y="33"/>
                      <a:pt x="2" y="33"/>
                    </a:cubicBezTo>
                    <a:cubicBezTo>
                      <a:pt x="2" y="34"/>
                      <a:pt x="2" y="34"/>
                      <a:pt x="2" y="34"/>
                    </a:cubicBezTo>
                    <a:cubicBezTo>
                      <a:pt x="3" y="34"/>
                      <a:pt x="4" y="34"/>
                      <a:pt x="5" y="34"/>
                    </a:cubicBezTo>
                    <a:cubicBezTo>
                      <a:pt x="6" y="35"/>
                      <a:pt x="8" y="35"/>
                      <a:pt x="10" y="35"/>
                    </a:cubicBezTo>
                    <a:cubicBezTo>
                      <a:pt x="12" y="35"/>
                      <a:pt x="13" y="35"/>
                      <a:pt x="15" y="34"/>
                    </a:cubicBezTo>
                    <a:cubicBezTo>
                      <a:pt x="16" y="33"/>
                      <a:pt x="17" y="32"/>
                      <a:pt x="17" y="31"/>
                    </a:cubicBezTo>
                    <a:cubicBezTo>
                      <a:pt x="17" y="29"/>
                      <a:pt x="16" y="28"/>
                      <a:pt x="15" y="27"/>
                    </a:cubicBezTo>
                    <a:cubicBezTo>
                      <a:pt x="14" y="27"/>
                      <a:pt x="13" y="26"/>
                      <a:pt x="10" y="25"/>
                    </a:cubicBezTo>
                    <a:cubicBezTo>
                      <a:pt x="9" y="24"/>
                      <a:pt x="8" y="24"/>
                      <a:pt x="7" y="23"/>
                    </a:cubicBezTo>
                    <a:cubicBezTo>
                      <a:pt x="6" y="22"/>
                      <a:pt x="5" y="22"/>
                      <a:pt x="4" y="21"/>
                    </a:cubicBezTo>
                    <a:cubicBezTo>
                      <a:pt x="3" y="20"/>
                      <a:pt x="2" y="19"/>
                      <a:pt x="1" y="18"/>
                    </a:cubicBezTo>
                    <a:cubicBezTo>
                      <a:pt x="1" y="17"/>
                      <a:pt x="1" y="15"/>
                      <a:pt x="1" y="14"/>
                    </a:cubicBezTo>
                    <a:cubicBezTo>
                      <a:pt x="1" y="12"/>
                      <a:pt x="1" y="10"/>
                      <a:pt x="3" y="8"/>
                    </a:cubicBezTo>
                    <a:cubicBezTo>
                      <a:pt x="4" y="6"/>
                      <a:pt x="7" y="5"/>
                      <a:pt x="10" y="5"/>
                    </a:cubicBezTo>
                    <a:cubicBezTo>
                      <a:pt x="10" y="2"/>
                      <a:pt x="10" y="2"/>
                      <a:pt x="10" y="2"/>
                    </a:cubicBezTo>
                    <a:cubicBezTo>
                      <a:pt x="10" y="1"/>
                      <a:pt x="10" y="0"/>
                      <a:pt x="10" y="0"/>
                    </a:cubicBezTo>
                    <a:cubicBezTo>
                      <a:pt x="10" y="0"/>
                      <a:pt x="11" y="0"/>
                      <a:pt x="12" y="0"/>
                    </a:cubicBezTo>
                    <a:cubicBezTo>
                      <a:pt x="15" y="0"/>
                      <a:pt x="15" y="0"/>
                      <a:pt x="15" y="0"/>
                    </a:cubicBezTo>
                    <a:cubicBezTo>
                      <a:pt x="16" y="0"/>
                      <a:pt x="16" y="0"/>
                      <a:pt x="16" y="0"/>
                    </a:cubicBezTo>
                    <a:cubicBezTo>
                      <a:pt x="16" y="0"/>
                      <a:pt x="16" y="1"/>
                      <a:pt x="16" y="2"/>
                    </a:cubicBezTo>
                    <a:cubicBezTo>
                      <a:pt x="16" y="4"/>
                      <a:pt x="16" y="4"/>
                      <a:pt x="16" y="4"/>
                    </a:cubicBezTo>
                    <a:cubicBezTo>
                      <a:pt x="18" y="4"/>
                      <a:pt x="19" y="5"/>
                      <a:pt x="20" y="5"/>
                    </a:cubicBezTo>
                    <a:cubicBezTo>
                      <a:pt x="20" y="5"/>
                      <a:pt x="21" y="5"/>
                      <a:pt x="22" y="5"/>
                    </a:cubicBezTo>
                    <a:cubicBezTo>
                      <a:pt x="22" y="5"/>
                      <a:pt x="22" y="6"/>
                      <a:pt x="22" y="6"/>
                    </a:cubicBezTo>
                    <a:cubicBezTo>
                      <a:pt x="22" y="7"/>
                      <a:pt x="22" y="8"/>
                      <a:pt x="22" y="8"/>
                    </a:cubicBezTo>
                    <a:cubicBezTo>
                      <a:pt x="22" y="9"/>
                      <a:pt x="21" y="9"/>
                      <a:pt x="21" y="10"/>
                    </a:cubicBezTo>
                    <a:cubicBezTo>
                      <a:pt x="21" y="11"/>
                      <a:pt x="20" y="11"/>
                      <a:pt x="20" y="11"/>
                    </a:cubicBezTo>
                    <a:cubicBezTo>
                      <a:pt x="20" y="11"/>
                      <a:pt x="19" y="10"/>
                      <a:pt x="17" y="10"/>
                    </a:cubicBezTo>
                    <a:cubicBezTo>
                      <a:pt x="16" y="10"/>
                      <a:pt x="15" y="10"/>
                      <a:pt x="14" y="10"/>
                    </a:cubicBezTo>
                    <a:cubicBezTo>
                      <a:pt x="12" y="10"/>
                      <a:pt x="10" y="10"/>
                      <a:pt x="9" y="11"/>
                    </a:cubicBezTo>
                    <a:cubicBezTo>
                      <a:pt x="8" y="12"/>
                      <a:pt x="8" y="12"/>
                      <a:pt x="8" y="14"/>
                    </a:cubicBezTo>
                    <a:cubicBezTo>
                      <a:pt x="8" y="15"/>
                      <a:pt x="8" y="16"/>
                      <a:pt x="9" y="17"/>
                    </a:cubicBezTo>
                    <a:cubicBezTo>
                      <a:pt x="10" y="17"/>
                      <a:pt x="12" y="18"/>
                      <a:pt x="14" y="19"/>
                    </a:cubicBezTo>
                    <a:cubicBezTo>
                      <a:pt x="17" y="20"/>
                      <a:pt x="20" y="22"/>
                      <a:pt x="21" y="24"/>
                    </a:cubicBezTo>
                    <a:cubicBezTo>
                      <a:pt x="23" y="26"/>
                      <a:pt x="24" y="28"/>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7" name="Freeform 395"/>
              <p:cNvSpPr>
                <a:spLocks/>
              </p:cNvSpPr>
              <p:nvPr/>
            </p:nvSpPr>
            <p:spPr bwMode="auto">
              <a:xfrm>
                <a:off x="851" y="1362"/>
                <a:ext cx="36" cy="24"/>
              </a:xfrm>
              <a:custGeom>
                <a:avLst/>
                <a:gdLst>
                  <a:gd name="T0" fmla="*/ 21 w 25"/>
                  <a:gd name="T1" fmla="*/ 17 h 17"/>
                  <a:gd name="T2" fmla="*/ 22 w 25"/>
                  <a:gd name="T3" fmla="*/ 11 h 17"/>
                  <a:gd name="T4" fmla="*/ 24 w 25"/>
                  <a:gd name="T5" fmla="*/ 4 h 17"/>
                  <a:gd name="T6" fmla="*/ 18 w 25"/>
                  <a:gd name="T7" fmla="*/ 2 h 17"/>
                  <a:gd name="T8" fmla="*/ 12 w 25"/>
                  <a:gd name="T9" fmla="*/ 0 h 17"/>
                  <a:gd name="T10" fmla="*/ 11 w 25"/>
                  <a:gd name="T11" fmla="*/ 3 h 17"/>
                  <a:gd name="T12" fmla="*/ 9 w 25"/>
                  <a:gd name="T13" fmla="*/ 2 h 17"/>
                  <a:gd name="T14" fmla="*/ 7 w 25"/>
                  <a:gd name="T15" fmla="*/ 2 h 17"/>
                  <a:gd name="T16" fmla="*/ 1 w 25"/>
                  <a:gd name="T17" fmla="*/ 11 h 17"/>
                  <a:gd name="T18" fmla="*/ 1 w 25"/>
                  <a:gd name="T19" fmla="*/ 16 h 17"/>
                  <a:gd name="T20" fmla="*/ 6 w 25"/>
                  <a:gd name="T21" fmla="*/ 17 h 17"/>
                  <a:gd name="T22" fmla="*/ 21 w 25"/>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17">
                    <a:moveTo>
                      <a:pt x="21" y="17"/>
                    </a:moveTo>
                    <a:cubicBezTo>
                      <a:pt x="21" y="17"/>
                      <a:pt x="24" y="16"/>
                      <a:pt x="22" y="11"/>
                    </a:cubicBezTo>
                    <a:cubicBezTo>
                      <a:pt x="22" y="11"/>
                      <a:pt x="25" y="8"/>
                      <a:pt x="24" y="4"/>
                    </a:cubicBezTo>
                    <a:cubicBezTo>
                      <a:pt x="24" y="4"/>
                      <a:pt x="21" y="1"/>
                      <a:pt x="18" y="2"/>
                    </a:cubicBezTo>
                    <a:cubicBezTo>
                      <a:pt x="18" y="2"/>
                      <a:pt x="11" y="1"/>
                      <a:pt x="12" y="0"/>
                    </a:cubicBezTo>
                    <a:cubicBezTo>
                      <a:pt x="12" y="0"/>
                      <a:pt x="11" y="2"/>
                      <a:pt x="11" y="3"/>
                    </a:cubicBezTo>
                    <a:cubicBezTo>
                      <a:pt x="9" y="2"/>
                      <a:pt x="9" y="2"/>
                      <a:pt x="9" y="2"/>
                    </a:cubicBezTo>
                    <a:cubicBezTo>
                      <a:pt x="9" y="2"/>
                      <a:pt x="8" y="1"/>
                      <a:pt x="7" y="2"/>
                    </a:cubicBezTo>
                    <a:cubicBezTo>
                      <a:pt x="1" y="11"/>
                      <a:pt x="1" y="11"/>
                      <a:pt x="1" y="11"/>
                    </a:cubicBezTo>
                    <a:cubicBezTo>
                      <a:pt x="1" y="11"/>
                      <a:pt x="0" y="15"/>
                      <a:pt x="1" y="16"/>
                    </a:cubicBezTo>
                    <a:cubicBezTo>
                      <a:pt x="1" y="16"/>
                      <a:pt x="3" y="17"/>
                      <a:pt x="6" y="17"/>
                    </a:cubicBezTo>
                    <a:cubicBezTo>
                      <a:pt x="21" y="17"/>
                      <a:pt x="21" y="17"/>
                      <a:pt x="2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8" name="Freeform 396"/>
              <p:cNvSpPr>
                <a:spLocks/>
              </p:cNvSpPr>
              <p:nvPr/>
            </p:nvSpPr>
            <p:spPr bwMode="auto">
              <a:xfrm>
                <a:off x="865" y="1365"/>
                <a:ext cx="3" cy="17"/>
              </a:xfrm>
              <a:custGeom>
                <a:avLst/>
                <a:gdLst>
                  <a:gd name="T0" fmla="*/ 1 w 2"/>
                  <a:gd name="T1" fmla="*/ 10 h 12"/>
                  <a:gd name="T2" fmla="*/ 2 w 2"/>
                  <a:gd name="T3" fmla="*/ 0 h 12"/>
                  <a:gd name="T4" fmla="*/ 2 w 2"/>
                  <a:gd name="T5" fmla="*/ 12 h 12"/>
                  <a:gd name="T6" fmla="*/ 1 w 2"/>
                  <a:gd name="T7" fmla="*/ 10 h 12"/>
                </a:gdLst>
                <a:ahLst/>
                <a:cxnLst>
                  <a:cxn ang="0">
                    <a:pos x="T0" y="T1"/>
                  </a:cxn>
                  <a:cxn ang="0">
                    <a:pos x="T2" y="T3"/>
                  </a:cxn>
                  <a:cxn ang="0">
                    <a:pos x="T4" y="T5"/>
                  </a:cxn>
                  <a:cxn ang="0">
                    <a:pos x="T6" y="T7"/>
                  </a:cxn>
                </a:cxnLst>
                <a:rect l="0" t="0" r="r" b="b"/>
                <a:pathLst>
                  <a:path w="2" h="12">
                    <a:moveTo>
                      <a:pt x="1" y="10"/>
                    </a:moveTo>
                    <a:cubicBezTo>
                      <a:pt x="1" y="10"/>
                      <a:pt x="0" y="1"/>
                      <a:pt x="2" y="0"/>
                    </a:cubicBezTo>
                    <a:cubicBezTo>
                      <a:pt x="2" y="0"/>
                      <a:pt x="1" y="10"/>
                      <a:pt x="2" y="12"/>
                    </a:cubicBezTo>
                    <a:cubicBezTo>
                      <a:pt x="1" y="10"/>
                      <a:pt x="1" y="10"/>
                      <a:pt x="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9" name="Freeform 397"/>
              <p:cNvSpPr>
                <a:spLocks noEditPoints="1"/>
              </p:cNvSpPr>
              <p:nvPr/>
            </p:nvSpPr>
            <p:spPr bwMode="auto">
              <a:xfrm>
                <a:off x="874" y="1366"/>
                <a:ext cx="12" cy="20"/>
              </a:xfrm>
              <a:custGeom>
                <a:avLst/>
                <a:gdLst>
                  <a:gd name="T0" fmla="*/ 5 w 8"/>
                  <a:gd name="T1" fmla="*/ 8 h 14"/>
                  <a:gd name="T2" fmla="*/ 4 w 8"/>
                  <a:gd name="T3" fmla="*/ 11 h 14"/>
                  <a:gd name="T4" fmla="*/ 6 w 8"/>
                  <a:gd name="T5" fmla="*/ 14 h 14"/>
                  <a:gd name="T6" fmla="*/ 5 w 8"/>
                  <a:gd name="T7" fmla="*/ 8 h 14"/>
                  <a:gd name="T8" fmla="*/ 7 w 8"/>
                  <a:gd name="T9" fmla="*/ 1 h 14"/>
                  <a:gd name="T10" fmla="*/ 6 w 8"/>
                  <a:gd name="T11" fmla="*/ 6 h 14"/>
                  <a:gd name="T12" fmla="*/ 0 w 8"/>
                  <a:gd name="T13" fmla="*/ 9 h 14"/>
                  <a:gd name="T14" fmla="*/ 0 w 8"/>
                  <a:gd name="T15" fmla="*/ 9 h 14"/>
                  <a:gd name="T16" fmla="*/ 1 w 8"/>
                  <a:gd name="T17" fmla="*/ 10 h 14"/>
                  <a:gd name="T18" fmla="*/ 5 w 8"/>
                  <a:gd name="T19" fmla="*/ 8 h 14"/>
                  <a:gd name="T20" fmla="*/ 5 w 8"/>
                  <a:gd name="T21" fmla="*/ 8 h 14"/>
                  <a:gd name="T22" fmla="*/ 7 w 8"/>
                  <a:gd name="T23" fmla="*/ 1 h 14"/>
                  <a:gd name="T24" fmla="*/ 7 w 8"/>
                  <a:gd name="T25" fmla="*/ 0 h 14"/>
                  <a:gd name="T26" fmla="*/ 7 w 8"/>
                  <a:gd name="T27" fmla="*/ 1 h 14"/>
                  <a:gd name="T28" fmla="*/ 7 w 8"/>
                  <a:gd name="T2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4">
                    <a:moveTo>
                      <a:pt x="5" y="8"/>
                    </a:moveTo>
                    <a:cubicBezTo>
                      <a:pt x="5" y="8"/>
                      <a:pt x="8" y="11"/>
                      <a:pt x="4" y="11"/>
                    </a:cubicBezTo>
                    <a:cubicBezTo>
                      <a:pt x="4" y="12"/>
                      <a:pt x="5" y="13"/>
                      <a:pt x="6" y="14"/>
                    </a:cubicBezTo>
                    <a:cubicBezTo>
                      <a:pt x="8" y="12"/>
                      <a:pt x="5" y="8"/>
                      <a:pt x="5" y="8"/>
                    </a:cubicBezTo>
                    <a:moveTo>
                      <a:pt x="7" y="1"/>
                    </a:moveTo>
                    <a:cubicBezTo>
                      <a:pt x="7" y="3"/>
                      <a:pt x="6" y="6"/>
                      <a:pt x="6" y="6"/>
                    </a:cubicBezTo>
                    <a:cubicBezTo>
                      <a:pt x="0" y="9"/>
                      <a:pt x="0" y="9"/>
                      <a:pt x="0" y="9"/>
                    </a:cubicBezTo>
                    <a:cubicBezTo>
                      <a:pt x="0" y="9"/>
                      <a:pt x="0" y="9"/>
                      <a:pt x="0" y="9"/>
                    </a:cubicBezTo>
                    <a:cubicBezTo>
                      <a:pt x="0" y="9"/>
                      <a:pt x="1" y="9"/>
                      <a:pt x="1" y="10"/>
                    </a:cubicBezTo>
                    <a:cubicBezTo>
                      <a:pt x="5" y="8"/>
                      <a:pt x="5" y="8"/>
                      <a:pt x="5" y="8"/>
                    </a:cubicBezTo>
                    <a:cubicBezTo>
                      <a:pt x="5" y="8"/>
                      <a:pt x="5" y="8"/>
                      <a:pt x="5" y="8"/>
                    </a:cubicBezTo>
                    <a:cubicBezTo>
                      <a:pt x="8" y="5"/>
                      <a:pt x="8" y="2"/>
                      <a:pt x="7" y="1"/>
                    </a:cubicBezTo>
                    <a:moveTo>
                      <a:pt x="7" y="0"/>
                    </a:moveTo>
                    <a:cubicBezTo>
                      <a:pt x="7" y="0"/>
                      <a:pt x="7" y="1"/>
                      <a:pt x="7" y="1"/>
                    </a:cubicBezTo>
                    <a:cubicBezTo>
                      <a:pt x="7" y="1"/>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0" name="Freeform 398"/>
              <p:cNvSpPr>
                <a:spLocks noEditPoints="1"/>
              </p:cNvSpPr>
              <p:nvPr/>
            </p:nvSpPr>
            <p:spPr bwMode="auto">
              <a:xfrm>
                <a:off x="852" y="1366"/>
                <a:ext cx="15" cy="16"/>
              </a:xfrm>
              <a:custGeom>
                <a:avLst/>
                <a:gdLst>
                  <a:gd name="T0" fmla="*/ 9 w 10"/>
                  <a:gd name="T1" fmla="*/ 3 h 11"/>
                  <a:gd name="T2" fmla="*/ 9 w 10"/>
                  <a:gd name="T3" fmla="*/ 2 h 11"/>
                  <a:gd name="T4" fmla="*/ 9 w 10"/>
                  <a:gd name="T5" fmla="*/ 3 h 11"/>
                  <a:gd name="T6" fmla="*/ 9 w 10"/>
                  <a:gd name="T7" fmla="*/ 10 h 11"/>
                  <a:gd name="T8" fmla="*/ 7 w 10"/>
                  <a:gd name="T9" fmla="*/ 10 h 11"/>
                  <a:gd name="T10" fmla="*/ 6 w 10"/>
                  <a:gd name="T11" fmla="*/ 8 h 11"/>
                  <a:gd name="T12" fmla="*/ 9 w 10"/>
                  <a:gd name="T13" fmla="*/ 3 h 11"/>
                  <a:gd name="T14" fmla="*/ 10 w 10"/>
                  <a:gd name="T15" fmla="*/ 0 h 11"/>
                  <a:gd name="T16" fmla="*/ 5 w 10"/>
                  <a:gd name="T17" fmla="*/ 6 h 11"/>
                  <a:gd name="T18" fmla="*/ 8 w 10"/>
                  <a:gd name="T19" fmla="*/ 11 h 11"/>
                  <a:gd name="T20" fmla="*/ 10 w 10"/>
                  <a:gd name="T21" fmla="*/ 10 h 11"/>
                  <a:gd name="T22" fmla="*/ 10 w 10"/>
                  <a:gd name="T23" fmla="*/ 0 h 11"/>
                  <a:gd name="T24" fmla="*/ 10 w 10"/>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1">
                    <a:moveTo>
                      <a:pt x="9" y="3"/>
                    </a:moveTo>
                    <a:cubicBezTo>
                      <a:pt x="9" y="2"/>
                      <a:pt x="9" y="2"/>
                      <a:pt x="9" y="2"/>
                    </a:cubicBezTo>
                    <a:cubicBezTo>
                      <a:pt x="9" y="2"/>
                      <a:pt x="9" y="2"/>
                      <a:pt x="9" y="3"/>
                    </a:cubicBezTo>
                    <a:cubicBezTo>
                      <a:pt x="9" y="5"/>
                      <a:pt x="9" y="10"/>
                      <a:pt x="9" y="10"/>
                    </a:cubicBezTo>
                    <a:cubicBezTo>
                      <a:pt x="8" y="10"/>
                      <a:pt x="7" y="10"/>
                      <a:pt x="7" y="10"/>
                    </a:cubicBezTo>
                    <a:cubicBezTo>
                      <a:pt x="5" y="10"/>
                      <a:pt x="6" y="8"/>
                      <a:pt x="6" y="8"/>
                    </a:cubicBezTo>
                    <a:cubicBezTo>
                      <a:pt x="8" y="7"/>
                      <a:pt x="9" y="5"/>
                      <a:pt x="9" y="3"/>
                    </a:cubicBezTo>
                    <a:moveTo>
                      <a:pt x="10" y="0"/>
                    </a:moveTo>
                    <a:cubicBezTo>
                      <a:pt x="5" y="6"/>
                      <a:pt x="5" y="6"/>
                      <a:pt x="5" y="6"/>
                    </a:cubicBezTo>
                    <a:cubicBezTo>
                      <a:pt x="0" y="9"/>
                      <a:pt x="4" y="10"/>
                      <a:pt x="8" y="11"/>
                    </a:cubicBezTo>
                    <a:cubicBezTo>
                      <a:pt x="8" y="10"/>
                      <a:pt x="9" y="10"/>
                      <a:pt x="10" y="10"/>
                    </a:cubicBezTo>
                    <a:cubicBezTo>
                      <a:pt x="9" y="6"/>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1" name="Freeform 399"/>
              <p:cNvSpPr>
                <a:spLocks noEditPoints="1"/>
              </p:cNvSpPr>
              <p:nvPr/>
            </p:nvSpPr>
            <p:spPr bwMode="auto">
              <a:xfrm>
                <a:off x="870" y="1365"/>
                <a:ext cx="14" cy="14"/>
              </a:xfrm>
              <a:custGeom>
                <a:avLst/>
                <a:gdLst>
                  <a:gd name="T0" fmla="*/ 4 w 10"/>
                  <a:gd name="T1" fmla="*/ 4 h 10"/>
                  <a:gd name="T2" fmla="*/ 4 w 10"/>
                  <a:gd name="T3" fmla="*/ 2 h 10"/>
                  <a:gd name="T4" fmla="*/ 6 w 10"/>
                  <a:gd name="T5" fmla="*/ 2 h 10"/>
                  <a:gd name="T6" fmla="*/ 2 w 10"/>
                  <a:gd name="T7" fmla="*/ 10 h 10"/>
                  <a:gd name="T8" fmla="*/ 5 w 10"/>
                  <a:gd name="T9" fmla="*/ 4 h 10"/>
                  <a:gd name="T10" fmla="*/ 4 w 10"/>
                  <a:gd name="T11" fmla="*/ 4 h 10"/>
                  <a:gd name="T12" fmla="*/ 5 w 10"/>
                  <a:gd name="T13" fmla="*/ 0 h 10"/>
                  <a:gd name="T14" fmla="*/ 3 w 10"/>
                  <a:gd name="T15" fmla="*/ 1 h 10"/>
                  <a:gd name="T16" fmla="*/ 0 w 10"/>
                  <a:gd name="T17" fmla="*/ 10 h 10"/>
                  <a:gd name="T18" fmla="*/ 1 w 10"/>
                  <a:gd name="T19" fmla="*/ 10 h 10"/>
                  <a:gd name="T20" fmla="*/ 2 w 10"/>
                  <a:gd name="T21" fmla="*/ 10 h 10"/>
                  <a:gd name="T22" fmla="*/ 7 w 10"/>
                  <a:gd name="T23" fmla="*/ 4 h 10"/>
                  <a:gd name="T24" fmla="*/ 5 w 10"/>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0">
                    <a:moveTo>
                      <a:pt x="4" y="4"/>
                    </a:moveTo>
                    <a:cubicBezTo>
                      <a:pt x="1" y="2"/>
                      <a:pt x="3" y="2"/>
                      <a:pt x="4" y="2"/>
                    </a:cubicBezTo>
                    <a:cubicBezTo>
                      <a:pt x="5" y="2"/>
                      <a:pt x="6" y="2"/>
                      <a:pt x="6" y="2"/>
                    </a:cubicBezTo>
                    <a:cubicBezTo>
                      <a:pt x="10" y="3"/>
                      <a:pt x="2" y="10"/>
                      <a:pt x="2" y="10"/>
                    </a:cubicBezTo>
                    <a:cubicBezTo>
                      <a:pt x="7" y="4"/>
                      <a:pt x="5" y="4"/>
                      <a:pt x="5" y="4"/>
                    </a:cubicBezTo>
                    <a:cubicBezTo>
                      <a:pt x="5" y="4"/>
                      <a:pt x="4" y="4"/>
                      <a:pt x="4" y="4"/>
                    </a:cubicBezTo>
                    <a:moveTo>
                      <a:pt x="5" y="0"/>
                    </a:moveTo>
                    <a:cubicBezTo>
                      <a:pt x="4" y="0"/>
                      <a:pt x="3" y="1"/>
                      <a:pt x="3" y="1"/>
                    </a:cubicBezTo>
                    <a:cubicBezTo>
                      <a:pt x="2" y="1"/>
                      <a:pt x="1" y="7"/>
                      <a:pt x="0" y="10"/>
                    </a:cubicBezTo>
                    <a:cubicBezTo>
                      <a:pt x="0" y="10"/>
                      <a:pt x="1" y="10"/>
                      <a:pt x="1" y="10"/>
                    </a:cubicBezTo>
                    <a:cubicBezTo>
                      <a:pt x="1" y="10"/>
                      <a:pt x="2" y="10"/>
                      <a:pt x="2" y="10"/>
                    </a:cubicBezTo>
                    <a:cubicBezTo>
                      <a:pt x="8" y="4"/>
                      <a:pt x="7" y="4"/>
                      <a:pt x="7" y="4"/>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2" name="Freeform 400"/>
              <p:cNvSpPr>
                <a:spLocks/>
              </p:cNvSpPr>
              <p:nvPr/>
            </p:nvSpPr>
            <p:spPr bwMode="auto">
              <a:xfrm>
                <a:off x="875" y="1378"/>
                <a:ext cx="11" cy="4"/>
              </a:xfrm>
              <a:custGeom>
                <a:avLst/>
                <a:gdLst>
                  <a:gd name="T0" fmla="*/ 4 w 7"/>
                  <a:gd name="T1" fmla="*/ 0 h 3"/>
                  <a:gd name="T2" fmla="*/ 0 w 7"/>
                  <a:gd name="T3" fmla="*/ 2 h 3"/>
                  <a:gd name="T4" fmla="*/ 3 w 7"/>
                  <a:gd name="T5" fmla="*/ 3 h 3"/>
                  <a:gd name="T6" fmla="*/ 4 w 7"/>
                  <a:gd name="T7" fmla="*/ 0 h 3"/>
                  <a:gd name="T8" fmla="*/ 4 w 7"/>
                  <a:gd name="T9" fmla="*/ 0 h 3"/>
                  <a:gd name="T10" fmla="*/ 4 w 7"/>
                  <a:gd name="T11" fmla="*/ 0 h 3"/>
                  <a:gd name="T12" fmla="*/ 4 w 7"/>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4" y="0"/>
                    </a:moveTo>
                    <a:cubicBezTo>
                      <a:pt x="0" y="2"/>
                      <a:pt x="0" y="2"/>
                      <a:pt x="0" y="2"/>
                    </a:cubicBezTo>
                    <a:cubicBezTo>
                      <a:pt x="1" y="2"/>
                      <a:pt x="2" y="3"/>
                      <a:pt x="3" y="3"/>
                    </a:cubicBezTo>
                    <a:cubicBezTo>
                      <a:pt x="7" y="3"/>
                      <a:pt x="4" y="0"/>
                      <a:pt x="4" y="0"/>
                    </a:cubicBezTo>
                    <a:cubicBezTo>
                      <a:pt x="4" y="0"/>
                      <a:pt x="4" y="0"/>
                      <a:pt x="4" y="0"/>
                    </a:cubicBezTo>
                    <a:cubicBezTo>
                      <a:pt x="4" y="0"/>
                      <a:pt x="4" y="0"/>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3" name="Freeform 401"/>
              <p:cNvSpPr>
                <a:spLocks/>
              </p:cNvSpPr>
              <p:nvPr/>
            </p:nvSpPr>
            <p:spPr bwMode="auto">
              <a:xfrm>
                <a:off x="820" y="1378"/>
                <a:ext cx="96" cy="119"/>
              </a:xfrm>
              <a:custGeom>
                <a:avLst/>
                <a:gdLst>
                  <a:gd name="T0" fmla="*/ 28 w 66"/>
                  <a:gd name="T1" fmla="*/ 5 h 82"/>
                  <a:gd name="T2" fmla="*/ 14 w 66"/>
                  <a:gd name="T3" fmla="*/ 22 h 82"/>
                  <a:gd name="T4" fmla="*/ 14 w 66"/>
                  <a:gd name="T5" fmla="*/ 29 h 82"/>
                  <a:gd name="T6" fmla="*/ 15 w 66"/>
                  <a:gd name="T7" fmla="*/ 34 h 82"/>
                  <a:gd name="T8" fmla="*/ 13 w 66"/>
                  <a:gd name="T9" fmla="*/ 40 h 82"/>
                  <a:gd name="T10" fmla="*/ 13 w 66"/>
                  <a:gd name="T11" fmla="*/ 44 h 82"/>
                  <a:gd name="T12" fmla="*/ 13 w 66"/>
                  <a:gd name="T13" fmla="*/ 47 h 82"/>
                  <a:gd name="T14" fmla="*/ 13 w 66"/>
                  <a:gd name="T15" fmla="*/ 49 h 82"/>
                  <a:gd name="T16" fmla="*/ 13 w 66"/>
                  <a:gd name="T17" fmla="*/ 51 h 82"/>
                  <a:gd name="T18" fmla="*/ 12 w 66"/>
                  <a:gd name="T19" fmla="*/ 57 h 82"/>
                  <a:gd name="T20" fmla="*/ 10 w 66"/>
                  <a:gd name="T21" fmla="*/ 70 h 82"/>
                  <a:gd name="T22" fmla="*/ 9 w 66"/>
                  <a:gd name="T23" fmla="*/ 74 h 82"/>
                  <a:gd name="T24" fmla="*/ 3 w 66"/>
                  <a:gd name="T25" fmla="*/ 78 h 82"/>
                  <a:gd name="T26" fmla="*/ 20 w 66"/>
                  <a:gd name="T27" fmla="*/ 81 h 82"/>
                  <a:gd name="T28" fmla="*/ 46 w 66"/>
                  <a:gd name="T29" fmla="*/ 80 h 82"/>
                  <a:gd name="T30" fmla="*/ 57 w 66"/>
                  <a:gd name="T31" fmla="*/ 79 h 82"/>
                  <a:gd name="T32" fmla="*/ 65 w 66"/>
                  <a:gd name="T33" fmla="*/ 76 h 82"/>
                  <a:gd name="T34" fmla="*/ 64 w 66"/>
                  <a:gd name="T35" fmla="*/ 73 h 82"/>
                  <a:gd name="T36" fmla="*/ 60 w 66"/>
                  <a:gd name="T37" fmla="*/ 70 h 82"/>
                  <a:gd name="T38" fmla="*/ 56 w 66"/>
                  <a:gd name="T39" fmla="*/ 71 h 82"/>
                  <a:gd name="T40" fmla="*/ 56 w 66"/>
                  <a:gd name="T41" fmla="*/ 67 h 82"/>
                  <a:gd name="T42" fmla="*/ 54 w 66"/>
                  <a:gd name="T43" fmla="*/ 64 h 82"/>
                  <a:gd name="T44" fmla="*/ 55 w 66"/>
                  <a:gd name="T45" fmla="*/ 51 h 82"/>
                  <a:gd name="T46" fmla="*/ 55 w 66"/>
                  <a:gd name="T47" fmla="*/ 42 h 82"/>
                  <a:gd name="T48" fmla="*/ 55 w 66"/>
                  <a:gd name="T49" fmla="*/ 39 h 82"/>
                  <a:gd name="T50" fmla="*/ 55 w 66"/>
                  <a:gd name="T51" fmla="*/ 33 h 82"/>
                  <a:gd name="T52" fmla="*/ 56 w 66"/>
                  <a:gd name="T53" fmla="*/ 25 h 82"/>
                  <a:gd name="T54" fmla="*/ 50 w 66"/>
                  <a:gd name="T55" fmla="*/ 15 h 82"/>
                  <a:gd name="T56" fmla="*/ 37 w 66"/>
                  <a:gd name="T57" fmla="*/ 1 h 82"/>
                  <a:gd name="T58" fmla="*/ 28 w 66"/>
                  <a:gd name="T59" fmla="*/ 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 h="82">
                    <a:moveTo>
                      <a:pt x="28" y="5"/>
                    </a:moveTo>
                    <a:cubicBezTo>
                      <a:pt x="28" y="5"/>
                      <a:pt x="15" y="7"/>
                      <a:pt x="14" y="22"/>
                    </a:cubicBezTo>
                    <a:cubicBezTo>
                      <a:pt x="14" y="29"/>
                      <a:pt x="14" y="29"/>
                      <a:pt x="14" y="29"/>
                    </a:cubicBezTo>
                    <a:cubicBezTo>
                      <a:pt x="14" y="29"/>
                      <a:pt x="13" y="33"/>
                      <a:pt x="15" y="34"/>
                    </a:cubicBezTo>
                    <a:cubicBezTo>
                      <a:pt x="15" y="34"/>
                      <a:pt x="15" y="35"/>
                      <a:pt x="13" y="40"/>
                    </a:cubicBezTo>
                    <a:cubicBezTo>
                      <a:pt x="13" y="40"/>
                      <a:pt x="13" y="41"/>
                      <a:pt x="13" y="44"/>
                    </a:cubicBezTo>
                    <a:cubicBezTo>
                      <a:pt x="13" y="47"/>
                      <a:pt x="13" y="47"/>
                      <a:pt x="13" y="47"/>
                    </a:cubicBezTo>
                    <a:cubicBezTo>
                      <a:pt x="13" y="47"/>
                      <a:pt x="13" y="48"/>
                      <a:pt x="13" y="49"/>
                    </a:cubicBezTo>
                    <a:cubicBezTo>
                      <a:pt x="13" y="49"/>
                      <a:pt x="14" y="50"/>
                      <a:pt x="13" y="51"/>
                    </a:cubicBezTo>
                    <a:cubicBezTo>
                      <a:pt x="13" y="51"/>
                      <a:pt x="12" y="51"/>
                      <a:pt x="12" y="57"/>
                    </a:cubicBezTo>
                    <a:cubicBezTo>
                      <a:pt x="12" y="57"/>
                      <a:pt x="11" y="68"/>
                      <a:pt x="10" y="70"/>
                    </a:cubicBezTo>
                    <a:cubicBezTo>
                      <a:pt x="10" y="70"/>
                      <a:pt x="8" y="71"/>
                      <a:pt x="9" y="74"/>
                    </a:cubicBezTo>
                    <a:cubicBezTo>
                      <a:pt x="9" y="74"/>
                      <a:pt x="0" y="74"/>
                      <a:pt x="3" y="78"/>
                    </a:cubicBezTo>
                    <a:cubicBezTo>
                      <a:pt x="3" y="78"/>
                      <a:pt x="14" y="82"/>
                      <a:pt x="20" y="81"/>
                    </a:cubicBezTo>
                    <a:cubicBezTo>
                      <a:pt x="20" y="81"/>
                      <a:pt x="43" y="80"/>
                      <a:pt x="46" y="80"/>
                    </a:cubicBezTo>
                    <a:cubicBezTo>
                      <a:pt x="57" y="79"/>
                      <a:pt x="57" y="79"/>
                      <a:pt x="57" y="79"/>
                    </a:cubicBezTo>
                    <a:cubicBezTo>
                      <a:pt x="57" y="79"/>
                      <a:pt x="63" y="76"/>
                      <a:pt x="65" y="76"/>
                    </a:cubicBezTo>
                    <a:cubicBezTo>
                      <a:pt x="65" y="76"/>
                      <a:pt x="66" y="74"/>
                      <a:pt x="64" y="73"/>
                    </a:cubicBezTo>
                    <a:cubicBezTo>
                      <a:pt x="64" y="73"/>
                      <a:pt x="60" y="71"/>
                      <a:pt x="60" y="70"/>
                    </a:cubicBezTo>
                    <a:cubicBezTo>
                      <a:pt x="60" y="70"/>
                      <a:pt x="58" y="70"/>
                      <a:pt x="56" y="71"/>
                    </a:cubicBezTo>
                    <a:cubicBezTo>
                      <a:pt x="56" y="71"/>
                      <a:pt x="55" y="69"/>
                      <a:pt x="56" y="67"/>
                    </a:cubicBezTo>
                    <a:cubicBezTo>
                      <a:pt x="54" y="64"/>
                      <a:pt x="54" y="64"/>
                      <a:pt x="54" y="64"/>
                    </a:cubicBezTo>
                    <a:cubicBezTo>
                      <a:pt x="54" y="64"/>
                      <a:pt x="53" y="56"/>
                      <a:pt x="55" y="51"/>
                    </a:cubicBezTo>
                    <a:cubicBezTo>
                      <a:pt x="55" y="51"/>
                      <a:pt x="56" y="44"/>
                      <a:pt x="55" y="42"/>
                    </a:cubicBezTo>
                    <a:cubicBezTo>
                      <a:pt x="55" y="42"/>
                      <a:pt x="54" y="40"/>
                      <a:pt x="55" y="39"/>
                    </a:cubicBezTo>
                    <a:cubicBezTo>
                      <a:pt x="55" y="39"/>
                      <a:pt x="56" y="38"/>
                      <a:pt x="55" y="33"/>
                    </a:cubicBezTo>
                    <a:cubicBezTo>
                      <a:pt x="55" y="33"/>
                      <a:pt x="55" y="25"/>
                      <a:pt x="56" y="25"/>
                    </a:cubicBezTo>
                    <a:cubicBezTo>
                      <a:pt x="56" y="25"/>
                      <a:pt x="56" y="20"/>
                      <a:pt x="50" y="15"/>
                    </a:cubicBezTo>
                    <a:cubicBezTo>
                      <a:pt x="50" y="15"/>
                      <a:pt x="41" y="2"/>
                      <a:pt x="37" y="1"/>
                    </a:cubicBezTo>
                    <a:cubicBezTo>
                      <a:pt x="37" y="1"/>
                      <a:pt x="30" y="0"/>
                      <a:pt x="28"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4" name="Freeform 402"/>
              <p:cNvSpPr>
                <a:spLocks/>
              </p:cNvSpPr>
              <p:nvPr/>
            </p:nvSpPr>
            <p:spPr bwMode="auto">
              <a:xfrm>
                <a:off x="842" y="1386"/>
                <a:ext cx="19" cy="13"/>
              </a:xfrm>
              <a:custGeom>
                <a:avLst/>
                <a:gdLst>
                  <a:gd name="T0" fmla="*/ 13 w 13"/>
                  <a:gd name="T1" fmla="*/ 0 h 9"/>
                  <a:gd name="T2" fmla="*/ 12 w 13"/>
                  <a:gd name="T3" fmla="*/ 0 h 9"/>
                  <a:gd name="T4" fmla="*/ 5 w 13"/>
                  <a:gd name="T5" fmla="*/ 4 h 9"/>
                  <a:gd name="T6" fmla="*/ 2 w 13"/>
                  <a:gd name="T7" fmla="*/ 9 h 9"/>
                  <a:gd name="T8" fmla="*/ 13 w 13"/>
                  <a:gd name="T9" fmla="*/ 0 h 9"/>
                </a:gdLst>
                <a:ahLst/>
                <a:cxnLst>
                  <a:cxn ang="0">
                    <a:pos x="T0" y="T1"/>
                  </a:cxn>
                  <a:cxn ang="0">
                    <a:pos x="T2" y="T3"/>
                  </a:cxn>
                  <a:cxn ang="0">
                    <a:pos x="T4" y="T5"/>
                  </a:cxn>
                  <a:cxn ang="0">
                    <a:pos x="T6" y="T7"/>
                  </a:cxn>
                  <a:cxn ang="0">
                    <a:pos x="T8" y="T9"/>
                  </a:cxn>
                </a:cxnLst>
                <a:rect l="0" t="0" r="r" b="b"/>
                <a:pathLst>
                  <a:path w="13" h="9">
                    <a:moveTo>
                      <a:pt x="13" y="0"/>
                    </a:moveTo>
                    <a:cubicBezTo>
                      <a:pt x="12" y="0"/>
                      <a:pt x="12" y="0"/>
                      <a:pt x="12" y="0"/>
                    </a:cubicBezTo>
                    <a:cubicBezTo>
                      <a:pt x="8" y="1"/>
                      <a:pt x="5" y="4"/>
                      <a:pt x="5" y="4"/>
                    </a:cubicBezTo>
                    <a:cubicBezTo>
                      <a:pt x="0" y="9"/>
                      <a:pt x="2" y="9"/>
                      <a:pt x="2" y="9"/>
                    </a:cubicBezTo>
                    <a:cubicBezTo>
                      <a:pt x="6" y="8"/>
                      <a:pt x="13"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5" name="Freeform 403"/>
              <p:cNvSpPr>
                <a:spLocks/>
              </p:cNvSpPr>
              <p:nvPr/>
            </p:nvSpPr>
            <p:spPr bwMode="auto">
              <a:xfrm>
                <a:off x="854" y="1413"/>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6" name="Freeform 404"/>
              <p:cNvSpPr>
                <a:spLocks/>
              </p:cNvSpPr>
              <p:nvPr/>
            </p:nvSpPr>
            <p:spPr bwMode="auto">
              <a:xfrm>
                <a:off x="874" y="1468"/>
                <a:ext cx="3" cy="4"/>
              </a:xfrm>
              <a:custGeom>
                <a:avLst/>
                <a:gdLst>
                  <a:gd name="T0" fmla="*/ 1 w 2"/>
                  <a:gd name="T1" fmla="*/ 3 h 3"/>
                  <a:gd name="T2" fmla="*/ 2 w 2"/>
                  <a:gd name="T3" fmla="*/ 2 h 3"/>
                  <a:gd name="T4" fmla="*/ 2 w 2"/>
                  <a:gd name="T5" fmla="*/ 0 h 3"/>
                  <a:gd name="T6" fmla="*/ 2 w 2"/>
                  <a:gd name="T7" fmla="*/ 0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3"/>
                      <a:pt x="1" y="3"/>
                      <a:pt x="2" y="2"/>
                    </a:cubicBezTo>
                    <a:cubicBezTo>
                      <a:pt x="2" y="1"/>
                      <a:pt x="2" y="0"/>
                      <a:pt x="2" y="0"/>
                    </a:cubicBezTo>
                    <a:cubicBezTo>
                      <a:pt x="2" y="0"/>
                      <a:pt x="2" y="0"/>
                      <a:pt x="2" y="0"/>
                    </a:cubicBezTo>
                    <a:cubicBezTo>
                      <a:pt x="1" y="0"/>
                      <a:pt x="0" y="1"/>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7" name="Freeform 405"/>
              <p:cNvSpPr>
                <a:spLocks/>
              </p:cNvSpPr>
              <p:nvPr/>
            </p:nvSpPr>
            <p:spPr bwMode="auto">
              <a:xfrm>
                <a:off x="854" y="1388"/>
                <a:ext cx="13" cy="14"/>
              </a:xfrm>
              <a:custGeom>
                <a:avLst/>
                <a:gdLst>
                  <a:gd name="T0" fmla="*/ 7 w 9"/>
                  <a:gd name="T1" fmla="*/ 0 h 10"/>
                  <a:gd name="T2" fmla="*/ 2 w 9"/>
                  <a:gd name="T3" fmla="*/ 6 h 10"/>
                  <a:gd name="T4" fmla="*/ 4 w 9"/>
                  <a:gd name="T5" fmla="*/ 6 h 10"/>
                  <a:gd name="T6" fmla="*/ 7 w 9"/>
                  <a:gd name="T7" fmla="*/ 0 h 10"/>
                </a:gdLst>
                <a:ahLst/>
                <a:cxnLst>
                  <a:cxn ang="0">
                    <a:pos x="T0" y="T1"/>
                  </a:cxn>
                  <a:cxn ang="0">
                    <a:pos x="T2" y="T3"/>
                  </a:cxn>
                  <a:cxn ang="0">
                    <a:pos x="T4" y="T5"/>
                  </a:cxn>
                  <a:cxn ang="0">
                    <a:pos x="T6" y="T7"/>
                  </a:cxn>
                </a:cxnLst>
                <a:rect l="0" t="0" r="r" b="b"/>
                <a:pathLst>
                  <a:path w="9" h="10">
                    <a:moveTo>
                      <a:pt x="7" y="0"/>
                    </a:moveTo>
                    <a:cubicBezTo>
                      <a:pt x="7" y="0"/>
                      <a:pt x="9" y="10"/>
                      <a:pt x="2" y="6"/>
                    </a:cubicBezTo>
                    <a:cubicBezTo>
                      <a:pt x="2" y="6"/>
                      <a:pt x="0" y="4"/>
                      <a:pt x="4" y="6"/>
                    </a:cubicBezTo>
                    <a:cubicBezTo>
                      <a:pt x="4" y="6"/>
                      <a:pt x="8" y="7"/>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pic>
          <p:nvPicPr>
            <p:cNvPr id="5" name="Picture 40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380"/>
              <a:ext cx="16"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Freeform 408"/>
            <p:cNvSpPr>
              <a:spLocks/>
            </p:cNvSpPr>
            <p:nvPr/>
          </p:nvSpPr>
          <p:spPr bwMode="auto">
            <a:xfrm>
              <a:off x="864" y="1379"/>
              <a:ext cx="27" cy="13"/>
            </a:xfrm>
            <a:custGeom>
              <a:avLst/>
              <a:gdLst>
                <a:gd name="T0" fmla="*/ 5 w 19"/>
                <a:gd name="T1" fmla="*/ 0 h 9"/>
                <a:gd name="T2" fmla="*/ 8 w 19"/>
                <a:gd name="T3" fmla="*/ 6 h 9"/>
                <a:gd name="T4" fmla="*/ 0 w 19"/>
                <a:gd name="T5" fmla="*/ 5 h 9"/>
                <a:gd name="T6" fmla="*/ 5 w 19"/>
                <a:gd name="T7" fmla="*/ 0 h 9"/>
              </a:gdLst>
              <a:ahLst/>
              <a:cxnLst>
                <a:cxn ang="0">
                  <a:pos x="T0" y="T1"/>
                </a:cxn>
                <a:cxn ang="0">
                  <a:pos x="T2" y="T3"/>
                </a:cxn>
                <a:cxn ang="0">
                  <a:pos x="T4" y="T5"/>
                </a:cxn>
                <a:cxn ang="0">
                  <a:pos x="T6" y="T7"/>
                </a:cxn>
              </a:cxnLst>
              <a:rect l="0" t="0" r="r" b="b"/>
              <a:pathLst>
                <a:path w="19" h="9">
                  <a:moveTo>
                    <a:pt x="5" y="0"/>
                  </a:moveTo>
                  <a:cubicBezTo>
                    <a:pt x="5" y="0"/>
                    <a:pt x="17" y="7"/>
                    <a:pt x="8" y="6"/>
                  </a:cubicBezTo>
                  <a:cubicBezTo>
                    <a:pt x="0" y="5"/>
                    <a:pt x="0" y="5"/>
                    <a:pt x="0" y="5"/>
                  </a:cubicBezTo>
                  <a:cubicBezTo>
                    <a:pt x="0" y="5"/>
                    <a:pt x="19" y="9"/>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 name="Freeform 409"/>
            <p:cNvSpPr>
              <a:spLocks/>
            </p:cNvSpPr>
            <p:nvPr/>
          </p:nvSpPr>
          <p:spPr bwMode="auto">
            <a:xfrm>
              <a:off x="871" y="1367"/>
              <a:ext cx="13" cy="12"/>
            </a:xfrm>
            <a:custGeom>
              <a:avLst/>
              <a:gdLst>
                <a:gd name="T0" fmla="*/ 3 w 9"/>
                <a:gd name="T1" fmla="*/ 0 h 8"/>
                <a:gd name="T2" fmla="*/ 3 w 9"/>
                <a:gd name="T3" fmla="*/ 2 h 8"/>
                <a:gd name="T4" fmla="*/ 4 w 9"/>
                <a:gd name="T5" fmla="*/ 2 h 8"/>
                <a:gd name="T6" fmla="*/ 1 w 9"/>
                <a:gd name="T7" fmla="*/ 8 h 8"/>
                <a:gd name="T8" fmla="*/ 5 w 9"/>
                <a:gd name="T9" fmla="*/ 0 h 8"/>
                <a:gd name="T10" fmla="*/ 3 w 9"/>
                <a:gd name="T11" fmla="*/ 0 h 8"/>
              </a:gdLst>
              <a:ahLst/>
              <a:cxnLst>
                <a:cxn ang="0">
                  <a:pos x="T0" y="T1"/>
                </a:cxn>
                <a:cxn ang="0">
                  <a:pos x="T2" y="T3"/>
                </a:cxn>
                <a:cxn ang="0">
                  <a:pos x="T4" y="T5"/>
                </a:cxn>
                <a:cxn ang="0">
                  <a:pos x="T6" y="T7"/>
                </a:cxn>
                <a:cxn ang="0">
                  <a:pos x="T8" y="T9"/>
                </a:cxn>
                <a:cxn ang="0">
                  <a:pos x="T10" y="T11"/>
                </a:cxn>
              </a:cxnLst>
              <a:rect l="0" t="0" r="r" b="b"/>
              <a:pathLst>
                <a:path w="9" h="8">
                  <a:moveTo>
                    <a:pt x="3" y="0"/>
                  </a:moveTo>
                  <a:cubicBezTo>
                    <a:pt x="2" y="0"/>
                    <a:pt x="0" y="0"/>
                    <a:pt x="3" y="2"/>
                  </a:cubicBezTo>
                  <a:cubicBezTo>
                    <a:pt x="3" y="2"/>
                    <a:pt x="4" y="2"/>
                    <a:pt x="4" y="2"/>
                  </a:cubicBezTo>
                  <a:cubicBezTo>
                    <a:pt x="4" y="2"/>
                    <a:pt x="6" y="2"/>
                    <a:pt x="1" y="8"/>
                  </a:cubicBezTo>
                  <a:cubicBezTo>
                    <a:pt x="1" y="8"/>
                    <a:pt x="9"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 name="Freeform 410"/>
            <p:cNvSpPr>
              <a:spLocks noEditPoints="1"/>
            </p:cNvSpPr>
            <p:nvPr/>
          </p:nvSpPr>
          <p:spPr bwMode="auto">
            <a:xfrm>
              <a:off x="859" y="1369"/>
              <a:ext cx="6" cy="12"/>
            </a:xfrm>
            <a:custGeom>
              <a:avLst/>
              <a:gdLst>
                <a:gd name="T0" fmla="*/ 4 w 4"/>
                <a:gd name="T1" fmla="*/ 1 h 8"/>
                <a:gd name="T2" fmla="*/ 1 w 4"/>
                <a:gd name="T3" fmla="*/ 6 h 8"/>
                <a:gd name="T4" fmla="*/ 2 w 4"/>
                <a:gd name="T5" fmla="*/ 8 h 8"/>
                <a:gd name="T6" fmla="*/ 4 w 4"/>
                <a:gd name="T7" fmla="*/ 8 h 8"/>
                <a:gd name="T8" fmla="*/ 4 w 4"/>
                <a:gd name="T9" fmla="*/ 1 h 8"/>
                <a:gd name="T10" fmla="*/ 4 w 4"/>
                <a:gd name="T11" fmla="*/ 0 h 8"/>
                <a:gd name="T12" fmla="*/ 4 w 4"/>
                <a:gd name="T13" fmla="*/ 1 h 8"/>
                <a:gd name="T14" fmla="*/ 4 w 4"/>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4" y="1"/>
                  </a:moveTo>
                  <a:cubicBezTo>
                    <a:pt x="4" y="3"/>
                    <a:pt x="3" y="5"/>
                    <a:pt x="1" y="6"/>
                  </a:cubicBezTo>
                  <a:cubicBezTo>
                    <a:pt x="1" y="6"/>
                    <a:pt x="0" y="8"/>
                    <a:pt x="2" y="8"/>
                  </a:cubicBezTo>
                  <a:cubicBezTo>
                    <a:pt x="2" y="8"/>
                    <a:pt x="3" y="8"/>
                    <a:pt x="4" y="8"/>
                  </a:cubicBezTo>
                  <a:cubicBezTo>
                    <a:pt x="4" y="8"/>
                    <a:pt x="4" y="3"/>
                    <a:pt x="4" y="1"/>
                  </a:cubicBezTo>
                  <a:moveTo>
                    <a:pt x="4" y="0"/>
                  </a:moveTo>
                  <a:cubicBezTo>
                    <a:pt x="4" y="0"/>
                    <a:pt x="4" y="0"/>
                    <a:pt x="4" y="1"/>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 name="Freeform 411"/>
            <p:cNvSpPr>
              <a:spLocks/>
            </p:cNvSpPr>
            <p:nvPr/>
          </p:nvSpPr>
          <p:spPr bwMode="auto">
            <a:xfrm>
              <a:off x="848" y="1372"/>
              <a:ext cx="11" cy="11"/>
            </a:xfrm>
            <a:custGeom>
              <a:avLst/>
              <a:gdLst>
                <a:gd name="T0" fmla="*/ 8 w 8"/>
                <a:gd name="T1" fmla="*/ 0 h 8"/>
                <a:gd name="T2" fmla="*/ 4 w 8"/>
                <a:gd name="T3" fmla="*/ 7 h 8"/>
                <a:gd name="T4" fmla="*/ 8 w 8"/>
                <a:gd name="T5" fmla="*/ 7 h 8"/>
                <a:gd name="T6" fmla="*/ 8 w 8"/>
                <a:gd name="T7" fmla="*/ 0 h 8"/>
              </a:gdLst>
              <a:ahLst/>
              <a:cxnLst>
                <a:cxn ang="0">
                  <a:pos x="T0" y="T1"/>
                </a:cxn>
                <a:cxn ang="0">
                  <a:pos x="T2" y="T3"/>
                </a:cxn>
                <a:cxn ang="0">
                  <a:pos x="T4" y="T5"/>
                </a:cxn>
                <a:cxn ang="0">
                  <a:pos x="T6" y="T7"/>
                </a:cxn>
              </a:cxnLst>
              <a:rect l="0" t="0" r="r" b="b"/>
              <a:pathLst>
                <a:path w="8" h="8">
                  <a:moveTo>
                    <a:pt x="8" y="0"/>
                  </a:moveTo>
                  <a:cubicBezTo>
                    <a:pt x="8" y="0"/>
                    <a:pt x="3" y="4"/>
                    <a:pt x="4" y="7"/>
                  </a:cubicBezTo>
                  <a:cubicBezTo>
                    <a:pt x="4" y="7"/>
                    <a:pt x="4" y="7"/>
                    <a:pt x="8" y="7"/>
                  </a:cubicBezTo>
                  <a:cubicBezTo>
                    <a:pt x="8" y="7"/>
                    <a:pt x="0" y="8"/>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 name="Freeform 412"/>
            <p:cNvSpPr>
              <a:spLocks/>
            </p:cNvSpPr>
            <p:nvPr/>
          </p:nvSpPr>
          <p:spPr bwMode="auto">
            <a:xfrm>
              <a:off x="820" y="1397"/>
              <a:ext cx="57" cy="96"/>
            </a:xfrm>
            <a:custGeom>
              <a:avLst/>
              <a:gdLst>
                <a:gd name="T0" fmla="*/ 22 w 39"/>
                <a:gd name="T1" fmla="*/ 0 h 66"/>
                <a:gd name="T2" fmla="*/ 17 w 39"/>
                <a:gd name="T3" fmla="*/ 9 h 66"/>
                <a:gd name="T4" fmla="*/ 27 w 39"/>
                <a:gd name="T5" fmla="*/ 15 h 66"/>
                <a:gd name="T6" fmla="*/ 17 w 39"/>
                <a:gd name="T7" fmla="*/ 17 h 66"/>
                <a:gd name="T8" fmla="*/ 17 w 39"/>
                <a:gd name="T9" fmla="*/ 22 h 66"/>
                <a:gd name="T10" fmla="*/ 15 w 39"/>
                <a:gd name="T11" fmla="*/ 37 h 66"/>
                <a:gd name="T12" fmla="*/ 19 w 39"/>
                <a:gd name="T13" fmla="*/ 40 h 66"/>
                <a:gd name="T14" fmla="*/ 12 w 39"/>
                <a:gd name="T15" fmla="*/ 59 h 66"/>
                <a:gd name="T16" fmla="*/ 10 w 39"/>
                <a:gd name="T17" fmla="*/ 62 h 66"/>
                <a:gd name="T18" fmla="*/ 4 w 39"/>
                <a:gd name="T19" fmla="*/ 64 h 66"/>
                <a:gd name="T20" fmla="*/ 10 w 39"/>
                <a:gd name="T21" fmla="*/ 61 h 66"/>
                <a:gd name="T22" fmla="*/ 10 w 39"/>
                <a:gd name="T23" fmla="*/ 58 h 66"/>
                <a:gd name="T24" fmla="*/ 13 w 39"/>
                <a:gd name="T25" fmla="*/ 39 h 66"/>
                <a:gd name="T26" fmla="*/ 13 w 39"/>
                <a:gd name="T27" fmla="*/ 36 h 66"/>
                <a:gd name="T28" fmla="*/ 13 w 39"/>
                <a:gd name="T29" fmla="*/ 27 h 66"/>
                <a:gd name="T30" fmla="*/ 15 w 39"/>
                <a:gd name="T31" fmla="*/ 22 h 66"/>
                <a:gd name="T32" fmla="*/ 22 w 39"/>
                <a:gd name="T3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66">
                  <a:moveTo>
                    <a:pt x="22" y="0"/>
                  </a:moveTo>
                  <a:cubicBezTo>
                    <a:pt x="17" y="9"/>
                    <a:pt x="17" y="9"/>
                    <a:pt x="17" y="9"/>
                  </a:cubicBezTo>
                  <a:cubicBezTo>
                    <a:pt x="17" y="9"/>
                    <a:pt x="18" y="10"/>
                    <a:pt x="27" y="15"/>
                  </a:cubicBezTo>
                  <a:cubicBezTo>
                    <a:pt x="27" y="15"/>
                    <a:pt x="31" y="18"/>
                    <a:pt x="17" y="17"/>
                  </a:cubicBezTo>
                  <a:cubicBezTo>
                    <a:pt x="17" y="17"/>
                    <a:pt x="15" y="18"/>
                    <a:pt x="17" y="22"/>
                  </a:cubicBezTo>
                  <a:cubicBezTo>
                    <a:pt x="15" y="37"/>
                    <a:pt x="15" y="37"/>
                    <a:pt x="15" y="37"/>
                  </a:cubicBezTo>
                  <a:cubicBezTo>
                    <a:pt x="15" y="37"/>
                    <a:pt x="39" y="42"/>
                    <a:pt x="19" y="40"/>
                  </a:cubicBezTo>
                  <a:cubicBezTo>
                    <a:pt x="19" y="40"/>
                    <a:pt x="17" y="36"/>
                    <a:pt x="12" y="59"/>
                  </a:cubicBezTo>
                  <a:cubicBezTo>
                    <a:pt x="12" y="59"/>
                    <a:pt x="26" y="66"/>
                    <a:pt x="10" y="62"/>
                  </a:cubicBezTo>
                  <a:cubicBezTo>
                    <a:pt x="10" y="62"/>
                    <a:pt x="4" y="63"/>
                    <a:pt x="4" y="64"/>
                  </a:cubicBezTo>
                  <a:cubicBezTo>
                    <a:pt x="4" y="64"/>
                    <a:pt x="0" y="63"/>
                    <a:pt x="10" y="61"/>
                  </a:cubicBezTo>
                  <a:cubicBezTo>
                    <a:pt x="10" y="61"/>
                    <a:pt x="8" y="61"/>
                    <a:pt x="10" y="58"/>
                  </a:cubicBezTo>
                  <a:cubicBezTo>
                    <a:pt x="10" y="58"/>
                    <a:pt x="13" y="40"/>
                    <a:pt x="13" y="39"/>
                  </a:cubicBezTo>
                  <a:cubicBezTo>
                    <a:pt x="13" y="39"/>
                    <a:pt x="18" y="39"/>
                    <a:pt x="13" y="36"/>
                  </a:cubicBezTo>
                  <a:cubicBezTo>
                    <a:pt x="13" y="36"/>
                    <a:pt x="15" y="29"/>
                    <a:pt x="13" y="27"/>
                  </a:cubicBezTo>
                  <a:cubicBezTo>
                    <a:pt x="15" y="22"/>
                    <a:pt x="15" y="22"/>
                    <a:pt x="15" y="22"/>
                  </a:cubicBezTo>
                  <a:cubicBezTo>
                    <a:pt x="15" y="22"/>
                    <a:pt x="11" y="13"/>
                    <a:pt x="2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 name="Freeform 413"/>
            <p:cNvSpPr>
              <a:spLocks/>
            </p:cNvSpPr>
            <p:nvPr/>
          </p:nvSpPr>
          <p:spPr bwMode="auto">
            <a:xfrm>
              <a:off x="842" y="1408"/>
              <a:ext cx="7" cy="23"/>
            </a:xfrm>
            <a:custGeom>
              <a:avLst/>
              <a:gdLst>
                <a:gd name="T0" fmla="*/ 2 w 5"/>
                <a:gd name="T1" fmla="*/ 5 h 16"/>
                <a:gd name="T2" fmla="*/ 3 w 5"/>
                <a:gd name="T3" fmla="*/ 5 h 16"/>
                <a:gd name="T4" fmla="*/ 2 w 5"/>
                <a:gd name="T5" fmla="*/ 2 h 16"/>
                <a:gd name="T6" fmla="*/ 1 w 5"/>
                <a:gd name="T7" fmla="*/ 2 h 16"/>
                <a:gd name="T8" fmla="*/ 0 w 5"/>
                <a:gd name="T9" fmla="*/ 5 h 16"/>
                <a:gd name="T10" fmla="*/ 1 w 5"/>
                <a:gd name="T11" fmla="*/ 9 h 16"/>
                <a:gd name="T12" fmla="*/ 1 w 5"/>
                <a:gd name="T13" fmla="*/ 13 h 16"/>
                <a:gd name="T14" fmla="*/ 0 w 5"/>
                <a:gd name="T15" fmla="*/ 11 h 16"/>
                <a:gd name="T16" fmla="*/ 0 w 5"/>
                <a:gd name="T17" fmla="*/ 12 h 16"/>
                <a:gd name="T18" fmla="*/ 1 w 5"/>
                <a:gd name="T19" fmla="*/ 15 h 16"/>
                <a:gd name="T20" fmla="*/ 1 w 5"/>
                <a:gd name="T21" fmla="*/ 14 h 16"/>
                <a:gd name="T22" fmla="*/ 3 w 5"/>
                <a:gd name="T23" fmla="*/ 10 h 16"/>
                <a:gd name="T24" fmla="*/ 1 w 5"/>
                <a:gd name="T25" fmla="*/ 5 h 16"/>
                <a:gd name="T26" fmla="*/ 2 w 5"/>
                <a:gd name="T2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6">
                  <a:moveTo>
                    <a:pt x="2" y="5"/>
                  </a:moveTo>
                  <a:cubicBezTo>
                    <a:pt x="3" y="5"/>
                    <a:pt x="3" y="5"/>
                    <a:pt x="3" y="5"/>
                  </a:cubicBezTo>
                  <a:cubicBezTo>
                    <a:pt x="3" y="5"/>
                    <a:pt x="4" y="2"/>
                    <a:pt x="2" y="2"/>
                  </a:cubicBezTo>
                  <a:cubicBezTo>
                    <a:pt x="2" y="2"/>
                    <a:pt x="2" y="0"/>
                    <a:pt x="1" y="2"/>
                  </a:cubicBezTo>
                  <a:cubicBezTo>
                    <a:pt x="1" y="2"/>
                    <a:pt x="0" y="3"/>
                    <a:pt x="0" y="5"/>
                  </a:cubicBezTo>
                  <a:cubicBezTo>
                    <a:pt x="0" y="5"/>
                    <a:pt x="0" y="8"/>
                    <a:pt x="1" y="9"/>
                  </a:cubicBezTo>
                  <a:cubicBezTo>
                    <a:pt x="1" y="9"/>
                    <a:pt x="4" y="12"/>
                    <a:pt x="1" y="13"/>
                  </a:cubicBezTo>
                  <a:cubicBezTo>
                    <a:pt x="0" y="11"/>
                    <a:pt x="0" y="11"/>
                    <a:pt x="0" y="11"/>
                  </a:cubicBezTo>
                  <a:cubicBezTo>
                    <a:pt x="0" y="11"/>
                    <a:pt x="0" y="10"/>
                    <a:pt x="0" y="12"/>
                  </a:cubicBezTo>
                  <a:cubicBezTo>
                    <a:pt x="1" y="15"/>
                    <a:pt x="1" y="15"/>
                    <a:pt x="1" y="15"/>
                  </a:cubicBezTo>
                  <a:cubicBezTo>
                    <a:pt x="1" y="15"/>
                    <a:pt x="2" y="16"/>
                    <a:pt x="1" y="14"/>
                  </a:cubicBezTo>
                  <a:cubicBezTo>
                    <a:pt x="1" y="14"/>
                    <a:pt x="5" y="13"/>
                    <a:pt x="3" y="10"/>
                  </a:cubicBezTo>
                  <a:cubicBezTo>
                    <a:pt x="3" y="10"/>
                    <a:pt x="0" y="6"/>
                    <a:pt x="1" y="5"/>
                  </a:cubicBezTo>
                  <a:cubicBezTo>
                    <a:pt x="1" y="5"/>
                    <a:pt x="2" y="1"/>
                    <a:pt x="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 name="Freeform 414"/>
            <p:cNvSpPr>
              <a:spLocks/>
            </p:cNvSpPr>
            <p:nvPr/>
          </p:nvSpPr>
          <p:spPr bwMode="auto">
            <a:xfrm>
              <a:off x="848" y="1411"/>
              <a:ext cx="6" cy="18"/>
            </a:xfrm>
            <a:custGeom>
              <a:avLst/>
              <a:gdLst>
                <a:gd name="T0" fmla="*/ 0 w 4"/>
                <a:gd name="T1" fmla="*/ 2 h 12"/>
                <a:gd name="T2" fmla="*/ 0 w 4"/>
                <a:gd name="T3" fmla="*/ 3 h 12"/>
                <a:gd name="T4" fmla="*/ 2 w 4"/>
                <a:gd name="T5" fmla="*/ 2 h 12"/>
                <a:gd name="T6" fmla="*/ 2 w 4"/>
                <a:gd name="T7" fmla="*/ 9 h 12"/>
                <a:gd name="T8" fmla="*/ 2 w 4"/>
                <a:gd name="T9" fmla="*/ 12 h 12"/>
                <a:gd name="T10" fmla="*/ 1 w 4"/>
                <a:gd name="T11" fmla="*/ 12 h 12"/>
                <a:gd name="T12" fmla="*/ 3 w 4"/>
                <a:gd name="T13" fmla="*/ 12 h 12"/>
                <a:gd name="T14" fmla="*/ 4 w 4"/>
                <a:gd name="T15" fmla="*/ 1 h 12"/>
                <a:gd name="T16" fmla="*/ 3 w 4"/>
                <a:gd name="T17" fmla="*/ 0 h 12"/>
                <a:gd name="T18" fmla="*/ 0 w 4"/>
                <a:gd name="T19"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2">
                  <a:moveTo>
                    <a:pt x="0" y="2"/>
                  </a:moveTo>
                  <a:cubicBezTo>
                    <a:pt x="0" y="3"/>
                    <a:pt x="0" y="3"/>
                    <a:pt x="0" y="3"/>
                  </a:cubicBezTo>
                  <a:cubicBezTo>
                    <a:pt x="2" y="2"/>
                    <a:pt x="2" y="2"/>
                    <a:pt x="2" y="2"/>
                  </a:cubicBezTo>
                  <a:cubicBezTo>
                    <a:pt x="2" y="2"/>
                    <a:pt x="2" y="7"/>
                    <a:pt x="2" y="9"/>
                  </a:cubicBezTo>
                  <a:cubicBezTo>
                    <a:pt x="2" y="12"/>
                    <a:pt x="2" y="12"/>
                    <a:pt x="2" y="12"/>
                  </a:cubicBezTo>
                  <a:cubicBezTo>
                    <a:pt x="1" y="12"/>
                    <a:pt x="1" y="12"/>
                    <a:pt x="1" y="12"/>
                  </a:cubicBezTo>
                  <a:cubicBezTo>
                    <a:pt x="3" y="12"/>
                    <a:pt x="3" y="12"/>
                    <a:pt x="3" y="12"/>
                  </a:cubicBezTo>
                  <a:cubicBezTo>
                    <a:pt x="3" y="12"/>
                    <a:pt x="4" y="4"/>
                    <a:pt x="4" y="1"/>
                  </a:cubicBezTo>
                  <a:cubicBezTo>
                    <a:pt x="3" y="0"/>
                    <a:pt x="3" y="0"/>
                    <a:pt x="3" y="0"/>
                  </a:cubicBezTo>
                  <a:cubicBezTo>
                    <a:pt x="0" y="2"/>
                    <a:pt x="0" y="2"/>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 name="Freeform 415"/>
            <p:cNvSpPr>
              <a:spLocks/>
            </p:cNvSpPr>
            <p:nvPr/>
          </p:nvSpPr>
          <p:spPr bwMode="auto">
            <a:xfrm>
              <a:off x="874" y="1426"/>
              <a:ext cx="3" cy="4"/>
            </a:xfrm>
            <a:custGeom>
              <a:avLst/>
              <a:gdLst>
                <a:gd name="T0" fmla="*/ 1 w 3"/>
                <a:gd name="T1" fmla="*/ 0 h 4"/>
                <a:gd name="T2" fmla="*/ 0 w 3"/>
                <a:gd name="T3" fmla="*/ 4 h 4"/>
                <a:gd name="T4" fmla="*/ 1 w 3"/>
                <a:gd name="T5" fmla="*/ 4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lnTo>
                    <a:pt x="0" y="4"/>
                  </a:lnTo>
                  <a:lnTo>
                    <a:pt x="1" y="4"/>
                  </a:lnTo>
                  <a:lnTo>
                    <a:pt x="3"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 name="Freeform 416"/>
            <p:cNvSpPr>
              <a:spLocks/>
            </p:cNvSpPr>
            <p:nvPr/>
          </p:nvSpPr>
          <p:spPr bwMode="auto">
            <a:xfrm>
              <a:off x="874" y="1426"/>
              <a:ext cx="3" cy="4"/>
            </a:xfrm>
            <a:custGeom>
              <a:avLst/>
              <a:gdLst>
                <a:gd name="T0" fmla="*/ 1 w 3"/>
                <a:gd name="T1" fmla="*/ 0 h 4"/>
                <a:gd name="T2" fmla="*/ 0 w 3"/>
                <a:gd name="T3" fmla="*/ 4 h 4"/>
                <a:gd name="T4" fmla="*/ 1 w 3"/>
                <a:gd name="T5" fmla="*/ 4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lnTo>
                    <a:pt x="0" y="4"/>
                  </a:lnTo>
                  <a:lnTo>
                    <a:pt x="1" y="4"/>
                  </a:lnTo>
                  <a:lnTo>
                    <a:pt x="3"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 name="Freeform 417"/>
            <p:cNvSpPr>
              <a:spLocks noEditPoints="1"/>
            </p:cNvSpPr>
            <p:nvPr/>
          </p:nvSpPr>
          <p:spPr bwMode="auto">
            <a:xfrm>
              <a:off x="854" y="1411"/>
              <a:ext cx="11" cy="18"/>
            </a:xfrm>
            <a:custGeom>
              <a:avLst/>
              <a:gdLst>
                <a:gd name="T0" fmla="*/ 4 w 8"/>
                <a:gd name="T1" fmla="*/ 1 h 12"/>
                <a:gd name="T2" fmla="*/ 1 w 8"/>
                <a:gd name="T3" fmla="*/ 4 h 12"/>
                <a:gd name="T4" fmla="*/ 0 w 8"/>
                <a:gd name="T5" fmla="*/ 9 h 12"/>
                <a:gd name="T6" fmla="*/ 2 w 8"/>
                <a:gd name="T7" fmla="*/ 12 h 12"/>
                <a:gd name="T8" fmla="*/ 4 w 8"/>
                <a:gd name="T9" fmla="*/ 12 h 12"/>
                <a:gd name="T10" fmla="*/ 7 w 8"/>
                <a:gd name="T11" fmla="*/ 9 h 12"/>
                <a:gd name="T12" fmla="*/ 7 w 8"/>
                <a:gd name="T13" fmla="*/ 3 h 12"/>
                <a:gd name="T14" fmla="*/ 4 w 8"/>
                <a:gd name="T15" fmla="*/ 1 h 12"/>
                <a:gd name="T16" fmla="*/ 5 w 8"/>
                <a:gd name="T17" fmla="*/ 10 h 12"/>
                <a:gd name="T18" fmla="*/ 2 w 8"/>
                <a:gd name="T19" fmla="*/ 9 h 12"/>
                <a:gd name="T20" fmla="*/ 3 w 8"/>
                <a:gd name="T21" fmla="*/ 3 h 12"/>
                <a:gd name="T22" fmla="*/ 5 w 8"/>
                <a:gd name="T23" fmla="*/ 3 h 12"/>
                <a:gd name="T24" fmla="*/ 5 w 8"/>
                <a:gd name="T25"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2">
                  <a:moveTo>
                    <a:pt x="4" y="1"/>
                  </a:moveTo>
                  <a:cubicBezTo>
                    <a:pt x="1" y="1"/>
                    <a:pt x="1" y="4"/>
                    <a:pt x="1" y="4"/>
                  </a:cubicBezTo>
                  <a:cubicBezTo>
                    <a:pt x="0" y="9"/>
                    <a:pt x="0" y="9"/>
                    <a:pt x="0" y="9"/>
                  </a:cubicBezTo>
                  <a:cubicBezTo>
                    <a:pt x="0" y="12"/>
                    <a:pt x="2" y="12"/>
                    <a:pt x="2" y="12"/>
                  </a:cubicBezTo>
                  <a:cubicBezTo>
                    <a:pt x="4" y="12"/>
                    <a:pt x="4" y="12"/>
                    <a:pt x="4" y="12"/>
                  </a:cubicBezTo>
                  <a:cubicBezTo>
                    <a:pt x="6" y="12"/>
                    <a:pt x="7" y="9"/>
                    <a:pt x="7" y="9"/>
                  </a:cubicBezTo>
                  <a:cubicBezTo>
                    <a:pt x="6" y="8"/>
                    <a:pt x="7" y="3"/>
                    <a:pt x="7" y="3"/>
                  </a:cubicBezTo>
                  <a:cubicBezTo>
                    <a:pt x="8" y="0"/>
                    <a:pt x="4" y="1"/>
                    <a:pt x="4" y="1"/>
                  </a:cubicBezTo>
                  <a:moveTo>
                    <a:pt x="5" y="10"/>
                  </a:moveTo>
                  <a:cubicBezTo>
                    <a:pt x="5" y="10"/>
                    <a:pt x="3" y="12"/>
                    <a:pt x="2" y="9"/>
                  </a:cubicBezTo>
                  <a:cubicBezTo>
                    <a:pt x="3" y="3"/>
                    <a:pt x="3" y="3"/>
                    <a:pt x="3" y="3"/>
                  </a:cubicBezTo>
                  <a:cubicBezTo>
                    <a:pt x="3" y="3"/>
                    <a:pt x="4" y="1"/>
                    <a:pt x="5" y="3"/>
                  </a:cubicBezTo>
                  <a:cubicBezTo>
                    <a:pt x="5" y="3"/>
                    <a:pt x="4" y="9"/>
                    <a:pt x="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 name="Freeform 418"/>
            <p:cNvSpPr>
              <a:spLocks noEditPoints="1"/>
            </p:cNvSpPr>
            <p:nvPr/>
          </p:nvSpPr>
          <p:spPr bwMode="auto">
            <a:xfrm>
              <a:off x="864" y="1411"/>
              <a:ext cx="10" cy="19"/>
            </a:xfrm>
            <a:custGeom>
              <a:avLst/>
              <a:gdLst>
                <a:gd name="T0" fmla="*/ 7 w 7"/>
                <a:gd name="T1" fmla="*/ 2 h 13"/>
                <a:gd name="T2" fmla="*/ 5 w 7"/>
                <a:gd name="T3" fmla="*/ 1 h 13"/>
                <a:gd name="T4" fmla="*/ 1 w 7"/>
                <a:gd name="T5" fmla="*/ 4 h 13"/>
                <a:gd name="T6" fmla="*/ 3 w 7"/>
                <a:gd name="T7" fmla="*/ 12 h 13"/>
                <a:gd name="T8" fmla="*/ 7 w 7"/>
                <a:gd name="T9" fmla="*/ 9 h 13"/>
                <a:gd name="T10" fmla="*/ 7 w 7"/>
                <a:gd name="T11" fmla="*/ 2 h 13"/>
                <a:gd name="T12" fmla="*/ 4 w 7"/>
                <a:gd name="T13" fmla="*/ 11 h 13"/>
                <a:gd name="T14" fmla="*/ 3 w 7"/>
                <a:gd name="T15" fmla="*/ 6 h 13"/>
                <a:gd name="T16" fmla="*/ 5 w 7"/>
                <a:gd name="T17" fmla="*/ 1 h 13"/>
                <a:gd name="T18" fmla="*/ 5 w 7"/>
                <a:gd name="T19" fmla="*/ 5 h 13"/>
                <a:gd name="T20" fmla="*/ 4 w 7"/>
                <a:gd name="T2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3">
                  <a:moveTo>
                    <a:pt x="7" y="2"/>
                  </a:moveTo>
                  <a:cubicBezTo>
                    <a:pt x="7" y="2"/>
                    <a:pt x="7" y="0"/>
                    <a:pt x="5" y="1"/>
                  </a:cubicBezTo>
                  <a:cubicBezTo>
                    <a:pt x="5" y="1"/>
                    <a:pt x="2" y="1"/>
                    <a:pt x="1" y="4"/>
                  </a:cubicBezTo>
                  <a:cubicBezTo>
                    <a:pt x="1" y="4"/>
                    <a:pt x="0" y="13"/>
                    <a:pt x="3" y="12"/>
                  </a:cubicBezTo>
                  <a:cubicBezTo>
                    <a:pt x="3" y="12"/>
                    <a:pt x="7" y="13"/>
                    <a:pt x="7" y="9"/>
                  </a:cubicBezTo>
                  <a:cubicBezTo>
                    <a:pt x="7" y="2"/>
                    <a:pt x="7" y="2"/>
                    <a:pt x="7" y="2"/>
                  </a:cubicBezTo>
                  <a:moveTo>
                    <a:pt x="4" y="11"/>
                  </a:moveTo>
                  <a:cubicBezTo>
                    <a:pt x="4" y="11"/>
                    <a:pt x="2" y="12"/>
                    <a:pt x="3" y="6"/>
                  </a:cubicBezTo>
                  <a:cubicBezTo>
                    <a:pt x="3" y="6"/>
                    <a:pt x="2" y="1"/>
                    <a:pt x="5" y="1"/>
                  </a:cubicBezTo>
                  <a:cubicBezTo>
                    <a:pt x="5" y="1"/>
                    <a:pt x="5" y="1"/>
                    <a:pt x="5" y="5"/>
                  </a:cubicBezTo>
                  <a:cubicBezTo>
                    <a:pt x="5" y="5"/>
                    <a:pt x="6" y="11"/>
                    <a:pt x="4"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 name="Freeform 419"/>
            <p:cNvSpPr>
              <a:spLocks noEditPoints="1"/>
            </p:cNvSpPr>
            <p:nvPr/>
          </p:nvSpPr>
          <p:spPr bwMode="auto">
            <a:xfrm>
              <a:off x="878" y="1410"/>
              <a:ext cx="10" cy="20"/>
            </a:xfrm>
            <a:custGeom>
              <a:avLst/>
              <a:gdLst>
                <a:gd name="T0" fmla="*/ 5 w 7"/>
                <a:gd name="T1" fmla="*/ 2 h 14"/>
                <a:gd name="T2" fmla="*/ 2 w 7"/>
                <a:gd name="T3" fmla="*/ 1 h 14"/>
                <a:gd name="T4" fmla="*/ 0 w 7"/>
                <a:gd name="T5" fmla="*/ 4 h 14"/>
                <a:gd name="T6" fmla="*/ 0 w 7"/>
                <a:gd name="T7" fmla="*/ 11 h 14"/>
                <a:gd name="T8" fmla="*/ 2 w 7"/>
                <a:gd name="T9" fmla="*/ 13 h 14"/>
                <a:gd name="T10" fmla="*/ 5 w 7"/>
                <a:gd name="T11" fmla="*/ 11 h 14"/>
                <a:gd name="T12" fmla="*/ 5 w 7"/>
                <a:gd name="T13" fmla="*/ 2 h 14"/>
                <a:gd name="T14" fmla="*/ 2 w 7"/>
                <a:gd name="T15" fmla="*/ 12 h 14"/>
                <a:gd name="T16" fmla="*/ 2 w 7"/>
                <a:gd name="T17" fmla="*/ 9 h 14"/>
                <a:gd name="T18" fmla="*/ 2 w 7"/>
                <a:gd name="T19" fmla="*/ 3 h 14"/>
                <a:gd name="T20" fmla="*/ 4 w 7"/>
                <a:gd name="T21" fmla="*/ 4 h 14"/>
                <a:gd name="T22" fmla="*/ 2 w 7"/>
                <a:gd name="T2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4">
                  <a:moveTo>
                    <a:pt x="5" y="2"/>
                  </a:moveTo>
                  <a:cubicBezTo>
                    <a:pt x="5" y="2"/>
                    <a:pt x="3" y="0"/>
                    <a:pt x="2" y="1"/>
                  </a:cubicBezTo>
                  <a:cubicBezTo>
                    <a:pt x="2" y="1"/>
                    <a:pt x="0" y="1"/>
                    <a:pt x="0" y="4"/>
                  </a:cubicBezTo>
                  <a:cubicBezTo>
                    <a:pt x="0" y="4"/>
                    <a:pt x="1" y="7"/>
                    <a:pt x="0" y="11"/>
                  </a:cubicBezTo>
                  <a:cubicBezTo>
                    <a:pt x="0" y="11"/>
                    <a:pt x="0" y="14"/>
                    <a:pt x="2" y="13"/>
                  </a:cubicBezTo>
                  <a:cubicBezTo>
                    <a:pt x="2" y="13"/>
                    <a:pt x="5" y="14"/>
                    <a:pt x="5" y="11"/>
                  </a:cubicBezTo>
                  <a:cubicBezTo>
                    <a:pt x="5" y="11"/>
                    <a:pt x="7" y="2"/>
                    <a:pt x="5" y="2"/>
                  </a:cubicBezTo>
                  <a:moveTo>
                    <a:pt x="2" y="12"/>
                  </a:moveTo>
                  <a:cubicBezTo>
                    <a:pt x="2" y="12"/>
                    <a:pt x="1" y="12"/>
                    <a:pt x="2" y="9"/>
                  </a:cubicBezTo>
                  <a:cubicBezTo>
                    <a:pt x="2" y="9"/>
                    <a:pt x="2" y="3"/>
                    <a:pt x="2" y="3"/>
                  </a:cubicBezTo>
                  <a:cubicBezTo>
                    <a:pt x="2" y="3"/>
                    <a:pt x="3" y="1"/>
                    <a:pt x="4" y="4"/>
                  </a:cubicBezTo>
                  <a:cubicBezTo>
                    <a:pt x="4" y="4"/>
                    <a:pt x="5" y="13"/>
                    <a:pt x="2"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 name="Freeform 420"/>
            <p:cNvSpPr>
              <a:spLocks noEditPoints="1"/>
            </p:cNvSpPr>
            <p:nvPr/>
          </p:nvSpPr>
          <p:spPr bwMode="auto">
            <a:xfrm>
              <a:off x="887" y="1410"/>
              <a:ext cx="7" cy="20"/>
            </a:xfrm>
            <a:custGeom>
              <a:avLst/>
              <a:gdLst>
                <a:gd name="T0" fmla="*/ 5 w 5"/>
                <a:gd name="T1" fmla="*/ 2 h 14"/>
                <a:gd name="T2" fmla="*/ 1 w 5"/>
                <a:gd name="T3" fmla="*/ 2 h 14"/>
                <a:gd name="T4" fmla="*/ 0 w 5"/>
                <a:gd name="T5" fmla="*/ 11 h 14"/>
                <a:gd name="T6" fmla="*/ 3 w 5"/>
                <a:gd name="T7" fmla="*/ 14 h 14"/>
                <a:gd name="T8" fmla="*/ 5 w 5"/>
                <a:gd name="T9" fmla="*/ 10 h 14"/>
                <a:gd name="T10" fmla="*/ 5 w 5"/>
                <a:gd name="T11" fmla="*/ 2 h 14"/>
                <a:gd name="T12" fmla="*/ 3 w 5"/>
                <a:gd name="T13" fmla="*/ 12 h 14"/>
                <a:gd name="T14" fmla="*/ 2 w 5"/>
                <a:gd name="T15" fmla="*/ 7 h 14"/>
                <a:gd name="T16" fmla="*/ 3 w 5"/>
                <a:gd name="T17" fmla="*/ 2 h 14"/>
                <a:gd name="T18" fmla="*/ 4 w 5"/>
                <a:gd name="T19" fmla="*/ 6 h 14"/>
                <a:gd name="T20" fmla="*/ 3 w 5"/>
                <a:gd name="T21"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4">
                  <a:moveTo>
                    <a:pt x="5" y="2"/>
                  </a:moveTo>
                  <a:cubicBezTo>
                    <a:pt x="2" y="0"/>
                    <a:pt x="1" y="2"/>
                    <a:pt x="1" y="2"/>
                  </a:cubicBezTo>
                  <a:cubicBezTo>
                    <a:pt x="1" y="3"/>
                    <a:pt x="0" y="11"/>
                    <a:pt x="0" y="11"/>
                  </a:cubicBezTo>
                  <a:cubicBezTo>
                    <a:pt x="0" y="14"/>
                    <a:pt x="3" y="14"/>
                    <a:pt x="3" y="14"/>
                  </a:cubicBezTo>
                  <a:cubicBezTo>
                    <a:pt x="5" y="14"/>
                    <a:pt x="5" y="10"/>
                    <a:pt x="5" y="10"/>
                  </a:cubicBezTo>
                  <a:cubicBezTo>
                    <a:pt x="5" y="2"/>
                    <a:pt x="5" y="2"/>
                    <a:pt x="5" y="2"/>
                  </a:cubicBezTo>
                  <a:moveTo>
                    <a:pt x="3" y="12"/>
                  </a:moveTo>
                  <a:cubicBezTo>
                    <a:pt x="3" y="12"/>
                    <a:pt x="2" y="12"/>
                    <a:pt x="2" y="7"/>
                  </a:cubicBezTo>
                  <a:cubicBezTo>
                    <a:pt x="2" y="7"/>
                    <a:pt x="2" y="2"/>
                    <a:pt x="3" y="2"/>
                  </a:cubicBezTo>
                  <a:cubicBezTo>
                    <a:pt x="3" y="2"/>
                    <a:pt x="4" y="2"/>
                    <a:pt x="4" y="6"/>
                  </a:cubicBezTo>
                  <a:cubicBezTo>
                    <a:pt x="4" y="6"/>
                    <a:pt x="5" y="13"/>
                    <a:pt x="3"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 name="Freeform 421"/>
            <p:cNvSpPr>
              <a:spLocks noEditPoints="1"/>
            </p:cNvSpPr>
            <p:nvPr/>
          </p:nvSpPr>
          <p:spPr bwMode="auto">
            <a:xfrm>
              <a:off x="894" y="1411"/>
              <a:ext cx="6" cy="22"/>
            </a:xfrm>
            <a:custGeom>
              <a:avLst/>
              <a:gdLst>
                <a:gd name="T0" fmla="*/ 3 w 4"/>
                <a:gd name="T1" fmla="*/ 4 h 15"/>
                <a:gd name="T2" fmla="*/ 2 w 4"/>
                <a:gd name="T3" fmla="*/ 1 h 15"/>
                <a:gd name="T4" fmla="*/ 1 w 4"/>
                <a:gd name="T5" fmla="*/ 3 h 15"/>
                <a:gd name="T6" fmla="*/ 0 w 4"/>
                <a:gd name="T7" fmla="*/ 11 h 15"/>
                <a:gd name="T8" fmla="*/ 3 w 4"/>
                <a:gd name="T9" fmla="*/ 13 h 15"/>
                <a:gd name="T10" fmla="*/ 3 w 4"/>
                <a:gd name="T11" fmla="*/ 9 h 15"/>
                <a:gd name="T12" fmla="*/ 3 w 4"/>
                <a:gd name="T13" fmla="*/ 4 h 15"/>
                <a:gd name="T14" fmla="*/ 2 w 4"/>
                <a:gd name="T15" fmla="*/ 12 h 15"/>
                <a:gd name="T16" fmla="*/ 2 w 4"/>
                <a:gd name="T17" fmla="*/ 6 h 15"/>
                <a:gd name="T18" fmla="*/ 2 w 4"/>
                <a:gd name="T19" fmla="*/ 3 h 15"/>
                <a:gd name="T20" fmla="*/ 3 w 4"/>
                <a:gd name="T21" fmla="*/ 4 h 15"/>
                <a:gd name="T22" fmla="*/ 2 w 4"/>
                <a:gd name="T23"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5">
                  <a:moveTo>
                    <a:pt x="3" y="4"/>
                  </a:moveTo>
                  <a:cubicBezTo>
                    <a:pt x="3" y="4"/>
                    <a:pt x="3" y="1"/>
                    <a:pt x="2" y="1"/>
                  </a:cubicBezTo>
                  <a:cubicBezTo>
                    <a:pt x="2" y="1"/>
                    <a:pt x="1" y="0"/>
                    <a:pt x="1" y="3"/>
                  </a:cubicBezTo>
                  <a:cubicBezTo>
                    <a:pt x="1" y="3"/>
                    <a:pt x="1" y="6"/>
                    <a:pt x="0" y="11"/>
                  </a:cubicBezTo>
                  <a:cubicBezTo>
                    <a:pt x="0" y="11"/>
                    <a:pt x="1" y="15"/>
                    <a:pt x="3" y="13"/>
                  </a:cubicBezTo>
                  <a:cubicBezTo>
                    <a:pt x="3" y="13"/>
                    <a:pt x="4" y="12"/>
                    <a:pt x="3" y="9"/>
                  </a:cubicBezTo>
                  <a:cubicBezTo>
                    <a:pt x="3" y="9"/>
                    <a:pt x="3" y="5"/>
                    <a:pt x="3" y="4"/>
                  </a:cubicBezTo>
                  <a:moveTo>
                    <a:pt x="2" y="12"/>
                  </a:moveTo>
                  <a:cubicBezTo>
                    <a:pt x="2" y="12"/>
                    <a:pt x="1" y="12"/>
                    <a:pt x="2" y="6"/>
                  </a:cubicBezTo>
                  <a:cubicBezTo>
                    <a:pt x="2" y="6"/>
                    <a:pt x="1" y="3"/>
                    <a:pt x="2" y="3"/>
                  </a:cubicBezTo>
                  <a:cubicBezTo>
                    <a:pt x="2" y="3"/>
                    <a:pt x="2" y="2"/>
                    <a:pt x="3" y="4"/>
                  </a:cubicBezTo>
                  <a:cubicBezTo>
                    <a:pt x="3" y="4"/>
                    <a:pt x="3" y="12"/>
                    <a:pt x="2"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 name="Freeform 422"/>
            <p:cNvSpPr>
              <a:spLocks/>
            </p:cNvSpPr>
            <p:nvPr/>
          </p:nvSpPr>
          <p:spPr bwMode="auto">
            <a:xfrm>
              <a:off x="877" y="1466"/>
              <a:ext cx="14" cy="18"/>
            </a:xfrm>
            <a:custGeom>
              <a:avLst/>
              <a:gdLst>
                <a:gd name="T0" fmla="*/ 8 w 10"/>
                <a:gd name="T1" fmla="*/ 5 h 12"/>
                <a:gd name="T2" fmla="*/ 0 w 10"/>
                <a:gd name="T3" fmla="*/ 3 h 12"/>
                <a:gd name="T4" fmla="*/ 2 w 10"/>
                <a:gd name="T5" fmla="*/ 12 h 12"/>
                <a:gd name="T6" fmla="*/ 8 w 10"/>
                <a:gd name="T7" fmla="*/ 5 h 12"/>
              </a:gdLst>
              <a:ahLst/>
              <a:cxnLst>
                <a:cxn ang="0">
                  <a:pos x="T0" y="T1"/>
                </a:cxn>
                <a:cxn ang="0">
                  <a:pos x="T2" y="T3"/>
                </a:cxn>
                <a:cxn ang="0">
                  <a:pos x="T4" y="T5"/>
                </a:cxn>
                <a:cxn ang="0">
                  <a:pos x="T6" y="T7"/>
                </a:cxn>
              </a:cxnLst>
              <a:rect l="0" t="0" r="r" b="b"/>
              <a:pathLst>
                <a:path w="10" h="12">
                  <a:moveTo>
                    <a:pt x="8" y="5"/>
                  </a:moveTo>
                  <a:cubicBezTo>
                    <a:pt x="10" y="0"/>
                    <a:pt x="3" y="3"/>
                    <a:pt x="0" y="3"/>
                  </a:cubicBezTo>
                  <a:cubicBezTo>
                    <a:pt x="0" y="7"/>
                    <a:pt x="1" y="11"/>
                    <a:pt x="2" y="12"/>
                  </a:cubicBezTo>
                  <a:cubicBezTo>
                    <a:pt x="3" y="9"/>
                    <a:pt x="7" y="8"/>
                    <a:pt x="8"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 name="Freeform 423"/>
            <p:cNvSpPr>
              <a:spLocks noEditPoints="1"/>
            </p:cNvSpPr>
            <p:nvPr/>
          </p:nvSpPr>
          <p:spPr bwMode="auto">
            <a:xfrm>
              <a:off x="897" y="1434"/>
              <a:ext cx="5" cy="48"/>
            </a:xfrm>
            <a:custGeom>
              <a:avLst/>
              <a:gdLst>
                <a:gd name="T0" fmla="*/ 1 w 3"/>
                <a:gd name="T1" fmla="*/ 26 h 33"/>
                <a:gd name="T2" fmla="*/ 2 w 3"/>
                <a:gd name="T3" fmla="*/ 30 h 33"/>
                <a:gd name="T4" fmla="*/ 2 w 3"/>
                <a:gd name="T5" fmla="*/ 33 h 33"/>
                <a:gd name="T6" fmla="*/ 3 w 3"/>
                <a:gd name="T7" fmla="*/ 33 h 33"/>
                <a:gd name="T8" fmla="*/ 1 w 3"/>
                <a:gd name="T9" fmla="*/ 26 h 33"/>
                <a:gd name="T10" fmla="*/ 1 w 3"/>
                <a:gd name="T11" fmla="*/ 26 h 33"/>
                <a:gd name="T12" fmla="*/ 1 w 3"/>
                <a:gd name="T13" fmla="*/ 26 h 33"/>
                <a:gd name="T14" fmla="*/ 1 w 3"/>
                <a:gd name="T15" fmla="*/ 0 h 33"/>
                <a:gd name="T16" fmla="*/ 0 w 3"/>
                <a:gd name="T17" fmla="*/ 1 h 33"/>
                <a:gd name="T18" fmla="*/ 1 w 3"/>
                <a:gd name="T19" fmla="*/ 1 h 33"/>
                <a:gd name="T20" fmla="*/ 1 w 3"/>
                <a:gd name="T21" fmla="*/ 12 h 33"/>
                <a:gd name="T22" fmla="*/ 0 w 3"/>
                <a:gd name="T23" fmla="*/ 20 h 33"/>
                <a:gd name="T24" fmla="*/ 1 w 3"/>
                <a:gd name="T25" fmla="*/ 13 h 33"/>
                <a:gd name="T26" fmla="*/ 1 w 3"/>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33">
                  <a:moveTo>
                    <a:pt x="1" y="26"/>
                  </a:moveTo>
                  <a:cubicBezTo>
                    <a:pt x="1" y="28"/>
                    <a:pt x="2" y="30"/>
                    <a:pt x="2" y="30"/>
                  </a:cubicBezTo>
                  <a:cubicBezTo>
                    <a:pt x="1" y="32"/>
                    <a:pt x="1" y="33"/>
                    <a:pt x="2" y="33"/>
                  </a:cubicBezTo>
                  <a:cubicBezTo>
                    <a:pt x="3" y="33"/>
                    <a:pt x="3" y="33"/>
                    <a:pt x="3" y="33"/>
                  </a:cubicBezTo>
                  <a:cubicBezTo>
                    <a:pt x="2" y="26"/>
                    <a:pt x="1" y="26"/>
                    <a:pt x="1" y="26"/>
                  </a:cubicBezTo>
                  <a:cubicBezTo>
                    <a:pt x="1" y="26"/>
                    <a:pt x="1" y="26"/>
                    <a:pt x="1" y="26"/>
                  </a:cubicBezTo>
                  <a:cubicBezTo>
                    <a:pt x="1" y="26"/>
                    <a:pt x="1" y="26"/>
                    <a:pt x="1" y="26"/>
                  </a:cubicBezTo>
                  <a:moveTo>
                    <a:pt x="1" y="0"/>
                  </a:moveTo>
                  <a:cubicBezTo>
                    <a:pt x="1" y="1"/>
                    <a:pt x="0" y="1"/>
                    <a:pt x="0" y="1"/>
                  </a:cubicBezTo>
                  <a:cubicBezTo>
                    <a:pt x="0" y="1"/>
                    <a:pt x="0" y="1"/>
                    <a:pt x="1" y="1"/>
                  </a:cubicBezTo>
                  <a:cubicBezTo>
                    <a:pt x="2" y="1"/>
                    <a:pt x="1" y="12"/>
                    <a:pt x="1" y="12"/>
                  </a:cubicBezTo>
                  <a:cubicBezTo>
                    <a:pt x="0" y="13"/>
                    <a:pt x="0" y="17"/>
                    <a:pt x="0" y="20"/>
                  </a:cubicBezTo>
                  <a:cubicBezTo>
                    <a:pt x="0" y="17"/>
                    <a:pt x="1" y="13"/>
                    <a:pt x="1" y="13"/>
                  </a:cubicBezTo>
                  <a:cubicBezTo>
                    <a:pt x="2" y="9"/>
                    <a:pt x="1"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 name="Freeform 424"/>
            <p:cNvSpPr>
              <a:spLocks/>
            </p:cNvSpPr>
            <p:nvPr/>
          </p:nvSpPr>
          <p:spPr bwMode="auto">
            <a:xfrm>
              <a:off x="907" y="1479"/>
              <a:ext cx="2"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 name="Freeform 425"/>
            <p:cNvSpPr>
              <a:spLocks noEditPoints="1"/>
            </p:cNvSpPr>
            <p:nvPr/>
          </p:nvSpPr>
          <p:spPr bwMode="auto">
            <a:xfrm>
              <a:off x="902" y="1479"/>
              <a:ext cx="13" cy="8"/>
            </a:xfrm>
            <a:custGeom>
              <a:avLst/>
              <a:gdLst>
                <a:gd name="T0" fmla="*/ 4 w 9"/>
                <a:gd name="T1" fmla="*/ 1 h 5"/>
                <a:gd name="T2" fmla="*/ 4 w 9"/>
                <a:gd name="T3" fmla="*/ 1 h 5"/>
                <a:gd name="T4" fmla="*/ 4 w 9"/>
                <a:gd name="T5" fmla="*/ 1 h 5"/>
                <a:gd name="T6" fmla="*/ 6 w 9"/>
                <a:gd name="T7" fmla="*/ 3 h 5"/>
                <a:gd name="T8" fmla="*/ 7 w 9"/>
                <a:gd name="T9" fmla="*/ 3 h 5"/>
                <a:gd name="T10" fmla="*/ 8 w 9"/>
                <a:gd name="T11" fmla="*/ 4 h 5"/>
                <a:gd name="T12" fmla="*/ 9 w 9"/>
                <a:gd name="T13" fmla="*/ 5 h 5"/>
                <a:gd name="T14" fmla="*/ 9 w 9"/>
                <a:gd name="T15" fmla="*/ 5 h 5"/>
                <a:gd name="T16" fmla="*/ 5 w 9"/>
                <a:gd name="T17" fmla="*/ 2 h 5"/>
                <a:gd name="T18" fmla="*/ 4 w 9"/>
                <a:gd name="T19" fmla="*/ 1 h 5"/>
                <a:gd name="T20" fmla="*/ 4 w 9"/>
                <a:gd name="T21" fmla="*/ 1 h 5"/>
                <a:gd name="T22" fmla="*/ 4 w 9"/>
                <a:gd name="T23" fmla="*/ 1 h 5"/>
                <a:gd name="T24" fmla="*/ 4 w 9"/>
                <a:gd name="T25" fmla="*/ 1 h 5"/>
                <a:gd name="T26" fmla="*/ 2 w 9"/>
                <a:gd name="T27" fmla="*/ 1 h 5"/>
                <a:gd name="T28" fmla="*/ 0 w 9"/>
                <a:gd name="T29" fmla="*/ 2 h 5"/>
                <a:gd name="T30" fmla="*/ 3 w 9"/>
                <a:gd name="T31" fmla="*/ 1 h 5"/>
                <a:gd name="T32" fmla="*/ 2 w 9"/>
                <a:gd name="T33" fmla="*/ 1 h 5"/>
                <a:gd name="T34" fmla="*/ 4 w 9"/>
                <a:gd name="T35" fmla="*/ 0 h 5"/>
                <a:gd name="T36" fmla="*/ 4 w 9"/>
                <a:gd name="T37" fmla="*/ 1 h 5"/>
                <a:gd name="T38" fmla="*/ 3 w 9"/>
                <a:gd name="T39" fmla="*/ 1 h 5"/>
                <a:gd name="T40" fmla="*/ 4 w 9"/>
                <a:gd name="T41" fmla="*/ 1 h 5"/>
                <a:gd name="T42" fmla="*/ 4 w 9"/>
                <a:gd name="T43" fmla="*/ 1 h 5"/>
                <a:gd name="T44" fmla="*/ 4 w 9"/>
                <a:gd name="T45" fmla="*/ 1 h 5"/>
                <a:gd name="T46" fmla="*/ 4 w 9"/>
                <a:gd name="T47" fmla="*/ 1 h 5"/>
                <a:gd name="T48" fmla="*/ 4 w 9"/>
                <a:gd name="T49" fmla="*/ 0 h 5"/>
                <a:gd name="T50" fmla="*/ 4 w 9"/>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5">
                  <a:moveTo>
                    <a:pt x="4" y="1"/>
                  </a:moveTo>
                  <a:cubicBezTo>
                    <a:pt x="4" y="1"/>
                    <a:pt x="4" y="1"/>
                    <a:pt x="4" y="1"/>
                  </a:cubicBezTo>
                  <a:cubicBezTo>
                    <a:pt x="4" y="1"/>
                    <a:pt x="4" y="1"/>
                    <a:pt x="4" y="1"/>
                  </a:cubicBezTo>
                  <a:cubicBezTo>
                    <a:pt x="6" y="3"/>
                    <a:pt x="6" y="3"/>
                    <a:pt x="6" y="3"/>
                  </a:cubicBezTo>
                  <a:cubicBezTo>
                    <a:pt x="6" y="3"/>
                    <a:pt x="7" y="3"/>
                    <a:pt x="7" y="3"/>
                  </a:cubicBezTo>
                  <a:cubicBezTo>
                    <a:pt x="8" y="4"/>
                    <a:pt x="8" y="4"/>
                    <a:pt x="8" y="4"/>
                  </a:cubicBezTo>
                  <a:cubicBezTo>
                    <a:pt x="9" y="5"/>
                    <a:pt x="9" y="5"/>
                    <a:pt x="9" y="5"/>
                  </a:cubicBezTo>
                  <a:cubicBezTo>
                    <a:pt x="9" y="5"/>
                    <a:pt x="9" y="5"/>
                    <a:pt x="9" y="5"/>
                  </a:cubicBezTo>
                  <a:cubicBezTo>
                    <a:pt x="9" y="5"/>
                    <a:pt x="8" y="2"/>
                    <a:pt x="5" y="2"/>
                  </a:cubicBezTo>
                  <a:cubicBezTo>
                    <a:pt x="5" y="2"/>
                    <a:pt x="5" y="1"/>
                    <a:pt x="4" y="1"/>
                  </a:cubicBezTo>
                  <a:moveTo>
                    <a:pt x="4" y="1"/>
                  </a:moveTo>
                  <a:cubicBezTo>
                    <a:pt x="4" y="1"/>
                    <a:pt x="4" y="1"/>
                    <a:pt x="4" y="1"/>
                  </a:cubicBezTo>
                  <a:cubicBezTo>
                    <a:pt x="4" y="1"/>
                    <a:pt x="4" y="1"/>
                    <a:pt x="4" y="1"/>
                  </a:cubicBezTo>
                  <a:moveTo>
                    <a:pt x="2" y="1"/>
                  </a:moveTo>
                  <a:cubicBezTo>
                    <a:pt x="2" y="1"/>
                    <a:pt x="1" y="1"/>
                    <a:pt x="0" y="2"/>
                  </a:cubicBezTo>
                  <a:cubicBezTo>
                    <a:pt x="1" y="1"/>
                    <a:pt x="2" y="1"/>
                    <a:pt x="3" y="1"/>
                  </a:cubicBezTo>
                  <a:cubicBezTo>
                    <a:pt x="3" y="1"/>
                    <a:pt x="3" y="1"/>
                    <a:pt x="2" y="1"/>
                  </a:cubicBezTo>
                  <a:moveTo>
                    <a:pt x="4" y="0"/>
                  </a:moveTo>
                  <a:cubicBezTo>
                    <a:pt x="4" y="1"/>
                    <a:pt x="4" y="1"/>
                    <a:pt x="4" y="1"/>
                  </a:cubicBezTo>
                  <a:cubicBezTo>
                    <a:pt x="3" y="1"/>
                    <a:pt x="3" y="1"/>
                    <a:pt x="3" y="1"/>
                  </a:cubicBezTo>
                  <a:cubicBezTo>
                    <a:pt x="4" y="1"/>
                    <a:pt x="4" y="1"/>
                    <a:pt x="4" y="1"/>
                  </a:cubicBezTo>
                  <a:cubicBezTo>
                    <a:pt x="4" y="1"/>
                    <a:pt x="4" y="1"/>
                    <a:pt x="4" y="1"/>
                  </a:cubicBezTo>
                  <a:cubicBezTo>
                    <a:pt x="4" y="1"/>
                    <a:pt x="4" y="1"/>
                    <a:pt x="4" y="1"/>
                  </a:cubicBezTo>
                  <a:cubicBezTo>
                    <a:pt x="4" y="1"/>
                    <a:pt x="4" y="1"/>
                    <a:pt x="4" y="1"/>
                  </a:cubicBezTo>
                  <a:cubicBezTo>
                    <a:pt x="4" y="1"/>
                    <a:pt x="4" y="1"/>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 name="Freeform 426"/>
            <p:cNvSpPr>
              <a:spLocks noEditPoints="1"/>
            </p:cNvSpPr>
            <p:nvPr/>
          </p:nvSpPr>
          <p:spPr bwMode="auto">
            <a:xfrm>
              <a:off x="896" y="1404"/>
              <a:ext cx="4" cy="14"/>
            </a:xfrm>
            <a:custGeom>
              <a:avLst/>
              <a:gdLst>
                <a:gd name="T0" fmla="*/ 2 w 3"/>
                <a:gd name="T1" fmla="*/ 9 h 10"/>
                <a:gd name="T2" fmla="*/ 2 w 3"/>
                <a:gd name="T3" fmla="*/ 9 h 10"/>
                <a:gd name="T4" fmla="*/ 2 w 3"/>
                <a:gd name="T5" fmla="*/ 10 h 10"/>
                <a:gd name="T6" fmla="*/ 2 w 3"/>
                <a:gd name="T7" fmla="*/ 9 h 10"/>
                <a:gd name="T8" fmla="*/ 0 w 3"/>
                <a:gd name="T9" fmla="*/ 0 h 10"/>
                <a:gd name="T10" fmla="*/ 2 w 3"/>
                <a:gd name="T11" fmla="*/ 7 h 10"/>
                <a:gd name="T12" fmla="*/ 2 w 3"/>
                <a:gd name="T13" fmla="*/ 9 h 10"/>
                <a:gd name="T14" fmla="*/ 3 w 3"/>
                <a:gd name="T15" fmla="*/ 6 h 10"/>
                <a:gd name="T16" fmla="*/ 0 w 3"/>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2" y="9"/>
                  </a:moveTo>
                  <a:cubicBezTo>
                    <a:pt x="2" y="9"/>
                    <a:pt x="2" y="9"/>
                    <a:pt x="2" y="9"/>
                  </a:cubicBezTo>
                  <a:cubicBezTo>
                    <a:pt x="2" y="10"/>
                    <a:pt x="2" y="10"/>
                    <a:pt x="2" y="10"/>
                  </a:cubicBezTo>
                  <a:cubicBezTo>
                    <a:pt x="2" y="10"/>
                    <a:pt x="2" y="9"/>
                    <a:pt x="2" y="9"/>
                  </a:cubicBezTo>
                  <a:moveTo>
                    <a:pt x="0" y="0"/>
                  </a:moveTo>
                  <a:cubicBezTo>
                    <a:pt x="1" y="3"/>
                    <a:pt x="1" y="5"/>
                    <a:pt x="2" y="7"/>
                  </a:cubicBezTo>
                  <a:cubicBezTo>
                    <a:pt x="2" y="7"/>
                    <a:pt x="2" y="8"/>
                    <a:pt x="2" y="9"/>
                  </a:cubicBezTo>
                  <a:cubicBezTo>
                    <a:pt x="3" y="7"/>
                    <a:pt x="3" y="6"/>
                    <a:pt x="3" y="6"/>
                  </a:cubicBezTo>
                  <a:cubicBezTo>
                    <a:pt x="2" y="4"/>
                    <a:pt x="1" y="2"/>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 name="Freeform 427"/>
            <p:cNvSpPr>
              <a:spLocks/>
            </p:cNvSpPr>
            <p:nvPr/>
          </p:nvSpPr>
          <p:spPr bwMode="auto">
            <a:xfrm>
              <a:off x="899" y="1414"/>
              <a:ext cx="0" cy="3"/>
            </a:xfrm>
            <a:custGeom>
              <a:avLst/>
              <a:gdLst>
                <a:gd name="T0" fmla="*/ 0 h 2"/>
                <a:gd name="T1" fmla="*/ 2 h 2"/>
                <a:gd name="T2" fmla="*/ 2 h 2"/>
                <a:gd name="T3" fmla="*/ 2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2"/>
                    <a:pt x="0" y="2"/>
                  </a:cubicBezTo>
                  <a:cubicBezTo>
                    <a:pt x="0" y="2"/>
                    <a:pt x="0" y="2"/>
                    <a:pt x="0" y="2"/>
                  </a:cubicBezTo>
                  <a:cubicBezTo>
                    <a:pt x="0" y="2"/>
                    <a:pt x="0" y="2"/>
                    <a:pt x="0" y="2"/>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 name="Rectangle 428"/>
            <p:cNvSpPr>
              <a:spLocks noChangeArrowheads="1"/>
            </p:cNvSpPr>
            <p:nvPr/>
          </p:nvSpPr>
          <p:spPr bwMode="auto">
            <a:xfrm>
              <a:off x="881" y="138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 name="Freeform 429"/>
            <p:cNvSpPr>
              <a:spLocks/>
            </p:cNvSpPr>
            <p:nvPr/>
          </p:nvSpPr>
          <p:spPr bwMode="auto">
            <a:xfrm>
              <a:off x="881" y="138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 name="Freeform 430"/>
            <p:cNvSpPr>
              <a:spLocks/>
            </p:cNvSpPr>
            <p:nvPr/>
          </p:nvSpPr>
          <p:spPr bwMode="auto">
            <a:xfrm>
              <a:off x="820" y="1487"/>
              <a:ext cx="100" cy="10"/>
            </a:xfrm>
            <a:custGeom>
              <a:avLst/>
              <a:gdLst>
                <a:gd name="T0" fmla="*/ 65 w 69"/>
                <a:gd name="T1" fmla="*/ 0 h 7"/>
                <a:gd name="T2" fmla="*/ 65 w 69"/>
                <a:gd name="T3" fmla="*/ 1 h 7"/>
                <a:gd name="T4" fmla="*/ 65 w 69"/>
                <a:gd name="T5" fmla="*/ 1 h 7"/>
                <a:gd name="T6" fmla="*/ 57 w 69"/>
                <a:gd name="T7" fmla="*/ 4 h 7"/>
                <a:gd name="T8" fmla="*/ 46 w 69"/>
                <a:gd name="T9" fmla="*/ 5 h 7"/>
                <a:gd name="T10" fmla="*/ 42 w 69"/>
                <a:gd name="T11" fmla="*/ 5 h 7"/>
                <a:gd name="T12" fmla="*/ 20 w 69"/>
                <a:gd name="T13" fmla="*/ 6 h 7"/>
                <a:gd name="T14" fmla="*/ 17 w 69"/>
                <a:gd name="T15" fmla="*/ 6 h 7"/>
                <a:gd name="T16" fmla="*/ 3 w 69"/>
                <a:gd name="T17" fmla="*/ 3 h 7"/>
                <a:gd name="T18" fmla="*/ 3 w 69"/>
                <a:gd name="T19" fmla="*/ 2 h 7"/>
                <a:gd name="T20" fmla="*/ 2 w 69"/>
                <a:gd name="T21" fmla="*/ 2 h 7"/>
                <a:gd name="T22" fmla="*/ 5 w 69"/>
                <a:gd name="T23" fmla="*/ 5 h 7"/>
                <a:gd name="T24" fmla="*/ 17 w 69"/>
                <a:gd name="T25" fmla="*/ 7 h 7"/>
                <a:gd name="T26" fmla="*/ 21 w 69"/>
                <a:gd name="T27" fmla="*/ 7 h 7"/>
                <a:gd name="T28" fmla="*/ 46 w 69"/>
                <a:gd name="T29" fmla="*/ 6 h 7"/>
                <a:gd name="T30" fmla="*/ 59 w 69"/>
                <a:gd name="T31" fmla="*/ 4 h 7"/>
                <a:gd name="T32" fmla="*/ 67 w 69"/>
                <a:gd name="T33" fmla="*/ 1 h 7"/>
                <a:gd name="T34" fmla="*/ 65 w 69"/>
                <a:gd name="T35" fmla="*/ 1 h 7"/>
                <a:gd name="T36" fmla="*/ 65 w 69"/>
                <a:gd name="T3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7">
                  <a:moveTo>
                    <a:pt x="65" y="0"/>
                  </a:moveTo>
                  <a:cubicBezTo>
                    <a:pt x="65" y="1"/>
                    <a:pt x="65" y="1"/>
                    <a:pt x="65" y="1"/>
                  </a:cubicBezTo>
                  <a:cubicBezTo>
                    <a:pt x="65" y="1"/>
                    <a:pt x="65" y="1"/>
                    <a:pt x="65" y="1"/>
                  </a:cubicBezTo>
                  <a:cubicBezTo>
                    <a:pt x="62" y="1"/>
                    <a:pt x="57" y="4"/>
                    <a:pt x="57" y="4"/>
                  </a:cubicBezTo>
                  <a:cubicBezTo>
                    <a:pt x="46" y="5"/>
                    <a:pt x="46" y="5"/>
                    <a:pt x="46" y="5"/>
                  </a:cubicBezTo>
                  <a:cubicBezTo>
                    <a:pt x="45" y="5"/>
                    <a:pt x="44" y="5"/>
                    <a:pt x="42" y="5"/>
                  </a:cubicBezTo>
                  <a:cubicBezTo>
                    <a:pt x="34" y="5"/>
                    <a:pt x="20" y="6"/>
                    <a:pt x="20" y="6"/>
                  </a:cubicBezTo>
                  <a:cubicBezTo>
                    <a:pt x="19" y="6"/>
                    <a:pt x="18" y="6"/>
                    <a:pt x="17" y="6"/>
                  </a:cubicBezTo>
                  <a:cubicBezTo>
                    <a:pt x="12" y="6"/>
                    <a:pt x="3" y="3"/>
                    <a:pt x="3" y="3"/>
                  </a:cubicBezTo>
                  <a:cubicBezTo>
                    <a:pt x="3" y="3"/>
                    <a:pt x="3" y="2"/>
                    <a:pt x="3" y="2"/>
                  </a:cubicBezTo>
                  <a:cubicBezTo>
                    <a:pt x="2" y="2"/>
                    <a:pt x="2" y="2"/>
                    <a:pt x="2" y="2"/>
                  </a:cubicBezTo>
                  <a:cubicBezTo>
                    <a:pt x="2" y="2"/>
                    <a:pt x="0" y="3"/>
                    <a:pt x="5" y="5"/>
                  </a:cubicBezTo>
                  <a:cubicBezTo>
                    <a:pt x="5" y="5"/>
                    <a:pt x="11" y="7"/>
                    <a:pt x="17" y="7"/>
                  </a:cubicBezTo>
                  <a:cubicBezTo>
                    <a:pt x="18" y="7"/>
                    <a:pt x="19" y="7"/>
                    <a:pt x="21" y="7"/>
                  </a:cubicBezTo>
                  <a:cubicBezTo>
                    <a:pt x="21" y="7"/>
                    <a:pt x="43" y="6"/>
                    <a:pt x="46" y="6"/>
                  </a:cubicBezTo>
                  <a:cubicBezTo>
                    <a:pt x="46" y="6"/>
                    <a:pt x="55" y="6"/>
                    <a:pt x="59" y="4"/>
                  </a:cubicBezTo>
                  <a:cubicBezTo>
                    <a:pt x="59" y="4"/>
                    <a:pt x="69" y="1"/>
                    <a:pt x="67" y="1"/>
                  </a:cubicBezTo>
                  <a:cubicBezTo>
                    <a:pt x="66" y="1"/>
                    <a:pt x="66" y="1"/>
                    <a:pt x="65" y="1"/>
                  </a:cubicBezTo>
                  <a:cubicBezTo>
                    <a:pt x="65" y="0"/>
                    <a:pt x="65" y="0"/>
                    <a:pt x="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 name="Freeform 431"/>
            <p:cNvSpPr>
              <a:spLocks noEditPoints="1"/>
            </p:cNvSpPr>
            <p:nvPr/>
          </p:nvSpPr>
          <p:spPr bwMode="auto">
            <a:xfrm>
              <a:off x="824" y="1386"/>
              <a:ext cx="91" cy="109"/>
            </a:xfrm>
            <a:custGeom>
              <a:avLst/>
              <a:gdLst>
                <a:gd name="T0" fmla="*/ 53 w 62"/>
                <a:gd name="T1" fmla="*/ 66 h 75"/>
                <a:gd name="T2" fmla="*/ 36 w 62"/>
                <a:gd name="T3" fmla="*/ 58 h 75"/>
                <a:gd name="T4" fmla="*/ 42 w 62"/>
                <a:gd name="T5" fmla="*/ 57 h 75"/>
                <a:gd name="T6" fmla="*/ 44 w 62"/>
                <a:gd name="T7" fmla="*/ 60 h 75"/>
                <a:gd name="T8" fmla="*/ 42 w 62"/>
                <a:gd name="T9" fmla="*/ 57 h 75"/>
                <a:gd name="T10" fmla="*/ 51 w 62"/>
                <a:gd name="T11" fmla="*/ 58 h 75"/>
                <a:gd name="T12" fmla="*/ 49 w 62"/>
                <a:gd name="T13" fmla="*/ 26 h 75"/>
                <a:gd name="T14" fmla="*/ 50 w 62"/>
                <a:gd name="T15" fmla="*/ 27 h 75"/>
                <a:gd name="T16" fmla="*/ 39 w 62"/>
                <a:gd name="T17" fmla="*/ 28 h 75"/>
                <a:gd name="T18" fmla="*/ 43 w 62"/>
                <a:gd name="T19" fmla="*/ 25 h 75"/>
                <a:gd name="T20" fmla="*/ 43 w 62"/>
                <a:gd name="T21" fmla="*/ 30 h 75"/>
                <a:gd name="T22" fmla="*/ 29 w 62"/>
                <a:gd name="T23" fmla="*/ 46 h 75"/>
                <a:gd name="T24" fmla="*/ 34 w 62"/>
                <a:gd name="T25" fmla="*/ 67 h 75"/>
                <a:gd name="T26" fmla="*/ 27 w 62"/>
                <a:gd name="T27" fmla="*/ 69 h 75"/>
                <a:gd name="T28" fmla="*/ 11 w 62"/>
                <a:gd name="T29" fmla="*/ 74 h 75"/>
                <a:gd name="T30" fmla="*/ 17 w 62"/>
                <a:gd name="T31" fmla="*/ 75 h 75"/>
                <a:gd name="T32" fmla="*/ 62 w 62"/>
                <a:gd name="T33" fmla="*/ 70 h 75"/>
                <a:gd name="T34" fmla="*/ 60 w 62"/>
                <a:gd name="T35" fmla="*/ 70 h 75"/>
                <a:gd name="T36" fmla="*/ 59 w 62"/>
                <a:gd name="T37" fmla="*/ 66 h 75"/>
                <a:gd name="T38" fmla="*/ 57 w 62"/>
                <a:gd name="T39" fmla="*/ 65 h 75"/>
                <a:gd name="T40" fmla="*/ 45 w 62"/>
                <a:gd name="T41" fmla="*/ 71 h 75"/>
                <a:gd name="T42" fmla="*/ 38 w 62"/>
                <a:gd name="T43" fmla="*/ 67 h 75"/>
                <a:gd name="T44" fmla="*/ 36 w 62"/>
                <a:gd name="T45" fmla="*/ 56 h 75"/>
                <a:gd name="T46" fmla="*/ 39 w 62"/>
                <a:gd name="T47" fmla="*/ 55 h 75"/>
                <a:gd name="T48" fmla="*/ 43 w 62"/>
                <a:gd name="T49" fmla="*/ 50 h 75"/>
                <a:gd name="T50" fmla="*/ 48 w 62"/>
                <a:gd name="T51" fmla="*/ 39 h 75"/>
                <a:gd name="T52" fmla="*/ 49 w 62"/>
                <a:gd name="T53" fmla="*/ 31 h 75"/>
                <a:gd name="T54" fmla="*/ 48 w 62"/>
                <a:gd name="T55" fmla="*/ 25 h 75"/>
                <a:gd name="T56" fmla="*/ 46 w 62"/>
                <a:gd name="T57" fmla="*/ 30 h 75"/>
                <a:gd name="T58" fmla="*/ 45 w 62"/>
                <a:gd name="T59" fmla="*/ 25 h 75"/>
                <a:gd name="T60" fmla="*/ 47 w 62"/>
                <a:gd name="T61" fmla="*/ 25 h 75"/>
                <a:gd name="T62" fmla="*/ 33 w 62"/>
                <a:gd name="T63" fmla="*/ 29 h 75"/>
                <a:gd name="T64" fmla="*/ 36 w 62"/>
                <a:gd name="T65" fmla="*/ 27 h 75"/>
                <a:gd name="T66" fmla="*/ 36 w 62"/>
                <a:gd name="T67" fmla="*/ 27 h 75"/>
                <a:gd name="T68" fmla="*/ 51 w 62"/>
                <a:gd name="T69" fmla="*/ 26 h 75"/>
                <a:gd name="T70" fmla="*/ 51 w 62"/>
                <a:gd name="T71" fmla="*/ 33 h 75"/>
                <a:gd name="T72" fmla="*/ 39 w 62"/>
                <a:gd name="T73" fmla="*/ 23 h 75"/>
                <a:gd name="T74" fmla="*/ 35 w 62"/>
                <a:gd name="T75" fmla="*/ 21 h 75"/>
                <a:gd name="T76" fmla="*/ 37 w 62"/>
                <a:gd name="T77" fmla="*/ 19 h 75"/>
                <a:gd name="T78" fmla="*/ 45 w 62"/>
                <a:gd name="T79" fmla="*/ 20 h 75"/>
                <a:gd name="T80" fmla="*/ 40 w 62"/>
                <a:gd name="T81" fmla="*/ 18 h 75"/>
                <a:gd name="T82" fmla="*/ 41 w 62"/>
                <a:gd name="T83" fmla="*/ 20 h 75"/>
                <a:gd name="T84" fmla="*/ 20 w 62"/>
                <a:gd name="T85" fmla="*/ 18 h 75"/>
                <a:gd name="T86" fmla="*/ 42 w 62"/>
                <a:gd name="T87" fmla="*/ 18 h 75"/>
                <a:gd name="T88" fmla="*/ 43 w 62"/>
                <a:gd name="T89" fmla="*/ 21 h 75"/>
                <a:gd name="T90" fmla="*/ 26 w 62"/>
                <a:gd name="T91" fmla="*/ 9 h 75"/>
                <a:gd name="T92" fmla="*/ 39 w 62"/>
                <a:gd name="T93" fmla="*/ 15 h 75"/>
                <a:gd name="T94" fmla="*/ 26 w 62"/>
                <a:gd name="T95" fmla="*/ 9 h 75"/>
                <a:gd name="T96" fmla="*/ 25 w 62"/>
                <a:gd name="T97" fmla="*/ 9 h 75"/>
                <a:gd name="T98" fmla="*/ 19 w 62"/>
                <a:gd name="T99" fmla="*/ 17 h 75"/>
                <a:gd name="T100" fmla="*/ 16 w 62"/>
                <a:gd name="T101" fmla="*/ 16 h 75"/>
                <a:gd name="T102" fmla="*/ 22 w 62"/>
                <a:gd name="T103" fmla="*/ 18 h 75"/>
                <a:gd name="T104" fmla="*/ 27 w 62"/>
                <a:gd name="T105" fmla="*/ 19 h 75"/>
                <a:gd name="T106" fmla="*/ 40 w 62"/>
                <a:gd name="T107" fmla="*/ 15 h 75"/>
                <a:gd name="T108" fmla="*/ 45 w 62"/>
                <a:gd name="T109" fmla="*/ 14 h 75"/>
                <a:gd name="T110" fmla="*/ 49 w 62"/>
                <a:gd name="T111" fmla="*/ 12 h 75"/>
                <a:gd name="T112" fmla="*/ 32 w 62"/>
                <a:gd name="T113" fmla="*/ 1 h 75"/>
                <a:gd name="T114" fmla="*/ 26 w 62"/>
                <a:gd name="T11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 h="75">
                  <a:moveTo>
                    <a:pt x="53" y="66"/>
                  </a:moveTo>
                  <a:cubicBezTo>
                    <a:pt x="53" y="66"/>
                    <a:pt x="53" y="66"/>
                    <a:pt x="53" y="66"/>
                  </a:cubicBezTo>
                  <a:cubicBezTo>
                    <a:pt x="53" y="66"/>
                    <a:pt x="53" y="66"/>
                    <a:pt x="53" y="66"/>
                  </a:cubicBezTo>
                  <a:cubicBezTo>
                    <a:pt x="53" y="66"/>
                    <a:pt x="53" y="66"/>
                    <a:pt x="53" y="66"/>
                  </a:cubicBezTo>
                  <a:cubicBezTo>
                    <a:pt x="53" y="66"/>
                    <a:pt x="53" y="66"/>
                    <a:pt x="53" y="66"/>
                  </a:cubicBezTo>
                  <a:moveTo>
                    <a:pt x="36" y="58"/>
                  </a:moveTo>
                  <a:cubicBezTo>
                    <a:pt x="36" y="58"/>
                    <a:pt x="36" y="58"/>
                    <a:pt x="36" y="58"/>
                  </a:cubicBezTo>
                  <a:cubicBezTo>
                    <a:pt x="36" y="58"/>
                    <a:pt x="36" y="58"/>
                    <a:pt x="36" y="58"/>
                  </a:cubicBezTo>
                  <a:moveTo>
                    <a:pt x="41" y="57"/>
                  </a:moveTo>
                  <a:cubicBezTo>
                    <a:pt x="39" y="57"/>
                    <a:pt x="38" y="58"/>
                    <a:pt x="36" y="58"/>
                  </a:cubicBezTo>
                  <a:cubicBezTo>
                    <a:pt x="38" y="58"/>
                    <a:pt x="39" y="57"/>
                    <a:pt x="41" y="57"/>
                  </a:cubicBezTo>
                  <a:moveTo>
                    <a:pt x="42" y="57"/>
                  </a:moveTo>
                  <a:cubicBezTo>
                    <a:pt x="41" y="57"/>
                    <a:pt x="41" y="57"/>
                    <a:pt x="41" y="57"/>
                  </a:cubicBezTo>
                  <a:cubicBezTo>
                    <a:pt x="41" y="57"/>
                    <a:pt x="41" y="57"/>
                    <a:pt x="42" y="57"/>
                  </a:cubicBezTo>
                  <a:moveTo>
                    <a:pt x="42" y="57"/>
                  </a:moveTo>
                  <a:cubicBezTo>
                    <a:pt x="44" y="57"/>
                    <a:pt x="45" y="57"/>
                    <a:pt x="44" y="60"/>
                  </a:cubicBezTo>
                  <a:cubicBezTo>
                    <a:pt x="45" y="57"/>
                    <a:pt x="44" y="57"/>
                    <a:pt x="42" y="57"/>
                  </a:cubicBezTo>
                  <a:moveTo>
                    <a:pt x="42" y="57"/>
                  </a:moveTo>
                  <a:cubicBezTo>
                    <a:pt x="42" y="57"/>
                    <a:pt x="42" y="57"/>
                    <a:pt x="42" y="57"/>
                  </a:cubicBezTo>
                  <a:cubicBezTo>
                    <a:pt x="42" y="57"/>
                    <a:pt x="42" y="57"/>
                    <a:pt x="42" y="57"/>
                  </a:cubicBezTo>
                  <a:cubicBezTo>
                    <a:pt x="42" y="57"/>
                    <a:pt x="42" y="57"/>
                    <a:pt x="42" y="57"/>
                  </a:cubicBezTo>
                  <a:moveTo>
                    <a:pt x="50" y="53"/>
                  </a:moveTo>
                  <a:cubicBezTo>
                    <a:pt x="50" y="56"/>
                    <a:pt x="51" y="58"/>
                    <a:pt x="51" y="59"/>
                  </a:cubicBezTo>
                  <a:cubicBezTo>
                    <a:pt x="51" y="59"/>
                    <a:pt x="51" y="58"/>
                    <a:pt x="51" y="58"/>
                  </a:cubicBezTo>
                  <a:cubicBezTo>
                    <a:pt x="51" y="58"/>
                    <a:pt x="51" y="58"/>
                    <a:pt x="51" y="58"/>
                  </a:cubicBezTo>
                  <a:cubicBezTo>
                    <a:pt x="51" y="58"/>
                    <a:pt x="51" y="58"/>
                    <a:pt x="51" y="58"/>
                  </a:cubicBezTo>
                  <a:cubicBezTo>
                    <a:pt x="51" y="58"/>
                    <a:pt x="51" y="56"/>
                    <a:pt x="50" y="53"/>
                  </a:cubicBezTo>
                  <a:moveTo>
                    <a:pt x="49" y="26"/>
                  </a:moveTo>
                  <a:cubicBezTo>
                    <a:pt x="49" y="29"/>
                    <a:pt x="50" y="29"/>
                    <a:pt x="50" y="29"/>
                  </a:cubicBezTo>
                  <a:cubicBezTo>
                    <a:pt x="50" y="29"/>
                    <a:pt x="50" y="28"/>
                    <a:pt x="50" y="27"/>
                  </a:cubicBezTo>
                  <a:cubicBezTo>
                    <a:pt x="50" y="27"/>
                    <a:pt x="50" y="27"/>
                    <a:pt x="50" y="27"/>
                  </a:cubicBezTo>
                  <a:cubicBezTo>
                    <a:pt x="50" y="27"/>
                    <a:pt x="50" y="27"/>
                    <a:pt x="50" y="27"/>
                  </a:cubicBezTo>
                  <a:cubicBezTo>
                    <a:pt x="50" y="27"/>
                    <a:pt x="50" y="27"/>
                    <a:pt x="49" y="26"/>
                  </a:cubicBezTo>
                  <a:moveTo>
                    <a:pt x="41" y="25"/>
                  </a:moveTo>
                  <a:cubicBezTo>
                    <a:pt x="40" y="26"/>
                    <a:pt x="40" y="26"/>
                    <a:pt x="39" y="26"/>
                  </a:cubicBezTo>
                  <a:cubicBezTo>
                    <a:pt x="38" y="28"/>
                    <a:pt x="39" y="28"/>
                    <a:pt x="39" y="28"/>
                  </a:cubicBezTo>
                  <a:cubicBezTo>
                    <a:pt x="39" y="28"/>
                    <a:pt x="39" y="28"/>
                    <a:pt x="40" y="28"/>
                  </a:cubicBezTo>
                  <a:cubicBezTo>
                    <a:pt x="40" y="28"/>
                    <a:pt x="41" y="27"/>
                    <a:pt x="41" y="25"/>
                  </a:cubicBezTo>
                  <a:moveTo>
                    <a:pt x="44" y="25"/>
                  </a:moveTo>
                  <a:cubicBezTo>
                    <a:pt x="43" y="25"/>
                    <a:pt x="43" y="25"/>
                    <a:pt x="43" y="25"/>
                  </a:cubicBezTo>
                  <a:cubicBezTo>
                    <a:pt x="43" y="26"/>
                    <a:pt x="42" y="27"/>
                    <a:pt x="42" y="27"/>
                  </a:cubicBezTo>
                  <a:cubicBezTo>
                    <a:pt x="42" y="28"/>
                    <a:pt x="42" y="28"/>
                    <a:pt x="42" y="28"/>
                  </a:cubicBezTo>
                  <a:cubicBezTo>
                    <a:pt x="43" y="28"/>
                    <a:pt x="43" y="28"/>
                    <a:pt x="43" y="28"/>
                  </a:cubicBezTo>
                  <a:cubicBezTo>
                    <a:pt x="43" y="30"/>
                    <a:pt x="43" y="30"/>
                    <a:pt x="43" y="30"/>
                  </a:cubicBezTo>
                  <a:cubicBezTo>
                    <a:pt x="43" y="30"/>
                    <a:pt x="43" y="30"/>
                    <a:pt x="42" y="30"/>
                  </a:cubicBezTo>
                  <a:cubicBezTo>
                    <a:pt x="42" y="30"/>
                    <a:pt x="40" y="30"/>
                    <a:pt x="38" y="33"/>
                  </a:cubicBezTo>
                  <a:cubicBezTo>
                    <a:pt x="36" y="34"/>
                    <a:pt x="20" y="41"/>
                    <a:pt x="29" y="46"/>
                  </a:cubicBezTo>
                  <a:cubicBezTo>
                    <a:pt x="29" y="46"/>
                    <a:pt x="29" y="46"/>
                    <a:pt x="29" y="46"/>
                  </a:cubicBezTo>
                  <a:cubicBezTo>
                    <a:pt x="29" y="46"/>
                    <a:pt x="40" y="46"/>
                    <a:pt x="30" y="57"/>
                  </a:cubicBezTo>
                  <a:cubicBezTo>
                    <a:pt x="30" y="57"/>
                    <a:pt x="20" y="68"/>
                    <a:pt x="27" y="68"/>
                  </a:cubicBezTo>
                  <a:cubicBezTo>
                    <a:pt x="28" y="68"/>
                    <a:pt x="30" y="67"/>
                    <a:pt x="32" y="67"/>
                  </a:cubicBezTo>
                  <a:cubicBezTo>
                    <a:pt x="34" y="67"/>
                    <a:pt x="34" y="67"/>
                    <a:pt x="34" y="67"/>
                  </a:cubicBezTo>
                  <a:cubicBezTo>
                    <a:pt x="34" y="67"/>
                    <a:pt x="34" y="67"/>
                    <a:pt x="34" y="67"/>
                  </a:cubicBezTo>
                  <a:cubicBezTo>
                    <a:pt x="34" y="67"/>
                    <a:pt x="34" y="67"/>
                    <a:pt x="34" y="67"/>
                  </a:cubicBezTo>
                  <a:cubicBezTo>
                    <a:pt x="34" y="67"/>
                    <a:pt x="30" y="69"/>
                    <a:pt x="27" y="69"/>
                  </a:cubicBezTo>
                  <a:cubicBezTo>
                    <a:pt x="27" y="69"/>
                    <a:pt x="27" y="69"/>
                    <a:pt x="27" y="69"/>
                  </a:cubicBezTo>
                  <a:cubicBezTo>
                    <a:pt x="27" y="69"/>
                    <a:pt x="26" y="69"/>
                    <a:pt x="26" y="69"/>
                  </a:cubicBezTo>
                  <a:cubicBezTo>
                    <a:pt x="25" y="69"/>
                    <a:pt x="19" y="69"/>
                    <a:pt x="18" y="73"/>
                  </a:cubicBezTo>
                  <a:cubicBezTo>
                    <a:pt x="18" y="73"/>
                    <a:pt x="17" y="75"/>
                    <a:pt x="14" y="75"/>
                  </a:cubicBezTo>
                  <a:cubicBezTo>
                    <a:pt x="13" y="75"/>
                    <a:pt x="12" y="75"/>
                    <a:pt x="11" y="74"/>
                  </a:cubicBezTo>
                  <a:cubicBezTo>
                    <a:pt x="0" y="71"/>
                    <a:pt x="0" y="71"/>
                    <a:pt x="0" y="71"/>
                  </a:cubicBezTo>
                  <a:cubicBezTo>
                    <a:pt x="0" y="71"/>
                    <a:pt x="0" y="72"/>
                    <a:pt x="0" y="72"/>
                  </a:cubicBezTo>
                  <a:cubicBezTo>
                    <a:pt x="0" y="72"/>
                    <a:pt x="9" y="75"/>
                    <a:pt x="14" y="75"/>
                  </a:cubicBezTo>
                  <a:cubicBezTo>
                    <a:pt x="15" y="75"/>
                    <a:pt x="16" y="75"/>
                    <a:pt x="17" y="75"/>
                  </a:cubicBezTo>
                  <a:cubicBezTo>
                    <a:pt x="17" y="75"/>
                    <a:pt x="31" y="74"/>
                    <a:pt x="39" y="74"/>
                  </a:cubicBezTo>
                  <a:cubicBezTo>
                    <a:pt x="41" y="74"/>
                    <a:pt x="42" y="74"/>
                    <a:pt x="43" y="74"/>
                  </a:cubicBezTo>
                  <a:cubicBezTo>
                    <a:pt x="54" y="73"/>
                    <a:pt x="54" y="73"/>
                    <a:pt x="54" y="73"/>
                  </a:cubicBezTo>
                  <a:cubicBezTo>
                    <a:pt x="54" y="73"/>
                    <a:pt x="59" y="70"/>
                    <a:pt x="62" y="70"/>
                  </a:cubicBezTo>
                  <a:cubicBezTo>
                    <a:pt x="62" y="70"/>
                    <a:pt x="62" y="70"/>
                    <a:pt x="62" y="70"/>
                  </a:cubicBezTo>
                  <a:cubicBezTo>
                    <a:pt x="62" y="70"/>
                    <a:pt x="62" y="70"/>
                    <a:pt x="62" y="69"/>
                  </a:cubicBezTo>
                  <a:cubicBezTo>
                    <a:pt x="62" y="69"/>
                    <a:pt x="62" y="69"/>
                    <a:pt x="62" y="69"/>
                  </a:cubicBezTo>
                  <a:cubicBezTo>
                    <a:pt x="61" y="70"/>
                    <a:pt x="61" y="70"/>
                    <a:pt x="60" y="70"/>
                  </a:cubicBezTo>
                  <a:cubicBezTo>
                    <a:pt x="60" y="70"/>
                    <a:pt x="60" y="70"/>
                    <a:pt x="60" y="70"/>
                  </a:cubicBezTo>
                  <a:cubicBezTo>
                    <a:pt x="61" y="68"/>
                    <a:pt x="60" y="67"/>
                    <a:pt x="60" y="67"/>
                  </a:cubicBezTo>
                  <a:cubicBezTo>
                    <a:pt x="59" y="67"/>
                    <a:pt x="59" y="67"/>
                    <a:pt x="59" y="67"/>
                  </a:cubicBezTo>
                  <a:cubicBezTo>
                    <a:pt x="59" y="66"/>
                    <a:pt x="59" y="66"/>
                    <a:pt x="59" y="66"/>
                  </a:cubicBezTo>
                  <a:cubicBezTo>
                    <a:pt x="57" y="68"/>
                    <a:pt x="54" y="72"/>
                    <a:pt x="54" y="72"/>
                  </a:cubicBezTo>
                  <a:cubicBezTo>
                    <a:pt x="53" y="71"/>
                    <a:pt x="57" y="66"/>
                    <a:pt x="57" y="66"/>
                  </a:cubicBezTo>
                  <a:cubicBezTo>
                    <a:pt x="57" y="65"/>
                    <a:pt x="57" y="65"/>
                    <a:pt x="57" y="65"/>
                  </a:cubicBezTo>
                  <a:cubicBezTo>
                    <a:pt x="57" y="65"/>
                    <a:pt x="57" y="65"/>
                    <a:pt x="57" y="65"/>
                  </a:cubicBezTo>
                  <a:cubicBezTo>
                    <a:pt x="57" y="65"/>
                    <a:pt x="56" y="65"/>
                    <a:pt x="56" y="65"/>
                  </a:cubicBezTo>
                  <a:cubicBezTo>
                    <a:pt x="56" y="65"/>
                    <a:pt x="55" y="66"/>
                    <a:pt x="54" y="67"/>
                  </a:cubicBezTo>
                  <a:cubicBezTo>
                    <a:pt x="50" y="70"/>
                    <a:pt x="47" y="71"/>
                    <a:pt x="46" y="71"/>
                  </a:cubicBezTo>
                  <a:cubicBezTo>
                    <a:pt x="45" y="71"/>
                    <a:pt x="45" y="71"/>
                    <a:pt x="45" y="71"/>
                  </a:cubicBezTo>
                  <a:cubicBezTo>
                    <a:pt x="46" y="68"/>
                    <a:pt x="53" y="66"/>
                    <a:pt x="53" y="66"/>
                  </a:cubicBezTo>
                  <a:cubicBezTo>
                    <a:pt x="53" y="66"/>
                    <a:pt x="49" y="65"/>
                    <a:pt x="46" y="65"/>
                  </a:cubicBezTo>
                  <a:cubicBezTo>
                    <a:pt x="43" y="65"/>
                    <a:pt x="39" y="66"/>
                    <a:pt x="38" y="67"/>
                  </a:cubicBezTo>
                  <a:cubicBezTo>
                    <a:pt x="38" y="67"/>
                    <a:pt x="38" y="67"/>
                    <a:pt x="38" y="67"/>
                  </a:cubicBezTo>
                  <a:cubicBezTo>
                    <a:pt x="38" y="67"/>
                    <a:pt x="38" y="67"/>
                    <a:pt x="38" y="67"/>
                  </a:cubicBezTo>
                  <a:cubicBezTo>
                    <a:pt x="37" y="66"/>
                    <a:pt x="36" y="62"/>
                    <a:pt x="36" y="58"/>
                  </a:cubicBezTo>
                  <a:cubicBezTo>
                    <a:pt x="35" y="59"/>
                    <a:pt x="35" y="59"/>
                    <a:pt x="35" y="59"/>
                  </a:cubicBezTo>
                  <a:cubicBezTo>
                    <a:pt x="34" y="57"/>
                    <a:pt x="35" y="56"/>
                    <a:pt x="36" y="56"/>
                  </a:cubicBezTo>
                  <a:cubicBezTo>
                    <a:pt x="36" y="56"/>
                    <a:pt x="36" y="56"/>
                    <a:pt x="36" y="56"/>
                  </a:cubicBezTo>
                  <a:cubicBezTo>
                    <a:pt x="36" y="56"/>
                    <a:pt x="36" y="56"/>
                    <a:pt x="36" y="56"/>
                  </a:cubicBezTo>
                  <a:cubicBezTo>
                    <a:pt x="36" y="56"/>
                    <a:pt x="36" y="56"/>
                    <a:pt x="36" y="56"/>
                  </a:cubicBezTo>
                  <a:cubicBezTo>
                    <a:pt x="36" y="55"/>
                    <a:pt x="38" y="55"/>
                    <a:pt x="39" y="55"/>
                  </a:cubicBezTo>
                  <a:cubicBezTo>
                    <a:pt x="39" y="55"/>
                    <a:pt x="39" y="55"/>
                    <a:pt x="39" y="55"/>
                  </a:cubicBezTo>
                  <a:cubicBezTo>
                    <a:pt x="40" y="53"/>
                    <a:pt x="42" y="52"/>
                    <a:pt x="44" y="52"/>
                  </a:cubicBezTo>
                  <a:cubicBezTo>
                    <a:pt x="45" y="52"/>
                    <a:pt x="47" y="52"/>
                    <a:pt x="48" y="54"/>
                  </a:cubicBezTo>
                  <a:cubicBezTo>
                    <a:pt x="48" y="54"/>
                    <a:pt x="47" y="50"/>
                    <a:pt x="43" y="50"/>
                  </a:cubicBezTo>
                  <a:cubicBezTo>
                    <a:pt x="43" y="50"/>
                    <a:pt x="42" y="50"/>
                    <a:pt x="42" y="50"/>
                  </a:cubicBezTo>
                  <a:cubicBezTo>
                    <a:pt x="42" y="50"/>
                    <a:pt x="34" y="48"/>
                    <a:pt x="46" y="46"/>
                  </a:cubicBezTo>
                  <a:cubicBezTo>
                    <a:pt x="46" y="46"/>
                    <a:pt x="52" y="45"/>
                    <a:pt x="45" y="45"/>
                  </a:cubicBezTo>
                  <a:cubicBezTo>
                    <a:pt x="45" y="45"/>
                    <a:pt x="40" y="43"/>
                    <a:pt x="48" y="39"/>
                  </a:cubicBezTo>
                  <a:cubicBezTo>
                    <a:pt x="48" y="39"/>
                    <a:pt x="54" y="35"/>
                    <a:pt x="47" y="35"/>
                  </a:cubicBezTo>
                  <a:cubicBezTo>
                    <a:pt x="46" y="35"/>
                    <a:pt x="46" y="35"/>
                    <a:pt x="45" y="35"/>
                  </a:cubicBezTo>
                  <a:cubicBezTo>
                    <a:pt x="45" y="35"/>
                    <a:pt x="44" y="35"/>
                    <a:pt x="44" y="35"/>
                  </a:cubicBezTo>
                  <a:cubicBezTo>
                    <a:pt x="41" y="35"/>
                    <a:pt x="35" y="35"/>
                    <a:pt x="49" y="31"/>
                  </a:cubicBezTo>
                  <a:cubicBezTo>
                    <a:pt x="49" y="31"/>
                    <a:pt x="49" y="31"/>
                    <a:pt x="49" y="30"/>
                  </a:cubicBezTo>
                  <a:cubicBezTo>
                    <a:pt x="49" y="30"/>
                    <a:pt x="48" y="28"/>
                    <a:pt x="48" y="28"/>
                  </a:cubicBezTo>
                  <a:cubicBezTo>
                    <a:pt x="49" y="27"/>
                    <a:pt x="49" y="26"/>
                    <a:pt x="49" y="26"/>
                  </a:cubicBezTo>
                  <a:cubicBezTo>
                    <a:pt x="49" y="25"/>
                    <a:pt x="48" y="25"/>
                    <a:pt x="48" y="25"/>
                  </a:cubicBezTo>
                  <a:cubicBezTo>
                    <a:pt x="48" y="25"/>
                    <a:pt x="48" y="25"/>
                    <a:pt x="48" y="26"/>
                  </a:cubicBezTo>
                  <a:cubicBezTo>
                    <a:pt x="48" y="26"/>
                    <a:pt x="48" y="30"/>
                    <a:pt x="47" y="30"/>
                  </a:cubicBezTo>
                  <a:cubicBezTo>
                    <a:pt x="47" y="30"/>
                    <a:pt x="47" y="30"/>
                    <a:pt x="46" y="30"/>
                  </a:cubicBezTo>
                  <a:cubicBezTo>
                    <a:pt x="46" y="30"/>
                    <a:pt x="46" y="30"/>
                    <a:pt x="46" y="30"/>
                  </a:cubicBezTo>
                  <a:cubicBezTo>
                    <a:pt x="45" y="30"/>
                    <a:pt x="43" y="29"/>
                    <a:pt x="43" y="27"/>
                  </a:cubicBezTo>
                  <a:cubicBezTo>
                    <a:pt x="43" y="27"/>
                    <a:pt x="44" y="26"/>
                    <a:pt x="44" y="25"/>
                  </a:cubicBezTo>
                  <a:moveTo>
                    <a:pt x="45" y="25"/>
                  </a:moveTo>
                  <a:cubicBezTo>
                    <a:pt x="45" y="25"/>
                    <a:pt x="45" y="25"/>
                    <a:pt x="45" y="25"/>
                  </a:cubicBezTo>
                  <a:cubicBezTo>
                    <a:pt x="45" y="28"/>
                    <a:pt x="46" y="28"/>
                    <a:pt x="46" y="28"/>
                  </a:cubicBezTo>
                  <a:cubicBezTo>
                    <a:pt x="46" y="28"/>
                    <a:pt x="46" y="28"/>
                    <a:pt x="46" y="28"/>
                  </a:cubicBezTo>
                  <a:cubicBezTo>
                    <a:pt x="46" y="28"/>
                    <a:pt x="46" y="28"/>
                    <a:pt x="46" y="28"/>
                  </a:cubicBezTo>
                  <a:cubicBezTo>
                    <a:pt x="47" y="28"/>
                    <a:pt x="47" y="27"/>
                    <a:pt x="47" y="25"/>
                  </a:cubicBezTo>
                  <a:cubicBezTo>
                    <a:pt x="47" y="25"/>
                    <a:pt x="46" y="25"/>
                    <a:pt x="45" y="25"/>
                  </a:cubicBezTo>
                  <a:moveTo>
                    <a:pt x="37" y="24"/>
                  </a:moveTo>
                  <a:cubicBezTo>
                    <a:pt x="36" y="25"/>
                    <a:pt x="35" y="26"/>
                    <a:pt x="34" y="27"/>
                  </a:cubicBezTo>
                  <a:cubicBezTo>
                    <a:pt x="34" y="28"/>
                    <a:pt x="33" y="28"/>
                    <a:pt x="33" y="29"/>
                  </a:cubicBezTo>
                  <a:cubicBezTo>
                    <a:pt x="32" y="30"/>
                    <a:pt x="32" y="31"/>
                    <a:pt x="32" y="32"/>
                  </a:cubicBezTo>
                  <a:cubicBezTo>
                    <a:pt x="39" y="30"/>
                    <a:pt x="39" y="30"/>
                    <a:pt x="39" y="30"/>
                  </a:cubicBezTo>
                  <a:cubicBezTo>
                    <a:pt x="37" y="29"/>
                    <a:pt x="37" y="28"/>
                    <a:pt x="37" y="27"/>
                  </a:cubicBezTo>
                  <a:cubicBezTo>
                    <a:pt x="37" y="27"/>
                    <a:pt x="37" y="27"/>
                    <a:pt x="36" y="27"/>
                  </a:cubicBezTo>
                  <a:cubicBezTo>
                    <a:pt x="35" y="30"/>
                    <a:pt x="35" y="30"/>
                    <a:pt x="35" y="30"/>
                  </a:cubicBezTo>
                  <a:cubicBezTo>
                    <a:pt x="34" y="30"/>
                    <a:pt x="34" y="30"/>
                    <a:pt x="34" y="30"/>
                  </a:cubicBezTo>
                  <a:cubicBezTo>
                    <a:pt x="35" y="27"/>
                    <a:pt x="35" y="27"/>
                    <a:pt x="35" y="27"/>
                  </a:cubicBezTo>
                  <a:cubicBezTo>
                    <a:pt x="36" y="27"/>
                    <a:pt x="36" y="27"/>
                    <a:pt x="36" y="27"/>
                  </a:cubicBezTo>
                  <a:cubicBezTo>
                    <a:pt x="35" y="27"/>
                    <a:pt x="35" y="26"/>
                    <a:pt x="37" y="25"/>
                  </a:cubicBezTo>
                  <a:cubicBezTo>
                    <a:pt x="37" y="24"/>
                    <a:pt x="37" y="24"/>
                    <a:pt x="37" y="24"/>
                  </a:cubicBezTo>
                  <a:moveTo>
                    <a:pt x="51" y="22"/>
                  </a:moveTo>
                  <a:cubicBezTo>
                    <a:pt x="51" y="23"/>
                    <a:pt x="51" y="25"/>
                    <a:pt x="51" y="26"/>
                  </a:cubicBezTo>
                  <a:cubicBezTo>
                    <a:pt x="51" y="26"/>
                    <a:pt x="51" y="26"/>
                    <a:pt x="51" y="26"/>
                  </a:cubicBezTo>
                  <a:cubicBezTo>
                    <a:pt x="51" y="27"/>
                    <a:pt x="51" y="28"/>
                    <a:pt x="51" y="28"/>
                  </a:cubicBezTo>
                  <a:cubicBezTo>
                    <a:pt x="52" y="28"/>
                    <a:pt x="52" y="29"/>
                    <a:pt x="51" y="33"/>
                  </a:cubicBezTo>
                  <a:cubicBezTo>
                    <a:pt x="51" y="33"/>
                    <a:pt x="51" y="33"/>
                    <a:pt x="51" y="33"/>
                  </a:cubicBezTo>
                  <a:cubicBezTo>
                    <a:pt x="52" y="31"/>
                    <a:pt x="52" y="28"/>
                    <a:pt x="51" y="22"/>
                  </a:cubicBezTo>
                  <a:moveTo>
                    <a:pt x="41" y="21"/>
                  </a:moveTo>
                  <a:cubicBezTo>
                    <a:pt x="41" y="21"/>
                    <a:pt x="40" y="22"/>
                    <a:pt x="39" y="23"/>
                  </a:cubicBezTo>
                  <a:cubicBezTo>
                    <a:pt x="39" y="23"/>
                    <a:pt x="39" y="23"/>
                    <a:pt x="39" y="23"/>
                  </a:cubicBezTo>
                  <a:cubicBezTo>
                    <a:pt x="40" y="23"/>
                    <a:pt x="40" y="23"/>
                    <a:pt x="41" y="22"/>
                  </a:cubicBezTo>
                  <a:cubicBezTo>
                    <a:pt x="41" y="22"/>
                    <a:pt x="41" y="21"/>
                    <a:pt x="41" y="21"/>
                  </a:cubicBezTo>
                  <a:moveTo>
                    <a:pt x="37" y="19"/>
                  </a:moveTo>
                  <a:cubicBezTo>
                    <a:pt x="37" y="20"/>
                    <a:pt x="36" y="20"/>
                    <a:pt x="35" y="21"/>
                  </a:cubicBezTo>
                  <a:cubicBezTo>
                    <a:pt x="35" y="21"/>
                    <a:pt x="34" y="22"/>
                    <a:pt x="36" y="22"/>
                  </a:cubicBezTo>
                  <a:cubicBezTo>
                    <a:pt x="36" y="22"/>
                    <a:pt x="37" y="22"/>
                    <a:pt x="37" y="22"/>
                  </a:cubicBezTo>
                  <a:cubicBezTo>
                    <a:pt x="37" y="21"/>
                    <a:pt x="37" y="20"/>
                    <a:pt x="37" y="20"/>
                  </a:cubicBezTo>
                  <a:cubicBezTo>
                    <a:pt x="37" y="20"/>
                    <a:pt x="37" y="19"/>
                    <a:pt x="37" y="19"/>
                  </a:cubicBezTo>
                  <a:moveTo>
                    <a:pt x="46" y="18"/>
                  </a:moveTo>
                  <a:cubicBezTo>
                    <a:pt x="46" y="18"/>
                    <a:pt x="46" y="18"/>
                    <a:pt x="46" y="18"/>
                  </a:cubicBezTo>
                  <a:cubicBezTo>
                    <a:pt x="46" y="18"/>
                    <a:pt x="46" y="18"/>
                    <a:pt x="46" y="18"/>
                  </a:cubicBezTo>
                  <a:cubicBezTo>
                    <a:pt x="45" y="18"/>
                    <a:pt x="45" y="19"/>
                    <a:pt x="45" y="20"/>
                  </a:cubicBezTo>
                  <a:cubicBezTo>
                    <a:pt x="45" y="20"/>
                    <a:pt x="45" y="20"/>
                    <a:pt x="46" y="20"/>
                  </a:cubicBezTo>
                  <a:cubicBezTo>
                    <a:pt x="46" y="20"/>
                    <a:pt x="46" y="19"/>
                    <a:pt x="46" y="18"/>
                  </a:cubicBezTo>
                  <a:cubicBezTo>
                    <a:pt x="46" y="18"/>
                    <a:pt x="46" y="18"/>
                    <a:pt x="46" y="18"/>
                  </a:cubicBezTo>
                  <a:moveTo>
                    <a:pt x="40" y="18"/>
                  </a:moveTo>
                  <a:cubicBezTo>
                    <a:pt x="39" y="18"/>
                    <a:pt x="39" y="19"/>
                    <a:pt x="39" y="19"/>
                  </a:cubicBezTo>
                  <a:cubicBezTo>
                    <a:pt x="39" y="19"/>
                    <a:pt x="39" y="20"/>
                    <a:pt x="39" y="21"/>
                  </a:cubicBezTo>
                  <a:cubicBezTo>
                    <a:pt x="39" y="21"/>
                    <a:pt x="40" y="21"/>
                    <a:pt x="40" y="21"/>
                  </a:cubicBezTo>
                  <a:cubicBezTo>
                    <a:pt x="41" y="20"/>
                    <a:pt x="41" y="20"/>
                    <a:pt x="41" y="20"/>
                  </a:cubicBezTo>
                  <a:cubicBezTo>
                    <a:pt x="41" y="20"/>
                    <a:pt x="41" y="20"/>
                    <a:pt x="41" y="20"/>
                  </a:cubicBezTo>
                  <a:cubicBezTo>
                    <a:pt x="41" y="19"/>
                    <a:pt x="40" y="18"/>
                    <a:pt x="40" y="18"/>
                  </a:cubicBezTo>
                  <a:moveTo>
                    <a:pt x="20" y="18"/>
                  </a:moveTo>
                  <a:cubicBezTo>
                    <a:pt x="20" y="18"/>
                    <a:pt x="20" y="18"/>
                    <a:pt x="20" y="18"/>
                  </a:cubicBezTo>
                  <a:cubicBezTo>
                    <a:pt x="20" y="18"/>
                    <a:pt x="20" y="18"/>
                    <a:pt x="20" y="18"/>
                  </a:cubicBezTo>
                  <a:cubicBezTo>
                    <a:pt x="20" y="18"/>
                    <a:pt x="20" y="18"/>
                    <a:pt x="20" y="18"/>
                  </a:cubicBezTo>
                  <a:moveTo>
                    <a:pt x="44" y="18"/>
                  </a:moveTo>
                  <a:cubicBezTo>
                    <a:pt x="44" y="18"/>
                    <a:pt x="43" y="18"/>
                    <a:pt x="42" y="18"/>
                  </a:cubicBezTo>
                  <a:cubicBezTo>
                    <a:pt x="43" y="18"/>
                    <a:pt x="43" y="19"/>
                    <a:pt x="43" y="20"/>
                  </a:cubicBezTo>
                  <a:cubicBezTo>
                    <a:pt x="43" y="20"/>
                    <a:pt x="43" y="20"/>
                    <a:pt x="43" y="20"/>
                  </a:cubicBezTo>
                  <a:cubicBezTo>
                    <a:pt x="43" y="20"/>
                    <a:pt x="43" y="20"/>
                    <a:pt x="43" y="20"/>
                  </a:cubicBezTo>
                  <a:cubicBezTo>
                    <a:pt x="43" y="20"/>
                    <a:pt x="43" y="21"/>
                    <a:pt x="43" y="21"/>
                  </a:cubicBezTo>
                  <a:cubicBezTo>
                    <a:pt x="43" y="21"/>
                    <a:pt x="44" y="21"/>
                    <a:pt x="44" y="20"/>
                  </a:cubicBezTo>
                  <a:cubicBezTo>
                    <a:pt x="44" y="19"/>
                    <a:pt x="44" y="19"/>
                    <a:pt x="44" y="18"/>
                  </a:cubicBezTo>
                  <a:cubicBezTo>
                    <a:pt x="44" y="18"/>
                    <a:pt x="44" y="18"/>
                    <a:pt x="44" y="18"/>
                  </a:cubicBezTo>
                  <a:moveTo>
                    <a:pt x="26" y="9"/>
                  </a:moveTo>
                  <a:cubicBezTo>
                    <a:pt x="26" y="9"/>
                    <a:pt x="28" y="9"/>
                    <a:pt x="28" y="5"/>
                  </a:cubicBezTo>
                  <a:cubicBezTo>
                    <a:pt x="33" y="14"/>
                    <a:pt x="33" y="14"/>
                    <a:pt x="33" y="14"/>
                  </a:cubicBezTo>
                  <a:cubicBezTo>
                    <a:pt x="33" y="14"/>
                    <a:pt x="38" y="13"/>
                    <a:pt x="41" y="13"/>
                  </a:cubicBezTo>
                  <a:cubicBezTo>
                    <a:pt x="42" y="13"/>
                    <a:pt x="43" y="14"/>
                    <a:pt x="39" y="15"/>
                  </a:cubicBezTo>
                  <a:cubicBezTo>
                    <a:pt x="39" y="15"/>
                    <a:pt x="39" y="14"/>
                    <a:pt x="38" y="14"/>
                  </a:cubicBezTo>
                  <a:cubicBezTo>
                    <a:pt x="37" y="14"/>
                    <a:pt x="33" y="15"/>
                    <a:pt x="29" y="19"/>
                  </a:cubicBezTo>
                  <a:cubicBezTo>
                    <a:pt x="29" y="19"/>
                    <a:pt x="29" y="9"/>
                    <a:pt x="26" y="9"/>
                  </a:cubicBezTo>
                  <a:cubicBezTo>
                    <a:pt x="26" y="9"/>
                    <a:pt x="26" y="9"/>
                    <a:pt x="26" y="9"/>
                  </a:cubicBezTo>
                  <a:cubicBezTo>
                    <a:pt x="26" y="9"/>
                    <a:pt x="26" y="9"/>
                    <a:pt x="26" y="9"/>
                  </a:cubicBezTo>
                  <a:cubicBezTo>
                    <a:pt x="26" y="9"/>
                    <a:pt x="26" y="9"/>
                    <a:pt x="26" y="9"/>
                  </a:cubicBezTo>
                  <a:moveTo>
                    <a:pt x="26" y="0"/>
                  </a:moveTo>
                  <a:cubicBezTo>
                    <a:pt x="26" y="0"/>
                    <a:pt x="29" y="9"/>
                    <a:pt x="25" y="9"/>
                  </a:cubicBezTo>
                  <a:cubicBezTo>
                    <a:pt x="24" y="9"/>
                    <a:pt x="23" y="8"/>
                    <a:pt x="21" y="7"/>
                  </a:cubicBezTo>
                  <a:cubicBezTo>
                    <a:pt x="21" y="7"/>
                    <a:pt x="21" y="7"/>
                    <a:pt x="20" y="7"/>
                  </a:cubicBezTo>
                  <a:cubicBezTo>
                    <a:pt x="20" y="7"/>
                    <a:pt x="18" y="8"/>
                    <a:pt x="15" y="16"/>
                  </a:cubicBezTo>
                  <a:cubicBezTo>
                    <a:pt x="15" y="16"/>
                    <a:pt x="16" y="17"/>
                    <a:pt x="19" y="17"/>
                  </a:cubicBezTo>
                  <a:cubicBezTo>
                    <a:pt x="19" y="17"/>
                    <a:pt x="19" y="17"/>
                    <a:pt x="19" y="17"/>
                  </a:cubicBezTo>
                  <a:cubicBezTo>
                    <a:pt x="20" y="18"/>
                    <a:pt x="20" y="18"/>
                    <a:pt x="20" y="18"/>
                  </a:cubicBezTo>
                  <a:cubicBezTo>
                    <a:pt x="20" y="17"/>
                    <a:pt x="19" y="15"/>
                    <a:pt x="18" y="15"/>
                  </a:cubicBezTo>
                  <a:cubicBezTo>
                    <a:pt x="17" y="15"/>
                    <a:pt x="17" y="15"/>
                    <a:pt x="16" y="16"/>
                  </a:cubicBezTo>
                  <a:cubicBezTo>
                    <a:pt x="16" y="16"/>
                    <a:pt x="19" y="7"/>
                    <a:pt x="20" y="7"/>
                  </a:cubicBezTo>
                  <a:cubicBezTo>
                    <a:pt x="20" y="7"/>
                    <a:pt x="20" y="7"/>
                    <a:pt x="20" y="7"/>
                  </a:cubicBezTo>
                  <a:cubicBezTo>
                    <a:pt x="21" y="18"/>
                    <a:pt x="21" y="18"/>
                    <a:pt x="21" y="18"/>
                  </a:cubicBezTo>
                  <a:cubicBezTo>
                    <a:pt x="21" y="18"/>
                    <a:pt x="21" y="18"/>
                    <a:pt x="22" y="18"/>
                  </a:cubicBezTo>
                  <a:cubicBezTo>
                    <a:pt x="22" y="18"/>
                    <a:pt x="23" y="18"/>
                    <a:pt x="24" y="18"/>
                  </a:cubicBezTo>
                  <a:cubicBezTo>
                    <a:pt x="24" y="18"/>
                    <a:pt x="24" y="18"/>
                    <a:pt x="24" y="18"/>
                  </a:cubicBezTo>
                  <a:cubicBezTo>
                    <a:pt x="24" y="18"/>
                    <a:pt x="24" y="18"/>
                    <a:pt x="24" y="18"/>
                  </a:cubicBezTo>
                  <a:cubicBezTo>
                    <a:pt x="25" y="18"/>
                    <a:pt x="27" y="18"/>
                    <a:pt x="27" y="19"/>
                  </a:cubicBezTo>
                  <a:cubicBezTo>
                    <a:pt x="28" y="20"/>
                    <a:pt x="28" y="20"/>
                    <a:pt x="29" y="20"/>
                  </a:cubicBezTo>
                  <a:cubicBezTo>
                    <a:pt x="29" y="18"/>
                    <a:pt x="31" y="18"/>
                    <a:pt x="32" y="18"/>
                  </a:cubicBezTo>
                  <a:cubicBezTo>
                    <a:pt x="34" y="16"/>
                    <a:pt x="37" y="15"/>
                    <a:pt x="39" y="15"/>
                  </a:cubicBezTo>
                  <a:cubicBezTo>
                    <a:pt x="40" y="15"/>
                    <a:pt x="40" y="15"/>
                    <a:pt x="40" y="15"/>
                  </a:cubicBezTo>
                  <a:cubicBezTo>
                    <a:pt x="40" y="15"/>
                    <a:pt x="41" y="15"/>
                    <a:pt x="41" y="15"/>
                  </a:cubicBezTo>
                  <a:cubicBezTo>
                    <a:pt x="41" y="15"/>
                    <a:pt x="42" y="15"/>
                    <a:pt x="40" y="17"/>
                  </a:cubicBezTo>
                  <a:cubicBezTo>
                    <a:pt x="40" y="17"/>
                    <a:pt x="40" y="17"/>
                    <a:pt x="40" y="17"/>
                  </a:cubicBezTo>
                  <a:cubicBezTo>
                    <a:pt x="41" y="16"/>
                    <a:pt x="42" y="15"/>
                    <a:pt x="45" y="14"/>
                  </a:cubicBezTo>
                  <a:cubicBezTo>
                    <a:pt x="45" y="14"/>
                    <a:pt x="41" y="14"/>
                    <a:pt x="42" y="12"/>
                  </a:cubicBezTo>
                  <a:cubicBezTo>
                    <a:pt x="42" y="12"/>
                    <a:pt x="34" y="6"/>
                    <a:pt x="38" y="6"/>
                  </a:cubicBezTo>
                  <a:cubicBezTo>
                    <a:pt x="38" y="6"/>
                    <a:pt x="38" y="6"/>
                    <a:pt x="39" y="6"/>
                  </a:cubicBezTo>
                  <a:cubicBezTo>
                    <a:pt x="39" y="6"/>
                    <a:pt x="45" y="6"/>
                    <a:pt x="49" y="12"/>
                  </a:cubicBezTo>
                  <a:cubicBezTo>
                    <a:pt x="49" y="12"/>
                    <a:pt x="49" y="11"/>
                    <a:pt x="48" y="10"/>
                  </a:cubicBezTo>
                  <a:cubicBezTo>
                    <a:pt x="48" y="10"/>
                    <a:pt x="42" y="3"/>
                    <a:pt x="39" y="0"/>
                  </a:cubicBezTo>
                  <a:cubicBezTo>
                    <a:pt x="39" y="1"/>
                    <a:pt x="38" y="2"/>
                    <a:pt x="36" y="2"/>
                  </a:cubicBezTo>
                  <a:cubicBezTo>
                    <a:pt x="35" y="2"/>
                    <a:pt x="34" y="2"/>
                    <a:pt x="32" y="1"/>
                  </a:cubicBezTo>
                  <a:cubicBezTo>
                    <a:pt x="32" y="1"/>
                    <a:pt x="30" y="1"/>
                    <a:pt x="28" y="0"/>
                  </a:cubicBezTo>
                  <a:cubicBezTo>
                    <a:pt x="28" y="0"/>
                    <a:pt x="27" y="0"/>
                    <a:pt x="27" y="0"/>
                  </a:cubicBezTo>
                  <a:cubicBezTo>
                    <a:pt x="27" y="0"/>
                    <a:pt x="27" y="0"/>
                    <a:pt x="27" y="0"/>
                  </a:cubicBezTo>
                  <a:cubicBezTo>
                    <a:pt x="27" y="0"/>
                    <a:pt x="27"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 name="Freeform 432"/>
            <p:cNvSpPr>
              <a:spLocks/>
            </p:cNvSpPr>
            <p:nvPr/>
          </p:nvSpPr>
          <p:spPr bwMode="auto">
            <a:xfrm>
              <a:off x="848" y="1397"/>
              <a:ext cx="7" cy="16"/>
            </a:xfrm>
            <a:custGeom>
              <a:avLst/>
              <a:gdLst>
                <a:gd name="T0" fmla="*/ 4 w 5"/>
                <a:gd name="T1" fmla="*/ 0 h 11"/>
                <a:gd name="T2" fmla="*/ 0 w 5"/>
                <a:gd name="T3" fmla="*/ 9 h 11"/>
                <a:gd name="T4" fmla="*/ 2 w 5"/>
                <a:gd name="T5" fmla="*/ 8 h 11"/>
                <a:gd name="T6" fmla="*/ 4 w 5"/>
                <a:gd name="T7" fmla="*/ 11 h 11"/>
                <a:gd name="T8" fmla="*/ 4 w 5"/>
                <a:gd name="T9" fmla="*/ 11 h 11"/>
                <a:gd name="T10" fmla="*/ 4 w 5"/>
                <a:gd name="T11" fmla="*/ 11 h 11"/>
                <a:gd name="T12" fmla="*/ 4 w 5"/>
                <a:gd name="T13" fmla="*/ 11 h 11"/>
                <a:gd name="T14" fmla="*/ 5 w 5"/>
                <a:gd name="T15" fmla="*/ 11 h 11"/>
                <a:gd name="T16" fmla="*/ 4 w 5"/>
                <a:gd name="T17" fmla="*/ 0 h 11"/>
                <a:gd name="T18" fmla="*/ 4 w 5"/>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1">
                  <a:moveTo>
                    <a:pt x="4" y="0"/>
                  </a:moveTo>
                  <a:cubicBezTo>
                    <a:pt x="3" y="0"/>
                    <a:pt x="0" y="9"/>
                    <a:pt x="0" y="9"/>
                  </a:cubicBezTo>
                  <a:cubicBezTo>
                    <a:pt x="1" y="8"/>
                    <a:pt x="1" y="8"/>
                    <a:pt x="2" y="8"/>
                  </a:cubicBezTo>
                  <a:cubicBezTo>
                    <a:pt x="3" y="8"/>
                    <a:pt x="4" y="10"/>
                    <a:pt x="4" y="11"/>
                  </a:cubicBezTo>
                  <a:cubicBezTo>
                    <a:pt x="4" y="11"/>
                    <a:pt x="4" y="11"/>
                    <a:pt x="4" y="11"/>
                  </a:cubicBezTo>
                  <a:cubicBezTo>
                    <a:pt x="4" y="11"/>
                    <a:pt x="4" y="11"/>
                    <a:pt x="4" y="11"/>
                  </a:cubicBezTo>
                  <a:cubicBezTo>
                    <a:pt x="4" y="11"/>
                    <a:pt x="4" y="11"/>
                    <a:pt x="4" y="11"/>
                  </a:cubicBezTo>
                  <a:cubicBezTo>
                    <a:pt x="4" y="11"/>
                    <a:pt x="4" y="11"/>
                    <a:pt x="5" y="11"/>
                  </a:cubicBezTo>
                  <a:cubicBezTo>
                    <a:pt x="4" y="0"/>
                    <a:pt x="4" y="0"/>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 name="Freeform 433"/>
            <p:cNvSpPr>
              <a:spLocks noEditPoints="1"/>
            </p:cNvSpPr>
            <p:nvPr/>
          </p:nvSpPr>
          <p:spPr bwMode="auto">
            <a:xfrm>
              <a:off x="862" y="1394"/>
              <a:ext cx="25" cy="20"/>
            </a:xfrm>
            <a:custGeom>
              <a:avLst/>
              <a:gdLst>
                <a:gd name="T0" fmla="*/ 0 w 17"/>
                <a:gd name="T1" fmla="*/ 4 h 14"/>
                <a:gd name="T2" fmla="*/ 0 w 17"/>
                <a:gd name="T3" fmla="*/ 4 h 14"/>
                <a:gd name="T4" fmla="*/ 0 w 17"/>
                <a:gd name="T5" fmla="*/ 4 h 14"/>
                <a:gd name="T6" fmla="*/ 2 w 17"/>
                <a:gd name="T7" fmla="*/ 0 h 14"/>
                <a:gd name="T8" fmla="*/ 0 w 17"/>
                <a:gd name="T9" fmla="*/ 4 h 14"/>
                <a:gd name="T10" fmla="*/ 0 w 17"/>
                <a:gd name="T11" fmla="*/ 4 h 14"/>
                <a:gd name="T12" fmla="*/ 3 w 17"/>
                <a:gd name="T13" fmla="*/ 14 h 14"/>
                <a:gd name="T14" fmla="*/ 12 w 17"/>
                <a:gd name="T15" fmla="*/ 9 h 14"/>
                <a:gd name="T16" fmla="*/ 13 w 17"/>
                <a:gd name="T17" fmla="*/ 10 h 14"/>
                <a:gd name="T18" fmla="*/ 15 w 17"/>
                <a:gd name="T19" fmla="*/ 8 h 14"/>
                <a:gd name="T20" fmla="*/ 7 w 17"/>
                <a:gd name="T21" fmla="*/ 9 h 14"/>
                <a:gd name="T22" fmla="*/ 2 w 17"/>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4">
                  <a:moveTo>
                    <a:pt x="0" y="4"/>
                  </a:moveTo>
                  <a:cubicBezTo>
                    <a:pt x="0" y="4"/>
                    <a:pt x="0" y="4"/>
                    <a:pt x="0" y="4"/>
                  </a:cubicBezTo>
                  <a:cubicBezTo>
                    <a:pt x="0" y="4"/>
                    <a:pt x="0" y="4"/>
                    <a:pt x="0" y="4"/>
                  </a:cubicBezTo>
                  <a:moveTo>
                    <a:pt x="2" y="0"/>
                  </a:moveTo>
                  <a:cubicBezTo>
                    <a:pt x="2" y="4"/>
                    <a:pt x="0" y="4"/>
                    <a:pt x="0" y="4"/>
                  </a:cubicBezTo>
                  <a:cubicBezTo>
                    <a:pt x="0" y="4"/>
                    <a:pt x="0" y="4"/>
                    <a:pt x="0" y="4"/>
                  </a:cubicBezTo>
                  <a:cubicBezTo>
                    <a:pt x="3" y="4"/>
                    <a:pt x="3" y="14"/>
                    <a:pt x="3" y="14"/>
                  </a:cubicBezTo>
                  <a:cubicBezTo>
                    <a:pt x="7" y="10"/>
                    <a:pt x="11" y="9"/>
                    <a:pt x="12" y="9"/>
                  </a:cubicBezTo>
                  <a:cubicBezTo>
                    <a:pt x="13" y="9"/>
                    <a:pt x="13" y="10"/>
                    <a:pt x="13" y="10"/>
                  </a:cubicBezTo>
                  <a:cubicBezTo>
                    <a:pt x="17" y="9"/>
                    <a:pt x="16" y="8"/>
                    <a:pt x="15" y="8"/>
                  </a:cubicBezTo>
                  <a:cubicBezTo>
                    <a:pt x="12" y="8"/>
                    <a:pt x="7" y="9"/>
                    <a:pt x="7" y="9"/>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 name="Freeform 434"/>
            <p:cNvSpPr>
              <a:spLocks/>
            </p:cNvSpPr>
            <p:nvPr/>
          </p:nvSpPr>
          <p:spPr bwMode="auto">
            <a:xfrm>
              <a:off x="874" y="1468"/>
              <a:ext cx="3" cy="4"/>
            </a:xfrm>
            <a:custGeom>
              <a:avLst/>
              <a:gdLst>
                <a:gd name="T0" fmla="*/ 2 w 2"/>
                <a:gd name="T1" fmla="*/ 0 h 3"/>
                <a:gd name="T2" fmla="*/ 1 w 2"/>
                <a:gd name="T3" fmla="*/ 3 h 3"/>
                <a:gd name="T4" fmla="*/ 2 w 2"/>
                <a:gd name="T5" fmla="*/ 2 h 3"/>
                <a:gd name="T6" fmla="*/ 2 w 2"/>
                <a:gd name="T7" fmla="*/ 2 h 3"/>
                <a:gd name="T8" fmla="*/ 2 w 2"/>
                <a:gd name="T9" fmla="*/ 2 h 3"/>
                <a:gd name="T10" fmla="*/ 2 w 2"/>
                <a:gd name="T11" fmla="*/ 2 h 3"/>
                <a:gd name="T12" fmla="*/ 2 w 2"/>
                <a:gd name="T13" fmla="*/ 2 h 3"/>
                <a:gd name="T14" fmla="*/ 2 w 2"/>
                <a:gd name="T15" fmla="*/ 0 h 3"/>
                <a:gd name="T16" fmla="*/ 2 w 2"/>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2" y="0"/>
                  </a:moveTo>
                  <a:cubicBezTo>
                    <a:pt x="1" y="0"/>
                    <a:pt x="0" y="1"/>
                    <a:pt x="1" y="3"/>
                  </a:cubicBezTo>
                  <a:cubicBezTo>
                    <a:pt x="1" y="3"/>
                    <a:pt x="1" y="3"/>
                    <a:pt x="2" y="2"/>
                  </a:cubicBezTo>
                  <a:cubicBezTo>
                    <a:pt x="2" y="2"/>
                    <a:pt x="2" y="2"/>
                    <a:pt x="2" y="2"/>
                  </a:cubicBezTo>
                  <a:cubicBezTo>
                    <a:pt x="2" y="2"/>
                    <a:pt x="2" y="2"/>
                    <a:pt x="2" y="2"/>
                  </a:cubicBezTo>
                  <a:cubicBezTo>
                    <a:pt x="2" y="2"/>
                    <a:pt x="2" y="2"/>
                    <a:pt x="2" y="2"/>
                  </a:cubicBezTo>
                  <a:cubicBezTo>
                    <a:pt x="2" y="2"/>
                    <a:pt x="2" y="2"/>
                    <a:pt x="2" y="2"/>
                  </a:cubicBezTo>
                  <a:cubicBezTo>
                    <a:pt x="2"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pic>
          <p:nvPicPr>
            <p:cNvPr id="33" name="Picture 43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9" y="1383"/>
              <a:ext cx="11"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4" name="Freeform 436"/>
            <p:cNvSpPr>
              <a:spLocks/>
            </p:cNvSpPr>
            <p:nvPr/>
          </p:nvSpPr>
          <p:spPr bwMode="auto">
            <a:xfrm>
              <a:off x="864" y="1386"/>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 name="Freeform 437"/>
            <p:cNvSpPr>
              <a:spLocks/>
            </p:cNvSpPr>
            <p:nvPr/>
          </p:nvSpPr>
          <p:spPr bwMode="auto">
            <a:xfrm>
              <a:off x="852" y="1411"/>
              <a:ext cx="2" cy="2"/>
            </a:xfrm>
            <a:custGeom>
              <a:avLst/>
              <a:gdLst>
                <a:gd name="T0" fmla="*/ 0 w 1"/>
                <a:gd name="T1" fmla="*/ 0 h 1"/>
                <a:gd name="T2" fmla="*/ 0 w 1"/>
                <a:gd name="T3" fmla="*/ 0 h 1"/>
                <a:gd name="T4" fmla="*/ 1 w 1"/>
                <a:gd name="T5" fmla="*/ 1 h 1"/>
                <a:gd name="T6" fmla="*/ 1 w 1"/>
                <a:gd name="T7" fmla="*/ 1 h 1"/>
                <a:gd name="T8" fmla="*/ 1 w 1"/>
                <a:gd name="T9" fmla="*/ 1 h 1"/>
                <a:gd name="T10" fmla="*/ 1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1" y="1"/>
                    <a:pt x="1" y="1"/>
                  </a:cubicBezTo>
                  <a:cubicBezTo>
                    <a:pt x="1" y="1"/>
                    <a:pt x="1" y="1"/>
                    <a:pt x="1" y="1"/>
                  </a:cubicBezTo>
                  <a:cubicBezTo>
                    <a:pt x="1" y="1"/>
                    <a:pt x="1" y="1"/>
                    <a:pt x="1"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 name="Freeform 438"/>
            <p:cNvSpPr>
              <a:spLocks/>
            </p:cNvSpPr>
            <p:nvPr/>
          </p:nvSpPr>
          <p:spPr bwMode="auto">
            <a:xfrm>
              <a:off x="874" y="1426"/>
              <a:ext cx="3" cy="4"/>
            </a:xfrm>
            <a:custGeom>
              <a:avLst/>
              <a:gdLst>
                <a:gd name="T0" fmla="*/ 1 w 2"/>
                <a:gd name="T1" fmla="*/ 0 h 3"/>
                <a:gd name="T2" fmla="*/ 0 w 2"/>
                <a:gd name="T3" fmla="*/ 3 h 3"/>
                <a:gd name="T4" fmla="*/ 1 w 2"/>
                <a:gd name="T5" fmla="*/ 3 h 3"/>
                <a:gd name="T6" fmla="*/ 2 w 2"/>
                <a:gd name="T7" fmla="*/ 0 h 3"/>
                <a:gd name="T8" fmla="*/ 2 w 2"/>
                <a:gd name="T9" fmla="*/ 0 h 3"/>
                <a:gd name="T10" fmla="*/ 2 w 2"/>
                <a:gd name="T11" fmla="*/ 0 h 3"/>
                <a:gd name="T12" fmla="*/ 2 w 2"/>
                <a:gd name="T13" fmla="*/ 0 h 3"/>
                <a:gd name="T14" fmla="*/ 1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0"/>
                  </a:moveTo>
                  <a:cubicBezTo>
                    <a:pt x="0" y="3"/>
                    <a:pt x="0" y="3"/>
                    <a:pt x="0" y="3"/>
                  </a:cubicBezTo>
                  <a:cubicBezTo>
                    <a:pt x="1" y="3"/>
                    <a:pt x="1" y="3"/>
                    <a:pt x="1" y="3"/>
                  </a:cubicBezTo>
                  <a:cubicBezTo>
                    <a:pt x="2" y="0"/>
                    <a:pt x="2" y="0"/>
                    <a:pt x="2" y="0"/>
                  </a:cubicBezTo>
                  <a:cubicBezTo>
                    <a:pt x="2" y="0"/>
                    <a:pt x="2" y="0"/>
                    <a:pt x="2" y="0"/>
                  </a:cubicBezTo>
                  <a:cubicBezTo>
                    <a:pt x="2" y="0"/>
                    <a:pt x="2" y="0"/>
                    <a:pt x="2" y="0"/>
                  </a:cubicBezTo>
                  <a:cubicBezTo>
                    <a:pt x="2" y="0"/>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 name="Freeform 439"/>
            <p:cNvSpPr>
              <a:spLocks/>
            </p:cNvSpPr>
            <p:nvPr/>
          </p:nvSpPr>
          <p:spPr bwMode="auto">
            <a:xfrm>
              <a:off x="856" y="1413"/>
              <a:ext cx="8" cy="1"/>
            </a:xfrm>
            <a:custGeom>
              <a:avLst/>
              <a:gdLst>
                <a:gd name="T0" fmla="*/ 2 w 5"/>
                <a:gd name="T1" fmla="*/ 0 h 1"/>
                <a:gd name="T2" fmla="*/ 2 w 5"/>
                <a:gd name="T3" fmla="*/ 0 h 1"/>
                <a:gd name="T4" fmla="*/ 2 w 5"/>
                <a:gd name="T5" fmla="*/ 0 h 1"/>
                <a:gd name="T6" fmla="*/ 0 w 5"/>
                <a:gd name="T7" fmla="*/ 0 h 1"/>
                <a:gd name="T8" fmla="*/ 5 w 5"/>
                <a:gd name="T9" fmla="*/ 1 h 1"/>
                <a:gd name="T10" fmla="*/ 2 w 5"/>
                <a:gd name="T11" fmla="*/ 0 h 1"/>
              </a:gdLst>
              <a:ahLst/>
              <a:cxnLst>
                <a:cxn ang="0">
                  <a:pos x="T0" y="T1"/>
                </a:cxn>
                <a:cxn ang="0">
                  <a:pos x="T2" y="T3"/>
                </a:cxn>
                <a:cxn ang="0">
                  <a:pos x="T4" y="T5"/>
                </a:cxn>
                <a:cxn ang="0">
                  <a:pos x="T6" y="T7"/>
                </a:cxn>
                <a:cxn ang="0">
                  <a:pos x="T8" y="T9"/>
                </a:cxn>
                <a:cxn ang="0">
                  <a:pos x="T10" y="T11"/>
                </a:cxn>
              </a:cxnLst>
              <a:rect l="0" t="0" r="r" b="b"/>
              <a:pathLst>
                <a:path w="5" h="1">
                  <a:moveTo>
                    <a:pt x="2" y="0"/>
                  </a:moveTo>
                  <a:cubicBezTo>
                    <a:pt x="2" y="0"/>
                    <a:pt x="2" y="0"/>
                    <a:pt x="2" y="0"/>
                  </a:cubicBezTo>
                  <a:cubicBezTo>
                    <a:pt x="2" y="0"/>
                    <a:pt x="2" y="0"/>
                    <a:pt x="2" y="0"/>
                  </a:cubicBezTo>
                  <a:cubicBezTo>
                    <a:pt x="1" y="0"/>
                    <a:pt x="0" y="0"/>
                    <a:pt x="0" y="0"/>
                  </a:cubicBezTo>
                  <a:cubicBezTo>
                    <a:pt x="2" y="1"/>
                    <a:pt x="3"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 name="Freeform 440"/>
            <p:cNvSpPr>
              <a:spLocks noEditPoints="1"/>
            </p:cNvSpPr>
            <p:nvPr/>
          </p:nvSpPr>
          <p:spPr bwMode="auto">
            <a:xfrm>
              <a:off x="867" y="1413"/>
              <a:ext cx="7" cy="16"/>
            </a:xfrm>
            <a:custGeom>
              <a:avLst/>
              <a:gdLst>
                <a:gd name="T0" fmla="*/ 5 w 5"/>
                <a:gd name="T1" fmla="*/ 9 h 11"/>
                <a:gd name="T2" fmla="*/ 4 w 5"/>
                <a:gd name="T3" fmla="*/ 11 h 11"/>
                <a:gd name="T4" fmla="*/ 5 w 5"/>
                <a:gd name="T5" fmla="*/ 9 h 11"/>
                <a:gd name="T6" fmla="*/ 3 w 5"/>
                <a:gd name="T7" fmla="*/ 0 h 11"/>
                <a:gd name="T8" fmla="*/ 0 w 5"/>
                <a:gd name="T9" fmla="*/ 2 h 11"/>
                <a:gd name="T10" fmla="*/ 0 w 5"/>
                <a:gd name="T11" fmla="*/ 2 h 11"/>
                <a:gd name="T12" fmla="*/ 3 w 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9"/>
                  </a:moveTo>
                  <a:cubicBezTo>
                    <a:pt x="5" y="10"/>
                    <a:pt x="4" y="10"/>
                    <a:pt x="4" y="11"/>
                  </a:cubicBezTo>
                  <a:cubicBezTo>
                    <a:pt x="4" y="10"/>
                    <a:pt x="5" y="10"/>
                    <a:pt x="5" y="9"/>
                  </a:cubicBezTo>
                  <a:moveTo>
                    <a:pt x="3" y="0"/>
                  </a:moveTo>
                  <a:cubicBezTo>
                    <a:pt x="2" y="0"/>
                    <a:pt x="0" y="0"/>
                    <a:pt x="0" y="2"/>
                  </a:cubicBezTo>
                  <a:cubicBezTo>
                    <a:pt x="0" y="2"/>
                    <a:pt x="0" y="2"/>
                    <a:pt x="0" y="2"/>
                  </a:cubicBezTo>
                  <a:cubicBezTo>
                    <a:pt x="0" y="2"/>
                    <a:pt x="1"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 name="Freeform 441"/>
            <p:cNvSpPr>
              <a:spLocks noEditPoints="1"/>
            </p:cNvSpPr>
            <p:nvPr/>
          </p:nvSpPr>
          <p:spPr bwMode="auto">
            <a:xfrm>
              <a:off x="878" y="1411"/>
              <a:ext cx="9" cy="19"/>
            </a:xfrm>
            <a:custGeom>
              <a:avLst/>
              <a:gdLst>
                <a:gd name="T0" fmla="*/ 6 w 6"/>
                <a:gd name="T1" fmla="*/ 8 h 13"/>
                <a:gd name="T2" fmla="*/ 4 w 6"/>
                <a:gd name="T3" fmla="*/ 8 h 13"/>
                <a:gd name="T4" fmla="*/ 3 w 6"/>
                <a:gd name="T5" fmla="*/ 11 h 13"/>
                <a:gd name="T6" fmla="*/ 2 w 6"/>
                <a:gd name="T7" fmla="*/ 11 h 13"/>
                <a:gd name="T8" fmla="*/ 2 w 6"/>
                <a:gd name="T9" fmla="*/ 9 h 13"/>
                <a:gd name="T10" fmla="*/ 0 w 6"/>
                <a:gd name="T11" fmla="*/ 10 h 13"/>
                <a:gd name="T12" fmla="*/ 2 w 6"/>
                <a:gd name="T13" fmla="*/ 13 h 13"/>
                <a:gd name="T14" fmla="*/ 5 w 6"/>
                <a:gd name="T15" fmla="*/ 11 h 13"/>
                <a:gd name="T16" fmla="*/ 5 w 6"/>
                <a:gd name="T17" fmla="*/ 10 h 13"/>
                <a:gd name="T18" fmla="*/ 6 w 6"/>
                <a:gd name="T19" fmla="*/ 8 h 13"/>
                <a:gd name="T20" fmla="*/ 2 w 6"/>
                <a:gd name="T21" fmla="*/ 6 h 13"/>
                <a:gd name="T22" fmla="*/ 0 w 6"/>
                <a:gd name="T23" fmla="*/ 7 h 13"/>
                <a:gd name="T24" fmla="*/ 0 w 6"/>
                <a:gd name="T25" fmla="*/ 8 h 13"/>
                <a:gd name="T26" fmla="*/ 2 w 6"/>
                <a:gd name="T27" fmla="*/ 6 h 13"/>
                <a:gd name="T28" fmla="*/ 2 w 6"/>
                <a:gd name="T29" fmla="*/ 6 h 13"/>
                <a:gd name="T30" fmla="*/ 6 w 6"/>
                <a:gd name="T31" fmla="*/ 3 h 13"/>
                <a:gd name="T32" fmla="*/ 4 w 6"/>
                <a:gd name="T33" fmla="*/ 4 h 13"/>
                <a:gd name="T34" fmla="*/ 4 w 6"/>
                <a:gd name="T35" fmla="*/ 5 h 13"/>
                <a:gd name="T36" fmla="*/ 6 w 6"/>
                <a:gd name="T37" fmla="*/ 4 h 13"/>
                <a:gd name="T38" fmla="*/ 6 w 6"/>
                <a:gd name="T39" fmla="*/ 3 h 13"/>
                <a:gd name="T40" fmla="*/ 3 w 6"/>
                <a:gd name="T41" fmla="*/ 0 h 13"/>
                <a:gd name="T42" fmla="*/ 0 w 6"/>
                <a:gd name="T43" fmla="*/ 2 h 13"/>
                <a:gd name="T44" fmla="*/ 0 w 6"/>
                <a:gd name="T45" fmla="*/ 3 h 13"/>
                <a:gd name="T46" fmla="*/ 0 w 6"/>
                <a:gd name="T47" fmla="*/ 5 h 13"/>
                <a:gd name="T48" fmla="*/ 2 w 6"/>
                <a:gd name="T49" fmla="*/ 4 h 13"/>
                <a:gd name="T50" fmla="*/ 2 w 6"/>
                <a:gd name="T51" fmla="*/ 2 h 13"/>
                <a:gd name="T52" fmla="*/ 3 w 6"/>
                <a:gd name="T53" fmla="*/ 1 h 13"/>
                <a:gd name="T54" fmla="*/ 4 w 6"/>
                <a:gd name="T55" fmla="*/ 3 h 13"/>
                <a:gd name="T56" fmla="*/ 4 w 6"/>
                <a:gd name="T57" fmla="*/ 3 h 13"/>
                <a:gd name="T58" fmla="*/ 6 w 6"/>
                <a:gd name="T59" fmla="*/ 3 h 13"/>
                <a:gd name="T60" fmla="*/ 5 w 6"/>
                <a:gd name="T61" fmla="*/ 1 h 13"/>
                <a:gd name="T62" fmla="*/ 5 w 6"/>
                <a:gd name="T63" fmla="*/ 1 h 13"/>
                <a:gd name="T64" fmla="*/ 4 w 6"/>
                <a:gd name="T65" fmla="*/ 1 h 13"/>
                <a:gd name="T66" fmla="*/ 3 w 6"/>
                <a:gd name="T67" fmla="*/ 0 h 13"/>
                <a:gd name="T68" fmla="*/ 3 w 6"/>
                <a:gd name="T6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 h="13">
                  <a:moveTo>
                    <a:pt x="6" y="8"/>
                  </a:moveTo>
                  <a:cubicBezTo>
                    <a:pt x="5" y="8"/>
                    <a:pt x="5" y="8"/>
                    <a:pt x="4" y="8"/>
                  </a:cubicBezTo>
                  <a:cubicBezTo>
                    <a:pt x="4" y="10"/>
                    <a:pt x="3" y="11"/>
                    <a:pt x="3" y="11"/>
                  </a:cubicBezTo>
                  <a:cubicBezTo>
                    <a:pt x="2" y="11"/>
                    <a:pt x="2" y="11"/>
                    <a:pt x="2" y="11"/>
                  </a:cubicBezTo>
                  <a:cubicBezTo>
                    <a:pt x="2" y="11"/>
                    <a:pt x="1" y="11"/>
                    <a:pt x="2" y="9"/>
                  </a:cubicBezTo>
                  <a:cubicBezTo>
                    <a:pt x="1" y="10"/>
                    <a:pt x="1" y="10"/>
                    <a:pt x="0" y="10"/>
                  </a:cubicBezTo>
                  <a:cubicBezTo>
                    <a:pt x="0" y="11"/>
                    <a:pt x="0" y="12"/>
                    <a:pt x="2" y="13"/>
                  </a:cubicBezTo>
                  <a:cubicBezTo>
                    <a:pt x="5" y="11"/>
                    <a:pt x="5" y="11"/>
                    <a:pt x="5" y="11"/>
                  </a:cubicBezTo>
                  <a:cubicBezTo>
                    <a:pt x="5" y="11"/>
                    <a:pt x="5" y="11"/>
                    <a:pt x="5" y="10"/>
                  </a:cubicBezTo>
                  <a:cubicBezTo>
                    <a:pt x="5" y="10"/>
                    <a:pt x="6" y="9"/>
                    <a:pt x="6" y="8"/>
                  </a:cubicBezTo>
                  <a:moveTo>
                    <a:pt x="2" y="6"/>
                  </a:moveTo>
                  <a:cubicBezTo>
                    <a:pt x="1" y="6"/>
                    <a:pt x="1" y="7"/>
                    <a:pt x="0" y="7"/>
                  </a:cubicBezTo>
                  <a:cubicBezTo>
                    <a:pt x="0" y="7"/>
                    <a:pt x="0" y="7"/>
                    <a:pt x="0" y="8"/>
                  </a:cubicBezTo>
                  <a:cubicBezTo>
                    <a:pt x="1" y="7"/>
                    <a:pt x="1" y="7"/>
                    <a:pt x="2" y="6"/>
                  </a:cubicBezTo>
                  <a:cubicBezTo>
                    <a:pt x="2" y="6"/>
                    <a:pt x="2" y="6"/>
                    <a:pt x="2" y="6"/>
                  </a:cubicBezTo>
                  <a:moveTo>
                    <a:pt x="6" y="3"/>
                  </a:moveTo>
                  <a:cubicBezTo>
                    <a:pt x="6" y="3"/>
                    <a:pt x="5" y="3"/>
                    <a:pt x="4" y="4"/>
                  </a:cubicBezTo>
                  <a:cubicBezTo>
                    <a:pt x="4" y="4"/>
                    <a:pt x="4" y="5"/>
                    <a:pt x="4" y="5"/>
                  </a:cubicBezTo>
                  <a:cubicBezTo>
                    <a:pt x="5" y="5"/>
                    <a:pt x="5" y="4"/>
                    <a:pt x="6" y="4"/>
                  </a:cubicBezTo>
                  <a:cubicBezTo>
                    <a:pt x="6" y="4"/>
                    <a:pt x="6" y="3"/>
                    <a:pt x="6" y="3"/>
                  </a:cubicBezTo>
                  <a:moveTo>
                    <a:pt x="3" y="0"/>
                  </a:moveTo>
                  <a:cubicBezTo>
                    <a:pt x="2" y="0"/>
                    <a:pt x="1" y="1"/>
                    <a:pt x="0" y="2"/>
                  </a:cubicBezTo>
                  <a:cubicBezTo>
                    <a:pt x="0" y="2"/>
                    <a:pt x="0" y="3"/>
                    <a:pt x="0" y="3"/>
                  </a:cubicBezTo>
                  <a:cubicBezTo>
                    <a:pt x="0" y="3"/>
                    <a:pt x="0" y="4"/>
                    <a:pt x="0" y="5"/>
                  </a:cubicBezTo>
                  <a:cubicBezTo>
                    <a:pt x="1" y="5"/>
                    <a:pt x="1" y="5"/>
                    <a:pt x="2" y="4"/>
                  </a:cubicBezTo>
                  <a:cubicBezTo>
                    <a:pt x="2" y="3"/>
                    <a:pt x="2" y="2"/>
                    <a:pt x="2" y="2"/>
                  </a:cubicBezTo>
                  <a:cubicBezTo>
                    <a:pt x="2" y="2"/>
                    <a:pt x="2" y="1"/>
                    <a:pt x="3" y="1"/>
                  </a:cubicBezTo>
                  <a:cubicBezTo>
                    <a:pt x="3" y="1"/>
                    <a:pt x="4" y="2"/>
                    <a:pt x="4" y="3"/>
                  </a:cubicBezTo>
                  <a:cubicBezTo>
                    <a:pt x="4" y="3"/>
                    <a:pt x="4" y="3"/>
                    <a:pt x="4" y="3"/>
                  </a:cubicBezTo>
                  <a:cubicBezTo>
                    <a:pt x="6" y="3"/>
                    <a:pt x="6" y="3"/>
                    <a:pt x="6" y="3"/>
                  </a:cubicBezTo>
                  <a:cubicBezTo>
                    <a:pt x="6" y="2"/>
                    <a:pt x="6" y="1"/>
                    <a:pt x="5" y="1"/>
                  </a:cubicBezTo>
                  <a:cubicBezTo>
                    <a:pt x="5" y="1"/>
                    <a:pt x="5" y="1"/>
                    <a:pt x="5" y="1"/>
                  </a:cubicBezTo>
                  <a:cubicBezTo>
                    <a:pt x="5" y="1"/>
                    <a:pt x="4" y="1"/>
                    <a:pt x="4" y="1"/>
                  </a:cubicBezTo>
                  <a:cubicBezTo>
                    <a:pt x="3" y="1"/>
                    <a:pt x="2"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 name="Freeform 442"/>
            <p:cNvSpPr>
              <a:spLocks noEditPoints="1"/>
            </p:cNvSpPr>
            <p:nvPr/>
          </p:nvSpPr>
          <p:spPr bwMode="auto">
            <a:xfrm>
              <a:off x="887" y="1411"/>
              <a:ext cx="7" cy="19"/>
            </a:xfrm>
            <a:custGeom>
              <a:avLst/>
              <a:gdLst>
                <a:gd name="T0" fmla="*/ 2 w 5"/>
                <a:gd name="T1" fmla="*/ 8 h 13"/>
                <a:gd name="T2" fmla="*/ 1 w 5"/>
                <a:gd name="T3" fmla="*/ 8 h 13"/>
                <a:gd name="T4" fmla="*/ 0 w 5"/>
                <a:gd name="T5" fmla="*/ 10 h 13"/>
                <a:gd name="T6" fmla="*/ 3 w 5"/>
                <a:gd name="T7" fmla="*/ 13 h 13"/>
                <a:gd name="T8" fmla="*/ 3 w 5"/>
                <a:gd name="T9" fmla="*/ 13 h 13"/>
                <a:gd name="T10" fmla="*/ 4 w 5"/>
                <a:gd name="T11" fmla="*/ 13 h 13"/>
                <a:gd name="T12" fmla="*/ 5 w 5"/>
                <a:gd name="T13" fmla="*/ 9 h 13"/>
                <a:gd name="T14" fmla="*/ 5 w 5"/>
                <a:gd name="T15" fmla="*/ 8 h 13"/>
                <a:gd name="T16" fmla="*/ 4 w 5"/>
                <a:gd name="T17" fmla="*/ 8 h 13"/>
                <a:gd name="T18" fmla="*/ 3 w 5"/>
                <a:gd name="T19" fmla="*/ 11 h 13"/>
                <a:gd name="T20" fmla="*/ 3 w 5"/>
                <a:gd name="T21" fmla="*/ 11 h 13"/>
                <a:gd name="T22" fmla="*/ 3 w 5"/>
                <a:gd name="T23" fmla="*/ 11 h 13"/>
                <a:gd name="T24" fmla="*/ 2 w 5"/>
                <a:gd name="T25" fmla="*/ 8 h 13"/>
                <a:gd name="T26" fmla="*/ 2 w 5"/>
                <a:gd name="T27" fmla="*/ 0 h 13"/>
                <a:gd name="T28" fmla="*/ 1 w 5"/>
                <a:gd name="T29" fmla="*/ 1 h 13"/>
                <a:gd name="T30" fmla="*/ 1 w 5"/>
                <a:gd name="T31" fmla="*/ 1 h 13"/>
                <a:gd name="T32" fmla="*/ 1 w 5"/>
                <a:gd name="T33" fmla="*/ 3 h 13"/>
                <a:gd name="T34" fmla="*/ 2 w 5"/>
                <a:gd name="T35" fmla="*/ 3 h 13"/>
                <a:gd name="T36" fmla="*/ 3 w 5"/>
                <a:gd name="T37" fmla="*/ 1 h 13"/>
                <a:gd name="T38" fmla="*/ 3 w 5"/>
                <a:gd name="T39" fmla="*/ 1 h 13"/>
                <a:gd name="T40" fmla="*/ 3 w 5"/>
                <a:gd name="T41" fmla="*/ 1 h 13"/>
                <a:gd name="T42" fmla="*/ 3 w 5"/>
                <a:gd name="T43" fmla="*/ 1 h 13"/>
                <a:gd name="T44" fmla="*/ 2 w 5"/>
                <a:gd name="T4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13">
                  <a:moveTo>
                    <a:pt x="2" y="8"/>
                  </a:moveTo>
                  <a:cubicBezTo>
                    <a:pt x="2" y="8"/>
                    <a:pt x="1" y="8"/>
                    <a:pt x="1" y="8"/>
                  </a:cubicBezTo>
                  <a:cubicBezTo>
                    <a:pt x="1" y="9"/>
                    <a:pt x="0" y="10"/>
                    <a:pt x="0" y="10"/>
                  </a:cubicBezTo>
                  <a:cubicBezTo>
                    <a:pt x="0" y="12"/>
                    <a:pt x="2" y="13"/>
                    <a:pt x="3" y="13"/>
                  </a:cubicBezTo>
                  <a:cubicBezTo>
                    <a:pt x="3" y="13"/>
                    <a:pt x="3" y="13"/>
                    <a:pt x="3" y="13"/>
                  </a:cubicBezTo>
                  <a:cubicBezTo>
                    <a:pt x="4" y="13"/>
                    <a:pt x="4" y="13"/>
                    <a:pt x="4" y="13"/>
                  </a:cubicBezTo>
                  <a:cubicBezTo>
                    <a:pt x="5" y="13"/>
                    <a:pt x="5" y="9"/>
                    <a:pt x="5" y="9"/>
                  </a:cubicBezTo>
                  <a:cubicBezTo>
                    <a:pt x="5" y="8"/>
                    <a:pt x="5" y="8"/>
                    <a:pt x="5" y="8"/>
                  </a:cubicBezTo>
                  <a:cubicBezTo>
                    <a:pt x="5" y="8"/>
                    <a:pt x="4" y="8"/>
                    <a:pt x="4" y="8"/>
                  </a:cubicBezTo>
                  <a:cubicBezTo>
                    <a:pt x="4" y="10"/>
                    <a:pt x="4" y="11"/>
                    <a:pt x="3" y="11"/>
                  </a:cubicBezTo>
                  <a:cubicBezTo>
                    <a:pt x="3" y="11"/>
                    <a:pt x="3" y="11"/>
                    <a:pt x="3" y="11"/>
                  </a:cubicBezTo>
                  <a:cubicBezTo>
                    <a:pt x="3" y="11"/>
                    <a:pt x="3" y="11"/>
                    <a:pt x="3" y="11"/>
                  </a:cubicBezTo>
                  <a:cubicBezTo>
                    <a:pt x="3" y="11"/>
                    <a:pt x="2" y="11"/>
                    <a:pt x="2" y="8"/>
                  </a:cubicBezTo>
                  <a:moveTo>
                    <a:pt x="2" y="0"/>
                  </a:moveTo>
                  <a:cubicBezTo>
                    <a:pt x="2" y="0"/>
                    <a:pt x="2" y="1"/>
                    <a:pt x="1" y="1"/>
                  </a:cubicBezTo>
                  <a:cubicBezTo>
                    <a:pt x="1" y="1"/>
                    <a:pt x="1" y="1"/>
                    <a:pt x="1" y="1"/>
                  </a:cubicBezTo>
                  <a:cubicBezTo>
                    <a:pt x="1" y="2"/>
                    <a:pt x="1" y="2"/>
                    <a:pt x="1" y="3"/>
                  </a:cubicBezTo>
                  <a:cubicBezTo>
                    <a:pt x="1" y="3"/>
                    <a:pt x="2" y="3"/>
                    <a:pt x="2" y="3"/>
                  </a:cubicBezTo>
                  <a:cubicBezTo>
                    <a:pt x="2" y="2"/>
                    <a:pt x="2" y="1"/>
                    <a:pt x="3" y="1"/>
                  </a:cubicBezTo>
                  <a:cubicBezTo>
                    <a:pt x="3" y="1"/>
                    <a:pt x="3" y="1"/>
                    <a:pt x="3" y="1"/>
                  </a:cubicBezTo>
                  <a:cubicBezTo>
                    <a:pt x="3" y="1"/>
                    <a:pt x="3" y="1"/>
                    <a:pt x="3" y="1"/>
                  </a:cubicBezTo>
                  <a:cubicBezTo>
                    <a:pt x="3" y="1"/>
                    <a:pt x="3" y="1"/>
                    <a:pt x="3" y="1"/>
                  </a:cubicBezTo>
                  <a:cubicBezTo>
                    <a:pt x="3"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 name="Freeform 443"/>
            <p:cNvSpPr>
              <a:spLocks/>
            </p:cNvSpPr>
            <p:nvPr/>
          </p:nvSpPr>
          <p:spPr bwMode="auto">
            <a:xfrm>
              <a:off x="894" y="1424"/>
              <a:ext cx="5" cy="6"/>
            </a:xfrm>
            <a:custGeom>
              <a:avLst/>
              <a:gdLst>
                <a:gd name="T0" fmla="*/ 1 w 3"/>
                <a:gd name="T1" fmla="*/ 0 h 4"/>
                <a:gd name="T2" fmla="*/ 0 w 3"/>
                <a:gd name="T3" fmla="*/ 2 h 4"/>
                <a:gd name="T4" fmla="*/ 1 w 3"/>
                <a:gd name="T5" fmla="*/ 4 h 4"/>
                <a:gd name="T6" fmla="*/ 2 w 3"/>
                <a:gd name="T7" fmla="*/ 2 h 4"/>
                <a:gd name="T8" fmla="*/ 3 w 3"/>
                <a:gd name="T9" fmla="*/ 2 h 4"/>
                <a:gd name="T10" fmla="*/ 3 w 3"/>
                <a:gd name="T11" fmla="*/ 2 h 4"/>
                <a:gd name="T12" fmla="*/ 3 w 3"/>
                <a:gd name="T13" fmla="*/ 0 h 4"/>
                <a:gd name="T14" fmla="*/ 3 w 3"/>
                <a:gd name="T15" fmla="*/ 0 h 4"/>
                <a:gd name="T16" fmla="*/ 2 w 3"/>
                <a:gd name="T17" fmla="*/ 1 h 4"/>
                <a:gd name="T18" fmla="*/ 2 w 3"/>
                <a:gd name="T19" fmla="*/ 3 h 4"/>
                <a:gd name="T20" fmla="*/ 1 w 3"/>
                <a:gd name="T21" fmla="*/ 0 h 4"/>
                <a:gd name="T22" fmla="*/ 1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1" y="0"/>
                  </a:moveTo>
                  <a:cubicBezTo>
                    <a:pt x="1" y="0"/>
                    <a:pt x="1" y="1"/>
                    <a:pt x="0" y="2"/>
                  </a:cubicBezTo>
                  <a:cubicBezTo>
                    <a:pt x="0" y="2"/>
                    <a:pt x="1" y="4"/>
                    <a:pt x="1" y="4"/>
                  </a:cubicBezTo>
                  <a:cubicBezTo>
                    <a:pt x="2" y="4"/>
                    <a:pt x="3" y="3"/>
                    <a:pt x="2" y="2"/>
                  </a:cubicBezTo>
                  <a:cubicBezTo>
                    <a:pt x="2" y="2"/>
                    <a:pt x="3" y="2"/>
                    <a:pt x="3" y="2"/>
                  </a:cubicBezTo>
                  <a:cubicBezTo>
                    <a:pt x="3" y="2"/>
                    <a:pt x="3" y="2"/>
                    <a:pt x="3" y="2"/>
                  </a:cubicBezTo>
                  <a:cubicBezTo>
                    <a:pt x="3" y="2"/>
                    <a:pt x="3" y="1"/>
                    <a:pt x="3" y="0"/>
                  </a:cubicBezTo>
                  <a:cubicBezTo>
                    <a:pt x="3" y="0"/>
                    <a:pt x="3" y="0"/>
                    <a:pt x="3" y="0"/>
                  </a:cubicBezTo>
                  <a:cubicBezTo>
                    <a:pt x="3" y="0"/>
                    <a:pt x="3" y="1"/>
                    <a:pt x="2" y="1"/>
                  </a:cubicBezTo>
                  <a:cubicBezTo>
                    <a:pt x="2" y="2"/>
                    <a:pt x="2" y="3"/>
                    <a:pt x="2" y="3"/>
                  </a:cubicBezTo>
                  <a:cubicBezTo>
                    <a:pt x="2" y="3"/>
                    <a:pt x="1" y="3"/>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 name="Freeform 444"/>
            <p:cNvSpPr>
              <a:spLocks/>
            </p:cNvSpPr>
            <p:nvPr/>
          </p:nvSpPr>
          <p:spPr bwMode="auto">
            <a:xfrm>
              <a:off x="877" y="1469"/>
              <a:ext cx="13" cy="15"/>
            </a:xfrm>
            <a:custGeom>
              <a:avLst/>
              <a:gdLst>
                <a:gd name="T0" fmla="*/ 6 w 9"/>
                <a:gd name="T1" fmla="*/ 0 h 10"/>
                <a:gd name="T2" fmla="*/ 6 w 9"/>
                <a:gd name="T3" fmla="*/ 0 h 10"/>
                <a:gd name="T4" fmla="*/ 6 w 9"/>
                <a:gd name="T5" fmla="*/ 0 h 10"/>
                <a:gd name="T6" fmla="*/ 5 w 9"/>
                <a:gd name="T7" fmla="*/ 0 h 10"/>
                <a:gd name="T8" fmla="*/ 5 w 9"/>
                <a:gd name="T9" fmla="*/ 0 h 10"/>
                <a:gd name="T10" fmla="*/ 0 w 9"/>
                <a:gd name="T11" fmla="*/ 1 h 10"/>
                <a:gd name="T12" fmla="*/ 0 w 9"/>
                <a:gd name="T13" fmla="*/ 1 h 10"/>
                <a:gd name="T14" fmla="*/ 0 w 9"/>
                <a:gd name="T15" fmla="*/ 1 h 10"/>
                <a:gd name="T16" fmla="*/ 0 w 9"/>
                <a:gd name="T17" fmla="*/ 1 h 10"/>
                <a:gd name="T18" fmla="*/ 0 w 9"/>
                <a:gd name="T19" fmla="*/ 1 h 10"/>
                <a:gd name="T20" fmla="*/ 0 w 9"/>
                <a:gd name="T21" fmla="*/ 1 h 10"/>
                <a:gd name="T22" fmla="*/ 0 w 9"/>
                <a:gd name="T23" fmla="*/ 1 h 10"/>
                <a:gd name="T24" fmla="*/ 2 w 9"/>
                <a:gd name="T25" fmla="*/ 10 h 10"/>
                <a:gd name="T26" fmla="*/ 2 w 9"/>
                <a:gd name="T27" fmla="*/ 10 h 10"/>
                <a:gd name="T28" fmla="*/ 8 w 9"/>
                <a:gd name="T29" fmla="*/ 3 h 10"/>
                <a:gd name="T30" fmla="*/ 8 w 9"/>
                <a:gd name="T31" fmla="*/ 3 h 10"/>
                <a:gd name="T32" fmla="*/ 6 w 9"/>
                <a:gd name="T33" fmla="*/ 0 h 10"/>
                <a:gd name="T34" fmla="*/ 6 w 9"/>
                <a:gd name="T3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0">
                  <a:moveTo>
                    <a:pt x="6" y="0"/>
                  </a:moveTo>
                  <a:cubicBezTo>
                    <a:pt x="6" y="0"/>
                    <a:pt x="6" y="0"/>
                    <a:pt x="6" y="0"/>
                  </a:cubicBezTo>
                  <a:cubicBezTo>
                    <a:pt x="6" y="0"/>
                    <a:pt x="6" y="0"/>
                    <a:pt x="6" y="0"/>
                  </a:cubicBezTo>
                  <a:cubicBezTo>
                    <a:pt x="5" y="0"/>
                    <a:pt x="5" y="0"/>
                    <a:pt x="5" y="0"/>
                  </a:cubicBezTo>
                  <a:cubicBezTo>
                    <a:pt x="5" y="0"/>
                    <a:pt x="5" y="0"/>
                    <a:pt x="5" y="0"/>
                  </a:cubicBezTo>
                  <a:cubicBezTo>
                    <a:pt x="3" y="0"/>
                    <a:pt x="2"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5"/>
                    <a:pt x="1" y="9"/>
                    <a:pt x="2" y="10"/>
                  </a:cubicBezTo>
                  <a:cubicBezTo>
                    <a:pt x="2" y="10"/>
                    <a:pt x="2" y="10"/>
                    <a:pt x="2" y="10"/>
                  </a:cubicBezTo>
                  <a:cubicBezTo>
                    <a:pt x="3" y="7"/>
                    <a:pt x="7" y="6"/>
                    <a:pt x="8" y="3"/>
                  </a:cubicBezTo>
                  <a:cubicBezTo>
                    <a:pt x="8" y="3"/>
                    <a:pt x="8" y="3"/>
                    <a:pt x="8" y="3"/>
                  </a:cubicBezTo>
                  <a:cubicBezTo>
                    <a:pt x="9" y="0"/>
                    <a:pt x="8"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 name="Freeform 445"/>
            <p:cNvSpPr>
              <a:spLocks/>
            </p:cNvSpPr>
            <p:nvPr/>
          </p:nvSpPr>
          <p:spPr bwMode="auto">
            <a:xfrm>
              <a:off x="874" y="1427"/>
              <a:ext cx="29" cy="57"/>
            </a:xfrm>
            <a:custGeom>
              <a:avLst/>
              <a:gdLst>
                <a:gd name="T0" fmla="*/ 17 w 20"/>
                <a:gd name="T1" fmla="*/ 0 h 39"/>
                <a:gd name="T2" fmla="*/ 17 w 20"/>
                <a:gd name="T3" fmla="*/ 2 h 39"/>
                <a:gd name="T4" fmla="*/ 16 w 20"/>
                <a:gd name="T5" fmla="*/ 2 h 39"/>
                <a:gd name="T6" fmla="*/ 15 w 20"/>
                <a:gd name="T7" fmla="*/ 2 h 39"/>
                <a:gd name="T8" fmla="*/ 15 w 20"/>
                <a:gd name="T9" fmla="*/ 3 h 39"/>
                <a:gd name="T10" fmla="*/ 10 w 20"/>
                <a:gd name="T11" fmla="*/ 7 h 39"/>
                <a:gd name="T12" fmla="*/ 11 w 20"/>
                <a:gd name="T13" fmla="*/ 7 h 39"/>
                <a:gd name="T14" fmla="*/ 13 w 20"/>
                <a:gd name="T15" fmla="*/ 7 h 39"/>
                <a:gd name="T16" fmla="*/ 14 w 20"/>
                <a:gd name="T17" fmla="*/ 11 h 39"/>
                <a:gd name="T18" fmla="*/ 11 w 20"/>
                <a:gd name="T19" fmla="*/ 17 h 39"/>
                <a:gd name="T20" fmla="*/ 12 w 20"/>
                <a:gd name="T21" fmla="*/ 18 h 39"/>
                <a:gd name="T22" fmla="*/ 8 w 20"/>
                <a:gd name="T23" fmla="*/ 22 h 39"/>
                <a:gd name="T24" fmla="*/ 9 w 20"/>
                <a:gd name="T25" fmla="*/ 22 h 39"/>
                <a:gd name="T26" fmla="*/ 14 w 20"/>
                <a:gd name="T27" fmla="*/ 26 h 39"/>
                <a:gd name="T28" fmla="*/ 10 w 20"/>
                <a:gd name="T29" fmla="*/ 24 h 39"/>
                <a:gd name="T30" fmla="*/ 5 w 20"/>
                <a:gd name="T31" fmla="*/ 27 h 39"/>
                <a:gd name="T32" fmla="*/ 5 w 20"/>
                <a:gd name="T33" fmla="*/ 27 h 39"/>
                <a:gd name="T34" fmla="*/ 2 w 20"/>
                <a:gd name="T35" fmla="*/ 28 h 39"/>
                <a:gd name="T36" fmla="*/ 2 w 20"/>
                <a:gd name="T37" fmla="*/ 28 h 39"/>
                <a:gd name="T38" fmla="*/ 2 w 20"/>
                <a:gd name="T39" fmla="*/ 28 h 39"/>
                <a:gd name="T40" fmla="*/ 2 w 20"/>
                <a:gd name="T41" fmla="*/ 30 h 39"/>
                <a:gd name="T42" fmla="*/ 2 w 20"/>
                <a:gd name="T43" fmla="*/ 30 h 39"/>
                <a:gd name="T44" fmla="*/ 2 w 20"/>
                <a:gd name="T45" fmla="*/ 30 h 39"/>
                <a:gd name="T46" fmla="*/ 2 w 20"/>
                <a:gd name="T47" fmla="*/ 30 h 39"/>
                <a:gd name="T48" fmla="*/ 2 w 20"/>
                <a:gd name="T49" fmla="*/ 30 h 39"/>
                <a:gd name="T50" fmla="*/ 7 w 20"/>
                <a:gd name="T51" fmla="*/ 29 h 39"/>
                <a:gd name="T52" fmla="*/ 7 w 20"/>
                <a:gd name="T53" fmla="*/ 29 h 39"/>
                <a:gd name="T54" fmla="*/ 8 w 20"/>
                <a:gd name="T55" fmla="*/ 29 h 39"/>
                <a:gd name="T56" fmla="*/ 8 w 20"/>
                <a:gd name="T57" fmla="*/ 29 h 39"/>
                <a:gd name="T58" fmla="*/ 8 w 20"/>
                <a:gd name="T59" fmla="*/ 29 h 39"/>
                <a:gd name="T60" fmla="*/ 8 w 20"/>
                <a:gd name="T61" fmla="*/ 29 h 39"/>
                <a:gd name="T62" fmla="*/ 8 w 20"/>
                <a:gd name="T63" fmla="*/ 29 h 39"/>
                <a:gd name="T64" fmla="*/ 8 w 20"/>
                <a:gd name="T65" fmla="*/ 29 h 39"/>
                <a:gd name="T66" fmla="*/ 10 w 20"/>
                <a:gd name="T67" fmla="*/ 32 h 39"/>
                <a:gd name="T68" fmla="*/ 10 w 20"/>
                <a:gd name="T69" fmla="*/ 32 h 39"/>
                <a:gd name="T70" fmla="*/ 4 w 20"/>
                <a:gd name="T71" fmla="*/ 39 h 39"/>
                <a:gd name="T72" fmla="*/ 4 w 20"/>
                <a:gd name="T73" fmla="*/ 39 h 39"/>
                <a:gd name="T74" fmla="*/ 12 w 20"/>
                <a:gd name="T75" fmla="*/ 37 h 39"/>
                <a:gd name="T76" fmla="*/ 19 w 20"/>
                <a:gd name="T77" fmla="*/ 38 h 39"/>
                <a:gd name="T78" fmla="*/ 19 w 20"/>
                <a:gd name="T79" fmla="*/ 38 h 39"/>
                <a:gd name="T80" fmla="*/ 19 w 20"/>
                <a:gd name="T81" fmla="*/ 38 h 39"/>
                <a:gd name="T82" fmla="*/ 18 w 20"/>
                <a:gd name="T83" fmla="*/ 38 h 39"/>
                <a:gd name="T84" fmla="*/ 18 w 20"/>
                <a:gd name="T85" fmla="*/ 35 h 39"/>
                <a:gd name="T86" fmla="*/ 17 w 20"/>
                <a:gd name="T87" fmla="*/ 31 h 39"/>
                <a:gd name="T88" fmla="*/ 16 w 20"/>
                <a:gd name="T89" fmla="*/ 25 h 39"/>
                <a:gd name="T90" fmla="*/ 17 w 20"/>
                <a:gd name="T91" fmla="*/ 17 h 39"/>
                <a:gd name="T92" fmla="*/ 17 w 20"/>
                <a:gd name="T93" fmla="*/ 6 h 39"/>
                <a:gd name="T94" fmla="*/ 16 w 20"/>
                <a:gd name="T95" fmla="*/ 6 h 39"/>
                <a:gd name="T96" fmla="*/ 17 w 20"/>
                <a:gd name="T97" fmla="*/ 5 h 39"/>
                <a:gd name="T98" fmla="*/ 17 w 20"/>
                <a:gd name="T99" fmla="*/ 5 h 39"/>
                <a:gd name="T100" fmla="*/ 17 w 20"/>
                <a:gd name="T10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 h="39">
                  <a:moveTo>
                    <a:pt x="17" y="0"/>
                  </a:moveTo>
                  <a:cubicBezTo>
                    <a:pt x="17" y="2"/>
                    <a:pt x="17" y="2"/>
                    <a:pt x="17" y="2"/>
                  </a:cubicBezTo>
                  <a:cubicBezTo>
                    <a:pt x="16" y="2"/>
                    <a:pt x="16" y="2"/>
                    <a:pt x="16" y="2"/>
                  </a:cubicBezTo>
                  <a:cubicBezTo>
                    <a:pt x="16" y="2"/>
                    <a:pt x="16" y="2"/>
                    <a:pt x="15" y="2"/>
                  </a:cubicBezTo>
                  <a:cubicBezTo>
                    <a:pt x="15" y="3"/>
                    <a:pt x="15" y="3"/>
                    <a:pt x="15" y="3"/>
                  </a:cubicBezTo>
                  <a:cubicBezTo>
                    <a:pt x="1" y="7"/>
                    <a:pt x="7" y="7"/>
                    <a:pt x="10" y="7"/>
                  </a:cubicBezTo>
                  <a:cubicBezTo>
                    <a:pt x="10" y="7"/>
                    <a:pt x="11" y="7"/>
                    <a:pt x="11" y="7"/>
                  </a:cubicBezTo>
                  <a:cubicBezTo>
                    <a:pt x="12" y="7"/>
                    <a:pt x="12" y="7"/>
                    <a:pt x="13" y="7"/>
                  </a:cubicBezTo>
                  <a:cubicBezTo>
                    <a:pt x="20" y="7"/>
                    <a:pt x="14" y="11"/>
                    <a:pt x="14" y="11"/>
                  </a:cubicBezTo>
                  <a:cubicBezTo>
                    <a:pt x="6" y="15"/>
                    <a:pt x="11" y="17"/>
                    <a:pt x="11" y="17"/>
                  </a:cubicBezTo>
                  <a:cubicBezTo>
                    <a:pt x="18" y="17"/>
                    <a:pt x="12" y="18"/>
                    <a:pt x="12" y="18"/>
                  </a:cubicBezTo>
                  <a:cubicBezTo>
                    <a:pt x="0" y="20"/>
                    <a:pt x="8" y="22"/>
                    <a:pt x="8" y="22"/>
                  </a:cubicBezTo>
                  <a:cubicBezTo>
                    <a:pt x="8" y="22"/>
                    <a:pt x="9" y="22"/>
                    <a:pt x="9" y="22"/>
                  </a:cubicBezTo>
                  <a:cubicBezTo>
                    <a:pt x="13" y="22"/>
                    <a:pt x="14" y="26"/>
                    <a:pt x="14" y="26"/>
                  </a:cubicBezTo>
                  <a:cubicBezTo>
                    <a:pt x="13" y="24"/>
                    <a:pt x="11" y="24"/>
                    <a:pt x="10" y="24"/>
                  </a:cubicBezTo>
                  <a:cubicBezTo>
                    <a:pt x="8" y="24"/>
                    <a:pt x="6" y="25"/>
                    <a:pt x="5" y="27"/>
                  </a:cubicBezTo>
                  <a:cubicBezTo>
                    <a:pt x="5" y="27"/>
                    <a:pt x="5" y="27"/>
                    <a:pt x="5" y="27"/>
                  </a:cubicBezTo>
                  <a:cubicBezTo>
                    <a:pt x="4" y="27"/>
                    <a:pt x="2" y="27"/>
                    <a:pt x="2" y="28"/>
                  </a:cubicBezTo>
                  <a:cubicBezTo>
                    <a:pt x="2" y="28"/>
                    <a:pt x="2" y="28"/>
                    <a:pt x="2" y="28"/>
                  </a:cubicBezTo>
                  <a:cubicBezTo>
                    <a:pt x="2" y="28"/>
                    <a:pt x="2" y="28"/>
                    <a:pt x="2" y="28"/>
                  </a:cubicBezTo>
                  <a:cubicBezTo>
                    <a:pt x="2" y="28"/>
                    <a:pt x="2" y="29"/>
                    <a:pt x="2" y="30"/>
                  </a:cubicBezTo>
                  <a:cubicBezTo>
                    <a:pt x="2" y="30"/>
                    <a:pt x="2" y="30"/>
                    <a:pt x="2" y="30"/>
                  </a:cubicBezTo>
                  <a:cubicBezTo>
                    <a:pt x="2" y="30"/>
                    <a:pt x="2" y="30"/>
                    <a:pt x="2" y="30"/>
                  </a:cubicBezTo>
                  <a:cubicBezTo>
                    <a:pt x="2" y="30"/>
                    <a:pt x="2" y="30"/>
                    <a:pt x="2" y="30"/>
                  </a:cubicBezTo>
                  <a:cubicBezTo>
                    <a:pt x="2" y="30"/>
                    <a:pt x="2" y="30"/>
                    <a:pt x="2" y="30"/>
                  </a:cubicBezTo>
                  <a:cubicBezTo>
                    <a:pt x="4" y="30"/>
                    <a:pt x="5" y="29"/>
                    <a:pt x="7" y="29"/>
                  </a:cubicBezTo>
                  <a:cubicBezTo>
                    <a:pt x="7" y="29"/>
                    <a:pt x="7" y="29"/>
                    <a:pt x="7" y="29"/>
                  </a:cubicBezTo>
                  <a:cubicBezTo>
                    <a:pt x="7" y="29"/>
                    <a:pt x="7"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10" y="29"/>
                    <a:pt x="11" y="29"/>
                    <a:pt x="10" y="32"/>
                  </a:cubicBezTo>
                  <a:cubicBezTo>
                    <a:pt x="10" y="32"/>
                    <a:pt x="10" y="32"/>
                    <a:pt x="10" y="32"/>
                  </a:cubicBezTo>
                  <a:cubicBezTo>
                    <a:pt x="9" y="35"/>
                    <a:pt x="5" y="36"/>
                    <a:pt x="4" y="39"/>
                  </a:cubicBezTo>
                  <a:cubicBezTo>
                    <a:pt x="4" y="39"/>
                    <a:pt x="4" y="39"/>
                    <a:pt x="4" y="39"/>
                  </a:cubicBezTo>
                  <a:cubicBezTo>
                    <a:pt x="5" y="38"/>
                    <a:pt x="9" y="37"/>
                    <a:pt x="12" y="37"/>
                  </a:cubicBezTo>
                  <a:cubicBezTo>
                    <a:pt x="15" y="37"/>
                    <a:pt x="19" y="38"/>
                    <a:pt x="19" y="38"/>
                  </a:cubicBezTo>
                  <a:cubicBezTo>
                    <a:pt x="19" y="38"/>
                    <a:pt x="19" y="38"/>
                    <a:pt x="19" y="38"/>
                  </a:cubicBezTo>
                  <a:cubicBezTo>
                    <a:pt x="19" y="38"/>
                    <a:pt x="19" y="38"/>
                    <a:pt x="19" y="38"/>
                  </a:cubicBezTo>
                  <a:cubicBezTo>
                    <a:pt x="19" y="38"/>
                    <a:pt x="19" y="38"/>
                    <a:pt x="18" y="38"/>
                  </a:cubicBezTo>
                  <a:cubicBezTo>
                    <a:pt x="17" y="38"/>
                    <a:pt x="17" y="37"/>
                    <a:pt x="18" y="35"/>
                  </a:cubicBezTo>
                  <a:cubicBezTo>
                    <a:pt x="18" y="35"/>
                    <a:pt x="17" y="33"/>
                    <a:pt x="17" y="31"/>
                  </a:cubicBezTo>
                  <a:cubicBezTo>
                    <a:pt x="17" y="30"/>
                    <a:pt x="16" y="28"/>
                    <a:pt x="16" y="25"/>
                  </a:cubicBezTo>
                  <a:cubicBezTo>
                    <a:pt x="16" y="22"/>
                    <a:pt x="16" y="18"/>
                    <a:pt x="17" y="17"/>
                  </a:cubicBezTo>
                  <a:cubicBezTo>
                    <a:pt x="17" y="17"/>
                    <a:pt x="18" y="6"/>
                    <a:pt x="17" y="6"/>
                  </a:cubicBezTo>
                  <a:cubicBezTo>
                    <a:pt x="16" y="6"/>
                    <a:pt x="16" y="6"/>
                    <a:pt x="16" y="6"/>
                  </a:cubicBezTo>
                  <a:cubicBezTo>
                    <a:pt x="16" y="6"/>
                    <a:pt x="17" y="6"/>
                    <a:pt x="17" y="5"/>
                  </a:cubicBezTo>
                  <a:cubicBezTo>
                    <a:pt x="17" y="5"/>
                    <a:pt x="17" y="5"/>
                    <a:pt x="17" y="5"/>
                  </a:cubicBezTo>
                  <a:cubicBezTo>
                    <a:pt x="18" y="1"/>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 name="Freeform 446"/>
            <p:cNvSpPr>
              <a:spLocks/>
            </p:cNvSpPr>
            <p:nvPr/>
          </p:nvSpPr>
          <p:spPr bwMode="auto">
            <a:xfrm>
              <a:off x="896" y="1427"/>
              <a:ext cx="3" cy="3"/>
            </a:xfrm>
            <a:custGeom>
              <a:avLst/>
              <a:gdLst>
                <a:gd name="T0" fmla="*/ 2 w 2"/>
                <a:gd name="T1" fmla="*/ 0 h 2"/>
                <a:gd name="T2" fmla="*/ 1 w 2"/>
                <a:gd name="T3" fmla="*/ 0 h 2"/>
                <a:gd name="T4" fmla="*/ 0 w 2"/>
                <a:gd name="T5" fmla="*/ 2 h 2"/>
                <a:gd name="T6" fmla="*/ 1 w 2"/>
                <a:gd name="T7" fmla="*/ 2 h 2"/>
                <a:gd name="T8" fmla="*/ 2 w 2"/>
                <a:gd name="T9" fmla="*/ 2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cubicBezTo>
                    <a:pt x="2" y="0"/>
                    <a:pt x="1" y="0"/>
                    <a:pt x="1" y="0"/>
                  </a:cubicBezTo>
                  <a:cubicBezTo>
                    <a:pt x="2" y="1"/>
                    <a:pt x="1" y="2"/>
                    <a:pt x="0" y="2"/>
                  </a:cubicBezTo>
                  <a:cubicBezTo>
                    <a:pt x="1" y="2"/>
                    <a:pt x="1" y="2"/>
                    <a:pt x="1" y="2"/>
                  </a:cubicBezTo>
                  <a:cubicBezTo>
                    <a:pt x="1" y="2"/>
                    <a:pt x="1" y="2"/>
                    <a:pt x="2" y="2"/>
                  </a:cubicBezTo>
                  <a:cubicBezTo>
                    <a:pt x="2" y="2"/>
                    <a:pt x="2" y="2"/>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 name="Freeform 447"/>
            <p:cNvSpPr>
              <a:spLocks noEditPoints="1"/>
            </p:cNvSpPr>
            <p:nvPr/>
          </p:nvSpPr>
          <p:spPr bwMode="auto">
            <a:xfrm>
              <a:off x="877" y="1469"/>
              <a:ext cx="11" cy="15"/>
            </a:xfrm>
            <a:custGeom>
              <a:avLst/>
              <a:gdLst>
                <a:gd name="T0" fmla="*/ 8 w 8"/>
                <a:gd name="T1" fmla="*/ 3 h 10"/>
                <a:gd name="T2" fmla="*/ 8 w 8"/>
                <a:gd name="T3" fmla="*/ 3 h 10"/>
                <a:gd name="T4" fmla="*/ 2 w 8"/>
                <a:gd name="T5" fmla="*/ 10 h 10"/>
                <a:gd name="T6" fmla="*/ 2 w 8"/>
                <a:gd name="T7" fmla="*/ 10 h 10"/>
                <a:gd name="T8" fmla="*/ 8 w 8"/>
                <a:gd name="T9" fmla="*/ 3 h 10"/>
                <a:gd name="T10" fmla="*/ 8 w 8"/>
                <a:gd name="T11" fmla="*/ 3 h 10"/>
                <a:gd name="T12" fmla="*/ 0 w 8"/>
                <a:gd name="T13" fmla="*/ 1 h 10"/>
                <a:gd name="T14" fmla="*/ 0 w 8"/>
                <a:gd name="T15" fmla="*/ 1 h 10"/>
                <a:gd name="T16" fmla="*/ 0 w 8"/>
                <a:gd name="T17" fmla="*/ 1 h 10"/>
                <a:gd name="T18" fmla="*/ 0 w 8"/>
                <a:gd name="T19" fmla="*/ 1 h 10"/>
                <a:gd name="T20" fmla="*/ 0 w 8"/>
                <a:gd name="T21" fmla="*/ 1 h 10"/>
                <a:gd name="T22" fmla="*/ 0 w 8"/>
                <a:gd name="T23" fmla="*/ 1 h 10"/>
                <a:gd name="T24" fmla="*/ 5 w 8"/>
                <a:gd name="T25" fmla="*/ 0 h 10"/>
                <a:gd name="T26" fmla="*/ 5 w 8"/>
                <a:gd name="T27" fmla="*/ 0 h 10"/>
                <a:gd name="T28" fmla="*/ 5 w 8"/>
                <a:gd name="T29" fmla="*/ 0 h 10"/>
                <a:gd name="T30" fmla="*/ 6 w 8"/>
                <a:gd name="T31" fmla="*/ 0 h 10"/>
                <a:gd name="T32" fmla="*/ 6 w 8"/>
                <a:gd name="T33" fmla="*/ 0 h 10"/>
                <a:gd name="T34" fmla="*/ 6 w 8"/>
                <a:gd name="T35" fmla="*/ 0 h 10"/>
                <a:gd name="T36" fmla="*/ 6 w 8"/>
                <a:gd name="T37" fmla="*/ 0 h 10"/>
                <a:gd name="T38" fmla="*/ 6 w 8"/>
                <a:gd name="T39" fmla="*/ 0 h 10"/>
                <a:gd name="T40" fmla="*/ 6 w 8"/>
                <a:gd name="T41" fmla="*/ 0 h 10"/>
                <a:gd name="T42" fmla="*/ 6 w 8"/>
                <a:gd name="T4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0">
                  <a:moveTo>
                    <a:pt x="8" y="3"/>
                  </a:moveTo>
                  <a:cubicBezTo>
                    <a:pt x="8" y="3"/>
                    <a:pt x="8" y="3"/>
                    <a:pt x="8" y="3"/>
                  </a:cubicBezTo>
                  <a:cubicBezTo>
                    <a:pt x="7" y="6"/>
                    <a:pt x="3" y="7"/>
                    <a:pt x="2" y="10"/>
                  </a:cubicBezTo>
                  <a:cubicBezTo>
                    <a:pt x="2" y="10"/>
                    <a:pt x="2" y="10"/>
                    <a:pt x="2" y="10"/>
                  </a:cubicBezTo>
                  <a:cubicBezTo>
                    <a:pt x="3" y="7"/>
                    <a:pt x="7" y="6"/>
                    <a:pt x="8" y="3"/>
                  </a:cubicBezTo>
                  <a:cubicBezTo>
                    <a:pt x="8" y="3"/>
                    <a:pt x="8" y="3"/>
                    <a:pt x="8" y="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5" y="0"/>
                  </a:moveTo>
                  <a:cubicBezTo>
                    <a:pt x="5" y="0"/>
                    <a:pt x="5" y="0"/>
                    <a:pt x="5" y="0"/>
                  </a:cubicBezTo>
                  <a:cubicBezTo>
                    <a:pt x="5" y="0"/>
                    <a:pt x="5" y="0"/>
                    <a:pt x="5"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 name="Freeform 448"/>
            <p:cNvSpPr>
              <a:spLocks noEditPoints="1"/>
            </p:cNvSpPr>
            <p:nvPr/>
          </p:nvSpPr>
          <p:spPr bwMode="auto">
            <a:xfrm>
              <a:off x="903" y="1479"/>
              <a:ext cx="3" cy="3"/>
            </a:xfrm>
            <a:custGeom>
              <a:avLst/>
              <a:gdLst>
                <a:gd name="T0" fmla="*/ 2 w 2"/>
                <a:gd name="T1" fmla="*/ 1 h 2"/>
                <a:gd name="T2" fmla="*/ 0 w 2"/>
                <a:gd name="T3" fmla="*/ 2 h 2"/>
                <a:gd name="T4" fmla="*/ 2 w 2"/>
                <a:gd name="T5" fmla="*/ 1 h 2"/>
                <a:gd name="T6" fmla="*/ 2 w 2"/>
                <a:gd name="T7" fmla="*/ 0 h 2"/>
                <a:gd name="T8" fmla="*/ 2 w 2"/>
                <a:gd name="T9" fmla="*/ 1 h 2"/>
                <a:gd name="T10" fmla="*/ 2 w 2"/>
                <a:gd name="T11" fmla="*/ 1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1"/>
                  </a:moveTo>
                  <a:cubicBezTo>
                    <a:pt x="1" y="2"/>
                    <a:pt x="0" y="2"/>
                    <a:pt x="0" y="2"/>
                  </a:cubicBezTo>
                  <a:cubicBezTo>
                    <a:pt x="0" y="2"/>
                    <a:pt x="1" y="2"/>
                    <a:pt x="2" y="1"/>
                  </a:cubicBezTo>
                  <a:moveTo>
                    <a:pt x="2" y="0"/>
                  </a:moveTo>
                  <a:cubicBezTo>
                    <a:pt x="2" y="0"/>
                    <a:pt x="2" y="0"/>
                    <a:pt x="2" y="1"/>
                  </a:cubicBezTo>
                  <a:cubicBezTo>
                    <a:pt x="2" y="1"/>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 name="Freeform 449"/>
            <p:cNvSpPr>
              <a:spLocks noEditPoints="1"/>
            </p:cNvSpPr>
            <p:nvPr/>
          </p:nvSpPr>
          <p:spPr bwMode="auto">
            <a:xfrm>
              <a:off x="890" y="1481"/>
              <a:ext cx="17" cy="9"/>
            </a:xfrm>
            <a:custGeom>
              <a:avLst/>
              <a:gdLst>
                <a:gd name="T0" fmla="*/ 9 w 12"/>
                <a:gd name="T1" fmla="*/ 1 h 6"/>
                <a:gd name="T2" fmla="*/ 11 w 12"/>
                <a:gd name="T3" fmla="*/ 0 h 6"/>
                <a:gd name="T4" fmla="*/ 9 w 12"/>
                <a:gd name="T5" fmla="*/ 1 h 6"/>
                <a:gd name="T6" fmla="*/ 11 w 12"/>
                <a:gd name="T7" fmla="*/ 0 h 6"/>
                <a:gd name="T8" fmla="*/ 8 w 12"/>
                <a:gd name="T9" fmla="*/ 1 h 6"/>
                <a:gd name="T10" fmla="*/ 8 w 12"/>
                <a:gd name="T11" fmla="*/ 1 h 6"/>
                <a:gd name="T12" fmla="*/ 8 w 12"/>
                <a:gd name="T13" fmla="*/ 1 h 6"/>
                <a:gd name="T14" fmla="*/ 8 w 12"/>
                <a:gd name="T15" fmla="*/ 1 h 6"/>
                <a:gd name="T16" fmla="*/ 8 w 12"/>
                <a:gd name="T17" fmla="*/ 1 h 6"/>
                <a:gd name="T18" fmla="*/ 0 w 12"/>
                <a:gd name="T19" fmla="*/ 6 h 6"/>
                <a:gd name="T20" fmla="*/ 1 w 12"/>
                <a:gd name="T21" fmla="*/ 6 h 6"/>
                <a:gd name="T22" fmla="*/ 9 w 12"/>
                <a:gd name="T23" fmla="*/ 2 h 6"/>
                <a:gd name="T24" fmla="*/ 11 w 12"/>
                <a:gd name="T25" fmla="*/ 0 h 6"/>
                <a:gd name="T26" fmla="*/ 12 w 12"/>
                <a:gd name="T27" fmla="*/ 0 h 6"/>
                <a:gd name="T28" fmla="*/ 11 w 12"/>
                <a:gd name="T29" fmla="*/ 0 h 6"/>
                <a:gd name="T30" fmla="*/ 11 w 12"/>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6">
                  <a:moveTo>
                    <a:pt x="9" y="1"/>
                  </a:moveTo>
                  <a:cubicBezTo>
                    <a:pt x="9" y="1"/>
                    <a:pt x="10" y="1"/>
                    <a:pt x="11" y="0"/>
                  </a:cubicBezTo>
                  <a:cubicBezTo>
                    <a:pt x="10" y="1"/>
                    <a:pt x="9" y="1"/>
                    <a:pt x="9" y="1"/>
                  </a:cubicBezTo>
                  <a:moveTo>
                    <a:pt x="11" y="0"/>
                  </a:moveTo>
                  <a:cubicBezTo>
                    <a:pt x="10" y="0"/>
                    <a:pt x="9" y="0"/>
                    <a:pt x="8" y="1"/>
                  </a:cubicBezTo>
                  <a:cubicBezTo>
                    <a:pt x="8" y="1"/>
                    <a:pt x="8" y="1"/>
                    <a:pt x="8" y="1"/>
                  </a:cubicBezTo>
                  <a:cubicBezTo>
                    <a:pt x="8" y="1"/>
                    <a:pt x="8" y="1"/>
                    <a:pt x="8" y="1"/>
                  </a:cubicBezTo>
                  <a:cubicBezTo>
                    <a:pt x="8" y="1"/>
                    <a:pt x="8" y="1"/>
                    <a:pt x="8" y="1"/>
                  </a:cubicBezTo>
                  <a:cubicBezTo>
                    <a:pt x="8" y="1"/>
                    <a:pt x="8" y="1"/>
                    <a:pt x="8" y="1"/>
                  </a:cubicBezTo>
                  <a:cubicBezTo>
                    <a:pt x="8" y="1"/>
                    <a:pt x="1" y="3"/>
                    <a:pt x="0" y="6"/>
                  </a:cubicBezTo>
                  <a:cubicBezTo>
                    <a:pt x="0" y="6"/>
                    <a:pt x="0" y="6"/>
                    <a:pt x="1" y="6"/>
                  </a:cubicBezTo>
                  <a:cubicBezTo>
                    <a:pt x="2" y="6"/>
                    <a:pt x="5" y="5"/>
                    <a:pt x="9" y="2"/>
                  </a:cubicBezTo>
                  <a:cubicBezTo>
                    <a:pt x="10" y="1"/>
                    <a:pt x="11" y="0"/>
                    <a:pt x="11" y="0"/>
                  </a:cubicBezTo>
                  <a:cubicBezTo>
                    <a:pt x="11" y="0"/>
                    <a:pt x="12" y="0"/>
                    <a:pt x="12" y="0"/>
                  </a:cubicBezTo>
                  <a:cubicBezTo>
                    <a:pt x="11" y="0"/>
                    <a:pt x="11"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 name="Freeform 450"/>
            <p:cNvSpPr>
              <a:spLocks noEditPoints="1"/>
            </p:cNvSpPr>
            <p:nvPr/>
          </p:nvSpPr>
          <p:spPr bwMode="auto">
            <a:xfrm>
              <a:off x="902" y="1481"/>
              <a:ext cx="13" cy="10"/>
            </a:xfrm>
            <a:custGeom>
              <a:avLst/>
              <a:gdLst>
                <a:gd name="T0" fmla="*/ 7 w 9"/>
                <a:gd name="T1" fmla="*/ 2 h 7"/>
                <a:gd name="T2" fmla="*/ 7 w 9"/>
                <a:gd name="T3" fmla="*/ 5 h 7"/>
                <a:gd name="T4" fmla="*/ 7 w 9"/>
                <a:gd name="T5" fmla="*/ 5 h 7"/>
                <a:gd name="T6" fmla="*/ 9 w 9"/>
                <a:gd name="T7" fmla="*/ 4 h 7"/>
                <a:gd name="T8" fmla="*/ 8 w 9"/>
                <a:gd name="T9" fmla="*/ 3 h 7"/>
                <a:gd name="T10" fmla="*/ 7 w 9"/>
                <a:gd name="T11" fmla="*/ 2 h 7"/>
                <a:gd name="T12" fmla="*/ 4 w 9"/>
                <a:gd name="T13" fmla="*/ 0 h 7"/>
                <a:gd name="T14" fmla="*/ 4 w 9"/>
                <a:gd name="T15" fmla="*/ 1 h 7"/>
                <a:gd name="T16" fmla="*/ 1 w 9"/>
                <a:gd name="T17" fmla="*/ 7 h 7"/>
                <a:gd name="T18" fmla="*/ 6 w 9"/>
                <a:gd name="T19" fmla="*/ 1 h 7"/>
                <a:gd name="T20" fmla="*/ 6 w 9"/>
                <a:gd name="T21" fmla="*/ 2 h 7"/>
                <a:gd name="T22" fmla="*/ 4 w 9"/>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7">
                  <a:moveTo>
                    <a:pt x="7" y="2"/>
                  </a:moveTo>
                  <a:cubicBezTo>
                    <a:pt x="7" y="2"/>
                    <a:pt x="8" y="3"/>
                    <a:pt x="7" y="5"/>
                  </a:cubicBezTo>
                  <a:cubicBezTo>
                    <a:pt x="7" y="5"/>
                    <a:pt x="7" y="5"/>
                    <a:pt x="7" y="5"/>
                  </a:cubicBezTo>
                  <a:cubicBezTo>
                    <a:pt x="8" y="5"/>
                    <a:pt x="8" y="5"/>
                    <a:pt x="9" y="4"/>
                  </a:cubicBezTo>
                  <a:cubicBezTo>
                    <a:pt x="8" y="3"/>
                    <a:pt x="8" y="3"/>
                    <a:pt x="8" y="3"/>
                  </a:cubicBezTo>
                  <a:cubicBezTo>
                    <a:pt x="7" y="2"/>
                    <a:pt x="7" y="2"/>
                    <a:pt x="7" y="2"/>
                  </a:cubicBezTo>
                  <a:moveTo>
                    <a:pt x="4" y="0"/>
                  </a:moveTo>
                  <a:cubicBezTo>
                    <a:pt x="4" y="1"/>
                    <a:pt x="4" y="1"/>
                    <a:pt x="4" y="1"/>
                  </a:cubicBezTo>
                  <a:cubicBezTo>
                    <a:pt x="4" y="1"/>
                    <a:pt x="0" y="6"/>
                    <a:pt x="1" y="7"/>
                  </a:cubicBezTo>
                  <a:cubicBezTo>
                    <a:pt x="1" y="7"/>
                    <a:pt x="4" y="3"/>
                    <a:pt x="6" y="1"/>
                  </a:cubicBezTo>
                  <a:cubicBezTo>
                    <a:pt x="6" y="1"/>
                    <a:pt x="6" y="1"/>
                    <a:pt x="6" y="2"/>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 name="Freeform 451"/>
            <p:cNvSpPr>
              <a:spLocks noEditPoints="1"/>
            </p:cNvSpPr>
            <p:nvPr/>
          </p:nvSpPr>
          <p:spPr bwMode="auto">
            <a:xfrm>
              <a:off x="874" y="1395"/>
              <a:ext cx="25" cy="31"/>
            </a:xfrm>
            <a:custGeom>
              <a:avLst/>
              <a:gdLst>
                <a:gd name="T0" fmla="*/ 3 w 17"/>
                <a:gd name="T1" fmla="*/ 19 h 21"/>
                <a:gd name="T2" fmla="*/ 2 w 17"/>
                <a:gd name="T3" fmla="*/ 21 h 21"/>
                <a:gd name="T4" fmla="*/ 2 w 17"/>
                <a:gd name="T5" fmla="*/ 21 h 21"/>
                <a:gd name="T6" fmla="*/ 2 w 17"/>
                <a:gd name="T7" fmla="*/ 21 h 21"/>
                <a:gd name="T8" fmla="*/ 3 w 17"/>
                <a:gd name="T9" fmla="*/ 21 h 21"/>
                <a:gd name="T10" fmla="*/ 3 w 17"/>
                <a:gd name="T11" fmla="*/ 21 h 21"/>
                <a:gd name="T12" fmla="*/ 3 w 17"/>
                <a:gd name="T13" fmla="*/ 19 h 21"/>
                <a:gd name="T14" fmla="*/ 7 w 17"/>
                <a:gd name="T15" fmla="*/ 16 h 21"/>
                <a:gd name="T16" fmla="*/ 5 w 17"/>
                <a:gd name="T17" fmla="*/ 17 h 21"/>
                <a:gd name="T18" fmla="*/ 5 w 17"/>
                <a:gd name="T19" fmla="*/ 19 h 21"/>
                <a:gd name="T20" fmla="*/ 5 w 17"/>
                <a:gd name="T21" fmla="*/ 20 h 21"/>
                <a:gd name="T22" fmla="*/ 7 w 17"/>
                <a:gd name="T23" fmla="*/ 19 h 21"/>
                <a:gd name="T24" fmla="*/ 7 w 17"/>
                <a:gd name="T25" fmla="*/ 16 h 21"/>
                <a:gd name="T26" fmla="*/ 17 w 17"/>
                <a:gd name="T27" fmla="*/ 15 h 21"/>
                <a:gd name="T28" fmla="*/ 17 w 17"/>
                <a:gd name="T29" fmla="*/ 20 h 21"/>
                <a:gd name="T30" fmla="*/ 17 w 17"/>
                <a:gd name="T31" fmla="*/ 16 h 21"/>
                <a:gd name="T32" fmla="*/ 17 w 17"/>
                <a:gd name="T33" fmla="*/ 15 h 21"/>
                <a:gd name="T34" fmla="*/ 10 w 17"/>
                <a:gd name="T35" fmla="*/ 14 h 21"/>
                <a:gd name="T36" fmla="*/ 9 w 17"/>
                <a:gd name="T37" fmla="*/ 15 h 21"/>
                <a:gd name="T38" fmla="*/ 9 w 17"/>
                <a:gd name="T39" fmla="*/ 19 h 21"/>
                <a:gd name="T40" fmla="*/ 10 w 17"/>
                <a:gd name="T41" fmla="*/ 19 h 21"/>
                <a:gd name="T42" fmla="*/ 10 w 17"/>
                <a:gd name="T43" fmla="*/ 14 h 21"/>
                <a:gd name="T44" fmla="*/ 16 w 17"/>
                <a:gd name="T45" fmla="*/ 13 h 21"/>
                <a:gd name="T46" fmla="*/ 16 w 17"/>
                <a:gd name="T47" fmla="*/ 14 h 21"/>
                <a:gd name="T48" fmla="*/ 16 w 17"/>
                <a:gd name="T49" fmla="*/ 17 h 21"/>
                <a:gd name="T50" fmla="*/ 15 w 17"/>
                <a:gd name="T51" fmla="*/ 20 h 21"/>
                <a:gd name="T52" fmla="*/ 16 w 17"/>
                <a:gd name="T53" fmla="*/ 21 h 21"/>
                <a:gd name="T54" fmla="*/ 16 w 17"/>
                <a:gd name="T55" fmla="*/ 21 h 21"/>
                <a:gd name="T56" fmla="*/ 16 w 17"/>
                <a:gd name="T57" fmla="*/ 21 h 21"/>
                <a:gd name="T58" fmla="*/ 17 w 17"/>
                <a:gd name="T59" fmla="*/ 15 h 21"/>
                <a:gd name="T60" fmla="*/ 16 w 17"/>
                <a:gd name="T61" fmla="*/ 13 h 21"/>
                <a:gd name="T62" fmla="*/ 12 w 17"/>
                <a:gd name="T63" fmla="*/ 12 h 21"/>
                <a:gd name="T64" fmla="*/ 12 w 17"/>
                <a:gd name="T65" fmla="*/ 14 h 21"/>
                <a:gd name="T66" fmla="*/ 11 w 17"/>
                <a:gd name="T67" fmla="*/ 14 h 21"/>
                <a:gd name="T68" fmla="*/ 11 w 17"/>
                <a:gd name="T69" fmla="*/ 17 h 21"/>
                <a:gd name="T70" fmla="*/ 11 w 17"/>
                <a:gd name="T71" fmla="*/ 19 h 21"/>
                <a:gd name="T72" fmla="*/ 11 w 17"/>
                <a:gd name="T73" fmla="*/ 19 h 21"/>
                <a:gd name="T74" fmla="*/ 13 w 17"/>
                <a:gd name="T75" fmla="*/ 19 h 21"/>
                <a:gd name="T76" fmla="*/ 13 w 17"/>
                <a:gd name="T77" fmla="*/ 16 h 21"/>
                <a:gd name="T78" fmla="*/ 12 w 17"/>
                <a:gd name="T79" fmla="*/ 12 h 21"/>
                <a:gd name="T80" fmla="*/ 4 w 17"/>
                <a:gd name="T81" fmla="*/ 0 h 21"/>
                <a:gd name="T82" fmla="*/ 8 w 17"/>
                <a:gd name="T83" fmla="*/ 6 h 21"/>
                <a:gd name="T84" fmla="*/ 11 w 17"/>
                <a:gd name="T85" fmla="*/ 8 h 21"/>
                <a:gd name="T86" fmla="*/ 6 w 17"/>
                <a:gd name="T87" fmla="*/ 11 h 21"/>
                <a:gd name="T88" fmla="*/ 8 w 17"/>
                <a:gd name="T89" fmla="*/ 12 h 21"/>
                <a:gd name="T90" fmla="*/ 8 w 17"/>
                <a:gd name="T91" fmla="*/ 12 h 21"/>
                <a:gd name="T92" fmla="*/ 10 w 17"/>
                <a:gd name="T93" fmla="*/ 12 h 21"/>
                <a:gd name="T94" fmla="*/ 11 w 17"/>
                <a:gd name="T95" fmla="*/ 11 h 21"/>
                <a:gd name="T96" fmla="*/ 14 w 17"/>
                <a:gd name="T97" fmla="*/ 12 h 21"/>
                <a:gd name="T98" fmla="*/ 14 w 17"/>
                <a:gd name="T99" fmla="*/ 19 h 21"/>
                <a:gd name="T100" fmla="*/ 15 w 17"/>
                <a:gd name="T101" fmla="*/ 20 h 21"/>
                <a:gd name="T102" fmla="*/ 15 w 17"/>
                <a:gd name="T103" fmla="*/ 14 h 21"/>
                <a:gd name="T104" fmla="*/ 15 w 17"/>
                <a:gd name="T105" fmla="*/ 12 h 21"/>
                <a:gd name="T106" fmla="*/ 16 w 17"/>
                <a:gd name="T107" fmla="*/ 12 h 21"/>
                <a:gd name="T108" fmla="*/ 16 w 17"/>
                <a:gd name="T109" fmla="*/ 12 h 21"/>
                <a:gd name="T110" fmla="*/ 17 w 17"/>
                <a:gd name="T111" fmla="*/ 13 h 21"/>
                <a:gd name="T112" fmla="*/ 15 w 17"/>
                <a:gd name="T113" fmla="*/ 6 h 21"/>
                <a:gd name="T114" fmla="*/ 5 w 17"/>
                <a:gd name="T115" fmla="*/ 0 h 21"/>
                <a:gd name="T116" fmla="*/ 4 w 17"/>
                <a:gd name="T1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 h="21">
                  <a:moveTo>
                    <a:pt x="3" y="19"/>
                  </a:moveTo>
                  <a:cubicBezTo>
                    <a:pt x="1" y="20"/>
                    <a:pt x="1" y="21"/>
                    <a:pt x="2" y="21"/>
                  </a:cubicBezTo>
                  <a:cubicBezTo>
                    <a:pt x="2" y="21"/>
                    <a:pt x="2" y="21"/>
                    <a:pt x="2" y="21"/>
                  </a:cubicBezTo>
                  <a:cubicBezTo>
                    <a:pt x="2" y="21"/>
                    <a:pt x="2" y="21"/>
                    <a:pt x="2" y="21"/>
                  </a:cubicBezTo>
                  <a:cubicBezTo>
                    <a:pt x="3" y="21"/>
                    <a:pt x="3" y="21"/>
                    <a:pt x="3" y="21"/>
                  </a:cubicBezTo>
                  <a:cubicBezTo>
                    <a:pt x="3" y="21"/>
                    <a:pt x="3" y="21"/>
                    <a:pt x="3" y="21"/>
                  </a:cubicBezTo>
                  <a:cubicBezTo>
                    <a:pt x="3" y="20"/>
                    <a:pt x="3" y="19"/>
                    <a:pt x="3" y="19"/>
                  </a:cubicBezTo>
                  <a:moveTo>
                    <a:pt x="7" y="16"/>
                  </a:moveTo>
                  <a:cubicBezTo>
                    <a:pt x="6" y="17"/>
                    <a:pt x="6" y="17"/>
                    <a:pt x="5" y="17"/>
                  </a:cubicBezTo>
                  <a:cubicBezTo>
                    <a:pt x="5" y="18"/>
                    <a:pt x="5" y="19"/>
                    <a:pt x="5" y="19"/>
                  </a:cubicBezTo>
                  <a:cubicBezTo>
                    <a:pt x="5" y="20"/>
                    <a:pt x="5" y="20"/>
                    <a:pt x="5" y="20"/>
                  </a:cubicBezTo>
                  <a:cubicBezTo>
                    <a:pt x="6" y="20"/>
                    <a:pt x="6" y="20"/>
                    <a:pt x="7" y="19"/>
                  </a:cubicBezTo>
                  <a:cubicBezTo>
                    <a:pt x="7" y="18"/>
                    <a:pt x="7" y="17"/>
                    <a:pt x="7" y="16"/>
                  </a:cubicBezTo>
                  <a:moveTo>
                    <a:pt x="17" y="15"/>
                  </a:moveTo>
                  <a:cubicBezTo>
                    <a:pt x="17" y="16"/>
                    <a:pt x="17" y="19"/>
                    <a:pt x="17" y="20"/>
                  </a:cubicBezTo>
                  <a:cubicBezTo>
                    <a:pt x="17" y="19"/>
                    <a:pt x="17" y="17"/>
                    <a:pt x="17" y="16"/>
                  </a:cubicBezTo>
                  <a:cubicBezTo>
                    <a:pt x="17" y="16"/>
                    <a:pt x="17" y="16"/>
                    <a:pt x="17" y="15"/>
                  </a:cubicBezTo>
                  <a:moveTo>
                    <a:pt x="10" y="14"/>
                  </a:moveTo>
                  <a:cubicBezTo>
                    <a:pt x="10" y="15"/>
                    <a:pt x="9" y="15"/>
                    <a:pt x="9" y="15"/>
                  </a:cubicBezTo>
                  <a:cubicBezTo>
                    <a:pt x="9" y="16"/>
                    <a:pt x="9" y="18"/>
                    <a:pt x="9" y="19"/>
                  </a:cubicBezTo>
                  <a:cubicBezTo>
                    <a:pt x="9" y="19"/>
                    <a:pt x="9" y="19"/>
                    <a:pt x="10" y="19"/>
                  </a:cubicBezTo>
                  <a:cubicBezTo>
                    <a:pt x="10" y="18"/>
                    <a:pt x="10" y="16"/>
                    <a:pt x="10" y="14"/>
                  </a:cubicBezTo>
                  <a:moveTo>
                    <a:pt x="16" y="13"/>
                  </a:moveTo>
                  <a:cubicBezTo>
                    <a:pt x="16" y="13"/>
                    <a:pt x="16" y="14"/>
                    <a:pt x="16" y="14"/>
                  </a:cubicBezTo>
                  <a:cubicBezTo>
                    <a:pt x="15" y="14"/>
                    <a:pt x="16" y="17"/>
                    <a:pt x="16" y="17"/>
                  </a:cubicBezTo>
                  <a:cubicBezTo>
                    <a:pt x="15" y="18"/>
                    <a:pt x="15" y="19"/>
                    <a:pt x="15" y="20"/>
                  </a:cubicBezTo>
                  <a:cubicBezTo>
                    <a:pt x="16" y="21"/>
                    <a:pt x="16" y="21"/>
                    <a:pt x="16" y="21"/>
                  </a:cubicBezTo>
                  <a:cubicBezTo>
                    <a:pt x="16" y="21"/>
                    <a:pt x="16" y="21"/>
                    <a:pt x="16" y="21"/>
                  </a:cubicBezTo>
                  <a:cubicBezTo>
                    <a:pt x="16" y="21"/>
                    <a:pt x="16" y="21"/>
                    <a:pt x="16" y="21"/>
                  </a:cubicBezTo>
                  <a:cubicBezTo>
                    <a:pt x="17" y="18"/>
                    <a:pt x="17" y="15"/>
                    <a:pt x="17" y="15"/>
                  </a:cubicBezTo>
                  <a:cubicBezTo>
                    <a:pt x="17" y="14"/>
                    <a:pt x="16" y="13"/>
                    <a:pt x="16" y="13"/>
                  </a:cubicBezTo>
                  <a:moveTo>
                    <a:pt x="12" y="12"/>
                  </a:moveTo>
                  <a:cubicBezTo>
                    <a:pt x="12" y="13"/>
                    <a:pt x="12" y="14"/>
                    <a:pt x="12" y="14"/>
                  </a:cubicBezTo>
                  <a:cubicBezTo>
                    <a:pt x="11" y="14"/>
                    <a:pt x="11" y="14"/>
                    <a:pt x="11" y="14"/>
                  </a:cubicBezTo>
                  <a:cubicBezTo>
                    <a:pt x="11" y="15"/>
                    <a:pt x="11" y="17"/>
                    <a:pt x="11" y="17"/>
                  </a:cubicBezTo>
                  <a:cubicBezTo>
                    <a:pt x="11" y="18"/>
                    <a:pt x="11" y="18"/>
                    <a:pt x="11" y="19"/>
                  </a:cubicBezTo>
                  <a:cubicBezTo>
                    <a:pt x="11" y="19"/>
                    <a:pt x="11" y="19"/>
                    <a:pt x="11" y="19"/>
                  </a:cubicBezTo>
                  <a:cubicBezTo>
                    <a:pt x="12" y="19"/>
                    <a:pt x="13" y="19"/>
                    <a:pt x="13" y="19"/>
                  </a:cubicBezTo>
                  <a:cubicBezTo>
                    <a:pt x="13" y="17"/>
                    <a:pt x="13" y="16"/>
                    <a:pt x="13" y="16"/>
                  </a:cubicBezTo>
                  <a:cubicBezTo>
                    <a:pt x="13" y="13"/>
                    <a:pt x="12" y="13"/>
                    <a:pt x="12" y="12"/>
                  </a:cubicBezTo>
                  <a:moveTo>
                    <a:pt x="4" y="0"/>
                  </a:moveTo>
                  <a:cubicBezTo>
                    <a:pt x="0" y="0"/>
                    <a:pt x="8" y="6"/>
                    <a:pt x="8" y="6"/>
                  </a:cubicBezTo>
                  <a:cubicBezTo>
                    <a:pt x="7" y="8"/>
                    <a:pt x="11" y="8"/>
                    <a:pt x="11" y="8"/>
                  </a:cubicBezTo>
                  <a:cubicBezTo>
                    <a:pt x="8" y="9"/>
                    <a:pt x="7" y="10"/>
                    <a:pt x="6" y="11"/>
                  </a:cubicBezTo>
                  <a:cubicBezTo>
                    <a:pt x="7" y="11"/>
                    <a:pt x="8" y="12"/>
                    <a:pt x="8" y="12"/>
                  </a:cubicBezTo>
                  <a:cubicBezTo>
                    <a:pt x="8" y="12"/>
                    <a:pt x="8" y="12"/>
                    <a:pt x="8" y="12"/>
                  </a:cubicBezTo>
                  <a:cubicBezTo>
                    <a:pt x="9" y="12"/>
                    <a:pt x="10" y="12"/>
                    <a:pt x="10" y="12"/>
                  </a:cubicBezTo>
                  <a:cubicBezTo>
                    <a:pt x="11" y="11"/>
                    <a:pt x="11" y="11"/>
                    <a:pt x="11" y="11"/>
                  </a:cubicBezTo>
                  <a:cubicBezTo>
                    <a:pt x="12" y="11"/>
                    <a:pt x="13" y="11"/>
                    <a:pt x="14" y="12"/>
                  </a:cubicBezTo>
                  <a:cubicBezTo>
                    <a:pt x="14" y="12"/>
                    <a:pt x="14" y="12"/>
                    <a:pt x="14" y="19"/>
                  </a:cubicBezTo>
                  <a:cubicBezTo>
                    <a:pt x="14" y="19"/>
                    <a:pt x="15" y="19"/>
                    <a:pt x="15" y="20"/>
                  </a:cubicBezTo>
                  <a:cubicBezTo>
                    <a:pt x="15" y="16"/>
                    <a:pt x="15" y="14"/>
                    <a:pt x="15" y="14"/>
                  </a:cubicBezTo>
                  <a:cubicBezTo>
                    <a:pt x="15" y="12"/>
                    <a:pt x="15" y="12"/>
                    <a:pt x="15" y="12"/>
                  </a:cubicBezTo>
                  <a:cubicBezTo>
                    <a:pt x="16" y="12"/>
                    <a:pt x="16" y="12"/>
                    <a:pt x="16" y="12"/>
                  </a:cubicBezTo>
                  <a:cubicBezTo>
                    <a:pt x="16" y="12"/>
                    <a:pt x="16" y="12"/>
                    <a:pt x="16" y="12"/>
                  </a:cubicBezTo>
                  <a:cubicBezTo>
                    <a:pt x="16" y="12"/>
                    <a:pt x="17" y="12"/>
                    <a:pt x="17" y="13"/>
                  </a:cubicBezTo>
                  <a:cubicBezTo>
                    <a:pt x="16" y="11"/>
                    <a:pt x="16" y="9"/>
                    <a:pt x="15" y="6"/>
                  </a:cubicBezTo>
                  <a:cubicBezTo>
                    <a:pt x="11" y="0"/>
                    <a:pt x="5" y="0"/>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 name="Freeform 452"/>
            <p:cNvSpPr>
              <a:spLocks/>
            </p:cNvSpPr>
            <p:nvPr/>
          </p:nvSpPr>
          <p:spPr bwMode="auto">
            <a:xfrm>
              <a:off x="877" y="1426"/>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 name="Freeform 453"/>
            <p:cNvSpPr>
              <a:spLocks noEditPoints="1"/>
            </p:cNvSpPr>
            <p:nvPr/>
          </p:nvSpPr>
          <p:spPr bwMode="auto">
            <a:xfrm>
              <a:off x="878" y="1411"/>
              <a:ext cx="9" cy="15"/>
            </a:xfrm>
            <a:custGeom>
              <a:avLst/>
              <a:gdLst>
                <a:gd name="T0" fmla="*/ 2 w 6"/>
                <a:gd name="T1" fmla="*/ 6 h 10"/>
                <a:gd name="T2" fmla="*/ 0 w 6"/>
                <a:gd name="T3" fmla="*/ 8 h 10"/>
                <a:gd name="T4" fmla="*/ 0 w 6"/>
                <a:gd name="T5" fmla="*/ 10 h 10"/>
                <a:gd name="T6" fmla="*/ 0 w 6"/>
                <a:gd name="T7" fmla="*/ 10 h 10"/>
                <a:gd name="T8" fmla="*/ 2 w 6"/>
                <a:gd name="T9" fmla="*/ 9 h 10"/>
                <a:gd name="T10" fmla="*/ 2 w 6"/>
                <a:gd name="T11" fmla="*/ 8 h 10"/>
                <a:gd name="T12" fmla="*/ 2 w 6"/>
                <a:gd name="T13" fmla="*/ 6 h 10"/>
                <a:gd name="T14" fmla="*/ 6 w 6"/>
                <a:gd name="T15" fmla="*/ 4 h 10"/>
                <a:gd name="T16" fmla="*/ 4 w 6"/>
                <a:gd name="T17" fmla="*/ 5 h 10"/>
                <a:gd name="T18" fmla="*/ 4 w 6"/>
                <a:gd name="T19" fmla="*/ 8 h 10"/>
                <a:gd name="T20" fmla="*/ 6 w 6"/>
                <a:gd name="T21" fmla="*/ 8 h 10"/>
                <a:gd name="T22" fmla="*/ 6 w 6"/>
                <a:gd name="T23" fmla="*/ 4 h 10"/>
                <a:gd name="T24" fmla="*/ 3 w 6"/>
                <a:gd name="T25" fmla="*/ 0 h 10"/>
                <a:gd name="T26" fmla="*/ 4 w 6"/>
                <a:gd name="T27" fmla="*/ 1 h 10"/>
                <a:gd name="T28" fmla="*/ 5 w 6"/>
                <a:gd name="T29" fmla="*/ 1 h 10"/>
                <a:gd name="T30" fmla="*/ 5 w 6"/>
                <a:gd name="T31" fmla="*/ 1 h 10"/>
                <a:gd name="T32" fmla="*/ 5 w 6"/>
                <a:gd name="T33" fmla="*/ 1 h 10"/>
                <a:gd name="T34" fmla="*/ 3 w 6"/>
                <a:gd name="T3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10">
                  <a:moveTo>
                    <a:pt x="2" y="6"/>
                  </a:moveTo>
                  <a:cubicBezTo>
                    <a:pt x="1" y="7"/>
                    <a:pt x="1" y="7"/>
                    <a:pt x="0" y="8"/>
                  </a:cubicBezTo>
                  <a:cubicBezTo>
                    <a:pt x="0" y="8"/>
                    <a:pt x="0" y="9"/>
                    <a:pt x="0" y="10"/>
                  </a:cubicBezTo>
                  <a:cubicBezTo>
                    <a:pt x="0" y="10"/>
                    <a:pt x="0" y="10"/>
                    <a:pt x="0" y="10"/>
                  </a:cubicBezTo>
                  <a:cubicBezTo>
                    <a:pt x="1" y="10"/>
                    <a:pt x="1" y="10"/>
                    <a:pt x="2" y="9"/>
                  </a:cubicBezTo>
                  <a:cubicBezTo>
                    <a:pt x="2" y="9"/>
                    <a:pt x="2" y="9"/>
                    <a:pt x="2" y="8"/>
                  </a:cubicBezTo>
                  <a:cubicBezTo>
                    <a:pt x="2" y="8"/>
                    <a:pt x="2" y="7"/>
                    <a:pt x="2" y="6"/>
                  </a:cubicBezTo>
                  <a:moveTo>
                    <a:pt x="6" y="4"/>
                  </a:moveTo>
                  <a:cubicBezTo>
                    <a:pt x="5" y="4"/>
                    <a:pt x="5" y="5"/>
                    <a:pt x="4" y="5"/>
                  </a:cubicBezTo>
                  <a:cubicBezTo>
                    <a:pt x="4" y="6"/>
                    <a:pt x="4" y="7"/>
                    <a:pt x="4" y="8"/>
                  </a:cubicBezTo>
                  <a:cubicBezTo>
                    <a:pt x="5" y="8"/>
                    <a:pt x="5" y="8"/>
                    <a:pt x="6" y="8"/>
                  </a:cubicBezTo>
                  <a:cubicBezTo>
                    <a:pt x="6" y="7"/>
                    <a:pt x="6" y="5"/>
                    <a:pt x="6" y="4"/>
                  </a:cubicBezTo>
                  <a:moveTo>
                    <a:pt x="3" y="0"/>
                  </a:moveTo>
                  <a:cubicBezTo>
                    <a:pt x="2" y="1"/>
                    <a:pt x="3" y="1"/>
                    <a:pt x="4" y="1"/>
                  </a:cubicBezTo>
                  <a:cubicBezTo>
                    <a:pt x="4" y="1"/>
                    <a:pt x="5" y="1"/>
                    <a:pt x="5" y="1"/>
                  </a:cubicBezTo>
                  <a:cubicBezTo>
                    <a:pt x="5" y="1"/>
                    <a:pt x="5" y="1"/>
                    <a:pt x="5" y="1"/>
                  </a:cubicBezTo>
                  <a:cubicBezTo>
                    <a:pt x="5" y="1"/>
                    <a:pt x="5" y="1"/>
                    <a:pt x="5" y="1"/>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 name="Freeform 454"/>
            <p:cNvSpPr>
              <a:spLocks noEditPoints="1"/>
            </p:cNvSpPr>
            <p:nvPr/>
          </p:nvSpPr>
          <p:spPr bwMode="auto">
            <a:xfrm>
              <a:off x="888" y="1411"/>
              <a:ext cx="6" cy="12"/>
            </a:xfrm>
            <a:custGeom>
              <a:avLst/>
              <a:gdLst>
                <a:gd name="T0" fmla="*/ 1 w 4"/>
                <a:gd name="T1" fmla="*/ 3 h 8"/>
                <a:gd name="T2" fmla="*/ 0 w 4"/>
                <a:gd name="T3" fmla="*/ 3 h 8"/>
                <a:gd name="T4" fmla="*/ 0 w 4"/>
                <a:gd name="T5" fmla="*/ 8 h 8"/>
                <a:gd name="T6" fmla="*/ 1 w 4"/>
                <a:gd name="T7" fmla="*/ 8 h 8"/>
                <a:gd name="T8" fmla="*/ 1 w 4"/>
                <a:gd name="T9" fmla="*/ 6 h 8"/>
                <a:gd name="T10" fmla="*/ 1 w 4"/>
                <a:gd name="T11" fmla="*/ 3 h 8"/>
                <a:gd name="T12" fmla="*/ 1 w 4"/>
                <a:gd name="T13" fmla="*/ 0 h 8"/>
                <a:gd name="T14" fmla="*/ 0 w 4"/>
                <a:gd name="T15" fmla="*/ 1 h 8"/>
                <a:gd name="T16" fmla="*/ 1 w 4"/>
                <a:gd name="T17" fmla="*/ 0 h 8"/>
                <a:gd name="T18" fmla="*/ 2 w 4"/>
                <a:gd name="T19" fmla="*/ 1 h 8"/>
                <a:gd name="T20" fmla="*/ 3 w 4"/>
                <a:gd name="T21" fmla="*/ 5 h 8"/>
                <a:gd name="T22" fmla="*/ 3 w 4"/>
                <a:gd name="T23" fmla="*/ 8 h 8"/>
                <a:gd name="T24" fmla="*/ 4 w 4"/>
                <a:gd name="T25" fmla="*/ 8 h 8"/>
                <a:gd name="T26" fmla="*/ 4 w 4"/>
                <a:gd name="T27" fmla="*/ 1 h 8"/>
                <a:gd name="T28" fmla="*/ 1 w 4"/>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8">
                  <a:moveTo>
                    <a:pt x="1" y="3"/>
                  </a:moveTo>
                  <a:cubicBezTo>
                    <a:pt x="1" y="3"/>
                    <a:pt x="0" y="3"/>
                    <a:pt x="0" y="3"/>
                  </a:cubicBezTo>
                  <a:cubicBezTo>
                    <a:pt x="0" y="5"/>
                    <a:pt x="0" y="7"/>
                    <a:pt x="0" y="8"/>
                  </a:cubicBezTo>
                  <a:cubicBezTo>
                    <a:pt x="0" y="8"/>
                    <a:pt x="1" y="8"/>
                    <a:pt x="1" y="8"/>
                  </a:cubicBezTo>
                  <a:cubicBezTo>
                    <a:pt x="1" y="7"/>
                    <a:pt x="1" y="7"/>
                    <a:pt x="1" y="6"/>
                  </a:cubicBezTo>
                  <a:cubicBezTo>
                    <a:pt x="1" y="6"/>
                    <a:pt x="1" y="4"/>
                    <a:pt x="1" y="3"/>
                  </a:cubicBezTo>
                  <a:moveTo>
                    <a:pt x="1" y="0"/>
                  </a:moveTo>
                  <a:cubicBezTo>
                    <a:pt x="1" y="0"/>
                    <a:pt x="1" y="0"/>
                    <a:pt x="0" y="1"/>
                  </a:cubicBezTo>
                  <a:cubicBezTo>
                    <a:pt x="1" y="1"/>
                    <a:pt x="1" y="0"/>
                    <a:pt x="1" y="0"/>
                  </a:cubicBezTo>
                  <a:cubicBezTo>
                    <a:pt x="2" y="0"/>
                    <a:pt x="2" y="1"/>
                    <a:pt x="2" y="1"/>
                  </a:cubicBezTo>
                  <a:cubicBezTo>
                    <a:pt x="2" y="2"/>
                    <a:pt x="3" y="2"/>
                    <a:pt x="3" y="5"/>
                  </a:cubicBezTo>
                  <a:cubicBezTo>
                    <a:pt x="3" y="5"/>
                    <a:pt x="3" y="6"/>
                    <a:pt x="3" y="8"/>
                  </a:cubicBezTo>
                  <a:cubicBezTo>
                    <a:pt x="3" y="8"/>
                    <a:pt x="4" y="8"/>
                    <a:pt x="4" y="8"/>
                  </a:cubicBezTo>
                  <a:cubicBezTo>
                    <a:pt x="4" y="1"/>
                    <a:pt x="4" y="1"/>
                    <a:pt x="4" y="1"/>
                  </a:cubicBezTo>
                  <a:cubicBezTo>
                    <a:pt x="3"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 name="Freeform 455"/>
            <p:cNvSpPr>
              <a:spLocks/>
            </p:cNvSpPr>
            <p:nvPr/>
          </p:nvSpPr>
          <p:spPr bwMode="auto">
            <a:xfrm>
              <a:off x="896" y="1413"/>
              <a:ext cx="3" cy="13"/>
            </a:xfrm>
            <a:custGeom>
              <a:avLst/>
              <a:gdLst>
                <a:gd name="T0" fmla="*/ 0 w 2"/>
                <a:gd name="T1" fmla="*/ 0 h 9"/>
                <a:gd name="T2" fmla="*/ 0 w 2"/>
                <a:gd name="T3" fmla="*/ 2 h 9"/>
                <a:gd name="T4" fmla="*/ 0 w 2"/>
                <a:gd name="T5" fmla="*/ 8 h 9"/>
                <a:gd name="T6" fmla="*/ 0 w 2"/>
                <a:gd name="T7" fmla="*/ 8 h 9"/>
                <a:gd name="T8" fmla="*/ 1 w 2"/>
                <a:gd name="T9" fmla="*/ 5 h 9"/>
                <a:gd name="T10" fmla="*/ 1 w 2"/>
                <a:gd name="T11" fmla="*/ 2 h 9"/>
                <a:gd name="T12" fmla="*/ 1 w 2"/>
                <a:gd name="T13" fmla="*/ 1 h 9"/>
                <a:gd name="T14" fmla="*/ 2 w 2"/>
                <a:gd name="T15" fmla="*/ 3 h 9"/>
                <a:gd name="T16" fmla="*/ 1 w 2"/>
                <a:gd name="T17" fmla="*/ 9 h 9"/>
                <a:gd name="T18" fmla="*/ 2 w 2"/>
                <a:gd name="T19" fmla="*/ 8 h 9"/>
                <a:gd name="T20" fmla="*/ 2 w 2"/>
                <a:gd name="T21" fmla="*/ 3 h 9"/>
                <a:gd name="T22" fmla="*/ 2 w 2"/>
                <a:gd name="T23" fmla="*/ 1 h 9"/>
                <a:gd name="T24" fmla="*/ 1 w 2"/>
                <a:gd name="T25" fmla="*/ 0 h 9"/>
                <a:gd name="T26" fmla="*/ 1 w 2"/>
                <a:gd name="T27" fmla="*/ 0 h 9"/>
                <a:gd name="T28" fmla="*/ 0 w 2"/>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9">
                  <a:moveTo>
                    <a:pt x="0" y="0"/>
                  </a:moveTo>
                  <a:cubicBezTo>
                    <a:pt x="0" y="0"/>
                    <a:pt x="0" y="0"/>
                    <a:pt x="0" y="2"/>
                  </a:cubicBezTo>
                  <a:cubicBezTo>
                    <a:pt x="0" y="2"/>
                    <a:pt x="0" y="4"/>
                    <a:pt x="0" y="8"/>
                  </a:cubicBezTo>
                  <a:cubicBezTo>
                    <a:pt x="0" y="8"/>
                    <a:pt x="0" y="8"/>
                    <a:pt x="0" y="8"/>
                  </a:cubicBezTo>
                  <a:cubicBezTo>
                    <a:pt x="0" y="7"/>
                    <a:pt x="0" y="6"/>
                    <a:pt x="1" y="5"/>
                  </a:cubicBezTo>
                  <a:cubicBezTo>
                    <a:pt x="1" y="5"/>
                    <a:pt x="0" y="2"/>
                    <a:pt x="1" y="2"/>
                  </a:cubicBezTo>
                  <a:cubicBezTo>
                    <a:pt x="1" y="2"/>
                    <a:pt x="1" y="1"/>
                    <a:pt x="1" y="1"/>
                  </a:cubicBezTo>
                  <a:cubicBezTo>
                    <a:pt x="1" y="1"/>
                    <a:pt x="2" y="2"/>
                    <a:pt x="2" y="3"/>
                  </a:cubicBezTo>
                  <a:cubicBezTo>
                    <a:pt x="2" y="3"/>
                    <a:pt x="2" y="6"/>
                    <a:pt x="1" y="9"/>
                  </a:cubicBezTo>
                  <a:cubicBezTo>
                    <a:pt x="2" y="9"/>
                    <a:pt x="2" y="8"/>
                    <a:pt x="2" y="8"/>
                  </a:cubicBezTo>
                  <a:cubicBezTo>
                    <a:pt x="2" y="7"/>
                    <a:pt x="2" y="4"/>
                    <a:pt x="2" y="3"/>
                  </a:cubicBezTo>
                  <a:cubicBezTo>
                    <a:pt x="2" y="3"/>
                    <a:pt x="2" y="2"/>
                    <a:pt x="2" y="1"/>
                  </a:cubicBezTo>
                  <a:cubicBezTo>
                    <a:pt x="2" y="0"/>
                    <a:pt x="1" y="0"/>
                    <a:pt x="1" y="0"/>
                  </a:cubicBezTo>
                  <a:cubicBezTo>
                    <a:pt x="1" y="0"/>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 name="Freeform 456"/>
            <p:cNvSpPr>
              <a:spLocks/>
            </p:cNvSpPr>
            <p:nvPr/>
          </p:nvSpPr>
          <p:spPr bwMode="auto">
            <a:xfrm>
              <a:off x="854" y="1411"/>
              <a:ext cx="29" cy="55"/>
            </a:xfrm>
            <a:custGeom>
              <a:avLst/>
              <a:gdLst>
                <a:gd name="T0" fmla="*/ 20 w 20"/>
                <a:gd name="T1" fmla="*/ 26 h 38"/>
                <a:gd name="T2" fmla="*/ 20 w 20"/>
                <a:gd name="T3" fmla="*/ 29 h 38"/>
                <a:gd name="T4" fmla="*/ 18 w 20"/>
                <a:gd name="T5" fmla="*/ 32 h 38"/>
                <a:gd name="T6" fmla="*/ 16 w 20"/>
                <a:gd name="T7" fmla="*/ 34 h 38"/>
                <a:gd name="T8" fmla="*/ 13 w 20"/>
                <a:gd name="T9" fmla="*/ 34 h 38"/>
                <a:gd name="T10" fmla="*/ 13 w 20"/>
                <a:gd name="T11" fmla="*/ 37 h 38"/>
                <a:gd name="T12" fmla="*/ 13 w 20"/>
                <a:gd name="T13" fmla="*/ 38 h 38"/>
                <a:gd name="T14" fmla="*/ 12 w 20"/>
                <a:gd name="T15" fmla="*/ 38 h 38"/>
                <a:gd name="T16" fmla="*/ 9 w 20"/>
                <a:gd name="T17" fmla="*/ 38 h 38"/>
                <a:gd name="T18" fmla="*/ 8 w 20"/>
                <a:gd name="T19" fmla="*/ 38 h 38"/>
                <a:gd name="T20" fmla="*/ 7 w 20"/>
                <a:gd name="T21" fmla="*/ 37 h 38"/>
                <a:gd name="T22" fmla="*/ 7 w 20"/>
                <a:gd name="T23" fmla="*/ 35 h 38"/>
                <a:gd name="T24" fmla="*/ 3 w 20"/>
                <a:gd name="T25" fmla="*/ 34 h 38"/>
                <a:gd name="T26" fmla="*/ 0 w 20"/>
                <a:gd name="T27" fmla="*/ 33 h 38"/>
                <a:gd name="T28" fmla="*/ 0 w 20"/>
                <a:gd name="T29" fmla="*/ 32 h 38"/>
                <a:gd name="T30" fmla="*/ 0 w 20"/>
                <a:gd name="T31" fmla="*/ 31 h 38"/>
                <a:gd name="T32" fmla="*/ 1 w 20"/>
                <a:gd name="T33" fmla="*/ 29 h 38"/>
                <a:gd name="T34" fmla="*/ 1 w 20"/>
                <a:gd name="T35" fmla="*/ 29 h 38"/>
                <a:gd name="T36" fmla="*/ 2 w 20"/>
                <a:gd name="T37" fmla="*/ 29 h 38"/>
                <a:gd name="T38" fmla="*/ 2 w 20"/>
                <a:gd name="T39" fmla="*/ 29 h 38"/>
                <a:gd name="T40" fmla="*/ 4 w 20"/>
                <a:gd name="T41" fmla="*/ 30 h 38"/>
                <a:gd name="T42" fmla="*/ 8 w 20"/>
                <a:gd name="T43" fmla="*/ 30 h 38"/>
                <a:gd name="T44" fmla="*/ 12 w 20"/>
                <a:gd name="T45" fmla="*/ 29 h 38"/>
                <a:gd name="T46" fmla="*/ 14 w 20"/>
                <a:gd name="T47" fmla="*/ 26 h 38"/>
                <a:gd name="T48" fmla="*/ 13 w 20"/>
                <a:gd name="T49" fmla="*/ 24 h 38"/>
                <a:gd name="T50" fmla="*/ 9 w 20"/>
                <a:gd name="T51" fmla="*/ 21 h 38"/>
                <a:gd name="T52" fmla="*/ 6 w 20"/>
                <a:gd name="T53" fmla="*/ 20 h 38"/>
                <a:gd name="T54" fmla="*/ 3 w 20"/>
                <a:gd name="T55" fmla="*/ 18 h 38"/>
                <a:gd name="T56" fmla="*/ 1 w 20"/>
                <a:gd name="T57" fmla="*/ 15 h 38"/>
                <a:gd name="T58" fmla="*/ 1 w 20"/>
                <a:gd name="T59" fmla="*/ 12 h 38"/>
                <a:gd name="T60" fmla="*/ 2 w 20"/>
                <a:gd name="T61" fmla="*/ 7 h 38"/>
                <a:gd name="T62" fmla="*/ 8 w 20"/>
                <a:gd name="T63" fmla="*/ 4 h 38"/>
                <a:gd name="T64" fmla="*/ 8 w 20"/>
                <a:gd name="T65" fmla="*/ 2 h 38"/>
                <a:gd name="T66" fmla="*/ 8 w 20"/>
                <a:gd name="T67" fmla="*/ 1 h 38"/>
                <a:gd name="T68" fmla="*/ 10 w 20"/>
                <a:gd name="T69" fmla="*/ 0 h 38"/>
                <a:gd name="T70" fmla="*/ 13 w 20"/>
                <a:gd name="T71" fmla="*/ 0 h 38"/>
                <a:gd name="T72" fmla="*/ 14 w 20"/>
                <a:gd name="T73" fmla="*/ 1 h 38"/>
                <a:gd name="T74" fmla="*/ 14 w 20"/>
                <a:gd name="T75" fmla="*/ 2 h 38"/>
                <a:gd name="T76" fmla="*/ 14 w 20"/>
                <a:gd name="T77" fmla="*/ 4 h 38"/>
                <a:gd name="T78" fmla="*/ 17 w 20"/>
                <a:gd name="T79" fmla="*/ 4 h 38"/>
                <a:gd name="T80" fmla="*/ 18 w 20"/>
                <a:gd name="T81" fmla="*/ 5 h 38"/>
                <a:gd name="T82" fmla="*/ 19 w 20"/>
                <a:gd name="T83" fmla="*/ 6 h 38"/>
                <a:gd name="T84" fmla="*/ 18 w 20"/>
                <a:gd name="T85" fmla="*/ 7 h 38"/>
                <a:gd name="T86" fmla="*/ 18 w 20"/>
                <a:gd name="T87" fmla="*/ 9 h 38"/>
                <a:gd name="T88" fmla="*/ 17 w 20"/>
                <a:gd name="T89" fmla="*/ 9 h 38"/>
                <a:gd name="T90" fmla="*/ 15 w 20"/>
                <a:gd name="T91" fmla="*/ 9 h 38"/>
                <a:gd name="T92" fmla="*/ 12 w 20"/>
                <a:gd name="T93" fmla="*/ 9 h 38"/>
                <a:gd name="T94" fmla="*/ 8 w 20"/>
                <a:gd name="T95" fmla="*/ 9 h 38"/>
                <a:gd name="T96" fmla="*/ 7 w 20"/>
                <a:gd name="T97" fmla="*/ 12 h 38"/>
                <a:gd name="T98" fmla="*/ 8 w 20"/>
                <a:gd name="T99" fmla="*/ 14 h 38"/>
                <a:gd name="T100" fmla="*/ 12 w 20"/>
                <a:gd name="T101" fmla="*/ 16 h 38"/>
                <a:gd name="T102" fmla="*/ 18 w 20"/>
                <a:gd name="T103" fmla="*/ 20 h 38"/>
                <a:gd name="T104" fmla="*/ 20 w 20"/>
                <a:gd name="T105"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 h="38">
                  <a:moveTo>
                    <a:pt x="20" y="26"/>
                  </a:moveTo>
                  <a:cubicBezTo>
                    <a:pt x="20" y="27"/>
                    <a:pt x="20" y="29"/>
                    <a:pt x="20" y="29"/>
                  </a:cubicBezTo>
                  <a:cubicBezTo>
                    <a:pt x="19" y="30"/>
                    <a:pt x="19" y="31"/>
                    <a:pt x="18" y="32"/>
                  </a:cubicBezTo>
                  <a:cubicBezTo>
                    <a:pt x="18" y="33"/>
                    <a:pt x="17" y="33"/>
                    <a:pt x="16" y="34"/>
                  </a:cubicBezTo>
                  <a:cubicBezTo>
                    <a:pt x="15" y="34"/>
                    <a:pt x="14" y="34"/>
                    <a:pt x="13" y="34"/>
                  </a:cubicBezTo>
                  <a:cubicBezTo>
                    <a:pt x="13" y="37"/>
                    <a:pt x="13" y="37"/>
                    <a:pt x="13" y="37"/>
                  </a:cubicBezTo>
                  <a:cubicBezTo>
                    <a:pt x="13" y="38"/>
                    <a:pt x="13" y="38"/>
                    <a:pt x="13" y="38"/>
                  </a:cubicBezTo>
                  <a:cubicBezTo>
                    <a:pt x="13" y="38"/>
                    <a:pt x="12" y="38"/>
                    <a:pt x="12" y="38"/>
                  </a:cubicBezTo>
                  <a:cubicBezTo>
                    <a:pt x="9" y="38"/>
                    <a:pt x="9" y="38"/>
                    <a:pt x="9" y="38"/>
                  </a:cubicBezTo>
                  <a:cubicBezTo>
                    <a:pt x="8" y="38"/>
                    <a:pt x="8" y="38"/>
                    <a:pt x="8" y="38"/>
                  </a:cubicBezTo>
                  <a:cubicBezTo>
                    <a:pt x="7" y="38"/>
                    <a:pt x="7" y="37"/>
                    <a:pt x="7" y="37"/>
                  </a:cubicBezTo>
                  <a:cubicBezTo>
                    <a:pt x="7" y="35"/>
                    <a:pt x="7" y="35"/>
                    <a:pt x="7" y="35"/>
                  </a:cubicBezTo>
                  <a:cubicBezTo>
                    <a:pt x="5" y="35"/>
                    <a:pt x="4" y="35"/>
                    <a:pt x="3" y="34"/>
                  </a:cubicBezTo>
                  <a:cubicBezTo>
                    <a:pt x="1" y="34"/>
                    <a:pt x="1" y="34"/>
                    <a:pt x="0" y="33"/>
                  </a:cubicBezTo>
                  <a:cubicBezTo>
                    <a:pt x="0" y="33"/>
                    <a:pt x="0" y="33"/>
                    <a:pt x="0" y="32"/>
                  </a:cubicBezTo>
                  <a:cubicBezTo>
                    <a:pt x="0" y="32"/>
                    <a:pt x="0" y="31"/>
                    <a:pt x="0" y="31"/>
                  </a:cubicBezTo>
                  <a:cubicBezTo>
                    <a:pt x="0" y="30"/>
                    <a:pt x="0" y="30"/>
                    <a:pt x="1" y="29"/>
                  </a:cubicBezTo>
                  <a:cubicBezTo>
                    <a:pt x="1" y="29"/>
                    <a:pt x="1" y="28"/>
                    <a:pt x="1" y="29"/>
                  </a:cubicBezTo>
                  <a:cubicBezTo>
                    <a:pt x="2" y="29"/>
                    <a:pt x="2" y="29"/>
                    <a:pt x="2" y="29"/>
                  </a:cubicBezTo>
                  <a:cubicBezTo>
                    <a:pt x="2" y="29"/>
                    <a:pt x="2" y="29"/>
                    <a:pt x="2" y="29"/>
                  </a:cubicBezTo>
                  <a:cubicBezTo>
                    <a:pt x="3" y="29"/>
                    <a:pt x="3" y="29"/>
                    <a:pt x="4" y="30"/>
                  </a:cubicBezTo>
                  <a:cubicBezTo>
                    <a:pt x="5" y="30"/>
                    <a:pt x="7" y="30"/>
                    <a:pt x="8" y="30"/>
                  </a:cubicBezTo>
                  <a:cubicBezTo>
                    <a:pt x="10" y="30"/>
                    <a:pt x="11" y="30"/>
                    <a:pt x="12" y="29"/>
                  </a:cubicBezTo>
                  <a:cubicBezTo>
                    <a:pt x="14" y="29"/>
                    <a:pt x="14" y="28"/>
                    <a:pt x="14" y="26"/>
                  </a:cubicBezTo>
                  <a:cubicBezTo>
                    <a:pt x="14" y="25"/>
                    <a:pt x="14" y="24"/>
                    <a:pt x="13" y="24"/>
                  </a:cubicBezTo>
                  <a:cubicBezTo>
                    <a:pt x="12" y="23"/>
                    <a:pt x="11" y="22"/>
                    <a:pt x="9" y="21"/>
                  </a:cubicBezTo>
                  <a:cubicBezTo>
                    <a:pt x="8" y="21"/>
                    <a:pt x="7" y="20"/>
                    <a:pt x="6" y="20"/>
                  </a:cubicBezTo>
                  <a:cubicBezTo>
                    <a:pt x="5" y="19"/>
                    <a:pt x="4" y="19"/>
                    <a:pt x="3" y="18"/>
                  </a:cubicBezTo>
                  <a:cubicBezTo>
                    <a:pt x="2" y="17"/>
                    <a:pt x="2" y="16"/>
                    <a:pt x="1" y="15"/>
                  </a:cubicBezTo>
                  <a:cubicBezTo>
                    <a:pt x="1" y="14"/>
                    <a:pt x="1" y="13"/>
                    <a:pt x="1" y="12"/>
                  </a:cubicBezTo>
                  <a:cubicBezTo>
                    <a:pt x="1" y="10"/>
                    <a:pt x="1" y="9"/>
                    <a:pt x="2" y="7"/>
                  </a:cubicBezTo>
                  <a:cubicBezTo>
                    <a:pt x="4" y="6"/>
                    <a:pt x="6" y="5"/>
                    <a:pt x="8" y="4"/>
                  </a:cubicBezTo>
                  <a:cubicBezTo>
                    <a:pt x="8" y="2"/>
                    <a:pt x="8" y="2"/>
                    <a:pt x="8" y="2"/>
                  </a:cubicBezTo>
                  <a:cubicBezTo>
                    <a:pt x="8" y="1"/>
                    <a:pt x="8" y="1"/>
                    <a:pt x="8" y="1"/>
                  </a:cubicBezTo>
                  <a:cubicBezTo>
                    <a:pt x="9" y="0"/>
                    <a:pt x="9" y="0"/>
                    <a:pt x="10" y="0"/>
                  </a:cubicBezTo>
                  <a:cubicBezTo>
                    <a:pt x="13" y="0"/>
                    <a:pt x="13" y="0"/>
                    <a:pt x="13" y="0"/>
                  </a:cubicBezTo>
                  <a:cubicBezTo>
                    <a:pt x="13" y="0"/>
                    <a:pt x="14" y="0"/>
                    <a:pt x="14" y="1"/>
                  </a:cubicBezTo>
                  <a:cubicBezTo>
                    <a:pt x="14" y="1"/>
                    <a:pt x="14" y="1"/>
                    <a:pt x="14" y="2"/>
                  </a:cubicBezTo>
                  <a:cubicBezTo>
                    <a:pt x="14" y="4"/>
                    <a:pt x="14" y="4"/>
                    <a:pt x="14" y="4"/>
                  </a:cubicBezTo>
                  <a:cubicBezTo>
                    <a:pt x="15" y="4"/>
                    <a:pt x="16" y="4"/>
                    <a:pt x="17" y="4"/>
                  </a:cubicBezTo>
                  <a:cubicBezTo>
                    <a:pt x="17" y="5"/>
                    <a:pt x="18" y="5"/>
                    <a:pt x="18" y="5"/>
                  </a:cubicBezTo>
                  <a:cubicBezTo>
                    <a:pt x="18" y="5"/>
                    <a:pt x="19" y="5"/>
                    <a:pt x="19" y="6"/>
                  </a:cubicBezTo>
                  <a:cubicBezTo>
                    <a:pt x="19" y="6"/>
                    <a:pt x="19" y="7"/>
                    <a:pt x="18" y="7"/>
                  </a:cubicBezTo>
                  <a:cubicBezTo>
                    <a:pt x="18" y="8"/>
                    <a:pt x="18" y="8"/>
                    <a:pt x="18" y="9"/>
                  </a:cubicBezTo>
                  <a:cubicBezTo>
                    <a:pt x="18" y="9"/>
                    <a:pt x="17" y="10"/>
                    <a:pt x="17" y="9"/>
                  </a:cubicBezTo>
                  <a:cubicBezTo>
                    <a:pt x="17" y="9"/>
                    <a:pt x="16" y="9"/>
                    <a:pt x="15" y="9"/>
                  </a:cubicBezTo>
                  <a:cubicBezTo>
                    <a:pt x="14" y="9"/>
                    <a:pt x="13" y="9"/>
                    <a:pt x="12" y="9"/>
                  </a:cubicBezTo>
                  <a:cubicBezTo>
                    <a:pt x="10" y="9"/>
                    <a:pt x="8" y="9"/>
                    <a:pt x="8" y="9"/>
                  </a:cubicBezTo>
                  <a:cubicBezTo>
                    <a:pt x="7" y="10"/>
                    <a:pt x="7" y="11"/>
                    <a:pt x="7" y="12"/>
                  </a:cubicBezTo>
                  <a:cubicBezTo>
                    <a:pt x="7" y="13"/>
                    <a:pt x="7" y="14"/>
                    <a:pt x="8" y="14"/>
                  </a:cubicBezTo>
                  <a:cubicBezTo>
                    <a:pt x="9" y="15"/>
                    <a:pt x="10" y="16"/>
                    <a:pt x="12" y="16"/>
                  </a:cubicBezTo>
                  <a:cubicBezTo>
                    <a:pt x="14" y="18"/>
                    <a:pt x="17" y="19"/>
                    <a:pt x="18" y="20"/>
                  </a:cubicBezTo>
                  <a:cubicBezTo>
                    <a:pt x="20" y="22"/>
                    <a:pt x="20" y="24"/>
                    <a:pt x="2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 name="Freeform 457"/>
            <p:cNvSpPr>
              <a:spLocks/>
            </p:cNvSpPr>
            <p:nvPr/>
          </p:nvSpPr>
          <p:spPr bwMode="auto">
            <a:xfrm>
              <a:off x="1310" y="735"/>
              <a:ext cx="31" cy="20"/>
            </a:xfrm>
            <a:custGeom>
              <a:avLst/>
              <a:gdLst>
                <a:gd name="T0" fmla="*/ 18 w 21"/>
                <a:gd name="T1" fmla="*/ 14 h 14"/>
                <a:gd name="T2" fmla="*/ 19 w 21"/>
                <a:gd name="T3" fmla="*/ 9 h 14"/>
                <a:gd name="T4" fmla="*/ 21 w 21"/>
                <a:gd name="T5" fmla="*/ 3 h 14"/>
                <a:gd name="T6" fmla="*/ 16 w 21"/>
                <a:gd name="T7" fmla="*/ 1 h 14"/>
                <a:gd name="T8" fmla="*/ 11 w 21"/>
                <a:gd name="T9" fmla="*/ 0 h 14"/>
                <a:gd name="T10" fmla="*/ 9 w 21"/>
                <a:gd name="T11" fmla="*/ 2 h 14"/>
                <a:gd name="T12" fmla="*/ 8 w 21"/>
                <a:gd name="T13" fmla="*/ 1 h 14"/>
                <a:gd name="T14" fmla="*/ 6 w 21"/>
                <a:gd name="T15" fmla="*/ 2 h 14"/>
                <a:gd name="T16" fmla="*/ 1 w 21"/>
                <a:gd name="T17" fmla="*/ 9 h 14"/>
                <a:gd name="T18" fmla="*/ 1 w 21"/>
                <a:gd name="T19" fmla="*/ 13 h 14"/>
                <a:gd name="T20" fmla="*/ 5 w 21"/>
                <a:gd name="T21" fmla="*/ 14 h 14"/>
                <a:gd name="T22" fmla="*/ 18 w 21"/>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4">
                  <a:moveTo>
                    <a:pt x="18" y="14"/>
                  </a:moveTo>
                  <a:cubicBezTo>
                    <a:pt x="18" y="14"/>
                    <a:pt x="21" y="14"/>
                    <a:pt x="19" y="9"/>
                  </a:cubicBezTo>
                  <a:cubicBezTo>
                    <a:pt x="19" y="9"/>
                    <a:pt x="21" y="6"/>
                    <a:pt x="21" y="3"/>
                  </a:cubicBezTo>
                  <a:cubicBezTo>
                    <a:pt x="21" y="3"/>
                    <a:pt x="18" y="1"/>
                    <a:pt x="16" y="1"/>
                  </a:cubicBezTo>
                  <a:cubicBezTo>
                    <a:pt x="16" y="1"/>
                    <a:pt x="10" y="1"/>
                    <a:pt x="11" y="0"/>
                  </a:cubicBezTo>
                  <a:cubicBezTo>
                    <a:pt x="11" y="0"/>
                    <a:pt x="10" y="1"/>
                    <a:pt x="9" y="2"/>
                  </a:cubicBezTo>
                  <a:cubicBezTo>
                    <a:pt x="8" y="1"/>
                    <a:pt x="8" y="1"/>
                    <a:pt x="8" y="1"/>
                  </a:cubicBezTo>
                  <a:cubicBezTo>
                    <a:pt x="8" y="1"/>
                    <a:pt x="7" y="0"/>
                    <a:pt x="6" y="2"/>
                  </a:cubicBezTo>
                  <a:cubicBezTo>
                    <a:pt x="1" y="9"/>
                    <a:pt x="1" y="9"/>
                    <a:pt x="1" y="9"/>
                  </a:cubicBezTo>
                  <a:cubicBezTo>
                    <a:pt x="1" y="9"/>
                    <a:pt x="0" y="12"/>
                    <a:pt x="1" y="13"/>
                  </a:cubicBezTo>
                  <a:cubicBezTo>
                    <a:pt x="1" y="13"/>
                    <a:pt x="3" y="14"/>
                    <a:pt x="5" y="14"/>
                  </a:cubicBezTo>
                  <a:cubicBezTo>
                    <a:pt x="18" y="14"/>
                    <a:pt x="18" y="14"/>
                    <a:pt x="18"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 name="Freeform 458"/>
            <p:cNvSpPr>
              <a:spLocks/>
            </p:cNvSpPr>
            <p:nvPr/>
          </p:nvSpPr>
          <p:spPr bwMode="auto">
            <a:xfrm>
              <a:off x="1323" y="736"/>
              <a:ext cx="2" cy="16"/>
            </a:xfrm>
            <a:custGeom>
              <a:avLst/>
              <a:gdLst>
                <a:gd name="T0" fmla="*/ 0 w 1"/>
                <a:gd name="T1" fmla="*/ 9 h 11"/>
                <a:gd name="T2" fmla="*/ 1 w 1"/>
                <a:gd name="T3" fmla="*/ 0 h 11"/>
                <a:gd name="T4" fmla="*/ 1 w 1"/>
                <a:gd name="T5" fmla="*/ 11 h 11"/>
                <a:gd name="T6" fmla="*/ 0 w 1"/>
                <a:gd name="T7" fmla="*/ 9 h 11"/>
              </a:gdLst>
              <a:ahLst/>
              <a:cxnLst>
                <a:cxn ang="0">
                  <a:pos x="T0" y="T1"/>
                </a:cxn>
                <a:cxn ang="0">
                  <a:pos x="T2" y="T3"/>
                </a:cxn>
                <a:cxn ang="0">
                  <a:pos x="T4" y="T5"/>
                </a:cxn>
                <a:cxn ang="0">
                  <a:pos x="T6" y="T7"/>
                </a:cxn>
              </a:cxnLst>
              <a:rect l="0" t="0" r="r" b="b"/>
              <a:pathLst>
                <a:path w="1" h="11">
                  <a:moveTo>
                    <a:pt x="0" y="9"/>
                  </a:moveTo>
                  <a:cubicBezTo>
                    <a:pt x="0" y="9"/>
                    <a:pt x="0" y="1"/>
                    <a:pt x="1" y="0"/>
                  </a:cubicBezTo>
                  <a:cubicBezTo>
                    <a:pt x="1" y="0"/>
                    <a:pt x="1" y="9"/>
                    <a:pt x="1" y="11"/>
                  </a:cubicBezTo>
                  <a:cubicBezTo>
                    <a:pt x="0" y="9"/>
                    <a:pt x="0" y="9"/>
                    <a:pt x="0"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 name="Freeform 459"/>
            <p:cNvSpPr>
              <a:spLocks noEditPoints="1"/>
            </p:cNvSpPr>
            <p:nvPr/>
          </p:nvSpPr>
          <p:spPr bwMode="auto">
            <a:xfrm>
              <a:off x="1329" y="739"/>
              <a:ext cx="12" cy="16"/>
            </a:xfrm>
            <a:custGeom>
              <a:avLst/>
              <a:gdLst>
                <a:gd name="T0" fmla="*/ 5 w 8"/>
                <a:gd name="T1" fmla="*/ 6 h 11"/>
                <a:gd name="T2" fmla="*/ 4 w 8"/>
                <a:gd name="T3" fmla="*/ 9 h 11"/>
                <a:gd name="T4" fmla="*/ 6 w 8"/>
                <a:gd name="T5" fmla="*/ 11 h 11"/>
                <a:gd name="T6" fmla="*/ 5 w 8"/>
                <a:gd name="T7" fmla="*/ 6 h 11"/>
                <a:gd name="T8" fmla="*/ 7 w 8"/>
                <a:gd name="T9" fmla="*/ 0 h 11"/>
                <a:gd name="T10" fmla="*/ 6 w 8"/>
                <a:gd name="T11" fmla="*/ 4 h 11"/>
                <a:gd name="T12" fmla="*/ 0 w 8"/>
                <a:gd name="T13" fmla="*/ 7 h 11"/>
                <a:gd name="T14" fmla="*/ 1 w 8"/>
                <a:gd name="T15" fmla="*/ 7 h 11"/>
                <a:gd name="T16" fmla="*/ 2 w 8"/>
                <a:gd name="T17" fmla="*/ 7 h 11"/>
                <a:gd name="T18" fmla="*/ 5 w 8"/>
                <a:gd name="T19" fmla="*/ 6 h 11"/>
                <a:gd name="T20" fmla="*/ 5 w 8"/>
                <a:gd name="T21" fmla="*/ 6 h 11"/>
                <a:gd name="T22" fmla="*/ 7 w 8"/>
                <a:gd name="T23" fmla="*/ 0 h 11"/>
                <a:gd name="T24" fmla="*/ 6 w 8"/>
                <a:gd name="T25" fmla="*/ 0 h 11"/>
                <a:gd name="T26" fmla="*/ 7 w 8"/>
                <a:gd name="T27" fmla="*/ 0 h 11"/>
                <a:gd name="T28" fmla="*/ 6 w 8"/>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1">
                  <a:moveTo>
                    <a:pt x="5" y="6"/>
                  </a:moveTo>
                  <a:cubicBezTo>
                    <a:pt x="5" y="6"/>
                    <a:pt x="7" y="9"/>
                    <a:pt x="4" y="9"/>
                  </a:cubicBezTo>
                  <a:cubicBezTo>
                    <a:pt x="4" y="9"/>
                    <a:pt x="5" y="10"/>
                    <a:pt x="6" y="11"/>
                  </a:cubicBezTo>
                  <a:cubicBezTo>
                    <a:pt x="8" y="9"/>
                    <a:pt x="5" y="6"/>
                    <a:pt x="5" y="6"/>
                  </a:cubicBezTo>
                  <a:moveTo>
                    <a:pt x="7" y="0"/>
                  </a:moveTo>
                  <a:cubicBezTo>
                    <a:pt x="7" y="1"/>
                    <a:pt x="6" y="4"/>
                    <a:pt x="6" y="4"/>
                  </a:cubicBezTo>
                  <a:cubicBezTo>
                    <a:pt x="0" y="7"/>
                    <a:pt x="0" y="7"/>
                    <a:pt x="0" y="7"/>
                  </a:cubicBezTo>
                  <a:cubicBezTo>
                    <a:pt x="1" y="7"/>
                    <a:pt x="1" y="7"/>
                    <a:pt x="1" y="7"/>
                  </a:cubicBezTo>
                  <a:cubicBezTo>
                    <a:pt x="1" y="7"/>
                    <a:pt x="1" y="7"/>
                    <a:pt x="2" y="7"/>
                  </a:cubicBezTo>
                  <a:cubicBezTo>
                    <a:pt x="5" y="6"/>
                    <a:pt x="5" y="6"/>
                    <a:pt x="5" y="6"/>
                  </a:cubicBezTo>
                  <a:cubicBezTo>
                    <a:pt x="5" y="6"/>
                    <a:pt x="5" y="6"/>
                    <a:pt x="5" y="6"/>
                  </a:cubicBezTo>
                  <a:cubicBezTo>
                    <a:pt x="8" y="3"/>
                    <a:pt x="7" y="1"/>
                    <a:pt x="7" y="0"/>
                  </a:cubicBezTo>
                  <a:moveTo>
                    <a:pt x="6" y="0"/>
                  </a:moveTo>
                  <a:cubicBezTo>
                    <a:pt x="6" y="0"/>
                    <a:pt x="7" y="0"/>
                    <a:pt x="7" y="0"/>
                  </a:cubicBezTo>
                  <a:cubicBezTo>
                    <a:pt x="7" y="0"/>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 name="Freeform 460"/>
            <p:cNvSpPr>
              <a:spLocks noEditPoints="1"/>
            </p:cNvSpPr>
            <p:nvPr/>
          </p:nvSpPr>
          <p:spPr bwMode="auto">
            <a:xfrm>
              <a:off x="1312" y="738"/>
              <a:ext cx="11" cy="13"/>
            </a:xfrm>
            <a:custGeom>
              <a:avLst/>
              <a:gdLst>
                <a:gd name="T0" fmla="*/ 8 w 8"/>
                <a:gd name="T1" fmla="*/ 3 h 9"/>
                <a:gd name="T2" fmla="*/ 8 w 8"/>
                <a:gd name="T3" fmla="*/ 2 h 9"/>
                <a:gd name="T4" fmla="*/ 8 w 8"/>
                <a:gd name="T5" fmla="*/ 3 h 9"/>
                <a:gd name="T6" fmla="*/ 8 w 8"/>
                <a:gd name="T7" fmla="*/ 8 h 9"/>
                <a:gd name="T8" fmla="*/ 6 w 8"/>
                <a:gd name="T9" fmla="*/ 9 h 9"/>
                <a:gd name="T10" fmla="*/ 5 w 8"/>
                <a:gd name="T11" fmla="*/ 7 h 9"/>
                <a:gd name="T12" fmla="*/ 8 w 8"/>
                <a:gd name="T13" fmla="*/ 3 h 9"/>
                <a:gd name="T14" fmla="*/ 8 w 8"/>
                <a:gd name="T15" fmla="*/ 0 h 9"/>
                <a:gd name="T16" fmla="*/ 4 w 8"/>
                <a:gd name="T17" fmla="*/ 6 h 9"/>
                <a:gd name="T18" fmla="*/ 6 w 8"/>
                <a:gd name="T19" fmla="*/ 9 h 9"/>
                <a:gd name="T20" fmla="*/ 8 w 8"/>
                <a:gd name="T21" fmla="*/ 8 h 9"/>
                <a:gd name="T22" fmla="*/ 8 w 8"/>
                <a:gd name="T23" fmla="*/ 0 h 9"/>
                <a:gd name="T24" fmla="*/ 8 w 8"/>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8" y="3"/>
                  </a:moveTo>
                  <a:cubicBezTo>
                    <a:pt x="8" y="2"/>
                    <a:pt x="8" y="2"/>
                    <a:pt x="8" y="2"/>
                  </a:cubicBezTo>
                  <a:cubicBezTo>
                    <a:pt x="8" y="2"/>
                    <a:pt x="8" y="2"/>
                    <a:pt x="8" y="3"/>
                  </a:cubicBezTo>
                  <a:cubicBezTo>
                    <a:pt x="8" y="5"/>
                    <a:pt x="8" y="8"/>
                    <a:pt x="8" y="8"/>
                  </a:cubicBezTo>
                  <a:cubicBezTo>
                    <a:pt x="7" y="9"/>
                    <a:pt x="6" y="9"/>
                    <a:pt x="6" y="9"/>
                  </a:cubicBezTo>
                  <a:cubicBezTo>
                    <a:pt x="4" y="9"/>
                    <a:pt x="5" y="7"/>
                    <a:pt x="5" y="7"/>
                  </a:cubicBezTo>
                  <a:cubicBezTo>
                    <a:pt x="7" y="6"/>
                    <a:pt x="8" y="4"/>
                    <a:pt x="8" y="3"/>
                  </a:cubicBezTo>
                  <a:moveTo>
                    <a:pt x="8" y="0"/>
                  </a:moveTo>
                  <a:cubicBezTo>
                    <a:pt x="4" y="6"/>
                    <a:pt x="4" y="6"/>
                    <a:pt x="4" y="6"/>
                  </a:cubicBezTo>
                  <a:cubicBezTo>
                    <a:pt x="0" y="8"/>
                    <a:pt x="4" y="9"/>
                    <a:pt x="6" y="9"/>
                  </a:cubicBezTo>
                  <a:cubicBezTo>
                    <a:pt x="7" y="9"/>
                    <a:pt x="8" y="9"/>
                    <a:pt x="8" y="8"/>
                  </a:cubicBezTo>
                  <a:cubicBezTo>
                    <a:pt x="7" y="5"/>
                    <a:pt x="8"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9" name="Freeform 461"/>
            <p:cNvSpPr>
              <a:spLocks noEditPoints="1"/>
            </p:cNvSpPr>
            <p:nvPr/>
          </p:nvSpPr>
          <p:spPr bwMode="auto">
            <a:xfrm>
              <a:off x="1326" y="738"/>
              <a:ext cx="13" cy="11"/>
            </a:xfrm>
            <a:custGeom>
              <a:avLst/>
              <a:gdLst>
                <a:gd name="T0" fmla="*/ 4 w 9"/>
                <a:gd name="T1" fmla="*/ 3 h 8"/>
                <a:gd name="T2" fmla="*/ 4 w 9"/>
                <a:gd name="T3" fmla="*/ 1 h 8"/>
                <a:gd name="T4" fmla="*/ 5 w 9"/>
                <a:gd name="T5" fmla="*/ 1 h 8"/>
                <a:gd name="T6" fmla="*/ 2 w 9"/>
                <a:gd name="T7" fmla="*/ 8 h 8"/>
                <a:gd name="T8" fmla="*/ 4 w 9"/>
                <a:gd name="T9" fmla="*/ 3 h 8"/>
                <a:gd name="T10" fmla="*/ 4 w 9"/>
                <a:gd name="T11" fmla="*/ 3 h 8"/>
                <a:gd name="T12" fmla="*/ 5 w 9"/>
                <a:gd name="T13" fmla="*/ 0 h 8"/>
                <a:gd name="T14" fmla="*/ 3 w 9"/>
                <a:gd name="T15" fmla="*/ 0 h 8"/>
                <a:gd name="T16" fmla="*/ 0 w 9"/>
                <a:gd name="T17" fmla="*/ 8 h 8"/>
                <a:gd name="T18" fmla="*/ 1 w 9"/>
                <a:gd name="T19" fmla="*/ 8 h 8"/>
                <a:gd name="T20" fmla="*/ 2 w 9"/>
                <a:gd name="T21" fmla="*/ 8 h 8"/>
                <a:gd name="T22" fmla="*/ 6 w 9"/>
                <a:gd name="T23" fmla="*/ 3 h 8"/>
                <a:gd name="T24" fmla="*/ 5 w 9"/>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8">
                  <a:moveTo>
                    <a:pt x="4" y="3"/>
                  </a:moveTo>
                  <a:cubicBezTo>
                    <a:pt x="1" y="1"/>
                    <a:pt x="3" y="1"/>
                    <a:pt x="4" y="1"/>
                  </a:cubicBezTo>
                  <a:cubicBezTo>
                    <a:pt x="4" y="1"/>
                    <a:pt x="5" y="1"/>
                    <a:pt x="5" y="1"/>
                  </a:cubicBezTo>
                  <a:cubicBezTo>
                    <a:pt x="9" y="2"/>
                    <a:pt x="2" y="8"/>
                    <a:pt x="2" y="8"/>
                  </a:cubicBezTo>
                  <a:cubicBezTo>
                    <a:pt x="6" y="3"/>
                    <a:pt x="5" y="3"/>
                    <a:pt x="4" y="3"/>
                  </a:cubicBezTo>
                  <a:cubicBezTo>
                    <a:pt x="4" y="3"/>
                    <a:pt x="4" y="3"/>
                    <a:pt x="4" y="3"/>
                  </a:cubicBezTo>
                  <a:moveTo>
                    <a:pt x="5" y="0"/>
                  </a:moveTo>
                  <a:cubicBezTo>
                    <a:pt x="4" y="0"/>
                    <a:pt x="3" y="0"/>
                    <a:pt x="3" y="0"/>
                  </a:cubicBezTo>
                  <a:cubicBezTo>
                    <a:pt x="2" y="0"/>
                    <a:pt x="1" y="6"/>
                    <a:pt x="0" y="8"/>
                  </a:cubicBezTo>
                  <a:cubicBezTo>
                    <a:pt x="1" y="8"/>
                    <a:pt x="1" y="8"/>
                    <a:pt x="1" y="8"/>
                  </a:cubicBezTo>
                  <a:cubicBezTo>
                    <a:pt x="1" y="8"/>
                    <a:pt x="2" y="8"/>
                    <a:pt x="2" y="8"/>
                  </a:cubicBezTo>
                  <a:cubicBezTo>
                    <a:pt x="7" y="3"/>
                    <a:pt x="6" y="3"/>
                    <a:pt x="6" y="3"/>
                  </a:cubicBezTo>
                  <a:cubicBezTo>
                    <a:pt x="7"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0" name="Freeform 462"/>
            <p:cNvSpPr>
              <a:spLocks/>
            </p:cNvSpPr>
            <p:nvPr/>
          </p:nvSpPr>
          <p:spPr bwMode="auto">
            <a:xfrm>
              <a:off x="1332" y="748"/>
              <a:ext cx="7" cy="4"/>
            </a:xfrm>
            <a:custGeom>
              <a:avLst/>
              <a:gdLst>
                <a:gd name="T0" fmla="*/ 3 w 5"/>
                <a:gd name="T1" fmla="*/ 0 h 3"/>
                <a:gd name="T2" fmla="*/ 0 w 5"/>
                <a:gd name="T3" fmla="*/ 1 h 3"/>
                <a:gd name="T4" fmla="*/ 2 w 5"/>
                <a:gd name="T5" fmla="*/ 3 h 3"/>
                <a:gd name="T6" fmla="*/ 3 w 5"/>
                <a:gd name="T7" fmla="*/ 0 h 3"/>
                <a:gd name="T8" fmla="*/ 3 w 5"/>
                <a:gd name="T9" fmla="*/ 0 h 3"/>
                <a:gd name="T10" fmla="*/ 3 w 5"/>
                <a:gd name="T11" fmla="*/ 0 h 3"/>
                <a:gd name="T12" fmla="*/ 3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3" y="0"/>
                  </a:moveTo>
                  <a:cubicBezTo>
                    <a:pt x="0" y="1"/>
                    <a:pt x="0" y="1"/>
                    <a:pt x="0" y="1"/>
                  </a:cubicBezTo>
                  <a:cubicBezTo>
                    <a:pt x="0" y="2"/>
                    <a:pt x="1" y="2"/>
                    <a:pt x="2" y="3"/>
                  </a:cubicBezTo>
                  <a:cubicBezTo>
                    <a:pt x="5" y="3"/>
                    <a:pt x="3" y="0"/>
                    <a:pt x="3" y="0"/>
                  </a:cubicBezTo>
                  <a:cubicBezTo>
                    <a:pt x="3" y="0"/>
                    <a:pt x="3" y="0"/>
                    <a:pt x="3" y="0"/>
                  </a:cubicBezTo>
                  <a:cubicBezTo>
                    <a:pt x="3"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1" name="Freeform 463"/>
            <p:cNvSpPr>
              <a:spLocks/>
            </p:cNvSpPr>
            <p:nvPr/>
          </p:nvSpPr>
          <p:spPr bwMode="auto">
            <a:xfrm>
              <a:off x="1284" y="748"/>
              <a:ext cx="83" cy="100"/>
            </a:xfrm>
            <a:custGeom>
              <a:avLst/>
              <a:gdLst>
                <a:gd name="T0" fmla="*/ 24 w 57"/>
                <a:gd name="T1" fmla="*/ 5 h 69"/>
                <a:gd name="T2" fmla="*/ 13 w 57"/>
                <a:gd name="T3" fmla="*/ 19 h 69"/>
                <a:gd name="T4" fmla="*/ 12 w 57"/>
                <a:gd name="T5" fmla="*/ 25 h 69"/>
                <a:gd name="T6" fmla="*/ 13 w 57"/>
                <a:gd name="T7" fmla="*/ 29 h 69"/>
                <a:gd name="T8" fmla="*/ 11 w 57"/>
                <a:gd name="T9" fmla="*/ 34 h 69"/>
                <a:gd name="T10" fmla="*/ 12 w 57"/>
                <a:gd name="T11" fmla="*/ 37 h 69"/>
                <a:gd name="T12" fmla="*/ 11 w 57"/>
                <a:gd name="T13" fmla="*/ 40 h 69"/>
                <a:gd name="T14" fmla="*/ 11 w 57"/>
                <a:gd name="T15" fmla="*/ 42 h 69"/>
                <a:gd name="T16" fmla="*/ 11 w 57"/>
                <a:gd name="T17" fmla="*/ 43 h 69"/>
                <a:gd name="T18" fmla="*/ 10 w 57"/>
                <a:gd name="T19" fmla="*/ 48 h 69"/>
                <a:gd name="T20" fmla="*/ 9 w 57"/>
                <a:gd name="T21" fmla="*/ 59 h 69"/>
                <a:gd name="T22" fmla="*/ 8 w 57"/>
                <a:gd name="T23" fmla="*/ 63 h 69"/>
                <a:gd name="T24" fmla="*/ 3 w 57"/>
                <a:gd name="T25" fmla="*/ 66 h 69"/>
                <a:gd name="T26" fmla="*/ 17 w 57"/>
                <a:gd name="T27" fmla="*/ 68 h 69"/>
                <a:gd name="T28" fmla="*/ 39 w 57"/>
                <a:gd name="T29" fmla="*/ 68 h 69"/>
                <a:gd name="T30" fmla="*/ 48 w 57"/>
                <a:gd name="T31" fmla="*/ 67 h 69"/>
                <a:gd name="T32" fmla="*/ 55 w 57"/>
                <a:gd name="T33" fmla="*/ 65 h 69"/>
                <a:gd name="T34" fmla="*/ 55 w 57"/>
                <a:gd name="T35" fmla="*/ 62 h 69"/>
                <a:gd name="T36" fmla="*/ 51 w 57"/>
                <a:gd name="T37" fmla="*/ 60 h 69"/>
                <a:gd name="T38" fmla="*/ 48 w 57"/>
                <a:gd name="T39" fmla="*/ 60 h 69"/>
                <a:gd name="T40" fmla="*/ 48 w 57"/>
                <a:gd name="T41" fmla="*/ 56 h 69"/>
                <a:gd name="T42" fmla="*/ 46 w 57"/>
                <a:gd name="T43" fmla="*/ 54 h 69"/>
                <a:gd name="T44" fmla="*/ 47 w 57"/>
                <a:gd name="T45" fmla="*/ 43 h 69"/>
                <a:gd name="T46" fmla="*/ 47 w 57"/>
                <a:gd name="T47" fmla="*/ 36 h 69"/>
                <a:gd name="T48" fmla="*/ 47 w 57"/>
                <a:gd name="T49" fmla="*/ 33 h 69"/>
                <a:gd name="T50" fmla="*/ 47 w 57"/>
                <a:gd name="T51" fmla="*/ 27 h 69"/>
                <a:gd name="T52" fmla="*/ 48 w 57"/>
                <a:gd name="T53" fmla="*/ 21 h 69"/>
                <a:gd name="T54" fmla="*/ 43 w 57"/>
                <a:gd name="T55" fmla="*/ 12 h 69"/>
                <a:gd name="T56" fmla="*/ 32 w 57"/>
                <a:gd name="T57" fmla="*/ 1 h 69"/>
                <a:gd name="T58" fmla="*/ 24 w 57"/>
                <a:gd name="T59" fmla="*/ 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69">
                  <a:moveTo>
                    <a:pt x="24" y="5"/>
                  </a:moveTo>
                  <a:cubicBezTo>
                    <a:pt x="24" y="5"/>
                    <a:pt x="13" y="6"/>
                    <a:pt x="13" y="19"/>
                  </a:cubicBezTo>
                  <a:cubicBezTo>
                    <a:pt x="12" y="25"/>
                    <a:pt x="12" y="25"/>
                    <a:pt x="12" y="25"/>
                  </a:cubicBezTo>
                  <a:cubicBezTo>
                    <a:pt x="12" y="25"/>
                    <a:pt x="12" y="27"/>
                    <a:pt x="13" y="29"/>
                  </a:cubicBezTo>
                  <a:cubicBezTo>
                    <a:pt x="13" y="29"/>
                    <a:pt x="13" y="30"/>
                    <a:pt x="11" y="34"/>
                  </a:cubicBezTo>
                  <a:cubicBezTo>
                    <a:pt x="11" y="34"/>
                    <a:pt x="11" y="35"/>
                    <a:pt x="12" y="37"/>
                  </a:cubicBezTo>
                  <a:cubicBezTo>
                    <a:pt x="11" y="40"/>
                    <a:pt x="11" y="40"/>
                    <a:pt x="11" y="40"/>
                  </a:cubicBezTo>
                  <a:cubicBezTo>
                    <a:pt x="11" y="40"/>
                    <a:pt x="11" y="41"/>
                    <a:pt x="11" y="42"/>
                  </a:cubicBezTo>
                  <a:cubicBezTo>
                    <a:pt x="11" y="42"/>
                    <a:pt x="13" y="42"/>
                    <a:pt x="11" y="43"/>
                  </a:cubicBezTo>
                  <a:cubicBezTo>
                    <a:pt x="11" y="43"/>
                    <a:pt x="10" y="43"/>
                    <a:pt x="10" y="48"/>
                  </a:cubicBezTo>
                  <a:cubicBezTo>
                    <a:pt x="10" y="48"/>
                    <a:pt x="10" y="58"/>
                    <a:pt x="9" y="59"/>
                  </a:cubicBezTo>
                  <a:cubicBezTo>
                    <a:pt x="9" y="59"/>
                    <a:pt x="8" y="60"/>
                    <a:pt x="8" y="63"/>
                  </a:cubicBezTo>
                  <a:cubicBezTo>
                    <a:pt x="8" y="63"/>
                    <a:pt x="0" y="63"/>
                    <a:pt x="3" y="66"/>
                  </a:cubicBezTo>
                  <a:cubicBezTo>
                    <a:pt x="3" y="66"/>
                    <a:pt x="13" y="69"/>
                    <a:pt x="17" y="68"/>
                  </a:cubicBezTo>
                  <a:cubicBezTo>
                    <a:pt x="17" y="68"/>
                    <a:pt x="37" y="67"/>
                    <a:pt x="39" y="68"/>
                  </a:cubicBezTo>
                  <a:cubicBezTo>
                    <a:pt x="48" y="67"/>
                    <a:pt x="48" y="67"/>
                    <a:pt x="48" y="67"/>
                  </a:cubicBezTo>
                  <a:cubicBezTo>
                    <a:pt x="48" y="67"/>
                    <a:pt x="53" y="64"/>
                    <a:pt x="55" y="65"/>
                  </a:cubicBezTo>
                  <a:cubicBezTo>
                    <a:pt x="55" y="65"/>
                    <a:pt x="57" y="62"/>
                    <a:pt x="55" y="62"/>
                  </a:cubicBezTo>
                  <a:cubicBezTo>
                    <a:pt x="55" y="62"/>
                    <a:pt x="52" y="60"/>
                    <a:pt x="51" y="60"/>
                  </a:cubicBezTo>
                  <a:cubicBezTo>
                    <a:pt x="51" y="60"/>
                    <a:pt x="49" y="59"/>
                    <a:pt x="48" y="60"/>
                  </a:cubicBezTo>
                  <a:cubicBezTo>
                    <a:pt x="48" y="60"/>
                    <a:pt x="47" y="58"/>
                    <a:pt x="48" y="56"/>
                  </a:cubicBezTo>
                  <a:cubicBezTo>
                    <a:pt x="46" y="54"/>
                    <a:pt x="46" y="54"/>
                    <a:pt x="46" y="54"/>
                  </a:cubicBezTo>
                  <a:cubicBezTo>
                    <a:pt x="46" y="54"/>
                    <a:pt x="46" y="47"/>
                    <a:pt x="47" y="43"/>
                  </a:cubicBezTo>
                  <a:cubicBezTo>
                    <a:pt x="47" y="43"/>
                    <a:pt x="48" y="37"/>
                    <a:pt x="47" y="36"/>
                  </a:cubicBezTo>
                  <a:cubicBezTo>
                    <a:pt x="47" y="36"/>
                    <a:pt x="46" y="33"/>
                    <a:pt x="47" y="33"/>
                  </a:cubicBezTo>
                  <a:cubicBezTo>
                    <a:pt x="47" y="33"/>
                    <a:pt x="48" y="32"/>
                    <a:pt x="47" y="27"/>
                  </a:cubicBezTo>
                  <a:cubicBezTo>
                    <a:pt x="47" y="27"/>
                    <a:pt x="47" y="21"/>
                    <a:pt x="48" y="21"/>
                  </a:cubicBezTo>
                  <a:cubicBezTo>
                    <a:pt x="48" y="21"/>
                    <a:pt x="48" y="17"/>
                    <a:pt x="43" y="12"/>
                  </a:cubicBezTo>
                  <a:cubicBezTo>
                    <a:pt x="43" y="12"/>
                    <a:pt x="35" y="2"/>
                    <a:pt x="32" y="1"/>
                  </a:cubicBezTo>
                  <a:cubicBezTo>
                    <a:pt x="32" y="1"/>
                    <a:pt x="25" y="0"/>
                    <a:pt x="2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2" name="Freeform 464"/>
            <p:cNvSpPr>
              <a:spLocks/>
            </p:cNvSpPr>
            <p:nvPr/>
          </p:nvSpPr>
          <p:spPr bwMode="auto">
            <a:xfrm>
              <a:off x="1303" y="755"/>
              <a:ext cx="16" cy="12"/>
            </a:xfrm>
            <a:custGeom>
              <a:avLst/>
              <a:gdLst>
                <a:gd name="T0" fmla="*/ 11 w 11"/>
                <a:gd name="T1" fmla="*/ 0 h 8"/>
                <a:gd name="T2" fmla="*/ 10 w 11"/>
                <a:gd name="T3" fmla="*/ 0 h 8"/>
                <a:gd name="T4" fmla="*/ 4 w 11"/>
                <a:gd name="T5" fmla="*/ 4 h 8"/>
                <a:gd name="T6" fmla="*/ 2 w 11"/>
                <a:gd name="T7" fmla="*/ 8 h 8"/>
                <a:gd name="T8" fmla="*/ 11 w 11"/>
                <a:gd name="T9" fmla="*/ 0 h 8"/>
              </a:gdLst>
              <a:ahLst/>
              <a:cxnLst>
                <a:cxn ang="0">
                  <a:pos x="T0" y="T1"/>
                </a:cxn>
                <a:cxn ang="0">
                  <a:pos x="T2" y="T3"/>
                </a:cxn>
                <a:cxn ang="0">
                  <a:pos x="T4" y="T5"/>
                </a:cxn>
                <a:cxn ang="0">
                  <a:pos x="T6" y="T7"/>
                </a:cxn>
                <a:cxn ang="0">
                  <a:pos x="T8" y="T9"/>
                </a:cxn>
              </a:cxnLst>
              <a:rect l="0" t="0" r="r" b="b"/>
              <a:pathLst>
                <a:path w="11" h="8">
                  <a:moveTo>
                    <a:pt x="11" y="0"/>
                  </a:moveTo>
                  <a:cubicBezTo>
                    <a:pt x="10" y="0"/>
                    <a:pt x="10" y="0"/>
                    <a:pt x="10" y="0"/>
                  </a:cubicBezTo>
                  <a:cubicBezTo>
                    <a:pt x="7" y="1"/>
                    <a:pt x="4" y="4"/>
                    <a:pt x="4" y="4"/>
                  </a:cubicBezTo>
                  <a:cubicBezTo>
                    <a:pt x="0" y="8"/>
                    <a:pt x="2" y="8"/>
                    <a:pt x="2" y="8"/>
                  </a:cubicBezTo>
                  <a:cubicBezTo>
                    <a:pt x="5" y="7"/>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3" name="Freeform 465"/>
            <p:cNvSpPr>
              <a:spLocks/>
            </p:cNvSpPr>
            <p:nvPr/>
          </p:nvSpPr>
          <p:spPr bwMode="auto">
            <a:xfrm>
              <a:off x="1313" y="777"/>
              <a:ext cx="0" cy="1"/>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4" name="Freeform 466"/>
            <p:cNvSpPr>
              <a:spLocks/>
            </p:cNvSpPr>
            <p:nvPr/>
          </p:nvSpPr>
          <p:spPr bwMode="auto">
            <a:xfrm>
              <a:off x="1331" y="824"/>
              <a:ext cx="3" cy="4"/>
            </a:xfrm>
            <a:custGeom>
              <a:avLst/>
              <a:gdLst>
                <a:gd name="T0" fmla="*/ 0 w 2"/>
                <a:gd name="T1" fmla="*/ 3 h 3"/>
                <a:gd name="T2" fmla="*/ 1 w 2"/>
                <a:gd name="T3" fmla="*/ 2 h 3"/>
                <a:gd name="T4" fmla="*/ 2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1" y="3"/>
                    <a:pt x="1" y="3"/>
                    <a:pt x="1" y="2"/>
                  </a:cubicBezTo>
                  <a:cubicBezTo>
                    <a:pt x="1" y="2"/>
                    <a:pt x="1" y="1"/>
                    <a:pt x="2" y="0"/>
                  </a:cubicBezTo>
                  <a:cubicBezTo>
                    <a:pt x="1" y="0"/>
                    <a:pt x="1" y="0"/>
                    <a:pt x="1" y="0"/>
                  </a:cubicBezTo>
                  <a:cubicBezTo>
                    <a:pt x="0" y="1"/>
                    <a:pt x="0" y="1"/>
                    <a:pt x="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5" name="Freeform 467"/>
            <p:cNvSpPr>
              <a:spLocks/>
            </p:cNvSpPr>
            <p:nvPr/>
          </p:nvSpPr>
          <p:spPr bwMode="auto">
            <a:xfrm>
              <a:off x="1313" y="757"/>
              <a:ext cx="12" cy="13"/>
            </a:xfrm>
            <a:custGeom>
              <a:avLst/>
              <a:gdLst>
                <a:gd name="T0" fmla="*/ 5 w 8"/>
                <a:gd name="T1" fmla="*/ 0 h 9"/>
                <a:gd name="T2" fmla="*/ 1 w 8"/>
                <a:gd name="T3" fmla="*/ 5 h 9"/>
                <a:gd name="T4" fmla="*/ 3 w 8"/>
                <a:gd name="T5" fmla="*/ 5 h 9"/>
                <a:gd name="T6" fmla="*/ 5 w 8"/>
                <a:gd name="T7" fmla="*/ 0 h 9"/>
              </a:gdLst>
              <a:ahLst/>
              <a:cxnLst>
                <a:cxn ang="0">
                  <a:pos x="T0" y="T1"/>
                </a:cxn>
                <a:cxn ang="0">
                  <a:pos x="T2" y="T3"/>
                </a:cxn>
                <a:cxn ang="0">
                  <a:pos x="T4" y="T5"/>
                </a:cxn>
                <a:cxn ang="0">
                  <a:pos x="T6" y="T7"/>
                </a:cxn>
              </a:cxnLst>
              <a:rect l="0" t="0" r="r" b="b"/>
              <a:pathLst>
                <a:path w="8" h="9">
                  <a:moveTo>
                    <a:pt x="5" y="0"/>
                  </a:moveTo>
                  <a:cubicBezTo>
                    <a:pt x="5" y="0"/>
                    <a:pt x="8" y="9"/>
                    <a:pt x="1" y="5"/>
                  </a:cubicBezTo>
                  <a:cubicBezTo>
                    <a:pt x="1" y="5"/>
                    <a:pt x="0" y="3"/>
                    <a:pt x="3" y="5"/>
                  </a:cubicBezTo>
                  <a:cubicBezTo>
                    <a:pt x="3" y="5"/>
                    <a:pt x="6" y="6"/>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pic>
          <p:nvPicPr>
            <p:cNvPr id="66" name="Picture 46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22" y="750"/>
              <a:ext cx="14"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7" name="Freeform 469"/>
            <p:cNvSpPr>
              <a:spLocks/>
            </p:cNvSpPr>
            <p:nvPr/>
          </p:nvSpPr>
          <p:spPr bwMode="auto">
            <a:xfrm>
              <a:off x="1322" y="749"/>
              <a:ext cx="23" cy="11"/>
            </a:xfrm>
            <a:custGeom>
              <a:avLst/>
              <a:gdLst>
                <a:gd name="T0" fmla="*/ 4 w 16"/>
                <a:gd name="T1" fmla="*/ 0 h 7"/>
                <a:gd name="T2" fmla="*/ 6 w 16"/>
                <a:gd name="T3" fmla="*/ 5 h 7"/>
                <a:gd name="T4" fmla="*/ 0 w 16"/>
                <a:gd name="T5" fmla="*/ 4 h 7"/>
                <a:gd name="T6" fmla="*/ 4 w 16"/>
                <a:gd name="T7" fmla="*/ 0 h 7"/>
              </a:gdLst>
              <a:ahLst/>
              <a:cxnLst>
                <a:cxn ang="0">
                  <a:pos x="T0" y="T1"/>
                </a:cxn>
                <a:cxn ang="0">
                  <a:pos x="T2" y="T3"/>
                </a:cxn>
                <a:cxn ang="0">
                  <a:pos x="T4" y="T5"/>
                </a:cxn>
                <a:cxn ang="0">
                  <a:pos x="T6" y="T7"/>
                </a:cxn>
              </a:cxnLst>
              <a:rect l="0" t="0" r="r" b="b"/>
              <a:pathLst>
                <a:path w="16" h="7">
                  <a:moveTo>
                    <a:pt x="4" y="0"/>
                  </a:moveTo>
                  <a:cubicBezTo>
                    <a:pt x="4" y="0"/>
                    <a:pt x="15" y="5"/>
                    <a:pt x="6" y="5"/>
                  </a:cubicBezTo>
                  <a:cubicBezTo>
                    <a:pt x="0" y="4"/>
                    <a:pt x="0" y="4"/>
                    <a:pt x="0" y="4"/>
                  </a:cubicBezTo>
                  <a:cubicBezTo>
                    <a:pt x="0" y="4"/>
                    <a:pt x="16" y="7"/>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8" name="Freeform 470"/>
            <p:cNvSpPr>
              <a:spLocks/>
            </p:cNvSpPr>
            <p:nvPr/>
          </p:nvSpPr>
          <p:spPr bwMode="auto">
            <a:xfrm>
              <a:off x="1328" y="739"/>
              <a:ext cx="11" cy="10"/>
            </a:xfrm>
            <a:custGeom>
              <a:avLst/>
              <a:gdLst>
                <a:gd name="T0" fmla="*/ 3 w 8"/>
                <a:gd name="T1" fmla="*/ 0 h 7"/>
                <a:gd name="T2" fmla="*/ 3 w 8"/>
                <a:gd name="T3" fmla="*/ 2 h 7"/>
                <a:gd name="T4" fmla="*/ 3 w 8"/>
                <a:gd name="T5" fmla="*/ 2 h 7"/>
                <a:gd name="T6" fmla="*/ 1 w 8"/>
                <a:gd name="T7" fmla="*/ 7 h 7"/>
                <a:gd name="T8" fmla="*/ 4 w 8"/>
                <a:gd name="T9" fmla="*/ 0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0"/>
                    <a:pt x="0" y="0"/>
                    <a:pt x="3" y="2"/>
                  </a:cubicBezTo>
                  <a:cubicBezTo>
                    <a:pt x="3" y="2"/>
                    <a:pt x="3" y="2"/>
                    <a:pt x="3" y="2"/>
                  </a:cubicBezTo>
                  <a:cubicBezTo>
                    <a:pt x="4" y="2"/>
                    <a:pt x="5" y="2"/>
                    <a:pt x="1" y="7"/>
                  </a:cubicBezTo>
                  <a:cubicBezTo>
                    <a:pt x="1" y="7"/>
                    <a:pt x="8" y="1"/>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9" name="Freeform 471"/>
            <p:cNvSpPr>
              <a:spLocks noEditPoints="1"/>
            </p:cNvSpPr>
            <p:nvPr/>
          </p:nvSpPr>
          <p:spPr bwMode="auto">
            <a:xfrm>
              <a:off x="1318" y="741"/>
              <a:ext cx="5" cy="10"/>
            </a:xfrm>
            <a:custGeom>
              <a:avLst/>
              <a:gdLst>
                <a:gd name="T0" fmla="*/ 4 w 4"/>
                <a:gd name="T1" fmla="*/ 1 h 7"/>
                <a:gd name="T2" fmla="*/ 1 w 4"/>
                <a:gd name="T3" fmla="*/ 5 h 7"/>
                <a:gd name="T4" fmla="*/ 2 w 4"/>
                <a:gd name="T5" fmla="*/ 7 h 7"/>
                <a:gd name="T6" fmla="*/ 4 w 4"/>
                <a:gd name="T7" fmla="*/ 6 h 7"/>
                <a:gd name="T8" fmla="*/ 4 w 4"/>
                <a:gd name="T9" fmla="*/ 1 h 7"/>
                <a:gd name="T10" fmla="*/ 4 w 4"/>
                <a:gd name="T11" fmla="*/ 0 h 7"/>
                <a:gd name="T12" fmla="*/ 4 w 4"/>
                <a:gd name="T13" fmla="*/ 1 h 7"/>
                <a:gd name="T14" fmla="*/ 4 w 4"/>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7">
                  <a:moveTo>
                    <a:pt x="4" y="1"/>
                  </a:moveTo>
                  <a:cubicBezTo>
                    <a:pt x="4" y="2"/>
                    <a:pt x="3" y="4"/>
                    <a:pt x="1" y="5"/>
                  </a:cubicBezTo>
                  <a:cubicBezTo>
                    <a:pt x="1" y="5"/>
                    <a:pt x="0" y="7"/>
                    <a:pt x="2" y="7"/>
                  </a:cubicBezTo>
                  <a:cubicBezTo>
                    <a:pt x="2" y="7"/>
                    <a:pt x="3" y="7"/>
                    <a:pt x="4" y="6"/>
                  </a:cubicBezTo>
                  <a:cubicBezTo>
                    <a:pt x="4" y="6"/>
                    <a:pt x="4" y="3"/>
                    <a:pt x="4" y="1"/>
                  </a:cubicBezTo>
                  <a:moveTo>
                    <a:pt x="4" y="0"/>
                  </a:moveTo>
                  <a:cubicBezTo>
                    <a:pt x="4" y="0"/>
                    <a:pt x="4" y="0"/>
                    <a:pt x="4" y="1"/>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0" name="Freeform 472"/>
            <p:cNvSpPr>
              <a:spLocks/>
            </p:cNvSpPr>
            <p:nvPr/>
          </p:nvSpPr>
          <p:spPr bwMode="auto">
            <a:xfrm>
              <a:off x="1309" y="744"/>
              <a:ext cx="10" cy="8"/>
            </a:xfrm>
            <a:custGeom>
              <a:avLst/>
              <a:gdLst>
                <a:gd name="T0" fmla="*/ 7 w 7"/>
                <a:gd name="T1" fmla="*/ 0 h 6"/>
                <a:gd name="T2" fmla="*/ 3 w 7"/>
                <a:gd name="T3" fmla="*/ 5 h 6"/>
                <a:gd name="T4" fmla="*/ 6 w 7"/>
                <a:gd name="T5" fmla="*/ 6 h 6"/>
                <a:gd name="T6" fmla="*/ 7 w 7"/>
                <a:gd name="T7" fmla="*/ 0 h 6"/>
              </a:gdLst>
              <a:ahLst/>
              <a:cxnLst>
                <a:cxn ang="0">
                  <a:pos x="T0" y="T1"/>
                </a:cxn>
                <a:cxn ang="0">
                  <a:pos x="T2" y="T3"/>
                </a:cxn>
                <a:cxn ang="0">
                  <a:pos x="T4" y="T5"/>
                </a:cxn>
                <a:cxn ang="0">
                  <a:pos x="T6" y="T7"/>
                </a:cxn>
              </a:cxnLst>
              <a:rect l="0" t="0" r="r" b="b"/>
              <a:pathLst>
                <a:path w="7" h="6">
                  <a:moveTo>
                    <a:pt x="7" y="0"/>
                  </a:moveTo>
                  <a:cubicBezTo>
                    <a:pt x="7" y="0"/>
                    <a:pt x="2" y="3"/>
                    <a:pt x="3" y="5"/>
                  </a:cubicBezTo>
                  <a:cubicBezTo>
                    <a:pt x="3" y="5"/>
                    <a:pt x="3" y="6"/>
                    <a:pt x="6" y="6"/>
                  </a:cubicBezTo>
                  <a:cubicBezTo>
                    <a:pt x="6" y="6"/>
                    <a:pt x="0" y="6"/>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1" name="Freeform 473"/>
            <p:cNvSpPr>
              <a:spLocks/>
            </p:cNvSpPr>
            <p:nvPr/>
          </p:nvSpPr>
          <p:spPr bwMode="auto">
            <a:xfrm>
              <a:off x="1286" y="764"/>
              <a:ext cx="46" cy="81"/>
            </a:xfrm>
            <a:custGeom>
              <a:avLst/>
              <a:gdLst>
                <a:gd name="T0" fmla="*/ 18 w 32"/>
                <a:gd name="T1" fmla="*/ 0 h 56"/>
                <a:gd name="T2" fmla="*/ 14 w 32"/>
                <a:gd name="T3" fmla="*/ 7 h 56"/>
                <a:gd name="T4" fmla="*/ 23 w 32"/>
                <a:gd name="T5" fmla="*/ 13 h 56"/>
                <a:gd name="T6" fmla="*/ 14 w 32"/>
                <a:gd name="T7" fmla="*/ 14 h 56"/>
                <a:gd name="T8" fmla="*/ 14 w 32"/>
                <a:gd name="T9" fmla="*/ 19 h 56"/>
                <a:gd name="T10" fmla="*/ 12 w 32"/>
                <a:gd name="T11" fmla="*/ 31 h 56"/>
                <a:gd name="T12" fmla="*/ 15 w 32"/>
                <a:gd name="T13" fmla="*/ 34 h 56"/>
                <a:gd name="T14" fmla="*/ 10 w 32"/>
                <a:gd name="T15" fmla="*/ 50 h 56"/>
                <a:gd name="T16" fmla="*/ 8 w 32"/>
                <a:gd name="T17" fmla="*/ 52 h 56"/>
                <a:gd name="T18" fmla="*/ 3 w 32"/>
                <a:gd name="T19" fmla="*/ 54 h 56"/>
                <a:gd name="T20" fmla="*/ 8 w 32"/>
                <a:gd name="T21" fmla="*/ 52 h 56"/>
                <a:gd name="T22" fmla="*/ 8 w 32"/>
                <a:gd name="T23" fmla="*/ 49 h 56"/>
                <a:gd name="T24" fmla="*/ 10 w 32"/>
                <a:gd name="T25" fmla="*/ 33 h 56"/>
                <a:gd name="T26" fmla="*/ 11 w 32"/>
                <a:gd name="T27" fmla="*/ 30 h 56"/>
                <a:gd name="T28" fmla="*/ 10 w 32"/>
                <a:gd name="T29" fmla="*/ 23 h 56"/>
                <a:gd name="T30" fmla="*/ 12 w 32"/>
                <a:gd name="T31" fmla="*/ 18 h 56"/>
                <a:gd name="T32" fmla="*/ 18 w 32"/>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56">
                  <a:moveTo>
                    <a:pt x="18" y="0"/>
                  </a:moveTo>
                  <a:cubicBezTo>
                    <a:pt x="14" y="7"/>
                    <a:pt x="14" y="7"/>
                    <a:pt x="14" y="7"/>
                  </a:cubicBezTo>
                  <a:cubicBezTo>
                    <a:pt x="14" y="7"/>
                    <a:pt x="15" y="9"/>
                    <a:pt x="23" y="13"/>
                  </a:cubicBezTo>
                  <a:cubicBezTo>
                    <a:pt x="23" y="13"/>
                    <a:pt x="26" y="15"/>
                    <a:pt x="14" y="14"/>
                  </a:cubicBezTo>
                  <a:cubicBezTo>
                    <a:pt x="14" y="14"/>
                    <a:pt x="12" y="15"/>
                    <a:pt x="14" y="19"/>
                  </a:cubicBezTo>
                  <a:cubicBezTo>
                    <a:pt x="12" y="31"/>
                    <a:pt x="12" y="31"/>
                    <a:pt x="12" y="31"/>
                  </a:cubicBezTo>
                  <a:cubicBezTo>
                    <a:pt x="12" y="31"/>
                    <a:pt x="32" y="36"/>
                    <a:pt x="15" y="34"/>
                  </a:cubicBezTo>
                  <a:cubicBezTo>
                    <a:pt x="15" y="34"/>
                    <a:pt x="14" y="31"/>
                    <a:pt x="10" y="50"/>
                  </a:cubicBezTo>
                  <a:cubicBezTo>
                    <a:pt x="10" y="50"/>
                    <a:pt x="21" y="56"/>
                    <a:pt x="8" y="52"/>
                  </a:cubicBezTo>
                  <a:cubicBezTo>
                    <a:pt x="8" y="52"/>
                    <a:pt x="3" y="54"/>
                    <a:pt x="3" y="54"/>
                  </a:cubicBezTo>
                  <a:cubicBezTo>
                    <a:pt x="3" y="54"/>
                    <a:pt x="0" y="53"/>
                    <a:pt x="8" y="52"/>
                  </a:cubicBezTo>
                  <a:cubicBezTo>
                    <a:pt x="8" y="52"/>
                    <a:pt x="7" y="51"/>
                    <a:pt x="8" y="49"/>
                  </a:cubicBezTo>
                  <a:cubicBezTo>
                    <a:pt x="8" y="49"/>
                    <a:pt x="11" y="34"/>
                    <a:pt x="10" y="33"/>
                  </a:cubicBezTo>
                  <a:cubicBezTo>
                    <a:pt x="10" y="33"/>
                    <a:pt x="15" y="33"/>
                    <a:pt x="11" y="30"/>
                  </a:cubicBezTo>
                  <a:cubicBezTo>
                    <a:pt x="11" y="30"/>
                    <a:pt x="12" y="24"/>
                    <a:pt x="10" y="23"/>
                  </a:cubicBezTo>
                  <a:cubicBezTo>
                    <a:pt x="12" y="18"/>
                    <a:pt x="12" y="18"/>
                    <a:pt x="12" y="18"/>
                  </a:cubicBezTo>
                  <a:cubicBezTo>
                    <a:pt x="12" y="18"/>
                    <a:pt x="9" y="11"/>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2" name="Freeform 474"/>
            <p:cNvSpPr>
              <a:spLocks/>
            </p:cNvSpPr>
            <p:nvPr/>
          </p:nvSpPr>
          <p:spPr bwMode="auto">
            <a:xfrm>
              <a:off x="1303" y="774"/>
              <a:ext cx="6" cy="19"/>
            </a:xfrm>
            <a:custGeom>
              <a:avLst/>
              <a:gdLst>
                <a:gd name="T0" fmla="*/ 2 w 4"/>
                <a:gd name="T1" fmla="*/ 4 h 13"/>
                <a:gd name="T2" fmla="*/ 3 w 4"/>
                <a:gd name="T3" fmla="*/ 4 h 13"/>
                <a:gd name="T4" fmla="*/ 2 w 4"/>
                <a:gd name="T5" fmla="*/ 2 h 13"/>
                <a:gd name="T6" fmla="*/ 1 w 4"/>
                <a:gd name="T7" fmla="*/ 2 h 13"/>
                <a:gd name="T8" fmla="*/ 0 w 4"/>
                <a:gd name="T9" fmla="*/ 4 h 13"/>
                <a:gd name="T10" fmla="*/ 1 w 4"/>
                <a:gd name="T11" fmla="*/ 7 h 13"/>
                <a:gd name="T12" fmla="*/ 1 w 4"/>
                <a:gd name="T13" fmla="*/ 11 h 13"/>
                <a:gd name="T14" fmla="*/ 1 w 4"/>
                <a:gd name="T15" fmla="*/ 9 h 13"/>
                <a:gd name="T16" fmla="*/ 0 w 4"/>
                <a:gd name="T17" fmla="*/ 10 h 13"/>
                <a:gd name="T18" fmla="*/ 1 w 4"/>
                <a:gd name="T19" fmla="*/ 13 h 13"/>
                <a:gd name="T20" fmla="*/ 1 w 4"/>
                <a:gd name="T21" fmla="*/ 12 h 13"/>
                <a:gd name="T22" fmla="*/ 3 w 4"/>
                <a:gd name="T23" fmla="*/ 8 h 13"/>
                <a:gd name="T24" fmla="*/ 1 w 4"/>
                <a:gd name="T25" fmla="*/ 4 h 13"/>
                <a:gd name="T26" fmla="*/ 2 w 4"/>
                <a:gd name="T27"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3">
                  <a:moveTo>
                    <a:pt x="2" y="4"/>
                  </a:moveTo>
                  <a:cubicBezTo>
                    <a:pt x="3" y="4"/>
                    <a:pt x="3" y="4"/>
                    <a:pt x="3" y="4"/>
                  </a:cubicBezTo>
                  <a:cubicBezTo>
                    <a:pt x="3" y="4"/>
                    <a:pt x="4" y="2"/>
                    <a:pt x="2" y="2"/>
                  </a:cubicBezTo>
                  <a:cubicBezTo>
                    <a:pt x="2" y="2"/>
                    <a:pt x="2" y="0"/>
                    <a:pt x="1" y="2"/>
                  </a:cubicBezTo>
                  <a:cubicBezTo>
                    <a:pt x="1" y="2"/>
                    <a:pt x="0" y="2"/>
                    <a:pt x="0" y="4"/>
                  </a:cubicBezTo>
                  <a:cubicBezTo>
                    <a:pt x="0" y="4"/>
                    <a:pt x="0" y="6"/>
                    <a:pt x="1" y="7"/>
                  </a:cubicBezTo>
                  <a:cubicBezTo>
                    <a:pt x="1" y="7"/>
                    <a:pt x="4" y="10"/>
                    <a:pt x="1" y="11"/>
                  </a:cubicBezTo>
                  <a:cubicBezTo>
                    <a:pt x="1" y="9"/>
                    <a:pt x="1" y="9"/>
                    <a:pt x="1" y="9"/>
                  </a:cubicBezTo>
                  <a:cubicBezTo>
                    <a:pt x="1" y="9"/>
                    <a:pt x="0" y="8"/>
                    <a:pt x="0" y="10"/>
                  </a:cubicBezTo>
                  <a:cubicBezTo>
                    <a:pt x="1" y="13"/>
                    <a:pt x="1" y="13"/>
                    <a:pt x="1" y="13"/>
                  </a:cubicBezTo>
                  <a:cubicBezTo>
                    <a:pt x="1" y="13"/>
                    <a:pt x="1" y="13"/>
                    <a:pt x="1" y="12"/>
                  </a:cubicBezTo>
                  <a:cubicBezTo>
                    <a:pt x="1" y="12"/>
                    <a:pt x="4" y="11"/>
                    <a:pt x="3" y="8"/>
                  </a:cubicBezTo>
                  <a:cubicBezTo>
                    <a:pt x="3" y="8"/>
                    <a:pt x="1" y="5"/>
                    <a:pt x="1" y="4"/>
                  </a:cubicBezTo>
                  <a:cubicBezTo>
                    <a:pt x="1" y="4"/>
                    <a:pt x="1" y="1"/>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3" name="Freeform 475"/>
            <p:cNvSpPr>
              <a:spLocks/>
            </p:cNvSpPr>
            <p:nvPr/>
          </p:nvSpPr>
          <p:spPr bwMode="auto">
            <a:xfrm>
              <a:off x="1309" y="777"/>
              <a:ext cx="4" cy="15"/>
            </a:xfrm>
            <a:custGeom>
              <a:avLst/>
              <a:gdLst>
                <a:gd name="T0" fmla="*/ 0 w 3"/>
                <a:gd name="T1" fmla="*/ 1 h 10"/>
                <a:gd name="T2" fmla="*/ 0 w 3"/>
                <a:gd name="T3" fmla="*/ 2 h 10"/>
                <a:gd name="T4" fmla="*/ 1 w 3"/>
                <a:gd name="T5" fmla="*/ 1 h 10"/>
                <a:gd name="T6" fmla="*/ 1 w 3"/>
                <a:gd name="T7" fmla="*/ 7 h 10"/>
                <a:gd name="T8" fmla="*/ 1 w 3"/>
                <a:gd name="T9" fmla="*/ 9 h 10"/>
                <a:gd name="T10" fmla="*/ 1 w 3"/>
                <a:gd name="T11" fmla="*/ 10 h 10"/>
                <a:gd name="T12" fmla="*/ 2 w 3"/>
                <a:gd name="T13" fmla="*/ 10 h 10"/>
                <a:gd name="T14" fmla="*/ 3 w 3"/>
                <a:gd name="T15" fmla="*/ 0 h 10"/>
                <a:gd name="T16" fmla="*/ 2 w 3"/>
                <a:gd name="T17" fmla="*/ 0 h 10"/>
                <a:gd name="T18" fmla="*/ 0 w 3"/>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0">
                  <a:moveTo>
                    <a:pt x="0" y="1"/>
                  </a:moveTo>
                  <a:cubicBezTo>
                    <a:pt x="0" y="2"/>
                    <a:pt x="0" y="2"/>
                    <a:pt x="0" y="2"/>
                  </a:cubicBezTo>
                  <a:cubicBezTo>
                    <a:pt x="1" y="1"/>
                    <a:pt x="1" y="1"/>
                    <a:pt x="1" y="1"/>
                  </a:cubicBezTo>
                  <a:cubicBezTo>
                    <a:pt x="1" y="1"/>
                    <a:pt x="1" y="6"/>
                    <a:pt x="1" y="7"/>
                  </a:cubicBezTo>
                  <a:cubicBezTo>
                    <a:pt x="1" y="9"/>
                    <a:pt x="1" y="9"/>
                    <a:pt x="1" y="9"/>
                  </a:cubicBezTo>
                  <a:cubicBezTo>
                    <a:pt x="1" y="10"/>
                    <a:pt x="1" y="10"/>
                    <a:pt x="1" y="10"/>
                  </a:cubicBezTo>
                  <a:cubicBezTo>
                    <a:pt x="2" y="10"/>
                    <a:pt x="2" y="10"/>
                    <a:pt x="2" y="10"/>
                  </a:cubicBezTo>
                  <a:cubicBezTo>
                    <a:pt x="2" y="10"/>
                    <a:pt x="3" y="3"/>
                    <a:pt x="3" y="0"/>
                  </a:cubicBezTo>
                  <a:cubicBezTo>
                    <a:pt x="2" y="0"/>
                    <a:pt x="2" y="0"/>
                    <a:pt x="2" y="0"/>
                  </a:cubicBezTo>
                  <a:cubicBezTo>
                    <a:pt x="0" y="1"/>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4" name="Freeform 476"/>
            <p:cNvSpPr>
              <a:spLocks/>
            </p:cNvSpPr>
            <p:nvPr/>
          </p:nvSpPr>
          <p:spPr bwMode="auto">
            <a:xfrm>
              <a:off x="1331" y="789"/>
              <a:ext cx="3" cy="3"/>
            </a:xfrm>
            <a:custGeom>
              <a:avLst/>
              <a:gdLst>
                <a:gd name="T0" fmla="*/ 0 w 3"/>
                <a:gd name="T1" fmla="*/ 0 h 3"/>
                <a:gd name="T2" fmla="*/ 0 w 3"/>
                <a:gd name="T3" fmla="*/ 3 h 3"/>
                <a:gd name="T4" fmla="*/ 1 w 3"/>
                <a:gd name="T5" fmla="*/ 3 h 3"/>
                <a:gd name="T6" fmla="*/ 3 w 3"/>
                <a:gd name="T7" fmla="*/ 0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1" y="3"/>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5" name="Freeform 477"/>
            <p:cNvSpPr>
              <a:spLocks/>
            </p:cNvSpPr>
            <p:nvPr/>
          </p:nvSpPr>
          <p:spPr bwMode="auto">
            <a:xfrm>
              <a:off x="1331" y="789"/>
              <a:ext cx="3" cy="3"/>
            </a:xfrm>
            <a:custGeom>
              <a:avLst/>
              <a:gdLst>
                <a:gd name="T0" fmla="*/ 0 w 3"/>
                <a:gd name="T1" fmla="*/ 0 h 3"/>
                <a:gd name="T2" fmla="*/ 0 w 3"/>
                <a:gd name="T3" fmla="*/ 3 h 3"/>
                <a:gd name="T4" fmla="*/ 1 w 3"/>
                <a:gd name="T5" fmla="*/ 3 h 3"/>
                <a:gd name="T6" fmla="*/ 3 w 3"/>
                <a:gd name="T7" fmla="*/ 0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1" y="3"/>
                  </a:lnTo>
                  <a:lnTo>
                    <a:pt x="3"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6" name="Freeform 478"/>
            <p:cNvSpPr>
              <a:spLocks noEditPoints="1"/>
            </p:cNvSpPr>
            <p:nvPr/>
          </p:nvSpPr>
          <p:spPr bwMode="auto">
            <a:xfrm>
              <a:off x="1313" y="777"/>
              <a:ext cx="10" cy="15"/>
            </a:xfrm>
            <a:custGeom>
              <a:avLst/>
              <a:gdLst>
                <a:gd name="T0" fmla="*/ 3 w 7"/>
                <a:gd name="T1" fmla="*/ 0 h 10"/>
                <a:gd name="T2" fmla="*/ 1 w 7"/>
                <a:gd name="T3" fmla="*/ 2 h 10"/>
                <a:gd name="T4" fmla="*/ 0 w 7"/>
                <a:gd name="T5" fmla="*/ 7 h 10"/>
                <a:gd name="T6" fmla="*/ 2 w 7"/>
                <a:gd name="T7" fmla="*/ 10 h 10"/>
                <a:gd name="T8" fmla="*/ 3 w 7"/>
                <a:gd name="T9" fmla="*/ 9 h 10"/>
                <a:gd name="T10" fmla="*/ 6 w 7"/>
                <a:gd name="T11" fmla="*/ 7 h 10"/>
                <a:gd name="T12" fmla="*/ 6 w 7"/>
                <a:gd name="T13" fmla="*/ 2 h 10"/>
                <a:gd name="T14" fmla="*/ 3 w 7"/>
                <a:gd name="T15" fmla="*/ 0 h 10"/>
                <a:gd name="T16" fmla="*/ 4 w 7"/>
                <a:gd name="T17" fmla="*/ 8 h 10"/>
                <a:gd name="T18" fmla="*/ 2 w 7"/>
                <a:gd name="T19" fmla="*/ 7 h 10"/>
                <a:gd name="T20" fmla="*/ 3 w 7"/>
                <a:gd name="T21" fmla="*/ 2 h 10"/>
                <a:gd name="T22" fmla="*/ 4 w 7"/>
                <a:gd name="T23" fmla="*/ 2 h 10"/>
                <a:gd name="T24" fmla="*/ 4 w 7"/>
                <a:gd name="T25"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10">
                  <a:moveTo>
                    <a:pt x="3" y="0"/>
                  </a:moveTo>
                  <a:cubicBezTo>
                    <a:pt x="1" y="0"/>
                    <a:pt x="1" y="2"/>
                    <a:pt x="1" y="2"/>
                  </a:cubicBezTo>
                  <a:cubicBezTo>
                    <a:pt x="0" y="7"/>
                    <a:pt x="0" y="7"/>
                    <a:pt x="0" y="7"/>
                  </a:cubicBezTo>
                  <a:cubicBezTo>
                    <a:pt x="0" y="9"/>
                    <a:pt x="2" y="10"/>
                    <a:pt x="2" y="10"/>
                  </a:cubicBezTo>
                  <a:cubicBezTo>
                    <a:pt x="3" y="9"/>
                    <a:pt x="3" y="9"/>
                    <a:pt x="3" y="9"/>
                  </a:cubicBezTo>
                  <a:cubicBezTo>
                    <a:pt x="5" y="10"/>
                    <a:pt x="6" y="7"/>
                    <a:pt x="6" y="7"/>
                  </a:cubicBezTo>
                  <a:cubicBezTo>
                    <a:pt x="5" y="6"/>
                    <a:pt x="6" y="2"/>
                    <a:pt x="6" y="2"/>
                  </a:cubicBezTo>
                  <a:cubicBezTo>
                    <a:pt x="7" y="0"/>
                    <a:pt x="3" y="0"/>
                    <a:pt x="3" y="0"/>
                  </a:cubicBezTo>
                  <a:moveTo>
                    <a:pt x="4" y="8"/>
                  </a:moveTo>
                  <a:cubicBezTo>
                    <a:pt x="4" y="8"/>
                    <a:pt x="2" y="10"/>
                    <a:pt x="2" y="7"/>
                  </a:cubicBezTo>
                  <a:cubicBezTo>
                    <a:pt x="3" y="2"/>
                    <a:pt x="3" y="2"/>
                    <a:pt x="3" y="2"/>
                  </a:cubicBezTo>
                  <a:cubicBezTo>
                    <a:pt x="3" y="2"/>
                    <a:pt x="3" y="0"/>
                    <a:pt x="4" y="2"/>
                  </a:cubicBezTo>
                  <a:cubicBezTo>
                    <a:pt x="4" y="2"/>
                    <a:pt x="4" y="7"/>
                    <a:pt x="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7" name="Freeform 479"/>
            <p:cNvSpPr>
              <a:spLocks noEditPoints="1"/>
            </p:cNvSpPr>
            <p:nvPr/>
          </p:nvSpPr>
          <p:spPr bwMode="auto">
            <a:xfrm>
              <a:off x="1322" y="776"/>
              <a:ext cx="9" cy="16"/>
            </a:xfrm>
            <a:custGeom>
              <a:avLst/>
              <a:gdLst>
                <a:gd name="T0" fmla="*/ 6 w 6"/>
                <a:gd name="T1" fmla="*/ 2 h 11"/>
                <a:gd name="T2" fmla="*/ 5 w 6"/>
                <a:gd name="T3" fmla="*/ 1 h 11"/>
                <a:gd name="T4" fmla="*/ 1 w 6"/>
                <a:gd name="T5" fmla="*/ 4 h 11"/>
                <a:gd name="T6" fmla="*/ 3 w 6"/>
                <a:gd name="T7" fmla="*/ 11 h 11"/>
                <a:gd name="T8" fmla="*/ 6 w 6"/>
                <a:gd name="T9" fmla="*/ 8 h 11"/>
                <a:gd name="T10" fmla="*/ 6 w 6"/>
                <a:gd name="T11" fmla="*/ 2 h 11"/>
                <a:gd name="T12" fmla="*/ 3 w 6"/>
                <a:gd name="T13" fmla="*/ 9 h 11"/>
                <a:gd name="T14" fmla="*/ 2 w 6"/>
                <a:gd name="T15" fmla="*/ 5 h 11"/>
                <a:gd name="T16" fmla="*/ 4 w 6"/>
                <a:gd name="T17" fmla="*/ 2 h 11"/>
                <a:gd name="T18" fmla="*/ 4 w 6"/>
                <a:gd name="T19" fmla="*/ 4 h 11"/>
                <a:gd name="T20" fmla="*/ 3 w 6"/>
                <a:gd name="T21"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1">
                  <a:moveTo>
                    <a:pt x="6" y="2"/>
                  </a:moveTo>
                  <a:cubicBezTo>
                    <a:pt x="6" y="2"/>
                    <a:pt x="6" y="0"/>
                    <a:pt x="5" y="1"/>
                  </a:cubicBezTo>
                  <a:cubicBezTo>
                    <a:pt x="5" y="1"/>
                    <a:pt x="1" y="1"/>
                    <a:pt x="1" y="4"/>
                  </a:cubicBezTo>
                  <a:cubicBezTo>
                    <a:pt x="1" y="4"/>
                    <a:pt x="0" y="11"/>
                    <a:pt x="3" y="11"/>
                  </a:cubicBezTo>
                  <a:cubicBezTo>
                    <a:pt x="3" y="11"/>
                    <a:pt x="6" y="11"/>
                    <a:pt x="6" y="8"/>
                  </a:cubicBezTo>
                  <a:cubicBezTo>
                    <a:pt x="6" y="2"/>
                    <a:pt x="6" y="2"/>
                    <a:pt x="6" y="2"/>
                  </a:cubicBezTo>
                  <a:moveTo>
                    <a:pt x="3" y="9"/>
                  </a:moveTo>
                  <a:cubicBezTo>
                    <a:pt x="3" y="9"/>
                    <a:pt x="2" y="10"/>
                    <a:pt x="2" y="5"/>
                  </a:cubicBezTo>
                  <a:cubicBezTo>
                    <a:pt x="2" y="5"/>
                    <a:pt x="2" y="1"/>
                    <a:pt x="4" y="2"/>
                  </a:cubicBezTo>
                  <a:cubicBezTo>
                    <a:pt x="4" y="2"/>
                    <a:pt x="5" y="1"/>
                    <a:pt x="4" y="4"/>
                  </a:cubicBezTo>
                  <a:cubicBezTo>
                    <a:pt x="4" y="4"/>
                    <a:pt x="5" y="10"/>
                    <a:pt x="3"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8" name="Freeform 480"/>
            <p:cNvSpPr>
              <a:spLocks noEditPoints="1"/>
            </p:cNvSpPr>
            <p:nvPr/>
          </p:nvSpPr>
          <p:spPr bwMode="auto">
            <a:xfrm>
              <a:off x="1334" y="776"/>
              <a:ext cx="8" cy="16"/>
            </a:xfrm>
            <a:custGeom>
              <a:avLst/>
              <a:gdLst>
                <a:gd name="T0" fmla="*/ 4 w 6"/>
                <a:gd name="T1" fmla="*/ 1 h 11"/>
                <a:gd name="T2" fmla="*/ 2 w 6"/>
                <a:gd name="T3" fmla="*/ 0 h 11"/>
                <a:gd name="T4" fmla="*/ 0 w 6"/>
                <a:gd name="T5" fmla="*/ 3 h 11"/>
                <a:gd name="T6" fmla="*/ 0 w 6"/>
                <a:gd name="T7" fmla="*/ 9 h 11"/>
                <a:gd name="T8" fmla="*/ 2 w 6"/>
                <a:gd name="T9" fmla="*/ 11 h 11"/>
                <a:gd name="T10" fmla="*/ 5 w 6"/>
                <a:gd name="T11" fmla="*/ 9 h 11"/>
                <a:gd name="T12" fmla="*/ 4 w 6"/>
                <a:gd name="T13" fmla="*/ 1 h 11"/>
                <a:gd name="T14" fmla="*/ 2 w 6"/>
                <a:gd name="T15" fmla="*/ 10 h 11"/>
                <a:gd name="T16" fmla="*/ 2 w 6"/>
                <a:gd name="T17" fmla="*/ 7 h 11"/>
                <a:gd name="T18" fmla="*/ 2 w 6"/>
                <a:gd name="T19" fmla="*/ 2 h 11"/>
                <a:gd name="T20" fmla="*/ 4 w 6"/>
                <a:gd name="T21" fmla="*/ 3 h 11"/>
                <a:gd name="T22" fmla="*/ 2 w 6"/>
                <a:gd name="T2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1">
                  <a:moveTo>
                    <a:pt x="4" y="1"/>
                  </a:moveTo>
                  <a:cubicBezTo>
                    <a:pt x="4" y="1"/>
                    <a:pt x="3" y="0"/>
                    <a:pt x="2" y="0"/>
                  </a:cubicBezTo>
                  <a:cubicBezTo>
                    <a:pt x="2" y="0"/>
                    <a:pt x="0" y="0"/>
                    <a:pt x="0" y="3"/>
                  </a:cubicBezTo>
                  <a:cubicBezTo>
                    <a:pt x="0" y="3"/>
                    <a:pt x="1" y="6"/>
                    <a:pt x="0" y="9"/>
                  </a:cubicBezTo>
                  <a:cubicBezTo>
                    <a:pt x="0" y="9"/>
                    <a:pt x="0" y="11"/>
                    <a:pt x="2" y="11"/>
                  </a:cubicBezTo>
                  <a:cubicBezTo>
                    <a:pt x="2" y="11"/>
                    <a:pt x="5" y="11"/>
                    <a:pt x="5" y="9"/>
                  </a:cubicBezTo>
                  <a:cubicBezTo>
                    <a:pt x="5" y="9"/>
                    <a:pt x="6" y="1"/>
                    <a:pt x="4" y="1"/>
                  </a:cubicBezTo>
                  <a:moveTo>
                    <a:pt x="2" y="10"/>
                  </a:moveTo>
                  <a:cubicBezTo>
                    <a:pt x="2" y="10"/>
                    <a:pt x="1" y="10"/>
                    <a:pt x="2" y="7"/>
                  </a:cubicBezTo>
                  <a:cubicBezTo>
                    <a:pt x="2" y="7"/>
                    <a:pt x="2" y="2"/>
                    <a:pt x="2" y="2"/>
                  </a:cubicBezTo>
                  <a:cubicBezTo>
                    <a:pt x="2" y="2"/>
                    <a:pt x="3" y="0"/>
                    <a:pt x="4" y="3"/>
                  </a:cubicBezTo>
                  <a:cubicBezTo>
                    <a:pt x="4" y="3"/>
                    <a:pt x="4" y="11"/>
                    <a:pt x="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9" name="Freeform 481"/>
            <p:cNvSpPr>
              <a:spLocks noEditPoints="1"/>
            </p:cNvSpPr>
            <p:nvPr/>
          </p:nvSpPr>
          <p:spPr bwMode="auto">
            <a:xfrm>
              <a:off x="1341" y="774"/>
              <a:ext cx="7" cy="19"/>
            </a:xfrm>
            <a:custGeom>
              <a:avLst/>
              <a:gdLst>
                <a:gd name="T0" fmla="*/ 4 w 5"/>
                <a:gd name="T1" fmla="*/ 3 h 13"/>
                <a:gd name="T2" fmla="*/ 1 w 5"/>
                <a:gd name="T3" fmla="*/ 3 h 13"/>
                <a:gd name="T4" fmla="*/ 1 w 5"/>
                <a:gd name="T5" fmla="*/ 10 h 13"/>
                <a:gd name="T6" fmla="*/ 3 w 5"/>
                <a:gd name="T7" fmla="*/ 12 h 13"/>
                <a:gd name="T8" fmla="*/ 5 w 5"/>
                <a:gd name="T9" fmla="*/ 9 h 13"/>
                <a:gd name="T10" fmla="*/ 4 w 5"/>
                <a:gd name="T11" fmla="*/ 3 h 13"/>
                <a:gd name="T12" fmla="*/ 3 w 5"/>
                <a:gd name="T13" fmla="*/ 11 h 13"/>
                <a:gd name="T14" fmla="*/ 2 w 5"/>
                <a:gd name="T15" fmla="*/ 7 h 13"/>
                <a:gd name="T16" fmla="*/ 3 w 5"/>
                <a:gd name="T17" fmla="*/ 3 h 13"/>
                <a:gd name="T18" fmla="*/ 4 w 5"/>
                <a:gd name="T19" fmla="*/ 6 h 13"/>
                <a:gd name="T20" fmla="*/ 3 w 5"/>
                <a:gd name="T2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4" y="3"/>
                  </a:moveTo>
                  <a:cubicBezTo>
                    <a:pt x="2" y="0"/>
                    <a:pt x="1" y="3"/>
                    <a:pt x="1" y="3"/>
                  </a:cubicBezTo>
                  <a:cubicBezTo>
                    <a:pt x="2" y="3"/>
                    <a:pt x="1" y="10"/>
                    <a:pt x="1" y="10"/>
                  </a:cubicBezTo>
                  <a:cubicBezTo>
                    <a:pt x="0" y="12"/>
                    <a:pt x="3" y="12"/>
                    <a:pt x="3" y="12"/>
                  </a:cubicBezTo>
                  <a:cubicBezTo>
                    <a:pt x="5" y="13"/>
                    <a:pt x="5" y="9"/>
                    <a:pt x="5" y="9"/>
                  </a:cubicBezTo>
                  <a:cubicBezTo>
                    <a:pt x="5" y="3"/>
                    <a:pt x="4" y="3"/>
                    <a:pt x="4" y="3"/>
                  </a:cubicBezTo>
                  <a:moveTo>
                    <a:pt x="3" y="11"/>
                  </a:moveTo>
                  <a:cubicBezTo>
                    <a:pt x="3" y="11"/>
                    <a:pt x="2" y="11"/>
                    <a:pt x="2" y="7"/>
                  </a:cubicBezTo>
                  <a:cubicBezTo>
                    <a:pt x="2" y="7"/>
                    <a:pt x="2" y="2"/>
                    <a:pt x="3" y="3"/>
                  </a:cubicBezTo>
                  <a:cubicBezTo>
                    <a:pt x="3" y="3"/>
                    <a:pt x="4" y="2"/>
                    <a:pt x="4" y="6"/>
                  </a:cubicBezTo>
                  <a:cubicBezTo>
                    <a:pt x="4" y="6"/>
                    <a:pt x="5" y="11"/>
                    <a:pt x="3"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0" name="Freeform 482"/>
            <p:cNvSpPr>
              <a:spLocks noEditPoints="1"/>
            </p:cNvSpPr>
            <p:nvPr/>
          </p:nvSpPr>
          <p:spPr bwMode="auto">
            <a:xfrm>
              <a:off x="1348" y="776"/>
              <a:ext cx="4" cy="18"/>
            </a:xfrm>
            <a:custGeom>
              <a:avLst/>
              <a:gdLst>
                <a:gd name="T0" fmla="*/ 3 w 3"/>
                <a:gd name="T1" fmla="*/ 4 h 13"/>
                <a:gd name="T2" fmla="*/ 1 w 3"/>
                <a:gd name="T3" fmla="*/ 2 h 13"/>
                <a:gd name="T4" fmla="*/ 0 w 3"/>
                <a:gd name="T5" fmla="*/ 3 h 13"/>
                <a:gd name="T6" fmla="*/ 0 w 3"/>
                <a:gd name="T7" fmla="*/ 10 h 13"/>
                <a:gd name="T8" fmla="*/ 2 w 3"/>
                <a:gd name="T9" fmla="*/ 11 h 13"/>
                <a:gd name="T10" fmla="*/ 2 w 3"/>
                <a:gd name="T11" fmla="*/ 8 h 13"/>
                <a:gd name="T12" fmla="*/ 3 w 3"/>
                <a:gd name="T13" fmla="*/ 4 h 13"/>
                <a:gd name="T14" fmla="*/ 1 w 3"/>
                <a:gd name="T15" fmla="*/ 11 h 13"/>
                <a:gd name="T16" fmla="*/ 1 w 3"/>
                <a:gd name="T17" fmla="*/ 6 h 13"/>
                <a:gd name="T18" fmla="*/ 1 w 3"/>
                <a:gd name="T19" fmla="*/ 3 h 13"/>
                <a:gd name="T20" fmla="*/ 2 w 3"/>
                <a:gd name="T21" fmla="*/ 4 h 13"/>
                <a:gd name="T22" fmla="*/ 1 w 3"/>
                <a:gd name="T2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3">
                  <a:moveTo>
                    <a:pt x="3" y="4"/>
                  </a:moveTo>
                  <a:cubicBezTo>
                    <a:pt x="3" y="4"/>
                    <a:pt x="2" y="1"/>
                    <a:pt x="1" y="2"/>
                  </a:cubicBezTo>
                  <a:cubicBezTo>
                    <a:pt x="1" y="2"/>
                    <a:pt x="0" y="0"/>
                    <a:pt x="0" y="3"/>
                  </a:cubicBezTo>
                  <a:cubicBezTo>
                    <a:pt x="0" y="3"/>
                    <a:pt x="1" y="5"/>
                    <a:pt x="0" y="10"/>
                  </a:cubicBezTo>
                  <a:cubicBezTo>
                    <a:pt x="0" y="10"/>
                    <a:pt x="0" y="13"/>
                    <a:pt x="2" y="11"/>
                  </a:cubicBezTo>
                  <a:cubicBezTo>
                    <a:pt x="2" y="11"/>
                    <a:pt x="3" y="11"/>
                    <a:pt x="2" y="8"/>
                  </a:cubicBezTo>
                  <a:cubicBezTo>
                    <a:pt x="2" y="8"/>
                    <a:pt x="2" y="4"/>
                    <a:pt x="3" y="4"/>
                  </a:cubicBezTo>
                  <a:moveTo>
                    <a:pt x="1" y="11"/>
                  </a:moveTo>
                  <a:cubicBezTo>
                    <a:pt x="1" y="11"/>
                    <a:pt x="0" y="10"/>
                    <a:pt x="1" y="6"/>
                  </a:cubicBezTo>
                  <a:cubicBezTo>
                    <a:pt x="1" y="6"/>
                    <a:pt x="1" y="3"/>
                    <a:pt x="1" y="3"/>
                  </a:cubicBezTo>
                  <a:cubicBezTo>
                    <a:pt x="1" y="3"/>
                    <a:pt x="2" y="2"/>
                    <a:pt x="2" y="4"/>
                  </a:cubicBezTo>
                  <a:cubicBezTo>
                    <a:pt x="2" y="4"/>
                    <a:pt x="2" y="11"/>
                    <a:pt x="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1" name="Freeform 483"/>
            <p:cNvSpPr>
              <a:spLocks/>
            </p:cNvSpPr>
            <p:nvPr/>
          </p:nvSpPr>
          <p:spPr bwMode="auto">
            <a:xfrm>
              <a:off x="1332" y="822"/>
              <a:ext cx="13" cy="16"/>
            </a:xfrm>
            <a:custGeom>
              <a:avLst/>
              <a:gdLst>
                <a:gd name="T0" fmla="*/ 7 w 9"/>
                <a:gd name="T1" fmla="*/ 5 h 11"/>
                <a:gd name="T2" fmla="*/ 0 w 9"/>
                <a:gd name="T3" fmla="*/ 3 h 11"/>
                <a:gd name="T4" fmla="*/ 2 w 9"/>
                <a:gd name="T5" fmla="*/ 11 h 11"/>
                <a:gd name="T6" fmla="*/ 7 w 9"/>
                <a:gd name="T7" fmla="*/ 5 h 11"/>
              </a:gdLst>
              <a:ahLst/>
              <a:cxnLst>
                <a:cxn ang="0">
                  <a:pos x="T0" y="T1"/>
                </a:cxn>
                <a:cxn ang="0">
                  <a:pos x="T2" y="T3"/>
                </a:cxn>
                <a:cxn ang="0">
                  <a:pos x="T4" y="T5"/>
                </a:cxn>
                <a:cxn ang="0">
                  <a:pos x="T6" y="T7"/>
                </a:cxn>
              </a:cxnLst>
              <a:rect l="0" t="0" r="r" b="b"/>
              <a:pathLst>
                <a:path w="9" h="11">
                  <a:moveTo>
                    <a:pt x="7" y="5"/>
                  </a:moveTo>
                  <a:cubicBezTo>
                    <a:pt x="9" y="0"/>
                    <a:pt x="3" y="3"/>
                    <a:pt x="0" y="3"/>
                  </a:cubicBezTo>
                  <a:cubicBezTo>
                    <a:pt x="0" y="6"/>
                    <a:pt x="1" y="10"/>
                    <a:pt x="2" y="11"/>
                  </a:cubicBezTo>
                  <a:cubicBezTo>
                    <a:pt x="3" y="8"/>
                    <a:pt x="6" y="7"/>
                    <a:pt x="7"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2" name="Freeform 484"/>
            <p:cNvSpPr>
              <a:spLocks noEditPoints="1"/>
            </p:cNvSpPr>
            <p:nvPr/>
          </p:nvSpPr>
          <p:spPr bwMode="auto">
            <a:xfrm>
              <a:off x="1350" y="796"/>
              <a:ext cx="4" cy="41"/>
            </a:xfrm>
            <a:custGeom>
              <a:avLst/>
              <a:gdLst>
                <a:gd name="T0" fmla="*/ 1 w 3"/>
                <a:gd name="T1" fmla="*/ 22 h 28"/>
                <a:gd name="T2" fmla="*/ 2 w 3"/>
                <a:gd name="T3" fmla="*/ 26 h 28"/>
                <a:gd name="T4" fmla="*/ 2 w 3"/>
                <a:gd name="T5" fmla="*/ 28 h 28"/>
                <a:gd name="T6" fmla="*/ 3 w 3"/>
                <a:gd name="T7" fmla="*/ 28 h 28"/>
                <a:gd name="T8" fmla="*/ 1 w 3"/>
                <a:gd name="T9" fmla="*/ 22 h 28"/>
                <a:gd name="T10" fmla="*/ 1 w 3"/>
                <a:gd name="T11" fmla="*/ 22 h 28"/>
                <a:gd name="T12" fmla="*/ 1 w 3"/>
                <a:gd name="T13" fmla="*/ 22 h 28"/>
                <a:gd name="T14" fmla="*/ 1 w 3"/>
                <a:gd name="T15" fmla="*/ 0 h 28"/>
                <a:gd name="T16" fmla="*/ 1 w 3"/>
                <a:gd name="T17" fmla="*/ 1 h 28"/>
                <a:gd name="T18" fmla="*/ 1 w 3"/>
                <a:gd name="T19" fmla="*/ 1 h 28"/>
                <a:gd name="T20" fmla="*/ 1 w 3"/>
                <a:gd name="T21" fmla="*/ 10 h 28"/>
                <a:gd name="T22" fmla="*/ 1 w 3"/>
                <a:gd name="T23" fmla="*/ 17 h 28"/>
                <a:gd name="T24" fmla="*/ 1 w 3"/>
                <a:gd name="T25" fmla="*/ 11 h 28"/>
                <a:gd name="T26" fmla="*/ 1 w 3"/>
                <a:gd name="T2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8">
                  <a:moveTo>
                    <a:pt x="1" y="22"/>
                  </a:moveTo>
                  <a:cubicBezTo>
                    <a:pt x="1" y="24"/>
                    <a:pt x="2" y="26"/>
                    <a:pt x="2" y="26"/>
                  </a:cubicBezTo>
                  <a:cubicBezTo>
                    <a:pt x="1" y="27"/>
                    <a:pt x="2" y="28"/>
                    <a:pt x="2" y="28"/>
                  </a:cubicBezTo>
                  <a:cubicBezTo>
                    <a:pt x="2" y="28"/>
                    <a:pt x="3" y="28"/>
                    <a:pt x="3" y="28"/>
                  </a:cubicBezTo>
                  <a:cubicBezTo>
                    <a:pt x="2" y="22"/>
                    <a:pt x="1" y="22"/>
                    <a:pt x="1" y="22"/>
                  </a:cubicBezTo>
                  <a:cubicBezTo>
                    <a:pt x="1" y="22"/>
                    <a:pt x="1" y="22"/>
                    <a:pt x="1" y="22"/>
                  </a:cubicBezTo>
                  <a:cubicBezTo>
                    <a:pt x="1" y="22"/>
                    <a:pt x="1" y="22"/>
                    <a:pt x="1" y="22"/>
                  </a:cubicBezTo>
                  <a:moveTo>
                    <a:pt x="1" y="0"/>
                  </a:moveTo>
                  <a:cubicBezTo>
                    <a:pt x="1" y="1"/>
                    <a:pt x="1" y="1"/>
                    <a:pt x="1" y="1"/>
                  </a:cubicBezTo>
                  <a:cubicBezTo>
                    <a:pt x="1" y="1"/>
                    <a:pt x="1" y="1"/>
                    <a:pt x="1" y="1"/>
                  </a:cubicBezTo>
                  <a:cubicBezTo>
                    <a:pt x="2" y="1"/>
                    <a:pt x="1" y="10"/>
                    <a:pt x="1" y="10"/>
                  </a:cubicBezTo>
                  <a:cubicBezTo>
                    <a:pt x="0" y="11"/>
                    <a:pt x="0" y="14"/>
                    <a:pt x="1" y="17"/>
                  </a:cubicBezTo>
                  <a:cubicBezTo>
                    <a:pt x="1" y="14"/>
                    <a:pt x="1" y="11"/>
                    <a:pt x="1" y="11"/>
                  </a:cubicBezTo>
                  <a:cubicBezTo>
                    <a:pt x="2" y="8"/>
                    <a:pt x="1"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3" name="Freeform 485"/>
            <p:cNvSpPr>
              <a:spLocks/>
            </p:cNvSpPr>
            <p:nvPr/>
          </p:nvSpPr>
          <p:spPr bwMode="auto">
            <a:xfrm>
              <a:off x="1358" y="834"/>
              <a:ext cx="2" cy="1"/>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0" y="1"/>
                  </a:cubicBezTo>
                  <a:cubicBezTo>
                    <a:pt x="0" y="1"/>
                    <a:pt x="0" y="1"/>
                    <a:pt x="0"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4" name="Freeform 486"/>
            <p:cNvSpPr>
              <a:spLocks noEditPoints="1"/>
            </p:cNvSpPr>
            <p:nvPr/>
          </p:nvSpPr>
          <p:spPr bwMode="auto">
            <a:xfrm>
              <a:off x="1354" y="835"/>
              <a:ext cx="10" cy="5"/>
            </a:xfrm>
            <a:custGeom>
              <a:avLst/>
              <a:gdLst>
                <a:gd name="T0" fmla="*/ 3 w 7"/>
                <a:gd name="T1" fmla="*/ 0 h 3"/>
                <a:gd name="T2" fmla="*/ 3 w 7"/>
                <a:gd name="T3" fmla="*/ 0 h 3"/>
                <a:gd name="T4" fmla="*/ 3 w 7"/>
                <a:gd name="T5" fmla="*/ 0 h 3"/>
                <a:gd name="T6" fmla="*/ 5 w 7"/>
                <a:gd name="T7" fmla="*/ 1 h 3"/>
                <a:gd name="T8" fmla="*/ 6 w 7"/>
                <a:gd name="T9" fmla="*/ 2 h 3"/>
                <a:gd name="T10" fmla="*/ 7 w 7"/>
                <a:gd name="T11" fmla="*/ 2 h 3"/>
                <a:gd name="T12" fmla="*/ 7 w 7"/>
                <a:gd name="T13" fmla="*/ 3 h 3"/>
                <a:gd name="T14" fmla="*/ 7 w 7"/>
                <a:gd name="T15" fmla="*/ 3 h 3"/>
                <a:gd name="T16" fmla="*/ 4 w 7"/>
                <a:gd name="T17" fmla="*/ 1 h 3"/>
                <a:gd name="T18" fmla="*/ 3 w 7"/>
                <a:gd name="T19" fmla="*/ 0 h 3"/>
                <a:gd name="T20" fmla="*/ 3 w 7"/>
                <a:gd name="T21" fmla="*/ 0 h 3"/>
                <a:gd name="T22" fmla="*/ 3 w 7"/>
                <a:gd name="T23" fmla="*/ 0 h 3"/>
                <a:gd name="T24" fmla="*/ 3 w 7"/>
                <a:gd name="T25" fmla="*/ 0 h 3"/>
                <a:gd name="T26" fmla="*/ 2 w 7"/>
                <a:gd name="T27" fmla="*/ 0 h 3"/>
                <a:gd name="T28" fmla="*/ 0 w 7"/>
                <a:gd name="T29" fmla="*/ 1 h 3"/>
                <a:gd name="T30" fmla="*/ 2 w 7"/>
                <a:gd name="T31" fmla="*/ 0 h 3"/>
                <a:gd name="T32" fmla="*/ 2 w 7"/>
                <a:gd name="T33" fmla="*/ 0 h 3"/>
                <a:gd name="T34" fmla="*/ 3 w 7"/>
                <a:gd name="T35" fmla="*/ 0 h 3"/>
                <a:gd name="T36" fmla="*/ 3 w 7"/>
                <a:gd name="T37" fmla="*/ 0 h 3"/>
                <a:gd name="T38" fmla="*/ 3 w 7"/>
                <a:gd name="T39" fmla="*/ 0 h 3"/>
                <a:gd name="T40" fmla="*/ 3 w 7"/>
                <a:gd name="T41" fmla="*/ 0 h 3"/>
                <a:gd name="T42" fmla="*/ 3 w 7"/>
                <a:gd name="T43" fmla="*/ 0 h 3"/>
                <a:gd name="T44" fmla="*/ 3 w 7"/>
                <a:gd name="T45" fmla="*/ 0 h 3"/>
                <a:gd name="T46" fmla="*/ 3 w 7"/>
                <a:gd name="T47" fmla="*/ 0 h 3"/>
                <a:gd name="T48" fmla="*/ 3 w 7"/>
                <a:gd name="T49" fmla="*/ 0 h 3"/>
                <a:gd name="T50" fmla="*/ 3 w 7"/>
                <a:gd name="T5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3">
                  <a:moveTo>
                    <a:pt x="3" y="0"/>
                  </a:moveTo>
                  <a:cubicBezTo>
                    <a:pt x="3" y="0"/>
                    <a:pt x="3" y="0"/>
                    <a:pt x="3" y="0"/>
                  </a:cubicBezTo>
                  <a:cubicBezTo>
                    <a:pt x="3" y="0"/>
                    <a:pt x="3" y="0"/>
                    <a:pt x="3" y="0"/>
                  </a:cubicBezTo>
                  <a:cubicBezTo>
                    <a:pt x="5" y="1"/>
                    <a:pt x="5" y="1"/>
                    <a:pt x="5" y="1"/>
                  </a:cubicBezTo>
                  <a:cubicBezTo>
                    <a:pt x="5" y="1"/>
                    <a:pt x="6" y="1"/>
                    <a:pt x="6" y="2"/>
                  </a:cubicBezTo>
                  <a:cubicBezTo>
                    <a:pt x="7" y="2"/>
                    <a:pt x="7" y="2"/>
                    <a:pt x="7" y="2"/>
                  </a:cubicBezTo>
                  <a:cubicBezTo>
                    <a:pt x="7" y="3"/>
                    <a:pt x="7" y="3"/>
                    <a:pt x="7" y="3"/>
                  </a:cubicBezTo>
                  <a:cubicBezTo>
                    <a:pt x="7" y="3"/>
                    <a:pt x="7" y="3"/>
                    <a:pt x="7" y="3"/>
                  </a:cubicBezTo>
                  <a:cubicBezTo>
                    <a:pt x="7" y="3"/>
                    <a:pt x="7" y="1"/>
                    <a:pt x="4" y="1"/>
                  </a:cubicBezTo>
                  <a:cubicBezTo>
                    <a:pt x="4" y="1"/>
                    <a:pt x="4" y="0"/>
                    <a:pt x="3" y="0"/>
                  </a:cubicBezTo>
                  <a:moveTo>
                    <a:pt x="3" y="0"/>
                  </a:moveTo>
                  <a:cubicBezTo>
                    <a:pt x="3" y="0"/>
                    <a:pt x="3" y="0"/>
                    <a:pt x="3" y="0"/>
                  </a:cubicBezTo>
                  <a:cubicBezTo>
                    <a:pt x="3" y="0"/>
                    <a:pt x="3" y="0"/>
                    <a:pt x="3" y="0"/>
                  </a:cubicBezTo>
                  <a:moveTo>
                    <a:pt x="2" y="0"/>
                  </a:moveTo>
                  <a:cubicBezTo>
                    <a:pt x="1" y="0"/>
                    <a:pt x="0" y="0"/>
                    <a:pt x="0" y="1"/>
                  </a:cubicBezTo>
                  <a:cubicBezTo>
                    <a:pt x="1" y="0"/>
                    <a:pt x="2" y="0"/>
                    <a:pt x="2" y="0"/>
                  </a:cubicBezTo>
                  <a:cubicBezTo>
                    <a:pt x="2" y="0"/>
                    <a:pt x="2" y="0"/>
                    <a:pt x="2" y="0"/>
                  </a:cubicBezTo>
                  <a:moveTo>
                    <a:pt x="3" y="0"/>
                  </a:move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5" name="Freeform 487"/>
            <p:cNvSpPr>
              <a:spLocks noEditPoints="1"/>
            </p:cNvSpPr>
            <p:nvPr/>
          </p:nvSpPr>
          <p:spPr bwMode="auto">
            <a:xfrm>
              <a:off x="1350" y="771"/>
              <a:ext cx="2" cy="10"/>
            </a:xfrm>
            <a:custGeom>
              <a:avLst/>
              <a:gdLst>
                <a:gd name="T0" fmla="*/ 2 w 2"/>
                <a:gd name="T1" fmla="*/ 7 h 7"/>
                <a:gd name="T2" fmla="*/ 1 w 2"/>
                <a:gd name="T3" fmla="*/ 7 h 7"/>
                <a:gd name="T4" fmla="*/ 1 w 2"/>
                <a:gd name="T5" fmla="*/ 7 h 7"/>
                <a:gd name="T6" fmla="*/ 2 w 2"/>
                <a:gd name="T7" fmla="*/ 7 h 7"/>
                <a:gd name="T8" fmla="*/ 0 w 2"/>
                <a:gd name="T9" fmla="*/ 0 h 7"/>
                <a:gd name="T10" fmla="*/ 1 w 2"/>
                <a:gd name="T11" fmla="*/ 5 h 7"/>
                <a:gd name="T12" fmla="*/ 2 w 2"/>
                <a:gd name="T13" fmla="*/ 7 h 7"/>
                <a:gd name="T14" fmla="*/ 2 w 2"/>
                <a:gd name="T15" fmla="*/ 4 h 7"/>
                <a:gd name="T16" fmla="*/ 0 w 2"/>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7">
                  <a:moveTo>
                    <a:pt x="2" y="7"/>
                  </a:moveTo>
                  <a:cubicBezTo>
                    <a:pt x="1" y="7"/>
                    <a:pt x="1" y="7"/>
                    <a:pt x="1" y="7"/>
                  </a:cubicBezTo>
                  <a:cubicBezTo>
                    <a:pt x="1" y="7"/>
                    <a:pt x="1" y="7"/>
                    <a:pt x="1" y="7"/>
                  </a:cubicBezTo>
                  <a:cubicBezTo>
                    <a:pt x="1" y="7"/>
                    <a:pt x="2" y="7"/>
                    <a:pt x="2" y="7"/>
                  </a:cubicBezTo>
                  <a:moveTo>
                    <a:pt x="0" y="0"/>
                  </a:moveTo>
                  <a:cubicBezTo>
                    <a:pt x="0" y="2"/>
                    <a:pt x="1" y="3"/>
                    <a:pt x="1" y="5"/>
                  </a:cubicBezTo>
                  <a:cubicBezTo>
                    <a:pt x="1" y="5"/>
                    <a:pt x="1" y="6"/>
                    <a:pt x="2" y="7"/>
                  </a:cubicBezTo>
                  <a:cubicBezTo>
                    <a:pt x="2" y="5"/>
                    <a:pt x="2" y="4"/>
                    <a:pt x="2" y="4"/>
                  </a:cubicBezTo>
                  <a:cubicBezTo>
                    <a:pt x="1" y="2"/>
                    <a:pt x="0"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6" name="Freeform 488"/>
            <p:cNvSpPr>
              <a:spLocks/>
            </p:cNvSpPr>
            <p:nvPr/>
          </p:nvSpPr>
          <p:spPr bwMode="auto">
            <a:xfrm>
              <a:off x="1351" y="778"/>
              <a:ext cx="1" cy="3"/>
            </a:xfrm>
            <a:custGeom>
              <a:avLst/>
              <a:gdLst>
                <a:gd name="T0" fmla="*/ 0 w 1"/>
                <a:gd name="T1" fmla="*/ 0 h 2"/>
                <a:gd name="T2" fmla="*/ 0 w 1"/>
                <a:gd name="T3" fmla="*/ 2 h 2"/>
                <a:gd name="T4" fmla="*/ 1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0" y="1"/>
                    <a:pt x="0" y="2"/>
                  </a:cubicBezTo>
                  <a:cubicBezTo>
                    <a:pt x="0" y="2"/>
                    <a:pt x="0" y="2"/>
                    <a:pt x="1" y="2"/>
                  </a:cubicBezTo>
                  <a:cubicBezTo>
                    <a:pt x="1" y="2"/>
                    <a:pt x="1" y="2"/>
                    <a:pt x="1" y="2"/>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7" name="Freeform 489"/>
            <p:cNvSpPr>
              <a:spLocks noEditPoints="1"/>
            </p:cNvSpPr>
            <p:nvPr/>
          </p:nvSpPr>
          <p:spPr bwMode="auto">
            <a:xfrm>
              <a:off x="1307" y="755"/>
              <a:ext cx="43" cy="25"/>
            </a:xfrm>
            <a:custGeom>
              <a:avLst/>
              <a:gdLst>
                <a:gd name="T0" fmla="*/ 4 w 29"/>
                <a:gd name="T1" fmla="*/ 15 h 17"/>
                <a:gd name="T2" fmla="*/ 4 w 29"/>
                <a:gd name="T3" fmla="*/ 15 h 17"/>
                <a:gd name="T4" fmla="*/ 4 w 29"/>
                <a:gd name="T5" fmla="*/ 15 h 17"/>
                <a:gd name="T6" fmla="*/ 4 w 29"/>
                <a:gd name="T7" fmla="*/ 15 h 17"/>
                <a:gd name="T8" fmla="*/ 9 w 29"/>
                <a:gd name="T9" fmla="*/ 8 h 17"/>
                <a:gd name="T10" fmla="*/ 11 w 29"/>
                <a:gd name="T11" fmla="*/ 4 h 17"/>
                <a:gd name="T12" fmla="*/ 15 w 29"/>
                <a:gd name="T13" fmla="*/ 12 h 17"/>
                <a:gd name="T14" fmla="*/ 21 w 29"/>
                <a:gd name="T15" fmla="*/ 11 h 17"/>
                <a:gd name="T16" fmla="*/ 20 w 29"/>
                <a:gd name="T17" fmla="*/ 12 h 17"/>
                <a:gd name="T18" fmla="*/ 19 w 29"/>
                <a:gd name="T19" fmla="*/ 12 h 17"/>
                <a:gd name="T20" fmla="*/ 11 w 29"/>
                <a:gd name="T21" fmla="*/ 16 h 17"/>
                <a:gd name="T22" fmla="*/ 9 w 29"/>
                <a:gd name="T23" fmla="*/ 8 h 17"/>
                <a:gd name="T24" fmla="*/ 9 w 29"/>
                <a:gd name="T25" fmla="*/ 8 h 17"/>
                <a:gd name="T26" fmla="*/ 9 w 29"/>
                <a:gd name="T27" fmla="*/ 8 h 17"/>
                <a:gd name="T28" fmla="*/ 9 w 29"/>
                <a:gd name="T29" fmla="*/ 8 h 17"/>
                <a:gd name="T30" fmla="*/ 9 w 29"/>
                <a:gd name="T31" fmla="*/ 0 h 17"/>
                <a:gd name="T32" fmla="*/ 8 w 29"/>
                <a:gd name="T33" fmla="*/ 8 h 17"/>
                <a:gd name="T34" fmla="*/ 5 w 29"/>
                <a:gd name="T35" fmla="*/ 6 h 17"/>
                <a:gd name="T36" fmla="*/ 4 w 29"/>
                <a:gd name="T37" fmla="*/ 6 h 17"/>
                <a:gd name="T38" fmla="*/ 0 w 29"/>
                <a:gd name="T39" fmla="*/ 14 h 17"/>
                <a:gd name="T40" fmla="*/ 3 w 29"/>
                <a:gd name="T41" fmla="*/ 15 h 17"/>
                <a:gd name="T42" fmla="*/ 3 w 29"/>
                <a:gd name="T43" fmla="*/ 15 h 17"/>
                <a:gd name="T44" fmla="*/ 4 w 29"/>
                <a:gd name="T45" fmla="*/ 15 h 17"/>
                <a:gd name="T46" fmla="*/ 2 w 29"/>
                <a:gd name="T47" fmla="*/ 13 h 17"/>
                <a:gd name="T48" fmla="*/ 0 w 29"/>
                <a:gd name="T49" fmla="*/ 13 h 17"/>
                <a:gd name="T50" fmla="*/ 4 w 29"/>
                <a:gd name="T51" fmla="*/ 6 h 17"/>
                <a:gd name="T52" fmla="*/ 4 w 29"/>
                <a:gd name="T53" fmla="*/ 6 h 17"/>
                <a:gd name="T54" fmla="*/ 4 w 29"/>
                <a:gd name="T55" fmla="*/ 15 h 17"/>
                <a:gd name="T56" fmla="*/ 6 w 29"/>
                <a:gd name="T57" fmla="*/ 16 h 17"/>
                <a:gd name="T58" fmla="*/ 7 w 29"/>
                <a:gd name="T59" fmla="*/ 15 h 17"/>
                <a:gd name="T60" fmla="*/ 7 w 29"/>
                <a:gd name="T61" fmla="*/ 15 h 17"/>
                <a:gd name="T62" fmla="*/ 8 w 29"/>
                <a:gd name="T63" fmla="*/ 15 h 17"/>
                <a:gd name="T64" fmla="*/ 10 w 29"/>
                <a:gd name="T65" fmla="*/ 17 h 17"/>
                <a:gd name="T66" fmla="*/ 11 w 29"/>
                <a:gd name="T67" fmla="*/ 17 h 17"/>
                <a:gd name="T68" fmla="*/ 14 w 29"/>
                <a:gd name="T69" fmla="*/ 15 h 17"/>
                <a:gd name="T70" fmla="*/ 20 w 29"/>
                <a:gd name="T71" fmla="*/ 13 h 17"/>
                <a:gd name="T72" fmla="*/ 21 w 29"/>
                <a:gd name="T73" fmla="*/ 13 h 17"/>
                <a:gd name="T74" fmla="*/ 22 w 29"/>
                <a:gd name="T75" fmla="*/ 13 h 17"/>
                <a:gd name="T76" fmla="*/ 21 w 29"/>
                <a:gd name="T77" fmla="*/ 14 h 17"/>
                <a:gd name="T78" fmla="*/ 21 w 29"/>
                <a:gd name="T79" fmla="*/ 14 h 17"/>
                <a:gd name="T80" fmla="*/ 25 w 29"/>
                <a:gd name="T81" fmla="*/ 12 h 17"/>
                <a:gd name="T82" fmla="*/ 23 w 29"/>
                <a:gd name="T83" fmla="*/ 10 h 17"/>
                <a:gd name="T84" fmla="*/ 19 w 29"/>
                <a:gd name="T85" fmla="*/ 5 h 17"/>
                <a:gd name="T86" fmla="*/ 20 w 29"/>
                <a:gd name="T87" fmla="*/ 5 h 17"/>
                <a:gd name="T88" fmla="*/ 29 w 29"/>
                <a:gd name="T89" fmla="*/ 11 h 17"/>
                <a:gd name="T90" fmla="*/ 28 w 29"/>
                <a:gd name="T91" fmla="*/ 9 h 17"/>
                <a:gd name="T92" fmla="*/ 20 w 29"/>
                <a:gd name="T93" fmla="*/ 0 h 17"/>
                <a:gd name="T94" fmla="*/ 17 w 29"/>
                <a:gd name="T95" fmla="*/ 2 h 17"/>
                <a:gd name="T96" fmla="*/ 14 w 29"/>
                <a:gd name="T97" fmla="*/ 1 h 17"/>
                <a:gd name="T98" fmla="*/ 11 w 29"/>
                <a:gd name="T99" fmla="*/ 0 h 17"/>
                <a:gd name="T100" fmla="*/ 10 w 29"/>
                <a:gd name="T101" fmla="*/ 0 h 17"/>
                <a:gd name="T102" fmla="*/ 10 w 29"/>
                <a:gd name="T103" fmla="*/ 0 h 17"/>
                <a:gd name="T104" fmla="*/ 10 w 29"/>
                <a:gd name="T105" fmla="*/ 0 h 17"/>
                <a:gd name="T106" fmla="*/ 10 w 29"/>
                <a:gd name="T107" fmla="*/ 0 h 17"/>
                <a:gd name="T108" fmla="*/ 10 w 29"/>
                <a:gd name="T109" fmla="*/ 0 h 17"/>
                <a:gd name="T110" fmla="*/ 9 w 29"/>
                <a:gd name="T111" fmla="*/ 0 h 17"/>
                <a:gd name="T112" fmla="*/ 20 w 29"/>
                <a:gd name="T113" fmla="*/ 0 h 17"/>
                <a:gd name="T114" fmla="*/ 20 w 29"/>
                <a:gd name="T115" fmla="*/ 0 h 17"/>
                <a:gd name="T116" fmla="*/ 20 w 29"/>
                <a:gd name="T117" fmla="*/ 0 h 17"/>
                <a:gd name="T118" fmla="*/ 20 w 29"/>
                <a:gd name="T1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 h="17">
                  <a:moveTo>
                    <a:pt x="4" y="15"/>
                  </a:moveTo>
                  <a:cubicBezTo>
                    <a:pt x="4" y="15"/>
                    <a:pt x="4" y="15"/>
                    <a:pt x="4" y="15"/>
                  </a:cubicBezTo>
                  <a:cubicBezTo>
                    <a:pt x="4" y="15"/>
                    <a:pt x="4" y="15"/>
                    <a:pt x="4" y="15"/>
                  </a:cubicBezTo>
                  <a:cubicBezTo>
                    <a:pt x="4" y="15"/>
                    <a:pt x="4" y="15"/>
                    <a:pt x="4" y="15"/>
                  </a:cubicBezTo>
                  <a:moveTo>
                    <a:pt x="9" y="8"/>
                  </a:moveTo>
                  <a:cubicBezTo>
                    <a:pt x="9" y="8"/>
                    <a:pt x="10" y="7"/>
                    <a:pt x="11" y="4"/>
                  </a:cubicBezTo>
                  <a:cubicBezTo>
                    <a:pt x="15" y="12"/>
                    <a:pt x="15" y="12"/>
                    <a:pt x="15" y="12"/>
                  </a:cubicBezTo>
                  <a:cubicBezTo>
                    <a:pt x="15" y="12"/>
                    <a:pt x="19" y="11"/>
                    <a:pt x="21" y="11"/>
                  </a:cubicBezTo>
                  <a:cubicBezTo>
                    <a:pt x="23" y="11"/>
                    <a:pt x="23" y="12"/>
                    <a:pt x="20" y="12"/>
                  </a:cubicBezTo>
                  <a:cubicBezTo>
                    <a:pt x="20" y="12"/>
                    <a:pt x="20" y="12"/>
                    <a:pt x="19" y="12"/>
                  </a:cubicBezTo>
                  <a:cubicBezTo>
                    <a:pt x="18" y="12"/>
                    <a:pt x="15" y="13"/>
                    <a:pt x="11" y="16"/>
                  </a:cubicBezTo>
                  <a:cubicBezTo>
                    <a:pt x="11" y="16"/>
                    <a:pt x="11" y="8"/>
                    <a:pt x="9" y="8"/>
                  </a:cubicBezTo>
                  <a:cubicBezTo>
                    <a:pt x="9" y="8"/>
                    <a:pt x="9" y="8"/>
                    <a:pt x="9" y="8"/>
                  </a:cubicBezTo>
                  <a:cubicBezTo>
                    <a:pt x="9" y="8"/>
                    <a:pt x="9" y="8"/>
                    <a:pt x="9" y="8"/>
                  </a:cubicBezTo>
                  <a:cubicBezTo>
                    <a:pt x="9" y="8"/>
                    <a:pt x="9" y="8"/>
                    <a:pt x="9" y="8"/>
                  </a:cubicBezTo>
                  <a:moveTo>
                    <a:pt x="9" y="0"/>
                  </a:moveTo>
                  <a:cubicBezTo>
                    <a:pt x="9" y="0"/>
                    <a:pt x="12" y="8"/>
                    <a:pt x="8" y="8"/>
                  </a:cubicBezTo>
                  <a:cubicBezTo>
                    <a:pt x="7" y="8"/>
                    <a:pt x="6" y="7"/>
                    <a:pt x="5" y="6"/>
                  </a:cubicBezTo>
                  <a:cubicBezTo>
                    <a:pt x="5" y="6"/>
                    <a:pt x="5" y="6"/>
                    <a:pt x="4" y="6"/>
                  </a:cubicBezTo>
                  <a:cubicBezTo>
                    <a:pt x="4" y="6"/>
                    <a:pt x="2" y="7"/>
                    <a:pt x="0" y="14"/>
                  </a:cubicBezTo>
                  <a:cubicBezTo>
                    <a:pt x="0" y="14"/>
                    <a:pt x="1" y="14"/>
                    <a:pt x="3" y="15"/>
                  </a:cubicBezTo>
                  <a:cubicBezTo>
                    <a:pt x="3" y="15"/>
                    <a:pt x="3" y="15"/>
                    <a:pt x="3" y="15"/>
                  </a:cubicBezTo>
                  <a:cubicBezTo>
                    <a:pt x="4" y="15"/>
                    <a:pt x="4" y="15"/>
                    <a:pt x="4" y="15"/>
                  </a:cubicBezTo>
                  <a:cubicBezTo>
                    <a:pt x="4" y="14"/>
                    <a:pt x="3" y="13"/>
                    <a:pt x="2" y="13"/>
                  </a:cubicBezTo>
                  <a:cubicBezTo>
                    <a:pt x="1" y="13"/>
                    <a:pt x="1" y="13"/>
                    <a:pt x="0" y="13"/>
                  </a:cubicBezTo>
                  <a:cubicBezTo>
                    <a:pt x="0" y="13"/>
                    <a:pt x="3" y="6"/>
                    <a:pt x="4" y="6"/>
                  </a:cubicBezTo>
                  <a:cubicBezTo>
                    <a:pt x="4" y="6"/>
                    <a:pt x="4" y="6"/>
                    <a:pt x="4" y="6"/>
                  </a:cubicBezTo>
                  <a:cubicBezTo>
                    <a:pt x="4" y="15"/>
                    <a:pt x="4" y="15"/>
                    <a:pt x="4" y="15"/>
                  </a:cubicBezTo>
                  <a:cubicBezTo>
                    <a:pt x="5" y="15"/>
                    <a:pt x="5" y="16"/>
                    <a:pt x="6" y="16"/>
                  </a:cubicBezTo>
                  <a:cubicBezTo>
                    <a:pt x="6" y="15"/>
                    <a:pt x="6" y="15"/>
                    <a:pt x="7" y="15"/>
                  </a:cubicBezTo>
                  <a:cubicBezTo>
                    <a:pt x="7" y="15"/>
                    <a:pt x="7" y="15"/>
                    <a:pt x="7" y="15"/>
                  </a:cubicBezTo>
                  <a:cubicBezTo>
                    <a:pt x="7" y="15"/>
                    <a:pt x="7" y="15"/>
                    <a:pt x="8" y="15"/>
                  </a:cubicBezTo>
                  <a:cubicBezTo>
                    <a:pt x="8" y="15"/>
                    <a:pt x="10" y="15"/>
                    <a:pt x="10" y="17"/>
                  </a:cubicBezTo>
                  <a:cubicBezTo>
                    <a:pt x="11" y="17"/>
                    <a:pt x="11" y="17"/>
                    <a:pt x="11" y="17"/>
                  </a:cubicBezTo>
                  <a:cubicBezTo>
                    <a:pt x="12" y="15"/>
                    <a:pt x="13" y="15"/>
                    <a:pt x="14" y="15"/>
                  </a:cubicBezTo>
                  <a:cubicBezTo>
                    <a:pt x="16" y="14"/>
                    <a:pt x="18" y="13"/>
                    <a:pt x="20" y="13"/>
                  </a:cubicBezTo>
                  <a:cubicBezTo>
                    <a:pt x="21" y="13"/>
                    <a:pt x="21" y="13"/>
                    <a:pt x="21" y="13"/>
                  </a:cubicBezTo>
                  <a:cubicBezTo>
                    <a:pt x="21" y="13"/>
                    <a:pt x="21" y="13"/>
                    <a:pt x="22" y="13"/>
                  </a:cubicBezTo>
                  <a:cubicBezTo>
                    <a:pt x="22" y="13"/>
                    <a:pt x="22" y="13"/>
                    <a:pt x="21" y="14"/>
                  </a:cubicBezTo>
                  <a:cubicBezTo>
                    <a:pt x="21" y="14"/>
                    <a:pt x="21" y="14"/>
                    <a:pt x="21" y="14"/>
                  </a:cubicBezTo>
                  <a:cubicBezTo>
                    <a:pt x="22" y="14"/>
                    <a:pt x="23" y="13"/>
                    <a:pt x="25" y="12"/>
                  </a:cubicBezTo>
                  <a:cubicBezTo>
                    <a:pt x="25" y="12"/>
                    <a:pt x="22" y="12"/>
                    <a:pt x="23" y="10"/>
                  </a:cubicBezTo>
                  <a:cubicBezTo>
                    <a:pt x="23" y="10"/>
                    <a:pt x="15" y="5"/>
                    <a:pt x="19" y="5"/>
                  </a:cubicBezTo>
                  <a:cubicBezTo>
                    <a:pt x="19" y="5"/>
                    <a:pt x="20" y="5"/>
                    <a:pt x="20" y="5"/>
                  </a:cubicBezTo>
                  <a:cubicBezTo>
                    <a:pt x="20" y="5"/>
                    <a:pt x="25" y="5"/>
                    <a:pt x="29" y="11"/>
                  </a:cubicBezTo>
                  <a:cubicBezTo>
                    <a:pt x="28" y="10"/>
                    <a:pt x="28" y="9"/>
                    <a:pt x="28" y="9"/>
                  </a:cubicBezTo>
                  <a:cubicBezTo>
                    <a:pt x="28" y="9"/>
                    <a:pt x="23" y="3"/>
                    <a:pt x="20" y="0"/>
                  </a:cubicBezTo>
                  <a:cubicBezTo>
                    <a:pt x="20" y="1"/>
                    <a:pt x="19" y="2"/>
                    <a:pt x="17" y="2"/>
                  </a:cubicBezTo>
                  <a:cubicBezTo>
                    <a:pt x="17" y="2"/>
                    <a:pt x="15" y="2"/>
                    <a:pt x="14" y="1"/>
                  </a:cubicBezTo>
                  <a:cubicBezTo>
                    <a:pt x="14" y="1"/>
                    <a:pt x="12" y="1"/>
                    <a:pt x="11"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9" y="0"/>
                  </a:cubicBezTo>
                  <a:moveTo>
                    <a:pt x="20" y="0"/>
                  </a:moveTo>
                  <a:cubicBezTo>
                    <a:pt x="20" y="0"/>
                    <a:pt x="20" y="0"/>
                    <a:pt x="20" y="0"/>
                  </a:cubicBezTo>
                  <a:cubicBezTo>
                    <a:pt x="20" y="0"/>
                    <a:pt x="20" y="0"/>
                    <a:pt x="20" y="0"/>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8" name="Freeform 490"/>
            <p:cNvSpPr>
              <a:spLocks/>
            </p:cNvSpPr>
            <p:nvPr/>
          </p:nvSpPr>
          <p:spPr bwMode="auto">
            <a:xfrm>
              <a:off x="1307" y="764"/>
              <a:ext cx="6" cy="13"/>
            </a:xfrm>
            <a:custGeom>
              <a:avLst/>
              <a:gdLst>
                <a:gd name="T0" fmla="*/ 4 w 4"/>
                <a:gd name="T1" fmla="*/ 0 h 9"/>
                <a:gd name="T2" fmla="*/ 0 w 4"/>
                <a:gd name="T3" fmla="*/ 7 h 9"/>
                <a:gd name="T4" fmla="*/ 2 w 4"/>
                <a:gd name="T5" fmla="*/ 7 h 9"/>
                <a:gd name="T6" fmla="*/ 4 w 4"/>
                <a:gd name="T7" fmla="*/ 9 h 9"/>
                <a:gd name="T8" fmla="*/ 4 w 4"/>
                <a:gd name="T9" fmla="*/ 9 h 9"/>
                <a:gd name="T10" fmla="*/ 4 w 4"/>
                <a:gd name="T11" fmla="*/ 9 h 9"/>
                <a:gd name="T12" fmla="*/ 4 w 4"/>
                <a:gd name="T13" fmla="*/ 9 h 9"/>
                <a:gd name="T14" fmla="*/ 4 w 4"/>
                <a:gd name="T15" fmla="*/ 9 h 9"/>
                <a:gd name="T16" fmla="*/ 4 w 4"/>
                <a:gd name="T17" fmla="*/ 0 h 9"/>
                <a:gd name="T18" fmla="*/ 4 w 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9">
                  <a:moveTo>
                    <a:pt x="4" y="0"/>
                  </a:moveTo>
                  <a:cubicBezTo>
                    <a:pt x="3" y="0"/>
                    <a:pt x="0" y="7"/>
                    <a:pt x="0" y="7"/>
                  </a:cubicBezTo>
                  <a:cubicBezTo>
                    <a:pt x="1" y="7"/>
                    <a:pt x="1" y="7"/>
                    <a:pt x="2" y="7"/>
                  </a:cubicBezTo>
                  <a:cubicBezTo>
                    <a:pt x="3" y="7"/>
                    <a:pt x="4" y="8"/>
                    <a:pt x="4" y="9"/>
                  </a:cubicBezTo>
                  <a:cubicBezTo>
                    <a:pt x="4" y="9"/>
                    <a:pt x="4" y="9"/>
                    <a:pt x="4" y="9"/>
                  </a:cubicBezTo>
                  <a:cubicBezTo>
                    <a:pt x="4" y="9"/>
                    <a:pt x="4" y="9"/>
                    <a:pt x="4" y="9"/>
                  </a:cubicBezTo>
                  <a:cubicBezTo>
                    <a:pt x="4" y="9"/>
                    <a:pt x="4" y="9"/>
                    <a:pt x="4" y="9"/>
                  </a:cubicBezTo>
                  <a:cubicBezTo>
                    <a:pt x="4" y="9"/>
                    <a:pt x="4" y="9"/>
                    <a:pt x="4" y="9"/>
                  </a:cubicBezTo>
                  <a:cubicBezTo>
                    <a:pt x="4" y="0"/>
                    <a:pt x="4" y="0"/>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9" name="Freeform 491"/>
            <p:cNvSpPr>
              <a:spLocks noEditPoints="1"/>
            </p:cNvSpPr>
            <p:nvPr/>
          </p:nvSpPr>
          <p:spPr bwMode="auto">
            <a:xfrm>
              <a:off x="1320" y="761"/>
              <a:ext cx="21" cy="17"/>
            </a:xfrm>
            <a:custGeom>
              <a:avLst/>
              <a:gdLst>
                <a:gd name="T0" fmla="*/ 0 w 14"/>
                <a:gd name="T1" fmla="*/ 4 h 12"/>
                <a:gd name="T2" fmla="*/ 0 w 14"/>
                <a:gd name="T3" fmla="*/ 4 h 12"/>
                <a:gd name="T4" fmla="*/ 0 w 14"/>
                <a:gd name="T5" fmla="*/ 4 h 12"/>
                <a:gd name="T6" fmla="*/ 2 w 14"/>
                <a:gd name="T7" fmla="*/ 0 h 12"/>
                <a:gd name="T8" fmla="*/ 0 w 14"/>
                <a:gd name="T9" fmla="*/ 4 h 12"/>
                <a:gd name="T10" fmla="*/ 0 w 14"/>
                <a:gd name="T11" fmla="*/ 4 h 12"/>
                <a:gd name="T12" fmla="*/ 2 w 14"/>
                <a:gd name="T13" fmla="*/ 12 h 12"/>
                <a:gd name="T14" fmla="*/ 10 w 14"/>
                <a:gd name="T15" fmla="*/ 8 h 12"/>
                <a:gd name="T16" fmla="*/ 11 w 14"/>
                <a:gd name="T17" fmla="*/ 8 h 12"/>
                <a:gd name="T18" fmla="*/ 12 w 14"/>
                <a:gd name="T19" fmla="*/ 7 h 12"/>
                <a:gd name="T20" fmla="*/ 6 w 14"/>
                <a:gd name="T21" fmla="*/ 8 h 12"/>
                <a:gd name="T22" fmla="*/ 2 w 14"/>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2">
                  <a:moveTo>
                    <a:pt x="0" y="4"/>
                  </a:moveTo>
                  <a:cubicBezTo>
                    <a:pt x="0" y="4"/>
                    <a:pt x="0" y="4"/>
                    <a:pt x="0" y="4"/>
                  </a:cubicBezTo>
                  <a:cubicBezTo>
                    <a:pt x="0" y="4"/>
                    <a:pt x="0" y="4"/>
                    <a:pt x="0" y="4"/>
                  </a:cubicBezTo>
                  <a:moveTo>
                    <a:pt x="2" y="0"/>
                  </a:moveTo>
                  <a:cubicBezTo>
                    <a:pt x="1" y="3"/>
                    <a:pt x="0" y="4"/>
                    <a:pt x="0" y="4"/>
                  </a:cubicBezTo>
                  <a:cubicBezTo>
                    <a:pt x="0" y="4"/>
                    <a:pt x="0" y="4"/>
                    <a:pt x="0" y="4"/>
                  </a:cubicBezTo>
                  <a:cubicBezTo>
                    <a:pt x="2" y="4"/>
                    <a:pt x="2" y="12"/>
                    <a:pt x="2" y="12"/>
                  </a:cubicBezTo>
                  <a:cubicBezTo>
                    <a:pt x="6" y="9"/>
                    <a:pt x="9" y="8"/>
                    <a:pt x="10" y="8"/>
                  </a:cubicBezTo>
                  <a:cubicBezTo>
                    <a:pt x="11" y="8"/>
                    <a:pt x="11" y="8"/>
                    <a:pt x="11" y="8"/>
                  </a:cubicBezTo>
                  <a:cubicBezTo>
                    <a:pt x="14" y="8"/>
                    <a:pt x="14" y="7"/>
                    <a:pt x="12" y="7"/>
                  </a:cubicBezTo>
                  <a:cubicBezTo>
                    <a:pt x="10" y="7"/>
                    <a:pt x="6" y="8"/>
                    <a:pt x="6" y="8"/>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pic>
          <p:nvPicPr>
            <p:cNvPr id="90" name="Picture 49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7" y="752"/>
              <a:ext cx="11"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1" name="Freeform 493"/>
            <p:cNvSpPr>
              <a:spLocks/>
            </p:cNvSpPr>
            <p:nvPr/>
          </p:nvSpPr>
          <p:spPr bwMode="auto">
            <a:xfrm>
              <a:off x="1322" y="755"/>
              <a:ext cx="1" cy="0"/>
            </a:xfrm>
            <a:custGeom>
              <a:avLst/>
              <a:gdLst>
                <a:gd name="T0" fmla="*/ 0 w 1"/>
                <a:gd name="T1" fmla="*/ 0 w 1"/>
                <a:gd name="T2" fmla="*/ 1 w 1"/>
                <a:gd name="T3" fmla="*/ 0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0" y="0"/>
                    <a:pt x="0" y="0"/>
                    <a:pt x="1" y="0"/>
                  </a:cubicBezTo>
                  <a:cubicBezTo>
                    <a:pt x="1" y="0"/>
                    <a:pt x="1"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2" name="Freeform 494"/>
            <p:cNvSpPr>
              <a:spLocks noEditPoints="1"/>
            </p:cNvSpPr>
            <p:nvPr/>
          </p:nvSpPr>
          <p:spPr bwMode="auto">
            <a:xfrm>
              <a:off x="1328" y="777"/>
              <a:ext cx="24" cy="19"/>
            </a:xfrm>
            <a:custGeom>
              <a:avLst/>
              <a:gdLst>
                <a:gd name="T0" fmla="*/ 11 w 17"/>
                <a:gd name="T1" fmla="*/ 6 h 13"/>
                <a:gd name="T2" fmla="*/ 11 w 17"/>
                <a:gd name="T3" fmla="*/ 6 h 13"/>
                <a:gd name="T4" fmla="*/ 12 w 17"/>
                <a:gd name="T5" fmla="*/ 9 h 13"/>
                <a:gd name="T6" fmla="*/ 12 w 17"/>
                <a:gd name="T7" fmla="*/ 9 h 13"/>
                <a:gd name="T8" fmla="*/ 12 w 17"/>
                <a:gd name="T9" fmla="*/ 9 h 13"/>
                <a:gd name="T10" fmla="*/ 13 w 17"/>
                <a:gd name="T11" fmla="*/ 6 h 13"/>
                <a:gd name="T12" fmla="*/ 11 w 17"/>
                <a:gd name="T13" fmla="*/ 6 h 13"/>
                <a:gd name="T14" fmla="*/ 5 w 17"/>
                <a:gd name="T15" fmla="*/ 6 h 13"/>
                <a:gd name="T16" fmla="*/ 2 w 17"/>
                <a:gd name="T17" fmla="*/ 8 h 13"/>
                <a:gd name="T18" fmla="*/ 1 w 17"/>
                <a:gd name="T19" fmla="*/ 9 h 13"/>
                <a:gd name="T20" fmla="*/ 0 w 17"/>
                <a:gd name="T21" fmla="*/ 12 h 13"/>
                <a:gd name="T22" fmla="*/ 6 w 17"/>
                <a:gd name="T23" fmla="*/ 10 h 13"/>
                <a:gd name="T24" fmla="*/ 4 w 17"/>
                <a:gd name="T25" fmla="*/ 8 h 13"/>
                <a:gd name="T26" fmla="*/ 4 w 17"/>
                <a:gd name="T27" fmla="*/ 8 h 13"/>
                <a:gd name="T28" fmla="*/ 3 w 17"/>
                <a:gd name="T29" fmla="*/ 10 h 13"/>
                <a:gd name="T30" fmla="*/ 2 w 17"/>
                <a:gd name="T31" fmla="*/ 10 h 13"/>
                <a:gd name="T32" fmla="*/ 2 w 17"/>
                <a:gd name="T33" fmla="*/ 8 h 13"/>
                <a:gd name="T34" fmla="*/ 3 w 17"/>
                <a:gd name="T35" fmla="*/ 8 h 13"/>
                <a:gd name="T36" fmla="*/ 5 w 17"/>
                <a:gd name="T37" fmla="*/ 6 h 13"/>
                <a:gd name="T38" fmla="*/ 5 w 17"/>
                <a:gd name="T39" fmla="*/ 6 h 13"/>
                <a:gd name="T40" fmla="*/ 16 w 17"/>
                <a:gd name="T41" fmla="*/ 3 h 13"/>
                <a:gd name="T42" fmla="*/ 16 w 17"/>
                <a:gd name="T43" fmla="*/ 7 h 13"/>
                <a:gd name="T44" fmla="*/ 16 w 17"/>
                <a:gd name="T45" fmla="*/ 7 h 13"/>
                <a:gd name="T46" fmla="*/ 16 w 17"/>
                <a:gd name="T47" fmla="*/ 9 h 13"/>
                <a:gd name="T48" fmla="*/ 16 w 17"/>
                <a:gd name="T49" fmla="*/ 13 h 13"/>
                <a:gd name="T50" fmla="*/ 16 w 17"/>
                <a:gd name="T51" fmla="*/ 13 h 13"/>
                <a:gd name="T52" fmla="*/ 16 w 17"/>
                <a:gd name="T53" fmla="*/ 3 h 13"/>
                <a:gd name="T54" fmla="*/ 8 w 17"/>
                <a:gd name="T55" fmla="*/ 3 h 13"/>
                <a:gd name="T56" fmla="*/ 6 w 17"/>
                <a:gd name="T57" fmla="*/ 4 h 13"/>
                <a:gd name="T58" fmla="*/ 6 w 17"/>
                <a:gd name="T59" fmla="*/ 5 h 13"/>
                <a:gd name="T60" fmla="*/ 8 w 17"/>
                <a:gd name="T61" fmla="*/ 4 h 13"/>
                <a:gd name="T62" fmla="*/ 8 w 17"/>
                <a:gd name="T63" fmla="*/ 3 h 13"/>
                <a:gd name="T64" fmla="*/ 4 w 17"/>
                <a:gd name="T65" fmla="*/ 1 h 13"/>
                <a:gd name="T66" fmla="*/ 3 w 17"/>
                <a:gd name="T67" fmla="*/ 3 h 13"/>
                <a:gd name="T68" fmla="*/ 3 w 17"/>
                <a:gd name="T69" fmla="*/ 4 h 13"/>
                <a:gd name="T70" fmla="*/ 5 w 17"/>
                <a:gd name="T71" fmla="*/ 4 h 13"/>
                <a:gd name="T72" fmla="*/ 4 w 17"/>
                <a:gd name="T73" fmla="*/ 2 h 13"/>
                <a:gd name="T74" fmla="*/ 4 w 17"/>
                <a:gd name="T75" fmla="*/ 1 h 13"/>
                <a:gd name="T76" fmla="*/ 12 w 17"/>
                <a:gd name="T77" fmla="*/ 1 h 13"/>
                <a:gd name="T78" fmla="*/ 12 w 17"/>
                <a:gd name="T79" fmla="*/ 1 h 13"/>
                <a:gd name="T80" fmla="*/ 12 w 17"/>
                <a:gd name="T81" fmla="*/ 1 h 13"/>
                <a:gd name="T82" fmla="*/ 11 w 17"/>
                <a:gd name="T83" fmla="*/ 2 h 13"/>
                <a:gd name="T84" fmla="*/ 12 w 17"/>
                <a:gd name="T85" fmla="*/ 2 h 13"/>
                <a:gd name="T86" fmla="*/ 12 w 17"/>
                <a:gd name="T87" fmla="*/ 1 h 13"/>
                <a:gd name="T88" fmla="*/ 12 w 17"/>
                <a:gd name="T89" fmla="*/ 1 h 13"/>
                <a:gd name="T90" fmla="*/ 7 w 17"/>
                <a:gd name="T91" fmla="*/ 0 h 13"/>
                <a:gd name="T92" fmla="*/ 6 w 17"/>
                <a:gd name="T93" fmla="*/ 1 h 13"/>
                <a:gd name="T94" fmla="*/ 6 w 17"/>
                <a:gd name="T95" fmla="*/ 3 h 13"/>
                <a:gd name="T96" fmla="*/ 7 w 17"/>
                <a:gd name="T97" fmla="*/ 3 h 13"/>
                <a:gd name="T98" fmla="*/ 8 w 17"/>
                <a:gd name="T99" fmla="*/ 2 h 13"/>
                <a:gd name="T100" fmla="*/ 8 w 17"/>
                <a:gd name="T101" fmla="*/ 2 h 13"/>
                <a:gd name="T102" fmla="*/ 7 w 17"/>
                <a:gd name="T103" fmla="*/ 0 h 13"/>
                <a:gd name="T104" fmla="*/ 10 w 17"/>
                <a:gd name="T105" fmla="*/ 0 h 13"/>
                <a:gd name="T106" fmla="*/ 9 w 17"/>
                <a:gd name="T107" fmla="*/ 0 h 13"/>
                <a:gd name="T108" fmla="*/ 9 w 17"/>
                <a:gd name="T109" fmla="*/ 2 h 13"/>
                <a:gd name="T110" fmla="*/ 9 w 17"/>
                <a:gd name="T111" fmla="*/ 2 h 13"/>
                <a:gd name="T112" fmla="*/ 9 w 17"/>
                <a:gd name="T113" fmla="*/ 2 h 13"/>
                <a:gd name="T114" fmla="*/ 9 w 17"/>
                <a:gd name="T115" fmla="*/ 3 h 13"/>
                <a:gd name="T116" fmla="*/ 10 w 17"/>
                <a:gd name="T117" fmla="*/ 2 h 13"/>
                <a:gd name="T118" fmla="*/ 10 w 17"/>
                <a:gd name="T119" fmla="*/ 1 h 13"/>
                <a:gd name="T120" fmla="*/ 10 w 17"/>
                <a:gd name="T1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 h="13">
                  <a:moveTo>
                    <a:pt x="11" y="6"/>
                  </a:moveTo>
                  <a:cubicBezTo>
                    <a:pt x="11" y="6"/>
                    <a:pt x="11" y="6"/>
                    <a:pt x="11" y="6"/>
                  </a:cubicBezTo>
                  <a:cubicBezTo>
                    <a:pt x="11" y="9"/>
                    <a:pt x="12" y="9"/>
                    <a:pt x="12" y="9"/>
                  </a:cubicBezTo>
                  <a:cubicBezTo>
                    <a:pt x="12" y="9"/>
                    <a:pt x="12" y="9"/>
                    <a:pt x="12" y="9"/>
                  </a:cubicBezTo>
                  <a:cubicBezTo>
                    <a:pt x="12" y="9"/>
                    <a:pt x="12" y="9"/>
                    <a:pt x="12" y="9"/>
                  </a:cubicBezTo>
                  <a:cubicBezTo>
                    <a:pt x="13" y="9"/>
                    <a:pt x="13" y="8"/>
                    <a:pt x="13" y="6"/>
                  </a:cubicBezTo>
                  <a:cubicBezTo>
                    <a:pt x="12" y="6"/>
                    <a:pt x="12" y="6"/>
                    <a:pt x="11" y="6"/>
                  </a:cubicBezTo>
                  <a:moveTo>
                    <a:pt x="5" y="6"/>
                  </a:moveTo>
                  <a:cubicBezTo>
                    <a:pt x="4" y="6"/>
                    <a:pt x="3" y="7"/>
                    <a:pt x="2" y="8"/>
                  </a:cubicBezTo>
                  <a:cubicBezTo>
                    <a:pt x="2" y="9"/>
                    <a:pt x="1" y="9"/>
                    <a:pt x="1" y="9"/>
                  </a:cubicBezTo>
                  <a:cubicBezTo>
                    <a:pt x="0" y="10"/>
                    <a:pt x="0" y="11"/>
                    <a:pt x="0" y="12"/>
                  </a:cubicBezTo>
                  <a:cubicBezTo>
                    <a:pt x="6" y="10"/>
                    <a:pt x="6" y="10"/>
                    <a:pt x="6" y="10"/>
                  </a:cubicBezTo>
                  <a:cubicBezTo>
                    <a:pt x="4" y="10"/>
                    <a:pt x="4" y="9"/>
                    <a:pt x="4" y="8"/>
                  </a:cubicBezTo>
                  <a:cubicBezTo>
                    <a:pt x="4" y="8"/>
                    <a:pt x="4" y="8"/>
                    <a:pt x="4" y="8"/>
                  </a:cubicBezTo>
                  <a:cubicBezTo>
                    <a:pt x="3" y="10"/>
                    <a:pt x="3" y="10"/>
                    <a:pt x="3" y="10"/>
                  </a:cubicBezTo>
                  <a:cubicBezTo>
                    <a:pt x="2" y="10"/>
                    <a:pt x="2" y="10"/>
                    <a:pt x="2" y="10"/>
                  </a:cubicBezTo>
                  <a:cubicBezTo>
                    <a:pt x="2" y="8"/>
                    <a:pt x="2" y="8"/>
                    <a:pt x="2" y="8"/>
                  </a:cubicBezTo>
                  <a:cubicBezTo>
                    <a:pt x="3" y="8"/>
                    <a:pt x="3" y="8"/>
                    <a:pt x="3" y="8"/>
                  </a:cubicBezTo>
                  <a:cubicBezTo>
                    <a:pt x="3" y="8"/>
                    <a:pt x="3" y="7"/>
                    <a:pt x="5" y="6"/>
                  </a:cubicBezTo>
                  <a:cubicBezTo>
                    <a:pt x="5" y="6"/>
                    <a:pt x="5" y="6"/>
                    <a:pt x="5" y="6"/>
                  </a:cubicBezTo>
                  <a:moveTo>
                    <a:pt x="16" y="3"/>
                  </a:moveTo>
                  <a:cubicBezTo>
                    <a:pt x="16" y="5"/>
                    <a:pt x="16" y="6"/>
                    <a:pt x="16" y="7"/>
                  </a:cubicBezTo>
                  <a:cubicBezTo>
                    <a:pt x="16" y="7"/>
                    <a:pt x="16" y="7"/>
                    <a:pt x="16" y="7"/>
                  </a:cubicBezTo>
                  <a:cubicBezTo>
                    <a:pt x="16" y="8"/>
                    <a:pt x="16" y="8"/>
                    <a:pt x="16" y="9"/>
                  </a:cubicBezTo>
                  <a:cubicBezTo>
                    <a:pt x="17" y="9"/>
                    <a:pt x="17" y="10"/>
                    <a:pt x="16" y="13"/>
                  </a:cubicBezTo>
                  <a:cubicBezTo>
                    <a:pt x="16" y="13"/>
                    <a:pt x="16" y="13"/>
                    <a:pt x="16" y="13"/>
                  </a:cubicBezTo>
                  <a:cubicBezTo>
                    <a:pt x="17" y="12"/>
                    <a:pt x="17" y="9"/>
                    <a:pt x="16" y="3"/>
                  </a:cubicBezTo>
                  <a:moveTo>
                    <a:pt x="8" y="3"/>
                  </a:moveTo>
                  <a:cubicBezTo>
                    <a:pt x="7" y="3"/>
                    <a:pt x="7" y="4"/>
                    <a:pt x="6" y="4"/>
                  </a:cubicBezTo>
                  <a:cubicBezTo>
                    <a:pt x="6" y="5"/>
                    <a:pt x="6" y="5"/>
                    <a:pt x="6" y="5"/>
                  </a:cubicBezTo>
                  <a:cubicBezTo>
                    <a:pt x="7" y="5"/>
                    <a:pt x="7" y="4"/>
                    <a:pt x="8" y="4"/>
                  </a:cubicBezTo>
                  <a:cubicBezTo>
                    <a:pt x="8" y="3"/>
                    <a:pt x="8" y="3"/>
                    <a:pt x="8" y="3"/>
                  </a:cubicBezTo>
                  <a:moveTo>
                    <a:pt x="4" y="1"/>
                  </a:moveTo>
                  <a:cubicBezTo>
                    <a:pt x="4" y="2"/>
                    <a:pt x="3" y="2"/>
                    <a:pt x="3" y="3"/>
                  </a:cubicBezTo>
                  <a:cubicBezTo>
                    <a:pt x="3" y="3"/>
                    <a:pt x="2" y="4"/>
                    <a:pt x="3" y="4"/>
                  </a:cubicBezTo>
                  <a:cubicBezTo>
                    <a:pt x="4" y="4"/>
                    <a:pt x="4" y="4"/>
                    <a:pt x="5" y="4"/>
                  </a:cubicBezTo>
                  <a:cubicBezTo>
                    <a:pt x="5" y="3"/>
                    <a:pt x="4" y="2"/>
                    <a:pt x="4" y="2"/>
                  </a:cubicBezTo>
                  <a:cubicBezTo>
                    <a:pt x="4" y="2"/>
                    <a:pt x="4" y="1"/>
                    <a:pt x="4" y="1"/>
                  </a:cubicBezTo>
                  <a:moveTo>
                    <a:pt x="12" y="1"/>
                  </a:moveTo>
                  <a:cubicBezTo>
                    <a:pt x="12" y="1"/>
                    <a:pt x="12" y="1"/>
                    <a:pt x="12" y="1"/>
                  </a:cubicBezTo>
                  <a:cubicBezTo>
                    <a:pt x="12" y="1"/>
                    <a:pt x="12" y="1"/>
                    <a:pt x="12" y="1"/>
                  </a:cubicBezTo>
                  <a:cubicBezTo>
                    <a:pt x="12" y="1"/>
                    <a:pt x="11" y="1"/>
                    <a:pt x="11" y="2"/>
                  </a:cubicBezTo>
                  <a:cubicBezTo>
                    <a:pt x="11" y="2"/>
                    <a:pt x="12" y="2"/>
                    <a:pt x="12" y="2"/>
                  </a:cubicBezTo>
                  <a:cubicBezTo>
                    <a:pt x="12" y="2"/>
                    <a:pt x="12" y="1"/>
                    <a:pt x="12" y="1"/>
                  </a:cubicBezTo>
                  <a:cubicBezTo>
                    <a:pt x="12" y="1"/>
                    <a:pt x="12" y="1"/>
                    <a:pt x="12" y="1"/>
                  </a:cubicBezTo>
                  <a:moveTo>
                    <a:pt x="7" y="0"/>
                  </a:moveTo>
                  <a:cubicBezTo>
                    <a:pt x="6" y="0"/>
                    <a:pt x="6" y="1"/>
                    <a:pt x="6" y="1"/>
                  </a:cubicBezTo>
                  <a:cubicBezTo>
                    <a:pt x="6" y="1"/>
                    <a:pt x="6" y="2"/>
                    <a:pt x="6" y="3"/>
                  </a:cubicBezTo>
                  <a:cubicBezTo>
                    <a:pt x="6" y="3"/>
                    <a:pt x="6" y="3"/>
                    <a:pt x="7" y="3"/>
                  </a:cubicBezTo>
                  <a:cubicBezTo>
                    <a:pt x="8" y="2"/>
                    <a:pt x="8" y="2"/>
                    <a:pt x="8" y="2"/>
                  </a:cubicBezTo>
                  <a:cubicBezTo>
                    <a:pt x="8" y="2"/>
                    <a:pt x="8" y="2"/>
                    <a:pt x="8" y="2"/>
                  </a:cubicBezTo>
                  <a:cubicBezTo>
                    <a:pt x="8" y="1"/>
                    <a:pt x="7" y="0"/>
                    <a:pt x="7" y="0"/>
                  </a:cubicBezTo>
                  <a:moveTo>
                    <a:pt x="10" y="0"/>
                  </a:moveTo>
                  <a:cubicBezTo>
                    <a:pt x="10" y="0"/>
                    <a:pt x="9" y="0"/>
                    <a:pt x="9" y="0"/>
                  </a:cubicBezTo>
                  <a:cubicBezTo>
                    <a:pt x="9" y="0"/>
                    <a:pt x="9" y="1"/>
                    <a:pt x="9" y="2"/>
                  </a:cubicBezTo>
                  <a:cubicBezTo>
                    <a:pt x="9" y="2"/>
                    <a:pt x="9" y="2"/>
                    <a:pt x="9" y="2"/>
                  </a:cubicBezTo>
                  <a:cubicBezTo>
                    <a:pt x="9" y="2"/>
                    <a:pt x="9" y="2"/>
                    <a:pt x="9" y="2"/>
                  </a:cubicBezTo>
                  <a:cubicBezTo>
                    <a:pt x="9" y="2"/>
                    <a:pt x="9" y="2"/>
                    <a:pt x="9" y="3"/>
                  </a:cubicBezTo>
                  <a:cubicBezTo>
                    <a:pt x="10" y="3"/>
                    <a:pt x="10" y="3"/>
                    <a:pt x="10" y="2"/>
                  </a:cubicBezTo>
                  <a:cubicBezTo>
                    <a:pt x="10" y="1"/>
                    <a:pt x="10" y="1"/>
                    <a:pt x="10" y="1"/>
                  </a:cubicBezTo>
                  <a:cubicBezTo>
                    <a:pt x="10" y="1"/>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3" name="Freeform 495"/>
            <p:cNvSpPr>
              <a:spLocks/>
            </p:cNvSpPr>
            <p:nvPr/>
          </p:nvSpPr>
          <p:spPr bwMode="auto">
            <a:xfrm>
              <a:off x="1284" y="841"/>
              <a:ext cx="86" cy="7"/>
            </a:xfrm>
            <a:custGeom>
              <a:avLst/>
              <a:gdLst>
                <a:gd name="T0" fmla="*/ 56 w 59"/>
                <a:gd name="T1" fmla="*/ 0 h 5"/>
                <a:gd name="T2" fmla="*/ 55 w 59"/>
                <a:gd name="T3" fmla="*/ 1 h 5"/>
                <a:gd name="T4" fmla="*/ 55 w 59"/>
                <a:gd name="T5" fmla="*/ 1 h 5"/>
                <a:gd name="T6" fmla="*/ 48 w 59"/>
                <a:gd name="T7" fmla="*/ 3 h 5"/>
                <a:gd name="T8" fmla="*/ 39 w 59"/>
                <a:gd name="T9" fmla="*/ 4 h 5"/>
                <a:gd name="T10" fmla="*/ 36 w 59"/>
                <a:gd name="T11" fmla="*/ 4 h 5"/>
                <a:gd name="T12" fmla="*/ 17 w 59"/>
                <a:gd name="T13" fmla="*/ 4 h 5"/>
                <a:gd name="T14" fmla="*/ 15 w 59"/>
                <a:gd name="T15" fmla="*/ 5 h 5"/>
                <a:gd name="T16" fmla="*/ 3 w 59"/>
                <a:gd name="T17" fmla="*/ 2 h 5"/>
                <a:gd name="T18" fmla="*/ 3 w 59"/>
                <a:gd name="T19" fmla="*/ 1 h 5"/>
                <a:gd name="T20" fmla="*/ 3 w 59"/>
                <a:gd name="T21" fmla="*/ 1 h 5"/>
                <a:gd name="T22" fmla="*/ 5 w 59"/>
                <a:gd name="T23" fmla="*/ 4 h 5"/>
                <a:gd name="T24" fmla="*/ 15 w 59"/>
                <a:gd name="T25" fmla="*/ 5 h 5"/>
                <a:gd name="T26" fmla="*/ 18 w 59"/>
                <a:gd name="T27" fmla="*/ 5 h 5"/>
                <a:gd name="T28" fmla="*/ 40 w 59"/>
                <a:gd name="T29" fmla="*/ 5 h 5"/>
                <a:gd name="T30" fmla="*/ 51 w 59"/>
                <a:gd name="T31" fmla="*/ 3 h 5"/>
                <a:gd name="T32" fmla="*/ 57 w 59"/>
                <a:gd name="T33" fmla="*/ 0 h 5"/>
                <a:gd name="T34" fmla="*/ 56 w 59"/>
                <a:gd name="T35" fmla="*/ 0 h 5"/>
                <a:gd name="T36" fmla="*/ 56 w 59"/>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5">
                  <a:moveTo>
                    <a:pt x="56" y="0"/>
                  </a:moveTo>
                  <a:cubicBezTo>
                    <a:pt x="56" y="0"/>
                    <a:pt x="55" y="1"/>
                    <a:pt x="55" y="1"/>
                  </a:cubicBezTo>
                  <a:cubicBezTo>
                    <a:pt x="55" y="1"/>
                    <a:pt x="55" y="1"/>
                    <a:pt x="55" y="1"/>
                  </a:cubicBezTo>
                  <a:cubicBezTo>
                    <a:pt x="53" y="1"/>
                    <a:pt x="48" y="3"/>
                    <a:pt x="48" y="3"/>
                  </a:cubicBezTo>
                  <a:cubicBezTo>
                    <a:pt x="39" y="4"/>
                    <a:pt x="39" y="4"/>
                    <a:pt x="39" y="4"/>
                  </a:cubicBezTo>
                  <a:cubicBezTo>
                    <a:pt x="39" y="4"/>
                    <a:pt x="37" y="4"/>
                    <a:pt x="36" y="4"/>
                  </a:cubicBezTo>
                  <a:cubicBezTo>
                    <a:pt x="29" y="4"/>
                    <a:pt x="17" y="4"/>
                    <a:pt x="17" y="4"/>
                  </a:cubicBezTo>
                  <a:cubicBezTo>
                    <a:pt x="17" y="5"/>
                    <a:pt x="16" y="5"/>
                    <a:pt x="15" y="5"/>
                  </a:cubicBezTo>
                  <a:cubicBezTo>
                    <a:pt x="10" y="5"/>
                    <a:pt x="3" y="2"/>
                    <a:pt x="3" y="2"/>
                  </a:cubicBezTo>
                  <a:cubicBezTo>
                    <a:pt x="3" y="2"/>
                    <a:pt x="3" y="1"/>
                    <a:pt x="3" y="1"/>
                  </a:cubicBezTo>
                  <a:cubicBezTo>
                    <a:pt x="3" y="1"/>
                    <a:pt x="3" y="1"/>
                    <a:pt x="3" y="1"/>
                  </a:cubicBezTo>
                  <a:cubicBezTo>
                    <a:pt x="3" y="1"/>
                    <a:pt x="0" y="2"/>
                    <a:pt x="5" y="4"/>
                  </a:cubicBezTo>
                  <a:cubicBezTo>
                    <a:pt x="5" y="4"/>
                    <a:pt x="10" y="5"/>
                    <a:pt x="15" y="5"/>
                  </a:cubicBezTo>
                  <a:cubicBezTo>
                    <a:pt x="16" y="5"/>
                    <a:pt x="17" y="5"/>
                    <a:pt x="18" y="5"/>
                  </a:cubicBezTo>
                  <a:cubicBezTo>
                    <a:pt x="18" y="5"/>
                    <a:pt x="37" y="5"/>
                    <a:pt x="40" y="5"/>
                  </a:cubicBezTo>
                  <a:cubicBezTo>
                    <a:pt x="40" y="5"/>
                    <a:pt x="47" y="5"/>
                    <a:pt x="51" y="3"/>
                  </a:cubicBezTo>
                  <a:cubicBezTo>
                    <a:pt x="51" y="3"/>
                    <a:pt x="59" y="0"/>
                    <a:pt x="57" y="0"/>
                  </a:cubicBezTo>
                  <a:cubicBezTo>
                    <a:pt x="57" y="0"/>
                    <a:pt x="56" y="0"/>
                    <a:pt x="56" y="0"/>
                  </a:cubicBezTo>
                  <a:cubicBezTo>
                    <a:pt x="56" y="0"/>
                    <a:pt x="56" y="0"/>
                    <a:pt x="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4" name="Freeform 496"/>
            <p:cNvSpPr>
              <a:spLocks noEditPoints="1"/>
            </p:cNvSpPr>
            <p:nvPr/>
          </p:nvSpPr>
          <p:spPr bwMode="auto">
            <a:xfrm>
              <a:off x="1288" y="786"/>
              <a:ext cx="78" cy="62"/>
            </a:xfrm>
            <a:custGeom>
              <a:avLst/>
              <a:gdLst>
                <a:gd name="T0" fmla="*/ 30 w 53"/>
                <a:gd name="T1" fmla="*/ 28 h 43"/>
                <a:gd name="T2" fmla="*/ 30 w 53"/>
                <a:gd name="T3" fmla="*/ 28 h 43"/>
                <a:gd name="T4" fmla="*/ 36 w 53"/>
                <a:gd name="T5" fmla="*/ 0 h 43"/>
                <a:gd name="T6" fmla="*/ 36 w 53"/>
                <a:gd name="T7" fmla="*/ 3 h 43"/>
                <a:gd name="T8" fmla="*/ 36 w 53"/>
                <a:gd name="T9" fmla="*/ 4 h 43"/>
                <a:gd name="T10" fmla="*/ 32 w 53"/>
                <a:gd name="T11" fmla="*/ 7 h 43"/>
                <a:gd name="T12" fmla="*/ 24 w 53"/>
                <a:gd name="T13" fmla="*/ 18 h 43"/>
                <a:gd name="T14" fmla="*/ 23 w 53"/>
                <a:gd name="T15" fmla="*/ 36 h 43"/>
                <a:gd name="T16" fmla="*/ 29 w 53"/>
                <a:gd name="T17" fmla="*/ 35 h 43"/>
                <a:gd name="T18" fmla="*/ 29 w 53"/>
                <a:gd name="T19" fmla="*/ 36 h 43"/>
                <a:gd name="T20" fmla="*/ 22 w 53"/>
                <a:gd name="T21" fmla="*/ 38 h 43"/>
                <a:gd name="T22" fmla="*/ 15 w 53"/>
                <a:gd name="T23" fmla="*/ 41 h 43"/>
                <a:gd name="T24" fmla="*/ 9 w 53"/>
                <a:gd name="T25" fmla="*/ 42 h 43"/>
                <a:gd name="T26" fmla="*/ 0 w 53"/>
                <a:gd name="T27" fmla="*/ 40 h 43"/>
                <a:gd name="T28" fmla="*/ 14 w 53"/>
                <a:gd name="T29" fmla="*/ 42 h 43"/>
                <a:gd name="T30" fmla="*/ 36 w 53"/>
                <a:gd name="T31" fmla="*/ 42 h 43"/>
                <a:gd name="T32" fmla="*/ 52 w 53"/>
                <a:gd name="T33" fmla="*/ 39 h 43"/>
                <a:gd name="T34" fmla="*/ 53 w 53"/>
                <a:gd name="T35" fmla="*/ 38 h 43"/>
                <a:gd name="T36" fmla="*/ 51 w 53"/>
                <a:gd name="T37" fmla="*/ 38 h 43"/>
                <a:gd name="T38" fmla="*/ 51 w 53"/>
                <a:gd name="T39" fmla="*/ 36 h 43"/>
                <a:gd name="T40" fmla="*/ 50 w 53"/>
                <a:gd name="T41" fmla="*/ 35 h 43"/>
                <a:gd name="T42" fmla="*/ 48 w 53"/>
                <a:gd name="T43" fmla="*/ 34 h 43"/>
                <a:gd name="T44" fmla="*/ 48 w 53"/>
                <a:gd name="T45" fmla="*/ 34 h 43"/>
                <a:gd name="T46" fmla="*/ 46 w 53"/>
                <a:gd name="T47" fmla="*/ 35 h 43"/>
                <a:gd name="T48" fmla="*/ 38 w 53"/>
                <a:gd name="T49" fmla="*/ 39 h 43"/>
                <a:gd name="T50" fmla="*/ 39 w 53"/>
                <a:gd name="T51" fmla="*/ 34 h 43"/>
                <a:gd name="T52" fmla="*/ 32 w 53"/>
                <a:gd name="T53" fmla="*/ 36 h 43"/>
                <a:gd name="T54" fmla="*/ 30 w 53"/>
                <a:gd name="T55" fmla="*/ 28 h 43"/>
                <a:gd name="T56" fmla="*/ 30 w 53"/>
                <a:gd name="T57" fmla="*/ 26 h 43"/>
                <a:gd name="T58" fmla="*/ 31 w 53"/>
                <a:gd name="T59" fmla="*/ 26 h 43"/>
                <a:gd name="T60" fmla="*/ 33 w 53"/>
                <a:gd name="T61" fmla="*/ 25 h 43"/>
                <a:gd name="T62" fmla="*/ 37 w 53"/>
                <a:gd name="T63" fmla="*/ 23 h 43"/>
                <a:gd name="T64" fmla="*/ 37 w 53"/>
                <a:gd name="T65" fmla="*/ 21 h 43"/>
                <a:gd name="T66" fmla="*/ 39 w 53"/>
                <a:gd name="T67" fmla="*/ 18 h 43"/>
                <a:gd name="T68" fmla="*/ 40 w 53"/>
                <a:gd name="T69" fmla="*/ 12 h 43"/>
                <a:gd name="T70" fmla="*/ 38 w 53"/>
                <a:gd name="T71" fmla="*/ 9 h 43"/>
                <a:gd name="T72" fmla="*/ 41 w 53"/>
                <a:gd name="T73" fmla="*/ 6 h 43"/>
                <a:gd name="T74" fmla="*/ 41 w 53"/>
                <a:gd name="T75" fmla="*/ 3 h 43"/>
                <a:gd name="T76" fmla="*/ 41 w 53"/>
                <a:gd name="T77" fmla="*/ 0 h 43"/>
                <a:gd name="T78" fmla="*/ 40 w 53"/>
                <a:gd name="T79" fmla="*/ 4 h 43"/>
                <a:gd name="T80" fmla="*/ 39 w 53"/>
                <a:gd name="T81" fmla="*/ 4 h 43"/>
                <a:gd name="T82" fmla="*/ 37 w 53"/>
                <a:gd name="T8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43">
                  <a:moveTo>
                    <a:pt x="30" y="28"/>
                  </a:moveTo>
                  <a:cubicBezTo>
                    <a:pt x="30" y="28"/>
                    <a:pt x="30" y="28"/>
                    <a:pt x="30" y="28"/>
                  </a:cubicBezTo>
                  <a:cubicBezTo>
                    <a:pt x="30" y="28"/>
                    <a:pt x="30" y="28"/>
                    <a:pt x="30" y="28"/>
                  </a:cubicBezTo>
                  <a:cubicBezTo>
                    <a:pt x="30" y="28"/>
                    <a:pt x="30" y="28"/>
                    <a:pt x="30" y="28"/>
                  </a:cubicBezTo>
                  <a:moveTo>
                    <a:pt x="37" y="0"/>
                  </a:moveTo>
                  <a:cubicBezTo>
                    <a:pt x="37" y="0"/>
                    <a:pt x="36" y="0"/>
                    <a:pt x="36" y="0"/>
                  </a:cubicBezTo>
                  <a:cubicBezTo>
                    <a:pt x="36" y="1"/>
                    <a:pt x="36" y="2"/>
                    <a:pt x="36" y="2"/>
                  </a:cubicBezTo>
                  <a:cubicBezTo>
                    <a:pt x="36" y="3"/>
                    <a:pt x="36" y="3"/>
                    <a:pt x="36" y="3"/>
                  </a:cubicBezTo>
                  <a:cubicBezTo>
                    <a:pt x="37" y="3"/>
                    <a:pt x="37" y="3"/>
                    <a:pt x="37" y="3"/>
                  </a:cubicBezTo>
                  <a:cubicBezTo>
                    <a:pt x="36" y="4"/>
                    <a:pt x="36" y="4"/>
                    <a:pt x="36" y="4"/>
                  </a:cubicBezTo>
                  <a:cubicBezTo>
                    <a:pt x="36" y="4"/>
                    <a:pt x="36" y="4"/>
                    <a:pt x="36" y="4"/>
                  </a:cubicBezTo>
                  <a:cubicBezTo>
                    <a:pt x="35" y="4"/>
                    <a:pt x="34" y="4"/>
                    <a:pt x="32" y="7"/>
                  </a:cubicBezTo>
                  <a:cubicBezTo>
                    <a:pt x="30" y="8"/>
                    <a:pt x="17" y="13"/>
                    <a:pt x="24" y="18"/>
                  </a:cubicBezTo>
                  <a:cubicBezTo>
                    <a:pt x="24" y="18"/>
                    <a:pt x="24" y="18"/>
                    <a:pt x="24" y="18"/>
                  </a:cubicBezTo>
                  <a:cubicBezTo>
                    <a:pt x="25" y="18"/>
                    <a:pt x="33" y="18"/>
                    <a:pt x="25" y="27"/>
                  </a:cubicBezTo>
                  <a:cubicBezTo>
                    <a:pt x="25" y="27"/>
                    <a:pt x="17" y="36"/>
                    <a:pt x="23" y="36"/>
                  </a:cubicBezTo>
                  <a:cubicBezTo>
                    <a:pt x="24" y="36"/>
                    <a:pt x="26" y="36"/>
                    <a:pt x="27" y="35"/>
                  </a:cubicBezTo>
                  <a:cubicBezTo>
                    <a:pt x="29" y="35"/>
                    <a:pt x="29" y="35"/>
                    <a:pt x="29" y="35"/>
                  </a:cubicBezTo>
                  <a:cubicBezTo>
                    <a:pt x="29" y="36"/>
                    <a:pt x="29" y="36"/>
                    <a:pt x="29" y="36"/>
                  </a:cubicBezTo>
                  <a:cubicBezTo>
                    <a:pt x="29" y="36"/>
                    <a:pt x="29" y="36"/>
                    <a:pt x="29" y="36"/>
                  </a:cubicBezTo>
                  <a:cubicBezTo>
                    <a:pt x="29" y="36"/>
                    <a:pt x="26" y="38"/>
                    <a:pt x="23" y="38"/>
                  </a:cubicBezTo>
                  <a:cubicBezTo>
                    <a:pt x="23" y="38"/>
                    <a:pt x="23" y="38"/>
                    <a:pt x="22" y="38"/>
                  </a:cubicBezTo>
                  <a:cubicBezTo>
                    <a:pt x="22" y="38"/>
                    <a:pt x="22" y="38"/>
                    <a:pt x="22" y="38"/>
                  </a:cubicBezTo>
                  <a:cubicBezTo>
                    <a:pt x="21" y="38"/>
                    <a:pt x="16" y="38"/>
                    <a:pt x="15" y="41"/>
                  </a:cubicBezTo>
                  <a:cubicBezTo>
                    <a:pt x="15" y="41"/>
                    <a:pt x="14" y="42"/>
                    <a:pt x="12" y="42"/>
                  </a:cubicBezTo>
                  <a:cubicBezTo>
                    <a:pt x="11" y="42"/>
                    <a:pt x="10" y="42"/>
                    <a:pt x="9" y="42"/>
                  </a:cubicBezTo>
                  <a:cubicBezTo>
                    <a:pt x="0" y="39"/>
                    <a:pt x="0" y="39"/>
                    <a:pt x="0" y="39"/>
                  </a:cubicBezTo>
                  <a:cubicBezTo>
                    <a:pt x="0" y="39"/>
                    <a:pt x="0" y="40"/>
                    <a:pt x="0" y="40"/>
                  </a:cubicBezTo>
                  <a:cubicBezTo>
                    <a:pt x="0" y="40"/>
                    <a:pt x="7" y="43"/>
                    <a:pt x="12" y="43"/>
                  </a:cubicBezTo>
                  <a:cubicBezTo>
                    <a:pt x="13" y="43"/>
                    <a:pt x="14" y="43"/>
                    <a:pt x="14" y="42"/>
                  </a:cubicBezTo>
                  <a:cubicBezTo>
                    <a:pt x="14" y="42"/>
                    <a:pt x="26" y="42"/>
                    <a:pt x="33" y="42"/>
                  </a:cubicBezTo>
                  <a:cubicBezTo>
                    <a:pt x="34" y="42"/>
                    <a:pt x="36" y="42"/>
                    <a:pt x="36" y="42"/>
                  </a:cubicBezTo>
                  <a:cubicBezTo>
                    <a:pt x="45" y="41"/>
                    <a:pt x="45" y="41"/>
                    <a:pt x="45" y="41"/>
                  </a:cubicBezTo>
                  <a:cubicBezTo>
                    <a:pt x="45" y="41"/>
                    <a:pt x="50" y="39"/>
                    <a:pt x="52" y="39"/>
                  </a:cubicBezTo>
                  <a:cubicBezTo>
                    <a:pt x="52" y="39"/>
                    <a:pt x="52" y="39"/>
                    <a:pt x="52" y="39"/>
                  </a:cubicBezTo>
                  <a:cubicBezTo>
                    <a:pt x="52" y="39"/>
                    <a:pt x="53" y="38"/>
                    <a:pt x="53" y="38"/>
                  </a:cubicBezTo>
                  <a:cubicBezTo>
                    <a:pt x="52" y="37"/>
                    <a:pt x="52" y="37"/>
                    <a:pt x="52" y="37"/>
                  </a:cubicBezTo>
                  <a:cubicBezTo>
                    <a:pt x="52" y="38"/>
                    <a:pt x="51" y="38"/>
                    <a:pt x="51" y="38"/>
                  </a:cubicBezTo>
                  <a:cubicBezTo>
                    <a:pt x="51" y="38"/>
                    <a:pt x="50" y="38"/>
                    <a:pt x="50" y="38"/>
                  </a:cubicBezTo>
                  <a:cubicBezTo>
                    <a:pt x="51" y="37"/>
                    <a:pt x="51" y="36"/>
                    <a:pt x="51" y="36"/>
                  </a:cubicBezTo>
                  <a:cubicBezTo>
                    <a:pt x="50" y="35"/>
                    <a:pt x="50" y="35"/>
                    <a:pt x="50" y="35"/>
                  </a:cubicBezTo>
                  <a:cubicBezTo>
                    <a:pt x="50" y="35"/>
                    <a:pt x="50" y="35"/>
                    <a:pt x="50" y="35"/>
                  </a:cubicBezTo>
                  <a:cubicBezTo>
                    <a:pt x="48" y="37"/>
                    <a:pt x="45" y="40"/>
                    <a:pt x="45" y="40"/>
                  </a:cubicBezTo>
                  <a:cubicBezTo>
                    <a:pt x="45" y="39"/>
                    <a:pt x="48" y="34"/>
                    <a:pt x="48" y="34"/>
                  </a:cubicBezTo>
                  <a:cubicBezTo>
                    <a:pt x="48" y="34"/>
                    <a:pt x="48" y="34"/>
                    <a:pt x="48" y="34"/>
                  </a:cubicBezTo>
                  <a:cubicBezTo>
                    <a:pt x="48" y="34"/>
                    <a:pt x="48" y="34"/>
                    <a:pt x="48" y="34"/>
                  </a:cubicBezTo>
                  <a:cubicBezTo>
                    <a:pt x="48" y="34"/>
                    <a:pt x="48" y="34"/>
                    <a:pt x="48" y="34"/>
                  </a:cubicBezTo>
                  <a:cubicBezTo>
                    <a:pt x="47" y="34"/>
                    <a:pt x="47" y="35"/>
                    <a:pt x="46" y="35"/>
                  </a:cubicBezTo>
                  <a:cubicBezTo>
                    <a:pt x="42" y="39"/>
                    <a:pt x="40" y="39"/>
                    <a:pt x="39" y="39"/>
                  </a:cubicBezTo>
                  <a:cubicBezTo>
                    <a:pt x="38" y="39"/>
                    <a:pt x="38" y="39"/>
                    <a:pt x="38" y="39"/>
                  </a:cubicBezTo>
                  <a:cubicBezTo>
                    <a:pt x="39" y="36"/>
                    <a:pt x="45" y="35"/>
                    <a:pt x="45" y="35"/>
                  </a:cubicBezTo>
                  <a:cubicBezTo>
                    <a:pt x="45" y="35"/>
                    <a:pt x="42" y="34"/>
                    <a:pt x="39" y="34"/>
                  </a:cubicBezTo>
                  <a:cubicBezTo>
                    <a:pt x="36" y="34"/>
                    <a:pt x="33" y="35"/>
                    <a:pt x="32" y="36"/>
                  </a:cubicBezTo>
                  <a:cubicBezTo>
                    <a:pt x="32" y="36"/>
                    <a:pt x="32" y="36"/>
                    <a:pt x="32" y="36"/>
                  </a:cubicBezTo>
                  <a:cubicBezTo>
                    <a:pt x="32" y="36"/>
                    <a:pt x="32" y="36"/>
                    <a:pt x="32" y="36"/>
                  </a:cubicBezTo>
                  <a:cubicBezTo>
                    <a:pt x="31" y="35"/>
                    <a:pt x="30" y="31"/>
                    <a:pt x="30" y="28"/>
                  </a:cubicBezTo>
                  <a:cubicBezTo>
                    <a:pt x="30" y="29"/>
                    <a:pt x="30" y="29"/>
                    <a:pt x="29" y="29"/>
                  </a:cubicBezTo>
                  <a:cubicBezTo>
                    <a:pt x="29" y="27"/>
                    <a:pt x="29" y="27"/>
                    <a:pt x="30" y="26"/>
                  </a:cubicBezTo>
                  <a:cubicBezTo>
                    <a:pt x="31" y="26"/>
                    <a:pt x="31" y="26"/>
                    <a:pt x="31" y="26"/>
                  </a:cubicBezTo>
                  <a:cubicBezTo>
                    <a:pt x="31" y="26"/>
                    <a:pt x="31" y="26"/>
                    <a:pt x="31" y="26"/>
                  </a:cubicBezTo>
                  <a:cubicBezTo>
                    <a:pt x="30" y="26"/>
                    <a:pt x="30" y="26"/>
                    <a:pt x="30" y="26"/>
                  </a:cubicBezTo>
                  <a:cubicBezTo>
                    <a:pt x="31" y="26"/>
                    <a:pt x="32" y="25"/>
                    <a:pt x="33" y="25"/>
                  </a:cubicBezTo>
                  <a:cubicBezTo>
                    <a:pt x="33" y="25"/>
                    <a:pt x="33" y="25"/>
                    <a:pt x="33" y="25"/>
                  </a:cubicBezTo>
                  <a:cubicBezTo>
                    <a:pt x="34" y="24"/>
                    <a:pt x="36" y="23"/>
                    <a:pt x="37" y="23"/>
                  </a:cubicBezTo>
                  <a:cubicBezTo>
                    <a:pt x="39" y="23"/>
                    <a:pt x="40" y="23"/>
                    <a:pt x="41" y="25"/>
                  </a:cubicBezTo>
                  <a:cubicBezTo>
                    <a:pt x="41" y="25"/>
                    <a:pt x="40" y="21"/>
                    <a:pt x="37" y="21"/>
                  </a:cubicBezTo>
                  <a:cubicBezTo>
                    <a:pt x="36" y="21"/>
                    <a:pt x="36" y="21"/>
                    <a:pt x="36" y="21"/>
                  </a:cubicBezTo>
                  <a:cubicBezTo>
                    <a:pt x="36" y="21"/>
                    <a:pt x="29" y="20"/>
                    <a:pt x="39" y="18"/>
                  </a:cubicBezTo>
                  <a:cubicBezTo>
                    <a:pt x="39" y="18"/>
                    <a:pt x="44" y="17"/>
                    <a:pt x="39" y="17"/>
                  </a:cubicBezTo>
                  <a:cubicBezTo>
                    <a:pt x="39" y="17"/>
                    <a:pt x="34" y="15"/>
                    <a:pt x="40" y="12"/>
                  </a:cubicBezTo>
                  <a:cubicBezTo>
                    <a:pt x="40" y="12"/>
                    <a:pt x="46" y="9"/>
                    <a:pt x="39" y="9"/>
                  </a:cubicBezTo>
                  <a:cubicBezTo>
                    <a:pt x="39" y="9"/>
                    <a:pt x="39" y="9"/>
                    <a:pt x="38" y="9"/>
                  </a:cubicBezTo>
                  <a:cubicBezTo>
                    <a:pt x="38" y="9"/>
                    <a:pt x="38" y="9"/>
                    <a:pt x="37" y="9"/>
                  </a:cubicBezTo>
                  <a:cubicBezTo>
                    <a:pt x="35" y="9"/>
                    <a:pt x="30" y="8"/>
                    <a:pt x="41" y="6"/>
                  </a:cubicBezTo>
                  <a:cubicBezTo>
                    <a:pt x="41" y="6"/>
                    <a:pt x="42" y="5"/>
                    <a:pt x="42" y="5"/>
                  </a:cubicBezTo>
                  <a:cubicBezTo>
                    <a:pt x="41" y="5"/>
                    <a:pt x="41" y="3"/>
                    <a:pt x="41" y="3"/>
                  </a:cubicBezTo>
                  <a:cubicBezTo>
                    <a:pt x="41" y="2"/>
                    <a:pt x="41" y="1"/>
                    <a:pt x="41" y="1"/>
                  </a:cubicBezTo>
                  <a:cubicBezTo>
                    <a:pt x="41" y="1"/>
                    <a:pt x="41" y="0"/>
                    <a:pt x="41" y="0"/>
                  </a:cubicBezTo>
                  <a:cubicBezTo>
                    <a:pt x="41" y="0"/>
                    <a:pt x="41" y="1"/>
                    <a:pt x="41" y="1"/>
                  </a:cubicBezTo>
                  <a:cubicBezTo>
                    <a:pt x="41" y="1"/>
                    <a:pt x="41" y="4"/>
                    <a:pt x="40" y="4"/>
                  </a:cubicBezTo>
                  <a:cubicBezTo>
                    <a:pt x="40" y="4"/>
                    <a:pt x="39" y="4"/>
                    <a:pt x="39" y="4"/>
                  </a:cubicBezTo>
                  <a:cubicBezTo>
                    <a:pt x="39" y="4"/>
                    <a:pt x="39" y="4"/>
                    <a:pt x="39" y="4"/>
                  </a:cubicBezTo>
                  <a:cubicBezTo>
                    <a:pt x="39" y="4"/>
                    <a:pt x="37" y="4"/>
                    <a:pt x="37" y="2"/>
                  </a:cubicBezTo>
                  <a:cubicBezTo>
                    <a:pt x="37" y="2"/>
                    <a:pt x="37" y="1"/>
                    <a:pt x="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5" name="Freeform 497"/>
            <p:cNvSpPr>
              <a:spLocks/>
            </p:cNvSpPr>
            <p:nvPr/>
          </p:nvSpPr>
          <p:spPr bwMode="auto">
            <a:xfrm>
              <a:off x="1331" y="824"/>
              <a:ext cx="3" cy="4"/>
            </a:xfrm>
            <a:custGeom>
              <a:avLst/>
              <a:gdLst>
                <a:gd name="T0" fmla="*/ 1 w 2"/>
                <a:gd name="T1" fmla="*/ 0 h 3"/>
                <a:gd name="T2" fmla="*/ 0 w 2"/>
                <a:gd name="T3" fmla="*/ 3 h 3"/>
                <a:gd name="T4" fmla="*/ 1 w 2"/>
                <a:gd name="T5" fmla="*/ 2 h 3"/>
                <a:gd name="T6" fmla="*/ 1 w 2"/>
                <a:gd name="T7" fmla="*/ 2 h 3"/>
                <a:gd name="T8" fmla="*/ 1 w 2"/>
                <a:gd name="T9" fmla="*/ 2 h 3"/>
                <a:gd name="T10" fmla="*/ 1 w 2"/>
                <a:gd name="T11" fmla="*/ 2 h 3"/>
                <a:gd name="T12" fmla="*/ 1 w 2"/>
                <a:gd name="T13" fmla="*/ 2 h 3"/>
                <a:gd name="T14" fmla="*/ 2 w 2"/>
                <a:gd name="T15" fmla="*/ 0 h 3"/>
                <a:gd name="T16" fmla="*/ 1 w 2"/>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1" y="0"/>
                  </a:moveTo>
                  <a:cubicBezTo>
                    <a:pt x="0" y="1"/>
                    <a:pt x="0" y="1"/>
                    <a:pt x="0" y="3"/>
                  </a:cubicBezTo>
                  <a:cubicBezTo>
                    <a:pt x="1" y="3"/>
                    <a:pt x="1" y="3"/>
                    <a:pt x="1" y="2"/>
                  </a:cubicBezTo>
                  <a:cubicBezTo>
                    <a:pt x="1" y="2"/>
                    <a:pt x="1" y="2"/>
                    <a:pt x="1" y="2"/>
                  </a:cubicBezTo>
                  <a:cubicBezTo>
                    <a:pt x="1" y="2"/>
                    <a:pt x="1" y="2"/>
                    <a:pt x="1" y="2"/>
                  </a:cubicBezTo>
                  <a:cubicBezTo>
                    <a:pt x="1" y="2"/>
                    <a:pt x="1" y="2"/>
                    <a:pt x="1" y="2"/>
                  </a:cubicBezTo>
                  <a:cubicBezTo>
                    <a:pt x="1" y="2"/>
                    <a:pt x="1" y="2"/>
                    <a:pt x="1" y="2"/>
                  </a:cubicBezTo>
                  <a:cubicBezTo>
                    <a:pt x="1" y="2"/>
                    <a:pt x="1" y="1"/>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6" name="Freeform 498"/>
            <p:cNvSpPr>
              <a:spLocks noEditPoints="1"/>
            </p:cNvSpPr>
            <p:nvPr/>
          </p:nvSpPr>
          <p:spPr bwMode="auto">
            <a:xfrm>
              <a:off x="1335" y="787"/>
              <a:ext cx="16" cy="5"/>
            </a:xfrm>
            <a:custGeom>
              <a:avLst/>
              <a:gdLst>
                <a:gd name="T0" fmla="*/ 10 w 11"/>
                <a:gd name="T1" fmla="*/ 0 h 3"/>
                <a:gd name="T2" fmla="*/ 10 w 11"/>
                <a:gd name="T3" fmla="*/ 3 h 3"/>
                <a:gd name="T4" fmla="*/ 11 w 11"/>
                <a:gd name="T5" fmla="*/ 1 h 3"/>
                <a:gd name="T6" fmla="*/ 10 w 11"/>
                <a:gd name="T7" fmla="*/ 1 h 3"/>
                <a:gd name="T8" fmla="*/ 10 w 11"/>
                <a:gd name="T9" fmla="*/ 1 h 3"/>
                <a:gd name="T10" fmla="*/ 10 w 11"/>
                <a:gd name="T11" fmla="*/ 0 h 3"/>
                <a:gd name="T12" fmla="*/ 3 w 11"/>
                <a:gd name="T13" fmla="*/ 0 h 3"/>
                <a:gd name="T14" fmla="*/ 1 w 11"/>
                <a:gd name="T15" fmla="*/ 0 h 3"/>
                <a:gd name="T16" fmla="*/ 1 w 11"/>
                <a:gd name="T17" fmla="*/ 2 h 3"/>
                <a:gd name="T18" fmla="*/ 2 w 11"/>
                <a:gd name="T19" fmla="*/ 2 h 3"/>
                <a:gd name="T20" fmla="*/ 3 w 11"/>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
                  <a:moveTo>
                    <a:pt x="10" y="0"/>
                  </a:moveTo>
                  <a:cubicBezTo>
                    <a:pt x="10" y="3"/>
                    <a:pt x="10" y="3"/>
                    <a:pt x="10" y="3"/>
                  </a:cubicBezTo>
                  <a:cubicBezTo>
                    <a:pt x="10" y="3"/>
                    <a:pt x="11" y="2"/>
                    <a:pt x="11" y="1"/>
                  </a:cubicBezTo>
                  <a:cubicBezTo>
                    <a:pt x="11" y="1"/>
                    <a:pt x="10" y="1"/>
                    <a:pt x="10" y="1"/>
                  </a:cubicBezTo>
                  <a:cubicBezTo>
                    <a:pt x="10" y="1"/>
                    <a:pt x="10" y="1"/>
                    <a:pt x="10" y="1"/>
                  </a:cubicBezTo>
                  <a:cubicBezTo>
                    <a:pt x="10" y="1"/>
                    <a:pt x="10" y="1"/>
                    <a:pt x="10" y="0"/>
                  </a:cubicBezTo>
                  <a:moveTo>
                    <a:pt x="3" y="0"/>
                  </a:moveTo>
                  <a:cubicBezTo>
                    <a:pt x="2" y="0"/>
                    <a:pt x="1" y="0"/>
                    <a:pt x="1" y="0"/>
                  </a:cubicBezTo>
                  <a:cubicBezTo>
                    <a:pt x="0" y="2"/>
                    <a:pt x="1" y="2"/>
                    <a:pt x="1" y="2"/>
                  </a:cubicBezTo>
                  <a:cubicBezTo>
                    <a:pt x="1" y="2"/>
                    <a:pt x="1" y="2"/>
                    <a:pt x="2" y="2"/>
                  </a:cubicBezTo>
                  <a:cubicBezTo>
                    <a:pt x="2" y="2"/>
                    <a:pt x="3"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7" name="Freeform 499"/>
            <p:cNvSpPr>
              <a:spLocks noEditPoints="1"/>
            </p:cNvSpPr>
            <p:nvPr/>
          </p:nvSpPr>
          <p:spPr bwMode="auto">
            <a:xfrm>
              <a:off x="1332" y="821"/>
              <a:ext cx="22" cy="16"/>
            </a:xfrm>
            <a:custGeom>
              <a:avLst/>
              <a:gdLst>
                <a:gd name="T0" fmla="*/ 15 w 15"/>
                <a:gd name="T1" fmla="*/ 11 h 11"/>
                <a:gd name="T2" fmla="*/ 15 w 15"/>
                <a:gd name="T3" fmla="*/ 11 h 11"/>
                <a:gd name="T4" fmla="*/ 15 w 15"/>
                <a:gd name="T5" fmla="*/ 11 h 11"/>
                <a:gd name="T6" fmla="*/ 15 w 15"/>
                <a:gd name="T7" fmla="*/ 11 h 11"/>
                <a:gd name="T8" fmla="*/ 15 w 15"/>
                <a:gd name="T9" fmla="*/ 11 h 11"/>
                <a:gd name="T10" fmla="*/ 7 w 15"/>
                <a:gd name="T11" fmla="*/ 5 h 11"/>
                <a:gd name="T12" fmla="*/ 7 w 15"/>
                <a:gd name="T13" fmla="*/ 6 h 11"/>
                <a:gd name="T14" fmla="*/ 7 w 15"/>
                <a:gd name="T15" fmla="*/ 5 h 11"/>
                <a:gd name="T16" fmla="*/ 0 w 15"/>
                <a:gd name="T17" fmla="*/ 4 h 11"/>
                <a:gd name="T18" fmla="*/ 0 w 15"/>
                <a:gd name="T19" fmla="*/ 4 h 11"/>
                <a:gd name="T20" fmla="*/ 0 w 15"/>
                <a:gd name="T21" fmla="*/ 4 h 11"/>
                <a:gd name="T22" fmla="*/ 1 w 15"/>
                <a:gd name="T23" fmla="*/ 4 h 11"/>
                <a:gd name="T24" fmla="*/ 0 w 15"/>
                <a:gd name="T25" fmla="*/ 4 h 11"/>
                <a:gd name="T26" fmla="*/ 1 w 15"/>
                <a:gd name="T27" fmla="*/ 4 h 11"/>
                <a:gd name="T28" fmla="*/ 1 w 15"/>
                <a:gd name="T29" fmla="*/ 4 h 11"/>
                <a:gd name="T30" fmla="*/ 1 w 15"/>
                <a:gd name="T31" fmla="*/ 4 h 11"/>
                <a:gd name="T32" fmla="*/ 1 w 15"/>
                <a:gd name="T33" fmla="*/ 4 h 11"/>
                <a:gd name="T34" fmla="*/ 1 w 15"/>
                <a:gd name="T35" fmla="*/ 4 h 11"/>
                <a:gd name="T36" fmla="*/ 1 w 15"/>
                <a:gd name="T37" fmla="*/ 4 h 11"/>
                <a:gd name="T38" fmla="*/ 1 w 15"/>
                <a:gd name="T39" fmla="*/ 4 h 11"/>
                <a:gd name="T40" fmla="*/ 4 w 15"/>
                <a:gd name="T41" fmla="*/ 3 h 11"/>
                <a:gd name="T42" fmla="*/ 1 w 15"/>
                <a:gd name="T43" fmla="*/ 4 h 11"/>
                <a:gd name="T44" fmla="*/ 4 w 15"/>
                <a:gd name="T45" fmla="*/ 3 h 11"/>
                <a:gd name="T46" fmla="*/ 4 w 15"/>
                <a:gd name="T47" fmla="*/ 3 h 11"/>
                <a:gd name="T48" fmla="*/ 4 w 15"/>
                <a:gd name="T49" fmla="*/ 3 h 11"/>
                <a:gd name="T50" fmla="*/ 4 w 15"/>
                <a:gd name="T51" fmla="*/ 3 h 11"/>
                <a:gd name="T52" fmla="*/ 4 w 15"/>
                <a:gd name="T53" fmla="*/ 3 h 11"/>
                <a:gd name="T54" fmla="*/ 4 w 15"/>
                <a:gd name="T55" fmla="*/ 3 h 11"/>
                <a:gd name="T56" fmla="*/ 4 w 15"/>
                <a:gd name="T57" fmla="*/ 3 h 11"/>
                <a:gd name="T58" fmla="*/ 4 w 15"/>
                <a:gd name="T59" fmla="*/ 3 h 11"/>
                <a:gd name="T60" fmla="*/ 4 w 15"/>
                <a:gd name="T61" fmla="*/ 3 h 11"/>
                <a:gd name="T62" fmla="*/ 4 w 15"/>
                <a:gd name="T63" fmla="*/ 3 h 11"/>
                <a:gd name="T64" fmla="*/ 5 w 15"/>
                <a:gd name="T65" fmla="*/ 3 h 11"/>
                <a:gd name="T66" fmla="*/ 5 w 15"/>
                <a:gd name="T67" fmla="*/ 3 h 11"/>
                <a:gd name="T68" fmla="*/ 5 w 15"/>
                <a:gd name="T69" fmla="*/ 3 h 11"/>
                <a:gd name="T70" fmla="*/ 6 w 15"/>
                <a:gd name="T71" fmla="*/ 3 h 11"/>
                <a:gd name="T72" fmla="*/ 7 w 15"/>
                <a:gd name="T73" fmla="*/ 5 h 11"/>
                <a:gd name="T74" fmla="*/ 6 w 15"/>
                <a:gd name="T75" fmla="*/ 3 h 11"/>
                <a:gd name="T76" fmla="*/ 6 w 15"/>
                <a:gd name="T77" fmla="*/ 3 h 11"/>
                <a:gd name="T78" fmla="*/ 6 w 15"/>
                <a:gd name="T79" fmla="*/ 3 h 11"/>
                <a:gd name="T80" fmla="*/ 6 w 15"/>
                <a:gd name="T81" fmla="*/ 3 h 11"/>
                <a:gd name="T82" fmla="*/ 6 w 15"/>
                <a:gd name="T83" fmla="*/ 3 h 11"/>
                <a:gd name="T84" fmla="*/ 13 w 15"/>
                <a:gd name="T85" fmla="*/ 0 h 11"/>
                <a:gd name="T86" fmla="*/ 13 w 15"/>
                <a:gd name="T87" fmla="*/ 5 h 11"/>
                <a:gd name="T88" fmla="*/ 13 w 15"/>
                <a:gd name="T89" fmla="*/ 4 h 11"/>
                <a:gd name="T90" fmla="*/ 13 w 15"/>
                <a:gd name="T91" fmla="*/ 4 h 11"/>
                <a:gd name="T92" fmla="*/ 13 w 15"/>
                <a:gd name="T93" fmla="*/ 4 h 11"/>
                <a:gd name="T94" fmla="*/ 13 w 15"/>
                <a:gd name="T9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 h="11">
                  <a:moveTo>
                    <a:pt x="15" y="11"/>
                  </a:moveTo>
                  <a:cubicBezTo>
                    <a:pt x="15" y="11"/>
                    <a:pt x="15" y="11"/>
                    <a:pt x="15" y="11"/>
                  </a:cubicBezTo>
                  <a:cubicBezTo>
                    <a:pt x="15" y="11"/>
                    <a:pt x="15" y="11"/>
                    <a:pt x="15" y="11"/>
                  </a:cubicBezTo>
                  <a:cubicBezTo>
                    <a:pt x="15" y="11"/>
                    <a:pt x="15" y="11"/>
                    <a:pt x="15" y="11"/>
                  </a:cubicBezTo>
                  <a:cubicBezTo>
                    <a:pt x="15" y="11"/>
                    <a:pt x="15" y="11"/>
                    <a:pt x="15" y="11"/>
                  </a:cubicBezTo>
                  <a:moveTo>
                    <a:pt x="7" y="5"/>
                  </a:moveTo>
                  <a:cubicBezTo>
                    <a:pt x="7" y="5"/>
                    <a:pt x="7" y="5"/>
                    <a:pt x="7" y="6"/>
                  </a:cubicBezTo>
                  <a:cubicBezTo>
                    <a:pt x="7" y="5"/>
                    <a:pt x="7" y="5"/>
                    <a:pt x="7" y="5"/>
                  </a:cubicBezTo>
                  <a:moveTo>
                    <a:pt x="0" y="4"/>
                  </a:moveTo>
                  <a:cubicBezTo>
                    <a:pt x="0" y="4"/>
                    <a:pt x="0" y="4"/>
                    <a:pt x="0" y="4"/>
                  </a:cubicBezTo>
                  <a:cubicBezTo>
                    <a:pt x="0" y="4"/>
                    <a:pt x="0" y="4"/>
                    <a:pt x="0" y="4"/>
                  </a:cubicBezTo>
                  <a:moveTo>
                    <a:pt x="1" y="4"/>
                  </a:moveTo>
                  <a:cubicBezTo>
                    <a:pt x="1" y="4"/>
                    <a:pt x="1" y="4"/>
                    <a:pt x="0"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4" y="3"/>
                  </a:moveTo>
                  <a:cubicBezTo>
                    <a:pt x="3" y="4"/>
                    <a:pt x="2" y="4"/>
                    <a:pt x="1" y="4"/>
                  </a:cubicBezTo>
                  <a:cubicBezTo>
                    <a:pt x="2" y="4"/>
                    <a:pt x="3" y="4"/>
                    <a:pt x="4" y="3"/>
                  </a:cubicBezTo>
                  <a:moveTo>
                    <a:pt x="4" y="3"/>
                  </a:moveTo>
                  <a:cubicBezTo>
                    <a:pt x="4" y="3"/>
                    <a:pt x="4" y="3"/>
                    <a:pt x="4" y="3"/>
                  </a:cubicBezTo>
                  <a:cubicBezTo>
                    <a:pt x="4" y="3"/>
                    <a:pt x="4" y="3"/>
                    <a:pt x="4" y="3"/>
                  </a:cubicBezTo>
                  <a:moveTo>
                    <a:pt x="4" y="3"/>
                  </a:moveTo>
                  <a:cubicBezTo>
                    <a:pt x="4" y="3"/>
                    <a:pt x="4" y="3"/>
                    <a:pt x="4" y="3"/>
                  </a:cubicBezTo>
                  <a:cubicBezTo>
                    <a:pt x="4" y="3"/>
                    <a:pt x="4" y="3"/>
                    <a:pt x="4" y="3"/>
                  </a:cubicBezTo>
                  <a:moveTo>
                    <a:pt x="4" y="3"/>
                  </a:moveTo>
                  <a:cubicBezTo>
                    <a:pt x="4" y="3"/>
                    <a:pt x="4" y="3"/>
                    <a:pt x="4" y="3"/>
                  </a:cubicBezTo>
                  <a:cubicBezTo>
                    <a:pt x="4" y="3"/>
                    <a:pt x="4" y="3"/>
                    <a:pt x="4" y="3"/>
                  </a:cubicBezTo>
                  <a:moveTo>
                    <a:pt x="5" y="3"/>
                  </a:moveTo>
                  <a:cubicBezTo>
                    <a:pt x="5" y="3"/>
                    <a:pt x="5" y="3"/>
                    <a:pt x="5" y="3"/>
                  </a:cubicBezTo>
                  <a:cubicBezTo>
                    <a:pt x="5" y="3"/>
                    <a:pt x="5" y="3"/>
                    <a:pt x="5" y="3"/>
                  </a:cubicBezTo>
                  <a:moveTo>
                    <a:pt x="6" y="3"/>
                  </a:moveTo>
                  <a:cubicBezTo>
                    <a:pt x="7" y="3"/>
                    <a:pt x="8" y="4"/>
                    <a:pt x="7" y="5"/>
                  </a:cubicBezTo>
                  <a:cubicBezTo>
                    <a:pt x="8" y="4"/>
                    <a:pt x="7" y="3"/>
                    <a:pt x="6" y="3"/>
                  </a:cubicBezTo>
                  <a:moveTo>
                    <a:pt x="6" y="3"/>
                  </a:moveTo>
                  <a:cubicBezTo>
                    <a:pt x="6" y="3"/>
                    <a:pt x="6" y="3"/>
                    <a:pt x="6" y="3"/>
                  </a:cubicBezTo>
                  <a:cubicBezTo>
                    <a:pt x="6" y="3"/>
                    <a:pt x="6" y="3"/>
                    <a:pt x="6" y="3"/>
                  </a:cubicBezTo>
                  <a:cubicBezTo>
                    <a:pt x="6" y="3"/>
                    <a:pt x="6" y="3"/>
                    <a:pt x="6" y="3"/>
                  </a:cubicBezTo>
                  <a:moveTo>
                    <a:pt x="13" y="0"/>
                  </a:moveTo>
                  <a:cubicBezTo>
                    <a:pt x="13" y="2"/>
                    <a:pt x="13" y="4"/>
                    <a:pt x="13" y="5"/>
                  </a:cubicBezTo>
                  <a:cubicBezTo>
                    <a:pt x="13" y="5"/>
                    <a:pt x="13" y="4"/>
                    <a:pt x="13" y="4"/>
                  </a:cubicBezTo>
                  <a:cubicBezTo>
                    <a:pt x="13" y="4"/>
                    <a:pt x="13" y="4"/>
                    <a:pt x="13" y="4"/>
                  </a:cubicBezTo>
                  <a:cubicBezTo>
                    <a:pt x="13" y="4"/>
                    <a:pt x="13" y="4"/>
                    <a:pt x="13" y="4"/>
                  </a:cubicBezTo>
                  <a:cubicBezTo>
                    <a:pt x="13" y="4"/>
                    <a:pt x="13"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8" name="Freeform 500"/>
            <p:cNvSpPr>
              <a:spLocks/>
            </p:cNvSpPr>
            <p:nvPr/>
          </p:nvSpPr>
          <p:spPr bwMode="auto">
            <a:xfrm>
              <a:off x="1312" y="777"/>
              <a:ext cx="1" cy="0"/>
            </a:xfrm>
            <a:custGeom>
              <a:avLst/>
              <a:gdLst>
                <a:gd name="T0" fmla="*/ 0 w 1"/>
                <a:gd name="T1" fmla="*/ 0 w 1"/>
                <a:gd name="T2" fmla="*/ 1 w 1"/>
                <a:gd name="T3" fmla="*/ 1 w 1"/>
                <a:gd name="T4" fmla="*/ 1 w 1"/>
                <a:gd name="T5" fmla="*/ 1 w 1"/>
                <a:gd name="T6" fmla="*/ 0 w 1"/>
              </a:gdLst>
              <a:ahLst/>
              <a:cxnLst>
                <a:cxn ang="0">
                  <a:pos x="T0" y="0"/>
                </a:cxn>
                <a:cxn ang="0">
                  <a:pos x="T1" y="0"/>
                </a:cxn>
                <a:cxn ang="0">
                  <a:pos x="T2" y="0"/>
                </a:cxn>
                <a:cxn ang="0">
                  <a:pos x="T3" y="0"/>
                </a:cxn>
                <a:cxn ang="0">
                  <a:pos x="T4" y="0"/>
                </a:cxn>
                <a:cxn ang="0">
                  <a:pos x="T5" y="0"/>
                </a:cxn>
                <a:cxn ang="0">
                  <a:pos x="T6" y="0"/>
                </a:cxn>
              </a:cxnLst>
              <a:rect l="0" t="0" r="r" b="b"/>
              <a:pathLst>
                <a:path w="1">
                  <a:moveTo>
                    <a:pt x="0" y="0"/>
                  </a:move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9" name="Freeform 501"/>
            <p:cNvSpPr>
              <a:spLocks/>
            </p:cNvSpPr>
            <p:nvPr/>
          </p:nvSpPr>
          <p:spPr bwMode="auto">
            <a:xfrm>
              <a:off x="1331" y="789"/>
              <a:ext cx="3" cy="3"/>
            </a:xfrm>
            <a:custGeom>
              <a:avLst/>
              <a:gdLst>
                <a:gd name="T0" fmla="*/ 0 w 2"/>
                <a:gd name="T1" fmla="*/ 0 h 2"/>
                <a:gd name="T2" fmla="*/ 0 w 2"/>
                <a:gd name="T3" fmla="*/ 2 h 2"/>
                <a:gd name="T4" fmla="*/ 1 w 2"/>
                <a:gd name="T5" fmla="*/ 2 h 2"/>
                <a:gd name="T6" fmla="*/ 2 w 2"/>
                <a:gd name="T7" fmla="*/ 0 h 2"/>
                <a:gd name="T8" fmla="*/ 2 w 2"/>
                <a:gd name="T9" fmla="*/ 0 h 2"/>
                <a:gd name="T10" fmla="*/ 2 w 2"/>
                <a:gd name="T11" fmla="*/ 0 h 2"/>
                <a:gd name="T12" fmla="*/ 1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cubicBezTo>
                    <a:pt x="0" y="2"/>
                    <a:pt x="0" y="2"/>
                    <a:pt x="0" y="2"/>
                  </a:cubicBezTo>
                  <a:cubicBezTo>
                    <a:pt x="1" y="2"/>
                    <a:pt x="1" y="2"/>
                    <a:pt x="1" y="2"/>
                  </a:cubicBezTo>
                  <a:cubicBezTo>
                    <a:pt x="2" y="0"/>
                    <a:pt x="2" y="0"/>
                    <a:pt x="2" y="0"/>
                  </a:cubicBezTo>
                  <a:cubicBezTo>
                    <a:pt x="2" y="0"/>
                    <a:pt x="2" y="0"/>
                    <a:pt x="2" y="0"/>
                  </a:cubicBezTo>
                  <a:cubicBezTo>
                    <a:pt x="2" y="0"/>
                    <a:pt x="2" y="0"/>
                    <a:pt x="2" y="0"/>
                  </a:cubicBezTo>
                  <a:cubicBezTo>
                    <a:pt x="2"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0" name="Freeform 502"/>
            <p:cNvSpPr>
              <a:spLocks/>
            </p:cNvSpPr>
            <p:nvPr/>
          </p:nvSpPr>
          <p:spPr bwMode="auto">
            <a:xfrm>
              <a:off x="1316" y="777"/>
              <a:ext cx="6" cy="3"/>
            </a:xfrm>
            <a:custGeom>
              <a:avLst/>
              <a:gdLst>
                <a:gd name="T0" fmla="*/ 2 w 4"/>
                <a:gd name="T1" fmla="*/ 0 h 2"/>
                <a:gd name="T2" fmla="*/ 1 w 4"/>
                <a:gd name="T3" fmla="*/ 0 h 2"/>
                <a:gd name="T4" fmla="*/ 1 w 4"/>
                <a:gd name="T5" fmla="*/ 0 h 2"/>
                <a:gd name="T6" fmla="*/ 0 w 4"/>
                <a:gd name="T7" fmla="*/ 1 h 2"/>
                <a:gd name="T8" fmla="*/ 4 w 4"/>
                <a:gd name="T9" fmla="*/ 2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0"/>
                    <a:pt x="1" y="0"/>
                    <a:pt x="1" y="0"/>
                  </a:cubicBezTo>
                  <a:cubicBezTo>
                    <a:pt x="1" y="0"/>
                    <a:pt x="1" y="0"/>
                    <a:pt x="1" y="0"/>
                  </a:cubicBezTo>
                  <a:cubicBezTo>
                    <a:pt x="0" y="0"/>
                    <a:pt x="0" y="0"/>
                    <a:pt x="0" y="1"/>
                  </a:cubicBezTo>
                  <a:cubicBezTo>
                    <a:pt x="1" y="1"/>
                    <a:pt x="3" y="1"/>
                    <a:pt x="4" y="2"/>
                  </a:cubicBezTo>
                  <a:cubicBezTo>
                    <a:pt x="4"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1" name="Freeform 503"/>
            <p:cNvSpPr>
              <a:spLocks noEditPoints="1"/>
            </p:cNvSpPr>
            <p:nvPr/>
          </p:nvSpPr>
          <p:spPr bwMode="auto">
            <a:xfrm>
              <a:off x="1323" y="777"/>
              <a:ext cx="8" cy="13"/>
            </a:xfrm>
            <a:custGeom>
              <a:avLst/>
              <a:gdLst>
                <a:gd name="T0" fmla="*/ 5 w 5"/>
                <a:gd name="T1" fmla="*/ 8 h 9"/>
                <a:gd name="T2" fmla="*/ 4 w 5"/>
                <a:gd name="T3" fmla="*/ 9 h 9"/>
                <a:gd name="T4" fmla="*/ 5 w 5"/>
                <a:gd name="T5" fmla="*/ 8 h 9"/>
                <a:gd name="T6" fmla="*/ 3 w 5"/>
                <a:gd name="T7" fmla="*/ 0 h 9"/>
                <a:gd name="T8" fmla="*/ 0 w 5"/>
                <a:gd name="T9" fmla="*/ 2 h 9"/>
                <a:gd name="T10" fmla="*/ 0 w 5"/>
                <a:gd name="T11" fmla="*/ 2 h 9"/>
                <a:gd name="T12" fmla="*/ 3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5" y="8"/>
                  </a:moveTo>
                  <a:cubicBezTo>
                    <a:pt x="5" y="9"/>
                    <a:pt x="4" y="9"/>
                    <a:pt x="4" y="9"/>
                  </a:cubicBezTo>
                  <a:cubicBezTo>
                    <a:pt x="4" y="9"/>
                    <a:pt x="5" y="9"/>
                    <a:pt x="5" y="8"/>
                  </a:cubicBezTo>
                  <a:moveTo>
                    <a:pt x="3" y="0"/>
                  </a:moveTo>
                  <a:cubicBezTo>
                    <a:pt x="2" y="0"/>
                    <a:pt x="1" y="0"/>
                    <a:pt x="0" y="2"/>
                  </a:cubicBezTo>
                  <a:cubicBezTo>
                    <a:pt x="0" y="2"/>
                    <a:pt x="0" y="2"/>
                    <a:pt x="0" y="2"/>
                  </a:cubicBezTo>
                  <a:cubicBezTo>
                    <a:pt x="0" y="2"/>
                    <a:pt x="2"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2" name="Freeform 504"/>
            <p:cNvSpPr>
              <a:spLocks noEditPoints="1"/>
            </p:cNvSpPr>
            <p:nvPr/>
          </p:nvSpPr>
          <p:spPr bwMode="auto">
            <a:xfrm>
              <a:off x="1334" y="776"/>
              <a:ext cx="7" cy="16"/>
            </a:xfrm>
            <a:custGeom>
              <a:avLst/>
              <a:gdLst>
                <a:gd name="T0" fmla="*/ 5 w 5"/>
                <a:gd name="T1" fmla="*/ 7 h 11"/>
                <a:gd name="T2" fmla="*/ 4 w 5"/>
                <a:gd name="T3" fmla="*/ 8 h 11"/>
                <a:gd name="T4" fmla="*/ 3 w 5"/>
                <a:gd name="T5" fmla="*/ 10 h 11"/>
                <a:gd name="T6" fmla="*/ 2 w 5"/>
                <a:gd name="T7" fmla="*/ 10 h 11"/>
                <a:gd name="T8" fmla="*/ 2 w 5"/>
                <a:gd name="T9" fmla="*/ 8 h 11"/>
                <a:gd name="T10" fmla="*/ 0 w 5"/>
                <a:gd name="T11" fmla="*/ 9 h 11"/>
                <a:gd name="T12" fmla="*/ 2 w 5"/>
                <a:gd name="T13" fmla="*/ 11 h 11"/>
                <a:gd name="T14" fmla="*/ 5 w 5"/>
                <a:gd name="T15" fmla="*/ 10 h 11"/>
                <a:gd name="T16" fmla="*/ 5 w 5"/>
                <a:gd name="T17" fmla="*/ 9 h 11"/>
                <a:gd name="T18" fmla="*/ 5 w 5"/>
                <a:gd name="T19" fmla="*/ 7 h 11"/>
                <a:gd name="T20" fmla="*/ 2 w 5"/>
                <a:gd name="T21" fmla="*/ 5 h 11"/>
                <a:gd name="T22" fmla="*/ 1 w 5"/>
                <a:gd name="T23" fmla="*/ 7 h 11"/>
                <a:gd name="T24" fmla="*/ 1 w 5"/>
                <a:gd name="T25" fmla="*/ 7 h 11"/>
                <a:gd name="T26" fmla="*/ 2 w 5"/>
                <a:gd name="T27" fmla="*/ 6 h 11"/>
                <a:gd name="T28" fmla="*/ 2 w 5"/>
                <a:gd name="T29" fmla="*/ 5 h 11"/>
                <a:gd name="T30" fmla="*/ 5 w 5"/>
                <a:gd name="T31" fmla="*/ 3 h 11"/>
                <a:gd name="T32" fmla="*/ 4 w 5"/>
                <a:gd name="T33" fmla="*/ 4 h 11"/>
                <a:gd name="T34" fmla="*/ 4 w 5"/>
                <a:gd name="T35" fmla="*/ 5 h 11"/>
                <a:gd name="T36" fmla="*/ 5 w 5"/>
                <a:gd name="T37" fmla="*/ 4 h 11"/>
                <a:gd name="T38" fmla="*/ 5 w 5"/>
                <a:gd name="T39" fmla="*/ 3 h 11"/>
                <a:gd name="T40" fmla="*/ 3 w 5"/>
                <a:gd name="T41" fmla="*/ 0 h 11"/>
                <a:gd name="T42" fmla="*/ 0 w 5"/>
                <a:gd name="T43" fmla="*/ 2 h 11"/>
                <a:gd name="T44" fmla="*/ 0 w 5"/>
                <a:gd name="T45" fmla="*/ 3 h 11"/>
                <a:gd name="T46" fmla="*/ 1 w 5"/>
                <a:gd name="T47" fmla="*/ 5 h 11"/>
                <a:gd name="T48" fmla="*/ 2 w 5"/>
                <a:gd name="T49" fmla="*/ 4 h 11"/>
                <a:gd name="T50" fmla="*/ 2 w 5"/>
                <a:gd name="T51" fmla="*/ 2 h 11"/>
                <a:gd name="T52" fmla="*/ 3 w 5"/>
                <a:gd name="T53" fmla="*/ 1 h 11"/>
                <a:gd name="T54" fmla="*/ 4 w 5"/>
                <a:gd name="T55" fmla="*/ 3 h 11"/>
                <a:gd name="T56" fmla="*/ 4 w 5"/>
                <a:gd name="T57" fmla="*/ 3 h 11"/>
                <a:gd name="T58" fmla="*/ 5 w 5"/>
                <a:gd name="T59" fmla="*/ 3 h 11"/>
                <a:gd name="T60" fmla="*/ 5 w 5"/>
                <a:gd name="T61" fmla="*/ 1 h 11"/>
                <a:gd name="T62" fmla="*/ 4 w 5"/>
                <a:gd name="T63" fmla="*/ 1 h 11"/>
                <a:gd name="T64" fmla="*/ 3 w 5"/>
                <a:gd name="T65" fmla="*/ 1 h 11"/>
                <a:gd name="T66" fmla="*/ 3 w 5"/>
                <a:gd name="T67" fmla="*/ 0 h 11"/>
                <a:gd name="T68" fmla="*/ 3 w 5"/>
                <a:gd name="T6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 h="11">
                  <a:moveTo>
                    <a:pt x="5" y="7"/>
                  </a:moveTo>
                  <a:cubicBezTo>
                    <a:pt x="5" y="7"/>
                    <a:pt x="4" y="7"/>
                    <a:pt x="4" y="8"/>
                  </a:cubicBezTo>
                  <a:cubicBezTo>
                    <a:pt x="4" y="9"/>
                    <a:pt x="3" y="10"/>
                    <a:pt x="3" y="10"/>
                  </a:cubicBezTo>
                  <a:cubicBezTo>
                    <a:pt x="2" y="10"/>
                    <a:pt x="2" y="10"/>
                    <a:pt x="2" y="10"/>
                  </a:cubicBezTo>
                  <a:cubicBezTo>
                    <a:pt x="2" y="10"/>
                    <a:pt x="1" y="10"/>
                    <a:pt x="2" y="8"/>
                  </a:cubicBezTo>
                  <a:cubicBezTo>
                    <a:pt x="1" y="8"/>
                    <a:pt x="1" y="9"/>
                    <a:pt x="0" y="9"/>
                  </a:cubicBezTo>
                  <a:cubicBezTo>
                    <a:pt x="0" y="10"/>
                    <a:pt x="0" y="11"/>
                    <a:pt x="2" y="11"/>
                  </a:cubicBezTo>
                  <a:cubicBezTo>
                    <a:pt x="5" y="10"/>
                    <a:pt x="5" y="10"/>
                    <a:pt x="5" y="10"/>
                  </a:cubicBezTo>
                  <a:cubicBezTo>
                    <a:pt x="5" y="10"/>
                    <a:pt x="5" y="10"/>
                    <a:pt x="5" y="9"/>
                  </a:cubicBezTo>
                  <a:cubicBezTo>
                    <a:pt x="5" y="9"/>
                    <a:pt x="5" y="8"/>
                    <a:pt x="5" y="7"/>
                  </a:cubicBezTo>
                  <a:moveTo>
                    <a:pt x="2" y="5"/>
                  </a:moveTo>
                  <a:cubicBezTo>
                    <a:pt x="1" y="6"/>
                    <a:pt x="1" y="6"/>
                    <a:pt x="1" y="7"/>
                  </a:cubicBezTo>
                  <a:cubicBezTo>
                    <a:pt x="1" y="7"/>
                    <a:pt x="1" y="7"/>
                    <a:pt x="1" y="7"/>
                  </a:cubicBezTo>
                  <a:cubicBezTo>
                    <a:pt x="1" y="7"/>
                    <a:pt x="1" y="6"/>
                    <a:pt x="2" y="6"/>
                  </a:cubicBezTo>
                  <a:cubicBezTo>
                    <a:pt x="2" y="6"/>
                    <a:pt x="2" y="6"/>
                    <a:pt x="2" y="5"/>
                  </a:cubicBezTo>
                  <a:moveTo>
                    <a:pt x="5" y="3"/>
                  </a:moveTo>
                  <a:cubicBezTo>
                    <a:pt x="5" y="3"/>
                    <a:pt x="5" y="3"/>
                    <a:pt x="4" y="4"/>
                  </a:cubicBezTo>
                  <a:cubicBezTo>
                    <a:pt x="4" y="4"/>
                    <a:pt x="4" y="4"/>
                    <a:pt x="4" y="5"/>
                  </a:cubicBezTo>
                  <a:cubicBezTo>
                    <a:pt x="4" y="4"/>
                    <a:pt x="5" y="4"/>
                    <a:pt x="5" y="4"/>
                  </a:cubicBezTo>
                  <a:cubicBezTo>
                    <a:pt x="5" y="3"/>
                    <a:pt x="5" y="3"/>
                    <a:pt x="5" y="3"/>
                  </a:cubicBezTo>
                  <a:moveTo>
                    <a:pt x="3" y="0"/>
                  </a:moveTo>
                  <a:cubicBezTo>
                    <a:pt x="2" y="1"/>
                    <a:pt x="1" y="1"/>
                    <a:pt x="0" y="2"/>
                  </a:cubicBezTo>
                  <a:cubicBezTo>
                    <a:pt x="0" y="2"/>
                    <a:pt x="0" y="3"/>
                    <a:pt x="0" y="3"/>
                  </a:cubicBezTo>
                  <a:cubicBezTo>
                    <a:pt x="0" y="3"/>
                    <a:pt x="1" y="4"/>
                    <a:pt x="1" y="5"/>
                  </a:cubicBezTo>
                  <a:cubicBezTo>
                    <a:pt x="1" y="4"/>
                    <a:pt x="1" y="4"/>
                    <a:pt x="2" y="4"/>
                  </a:cubicBezTo>
                  <a:cubicBezTo>
                    <a:pt x="2" y="3"/>
                    <a:pt x="2" y="2"/>
                    <a:pt x="2" y="2"/>
                  </a:cubicBezTo>
                  <a:cubicBezTo>
                    <a:pt x="2" y="2"/>
                    <a:pt x="2" y="1"/>
                    <a:pt x="3" y="1"/>
                  </a:cubicBezTo>
                  <a:cubicBezTo>
                    <a:pt x="3" y="1"/>
                    <a:pt x="4" y="2"/>
                    <a:pt x="4" y="3"/>
                  </a:cubicBezTo>
                  <a:cubicBezTo>
                    <a:pt x="4" y="3"/>
                    <a:pt x="4" y="3"/>
                    <a:pt x="4" y="3"/>
                  </a:cubicBezTo>
                  <a:cubicBezTo>
                    <a:pt x="5" y="3"/>
                    <a:pt x="5" y="3"/>
                    <a:pt x="5" y="3"/>
                  </a:cubicBezTo>
                  <a:cubicBezTo>
                    <a:pt x="5" y="2"/>
                    <a:pt x="5" y="1"/>
                    <a:pt x="5" y="1"/>
                  </a:cubicBezTo>
                  <a:cubicBezTo>
                    <a:pt x="5" y="1"/>
                    <a:pt x="5" y="1"/>
                    <a:pt x="4" y="1"/>
                  </a:cubicBezTo>
                  <a:cubicBezTo>
                    <a:pt x="4" y="1"/>
                    <a:pt x="4" y="1"/>
                    <a:pt x="3" y="1"/>
                  </a:cubicBezTo>
                  <a:cubicBezTo>
                    <a:pt x="3" y="1"/>
                    <a:pt x="2"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3" name="Freeform 505"/>
            <p:cNvSpPr>
              <a:spLocks noEditPoints="1"/>
            </p:cNvSpPr>
            <p:nvPr/>
          </p:nvSpPr>
          <p:spPr bwMode="auto">
            <a:xfrm>
              <a:off x="1342" y="777"/>
              <a:ext cx="6" cy="15"/>
            </a:xfrm>
            <a:custGeom>
              <a:avLst/>
              <a:gdLst>
                <a:gd name="T0" fmla="*/ 1 w 4"/>
                <a:gd name="T1" fmla="*/ 6 h 10"/>
                <a:gd name="T2" fmla="*/ 0 w 4"/>
                <a:gd name="T3" fmla="*/ 6 h 10"/>
                <a:gd name="T4" fmla="*/ 0 w 4"/>
                <a:gd name="T5" fmla="*/ 8 h 10"/>
                <a:gd name="T6" fmla="*/ 2 w 4"/>
                <a:gd name="T7" fmla="*/ 10 h 10"/>
                <a:gd name="T8" fmla="*/ 2 w 4"/>
                <a:gd name="T9" fmla="*/ 10 h 10"/>
                <a:gd name="T10" fmla="*/ 3 w 4"/>
                <a:gd name="T11" fmla="*/ 10 h 10"/>
                <a:gd name="T12" fmla="*/ 4 w 4"/>
                <a:gd name="T13" fmla="*/ 7 h 10"/>
                <a:gd name="T14" fmla="*/ 4 w 4"/>
                <a:gd name="T15" fmla="*/ 6 h 10"/>
                <a:gd name="T16" fmla="*/ 3 w 4"/>
                <a:gd name="T17" fmla="*/ 6 h 10"/>
                <a:gd name="T18" fmla="*/ 2 w 4"/>
                <a:gd name="T19" fmla="*/ 9 h 10"/>
                <a:gd name="T20" fmla="*/ 2 w 4"/>
                <a:gd name="T21" fmla="*/ 9 h 10"/>
                <a:gd name="T22" fmla="*/ 2 w 4"/>
                <a:gd name="T23" fmla="*/ 9 h 10"/>
                <a:gd name="T24" fmla="*/ 1 w 4"/>
                <a:gd name="T25" fmla="*/ 6 h 10"/>
                <a:gd name="T26" fmla="*/ 1 w 4"/>
                <a:gd name="T27" fmla="*/ 0 h 10"/>
                <a:gd name="T28" fmla="*/ 0 w 4"/>
                <a:gd name="T29" fmla="*/ 0 h 10"/>
                <a:gd name="T30" fmla="*/ 0 w 4"/>
                <a:gd name="T31" fmla="*/ 1 h 10"/>
                <a:gd name="T32" fmla="*/ 0 w 4"/>
                <a:gd name="T33" fmla="*/ 2 h 10"/>
                <a:gd name="T34" fmla="*/ 1 w 4"/>
                <a:gd name="T35" fmla="*/ 2 h 10"/>
                <a:gd name="T36" fmla="*/ 2 w 4"/>
                <a:gd name="T37" fmla="*/ 1 h 10"/>
                <a:gd name="T38" fmla="*/ 2 w 4"/>
                <a:gd name="T39" fmla="*/ 1 h 10"/>
                <a:gd name="T40" fmla="*/ 2 w 4"/>
                <a:gd name="T41" fmla="*/ 1 h 10"/>
                <a:gd name="T42" fmla="*/ 2 w 4"/>
                <a:gd name="T43" fmla="*/ 1 h 10"/>
                <a:gd name="T44" fmla="*/ 1 w 4"/>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10">
                  <a:moveTo>
                    <a:pt x="1" y="6"/>
                  </a:moveTo>
                  <a:cubicBezTo>
                    <a:pt x="1" y="6"/>
                    <a:pt x="0" y="6"/>
                    <a:pt x="0" y="6"/>
                  </a:cubicBezTo>
                  <a:cubicBezTo>
                    <a:pt x="0" y="7"/>
                    <a:pt x="0" y="8"/>
                    <a:pt x="0" y="8"/>
                  </a:cubicBezTo>
                  <a:cubicBezTo>
                    <a:pt x="0" y="10"/>
                    <a:pt x="2" y="10"/>
                    <a:pt x="2" y="10"/>
                  </a:cubicBezTo>
                  <a:cubicBezTo>
                    <a:pt x="2" y="10"/>
                    <a:pt x="2" y="10"/>
                    <a:pt x="2" y="10"/>
                  </a:cubicBezTo>
                  <a:cubicBezTo>
                    <a:pt x="2" y="10"/>
                    <a:pt x="3" y="10"/>
                    <a:pt x="3" y="10"/>
                  </a:cubicBezTo>
                  <a:cubicBezTo>
                    <a:pt x="4" y="10"/>
                    <a:pt x="4" y="7"/>
                    <a:pt x="4" y="7"/>
                  </a:cubicBezTo>
                  <a:cubicBezTo>
                    <a:pt x="4" y="7"/>
                    <a:pt x="4" y="6"/>
                    <a:pt x="4" y="6"/>
                  </a:cubicBezTo>
                  <a:cubicBezTo>
                    <a:pt x="3" y="6"/>
                    <a:pt x="3" y="6"/>
                    <a:pt x="3" y="6"/>
                  </a:cubicBezTo>
                  <a:cubicBezTo>
                    <a:pt x="3" y="8"/>
                    <a:pt x="3" y="9"/>
                    <a:pt x="2" y="9"/>
                  </a:cubicBezTo>
                  <a:cubicBezTo>
                    <a:pt x="2" y="9"/>
                    <a:pt x="2" y="9"/>
                    <a:pt x="2" y="9"/>
                  </a:cubicBezTo>
                  <a:cubicBezTo>
                    <a:pt x="2" y="9"/>
                    <a:pt x="2" y="9"/>
                    <a:pt x="2" y="9"/>
                  </a:cubicBezTo>
                  <a:cubicBezTo>
                    <a:pt x="2" y="9"/>
                    <a:pt x="1" y="9"/>
                    <a:pt x="1" y="6"/>
                  </a:cubicBezTo>
                  <a:moveTo>
                    <a:pt x="1" y="0"/>
                  </a:moveTo>
                  <a:cubicBezTo>
                    <a:pt x="1" y="0"/>
                    <a:pt x="1" y="0"/>
                    <a:pt x="0" y="0"/>
                  </a:cubicBezTo>
                  <a:cubicBezTo>
                    <a:pt x="0" y="0"/>
                    <a:pt x="0" y="1"/>
                    <a:pt x="0" y="1"/>
                  </a:cubicBezTo>
                  <a:cubicBezTo>
                    <a:pt x="0" y="1"/>
                    <a:pt x="0" y="1"/>
                    <a:pt x="0" y="2"/>
                  </a:cubicBezTo>
                  <a:cubicBezTo>
                    <a:pt x="1" y="2"/>
                    <a:pt x="1" y="2"/>
                    <a:pt x="1" y="2"/>
                  </a:cubicBezTo>
                  <a:cubicBezTo>
                    <a:pt x="1" y="1"/>
                    <a:pt x="2" y="1"/>
                    <a:pt x="2" y="1"/>
                  </a:cubicBezTo>
                  <a:cubicBezTo>
                    <a:pt x="2" y="1"/>
                    <a:pt x="2" y="1"/>
                    <a:pt x="2" y="1"/>
                  </a:cubicBezTo>
                  <a:cubicBezTo>
                    <a:pt x="2" y="1"/>
                    <a:pt x="2" y="1"/>
                    <a:pt x="2"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4" name="Freeform 506"/>
            <p:cNvSpPr>
              <a:spLocks/>
            </p:cNvSpPr>
            <p:nvPr/>
          </p:nvSpPr>
          <p:spPr bwMode="auto">
            <a:xfrm>
              <a:off x="1348" y="787"/>
              <a:ext cx="3" cy="6"/>
            </a:xfrm>
            <a:custGeom>
              <a:avLst/>
              <a:gdLst>
                <a:gd name="T0" fmla="*/ 0 w 2"/>
                <a:gd name="T1" fmla="*/ 0 h 4"/>
                <a:gd name="T2" fmla="*/ 0 w 2"/>
                <a:gd name="T3" fmla="*/ 2 h 4"/>
                <a:gd name="T4" fmla="*/ 1 w 2"/>
                <a:gd name="T5" fmla="*/ 4 h 4"/>
                <a:gd name="T6" fmla="*/ 2 w 2"/>
                <a:gd name="T7" fmla="*/ 2 h 4"/>
                <a:gd name="T8" fmla="*/ 2 w 2"/>
                <a:gd name="T9" fmla="*/ 2 h 4"/>
                <a:gd name="T10" fmla="*/ 2 w 2"/>
                <a:gd name="T11" fmla="*/ 2 h 4"/>
                <a:gd name="T12" fmla="*/ 2 w 2"/>
                <a:gd name="T13" fmla="*/ 0 h 4"/>
                <a:gd name="T14" fmla="*/ 2 w 2"/>
                <a:gd name="T15" fmla="*/ 0 h 4"/>
                <a:gd name="T16" fmla="*/ 2 w 2"/>
                <a:gd name="T17" fmla="*/ 1 h 4"/>
                <a:gd name="T18" fmla="*/ 1 w 2"/>
                <a:gd name="T19" fmla="*/ 3 h 4"/>
                <a:gd name="T20" fmla="*/ 1 w 2"/>
                <a:gd name="T21" fmla="*/ 0 h 4"/>
                <a:gd name="T22" fmla="*/ 0 w 2"/>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4">
                  <a:moveTo>
                    <a:pt x="0" y="0"/>
                  </a:moveTo>
                  <a:cubicBezTo>
                    <a:pt x="0" y="0"/>
                    <a:pt x="0" y="1"/>
                    <a:pt x="0" y="2"/>
                  </a:cubicBezTo>
                  <a:cubicBezTo>
                    <a:pt x="0" y="2"/>
                    <a:pt x="0" y="4"/>
                    <a:pt x="1" y="4"/>
                  </a:cubicBezTo>
                  <a:cubicBezTo>
                    <a:pt x="1" y="3"/>
                    <a:pt x="2" y="2"/>
                    <a:pt x="2" y="2"/>
                  </a:cubicBezTo>
                  <a:cubicBezTo>
                    <a:pt x="2" y="2"/>
                    <a:pt x="2" y="2"/>
                    <a:pt x="2" y="2"/>
                  </a:cubicBezTo>
                  <a:cubicBezTo>
                    <a:pt x="2" y="2"/>
                    <a:pt x="2" y="2"/>
                    <a:pt x="2" y="2"/>
                  </a:cubicBezTo>
                  <a:cubicBezTo>
                    <a:pt x="2" y="1"/>
                    <a:pt x="2" y="1"/>
                    <a:pt x="2" y="0"/>
                  </a:cubicBezTo>
                  <a:cubicBezTo>
                    <a:pt x="2" y="0"/>
                    <a:pt x="2" y="0"/>
                    <a:pt x="2" y="0"/>
                  </a:cubicBezTo>
                  <a:cubicBezTo>
                    <a:pt x="2" y="0"/>
                    <a:pt x="2" y="1"/>
                    <a:pt x="2" y="1"/>
                  </a:cubicBezTo>
                  <a:cubicBezTo>
                    <a:pt x="2" y="2"/>
                    <a:pt x="1" y="3"/>
                    <a:pt x="1" y="3"/>
                  </a:cubicBezTo>
                  <a:cubicBezTo>
                    <a:pt x="1" y="3"/>
                    <a:pt x="1" y="3"/>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5" name="Freeform 507"/>
            <p:cNvSpPr>
              <a:spLocks/>
            </p:cNvSpPr>
            <p:nvPr/>
          </p:nvSpPr>
          <p:spPr bwMode="auto">
            <a:xfrm>
              <a:off x="1332" y="825"/>
              <a:ext cx="12" cy="13"/>
            </a:xfrm>
            <a:custGeom>
              <a:avLst/>
              <a:gdLst>
                <a:gd name="T0" fmla="*/ 6 w 8"/>
                <a:gd name="T1" fmla="*/ 0 h 9"/>
                <a:gd name="T2" fmla="*/ 6 w 8"/>
                <a:gd name="T3" fmla="*/ 0 h 9"/>
                <a:gd name="T4" fmla="*/ 5 w 8"/>
                <a:gd name="T5" fmla="*/ 0 h 9"/>
                <a:gd name="T6" fmla="*/ 5 w 8"/>
                <a:gd name="T7" fmla="*/ 0 h 9"/>
                <a:gd name="T8" fmla="*/ 4 w 8"/>
                <a:gd name="T9" fmla="*/ 0 h 9"/>
                <a:gd name="T10" fmla="*/ 4 w 8"/>
                <a:gd name="T11" fmla="*/ 0 h 9"/>
                <a:gd name="T12" fmla="*/ 4 w 8"/>
                <a:gd name="T13" fmla="*/ 0 h 9"/>
                <a:gd name="T14" fmla="*/ 4 w 8"/>
                <a:gd name="T15" fmla="*/ 0 h 9"/>
                <a:gd name="T16" fmla="*/ 4 w 8"/>
                <a:gd name="T17" fmla="*/ 0 h 9"/>
                <a:gd name="T18" fmla="*/ 4 w 8"/>
                <a:gd name="T19" fmla="*/ 0 h 9"/>
                <a:gd name="T20" fmla="*/ 4 w 8"/>
                <a:gd name="T21" fmla="*/ 0 h 9"/>
                <a:gd name="T22" fmla="*/ 1 w 8"/>
                <a:gd name="T23" fmla="*/ 1 h 9"/>
                <a:gd name="T24" fmla="*/ 1 w 8"/>
                <a:gd name="T25" fmla="*/ 1 h 9"/>
                <a:gd name="T26" fmla="*/ 1 w 8"/>
                <a:gd name="T27" fmla="*/ 1 h 9"/>
                <a:gd name="T28" fmla="*/ 1 w 8"/>
                <a:gd name="T29" fmla="*/ 1 h 9"/>
                <a:gd name="T30" fmla="*/ 1 w 8"/>
                <a:gd name="T31" fmla="*/ 1 h 9"/>
                <a:gd name="T32" fmla="*/ 1 w 8"/>
                <a:gd name="T33" fmla="*/ 1 h 9"/>
                <a:gd name="T34" fmla="*/ 0 w 8"/>
                <a:gd name="T35" fmla="*/ 1 h 9"/>
                <a:gd name="T36" fmla="*/ 0 w 8"/>
                <a:gd name="T37" fmla="*/ 1 h 9"/>
                <a:gd name="T38" fmla="*/ 0 w 8"/>
                <a:gd name="T39" fmla="*/ 1 h 9"/>
                <a:gd name="T40" fmla="*/ 0 w 8"/>
                <a:gd name="T41" fmla="*/ 1 h 9"/>
                <a:gd name="T42" fmla="*/ 0 w 8"/>
                <a:gd name="T43" fmla="*/ 1 h 9"/>
                <a:gd name="T44" fmla="*/ 0 w 8"/>
                <a:gd name="T45" fmla="*/ 1 h 9"/>
                <a:gd name="T46" fmla="*/ 0 w 8"/>
                <a:gd name="T47" fmla="*/ 1 h 9"/>
                <a:gd name="T48" fmla="*/ 2 w 8"/>
                <a:gd name="T49" fmla="*/ 9 h 9"/>
                <a:gd name="T50" fmla="*/ 2 w 8"/>
                <a:gd name="T51" fmla="*/ 9 h 9"/>
                <a:gd name="T52" fmla="*/ 7 w 8"/>
                <a:gd name="T53" fmla="*/ 3 h 9"/>
                <a:gd name="T54" fmla="*/ 7 w 8"/>
                <a:gd name="T55" fmla="*/ 3 h 9"/>
                <a:gd name="T56" fmla="*/ 7 w 8"/>
                <a:gd name="T57" fmla="*/ 2 h 9"/>
                <a:gd name="T58" fmla="*/ 7 w 8"/>
                <a:gd name="T59" fmla="*/ 2 h 9"/>
                <a:gd name="T60" fmla="*/ 6 w 8"/>
                <a:gd name="T61" fmla="*/ 0 h 9"/>
                <a:gd name="T62" fmla="*/ 6 w 8"/>
                <a:gd name="T6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 h="9">
                  <a:moveTo>
                    <a:pt x="6" y="0"/>
                  </a:moveTo>
                  <a:cubicBezTo>
                    <a:pt x="6" y="0"/>
                    <a:pt x="6" y="0"/>
                    <a:pt x="6" y="0"/>
                  </a:cubicBezTo>
                  <a:cubicBezTo>
                    <a:pt x="5" y="0"/>
                    <a:pt x="5" y="0"/>
                    <a:pt x="5" y="0"/>
                  </a:cubicBezTo>
                  <a:cubicBezTo>
                    <a:pt x="5" y="0"/>
                    <a:pt x="5" y="0"/>
                    <a:pt x="5" y="0"/>
                  </a:cubicBezTo>
                  <a:cubicBezTo>
                    <a:pt x="5"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1"/>
                    <a:pt x="2"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4"/>
                    <a:pt x="1" y="8"/>
                    <a:pt x="2" y="9"/>
                  </a:cubicBezTo>
                  <a:cubicBezTo>
                    <a:pt x="2" y="9"/>
                    <a:pt x="2" y="9"/>
                    <a:pt x="2" y="9"/>
                  </a:cubicBezTo>
                  <a:cubicBezTo>
                    <a:pt x="3" y="6"/>
                    <a:pt x="6" y="5"/>
                    <a:pt x="7" y="3"/>
                  </a:cubicBezTo>
                  <a:cubicBezTo>
                    <a:pt x="7" y="3"/>
                    <a:pt x="7" y="3"/>
                    <a:pt x="7" y="3"/>
                  </a:cubicBezTo>
                  <a:cubicBezTo>
                    <a:pt x="7" y="2"/>
                    <a:pt x="7" y="2"/>
                    <a:pt x="7" y="2"/>
                  </a:cubicBezTo>
                  <a:cubicBezTo>
                    <a:pt x="7" y="2"/>
                    <a:pt x="7" y="2"/>
                    <a:pt x="7" y="2"/>
                  </a:cubicBezTo>
                  <a:cubicBezTo>
                    <a:pt x="8" y="1"/>
                    <a:pt x="7"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6" name="Freeform 508"/>
            <p:cNvSpPr>
              <a:spLocks/>
            </p:cNvSpPr>
            <p:nvPr/>
          </p:nvSpPr>
          <p:spPr bwMode="auto">
            <a:xfrm>
              <a:off x="1331" y="790"/>
              <a:ext cx="24" cy="48"/>
            </a:xfrm>
            <a:custGeom>
              <a:avLst/>
              <a:gdLst>
                <a:gd name="T0" fmla="*/ 14 w 17"/>
                <a:gd name="T1" fmla="*/ 1 h 33"/>
                <a:gd name="T2" fmla="*/ 13 w 17"/>
                <a:gd name="T3" fmla="*/ 2 h 33"/>
                <a:gd name="T4" fmla="*/ 8 w 17"/>
                <a:gd name="T5" fmla="*/ 6 h 33"/>
                <a:gd name="T6" fmla="*/ 10 w 17"/>
                <a:gd name="T7" fmla="*/ 6 h 33"/>
                <a:gd name="T8" fmla="*/ 10 w 17"/>
                <a:gd name="T9" fmla="*/ 14 h 33"/>
                <a:gd name="T10" fmla="*/ 7 w 17"/>
                <a:gd name="T11" fmla="*/ 18 h 33"/>
                <a:gd name="T12" fmla="*/ 12 w 17"/>
                <a:gd name="T13" fmla="*/ 22 h 33"/>
                <a:gd name="T14" fmla="*/ 4 w 17"/>
                <a:gd name="T15" fmla="*/ 22 h 33"/>
                <a:gd name="T16" fmla="*/ 1 w 17"/>
                <a:gd name="T17" fmla="*/ 23 h 33"/>
                <a:gd name="T18" fmla="*/ 2 w 17"/>
                <a:gd name="T19" fmla="*/ 23 h 33"/>
                <a:gd name="T20" fmla="*/ 1 w 17"/>
                <a:gd name="T21" fmla="*/ 25 h 33"/>
                <a:gd name="T22" fmla="*/ 1 w 17"/>
                <a:gd name="T23" fmla="*/ 25 h 33"/>
                <a:gd name="T24" fmla="*/ 2 w 17"/>
                <a:gd name="T25" fmla="*/ 25 h 33"/>
                <a:gd name="T26" fmla="*/ 2 w 17"/>
                <a:gd name="T27" fmla="*/ 25 h 33"/>
                <a:gd name="T28" fmla="*/ 2 w 17"/>
                <a:gd name="T29" fmla="*/ 25 h 33"/>
                <a:gd name="T30" fmla="*/ 5 w 17"/>
                <a:gd name="T31" fmla="*/ 24 h 33"/>
                <a:gd name="T32" fmla="*/ 5 w 17"/>
                <a:gd name="T33" fmla="*/ 24 h 33"/>
                <a:gd name="T34" fmla="*/ 5 w 17"/>
                <a:gd name="T35" fmla="*/ 24 h 33"/>
                <a:gd name="T36" fmla="*/ 5 w 17"/>
                <a:gd name="T37" fmla="*/ 24 h 33"/>
                <a:gd name="T38" fmla="*/ 6 w 17"/>
                <a:gd name="T39" fmla="*/ 24 h 33"/>
                <a:gd name="T40" fmla="*/ 7 w 17"/>
                <a:gd name="T41" fmla="*/ 24 h 33"/>
                <a:gd name="T42" fmla="*/ 7 w 17"/>
                <a:gd name="T43" fmla="*/ 24 h 33"/>
                <a:gd name="T44" fmla="*/ 8 w 17"/>
                <a:gd name="T45" fmla="*/ 26 h 33"/>
                <a:gd name="T46" fmla="*/ 8 w 17"/>
                <a:gd name="T47" fmla="*/ 27 h 33"/>
                <a:gd name="T48" fmla="*/ 3 w 17"/>
                <a:gd name="T49" fmla="*/ 33 h 33"/>
                <a:gd name="T50" fmla="*/ 10 w 17"/>
                <a:gd name="T51" fmla="*/ 31 h 33"/>
                <a:gd name="T52" fmla="*/ 16 w 17"/>
                <a:gd name="T53" fmla="*/ 32 h 33"/>
                <a:gd name="T54" fmla="*/ 15 w 17"/>
                <a:gd name="T55" fmla="*/ 32 h 33"/>
                <a:gd name="T56" fmla="*/ 14 w 17"/>
                <a:gd name="T57" fmla="*/ 26 h 33"/>
                <a:gd name="T58" fmla="*/ 14 w 17"/>
                <a:gd name="T59" fmla="*/ 14 h 33"/>
                <a:gd name="T60" fmla="*/ 14 w 17"/>
                <a:gd name="T61" fmla="*/ 5 h 33"/>
                <a:gd name="T62" fmla="*/ 14 w 17"/>
                <a:gd name="T63"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33">
                  <a:moveTo>
                    <a:pt x="14" y="0"/>
                  </a:moveTo>
                  <a:cubicBezTo>
                    <a:pt x="14" y="1"/>
                    <a:pt x="14" y="1"/>
                    <a:pt x="14" y="1"/>
                  </a:cubicBezTo>
                  <a:cubicBezTo>
                    <a:pt x="14" y="2"/>
                    <a:pt x="13" y="2"/>
                    <a:pt x="13" y="2"/>
                  </a:cubicBezTo>
                  <a:cubicBezTo>
                    <a:pt x="13" y="2"/>
                    <a:pt x="13" y="2"/>
                    <a:pt x="13" y="2"/>
                  </a:cubicBezTo>
                  <a:cubicBezTo>
                    <a:pt x="13" y="2"/>
                    <a:pt x="12" y="3"/>
                    <a:pt x="12" y="3"/>
                  </a:cubicBezTo>
                  <a:cubicBezTo>
                    <a:pt x="1" y="5"/>
                    <a:pt x="6" y="6"/>
                    <a:pt x="8" y="6"/>
                  </a:cubicBezTo>
                  <a:cubicBezTo>
                    <a:pt x="9" y="6"/>
                    <a:pt x="9" y="6"/>
                    <a:pt x="9" y="6"/>
                  </a:cubicBezTo>
                  <a:cubicBezTo>
                    <a:pt x="10" y="6"/>
                    <a:pt x="10" y="6"/>
                    <a:pt x="10" y="6"/>
                  </a:cubicBezTo>
                  <a:cubicBezTo>
                    <a:pt x="17" y="6"/>
                    <a:pt x="11" y="9"/>
                    <a:pt x="11" y="9"/>
                  </a:cubicBezTo>
                  <a:cubicBezTo>
                    <a:pt x="5" y="12"/>
                    <a:pt x="10" y="14"/>
                    <a:pt x="10" y="14"/>
                  </a:cubicBezTo>
                  <a:cubicBezTo>
                    <a:pt x="15" y="14"/>
                    <a:pt x="10" y="15"/>
                    <a:pt x="10" y="15"/>
                  </a:cubicBezTo>
                  <a:cubicBezTo>
                    <a:pt x="0" y="17"/>
                    <a:pt x="7" y="18"/>
                    <a:pt x="7" y="18"/>
                  </a:cubicBezTo>
                  <a:cubicBezTo>
                    <a:pt x="7" y="18"/>
                    <a:pt x="7" y="18"/>
                    <a:pt x="8" y="18"/>
                  </a:cubicBezTo>
                  <a:cubicBezTo>
                    <a:pt x="11" y="18"/>
                    <a:pt x="12" y="22"/>
                    <a:pt x="12" y="22"/>
                  </a:cubicBezTo>
                  <a:cubicBezTo>
                    <a:pt x="11" y="20"/>
                    <a:pt x="10" y="20"/>
                    <a:pt x="8" y="20"/>
                  </a:cubicBezTo>
                  <a:cubicBezTo>
                    <a:pt x="7" y="20"/>
                    <a:pt x="5" y="21"/>
                    <a:pt x="4" y="22"/>
                  </a:cubicBezTo>
                  <a:cubicBezTo>
                    <a:pt x="4" y="22"/>
                    <a:pt x="4" y="22"/>
                    <a:pt x="4" y="22"/>
                  </a:cubicBezTo>
                  <a:cubicBezTo>
                    <a:pt x="3" y="22"/>
                    <a:pt x="2" y="23"/>
                    <a:pt x="1" y="23"/>
                  </a:cubicBezTo>
                  <a:cubicBezTo>
                    <a:pt x="2" y="23"/>
                    <a:pt x="2" y="23"/>
                    <a:pt x="2" y="23"/>
                  </a:cubicBezTo>
                  <a:cubicBezTo>
                    <a:pt x="2" y="23"/>
                    <a:pt x="2" y="23"/>
                    <a:pt x="2" y="23"/>
                  </a:cubicBezTo>
                  <a:cubicBezTo>
                    <a:pt x="1" y="24"/>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5"/>
                    <a:pt x="4" y="25"/>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6" y="24"/>
                    <a:pt x="6" y="24"/>
                  </a:cubicBezTo>
                  <a:cubicBezTo>
                    <a:pt x="6" y="24"/>
                    <a:pt x="6" y="24"/>
                    <a:pt x="6" y="24"/>
                  </a:cubicBezTo>
                  <a:cubicBezTo>
                    <a:pt x="6" y="24"/>
                    <a:pt x="6" y="24"/>
                    <a:pt x="7" y="24"/>
                  </a:cubicBezTo>
                  <a:cubicBezTo>
                    <a:pt x="7" y="24"/>
                    <a:pt x="7" y="24"/>
                    <a:pt x="7" y="24"/>
                  </a:cubicBezTo>
                  <a:cubicBezTo>
                    <a:pt x="7" y="24"/>
                    <a:pt x="7" y="24"/>
                    <a:pt x="7" y="24"/>
                  </a:cubicBezTo>
                  <a:cubicBezTo>
                    <a:pt x="7" y="24"/>
                    <a:pt x="7" y="24"/>
                    <a:pt x="7" y="24"/>
                  </a:cubicBezTo>
                  <a:cubicBezTo>
                    <a:pt x="7" y="24"/>
                    <a:pt x="7" y="24"/>
                    <a:pt x="7" y="24"/>
                  </a:cubicBezTo>
                  <a:cubicBezTo>
                    <a:pt x="8" y="24"/>
                    <a:pt x="9" y="25"/>
                    <a:pt x="8" y="26"/>
                  </a:cubicBezTo>
                  <a:cubicBezTo>
                    <a:pt x="8" y="26"/>
                    <a:pt x="8" y="26"/>
                    <a:pt x="8" y="26"/>
                  </a:cubicBezTo>
                  <a:cubicBezTo>
                    <a:pt x="8" y="26"/>
                    <a:pt x="8" y="26"/>
                    <a:pt x="8" y="27"/>
                  </a:cubicBezTo>
                  <a:cubicBezTo>
                    <a:pt x="8" y="27"/>
                    <a:pt x="8" y="27"/>
                    <a:pt x="8" y="27"/>
                  </a:cubicBezTo>
                  <a:cubicBezTo>
                    <a:pt x="7" y="29"/>
                    <a:pt x="4" y="30"/>
                    <a:pt x="3" y="33"/>
                  </a:cubicBezTo>
                  <a:cubicBezTo>
                    <a:pt x="3" y="33"/>
                    <a:pt x="3" y="33"/>
                    <a:pt x="3" y="33"/>
                  </a:cubicBezTo>
                  <a:cubicBezTo>
                    <a:pt x="4" y="32"/>
                    <a:pt x="7" y="31"/>
                    <a:pt x="10" y="31"/>
                  </a:cubicBezTo>
                  <a:cubicBezTo>
                    <a:pt x="13" y="31"/>
                    <a:pt x="16" y="32"/>
                    <a:pt x="16" y="32"/>
                  </a:cubicBezTo>
                  <a:cubicBezTo>
                    <a:pt x="16" y="32"/>
                    <a:pt x="16" y="32"/>
                    <a:pt x="16" y="32"/>
                  </a:cubicBezTo>
                  <a:cubicBezTo>
                    <a:pt x="16" y="32"/>
                    <a:pt x="16" y="32"/>
                    <a:pt x="16" y="32"/>
                  </a:cubicBezTo>
                  <a:cubicBezTo>
                    <a:pt x="16" y="32"/>
                    <a:pt x="15" y="32"/>
                    <a:pt x="15" y="32"/>
                  </a:cubicBezTo>
                  <a:cubicBezTo>
                    <a:pt x="15" y="32"/>
                    <a:pt x="14" y="31"/>
                    <a:pt x="15" y="30"/>
                  </a:cubicBezTo>
                  <a:cubicBezTo>
                    <a:pt x="15" y="30"/>
                    <a:pt x="14" y="28"/>
                    <a:pt x="14" y="26"/>
                  </a:cubicBezTo>
                  <a:cubicBezTo>
                    <a:pt x="14" y="25"/>
                    <a:pt x="14" y="23"/>
                    <a:pt x="14" y="21"/>
                  </a:cubicBezTo>
                  <a:cubicBezTo>
                    <a:pt x="13" y="18"/>
                    <a:pt x="13" y="15"/>
                    <a:pt x="14" y="14"/>
                  </a:cubicBezTo>
                  <a:cubicBezTo>
                    <a:pt x="14" y="14"/>
                    <a:pt x="15" y="5"/>
                    <a:pt x="14" y="5"/>
                  </a:cubicBezTo>
                  <a:cubicBezTo>
                    <a:pt x="14" y="5"/>
                    <a:pt x="14" y="5"/>
                    <a:pt x="14" y="5"/>
                  </a:cubicBezTo>
                  <a:cubicBezTo>
                    <a:pt x="14" y="5"/>
                    <a:pt x="14" y="5"/>
                    <a:pt x="14" y="4"/>
                  </a:cubicBezTo>
                  <a:cubicBezTo>
                    <a:pt x="14" y="4"/>
                    <a:pt x="14" y="4"/>
                    <a:pt x="14" y="4"/>
                  </a:cubicBezTo>
                  <a:cubicBezTo>
                    <a:pt x="15" y="1"/>
                    <a:pt x="15"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7" name="Freeform 509"/>
            <p:cNvSpPr>
              <a:spLocks/>
            </p:cNvSpPr>
            <p:nvPr/>
          </p:nvSpPr>
          <p:spPr bwMode="auto">
            <a:xfrm>
              <a:off x="1350" y="790"/>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 name="T12" fmla="*/ 1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0"/>
                  </a:moveTo>
                  <a:cubicBezTo>
                    <a:pt x="1" y="0"/>
                    <a:pt x="1" y="0"/>
                    <a:pt x="1" y="0"/>
                  </a:cubicBezTo>
                  <a:cubicBezTo>
                    <a:pt x="1" y="0"/>
                    <a:pt x="0" y="1"/>
                    <a:pt x="0" y="2"/>
                  </a:cubicBezTo>
                  <a:cubicBezTo>
                    <a:pt x="0" y="2"/>
                    <a:pt x="0" y="2"/>
                    <a:pt x="0" y="2"/>
                  </a:cubicBezTo>
                  <a:cubicBezTo>
                    <a:pt x="0" y="2"/>
                    <a:pt x="1" y="2"/>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8" name="Freeform 510"/>
            <p:cNvSpPr>
              <a:spLocks noEditPoints="1"/>
            </p:cNvSpPr>
            <p:nvPr/>
          </p:nvSpPr>
          <p:spPr bwMode="auto">
            <a:xfrm>
              <a:off x="1332" y="825"/>
              <a:ext cx="10" cy="13"/>
            </a:xfrm>
            <a:custGeom>
              <a:avLst/>
              <a:gdLst>
                <a:gd name="T0" fmla="*/ 7 w 7"/>
                <a:gd name="T1" fmla="*/ 3 h 9"/>
                <a:gd name="T2" fmla="*/ 7 w 7"/>
                <a:gd name="T3" fmla="*/ 3 h 9"/>
                <a:gd name="T4" fmla="*/ 2 w 7"/>
                <a:gd name="T5" fmla="*/ 9 h 9"/>
                <a:gd name="T6" fmla="*/ 2 w 7"/>
                <a:gd name="T7" fmla="*/ 9 h 9"/>
                <a:gd name="T8" fmla="*/ 7 w 7"/>
                <a:gd name="T9" fmla="*/ 3 h 9"/>
                <a:gd name="T10" fmla="*/ 7 w 7"/>
                <a:gd name="T11" fmla="*/ 3 h 9"/>
                <a:gd name="T12" fmla="*/ 7 w 7"/>
                <a:gd name="T13" fmla="*/ 2 h 9"/>
                <a:gd name="T14" fmla="*/ 7 w 7"/>
                <a:gd name="T15" fmla="*/ 2 h 9"/>
                <a:gd name="T16" fmla="*/ 7 w 7"/>
                <a:gd name="T17" fmla="*/ 2 h 9"/>
                <a:gd name="T18" fmla="*/ 0 w 7"/>
                <a:gd name="T19" fmla="*/ 1 h 9"/>
                <a:gd name="T20" fmla="*/ 0 w 7"/>
                <a:gd name="T21" fmla="*/ 1 h 9"/>
                <a:gd name="T22" fmla="*/ 0 w 7"/>
                <a:gd name="T23" fmla="*/ 1 h 9"/>
                <a:gd name="T24" fmla="*/ 0 w 7"/>
                <a:gd name="T25" fmla="*/ 1 h 9"/>
                <a:gd name="T26" fmla="*/ 0 w 7"/>
                <a:gd name="T27" fmla="*/ 1 h 9"/>
                <a:gd name="T28" fmla="*/ 0 w 7"/>
                <a:gd name="T29" fmla="*/ 1 h 9"/>
                <a:gd name="T30" fmla="*/ 1 w 7"/>
                <a:gd name="T31" fmla="*/ 1 h 9"/>
                <a:gd name="T32" fmla="*/ 1 w 7"/>
                <a:gd name="T33" fmla="*/ 1 h 9"/>
                <a:gd name="T34" fmla="*/ 1 w 7"/>
                <a:gd name="T35" fmla="*/ 1 h 9"/>
                <a:gd name="T36" fmla="*/ 1 w 7"/>
                <a:gd name="T37" fmla="*/ 1 h 9"/>
                <a:gd name="T38" fmla="*/ 1 w 7"/>
                <a:gd name="T39" fmla="*/ 1 h 9"/>
                <a:gd name="T40" fmla="*/ 1 w 7"/>
                <a:gd name="T41" fmla="*/ 1 h 9"/>
                <a:gd name="T42" fmla="*/ 1 w 7"/>
                <a:gd name="T43" fmla="*/ 1 h 9"/>
                <a:gd name="T44" fmla="*/ 1 w 7"/>
                <a:gd name="T45" fmla="*/ 1 h 9"/>
                <a:gd name="T46" fmla="*/ 1 w 7"/>
                <a:gd name="T47" fmla="*/ 1 h 9"/>
                <a:gd name="T48" fmla="*/ 4 w 7"/>
                <a:gd name="T49" fmla="*/ 0 h 9"/>
                <a:gd name="T50" fmla="*/ 4 w 7"/>
                <a:gd name="T51" fmla="*/ 0 h 9"/>
                <a:gd name="T52" fmla="*/ 4 w 7"/>
                <a:gd name="T53" fmla="*/ 0 h 9"/>
                <a:gd name="T54" fmla="*/ 4 w 7"/>
                <a:gd name="T55" fmla="*/ 0 h 9"/>
                <a:gd name="T56" fmla="*/ 4 w 7"/>
                <a:gd name="T57" fmla="*/ 0 h 9"/>
                <a:gd name="T58" fmla="*/ 4 w 7"/>
                <a:gd name="T59" fmla="*/ 0 h 9"/>
                <a:gd name="T60" fmla="*/ 4 w 7"/>
                <a:gd name="T61" fmla="*/ 0 h 9"/>
                <a:gd name="T62" fmla="*/ 4 w 7"/>
                <a:gd name="T63" fmla="*/ 0 h 9"/>
                <a:gd name="T64" fmla="*/ 4 w 7"/>
                <a:gd name="T65" fmla="*/ 0 h 9"/>
                <a:gd name="T66" fmla="*/ 5 w 7"/>
                <a:gd name="T67" fmla="*/ 0 h 9"/>
                <a:gd name="T68" fmla="*/ 4 w 7"/>
                <a:gd name="T69" fmla="*/ 0 h 9"/>
                <a:gd name="T70" fmla="*/ 5 w 7"/>
                <a:gd name="T71" fmla="*/ 0 h 9"/>
                <a:gd name="T72" fmla="*/ 6 w 7"/>
                <a:gd name="T73" fmla="*/ 0 h 9"/>
                <a:gd name="T74" fmla="*/ 5 w 7"/>
                <a:gd name="T75" fmla="*/ 0 h 9"/>
                <a:gd name="T76" fmla="*/ 6 w 7"/>
                <a:gd name="T77" fmla="*/ 0 h 9"/>
                <a:gd name="T78" fmla="*/ 6 w 7"/>
                <a:gd name="T79" fmla="*/ 0 h 9"/>
                <a:gd name="T80" fmla="*/ 6 w 7"/>
                <a:gd name="T81" fmla="*/ 0 h 9"/>
                <a:gd name="T82" fmla="*/ 6 w 7"/>
                <a:gd name="T83" fmla="*/ 0 h 9"/>
                <a:gd name="T84" fmla="*/ 6 w 7"/>
                <a:gd name="T8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 h="9">
                  <a:moveTo>
                    <a:pt x="7" y="3"/>
                  </a:moveTo>
                  <a:cubicBezTo>
                    <a:pt x="7" y="3"/>
                    <a:pt x="7" y="3"/>
                    <a:pt x="7" y="3"/>
                  </a:cubicBezTo>
                  <a:cubicBezTo>
                    <a:pt x="6" y="5"/>
                    <a:pt x="3" y="6"/>
                    <a:pt x="2" y="9"/>
                  </a:cubicBezTo>
                  <a:cubicBezTo>
                    <a:pt x="2" y="9"/>
                    <a:pt x="2" y="9"/>
                    <a:pt x="2" y="9"/>
                  </a:cubicBezTo>
                  <a:cubicBezTo>
                    <a:pt x="3" y="6"/>
                    <a:pt x="6" y="5"/>
                    <a:pt x="7" y="3"/>
                  </a:cubicBezTo>
                  <a:cubicBezTo>
                    <a:pt x="7" y="3"/>
                    <a:pt x="7" y="3"/>
                    <a:pt x="7" y="3"/>
                  </a:cubicBezTo>
                  <a:moveTo>
                    <a:pt x="7" y="2"/>
                  </a:moveTo>
                  <a:cubicBezTo>
                    <a:pt x="7" y="2"/>
                    <a:pt x="7" y="2"/>
                    <a:pt x="7" y="2"/>
                  </a:cubicBezTo>
                  <a:cubicBezTo>
                    <a:pt x="7" y="2"/>
                    <a:pt x="7" y="2"/>
                    <a:pt x="7" y="2"/>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5" y="0"/>
                  </a:moveTo>
                  <a:cubicBezTo>
                    <a:pt x="5" y="0"/>
                    <a:pt x="4" y="0"/>
                    <a:pt x="4" y="0"/>
                  </a:cubicBezTo>
                  <a:cubicBezTo>
                    <a:pt x="4" y="0"/>
                    <a:pt x="5" y="0"/>
                    <a:pt x="5" y="0"/>
                  </a:cubicBezTo>
                  <a:moveTo>
                    <a:pt x="6" y="0"/>
                  </a:moveTo>
                  <a:cubicBezTo>
                    <a:pt x="5" y="0"/>
                    <a:pt x="5" y="0"/>
                    <a:pt x="5" y="0"/>
                  </a:cubicBezTo>
                  <a:cubicBezTo>
                    <a:pt x="5" y="0"/>
                    <a:pt x="5" y="0"/>
                    <a:pt x="6" y="0"/>
                  </a:cubicBezTo>
                  <a:moveTo>
                    <a:pt x="6" y="0"/>
                  </a:moveTo>
                  <a:cubicBezTo>
                    <a:pt x="6" y="0"/>
                    <a:pt x="6" y="0"/>
                    <a:pt x="6" y="0"/>
                  </a:cubicBezTo>
                  <a:cubicBezTo>
                    <a:pt x="6" y="0"/>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9" name="Freeform 511"/>
            <p:cNvSpPr>
              <a:spLocks noEditPoints="1"/>
            </p:cNvSpPr>
            <p:nvPr/>
          </p:nvSpPr>
          <p:spPr bwMode="auto">
            <a:xfrm>
              <a:off x="1355" y="835"/>
              <a:ext cx="3" cy="2"/>
            </a:xfrm>
            <a:custGeom>
              <a:avLst/>
              <a:gdLst>
                <a:gd name="T0" fmla="*/ 1 w 2"/>
                <a:gd name="T1" fmla="*/ 0 h 1"/>
                <a:gd name="T2" fmla="*/ 0 w 2"/>
                <a:gd name="T3" fmla="*/ 1 h 1"/>
                <a:gd name="T4" fmla="*/ 1 w 2"/>
                <a:gd name="T5" fmla="*/ 0 h 1"/>
                <a:gd name="T6" fmla="*/ 1 w 2"/>
                <a:gd name="T7" fmla="*/ 0 h 1"/>
                <a:gd name="T8" fmla="*/ 1 w 2"/>
                <a:gd name="T9" fmla="*/ 0 h 1"/>
                <a:gd name="T10" fmla="*/ 2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1" y="1"/>
                    <a:pt x="0" y="1"/>
                    <a:pt x="0" y="1"/>
                  </a:cubicBezTo>
                  <a:cubicBezTo>
                    <a:pt x="0" y="1"/>
                    <a:pt x="1" y="1"/>
                    <a:pt x="1" y="0"/>
                  </a:cubicBezTo>
                  <a:moveTo>
                    <a:pt x="1" y="0"/>
                  </a:moveTo>
                  <a:cubicBezTo>
                    <a:pt x="1" y="0"/>
                    <a:pt x="1" y="0"/>
                    <a:pt x="1" y="0"/>
                  </a:cubicBezTo>
                  <a:cubicBezTo>
                    <a:pt x="1" y="0"/>
                    <a:pt x="1"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0" name="Freeform 512"/>
            <p:cNvSpPr>
              <a:spLocks noEditPoints="1"/>
            </p:cNvSpPr>
            <p:nvPr/>
          </p:nvSpPr>
          <p:spPr bwMode="auto">
            <a:xfrm>
              <a:off x="1344" y="835"/>
              <a:ext cx="14" cy="7"/>
            </a:xfrm>
            <a:custGeom>
              <a:avLst/>
              <a:gdLst>
                <a:gd name="T0" fmla="*/ 8 w 10"/>
                <a:gd name="T1" fmla="*/ 1 h 5"/>
                <a:gd name="T2" fmla="*/ 9 w 10"/>
                <a:gd name="T3" fmla="*/ 0 h 5"/>
                <a:gd name="T4" fmla="*/ 8 w 10"/>
                <a:gd name="T5" fmla="*/ 1 h 5"/>
                <a:gd name="T6" fmla="*/ 9 w 10"/>
                <a:gd name="T7" fmla="*/ 0 h 5"/>
                <a:gd name="T8" fmla="*/ 7 w 10"/>
                <a:gd name="T9" fmla="*/ 1 h 5"/>
                <a:gd name="T10" fmla="*/ 7 w 10"/>
                <a:gd name="T11" fmla="*/ 1 h 5"/>
                <a:gd name="T12" fmla="*/ 7 w 10"/>
                <a:gd name="T13" fmla="*/ 1 h 5"/>
                <a:gd name="T14" fmla="*/ 7 w 10"/>
                <a:gd name="T15" fmla="*/ 1 h 5"/>
                <a:gd name="T16" fmla="*/ 7 w 10"/>
                <a:gd name="T17" fmla="*/ 1 h 5"/>
                <a:gd name="T18" fmla="*/ 0 w 10"/>
                <a:gd name="T19" fmla="*/ 5 h 5"/>
                <a:gd name="T20" fmla="*/ 1 w 10"/>
                <a:gd name="T21" fmla="*/ 5 h 5"/>
                <a:gd name="T22" fmla="*/ 8 w 10"/>
                <a:gd name="T23" fmla="*/ 1 h 5"/>
                <a:gd name="T24" fmla="*/ 10 w 10"/>
                <a:gd name="T25" fmla="*/ 0 h 5"/>
                <a:gd name="T26" fmla="*/ 10 w 10"/>
                <a:gd name="T27" fmla="*/ 0 h 5"/>
                <a:gd name="T28" fmla="*/ 10 w 10"/>
                <a:gd name="T29" fmla="*/ 0 h 5"/>
                <a:gd name="T30" fmla="*/ 9 w 10"/>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5">
                  <a:moveTo>
                    <a:pt x="8" y="1"/>
                  </a:moveTo>
                  <a:cubicBezTo>
                    <a:pt x="8" y="1"/>
                    <a:pt x="9" y="1"/>
                    <a:pt x="9" y="0"/>
                  </a:cubicBezTo>
                  <a:cubicBezTo>
                    <a:pt x="9" y="1"/>
                    <a:pt x="8" y="1"/>
                    <a:pt x="8" y="1"/>
                  </a:cubicBezTo>
                  <a:moveTo>
                    <a:pt x="9" y="0"/>
                  </a:moveTo>
                  <a:cubicBezTo>
                    <a:pt x="9" y="0"/>
                    <a:pt x="8" y="0"/>
                    <a:pt x="7" y="1"/>
                  </a:cubicBezTo>
                  <a:cubicBezTo>
                    <a:pt x="7" y="1"/>
                    <a:pt x="7" y="1"/>
                    <a:pt x="7" y="1"/>
                  </a:cubicBezTo>
                  <a:cubicBezTo>
                    <a:pt x="7" y="1"/>
                    <a:pt x="7" y="1"/>
                    <a:pt x="7" y="1"/>
                  </a:cubicBezTo>
                  <a:cubicBezTo>
                    <a:pt x="7" y="1"/>
                    <a:pt x="7" y="1"/>
                    <a:pt x="7" y="1"/>
                  </a:cubicBezTo>
                  <a:cubicBezTo>
                    <a:pt x="7" y="1"/>
                    <a:pt x="7" y="1"/>
                    <a:pt x="7" y="1"/>
                  </a:cubicBezTo>
                  <a:cubicBezTo>
                    <a:pt x="7" y="1"/>
                    <a:pt x="1" y="2"/>
                    <a:pt x="0" y="5"/>
                  </a:cubicBezTo>
                  <a:cubicBezTo>
                    <a:pt x="0" y="5"/>
                    <a:pt x="0" y="5"/>
                    <a:pt x="1" y="5"/>
                  </a:cubicBezTo>
                  <a:cubicBezTo>
                    <a:pt x="2" y="5"/>
                    <a:pt x="4" y="5"/>
                    <a:pt x="8" y="1"/>
                  </a:cubicBezTo>
                  <a:cubicBezTo>
                    <a:pt x="9" y="1"/>
                    <a:pt x="9" y="0"/>
                    <a:pt x="10" y="0"/>
                  </a:cubicBezTo>
                  <a:cubicBezTo>
                    <a:pt x="10" y="0"/>
                    <a:pt x="10" y="0"/>
                    <a:pt x="10" y="0"/>
                  </a:cubicBezTo>
                  <a:cubicBezTo>
                    <a:pt x="10" y="0"/>
                    <a:pt x="10" y="0"/>
                    <a:pt x="10"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1" name="Freeform 513"/>
            <p:cNvSpPr>
              <a:spLocks noEditPoints="1"/>
            </p:cNvSpPr>
            <p:nvPr/>
          </p:nvSpPr>
          <p:spPr bwMode="auto">
            <a:xfrm>
              <a:off x="1354" y="835"/>
              <a:ext cx="10" cy="9"/>
            </a:xfrm>
            <a:custGeom>
              <a:avLst/>
              <a:gdLst>
                <a:gd name="T0" fmla="*/ 6 w 7"/>
                <a:gd name="T1" fmla="*/ 2 h 6"/>
                <a:gd name="T2" fmla="*/ 5 w 7"/>
                <a:gd name="T3" fmla="*/ 4 h 6"/>
                <a:gd name="T4" fmla="*/ 6 w 7"/>
                <a:gd name="T5" fmla="*/ 4 h 6"/>
                <a:gd name="T6" fmla="*/ 7 w 7"/>
                <a:gd name="T7" fmla="*/ 3 h 6"/>
                <a:gd name="T8" fmla="*/ 7 w 7"/>
                <a:gd name="T9" fmla="*/ 2 h 6"/>
                <a:gd name="T10" fmla="*/ 6 w 7"/>
                <a:gd name="T11" fmla="*/ 2 h 6"/>
                <a:gd name="T12" fmla="*/ 3 w 7"/>
                <a:gd name="T13" fmla="*/ 0 h 6"/>
                <a:gd name="T14" fmla="*/ 3 w 7"/>
                <a:gd name="T15" fmla="*/ 0 h 6"/>
                <a:gd name="T16" fmla="*/ 0 w 7"/>
                <a:gd name="T17" fmla="*/ 6 h 6"/>
                <a:gd name="T18" fmla="*/ 5 w 7"/>
                <a:gd name="T19" fmla="*/ 1 h 6"/>
                <a:gd name="T20" fmla="*/ 5 w 7"/>
                <a:gd name="T21" fmla="*/ 1 h 6"/>
                <a:gd name="T22" fmla="*/ 3 w 7"/>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6" y="2"/>
                  </a:moveTo>
                  <a:cubicBezTo>
                    <a:pt x="6" y="2"/>
                    <a:pt x="6" y="3"/>
                    <a:pt x="5" y="4"/>
                  </a:cubicBezTo>
                  <a:cubicBezTo>
                    <a:pt x="5" y="4"/>
                    <a:pt x="6" y="4"/>
                    <a:pt x="6" y="4"/>
                  </a:cubicBezTo>
                  <a:cubicBezTo>
                    <a:pt x="6" y="4"/>
                    <a:pt x="7" y="4"/>
                    <a:pt x="7" y="3"/>
                  </a:cubicBezTo>
                  <a:cubicBezTo>
                    <a:pt x="7" y="2"/>
                    <a:pt x="7" y="2"/>
                    <a:pt x="7" y="2"/>
                  </a:cubicBezTo>
                  <a:cubicBezTo>
                    <a:pt x="6" y="2"/>
                    <a:pt x="6" y="2"/>
                    <a:pt x="6" y="2"/>
                  </a:cubicBezTo>
                  <a:moveTo>
                    <a:pt x="3" y="0"/>
                  </a:moveTo>
                  <a:cubicBezTo>
                    <a:pt x="3" y="0"/>
                    <a:pt x="3" y="0"/>
                    <a:pt x="3" y="0"/>
                  </a:cubicBezTo>
                  <a:cubicBezTo>
                    <a:pt x="3" y="0"/>
                    <a:pt x="0" y="5"/>
                    <a:pt x="0" y="6"/>
                  </a:cubicBezTo>
                  <a:cubicBezTo>
                    <a:pt x="0" y="6"/>
                    <a:pt x="3" y="3"/>
                    <a:pt x="5" y="1"/>
                  </a:cubicBezTo>
                  <a:cubicBezTo>
                    <a:pt x="5" y="1"/>
                    <a:pt x="5" y="1"/>
                    <a:pt x="5"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2" name="Freeform 514"/>
            <p:cNvSpPr>
              <a:spLocks noEditPoints="1"/>
            </p:cNvSpPr>
            <p:nvPr/>
          </p:nvSpPr>
          <p:spPr bwMode="auto">
            <a:xfrm>
              <a:off x="1329" y="762"/>
              <a:ext cx="22" cy="27"/>
            </a:xfrm>
            <a:custGeom>
              <a:avLst/>
              <a:gdLst>
                <a:gd name="T0" fmla="*/ 4 w 15"/>
                <a:gd name="T1" fmla="*/ 16 h 18"/>
                <a:gd name="T2" fmla="*/ 2 w 15"/>
                <a:gd name="T3" fmla="*/ 18 h 18"/>
                <a:gd name="T4" fmla="*/ 3 w 15"/>
                <a:gd name="T5" fmla="*/ 18 h 18"/>
                <a:gd name="T6" fmla="*/ 3 w 15"/>
                <a:gd name="T7" fmla="*/ 18 h 18"/>
                <a:gd name="T8" fmla="*/ 3 w 15"/>
                <a:gd name="T9" fmla="*/ 18 h 18"/>
                <a:gd name="T10" fmla="*/ 3 w 15"/>
                <a:gd name="T11" fmla="*/ 18 h 18"/>
                <a:gd name="T12" fmla="*/ 4 w 15"/>
                <a:gd name="T13" fmla="*/ 16 h 18"/>
                <a:gd name="T14" fmla="*/ 7 w 15"/>
                <a:gd name="T15" fmla="*/ 14 h 18"/>
                <a:gd name="T16" fmla="*/ 5 w 15"/>
                <a:gd name="T17" fmla="*/ 15 h 18"/>
                <a:gd name="T18" fmla="*/ 5 w 15"/>
                <a:gd name="T19" fmla="*/ 16 h 18"/>
                <a:gd name="T20" fmla="*/ 5 w 15"/>
                <a:gd name="T21" fmla="*/ 17 h 18"/>
                <a:gd name="T22" fmla="*/ 7 w 15"/>
                <a:gd name="T23" fmla="*/ 17 h 18"/>
                <a:gd name="T24" fmla="*/ 7 w 15"/>
                <a:gd name="T25" fmla="*/ 14 h 18"/>
                <a:gd name="T26" fmla="*/ 15 w 15"/>
                <a:gd name="T27" fmla="*/ 13 h 18"/>
                <a:gd name="T28" fmla="*/ 15 w 15"/>
                <a:gd name="T29" fmla="*/ 17 h 18"/>
                <a:gd name="T30" fmla="*/ 15 w 15"/>
                <a:gd name="T31" fmla="*/ 13 h 18"/>
                <a:gd name="T32" fmla="*/ 15 w 15"/>
                <a:gd name="T33" fmla="*/ 13 h 18"/>
                <a:gd name="T34" fmla="*/ 9 w 15"/>
                <a:gd name="T35" fmla="*/ 12 h 18"/>
                <a:gd name="T36" fmla="*/ 8 w 15"/>
                <a:gd name="T37" fmla="*/ 13 h 18"/>
                <a:gd name="T38" fmla="*/ 8 w 15"/>
                <a:gd name="T39" fmla="*/ 16 h 18"/>
                <a:gd name="T40" fmla="*/ 9 w 15"/>
                <a:gd name="T41" fmla="*/ 16 h 18"/>
                <a:gd name="T42" fmla="*/ 9 w 15"/>
                <a:gd name="T43" fmla="*/ 12 h 18"/>
                <a:gd name="T44" fmla="*/ 14 w 15"/>
                <a:gd name="T45" fmla="*/ 11 h 18"/>
                <a:gd name="T46" fmla="*/ 14 w 15"/>
                <a:gd name="T47" fmla="*/ 12 h 18"/>
                <a:gd name="T48" fmla="*/ 14 w 15"/>
                <a:gd name="T49" fmla="*/ 15 h 18"/>
                <a:gd name="T50" fmla="*/ 14 w 15"/>
                <a:gd name="T51" fmla="*/ 17 h 18"/>
                <a:gd name="T52" fmla="*/ 14 w 15"/>
                <a:gd name="T53" fmla="*/ 18 h 18"/>
                <a:gd name="T54" fmla="*/ 14 w 15"/>
                <a:gd name="T55" fmla="*/ 18 h 18"/>
                <a:gd name="T56" fmla="*/ 15 w 15"/>
                <a:gd name="T57" fmla="*/ 18 h 18"/>
                <a:gd name="T58" fmla="*/ 15 w 15"/>
                <a:gd name="T59" fmla="*/ 13 h 18"/>
                <a:gd name="T60" fmla="*/ 14 w 15"/>
                <a:gd name="T61" fmla="*/ 11 h 18"/>
                <a:gd name="T62" fmla="*/ 11 w 15"/>
                <a:gd name="T63" fmla="*/ 11 h 18"/>
                <a:gd name="T64" fmla="*/ 11 w 15"/>
                <a:gd name="T65" fmla="*/ 12 h 18"/>
                <a:gd name="T66" fmla="*/ 10 w 15"/>
                <a:gd name="T67" fmla="*/ 12 h 18"/>
                <a:gd name="T68" fmla="*/ 10 w 15"/>
                <a:gd name="T69" fmla="*/ 15 h 18"/>
                <a:gd name="T70" fmla="*/ 10 w 15"/>
                <a:gd name="T71" fmla="*/ 16 h 18"/>
                <a:gd name="T72" fmla="*/ 10 w 15"/>
                <a:gd name="T73" fmla="*/ 16 h 18"/>
                <a:gd name="T74" fmla="*/ 12 w 15"/>
                <a:gd name="T75" fmla="*/ 16 h 18"/>
                <a:gd name="T76" fmla="*/ 12 w 15"/>
                <a:gd name="T77" fmla="*/ 14 h 18"/>
                <a:gd name="T78" fmla="*/ 11 w 15"/>
                <a:gd name="T79" fmla="*/ 11 h 18"/>
                <a:gd name="T80" fmla="*/ 4 w 15"/>
                <a:gd name="T81" fmla="*/ 0 h 18"/>
                <a:gd name="T82" fmla="*/ 8 w 15"/>
                <a:gd name="T83" fmla="*/ 5 h 18"/>
                <a:gd name="T84" fmla="*/ 10 w 15"/>
                <a:gd name="T85" fmla="*/ 7 h 18"/>
                <a:gd name="T86" fmla="*/ 6 w 15"/>
                <a:gd name="T87" fmla="*/ 9 h 18"/>
                <a:gd name="T88" fmla="*/ 7 w 15"/>
                <a:gd name="T89" fmla="*/ 10 h 18"/>
                <a:gd name="T90" fmla="*/ 8 w 15"/>
                <a:gd name="T91" fmla="*/ 10 h 18"/>
                <a:gd name="T92" fmla="*/ 9 w 15"/>
                <a:gd name="T93" fmla="*/ 10 h 18"/>
                <a:gd name="T94" fmla="*/ 10 w 15"/>
                <a:gd name="T95" fmla="*/ 10 h 18"/>
                <a:gd name="T96" fmla="*/ 12 w 15"/>
                <a:gd name="T97" fmla="*/ 11 h 18"/>
                <a:gd name="T98" fmla="*/ 13 w 15"/>
                <a:gd name="T99" fmla="*/ 16 h 18"/>
                <a:gd name="T100" fmla="*/ 13 w 15"/>
                <a:gd name="T101" fmla="*/ 17 h 18"/>
                <a:gd name="T102" fmla="*/ 13 w 15"/>
                <a:gd name="T103" fmla="*/ 12 h 18"/>
                <a:gd name="T104" fmla="*/ 14 w 15"/>
                <a:gd name="T105" fmla="*/ 10 h 18"/>
                <a:gd name="T106" fmla="*/ 14 w 15"/>
                <a:gd name="T107" fmla="*/ 11 h 18"/>
                <a:gd name="T108" fmla="*/ 14 w 15"/>
                <a:gd name="T109" fmla="*/ 11 h 18"/>
                <a:gd name="T110" fmla="*/ 15 w 15"/>
                <a:gd name="T111" fmla="*/ 11 h 18"/>
                <a:gd name="T112" fmla="*/ 14 w 15"/>
                <a:gd name="T113" fmla="*/ 6 h 18"/>
                <a:gd name="T114" fmla="*/ 5 w 15"/>
                <a:gd name="T115" fmla="*/ 0 h 18"/>
                <a:gd name="T116" fmla="*/ 4 w 15"/>
                <a:gd name="T1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 h="18">
                  <a:moveTo>
                    <a:pt x="4" y="16"/>
                  </a:moveTo>
                  <a:cubicBezTo>
                    <a:pt x="2" y="17"/>
                    <a:pt x="2" y="18"/>
                    <a:pt x="2" y="18"/>
                  </a:cubicBezTo>
                  <a:cubicBezTo>
                    <a:pt x="3" y="18"/>
                    <a:pt x="3" y="18"/>
                    <a:pt x="3" y="18"/>
                  </a:cubicBezTo>
                  <a:cubicBezTo>
                    <a:pt x="3" y="18"/>
                    <a:pt x="3" y="18"/>
                    <a:pt x="3" y="18"/>
                  </a:cubicBezTo>
                  <a:cubicBezTo>
                    <a:pt x="3" y="18"/>
                    <a:pt x="3" y="18"/>
                    <a:pt x="3" y="18"/>
                  </a:cubicBezTo>
                  <a:cubicBezTo>
                    <a:pt x="3" y="18"/>
                    <a:pt x="3" y="18"/>
                    <a:pt x="3" y="18"/>
                  </a:cubicBezTo>
                  <a:cubicBezTo>
                    <a:pt x="3" y="17"/>
                    <a:pt x="3" y="16"/>
                    <a:pt x="4" y="16"/>
                  </a:cubicBezTo>
                  <a:moveTo>
                    <a:pt x="7" y="14"/>
                  </a:moveTo>
                  <a:cubicBezTo>
                    <a:pt x="6" y="14"/>
                    <a:pt x="6" y="15"/>
                    <a:pt x="5" y="15"/>
                  </a:cubicBezTo>
                  <a:cubicBezTo>
                    <a:pt x="5" y="16"/>
                    <a:pt x="5" y="16"/>
                    <a:pt x="5" y="16"/>
                  </a:cubicBezTo>
                  <a:cubicBezTo>
                    <a:pt x="5" y="17"/>
                    <a:pt x="5" y="17"/>
                    <a:pt x="5" y="17"/>
                  </a:cubicBezTo>
                  <a:cubicBezTo>
                    <a:pt x="5" y="17"/>
                    <a:pt x="6" y="17"/>
                    <a:pt x="7" y="17"/>
                  </a:cubicBezTo>
                  <a:cubicBezTo>
                    <a:pt x="7" y="16"/>
                    <a:pt x="7" y="15"/>
                    <a:pt x="7" y="14"/>
                  </a:cubicBezTo>
                  <a:moveTo>
                    <a:pt x="15" y="13"/>
                  </a:moveTo>
                  <a:cubicBezTo>
                    <a:pt x="15" y="14"/>
                    <a:pt x="15" y="16"/>
                    <a:pt x="15" y="17"/>
                  </a:cubicBezTo>
                  <a:cubicBezTo>
                    <a:pt x="15" y="16"/>
                    <a:pt x="15" y="15"/>
                    <a:pt x="15" y="13"/>
                  </a:cubicBezTo>
                  <a:cubicBezTo>
                    <a:pt x="15" y="13"/>
                    <a:pt x="15" y="13"/>
                    <a:pt x="15" y="13"/>
                  </a:cubicBezTo>
                  <a:moveTo>
                    <a:pt x="9" y="12"/>
                  </a:moveTo>
                  <a:cubicBezTo>
                    <a:pt x="9" y="13"/>
                    <a:pt x="9" y="13"/>
                    <a:pt x="8" y="13"/>
                  </a:cubicBezTo>
                  <a:cubicBezTo>
                    <a:pt x="8" y="14"/>
                    <a:pt x="8" y="15"/>
                    <a:pt x="8" y="16"/>
                  </a:cubicBezTo>
                  <a:cubicBezTo>
                    <a:pt x="8" y="16"/>
                    <a:pt x="9" y="16"/>
                    <a:pt x="9" y="16"/>
                  </a:cubicBezTo>
                  <a:cubicBezTo>
                    <a:pt x="9" y="15"/>
                    <a:pt x="9" y="14"/>
                    <a:pt x="9" y="12"/>
                  </a:cubicBezTo>
                  <a:moveTo>
                    <a:pt x="14" y="11"/>
                  </a:moveTo>
                  <a:cubicBezTo>
                    <a:pt x="14" y="11"/>
                    <a:pt x="14" y="12"/>
                    <a:pt x="14" y="12"/>
                  </a:cubicBezTo>
                  <a:cubicBezTo>
                    <a:pt x="14" y="12"/>
                    <a:pt x="14" y="15"/>
                    <a:pt x="14" y="15"/>
                  </a:cubicBezTo>
                  <a:cubicBezTo>
                    <a:pt x="14" y="16"/>
                    <a:pt x="14" y="16"/>
                    <a:pt x="14" y="17"/>
                  </a:cubicBezTo>
                  <a:cubicBezTo>
                    <a:pt x="14" y="18"/>
                    <a:pt x="14" y="18"/>
                    <a:pt x="14" y="18"/>
                  </a:cubicBezTo>
                  <a:cubicBezTo>
                    <a:pt x="14" y="18"/>
                    <a:pt x="14" y="18"/>
                    <a:pt x="14" y="18"/>
                  </a:cubicBezTo>
                  <a:cubicBezTo>
                    <a:pt x="14" y="18"/>
                    <a:pt x="15" y="18"/>
                    <a:pt x="15" y="18"/>
                  </a:cubicBezTo>
                  <a:cubicBezTo>
                    <a:pt x="15" y="16"/>
                    <a:pt x="15" y="13"/>
                    <a:pt x="15" y="13"/>
                  </a:cubicBezTo>
                  <a:cubicBezTo>
                    <a:pt x="15" y="12"/>
                    <a:pt x="15" y="11"/>
                    <a:pt x="14" y="11"/>
                  </a:cubicBezTo>
                  <a:moveTo>
                    <a:pt x="11" y="11"/>
                  </a:moveTo>
                  <a:cubicBezTo>
                    <a:pt x="11" y="11"/>
                    <a:pt x="11" y="12"/>
                    <a:pt x="11" y="12"/>
                  </a:cubicBezTo>
                  <a:cubicBezTo>
                    <a:pt x="11" y="12"/>
                    <a:pt x="10" y="12"/>
                    <a:pt x="10" y="12"/>
                  </a:cubicBezTo>
                  <a:cubicBezTo>
                    <a:pt x="10" y="13"/>
                    <a:pt x="10" y="15"/>
                    <a:pt x="10" y="15"/>
                  </a:cubicBezTo>
                  <a:cubicBezTo>
                    <a:pt x="10" y="15"/>
                    <a:pt x="10" y="16"/>
                    <a:pt x="10" y="16"/>
                  </a:cubicBezTo>
                  <a:cubicBezTo>
                    <a:pt x="10" y="16"/>
                    <a:pt x="10" y="16"/>
                    <a:pt x="10" y="16"/>
                  </a:cubicBezTo>
                  <a:cubicBezTo>
                    <a:pt x="11" y="16"/>
                    <a:pt x="11" y="16"/>
                    <a:pt x="12" y="16"/>
                  </a:cubicBezTo>
                  <a:cubicBezTo>
                    <a:pt x="12" y="15"/>
                    <a:pt x="12" y="14"/>
                    <a:pt x="12" y="14"/>
                  </a:cubicBezTo>
                  <a:cubicBezTo>
                    <a:pt x="12" y="11"/>
                    <a:pt x="11" y="11"/>
                    <a:pt x="11" y="11"/>
                  </a:cubicBezTo>
                  <a:moveTo>
                    <a:pt x="4" y="0"/>
                  </a:moveTo>
                  <a:cubicBezTo>
                    <a:pt x="0" y="0"/>
                    <a:pt x="8" y="5"/>
                    <a:pt x="8" y="5"/>
                  </a:cubicBezTo>
                  <a:cubicBezTo>
                    <a:pt x="7" y="7"/>
                    <a:pt x="10" y="7"/>
                    <a:pt x="10" y="7"/>
                  </a:cubicBezTo>
                  <a:cubicBezTo>
                    <a:pt x="8" y="8"/>
                    <a:pt x="7" y="9"/>
                    <a:pt x="6" y="9"/>
                  </a:cubicBezTo>
                  <a:cubicBezTo>
                    <a:pt x="7" y="10"/>
                    <a:pt x="7" y="10"/>
                    <a:pt x="7" y="10"/>
                  </a:cubicBezTo>
                  <a:cubicBezTo>
                    <a:pt x="7" y="10"/>
                    <a:pt x="8" y="10"/>
                    <a:pt x="8" y="10"/>
                  </a:cubicBezTo>
                  <a:cubicBezTo>
                    <a:pt x="8" y="10"/>
                    <a:pt x="9" y="10"/>
                    <a:pt x="9" y="10"/>
                  </a:cubicBezTo>
                  <a:cubicBezTo>
                    <a:pt x="10" y="10"/>
                    <a:pt x="10" y="10"/>
                    <a:pt x="10" y="10"/>
                  </a:cubicBezTo>
                  <a:cubicBezTo>
                    <a:pt x="11" y="10"/>
                    <a:pt x="12" y="10"/>
                    <a:pt x="12" y="11"/>
                  </a:cubicBezTo>
                  <a:cubicBezTo>
                    <a:pt x="12" y="11"/>
                    <a:pt x="13" y="11"/>
                    <a:pt x="13" y="16"/>
                  </a:cubicBezTo>
                  <a:cubicBezTo>
                    <a:pt x="13" y="16"/>
                    <a:pt x="13" y="17"/>
                    <a:pt x="13" y="17"/>
                  </a:cubicBezTo>
                  <a:cubicBezTo>
                    <a:pt x="13" y="14"/>
                    <a:pt x="13" y="12"/>
                    <a:pt x="13" y="12"/>
                  </a:cubicBezTo>
                  <a:cubicBezTo>
                    <a:pt x="13" y="11"/>
                    <a:pt x="13" y="10"/>
                    <a:pt x="14" y="10"/>
                  </a:cubicBezTo>
                  <a:cubicBezTo>
                    <a:pt x="14" y="10"/>
                    <a:pt x="14" y="11"/>
                    <a:pt x="14" y="11"/>
                  </a:cubicBezTo>
                  <a:cubicBezTo>
                    <a:pt x="14" y="11"/>
                    <a:pt x="14" y="11"/>
                    <a:pt x="14" y="11"/>
                  </a:cubicBezTo>
                  <a:cubicBezTo>
                    <a:pt x="15" y="11"/>
                    <a:pt x="15" y="11"/>
                    <a:pt x="15" y="11"/>
                  </a:cubicBezTo>
                  <a:cubicBezTo>
                    <a:pt x="15" y="9"/>
                    <a:pt x="14" y="8"/>
                    <a:pt x="14" y="6"/>
                  </a:cubicBezTo>
                  <a:cubicBezTo>
                    <a:pt x="10" y="0"/>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3" name="Freeform 515"/>
            <p:cNvSpPr>
              <a:spLocks/>
            </p:cNvSpPr>
            <p:nvPr/>
          </p:nvSpPr>
          <p:spPr bwMode="auto">
            <a:xfrm>
              <a:off x="1332" y="789"/>
              <a:ext cx="2" cy="0"/>
            </a:xfrm>
            <a:custGeom>
              <a:avLst/>
              <a:gdLst>
                <a:gd name="T0" fmla="*/ 0 w 1"/>
                <a:gd name="T1" fmla="*/ 1 w 1"/>
                <a:gd name="T2" fmla="*/ 1 w 1"/>
                <a:gd name="T3" fmla="*/ 1 w 1"/>
                <a:gd name="T4" fmla="*/ 1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1" y="0"/>
                    <a:pt x="1" y="0"/>
                  </a:cubicBezTo>
                  <a:cubicBezTo>
                    <a:pt x="1" y="0"/>
                    <a:pt x="1" y="0"/>
                    <a:pt x="1" y="0"/>
                  </a:cubicBezTo>
                  <a:cubicBezTo>
                    <a:pt x="1" y="0"/>
                    <a:pt x="1" y="0"/>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4" name="Freeform 516"/>
            <p:cNvSpPr>
              <a:spLocks noEditPoints="1"/>
            </p:cNvSpPr>
            <p:nvPr/>
          </p:nvSpPr>
          <p:spPr bwMode="auto">
            <a:xfrm>
              <a:off x="1334" y="776"/>
              <a:ext cx="7" cy="13"/>
            </a:xfrm>
            <a:custGeom>
              <a:avLst/>
              <a:gdLst>
                <a:gd name="T0" fmla="*/ 2 w 5"/>
                <a:gd name="T1" fmla="*/ 6 h 9"/>
                <a:gd name="T2" fmla="*/ 1 w 5"/>
                <a:gd name="T3" fmla="*/ 7 h 9"/>
                <a:gd name="T4" fmla="*/ 0 w 5"/>
                <a:gd name="T5" fmla="*/ 9 h 9"/>
                <a:gd name="T6" fmla="*/ 0 w 5"/>
                <a:gd name="T7" fmla="*/ 9 h 9"/>
                <a:gd name="T8" fmla="*/ 2 w 5"/>
                <a:gd name="T9" fmla="*/ 8 h 9"/>
                <a:gd name="T10" fmla="*/ 2 w 5"/>
                <a:gd name="T11" fmla="*/ 7 h 9"/>
                <a:gd name="T12" fmla="*/ 2 w 5"/>
                <a:gd name="T13" fmla="*/ 6 h 9"/>
                <a:gd name="T14" fmla="*/ 5 w 5"/>
                <a:gd name="T15" fmla="*/ 4 h 9"/>
                <a:gd name="T16" fmla="*/ 4 w 5"/>
                <a:gd name="T17" fmla="*/ 5 h 9"/>
                <a:gd name="T18" fmla="*/ 4 w 5"/>
                <a:gd name="T19" fmla="*/ 8 h 9"/>
                <a:gd name="T20" fmla="*/ 5 w 5"/>
                <a:gd name="T21" fmla="*/ 7 h 9"/>
                <a:gd name="T22" fmla="*/ 5 w 5"/>
                <a:gd name="T23" fmla="*/ 4 h 9"/>
                <a:gd name="T24" fmla="*/ 3 w 5"/>
                <a:gd name="T25" fmla="*/ 0 h 9"/>
                <a:gd name="T26" fmla="*/ 3 w 5"/>
                <a:gd name="T27" fmla="*/ 1 h 9"/>
                <a:gd name="T28" fmla="*/ 4 w 5"/>
                <a:gd name="T29" fmla="*/ 1 h 9"/>
                <a:gd name="T30" fmla="*/ 5 w 5"/>
                <a:gd name="T31" fmla="*/ 1 h 9"/>
                <a:gd name="T32" fmla="*/ 4 w 5"/>
                <a:gd name="T33" fmla="*/ 1 h 9"/>
                <a:gd name="T34" fmla="*/ 3 w 5"/>
                <a:gd name="T3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9">
                  <a:moveTo>
                    <a:pt x="2" y="6"/>
                  </a:moveTo>
                  <a:cubicBezTo>
                    <a:pt x="1" y="6"/>
                    <a:pt x="1" y="7"/>
                    <a:pt x="1" y="7"/>
                  </a:cubicBezTo>
                  <a:cubicBezTo>
                    <a:pt x="0" y="7"/>
                    <a:pt x="0" y="8"/>
                    <a:pt x="0" y="9"/>
                  </a:cubicBezTo>
                  <a:cubicBezTo>
                    <a:pt x="0" y="9"/>
                    <a:pt x="0" y="9"/>
                    <a:pt x="0" y="9"/>
                  </a:cubicBezTo>
                  <a:cubicBezTo>
                    <a:pt x="1" y="9"/>
                    <a:pt x="1" y="8"/>
                    <a:pt x="2" y="8"/>
                  </a:cubicBezTo>
                  <a:cubicBezTo>
                    <a:pt x="2" y="8"/>
                    <a:pt x="2" y="8"/>
                    <a:pt x="2" y="7"/>
                  </a:cubicBezTo>
                  <a:cubicBezTo>
                    <a:pt x="2" y="7"/>
                    <a:pt x="2" y="7"/>
                    <a:pt x="2" y="6"/>
                  </a:cubicBezTo>
                  <a:moveTo>
                    <a:pt x="5" y="4"/>
                  </a:moveTo>
                  <a:cubicBezTo>
                    <a:pt x="5" y="4"/>
                    <a:pt x="4" y="4"/>
                    <a:pt x="4" y="5"/>
                  </a:cubicBezTo>
                  <a:cubicBezTo>
                    <a:pt x="4" y="6"/>
                    <a:pt x="4" y="7"/>
                    <a:pt x="4" y="8"/>
                  </a:cubicBezTo>
                  <a:cubicBezTo>
                    <a:pt x="4" y="7"/>
                    <a:pt x="5" y="7"/>
                    <a:pt x="5" y="7"/>
                  </a:cubicBezTo>
                  <a:cubicBezTo>
                    <a:pt x="5" y="6"/>
                    <a:pt x="5" y="5"/>
                    <a:pt x="5" y="4"/>
                  </a:cubicBezTo>
                  <a:moveTo>
                    <a:pt x="3" y="0"/>
                  </a:moveTo>
                  <a:cubicBezTo>
                    <a:pt x="2" y="1"/>
                    <a:pt x="3" y="1"/>
                    <a:pt x="3" y="1"/>
                  </a:cubicBezTo>
                  <a:cubicBezTo>
                    <a:pt x="4" y="1"/>
                    <a:pt x="4" y="1"/>
                    <a:pt x="4" y="1"/>
                  </a:cubicBezTo>
                  <a:cubicBezTo>
                    <a:pt x="5" y="1"/>
                    <a:pt x="5" y="1"/>
                    <a:pt x="5" y="1"/>
                  </a:cubicBezTo>
                  <a:cubicBezTo>
                    <a:pt x="5" y="1"/>
                    <a:pt x="4" y="1"/>
                    <a:pt x="4" y="1"/>
                  </a:cubicBezTo>
                  <a:cubicBezTo>
                    <a:pt x="4" y="1"/>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5" name="Freeform 517"/>
            <p:cNvSpPr>
              <a:spLocks noEditPoints="1"/>
            </p:cNvSpPr>
            <p:nvPr/>
          </p:nvSpPr>
          <p:spPr bwMode="auto">
            <a:xfrm>
              <a:off x="1342" y="777"/>
              <a:ext cx="6" cy="9"/>
            </a:xfrm>
            <a:custGeom>
              <a:avLst/>
              <a:gdLst>
                <a:gd name="T0" fmla="*/ 1 w 4"/>
                <a:gd name="T1" fmla="*/ 2 h 6"/>
                <a:gd name="T2" fmla="*/ 0 w 4"/>
                <a:gd name="T3" fmla="*/ 2 h 6"/>
                <a:gd name="T4" fmla="*/ 0 w 4"/>
                <a:gd name="T5" fmla="*/ 6 h 6"/>
                <a:gd name="T6" fmla="*/ 1 w 4"/>
                <a:gd name="T7" fmla="*/ 6 h 6"/>
                <a:gd name="T8" fmla="*/ 1 w 4"/>
                <a:gd name="T9" fmla="*/ 5 h 6"/>
                <a:gd name="T10" fmla="*/ 1 w 4"/>
                <a:gd name="T11" fmla="*/ 2 h 6"/>
                <a:gd name="T12" fmla="*/ 1 w 4"/>
                <a:gd name="T13" fmla="*/ 0 h 6"/>
                <a:gd name="T14" fmla="*/ 0 w 4"/>
                <a:gd name="T15" fmla="*/ 0 h 6"/>
                <a:gd name="T16" fmla="*/ 1 w 4"/>
                <a:gd name="T17" fmla="*/ 0 h 6"/>
                <a:gd name="T18" fmla="*/ 2 w 4"/>
                <a:gd name="T19" fmla="*/ 1 h 6"/>
                <a:gd name="T20" fmla="*/ 3 w 4"/>
                <a:gd name="T21" fmla="*/ 4 h 6"/>
                <a:gd name="T22" fmla="*/ 3 w 4"/>
                <a:gd name="T23" fmla="*/ 6 h 6"/>
                <a:gd name="T24" fmla="*/ 4 w 4"/>
                <a:gd name="T25" fmla="*/ 6 h 6"/>
                <a:gd name="T26" fmla="*/ 3 w 4"/>
                <a:gd name="T27" fmla="*/ 1 h 6"/>
                <a:gd name="T28" fmla="*/ 1 w 4"/>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6">
                  <a:moveTo>
                    <a:pt x="1" y="2"/>
                  </a:moveTo>
                  <a:cubicBezTo>
                    <a:pt x="1" y="2"/>
                    <a:pt x="1" y="2"/>
                    <a:pt x="0" y="2"/>
                  </a:cubicBezTo>
                  <a:cubicBezTo>
                    <a:pt x="0" y="4"/>
                    <a:pt x="0" y="5"/>
                    <a:pt x="0" y="6"/>
                  </a:cubicBezTo>
                  <a:cubicBezTo>
                    <a:pt x="0" y="6"/>
                    <a:pt x="1" y="6"/>
                    <a:pt x="1" y="6"/>
                  </a:cubicBezTo>
                  <a:cubicBezTo>
                    <a:pt x="1" y="6"/>
                    <a:pt x="1" y="5"/>
                    <a:pt x="1" y="5"/>
                  </a:cubicBezTo>
                  <a:cubicBezTo>
                    <a:pt x="1" y="5"/>
                    <a:pt x="1" y="3"/>
                    <a:pt x="1" y="2"/>
                  </a:cubicBezTo>
                  <a:moveTo>
                    <a:pt x="1" y="0"/>
                  </a:moveTo>
                  <a:cubicBezTo>
                    <a:pt x="1" y="0"/>
                    <a:pt x="1" y="0"/>
                    <a:pt x="0" y="0"/>
                  </a:cubicBezTo>
                  <a:cubicBezTo>
                    <a:pt x="1" y="0"/>
                    <a:pt x="1" y="0"/>
                    <a:pt x="1" y="0"/>
                  </a:cubicBezTo>
                  <a:cubicBezTo>
                    <a:pt x="2" y="0"/>
                    <a:pt x="2" y="0"/>
                    <a:pt x="2" y="1"/>
                  </a:cubicBezTo>
                  <a:cubicBezTo>
                    <a:pt x="2" y="1"/>
                    <a:pt x="3" y="1"/>
                    <a:pt x="3" y="4"/>
                  </a:cubicBezTo>
                  <a:cubicBezTo>
                    <a:pt x="3" y="4"/>
                    <a:pt x="3" y="5"/>
                    <a:pt x="3" y="6"/>
                  </a:cubicBezTo>
                  <a:cubicBezTo>
                    <a:pt x="3" y="6"/>
                    <a:pt x="3" y="6"/>
                    <a:pt x="4" y="6"/>
                  </a:cubicBezTo>
                  <a:cubicBezTo>
                    <a:pt x="4" y="1"/>
                    <a:pt x="3" y="1"/>
                    <a:pt x="3" y="1"/>
                  </a:cubicBezTo>
                  <a:cubicBezTo>
                    <a:pt x="3"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6" name="Freeform 518"/>
            <p:cNvSpPr>
              <a:spLocks/>
            </p:cNvSpPr>
            <p:nvPr/>
          </p:nvSpPr>
          <p:spPr bwMode="auto">
            <a:xfrm>
              <a:off x="1348" y="777"/>
              <a:ext cx="3" cy="12"/>
            </a:xfrm>
            <a:custGeom>
              <a:avLst/>
              <a:gdLst>
                <a:gd name="T0" fmla="*/ 1 w 2"/>
                <a:gd name="T1" fmla="*/ 0 h 8"/>
                <a:gd name="T2" fmla="*/ 0 w 2"/>
                <a:gd name="T3" fmla="*/ 2 h 8"/>
                <a:gd name="T4" fmla="*/ 0 w 2"/>
                <a:gd name="T5" fmla="*/ 7 h 8"/>
                <a:gd name="T6" fmla="*/ 1 w 2"/>
                <a:gd name="T7" fmla="*/ 7 h 8"/>
                <a:gd name="T8" fmla="*/ 1 w 2"/>
                <a:gd name="T9" fmla="*/ 5 h 8"/>
                <a:gd name="T10" fmla="*/ 1 w 2"/>
                <a:gd name="T11" fmla="*/ 2 h 8"/>
                <a:gd name="T12" fmla="*/ 1 w 2"/>
                <a:gd name="T13" fmla="*/ 1 h 8"/>
                <a:gd name="T14" fmla="*/ 2 w 2"/>
                <a:gd name="T15" fmla="*/ 3 h 8"/>
                <a:gd name="T16" fmla="*/ 2 w 2"/>
                <a:gd name="T17" fmla="*/ 8 h 8"/>
                <a:gd name="T18" fmla="*/ 2 w 2"/>
                <a:gd name="T19" fmla="*/ 7 h 8"/>
                <a:gd name="T20" fmla="*/ 2 w 2"/>
                <a:gd name="T21" fmla="*/ 3 h 8"/>
                <a:gd name="T22" fmla="*/ 2 w 2"/>
                <a:gd name="T23" fmla="*/ 1 h 8"/>
                <a:gd name="T24" fmla="*/ 1 w 2"/>
                <a:gd name="T25" fmla="*/ 1 h 8"/>
                <a:gd name="T26" fmla="*/ 1 w 2"/>
                <a:gd name="T27" fmla="*/ 1 h 8"/>
                <a:gd name="T28" fmla="*/ 1 w 2"/>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8">
                  <a:moveTo>
                    <a:pt x="1" y="0"/>
                  </a:moveTo>
                  <a:cubicBezTo>
                    <a:pt x="0" y="0"/>
                    <a:pt x="0" y="1"/>
                    <a:pt x="0" y="2"/>
                  </a:cubicBezTo>
                  <a:cubicBezTo>
                    <a:pt x="0" y="2"/>
                    <a:pt x="0" y="4"/>
                    <a:pt x="0" y="7"/>
                  </a:cubicBezTo>
                  <a:cubicBezTo>
                    <a:pt x="0" y="7"/>
                    <a:pt x="1" y="7"/>
                    <a:pt x="1" y="7"/>
                  </a:cubicBezTo>
                  <a:cubicBezTo>
                    <a:pt x="1" y="6"/>
                    <a:pt x="1" y="6"/>
                    <a:pt x="1" y="5"/>
                  </a:cubicBezTo>
                  <a:cubicBezTo>
                    <a:pt x="1" y="5"/>
                    <a:pt x="1" y="2"/>
                    <a:pt x="1" y="2"/>
                  </a:cubicBezTo>
                  <a:cubicBezTo>
                    <a:pt x="1" y="2"/>
                    <a:pt x="1" y="1"/>
                    <a:pt x="1" y="1"/>
                  </a:cubicBezTo>
                  <a:cubicBezTo>
                    <a:pt x="2" y="1"/>
                    <a:pt x="2" y="2"/>
                    <a:pt x="2" y="3"/>
                  </a:cubicBezTo>
                  <a:cubicBezTo>
                    <a:pt x="2" y="3"/>
                    <a:pt x="2" y="6"/>
                    <a:pt x="2" y="8"/>
                  </a:cubicBezTo>
                  <a:cubicBezTo>
                    <a:pt x="2" y="8"/>
                    <a:pt x="2" y="7"/>
                    <a:pt x="2" y="7"/>
                  </a:cubicBezTo>
                  <a:cubicBezTo>
                    <a:pt x="2" y="6"/>
                    <a:pt x="2" y="4"/>
                    <a:pt x="2" y="3"/>
                  </a:cubicBezTo>
                  <a:cubicBezTo>
                    <a:pt x="2" y="2"/>
                    <a:pt x="2" y="2"/>
                    <a:pt x="2" y="1"/>
                  </a:cubicBezTo>
                  <a:cubicBezTo>
                    <a:pt x="2" y="1"/>
                    <a:pt x="2" y="1"/>
                    <a:pt x="1" y="1"/>
                  </a:cubicBezTo>
                  <a:cubicBezTo>
                    <a:pt x="1" y="1"/>
                    <a:pt x="1" y="1"/>
                    <a:pt x="1" y="1"/>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7" name="Freeform 519"/>
            <p:cNvSpPr>
              <a:spLocks/>
            </p:cNvSpPr>
            <p:nvPr/>
          </p:nvSpPr>
          <p:spPr bwMode="auto">
            <a:xfrm>
              <a:off x="1313" y="777"/>
              <a:ext cx="25" cy="47"/>
            </a:xfrm>
            <a:custGeom>
              <a:avLst/>
              <a:gdLst>
                <a:gd name="T0" fmla="*/ 17 w 17"/>
                <a:gd name="T1" fmla="*/ 22 h 32"/>
                <a:gd name="T2" fmla="*/ 17 w 17"/>
                <a:gd name="T3" fmla="*/ 24 h 32"/>
                <a:gd name="T4" fmla="*/ 15 w 17"/>
                <a:gd name="T5" fmla="*/ 26 h 32"/>
                <a:gd name="T6" fmla="*/ 13 w 17"/>
                <a:gd name="T7" fmla="*/ 28 h 32"/>
                <a:gd name="T8" fmla="*/ 11 w 17"/>
                <a:gd name="T9" fmla="*/ 29 h 32"/>
                <a:gd name="T10" fmla="*/ 11 w 17"/>
                <a:gd name="T11" fmla="*/ 31 h 32"/>
                <a:gd name="T12" fmla="*/ 11 w 17"/>
                <a:gd name="T13" fmla="*/ 32 h 32"/>
                <a:gd name="T14" fmla="*/ 10 w 17"/>
                <a:gd name="T15" fmla="*/ 32 h 32"/>
                <a:gd name="T16" fmla="*/ 7 w 17"/>
                <a:gd name="T17" fmla="*/ 32 h 32"/>
                <a:gd name="T18" fmla="*/ 6 w 17"/>
                <a:gd name="T19" fmla="*/ 32 h 32"/>
                <a:gd name="T20" fmla="*/ 6 w 17"/>
                <a:gd name="T21" fmla="*/ 30 h 32"/>
                <a:gd name="T22" fmla="*/ 6 w 17"/>
                <a:gd name="T23" fmla="*/ 29 h 32"/>
                <a:gd name="T24" fmla="*/ 2 w 17"/>
                <a:gd name="T25" fmla="*/ 28 h 32"/>
                <a:gd name="T26" fmla="*/ 0 w 17"/>
                <a:gd name="T27" fmla="*/ 27 h 32"/>
                <a:gd name="T28" fmla="*/ 0 w 17"/>
                <a:gd name="T29" fmla="*/ 27 h 32"/>
                <a:gd name="T30" fmla="*/ 0 w 17"/>
                <a:gd name="T31" fmla="*/ 25 h 32"/>
                <a:gd name="T32" fmla="*/ 0 w 17"/>
                <a:gd name="T33" fmla="*/ 24 h 32"/>
                <a:gd name="T34" fmla="*/ 1 w 17"/>
                <a:gd name="T35" fmla="*/ 24 h 32"/>
                <a:gd name="T36" fmla="*/ 1 w 17"/>
                <a:gd name="T37" fmla="*/ 24 h 32"/>
                <a:gd name="T38" fmla="*/ 2 w 17"/>
                <a:gd name="T39" fmla="*/ 24 h 32"/>
                <a:gd name="T40" fmla="*/ 4 w 17"/>
                <a:gd name="T41" fmla="*/ 24 h 32"/>
                <a:gd name="T42" fmla="*/ 7 w 17"/>
                <a:gd name="T43" fmla="*/ 25 h 32"/>
                <a:gd name="T44" fmla="*/ 10 w 17"/>
                <a:gd name="T45" fmla="*/ 24 h 32"/>
                <a:gd name="T46" fmla="*/ 12 w 17"/>
                <a:gd name="T47" fmla="*/ 22 h 32"/>
                <a:gd name="T48" fmla="*/ 11 w 17"/>
                <a:gd name="T49" fmla="*/ 19 h 32"/>
                <a:gd name="T50" fmla="*/ 7 w 17"/>
                <a:gd name="T51" fmla="*/ 17 h 32"/>
                <a:gd name="T52" fmla="*/ 5 w 17"/>
                <a:gd name="T53" fmla="*/ 16 h 32"/>
                <a:gd name="T54" fmla="*/ 3 w 17"/>
                <a:gd name="T55" fmla="*/ 15 h 32"/>
                <a:gd name="T56" fmla="*/ 1 w 17"/>
                <a:gd name="T57" fmla="*/ 13 h 32"/>
                <a:gd name="T58" fmla="*/ 0 w 17"/>
                <a:gd name="T59" fmla="*/ 10 h 32"/>
                <a:gd name="T60" fmla="*/ 2 w 17"/>
                <a:gd name="T61" fmla="*/ 5 h 32"/>
                <a:gd name="T62" fmla="*/ 7 w 17"/>
                <a:gd name="T63" fmla="*/ 3 h 32"/>
                <a:gd name="T64" fmla="*/ 7 w 17"/>
                <a:gd name="T65" fmla="*/ 1 h 32"/>
                <a:gd name="T66" fmla="*/ 7 w 17"/>
                <a:gd name="T67" fmla="*/ 0 h 32"/>
                <a:gd name="T68" fmla="*/ 8 w 17"/>
                <a:gd name="T69" fmla="*/ 0 h 32"/>
                <a:gd name="T70" fmla="*/ 11 w 17"/>
                <a:gd name="T71" fmla="*/ 0 h 32"/>
                <a:gd name="T72" fmla="*/ 12 w 17"/>
                <a:gd name="T73" fmla="*/ 0 h 32"/>
                <a:gd name="T74" fmla="*/ 12 w 17"/>
                <a:gd name="T75" fmla="*/ 1 h 32"/>
                <a:gd name="T76" fmla="*/ 12 w 17"/>
                <a:gd name="T77" fmla="*/ 3 h 32"/>
                <a:gd name="T78" fmla="*/ 14 w 17"/>
                <a:gd name="T79" fmla="*/ 3 h 32"/>
                <a:gd name="T80" fmla="*/ 15 w 17"/>
                <a:gd name="T81" fmla="*/ 4 h 32"/>
                <a:gd name="T82" fmla="*/ 16 w 17"/>
                <a:gd name="T83" fmla="*/ 4 h 32"/>
                <a:gd name="T84" fmla="*/ 16 w 17"/>
                <a:gd name="T85" fmla="*/ 6 h 32"/>
                <a:gd name="T86" fmla="*/ 15 w 17"/>
                <a:gd name="T87" fmla="*/ 7 h 32"/>
                <a:gd name="T88" fmla="*/ 14 w 17"/>
                <a:gd name="T89" fmla="*/ 7 h 32"/>
                <a:gd name="T90" fmla="*/ 12 w 17"/>
                <a:gd name="T91" fmla="*/ 7 h 32"/>
                <a:gd name="T92" fmla="*/ 10 w 17"/>
                <a:gd name="T93" fmla="*/ 7 h 32"/>
                <a:gd name="T94" fmla="*/ 6 w 17"/>
                <a:gd name="T95" fmla="*/ 7 h 32"/>
                <a:gd name="T96" fmla="*/ 5 w 17"/>
                <a:gd name="T97" fmla="*/ 10 h 32"/>
                <a:gd name="T98" fmla="*/ 7 w 17"/>
                <a:gd name="T99" fmla="*/ 12 h 32"/>
                <a:gd name="T100" fmla="*/ 10 w 17"/>
                <a:gd name="T101" fmla="*/ 13 h 32"/>
                <a:gd name="T102" fmla="*/ 15 w 17"/>
                <a:gd name="T103" fmla="*/ 17 h 32"/>
                <a:gd name="T104" fmla="*/ 17 w 17"/>
                <a:gd name="T105"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 h="32">
                  <a:moveTo>
                    <a:pt x="17" y="22"/>
                  </a:moveTo>
                  <a:cubicBezTo>
                    <a:pt x="17" y="23"/>
                    <a:pt x="17" y="24"/>
                    <a:pt x="17" y="24"/>
                  </a:cubicBezTo>
                  <a:cubicBezTo>
                    <a:pt x="16" y="25"/>
                    <a:pt x="16" y="26"/>
                    <a:pt x="15" y="26"/>
                  </a:cubicBezTo>
                  <a:cubicBezTo>
                    <a:pt x="15" y="27"/>
                    <a:pt x="14" y="27"/>
                    <a:pt x="13" y="28"/>
                  </a:cubicBezTo>
                  <a:cubicBezTo>
                    <a:pt x="13" y="28"/>
                    <a:pt x="12" y="28"/>
                    <a:pt x="11" y="29"/>
                  </a:cubicBezTo>
                  <a:cubicBezTo>
                    <a:pt x="11" y="31"/>
                    <a:pt x="11" y="31"/>
                    <a:pt x="11" y="31"/>
                  </a:cubicBezTo>
                  <a:cubicBezTo>
                    <a:pt x="11" y="31"/>
                    <a:pt x="11" y="32"/>
                    <a:pt x="11" y="32"/>
                  </a:cubicBezTo>
                  <a:cubicBezTo>
                    <a:pt x="11" y="32"/>
                    <a:pt x="10" y="32"/>
                    <a:pt x="10" y="32"/>
                  </a:cubicBezTo>
                  <a:cubicBezTo>
                    <a:pt x="7" y="32"/>
                    <a:pt x="7" y="32"/>
                    <a:pt x="7" y="32"/>
                  </a:cubicBezTo>
                  <a:cubicBezTo>
                    <a:pt x="7" y="32"/>
                    <a:pt x="7" y="32"/>
                    <a:pt x="6" y="32"/>
                  </a:cubicBezTo>
                  <a:cubicBezTo>
                    <a:pt x="6" y="31"/>
                    <a:pt x="6" y="31"/>
                    <a:pt x="6" y="30"/>
                  </a:cubicBezTo>
                  <a:cubicBezTo>
                    <a:pt x="6" y="29"/>
                    <a:pt x="6" y="29"/>
                    <a:pt x="6" y="29"/>
                  </a:cubicBezTo>
                  <a:cubicBezTo>
                    <a:pt x="4" y="29"/>
                    <a:pt x="3" y="29"/>
                    <a:pt x="2" y="28"/>
                  </a:cubicBezTo>
                  <a:cubicBezTo>
                    <a:pt x="1" y="28"/>
                    <a:pt x="0" y="28"/>
                    <a:pt x="0" y="27"/>
                  </a:cubicBezTo>
                  <a:cubicBezTo>
                    <a:pt x="0" y="27"/>
                    <a:pt x="0" y="27"/>
                    <a:pt x="0" y="27"/>
                  </a:cubicBezTo>
                  <a:cubicBezTo>
                    <a:pt x="0" y="26"/>
                    <a:pt x="0" y="26"/>
                    <a:pt x="0" y="25"/>
                  </a:cubicBezTo>
                  <a:cubicBezTo>
                    <a:pt x="0" y="25"/>
                    <a:pt x="0" y="24"/>
                    <a:pt x="0" y="24"/>
                  </a:cubicBezTo>
                  <a:cubicBezTo>
                    <a:pt x="1" y="24"/>
                    <a:pt x="1" y="24"/>
                    <a:pt x="1" y="24"/>
                  </a:cubicBezTo>
                  <a:cubicBezTo>
                    <a:pt x="1" y="24"/>
                    <a:pt x="1" y="24"/>
                    <a:pt x="1" y="24"/>
                  </a:cubicBezTo>
                  <a:cubicBezTo>
                    <a:pt x="2" y="24"/>
                    <a:pt x="2" y="24"/>
                    <a:pt x="2" y="24"/>
                  </a:cubicBezTo>
                  <a:cubicBezTo>
                    <a:pt x="2" y="24"/>
                    <a:pt x="3" y="24"/>
                    <a:pt x="4" y="24"/>
                  </a:cubicBezTo>
                  <a:cubicBezTo>
                    <a:pt x="4" y="25"/>
                    <a:pt x="5" y="25"/>
                    <a:pt x="7" y="25"/>
                  </a:cubicBezTo>
                  <a:cubicBezTo>
                    <a:pt x="8" y="25"/>
                    <a:pt x="9" y="25"/>
                    <a:pt x="10" y="24"/>
                  </a:cubicBezTo>
                  <a:cubicBezTo>
                    <a:pt x="11" y="24"/>
                    <a:pt x="12" y="23"/>
                    <a:pt x="12" y="22"/>
                  </a:cubicBezTo>
                  <a:cubicBezTo>
                    <a:pt x="12" y="21"/>
                    <a:pt x="12" y="20"/>
                    <a:pt x="11" y="19"/>
                  </a:cubicBezTo>
                  <a:cubicBezTo>
                    <a:pt x="10" y="19"/>
                    <a:pt x="9" y="18"/>
                    <a:pt x="7" y="17"/>
                  </a:cubicBezTo>
                  <a:cubicBezTo>
                    <a:pt x="7" y="17"/>
                    <a:pt x="6" y="17"/>
                    <a:pt x="5" y="16"/>
                  </a:cubicBezTo>
                  <a:cubicBezTo>
                    <a:pt x="4" y="16"/>
                    <a:pt x="3" y="15"/>
                    <a:pt x="3" y="15"/>
                  </a:cubicBezTo>
                  <a:cubicBezTo>
                    <a:pt x="2" y="14"/>
                    <a:pt x="1" y="13"/>
                    <a:pt x="1" y="13"/>
                  </a:cubicBezTo>
                  <a:cubicBezTo>
                    <a:pt x="1" y="12"/>
                    <a:pt x="0" y="11"/>
                    <a:pt x="0" y="10"/>
                  </a:cubicBezTo>
                  <a:cubicBezTo>
                    <a:pt x="0" y="8"/>
                    <a:pt x="1" y="7"/>
                    <a:pt x="2" y="5"/>
                  </a:cubicBezTo>
                  <a:cubicBezTo>
                    <a:pt x="3" y="4"/>
                    <a:pt x="5" y="3"/>
                    <a:pt x="7" y="3"/>
                  </a:cubicBezTo>
                  <a:cubicBezTo>
                    <a:pt x="7" y="1"/>
                    <a:pt x="7" y="1"/>
                    <a:pt x="7" y="1"/>
                  </a:cubicBezTo>
                  <a:cubicBezTo>
                    <a:pt x="7" y="0"/>
                    <a:pt x="7" y="0"/>
                    <a:pt x="7" y="0"/>
                  </a:cubicBezTo>
                  <a:cubicBezTo>
                    <a:pt x="7" y="0"/>
                    <a:pt x="8" y="0"/>
                    <a:pt x="8" y="0"/>
                  </a:cubicBezTo>
                  <a:cubicBezTo>
                    <a:pt x="11" y="0"/>
                    <a:pt x="11" y="0"/>
                    <a:pt x="11" y="0"/>
                  </a:cubicBezTo>
                  <a:cubicBezTo>
                    <a:pt x="11" y="0"/>
                    <a:pt x="11" y="0"/>
                    <a:pt x="12" y="0"/>
                  </a:cubicBezTo>
                  <a:cubicBezTo>
                    <a:pt x="12" y="0"/>
                    <a:pt x="12" y="0"/>
                    <a:pt x="12" y="1"/>
                  </a:cubicBezTo>
                  <a:cubicBezTo>
                    <a:pt x="12" y="3"/>
                    <a:pt x="12" y="3"/>
                    <a:pt x="12" y="3"/>
                  </a:cubicBezTo>
                  <a:cubicBezTo>
                    <a:pt x="13" y="3"/>
                    <a:pt x="13" y="3"/>
                    <a:pt x="14" y="3"/>
                  </a:cubicBezTo>
                  <a:cubicBezTo>
                    <a:pt x="15" y="3"/>
                    <a:pt x="15" y="3"/>
                    <a:pt x="15" y="4"/>
                  </a:cubicBezTo>
                  <a:cubicBezTo>
                    <a:pt x="16" y="4"/>
                    <a:pt x="16" y="4"/>
                    <a:pt x="16" y="4"/>
                  </a:cubicBezTo>
                  <a:cubicBezTo>
                    <a:pt x="16" y="5"/>
                    <a:pt x="16" y="5"/>
                    <a:pt x="16" y="6"/>
                  </a:cubicBezTo>
                  <a:cubicBezTo>
                    <a:pt x="15" y="6"/>
                    <a:pt x="15" y="7"/>
                    <a:pt x="15" y="7"/>
                  </a:cubicBezTo>
                  <a:cubicBezTo>
                    <a:pt x="15" y="7"/>
                    <a:pt x="15" y="7"/>
                    <a:pt x="14" y="7"/>
                  </a:cubicBezTo>
                  <a:cubicBezTo>
                    <a:pt x="14" y="7"/>
                    <a:pt x="13" y="7"/>
                    <a:pt x="12" y="7"/>
                  </a:cubicBezTo>
                  <a:cubicBezTo>
                    <a:pt x="12" y="7"/>
                    <a:pt x="11" y="7"/>
                    <a:pt x="10" y="7"/>
                  </a:cubicBezTo>
                  <a:cubicBezTo>
                    <a:pt x="8" y="7"/>
                    <a:pt x="7" y="7"/>
                    <a:pt x="6" y="7"/>
                  </a:cubicBezTo>
                  <a:cubicBezTo>
                    <a:pt x="6" y="8"/>
                    <a:pt x="5" y="9"/>
                    <a:pt x="5" y="10"/>
                  </a:cubicBezTo>
                  <a:cubicBezTo>
                    <a:pt x="5" y="10"/>
                    <a:pt x="6" y="11"/>
                    <a:pt x="7" y="12"/>
                  </a:cubicBezTo>
                  <a:cubicBezTo>
                    <a:pt x="7" y="12"/>
                    <a:pt x="8" y="13"/>
                    <a:pt x="10" y="13"/>
                  </a:cubicBezTo>
                  <a:cubicBezTo>
                    <a:pt x="12" y="14"/>
                    <a:pt x="14" y="15"/>
                    <a:pt x="15" y="17"/>
                  </a:cubicBezTo>
                  <a:cubicBezTo>
                    <a:pt x="16" y="18"/>
                    <a:pt x="17" y="20"/>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8" name="Freeform 520"/>
            <p:cNvSpPr>
              <a:spLocks/>
            </p:cNvSpPr>
            <p:nvPr/>
          </p:nvSpPr>
          <p:spPr bwMode="auto">
            <a:xfrm>
              <a:off x="1291" y="2636"/>
              <a:ext cx="48" cy="33"/>
            </a:xfrm>
            <a:custGeom>
              <a:avLst/>
              <a:gdLst>
                <a:gd name="T0" fmla="*/ 29 w 33"/>
                <a:gd name="T1" fmla="*/ 23 h 23"/>
                <a:gd name="T2" fmla="*/ 29 w 33"/>
                <a:gd name="T3" fmla="*/ 15 h 23"/>
                <a:gd name="T4" fmla="*/ 32 w 33"/>
                <a:gd name="T5" fmla="*/ 5 h 23"/>
                <a:gd name="T6" fmla="*/ 24 w 33"/>
                <a:gd name="T7" fmla="*/ 3 h 23"/>
                <a:gd name="T8" fmla="*/ 16 w 33"/>
                <a:gd name="T9" fmla="*/ 0 h 23"/>
                <a:gd name="T10" fmla="*/ 14 w 33"/>
                <a:gd name="T11" fmla="*/ 4 h 23"/>
                <a:gd name="T12" fmla="*/ 12 w 33"/>
                <a:gd name="T13" fmla="*/ 3 h 23"/>
                <a:gd name="T14" fmla="*/ 9 w 33"/>
                <a:gd name="T15" fmla="*/ 3 h 23"/>
                <a:gd name="T16" fmla="*/ 1 w 33"/>
                <a:gd name="T17" fmla="*/ 15 h 23"/>
                <a:gd name="T18" fmla="*/ 1 w 33"/>
                <a:gd name="T19" fmla="*/ 22 h 23"/>
                <a:gd name="T20" fmla="*/ 8 w 33"/>
                <a:gd name="T21" fmla="*/ 23 h 23"/>
                <a:gd name="T22" fmla="*/ 29 w 33"/>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23">
                  <a:moveTo>
                    <a:pt x="29" y="23"/>
                  </a:moveTo>
                  <a:cubicBezTo>
                    <a:pt x="29" y="23"/>
                    <a:pt x="33" y="23"/>
                    <a:pt x="29" y="15"/>
                  </a:cubicBezTo>
                  <a:cubicBezTo>
                    <a:pt x="29" y="15"/>
                    <a:pt x="33" y="11"/>
                    <a:pt x="32" y="5"/>
                  </a:cubicBezTo>
                  <a:cubicBezTo>
                    <a:pt x="32" y="5"/>
                    <a:pt x="28" y="2"/>
                    <a:pt x="24" y="3"/>
                  </a:cubicBezTo>
                  <a:cubicBezTo>
                    <a:pt x="24" y="3"/>
                    <a:pt x="15" y="2"/>
                    <a:pt x="16" y="0"/>
                  </a:cubicBezTo>
                  <a:cubicBezTo>
                    <a:pt x="16" y="0"/>
                    <a:pt x="14" y="3"/>
                    <a:pt x="14" y="4"/>
                  </a:cubicBezTo>
                  <a:cubicBezTo>
                    <a:pt x="12" y="3"/>
                    <a:pt x="12" y="3"/>
                    <a:pt x="12" y="3"/>
                  </a:cubicBezTo>
                  <a:cubicBezTo>
                    <a:pt x="12" y="3"/>
                    <a:pt x="10" y="1"/>
                    <a:pt x="9" y="3"/>
                  </a:cubicBezTo>
                  <a:cubicBezTo>
                    <a:pt x="1" y="15"/>
                    <a:pt x="1" y="15"/>
                    <a:pt x="1" y="15"/>
                  </a:cubicBezTo>
                  <a:cubicBezTo>
                    <a:pt x="1" y="15"/>
                    <a:pt x="0" y="20"/>
                    <a:pt x="1" y="22"/>
                  </a:cubicBezTo>
                  <a:cubicBezTo>
                    <a:pt x="1" y="22"/>
                    <a:pt x="4" y="23"/>
                    <a:pt x="8" y="23"/>
                  </a:cubicBezTo>
                  <a:cubicBezTo>
                    <a:pt x="29" y="23"/>
                    <a:pt x="29" y="23"/>
                    <a:pt x="29"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9" name="Freeform 521"/>
            <p:cNvSpPr>
              <a:spLocks/>
            </p:cNvSpPr>
            <p:nvPr/>
          </p:nvSpPr>
          <p:spPr bwMode="auto">
            <a:xfrm>
              <a:off x="1310" y="2640"/>
              <a:ext cx="5" cy="25"/>
            </a:xfrm>
            <a:custGeom>
              <a:avLst/>
              <a:gdLst>
                <a:gd name="T0" fmla="*/ 1 w 3"/>
                <a:gd name="T1" fmla="*/ 14 h 17"/>
                <a:gd name="T2" fmla="*/ 3 w 3"/>
                <a:gd name="T3" fmla="*/ 0 h 17"/>
                <a:gd name="T4" fmla="*/ 2 w 3"/>
                <a:gd name="T5" fmla="*/ 17 h 17"/>
                <a:gd name="T6" fmla="*/ 1 w 3"/>
                <a:gd name="T7" fmla="*/ 14 h 17"/>
              </a:gdLst>
              <a:ahLst/>
              <a:cxnLst>
                <a:cxn ang="0">
                  <a:pos x="T0" y="T1"/>
                </a:cxn>
                <a:cxn ang="0">
                  <a:pos x="T2" y="T3"/>
                </a:cxn>
                <a:cxn ang="0">
                  <a:pos x="T4" y="T5"/>
                </a:cxn>
                <a:cxn ang="0">
                  <a:pos x="T6" y="T7"/>
                </a:cxn>
              </a:cxnLst>
              <a:rect l="0" t="0" r="r" b="b"/>
              <a:pathLst>
                <a:path w="3" h="17">
                  <a:moveTo>
                    <a:pt x="1" y="14"/>
                  </a:moveTo>
                  <a:cubicBezTo>
                    <a:pt x="1" y="14"/>
                    <a:pt x="0" y="1"/>
                    <a:pt x="3" y="0"/>
                  </a:cubicBezTo>
                  <a:cubicBezTo>
                    <a:pt x="3" y="0"/>
                    <a:pt x="2" y="13"/>
                    <a:pt x="2" y="17"/>
                  </a:cubicBezTo>
                  <a:cubicBezTo>
                    <a:pt x="1" y="14"/>
                    <a:pt x="1" y="14"/>
                    <a:pt x="1"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0" name="Freeform 522"/>
            <p:cNvSpPr>
              <a:spLocks noEditPoints="1"/>
            </p:cNvSpPr>
            <p:nvPr/>
          </p:nvSpPr>
          <p:spPr bwMode="auto">
            <a:xfrm>
              <a:off x="1322" y="2643"/>
              <a:ext cx="17" cy="26"/>
            </a:xfrm>
            <a:custGeom>
              <a:avLst/>
              <a:gdLst>
                <a:gd name="T0" fmla="*/ 7 w 12"/>
                <a:gd name="T1" fmla="*/ 10 h 18"/>
                <a:gd name="T2" fmla="*/ 5 w 12"/>
                <a:gd name="T3" fmla="*/ 15 h 18"/>
                <a:gd name="T4" fmla="*/ 8 w 12"/>
                <a:gd name="T5" fmla="*/ 18 h 18"/>
                <a:gd name="T6" fmla="*/ 7 w 12"/>
                <a:gd name="T7" fmla="*/ 10 h 18"/>
                <a:gd name="T8" fmla="*/ 10 w 12"/>
                <a:gd name="T9" fmla="*/ 1 h 18"/>
                <a:gd name="T10" fmla="*/ 8 w 12"/>
                <a:gd name="T11" fmla="*/ 7 h 18"/>
                <a:gd name="T12" fmla="*/ 0 w 12"/>
                <a:gd name="T13" fmla="*/ 12 h 18"/>
                <a:gd name="T14" fmla="*/ 1 w 12"/>
                <a:gd name="T15" fmla="*/ 12 h 18"/>
                <a:gd name="T16" fmla="*/ 2 w 12"/>
                <a:gd name="T17" fmla="*/ 12 h 18"/>
                <a:gd name="T18" fmla="*/ 7 w 12"/>
                <a:gd name="T19" fmla="*/ 10 h 18"/>
                <a:gd name="T20" fmla="*/ 7 w 12"/>
                <a:gd name="T21" fmla="*/ 10 h 18"/>
                <a:gd name="T22" fmla="*/ 10 w 12"/>
                <a:gd name="T23" fmla="*/ 1 h 18"/>
                <a:gd name="T24" fmla="*/ 9 w 12"/>
                <a:gd name="T25" fmla="*/ 0 h 18"/>
                <a:gd name="T26" fmla="*/ 10 w 12"/>
                <a:gd name="T27" fmla="*/ 1 h 18"/>
                <a:gd name="T28" fmla="*/ 9 w 12"/>
                <a:gd name="T2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8">
                  <a:moveTo>
                    <a:pt x="7" y="10"/>
                  </a:moveTo>
                  <a:cubicBezTo>
                    <a:pt x="7" y="10"/>
                    <a:pt x="11" y="15"/>
                    <a:pt x="5" y="15"/>
                  </a:cubicBezTo>
                  <a:cubicBezTo>
                    <a:pt x="6" y="16"/>
                    <a:pt x="7" y="17"/>
                    <a:pt x="8" y="18"/>
                  </a:cubicBezTo>
                  <a:cubicBezTo>
                    <a:pt x="12" y="15"/>
                    <a:pt x="7" y="10"/>
                    <a:pt x="7" y="10"/>
                  </a:cubicBezTo>
                  <a:moveTo>
                    <a:pt x="10" y="1"/>
                  </a:moveTo>
                  <a:cubicBezTo>
                    <a:pt x="10" y="3"/>
                    <a:pt x="8" y="7"/>
                    <a:pt x="8" y="7"/>
                  </a:cubicBezTo>
                  <a:cubicBezTo>
                    <a:pt x="0" y="12"/>
                    <a:pt x="0" y="12"/>
                    <a:pt x="0" y="12"/>
                  </a:cubicBezTo>
                  <a:cubicBezTo>
                    <a:pt x="0" y="12"/>
                    <a:pt x="1" y="12"/>
                    <a:pt x="1" y="12"/>
                  </a:cubicBezTo>
                  <a:cubicBezTo>
                    <a:pt x="1" y="12"/>
                    <a:pt x="1" y="12"/>
                    <a:pt x="2" y="12"/>
                  </a:cubicBezTo>
                  <a:cubicBezTo>
                    <a:pt x="7" y="10"/>
                    <a:pt x="7" y="10"/>
                    <a:pt x="7" y="10"/>
                  </a:cubicBezTo>
                  <a:cubicBezTo>
                    <a:pt x="7" y="10"/>
                    <a:pt x="7" y="10"/>
                    <a:pt x="7" y="10"/>
                  </a:cubicBezTo>
                  <a:cubicBezTo>
                    <a:pt x="11" y="6"/>
                    <a:pt x="11" y="2"/>
                    <a:pt x="10" y="1"/>
                  </a:cubicBezTo>
                  <a:moveTo>
                    <a:pt x="9" y="0"/>
                  </a:moveTo>
                  <a:cubicBezTo>
                    <a:pt x="9" y="0"/>
                    <a:pt x="10" y="0"/>
                    <a:pt x="10" y="1"/>
                  </a:cubicBezTo>
                  <a:cubicBezTo>
                    <a:pt x="10" y="0"/>
                    <a:pt x="10"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1" name="Freeform 523"/>
            <p:cNvSpPr>
              <a:spLocks noEditPoints="1"/>
            </p:cNvSpPr>
            <p:nvPr/>
          </p:nvSpPr>
          <p:spPr bwMode="auto">
            <a:xfrm>
              <a:off x="1293" y="2641"/>
              <a:ext cx="19" cy="22"/>
            </a:xfrm>
            <a:custGeom>
              <a:avLst/>
              <a:gdLst>
                <a:gd name="T0" fmla="*/ 12 w 13"/>
                <a:gd name="T1" fmla="*/ 5 h 15"/>
                <a:gd name="T2" fmla="*/ 12 w 13"/>
                <a:gd name="T3" fmla="*/ 3 h 15"/>
                <a:gd name="T4" fmla="*/ 12 w 13"/>
                <a:gd name="T5" fmla="*/ 5 h 15"/>
                <a:gd name="T6" fmla="*/ 13 w 13"/>
                <a:gd name="T7" fmla="*/ 13 h 15"/>
                <a:gd name="T8" fmla="*/ 9 w 13"/>
                <a:gd name="T9" fmla="*/ 14 h 15"/>
                <a:gd name="T10" fmla="*/ 8 w 13"/>
                <a:gd name="T11" fmla="*/ 11 h 15"/>
                <a:gd name="T12" fmla="*/ 12 w 13"/>
                <a:gd name="T13" fmla="*/ 5 h 15"/>
                <a:gd name="T14" fmla="*/ 13 w 13"/>
                <a:gd name="T15" fmla="*/ 0 h 15"/>
                <a:gd name="T16" fmla="*/ 7 w 13"/>
                <a:gd name="T17" fmla="*/ 9 h 15"/>
                <a:gd name="T18" fmla="*/ 10 w 13"/>
                <a:gd name="T19" fmla="*/ 15 h 15"/>
                <a:gd name="T20" fmla="*/ 13 w 13"/>
                <a:gd name="T21" fmla="*/ 13 h 15"/>
                <a:gd name="T22" fmla="*/ 13 w 13"/>
                <a:gd name="T23" fmla="*/ 0 h 15"/>
                <a:gd name="T24" fmla="*/ 13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2" y="5"/>
                  </a:moveTo>
                  <a:cubicBezTo>
                    <a:pt x="12" y="4"/>
                    <a:pt x="12" y="3"/>
                    <a:pt x="12" y="3"/>
                  </a:cubicBezTo>
                  <a:cubicBezTo>
                    <a:pt x="12" y="3"/>
                    <a:pt x="12" y="4"/>
                    <a:pt x="12" y="5"/>
                  </a:cubicBezTo>
                  <a:cubicBezTo>
                    <a:pt x="12" y="8"/>
                    <a:pt x="13" y="13"/>
                    <a:pt x="13" y="13"/>
                  </a:cubicBezTo>
                  <a:cubicBezTo>
                    <a:pt x="11" y="14"/>
                    <a:pt x="10" y="14"/>
                    <a:pt x="9" y="14"/>
                  </a:cubicBezTo>
                  <a:cubicBezTo>
                    <a:pt x="6" y="14"/>
                    <a:pt x="8" y="11"/>
                    <a:pt x="8" y="11"/>
                  </a:cubicBezTo>
                  <a:cubicBezTo>
                    <a:pt x="11" y="10"/>
                    <a:pt x="12" y="7"/>
                    <a:pt x="12" y="5"/>
                  </a:cubicBezTo>
                  <a:moveTo>
                    <a:pt x="13" y="0"/>
                  </a:moveTo>
                  <a:cubicBezTo>
                    <a:pt x="7" y="9"/>
                    <a:pt x="7" y="9"/>
                    <a:pt x="7" y="9"/>
                  </a:cubicBezTo>
                  <a:cubicBezTo>
                    <a:pt x="0" y="13"/>
                    <a:pt x="6" y="14"/>
                    <a:pt x="10" y="15"/>
                  </a:cubicBezTo>
                  <a:cubicBezTo>
                    <a:pt x="11" y="14"/>
                    <a:pt x="12" y="14"/>
                    <a:pt x="13" y="13"/>
                  </a:cubicBezTo>
                  <a:cubicBezTo>
                    <a:pt x="12" y="9"/>
                    <a:pt x="13" y="0"/>
                    <a:pt x="13" y="0"/>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2" name="Freeform 524"/>
            <p:cNvSpPr>
              <a:spLocks noEditPoints="1"/>
            </p:cNvSpPr>
            <p:nvPr/>
          </p:nvSpPr>
          <p:spPr bwMode="auto">
            <a:xfrm>
              <a:off x="1316" y="2640"/>
              <a:ext cx="20" cy="20"/>
            </a:xfrm>
            <a:custGeom>
              <a:avLst/>
              <a:gdLst>
                <a:gd name="T0" fmla="*/ 6 w 14"/>
                <a:gd name="T1" fmla="*/ 5 h 14"/>
                <a:gd name="T2" fmla="*/ 6 w 14"/>
                <a:gd name="T3" fmla="*/ 2 h 14"/>
                <a:gd name="T4" fmla="*/ 8 w 14"/>
                <a:gd name="T5" fmla="*/ 3 h 14"/>
                <a:gd name="T6" fmla="*/ 3 w 14"/>
                <a:gd name="T7" fmla="*/ 13 h 14"/>
                <a:gd name="T8" fmla="*/ 6 w 14"/>
                <a:gd name="T9" fmla="*/ 5 h 14"/>
                <a:gd name="T10" fmla="*/ 6 w 14"/>
                <a:gd name="T11" fmla="*/ 5 h 14"/>
                <a:gd name="T12" fmla="*/ 7 w 14"/>
                <a:gd name="T13" fmla="*/ 0 h 14"/>
                <a:gd name="T14" fmla="*/ 5 w 14"/>
                <a:gd name="T15" fmla="*/ 1 h 14"/>
                <a:gd name="T16" fmla="*/ 0 w 14"/>
                <a:gd name="T17" fmla="*/ 14 h 14"/>
                <a:gd name="T18" fmla="*/ 2 w 14"/>
                <a:gd name="T19" fmla="*/ 14 h 14"/>
                <a:gd name="T20" fmla="*/ 3 w 14"/>
                <a:gd name="T21" fmla="*/ 14 h 14"/>
                <a:gd name="T22" fmla="*/ 10 w 14"/>
                <a:gd name="T23" fmla="*/ 5 h 14"/>
                <a:gd name="T24" fmla="*/ 7 w 14"/>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4">
                  <a:moveTo>
                    <a:pt x="6" y="5"/>
                  </a:moveTo>
                  <a:cubicBezTo>
                    <a:pt x="2" y="3"/>
                    <a:pt x="4" y="2"/>
                    <a:pt x="6" y="2"/>
                  </a:cubicBezTo>
                  <a:cubicBezTo>
                    <a:pt x="7" y="2"/>
                    <a:pt x="8" y="3"/>
                    <a:pt x="8" y="3"/>
                  </a:cubicBezTo>
                  <a:cubicBezTo>
                    <a:pt x="14" y="4"/>
                    <a:pt x="3" y="13"/>
                    <a:pt x="3" y="13"/>
                  </a:cubicBezTo>
                  <a:cubicBezTo>
                    <a:pt x="9" y="6"/>
                    <a:pt x="7" y="5"/>
                    <a:pt x="6" y="5"/>
                  </a:cubicBezTo>
                  <a:cubicBezTo>
                    <a:pt x="6" y="5"/>
                    <a:pt x="6" y="5"/>
                    <a:pt x="6" y="5"/>
                  </a:cubicBezTo>
                  <a:moveTo>
                    <a:pt x="7" y="0"/>
                  </a:moveTo>
                  <a:cubicBezTo>
                    <a:pt x="6" y="0"/>
                    <a:pt x="5" y="1"/>
                    <a:pt x="5" y="1"/>
                  </a:cubicBezTo>
                  <a:cubicBezTo>
                    <a:pt x="2" y="1"/>
                    <a:pt x="1" y="10"/>
                    <a:pt x="0" y="14"/>
                  </a:cubicBezTo>
                  <a:cubicBezTo>
                    <a:pt x="1" y="14"/>
                    <a:pt x="1" y="14"/>
                    <a:pt x="2" y="14"/>
                  </a:cubicBezTo>
                  <a:cubicBezTo>
                    <a:pt x="2" y="14"/>
                    <a:pt x="2" y="14"/>
                    <a:pt x="3" y="14"/>
                  </a:cubicBezTo>
                  <a:cubicBezTo>
                    <a:pt x="10" y="6"/>
                    <a:pt x="10" y="5"/>
                    <a:pt x="10" y="5"/>
                  </a:cubicBezTo>
                  <a:cubicBezTo>
                    <a:pt x="11" y="1"/>
                    <a:pt x="9"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3" name="Freeform 525"/>
            <p:cNvSpPr>
              <a:spLocks/>
            </p:cNvSpPr>
            <p:nvPr/>
          </p:nvSpPr>
          <p:spPr bwMode="auto">
            <a:xfrm>
              <a:off x="1325" y="2657"/>
              <a:ext cx="13" cy="8"/>
            </a:xfrm>
            <a:custGeom>
              <a:avLst/>
              <a:gdLst>
                <a:gd name="T0" fmla="*/ 5 w 9"/>
                <a:gd name="T1" fmla="*/ 0 h 5"/>
                <a:gd name="T2" fmla="*/ 0 w 9"/>
                <a:gd name="T3" fmla="*/ 2 h 5"/>
                <a:gd name="T4" fmla="*/ 3 w 9"/>
                <a:gd name="T5" fmla="*/ 5 h 5"/>
                <a:gd name="T6" fmla="*/ 5 w 9"/>
                <a:gd name="T7" fmla="*/ 0 h 5"/>
                <a:gd name="T8" fmla="*/ 5 w 9"/>
                <a:gd name="T9" fmla="*/ 0 h 5"/>
                <a:gd name="T10" fmla="*/ 5 w 9"/>
                <a:gd name="T11" fmla="*/ 0 h 5"/>
                <a:gd name="T12" fmla="*/ 5 w 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5" y="0"/>
                  </a:moveTo>
                  <a:cubicBezTo>
                    <a:pt x="0" y="2"/>
                    <a:pt x="0" y="2"/>
                    <a:pt x="0" y="2"/>
                  </a:cubicBezTo>
                  <a:cubicBezTo>
                    <a:pt x="1" y="3"/>
                    <a:pt x="2" y="4"/>
                    <a:pt x="3" y="5"/>
                  </a:cubicBezTo>
                  <a:cubicBezTo>
                    <a:pt x="9" y="5"/>
                    <a:pt x="5" y="0"/>
                    <a:pt x="5" y="0"/>
                  </a:cubicBezTo>
                  <a:cubicBezTo>
                    <a:pt x="5" y="0"/>
                    <a:pt x="5" y="0"/>
                    <a:pt x="5" y="0"/>
                  </a:cubicBezTo>
                  <a:cubicBezTo>
                    <a:pt x="5" y="0"/>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4" name="Freeform 526"/>
            <p:cNvSpPr>
              <a:spLocks/>
            </p:cNvSpPr>
            <p:nvPr/>
          </p:nvSpPr>
          <p:spPr bwMode="auto">
            <a:xfrm>
              <a:off x="1248" y="2657"/>
              <a:ext cx="132" cy="163"/>
            </a:xfrm>
            <a:custGeom>
              <a:avLst/>
              <a:gdLst>
                <a:gd name="T0" fmla="*/ 39 w 91"/>
                <a:gd name="T1" fmla="*/ 8 h 112"/>
                <a:gd name="T2" fmla="*/ 20 w 91"/>
                <a:gd name="T3" fmla="*/ 30 h 112"/>
                <a:gd name="T4" fmla="*/ 20 w 91"/>
                <a:gd name="T5" fmla="*/ 40 h 112"/>
                <a:gd name="T6" fmla="*/ 21 w 91"/>
                <a:gd name="T7" fmla="*/ 47 h 112"/>
                <a:gd name="T8" fmla="*/ 18 w 91"/>
                <a:gd name="T9" fmla="*/ 55 h 112"/>
                <a:gd name="T10" fmla="*/ 19 w 91"/>
                <a:gd name="T11" fmla="*/ 60 h 112"/>
                <a:gd name="T12" fmla="*/ 18 w 91"/>
                <a:gd name="T13" fmla="*/ 65 h 112"/>
                <a:gd name="T14" fmla="*/ 18 w 91"/>
                <a:gd name="T15" fmla="*/ 67 h 112"/>
                <a:gd name="T16" fmla="*/ 18 w 91"/>
                <a:gd name="T17" fmla="*/ 70 h 112"/>
                <a:gd name="T18" fmla="*/ 17 w 91"/>
                <a:gd name="T19" fmla="*/ 77 h 112"/>
                <a:gd name="T20" fmla="*/ 14 w 91"/>
                <a:gd name="T21" fmla="*/ 96 h 112"/>
                <a:gd name="T22" fmla="*/ 13 w 91"/>
                <a:gd name="T23" fmla="*/ 101 h 112"/>
                <a:gd name="T24" fmla="*/ 5 w 91"/>
                <a:gd name="T25" fmla="*/ 107 h 112"/>
                <a:gd name="T26" fmla="*/ 28 w 91"/>
                <a:gd name="T27" fmla="*/ 111 h 112"/>
                <a:gd name="T28" fmla="*/ 64 w 91"/>
                <a:gd name="T29" fmla="*/ 110 h 112"/>
                <a:gd name="T30" fmla="*/ 78 w 91"/>
                <a:gd name="T31" fmla="*/ 109 h 112"/>
                <a:gd name="T32" fmla="*/ 89 w 91"/>
                <a:gd name="T33" fmla="*/ 104 h 112"/>
                <a:gd name="T34" fmla="*/ 88 w 91"/>
                <a:gd name="T35" fmla="*/ 100 h 112"/>
                <a:gd name="T36" fmla="*/ 83 w 91"/>
                <a:gd name="T37" fmla="*/ 96 h 112"/>
                <a:gd name="T38" fmla="*/ 78 w 91"/>
                <a:gd name="T39" fmla="*/ 97 h 112"/>
                <a:gd name="T40" fmla="*/ 77 w 91"/>
                <a:gd name="T41" fmla="*/ 91 h 112"/>
                <a:gd name="T42" fmla="*/ 75 w 91"/>
                <a:gd name="T43" fmla="*/ 87 h 112"/>
                <a:gd name="T44" fmla="*/ 76 w 91"/>
                <a:gd name="T45" fmla="*/ 70 h 112"/>
                <a:gd name="T46" fmla="*/ 76 w 91"/>
                <a:gd name="T47" fmla="*/ 58 h 112"/>
                <a:gd name="T48" fmla="*/ 76 w 91"/>
                <a:gd name="T49" fmla="*/ 53 h 112"/>
                <a:gd name="T50" fmla="*/ 76 w 91"/>
                <a:gd name="T51" fmla="*/ 45 h 112"/>
                <a:gd name="T52" fmla="*/ 77 w 91"/>
                <a:gd name="T53" fmla="*/ 34 h 112"/>
                <a:gd name="T54" fmla="*/ 70 w 91"/>
                <a:gd name="T55" fmla="*/ 20 h 112"/>
                <a:gd name="T56" fmla="*/ 52 w 91"/>
                <a:gd name="T57" fmla="*/ 2 h 112"/>
                <a:gd name="T58" fmla="*/ 39 w 91"/>
                <a:gd name="T59"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 h="112">
                  <a:moveTo>
                    <a:pt x="39" y="8"/>
                  </a:moveTo>
                  <a:cubicBezTo>
                    <a:pt x="39" y="8"/>
                    <a:pt x="21" y="10"/>
                    <a:pt x="20" y="30"/>
                  </a:cubicBezTo>
                  <a:cubicBezTo>
                    <a:pt x="20" y="40"/>
                    <a:pt x="20" y="40"/>
                    <a:pt x="20" y="40"/>
                  </a:cubicBezTo>
                  <a:cubicBezTo>
                    <a:pt x="20" y="40"/>
                    <a:pt x="19" y="45"/>
                    <a:pt x="21" y="47"/>
                  </a:cubicBezTo>
                  <a:cubicBezTo>
                    <a:pt x="21" y="47"/>
                    <a:pt x="21" y="48"/>
                    <a:pt x="18" y="55"/>
                  </a:cubicBezTo>
                  <a:cubicBezTo>
                    <a:pt x="18" y="55"/>
                    <a:pt x="18" y="56"/>
                    <a:pt x="19" y="60"/>
                  </a:cubicBezTo>
                  <a:cubicBezTo>
                    <a:pt x="18" y="65"/>
                    <a:pt x="18" y="65"/>
                    <a:pt x="18" y="65"/>
                  </a:cubicBezTo>
                  <a:cubicBezTo>
                    <a:pt x="18" y="65"/>
                    <a:pt x="18" y="66"/>
                    <a:pt x="18" y="67"/>
                  </a:cubicBezTo>
                  <a:cubicBezTo>
                    <a:pt x="18" y="67"/>
                    <a:pt x="20" y="69"/>
                    <a:pt x="18" y="70"/>
                  </a:cubicBezTo>
                  <a:cubicBezTo>
                    <a:pt x="18" y="70"/>
                    <a:pt x="17" y="70"/>
                    <a:pt x="17" y="77"/>
                  </a:cubicBezTo>
                  <a:cubicBezTo>
                    <a:pt x="17" y="77"/>
                    <a:pt x="16" y="93"/>
                    <a:pt x="14" y="96"/>
                  </a:cubicBezTo>
                  <a:cubicBezTo>
                    <a:pt x="14" y="96"/>
                    <a:pt x="12" y="98"/>
                    <a:pt x="13" y="101"/>
                  </a:cubicBezTo>
                  <a:cubicBezTo>
                    <a:pt x="13" y="101"/>
                    <a:pt x="0" y="101"/>
                    <a:pt x="5" y="107"/>
                  </a:cubicBezTo>
                  <a:cubicBezTo>
                    <a:pt x="5" y="107"/>
                    <a:pt x="20" y="112"/>
                    <a:pt x="28" y="111"/>
                  </a:cubicBezTo>
                  <a:cubicBezTo>
                    <a:pt x="28" y="111"/>
                    <a:pt x="59" y="109"/>
                    <a:pt x="64" y="110"/>
                  </a:cubicBezTo>
                  <a:cubicBezTo>
                    <a:pt x="78" y="109"/>
                    <a:pt x="78" y="109"/>
                    <a:pt x="78" y="109"/>
                  </a:cubicBezTo>
                  <a:cubicBezTo>
                    <a:pt x="78" y="109"/>
                    <a:pt x="86" y="104"/>
                    <a:pt x="89" y="104"/>
                  </a:cubicBezTo>
                  <a:cubicBezTo>
                    <a:pt x="89" y="104"/>
                    <a:pt x="91" y="101"/>
                    <a:pt x="88" y="100"/>
                  </a:cubicBezTo>
                  <a:cubicBezTo>
                    <a:pt x="88" y="100"/>
                    <a:pt x="83" y="97"/>
                    <a:pt x="83" y="96"/>
                  </a:cubicBezTo>
                  <a:cubicBezTo>
                    <a:pt x="83" y="96"/>
                    <a:pt x="79" y="95"/>
                    <a:pt x="78" y="97"/>
                  </a:cubicBezTo>
                  <a:cubicBezTo>
                    <a:pt x="78" y="97"/>
                    <a:pt x="76" y="94"/>
                    <a:pt x="77" y="91"/>
                  </a:cubicBezTo>
                  <a:cubicBezTo>
                    <a:pt x="75" y="87"/>
                    <a:pt x="75" y="87"/>
                    <a:pt x="75" y="87"/>
                  </a:cubicBezTo>
                  <a:cubicBezTo>
                    <a:pt x="75" y="87"/>
                    <a:pt x="73" y="77"/>
                    <a:pt x="76" y="70"/>
                  </a:cubicBezTo>
                  <a:cubicBezTo>
                    <a:pt x="76" y="70"/>
                    <a:pt x="77" y="60"/>
                    <a:pt x="76" y="58"/>
                  </a:cubicBezTo>
                  <a:cubicBezTo>
                    <a:pt x="76" y="58"/>
                    <a:pt x="74" y="54"/>
                    <a:pt x="76" y="53"/>
                  </a:cubicBezTo>
                  <a:cubicBezTo>
                    <a:pt x="76" y="53"/>
                    <a:pt x="77" y="52"/>
                    <a:pt x="76" y="45"/>
                  </a:cubicBezTo>
                  <a:cubicBezTo>
                    <a:pt x="76" y="45"/>
                    <a:pt x="75" y="35"/>
                    <a:pt x="77" y="34"/>
                  </a:cubicBezTo>
                  <a:cubicBezTo>
                    <a:pt x="77" y="34"/>
                    <a:pt x="77" y="28"/>
                    <a:pt x="70" y="20"/>
                  </a:cubicBezTo>
                  <a:cubicBezTo>
                    <a:pt x="70" y="20"/>
                    <a:pt x="57" y="4"/>
                    <a:pt x="52" y="2"/>
                  </a:cubicBezTo>
                  <a:cubicBezTo>
                    <a:pt x="52" y="2"/>
                    <a:pt x="41" y="0"/>
                    <a:pt x="3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5" name="Freeform 527"/>
            <p:cNvSpPr>
              <a:spLocks/>
            </p:cNvSpPr>
            <p:nvPr/>
          </p:nvSpPr>
          <p:spPr bwMode="auto">
            <a:xfrm>
              <a:off x="1278" y="2669"/>
              <a:ext cx="26" cy="19"/>
            </a:xfrm>
            <a:custGeom>
              <a:avLst/>
              <a:gdLst>
                <a:gd name="T0" fmla="*/ 18 w 18"/>
                <a:gd name="T1" fmla="*/ 0 h 13"/>
                <a:gd name="T2" fmla="*/ 17 w 18"/>
                <a:gd name="T3" fmla="*/ 0 h 13"/>
                <a:gd name="T4" fmla="*/ 7 w 18"/>
                <a:gd name="T5" fmla="*/ 7 h 13"/>
                <a:gd name="T6" fmla="*/ 3 w 18"/>
                <a:gd name="T7" fmla="*/ 13 h 13"/>
                <a:gd name="T8" fmla="*/ 18 w 18"/>
                <a:gd name="T9" fmla="*/ 0 h 13"/>
              </a:gdLst>
              <a:ahLst/>
              <a:cxnLst>
                <a:cxn ang="0">
                  <a:pos x="T0" y="T1"/>
                </a:cxn>
                <a:cxn ang="0">
                  <a:pos x="T2" y="T3"/>
                </a:cxn>
                <a:cxn ang="0">
                  <a:pos x="T4" y="T5"/>
                </a:cxn>
                <a:cxn ang="0">
                  <a:pos x="T6" y="T7"/>
                </a:cxn>
                <a:cxn ang="0">
                  <a:pos x="T8" y="T9"/>
                </a:cxn>
              </a:cxnLst>
              <a:rect l="0" t="0" r="r" b="b"/>
              <a:pathLst>
                <a:path w="18" h="13">
                  <a:moveTo>
                    <a:pt x="18" y="0"/>
                  </a:moveTo>
                  <a:cubicBezTo>
                    <a:pt x="17" y="0"/>
                    <a:pt x="17" y="0"/>
                    <a:pt x="17" y="0"/>
                  </a:cubicBezTo>
                  <a:cubicBezTo>
                    <a:pt x="11" y="2"/>
                    <a:pt x="7" y="7"/>
                    <a:pt x="7" y="7"/>
                  </a:cubicBezTo>
                  <a:cubicBezTo>
                    <a:pt x="0" y="12"/>
                    <a:pt x="3" y="13"/>
                    <a:pt x="3" y="13"/>
                  </a:cubicBezTo>
                  <a:cubicBezTo>
                    <a:pt x="8" y="11"/>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6" name="Freeform 528"/>
            <p:cNvSpPr>
              <a:spLocks/>
            </p:cNvSpPr>
            <p:nvPr/>
          </p:nvSpPr>
          <p:spPr bwMode="auto">
            <a:xfrm>
              <a:off x="1296" y="270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7" name="Freeform 529"/>
            <p:cNvSpPr>
              <a:spLocks/>
            </p:cNvSpPr>
            <p:nvPr/>
          </p:nvSpPr>
          <p:spPr bwMode="auto">
            <a:xfrm>
              <a:off x="1322" y="2779"/>
              <a:ext cx="6" cy="6"/>
            </a:xfrm>
            <a:custGeom>
              <a:avLst/>
              <a:gdLst>
                <a:gd name="T0" fmla="*/ 1 w 4"/>
                <a:gd name="T1" fmla="*/ 4 h 4"/>
                <a:gd name="T2" fmla="*/ 3 w 4"/>
                <a:gd name="T3" fmla="*/ 4 h 4"/>
                <a:gd name="T4" fmla="*/ 4 w 4"/>
                <a:gd name="T5" fmla="*/ 1 h 4"/>
                <a:gd name="T6" fmla="*/ 3 w 4"/>
                <a:gd name="T7" fmla="*/ 0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4"/>
                    <a:pt x="2" y="4"/>
                    <a:pt x="3" y="4"/>
                  </a:cubicBezTo>
                  <a:cubicBezTo>
                    <a:pt x="3" y="3"/>
                    <a:pt x="3" y="1"/>
                    <a:pt x="4" y="1"/>
                  </a:cubicBezTo>
                  <a:cubicBezTo>
                    <a:pt x="3" y="0"/>
                    <a:pt x="3" y="0"/>
                    <a:pt x="3" y="0"/>
                  </a:cubicBezTo>
                  <a:cubicBezTo>
                    <a:pt x="1" y="1"/>
                    <a:pt x="0" y="2"/>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8" name="Freeform 530"/>
            <p:cNvSpPr>
              <a:spLocks/>
            </p:cNvSpPr>
            <p:nvPr/>
          </p:nvSpPr>
          <p:spPr bwMode="auto">
            <a:xfrm>
              <a:off x="1294" y="2670"/>
              <a:ext cx="19" cy="22"/>
            </a:xfrm>
            <a:custGeom>
              <a:avLst/>
              <a:gdLst>
                <a:gd name="T0" fmla="*/ 9 w 13"/>
                <a:gd name="T1" fmla="*/ 0 h 15"/>
                <a:gd name="T2" fmla="*/ 2 w 13"/>
                <a:gd name="T3" fmla="*/ 9 h 15"/>
                <a:gd name="T4" fmla="*/ 6 w 13"/>
                <a:gd name="T5" fmla="*/ 9 h 15"/>
                <a:gd name="T6" fmla="*/ 9 w 13"/>
                <a:gd name="T7" fmla="*/ 0 h 15"/>
              </a:gdLst>
              <a:ahLst/>
              <a:cxnLst>
                <a:cxn ang="0">
                  <a:pos x="T0" y="T1"/>
                </a:cxn>
                <a:cxn ang="0">
                  <a:pos x="T2" y="T3"/>
                </a:cxn>
                <a:cxn ang="0">
                  <a:pos x="T4" y="T5"/>
                </a:cxn>
                <a:cxn ang="0">
                  <a:pos x="T6" y="T7"/>
                </a:cxn>
              </a:cxnLst>
              <a:rect l="0" t="0" r="r" b="b"/>
              <a:pathLst>
                <a:path w="13" h="15">
                  <a:moveTo>
                    <a:pt x="9" y="0"/>
                  </a:moveTo>
                  <a:cubicBezTo>
                    <a:pt x="9" y="0"/>
                    <a:pt x="13" y="15"/>
                    <a:pt x="2" y="9"/>
                  </a:cubicBezTo>
                  <a:cubicBezTo>
                    <a:pt x="2" y="9"/>
                    <a:pt x="0" y="6"/>
                    <a:pt x="6" y="9"/>
                  </a:cubicBezTo>
                  <a:cubicBezTo>
                    <a:pt x="6" y="9"/>
                    <a:pt x="11" y="1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pic>
          <p:nvPicPr>
            <p:cNvPr id="129" name="Picture 53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08" y="2660"/>
              <a:ext cx="22"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0" name="Freeform 532"/>
            <p:cNvSpPr>
              <a:spLocks/>
            </p:cNvSpPr>
            <p:nvPr/>
          </p:nvSpPr>
          <p:spPr bwMode="auto">
            <a:xfrm>
              <a:off x="1309" y="2660"/>
              <a:ext cx="38" cy="16"/>
            </a:xfrm>
            <a:custGeom>
              <a:avLst/>
              <a:gdLst>
                <a:gd name="T0" fmla="*/ 7 w 26"/>
                <a:gd name="T1" fmla="*/ 0 h 11"/>
                <a:gd name="T2" fmla="*/ 10 w 26"/>
                <a:gd name="T3" fmla="*/ 8 h 11"/>
                <a:gd name="T4" fmla="*/ 0 w 26"/>
                <a:gd name="T5" fmla="*/ 6 h 11"/>
                <a:gd name="T6" fmla="*/ 7 w 26"/>
                <a:gd name="T7" fmla="*/ 0 h 11"/>
              </a:gdLst>
              <a:ahLst/>
              <a:cxnLst>
                <a:cxn ang="0">
                  <a:pos x="T0" y="T1"/>
                </a:cxn>
                <a:cxn ang="0">
                  <a:pos x="T2" y="T3"/>
                </a:cxn>
                <a:cxn ang="0">
                  <a:pos x="T4" y="T5"/>
                </a:cxn>
                <a:cxn ang="0">
                  <a:pos x="T6" y="T7"/>
                </a:cxn>
              </a:cxnLst>
              <a:rect l="0" t="0" r="r" b="b"/>
              <a:pathLst>
                <a:path w="26" h="11">
                  <a:moveTo>
                    <a:pt x="7" y="0"/>
                  </a:moveTo>
                  <a:cubicBezTo>
                    <a:pt x="7" y="0"/>
                    <a:pt x="24" y="9"/>
                    <a:pt x="10" y="8"/>
                  </a:cubicBezTo>
                  <a:cubicBezTo>
                    <a:pt x="0" y="6"/>
                    <a:pt x="0" y="6"/>
                    <a:pt x="0" y="6"/>
                  </a:cubicBezTo>
                  <a:cubicBezTo>
                    <a:pt x="0" y="6"/>
                    <a:pt x="26" y="1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1" name="Freeform 533"/>
            <p:cNvSpPr>
              <a:spLocks/>
            </p:cNvSpPr>
            <p:nvPr/>
          </p:nvSpPr>
          <p:spPr bwMode="auto">
            <a:xfrm>
              <a:off x="1319" y="2643"/>
              <a:ext cx="17" cy="16"/>
            </a:xfrm>
            <a:custGeom>
              <a:avLst/>
              <a:gdLst>
                <a:gd name="T0" fmla="*/ 4 w 12"/>
                <a:gd name="T1" fmla="*/ 0 h 11"/>
                <a:gd name="T2" fmla="*/ 4 w 12"/>
                <a:gd name="T3" fmla="*/ 3 h 11"/>
                <a:gd name="T4" fmla="*/ 4 w 12"/>
                <a:gd name="T5" fmla="*/ 3 h 11"/>
                <a:gd name="T6" fmla="*/ 1 w 12"/>
                <a:gd name="T7" fmla="*/ 11 h 11"/>
                <a:gd name="T8" fmla="*/ 6 w 12"/>
                <a:gd name="T9" fmla="*/ 1 h 11"/>
                <a:gd name="T10" fmla="*/ 4 w 12"/>
                <a:gd name="T11" fmla="*/ 0 h 11"/>
              </a:gdLst>
              <a:ahLst/>
              <a:cxnLst>
                <a:cxn ang="0">
                  <a:pos x="T0" y="T1"/>
                </a:cxn>
                <a:cxn ang="0">
                  <a:pos x="T2" y="T3"/>
                </a:cxn>
                <a:cxn ang="0">
                  <a:pos x="T4" y="T5"/>
                </a:cxn>
                <a:cxn ang="0">
                  <a:pos x="T6" y="T7"/>
                </a:cxn>
                <a:cxn ang="0">
                  <a:pos x="T8" y="T9"/>
                </a:cxn>
                <a:cxn ang="0">
                  <a:pos x="T10" y="T11"/>
                </a:cxn>
              </a:cxnLst>
              <a:rect l="0" t="0" r="r" b="b"/>
              <a:pathLst>
                <a:path w="12" h="11">
                  <a:moveTo>
                    <a:pt x="4" y="0"/>
                  </a:moveTo>
                  <a:cubicBezTo>
                    <a:pt x="2" y="0"/>
                    <a:pt x="0" y="1"/>
                    <a:pt x="4" y="3"/>
                  </a:cubicBezTo>
                  <a:cubicBezTo>
                    <a:pt x="4" y="3"/>
                    <a:pt x="4" y="3"/>
                    <a:pt x="4" y="3"/>
                  </a:cubicBezTo>
                  <a:cubicBezTo>
                    <a:pt x="5" y="3"/>
                    <a:pt x="7" y="4"/>
                    <a:pt x="1" y="11"/>
                  </a:cubicBezTo>
                  <a:cubicBezTo>
                    <a:pt x="1" y="11"/>
                    <a:pt x="12" y="2"/>
                    <a:pt x="6" y="1"/>
                  </a:cubicBezTo>
                  <a:cubicBezTo>
                    <a:pt x="6" y="1"/>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2" name="Freeform 534"/>
            <p:cNvSpPr>
              <a:spLocks noEditPoints="1"/>
            </p:cNvSpPr>
            <p:nvPr/>
          </p:nvSpPr>
          <p:spPr bwMode="auto">
            <a:xfrm>
              <a:off x="1302" y="2646"/>
              <a:ext cx="10" cy="16"/>
            </a:xfrm>
            <a:custGeom>
              <a:avLst/>
              <a:gdLst>
                <a:gd name="T0" fmla="*/ 6 w 7"/>
                <a:gd name="T1" fmla="*/ 2 h 11"/>
                <a:gd name="T2" fmla="*/ 2 w 7"/>
                <a:gd name="T3" fmla="*/ 8 h 11"/>
                <a:gd name="T4" fmla="*/ 3 w 7"/>
                <a:gd name="T5" fmla="*/ 11 h 11"/>
                <a:gd name="T6" fmla="*/ 7 w 7"/>
                <a:gd name="T7" fmla="*/ 10 h 11"/>
                <a:gd name="T8" fmla="*/ 6 w 7"/>
                <a:gd name="T9" fmla="*/ 2 h 11"/>
                <a:gd name="T10" fmla="*/ 6 w 7"/>
                <a:gd name="T11" fmla="*/ 0 h 11"/>
                <a:gd name="T12" fmla="*/ 6 w 7"/>
                <a:gd name="T13" fmla="*/ 2 h 11"/>
                <a:gd name="T14" fmla="*/ 6 w 7"/>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6" y="2"/>
                  </a:moveTo>
                  <a:cubicBezTo>
                    <a:pt x="6" y="4"/>
                    <a:pt x="5" y="7"/>
                    <a:pt x="2" y="8"/>
                  </a:cubicBezTo>
                  <a:cubicBezTo>
                    <a:pt x="2" y="8"/>
                    <a:pt x="0" y="11"/>
                    <a:pt x="3" y="11"/>
                  </a:cubicBezTo>
                  <a:cubicBezTo>
                    <a:pt x="4" y="11"/>
                    <a:pt x="5" y="11"/>
                    <a:pt x="7" y="10"/>
                  </a:cubicBezTo>
                  <a:cubicBezTo>
                    <a:pt x="7" y="10"/>
                    <a:pt x="6" y="5"/>
                    <a:pt x="6" y="2"/>
                  </a:cubicBezTo>
                  <a:moveTo>
                    <a:pt x="6" y="0"/>
                  </a:moveTo>
                  <a:cubicBezTo>
                    <a:pt x="6" y="0"/>
                    <a:pt x="6" y="1"/>
                    <a:pt x="6" y="2"/>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3" name="Freeform 535"/>
            <p:cNvSpPr>
              <a:spLocks/>
            </p:cNvSpPr>
            <p:nvPr/>
          </p:nvSpPr>
          <p:spPr bwMode="auto">
            <a:xfrm>
              <a:off x="1287" y="2650"/>
              <a:ext cx="16" cy="15"/>
            </a:xfrm>
            <a:custGeom>
              <a:avLst/>
              <a:gdLst>
                <a:gd name="T0" fmla="*/ 11 w 11"/>
                <a:gd name="T1" fmla="*/ 0 h 10"/>
                <a:gd name="T2" fmla="*/ 5 w 11"/>
                <a:gd name="T3" fmla="*/ 9 h 10"/>
                <a:gd name="T4" fmla="*/ 11 w 11"/>
                <a:gd name="T5" fmla="*/ 10 h 10"/>
                <a:gd name="T6" fmla="*/ 11 w 11"/>
                <a:gd name="T7" fmla="*/ 0 h 10"/>
              </a:gdLst>
              <a:ahLst/>
              <a:cxnLst>
                <a:cxn ang="0">
                  <a:pos x="T0" y="T1"/>
                </a:cxn>
                <a:cxn ang="0">
                  <a:pos x="T2" y="T3"/>
                </a:cxn>
                <a:cxn ang="0">
                  <a:pos x="T4" y="T5"/>
                </a:cxn>
                <a:cxn ang="0">
                  <a:pos x="T6" y="T7"/>
                </a:cxn>
              </a:cxnLst>
              <a:rect l="0" t="0" r="r" b="b"/>
              <a:pathLst>
                <a:path w="11" h="10">
                  <a:moveTo>
                    <a:pt x="11" y="0"/>
                  </a:moveTo>
                  <a:cubicBezTo>
                    <a:pt x="11" y="0"/>
                    <a:pt x="4" y="5"/>
                    <a:pt x="5" y="9"/>
                  </a:cubicBezTo>
                  <a:cubicBezTo>
                    <a:pt x="5" y="9"/>
                    <a:pt x="5" y="10"/>
                    <a:pt x="11" y="10"/>
                  </a:cubicBezTo>
                  <a:cubicBezTo>
                    <a:pt x="11" y="10"/>
                    <a:pt x="0" y="1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4" name="Freeform 536"/>
            <p:cNvSpPr>
              <a:spLocks/>
            </p:cNvSpPr>
            <p:nvPr/>
          </p:nvSpPr>
          <p:spPr bwMode="auto">
            <a:xfrm>
              <a:off x="1249" y="2684"/>
              <a:ext cx="77" cy="130"/>
            </a:xfrm>
            <a:custGeom>
              <a:avLst/>
              <a:gdLst>
                <a:gd name="T0" fmla="*/ 30 w 53"/>
                <a:gd name="T1" fmla="*/ 0 h 90"/>
                <a:gd name="T2" fmla="*/ 24 w 53"/>
                <a:gd name="T3" fmla="*/ 12 h 90"/>
                <a:gd name="T4" fmla="*/ 37 w 53"/>
                <a:gd name="T5" fmla="*/ 20 h 90"/>
                <a:gd name="T6" fmla="*/ 24 w 53"/>
                <a:gd name="T7" fmla="*/ 23 h 90"/>
                <a:gd name="T8" fmla="*/ 23 w 53"/>
                <a:gd name="T9" fmla="*/ 30 h 90"/>
                <a:gd name="T10" fmla="*/ 21 w 53"/>
                <a:gd name="T11" fmla="*/ 50 h 90"/>
                <a:gd name="T12" fmla="*/ 25 w 53"/>
                <a:gd name="T13" fmla="*/ 55 h 90"/>
                <a:gd name="T14" fmla="*/ 16 w 53"/>
                <a:gd name="T15" fmla="*/ 81 h 90"/>
                <a:gd name="T16" fmla="*/ 13 w 53"/>
                <a:gd name="T17" fmla="*/ 85 h 90"/>
                <a:gd name="T18" fmla="*/ 5 w 53"/>
                <a:gd name="T19" fmla="*/ 88 h 90"/>
                <a:gd name="T20" fmla="*/ 13 w 53"/>
                <a:gd name="T21" fmla="*/ 83 h 90"/>
                <a:gd name="T22" fmla="*/ 14 w 53"/>
                <a:gd name="T23" fmla="*/ 79 h 90"/>
                <a:gd name="T24" fmla="*/ 17 w 53"/>
                <a:gd name="T25" fmla="*/ 54 h 90"/>
                <a:gd name="T26" fmla="*/ 18 w 53"/>
                <a:gd name="T27" fmla="*/ 48 h 90"/>
                <a:gd name="T28" fmla="*/ 17 w 53"/>
                <a:gd name="T29" fmla="*/ 37 h 90"/>
                <a:gd name="T30" fmla="*/ 20 w 53"/>
                <a:gd name="T31" fmla="*/ 29 h 90"/>
                <a:gd name="T32" fmla="*/ 30 w 53"/>
                <a:gd name="T3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0">
                  <a:moveTo>
                    <a:pt x="30" y="0"/>
                  </a:moveTo>
                  <a:cubicBezTo>
                    <a:pt x="24" y="12"/>
                    <a:pt x="24" y="12"/>
                    <a:pt x="24" y="12"/>
                  </a:cubicBezTo>
                  <a:cubicBezTo>
                    <a:pt x="24" y="12"/>
                    <a:pt x="25" y="14"/>
                    <a:pt x="37" y="20"/>
                  </a:cubicBezTo>
                  <a:cubicBezTo>
                    <a:pt x="37" y="20"/>
                    <a:pt x="42" y="24"/>
                    <a:pt x="24" y="23"/>
                  </a:cubicBezTo>
                  <a:cubicBezTo>
                    <a:pt x="24" y="23"/>
                    <a:pt x="20" y="25"/>
                    <a:pt x="23" y="30"/>
                  </a:cubicBezTo>
                  <a:cubicBezTo>
                    <a:pt x="21" y="50"/>
                    <a:pt x="21" y="50"/>
                    <a:pt x="21" y="50"/>
                  </a:cubicBezTo>
                  <a:cubicBezTo>
                    <a:pt x="21" y="50"/>
                    <a:pt x="53" y="57"/>
                    <a:pt x="25" y="55"/>
                  </a:cubicBezTo>
                  <a:cubicBezTo>
                    <a:pt x="25" y="55"/>
                    <a:pt x="24" y="49"/>
                    <a:pt x="16" y="81"/>
                  </a:cubicBezTo>
                  <a:cubicBezTo>
                    <a:pt x="16" y="81"/>
                    <a:pt x="35" y="90"/>
                    <a:pt x="13" y="85"/>
                  </a:cubicBezTo>
                  <a:cubicBezTo>
                    <a:pt x="13" y="85"/>
                    <a:pt x="6" y="86"/>
                    <a:pt x="5" y="88"/>
                  </a:cubicBezTo>
                  <a:cubicBezTo>
                    <a:pt x="5" y="88"/>
                    <a:pt x="0" y="85"/>
                    <a:pt x="13" y="83"/>
                  </a:cubicBezTo>
                  <a:cubicBezTo>
                    <a:pt x="13" y="83"/>
                    <a:pt x="11" y="83"/>
                    <a:pt x="14" y="79"/>
                  </a:cubicBezTo>
                  <a:cubicBezTo>
                    <a:pt x="14" y="79"/>
                    <a:pt x="18" y="54"/>
                    <a:pt x="17" y="54"/>
                  </a:cubicBezTo>
                  <a:cubicBezTo>
                    <a:pt x="17" y="54"/>
                    <a:pt x="25" y="53"/>
                    <a:pt x="18" y="48"/>
                  </a:cubicBezTo>
                  <a:cubicBezTo>
                    <a:pt x="18" y="48"/>
                    <a:pt x="20" y="39"/>
                    <a:pt x="17" y="37"/>
                  </a:cubicBezTo>
                  <a:cubicBezTo>
                    <a:pt x="20" y="29"/>
                    <a:pt x="20" y="29"/>
                    <a:pt x="20" y="29"/>
                  </a:cubicBezTo>
                  <a:cubicBezTo>
                    <a:pt x="20" y="29"/>
                    <a:pt x="15" y="18"/>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5" name="Freeform 537"/>
            <p:cNvSpPr>
              <a:spLocks/>
            </p:cNvSpPr>
            <p:nvPr/>
          </p:nvSpPr>
          <p:spPr bwMode="auto">
            <a:xfrm>
              <a:off x="1278" y="2700"/>
              <a:ext cx="9" cy="30"/>
            </a:xfrm>
            <a:custGeom>
              <a:avLst/>
              <a:gdLst>
                <a:gd name="T0" fmla="*/ 3 w 6"/>
                <a:gd name="T1" fmla="*/ 7 h 21"/>
                <a:gd name="T2" fmla="*/ 5 w 6"/>
                <a:gd name="T3" fmla="*/ 7 h 21"/>
                <a:gd name="T4" fmla="*/ 3 w 6"/>
                <a:gd name="T5" fmla="*/ 3 h 21"/>
                <a:gd name="T6" fmla="*/ 2 w 6"/>
                <a:gd name="T7" fmla="*/ 3 h 21"/>
                <a:gd name="T8" fmla="*/ 0 w 6"/>
                <a:gd name="T9" fmla="*/ 7 h 21"/>
                <a:gd name="T10" fmla="*/ 1 w 6"/>
                <a:gd name="T11" fmla="*/ 11 h 21"/>
                <a:gd name="T12" fmla="*/ 1 w 6"/>
                <a:gd name="T13" fmla="*/ 17 h 21"/>
                <a:gd name="T14" fmla="*/ 1 w 6"/>
                <a:gd name="T15" fmla="*/ 15 h 21"/>
                <a:gd name="T16" fmla="*/ 0 w 6"/>
                <a:gd name="T17" fmla="*/ 16 h 21"/>
                <a:gd name="T18" fmla="*/ 2 w 6"/>
                <a:gd name="T19" fmla="*/ 21 h 21"/>
                <a:gd name="T20" fmla="*/ 2 w 6"/>
                <a:gd name="T21" fmla="*/ 19 h 21"/>
                <a:gd name="T22" fmla="*/ 5 w 6"/>
                <a:gd name="T23" fmla="*/ 13 h 21"/>
                <a:gd name="T24" fmla="*/ 1 w 6"/>
                <a:gd name="T25" fmla="*/ 7 h 21"/>
                <a:gd name="T26" fmla="*/ 3 w 6"/>
                <a:gd name="T27"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1">
                  <a:moveTo>
                    <a:pt x="3" y="7"/>
                  </a:moveTo>
                  <a:cubicBezTo>
                    <a:pt x="5" y="7"/>
                    <a:pt x="5" y="7"/>
                    <a:pt x="5" y="7"/>
                  </a:cubicBezTo>
                  <a:cubicBezTo>
                    <a:pt x="5" y="7"/>
                    <a:pt x="6" y="3"/>
                    <a:pt x="3" y="3"/>
                  </a:cubicBezTo>
                  <a:cubicBezTo>
                    <a:pt x="3" y="3"/>
                    <a:pt x="3" y="0"/>
                    <a:pt x="2" y="3"/>
                  </a:cubicBezTo>
                  <a:cubicBezTo>
                    <a:pt x="2" y="3"/>
                    <a:pt x="1" y="3"/>
                    <a:pt x="0" y="7"/>
                  </a:cubicBezTo>
                  <a:cubicBezTo>
                    <a:pt x="0" y="7"/>
                    <a:pt x="0" y="10"/>
                    <a:pt x="1" y="11"/>
                  </a:cubicBezTo>
                  <a:cubicBezTo>
                    <a:pt x="1" y="11"/>
                    <a:pt x="6" y="17"/>
                    <a:pt x="1" y="17"/>
                  </a:cubicBezTo>
                  <a:cubicBezTo>
                    <a:pt x="1" y="15"/>
                    <a:pt x="1" y="15"/>
                    <a:pt x="1" y="15"/>
                  </a:cubicBezTo>
                  <a:cubicBezTo>
                    <a:pt x="1" y="15"/>
                    <a:pt x="0" y="13"/>
                    <a:pt x="0" y="16"/>
                  </a:cubicBezTo>
                  <a:cubicBezTo>
                    <a:pt x="2" y="21"/>
                    <a:pt x="2" y="21"/>
                    <a:pt x="2" y="21"/>
                  </a:cubicBezTo>
                  <a:cubicBezTo>
                    <a:pt x="2" y="21"/>
                    <a:pt x="2" y="21"/>
                    <a:pt x="2" y="19"/>
                  </a:cubicBezTo>
                  <a:cubicBezTo>
                    <a:pt x="2" y="19"/>
                    <a:pt x="6" y="18"/>
                    <a:pt x="5" y="13"/>
                  </a:cubicBezTo>
                  <a:cubicBezTo>
                    <a:pt x="5" y="13"/>
                    <a:pt x="1" y="9"/>
                    <a:pt x="1" y="7"/>
                  </a:cubicBezTo>
                  <a:cubicBezTo>
                    <a:pt x="1" y="7"/>
                    <a:pt x="2" y="2"/>
                    <a:pt x="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6" name="Freeform 538"/>
            <p:cNvSpPr>
              <a:spLocks/>
            </p:cNvSpPr>
            <p:nvPr/>
          </p:nvSpPr>
          <p:spPr bwMode="auto">
            <a:xfrm>
              <a:off x="1287" y="2704"/>
              <a:ext cx="9" cy="23"/>
            </a:xfrm>
            <a:custGeom>
              <a:avLst/>
              <a:gdLst>
                <a:gd name="T0" fmla="*/ 0 w 6"/>
                <a:gd name="T1" fmla="*/ 2 h 16"/>
                <a:gd name="T2" fmla="*/ 0 w 6"/>
                <a:gd name="T3" fmla="*/ 4 h 16"/>
                <a:gd name="T4" fmla="*/ 3 w 6"/>
                <a:gd name="T5" fmla="*/ 3 h 16"/>
                <a:gd name="T6" fmla="*/ 2 w 6"/>
                <a:gd name="T7" fmla="*/ 12 h 16"/>
                <a:gd name="T8" fmla="*/ 2 w 6"/>
                <a:gd name="T9" fmla="*/ 16 h 16"/>
                <a:gd name="T10" fmla="*/ 2 w 6"/>
                <a:gd name="T11" fmla="*/ 16 h 16"/>
                <a:gd name="T12" fmla="*/ 4 w 6"/>
                <a:gd name="T13" fmla="*/ 16 h 16"/>
                <a:gd name="T14" fmla="*/ 6 w 6"/>
                <a:gd name="T15" fmla="*/ 0 h 16"/>
                <a:gd name="T16" fmla="*/ 4 w 6"/>
                <a:gd name="T17" fmla="*/ 0 h 16"/>
                <a:gd name="T18" fmla="*/ 0 w 6"/>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6">
                  <a:moveTo>
                    <a:pt x="0" y="2"/>
                  </a:moveTo>
                  <a:cubicBezTo>
                    <a:pt x="0" y="4"/>
                    <a:pt x="0" y="4"/>
                    <a:pt x="0" y="4"/>
                  </a:cubicBezTo>
                  <a:cubicBezTo>
                    <a:pt x="3" y="3"/>
                    <a:pt x="3" y="3"/>
                    <a:pt x="3" y="3"/>
                  </a:cubicBezTo>
                  <a:cubicBezTo>
                    <a:pt x="3" y="3"/>
                    <a:pt x="2" y="9"/>
                    <a:pt x="2" y="12"/>
                  </a:cubicBezTo>
                  <a:cubicBezTo>
                    <a:pt x="2" y="16"/>
                    <a:pt x="2" y="16"/>
                    <a:pt x="2" y="16"/>
                  </a:cubicBezTo>
                  <a:cubicBezTo>
                    <a:pt x="2" y="16"/>
                    <a:pt x="2" y="16"/>
                    <a:pt x="2" y="16"/>
                  </a:cubicBezTo>
                  <a:cubicBezTo>
                    <a:pt x="4" y="16"/>
                    <a:pt x="4" y="16"/>
                    <a:pt x="4" y="16"/>
                  </a:cubicBezTo>
                  <a:cubicBezTo>
                    <a:pt x="4" y="16"/>
                    <a:pt x="5" y="5"/>
                    <a:pt x="6" y="0"/>
                  </a:cubicBezTo>
                  <a:cubicBezTo>
                    <a:pt x="4" y="0"/>
                    <a:pt x="4" y="0"/>
                    <a:pt x="4" y="0"/>
                  </a:cubicBezTo>
                  <a:cubicBezTo>
                    <a:pt x="0" y="2"/>
                    <a:pt x="0" y="2"/>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7" name="Freeform 539"/>
            <p:cNvSpPr>
              <a:spLocks/>
            </p:cNvSpPr>
            <p:nvPr/>
          </p:nvSpPr>
          <p:spPr bwMode="auto">
            <a:xfrm>
              <a:off x="1322" y="2723"/>
              <a:ext cx="6" cy="6"/>
            </a:xfrm>
            <a:custGeom>
              <a:avLst/>
              <a:gdLst>
                <a:gd name="T0" fmla="*/ 1 w 6"/>
                <a:gd name="T1" fmla="*/ 0 h 6"/>
                <a:gd name="T2" fmla="*/ 0 w 6"/>
                <a:gd name="T3" fmla="*/ 6 h 6"/>
                <a:gd name="T4" fmla="*/ 3 w 6"/>
                <a:gd name="T5" fmla="*/ 6 h 6"/>
                <a:gd name="T6" fmla="*/ 6 w 6"/>
                <a:gd name="T7" fmla="*/ 1 h 6"/>
                <a:gd name="T8" fmla="*/ 1 w 6"/>
                <a:gd name="T9" fmla="*/ 0 h 6"/>
              </a:gdLst>
              <a:ahLst/>
              <a:cxnLst>
                <a:cxn ang="0">
                  <a:pos x="T0" y="T1"/>
                </a:cxn>
                <a:cxn ang="0">
                  <a:pos x="T2" y="T3"/>
                </a:cxn>
                <a:cxn ang="0">
                  <a:pos x="T4" y="T5"/>
                </a:cxn>
                <a:cxn ang="0">
                  <a:pos x="T6" y="T7"/>
                </a:cxn>
                <a:cxn ang="0">
                  <a:pos x="T8" y="T9"/>
                </a:cxn>
              </a:cxnLst>
              <a:rect l="0" t="0" r="r" b="b"/>
              <a:pathLst>
                <a:path w="6" h="6">
                  <a:moveTo>
                    <a:pt x="1" y="0"/>
                  </a:moveTo>
                  <a:lnTo>
                    <a:pt x="0" y="6"/>
                  </a:lnTo>
                  <a:lnTo>
                    <a:pt x="3" y="6"/>
                  </a:lnTo>
                  <a:lnTo>
                    <a:pt x="6" y="1"/>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8" name="Freeform 540"/>
            <p:cNvSpPr>
              <a:spLocks/>
            </p:cNvSpPr>
            <p:nvPr/>
          </p:nvSpPr>
          <p:spPr bwMode="auto">
            <a:xfrm>
              <a:off x="1322" y="2723"/>
              <a:ext cx="6" cy="6"/>
            </a:xfrm>
            <a:custGeom>
              <a:avLst/>
              <a:gdLst>
                <a:gd name="T0" fmla="*/ 1 w 6"/>
                <a:gd name="T1" fmla="*/ 0 h 6"/>
                <a:gd name="T2" fmla="*/ 0 w 6"/>
                <a:gd name="T3" fmla="*/ 6 h 6"/>
                <a:gd name="T4" fmla="*/ 3 w 6"/>
                <a:gd name="T5" fmla="*/ 6 h 6"/>
                <a:gd name="T6" fmla="*/ 6 w 6"/>
                <a:gd name="T7" fmla="*/ 1 h 6"/>
                <a:gd name="T8" fmla="*/ 1 w 6"/>
                <a:gd name="T9" fmla="*/ 0 h 6"/>
              </a:gdLst>
              <a:ahLst/>
              <a:cxnLst>
                <a:cxn ang="0">
                  <a:pos x="T0" y="T1"/>
                </a:cxn>
                <a:cxn ang="0">
                  <a:pos x="T2" y="T3"/>
                </a:cxn>
                <a:cxn ang="0">
                  <a:pos x="T4" y="T5"/>
                </a:cxn>
                <a:cxn ang="0">
                  <a:pos x="T6" y="T7"/>
                </a:cxn>
                <a:cxn ang="0">
                  <a:pos x="T8" y="T9"/>
                </a:cxn>
              </a:cxnLst>
              <a:rect l="0" t="0" r="r" b="b"/>
              <a:pathLst>
                <a:path w="6" h="6">
                  <a:moveTo>
                    <a:pt x="1" y="0"/>
                  </a:moveTo>
                  <a:lnTo>
                    <a:pt x="0" y="6"/>
                  </a:lnTo>
                  <a:lnTo>
                    <a:pt x="3" y="6"/>
                  </a:lnTo>
                  <a:lnTo>
                    <a:pt x="6" y="1"/>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9" name="Freeform 541"/>
            <p:cNvSpPr>
              <a:spLocks noEditPoints="1"/>
            </p:cNvSpPr>
            <p:nvPr/>
          </p:nvSpPr>
          <p:spPr bwMode="auto">
            <a:xfrm>
              <a:off x="1294" y="2704"/>
              <a:ext cx="16" cy="25"/>
            </a:xfrm>
            <a:custGeom>
              <a:avLst/>
              <a:gdLst>
                <a:gd name="T0" fmla="*/ 6 w 11"/>
                <a:gd name="T1" fmla="*/ 1 h 17"/>
                <a:gd name="T2" fmla="*/ 2 w 11"/>
                <a:gd name="T3" fmla="*/ 4 h 17"/>
                <a:gd name="T4" fmla="*/ 1 w 11"/>
                <a:gd name="T5" fmla="*/ 12 h 17"/>
                <a:gd name="T6" fmla="*/ 3 w 11"/>
                <a:gd name="T7" fmla="*/ 16 h 17"/>
                <a:gd name="T8" fmla="*/ 6 w 11"/>
                <a:gd name="T9" fmla="*/ 16 h 17"/>
                <a:gd name="T10" fmla="*/ 9 w 11"/>
                <a:gd name="T11" fmla="*/ 12 h 17"/>
                <a:gd name="T12" fmla="*/ 10 w 11"/>
                <a:gd name="T13" fmla="*/ 4 h 17"/>
                <a:gd name="T14" fmla="*/ 6 w 11"/>
                <a:gd name="T15" fmla="*/ 1 h 17"/>
                <a:gd name="T16" fmla="*/ 6 w 11"/>
                <a:gd name="T17" fmla="*/ 13 h 17"/>
                <a:gd name="T18" fmla="*/ 4 w 11"/>
                <a:gd name="T19" fmla="*/ 12 h 17"/>
                <a:gd name="T20" fmla="*/ 5 w 11"/>
                <a:gd name="T21" fmla="*/ 4 h 17"/>
                <a:gd name="T22" fmla="*/ 8 w 11"/>
                <a:gd name="T23" fmla="*/ 4 h 17"/>
                <a:gd name="T24" fmla="*/ 6 w 11"/>
                <a:gd name="T25"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7">
                  <a:moveTo>
                    <a:pt x="6" y="1"/>
                  </a:moveTo>
                  <a:cubicBezTo>
                    <a:pt x="2" y="0"/>
                    <a:pt x="2" y="4"/>
                    <a:pt x="2" y="4"/>
                  </a:cubicBezTo>
                  <a:cubicBezTo>
                    <a:pt x="1" y="12"/>
                    <a:pt x="1" y="12"/>
                    <a:pt x="1" y="12"/>
                  </a:cubicBezTo>
                  <a:cubicBezTo>
                    <a:pt x="0" y="16"/>
                    <a:pt x="3" y="16"/>
                    <a:pt x="3" y="16"/>
                  </a:cubicBezTo>
                  <a:cubicBezTo>
                    <a:pt x="6" y="16"/>
                    <a:pt x="6" y="16"/>
                    <a:pt x="6" y="16"/>
                  </a:cubicBezTo>
                  <a:cubicBezTo>
                    <a:pt x="9" y="16"/>
                    <a:pt x="9" y="12"/>
                    <a:pt x="9" y="12"/>
                  </a:cubicBezTo>
                  <a:cubicBezTo>
                    <a:pt x="9" y="10"/>
                    <a:pt x="10" y="4"/>
                    <a:pt x="10" y="4"/>
                  </a:cubicBezTo>
                  <a:cubicBezTo>
                    <a:pt x="11" y="0"/>
                    <a:pt x="6" y="1"/>
                    <a:pt x="6" y="1"/>
                  </a:cubicBezTo>
                  <a:moveTo>
                    <a:pt x="6" y="13"/>
                  </a:moveTo>
                  <a:cubicBezTo>
                    <a:pt x="6" y="13"/>
                    <a:pt x="4" y="17"/>
                    <a:pt x="4" y="12"/>
                  </a:cubicBezTo>
                  <a:cubicBezTo>
                    <a:pt x="5" y="4"/>
                    <a:pt x="5" y="4"/>
                    <a:pt x="5" y="4"/>
                  </a:cubicBezTo>
                  <a:cubicBezTo>
                    <a:pt x="5" y="4"/>
                    <a:pt x="6" y="1"/>
                    <a:pt x="8" y="4"/>
                  </a:cubicBezTo>
                  <a:cubicBezTo>
                    <a:pt x="8" y="4"/>
                    <a:pt x="6" y="12"/>
                    <a:pt x="6"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0" name="Freeform 542"/>
            <p:cNvSpPr>
              <a:spLocks noEditPoints="1"/>
            </p:cNvSpPr>
            <p:nvPr/>
          </p:nvSpPr>
          <p:spPr bwMode="auto">
            <a:xfrm>
              <a:off x="1307" y="2704"/>
              <a:ext cx="16" cy="25"/>
            </a:xfrm>
            <a:custGeom>
              <a:avLst/>
              <a:gdLst>
                <a:gd name="T0" fmla="*/ 11 w 11"/>
                <a:gd name="T1" fmla="*/ 2 h 17"/>
                <a:gd name="T2" fmla="*/ 8 w 11"/>
                <a:gd name="T3" fmla="*/ 0 h 17"/>
                <a:gd name="T4" fmla="*/ 2 w 11"/>
                <a:gd name="T5" fmla="*/ 5 h 17"/>
                <a:gd name="T6" fmla="*/ 5 w 11"/>
                <a:gd name="T7" fmla="*/ 16 h 17"/>
                <a:gd name="T8" fmla="*/ 11 w 11"/>
                <a:gd name="T9" fmla="*/ 12 h 17"/>
                <a:gd name="T10" fmla="*/ 11 w 11"/>
                <a:gd name="T11" fmla="*/ 2 h 17"/>
                <a:gd name="T12" fmla="*/ 6 w 11"/>
                <a:gd name="T13" fmla="*/ 14 h 17"/>
                <a:gd name="T14" fmla="*/ 5 w 11"/>
                <a:gd name="T15" fmla="*/ 8 h 17"/>
                <a:gd name="T16" fmla="*/ 7 w 11"/>
                <a:gd name="T17" fmla="*/ 1 h 17"/>
                <a:gd name="T18" fmla="*/ 8 w 11"/>
                <a:gd name="T19" fmla="*/ 6 h 17"/>
                <a:gd name="T20" fmla="*/ 6 w 11"/>
                <a:gd name="T21"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7">
                  <a:moveTo>
                    <a:pt x="11" y="2"/>
                  </a:moveTo>
                  <a:cubicBezTo>
                    <a:pt x="11" y="2"/>
                    <a:pt x="11" y="0"/>
                    <a:pt x="8" y="0"/>
                  </a:cubicBezTo>
                  <a:cubicBezTo>
                    <a:pt x="8" y="0"/>
                    <a:pt x="3" y="0"/>
                    <a:pt x="2" y="5"/>
                  </a:cubicBezTo>
                  <a:cubicBezTo>
                    <a:pt x="2" y="5"/>
                    <a:pt x="0" y="17"/>
                    <a:pt x="5" y="16"/>
                  </a:cubicBezTo>
                  <a:cubicBezTo>
                    <a:pt x="5" y="16"/>
                    <a:pt x="11" y="17"/>
                    <a:pt x="11" y="12"/>
                  </a:cubicBezTo>
                  <a:cubicBezTo>
                    <a:pt x="11" y="2"/>
                    <a:pt x="11" y="2"/>
                    <a:pt x="11" y="2"/>
                  </a:cubicBezTo>
                  <a:moveTo>
                    <a:pt x="6" y="14"/>
                  </a:moveTo>
                  <a:cubicBezTo>
                    <a:pt x="6" y="14"/>
                    <a:pt x="4" y="15"/>
                    <a:pt x="5" y="8"/>
                  </a:cubicBezTo>
                  <a:cubicBezTo>
                    <a:pt x="5" y="8"/>
                    <a:pt x="4" y="1"/>
                    <a:pt x="7" y="1"/>
                  </a:cubicBezTo>
                  <a:cubicBezTo>
                    <a:pt x="7" y="1"/>
                    <a:pt x="8" y="1"/>
                    <a:pt x="8" y="6"/>
                  </a:cubicBezTo>
                  <a:cubicBezTo>
                    <a:pt x="8" y="6"/>
                    <a:pt x="9" y="15"/>
                    <a:pt x="6"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1" name="Freeform 543"/>
            <p:cNvSpPr>
              <a:spLocks noEditPoints="1"/>
            </p:cNvSpPr>
            <p:nvPr/>
          </p:nvSpPr>
          <p:spPr bwMode="auto">
            <a:xfrm>
              <a:off x="1328" y="2702"/>
              <a:ext cx="14" cy="27"/>
            </a:xfrm>
            <a:custGeom>
              <a:avLst/>
              <a:gdLst>
                <a:gd name="T0" fmla="*/ 7 w 10"/>
                <a:gd name="T1" fmla="*/ 2 h 18"/>
                <a:gd name="T2" fmla="*/ 3 w 10"/>
                <a:gd name="T3" fmla="*/ 1 h 18"/>
                <a:gd name="T4" fmla="*/ 1 w 10"/>
                <a:gd name="T5" fmla="*/ 5 h 18"/>
                <a:gd name="T6" fmla="*/ 0 w 10"/>
                <a:gd name="T7" fmla="*/ 14 h 18"/>
                <a:gd name="T8" fmla="*/ 3 w 10"/>
                <a:gd name="T9" fmla="*/ 18 h 18"/>
                <a:gd name="T10" fmla="*/ 8 w 10"/>
                <a:gd name="T11" fmla="*/ 15 h 18"/>
                <a:gd name="T12" fmla="*/ 7 w 10"/>
                <a:gd name="T13" fmla="*/ 2 h 18"/>
                <a:gd name="T14" fmla="*/ 3 w 10"/>
                <a:gd name="T15" fmla="*/ 16 h 18"/>
                <a:gd name="T16" fmla="*/ 3 w 10"/>
                <a:gd name="T17" fmla="*/ 12 h 18"/>
                <a:gd name="T18" fmla="*/ 3 w 10"/>
                <a:gd name="T19" fmla="*/ 3 h 18"/>
                <a:gd name="T20" fmla="*/ 6 w 10"/>
                <a:gd name="T21" fmla="*/ 5 h 18"/>
                <a:gd name="T22" fmla="*/ 3 w 10"/>
                <a:gd name="T2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8">
                  <a:moveTo>
                    <a:pt x="7" y="2"/>
                  </a:moveTo>
                  <a:cubicBezTo>
                    <a:pt x="7" y="2"/>
                    <a:pt x="5" y="0"/>
                    <a:pt x="3" y="1"/>
                  </a:cubicBezTo>
                  <a:cubicBezTo>
                    <a:pt x="3" y="1"/>
                    <a:pt x="0" y="0"/>
                    <a:pt x="1" y="5"/>
                  </a:cubicBezTo>
                  <a:cubicBezTo>
                    <a:pt x="1" y="5"/>
                    <a:pt x="1" y="9"/>
                    <a:pt x="0" y="14"/>
                  </a:cubicBezTo>
                  <a:cubicBezTo>
                    <a:pt x="0" y="14"/>
                    <a:pt x="0" y="18"/>
                    <a:pt x="3" y="18"/>
                  </a:cubicBezTo>
                  <a:cubicBezTo>
                    <a:pt x="3" y="18"/>
                    <a:pt x="7" y="18"/>
                    <a:pt x="8" y="15"/>
                  </a:cubicBezTo>
                  <a:cubicBezTo>
                    <a:pt x="8" y="15"/>
                    <a:pt x="10" y="2"/>
                    <a:pt x="7" y="2"/>
                  </a:cubicBezTo>
                  <a:moveTo>
                    <a:pt x="3" y="16"/>
                  </a:moveTo>
                  <a:cubicBezTo>
                    <a:pt x="3" y="16"/>
                    <a:pt x="2" y="15"/>
                    <a:pt x="3" y="12"/>
                  </a:cubicBezTo>
                  <a:cubicBezTo>
                    <a:pt x="3" y="12"/>
                    <a:pt x="3" y="4"/>
                    <a:pt x="3" y="3"/>
                  </a:cubicBezTo>
                  <a:cubicBezTo>
                    <a:pt x="3" y="3"/>
                    <a:pt x="5" y="1"/>
                    <a:pt x="6" y="5"/>
                  </a:cubicBezTo>
                  <a:cubicBezTo>
                    <a:pt x="6" y="5"/>
                    <a:pt x="7" y="17"/>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2" name="Freeform 544"/>
            <p:cNvSpPr>
              <a:spLocks noEditPoints="1"/>
            </p:cNvSpPr>
            <p:nvPr/>
          </p:nvSpPr>
          <p:spPr bwMode="auto">
            <a:xfrm>
              <a:off x="1341" y="2701"/>
              <a:ext cx="10" cy="29"/>
            </a:xfrm>
            <a:custGeom>
              <a:avLst/>
              <a:gdLst>
                <a:gd name="T0" fmla="*/ 6 w 7"/>
                <a:gd name="T1" fmla="*/ 3 h 20"/>
                <a:gd name="T2" fmla="*/ 0 w 7"/>
                <a:gd name="T3" fmla="*/ 4 h 20"/>
                <a:gd name="T4" fmla="*/ 0 w 7"/>
                <a:gd name="T5" fmla="*/ 15 h 20"/>
                <a:gd name="T6" fmla="*/ 4 w 7"/>
                <a:gd name="T7" fmla="*/ 19 h 20"/>
                <a:gd name="T8" fmla="*/ 7 w 7"/>
                <a:gd name="T9" fmla="*/ 13 h 20"/>
                <a:gd name="T10" fmla="*/ 6 w 7"/>
                <a:gd name="T11" fmla="*/ 3 h 20"/>
                <a:gd name="T12" fmla="*/ 4 w 7"/>
                <a:gd name="T13" fmla="*/ 17 h 20"/>
                <a:gd name="T14" fmla="*/ 3 w 7"/>
                <a:gd name="T15" fmla="*/ 10 h 20"/>
                <a:gd name="T16" fmla="*/ 4 w 7"/>
                <a:gd name="T17" fmla="*/ 3 h 20"/>
                <a:gd name="T18" fmla="*/ 5 w 7"/>
                <a:gd name="T19" fmla="*/ 8 h 20"/>
                <a:gd name="T20" fmla="*/ 4 w 7"/>
                <a:gd name="T21"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0">
                  <a:moveTo>
                    <a:pt x="6" y="3"/>
                  </a:moveTo>
                  <a:cubicBezTo>
                    <a:pt x="2" y="0"/>
                    <a:pt x="0" y="4"/>
                    <a:pt x="0" y="4"/>
                  </a:cubicBezTo>
                  <a:cubicBezTo>
                    <a:pt x="2" y="4"/>
                    <a:pt x="0" y="15"/>
                    <a:pt x="0" y="15"/>
                  </a:cubicBezTo>
                  <a:cubicBezTo>
                    <a:pt x="0" y="19"/>
                    <a:pt x="4" y="19"/>
                    <a:pt x="4" y="19"/>
                  </a:cubicBezTo>
                  <a:cubicBezTo>
                    <a:pt x="7" y="20"/>
                    <a:pt x="7" y="13"/>
                    <a:pt x="7" y="13"/>
                  </a:cubicBezTo>
                  <a:cubicBezTo>
                    <a:pt x="7" y="4"/>
                    <a:pt x="6" y="3"/>
                    <a:pt x="6" y="3"/>
                  </a:cubicBezTo>
                  <a:moveTo>
                    <a:pt x="4" y="17"/>
                  </a:moveTo>
                  <a:cubicBezTo>
                    <a:pt x="4" y="17"/>
                    <a:pt x="2" y="17"/>
                    <a:pt x="3" y="10"/>
                  </a:cubicBezTo>
                  <a:cubicBezTo>
                    <a:pt x="3" y="10"/>
                    <a:pt x="2" y="3"/>
                    <a:pt x="4" y="3"/>
                  </a:cubicBezTo>
                  <a:cubicBezTo>
                    <a:pt x="4" y="3"/>
                    <a:pt x="5" y="3"/>
                    <a:pt x="5" y="8"/>
                  </a:cubicBezTo>
                  <a:cubicBezTo>
                    <a:pt x="5" y="8"/>
                    <a:pt x="6" y="17"/>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3" name="Freeform 545"/>
            <p:cNvSpPr>
              <a:spLocks noEditPoints="1"/>
            </p:cNvSpPr>
            <p:nvPr/>
          </p:nvSpPr>
          <p:spPr bwMode="auto">
            <a:xfrm>
              <a:off x="1351" y="2704"/>
              <a:ext cx="7" cy="29"/>
            </a:xfrm>
            <a:custGeom>
              <a:avLst/>
              <a:gdLst>
                <a:gd name="T0" fmla="*/ 4 w 5"/>
                <a:gd name="T1" fmla="*/ 5 h 20"/>
                <a:gd name="T2" fmla="*/ 2 w 5"/>
                <a:gd name="T3" fmla="*/ 1 h 20"/>
                <a:gd name="T4" fmla="*/ 0 w 5"/>
                <a:gd name="T5" fmla="*/ 4 h 20"/>
                <a:gd name="T6" fmla="*/ 0 w 5"/>
                <a:gd name="T7" fmla="*/ 15 h 20"/>
                <a:gd name="T8" fmla="*/ 3 w 5"/>
                <a:gd name="T9" fmla="*/ 17 h 20"/>
                <a:gd name="T10" fmla="*/ 3 w 5"/>
                <a:gd name="T11" fmla="*/ 12 h 20"/>
                <a:gd name="T12" fmla="*/ 4 w 5"/>
                <a:gd name="T13" fmla="*/ 5 h 20"/>
                <a:gd name="T14" fmla="*/ 2 w 5"/>
                <a:gd name="T15" fmla="*/ 16 h 20"/>
                <a:gd name="T16" fmla="*/ 2 w 5"/>
                <a:gd name="T17" fmla="*/ 8 h 20"/>
                <a:gd name="T18" fmla="*/ 2 w 5"/>
                <a:gd name="T19" fmla="*/ 3 h 20"/>
                <a:gd name="T20" fmla="*/ 3 w 5"/>
                <a:gd name="T21" fmla="*/ 5 h 20"/>
                <a:gd name="T22" fmla="*/ 2 w 5"/>
                <a:gd name="T23"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0">
                  <a:moveTo>
                    <a:pt x="4" y="5"/>
                  </a:moveTo>
                  <a:cubicBezTo>
                    <a:pt x="4" y="5"/>
                    <a:pt x="4" y="1"/>
                    <a:pt x="2" y="1"/>
                  </a:cubicBezTo>
                  <a:cubicBezTo>
                    <a:pt x="2" y="1"/>
                    <a:pt x="0" y="0"/>
                    <a:pt x="0" y="4"/>
                  </a:cubicBezTo>
                  <a:cubicBezTo>
                    <a:pt x="0" y="4"/>
                    <a:pt x="1" y="7"/>
                    <a:pt x="0" y="15"/>
                  </a:cubicBezTo>
                  <a:cubicBezTo>
                    <a:pt x="0" y="15"/>
                    <a:pt x="0" y="20"/>
                    <a:pt x="3" y="17"/>
                  </a:cubicBezTo>
                  <a:cubicBezTo>
                    <a:pt x="3" y="17"/>
                    <a:pt x="5" y="17"/>
                    <a:pt x="3" y="12"/>
                  </a:cubicBezTo>
                  <a:cubicBezTo>
                    <a:pt x="3" y="12"/>
                    <a:pt x="3" y="6"/>
                    <a:pt x="4" y="5"/>
                  </a:cubicBezTo>
                  <a:moveTo>
                    <a:pt x="2" y="16"/>
                  </a:moveTo>
                  <a:cubicBezTo>
                    <a:pt x="2" y="16"/>
                    <a:pt x="0" y="16"/>
                    <a:pt x="2" y="8"/>
                  </a:cubicBezTo>
                  <a:cubicBezTo>
                    <a:pt x="2" y="8"/>
                    <a:pt x="1" y="4"/>
                    <a:pt x="2" y="3"/>
                  </a:cubicBezTo>
                  <a:cubicBezTo>
                    <a:pt x="2" y="3"/>
                    <a:pt x="3" y="2"/>
                    <a:pt x="3" y="5"/>
                  </a:cubicBezTo>
                  <a:cubicBezTo>
                    <a:pt x="3" y="5"/>
                    <a:pt x="3" y="16"/>
                    <a:pt x="2"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4" name="Freeform 546"/>
            <p:cNvSpPr>
              <a:spLocks/>
            </p:cNvSpPr>
            <p:nvPr/>
          </p:nvSpPr>
          <p:spPr bwMode="auto">
            <a:xfrm>
              <a:off x="1326" y="2778"/>
              <a:ext cx="19" cy="25"/>
            </a:xfrm>
            <a:custGeom>
              <a:avLst/>
              <a:gdLst>
                <a:gd name="T0" fmla="*/ 11 w 13"/>
                <a:gd name="T1" fmla="*/ 7 h 17"/>
                <a:gd name="T2" fmla="*/ 0 w 13"/>
                <a:gd name="T3" fmla="*/ 5 h 17"/>
                <a:gd name="T4" fmla="*/ 2 w 13"/>
                <a:gd name="T5" fmla="*/ 17 h 17"/>
                <a:gd name="T6" fmla="*/ 11 w 13"/>
                <a:gd name="T7" fmla="*/ 7 h 17"/>
              </a:gdLst>
              <a:ahLst/>
              <a:cxnLst>
                <a:cxn ang="0">
                  <a:pos x="T0" y="T1"/>
                </a:cxn>
                <a:cxn ang="0">
                  <a:pos x="T2" y="T3"/>
                </a:cxn>
                <a:cxn ang="0">
                  <a:pos x="T4" y="T5"/>
                </a:cxn>
                <a:cxn ang="0">
                  <a:pos x="T6" y="T7"/>
                </a:cxn>
              </a:cxnLst>
              <a:rect l="0" t="0" r="r" b="b"/>
              <a:pathLst>
                <a:path w="13" h="17">
                  <a:moveTo>
                    <a:pt x="11" y="7"/>
                  </a:moveTo>
                  <a:cubicBezTo>
                    <a:pt x="13" y="0"/>
                    <a:pt x="4" y="4"/>
                    <a:pt x="0" y="5"/>
                  </a:cubicBezTo>
                  <a:cubicBezTo>
                    <a:pt x="0" y="9"/>
                    <a:pt x="2" y="15"/>
                    <a:pt x="2" y="17"/>
                  </a:cubicBezTo>
                  <a:cubicBezTo>
                    <a:pt x="5" y="13"/>
                    <a:pt x="9" y="11"/>
                    <a:pt x="11"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5" name="Freeform 547"/>
            <p:cNvSpPr>
              <a:spLocks noEditPoints="1"/>
            </p:cNvSpPr>
            <p:nvPr/>
          </p:nvSpPr>
          <p:spPr bwMode="auto">
            <a:xfrm>
              <a:off x="1354" y="2734"/>
              <a:ext cx="6" cy="66"/>
            </a:xfrm>
            <a:custGeom>
              <a:avLst/>
              <a:gdLst>
                <a:gd name="T0" fmla="*/ 2 w 4"/>
                <a:gd name="T1" fmla="*/ 36 h 45"/>
                <a:gd name="T2" fmla="*/ 2 w 4"/>
                <a:gd name="T3" fmla="*/ 42 h 45"/>
                <a:gd name="T4" fmla="*/ 3 w 4"/>
                <a:gd name="T5" fmla="*/ 45 h 45"/>
                <a:gd name="T6" fmla="*/ 4 w 4"/>
                <a:gd name="T7" fmla="*/ 45 h 45"/>
                <a:gd name="T8" fmla="*/ 2 w 4"/>
                <a:gd name="T9" fmla="*/ 36 h 45"/>
                <a:gd name="T10" fmla="*/ 2 w 4"/>
                <a:gd name="T11" fmla="*/ 36 h 45"/>
                <a:gd name="T12" fmla="*/ 2 w 4"/>
                <a:gd name="T13" fmla="*/ 36 h 45"/>
                <a:gd name="T14" fmla="*/ 2 w 4"/>
                <a:gd name="T15" fmla="*/ 0 h 45"/>
                <a:gd name="T16" fmla="*/ 1 w 4"/>
                <a:gd name="T17" fmla="*/ 2 h 45"/>
                <a:gd name="T18" fmla="*/ 1 w 4"/>
                <a:gd name="T19" fmla="*/ 2 h 45"/>
                <a:gd name="T20" fmla="*/ 1 w 4"/>
                <a:gd name="T21" fmla="*/ 17 h 45"/>
                <a:gd name="T22" fmla="*/ 1 w 4"/>
                <a:gd name="T23" fmla="*/ 28 h 45"/>
                <a:gd name="T24" fmla="*/ 1 w 4"/>
                <a:gd name="T25" fmla="*/ 18 h 45"/>
                <a:gd name="T26" fmla="*/ 2 w 4"/>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5">
                  <a:moveTo>
                    <a:pt x="2" y="36"/>
                  </a:moveTo>
                  <a:cubicBezTo>
                    <a:pt x="2" y="39"/>
                    <a:pt x="2" y="42"/>
                    <a:pt x="2" y="42"/>
                  </a:cubicBezTo>
                  <a:cubicBezTo>
                    <a:pt x="1" y="44"/>
                    <a:pt x="2" y="45"/>
                    <a:pt x="3" y="45"/>
                  </a:cubicBezTo>
                  <a:cubicBezTo>
                    <a:pt x="4" y="45"/>
                    <a:pt x="4" y="45"/>
                    <a:pt x="4" y="45"/>
                  </a:cubicBezTo>
                  <a:cubicBezTo>
                    <a:pt x="2" y="36"/>
                    <a:pt x="2" y="36"/>
                    <a:pt x="2" y="36"/>
                  </a:cubicBezTo>
                  <a:cubicBezTo>
                    <a:pt x="2" y="36"/>
                    <a:pt x="2" y="36"/>
                    <a:pt x="2" y="36"/>
                  </a:cubicBezTo>
                  <a:cubicBezTo>
                    <a:pt x="2" y="36"/>
                    <a:pt x="2" y="36"/>
                    <a:pt x="2" y="36"/>
                  </a:cubicBezTo>
                  <a:moveTo>
                    <a:pt x="2" y="0"/>
                  </a:moveTo>
                  <a:cubicBezTo>
                    <a:pt x="1" y="1"/>
                    <a:pt x="1" y="2"/>
                    <a:pt x="1" y="2"/>
                  </a:cubicBezTo>
                  <a:cubicBezTo>
                    <a:pt x="1" y="2"/>
                    <a:pt x="1" y="2"/>
                    <a:pt x="1" y="2"/>
                  </a:cubicBezTo>
                  <a:cubicBezTo>
                    <a:pt x="3" y="2"/>
                    <a:pt x="1" y="17"/>
                    <a:pt x="1" y="17"/>
                  </a:cubicBezTo>
                  <a:cubicBezTo>
                    <a:pt x="0" y="18"/>
                    <a:pt x="0" y="24"/>
                    <a:pt x="1" y="28"/>
                  </a:cubicBezTo>
                  <a:cubicBezTo>
                    <a:pt x="1" y="23"/>
                    <a:pt x="1" y="18"/>
                    <a:pt x="1" y="18"/>
                  </a:cubicBezTo>
                  <a:cubicBezTo>
                    <a:pt x="3" y="13"/>
                    <a:pt x="2" y="2"/>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6" name="Freeform 548"/>
            <p:cNvSpPr>
              <a:spLocks/>
            </p:cNvSpPr>
            <p:nvPr/>
          </p:nvSpPr>
          <p:spPr bwMode="auto">
            <a:xfrm>
              <a:off x="1368" y="2795"/>
              <a:ext cx="2" cy="2"/>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1"/>
                    <a:pt x="0" y="1"/>
                  </a:cubicBezTo>
                  <a:cubicBezTo>
                    <a:pt x="0" y="1"/>
                    <a:pt x="0" y="1"/>
                    <a:pt x="0" y="1"/>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7" name="Freeform 549"/>
            <p:cNvSpPr>
              <a:spLocks noEditPoints="1"/>
            </p:cNvSpPr>
            <p:nvPr/>
          </p:nvSpPr>
          <p:spPr bwMode="auto">
            <a:xfrm>
              <a:off x="1360" y="2797"/>
              <a:ext cx="17" cy="9"/>
            </a:xfrm>
            <a:custGeom>
              <a:avLst/>
              <a:gdLst>
                <a:gd name="T0" fmla="*/ 6 w 12"/>
                <a:gd name="T1" fmla="*/ 1 h 6"/>
                <a:gd name="T2" fmla="*/ 6 w 12"/>
                <a:gd name="T3" fmla="*/ 1 h 6"/>
                <a:gd name="T4" fmla="*/ 6 w 12"/>
                <a:gd name="T5" fmla="*/ 1 h 6"/>
                <a:gd name="T6" fmla="*/ 9 w 12"/>
                <a:gd name="T7" fmla="*/ 3 h 6"/>
                <a:gd name="T8" fmla="*/ 10 w 12"/>
                <a:gd name="T9" fmla="*/ 4 h 6"/>
                <a:gd name="T10" fmla="*/ 12 w 12"/>
                <a:gd name="T11" fmla="*/ 5 h 6"/>
                <a:gd name="T12" fmla="*/ 12 w 12"/>
                <a:gd name="T13" fmla="*/ 6 h 6"/>
                <a:gd name="T14" fmla="*/ 12 w 12"/>
                <a:gd name="T15" fmla="*/ 6 h 6"/>
                <a:gd name="T16" fmla="*/ 7 w 12"/>
                <a:gd name="T17" fmla="*/ 2 h 6"/>
                <a:gd name="T18" fmla="*/ 6 w 12"/>
                <a:gd name="T19" fmla="*/ 1 h 6"/>
                <a:gd name="T20" fmla="*/ 6 w 12"/>
                <a:gd name="T21" fmla="*/ 1 h 6"/>
                <a:gd name="T22" fmla="*/ 6 w 12"/>
                <a:gd name="T23" fmla="*/ 1 h 6"/>
                <a:gd name="T24" fmla="*/ 6 w 12"/>
                <a:gd name="T25" fmla="*/ 1 h 6"/>
                <a:gd name="T26" fmla="*/ 4 w 12"/>
                <a:gd name="T27" fmla="*/ 0 h 6"/>
                <a:gd name="T28" fmla="*/ 0 w 12"/>
                <a:gd name="T29" fmla="*/ 2 h 6"/>
                <a:gd name="T30" fmla="*/ 4 w 12"/>
                <a:gd name="T31" fmla="*/ 0 h 6"/>
                <a:gd name="T32" fmla="*/ 4 w 12"/>
                <a:gd name="T33" fmla="*/ 0 h 6"/>
                <a:gd name="T34" fmla="*/ 6 w 12"/>
                <a:gd name="T35" fmla="*/ 0 h 6"/>
                <a:gd name="T36" fmla="*/ 5 w 12"/>
                <a:gd name="T37" fmla="*/ 1 h 6"/>
                <a:gd name="T38" fmla="*/ 5 w 12"/>
                <a:gd name="T39" fmla="*/ 1 h 6"/>
                <a:gd name="T40" fmla="*/ 5 w 12"/>
                <a:gd name="T41" fmla="*/ 1 h 6"/>
                <a:gd name="T42" fmla="*/ 5 w 12"/>
                <a:gd name="T43" fmla="*/ 1 h 6"/>
                <a:gd name="T44" fmla="*/ 6 w 12"/>
                <a:gd name="T45" fmla="*/ 1 h 6"/>
                <a:gd name="T46" fmla="*/ 5 w 12"/>
                <a:gd name="T47" fmla="*/ 1 h 6"/>
                <a:gd name="T48" fmla="*/ 6 w 12"/>
                <a:gd name="T49" fmla="*/ 0 h 6"/>
                <a:gd name="T50" fmla="*/ 6 w 12"/>
                <a:gd name="T5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6">
                  <a:moveTo>
                    <a:pt x="6" y="1"/>
                  </a:moveTo>
                  <a:cubicBezTo>
                    <a:pt x="6" y="1"/>
                    <a:pt x="6" y="1"/>
                    <a:pt x="6" y="1"/>
                  </a:cubicBezTo>
                  <a:cubicBezTo>
                    <a:pt x="6" y="1"/>
                    <a:pt x="6" y="1"/>
                    <a:pt x="6" y="1"/>
                  </a:cubicBezTo>
                  <a:cubicBezTo>
                    <a:pt x="9" y="3"/>
                    <a:pt x="9" y="3"/>
                    <a:pt x="9" y="3"/>
                  </a:cubicBezTo>
                  <a:cubicBezTo>
                    <a:pt x="9" y="3"/>
                    <a:pt x="9" y="3"/>
                    <a:pt x="10" y="4"/>
                  </a:cubicBezTo>
                  <a:cubicBezTo>
                    <a:pt x="12" y="5"/>
                    <a:pt x="12" y="5"/>
                    <a:pt x="12" y="5"/>
                  </a:cubicBezTo>
                  <a:cubicBezTo>
                    <a:pt x="12" y="6"/>
                    <a:pt x="12" y="6"/>
                    <a:pt x="12" y="6"/>
                  </a:cubicBezTo>
                  <a:cubicBezTo>
                    <a:pt x="12" y="6"/>
                    <a:pt x="12" y="6"/>
                    <a:pt x="12" y="6"/>
                  </a:cubicBezTo>
                  <a:cubicBezTo>
                    <a:pt x="12" y="6"/>
                    <a:pt x="11" y="3"/>
                    <a:pt x="7" y="2"/>
                  </a:cubicBezTo>
                  <a:cubicBezTo>
                    <a:pt x="7" y="2"/>
                    <a:pt x="7" y="1"/>
                    <a:pt x="6" y="1"/>
                  </a:cubicBezTo>
                  <a:moveTo>
                    <a:pt x="6" y="1"/>
                  </a:moveTo>
                  <a:cubicBezTo>
                    <a:pt x="6" y="1"/>
                    <a:pt x="6" y="1"/>
                    <a:pt x="6" y="1"/>
                  </a:cubicBezTo>
                  <a:cubicBezTo>
                    <a:pt x="6" y="1"/>
                    <a:pt x="6" y="1"/>
                    <a:pt x="6" y="1"/>
                  </a:cubicBezTo>
                  <a:moveTo>
                    <a:pt x="4" y="0"/>
                  </a:moveTo>
                  <a:cubicBezTo>
                    <a:pt x="2" y="0"/>
                    <a:pt x="1" y="1"/>
                    <a:pt x="0" y="2"/>
                  </a:cubicBezTo>
                  <a:cubicBezTo>
                    <a:pt x="2" y="2"/>
                    <a:pt x="4" y="1"/>
                    <a:pt x="4" y="0"/>
                  </a:cubicBezTo>
                  <a:cubicBezTo>
                    <a:pt x="4" y="0"/>
                    <a:pt x="4" y="0"/>
                    <a:pt x="4" y="0"/>
                  </a:cubicBezTo>
                  <a:moveTo>
                    <a:pt x="6" y="0"/>
                  </a:moveTo>
                  <a:cubicBezTo>
                    <a:pt x="5" y="0"/>
                    <a:pt x="5" y="1"/>
                    <a:pt x="5" y="1"/>
                  </a:cubicBezTo>
                  <a:cubicBezTo>
                    <a:pt x="5" y="1"/>
                    <a:pt x="5" y="1"/>
                    <a:pt x="5" y="1"/>
                  </a:cubicBezTo>
                  <a:cubicBezTo>
                    <a:pt x="5" y="1"/>
                    <a:pt x="5" y="1"/>
                    <a:pt x="5" y="1"/>
                  </a:cubicBezTo>
                  <a:cubicBezTo>
                    <a:pt x="5" y="1"/>
                    <a:pt x="5" y="1"/>
                    <a:pt x="5" y="1"/>
                  </a:cubicBezTo>
                  <a:cubicBezTo>
                    <a:pt x="5" y="1"/>
                    <a:pt x="6" y="1"/>
                    <a:pt x="6" y="1"/>
                  </a:cubicBezTo>
                  <a:cubicBezTo>
                    <a:pt x="5" y="1"/>
                    <a:pt x="5" y="1"/>
                    <a:pt x="5" y="1"/>
                  </a:cubicBezTo>
                  <a:cubicBezTo>
                    <a:pt x="5"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8" name="Freeform 550"/>
            <p:cNvSpPr>
              <a:spLocks noEditPoints="1"/>
            </p:cNvSpPr>
            <p:nvPr/>
          </p:nvSpPr>
          <p:spPr bwMode="auto">
            <a:xfrm>
              <a:off x="1352" y="2694"/>
              <a:ext cx="5" cy="19"/>
            </a:xfrm>
            <a:custGeom>
              <a:avLst/>
              <a:gdLst>
                <a:gd name="T0" fmla="*/ 3 w 3"/>
                <a:gd name="T1" fmla="*/ 12 h 13"/>
                <a:gd name="T2" fmla="*/ 3 w 3"/>
                <a:gd name="T3" fmla="*/ 13 h 13"/>
                <a:gd name="T4" fmla="*/ 3 w 3"/>
                <a:gd name="T5" fmla="*/ 13 h 13"/>
                <a:gd name="T6" fmla="*/ 3 w 3"/>
                <a:gd name="T7" fmla="*/ 12 h 13"/>
                <a:gd name="T8" fmla="*/ 0 w 3"/>
                <a:gd name="T9" fmla="*/ 0 h 13"/>
                <a:gd name="T10" fmla="*/ 2 w 3"/>
                <a:gd name="T11" fmla="*/ 9 h 13"/>
                <a:gd name="T12" fmla="*/ 3 w 3"/>
                <a:gd name="T13" fmla="*/ 12 h 13"/>
                <a:gd name="T14" fmla="*/ 3 w 3"/>
                <a:gd name="T15" fmla="*/ 8 h 13"/>
                <a:gd name="T16" fmla="*/ 0 w 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3">
                  <a:moveTo>
                    <a:pt x="3" y="12"/>
                  </a:moveTo>
                  <a:cubicBezTo>
                    <a:pt x="3" y="13"/>
                    <a:pt x="3" y="13"/>
                    <a:pt x="3" y="13"/>
                  </a:cubicBezTo>
                  <a:cubicBezTo>
                    <a:pt x="3" y="13"/>
                    <a:pt x="3" y="13"/>
                    <a:pt x="3" y="13"/>
                  </a:cubicBezTo>
                  <a:cubicBezTo>
                    <a:pt x="3" y="13"/>
                    <a:pt x="3" y="13"/>
                    <a:pt x="3" y="12"/>
                  </a:cubicBezTo>
                  <a:moveTo>
                    <a:pt x="0" y="0"/>
                  </a:moveTo>
                  <a:cubicBezTo>
                    <a:pt x="1" y="4"/>
                    <a:pt x="2" y="6"/>
                    <a:pt x="2" y="9"/>
                  </a:cubicBezTo>
                  <a:cubicBezTo>
                    <a:pt x="3" y="10"/>
                    <a:pt x="3" y="11"/>
                    <a:pt x="3" y="12"/>
                  </a:cubicBezTo>
                  <a:cubicBezTo>
                    <a:pt x="3" y="9"/>
                    <a:pt x="3" y="8"/>
                    <a:pt x="3" y="8"/>
                  </a:cubicBezTo>
                  <a:cubicBezTo>
                    <a:pt x="2" y="5"/>
                    <a:pt x="1" y="2"/>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9" name="Freeform 551"/>
            <p:cNvSpPr>
              <a:spLocks/>
            </p:cNvSpPr>
            <p:nvPr/>
          </p:nvSpPr>
          <p:spPr bwMode="auto">
            <a:xfrm>
              <a:off x="1355" y="2707"/>
              <a:ext cx="2" cy="6"/>
            </a:xfrm>
            <a:custGeom>
              <a:avLst/>
              <a:gdLst>
                <a:gd name="T0" fmla="*/ 0 w 1"/>
                <a:gd name="T1" fmla="*/ 0 h 4"/>
                <a:gd name="T2" fmla="*/ 1 w 1"/>
                <a:gd name="T3" fmla="*/ 4 h 4"/>
                <a:gd name="T4" fmla="*/ 1 w 1"/>
                <a:gd name="T5" fmla="*/ 3 h 4"/>
                <a:gd name="T6" fmla="*/ 1 w 1"/>
                <a:gd name="T7" fmla="*/ 3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1" y="1"/>
                    <a:pt x="1" y="2"/>
                    <a:pt x="1" y="4"/>
                  </a:cubicBezTo>
                  <a:cubicBezTo>
                    <a:pt x="1" y="4"/>
                    <a:pt x="1" y="4"/>
                    <a:pt x="1" y="3"/>
                  </a:cubicBezTo>
                  <a:cubicBezTo>
                    <a:pt x="1" y="3"/>
                    <a:pt x="1" y="3"/>
                    <a:pt x="1" y="3"/>
                  </a:cubicBezTo>
                  <a:cubicBezTo>
                    <a:pt x="1" y="2"/>
                    <a:pt x="1"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0" name="Freeform 552"/>
            <p:cNvSpPr>
              <a:spLocks noEditPoints="1"/>
            </p:cNvSpPr>
            <p:nvPr/>
          </p:nvSpPr>
          <p:spPr bwMode="auto">
            <a:xfrm>
              <a:off x="1286" y="2669"/>
              <a:ext cx="66" cy="39"/>
            </a:xfrm>
            <a:custGeom>
              <a:avLst/>
              <a:gdLst>
                <a:gd name="T0" fmla="*/ 7 w 46"/>
                <a:gd name="T1" fmla="*/ 24 h 27"/>
                <a:gd name="T2" fmla="*/ 6 w 46"/>
                <a:gd name="T3" fmla="*/ 25 h 27"/>
                <a:gd name="T4" fmla="*/ 7 w 46"/>
                <a:gd name="T5" fmla="*/ 25 h 27"/>
                <a:gd name="T6" fmla="*/ 7 w 46"/>
                <a:gd name="T7" fmla="*/ 24 h 27"/>
                <a:gd name="T8" fmla="*/ 14 w 46"/>
                <a:gd name="T9" fmla="*/ 13 h 27"/>
                <a:gd name="T10" fmla="*/ 17 w 46"/>
                <a:gd name="T11" fmla="*/ 7 h 27"/>
                <a:gd name="T12" fmla="*/ 24 w 46"/>
                <a:gd name="T13" fmla="*/ 19 h 27"/>
                <a:gd name="T14" fmla="*/ 34 w 46"/>
                <a:gd name="T15" fmla="*/ 19 h 27"/>
                <a:gd name="T16" fmla="*/ 32 w 46"/>
                <a:gd name="T17" fmla="*/ 20 h 27"/>
                <a:gd name="T18" fmla="*/ 31 w 46"/>
                <a:gd name="T19" fmla="*/ 20 h 27"/>
                <a:gd name="T20" fmla="*/ 18 w 46"/>
                <a:gd name="T21" fmla="*/ 26 h 27"/>
                <a:gd name="T22" fmla="*/ 15 w 46"/>
                <a:gd name="T23" fmla="*/ 13 h 27"/>
                <a:gd name="T24" fmla="*/ 14 w 46"/>
                <a:gd name="T25" fmla="*/ 13 h 27"/>
                <a:gd name="T26" fmla="*/ 14 w 46"/>
                <a:gd name="T27" fmla="*/ 13 h 27"/>
                <a:gd name="T28" fmla="*/ 14 w 46"/>
                <a:gd name="T29" fmla="*/ 13 h 27"/>
                <a:gd name="T30" fmla="*/ 15 w 46"/>
                <a:gd name="T31" fmla="*/ 0 h 27"/>
                <a:gd name="T32" fmla="*/ 13 w 46"/>
                <a:gd name="T33" fmla="*/ 13 h 27"/>
                <a:gd name="T34" fmla="*/ 8 w 46"/>
                <a:gd name="T35" fmla="*/ 10 h 27"/>
                <a:gd name="T36" fmla="*/ 7 w 46"/>
                <a:gd name="T37" fmla="*/ 10 h 27"/>
                <a:gd name="T38" fmla="*/ 0 w 46"/>
                <a:gd name="T39" fmla="*/ 22 h 27"/>
                <a:gd name="T40" fmla="*/ 4 w 46"/>
                <a:gd name="T41" fmla="*/ 24 h 27"/>
                <a:gd name="T42" fmla="*/ 5 w 46"/>
                <a:gd name="T43" fmla="*/ 24 h 27"/>
                <a:gd name="T44" fmla="*/ 7 w 46"/>
                <a:gd name="T45" fmla="*/ 24 h 27"/>
                <a:gd name="T46" fmla="*/ 3 w 46"/>
                <a:gd name="T47" fmla="*/ 21 h 27"/>
                <a:gd name="T48" fmla="*/ 1 w 46"/>
                <a:gd name="T49" fmla="*/ 22 h 27"/>
                <a:gd name="T50" fmla="*/ 6 w 46"/>
                <a:gd name="T51" fmla="*/ 10 h 27"/>
                <a:gd name="T52" fmla="*/ 6 w 46"/>
                <a:gd name="T53" fmla="*/ 11 h 27"/>
                <a:gd name="T54" fmla="*/ 7 w 46"/>
                <a:gd name="T55" fmla="*/ 25 h 27"/>
                <a:gd name="T56" fmla="*/ 9 w 46"/>
                <a:gd name="T57" fmla="*/ 26 h 27"/>
                <a:gd name="T58" fmla="*/ 11 w 46"/>
                <a:gd name="T59" fmla="*/ 25 h 27"/>
                <a:gd name="T60" fmla="*/ 12 w 46"/>
                <a:gd name="T61" fmla="*/ 25 h 27"/>
                <a:gd name="T62" fmla="*/ 12 w 46"/>
                <a:gd name="T63" fmla="*/ 25 h 27"/>
                <a:gd name="T64" fmla="*/ 16 w 46"/>
                <a:gd name="T65" fmla="*/ 27 h 27"/>
                <a:gd name="T66" fmla="*/ 18 w 46"/>
                <a:gd name="T67" fmla="*/ 27 h 27"/>
                <a:gd name="T68" fmla="*/ 23 w 46"/>
                <a:gd name="T69" fmla="*/ 24 h 27"/>
                <a:gd name="T70" fmla="*/ 33 w 46"/>
                <a:gd name="T71" fmla="*/ 21 h 27"/>
                <a:gd name="T72" fmla="*/ 34 w 46"/>
                <a:gd name="T73" fmla="*/ 21 h 27"/>
                <a:gd name="T74" fmla="*/ 35 w 46"/>
                <a:gd name="T75" fmla="*/ 21 h 27"/>
                <a:gd name="T76" fmla="*/ 33 w 46"/>
                <a:gd name="T77" fmla="*/ 23 h 27"/>
                <a:gd name="T78" fmla="*/ 34 w 46"/>
                <a:gd name="T79" fmla="*/ 23 h 27"/>
                <a:gd name="T80" fmla="*/ 40 w 46"/>
                <a:gd name="T81" fmla="*/ 19 h 27"/>
                <a:gd name="T82" fmla="*/ 37 w 46"/>
                <a:gd name="T83" fmla="*/ 17 h 27"/>
                <a:gd name="T84" fmla="*/ 30 w 46"/>
                <a:gd name="T85" fmla="*/ 8 h 27"/>
                <a:gd name="T86" fmla="*/ 32 w 46"/>
                <a:gd name="T87" fmla="*/ 9 h 27"/>
                <a:gd name="T88" fmla="*/ 46 w 46"/>
                <a:gd name="T89" fmla="*/ 17 h 27"/>
                <a:gd name="T90" fmla="*/ 45 w 46"/>
                <a:gd name="T91" fmla="*/ 14 h 27"/>
                <a:gd name="T92" fmla="*/ 32 w 46"/>
                <a:gd name="T93" fmla="*/ 1 h 27"/>
                <a:gd name="T94" fmla="*/ 28 w 46"/>
                <a:gd name="T95" fmla="*/ 3 h 27"/>
                <a:gd name="T96" fmla="*/ 22 w 46"/>
                <a:gd name="T97" fmla="*/ 2 h 27"/>
                <a:gd name="T98" fmla="*/ 17 w 46"/>
                <a:gd name="T99" fmla="*/ 1 h 27"/>
                <a:gd name="T100" fmla="*/ 16 w 46"/>
                <a:gd name="T101" fmla="*/ 0 h 27"/>
                <a:gd name="T102" fmla="*/ 16 w 46"/>
                <a:gd name="T103" fmla="*/ 0 h 27"/>
                <a:gd name="T104" fmla="*/ 16 w 46"/>
                <a:gd name="T105" fmla="*/ 0 h 27"/>
                <a:gd name="T106" fmla="*/ 16 w 46"/>
                <a:gd name="T107" fmla="*/ 0 h 27"/>
                <a:gd name="T108" fmla="*/ 16 w 46"/>
                <a:gd name="T109" fmla="*/ 0 h 27"/>
                <a:gd name="T110" fmla="*/ 15 w 46"/>
                <a:gd name="T111" fmla="*/ 0 h 27"/>
                <a:gd name="T112" fmla="*/ 32 w 46"/>
                <a:gd name="T113" fmla="*/ 0 h 27"/>
                <a:gd name="T114" fmla="*/ 32 w 46"/>
                <a:gd name="T115" fmla="*/ 1 h 27"/>
                <a:gd name="T116" fmla="*/ 32 w 46"/>
                <a:gd name="T117" fmla="*/ 0 h 27"/>
                <a:gd name="T118" fmla="*/ 32 w 46"/>
                <a:gd name="T1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 h="27">
                  <a:moveTo>
                    <a:pt x="7" y="24"/>
                  </a:moveTo>
                  <a:cubicBezTo>
                    <a:pt x="7" y="25"/>
                    <a:pt x="7" y="25"/>
                    <a:pt x="6" y="25"/>
                  </a:cubicBezTo>
                  <a:cubicBezTo>
                    <a:pt x="7" y="25"/>
                    <a:pt x="7" y="25"/>
                    <a:pt x="7" y="25"/>
                  </a:cubicBezTo>
                  <a:cubicBezTo>
                    <a:pt x="7" y="25"/>
                    <a:pt x="7" y="25"/>
                    <a:pt x="7" y="24"/>
                  </a:cubicBezTo>
                  <a:moveTo>
                    <a:pt x="14" y="13"/>
                  </a:moveTo>
                  <a:cubicBezTo>
                    <a:pt x="15" y="13"/>
                    <a:pt x="17" y="12"/>
                    <a:pt x="17" y="7"/>
                  </a:cubicBezTo>
                  <a:cubicBezTo>
                    <a:pt x="24" y="19"/>
                    <a:pt x="24" y="19"/>
                    <a:pt x="24" y="19"/>
                  </a:cubicBezTo>
                  <a:cubicBezTo>
                    <a:pt x="24" y="19"/>
                    <a:pt x="31" y="19"/>
                    <a:pt x="34" y="19"/>
                  </a:cubicBezTo>
                  <a:cubicBezTo>
                    <a:pt x="37" y="19"/>
                    <a:pt x="37" y="19"/>
                    <a:pt x="32" y="20"/>
                  </a:cubicBezTo>
                  <a:cubicBezTo>
                    <a:pt x="32" y="20"/>
                    <a:pt x="32" y="20"/>
                    <a:pt x="31" y="20"/>
                  </a:cubicBezTo>
                  <a:cubicBezTo>
                    <a:pt x="29" y="20"/>
                    <a:pt x="24" y="21"/>
                    <a:pt x="18" y="26"/>
                  </a:cubicBezTo>
                  <a:cubicBezTo>
                    <a:pt x="18" y="26"/>
                    <a:pt x="18" y="13"/>
                    <a:pt x="15" y="13"/>
                  </a:cubicBezTo>
                  <a:cubicBezTo>
                    <a:pt x="15" y="13"/>
                    <a:pt x="15" y="13"/>
                    <a:pt x="14" y="13"/>
                  </a:cubicBezTo>
                  <a:cubicBezTo>
                    <a:pt x="14" y="13"/>
                    <a:pt x="14" y="13"/>
                    <a:pt x="14" y="13"/>
                  </a:cubicBezTo>
                  <a:cubicBezTo>
                    <a:pt x="14" y="13"/>
                    <a:pt x="14" y="13"/>
                    <a:pt x="14" y="13"/>
                  </a:cubicBezTo>
                  <a:moveTo>
                    <a:pt x="15" y="0"/>
                  </a:moveTo>
                  <a:cubicBezTo>
                    <a:pt x="15" y="0"/>
                    <a:pt x="19" y="13"/>
                    <a:pt x="13" y="13"/>
                  </a:cubicBezTo>
                  <a:cubicBezTo>
                    <a:pt x="12" y="13"/>
                    <a:pt x="10" y="12"/>
                    <a:pt x="8" y="10"/>
                  </a:cubicBezTo>
                  <a:cubicBezTo>
                    <a:pt x="8" y="10"/>
                    <a:pt x="7" y="10"/>
                    <a:pt x="7" y="10"/>
                  </a:cubicBezTo>
                  <a:cubicBezTo>
                    <a:pt x="6" y="10"/>
                    <a:pt x="4" y="11"/>
                    <a:pt x="0" y="22"/>
                  </a:cubicBezTo>
                  <a:cubicBezTo>
                    <a:pt x="0" y="22"/>
                    <a:pt x="1" y="23"/>
                    <a:pt x="4" y="24"/>
                  </a:cubicBezTo>
                  <a:cubicBezTo>
                    <a:pt x="5" y="24"/>
                    <a:pt x="5" y="24"/>
                    <a:pt x="5" y="24"/>
                  </a:cubicBezTo>
                  <a:cubicBezTo>
                    <a:pt x="7" y="24"/>
                    <a:pt x="7" y="24"/>
                    <a:pt x="7" y="24"/>
                  </a:cubicBezTo>
                  <a:cubicBezTo>
                    <a:pt x="6" y="23"/>
                    <a:pt x="5" y="21"/>
                    <a:pt x="3" y="21"/>
                  </a:cubicBezTo>
                  <a:cubicBezTo>
                    <a:pt x="2" y="21"/>
                    <a:pt x="1" y="21"/>
                    <a:pt x="1" y="22"/>
                  </a:cubicBezTo>
                  <a:cubicBezTo>
                    <a:pt x="1" y="22"/>
                    <a:pt x="5" y="10"/>
                    <a:pt x="6" y="10"/>
                  </a:cubicBezTo>
                  <a:cubicBezTo>
                    <a:pt x="6" y="10"/>
                    <a:pt x="6" y="10"/>
                    <a:pt x="6" y="11"/>
                  </a:cubicBezTo>
                  <a:cubicBezTo>
                    <a:pt x="7" y="25"/>
                    <a:pt x="7" y="25"/>
                    <a:pt x="7" y="25"/>
                  </a:cubicBezTo>
                  <a:cubicBezTo>
                    <a:pt x="8" y="25"/>
                    <a:pt x="8" y="25"/>
                    <a:pt x="9" y="26"/>
                  </a:cubicBezTo>
                  <a:cubicBezTo>
                    <a:pt x="9" y="25"/>
                    <a:pt x="10" y="25"/>
                    <a:pt x="11" y="25"/>
                  </a:cubicBezTo>
                  <a:cubicBezTo>
                    <a:pt x="11" y="25"/>
                    <a:pt x="11" y="25"/>
                    <a:pt x="12" y="25"/>
                  </a:cubicBezTo>
                  <a:cubicBezTo>
                    <a:pt x="12" y="25"/>
                    <a:pt x="12" y="25"/>
                    <a:pt x="12" y="25"/>
                  </a:cubicBezTo>
                  <a:cubicBezTo>
                    <a:pt x="13" y="25"/>
                    <a:pt x="16" y="25"/>
                    <a:pt x="16" y="27"/>
                  </a:cubicBezTo>
                  <a:cubicBezTo>
                    <a:pt x="17" y="27"/>
                    <a:pt x="17" y="27"/>
                    <a:pt x="18" y="27"/>
                  </a:cubicBezTo>
                  <a:cubicBezTo>
                    <a:pt x="19" y="25"/>
                    <a:pt x="21" y="25"/>
                    <a:pt x="23" y="24"/>
                  </a:cubicBezTo>
                  <a:cubicBezTo>
                    <a:pt x="26" y="23"/>
                    <a:pt x="30" y="21"/>
                    <a:pt x="33" y="21"/>
                  </a:cubicBezTo>
                  <a:cubicBezTo>
                    <a:pt x="33" y="21"/>
                    <a:pt x="34" y="21"/>
                    <a:pt x="34" y="21"/>
                  </a:cubicBezTo>
                  <a:cubicBezTo>
                    <a:pt x="34" y="21"/>
                    <a:pt x="34" y="21"/>
                    <a:pt x="35" y="21"/>
                  </a:cubicBezTo>
                  <a:cubicBezTo>
                    <a:pt x="35" y="21"/>
                    <a:pt x="36" y="21"/>
                    <a:pt x="33" y="23"/>
                  </a:cubicBezTo>
                  <a:cubicBezTo>
                    <a:pt x="33" y="23"/>
                    <a:pt x="34" y="23"/>
                    <a:pt x="34" y="23"/>
                  </a:cubicBezTo>
                  <a:cubicBezTo>
                    <a:pt x="35" y="23"/>
                    <a:pt x="37" y="21"/>
                    <a:pt x="40" y="19"/>
                  </a:cubicBezTo>
                  <a:cubicBezTo>
                    <a:pt x="40" y="19"/>
                    <a:pt x="35" y="19"/>
                    <a:pt x="37" y="17"/>
                  </a:cubicBezTo>
                  <a:cubicBezTo>
                    <a:pt x="37" y="17"/>
                    <a:pt x="25" y="8"/>
                    <a:pt x="30" y="8"/>
                  </a:cubicBezTo>
                  <a:cubicBezTo>
                    <a:pt x="31" y="8"/>
                    <a:pt x="31" y="9"/>
                    <a:pt x="32" y="9"/>
                  </a:cubicBezTo>
                  <a:cubicBezTo>
                    <a:pt x="32" y="9"/>
                    <a:pt x="40" y="9"/>
                    <a:pt x="46" y="17"/>
                  </a:cubicBezTo>
                  <a:cubicBezTo>
                    <a:pt x="46" y="16"/>
                    <a:pt x="45" y="15"/>
                    <a:pt x="45" y="14"/>
                  </a:cubicBezTo>
                  <a:cubicBezTo>
                    <a:pt x="45" y="14"/>
                    <a:pt x="36" y="5"/>
                    <a:pt x="32" y="1"/>
                  </a:cubicBezTo>
                  <a:cubicBezTo>
                    <a:pt x="32" y="2"/>
                    <a:pt x="31" y="3"/>
                    <a:pt x="28" y="3"/>
                  </a:cubicBezTo>
                  <a:cubicBezTo>
                    <a:pt x="26" y="3"/>
                    <a:pt x="25" y="3"/>
                    <a:pt x="22" y="2"/>
                  </a:cubicBezTo>
                  <a:cubicBezTo>
                    <a:pt x="22" y="2"/>
                    <a:pt x="20" y="1"/>
                    <a:pt x="17" y="1"/>
                  </a:cubicBezTo>
                  <a:cubicBezTo>
                    <a:pt x="17" y="1"/>
                    <a:pt x="16" y="1"/>
                    <a:pt x="16" y="0"/>
                  </a:cubicBezTo>
                  <a:cubicBezTo>
                    <a:pt x="16" y="0"/>
                    <a:pt x="16" y="0"/>
                    <a:pt x="16" y="0"/>
                  </a:cubicBezTo>
                  <a:cubicBezTo>
                    <a:pt x="16" y="0"/>
                    <a:pt x="16" y="0"/>
                    <a:pt x="16" y="0"/>
                  </a:cubicBezTo>
                  <a:cubicBezTo>
                    <a:pt x="16" y="0"/>
                    <a:pt x="16" y="0"/>
                    <a:pt x="16" y="0"/>
                  </a:cubicBezTo>
                  <a:cubicBezTo>
                    <a:pt x="16" y="0"/>
                    <a:pt x="16" y="0"/>
                    <a:pt x="16" y="0"/>
                  </a:cubicBezTo>
                  <a:cubicBezTo>
                    <a:pt x="15" y="0"/>
                    <a:pt x="15" y="0"/>
                    <a:pt x="15" y="0"/>
                  </a:cubicBezTo>
                  <a:moveTo>
                    <a:pt x="32" y="0"/>
                  </a:moveTo>
                  <a:cubicBezTo>
                    <a:pt x="32" y="1"/>
                    <a:pt x="32" y="1"/>
                    <a:pt x="32" y="1"/>
                  </a:cubicBezTo>
                  <a:cubicBezTo>
                    <a:pt x="32" y="0"/>
                    <a:pt x="32" y="0"/>
                    <a:pt x="32" y="0"/>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1" name="Freeform 553"/>
            <p:cNvSpPr>
              <a:spLocks/>
            </p:cNvSpPr>
            <p:nvPr/>
          </p:nvSpPr>
          <p:spPr bwMode="auto">
            <a:xfrm>
              <a:off x="1287" y="2684"/>
              <a:ext cx="9" cy="21"/>
            </a:xfrm>
            <a:custGeom>
              <a:avLst/>
              <a:gdLst>
                <a:gd name="T0" fmla="*/ 5 w 6"/>
                <a:gd name="T1" fmla="*/ 0 h 15"/>
                <a:gd name="T2" fmla="*/ 0 w 6"/>
                <a:gd name="T3" fmla="*/ 12 h 15"/>
                <a:gd name="T4" fmla="*/ 2 w 6"/>
                <a:gd name="T5" fmla="*/ 11 h 15"/>
                <a:gd name="T6" fmla="*/ 6 w 6"/>
                <a:gd name="T7" fmla="*/ 14 h 15"/>
                <a:gd name="T8" fmla="*/ 6 w 6"/>
                <a:gd name="T9" fmla="*/ 14 h 15"/>
                <a:gd name="T10" fmla="*/ 6 w 6"/>
                <a:gd name="T11" fmla="*/ 14 h 15"/>
                <a:gd name="T12" fmla="*/ 6 w 6"/>
                <a:gd name="T13" fmla="*/ 15 h 15"/>
                <a:gd name="T14" fmla="*/ 6 w 6"/>
                <a:gd name="T15" fmla="*/ 15 h 15"/>
                <a:gd name="T16" fmla="*/ 5 w 6"/>
                <a:gd name="T17" fmla="*/ 1 h 15"/>
                <a:gd name="T18" fmla="*/ 5 w 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5">
                  <a:moveTo>
                    <a:pt x="5" y="0"/>
                  </a:moveTo>
                  <a:cubicBezTo>
                    <a:pt x="4" y="0"/>
                    <a:pt x="0" y="12"/>
                    <a:pt x="0" y="12"/>
                  </a:cubicBezTo>
                  <a:cubicBezTo>
                    <a:pt x="0" y="11"/>
                    <a:pt x="1" y="11"/>
                    <a:pt x="2" y="11"/>
                  </a:cubicBezTo>
                  <a:cubicBezTo>
                    <a:pt x="4" y="11"/>
                    <a:pt x="5" y="13"/>
                    <a:pt x="6" y="14"/>
                  </a:cubicBezTo>
                  <a:cubicBezTo>
                    <a:pt x="6" y="14"/>
                    <a:pt x="6" y="14"/>
                    <a:pt x="6" y="14"/>
                  </a:cubicBezTo>
                  <a:cubicBezTo>
                    <a:pt x="6" y="14"/>
                    <a:pt x="6" y="14"/>
                    <a:pt x="6" y="14"/>
                  </a:cubicBezTo>
                  <a:cubicBezTo>
                    <a:pt x="6" y="15"/>
                    <a:pt x="6" y="15"/>
                    <a:pt x="6" y="15"/>
                  </a:cubicBezTo>
                  <a:cubicBezTo>
                    <a:pt x="6" y="15"/>
                    <a:pt x="6" y="15"/>
                    <a:pt x="6" y="15"/>
                  </a:cubicBezTo>
                  <a:cubicBezTo>
                    <a:pt x="5" y="1"/>
                    <a:pt x="5" y="1"/>
                    <a:pt x="5"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2" name="Freeform 554"/>
            <p:cNvSpPr>
              <a:spLocks noEditPoints="1"/>
            </p:cNvSpPr>
            <p:nvPr/>
          </p:nvSpPr>
          <p:spPr bwMode="auto">
            <a:xfrm>
              <a:off x="1306" y="2679"/>
              <a:ext cx="33" cy="28"/>
            </a:xfrm>
            <a:custGeom>
              <a:avLst/>
              <a:gdLst>
                <a:gd name="T0" fmla="*/ 0 w 23"/>
                <a:gd name="T1" fmla="*/ 6 h 19"/>
                <a:gd name="T2" fmla="*/ 0 w 23"/>
                <a:gd name="T3" fmla="*/ 6 h 19"/>
                <a:gd name="T4" fmla="*/ 0 w 23"/>
                <a:gd name="T5" fmla="*/ 6 h 19"/>
                <a:gd name="T6" fmla="*/ 3 w 23"/>
                <a:gd name="T7" fmla="*/ 0 h 19"/>
                <a:gd name="T8" fmla="*/ 0 w 23"/>
                <a:gd name="T9" fmla="*/ 6 h 19"/>
                <a:gd name="T10" fmla="*/ 1 w 23"/>
                <a:gd name="T11" fmla="*/ 6 h 19"/>
                <a:gd name="T12" fmla="*/ 4 w 23"/>
                <a:gd name="T13" fmla="*/ 19 h 19"/>
                <a:gd name="T14" fmla="*/ 17 w 23"/>
                <a:gd name="T15" fmla="*/ 13 h 19"/>
                <a:gd name="T16" fmla="*/ 18 w 23"/>
                <a:gd name="T17" fmla="*/ 13 h 19"/>
                <a:gd name="T18" fmla="*/ 20 w 23"/>
                <a:gd name="T19" fmla="*/ 12 h 19"/>
                <a:gd name="T20" fmla="*/ 10 w 23"/>
                <a:gd name="T21" fmla="*/ 12 h 19"/>
                <a:gd name="T22" fmla="*/ 3 w 23"/>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19">
                  <a:moveTo>
                    <a:pt x="0" y="6"/>
                  </a:moveTo>
                  <a:cubicBezTo>
                    <a:pt x="0" y="6"/>
                    <a:pt x="0" y="6"/>
                    <a:pt x="0" y="6"/>
                  </a:cubicBezTo>
                  <a:cubicBezTo>
                    <a:pt x="0" y="6"/>
                    <a:pt x="0" y="6"/>
                    <a:pt x="0" y="6"/>
                  </a:cubicBezTo>
                  <a:moveTo>
                    <a:pt x="3" y="0"/>
                  </a:moveTo>
                  <a:cubicBezTo>
                    <a:pt x="3" y="5"/>
                    <a:pt x="1" y="6"/>
                    <a:pt x="0" y="6"/>
                  </a:cubicBezTo>
                  <a:cubicBezTo>
                    <a:pt x="1" y="6"/>
                    <a:pt x="1" y="6"/>
                    <a:pt x="1" y="6"/>
                  </a:cubicBezTo>
                  <a:cubicBezTo>
                    <a:pt x="4" y="6"/>
                    <a:pt x="4" y="19"/>
                    <a:pt x="4" y="19"/>
                  </a:cubicBezTo>
                  <a:cubicBezTo>
                    <a:pt x="10" y="14"/>
                    <a:pt x="15" y="13"/>
                    <a:pt x="17" y="13"/>
                  </a:cubicBezTo>
                  <a:cubicBezTo>
                    <a:pt x="18" y="13"/>
                    <a:pt x="18" y="13"/>
                    <a:pt x="18" y="13"/>
                  </a:cubicBezTo>
                  <a:cubicBezTo>
                    <a:pt x="23" y="12"/>
                    <a:pt x="23" y="12"/>
                    <a:pt x="20" y="12"/>
                  </a:cubicBezTo>
                  <a:cubicBezTo>
                    <a:pt x="17" y="12"/>
                    <a:pt x="10" y="12"/>
                    <a:pt x="10" y="12"/>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pic>
          <p:nvPicPr>
            <p:cNvPr id="153" name="Picture 5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3" y="2664"/>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54" name="Freeform 556"/>
            <p:cNvSpPr>
              <a:spLocks/>
            </p:cNvSpPr>
            <p:nvPr/>
          </p:nvSpPr>
          <p:spPr bwMode="auto">
            <a:xfrm>
              <a:off x="1309" y="2669"/>
              <a:ext cx="1" cy="1"/>
            </a:xfrm>
            <a:custGeom>
              <a:avLst/>
              <a:gdLst>
                <a:gd name="T0" fmla="*/ 0 w 1"/>
                <a:gd name="T1" fmla="*/ 0 h 1"/>
                <a:gd name="T2" fmla="*/ 0 w 1"/>
                <a:gd name="T3" fmla="*/ 0 h 1"/>
                <a:gd name="T4" fmla="*/ 1 w 1"/>
                <a:gd name="T5" fmla="*/ 1 h 1"/>
                <a:gd name="T6" fmla="*/ 1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0"/>
                  </a:cubicBezTo>
                  <a:cubicBezTo>
                    <a:pt x="0" y="0"/>
                    <a:pt x="0" y="1"/>
                    <a:pt x="1" y="1"/>
                  </a:cubicBezTo>
                  <a:cubicBezTo>
                    <a:pt x="1" y="1"/>
                    <a:pt x="1" y="1"/>
                    <a:pt x="1" y="1"/>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5" name="Freeform 557"/>
            <p:cNvSpPr>
              <a:spLocks noEditPoints="1"/>
            </p:cNvSpPr>
            <p:nvPr/>
          </p:nvSpPr>
          <p:spPr bwMode="auto">
            <a:xfrm>
              <a:off x="1318" y="2704"/>
              <a:ext cx="40" cy="30"/>
            </a:xfrm>
            <a:custGeom>
              <a:avLst/>
              <a:gdLst>
                <a:gd name="T0" fmla="*/ 19 w 28"/>
                <a:gd name="T1" fmla="*/ 10 h 21"/>
                <a:gd name="T2" fmla="*/ 19 w 28"/>
                <a:gd name="T3" fmla="*/ 10 h 21"/>
                <a:gd name="T4" fmla="*/ 20 w 28"/>
                <a:gd name="T5" fmla="*/ 15 h 21"/>
                <a:gd name="T6" fmla="*/ 20 w 28"/>
                <a:gd name="T7" fmla="*/ 15 h 21"/>
                <a:gd name="T8" fmla="*/ 20 w 28"/>
                <a:gd name="T9" fmla="*/ 15 h 21"/>
                <a:gd name="T10" fmla="*/ 21 w 28"/>
                <a:gd name="T11" fmla="*/ 10 h 21"/>
                <a:gd name="T12" fmla="*/ 19 w 28"/>
                <a:gd name="T13" fmla="*/ 10 h 21"/>
                <a:gd name="T14" fmla="*/ 8 w 28"/>
                <a:gd name="T15" fmla="*/ 9 h 21"/>
                <a:gd name="T16" fmla="*/ 3 w 28"/>
                <a:gd name="T17" fmla="*/ 14 h 21"/>
                <a:gd name="T18" fmla="*/ 2 w 28"/>
                <a:gd name="T19" fmla="*/ 15 h 21"/>
                <a:gd name="T20" fmla="*/ 0 w 28"/>
                <a:gd name="T21" fmla="*/ 20 h 21"/>
                <a:gd name="T22" fmla="*/ 10 w 28"/>
                <a:gd name="T23" fmla="*/ 17 h 21"/>
                <a:gd name="T24" fmla="*/ 7 w 28"/>
                <a:gd name="T25" fmla="*/ 13 h 21"/>
                <a:gd name="T26" fmla="*/ 7 w 28"/>
                <a:gd name="T27" fmla="*/ 14 h 21"/>
                <a:gd name="T28" fmla="*/ 5 w 28"/>
                <a:gd name="T29" fmla="*/ 17 h 21"/>
                <a:gd name="T30" fmla="*/ 3 w 28"/>
                <a:gd name="T31" fmla="*/ 17 h 21"/>
                <a:gd name="T32" fmla="*/ 4 w 28"/>
                <a:gd name="T33" fmla="*/ 13 h 21"/>
                <a:gd name="T34" fmla="*/ 6 w 28"/>
                <a:gd name="T35" fmla="*/ 13 h 21"/>
                <a:gd name="T36" fmla="*/ 8 w 28"/>
                <a:gd name="T37" fmla="*/ 10 h 21"/>
                <a:gd name="T38" fmla="*/ 8 w 28"/>
                <a:gd name="T39" fmla="*/ 9 h 21"/>
                <a:gd name="T40" fmla="*/ 27 w 28"/>
                <a:gd name="T41" fmla="*/ 6 h 21"/>
                <a:gd name="T42" fmla="*/ 26 w 28"/>
                <a:gd name="T43" fmla="*/ 11 h 21"/>
                <a:gd name="T44" fmla="*/ 26 w 28"/>
                <a:gd name="T45" fmla="*/ 12 h 21"/>
                <a:gd name="T46" fmla="*/ 27 w 28"/>
                <a:gd name="T47" fmla="*/ 15 h 21"/>
                <a:gd name="T48" fmla="*/ 27 w 28"/>
                <a:gd name="T49" fmla="*/ 21 h 21"/>
                <a:gd name="T50" fmla="*/ 27 w 28"/>
                <a:gd name="T51" fmla="*/ 21 h 21"/>
                <a:gd name="T52" fmla="*/ 27 w 28"/>
                <a:gd name="T53" fmla="*/ 6 h 21"/>
                <a:gd name="T54" fmla="*/ 13 w 28"/>
                <a:gd name="T55" fmla="*/ 5 h 21"/>
                <a:gd name="T56" fmla="*/ 10 w 28"/>
                <a:gd name="T57" fmla="*/ 8 h 21"/>
                <a:gd name="T58" fmla="*/ 10 w 28"/>
                <a:gd name="T59" fmla="*/ 8 h 21"/>
                <a:gd name="T60" fmla="*/ 13 w 28"/>
                <a:gd name="T61" fmla="*/ 6 h 21"/>
                <a:gd name="T62" fmla="*/ 13 w 28"/>
                <a:gd name="T63" fmla="*/ 5 h 21"/>
                <a:gd name="T64" fmla="*/ 8 w 28"/>
                <a:gd name="T65" fmla="*/ 2 h 21"/>
                <a:gd name="T66" fmla="*/ 5 w 28"/>
                <a:gd name="T67" fmla="*/ 5 h 21"/>
                <a:gd name="T68" fmla="*/ 6 w 28"/>
                <a:gd name="T69" fmla="*/ 6 h 21"/>
                <a:gd name="T70" fmla="*/ 8 w 28"/>
                <a:gd name="T71" fmla="*/ 6 h 21"/>
                <a:gd name="T72" fmla="*/ 8 w 28"/>
                <a:gd name="T73" fmla="*/ 4 h 21"/>
                <a:gd name="T74" fmla="*/ 8 w 28"/>
                <a:gd name="T75" fmla="*/ 2 h 21"/>
                <a:gd name="T76" fmla="*/ 20 w 28"/>
                <a:gd name="T77" fmla="*/ 1 h 21"/>
                <a:gd name="T78" fmla="*/ 20 w 28"/>
                <a:gd name="T79" fmla="*/ 1 h 21"/>
                <a:gd name="T80" fmla="*/ 20 w 28"/>
                <a:gd name="T81" fmla="*/ 1 h 21"/>
                <a:gd name="T82" fmla="*/ 19 w 28"/>
                <a:gd name="T83" fmla="*/ 3 h 21"/>
                <a:gd name="T84" fmla="*/ 19 w 28"/>
                <a:gd name="T85" fmla="*/ 3 h 21"/>
                <a:gd name="T86" fmla="*/ 20 w 28"/>
                <a:gd name="T87" fmla="*/ 1 h 21"/>
                <a:gd name="T88" fmla="*/ 20 w 28"/>
                <a:gd name="T89" fmla="*/ 1 h 21"/>
                <a:gd name="T90" fmla="*/ 11 w 28"/>
                <a:gd name="T91" fmla="*/ 1 h 21"/>
                <a:gd name="T92" fmla="*/ 10 w 28"/>
                <a:gd name="T93" fmla="*/ 2 h 21"/>
                <a:gd name="T94" fmla="*/ 10 w 28"/>
                <a:gd name="T95" fmla="*/ 5 h 21"/>
                <a:gd name="T96" fmla="*/ 11 w 28"/>
                <a:gd name="T97" fmla="*/ 5 h 21"/>
                <a:gd name="T98" fmla="*/ 13 w 28"/>
                <a:gd name="T99" fmla="*/ 4 h 21"/>
                <a:gd name="T100" fmla="*/ 13 w 28"/>
                <a:gd name="T101" fmla="*/ 4 h 21"/>
                <a:gd name="T102" fmla="*/ 11 w 28"/>
                <a:gd name="T103" fmla="*/ 1 h 21"/>
                <a:gd name="T104" fmla="*/ 17 w 28"/>
                <a:gd name="T105" fmla="*/ 0 h 21"/>
                <a:gd name="T106" fmla="*/ 14 w 28"/>
                <a:gd name="T107" fmla="*/ 1 h 21"/>
                <a:gd name="T108" fmla="*/ 15 w 28"/>
                <a:gd name="T109" fmla="*/ 3 h 21"/>
                <a:gd name="T110" fmla="*/ 16 w 28"/>
                <a:gd name="T111" fmla="*/ 3 h 21"/>
                <a:gd name="T112" fmla="*/ 15 w 28"/>
                <a:gd name="T113" fmla="*/ 3 h 21"/>
                <a:gd name="T114" fmla="*/ 16 w 28"/>
                <a:gd name="T115" fmla="*/ 5 h 21"/>
                <a:gd name="T116" fmla="*/ 17 w 28"/>
                <a:gd name="T117" fmla="*/ 4 h 21"/>
                <a:gd name="T118" fmla="*/ 16 w 28"/>
                <a:gd name="T119" fmla="*/ 2 h 21"/>
                <a:gd name="T120" fmla="*/ 17 w 28"/>
                <a:gd name="T1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 h="21">
                  <a:moveTo>
                    <a:pt x="19" y="10"/>
                  </a:moveTo>
                  <a:cubicBezTo>
                    <a:pt x="19" y="10"/>
                    <a:pt x="19" y="10"/>
                    <a:pt x="19" y="10"/>
                  </a:cubicBezTo>
                  <a:cubicBezTo>
                    <a:pt x="18" y="15"/>
                    <a:pt x="19" y="15"/>
                    <a:pt x="20" y="15"/>
                  </a:cubicBezTo>
                  <a:cubicBezTo>
                    <a:pt x="20" y="15"/>
                    <a:pt x="20" y="15"/>
                    <a:pt x="20" y="15"/>
                  </a:cubicBezTo>
                  <a:cubicBezTo>
                    <a:pt x="20" y="15"/>
                    <a:pt x="20" y="15"/>
                    <a:pt x="20" y="15"/>
                  </a:cubicBezTo>
                  <a:cubicBezTo>
                    <a:pt x="21" y="15"/>
                    <a:pt x="21" y="13"/>
                    <a:pt x="21" y="10"/>
                  </a:cubicBezTo>
                  <a:cubicBezTo>
                    <a:pt x="20" y="10"/>
                    <a:pt x="20" y="10"/>
                    <a:pt x="19" y="10"/>
                  </a:cubicBezTo>
                  <a:moveTo>
                    <a:pt x="8" y="9"/>
                  </a:moveTo>
                  <a:cubicBezTo>
                    <a:pt x="6" y="11"/>
                    <a:pt x="5" y="12"/>
                    <a:pt x="3" y="14"/>
                  </a:cubicBezTo>
                  <a:cubicBezTo>
                    <a:pt x="3" y="15"/>
                    <a:pt x="3" y="15"/>
                    <a:pt x="2" y="15"/>
                  </a:cubicBezTo>
                  <a:cubicBezTo>
                    <a:pt x="1" y="17"/>
                    <a:pt x="0" y="18"/>
                    <a:pt x="0" y="20"/>
                  </a:cubicBezTo>
                  <a:cubicBezTo>
                    <a:pt x="10" y="17"/>
                    <a:pt x="10" y="17"/>
                    <a:pt x="10" y="17"/>
                  </a:cubicBezTo>
                  <a:cubicBezTo>
                    <a:pt x="8" y="17"/>
                    <a:pt x="7" y="14"/>
                    <a:pt x="7" y="13"/>
                  </a:cubicBezTo>
                  <a:cubicBezTo>
                    <a:pt x="7" y="13"/>
                    <a:pt x="7" y="14"/>
                    <a:pt x="7" y="14"/>
                  </a:cubicBezTo>
                  <a:cubicBezTo>
                    <a:pt x="5" y="17"/>
                    <a:pt x="5" y="17"/>
                    <a:pt x="5" y="17"/>
                  </a:cubicBezTo>
                  <a:cubicBezTo>
                    <a:pt x="3" y="17"/>
                    <a:pt x="3" y="17"/>
                    <a:pt x="3" y="17"/>
                  </a:cubicBezTo>
                  <a:cubicBezTo>
                    <a:pt x="4" y="13"/>
                    <a:pt x="4" y="13"/>
                    <a:pt x="4" y="13"/>
                  </a:cubicBezTo>
                  <a:cubicBezTo>
                    <a:pt x="6" y="13"/>
                    <a:pt x="6" y="13"/>
                    <a:pt x="6" y="13"/>
                  </a:cubicBezTo>
                  <a:cubicBezTo>
                    <a:pt x="5" y="13"/>
                    <a:pt x="5" y="12"/>
                    <a:pt x="8" y="10"/>
                  </a:cubicBezTo>
                  <a:cubicBezTo>
                    <a:pt x="8" y="10"/>
                    <a:pt x="8" y="10"/>
                    <a:pt x="8" y="9"/>
                  </a:cubicBezTo>
                  <a:moveTo>
                    <a:pt x="27" y="6"/>
                  </a:moveTo>
                  <a:cubicBezTo>
                    <a:pt x="27" y="8"/>
                    <a:pt x="27" y="10"/>
                    <a:pt x="26" y="11"/>
                  </a:cubicBezTo>
                  <a:cubicBezTo>
                    <a:pt x="26" y="12"/>
                    <a:pt x="26" y="12"/>
                    <a:pt x="26" y="12"/>
                  </a:cubicBezTo>
                  <a:cubicBezTo>
                    <a:pt x="27" y="13"/>
                    <a:pt x="27" y="14"/>
                    <a:pt x="27" y="15"/>
                  </a:cubicBezTo>
                  <a:cubicBezTo>
                    <a:pt x="27" y="15"/>
                    <a:pt x="28" y="16"/>
                    <a:pt x="27" y="21"/>
                  </a:cubicBezTo>
                  <a:cubicBezTo>
                    <a:pt x="27" y="21"/>
                    <a:pt x="27" y="21"/>
                    <a:pt x="27" y="21"/>
                  </a:cubicBezTo>
                  <a:cubicBezTo>
                    <a:pt x="28" y="19"/>
                    <a:pt x="28" y="15"/>
                    <a:pt x="27" y="6"/>
                  </a:cubicBezTo>
                  <a:moveTo>
                    <a:pt x="13" y="5"/>
                  </a:moveTo>
                  <a:cubicBezTo>
                    <a:pt x="12" y="6"/>
                    <a:pt x="11" y="7"/>
                    <a:pt x="10" y="8"/>
                  </a:cubicBezTo>
                  <a:cubicBezTo>
                    <a:pt x="10" y="8"/>
                    <a:pt x="10" y="8"/>
                    <a:pt x="10" y="8"/>
                  </a:cubicBezTo>
                  <a:cubicBezTo>
                    <a:pt x="11" y="8"/>
                    <a:pt x="12" y="7"/>
                    <a:pt x="13" y="6"/>
                  </a:cubicBezTo>
                  <a:cubicBezTo>
                    <a:pt x="13" y="6"/>
                    <a:pt x="13" y="5"/>
                    <a:pt x="13" y="5"/>
                  </a:cubicBezTo>
                  <a:moveTo>
                    <a:pt x="8" y="2"/>
                  </a:moveTo>
                  <a:cubicBezTo>
                    <a:pt x="7" y="3"/>
                    <a:pt x="6" y="4"/>
                    <a:pt x="5" y="5"/>
                  </a:cubicBezTo>
                  <a:cubicBezTo>
                    <a:pt x="5" y="5"/>
                    <a:pt x="4" y="6"/>
                    <a:pt x="6" y="6"/>
                  </a:cubicBezTo>
                  <a:cubicBezTo>
                    <a:pt x="6" y="6"/>
                    <a:pt x="7" y="6"/>
                    <a:pt x="8" y="6"/>
                  </a:cubicBezTo>
                  <a:cubicBezTo>
                    <a:pt x="8" y="5"/>
                    <a:pt x="8" y="4"/>
                    <a:pt x="8" y="4"/>
                  </a:cubicBezTo>
                  <a:cubicBezTo>
                    <a:pt x="8" y="3"/>
                    <a:pt x="8" y="3"/>
                    <a:pt x="8" y="2"/>
                  </a:cubicBezTo>
                  <a:moveTo>
                    <a:pt x="20" y="1"/>
                  </a:moveTo>
                  <a:cubicBezTo>
                    <a:pt x="20" y="1"/>
                    <a:pt x="20" y="1"/>
                    <a:pt x="20" y="1"/>
                  </a:cubicBezTo>
                  <a:cubicBezTo>
                    <a:pt x="20" y="1"/>
                    <a:pt x="20" y="1"/>
                    <a:pt x="20" y="1"/>
                  </a:cubicBezTo>
                  <a:cubicBezTo>
                    <a:pt x="19" y="1"/>
                    <a:pt x="19" y="2"/>
                    <a:pt x="19" y="3"/>
                  </a:cubicBezTo>
                  <a:cubicBezTo>
                    <a:pt x="19" y="3"/>
                    <a:pt x="19" y="3"/>
                    <a:pt x="19" y="3"/>
                  </a:cubicBezTo>
                  <a:cubicBezTo>
                    <a:pt x="19" y="3"/>
                    <a:pt x="20" y="2"/>
                    <a:pt x="20" y="1"/>
                  </a:cubicBezTo>
                  <a:cubicBezTo>
                    <a:pt x="20" y="1"/>
                    <a:pt x="20" y="1"/>
                    <a:pt x="20" y="1"/>
                  </a:cubicBezTo>
                  <a:moveTo>
                    <a:pt x="11" y="1"/>
                  </a:moveTo>
                  <a:cubicBezTo>
                    <a:pt x="10" y="1"/>
                    <a:pt x="10" y="2"/>
                    <a:pt x="10" y="2"/>
                  </a:cubicBezTo>
                  <a:cubicBezTo>
                    <a:pt x="10" y="2"/>
                    <a:pt x="10" y="4"/>
                    <a:pt x="10" y="5"/>
                  </a:cubicBezTo>
                  <a:cubicBezTo>
                    <a:pt x="10" y="5"/>
                    <a:pt x="11" y="5"/>
                    <a:pt x="11" y="5"/>
                  </a:cubicBezTo>
                  <a:cubicBezTo>
                    <a:pt x="13" y="4"/>
                    <a:pt x="13" y="4"/>
                    <a:pt x="13" y="4"/>
                  </a:cubicBezTo>
                  <a:cubicBezTo>
                    <a:pt x="13" y="4"/>
                    <a:pt x="13" y="4"/>
                    <a:pt x="13" y="4"/>
                  </a:cubicBezTo>
                  <a:cubicBezTo>
                    <a:pt x="13" y="2"/>
                    <a:pt x="12" y="1"/>
                    <a:pt x="11" y="1"/>
                  </a:cubicBezTo>
                  <a:moveTo>
                    <a:pt x="17" y="0"/>
                  </a:moveTo>
                  <a:cubicBezTo>
                    <a:pt x="17" y="0"/>
                    <a:pt x="16" y="1"/>
                    <a:pt x="14" y="1"/>
                  </a:cubicBezTo>
                  <a:cubicBezTo>
                    <a:pt x="15" y="1"/>
                    <a:pt x="15" y="2"/>
                    <a:pt x="15" y="3"/>
                  </a:cubicBezTo>
                  <a:cubicBezTo>
                    <a:pt x="16" y="3"/>
                    <a:pt x="16" y="3"/>
                    <a:pt x="16" y="3"/>
                  </a:cubicBezTo>
                  <a:cubicBezTo>
                    <a:pt x="16" y="3"/>
                    <a:pt x="16" y="3"/>
                    <a:pt x="15" y="3"/>
                  </a:cubicBezTo>
                  <a:cubicBezTo>
                    <a:pt x="16" y="4"/>
                    <a:pt x="16" y="4"/>
                    <a:pt x="16" y="5"/>
                  </a:cubicBezTo>
                  <a:cubicBezTo>
                    <a:pt x="16" y="5"/>
                    <a:pt x="16" y="5"/>
                    <a:pt x="17" y="4"/>
                  </a:cubicBezTo>
                  <a:cubicBezTo>
                    <a:pt x="17" y="3"/>
                    <a:pt x="17" y="2"/>
                    <a:pt x="16" y="2"/>
                  </a:cubicBezTo>
                  <a:cubicBezTo>
                    <a:pt x="16" y="2"/>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6" name="Freeform 558"/>
            <p:cNvSpPr>
              <a:spLocks/>
            </p:cNvSpPr>
            <p:nvPr/>
          </p:nvSpPr>
          <p:spPr bwMode="auto">
            <a:xfrm>
              <a:off x="1248" y="2807"/>
              <a:ext cx="138" cy="13"/>
            </a:xfrm>
            <a:custGeom>
              <a:avLst/>
              <a:gdLst>
                <a:gd name="T0" fmla="*/ 90 w 95"/>
                <a:gd name="T1" fmla="*/ 0 h 9"/>
                <a:gd name="T2" fmla="*/ 89 w 95"/>
                <a:gd name="T3" fmla="*/ 1 h 9"/>
                <a:gd name="T4" fmla="*/ 89 w 95"/>
                <a:gd name="T5" fmla="*/ 1 h 9"/>
                <a:gd name="T6" fmla="*/ 78 w 95"/>
                <a:gd name="T7" fmla="*/ 6 h 9"/>
                <a:gd name="T8" fmla="*/ 64 w 95"/>
                <a:gd name="T9" fmla="*/ 7 h 9"/>
                <a:gd name="T10" fmla="*/ 58 w 95"/>
                <a:gd name="T11" fmla="*/ 6 h 9"/>
                <a:gd name="T12" fmla="*/ 28 w 95"/>
                <a:gd name="T13" fmla="*/ 8 h 9"/>
                <a:gd name="T14" fmla="*/ 25 w 95"/>
                <a:gd name="T15" fmla="*/ 8 h 9"/>
                <a:gd name="T16" fmla="*/ 5 w 95"/>
                <a:gd name="T17" fmla="*/ 4 h 9"/>
                <a:gd name="T18" fmla="*/ 4 w 95"/>
                <a:gd name="T19" fmla="*/ 2 h 9"/>
                <a:gd name="T20" fmla="*/ 4 w 95"/>
                <a:gd name="T21" fmla="*/ 2 h 9"/>
                <a:gd name="T22" fmla="*/ 8 w 95"/>
                <a:gd name="T23" fmla="*/ 6 h 9"/>
                <a:gd name="T24" fmla="*/ 24 w 95"/>
                <a:gd name="T25" fmla="*/ 9 h 9"/>
                <a:gd name="T26" fmla="*/ 29 w 95"/>
                <a:gd name="T27" fmla="*/ 9 h 9"/>
                <a:gd name="T28" fmla="*/ 64 w 95"/>
                <a:gd name="T29" fmla="*/ 8 h 9"/>
                <a:gd name="T30" fmla="*/ 82 w 95"/>
                <a:gd name="T31" fmla="*/ 5 h 9"/>
                <a:gd name="T32" fmla="*/ 92 w 95"/>
                <a:gd name="T33" fmla="*/ 1 h 9"/>
                <a:gd name="T34" fmla="*/ 90 w 95"/>
                <a:gd name="T35" fmla="*/ 1 h 9"/>
                <a:gd name="T36" fmla="*/ 90 w 95"/>
                <a:gd name="T3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9">
                  <a:moveTo>
                    <a:pt x="90" y="0"/>
                  </a:moveTo>
                  <a:cubicBezTo>
                    <a:pt x="90" y="1"/>
                    <a:pt x="89" y="1"/>
                    <a:pt x="89" y="1"/>
                  </a:cubicBezTo>
                  <a:cubicBezTo>
                    <a:pt x="89" y="1"/>
                    <a:pt x="89" y="1"/>
                    <a:pt x="89" y="1"/>
                  </a:cubicBezTo>
                  <a:cubicBezTo>
                    <a:pt x="86" y="1"/>
                    <a:pt x="78" y="6"/>
                    <a:pt x="78" y="6"/>
                  </a:cubicBezTo>
                  <a:cubicBezTo>
                    <a:pt x="64" y="7"/>
                    <a:pt x="64" y="7"/>
                    <a:pt x="64" y="7"/>
                  </a:cubicBezTo>
                  <a:cubicBezTo>
                    <a:pt x="63" y="7"/>
                    <a:pt x="60" y="6"/>
                    <a:pt x="58" y="6"/>
                  </a:cubicBezTo>
                  <a:cubicBezTo>
                    <a:pt x="47" y="6"/>
                    <a:pt x="28" y="8"/>
                    <a:pt x="28" y="8"/>
                  </a:cubicBezTo>
                  <a:cubicBezTo>
                    <a:pt x="27" y="8"/>
                    <a:pt x="26" y="8"/>
                    <a:pt x="25" y="8"/>
                  </a:cubicBezTo>
                  <a:cubicBezTo>
                    <a:pt x="17" y="8"/>
                    <a:pt x="5" y="4"/>
                    <a:pt x="5" y="4"/>
                  </a:cubicBezTo>
                  <a:cubicBezTo>
                    <a:pt x="5" y="3"/>
                    <a:pt x="5" y="3"/>
                    <a:pt x="4" y="2"/>
                  </a:cubicBezTo>
                  <a:cubicBezTo>
                    <a:pt x="4" y="2"/>
                    <a:pt x="4" y="2"/>
                    <a:pt x="4" y="2"/>
                  </a:cubicBezTo>
                  <a:cubicBezTo>
                    <a:pt x="4" y="2"/>
                    <a:pt x="0" y="3"/>
                    <a:pt x="8" y="6"/>
                  </a:cubicBezTo>
                  <a:cubicBezTo>
                    <a:pt x="8" y="6"/>
                    <a:pt x="16" y="9"/>
                    <a:pt x="24" y="9"/>
                  </a:cubicBezTo>
                  <a:cubicBezTo>
                    <a:pt x="25" y="9"/>
                    <a:pt x="27" y="9"/>
                    <a:pt x="29" y="9"/>
                  </a:cubicBezTo>
                  <a:cubicBezTo>
                    <a:pt x="29" y="9"/>
                    <a:pt x="59" y="8"/>
                    <a:pt x="64" y="8"/>
                  </a:cubicBezTo>
                  <a:cubicBezTo>
                    <a:pt x="64" y="8"/>
                    <a:pt x="76" y="8"/>
                    <a:pt x="82" y="5"/>
                  </a:cubicBezTo>
                  <a:cubicBezTo>
                    <a:pt x="82" y="5"/>
                    <a:pt x="95" y="1"/>
                    <a:pt x="92" y="1"/>
                  </a:cubicBezTo>
                  <a:cubicBezTo>
                    <a:pt x="91" y="1"/>
                    <a:pt x="91" y="1"/>
                    <a:pt x="90" y="1"/>
                  </a:cubicBezTo>
                  <a:cubicBezTo>
                    <a:pt x="90" y="0"/>
                    <a:pt x="90" y="0"/>
                    <a:pt x="9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7" name="Freeform 559"/>
            <p:cNvSpPr>
              <a:spLocks noEditPoints="1"/>
            </p:cNvSpPr>
            <p:nvPr/>
          </p:nvSpPr>
          <p:spPr bwMode="auto">
            <a:xfrm>
              <a:off x="1254" y="2718"/>
              <a:ext cx="125" cy="101"/>
            </a:xfrm>
            <a:custGeom>
              <a:avLst/>
              <a:gdLst>
                <a:gd name="T0" fmla="*/ 50 w 86"/>
                <a:gd name="T1" fmla="*/ 46 h 69"/>
                <a:gd name="T2" fmla="*/ 51 w 86"/>
                <a:gd name="T3" fmla="*/ 46 h 69"/>
                <a:gd name="T4" fmla="*/ 59 w 86"/>
                <a:gd name="T5" fmla="*/ 1 h 69"/>
                <a:gd name="T6" fmla="*/ 58 w 86"/>
                <a:gd name="T7" fmla="*/ 5 h 69"/>
                <a:gd name="T8" fmla="*/ 59 w 86"/>
                <a:gd name="T9" fmla="*/ 7 h 69"/>
                <a:gd name="T10" fmla="*/ 53 w 86"/>
                <a:gd name="T11" fmla="*/ 12 h 69"/>
                <a:gd name="T12" fmla="*/ 40 w 86"/>
                <a:gd name="T13" fmla="*/ 29 h 69"/>
                <a:gd name="T14" fmla="*/ 38 w 86"/>
                <a:gd name="T15" fmla="*/ 58 h 69"/>
                <a:gd name="T16" fmla="*/ 47 w 86"/>
                <a:gd name="T17" fmla="*/ 57 h 69"/>
                <a:gd name="T18" fmla="*/ 47 w 86"/>
                <a:gd name="T19" fmla="*/ 58 h 69"/>
                <a:gd name="T20" fmla="*/ 38 w 86"/>
                <a:gd name="T21" fmla="*/ 61 h 69"/>
                <a:gd name="T22" fmla="*/ 37 w 86"/>
                <a:gd name="T23" fmla="*/ 61 h 69"/>
                <a:gd name="T24" fmla="*/ 19 w 86"/>
                <a:gd name="T25" fmla="*/ 68 h 69"/>
                <a:gd name="T26" fmla="*/ 0 w 86"/>
                <a:gd name="T27" fmla="*/ 63 h 69"/>
                <a:gd name="T28" fmla="*/ 21 w 86"/>
                <a:gd name="T29" fmla="*/ 69 h 69"/>
                <a:gd name="T30" fmla="*/ 54 w 86"/>
                <a:gd name="T31" fmla="*/ 67 h 69"/>
                <a:gd name="T32" fmla="*/ 74 w 86"/>
                <a:gd name="T33" fmla="*/ 67 h 69"/>
                <a:gd name="T34" fmla="*/ 85 w 86"/>
                <a:gd name="T35" fmla="*/ 62 h 69"/>
                <a:gd name="T36" fmla="*/ 85 w 86"/>
                <a:gd name="T37" fmla="*/ 60 h 69"/>
                <a:gd name="T38" fmla="*/ 82 w 86"/>
                <a:gd name="T39" fmla="*/ 61 h 69"/>
                <a:gd name="T40" fmla="*/ 82 w 86"/>
                <a:gd name="T41" fmla="*/ 57 h 69"/>
                <a:gd name="T42" fmla="*/ 74 w 86"/>
                <a:gd name="T43" fmla="*/ 64 h 69"/>
                <a:gd name="T44" fmla="*/ 79 w 86"/>
                <a:gd name="T45" fmla="*/ 55 h 69"/>
                <a:gd name="T46" fmla="*/ 78 w 86"/>
                <a:gd name="T47" fmla="*/ 55 h 69"/>
                <a:gd name="T48" fmla="*/ 63 w 86"/>
                <a:gd name="T49" fmla="*/ 63 h 69"/>
                <a:gd name="T50" fmla="*/ 73 w 86"/>
                <a:gd name="T51" fmla="*/ 56 h 69"/>
                <a:gd name="T52" fmla="*/ 52 w 86"/>
                <a:gd name="T53" fmla="*/ 58 h 69"/>
                <a:gd name="T54" fmla="*/ 52 w 86"/>
                <a:gd name="T55" fmla="*/ 58 h 69"/>
                <a:gd name="T56" fmla="*/ 48 w 86"/>
                <a:gd name="T57" fmla="*/ 46 h 69"/>
                <a:gd name="T58" fmla="*/ 51 w 86"/>
                <a:gd name="T59" fmla="*/ 43 h 69"/>
                <a:gd name="T60" fmla="*/ 50 w 86"/>
                <a:gd name="T61" fmla="*/ 42 h 69"/>
                <a:gd name="T62" fmla="*/ 54 w 86"/>
                <a:gd name="T63" fmla="*/ 41 h 69"/>
                <a:gd name="T64" fmla="*/ 67 w 86"/>
                <a:gd name="T65" fmla="*/ 40 h 69"/>
                <a:gd name="T66" fmla="*/ 58 w 86"/>
                <a:gd name="T67" fmla="*/ 34 h 69"/>
                <a:gd name="T68" fmla="*/ 63 w 86"/>
                <a:gd name="T69" fmla="*/ 28 h 69"/>
                <a:gd name="T70" fmla="*/ 64 w 86"/>
                <a:gd name="T71" fmla="*/ 14 h 69"/>
                <a:gd name="T72" fmla="*/ 61 w 86"/>
                <a:gd name="T73" fmla="*/ 14 h 69"/>
                <a:gd name="T74" fmla="*/ 68 w 86"/>
                <a:gd name="T75" fmla="*/ 8 h 69"/>
                <a:gd name="T76" fmla="*/ 67 w 86"/>
                <a:gd name="T77" fmla="*/ 1 h 69"/>
                <a:gd name="T78" fmla="*/ 67 w 86"/>
                <a:gd name="T79" fmla="*/ 1 h 69"/>
                <a:gd name="T80" fmla="*/ 64 w 86"/>
                <a:gd name="T81" fmla="*/ 7 h 69"/>
                <a:gd name="T82" fmla="*/ 60 w 86"/>
                <a:gd name="T83"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6" h="69">
                  <a:moveTo>
                    <a:pt x="51" y="46"/>
                  </a:moveTo>
                  <a:cubicBezTo>
                    <a:pt x="50" y="46"/>
                    <a:pt x="50" y="46"/>
                    <a:pt x="50" y="46"/>
                  </a:cubicBezTo>
                  <a:cubicBezTo>
                    <a:pt x="50" y="46"/>
                    <a:pt x="50" y="46"/>
                    <a:pt x="50" y="46"/>
                  </a:cubicBezTo>
                  <a:cubicBezTo>
                    <a:pt x="50" y="46"/>
                    <a:pt x="50" y="46"/>
                    <a:pt x="51" y="46"/>
                  </a:cubicBezTo>
                  <a:moveTo>
                    <a:pt x="60" y="0"/>
                  </a:moveTo>
                  <a:cubicBezTo>
                    <a:pt x="60" y="0"/>
                    <a:pt x="60" y="0"/>
                    <a:pt x="59" y="1"/>
                  </a:cubicBezTo>
                  <a:cubicBezTo>
                    <a:pt x="59" y="2"/>
                    <a:pt x="59" y="4"/>
                    <a:pt x="59" y="4"/>
                  </a:cubicBezTo>
                  <a:cubicBezTo>
                    <a:pt x="59" y="4"/>
                    <a:pt x="59" y="5"/>
                    <a:pt x="58" y="5"/>
                  </a:cubicBezTo>
                  <a:cubicBezTo>
                    <a:pt x="60" y="5"/>
                    <a:pt x="60" y="5"/>
                    <a:pt x="60" y="5"/>
                  </a:cubicBezTo>
                  <a:cubicBezTo>
                    <a:pt x="59" y="7"/>
                    <a:pt x="59" y="7"/>
                    <a:pt x="59" y="7"/>
                  </a:cubicBezTo>
                  <a:cubicBezTo>
                    <a:pt x="59" y="7"/>
                    <a:pt x="59" y="7"/>
                    <a:pt x="59" y="7"/>
                  </a:cubicBezTo>
                  <a:cubicBezTo>
                    <a:pt x="58" y="7"/>
                    <a:pt x="55" y="7"/>
                    <a:pt x="53" y="12"/>
                  </a:cubicBezTo>
                  <a:cubicBezTo>
                    <a:pt x="50" y="13"/>
                    <a:pt x="29" y="22"/>
                    <a:pt x="40" y="29"/>
                  </a:cubicBezTo>
                  <a:cubicBezTo>
                    <a:pt x="40" y="29"/>
                    <a:pt x="40" y="29"/>
                    <a:pt x="40" y="29"/>
                  </a:cubicBezTo>
                  <a:cubicBezTo>
                    <a:pt x="41" y="29"/>
                    <a:pt x="55" y="29"/>
                    <a:pt x="42" y="44"/>
                  </a:cubicBezTo>
                  <a:cubicBezTo>
                    <a:pt x="42" y="44"/>
                    <a:pt x="28" y="58"/>
                    <a:pt x="38" y="58"/>
                  </a:cubicBezTo>
                  <a:cubicBezTo>
                    <a:pt x="40" y="58"/>
                    <a:pt x="42" y="58"/>
                    <a:pt x="45" y="57"/>
                  </a:cubicBezTo>
                  <a:cubicBezTo>
                    <a:pt x="45" y="57"/>
                    <a:pt x="46" y="57"/>
                    <a:pt x="47" y="57"/>
                  </a:cubicBezTo>
                  <a:cubicBezTo>
                    <a:pt x="47" y="57"/>
                    <a:pt x="47" y="57"/>
                    <a:pt x="47" y="57"/>
                  </a:cubicBezTo>
                  <a:cubicBezTo>
                    <a:pt x="47" y="58"/>
                    <a:pt x="47" y="58"/>
                    <a:pt x="47" y="58"/>
                  </a:cubicBezTo>
                  <a:cubicBezTo>
                    <a:pt x="47" y="58"/>
                    <a:pt x="47" y="58"/>
                    <a:pt x="47" y="58"/>
                  </a:cubicBezTo>
                  <a:cubicBezTo>
                    <a:pt x="47" y="58"/>
                    <a:pt x="42" y="61"/>
                    <a:pt x="38" y="61"/>
                  </a:cubicBezTo>
                  <a:cubicBezTo>
                    <a:pt x="38" y="61"/>
                    <a:pt x="38" y="61"/>
                    <a:pt x="37" y="61"/>
                  </a:cubicBezTo>
                  <a:cubicBezTo>
                    <a:pt x="37" y="61"/>
                    <a:pt x="37" y="61"/>
                    <a:pt x="37" y="61"/>
                  </a:cubicBezTo>
                  <a:cubicBezTo>
                    <a:pt x="35" y="61"/>
                    <a:pt x="27" y="61"/>
                    <a:pt x="25" y="66"/>
                  </a:cubicBezTo>
                  <a:cubicBezTo>
                    <a:pt x="25" y="66"/>
                    <a:pt x="24" y="68"/>
                    <a:pt x="19" y="68"/>
                  </a:cubicBezTo>
                  <a:cubicBezTo>
                    <a:pt x="18" y="68"/>
                    <a:pt x="17" y="68"/>
                    <a:pt x="16" y="68"/>
                  </a:cubicBezTo>
                  <a:cubicBezTo>
                    <a:pt x="0" y="63"/>
                    <a:pt x="0" y="63"/>
                    <a:pt x="0" y="63"/>
                  </a:cubicBezTo>
                  <a:cubicBezTo>
                    <a:pt x="1" y="64"/>
                    <a:pt x="1" y="64"/>
                    <a:pt x="1" y="65"/>
                  </a:cubicBezTo>
                  <a:cubicBezTo>
                    <a:pt x="1" y="65"/>
                    <a:pt x="13" y="69"/>
                    <a:pt x="21" y="69"/>
                  </a:cubicBezTo>
                  <a:cubicBezTo>
                    <a:pt x="22" y="69"/>
                    <a:pt x="23" y="69"/>
                    <a:pt x="24" y="69"/>
                  </a:cubicBezTo>
                  <a:cubicBezTo>
                    <a:pt x="24" y="69"/>
                    <a:pt x="43" y="67"/>
                    <a:pt x="54" y="67"/>
                  </a:cubicBezTo>
                  <a:cubicBezTo>
                    <a:pt x="56" y="67"/>
                    <a:pt x="59" y="68"/>
                    <a:pt x="60" y="68"/>
                  </a:cubicBezTo>
                  <a:cubicBezTo>
                    <a:pt x="74" y="67"/>
                    <a:pt x="74" y="67"/>
                    <a:pt x="74" y="67"/>
                  </a:cubicBezTo>
                  <a:cubicBezTo>
                    <a:pt x="74" y="67"/>
                    <a:pt x="82" y="62"/>
                    <a:pt x="85" y="62"/>
                  </a:cubicBezTo>
                  <a:cubicBezTo>
                    <a:pt x="85" y="62"/>
                    <a:pt x="85" y="62"/>
                    <a:pt x="85" y="62"/>
                  </a:cubicBezTo>
                  <a:cubicBezTo>
                    <a:pt x="85" y="62"/>
                    <a:pt x="86" y="62"/>
                    <a:pt x="86" y="61"/>
                  </a:cubicBezTo>
                  <a:cubicBezTo>
                    <a:pt x="85" y="60"/>
                    <a:pt x="85" y="60"/>
                    <a:pt x="85" y="60"/>
                  </a:cubicBezTo>
                  <a:cubicBezTo>
                    <a:pt x="84" y="61"/>
                    <a:pt x="84" y="62"/>
                    <a:pt x="83" y="62"/>
                  </a:cubicBezTo>
                  <a:cubicBezTo>
                    <a:pt x="82" y="62"/>
                    <a:pt x="82" y="61"/>
                    <a:pt x="82" y="61"/>
                  </a:cubicBezTo>
                  <a:cubicBezTo>
                    <a:pt x="84" y="59"/>
                    <a:pt x="83" y="58"/>
                    <a:pt x="83" y="58"/>
                  </a:cubicBezTo>
                  <a:cubicBezTo>
                    <a:pt x="82" y="57"/>
                    <a:pt x="82" y="57"/>
                    <a:pt x="82" y="57"/>
                  </a:cubicBezTo>
                  <a:cubicBezTo>
                    <a:pt x="81" y="57"/>
                    <a:pt x="81" y="57"/>
                    <a:pt x="81" y="57"/>
                  </a:cubicBezTo>
                  <a:cubicBezTo>
                    <a:pt x="79" y="60"/>
                    <a:pt x="74" y="64"/>
                    <a:pt x="74" y="64"/>
                  </a:cubicBezTo>
                  <a:cubicBezTo>
                    <a:pt x="73" y="63"/>
                    <a:pt x="79" y="56"/>
                    <a:pt x="79" y="56"/>
                  </a:cubicBezTo>
                  <a:cubicBezTo>
                    <a:pt x="79" y="55"/>
                    <a:pt x="79" y="55"/>
                    <a:pt x="79" y="55"/>
                  </a:cubicBezTo>
                  <a:cubicBezTo>
                    <a:pt x="78" y="55"/>
                    <a:pt x="78" y="55"/>
                    <a:pt x="78" y="55"/>
                  </a:cubicBezTo>
                  <a:cubicBezTo>
                    <a:pt x="78" y="55"/>
                    <a:pt x="78" y="55"/>
                    <a:pt x="78" y="55"/>
                  </a:cubicBezTo>
                  <a:cubicBezTo>
                    <a:pt x="77" y="56"/>
                    <a:pt x="76" y="56"/>
                    <a:pt x="75" y="57"/>
                  </a:cubicBezTo>
                  <a:cubicBezTo>
                    <a:pt x="68" y="62"/>
                    <a:pt x="65" y="63"/>
                    <a:pt x="63" y="63"/>
                  </a:cubicBezTo>
                  <a:cubicBezTo>
                    <a:pt x="62" y="63"/>
                    <a:pt x="62" y="63"/>
                    <a:pt x="62" y="63"/>
                  </a:cubicBezTo>
                  <a:cubicBezTo>
                    <a:pt x="64" y="59"/>
                    <a:pt x="73" y="56"/>
                    <a:pt x="73" y="56"/>
                  </a:cubicBezTo>
                  <a:cubicBezTo>
                    <a:pt x="73" y="56"/>
                    <a:pt x="68" y="56"/>
                    <a:pt x="63" y="56"/>
                  </a:cubicBezTo>
                  <a:cubicBezTo>
                    <a:pt x="59" y="56"/>
                    <a:pt x="54" y="56"/>
                    <a:pt x="52" y="58"/>
                  </a:cubicBezTo>
                  <a:cubicBezTo>
                    <a:pt x="52" y="58"/>
                    <a:pt x="52" y="58"/>
                    <a:pt x="52" y="58"/>
                  </a:cubicBezTo>
                  <a:cubicBezTo>
                    <a:pt x="52" y="58"/>
                    <a:pt x="52" y="58"/>
                    <a:pt x="52" y="58"/>
                  </a:cubicBezTo>
                  <a:cubicBezTo>
                    <a:pt x="52" y="56"/>
                    <a:pt x="50" y="50"/>
                    <a:pt x="50" y="46"/>
                  </a:cubicBezTo>
                  <a:cubicBezTo>
                    <a:pt x="49" y="46"/>
                    <a:pt x="49" y="46"/>
                    <a:pt x="48" y="46"/>
                  </a:cubicBezTo>
                  <a:cubicBezTo>
                    <a:pt x="47" y="44"/>
                    <a:pt x="48" y="43"/>
                    <a:pt x="50" y="42"/>
                  </a:cubicBezTo>
                  <a:cubicBezTo>
                    <a:pt x="51" y="43"/>
                    <a:pt x="51" y="43"/>
                    <a:pt x="51" y="43"/>
                  </a:cubicBezTo>
                  <a:cubicBezTo>
                    <a:pt x="51" y="43"/>
                    <a:pt x="51" y="43"/>
                    <a:pt x="51" y="43"/>
                  </a:cubicBezTo>
                  <a:cubicBezTo>
                    <a:pt x="50" y="42"/>
                    <a:pt x="50" y="42"/>
                    <a:pt x="50" y="42"/>
                  </a:cubicBezTo>
                  <a:cubicBezTo>
                    <a:pt x="51" y="42"/>
                    <a:pt x="52" y="41"/>
                    <a:pt x="53" y="41"/>
                  </a:cubicBezTo>
                  <a:cubicBezTo>
                    <a:pt x="54" y="41"/>
                    <a:pt x="54" y="41"/>
                    <a:pt x="54" y="41"/>
                  </a:cubicBezTo>
                  <a:cubicBezTo>
                    <a:pt x="56" y="39"/>
                    <a:pt x="58" y="37"/>
                    <a:pt x="61" y="37"/>
                  </a:cubicBezTo>
                  <a:cubicBezTo>
                    <a:pt x="63" y="37"/>
                    <a:pt x="65" y="38"/>
                    <a:pt x="67" y="40"/>
                  </a:cubicBezTo>
                  <a:cubicBezTo>
                    <a:pt x="67" y="40"/>
                    <a:pt x="66" y="34"/>
                    <a:pt x="60" y="34"/>
                  </a:cubicBezTo>
                  <a:cubicBezTo>
                    <a:pt x="59" y="34"/>
                    <a:pt x="59" y="34"/>
                    <a:pt x="58" y="34"/>
                  </a:cubicBezTo>
                  <a:cubicBezTo>
                    <a:pt x="58" y="34"/>
                    <a:pt x="47" y="32"/>
                    <a:pt x="64" y="29"/>
                  </a:cubicBezTo>
                  <a:cubicBezTo>
                    <a:pt x="64" y="29"/>
                    <a:pt x="72" y="28"/>
                    <a:pt x="63" y="28"/>
                  </a:cubicBezTo>
                  <a:cubicBezTo>
                    <a:pt x="63" y="28"/>
                    <a:pt x="55" y="25"/>
                    <a:pt x="66" y="20"/>
                  </a:cubicBezTo>
                  <a:cubicBezTo>
                    <a:pt x="66" y="20"/>
                    <a:pt x="75" y="14"/>
                    <a:pt x="64" y="14"/>
                  </a:cubicBezTo>
                  <a:cubicBezTo>
                    <a:pt x="64" y="14"/>
                    <a:pt x="63" y="14"/>
                    <a:pt x="62" y="14"/>
                  </a:cubicBezTo>
                  <a:cubicBezTo>
                    <a:pt x="62" y="14"/>
                    <a:pt x="62" y="14"/>
                    <a:pt x="61" y="14"/>
                  </a:cubicBezTo>
                  <a:cubicBezTo>
                    <a:pt x="57" y="14"/>
                    <a:pt x="49" y="14"/>
                    <a:pt x="67" y="9"/>
                  </a:cubicBezTo>
                  <a:cubicBezTo>
                    <a:pt x="67" y="9"/>
                    <a:pt x="68" y="9"/>
                    <a:pt x="68" y="8"/>
                  </a:cubicBezTo>
                  <a:cubicBezTo>
                    <a:pt x="67" y="8"/>
                    <a:pt x="67" y="5"/>
                    <a:pt x="67" y="5"/>
                  </a:cubicBezTo>
                  <a:cubicBezTo>
                    <a:pt x="67" y="4"/>
                    <a:pt x="67" y="2"/>
                    <a:pt x="67" y="1"/>
                  </a:cubicBezTo>
                  <a:cubicBezTo>
                    <a:pt x="67" y="1"/>
                    <a:pt x="67" y="1"/>
                    <a:pt x="67" y="1"/>
                  </a:cubicBezTo>
                  <a:cubicBezTo>
                    <a:pt x="67" y="1"/>
                    <a:pt x="67" y="1"/>
                    <a:pt x="67" y="1"/>
                  </a:cubicBezTo>
                  <a:cubicBezTo>
                    <a:pt x="67" y="1"/>
                    <a:pt x="67" y="7"/>
                    <a:pt x="65" y="7"/>
                  </a:cubicBezTo>
                  <a:cubicBezTo>
                    <a:pt x="65" y="7"/>
                    <a:pt x="64" y="7"/>
                    <a:pt x="64" y="7"/>
                  </a:cubicBezTo>
                  <a:cubicBezTo>
                    <a:pt x="64" y="7"/>
                    <a:pt x="64" y="7"/>
                    <a:pt x="64" y="7"/>
                  </a:cubicBezTo>
                  <a:cubicBezTo>
                    <a:pt x="63" y="7"/>
                    <a:pt x="60" y="7"/>
                    <a:pt x="60" y="3"/>
                  </a:cubicBezTo>
                  <a:cubicBezTo>
                    <a:pt x="60" y="3"/>
                    <a:pt x="60" y="2"/>
                    <a:pt x="6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8" name="Freeform 560"/>
            <p:cNvSpPr>
              <a:spLocks/>
            </p:cNvSpPr>
            <p:nvPr/>
          </p:nvSpPr>
          <p:spPr bwMode="auto">
            <a:xfrm>
              <a:off x="1322" y="2779"/>
              <a:ext cx="6" cy="6"/>
            </a:xfrm>
            <a:custGeom>
              <a:avLst/>
              <a:gdLst>
                <a:gd name="T0" fmla="*/ 3 w 4"/>
                <a:gd name="T1" fmla="*/ 0 h 4"/>
                <a:gd name="T2" fmla="*/ 1 w 4"/>
                <a:gd name="T3" fmla="*/ 4 h 4"/>
                <a:gd name="T4" fmla="*/ 3 w 4"/>
                <a:gd name="T5" fmla="*/ 4 h 4"/>
                <a:gd name="T6" fmla="*/ 3 w 4"/>
                <a:gd name="T7" fmla="*/ 4 h 4"/>
                <a:gd name="T8" fmla="*/ 3 w 4"/>
                <a:gd name="T9" fmla="*/ 4 h 4"/>
                <a:gd name="T10" fmla="*/ 3 w 4"/>
                <a:gd name="T11" fmla="*/ 4 h 4"/>
                <a:gd name="T12" fmla="*/ 3 w 4"/>
                <a:gd name="T13" fmla="*/ 4 h 4"/>
                <a:gd name="T14" fmla="*/ 4 w 4"/>
                <a:gd name="T15" fmla="*/ 1 h 4"/>
                <a:gd name="T16" fmla="*/ 3 w 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3" y="0"/>
                  </a:moveTo>
                  <a:cubicBezTo>
                    <a:pt x="1" y="1"/>
                    <a:pt x="0" y="2"/>
                    <a:pt x="1" y="4"/>
                  </a:cubicBezTo>
                  <a:cubicBezTo>
                    <a:pt x="2" y="4"/>
                    <a:pt x="2" y="4"/>
                    <a:pt x="3" y="4"/>
                  </a:cubicBezTo>
                  <a:cubicBezTo>
                    <a:pt x="3" y="4"/>
                    <a:pt x="3" y="4"/>
                    <a:pt x="3" y="4"/>
                  </a:cubicBezTo>
                  <a:cubicBezTo>
                    <a:pt x="3" y="4"/>
                    <a:pt x="3" y="4"/>
                    <a:pt x="3" y="4"/>
                  </a:cubicBezTo>
                  <a:cubicBezTo>
                    <a:pt x="3" y="4"/>
                    <a:pt x="3" y="4"/>
                    <a:pt x="3" y="4"/>
                  </a:cubicBezTo>
                  <a:cubicBezTo>
                    <a:pt x="3" y="4"/>
                    <a:pt x="3" y="4"/>
                    <a:pt x="3" y="4"/>
                  </a:cubicBezTo>
                  <a:cubicBezTo>
                    <a:pt x="3" y="3"/>
                    <a:pt x="3" y="1"/>
                    <a:pt x="4"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9" name="Freeform 561"/>
            <p:cNvSpPr>
              <a:spLocks noEditPoints="1"/>
            </p:cNvSpPr>
            <p:nvPr/>
          </p:nvSpPr>
          <p:spPr bwMode="auto">
            <a:xfrm>
              <a:off x="1331" y="2720"/>
              <a:ext cx="24" cy="7"/>
            </a:xfrm>
            <a:custGeom>
              <a:avLst/>
              <a:gdLst>
                <a:gd name="T0" fmla="*/ 15 w 17"/>
                <a:gd name="T1" fmla="*/ 1 h 5"/>
                <a:gd name="T2" fmla="*/ 16 w 17"/>
                <a:gd name="T3" fmla="*/ 5 h 5"/>
                <a:gd name="T4" fmla="*/ 17 w 17"/>
                <a:gd name="T5" fmla="*/ 2 h 5"/>
                <a:gd name="T6" fmla="*/ 16 w 17"/>
                <a:gd name="T7" fmla="*/ 2 h 5"/>
                <a:gd name="T8" fmla="*/ 16 w 17"/>
                <a:gd name="T9" fmla="*/ 2 h 5"/>
                <a:gd name="T10" fmla="*/ 15 w 17"/>
                <a:gd name="T11" fmla="*/ 1 h 5"/>
                <a:gd name="T12" fmla="*/ 4 w 17"/>
                <a:gd name="T13" fmla="*/ 0 h 5"/>
                <a:gd name="T14" fmla="*/ 1 w 17"/>
                <a:gd name="T15" fmla="*/ 1 h 5"/>
                <a:gd name="T16" fmla="*/ 1 w 17"/>
                <a:gd name="T17" fmla="*/ 4 h 5"/>
                <a:gd name="T18" fmla="*/ 2 w 17"/>
                <a:gd name="T19" fmla="*/ 4 h 5"/>
                <a:gd name="T20" fmla="*/ 4 w 17"/>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5">
                  <a:moveTo>
                    <a:pt x="15" y="1"/>
                  </a:moveTo>
                  <a:cubicBezTo>
                    <a:pt x="15" y="5"/>
                    <a:pt x="16" y="5"/>
                    <a:pt x="16" y="5"/>
                  </a:cubicBezTo>
                  <a:cubicBezTo>
                    <a:pt x="16" y="5"/>
                    <a:pt x="16" y="4"/>
                    <a:pt x="17" y="2"/>
                  </a:cubicBezTo>
                  <a:cubicBezTo>
                    <a:pt x="17" y="2"/>
                    <a:pt x="16" y="2"/>
                    <a:pt x="16" y="2"/>
                  </a:cubicBezTo>
                  <a:cubicBezTo>
                    <a:pt x="16" y="2"/>
                    <a:pt x="16" y="2"/>
                    <a:pt x="16" y="2"/>
                  </a:cubicBezTo>
                  <a:cubicBezTo>
                    <a:pt x="16" y="2"/>
                    <a:pt x="16" y="2"/>
                    <a:pt x="15" y="1"/>
                  </a:cubicBezTo>
                  <a:moveTo>
                    <a:pt x="4" y="0"/>
                  </a:moveTo>
                  <a:cubicBezTo>
                    <a:pt x="3" y="0"/>
                    <a:pt x="2" y="1"/>
                    <a:pt x="1" y="1"/>
                  </a:cubicBezTo>
                  <a:cubicBezTo>
                    <a:pt x="0" y="4"/>
                    <a:pt x="1" y="4"/>
                    <a:pt x="1" y="4"/>
                  </a:cubicBezTo>
                  <a:cubicBezTo>
                    <a:pt x="2" y="4"/>
                    <a:pt x="2" y="4"/>
                    <a:pt x="2" y="4"/>
                  </a:cubicBezTo>
                  <a:cubicBezTo>
                    <a:pt x="3" y="4"/>
                    <a:pt x="4"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0" name="Freeform 562"/>
            <p:cNvSpPr>
              <a:spLocks noEditPoints="1"/>
            </p:cNvSpPr>
            <p:nvPr/>
          </p:nvSpPr>
          <p:spPr bwMode="auto">
            <a:xfrm>
              <a:off x="1328" y="2775"/>
              <a:ext cx="32" cy="25"/>
            </a:xfrm>
            <a:custGeom>
              <a:avLst/>
              <a:gdLst>
                <a:gd name="T0" fmla="*/ 22 w 22"/>
                <a:gd name="T1" fmla="*/ 17 h 17"/>
                <a:gd name="T2" fmla="*/ 22 w 22"/>
                <a:gd name="T3" fmla="*/ 17 h 17"/>
                <a:gd name="T4" fmla="*/ 22 w 22"/>
                <a:gd name="T5" fmla="*/ 17 h 17"/>
                <a:gd name="T6" fmla="*/ 22 w 22"/>
                <a:gd name="T7" fmla="*/ 17 h 17"/>
                <a:gd name="T8" fmla="*/ 22 w 22"/>
                <a:gd name="T9" fmla="*/ 17 h 17"/>
                <a:gd name="T10" fmla="*/ 10 w 22"/>
                <a:gd name="T11" fmla="*/ 9 h 17"/>
                <a:gd name="T12" fmla="*/ 10 w 22"/>
                <a:gd name="T13" fmla="*/ 9 h 17"/>
                <a:gd name="T14" fmla="*/ 10 w 22"/>
                <a:gd name="T15" fmla="*/ 9 h 17"/>
                <a:gd name="T16" fmla="*/ 8 w 22"/>
                <a:gd name="T17" fmla="*/ 5 h 17"/>
                <a:gd name="T18" fmla="*/ 10 w 22"/>
                <a:gd name="T19" fmla="*/ 9 h 17"/>
                <a:gd name="T20" fmla="*/ 8 w 22"/>
                <a:gd name="T21" fmla="*/ 5 h 17"/>
                <a:gd name="T22" fmla="*/ 8 w 22"/>
                <a:gd name="T23" fmla="*/ 5 h 17"/>
                <a:gd name="T24" fmla="*/ 0 w 22"/>
                <a:gd name="T25" fmla="*/ 7 h 17"/>
                <a:gd name="T26" fmla="*/ 8 w 22"/>
                <a:gd name="T27" fmla="*/ 5 h 17"/>
                <a:gd name="T28" fmla="*/ 8 w 22"/>
                <a:gd name="T29" fmla="*/ 5 h 17"/>
                <a:gd name="T30" fmla="*/ 19 w 22"/>
                <a:gd name="T31" fmla="*/ 0 h 17"/>
                <a:gd name="T32" fmla="*/ 20 w 22"/>
                <a:gd name="T33" fmla="*/ 8 h 17"/>
                <a:gd name="T34" fmla="*/ 20 w 22"/>
                <a:gd name="T35" fmla="*/ 6 h 17"/>
                <a:gd name="T36" fmla="*/ 20 w 22"/>
                <a:gd name="T37" fmla="*/ 6 h 17"/>
                <a:gd name="T38" fmla="*/ 20 w 22"/>
                <a:gd name="T39" fmla="*/ 6 h 17"/>
                <a:gd name="T40" fmla="*/ 19 w 22"/>
                <a:gd name="T4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7">
                  <a:moveTo>
                    <a:pt x="22" y="17"/>
                  </a:moveTo>
                  <a:cubicBezTo>
                    <a:pt x="22" y="17"/>
                    <a:pt x="22" y="17"/>
                    <a:pt x="22" y="17"/>
                  </a:cubicBezTo>
                  <a:cubicBezTo>
                    <a:pt x="22" y="17"/>
                    <a:pt x="22" y="17"/>
                    <a:pt x="22" y="17"/>
                  </a:cubicBezTo>
                  <a:cubicBezTo>
                    <a:pt x="22" y="17"/>
                    <a:pt x="22" y="17"/>
                    <a:pt x="22" y="17"/>
                  </a:cubicBezTo>
                  <a:cubicBezTo>
                    <a:pt x="22" y="17"/>
                    <a:pt x="22" y="17"/>
                    <a:pt x="22" y="17"/>
                  </a:cubicBezTo>
                  <a:moveTo>
                    <a:pt x="10" y="9"/>
                  </a:moveTo>
                  <a:cubicBezTo>
                    <a:pt x="10" y="9"/>
                    <a:pt x="10" y="9"/>
                    <a:pt x="10" y="9"/>
                  </a:cubicBezTo>
                  <a:cubicBezTo>
                    <a:pt x="10" y="9"/>
                    <a:pt x="10" y="9"/>
                    <a:pt x="10" y="9"/>
                  </a:cubicBezTo>
                  <a:moveTo>
                    <a:pt x="8" y="5"/>
                  </a:moveTo>
                  <a:cubicBezTo>
                    <a:pt x="10" y="5"/>
                    <a:pt x="11" y="6"/>
                    <a:pt x="10" y="9"/>
                  </a:cubicBezTo>
                  <a:cubicBezTo>
                    <a:pt x="11" y="6"/>
                    <a:pt x="10" y="5"/>
                    <a:pt x="8" y="5"/>
                  </a:cubicBezTo>
                  <a:moveTo>
                    <a:pt x="8" y="5"/>
                  </a:moveTo>
                  <a:cubicBezTo>
                    <a:pt x="5" y="5"/>
                    <a:pt x="2" y="6"/>
                    <a:pt x="0" y="7"/>
                  </a:cubicBezTo>
                  <a:cubicBezTo>
                    <a:pt x="2" y="6"/>
                    <a:pt x="5" y="5"/>
                    <a:pt x="8" y="5"/>
                  </a:cubicBezTo>
                  <a:cubicBezTo>
                    <a:pt x="8" y="5"/>
                    <a:pt x="8" y="5"/>
                    <a:pt x="8" y="5"/>
                  </a:cubicBezTo>
                  <a:moveTo>
                    <a:pt x="19" y="0"/>
                  </a:moveTo>
                  <a:cubicBezTo>
                    <a:pt x="19" y="3"/>
                    <a:pt x="19" y="6"/>
                    <a:pt x="20" y="8"/>
                  </a:cubicBezTo>
                  <a:cubicBezTo>
                    <a:pt x="20" y="7"/>
                    <a:pt x="20" y="7"/>
                    <a:pt x="20" y="6"/>
                  </a:cubicBezTo>
                  <a:cubicBezTo>
                    <a:pt x="20" y="6"/>
                    <a:pt x="20" y="6"/>
                    <a:pt x="20" y="6"/>
                  </a:cubicBezTo>
                  <a:cubicBezTo>
                    <a:pt x="20" y="6"/>
                    <a:pt x="20" y="6"/>
                    <a:pt x="20" y="6"/>
                  </a:cubicBezTo>
                  <a:cubicBezTo>
                    <a:pt x="20" y="6"/>
                    <a:pt x="19" y="3"/>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1" name="Freeform 563"/>
            <p:cNvSpPr>
              <a:spLocks/>
            </p:cNvSpPr>
            <p:nvPr/>
          </p:nvSpPr>
          <p:spPr bwMode="auto">
            <a:xfrm>
              <a:off x="1291" y="2704"/>
              <a:ext cx="5" cy="1"/>
            </a:xfrm>
            <a:custGeom>
              <a:avLst/>
              <a:gdLst>
                <a:gd name="T0" fmla="*/ 1 w 3"/>
                <a:gd name="T1" fmla="*/ 0 h 1"/>
                <a:gd name="T2" fmla="*/ 0 w 3"/>
                <a:gd name="T3" fmla="*/ 0 h 1"/>
                <a:gd name="T4" fmla="*/ 2 w 3"/>
                <a:gd name="T5" fmla="*/ 1 h 1"/>
                <a:gd name="T6" fmla="*/ 3 w 3"/>
                <a:gd name="T7" fmla="*/ 0 h 1"/>
                <a:gd name="T8" fmla="*/ 3 w 3"/>
                <a:gd name="T9" fmla="*/ 0 h 1"/>
                <a:gd name="T10" fmla="*/ 3 w 3"/>
                <a:gd name="T11" fmla="*/ 0 h 1"/>
                <a:gd name="T12" fmla="*/ 1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1" y="0"/>
                  </a:moveTo>
                  <a:cubicBezTo>
                    <a:pt x="0" y="0"/>
                    <a:pt x="0" y="0"/>
                    <a:pt x="0" y="0"/>
                  </a:cubicBezTo>
                  <a:cubicBezTo>
                    <a:pt x="1" y="0"/>
                    <a:pt x="2" y="1"/>
                    <a:pt x="2" y="1"/>
                  </a:cubicBezTo>
                  <a:cubicBezTo>
                    <a:pt x="3" y="1"/>
                    <a:pt x="3" y="1"/>
                    <a:pt x="3" y="0"/>
                  </a:cubicBezTo>
                  <a:cubicBezTo>
                    <a:pt x="3" y="0"/>
                    <a:pt x="3" y="0"/>
                    <a:pt x="3" y="0"/>
                  </a:cubicBezTo>
                  <a:cubicBezTo>
                    <a:pt x="3" y="0"/>
                    <a:pt x="3" y="0"/>
                    <a:pt x="3"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2" name="Freeform 564"/>
            <p:cNvSpPr>
              <a:spLocks/>
            </p:cNvSpPr>
            <p:nvPr/>
          </p:nvSpPr>
          <p:spPr bwMode="auto">
            <a:xfrm>
              <a:off x="1322" y="2723"/>
              <a:ext cx="6" cy="6"/>
            </a:xfrm>
            <a:custGeom>
              <a:avLst/>
              <a:gdLst>
                <a:gd name="T0" fmla="*/ 1 w 4"/>
                <a:gd name="T1" fmla="*/ 0 h 4"/>
                <a:gd name="T2" fmla="*/ 0 w 4"/>
                <a:gd name="T3" fmla="*/ 4 h 4"/>
                <a:gd name="T4" fmla="*/ 2 w 4"/>
                <a:gd name="T5" fmla="*/ 4 h 4"/>
                <a:gd name="T6" fmla="*/ 4 w 4"/>
                <a:gd name="T7" fmla="*/ 1 h 4"/>
                <a:gd name="T8" fmla="*/ 4 w 4"/>
                <a:gd name="T9" fmla="*/ 1 h 4"/>
                <a:gd name="T10" fmla="*/ 4 w 4"/>
                <a:gd name="T11" fmla="*/ 1 h 4"/>
                <a:gd name="T12" fmla="*/ 3 w 4"/>
                <a:gd name="T13" fmla="*/ 0 h 4"/>
                <a:gd name="T14" fmla="*/ 1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1" y="0"/>
                  </a:moveTo>
                  <a:cubicBezTo>
                    <a:pt x="0" y="4"/>
                    <a:pt x="0" y="4"/>
                    <a:pt x="0" y="4"/>
                  </a:cubicBezTo>
                  <a:cubicBezTo>
                    <a:pt x="2" y="4"/>
                    <a:pt x="2" y="4"/>
                    <a:pt x="2" y="4"/>
                  </a:cubicBezTo>
                  <a:cubicBezTo>
                    <a:pt x="4" y="1"/>
                    <a:pt x="4" y="1"/>
                    <a:pt x="4" y="1"/>
                  </a:cubicBezTo>
                  <a:cubicBezTo>
                    <a:pt x="4" y="1"/>
                    <a:pt x="4" y="1"/>
                    <a:pt x="4" y="1"/>
                  </a:cubicBezTo>
                  <a:cubicBezTo>
                    <a:pt x="4" y="1"/>
                    <a:pt x="4" y="1"/>
                    <a:pt x="4" y="1"/>
                  </a:cubicBezTo>
                  <a:cubicBezTo>
                    <a:pt x="3" y="1"/>
                    <a:pt x="3" y="1"/>
                    <a:pt x="3"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3" name="Freeform 565"/>
            <p:cNvSpPr>
              <a:spLocks/>
            </p:cNvSpPr>
            <p:nvPr/>
          </p:nvSpPr>
          <p:spPr bwMode="auto">
            <a:xfrm>
              <a:off x="1299" y="2705"/>
              <a:ext cx="10" cy="3"/>
            </a:xfrm>
            <a:custGeom>
              <a:avLst/>
              <a:gdLst>
                <a:gd name="T0" fmla="*/ 3 w 7"/>
                <a:gd name="T1" fmla="*/ 0 h 2"/>
                <a:gd name="T2" fmla="*/ 3 w 7"/>
                <a:gd name="T3" fmla="*/ 0 h 2"/>
                <a:gd name="T4" fmla="*/ 2 w 7"/>
                <a:gd name="T5" fmla="*/ 0 h 2"/>
                <a:gd name="T6" fmla="*/ 0 w 7"/>
                <a:gd name="T7" fmla="*/ 1 h 2"/>
                <a:gd name="T8" fmla="*/ 7 w 7"/>
                <a:gd name="T9" fmla="*/ 2 h 2"/>
                <a:gd name="T10" fmla="*/ 3 w 7"/>
                <a:gd name="T11" fmla="*/ 0 h 2"/>
              </a:gdLst>
              <a:ahLst/>
              <a:cxnLst>
                <a:cxn ang="0">
                  <a:pos x="T0" y="T1"/>
                </a:cxn>
                <a:cxn ang="0">
                  <a:pos x="T2" y="T3"/>
                </a:cxn>
                <a:cxn ang="0">
                  <a:pos x="T4" y="T5"/>
                </a:cxn>
                <a:cxn ang="0">
                  <a:pos x="T6" y="T7"/>
                </a:cxn>
                <a:cxn ang="0">
                  <a:pos x="T8" y="T9"/>
                </a:cxn>
                <a:cxn ang="0">
                  <a:pos x="T10" y="T11"/>
                </a:cxn>
              </a:cxnLst>
              <a:rect l="0" t="0" r="r" b="b"/>
              <a:pathLst>
                <a:path w="7" h="2">
                  <a:moveTo>
                    <a:pt x="3" y="0"/>
                  </a:moveTo>
                  <a:cubicBezTo>
                    <a:pt x="3" y="0"/>
                    <a:pt x="3" y="0"/>
                    <a:pt x="3" y="0"/>
                  </a:cubicBezTo>
                  <a:cubicBezTo>
                    <a:pt x="2" y="0"/>
                    <a:pt x="2" y="0"/>
                    <a:pt x="2" y="0"/>
                  </a:cubicBezTo>
                  <a:cubicBezTo>
                    <a:pt x="1" y="0"/>
                    <a:pt x="0" y="0"/>
                    <a:pt x="0" y="1"/>
                  </a:cubicBezTo>
                  <a:cubicBezTo>
                    <a:pt x="2" y="1"/>
                    <a:pt x="5" y="2"/>
                    <a:pt x="7" y="2"/>
                  </a:cubicBezTo>
                  <a:cubicBezTo>
                    <a:pt x="7"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4" name="Freeform 566"/>
            <p:cNvSpPr>
              <a:spLocks noEditPoints="1"/>
            </p:cNvSpPr>
            <p:nvPr/>
          </p:nvSpPr>
          <p:spPr bwMode="auto">
            <a:xfrm>
              <a:off x="1312" y="2704"/>
              <a:ext cx="10" cy="22"/>
            </a:xfrm>
            <a:custGeom>
              <a:avLst/>
              <a:gdLst>
                <a:gd name="T0" fmla="*/ 7 w 7"/>
                <a:gd name="T1" fmla="*/ 14 h 15"/>
                <a:gd name="T2" fmla="*/ 6 w 7"/>
                <a:gd name="T3" fmla="*/ 15 h 15"/>
                <a:gd name="T4" fmla="*/ 7 w 7"/>
                <a:gd name="T5" fmla="*/ 14 h 15"/>
                <a:gd name="T6" fmla="*/ 5 w 7"/>
                <a:gd name="T7" fmla="*/ 0 h 15"/>
                <a:gd name="T8" fmla="*/ 0 w 7"/>
                <a:gd name="T9" fmla="*/ 3 h 15"/>
                <a:gd name="T10" fmla="*/ 0 w 7"/>
                <a:gd name="T11" fmla="*/ 3 h 15"/>
                <a:gd name="T12" fmla="*/ 5 w 7"/>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7" y="14"/>
                  </a:moveTo>
                  <a:cubicBezTo>
                    <a:pt x="7" y="14"/>
                    <a:pt x="6" y="15"/>
                    <a:pt x="6" y="15"/>
                  </a:cubicBezTo>
                  <a:cubicBezTo>
                    <a:pt x="7" y="15"/>
                    <a:pt x="7" y="15"/>
                    <a:pt x="7" y="14"/>
                  </a:cubicBezTo>
                  <a:moveTo>
                    <a:pt x="5" y="0"/>
                  </a:moveTo>
                  <a:cubicBezTo>
                    <a:pt x="3" y="1"/>
                    <a:pt x="1" y="1"/>
                    <a:pt x="0" y="3"/>
                  </a:cubicBezTo>
                  <a:cubicBezTo>
                    <a:pt x="0" y="3"/>
                    <a:pt x="0" y="3"/>
                    <a:pt x="0" y="3"/>
                  </a:cubicBezTo>
                  <a:cubicBezTo>
                    <a:pt x="0" y="3"/>
                    <a:pt x="2"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5" name="Freeform 567"/>
            <p:cNvSpPr>
              <a:spLocks noEditPoints="1"/>
            </p:cNvSpPr>
            <p:nvPr/>
          </p:nvSpPr>
          <p:spPr bwMode="auto">
            <a:xfrm>
              <a:off x="1328" y="2702"/>
              <a:ext cx="13" cy="27"/>
            </a:xfrm>
            <a:custGeom>
              <a:avLst/>
              <a:gdLst>
                <a:gd name="T0" fmla="*/ 8 w 9"/>
                <a:gd name="T1" fmla="*/ 12 h 18"/>
                <a:gd name="T2" fmla="*/ 6 w 9"/>
                <a:gd name="T3" fmla="*/ 12 h 18"/>
                <a:gd name="T4" fmla="*/ 4 w 9"/>
                <a:gd name="T5" fmla="*/ 16 h 18"/>
                <a:gd name="T6" fmla="*/ 3 w 9"/>
                <a:gd name="T7" fmla="*/ 16 h 18"/>
                <a:gd name="T8" fmla="*/ 3 w 9"/>
                <a:gd name="T9" fmla="*/ 13 h 18"/>
                <a:gd name="T10" fmla="*/ 0 w 9"/>
                <a:gd name="T11" fmla="*/ 14 h 18"/>
                <a:gd name="T12" fmla="*/ 3 w 9"/>
                <a:gd name="T13" fmla="*/ 18 h 18"/>
                <a:gd name="T14" fmla="*/ 7 w 9"/>
                <a:gd name="T15" fmla="*/ 16 h 18"/>
                <a:gd name="T16" fmla="*/ 8 w 9"/>
                <a:gd name="T17" fmla="*/ 15 h 18"/>
                <a:gd name="T18" fmla="*/ 8 w 9"/>
                <a:gd name="T19" fmla="*/ 12 h 18"/>
                <a:gd name="T20" fmla="*/ 3 w 9"/>
                <a:gd name="T21" fmla="*/ 9 h 18"/>
                <a:gd name="T22" fmla="*/ 1 w 9"/>
                <a:gd name="T23" fmla="*/ 10 h 18"/>
                <a:gd name="T24" fmla="*/ 1 w 9"/>
                <a:gd name="T25" fmla="*/ 11 h 18"/>
                <a:gd name="T26" fmla="*/ 3 w 9"/>
                <a:gd name="T27" fmla="*/ 9 h 18"/>
                <a:gd name="T28" fmla="*/ 3 w 9"/>
                <a:gd name="T29" fmla="*/ 9 h 18"/>
                <a:gd name="T30" fmla="*/ 8 w 9"/>
                <a:gd name="T31" fmla="*/ 4 h 18"/>
                <a:gd name="T32" fmla="*/ 6 w 9"/>
                <a:gd name="T33" fmla="*/ 6 h 18"/>
                <a:gd name="T34" fmla="*/ 6 w 9"/>
                <a:gd name="T35" fmla="*/ 7 h 18"/>
                <a:gd name="T36" fmla="*/ 9 w 9"/>
                <a:gd name="T37" fmla="*/ 6 h 18"/>
                <a:gd name="T38" fmla="*/ 8 w 9"/>
                <a:gd name="T39" fmla="*/ 4 h 18"/>
                <a:gd name="T40" fmla="*/ 4 w 9"/>
                <a:gd name="T41" fmla="*/ 0 h 18"/>
                <a:gd name="T42" fmla="*/ 1 w 9"/>
                <a:gd name="T43" fmla="*/ 3 h 18"/>
                <a:gd name="T44" fmla="*/ 1 w 9"/>
                <a:gd name="T45" fmla="*/ 5 h 18"/>
                <a:gd name="T46" fmla="*/ 1 w 9"/>
                <a:gd name="T47" fmla="*/ 7 h 18"/>
                <a:gd name="T48" fmla="*/ 3 w 9"/>
                <a:gd name="T49" fmla="*/ 6 h 18"/>
                <a:gd name="T50" fmla="*/ 3 w 9"/>
                <a:gd name="T51" fmla="*/ 3 h 18"/>
                <a:gd name="T52" fmla="*/ 4 w 9"/>
                <a:gd name="T53" fmla="*/ 2 h 18"/>
                <a:gd name="T54" fmla="*/ 6 w 9"/>
                <a:gd name="T55" fmla="*/ 5 h 18"/>
                <a:gd name="T56" fmla="*/ 6 w 9"/>
                <a:gd name="T57" fmla="*/ 5 h 18"/>
                <a:gd name="T58" fmla="*/ 8 w 9"/>
                <a:gd name="T59" fmla="*/ 4 h 18"/>
                <a:gd name="T60" fmla="*/ 7 w 9"/>
                <a:gd name="T61" fmla="*/ 2 h 18"/>
                <a:gd name="T62" fmla="*/ 7 w 9"/>
                <a:gd name="T63" fmla="*/ 2 h 18"/>
                <a:gd name="T64" fmla="*/ 5 w 9"/>
                <a:gd name="T65" fmla="*/ 2 h 18"/>
                <a:gd name="T66" fmla="*/ 5 w 9"/>
                <a:gd name="T67" fmla="*/ 0 h 18"/>
                <a:gd name="T68" fmla="*/ 4 w 9"/>
                <a:gd name="T6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 h="18">
                  <a:moveTo>
                    <a:pt x="8" y="12"/>
                  </a:moveTo>
                  <a:cubicBezTo>
                    <a:pt x="8" y="12"/>
                    <a:pt x="7" y="12"/>
                    <a:pt x="6" y="12"/>
                  </a:cubicBezTo>
                  <a:cubicBezTo>
                    <a:pt x="6" y="14"/>
                    <a:pt x="5" y="16"/>
                    <a:pt x="4" y="16"/>
                  </a:cubicBezTo>
                  <a:cubicBezTo>
                    <a:pt x="4" y="16"/>
                    <a:pt x="4" y="16"/>
                    <a:pt x="3" y="16"/>
                  </a:cubicBezTo>
                  <a:cubicBezTo>
                    <a:pt x="3" y="16"/>
                    <a:pt x="2" y="16"/>
                    <a:pt x="3" y="13"/>
                  </a:cubicBezTo>
                  <a:cubicBezTo>
                    <a:pt x="2" y="14"/>
                    <a:pt x="1" y="14"/>
                    <a:pt x="0" y="14"/>
                  </a:cubicBezTo>
                  <a:cubicBezTo>
                    <a:pt x="0" y="15"/>
                    <a:pt x="1" y="18"/>
                    <a:pt x="3" y="18"/>
                  </a:cubicBezTo>
                  <a:cubicBezTo>
                    <a:pt x="7" y="16"/>
                    <a:pt x="7" y="16"/>
                    <a:pt x="7" y="16"/>
                  </a:cubicBezTo>
                  <a:cubicBezTo>
                    <a:pt x="8" y="16"/>
                    <a:pt x="8" y="15"/>
                    <a:pt x="8" y="15"/>
                  </a:cubicBezTo>
                  <a:cubicBezTo>
                    <a:pt x="8" y="15"/>
                    <a:pt x="8" y="13"/>
                    <a:pt x="8" y="12"/>
                  </a:cubicBezTo>
                  <a:moveTo>
                    <a:pt x="3" y="9"/>
                  </a:moveTo>
                  <a:cubicBezTo>
                    <a:pt x="2" y="9"/>
                    <a:pt x="1" y="10"/>
                    <a:pt x="1" y="10"/>
                  </a:cubicBezTo>
                  <a:cubicBezTo>
                    <a:pt x="1" y="11"/>
                    <a:pt x="1" y="11"/>
                    <a:pt x="1" y="11"/>
                  </a:cubicBezTo>
                  <a:cubicBezTo>
                    <a:pt x="1" y="11"/>
                    <a:pt x="2" y="10"/>
                    <a:pt x="3" y="9"/>
                  </a:cubicBezTo>
                  <a:cubicBezTo>
                    <a:pt x="3" y="9"/>
                    <a:pt x="3" y="9"/>
                    <a:pt x="3" y="9"/>
                  </a:cubicBezTo>
                  <a:moveTo>
                    <a:pt x="8" y="4"/>
                  </a:moveTo>
                  <a:cubicBezTo>
                    <a:pt x="8" y="5"/>
                    <a:pt x="7" y="5"/>
                    <a:pt x="6" y="6"/>
                  </a:cubicBezTo>
                  <a:cubicBezTo>
                    <a:pt x="6" y="6"/>
                    <a:pt x="6" y="7"/>
                    <a:pt x="6" y="7"/>
                  </a:cubicBezTo>
                  <a:cubicBezTo>
                    <a:pt x="7" y="7"/>
                    <a:pt x="8" y="7"/>
                    <a:pt x="9" y="6"/>
                  </a:cubicBezTo>
                  <a:cubicBezTo>
                    <a:pt x="9" y="5"/>
                    <a:pt x="9" y="5"/>
                    <a:pt x="8" y="4"/>
                  </a:cubicBezTo>
                  <a:moveTo>
                    <a:pt x="4" y="0"/>
                  </a:moveTo>
                  <a:cubicBezTo>
                    <a:pt x="3" y="1"/>
                    <a:pt x="2" y="2"/>
                    <a:pt x="1" y="3"/>
                  </a:cubicBezTo>
                  <a:cubicBezTo>
                    <a:pt x="1" y="4"/>
                    <a:pt x="1" y="4"/>
                    <a:pt x="1" y="5"/>
                  </a:cubicBezTo>
                  <a:cubicBezTo>
                    <a:pt x="1" y="5"/>
                    <a:pt x="1" y="6"/>
                    <a:pt x="1" y="7"/>
                  </a:cubicBezTo>
                  <a:cubicBezTo>
                    <a:pt x="1" y="7"/>
                    <a:pt x="2" y="7"/>
                    <a:pt x="3" y="6"/>
                  </a:cubicBezTo>
                  <a:cubicBezTo>
                    <a:pt x="3" y="5"/>
                    <a:pt x="3" y="3"/>
                    <a:pt x="3" y="3"/>
                  </a:cubicBezTo>
                  <a:cubicBezTo>
                    <a:pt x="3" y="3"/>
                    <a:pt x="3" y="2"/>
                    <a:pt x="4" y="2"/>
                  </a:cubicBezTo>
                  <a:cubicBezTo>
                    <a:pt x="5" y="2"/>
                    <a:pt x="6" y="3"/>
                    <a:pt x="6" y="5"/>
                  </a:cubicBezTo>
                  <a:cubicBezTo>
                    <a:pt x="6" y="5"/>
                    <a:pt x="6" y="5"/>
                    <a:pt x="6" y="5"/>
                  </a:cubicBezTo>
                  <a:cubicBezTo>
                    <a:pt x="8" y="4"/>
                    <a:pt x="8" y="4"/>
                    <a:pt x="8" y="4"/>
                  </a:cubicBezTo>
                  <a:cubicBezTo>
                    <a:pt x="8" y="3"/>
                    <a:pt x="8" y="2"/>
                    <a:pt x="7" y="2"/>
                  </a:cubicBezTo>
                  <a:cubicBezTo>
                    <a:pt x="7" y="2"/>
                    <a:pt x="7" y="2"/>
                    <a:pt x="7" y="2"/>
                  </a:cubicBezTo>
                  <a:cubicBezTo>
                    <a:pt x="7" y="2"/>
                    <a:pt x="6" y="2"/>
                    <a:pt x="5" y="2"/>
                  </a:cubicBezTo>
                  <a:cubicBezTo>
                    <a:pt x="4" y="2"/>
                    <a:pt x="3" y="2"/>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6" name="Freeform 568"/>
            <p:cNvSpPr>
              <a:spLocks noEditPoints="1"/>
            </p:cNvSpPr>
            <p:nvPr/>
          </p:nvSpPr>
          <p:spPr bwMode="auto">
            <a:xfrm>
              <a:off x="1341" y="2704"/>
              <a:ext cx="10" cy="25"/>
            </a:xfrm>
            <a:custGeom>
              <a:avLst/>
              <a:gdLst>
                <a:gd name="T0" fmla="*/ 3 w 7"/>
                <a:gd name="T1" fmla="*/ 10 h 17"/>
                <a:gd name="T2" fmla="*/ 0 w 7"/>
                <a:gd name="T3" fmla="*/ 10 h 17"/>
                <a:gd name="T4" fmla="*/ 0 w 7"/>
                <a:gd name="T5" fmla="*/ 13 h 17"/>
                <a:gd name="T6" fmla="*/ 4 w 7"/>
                <a:gd name="T7" fmla="*/ 17 h 17"/>
                <a:gd name="T8" fmla="*/ 4 w 7"/>
                <a:gd name="T9" fmla="*/ 17 h 17"/>
                <a:gd name="T10" fmla="*/ 5 w 7"/>
                <a:gd name="T11" fmla="*/ 17 h 17"/>
                <a:gd name="T12" fmla="*/ 7 w 7"/>
                <a:gd name="T13" fmla="*/ 11 h 17"/>
                <a:gd name="T14" fmla="*/ 7 w 7"/>
                <a:gd name="T15" fmla="*/ 11 h 17"/>
                <a:gd name="T16" fmla="*/ 5 w 7"/>
                <a:gd name="T17" fmla="*/ 10 h 17"/>
                <a:gd name="T18" fmla="*/ 4 w 7"/>
                <a:gd name="T19" fmla="*/ 15 h 17"/>
                <a:gd name="T20" fmla="*/ 4 w 7"/>
                <a:gd name="T21" fmla="*/ 15 h 17"/>
                <a:gd name="T22" fmla="*/ 4 w 7"/>
                <a:gd name="T23" fmla="*/ 15 h 17"/>
                <a:gd name="T24" fmla="*/ 3 w 7"/>
                <a:gd name="T25" fmla="*/ 10 h 17"/>
                <a:gd name="T26" fmla="*/ 2 w 7"/>
                <a:gd name="T27" fmla="*/ 0 h 17"/>
                <a:gd name="T28" fmla="*/ 1 w 7"/>
                <a:gd name="T29" fmla="*/ 0 h 17"/>
                <a:gd name="T30" fmla="*/ 0 w 7"/>
                <a:gd name="T31" fmla="*/ 2 h 17"/>
                <a:gd name="T32" fmla="*/ 1 w 7"/>
                <a:gd name="T33" fmla="*/ 4 h 17"/>
                <a:gd name="T34" fmla="*/ 3 w 7"/>
                <a:gd name="T35" fmla="*/ 3 h 17"/>
                <a:gd name="T36" fmla="*/ 4 w 7"/>
                <a:gd name="T37" fmla="*/ 1 h 17"/>
                <a:gd name="T38" fmla="*/ 4 w 7"/>
                <a:gd name="T39" fmla="*/ 1 h 17"/>
                <a:gd name="T40" fmla="*/ 4 w 7"/>
                <a:gd name="T41" fmla="*/ 1 h 17"/>
                <a:gd name="T42" fmla="*/ 4 w 7"/>
                <a:gd name="T43" fmla="*/ 1 h 17"/>
                <a:gd name="T44" fmla="*/ 2 w 7"/>
                <a:gd name="T4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 h="17">
                  <a:moveTo>
                    <a:pt x="3" y="10"/>
                  </a:moveTo>
                  <a:cubicBezTo>
                    <a:pt x="2" y="10"/>
                    <a:pt x="1" y="10"/>
                    <a:pt x="0" y="10"/>
                  </a:cubicBezTo>
                  <a:cubicBezTo>
                    <a:pt x="0" y="12"/>
                    <a:pt x="0" y="13"/>
                    <a:pt x="0" y="13"/>
                  </a:cubicBezTo>
                  <a:cubicBezTo>
                    <a:pt x="0" y="17"/>
                    <a:pt x="3" y="17"/>
                    <a:pt x="4" y="17"/>
                  </a:cubicBezTo>
                  <a:cubicBezTo>
                    <a:pt x="4" y="17"/>
                    <a:pt x="4" y="17"/>
                    <a:pt x="4" y="17"/>
                  </a:cubicBezTo>
                  <a:cubicBezTo>
                    <a:pt x="4" y="17"/>
                    <a:pt x="5" y="17"/>
                    <a:pt x="5" y="17"/>
                  </a:cubicBezTo>
                  <a:cubicBezTo>
                    <a:pt x="7" y="17"/>
                    <a:pt x="7" y="11"/>
                    <a:pt x="7" y="11"/>
                  </a:cubicBezTo>
                  <a:cubicBezTo>
                    <a:pt x="7" y="11"/>
                    <a:pt x="7" y="11"/>
                    <a:pt x="7" y="11"/>
                  </a:cubicBezTo>
                  <a:cubicBezTo>
                    <a:pt x="6" y="11"/>
                    <a:pt x="6" y="10"/>
                    <a:pt x="5" y="10"/>
                  </a:cubicBezTo>
                  <a:cubicBezTo>
                    <a:pt x="5" y="13"/>
                    <a:pt x="5" y="15"/>
                    <a:pt x="4" y="15"/>
                  </a:cubicBezTo>
                  <a:cubicBezTo>
                    <a:pt x="4" y="15"/>
                    <a:pt x="4" y="15"/>
                    <a:pt x="4" y="15"/>
                  </a:cubicBezTo>
                  <a:cubicBezTo>
                    <a:pt x="4" y="15"/>
                    <a:pt x="4" y="15"/>
                    <a:pt x="4" y="15"/>
                  </a:cubicBezTo>
                  <a:cubicBezTo>
                    <a:pt x="3" y="15"/>
                    <a:pt x="2" y="15"/>
                    <a:pt x="3" y="10"/>
                  </a:cubicBezTo>
                  <a:moveTo>
                    <a:pt x="2" y="0"/>
                  </a:moveTo>
                  <a:cubicBezTo>
                    <a:pt x="2" y="0"/>
                    <a:pt x="2" y="0"/>
                    <a:pt x="1" y="0"/>
                  </a:cubicBezTo>
                  <a:cubicBezTo>
                    <a:pt x="1" y="1"/>
                    <a:pt x="0" y="2"/>
                    <a:pt x="0" y="2"/>
                  </a:cubicBezTo>
                  <a:cubicBezTo>
                    <a:pt x="1" y="2"/>
                    <a:pt x="1" y="3"/>
                    <a:pt x="1" y="4"/>
                  </a:cubicBezTo>
                  <a:cubicBezTo>
                    <a:pt x="1" y="4"/>
                    <a:pt x="2" y="4"/>
                    <a:pt x="3" y="3"/>
                  </a:cubicBezTo>
                  <a:cubicBezTo>
                    <a:pt x="3" y="2"/>
                    <a:pt x="3" y="1"/>
                    <a:pt x="4" y="1"/>
                  </a:cubicBezTo>
                  <a:cubicBezTo>
                    <a:pt x="4" y="1"/>
                    <a:pt x="4" y="1"/>
                    <a:pt x="4" y="1"/>
                  </a:cubicBezTo>
                  <a:cubicBezTo>
                    <a:pt x="4" y="1"/>
                    <a:pt x="4" y="1"/>
                    <a:pt x="4" y="1"/>
                  </a:cubicBezTo>
                  <a:cubicBezTo>
                    <a:pt x="4" y="1"/>
                    <a:pt x="4" y="1"/>
                    <a:pt x="4" y="1"/>
                  </a:cubicBezTo>
                  <a:cubicBezTo>
                    <a:pt x="4" y="1"/>
                    <a:pt x="4"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7" name="Freeform 569"/>
            <p:cNvSpPr>
              <a:spLocks/>
            </p:cNvSpPr>
            <p:nvPr/>
          </p:nvSpPr>
          <p:spPr bwMode="auto">
            <a:xfrm>
              <a:off x="1351" y="2720"/>
              <a:ext cx="6" cy="10"/>
            </a:xfrm>
            <a:custGeom>
              <a:avLst/>
              <a:gdLst>
                <a:gd name="T0" fmla="*/ 0 w 4"/>
                <a:gd name="T1" fmla="*/ 0 h 7"/>
                <a:gd name="T2" fmla="*/ 0 w 4"/>
                <a:gd name="T3" fmla="*/ 4 h 7"/>
                <a:gd name="T4" fmla="*/ 1 w 4"/>
                <a:gd name="T5" fmla="*/ 7 h 7"/>
                <a:gd name="T6" fmla="*/ 3 w 4"/>
                <a:gd name="T7" fmla="*/ 4 h 7"/>
                <a:gd name="T8" fmla="*/ 4 w 4"/>
                <a:gd name="T9" fmla="*/ 4 h 7"/>
                <a:gd name="T10" fmla="*/ 4 w 4"/>
                <a:gd name="T11" fmla="*/ 4 h 7"/>
                <a:gd name="T12" fmla="*/ 3 w 4"/>
                <a:gd name="T13" fmla="*/ 1 h 7"/>
                <a:gd name="T14" fmla="*/ 3 w 4"/>
                <a:gd name="T15" fmla="*/ 0 h 7"/>
                <a:gd name="T16" fmla="*/ 3 w 4"/>
                <a:gd name="T17" fmla="*/ 2 h 7"/>
                <a:gd name="T18" fmla="*/ 2 w 4"/>
                <a:gd name="T19" fmla="*/ 5 h 7"/>
                <a:gd name="T20" fmla="*/ 1 w 4"/>
                <a:gd name="T21" fmla="*/ 1 h 7"/>
                <a:gd name="T22" fmla="*/ 0 w 4"/>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7">
                  <a:moveTo>
                    <a:pt x="0" y="0"/>
                  </a:moveTo>
                  <a:cubicBezTo>
                    <a:pt x="0" y="1"/>
                    <a:pt x="0" y="3"/>
                    <a:pt x="0" y="4"/>
                  </a:cubicBezTo>
                  <a:cubicBezTo>
                    <a:pt x="0" y="4"/>
                    <a:pt x="0" y="7"/>
                    <a:pt x="1" y="7"/>
                  </a:cubicBezTo>
                  <a:cubicBezTo>
                    <a:pt x="2" y="6"/>
                    <a:pt x="3" y="4"/>
                    <a:pt x="3" y="4"/>
                  </a:cubicBezTo>
                  <a:cubicBezTo>
                    <a:pt x="3" y="4"/>
                    <a:pt x="3" y="4"/>
                    <a:pt x="4" y="4"/>
                  </a:cubicBezTo>
                  <a:cubicBezTo>
                    <a:pt x="4" y="4"/>
                    <a:pt x="4" y="4"/>
                    <a:pt x="4" y="4"/>
                  </a:cubicBezTo>
                  <a:cubicBezTo>
                    <a:pt x="4" y="3"/>
                    <a:pt x="4" y="2"/>
                    <a:pt x="3" y="1"/>
                  </a:cubicBezTo>
                  <a:cubicBezTo>
                    <a:pt x="3" y="1"/>
                    <a:pt x="3" y="1"/>
                    <a:pt x="3" y="0"/>
                  </a:cubicBezTo>
                  <a:cubicBezTo>
                    <a:pt x="3" y="1"/>
                    <a:pt x="3" y="2"/>
                    <a:pt x="3" y="2"/>
                  </a:cubicBezTo>
                  <a:cubicBezTo>
                    <a:pt x="2" y="4"/>
                    <a:pt x="2" y="5"/>
                    <a:pt x="2" y="5"/>
                  </a:cubicBezTo>
                  <a:cubicBezTo>
                    <a:pt x="2" y="5"/>
                    <a:pt x="1" y="5"/>
                    <a:pt x="1" y="1"/>
                  </a:cubicBezTo>
                  <a:cubicBezTo>
                    <a:pt x="1" y="1"/>
                    <a:pt x="1"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8" name="Freeform 570"/>
            <p:cNvSpPr>
              <a:spLocks/>
            </p:cNvSpPr>
            <p:nvPr/>
          </p:nvSpPr>
          <p:spPr bwMode="auto">
            <a:xfrm>
              <a:off x="1326" y="2782"/>
              <a:ext cx="18" cy="21"/>
            </a:xfrm>
            <a:custGeom>
              <a:avLst/>
              <a:gdLst>
                <a:gd name="T0" fmla="*/ 9 w 12"/>
                <a:gd name="T1" fmla="*/ 0 h 14"/>
                <a:gd name="T2" fmla="*/ 1 w 12"/>
                <a:gd name="T3" fmla="*/ 2 h 14"/>
                <a:gd name="T4" fmla="*/ 1 w 12"/>
                <a:gd name="T5" fmla="*/ 2 h 14"/>
                <a:gd name="T6" fmla="*/ 0 w 12"/>
                <a:gd name="T7" fmla="*/ 2 h 14"/>
                <a:gd name="T8" fmla="*/ 0 w 12"/>
                <a:gd name="T9" fmla="*/ 2 h 14"/>
                <a:gd name="T10" fmla="*/ 0 w 12"/>
                <a:gd name="T11" fmla="*/ 2 h 14"/>
                <a:gd name="T12" fmla="*/ 2 w 12"/>
                <a:gd name="T13" fmla="*/ 14 h 14"/>
                <a:gd name="T14" fmla="*/ 2 w 12"/>
                <a:gd name="T15" fmla="*/ 14 h 14"/>
                <a:gd name="T16" fmla="*/ 11 w 12"/>
                <a:gd name="T17" fmla="*/ 4 h 14"/>
                <a:gd name="T18" fmla="*/ 11 w 12"/>
                <a:gd name="T19" fmla="*/ 4 h 14"/>
                <a:gd name="T20" fmla="*/ 11 w 12"/>
                <a:gd name="T21" fmla="*/ 4 h 14"/>
                <a:gd name="T22" fmla="*/ 11 w 12"/>
                <a:gd name="T23" fmla="*/ 4 h 14"/>
                <a:gd name="T24" fmla="*/ 9 w 12"/>
                <a:gd name="T25" fmla="*/ 0 h 14"/>
                <a:gd name="T26" fmla="*/ 9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9" y="0"/>
                  </a:moveTo>
                  <a:cubicBezTo>
                    <a:pt x="6" y="0"/>
                    <a:pt x="3" y="1"/>
                    <a:pt x="1" y="2"/>
                  </a:cubicBezTo>
                  <a:cubicBezTo>
                    <a:pt x="1" y="2"/>
                    <a:pt x="1" y="2"/>
                    <a:pt x="1" y="2"/>
                  </a:cubicBezTo>
                  <a:cubicBezTo>
                    <a:pt x="0" y="2"/>
                    <a:pt x="0" y="2"/>
                    <a:pt x="0" y="2"/>
                  </a:cubicBezTo>
                  <a:cubicBezTo>
                    <a:pt x="0" y="2"/>
                    <a:pt x="0" y="2"/>
                    <a:pt x="0" y="2"/>
                  </a:cubicBezTo>
                  <a:cubicBezTo>
                    <a:pt x="0" y="2"/>
                    <a:pt x="0" y="2"/>
                    <a:pt x="0" y="2"/>
                  </a:cubicBezTo>
                  <a:cubicBezTo>
                    <a:pt x="0" y="6"/>
                    <a:pt x="2" y="12"/>
                    <a:pt x="2" y="14"/>
                  </a:cubicBezTo>
                  <a:cubicBezTo>
                    <a:pt x="2" y="14"/>
                    <a:pt x="2" y="14"/>
                    <a:pt x="2" y="14"/>
                  </a:cubicBezTo>
                  <a:cubicBezTo>
                    <a:pt x="5" y="10"/>
                    <a:pt x="9" y="8"/>
                    <a:pt x="11" y="4"/>
                  </a:cubicBezTo>
                  <a:cubicBezTo>
                    <a:pt x="11" y="4"/>
                    <a:pt x="11" y="4"/>
                    <a:pt x="11" y="4"/>
                  </a:cubicBezTo>
                  <a:cubicBezTo>
                    <a:pt x="11" y="4"/>
                    <a:pt x="11" y="4"/>
                    <a:pt x="11" y="4"/>
                  </a:cubicBezTo>
                  <a:cubicBezTo>
                    <a:pt x="11" y="4"/>
                    <a:pt x="11" y="4"/>
                    <a:pt x="11" y="4"/>
                  </a:cubicBezTo>
                  <a:cubicBezTo>
                    <a:pt x="12" y="1"/>
                    <a:pt x="11" y="0"/>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9" name="Freeform 571"/>
            <p:cNvSpPr>
              <a:spLocks/>
            </p:cNvSpPr>
            <p:nvPr/>
          </p:nvSpPr>
          <p:spPr bwMode="auto">
            <a:xfrm>
              <a:off x="1322" y="2726"/>
              <a:ext cx="41" cy="77"/>
            </a:xfrm>
            <a:custGeom>
              <a:avLst/>
              <a:gdLst>
                <a:gd name="T0" fmla="*/ 24 w 28"/>
                <a:gd name="T1" fmla="*/ 0 h 53"/>
                <a:gd name="T2" fmla="*/ 23 w 28"/>
                <a:gd name="T3" fmla="*/ 2 h 53"/>
                <a:gd name="T4" fmla="*/ 22 w 28"/>
                <a:gd name="T5" fmla="*/ 3 h 53"/>
                <a:gd name="T6" fmla="*/ 21 w 28"/>
                <a:gd name="T7" fmla="*/ 3 h 53"/>
                <a:gd name="T8" fmla="*/ 20 w 28"/>
                <a:gd name="T9" fmla="*/ 4 h 53"/>
                <a:gd name="T10" fmla="*/ 14 w 28"/>
                <a:gd name="T11" fmla="*/ 9 h 53"/>
                <a:gd name="T12" fmla="*/ 15 w 28"/>
                <a:gd name="T13" fmla="*/ 9 h 53"/>
                <a:gd name="T14" fmla="*/ 17 w 28"/>
                <a:gd name="T15" fmla="*/ 9 h 53"/>
                <a:gd name="T16" fmla="*/ 19 w 28"/>
                <a:gd name="T17" fmla="*/ 15 h 53"/>
                <a:gd name="T18" fmla="*/ 16 w 28"/>
                <a:gd name="T19" fmla="*/ 23 h 53"/>
                <a:gd name="T20" fmla="*/ 17 w 28"/>
                <a:gd name="T21" fmla="*/ 24 h 53"/>
                <a:gd name="T22" fmla="*/ 11 w 28"/>
                <a:gd name="T23" fmla="*/ 29 h 53"/>
                <a:gd name="T24" fmla="*/ 13 w 28"/>
                <a:gd name="T25" fmla="*/ 29 h 53"/>
                <a:gd name="T26" fmla="*/ 20 w 28"/>
                <a:gd name="T27" fmla="*/ 35 h 53"/>
                <a:gd name="T28" fmla="*/ 14 w 28"/>
                <a:gd name="T29" fmla="*/ 32 h 53"/>
                <a:gd name="T30" fmla="*/ 7 w 28"/>
                <a:gd name="T31" fmla="*/ 36 h 53"/>
                <a:gd name="T32" fmla="*/ 6 w 28"/>
                <a:gd name="T33" fmla="*/ 36 h 53"/>
                <a:gd name="T34" fmla="*/ 3 w 28"/>
                <a:gd name="T35" fmla="*/ 37 h 53"/>
                <a:gd name="T36" fmla="*/ 4 w 28"/>
                <a:gd name="T37" fmla="*/ 38 h 53"/>
                <a:gd name="T38" fmla="*/ 4 w 28"/>
                <a:gd name="T39" fmla="*/ 38 h 53"/>
                <a:gd name="T40" fmla="*/ 3 w 28"/>
                <a:gd name="T41" fmla="*/ 41 h 53"/>
                <a:gd name="T42" fmla="*/ 4 w 28"/>
                <a:gd name="T43" fmla="*/ 41 h 53"/>
                <a:gd name="T44" fmla="*/ 4 w 28"/>
                <a:gd name="T45" fmla="*/ 41 h 53"/>
                <a:gd name="T46" fmla="*/ 12 w 28"/>
                <a:gd name="T47" fmla="*/ 39 h 53"/>
                <a:gd name="T48" fmla="*/ 12 w 28"/>
                <a:gd name="T49" fmla="*/ 39 h 53"/>
                <a:gd name="T50" fmla="*/ 12 w 28"/>
                <a:gd name="T51" fmla="*/ 39 h 53"/>
                <a:gd name="T52" fmla="*/ 12 w 28"/>
                <a:gd name="T53" fmla="*/ 39 h 53"/>
                <a:gd name="T54" fmla="*/ 14 w 28"/>
                <a:gd name="T55" fmla="*/ 43 h 53"/>
                <a:gd name="T56" fmla="*/ 14 w 28"/>
                <a:gd name="T57" fmla="*/ 43 h 53"/>
                <a:gd name="T58" fmla="*/ 14 w 28"/>
                <a:gd name="T59" fmla="*/ 43 h 53"/>
                <a:gd name="T60" fmla="*/ 14 w 28"/>
                <a:gd name="T61" fmla="*/ 43 h 53"/>
                <a:gd name="T62" fmla="*/ 5 w 28"/>
                <a:gd name="T63" fmla="*/ 53 h 53"/>
                <a:gd name="T64" fmla="*/ 5 w 28"/>
                <a:gd name="T65" fmla="*/ 53 h 53"/>
                <a:gd name="T66" fmla="*/ 16 w 28"/>
                <a:gd name="T67" fmla="*/ 51 h 53"/>
                <a:gd name="T68" fmla="*/ 26 w 28"/>
                <a:gd name="T69" fmla="*/ 51 h 53"/>
                <a:gd name="T70" fmla="*/ 26 w 28"/>
                <a:gd name="T71" fmla="*/ 51 h 53"/>
                <a:gd name="T72" fmla="*/ 26 w 28"/>
                <a:gd name="T73" fmla="*/ 51 h 53"/>
                <a:gd name="T74" fmla="*/ 25 w 28"/>
                <a:gd name="T75" fmla="*/ 51 h 53"/>
                <a:gd name="T76" fmla="*/ 24 w 28"/>
                <a:gd name="T77" fmla="*/ 48 h 53"/>
                <a:gd name="T78" fmla="*/ 24 w 28"/>
                <a:gd name="T79" fmla="*/ 42 h 53"/>
                <a:gd name="T80" fmla="*/ 23 w 28"/>
                <a:gd name="T81" fmla="*/ 34 h 53"/>
                <a:gd name="T82" fmla="*/ 23 w 28"/>
                <a:gd name="T83" fmla="*/ 23 h 53"/>
                <a:gd name="T84" fmla="*/ 23 w 28"/>
                <a:gd name="T85" fmla="*/ 8 h 53"/>
                <a:gd name="T86" fmla="*/ 23 w 28"/>
                <a:gd name="T87" fmla="*/ 8 h 53"/>
                <a:gd name="T88" fmla="*/ 24 w 28"/>
                <a:gd name="T89" fmla="*/ 6 h 53"/>
                <a:gd name="T90" fmla="*/ 24 w 28"/>
                <a:gd name="T91" fmla="*/ 6 h 53"/>
                <a:gd name="T92" fmla="*/ 24 w 28"/>
                <a:gd name="T9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 h="53">
                  <a:moveTo>
                    <a:pt x="24" y="0"/>
                  </a:moveTo>
                  <a:cubicBezTo>
                    <a:pt x="24" y="2"/>
                    <a:pt x="23" y="2"/>
                    <a:pt x="23" y="2"/>
                  </a:cubicBezTo>
                  <a:cubicBezTo>
                    <a:pt x="23" y="3"/>
                    <a:pt x="22" y="3"/>
                    <a:pt x="22" y="3"/>
                  </a:cubicBezTo>
                  <a:cubicBezTo>
                    <a:pt x="22" y="3"/>
                    <a:pt x="22" y="3"/>
                    <a:pt x="21" y="3"/>
                  </a:cubicBezTo>
                  <a:cubicBezTo>
                    <a:pt x="21" y="4"/>
                    <a:pt x="20" y="4"/>
                    <a:pt x="20" y="4"/>
                  </a:cubicBezTo>
                  <a:cubicBezTo>
                    <a:pt x="2" y="9"/>
                    <a:pt x="10" y="9"/>
                    <a:pt x="14" y="9"/>
                  </a:cubicBezTo>
                  <a:cubicBezTo>
                    <a:pt x="15" y="9"/>
                    <a:pt x="15" y="9"/>
                    <a:pt x="15" y="9"/>
                  </a:cubicBezTo>
                  <a:cubicBezTo>
                    <a:pt x="16" y="9"/>
                    <a:pt x="17" y="9"/>
                    <a:pt x="17" y="9"/>
                  </a:cubicBezTo>
                  <a:cubicBezTo>
                    <a:pt x="28" y="9"/>
                    <a:pt x="19" y="15"/>
                    <a:pt x="19" y="15"/>
                  </a:cubicBezTo>
                  <a:cubicBezTo>
                    <a:pt x="8" y="20"/>
                    <a:pt x="16" y="23"/>
                    <a:pt x="16" y="23"/>
                  </a:cubicBezTo>
                  <a:cubicBezTo>
                    <a:pt x="25" y="23"/>
                    <a:pt x="17" y="24"/>
                    <a:pt x="17" y="24"/>
                  </a:cubicBezTo>
                  <a:cubicBezTo>
                    <a:pt x="0" y="27"/>
                    <a:pt x="11" y="29"/>
                    <a:pt x="11" y="29"/>
                  </a:cubicBezTo>
                  <a:cubicBezTo>
                    <a:pt x="12" y="29"/>
                    <a:pt x="12" y="29"/>
                    <a:pt x="13" y="29"/>
                  </a:cubicBezTo>
                  <a:cubicBezTo>
                    <a:pt x="19" y="29"/>
                    <a:pt x="20" y="35"/>
                    <a:pt x="20" y="35"/>
                  </a:cubicBezTo>
                  <a:cubicBezTo>
                    <a:pt x="18" y="33"/>
                    <a:pt x="16" y="32"/>
                    <a:pt x="14" y="32"/>
                  </a:cubicBezTo>
                  <a:cubicBezTo>
                    <a:pt x="11" y="32"/>
                    <a:pt x="9" y="34"/>
                    <a:pt x="7" y="36"/>
                  </a:cubicBezTo>
                  <a:cubicBezTo>
                    <a:pt x="7" y="36"/>
                    <a:pt x="7" y="36"/>
                    <a:pt x="6" y="36"/>
                  </a:cubicBezTo>
                  <a:cubicBezTo>
                    <a:pt x="5" y="36"/>
                    <a:pt x="4" y="37"/>
                    <a:pt x="3" y="37"/>
                  </a:cubicBezTo>
                  <a:cubicBezTo>
                    <a:pt x="4" y="38"/>
                    <a:pt x="4" y="38"/>
                    <a:pt x="4" y="38"/>
                  </a:cubicBezTo>
                  <a:cubicBezTo>
                    <a:pt x="4" y="38"/>
                    <a:pt x="4" y="38"/>
                    <a:pt x="4" y="38"/>
                  </a:cubicBezTo>
                  <a:cubicBezTo>
                    <a:pt x="3" y="38"/>
                    <a:pt x="3" y="40"/>
                    <a:pt x="3" y="41"/>
                  </a:cubicBezTo>
                  <a:cubicBezTo>
                    <a:pt x="3" y="41"/>
                    <a:pt x="3" y="41"/>
                    <a:pt x="4" y="41"/>
                  </a:cubicBezTo>
                  <a:cubicBezTo>
                    <a:pt x="4" y="41"/>
                    <a:pt x="4" y="41"/>
                    <a:pt x="4" y="41"/>
                  </a:cubicBezTo>
                  <a:cubicBezTo>
                    <a:pt x="6" y="40"/>
                    <a:pt x="9" y="39"/>
                    <a:pt x="12" y="39"/>
                  </a:cubicBezTo>
                  <a:cubicBezTo>
                    <a:pt x="12" y="39"/>
                    <a:pt x="12" y="39"/>
                    <a:pt x="12" y="39"/>
                  </a:cubicBezTo>
                  <a:cubicBezTo>
                    <a:pt x="12" y="39"/>
                    <a:pt x="12" y="39"/>
                    <a:pt x="12" y="39"/>
                  </a:cubicBezTo>
                  <a:cubicBezTo>
                    <a:pt x="12" y="39"/>
                    <a:pt x="12" y="39"/>
                    <a:pt x="12" y="39"/>
                  </a:cubicBezTo>
                  <a:cubicBezTo>
                    <a:pt x="14" y="39"/>
                    <a:pt x="15" y="40"/>
                    <a:pt x="14" y="43"/>
                  </a:cubicBezTo>
                  <a:cubicBezTo>
                    <a:pt x="14" y="43"/>
                    <a:pt x="14" y="43"/>
                    <a:pt x="14" y="43"/>
                  </a:cubicBezTo>
                  <a:cubicBezTo>
                    <a:pt x="14" y="43"/>
                    <a:pt x="14" y="43"/>
                    <a:pt x="14" y="43"/>
                  </a:cubicBezTo>
                  <a:cubicBezTo>
                    <a:pt x="14" y="43"/>
                    <a:pt x="14" y="43"/>
                    <a:pt x="14" y="43"/>
                  </a:cubicBezTo>
                  <a:cubicBezTo>
                    <a:pt x="12" y="47"/>
                    <a:pt x="8" y="49"/>
                    <a:pt x="5" y="53"/>
                  </a:cubicBezTo>
                  <a:cubicBezTo>
                    <a:pt x="5" y="53"/>
                    <a:pt x="5" y="53"/>
                    <a:pt x="5" y="53"/>
                  </a:cubicBezTo>
                  <a:cubicBezTo>
                    <a:pt x="7" y="51"/>
                    <a:pt x="12" y="51"/>
                    <a:pt x="16" y="51"/>
                  </a:cubicBezTo>
                  <a:cubicBezTo>
                    <a:pt x="21" y="51"/>
                    <a:pt x="26" y="51"/>
                    <a:pt x="26" y="51"/>
                  </a:cubicBezTo>
                  <a:cubicBezTo>
                    <a:pt x="26" y="51"/>
                    <a:pt x="26" y="51"/>
                    <a:pt x="26" y="51"/>
                  </a:cubicBezTo>
                  <a:cubicBezTo>
                    <a:pt x="26" y="51"/>
                    <a:pt x="26" y="51"/>
                    <a:pt x="26" y="51"/>
                  </a:cubicBezTo>
                  <a:cubicBezTo>
                    <a:pt x="26" y="51"/>
                    <a:pt x="26" y="51"/>
                    <a:pt x="25" y="51"/>
                  </a:cubicBezTo>
                  <a:cubicBezTo>
                    <a:pt x="24" y="51"/>
                    <a:pt x="23" y="50"/>
                    <a:pt x="24" y="48"/>
                  </a:cubicBezTo>
                  <a:cubicBezTo>
                    <a:pt x="24" y="48"/>
                    <a:pt x="24" y="45"/>
                    <a:pt x="24" y="42"/>
                  </a:cubicBezTo>
                  <a:cubicBezTo>
                    <a:pt x="23" y="40"/>
                    <a:pt x="23" y="37"/>
                    <a:pt x="23" y="34"/>
                  </a:cubicBezTo>
                  <a:cubicBezTo>
                    <a:pt x="22" y="30"/>
                    <a:pt x="22" y="24"/>
                    <a:pt x="23" y="23"/>
                  </a:cubicBezTo>
                  <a:cubicBezTo>
                    <a:pt x="23" y="23"/>
                    <a:pt x="25" y="8"/>
                    <a:pt x="23" y="8"/>
                  </a:cubicBezTo>
                  <a:cubicBezTo>
                    <a:pt x="23" y="8"/>
                    <a:pt x="23" y="8"/>
                    <a:pt x="23" y="8"/>
                  </a:cubicBezTo>
                  <a:cubicBezTo>
                    <a:pt x="23" y="8"/>
                    <a:pt x="23" y="7"/>
                    <a:pt x="24" y="6"/>
                  </a:cubicBezTo>
                  <a:cubicBezTo>
                    <a:pt x="24" y="6"/>
                    <a:pt x="24" y="6"/>
                    <a:pt x="24" y="6"/>
                  </a:cubicBezTo>
                  <a:cubicBezTo>
                    <a:pt x="25" y="1"/>
                    <a:pt x="24"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0" name="Freeform 572"/>
            <p:cNvSpPr>
              <a:spLocks/>
            </p:cNvSpPr>
            <p:nvPr/>
          </p:nvSpPr>
          <p:spPr bwMode="auto">
            <a:xfrm>
              <a:off x="1352" y="2726"/>
              <a:ext cx="5" cy="4"/>
            </a:xfrm>
            <a:custGeom>
              <a:avLst/>
              <a:gdLst>
                <a:gd name="T0" fmla="*/ 3 w 3"/>
                <a:gd name="T1" fmla="*/ 0 h 3"/>
                <a:gd name="T2" fmla="*/ 2 w 3"/>
                <a:gd name="T3" fmla="*/ 0 h 3"/>
                <a:gd name="T4" fmla="*/ 0 w 3"/>
                <a:gd name="T5" fmla="*/ 3 h 3"/>
                <a:gd name="T6" fmla="*/ 1 w 3"/>
                <a:gd name="T7" fmla="*/ 3 h 3"/>
                <a:gd name="T8" fmla="*/ 2 w 3"/>
                <a:gd name="T9" fmla="*/ 2 h 3"/>
                <a:gd name="T10" fmla="*/ 3 w 3"/>
                <a:gd name="T11" fmla="*/ 0 h 3"/>
                <a:gd name="T12" fmla="*/ 3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0"/>
                  </a:moveTo>
                  <a:cubicBezTo>
                    <a:pt x="2" y="0"/>
                    <a:pt x="2" y="0"/>
                    <a:pt x="2" y="0"/>
                  </a:cubicBezTo>
                  <a:cubicBezTo>
                    <a:pt x="2" y="0"/>
                    <a:pt x="1" y="2"/>
                    <a:pt x="0" y="3"/>
                  </a:cubicBezTo>
                  <a:cubicBezTo>
                    <a:pt x="1" y="3"/>
                    <a:pt x="1" y="3"/>
                    <a:pt x="1" y="3"/>
                  </a:cubicBezTo>
                  <a:cubicBezTo>
                    <a:pt x="1" y="3"/>
                    <a:pt x="2" y="3"/>
                    <a:pt x="2" y="2"/>
                  </a:cubicBezTo>
                  <a:cubicBezTo>
                    <a:pt x="2" y="2"/>
                    <a:pt x="3" y="2"/>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1" name="Freeform 573"/>
            <p:cNvSpPr>
              <a:spLocks noEditPoints="1"/>
            </p:cNvSpPr>
            <p:nvPr/>
          </p:nvSpPr>
          <p:spPr bwMode="auto">
            <a:xfrm>
              <a:off x="1328" y="2782"/>
              <a:ext cx="14" cy="21"/>
            </a:xfrm>
            <a:custGeom>
              <a:avLst/>
              <a:gdLst>
                <a:gd name="T0" fmla="*/ 10 w 10"/>
                <a:gd name="T1" fmla="*/ 4 h 14"/>
                <a:gd name="T2" fmla="*/ 10 w 10"/>
                <a:gd name="T3" fmla="*/ 4 h 14"/>
                <a:gd name="T4" fmla="*/ 1 w 10"/>
                <a:gd name="T5" fmla="*/ 14 h 14"/>
                <a:gd name="T6" fmla="*/ 1 w 10"/>
                <a:gd name="T7" fmla="*/ 14 h 14"/>
                <a:gd name="T8" fmla="*/ 10 w 10"/>
                <a:gd name="T9" fmla="*/ 4 h 14"/>
                <a:gd name="T10" fmla="*/ 10 w 10"/>
                <a:gd name="T11" fmla="*/ 4 h 14"/>
                <a:gd name="T12" fmla="*/ 10 w 10"/>
                <a:gd name="T13" fmla="*/ 4 h 14"/>
                <a:gd name="T14" fmla="*/ 10 w 10"/>
                <a:gd name="T15" fmla="*/ 4 h 14"/>
                <a:gd name="T16" fmla="*/ 10 w 10"/>
                <a:gd name="T17" fmla="*/ 4 h 14"/>
                <a:gd name="T18" fmla="*/ 0 w 10"/>
                <a:gd name="T19" fmla="*/ 2 h 14"/>
                <a:gd name="T20" fmla="*/ 0 w 10"/>
                <a:gd name="T21" fmla="*/ 2 h 14"/>
                <a:gd name="T22" fmla="*/ 0 w 10"/>
                <a:gd name="T23" fmla="*/ 2 h 14"/>
                <a:gd name="T24" fmla="*/ 8 w 10"/>
                <a:gd name="T25" fmla="*/ 0 h 14"/>
                <a:gd name="T26" fmla="*/ 8 w 10"/>
                <a:gd name="T27" fmla="*/ 0 h 14"/>
                <a:gd name="T28" fmla="*/ 8 w 10"/>
                <a:gd name="T29" fmla="*/ 0 h 14"/>
                <a:gd name="T30" fmla="*/ 8 w 10"/>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4">
                  <a:moveTo>
                    <a:pt x="10" y="4"/>
                  </a:moveTo>
                  <a:cubicBezTo>
                    <a:pt x="10" y="4"/>
                    <a:pt x="10" y="4"/>
                    <a:pt x="10" y="4"/>
                  </a:cubicBezTo>
                  <a:cubicBezTo>
                    <a:pt x="8" y="8"/>
                    <a:pt x="4" y="10"/>
                    <a:pt x="1" y="14"/>
                  </a:cubicBezTo>
                  <a:cubicBezTo>
                    <a:pt x="1" y="14"/>
                    <a:pt x="1" y="14"/>
                    <a:pt x="1" y="14"/>
                  </a:cubicBezTo>
                  <a:cubicBezTo>
                    <a:pt x="4" y="10"/>
                    <a:pt x="8" y="8"/>
                    <a:pt x="10" y="4"/>
                  </a:cubicBezTo>
                  <a:cubicBezTo>
                    <a:pt x="10" y="4"/>
                    <a:pt x="10" y="4"/>
                    <a:pt x="10" y="4"/>
                  </a:cubicBezTo>
                  <a:moveTo>
                    <a:pt x="10" y="4"/>
                  </a:moveTo>
                  <a:cubicBezTo>
                    <a:pt x="10" y="4"/>
                    <a:pt x="10" y="4"/>
                    <a:pt x="10" y="4"/>
                  </a:cubicBezTo>
                  <a:cubicBezTo>
                    <a:pt x="10" y="4"/>
                    <a:pt x="10" y="4"/>
                    <a:pt x="10" y="4"/>
                  </a:cubicBezTo>
                  <a:moveTo>
                    <a:pt x="0" y="2"/>
                  </a:moveTo>
                  <a:cubicBezTo>
                    <a:pt x="0" y="2"/>
                    <a:pt x="0" y="2"/>
                    <a:pt x="0" y="2"/>
                  </a:cubicBezTo>
                  <a:cubicBezTo>
                    <a:pt x="0" y="2"/>
                    <a:pt x="0" y="2"/>
                    <a:pt x="0" y="2"/>
                  </a:cubicBezTo>
                  <a:moveTo>
                    <a:pt x="8" y="0"/>
                  </a:moveTo>
                  <a:cubicBezTo>
                    <a:pt x="8" y="0"/>
                    <a:pt x="8" y="0"/>
                    <a:pt x="8" y="0"/>
                  </a:cubicBezTo>
                  <a:cubicBezTo>
                    <a:pt x="8" y="0"/>
                    <a:pt x="8"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2" name="Freeform 574"/>
            <p:cNvSpPr>
              <a:spLocks noEditPoints="1"/>
            </p:cNvSpPr>
            <p:nvPr/>
          </p:nvSpPr>
          <p:spPr bwMode="auto">
            <a:xfrm>
              <a:off x="1363" y="2797"/>
              <a:ext cx="4" cy="4"/>
            </a:xfrm>
            <a:custGeom>
              <a:avLst/>
              <a:gdLst>
                <a:gd name="T0" fmla="*/ 2 w 3"/>
                <a:gd name="T1" fmla="*/ 1 h 3"/>
                <a:gd name="T2" fmla="*/ 0 w 3"/>
                <a:gd name="T3" fmla="*/ 3 h 3"/>
                <a:gd name="T4" fmla="*/ 2 w 3"/>
                <a:gd name="T5" fmla="*/ 1 h 3"/>
                <a:gd name="T6" fmla="*/ 2 w 3"/>
                <a:gd name="T7" fmla="*/ 0 h 3"/>
                <a:gd name="T8" fmla="*/ 2 w 3"/>
                <a:gd name="T9" fmla="*/ 0 h 3"/>
                <a:gd name="T10" fmla="*/ 3 w 3"/>
                <a:gd name="T11" fmla="*/ 1 h 3"/>
                <a:gd name="T12" fmla="*/ 2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1"/>
                  </a:moveTo>
                  <a:cubicBezTo>
                    <a:pt x="1" y="2"/>
                    <a:pt x="0" y="3"/>
                    <a:pt x="0" y="3"/>
                  </a:cubicBezTo>
                  <a:cubicBezTo>
                    <a:pt x="0" y="3"/>
                    <a:pt x="1" y="2"/>
                    <a:pt x="2" y="1"/>
                  </a:cubicBezTo>
                  <a:moveTo>
                    <a:pt x="2" y="0"/>
                  </a:moveTo>
                  <a:cubicBezTo>
                    <a:pt x="2" y="0"/>
                    <a:pt x="2" y="0"/>
                    <a:pt x="2" y="0"/>
                  </a:cubicBezTo>
                  <a:cubicBezTo>
                    <a:pt x="2" y="0"/>
                    <a:pt x="2" y="0"/>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3" name="Freeform 575"/>
            <p:cNvSpPr>
              <a:spLocks noEditPoints="1"/>
            </p:cNvSpPr>
            <p:nvPr/>
          </p:nvSpPr>
          <p:spPr bwMode="auto">
            <a:xfrm>
              <a:off x="1344" y="2797"/>
              <a:ext cx="23" cy="13"/>
            </a:xfrm>
            <a:custGeom>
              <a:avLst/>
              <a:gdLst>
                <a:gd name="T0" fmla="*/ 13 w 16"/>
                <a:gd name="T1" fmla="*/ 3 h 9"/>
                <a:gd name="T2" fmla="*/ 15 w 16"/>
                <a:gd name="T3" fmla="*/ 1 h 9"/>
                <a:gd name="T4" fmla="*/ 13 w 16"/>
                <a:gd name="T5" fmla="*/ 3 h 9"/>
                <a:gd name="T6" fmla="*/ 15 w 16"/>
                <a:gd name="T7" fmla="*/ 0 h 9"/>
                <a:gd name="T8" fmla="*/ 11 w 16"/>
                <a:gd name="T9" fmla="*/ 2 h 9"/>
                <a:gd name="T10" fmla="*/ 11 w 16"/>
                <a:gd name="T11" fmla="*/ 2 h 9"/>
                <a:gd name="T12" fmla="*/ 11 w 16"/>
                <a:gd name="T13" fmla="*/ 2 h 9"/>
                <a:gd name="T14" fmla="*/ 11 w 16"/>
                <a:gd name="T15" fmla="*/ 2 h 9"/>
                <a:gd name="T16" fmla="*/ 11 w 16"/>
                <a:gd name="T17" fmla="*/ 2 h 9"/>
                <a:gd name="T18" fmla="*/ 0 w 16"/>
                <a:gd name="T19" fmla="*/ 9 h 9"/>
                <a:gd name="T20" fmla="*/ 1 w 16"/>
                <a:gd name="T21" fmla="*/ 9 h 9"/>
                <a:gd name="T22" fmla="*/ 13 w 16"/>
                <a:gd name="T23" fmla="*/ 3 h 9"/>
                <a:gd name="T24" fmla="*/ 16 w 16"/>
                <a:gd name="T25" fmla="*/ 1 h 9"/>
                <a:gd name="T26" fmla="*/ 16 w 16"/>
                <a:gd name="T27" fmla="*/ 1 h 9"/>
                <a:gd name="T28" fmla="*/ 16 w 16"/>
                <a:gd name="T29" fmla="*/ 1 h 9"/>
                <a:gd name="T30" fmla="*/ 15 w 16"/>
                <a:gd name="T3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3" y="3"/>
                  </a:moveTo>
                  <a:cubicBezTo>
                    <a:pt x="13" y="3"/>
                    <a:pt x="14" y="2"/>
                    <a:pt x="15" y="1"/>
                  </a:cubicBezTo>
                  <a:cubicBezTo>
                    <a:pt x="14" y="2"/>
                    <a:pt x="13" y="3"/>
                    <a:pt x="13" y="3"/>
                  </a:cubicBezTo>
                  <a:moveTo>
                    <a:pt x="15" y="0"/>
                  </a:moveTo>
                  <a:cubicBezTo>
                    <a:pt x="15" y="1"/>
                    <a:pt x="13" y="2"/>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2" y="5"/>
                    <a:pt x="0" y="9"/>
                  </a:cubicBezTo>
                  <a:cubicBezTo>
                    <a:pt x="0" y="9"/>
                    <a:pt x="0" y="9"/>
                    <a:pt x="1" y="9"/>
                  </a:cubicBezTo>
                  <a:cubicBezTo>
                    <a:pt x="3" y="9"/>
                    <a:pt x="6" y="8"/>
                    <a:pt x="13" y="3"/>
                  </a:cubicBezTo>
                  <a:cubicBezTo>
                    <a:pt x="14" y="2"/>
                    <a:pt x="15" y="2"/>
                    <a:pt x="16" y="1"/>
                  </a:cubicBezTo>
                  <a:cubicBezTo>
                    <a:pt x="16" y="1"/>
                    <a:pt x="16" y="1"/>
                    <a:pt x="16" y="1"/>
                  </a:cubicBezTo>
                  <a:cubicBezTo>
                    <a:pt x="16" y="1"/>
                    <a:pt x="16" y="1"/>
                    <a:pt x="16" y="1"/>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4" name="Freeform 576"/>
            <p:cNvSpPr>
              <a:spLocks noEditPoints="1"/>
            </p:cNvSpPr>
            <p:nvPr/>
          </p:nvSpPr>
          <p:spPr bwMode="auto">
            <a:xfrm>
              <a:off x="1360" y="2798"/>
              <a:ext cx="17" cy="13"/>
            </a:xfrm>
            <a:custGeom>
              <a:avLst/>
              <a:gdLst>
                <a:gd name="T0" fmla="*/ 10 w 12"/>
                <a:gd name="T1" fmla="*/ 3 h 9"/>
                <a:gd name="T2" fmla="*/ 9 w 12"/>
                <a:gd name="T3" fmla="*/ 6 h 9"/>
                <a:gd name="T4" fmla="*/ 10 w 12"/>
                <a:gd name="T5" fmla="*/ 7 h 9"/>
                <a:gd name="T6" fmla="*/ 12 w 12"/>
                <a:gd name="T7" fmla="*/ 5 h 9"/>
                <a:gd name="T8" fmla="*/ 12 w 12"/>
                <a:gd name="T9" fmla="*/ 4 h 9"/>
                <a:gd name="T10" fmla="*/ 10 w 12"/>
                <a:gd name="T11" fmla="*/ 3 h 9"/>
                <a:gd name="T12" fmla="*/ 6 w 12"/>
                <a:gd name="T13" fmla="*/ 0 h 9"/>
                <a:gd name="T14" fmla="*/ 6 w 12"/>
                <a:gd name="T15" fmla="*/ 1 h 9"/>
                <a:gd name="T16" fmla="*/ 1 w 12"/>
                <a:gd name="T17" fmla="*/ 9 h 9"/>
                <a:gd name="T18" fmla="*/ 8 w 12"/>
                <a:gd name="T19" fmla="*/ 2 h 9"/>
                <a:gd name="T20" fmla="*/ 9 w 12"/>
                <a:gd name="T21" fmla="*/ 2 h 9"/>
                <a:gd name="T22" fmla="*/ 6 w 12"/>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9">
                  <a:moveTo>
                    <a:pt x="10" y="3"/>
                  </a:moveTo>
                  <a:cubicBezTo>
                    <a:pt x="10" y="3"/>
                    <a:pt x="11" y="4"/>
                    <a:pt x="9" y="6"/>
                  </a:cubicBezTo>
                  <a:cubicBezTo>
                    <a:pt x="9" y="6"/>
                    <a:pt x="9" y="7"/>
                    <a:pt x="10" y="7"/>
                  </a:cubicBezTo>
                  <a:cubicBezTo>
                    <a:pt x="11" y="7"/>
                    <a:pt x="11" y="6"/>
                    <a:pt x="12" y="5"/>
                  </a:cubicBezTo>
                  <a:cubicBezTo>
                    <a:pt x="12" y="4"/>
                    <a:pt x="12" y="4"/>
                    <a:pt x="12" y="4"/>
                  </a:cubicBezTo>
                  <a:cubicBezTo>
                    <a:pt x="10" y="3"/>
                    <a:pt x="10" y="3"/>
                    <a:pt x="10" y="3"/>
                  </a:cubicBezTo>
                  <a:moveTo>
                    <a:pt x="6" y="0"/>
                  </a:moveTo>
                  <a:cubicBezTo>
                    <a:pt x="6" y="1"/>
                    <a:pt x="6" y="1"/>
                    <a:pt x="6" y="1"/>
                  </a:cubicBezTo>
                  <a:cubicBezTo>
                    <a:pt x="6" y="1"/>
                    <a:pt x="0" y="8"/>
                    <a:pt x="1" y="9"/>
                  </a:cubicBezTo>
                  <a:cubicBezTo>
                    <a:pt x="1" y="9"/>
                    <a:pt x="6" y="5"/>
                    <a:pt x="8" y="2"/>
                  </a:cubicBezTo>
                  <a:cubicBezTo>
                    <a:pt x="8" y="2"/>
                    <a:pt x="8" y="2"/>
                    <a:pt x="9" y="2"/>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5" name="Freeform 577"/>
            <p:cNvSpPr>
              <a:spLocks noEditPoints="1"/>
            </p:cNvSpPr>
            <p:nvPr/>
          </p:nvSpPr>
          <p:spPr bwMode="auto">
            <a:xfrm>
              <a:off x="1322" y="2681"/>
              <a:ext cx="35" cy="43"/>
            </a:xfrm>
            <a:custGeom>
              <a:avLst/>
              <a:gdLst>
                <a:gd name="T0" fmla="*/ 5 w 24"/>
                <a:gd name="T1" fmla="*/ 26 h 30"/>
                <a:gd name="T2" fmla="*/ 3 w 24"/>
                <a:gd name="T3" fmla="*/ 29 h 30"/>
                <a:gd name="T4" fmla="*/ 4 w 24"/>
                <a:gd name="T5" fmla="*/ 30 h 30"/>
                <a:gd name="T6" fmla="*/ 4 w 24"/>
                <a:gd name="T7" fmla="*/ 30 h 30"/>
                <a:gd name="T8" fmla="*/ 4 w 24"/>
                <a:gd name="T9" fmla="*/ 29 h 30"/>
                <a:gd name="T10" fmla="*/ 4 w 24"/>
                <a:gd name="T11" fmla="*/ 29 h 30"/>
                <a:gd name="T12" fmla="*/ 5 w 24"/>
                <a:gd name="T13" fmla="*/ 26 h 30"/>
                <a:gd name="T14" fmla="*/ 10 w 24"/>
                <a:gd name="T15" fmla="*/ 22 h 30"/>
                <a:gd name="T16" fmla="*/ 7 w 24"/>
                <a:gd name="T17" fmla="*/ 24 h 30"/>
                <a:gd name="T18" fmla="*/ 7 w 24"/>
                <a:gd name="T19" fmla="*/ 27 h 30"/>
                <a:gd name="T20" fmla="*/ 7 w 24"/>
                <a:gd name="T21" fmla="*/ 28 h 30"/>
                <a:gd name="T22" fmla="*/ 10 w 24"/>
                <a:gd name="T23" fmla="*/ 27 h 30"/>
                <a:gd name="T24" fmla="*/ 10 w 24"/>
                <a:gd name="T25" fmla="*/ 22 h 30"/>
                <a:gd name="T26" fmla="*/ 24 w 24"/>
                <a:gd name="T27" fmla="*/ 22 h 30"/>
                <a:gd name="T28" fmla="*/ 23 w 24"/>
                <a:gd name="T29" fmla="*/ 27 h 30"/>
                <a:gd name="T30" fmla="*/ 24 w 24"/>
                <a:gd name="T31" fmla="*/ 22 h 30"/>
                <a:gd name="T32" fmla="*/ 24 w 24"/>
                <a:gd name="T33" fmla="*/ 22 h 30"/>
                <a:gd name="T34" fmla="*/ 14 w 24"/>
                <a:gd name="T35" fmla="*/ 20 h 30"/>
                <a:gd name="T36" fmla="*/ 13 w 24"/>
                <a:gd name="T37" fmla="*/ 21 h 30"/>
                <a:gd name="T38" fmla="*/ 12 w 24"/>
                <a:gd name="T39" fmla="*/ 27 h 30"/>
                <a:gd name="T40" fmla="*/ 13 w 24"/>
                <a:gd name="T41" fmla="*/ 26 h 30"/>
                <a:gd name="T42" fmla="*/ 14 w 24"/>
                <a:gd name="T43" fmla="*/ 20 h 30"/>
                <a:gd name="T44" fmla="*/ 22 w 24"/>
                <a:gd name="T45" fmla="*/ 19 h 30"/>
                <a:gd name="T46" fmla="*/ 22 w 24"/>
                <a:gd name="T47" fmla="*/ 19 h 30"/>
                <a:gd name="T48" fmla="*/ 22 w 24"/>
                <a:gd name="T49" fmla="*/ 24 h 30"/>
                <a:gd name="T50" fmla="*/ 21 w 24"/>
                <a:gd name="T51" fmla="*/ 28 h 30"/>
                <a:gd name="T52" fmla="*/ 22 w 24"/>
                <a:gd name="T53" fmla="*/ 29 h 30"/>
                <a:gd name="T54" fmla="*/ 22 w 24"/>
                <a:gd name="T55" fmla="*/ 29 h 30"/>
                <a:gd name="T56" fmla="*/ 23 w 24"/>
                <a:gd name="T57" fmla="*/ 29 h 30"/>
                <a:gd name="T58" fmla="*/ 23 w 24"/>
                <a:gd name="T59" fmla="*/ 21 h 30"/>
                <a:gd name="T60" fmla="*/ 22 w 24"/>
                <a:gd name="T61" fmla="*/ 19 h 30"/>
                <a:gd name="T62" fmla="*/ 17 w 24"/>
                <a:gd name="T63" fmla="*/ 17 h 30"/>
                <a:gd name="T64" fmla="*/ 16 w 24"/>
                <a:gd name="T65" fmla="*/ 19 h 30"/>
                <a:gd name="T66" fmla="*/ 16 w 24"/>
                <a:gd name="T67" fmla="*/ 19 h 30"/>
                <a:gd name="T68" fmla="*/ 16 w 24"/>
                <a:gd name="T69" fmla="*/ 24 h 30"/>
                <a:gd name="T70" fmla="*/ 16 w 24"/>
                <a:gd name="T71" fmla="*/ 26 h 30"/>
                <a:gd name="T72" fmla="*/ 16 w 24"/>
                <a:gd name="T73" fmla="*/ 26 h 30"/>
                <a:gd name="T74" fmla="*/ 18 w 24"/>
                <a:gd name="T75" fmla="*/ 26 h 30"/>
                <a:gd name="T76" fmla="*/ 18 w 24"/>
                <a:gd name="T77" fmla="*/ 22 h 30"/>
                <a:gd name="T78" fmla="*/ 17 w 24"/>
                <a:gd name="T79" fmla="*/ 17 h 30"/>
                <a:gd name="T80" fmla="*/ 5 w 24"/>
                <a:gd name="T81" fmla="*/ 0 h 30"/>
                <a:gd name="T82" fmla="*/ 12 w 24"/>
                <a:gd name="T83" fmla="*/ 9 h 30"/>
                <a:gd name="T84" fmla="*/ 15 w 24"/>
                <a:gd name="T85" fmla="*/ 11 h 30"/>
                <a:gd name="T86" fmla="*/ 9 w 24"/>
                <a:gd name="T87" fmla="*/ 15 h 30"/>
                <a:gd name="T88" fmla="*/ 11 w 24"/>
                <a:gd name="T89" fmla="*/ 17 h 30"/>
                <a:gd name="T90" fmla="*/ 11 w 24"/>
                <a:gd name="T91" fmla="*/ 17 h 30"/>
                <a:gd name="T92" fmla="*/ 14 w 24"/>
                <a:gd name="T93" fmla="*/ 16 h 30"/>
                <a:gd name="T94" fmla="*/ 16 w 24"/>
                <a:gd name="T95" fmla="*/ 16 h 30"/>
                <a:gd name="T96" fmla="*/ 19 w 24"/>
                <a:gd name="T97" fmla="*/ 17 h 30"/>
                <a:gd name="T98" fmla="*/ 20 w 24"/>
                <a:gd name="T99" fmla="*/ 27 h 30"/>
                <a:gd name="T100" fmla="*/ 20 w 24"/>
                <a:gd name="T101" fmla="*/ 27 h 30"/>
                <a:gd name="T102" fmla="*/ 20 w 24"/>
                <a:gd name="T103" fmla="*/ 20 h 30"/>
                <a:gd name="T104" fmla="*/ 21 w 24"/>
                <a:gd name="T105" fmla="*/ 17 h 30"/>
                <a:gd name="T106" fmla="*/ 22 w 24"/>
                <a:gd name="T107" fmla="*/ 17 h 30"/>
                <a:gd name="T108" fmla="*/ 22 w 24"/>
                <a:gd name="T109" fmla="*/ 17 h 30"/>
                <a:gd name="T110" fmla="*/ 23 w 24"/>
                <a:gd name="T111" fmla="*/ 18 h 30"/>
                <a:gd name="T112" fmla="*/ 21 w 24"/>
                <a:gd name="T113" fmla="*/ 9 h 30"/>
                <a:gd name="T114" fmla="*/ 7 w 24"/>
                <a:gd name="T115" fmla="*/ 1 h 30"/>
                <a:gd name="T116" fmla="*/ 5 w 24"/>
                <a:gd name="T1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 h="30">
                  <a:moveTo>
                    <a:pt x="5" y="26"/>
                  </a:moveTo>
                  <a:cubicBezTo>
                    <a:pt x="2" y="28"/>
                    <a:pt x="2" y="29"/>
                    <a:pt x="3" y="29"/>
                  </a:cubicBezTo>
                  <a:cubicBezTo>
                    <a:pt x="4" y="30"/>
                    <a:pt x="4" y="30"/>
                    <a:pt x="4" y="30"/>
                  </a:cubicBezTo>
                  <a:cubicBezTo>
                    <a:pt x="4" y="30"/>
                    <a:pt x="4" y="30"/>
                    <a:pt x="4" y="30"/>
                  </a:cubicBezTo>
                  <a:cubicBezTo>
                    <a:pt x="4" y="30"/>
                    <a:pt x="4" y="29"/>
                    <a:pt x="4" y="29"/>
                  </a:cubicBezTo>
                  <a:cubicBezTo>
                    <a:pt x="4" y="29"/>
                    <a:pt x="4" y="29"/>
                    <a:pt x="4" y="29"/>
                  </a:cubicBezTo>
                  <a:cubicBezTo>
                    <a:pt x="4" y="28"/>
                    <a:pt x="5" y="27"/>
                    <a:pt x="5" y="26"/>
                  </a:cubicBezTo>
                  <a:moveTo>
                    <a:pt x="10" y="22"/>
                  </a:moveTo>
                  <a:cubicBezTo>
                    <a:pt x="9" y="23"/>
                    <a:pt x="8" y="24"/>
                    <a:pt x="7" y="24"/>
                  </a:cubicBezTo>
                  <a:cubicBezTo>
                    <a:pt x="7" y="26"/>
                    <a:pt x="7" y="27"/>
                    <a:pt x="7" y="27"/>
                  </a:cubicBezTo>
                  <a:cubicBezTo>
                    <a:pt x="7" y="27"/>
                    <a:pt x="7" y="28"/>
                    <a:pt x="7" y="28"/>
                  </a:cubicBezTo>
                  <a:cubicBezTo>
                    <a:pt x="8" y="28"/>
                    <a:pt x="9" y="27"/>
                    <a:pt x="10" y="27"/>
                  </a:cubicBezTo>
                  <a:cubicBezTo>
                    <a:pt x="10" y="26"/>
                    <a:pt x="10" y="24"/>
                    <a:pt x="10" y="22"/>
                  </a:cubicBezTo>
                  <a:moveTo>
                    <a:pt x="24" y="22"/>
                  </a:moveTo>
                  <a:cubicBezTo>
                    <a:pt x="23" y="23"/>
                    <a:pt x="23" y="26"/>
                    <a:pt x="23" y="27"/>
                  </a:cubicBezTo>
                  <a:cubicBezTo>
                    <a:pt x="24" y="26"/>
                    <a:pt x="24" y="24"/>
                    <a:pt x="24" y="22"/>
                  </a:cubicBezTo>
                  <a:cubicBezTo>
                    <a:pt x="24" y="22"/>
                    <a:pt x="24" y="22"/>
                    <a:pt x="24" y="22"/>
                  </a:cubicBezTo>
                  <a:moveTo>
                    <a:pt x="14" y="20"/>
                  </a:moveTo>
                  <a:cubicBezTo>
                    <a:pt x="13" y="21"/>
                    <a:pt x="13" y="21"/>
                    <a:pt x="13" y="21"/>
                  </a:cubicBezTo>
                  <a:cubicBezTo>
                    <a:pt x="13" y="23"/>
                    <a:pt x="12" y="25"/>
                    <a:pt x="12" y="27"/>
                  </a:cubicBezTo>
                  <a:cubicBezTo>
                    <a:pt x="13" y="26"/>
                    <a:pt x="13" y="26"/>
                    <a:pt x="13" y="26"/>
                  </a:cubicBezTo>
                  <a:cubicBezTo>
                    <a:pt x="14" y="25"/>
                    <a:pt x="14" y="22"/>
                    <a:pt x="14" y="20"/>
                  </a:cubicBezTo>
                  <a:moveTo>
                    <a:pt x="22" y="19"/>
                  </a:moveTo>
                  <a:cubicBezTo>
                    <a:pt x="22" y="19"/>
                    <a:pt x="22" y="19"/>
                    <a:pt x="22" y="19"/>
                  </a:cubicBezTo>
                  <a:cubicBezTo>
                    <a:pt x="21" y="20"/>
                    <a:pt x="22" y="24"/>
                    <a:pt x="22" y="24"/>
                  </a:cubicBezTo>
                  <a:cubicBezTo>
                    <a:pt x="21" y="26"/>
                    <a:pt x="21" y="27"/>
                    <a:pt x="21" y="28"/>
                  </a:cubicBezTo>
                  <a:cubicBezTo>
                    <a:pt x="22" y="29"/>
                    <a:pt x="22" y="29"/>
                    <a:pt x="22" y="29"/>
                  </a:cubicBezTo>
                  <a:cubicBezTo>
                    <a:pt x="22" y="29"/>
                    <a:pt x="22" y="29"/>
                    <a:pt x="22" y="29"/>
                  </a:cubicBezTo>
                  <a:cubicBezTo>
                    <a:pt x="22" y="29"/>
                    <a:pt x="23" y="29"/>
                    <a:pt x="23" y="29"/>
                  </a:cubicBezTo>
                  <a:cubicBezTo>
                    <a:pt x="23" y="26"/>
                    <a:pt x="23" y="21"/>
                    <a:pt x="23" y="21"/>
                  </a:cubicBezTo>
                  <a:cubicBezTo>
                    <a:pt x="23" y="19"/>
                    <a:pt x="22" y="19"/>
                    <a:pt x="22" y="19"/>
                  </a:cubicBezTo>
                  <a:moveTo>
                    <a:pt x="17" y="17"/>
                  </a:moveTo>
                  <a:cubicBezTo>
                    <a:pt x="17" y="18"/>
                    <a:pt x="16" y="19"/>
                    <a:pt x="16" y="19"/>
                  </a:cubicBezTo>
                  <a:cubicBezTo>
                    <a:pt x="16" y="19"/>
                    <a:pt x="16" y="19"/>
                    <a:pt x="16" y="19"/>
                  </a:cubicBezTo>
                  <a:cubicBezTo>
                    <a:pt x="15" y="21"/>
                    <a:pt x="16" y="24"/>
                    <a:pt x="16" y="24"/>
                  </a:cubicBezTo>
                  <a:cubicBezTo>
                    <a:pt x="16" y="25"/>
                    <a:pt x="16" y="26"/>
                    <a:pt x="16" y="26"/>
                  </a:cubicBezTo>
                  <a:cubicBezTo>
                    <a:pt x="16" y="26"/>
                    <a:pt x="16" y="26"/>
                    <a:pt x="16" y="26"/>
                  </a:cubicBezTo>
                  <a:cubicBezTo>
                    <a:pt x="17" y="26"/>
                    <a:pt x="17" y="26"/>
                    <a:pt x="18" y="26"/>
                  </a:cubicBezTo>
                  <a:cubicBezTo>
                    <a:pt x="18" y="24"/>
                    <a:pt x="18" y="22"/>
                    <a:pt x="18" y="22"/>
                  </a:cubicBezTo>
                  <a:cubicBezTo>
                    <a:pt x="18" y="19"/>
                    <a:pt x="17" y="18"/>
                    <a:pt x="17" y="17"/>
                  </a:cubicBezTo>
                  <a:moveTo>
                    <a:pt x="5" y="0"/>
                  </a:moveTo>
                  <a:cubicBezTo>
                    <a:pt x="0" y="0"/>
                    <a:pt x="12" y="9"/>
                    <a:pt x="12" y="9"/>
                  </a:cubicBezTo>
                  <a:cubicBezTo>
                    <a:pt x="10" y="11"/>
                    <a:pt x="15" y="11"/>
                    <a:pt x="15" y="11"/>
                  </a:cubicBezTo>
                  <a:cubicBezTo>
                    <a:pt x="12" y="13"/>
                    <a:pt x="10" y="15"/>
                    <a:pt x="9" y="15"/>
                  </a:cubicBezTo>
                  <a:cubicBezTo>
                    <a:pt x="10" y="16"/>
                    <a:pt x="11" y="17"/>
                    <a:pt x="11" y="17"/>
                  </a:cubicBezTo>
                  <a:cubicBezTo>
                    <a:pt x="11" y="17"/>
                    <a:pt x="11" y="17"/>
                    <a:pt x="11" y="17"/>
                  </a:cubicBezTo>
                  <a:cubicBezTo>
                    <a:pt x="13" y="17"/>
                    <a:pt x="14" y="16"/>
                    <a:pt x="14" y="16"/>
                  </a:cubicBezTo>
                  <a:cubicBezTo>
                    <a:pt x="15" y="16"/>
                    <a:pt x="15" y="16"/>
                    <a:pt x="16" y="16"/>
                  </a:cubicBezTo>
                  <a:cubicBezTo>
                    <a:pt x="17" y="16"/>
                    <a:pt x="18" y="16"/>
                    <a:pt x="19" y="17"/>
                  </a:cubicBezTo>
                  <a:cubicBezTo>
                    <a:pt x="19" y="17"/>
                    <a:pt x="20" y="18"/>
                    <a:pt x="20" y="27"/>
                  </a:cubicBezTo>
                  <a:cubicBezTo>
                    <a:pt x="20" y="27"/>
                    <a:pt x="20" y="27"/>
                    <a:pt x="20" y="27"/>
                  </a:cubicBezTo>
                  <a:cubicBezTo>
                    <a:pt x="21" y="22"/>
                    <a:pt x="20" y="20"/>
                    <a:pt x="20" y="20"/>
                  </a:cubicBezTo>
                  <a:cubicBezTo>
                    <a:pt x="20" y="17"/>
                    <a:pt x="21" y="17"/>
                    <a:pt x="21" y="17"/>
                  </a:cubicBezTo>
                  <a:cubicBezTo>
                    <a:pt x="22" y="17"/>
                    <a:pt x="22" y="17"/>
                    <a:pt x="22" y="17"/>
                  </a:cubicBezTo>
                  <a:cubicBezTo>
                    <a:pt x="22" y="17"/>
                    <a:pt x="22" y="17"/>
                    <a:pt x="22" y="17"/>
                  </a:cubicBezTo>
                  <a:cubicBezTo>
                    <a:pt x="23" y="17"/>
                    <a:pt x="23" y="18"/>
                    <a:pt x="23" y="18"/>
                  </a:cubicBezTo>
                  <a:cubicBezTo>
                    <a:pt x="23" y="15"/>
                    <a:pt x="22" y="13"/>
                    <a:pt x="21" y="9"/>
                  </a:cubicBezTo>
                  <a:cubicBezTo>
                    <a:pt x="15" y="1"/>
                    <a:pt x="7" y="1"/>
                    <a:pt x="7" y="1"/>
                  </a:cubicBezTo>
                  <a:cubicBezTo>
                    <a:pt x="6" y="1"/>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6" name="Freeform 578"/>
            <p:cNvSpPr>
              <a:spLocks/>
            </p:cNvSpPr>
            <p:nvPr/>
          </p:nvSpPr>
          <p:spPr bwMode="auto">
            <a:xfrm>
              <a:off x="1326" y="2723"/>
              <a:ext cx="2" cy="1"/>
            </a:xfrm>
            <a:custGeom>
              <a:avLst/>
              <a:gdLst>
                <a:gd name="T0" fmla="*/ 0 w 1"/>
                <a:gd name="T1" fmla="*/ 0 h 1"/>
                <a:gd name="T2" fmla="*/ 1 w 1"/>
                <a:gd name="T3" fmla="*/ 1 h 1"/>
                <a:gd name="T4" fmla="*/ 1 w 1"/>
                <a:gd name="T5" fmla="*/ 1 h 1"/>
                <a:gd name="T6" fmla="*/ 1 w 1"/>
                <a:gd name="T7" fmla="*/ 1 h 1"/>
                <a:gd name="T8" fmla="*/ 1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0" y="1"/>
                    <a:pt x="1" y="1"/>
                  </a:cubicBezTo>
                  <a:cubicBezTo>
                    <a:pt x="1" y="1"/>
                    <a:pt x="1" y="1"/>
                    <a:pt x="1" y="1"/>
                  </a:cubicBezTo>
                  <a:cubicBezTo>
                    <a:pt x="1" y="1"/>
                    <a:pt x="1" y="1"/>
                    <a:pt x="1"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7" name="Freeform 579"/>
            <p:cNvSpPr>
              <a:spLocks noEditPoints="1"/>
            </p:cNvSpPr>
            <p:nvPr/>
          </p:nvSpPr>
          <p:spPr bwMode="auto">
            <a:xfrm>
              <a:off x="1328" y="2702"/>
              <a:ext cx="13" cy="21"/>
            </a:xfrm>
            <a:custGeom>
              <a:avLst/>
              <a:gdLst>
                <a:gd name="T0" fmla="*/ 3 w 9"/>
                <a:gd name="T1" fmla="*/ 9 h 14"/>
                <a:gd name="T2" fmla="*/ 1 w 9"/>
                <a:gd name="T3" fmla="*/ 11 h 14"/>
                <a:gd name="T4" fmla="*/ 0 w 9"/>
                <a:gd name="T5" fmla="*/ 14 h 14"/>
                <a:gd name="T6" fmla="*/ 0 w 9"/>
                <a:gd name="T7" fmla="*/ 14 h 14"/>
                <a:gd name="T8" fmla="*/ 3 w 9"/>
                <a:gd name="T9" fmla="*/ 13 h 14"/>
                <a:gd name="T10" fmla="*/ 3 w 9"/>
                <a:gd name="T11" fmla="*/ 12 h 14"/>
                <a:gd name="T12" fmla="*/ 3 w 9"/>
                <a:gd name="T13" fmla="*/ 9 h 14"/>
                <a:gd name="T14" fmla="*/ 9 w 9"/>
                <a:gd name="T15" fmla="*/ 6 h 14"/>
                <a:gd name="T16" fmla="*/ 6 w 9"/>
                <a:gd name="T17" fmla="*/ 7 h 14"/>
                <a:gd name="T18" fmla="*/ 6 w 9"/>
                <a:gd name="T19" fmla="*/ 12 h 14"/>
                <a:gd name="T20" fmla="*/ 8 w 9"/>
                <a:gd name="T21" fmla="*/ 12 h 14"/>
                <a:gd name="T22" fmla="*/ 9 w 9"/>
                <a:gd name="T23" fmla="*/ 6 h 14"/>
                <a:gd name="T24" fmla="*/ 5 w 9"/>
                <a:gd name="T25" fmla="*/ 0 h 14"/>
                <a:gd name="T26" fmla="*/ 5 w 9"/>
                <a:gd name="T27" fmla="*/ 2 h 14"/>
                <a:gd name="T28" fmla="*/ 7 w 9"/>
                <a:gd name="T29" fmla="*/ 2 h 14"/>
                <a:gd name="T30" fmla="*/ 7 w 9"/>
                <a:gd name="T31" fmla="*/ 2 h 14"/>
                <a:gd name="T32" fmla="*/ 7 w 9"/>
                <a:gd name="T33" fmla="*/ 2 h 14"/>
                <a:gd name="T34" fmla="*/ 5 w 9"/>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4">
                  <a:moveTo>
                    <a:pt x="3" y="9"/>
                  </a:moveTo>
                  <a:cubicBezTo>
                    <a:pt x="2" y="10"/>
                    <a:pt x="1" y="11"/>
                    <a:pt x="1" y="11"/>
                  </a:cubicBezTo>
                  <a:cubicBezTo>
                    <a:pt x="1" y="12"/>
                    <a:pt x="0" y="13"/>
                    <a:pt x="0" y="14"/>
                  </a:cubicBezTo>
                  <a:cubicBezTo>
                    <a:pt x="0" y="14"/>
                    <a:pt x="0" y="14"/>
                    <a:pt x="0" y="14"/>
                  </a:cubicBezTo>
                  <a:cubicBezTo>
                    <a:pt x="1" y="14"/>
                    <a:pt x="2" y="14"/>
                    <a:pt x="3" y="13"/>
                  </a:cubicBezTo>
                  <a:cubicBezTo>
                    <a:pt x="3" y="13"/>
                    <a:pt x="3" y="12"/>
                    <a:pt x="3" y="12"/>
                  </a:cubicBezTo>
                  <a:cubicBezTo>
                    <a:pt x="3" y="12"/>
                    <a:pt x="3" y="11"/>
                    <a:pt x="3" y="9"/>
                  </a:cubicBezTo>
                  <a:moveTo>
                    <a:pt x="9" y="6"/>
                  </a:moveTo>
                  <a:cubicBezTo>
                    <a:pt x="8" y="7"/>
                    <a:pt x="7" y="7"/>
                    <a:pt x="6" y="7"/>
                  </a:cubicBezTo>
                  <a:cubicBezTo>
                    <a:pt x="6" y="9"/>
                    <a:pt x="6" y="11"/>
                    <a:pt x="6" y="12"/>
                  </a:cubicBezTo>
                  <a:cubicBezTo>
                    <a:pt x="7" y="12"/>
                    <a:pt x="8" y="12"/>
                    <a:pt x="8" y="12"/>
                  </a:cubicBezTo>
                  <a:cubicBezTo>
                    <a:pt x="8" y="10"/>
                    <a:pt x="9" y="8"/>
                    <a:pt x="9" y="6"/>
                  </a:cubicBezTo>
                  <a:moveTo>
                    <a:pt x="5" y="0"/>
                  </a:moveTo>
                  <a:cubicBezTo>
                    <a:pt x="3" y="2"/>
                    <a:pt x="4" y="2"/>
                    <a:pt x="5" y="2"/>
                  </a:cubicBezTo>
                  <a:cubicBezTo>
                    <a:pt x="6" y="2"/>
                    <a:pt x="7" y="2"/>
                    <a:pt x="7" y="2"/>
                  </a:cubicBezTo>
                  <a:cubicBezTo>
                    <a:pt x="7" y="2"/>
                    <a:pt x="7" y="2"/>
                    <a:pt x="7" y="2"/>
                  </a:cubicBezTo>
                  <a:cubicBezTo>
                    <a:pt x="7" y="2"/>
                    <a:pt x="7" y="2"/>
                    <a:pt x="7" y="2"/>
                  </a:cubicBezTo>
                  <a:cubicBezTo>
                    <a:pt x="7" y="2"/>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8" name="Freeform 580"/>
            <p:cNvSpPr>
              <a:spLocks noEditPoints="1"/>
            </p:cNvSpPr>
            <p:nvPr/>
          </p:nvSpPr>
          <p:spPr bwMode="auto">
            <a:xfrm>
              <a:off x="1341" y="2704"/>
              <a:ext cx="10" cy="16"/>
            </a:xfrm>
            <a:custGeom>
              <a:avLst/>
              <a:gdLst>
                <a:gd name="T0" fmla="*/ 3 w 7"/>
                <a:gd name="T1" fmla="*/ 3 h 11"/>
                <a:gd name="T2" fmla="*/ 1 w 7"/>
                <a:gd name="T3" fmla="*/ 4 h 11"/>
                <a:gd name="T4" fmla="*/ 0 w 7"/>
                <a:gd name="T5" fmla="*/ 10 h 11"/>
                <a:gd name="T6" fmla="*/ 3 w 7"/>
                <a:gd name="T7" fmla="*/ 10 h 11"/>
                <a:gd name="T8" fmla="*/ 3 w 7"/>
                <a:gd name="T9" fmla="*/ 8 h 11"/>
                <a:gd name="T10" fmla="*/ 3 w 7"/>
                <a:gd name="T11" fmla="*/ 3 h 11"/>
                <a:gd name="T12" fmla="*/ 3 w 7"/>
                <a:gd name="T13" fmla="*/ 0 h 11"/>
                <a:gd name="T14" fmla="*/ 1 w 7"/>
                <a:gd name="T15" fmla="*/ 0 h 11"/>
                <a:gd name="T16" fmla="*/ 2 w 7"/>
                <a:gd name="T17" fmla="*/ 0 h 11"/>
                <a:gd name="T18" fmla="*/ 4 w 7"/>
                <a:gd name="T19" fmla="*/ 1 h 11"/>
                <a:gd name="T20" fmla="*/ 5 w 7"/>
                <a:gd name="T21" fmla="*/ 6 h 11"/>
                <a:gd name="T22" fmla="*/ 5 w 7"/>
                <a:gd name="T23" fmla="*/ 10 h 11"/>
                <a:gd name="T24" fmla="*/ 7 w 7"/>
                <a:gd name="T25" fmla="*/ 11 h 11"/>
                <a:gd name="T26" fmla="*/ 6 w 7"/>
                <a:gd name="T27" fmla="*/ 1 h 11"/>
                <a:gd name="T28" fmla="*/ 3 w 7"/>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1">
                  <a:moveTo>
                    <a:pt x="3" y="3"/>
                  </a:moveTo>
                  <a:cubicBezTo>
                    <a:pt x="2" y="4"/>
                    <a:pt x="1" y="4"/>
                    <a:pt x="1" y="4"/>
                  </a:cubicBezTo>
                  <a:cubicBezTo>
                    <a:pt x="1" y="6"/>
                    <a:pt x="1" y="9"/>
                    <a:pt x="0" y="10"/>
                  </a:cubicBezTo>
                  <a:cubicBezTo>
                    <a:pt x="1" y="10"/>
                    <a:pt x="2" y="10"/>
                    <a:pt x="3" y="10"/>
                  </a:cubicBezTo>
                  <a:cubicBezTo>
                    <a:pt x="3" y="10"/>
                    <a:pt x="3" y="9"/>
                    <a:pt x="3" y="8"/>
                  </a:cubicBezTo>
                  <a:cubicBezTo>
                    <a:pt x="3" y="8"/>
                    <a:pt x="2" y="5"/>
                    <a:pt x="3" y="3"/>
                  </a:cubicBezTo>
                  <a:moveTo>
                    <a:pt x="3" y="0"/>
                  </a:moveTo>
                  <a:cubicBezTo>
                    <a:pt x="2" y="0"/>
                    <a:pt x="2" y="0"/>
                    <a:pt x="1" y="0"/>
                  </a:cubicBezTo>
                  <a:cubicBezTo>
                    <a:pt x="2" y="0"/>
                    <a:pt x="2" y="0"/>
                    <a:pt x="2" y="0"/>
                  </a:cubicBezTo>
                  <a:cubicBezTo>
                    <a:pt x="4" y="0"/>
                    <a:pt x="4" y="1"/>
                    <a:pt x="4" y="1"/>
                  </a:cubicBezTo>
                  <a:cubicBezTo>
                    <a:pt x="4" y="2"/>
                    <a:pt x="5" y="3"/>
                    <a:pt x="5" y="6"/>
                  </a:cubicBezTo>
                  <a:cubicBezTo>
                    <a:pt x="5" y="6"/>
                    <a:pt x="5" y="8"/>
                    <a:pt x="5" y="10"/>
                  </a:cubicBezTo>
                  <a:cubicBezTo>
                    <a:pt x="6" y="10"/>
                    <a:pt x="6" y="11"/>
                    <a:pt x="7" y="11"/>
                  </a:cubicBezTo>
                  <a:cubicBezTo>
                    <a:pt x="7" y="2"/>
                    <a:pt x="6" y="1"/>
                    <a:pt x="6" y="1"/>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9" name="Freeform 581"/>
            <p:cNvSpPr>
              <a:spLocks/>
            </p:cNvSpPr>
            <p:nvPr/>
          </p:nvSpPr>
          <p:spPr bwMode="auto">
            <a:xfrm>
              <a:off x="1351" y="2705"/>
              <a:ext cx="6" cy="18"/>
            </a:xfrm>
            <a:custGeom>
              <a:avLst/>
              <a:gdLst>
                <a:gd name="T0" fmla="*/ 1 w 4"/>
                <a:gd name="T1" fmla="*/ 0 h 12"/>
                <a:gd name="T2" fmla="*/ 0 w 4"/>
                <a:gd name="T3" fmla="*/ 3 h 12"/>
                <a:gd name="T4" fmla="*/ 0 w 4"/>
                <a:gd name="T5" fmla="*/ 10 h 12"/>
                <a:gd name="T6" fmla="*/ 1 w 4"/>
                <a:gd name="T7" fmla="*/ 11 h 12"/>
                <a:gd name="T8" fmla="*/ 2 w 4"/>
                <a:gd name="T9" fmla="*/ 7 h 12"/>
                <a:gd name="T10" fmla="*/ 2 w 4"/>
                <a:gd name="T11" fmla="*/ 2 h 12"/>
                <a:gd name="T12" fmla="*/ 2 w 4"/>
                <a:gd name="T13" fmla="*/ 2 h 12"/>
                <a:gd name="T14" fmla="*/ 3 w 4"/>
                <a:gd name="T15" fmla="*/ 4 h 12"/>
                <a:gd name="T16" fmla="*/ 3 w 4"/>
                <a:gd name="T17" fmla="*/ 12 h 12"/>
                <a:gd name="T18" fmla="*/ 3 w 4"/>
                <a:gd name="T19" fmla="*/ 10 h 12"/>
                <a:gd name="T20" fmla="*/ 4 w 4"/>
                <a:gd name="T21" fmla="*/ 5 h 12"/>
                <a:gd name="T22" fmla="*/ 3 w 4"/>
                <a:gd name="T23" fmla="*/ 1 h 12"/>
                <a:gd name="T24" fmla="*/ 2 w 4"/>
                <a:gd name="T25" fmla="*/ 0 h 12"/>
                <a:gd name="T26" fmla="*/ 2 w 4"/>
                <a:gd name="T27" fmla="*/ 0 h 12"/>
                <a:gd name="T28" fmla="*/ 1 w 4"/>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12">
                  <a:moveTo>
                    <a:pt x="1" y="0"/>
                  </a:moveTo>
                  <a:cubicBezTo>
                    <a:pt x="1" y="0"/>
                    <a:pt x="0" y="0"/>
                    <a:pt x="0" y="3"/>
                  </a:cubicBezTo>
                  <a:cubicBezTo>
                    <a:pt x="0" y="3"/>
                    <a:pt x="1" y="5"/>
                    <a:pt x="0" y="10"/>
                  </a:cubicBezTo>
                  <a:cubicBezTo>
                    <a:pt x="1" y="11"/>
                    <a:pt x="1" y="11"/>
                    <a:pt x="1" y="11"/>
                  </a:cubicBezTo>
                  <a:cubicBezTo>
                    <a:pt x="1" y="10"/>
                    <a:pt x="1" y="9"/>
                    <a:pt x="2" y="7"/>
                  </a:cubicBezTo>
                  <a:cubicBezTo>
                    <a:pt x="2" y="7"/>
                    <a:pt x="1" y="3"/>
                    <a:pt x="2" y="2"/>
                  </a:cubicBezTo>
                  <a:cubicBezTo>
                    <a:pt x="2" y="2"/>
                    <a:pt x="2" y="2"/>
                    <a:pt x="2" y="2"/>
                  </a:cubicBezTo>
                  <a:cubicBezTo>
                    <a:pt x="2" y="2"/>
                    <a:pt x="3" y="2"/>
                    <a:pt x="3" y="4"/>
                  </a:cubicBezTo>
                  <a:cubicBezTo>
                    <a:pt x="3" y="4"/>
                    <a:pt x="3" y="9"/>
                    <a:pt x="3" y="12"/>
                  </a:cubicBezTo>
                  <a:cubicBezTo>
                    <a:pt x="3" y="12"/>
                    <a:pt x="3" y="11"/>
                    <a:pt x="3" y="10"/>
                  </a:cubicBezTo>
                  <a:cubicBezTo>
                    <a:pt x="3" y="9"/>
                    <a:pt x="3" y="6"/>
                    <a:pt x="4" y="5"/>
                  </a:cubicBezTo>
                  <a:cubicBezTo>
                    <a:pt x="4" y="3"/>
                    <a:pt x="4" y="2"/>
                    <a:pt x="3" y="1"/>
                  </a:cubicBezTo>
                  <a:cubicBezTo>
                    <a:pt x="3" y="1"/>
                    <a:pt x="3"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0" name="Freeform 582"/>
            <p:cNvSpPr>
              <a:spLocks/>
            </p:cNvSpPr>
            <p:nvPr/>
          </p:nvSpPr>
          <p:spPr bwMode="auto">
            <a:xfrm>
              <a:off x="1294" y="2704"/>
              <a:ext cx="41" cy="75"/>
            </a:xfrm>
            <a:custGeom>
              <a:avLst/>
              <a:gdLst>
                <a:gd name="T0" fmla="*/ 28 w 28"/>
                <a:gd name="T1" fmla="*/ 35 h 52"/>
                <a:gd name="T2" fmla="*/ 27 w 28"/>
                <a:gd name="T3" fmla="*/ 40 h 52"/>
                <a:gd name="T4" fmla="*/ 25 w 28"/>
                <a:gd name="T5" fmla="*/ 43 h 52"/>
                <a:gd name="T6" fmla="*/ 22 w 28"/>
                <a:gd name="T7" fmla="*/ 45 h 52"/>
                <a:gd name="T8" fmla="*/ 18 w 28"/>
                <a:gd name="T9" fmla="*/ 47 h 52"/>
                <a:gd name="T10" fmla="*/ 18 w 28"/>
                <a:gd name="T11" fmla="*/ 50 h 52"/>
                <a:gd name="T12" fmla="*/ 18 w 28"/>
                <a:gd name="T13" fmla="*/ 52 h 52"/>
                <a:gd name="T14" fmla="*/ 16 w 28"/>
                <a:gd name="T15" fmla="*/ 52 h 52"/>
                <a:gd name="T16" fmla="*/ 12 w 28"/>
                <a:gd name="T17" fmla="*/ 52 h 52"/>
                <a:gd name="T18" fmla="*/ 11 w 28"/>
                <a:gd name="T19" fmla="*/ 52 h 52"/>
                <a:gd name="T20" fmla="*/ 10 w 28"/>
                <a:gd name="T21" fmla="*/ 50 h 52"/>
                <a:gd name="T22" fmla="*/ 10 w 28"/>
                <a:gd name="T23" fmla="*/ 47 h 52"/>
                <a:gd name="T24" fmla="*/ 4 w 28"/>
                <a:gd name="T25" fmla="*/ 46 h 52"/>
                <a:gd name="T26" fmla="*/ 0 w 28"/>
                <a:gd name="T27" fmla="*/ 45 h 52"/>
                <a:gd name="T28" fmla="*/ 0 w 28"/>
                <a:gd name="T29" fmla="*/ 44 h 52"/>
                <a:gd name="T30" fmla="*/ 0 w 28"/>
                <a:gd name="T31" fmla="*/ 41 h 52"/>
                <a:gd name="T32" fmla="*/ 1 w 28"/>
                <a:gd name="T33" fmla="*/ 39 h 52"/>
                <a:gd name="T34" fmla="*/ 2 w 28"/>
                <a:gd name="T35" fmla="*/ 39 h 52"/>
                <a:gd name="T36" fmla="*/ 2 w 28"/>
                <a:gd name="T37" fmla="*/ 39 h 52"/>
                <a:gd name="T38" fmla="*/ 3 w 28"/>
                <a:gd name="T39" fmla="*/ 39 h 52"/>
                <a:gd name="T40" fmla="*/ 6 w 28"/>
                <a:gd name="T41" fmla="*/ 40 h 52"/>
                <a:gd name="T42" fmla="*/ 11 w 28"/>
                <a:gd name="T43" fmla="*/ 40 h 52"/>
                <a:gd name="T44" fmla="*/ 17 w 28"/>
                <a:gd name="T45" fmla="*/ 39 h 52"/>
                <a:gd name="T46" fmla="*/ 20 w 28"/>
                <a:gd name="T47" fmla="*/ 36 h 52"/>
                <a:gd name="T48" fmla="*/ 18 w 28"/>
                <a:gd name="T49" fmla="*/ 32 h 52"/>
                <a:gd name="T50" fmla="*/ 12 w 28"/>
                <a:gd name="T51" fmla="*/ 29 h 52"/>
                <a:gd name="T52" fmla="*/ 8 w 28"/>
                <a:gd name="T53" fmla="*/ 27 h 52"/>
                <a:gd name="T54" fmla="*/ 4 w 28"/>
                <a:gd name="T55" fmla="*/ 24 h 52"/>
                <a:gd name="T56" fmla="*/ 2 w 28"/>
                <a:gd name="T57" fmla="*/ 21 h 52"/>
                <a:gd name="T58" fmla="*/ 1 w 28"/>
                <a:gd name="T59" fmla="*/ 16 h 52"/>
                <a:gd name="T60" fmla="*/ 4 w 28"/>
                <a:gd name="T61" fmla="*/ 9 h 52"/>
                <a:gd name="T62" fmla="*/ 11 w 28"/>
                <a:gd name="T63" fmla="*/ 5 h 52"/>
                <a:gd name="T64" fmla="*/ 11 w 28"/>
                <a:gd name="T65" fmla="*/ 2 h 52"/>
                <a:gd name="T66" fmla="*/ 12 w 28"/>
                <a:gd name="T67" fmla="*/ 0 h 52"/>
                <a:gd name="T68" fmla="*/ 14 w 28"/>
                <a:gd name="T69" fmla="*/ 0 h 52"/>
                <a:gd name="T70" fmla="*/ 17 w 28"/>
                <a:gd name="T71" fmla="*/ 0 h 52"/>
                <a:gd name="T72" fmla="*/ 19 w 28"/>
                <a:gd name="T73" fmla="*/ 0 h 52"/>
                <a:gd name="T74" fmla="*/ 19 w 28"/>
                <a:gd name="T75" fmla="*/ 2 h 52"/>
                <a:gd name="T76" fmla="*/ 19 w 28"/>
                <a:gd name="T77" fmla="*/ 5 h 52"/>
                <a:gd name="T78" fmla="*/ 23 w 28"/>
                <a:gd name="T79" fmla="*/ 6 h 52"/>
                <a:gd name="T80" fmla="*/ 25 w 28"/>
                <a:gd name="T81" fmla="*/ 6 h 52"/>
                <a:gd name="T82" fmla="*/ 26 w 28"/>
                <a:gd name="T83" fmla="*/ 7 h 52"/>
                <a:gd name="T84" fmla="*/ 25 w 28"/>
                <a:gd name="T85" fmla="*/ 10 h 52"/>
                <a:gd name="T86" fmla="*/ 25 w 28"/>
                <a:gd name="T87" fmla="*/ 12 h 52"/>
                <a:gd name="T88" fmla="*/ 24 w 28"/>
                <a:gd name="T89" fmla="*/ 12 h 52"/>
                <a:gd name="T90" fmla="*/ 20 w 28"/>
                <a:gd name="T91" fmla="*/ 12 h 52"/>
                <a:gd name="T92" fmla="*/ 16 w 28"/>
                <a:gd name="T93" fmla="*/ 11 h 52"/>
                <a:gd name="T94" fmla="*/ 11 w 28"/>
                <a:gd name="T95" fmla="*/ 13 h 52"/>
                <a:gd name="T96" fmla="*/ 9 w 28"/>
                <a:gd name="T97" fmla="*/ 16 h 52"/>
                <a:gd name="T98" fmla="*/ 11 w 28"/>
                <a:gd name="T99" fmla="*/ 19 h 52"/>
                <a:gd name="T100" fmla="*/ 16 w 28"/>
                <a:gd name="T101" fmla="*/ 22 h 52"/>
                <a:gd name="T102" fmla="*/ 25 w 28"/>
                <a:gd name="T103" fmla="*/ 27 h 52"/>
                <a:gd name="T104" fmla="*/ 28 w 28"/>
                <a:gd name="T105"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 h="52">
                  <a:moveTo>
                    <a:pt x="28" y="35"/>
                  </a:moveTo>
                  <a:cubicBezTo>
                    <a:pt x="28" y="37"/>
                    <a:pt x="28" y="39"/>
                    <a:pt x="27" y="40"/>
                  </a:cubicBezTo>
                  <a:cubicBezTo>
                    <a:pt x="27" y="41"/>
                    <a:pt x="26" y="42"/>
                    <a:pt x="25" y="43"/>
                  </a:cubicBezTo>
                  <a:cubicBezTo>
                    <a:pt x="24" y="44"/>
                    <a:pt x="23" y="45"/>
                    <a:pt x="22" y="45"/>
                  </a:cubicBezTo>
                  <a:cubicBezTo>
                    <a:pt x="21" y="46"/>
                    <a:pt x="19" y="46"/>
                    <a:pt x="18" y="47"/>
                  </a:cubicBezTo>
                  <a:cubicBezTo>
                    <a:pt x="18" y="50"/>
                    <a:pt x="18" y="50"/>
                    <a:pt x="18" y="50"/>
                  </a:cubicBezTo>
                  <a:cubicBezTo>
                    <a:pt x="18" y="51"/>
                    <a:pt x="18" y="51"/>
                    <a:pt x="18" y="52"/>
                  </a:cubicBezTo>
                  <a:cubicBezTo>
                    <a:pt x="17" y="52"/>
                    <a:pt x="17" y="52"/>
                    <a:pt x="16" y="52"/>
                  </a:cubicBezTo>
                  <a:cubicBezTo>
                    <a:pt x="12" y="52"/>
                    <a:pt x="12" y="52"/>
                    <a:pt x="12" y="52"/>
                  </a:cubicBezTo>
                  <a:cubicBezTo>
                    <a:pt x="11" y="52"/>
                    <a:pt x="11" y="52"/>
                    <a:pt x="11" y="52"/>
                  </a:cubicBezTo>
                  <a:cubicBezTo>
                    <a:pt x="10" y="51"/>
                    <a:pt x="10" y="51"/>
                    <a:pt x="10" y="50"/>
                  </a:cubicBezTo>
                  <a:cubicBezTo>
                    <a:pt x="10" y="47"/>
                    <a:pt x="10" y="47"/>
                    <a:pt x="10" y="47"/>
                  </a:cubicBezTo>
                  <a:cubicBezTo>
                    <a:pt x="7" y="47"/>
                    <a:pt x="5" y="47"/>
                    <a:pt x="4" y="46"/>
                  </a:cubicBezTo>
                  <a:cubicBezTo>
                    <a:pt x="2" y="46"/>
                    <a:pt x="1" y="45"/>
                    <a:pt x="0" y="45"/>
                  </a:cubicBezTo>
                  <a:cubicBezTo>
                    <a:pt x="0" y="45"/>
                    <a:pt x="0" y="44"/>
                    <a:pt x="0" y="44"/>
                  </a:cubicBezTo>
                  <a:cubicBezTo>
                    <a:pt x="0" y="43"/>
                    <a:pt x="0" y="42"/>
                    <a:pt x="0" y="41"/>
                  </a:cubicBezTo>
                  <a:cubicBezTo>
                    <a:pt x="1" y="41"/>
                    <a:pt x="1" y="40"/>
                    <a:pt x="1" y="39"/>
                  </a:cubicBezTo>
                  <a:cubicBezTo>
                    <a:pt x="1" y="39"/>
                    <a:pt x="2" y="38"/>
                    <a:pt x="2" y="39"/>
                  </a:cubicBezTo>
                  <a:cubicBezTo>
                    <a:pt x="2" y="39"/>
                    <a:pt x="2" y="39"/>
                    <a:pt x="2" y="39"/>
                  </a:cubicBezTo>
                  <a:cubicBezTo>
                    <a:pt x="3" y="39"/>
                    <a:pt x="3" y="39"/>
                    <a:pt x="3" y="39"/>
                  </a:cubicBezTo>
                  <a:cubicBezTo>
                    <a:pt x="4" y="39"/>
                    <a:pt x="5" y="40"/>
                    <a:pt x="6" y="40"/>
                  </a:cubicBezTo>
                  <a:cubicBezTo>
                    <a:pt x="7" y="40"/>
                    <a:pt x="9" y="40"/>
                    <a:pt x="11" y="40"/>
                  </a:cubicBezTo>
                  <a:cubicBezTo>
                    <a:pt x="14" y="40"/>
                    <a:pt x="16" y="40"/>
                    <a:pt x="17" y="39"/>
                  </a:cubicBezTo>
                  <a:cubicBezTo>
                    <a:pt x="19" y="39"/>
                    <a:pt x="20" y="37"/>
                    <a:pt x="20" y="36"/>
                  </a:cubicBezTo>
                  <a:cubicBezTo>
                    <a:pt x="20" y="34"/>
                    <a:pt x="19" y="33"/>
                    <a:pt x="18" y="32"/>
                  </a:cubicBezTo>
                  <a:cubicBezTo>
                    <a:pt x="17" y="31"/>
                    <a:pt x="15" y="30"/>
                    <a:pt x="12" y="29"/>
                  </a:cubicBezTo>
                  <a:cubicBezTo>
                    <a:pt x="11" y="28"/>
                    <a:pt x="9" y="27"/>
                    <a:pt x="8" y="27"/>
                  </a:cubicBezTo>
                  <a:cubicBezTo>
                    <a:pt x="7" y="26"/>
                    <a:pt x="5" y="25"/>
                    <a:pt x="4" y="24"/>
                  </a:cubicBezTo>
                  <a:cubicBezTo>
                    <a:pt x="3" y="23"/>
                    <a:pt x="3" y="22"/>
                    <a:pt x="2" y="21"/>
                  </a:cubicBezTo>
                  <a:cubicBezTo>
                    <a:pt x="1" y="19"/>
                    <a:pt x="1" y="18"/>
                    <a:pt x="1" y="16"/>
                  </a:cubicBezTo>
                  <a:cubicBezTo>
                    <a:pt x="1" y="14"/>
                    <a:pt x="2" y="11"/>
                    <a:pt x="4" y="9"/>
                  </a:cubicBezTo>
                  <a:cubicBezTo>
                    <a:pt x="5" y="7"/>
                    <a:pt x="8" y="6"/>
                    <a:pt x="11" y="5"/>
                  </a:cubicBezTo>
                  <a:cubicBezTo>
                    <a:pt x="11" y="2"/>
                    <a:pt x="11" y="2"/>
                    <a:pt x="11" y="2"/>
                  </a:cubicBezTo>
                  <a:cubicBezTo>
                    <a:pt x="11" y="1"/>
                    <a:pt x="11" y="1"/>
                    <a:pt x="12" y="0"/>
                  </a:cubicBezTo>
                  <a:cubicBezTo>
                    <a:pt x="12" y="0"/>
                    <a:pt x="13" y="0"/>
                    <a:pt x="14" y="0"/>
                  </a:cubicBezTo>
                  <a:cubicBezTo>
                    <a:pt x="17" y="0"/>
                    <a:pt x="17" y="0"/>
                    <a:pt x="17" y="0"/>
                  </a:cubicBezTo>
                  <a:cubicBezTo>
                    <a:pt x="18" y="0"/>
                    <a:pt x="19" y="0"/>
                    <a:pt x="19" y="0"/>
                  </a:cubicBezTo>
                  <a:cubicBezTo>
                    <a:pt x="19" y="1"/>
                    <a:pt x="19" y="1"/>
                    <a:pt x="19" y="2"/>
                  </a:cubicBezTo>
                  <a:cubicBezTo>
                    <a:pt x="19" y="5"/>
                    <a:pt x="19" y="5"/>
                    <a:pt x="19" y="5"/>
                  </a:cubicBezTo>
                  <a:cubicBezTo>
                    <a:pt x="21" y="5"/>
                    <a:pt x="22" y="5"/>
                    <a:pt x="23" y="6"/>
                  </a:cubicBezTo>
                  <a:cubicBezTo>
                    <a:pt x="24" y="6"/>
                    <a:pt x="25" y="6"/>
                    <a:pt x="25" y="6"/>
                  </a:cubicBezTo>
                  <a:cubicBezTo>
                    <a:pt x="25" y="6"/>
                    <a:pt x="26" y="7"/>
                    <a:pt x="26" y="7"/>
                  </a:cubicBezTo>
                  <a:cubicBezTo>
                    <a:pt x="26" y="8"/>
                    <a:pt x="26" y="9"/>
                    <a:pt x="25" y="10"/>
                  </a:cubicBezTo>
                  <a:cubicBezTo>
                    <a:pt x="25" y="10"/>
                    <a:pt x="25" y="11"/>
                    <a:pt x="25" y="12"/>
                  </a:cubicBezTo>
                  <a:cubicBezTo>
                    <a:pt x="24" y="12"/>
                    <a:pt x="24" y="13"/>
                    <a:pt x="24" y="12"/>
                  </a:cubicBezTo>
                  <a:cubicBezTo>
                    <a:pt x="23" y="12"/>
                    <a:pt x="22" y="12"/>
                    <a:pt x="20" y="12"/>
                  </a:cubicBezTo>
                  <a:cubicBezTo>
                    <a:pt x="19" y="11"/>
                    <a:pt x="18" y="11"/>
                    <a:pt x="16" y="11"/>
                  </a:cubicBezTo>
                  <a:cubicBezTo>
                    <a:pt x="14" y="11"/>
                    <a:pt x="12" y="12"/>
                    <a:pt x="11" y="13"/>
                  </a:cubicBezTo>
                  <a:cubicBezTo>
                    <a:pt x="10" y="13"/>
                    <a:pt x="9" y="15"/>
                    <a:pt x="9" y="16"/>
                  </a:cubicBezTo>
                  <a:cubicBezTo>
                    <a:pt x="9" y="17"/>
                    <a:pt x="10" y="18"/>
                    <a:pt x="11" y="19"/>
                  </a:cubicBezTo>
                  <a:cubicBezTo>
                    <a:pt x="12" y="20"/>
                    <a:pt x="14" y="21"/>
                    <a:pt x="16" y="22"/>
                  </a:cubicBezTo>
                  <a:cubicBezTo>
                    <a:pt x="20" y="24"/>
                    <a:pt x="23" y="25"/>
                    <a:pt x="25" y="27"/>
                  </a:cubicBezTo>
                  <a:cubicBezTo>
                    <a:pt x="27" y="30"/>
                    <a:pt x="28" y="32"/>
                    <a:pt x="2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1" name="Freeform 583"/>
            <p:cNvSpPr>
              <a:spLocks noEditPoints="1"/>
            </p:cNvSpPr>
            <p:nvPr/>
          </p:nvSpPr>
          <p:spPr bwMode="auto">
            <a:xfrm>
              <a:off x="1099" y="2654"/>
              <a:ext cx="124" cy="157"/>
            </a:xfrm>
            <a:custGeom>
              <a:avLst/>
              <a:gdLst>
                <a:gd name="T0" fmla="*/ 0 w 124"/>
                <a:gd name="T1" fmla="*/ 125 h 157"/>
                <a:gd name="T2" fmla="*/ 0 w 124"/>
                <a:gd name="T3" fmla="*/ 133 h 157"/>
                <a:gd name="T4" fmla="*/ 3 w 124"/>
                <a:gd name="T5" fmla="*/ 139 h 157"/>
                <a:gd name="T6" fmla="*/ 6 w 124"/>
                <a:gd name="T7" fmla="*/ 141 h 157"/>
                <a:gd name="T8" fmla="*/ 9 w 124"/>
                <a:gd name="T9" fmla="*/ 143 h 157"/>
                <a:gd name="T10" fmla="*/ 13 w 124"/>
                <a:gd name="T11" fmla="*/ 144 h 157"/>
                <a:gd name="T12" fmla="*/ 16 w 124"/>
                <a:gd name="T13" fmla="*/ 143 h 157"/>
                <a:gd name="T14" fmla="*/ 21 w 124"/>
                <a:gd name="T15" fmla="*/ 140 h 157"/>
                <a:gd name="T16" fmla="*/ 24 w 124"/>
                <a:gd name="T17" fmla="*/ 136 h 157"/>
                <a:gd name="T18" fmla="*/ 25 w 124"/>
                <a:gd name="T19" fmla="*/ 127 h 157"/>
                <a:gd name="T20" fmla="*/ 27 w 124"/>
                <a:gd name="T21" fmla="*/ 88 h 157"/>
                <a:gd name="T22" fmla="*/ 29 w 124"/>
                <a:gd name="T23" fmla="*/ 85 h 157"/>
                <a:gd name="T24" fmla="*/ 3 w 124"/>
                <a:gd name="T25" fmla="*/ 157 h 157"/>
                <a:gd name="T26" fmla="*/ 99 w 124"/>
                <a:gd name="T27" fmla="*/ 146 h 157"/>
                <a:gd name="T28" fmla="*/ 98 w 124"/>
                <a:gd name="T29" fmla="*/ 3 h 157"/>
                <a:gd name="T30" fmla="*/ 95 w 124"/>
                <a:gd name="T31" fmla="*/ 0 h 157"/>
                <a:gd name="T32" fmla="*/ 35 w 124"/>
                <a:gd name="T33" fmla="*/ 0 h 157"/>
                <a:gd name="T34" fmla="*/ 31 w 124"/>
                <a:gd name="T35" fmla="*/ 2 h 157"/>
                <a:gd name="T36" fmla="*/ 29 w 124"/>
                <a:gd name="T37" fmla="*/ 6 h 157"/>
                <a:gd name="T38" fmla="*/ 28 w 124"/>
                <a:gd name="T39" fmla="*/ 19 h 157"/>
                <a:gd name="T40" fmla="*/ 25 w 124"/>
                <a:gd name="T41" fmla="*/ 21 h 157"/>
                <a:gd name="T42" fmla="*/ 24 w 124"/>
                <a:gd name="T43" fmla="*/ 22 h 157"/>
                <a:gd name="T44" fmla="*/ 21 w 124"/>
                <a:gd name="T45" fmla="*/ 24 h 157"/>
                <a:gd name="T46" fmla="*/ 19 w 124"/>
                <a:gd name="T47" fmla="*/ 25 h 157"/>
                <a:gd name="T48" fmla="*/ 18 w 124"/>
                <a:gd name="T49" fmla="*/ 27 h 157"/>
                <a:gd name="T50" fmla="*/ 16 w 124"/>
                <a:gd name="T51" fmla="*/ 30 h 157"/>
                <a:gd name="T52" fmla="*/ 13 w 124"/>
                <a:gd name="T53" fmla="*/ 35 h 157"/>
                <a:gd name="T54" fmla="*/ 13 w 124"/>
                <a:gd name="T55" fmla="*/ 83 h 157"/>
                <a:gd name="T56" fmla="*/ 13 w 124"/>
                <a:gd name="T57" fmla="*/ 89 h 157"/>
                <a:gd name="T58" fmla="*/ 12 w 124"/>
                <a:gd name="T59" fmla="*/ 96 h 157"/>
                <a:gd name="T60" fmla="*/ 8 w 124"/>
                <a:gd name="T61" fmla="*/ 104 h 157"/>
                <a:gd name="T62" fmla="*/ 3 w 124"/>
                <a:gd name="T63" fmla="*/ 114 h 157"/>
                <a:gd name="T64" fmla="*/ 0 w 124"/>
                <a:gd name="T65" fmla="*/ 121 h 157"/>
                <a:gd name="T66" fmla="*/ 38 w 124"/>
                <a:gd name="T67" fmla="*/ 14 h 157"/>
                <a:gd name="T68" fmla="*/ 43 w 124"/>
                <a:gd name="T69" fmla="*/ 11 h 157"/>
                <a:gd name="T70" fmla="*/ 85 w 124"/>
                <a:gd name="T71" fmla="*/ 11 h 157"/>
                <a:gd name="T72" fmla="*/ 88 w 124"/>
                <a:gd name="T73" fmla="*/ 14 h 157"/>
                <a:gd name="T74" fmla="*/ 89 w 124"/>
                <a:gd name="T75" fmla="*/ 43 h 157"/>
                <a:gd name="T76" fmla="*/ 88 w 124"/>
                <a:gd name="T77" fmla="*/ 47 h 157"/>
                <a:gd name="T78" fmla="*/ 83 w 124"/>
                <a:gd name="T79" fmla="*/ 50 h 157"/>
                <a:gd name="T80" fmla="*/ 41 w 124"/>
                <a:gd name="T81" fmla="*/ 48 h 157"/>
                <a:gd name="T82" fmla="*/ 38 w 124"/>
                <a:gd name="T83" fmla="*/ 44 h 157"/>
                <a:gd name="T84" fmla="*/ 6 w 124"/>
                <a:gd name="T85" fmla="*/ 125 h 157"/>
                <a:gd name="T86" fmla="*/ 8 w 124"/>
                <a:gd name="T87" fmla="*/ 121 h 157"/>
                <a:gd name="T88" fmla="*/ 9 w 124"/>
                <a:gd name="T89" fmla="*/ 114 h 157"/>
                <a:gd name="T90" fmla="*/ 12 w 124"/>
                <a:gd name="T91" fmla="*/ 107 h 157"/>
                <a:gd name="T92" fmla="*/ 18 w 124"/>
                <a:gd name="T93" fmla="*/ 94 h 157"/>
                <a:gd name="T94" fmla="*/ 18 w 124"/>
                <a:gd name="T95" fmla="*/ 54 h 157"/>
                <a:gd name="T96" fmla="*/ 27 w 124"/>
                <a:gd name="T97" fmla="*/ 40 h 157"/>
                <a:gd name="T98" fmla="*/ 27 w 124"/>
                <a:gd name="T99" fmla="*/ 30 h 157"/>
                <a:gd name="T100" fmla="*/ 29 w 124"/>
                <a:gd name="T101" fmla="*/ 28 h 157"/>
                <a:gd name="T102" fmla="*/ 24 w 124"/>
                <a:gd name="T103" fmla="*/ 79 h 157"/>
                <a:gd name="T104" fmla="*/ 21 w 124"/>
                <a:gd name="T105" fmla="*/ 117 h 157"/>
                <a:gd name="T106" fmla="*/ 21 w 124"/>
                <a:gd name="T107" fmla="*/ 124 h 157"/>
                <a:gd name="T108" fmla="*/ 18 w 124"/>
                <a:gd name="T109" fmla="*/ 130 h 157"/>
                <a:gd name="T110" fmla="*/ 16 w 124"/>
                <a:gd name="T111" fmla="*/ 133 h 157"/>
                <a:gd name="T112" fmla="*/ 15 w 124"/>
                <a:gd name="T113" fmla="*/ 136 h 157"/>
                <a:gd name="T114" fmla="*/ 12 w 124"/>
                <a:gd name="T115" fmla="*/ 136 h 157"/>
                <a:gd name="T116" fmla="*/ 11 w 124"/>
                <a:gd name="T117" fmla="*/ 136 h 157"/>
                <a:gd name="T118" fmla="*/ 8 w 124"/>
                <a:gd name="T119" fmla="*/ 133 h 157"/>
                <a:gd name="T120" fmla="*/ 8 w 124"/>
                <a:gd name="T121" fmla="*/ 131 h 157"/>
                <a:gd name="T122" fmla="*/ 6 w 124"/>
                <a:gd name="T123" fmla="*/ 1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4" h="157">
                  <a:moveTo>
                    <a:pt x="0" y="121"/>
                  </a:moveTo>
                  <a:lnTo>
                    <a:pt x="0" y="124"/>
                  </a:lnTo>
                  <a:lnTo>
                    <a:pt x="0" y="125"/>
                  </a:lnTo>
                  <a:lnTo>
                    <a:pt x="0" y="128"/>
                  </a:lnTo>
                  <a:lnTo>
                    <a:pt x="0" y="131"/>
                  </a:lnTo>
                  <a:lnTo>
                    <a:pt x="0" y="133"/>
                  </a:lnTo>
                  <a:lnTo>
                    <a:pt x="2" y="134"/>
                  </a:lnTo>
                  <a:lnTo>
                    <a:pt x="3" y="136"/>
                  </a:lnTo>
                  <a:lnTo>
                    <a:pt x="3" y="139"/>
                  </a:lnTo>
                  <a:lnTo>
                    <a:pt x="3" y="139"/>
                  </a:lnTo>
                  <a:lnTo>
                    <a:pt x="5" y="140"/>
                  </a:lnTo>
                  <a:lnTo>
                    <a:pt x="6" y="141"/>
                  </a:lnTo>
                  <a:lnTo>
                    <a:pt x="8" y="143"/>
                  </a:lnTo>
                  <a:lnTo>
                    <a:pt x="8" y="143"/>
                  </a:lnTo>
                  <a:lnTo>
                    <a:pt x="9" y="143"/>
                  </a:lnTo>
                  <a:lnTo>
                    <a:pt x="11" y="144"/>
                  </a:lnTo>
                  <a:lnTo>
                    <a:pt x="12" y="144"/>
                  </a:lnTo>
                  <a:lnTo>
                    <a:pt x="13" y="144"/>
                  </a:lnTo>
                  <a:lnTo>
                    <a:pt x="13" y="144"/>
                  </a:lnTo>
                  <a:lnTo>
                    <a:pt x="16" y="143"/>
                  </a:lnTo>
                  <a:lnTo>
                    <a:pt x="16" y="143"/>
                  </a:lnTo>
                  <a:lnTo>
                    <a:pt x="18" y="143"/>
                  </a:lnTo>
                  <a:lnTo>
                    <a:pt x="19" y="141"/>
                  </a:lnTo>
                  <a:lnTo>
                    <a:pt x="21" y="140"/>
                  </a:lnTo>
                  <a:lnTo>
                    <a:pt x="21" y="139"/>
                  </a:lnTo>
                  <a:lnTo>
                    <a:pt x="24" y="137"/>
                  </a:lnTo>
                  <a:lnTo>
                    <a:pt x="24" y="136"/>
                  </a:lnTo>
                  <a:lnTo>
                    <a:pt x="25" y="133"/>
                  </a:lnTo>
                  <a:lnTo>
                    <a:pt x="25" y="130"/>
                  </a:lnTo>
                  <a:lnTo>
                    <a:pt x="25" y="127"/>
                  </a:lnTo>
                  <a:lnTo>
                    <a:pt x="27" y="124"/>
                  </a:lnTo>
                  <a:lnTo>
                    <a:pt x="27" y="121"/>
                  </a:lnTo>
                  <a:lnTo>
                    <a:pt x="27" y="88"/>
                  </a:lnTo>
                  <a:lnTo>
                    <a:pt x="28" y="86"/>
                  </a:lnTo>
                  <a:lnTo>
                    <a:pt x="28" y="86"/>
                  </a:lnTo>
                  <a:lnTo>
                    <a:pt x="29" y="85"/>
                  </a:lnTo>
                  <a:lnTo>
                    <a:pt x="29" y="146"/>
                  </a:lnTo>
                  <a:lnTo>
                    <a:pt x="3" y="146"/>
                  </a:lnTo>
                  <a:lnTo>
                    <a:pt x="3" y="157"/>
                  </a:lnTo>
                  <a:lnTo>
                    <a:pt x="124" y="157"/>
                  </a:lnTo>
                  <a:lnTo>
                    <a:pt x="124" y="146"/>
                  </a:lnTo>
                  <a:lnTo>
                    <a:pt x="99" y="146"/>
                  </a:lnTo>
                  <a:lnTo>
                    <a:pt x="99" y="6"/>
                  </a:lnTo>
                  <a:lnTo>
                    <a:pt x="98" y="5"/>
                  </a:lnTo>
                  <a:lnTo>
                    <a:pt x="98" y="3"/>
                  </a:lnTo>
                  <a:lnTo>
                    <a:pt x="98" y="3"/>
                  </a:lnTo>
                  <a:lnTo>
                    <a:pt x="96" y="2"/>
                  </a:lnTo>
                  <a:lnTo>
                    <a:pt x="95" y="0"/>
                  </a:lnTo>
                  <a:lnTo>
                    <a:pt x="93" y="0"/>
                  </a:lnTo>
                  <a:lnTo>
                    <a:pt x="92" y="0"/>
                  </a:lnTo>
                  <a:lnTo>
                    <a:pt x="35" y="0"/>
                  </a:lnTo>
                  <a:lnTo>
                    <a:pt x="34" y="0"/>
                  </a:lnTo>
                  <a:lnTo>
                    <a:pt x="32" y="0"/>
                  </a:lnTo>
                  <a:lnTo>
                    <a:pt x="31" y="2"/>
                  </a:lnTo>
                  <a:lnTo>
                    <a:pt x="31" y="3"/>
                  </a:lnTo>
                  <a:lnTo>
                    <a:pt x="31" y="5"/>
                  </a:lnTo>
                  <a:lnTo>
                    <a:pt x="29" y="6"/>
                  </a:lnTo>
                  <a:lnTo>
                    <a:pt x="29" y="18"/>
                  </a:lnTo>
                  <a:lnTo>
                    <a:pt x="28" y="18"/>
                  </a:lnTo>
                  <a:lnTo>
                    <a:pt x="28" y="19"/>
                  </a:lnTo>
                  <a:lnTo>
                    <a:pt x="28" y="19"/>
                  </a:lnTo>
                  <a:lnTo>
                    <a:pt x="27" y="19"/>
                  </a:lnTo>
                  <a:lnTo>
                    <a:pt x="25" y="21"/>
                  </a:lnTo>
                  <a:lnTo>
                    <a:pt x="25" y="21"/>
                  </a:lnTo>
                  <a:lnTo>
                    <a:pt x="25" y="22"/>
                  </a:lnTo>
                  <a:lnTo>
                    <a:pt x="24" y="22"/>
                  </a:lnTo>
                  <a:lnTo>
                    <a:pt x="24" y="22"/>
                  </a:lnTo>
                  <a:lnTo>
                    <a:pt x="22" y="24"/>
                  </a:lnTo>
                  <a:lnTo>
                    <a:pt x="21" y="24"/>
                  </a:lnTo>
                  <a:lnTo>
                    <a:pt x="21" y="25"/>
                  </a:lnTo>
                  <a:lnTo>
                    <a:pt x="21" y="25"/>
                  </a:lnTo>
                  <a:lnTo>
                    <a:pt x="19" y="25"/>
                  </a:lnTo>
                  <a:lnTo>
                    <a:pt x="19" y="27"/>
                  </a:lnTo>
                  <a:lnTo>
                    <a:pt x="18" y="27"/>
                  </a:lnTo>
                  <a:lnTo>
                    <a:pt x="18" y="27"/>
                  </a:lnTo>
                  <a:lnTo>
                    <a:pt x="18" y="28"/>
                  </a:lnTo>
                  <a:lnTo>
                    <a:pt x="16" y="28"/>
                  </a:lnTo>
                  <a:lnTo>
                    <a:pt x="16" y="30"/>
                  </a:lnTo>
                  <a:lnTo>
                    <a:pt x="15" y="30"/>
                  </a:lnTo>
                  <a:lnTo>
                    <a:pt x="13" y="31"/>
                  </a:lnTo>
                  <a:lnTo>
                    <a:pt x="13" y="35"/>
                  </a:lnTo>
                  <a:lnTo>
                    <a:pt x="13" y="43"/>
                  </a:lnTo>
                  <a:lnTo>
                    <a:pt x="13" y="47"/>
                  </a:lnTo>
                  <a:lnTo>
                    <a:pt x="13" y="83"/>
                  </a:lnTo>
                  <a:lnTo>
                    <a:pt x="13" y="85"/>
                  </a:lnTo>
                  <a:lnTo>
                    <a:pt x="13" y="86"/>
                  </a:lnTo>
                  <a:lnTo>
                    <a:pt x="13" y="89"/>
                  </a:lnTo>
                  <a:lnTo>
                    <a:pt x="13" y="91"/>
                  </a:lnTo>
                  <a:lnTo>
                    <a:pt x="13" y="94"/>
                  </a:lnTo>
                  <a:lnTo>
                    <a:pt x="12" y="96"/>
                  </a:lnTo>
                  <a:lnTo>
                    <a:pt x="11" y="98"/>
                  </a:lnTo>
                  <a:lnTo>
                    <a:pt x="9" y="101"/>
                  </a:lnTo>
                  <a:lnTo>
                    <a:pt x="8" y="104"/>
                  </a:lnTo>
                  <a:lnTo>
                    <a:pt x="6" y="107"/>
                  </a:lnTo>
                  <a:lnTo>
                    <a:pt x="5" y="110"/>
                  </a:lnTo>
                  <a:lnTo>
                    <a:pt x="3" y="114"/>
                  </a:lnTo>
                  <a:lnTo>
                    <a:pt x="3" y="117"/>
                  </a:lnTo>
                  <a:lnTo>
                    <a:pt x="2" y="118"/>
                  </a:lnTo>
                  <a:lnTo>
                    <a:pt x="0" y="121"/>
                  </a:lnTo>
                  <a:close/>
                  <a:moveTo>
                    <a:pt x="38" y="18"/>
                  </a:moveTo>
                  <a:lnTo>
                    <a:pt x="38" y="15"/>
                  </a:lnTo>
                  <a:lnTo>
                    <a:pt x="38" y="14"/>
                  </a:lnTo>
                  <a:lnTo>
                    <a:pt x="40" y="12"/>
                  </a:lnTo>
                  <a:lnTo>
                    <a:pt x="41" y="12"/>
                  </a:lnTo>
                  <a:lnTo>
                    <a:pt x="43" y="11"/>
                  </a:lnTo>
                  <a:lnTo>
                    <a:pt x="44" y="11"/>
                  </a:lnTo>
                  <a:lnTo>
                    <a:pt x="83" y="11"/>
                  </a:lnTo>
                  <a:lnTo>
                    <a:pt x="85" y="11"/>
                  </a:lnTo>
                  <a:lnTo>
                    <a:pt x="86" y="12"/>
                  </a:lnTo>
                  <a:lnTo>
                    <a:pt x="88" y="12"/>
                  </a:lnTo>
                  <a:lnTo>
                    <a:pt x="88" y="14"/>
                  </a:lnTo>
                  <a:lnTo>
                    <a:pt x="89" y="15"/>
                  </a:lnTo>
                  <a:lnTo>
                    <a:pt x="89" y="18"/>
                  </a:lnTo>
                  <a:lnTo>
                    <a:pt x="89" y="43"/>
                  </a:lnTo>
                  <a:lnTo>
                    <a:pt x="89" y="44"/>
                  </a:lnTo>
                  <a:lnTo>
                    <a:pt x="88" y="46"/>
                  </a:lnTo>
                  <a:lnTo>
                    <a:pt x="88" y="47"/>
                  </a:lnTo>
                  <a:lnTo>
                    <a:pt x="86" y="48"/>
                  </a:lnTo>
                  <a:lnTo>
                    <a:pt x="85" y="50"/>
                  </a:lnTo>
                  <a:lnTo>
                    <a:pt x="83" y="50"/>
                  </a:lnTo>
                  <a:lnTo>
                    <a:pt x="44" y="50"/>
                  </a:lnTo>
                  <a:lnTo>
                    <a:pt x="43" y="50"/>
                  </a:lnTo>
                  <a:lnTo>
                    <a:pt x="41" y="48"/>
                  </a:lnTo>
                  <a:lnTo>
                    <a:pt x="40" y="47"/>
                  </a:lnTo>
                  <a:lnTo>
                    <a:pt x="38" y="46"/>
                  </a:lnTo>
                  <a:lnTo>
                    <a:pt x="38" y="44"/>
                  </a:lnTo>
                  <a:lnTo>
                    <a:pt x="38" y="43"/>
                  </a:lnTo>
                  <a:lnTo>
                    <a:pt x="38" y="18"/>
                  </a:lnTo>
                  <a:close/>
                  <a:moveTo>
                    <a:pt x="6" y="125"/>
                  </a:moveTo>
                  <a:lnTo>
                    <a:pt x="8" y="124"/>
                  </a:lnTo>
                  <a:lnTo>
                    <a:pt x="8" y="123"/>
                  </a:lnTo>
                  <a:lnTo>
                    <a:pt x="8" y="121"/>
                  </a:lnTo>
                  <a:lnTo>
                    <a:pt x="8" y="118"/>
                  </a:lnTo>
                  <a:lnTo>
                    <a:pt x="8" y="117"/>
                  </a:lnTo>
                  <a:lnTo>
                    <a:pt x="9" y="114"/>
                  </a:lnTo>
                  <a:lnTo>
                    <a:pt x="11" y="112"/>
                  </a:lnTo>
                  <a:lnTo>
                    <a:pt x="11" y="110"/>
                  </a:lnTo>
                  <a:lnTo>
                    <a:pt x="12" y="107"/>
                  </a:lnTo>
                  <a:lnTo>
                    <a:pt x="13" y="105"/>
                  </a:lnTo>
                  <a:lnTo>
                    <a:pt x="15" y="102"/>
                  </a:lnTo>
                  <a:lnTo>
                    <a:pt x="18" y="94"/>
                  </a:lnTo>
                  <a:lnTo>
                    <a:pt x="19" y="88"/>
                  </a:lnTo>
                  <a:lnTo>
                    <a:pt x="18" y="85"/>
                  </a:lnTo>
                  <a:lnTo>
                    <a:pt x="18" y="54"/>
                  </a:lnTo>
                  <a:lnTo>
                    <a:pt x="27" y="54"/>
                  </a:lnTo>
                  <a:lnTo>
                    <a:pt x="27" y="48"/>
                  </a:lnTo>
                  <a:lnTo>
                    <a:pt x="27" y="40"/>
                  </a:lnTo>
                  <a:lnTo>
                    <a:pt x="27" y="34"/>
                  </a:lnTo>
                  <a:lnTo>
                    <a:pt x="27" y="32"/>
                  </a:lnTo>
                  <a:lnTo>
                    <a:pt x="27" y="30"/>
                  </a:lnTo>
                  <a:lnTo>
                    <a:pt x="28" y="30"/>
                  </a:lnTo>
                  <a:lnTo>
                    <a:pt x="28" y="28"/>
                  </a:lnTo>
                  <a:lnTo>
                    <a:pt x="29" y="28"/>
                  </a:lnTo>
                  <a:lnTo>
                    <a:pt x="29" y="76"/>
                  </a:lnTo>
                  <a:lnTo>
                    <a:pt x="27" y="76"/>
                  </a:lnTo>
                  <a:lnTo>
                    <a:pt x="24" y="79"/>
                  </a:lnTo>
                  <a:lnTo>
                    <a:pt x="22" y="80"/>
                  </a:lnTo>
                  <a:lnTo>
                    <a:pt x="21" y="82"/>
                  </a:lnTo>
                  <a:lnTo>
                    <a:pt x="21" y="117"/>
                  </a:lnTo>
                  <a:lnTo>
                    <a:pt x="21" y="120"/>
                  </a:lnTo>
                  <a:lnTo>
                    <a:pt x="21" y="123"/>
                  </a:lnTo>
                  <a:lnTo>
                    <a:pt x="21" y="124"/>
                  </a:lnTo>
                  <a:lnTo>
                    <a:pt x="19" y="125"/>
                  </a:lnTo>
                  <a:lnTo>
                    <a:pt x="19" y="128"/>
                  </a:lnTo>
                  <a:lnTo>
                    <a:pt x="18" y="130"/>
                  </a:lnTo>
                  <a:lnTo>
                    <a:pt x="18" y="131"/>
                  </a:lnTo>
                  <a:lnTo>
                    <a:pt x="18" y="133"/>
                  </a:lnTo>
                  <a:lnTo>
                    <a:pt x="16" y="133"/>
                  </a:lnTo>
                  <a:lnTo>
                    <a:pt x="16" y="134"/>
                  </a:lnTo>
                  <a:lnTo>
                    <a:pt x="16" y="136"/>
                  </a:lnTo>
                  <a:lnTo>
                    <a:pt x="15" y="136"/>
                  </a:lnTo>
                  <a:lnTo>
                    <a:pt x="13" y="136"/>
                  </a:lnTo>
                  <a:lnTo>
                    <a:pt x="13" y="136"/>
                  </a:lnTo>
                  <a:lnTo>
                    <a:pt x="12" y="136"/>
                  </a:lnTo>
                  <a:lnTo>
                    <a:pt x="11" y="136"/>
                  </a:lnTo>
                  <a:lnTo>
                    <a:pt x="11" y="136"/>
                  </a:lnTo>
                  <a:lnTo>
                    <a:pt x="11" y="136"/>
                  </a:lnTo>
                  <a:lnTo>
                    <a:pt x="9" y="136"/>
                  </a:lnTo>
                  <a:lnTo>
                    <a:pt x="8" y="134"/>
                  </a:lnTo>
                  <a:lnTo>
                    <a:pt x="8" y="133"/>
                  </a:lnTo>
                  <a:lnTo>
                    <a:pt x="8" y="133"/>
                  </a:lnTo>
                  <a:lnTo>
                    <a:pt x="8" y="131"/>
                  </a:lnTo>
                  <a:lnTo>
                    <a:pt x="8" y="131"/>
                  </a:lnTo>
                  <a:lnTo>
                    <a:pt x="8" y="128"/>
                  </a:lnTo>
                  <a:lnTo>
                    <a:pt x="6" y="128"/>
                  </a:lnTo>
                  <a:lnTo>
                    <a:pt x="6"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2" name="Rectangle 584"/>
            <p:cNvSpPr>
              <a:spLocks noChangeArrowheads="1"/>
            </p:cNvSpPr>
            <p:nvPr/>
          </p:nvSpPr>
          <p:spPr bwMode="auto">
            <a:xfrm>
              <a:off x="1793" y="2538"/>
              <a:ext cx="21" cy="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3" name="Rectangle 585"/>
            <p:cNvSpPr>
              <a:spLocks noChangeArrowheads="1"/>
            </p:cNvSpPr>
            <p:nvPr/>
          </p:nvSpPr>
          <p:spPr bwMode="auto">
            <a:xfrm>
              <a:off x="2080" y="1386"/>
              <a:ext cx="166"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4" name="Freeform 586"/>
            <p:cNvSpPr>
              <a:spLocks/>
            </p:cNvSpPr>
            <p:nvPr/>
          </p:nvSpPr>
          <p:spPr bwMode="auto">
            <a:xfrm>
              <a:off x="1918" y="635"/>
              <a:ext cx="38" cy="71"/>
            </a:xfrm>
            <a:custGeom>
              <a:avLst/>
              <a:gdLst>
                <a:gd name="T0" fmla="*/ 26 w 26"/>
                <a:gd name="T1" fmla="*/ 33 h 49"/>
                <a:gd name="T2" fmla="*/ 26 w 26"/>
                <a:gd name="T3" fmla="*/ 37 h 49"/>
                <a:gd name="T4" fmla="*/ 24 w 26"/>
                <a:gd name="T5" fmla="*/ 40 h 49"/>
                <a:gd name="T6" fmla="*/ 21 w 26"/>
                <a:gd name="T7" fmla="*/ 43 h 49"/>
                <a:gd name="T8" fmla="*/ 17 w 26"/>
                <a:gd name="T9" fmla="*/ 44 h 49"/>
                <a:gd name="T10" fmla="*/ 17 w 26"/>
                <a:gd name="T11" fmla="*/ 47 h 49"/>
                <a:gd name="T12" fmla="*/ 17 w 26"/>
                <a:gd name="T13" fmla="*/ 48 h 49"/>
                <a:gd name="T14" fmla="*/ 15 w 26"/>
                <a:gd name="T15" fmla="*/ 49 h 49"/>
                <a:gd name="T16" fmla="*/ 12 w 26"/>
                <a:gd name="T17" fmla="*/ 49 h 49"/>
                <a:gd name="T18" fmla="*/ 10 w 26"/>
                <a:gd name="T19" fmla="*/ 48 h 49"/>
                <a:gd name="T20" fmla="*/ 10 w 26"/>
                <a:gd name="T21" fmla="*/ 46 h 49"/>
                <a:gd name="T22" fmla="*/ 10 w 26"/>
                <a:gd name="T23" fmla="*/ 44 h 49"/>
                <a:gd name="T24" fmla="*/ 4 w 26"/>
                <a:gd name="T25" fmla="*/ 43 h 49"/>
                <a:gd name="T26" fmla="*/ 1 w 26"/>
                <a:gd name="T27" fmla="*/ 42 h 49"/>
                <a:gd name="T28" fmla="*/ 0 w 26"/>
                <a:gd name="T29" fmla="*/ 41 h 49"/>
                <a:gd name="T30" fmla="*/ 1 w 26"/>
                <a:gd name="T31" fmla="*/ 39 h 49"/>
                <a:gd name="T32" fmla="*/ 1 w 26"/>
                <a:gd name="T33" fmla="*/ 37 h 49"/>
                <a:gd name="T34" fmla="*/ 2 w 26"/>
                <a:gd name="T35" fmla="*/ 36 h 49"/>
                <a:gd name="T36" fmla="*/ 3 w 26"/>
                <a:gd name="T37" fmla="*/ 36 h 49"/>
                <a:gd name="T38" fmla="*/ 3 w 26"/>
                <a:gd name="T39" fmla="*/ 36 h 49"/>
                <a:gd name="T40" fmla="*/ 6 w 26"/>
                <a:gd name="T41" fmla="*/ 37 h 49"/>
                <a:gd name="T42" fmla="*/ 11 w 26"/>
                <a:gd name="T43" fmla="*/ 38 h 49"/>
                <a:gd name="T44" fmla="*/ 16 w 26"/>
                <a:gd name="T45" fmla="*/ 37 h 49"/>
                <a:gd name="T46" fmla="*/ 19 w 26"/>
                <a:gd name="T47" fmla="*/ 33 h 49"/>
                <a:gd name="T48" fmla="*/ 17 w 26"/>
                <a:gd name="T49" fmla="*/ 30 h 49"/>
                <a:gd name="T50" fmla="*/ 12 w 26"/>
                <a:gd name="T51" fmla="*/ 27 h 49"/>
                <a:gd name="T52" fmla="*/ 8 w 26"/>
                <a:gd name="T53" fmla="*/ 25 h 49"/>
                <a:gd name="T54" fmla="*/ 5 w 26"/>
                <a:gd name="T55" fmla="*/ 23 h 49"/>
                <a:gd name="T56" fmla="*/ 2 w 26"/>
                <a:gd name="T57" fmla="*/ 19 h 49"/>
                <a:gd name="T58" fmla="*/ 1 w 26"/>
                <a:gd name="T59" fmla="*/ 15 h 49"/>
                <a:gd name="T60" fmla="*/ 4 w 26"/>
                <a:gd name="T61" fmla="*/ 9 h 49"/>
                <a:gd name="T62" fmla="*/ 11 w 26"/>
                <a:gd name="T63" fmla="*/ 5 h 49"/>
                <a:gd name="T64" fmla="*/ 11 w 26"/>
                <a:gd name="T65" fmla="*/ 2 h 49"/>
                <a:gd name="T66" fmla="*/ 11 w 26"/>
                <a:gd name="T67" fmla="*/ 0 h 49"/>
                <a:gd name="T68" fmla="*/ 13 w 26"/>
                <a:gd name="T69" fmla="*/ 0 h 49"/>
                <a:gd name="T70" fmla="*/ 17 w 26"/>
                <a:gd name="T71" fmla="*/ 0 h 49"/>
                <a:gd name="T72" fmla="*/ 18 w 26"/>
                <a:gd name="T73" fmla="*/ 0 h 49"/>
                <a:gd name="T74" fmla="*/ 18 w 26"/>
                <a:gd name="T75" fmla="*/ 2 h 49"/>
                <a:gd name="T76" fmla="*/ 18 w 26"/>
                <a:gd name="T77" fmla="*/ 5 h 49"/>
                <a:gd name="T78" fmla="*/ 22 w 26"/>
                <a:gd name="T79" fmla="*/ 5 h 49"/>
                <a:gd name="T80" fmla="*/ 24 w 26"/>
                <a:gd name="T81" fmla="*/ 6 h 49"/>
                <a:gd name="T82" fmla="*/ 24 w 26"/>
                <a:gd name="T83" fmla="*/ 7 h 49"/>
                <a:gd name="T84" fmla="*/ 24 w 26"/>
                <a:gd name="T85" fmla="*/ 9 h 49"/>
                <a:gd name="T86" fmla="*/ 23 w 26"/>
                <a:gd name="T87" fmla="*/ 11 h 49"/>
                <a:gd name="T88" fmla="*/ 22 w 26"/>
                <a:gd name="T89" fmla="*/ 12 h 49"/>
                <a:gd name="T90" fmla="*/ 19 w 26"/>
                <a:gd name="T91" fmla="*/ 11 h 49"/>
                <a:gd name="T92" fmla="*/ 16 w 26"/>
                <a:gd name="T93" fmla="*/ 11 h 49"/>
                <a:gd name="T94" fmla="*/ 10 w 26"/>
                <a:gd name="T95" fmla="*/ 12 h 49"/>
                <a:gd name="T96" fmla="*/ 9 w 26"/>
                <a:gd name="T97" fmla="*/ 15 h 49"/>
                <a:gd name="T98" fmla="*/ 11 w 26"/>
                <a:gd name="T99" fmla="*/ 18 h 49"/>
                <a:gd name="T100" fmla="*/ 16 w 26"/>
                <a:gd name="T101" fmla="*/ 21 h 49"/>
                <a:gd name="T102" fmla="*/ 24 w 26"/>
                <a:gd name="T103" fmla="*/ 26 h 49"/>
                <a:gd name="T104" fmla="*/ 26 w 26"/>
                <a:gd name="T105" fmla="*/ 3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49">
                  <a:moveTo>
                    <a:pt x="26" y="33"/>
                  </a:moveTo>
                  <a:cubicBezTo>
                    <a:pt x="26" y="35"/>
                    <a:pt x="26" y="36"/>
                    <a:pt x="26" y="37"/>
                  </a:cubicBezTo>
                  <a:cubicBezTo>
                    <a:pt x="25" y="39"/>
                    <a:pt x="25" y="40"/>
                    <a:pt x="24" y="40"/>
                  </a:cubicBezTo>
                  <a:cubicBezTo>
                    <a:pt x="23" y="41"/>
                    <a:pt x="22" y="42"/>
                    <a:pt x="21" y="43"/>
                  </a:cubicBezTo>
                  <a:cubicBezTo>
                    <a:pt x="20" y="43"/>
                    <a:pt x="18" y="43"/>
                    <a:pt x="17" y="44"/>
                  </a:cubicBezTo>
                  <a:cubicBezTo>
                    <a:pt x="17" y="47"/>
                    <a:pt x="17" y="47"/>
                    <a:pt x="17" y="47"/>
                  </a:cubicBezTo>
                  <a:cubicBezTo>
                    <a:pt x="17" y="48"/>
                    <a:pt x="17" y="48"/>
                    <a:pt x="17" y="48"/>
                  </a:cubicBezTo>
                  <a:cubicBezTo>
                    <a:pt x="17" y="49"/>
                    <a:pt x="16" y="49"/>
                    <a:pt x="15" y="49"/>
                  </a:cubicBezTo>
                  <a:cubicBezTo>
                    <a:pt x="12" y="49"/>
                    <a:pt x="12" y="49"/>
                    <a:pt x="12" y="49"/>
                  </a:cubicBezTo>
                  <a:cubicBezTo>
                    <a:pt x="11" y="49"/>
                    <a:pt x="11" y="49"/>
                    <a:pt x="10" y="48"/>
                  </a:cubicBezTo>
                  <a:cubicBezTo>
                    <a:pt x="10" y="48"/>
                    <a:pt x="10" y="47"/>
                    <a:pt x="10" y="46"/>
                  </a:cubicBezTo>
                  <a:cubicBezTo>
                    <a:pt x="10" y="44"/>
                    <a:pt x="10" y="44"/>
                    <a:pt x="10" y="44"/>
                  </a:cubicBezTo>
                  <a:cubicBezTo>
                    <a:pt x="7" y="44"/>
                    <a:pt x="5" y="44"/>
                    <a:pt x="4" y="43"/>
                  </a:cubicBezTo>
                  <a:cubicBezTo>
                    <a:pt x="2" y="43"/>
                    <a:pt x="1" y="42"/>
                    <a:pt x="1" y="42"/>
                  </a:cubicBezTo>
                  <a:cubicBezTo>
                    <a:pt x="0" y="42"/>
                    <a:pt x="0" y="42"/>
                    <a:pt x="0" y="41"/>
                  </a:cubicBezTo>
                  <a:cubicBezTo>
                    <a:pt x="1" y="40"/>
                    <a:pt x="1" y="39"/>
                    <a:pt x="1" y="39"/>
                  </a:cubicBezTo>
                  <a:cubicBezTo>
                    <a:pt x="1" y="38"/>
                    <a:pt x="1" y="37"/>
                    <a:pt x="1" y="37"/>
                  </a:cubicBezTo>
                  <a:cubicBezTo>
                    <a:pt x="2" y="36"/>
                    <a:pt x="2" y="36"/>
                    <a:pt x="2" y="36"/>
                  </a:cubicBezTo>
                  <a:cubicBezTo>
                    <a:pt x="3" y="36"/>
                    <a:pt x="3" y="36"/>
                    <a:pt x="3" y="36"/>
                  </a:cubicBezTo>
                  <a:cubicBezTo>
                    <a:pt x="3" y="36"/>
                    <a:pt x="3" y="36"/>
                    <a:pt x="3" y="36"/>
                  </a:cubicBezTo>
                  <a:cubicBezTo>
                    <a:pt x="4" y="37"/>
                    <a:pt x="5" y="37"/>
                    <a:pt x="6" y="37"/>
                  </a:cubicBezTo>
                  <a:cubicBezTo>
                    <a:pt x="7" y="38"/>
                    <a:pt x="9" y="38"/>
                    <a:pt x="11" y="38"/>
                  </a:cubicBezTo>
                  <a:cubicBezTo>
                    <a:pt x="13" y="38"/>
                    <a:pt x="15" y="38"/>
                    <a:pt x="16" y="37"/>
                  </a:cubicBezTo>
                  <a:cubicBezTo>
                    <a:pt x="18" y="36"/>
                    <a:pt x="19" y="35"/>
                    <a:pt x="19" y="33"/>
                  </a:cubicBezTo>
                  <a:cubicBezTo>
                    <a:pt x="19" y="32"/>
                    <a:pt x="18" y="31"/>
                    <a:pt x="17" y="30"/>
                  </a:cubicBezTo>
                  <a:cubicBezTo>
                    <a:pt x="16" y="29"/>
                    <a:pt x="14" y="28"/>
                    <a:pt x="12" y="27"/>
                  </a:cubicBezTo>
                  <a:cubicBezTo>
                    <a:pt x="11" y="26"/>
                    <a:pt x="9" y="26"/>
                    <a:pt x="8" y="25"/>
                  </a:cubicBezTo>
                  <a:cubicBezTo>
                    <a:pt x="7" y="24"/>
                    <a:pt x="6" y="24"/>
                    <a:pt x="5" y="23"/>
                  </a:cubicBezTo>
                  <a:cubicBezTo>
                    <a:pt x="4" y="22"/>
                    <a:pt x="3" y="21"/>
                    <a:pt x="2" y="19"/>
                  </a:cubicBezTo>
                  <a:cubicBezTo>
                    <a:pt x="2" y="18"/>
                    <a:pt x="1" y="17"/>
                    <a:pt x="1" y="15"/>
                  </a:cubicBezTo>
                  <a:cubicBezTo>
                    <a:pt x="1" y="13"/>
                    <a:pt x="2" y="11"/>
                    <a:pt x="4" y="9"/>
                  </a:cubicBezTo>
                  <a:cubicBezTo>
                    <a:pt x="5" y="7"/>
                    <a:pt x="8" y="6"/>
                    <a:pt x="11" y="5"/>
                  </a:cubicBezTo>
                  <a:cubicBezTo>
                    <a:pt x="11" y="2"/>
                    <a:pt x="11" y="2"/>
                    <a:pt x="11" y="2"/>
                  </a:cubicBezTo>
                  <a:cubicBezTo>
                    <a:pt x="11" y="1"/>
                    <a:pt x="11" y="1"/>
                    <a:pt x="11" y="0"/>
                  </a:cubicBezTo>
                  <a:cubicBezTo>
                    <a:pt x="12" y="0"/>
                    <a:pt x="12" y="0"/>
                    <a:pt x="13" y="0"/>
                  </a:cubicBezTo>
                  <a:cubicBezTo>
                    <a:pt x="17" y="0"/>
                    <a:pt x="17" y="0"/>
                    <a:pt x="17" y="0"/>
                  </a:cubicBezTo>
                  <a:cubicBezTo>
                    <a:pt x="18" y="0"/>
                    <a:pt x="18" y="0"/>
                    <a:pt x="18" y="0"/>
                  </a:cubicBezTo>
                  <a:cubicBezTo>
                    <a:pt x="18" y="1"/>
                    <a:pt x="18" y="1"/>
                    <a:pt x="18" y="2"/>
                  </a:cubicBezTo>
                  <a:cubicBezTo>
                    <a:pt x="18" y="5"/>
                    <a:pt x="18" y="5"/>
                    <a:pt x="18" y="5"/>
                  </a:cubicBezTo>
                  <a:cubicBezTo>
                    <a:pt x="20" y="5"/>
                    <a:pt x="21" y="5"/>
                    <a:pt x="22" y="5"/>
                  </a:cubicBezTo>
                  <a:cubicBezTo>
                    <a:pt x="23" y="5"/>
                    <a:pt x="23" y="6"/>
                    <a:pt x="24" y="6"/>
                  </a:cubicBezTo>
                  <a:cubicBezTo>
                    <a:pt x="24" y="6"/>
                    <a:pt x="24" y="6"/>
                    <a:pt x="24" y="7"/>
                  </a:cubicBezTo>
                  <a:cubicBezTo>
                    <a:pt x="24" y="8"/>
                    <a:pt x="24" y="8"/>
                    <a:pt x="24" y="9"/>
                  </a:cubicBezTo>
                  <a:cubicBezTo>
                    <a:pt x="24" y="10"/>
                    <a:pt x="24" y="10"/>
                    <a:pt x="23" y="11"/>
                  </a:cubicBezTo>
                  <a:cubicBezTo>
                    <a:pt x="23" y="12"/>
                    <a:pt x="23" y="12"/>
                    <a:pt x="22" y="12"/>
                  </a:cubicBezTo>
                  <a:cubicBezTo>
                    <a:pt x="22" y="12"/>
                    <a:pt x="21" y="11"/>
                    <a:pt x="19" y="11"/>
                  </a:cubicBezTo>
                  <a:cubicBezTo>
                    <a:pt x="18" y="11"/>
                    <a:pt x="17" y="11"/>
                    <a:pt x="16" y="11"/>
                  </a:cubicBezTo>
                  <a:cubicBezTo>
                    <a:pt x="13" y="11"/>
                    <a:pt x="11" y="11"/>
                    <a:pt x="10" y="12"/>
                  </a:cubicBezTo>
                  <a:cubicBezTo>
                    <a:pt x="9" y="13"/>
                    <a:pt x="9" y="14"/>
                    <a:pt x="9" y="15"/>
                  </a:cubicBezTo>
                  <a:cubicBezTo>
                    <a:pt x="9" y="16"/>
                    <a:pt x="10" y="17"/>
                    <a:pt x="11" y="18"/>
                  </a:cubicBezTo>
                  <a:cubicBezTo>
                    <a:pt x="12" y="19"/>
                    <a:pt x="13" y="20"/>
                    <a:pt x="16" y="21"/>
                  </a:cubicBezTo>
                  <a:cubicBezTo>
                    <a:pt x="19" y="22"/>
                    <a:pt x="22" y="24"/>
                    <a:pt x="24" y="26"/>
                  </a:cubicBezTo>
                  <a:cubicBezTo>
                    <a:pt x="26" y="28"/>
                    <a:pt x="26" y="30"/>
                    <a:pt x="26"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5" name="Oval 587"/>
            <p:cNvSpPr>
              <a:spLocks noChangeArrowheads="1"/>
            </p:cNvSpPr>
            <p:nvPr/>
          </p:nvSpPr>
          <p:spPr bwMode="auto">
            <a:xfrm>
              <a:off x="1889" y="621"/>
              <a:ext cx="98" cy="98"/>
            </a:xfrm>
            <a:prstGeom prst="ellipse">
              <a:avLst/>
            </a:prstGeom>
            <a:grp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6" name="Freeform 588"/>
            <p:cNvSpPr>
              <a:spLocks/>
            </p:cNvSpPr>
            <p:nvPr/>
          </p:nvSpPr>
          <p:spPr bwMode="auto">
            <a:xfrm>
              <a:off x="1312" y="639"/>
              <a:ext cx="26" cy="48"/>
            </a:xfrm>
            <a:custGeom>
              <a:avLst/>
              <a:gdLst>
                <a:gd name="T0" fmla="*/ 18 w 18"/>
                <a:gd name="T1" fmla="*/ 22 h 33"/>
                <a:gd name="T2" fmla="*/ 17 w 18"/>
                <a:gd name="T3" fmla="*/ 25 h 33"/>
                <a:gd name="T4" fmla="*/ 16 w 18"/>
                <a:gd name="T5" fmla="*/ 27 h 33"/>
                <a:gd name="T6" fmla="*/ 14 w 18"/>
                <a:gd name="T7" fmla="*/ 29 h 33"/>
                <a:gd name="T8" fmla="*/ 11 w 18"/>
                <a:gd name="T9" fmla="*/ 30 h 33"/>
                <a:gd name="T10" fmla="*/ 11 w 18"/>
                <a:gd name="T11" fmla="*/ 32 h 33"/>
                <a:gd name="T12" fmla="*/ 11 w 18"/>
                <a:gd name="T13" fmla="*/ 33 h 33"/>
                <a:gd name="T14" fmla="*/ 10 w 18"/>
                <a:gd name="T15" fmla="*/ 33 h 33"/>
                <a:gd name="T16" fmla="*/ 8 w 18"/>
                <a:gd name="T17" fmla="*/ 33 h 33"/>
                <a:gd name="T18" fmla="*/ 7 w 18"/>
                <a:gd name="T19" fmla="*/ 33 h 33"/>
                <a:gd name="T20" fmla="*/ 6 w 18"/>
                <a:gd name="T21" fmla="*/ 31 h 33"/>
                <a:gd name="T22" fmla="*/ 6 w 18"/>
                <a:gd name="T23" fmla="*/ 30 h 33"/>
                <a:gd name="T24" fmla="*/ 2 w 18"/>
                <a:gd name="T25" fmla="*/ 29 h 33"/>
                <a:gd name="T26" fmla="*/ 0 w 18"/>
                <a:gd name="T27" fmla="*/ 28 h 33"/>
                <a:gd name="T28" fmla="*/ 0 w 18"/>
                <a:gd name="T29" fmla="*/ 28 h 33"/>
                <a:gd name="T30" fmla="*/ 0 w 18"/>
                <a:gd name="T31" fmla="*/ 26 h 33"/>
                <a:gd name="T32" fmla="*/ 1 w 18"/>
                <a:gd name="T33" fmla="*/ 25 h 33"/>
                <a:gd name="T34" fmla="*/ 1 w 18"/>
                <a:gd name="T35" fmla="*/ 25 h 33"/>
                <a:gd name="T36" fmla="*/ 2 w 18"/>
                <a:gd name="T37" fmla="*/ 25 h 33"/>
                <a:gd name="T38" fmla="*/ 2 w 18"/>
                <a:gd name="T39" fmla="*/ 25 h 33"/>
                <a:gd name="T40" fmla="*/ 4 w 18"/>
                <a:gd name="T41" fmla="*/ 25 h 33"/>
                <a:gd name="T42" fmla="*/ 7 w 18"/>
                <a:gd name="T43" fmla="*/ 26 h 33"/>
                <a:gd name="T44" fmla="*/ 11 w 18"/>
                <a:gd name="T45" fmla="*/ 25 h 33"/>
                <a:gd name="T46" fmla="*/ 12 w 18"/>
                <a:gd name="T47" fmla="*/ 23 h 33"/>
                <a:gd name="T48" fmla="*/ 11 w 18"/>
                <a:gd name="T49" fmla="*/ 20 h 33"/>
                <a:gd name="T50" fmla="*/ 8 w 18"/>
                <a:gd name="T51" fmla="*/ 18 h 33"/>
                <a:gd name="T52" fmla="*/ 5 w 18"/>
                <a:gd name="T53" fmla="*/ 17 h 33"/>
                <a:gd name="T54" fmla="*/ 3 w 18"/>
                <a:gd name="T55" fmla="*/ 16 h 33"/>
                <a:gd name="T56" fmla="*/ 1 w 18"/>
                <a:gd name="T57" fmla="*/ 13 h 33"/>
                <a:gd name="T58" fmla="*/ 1 w 18"/>
                <a:gd name="T59" fmla="*/ 10 h 33"/>
                <a:gd name="T60" fmla="*/ 2 w 18"/>
                <a:gd name="T61" fmla="*/ 6 h 33"/>
                <a:gd name="T62" fmla="*/ 7 w 18"/>
                <a:gd name="T63" fmla="*/ 4 h 33"/>
                <a:gd name="T64" fmla="*/ 7 w 18"/>
                <a:gd name="T65" fmla="*/ 2 h 33"/>
                <a:gd name="T66" fmla="*/ 7 w 18"/>
                <a:gd name="T67" fmla="*/ 1 h 33"/>
                <a:gd name="T68" fmla="*/ 9 w 18"/>
                <a:gd name="T69" fmla="*/ 0 h 33"/>
                <a:gd name="T70" fmla="*/ 11 w 18"/>
                <a:gd name="T71" fmla="*/ 0 h 33"/>
                <a:gd name="T72" fmla="*/ 12 w 18"/>
                <a:gd name="T73" fmla="*/ 1 h 33"/>
                <a:gd name="T74" fmla="*/ 12 w 18"/>
                <a:gd name="T75" fmla="*/ 2 h 33"/>
                <a:gd name="T76" fmla="*/ 12 w 18"/>
                <a:gd name="T77" fmla="*/ 4 h 33"/>
                <a:gd name="T78" fmla="*/ 14 w 18"/>
                <a:gd name="T79" fmla="*/ 4 h 33"/>
                <a:gd name="T80" fmla="*/ 16 w 18"/>
                <a:gd name="T81" fmla="*/ 4 h 33"/>
                <a:gd name="T82" fmla="*/ 16 w 18"/>
                <a:gd name="T83" fmla="*/ 5 h 33"/>
                <a:gd name="T84" fmla="*/ 16 w 18"/>
                <a:gd name="T85" fmla="*/ 7 h 33"/>
                <a:gd name="T86" fmla="*/ 15 w 18"/>
                <a:gd name="T87" fmla="*/ 8 h 33"/>
                <a:gd name="T88" fmla="*/ 15 w 18"/>
                <a:gd name="T89" fmla="*/ 8 h 33"/>
                <a:gd name="T90" fmla="*/ 13 w 18"/>
                <a:gd name="T91" fmla="*/ 8 h 33"/>
                <a:gd name="T92" fmla="*/ 10 w 18"/>
                <a:gd name="T93" fmla="*/ 8 h 33"/>
                <a:gd name="T94" fmla="*/ 7 w 18"/>
                <a:gd name="T95" fmla="*/ 8 h 33"/>
                <a:gd name="T96" fmla="*/ 6 w 18"/>
                <a:gd name="T97" fmla="*/ 10 h 33"/>
                <a:gd name="T98" fmla="*/ 7 w 18"/>
                <a:gd name="T99" fmla="*/ 13 h 33"/>
                <a:gd name="T100" fmla="*/ 10 w 18"/>
                <a:gd name="T101" fmla="*/ 14 h 33"/>
                <a:gd name="T102" fmla="*/ 16 w 18"/>
                <a:gd name="T103" fmla="*/ 18 h 33"/>
                <a:gd name="T104" fmla="*/ 18 w 18"/>
                <a:gd name="T105"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33">
                  <a:moveTo>
                    <a:pt x="18" y="22"/>
                  </a:moveTo>
                  <a:cubicBezTo>
                    <a:pt x="18" y="24"/>
                    <a:pt x="17" y="25"/>
                    <a:pt x="17" y="25"/>
                  </a:cubicBezTo>
                  <a:cubicBezTo>
                    <a:pt x="17" y="26"/>
                    <a:pt x="16" y="27"/>
                    <a:pt x="16" y="27"/>
                  </a:cubicBezTo>
                  <a:cubicBezTo>
                    <a:pt x="15" y="28"/>
                    <a:pt x="15" y="28"/>
                    <a:pt x="14" y="29"/>
                  </a:cubicBezTo>
                  <a:cubicBezTo>
                    <a:pt x="13" y="29"/>
                    <a:pt x="12" y="29"/>
                    <a:pt x="11" y="30"/>
                  </a:cubicBezTo>
                  <a:cubicBezTo>
                    <a:pt x="11" y="32"/>
                    <a:pt x="11" y="32"/>
                    <a:pt x="11" y="32"/>
                  </a:cubicBezTo>
                  <a:cubicBezTo>
                    <a:pt x="11" y="32"/>
                    <a:pt x="11" y="33"/>
                    <a:pt x="11" y="33"/>
                  </a:cubicBezTo>
                  <a:cubicBezTo>
                    <a:pt x="11" y="33"/>
                    <a:pt x="11" y="33"/>
                    <a:pt x="10" y="33"/>
                  </a:cubicBezTo>
                  <a:cubicBezTo>
                    <a:pt x="8" y="33"/>
                    <a:pt x="8" y="33"/>
                    <a:pt x="8" y="33"/>
                  </a:cubicBezTo>
                  <a:cubicBezTo>
                    <a:pt x="7" y="33"/>
                    <a:pt x="7" y="33"/>
                    <a:pt x="7" y="33"/>
                  </a:cubicBezTo>
                  <a:cubicBezTo>
                    <a:pt x="7" y="32"/>
                    <a:pt x="6" y="32"/>
                    <a:pt x="6" y="31"/>
                  </a:cubicBezTo>
                  <a:cubicBezTo>
                    <a:pt x="6" y="30"/>
                    <a:pt x="6" y="30"/>
                    <a:pt x="6" y="30"/>
                  </a:cubicBezTo>
                  <a:cubicBezTo>
                    <a:pt x="5" y="30"/>
                    <a:pt x="4" y="30"/>
                    <a:pt x="2" y="29"/>
                  </a:cubicBezTo>
                  <a:cubicBezTo>
                    <a:pt x="1" y="29"/>
                    <a:pt x="1" y="29"/>
                    <a:pt x="0" y="28"/>
                  </a:cubicBezTo>
                  <a:cubicBezTo>
                    <a:pt x="0" y="28"/>
                    <a:pt x="0" y="28"/>
                    <a:pt x="0" y="28"/>
                  </a:cubicBezTo>
                  <a:cubicBezTo>
                    <a:pt x="0" y="27"/>
                    <a:pt x="0" y="27"/>
                    <a:pt x="0" y="26"/>
                  </a:cubicBezTo>
                  <a:cubicBezTo>
                    <a:pt x="1" y="26"/>
                    <a:pt x="1" y="25"/>
                    <a:pt x="1" y="25"/>
                  </a:cubicBezTo>
                  <a:cubicBezTo>
                    <a:pt x="1" y="25"/>
                    <a:pt x="1" y="24"/>
                    <a:pt x="1" y="25"/>
                  </a:cubicBezTo>
                  <a:cubicBezTo>
                    <a:pt x="2" y="25"/>
                    <a:pt x="2" y="25"/>
                    <a:pt x="2" y="25"/>
                  </a:cubicBezTo>
                  <a:cubicBezTo>
                    <a:pt x="2" y="25"/>
                    <a:pt x="2" y="25"/>
                    <a:pt x="2" y="25"/>
                  </a:cubicBezTo>
                  <a:cubicBezTo>
                    <a:pt x="2" y="25"/>
                    <a:pt x="3" y="25"/>
                    <a:pt x="4" y="25"/>
                  </a:cubicBezTo>
                  <a:cubicBezTo>
                    <a:pt x="5" y="26"/>
                    <a:pt x="6" y="26"/>
                    <a:pt x="7" y="26"/>
                  </a:cubicBezTo>
                  <a:cubicBezTo>
                    <a:pt x="9" y="26"/>
                    <a:pt x="10" y="25"/>
                    <a:pt x="11" y="25"/>
                  </a:cubicBezTo>
                  <a:cubicBezTo>
                    <a:pt x="12" y="25"/>
                    <a:pt x="12" y="24"/>
                    <a:pt x="12" y="23"/>
                  </a:cubicBezTo>
                  <a:cubicBezTo>
                    <a:pt x="12" y="22"/>
                    <a:pt x="12" y="21"/>
                    <a:pt x="11" y="20"/>
                  </a:cubicBezTo>
                  <a:cubicBezTo>
                    <a:pt x="11" y="20"/>
                    <a:pt x="10" y="19"/>
                    <a:pt x="8" y="18"/>
                  </a:cubicBezTo>
                  <a:cubicBezTo>
                    <a:pt x="7" y="18"/>
                    <a:pt x="6" y="18"/>
                    <a:pt x="5" y="17"/>
                  </a:cubicBezTo>
                  <a:cubicBezTo>
                    <a:pt x="4" y="17"/>
                    <a:pt x="4" y="16"/>
                    <a:pt x="3" y="16"/>
                  </a:cubicBezTo>
                  <a:cubicBezTo>
                    <a:pt x="2" y="15"/>
                    <a:pt x="2" y="14"/>
                    <a:pt x="1" y="13"/>
                  </a:cubicBezTo>
                  <a:cubicBezTo>
                    <a:pt x="1" y="13"/>
                    <a:pt x="1" y="12"/>
                    <a:pt x="1" y="10"/>
                  </a:cubicBezTo>
                  <a:cubicBezTo>
                    <a:pt x="1" y="9"/>
                    <a:pt x="1" y="8"/>
                    <a:pt x="2" y="6"/>
                  </a:cubicBezTo>
                  <a:cubicBezTo>
                    <a:pt x="3" y="5"/>
                    <a:pt x="5" y="4"/>
                    <a:pt x="7" y="4"/>
                  </a:cubicBezTo>
                  <a:cubicBezTo>
                    <a:pt x="7" y="2"/>
                    <a:pt x="7" y="2"/>
                    <a:pt x="7" y="2"/>
                  </a:cubicBezTo>
                  <a:cubicBezTo>
                    <a:pt x="7" y="1"/>
                    <a:pt x="7" y="1"/>
                    <a:pt x="7" y="1"/>
                  </a:cubicBezTo>
                  <a:cubicBezTo>
                    <a:pt x="8" y="0"/>
                    <a:pt x="8" y="0"/>
                    <a:pt x="9" y="0"/>
                  </a:cubicBezTo>
                  <a:cubicBezTo>
                    <a:pt x="11" y="0"/>
                    <a:pt x="11" y="0"/>
                    <a:pt x="11" y="0"/>
                  </a:cubicBezTo>
                  <a:cubicBezTo>
                    <a:pt x="12" y="0"/>
                    <a:pt x="12" y="0"/>
                    <a:pt x="12" y="1"/>
                  </a:cubicBezTo>
                  <a:cubicBezTo>
                    <a:pt x="12" y="1"/>
                    <a:pt x="12" y="1"/>
                    <a:pt x="12" y="2"/>
                  </a:cubicBezTo>
                  <a:cubicBezTo>
                    <a:pt x="12" y="4"/>
                    <a:pt x="12" y="4"/>
                    <a:pt x="12" y="4"/>
                  </a:cubicBezTo>
                  <a:cubicBezTo>
                    <a:pt x="13" y="4"/>
                    <a:pt x="14" y="4"/>
                    <a:pt x="14" y="4"/>
                  </a:cubicBezTo>
                  <a:cubicBezTo>
                    <a:pt x="15" y="4"/>
                    <a:pt x="15" y="4"/>
                    <a:pt x="16" y="4"/>
                  </a:cubicBezTo>
                  <a:cubicBezTo>
                    <a:pt x="16" y="4"/>
                    <a:pt x="16" y="5"/>
                    <a:pt x="16" y="5"/>
                  </a:cubicBezTo>
                  <a:cubicBezTo>
                    <a:pt x="16" y="6"/>
                    <a:pt x="16" y="6"/>
                    <a:pt x="16" y="7"/>
                  </a:cubicBezTo>
                  <a:cubicBezTo>
                    <a:pt x="16" y="7"/>
                    <a:pt x="16" y="7"/>
                    <a:pt x="15" y="8"/>
                  </a:cubicBezTo>
                  <a:cubicBezTo>
                    <a:pt x="15" y="8"/>
                    <a:pt x="15" y="8"/>
                    <a:pt x="15" y="8"/>
                  </a:cubicBezTo>
                  <a:cubicBezTo>
                    <a:pt x="14" y="8"/>
                    <a:pt x="14" y="8"/>
                    <a:pt x="13" y="8"/>
                  </a:cubicBezTo>
                  <a:cubicBezTo>
                    <a:pt x="12" y="8"/>
                    <a:pt x="11" y="8"/>
                    <a:pt x="10" y="8"/>
                  </a:cubicBezTo>
                  <a:cubicBezTo>
                    <a:pt x="9" y="8"/>
                    <a:pt x="7" y="8"/>
                    <a:pt x="7" y="8"/>
                  </a:cubicBezTo>
                  <a:cubicBezTo>
                    <a:pt x="6" y="9"/>
                    <a:pt x="6" y="10"/>
                    <a:pt x="6" y="10"/>
                  </a:cubicBezTo>
                  <a:cubicBezTo>
                    <a:pt x="6" y="11"/>
                    <a:pt x="6" y="12"/>
                    <a:pt x="7" y="13"/>
                  </a:cubicBezTo>
                  <a:cubicBezTo>
                    <a:pt x="8" y="13"/>
                    <a:pt x="9" y="14"/>
                    <a:pt x="10" y="14"/>
                  </a:cubicBezTo>
                  <a:cubicBezTo>
                    <a:pt x="13" y="15"/>
                    <a:pt x="14" y="16"/>
                    <a:pt x="16" y="18"/>
                  </a:cubicBezTo>
                  <a:cubicBezTo>
                    <a:pt x="17" y="19"/>
                    <a:pt x="18" y="21"/>
                    <a:pt x="18"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7" name="Oval 589"/>
            <p:cNvSpPr>
              <a:spLocks noChangeArrowheads="1"/>
            </p:cNvSpPr>
            <p:nvPr/>
          </p:nvSpPr>
          <p:spPr bwMode="auto">
            <a:xfrm>
              <a:off x="1291" y="630"/>
              <a:ext cx="66" cy="66"/>
            </a:xfrm>
            <a:prstGeom prst="ellipse">
              <a:avLst/>
            </a:prstGeom>
            <a:grp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604" name="组合 603"/>
          <p:cNvGrpSpPr>
            <a:grpSpLocks/>
          </p:cNvGrpSpPr>
          <p:nvPr/>
        </p:nvGrpSpPr>
        <p:grpSpPr bwMode="auto">
          <a:xfrm>
            <a:off x="206375" y="315913"/>
            <a:ext cx="815975" cy="522287"/>
            <a:chOff x="4353620" y="864629"/>
            <a:chExt cx="742365" cy="476312"/>
          </a:xfrm>
        </p:grpSpPr>
        <p:sp>
          <p:nvSpPr>
            <p:cNvPr id="60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75BDA7"/>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dirty="0">
                <a:solidFill>
                  <a:srgbClr val="FFFFFF"/>
                </a:solidFill>
                <a:latin typeface="+mn-lt"/>
                <a:ea typeface="+mn-ea"/>
              </a:endParaRPr>
            </a:p>
          </p:txBody>
        </p:sp>
        <p:sp>
          <p:nvSpPr>
            <p:cNvPr id="37900" name="文本框 605"/>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cs typeface="Arial" panose="020B0604020202020204" pitchFamily="34" charset="0"/>
                </a:rPr>
                <a:t>3</a:t>
              </a:r>
              <a:endParaRPr lang="zh-CN" altLang="en-US" sz="2800" dirty="0">
                <a:solidFill>
                  <a:schemeClr val="bg1"/>
                </a:solidFill>
                <a:cs typeface="Arial" panose="020B0604020202020204" pitchFamily="34" charset="0"/>
              </a:endParaRPr>
            </a:p>
          </p:txBody>
        </p:sp>
      </p:grpSp>
      <p:sp>
        <p:nvSpPr>
          <p:cNvPr id="603" name="文本框 34"/>
          <p:cNvSpPr txBox="1">
            <a:spLocks noChangeArrowheads="1"/>
          </p:cNvSpPr>
          <p:nvPr/>
        </p:nvSpPr>
        <p:spPr bwMode="auto">
          <a:xfrm>
            <a:off x="1022350" y="374909"/>
            <a:ext cx="54417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smtClean="0">
                <a:solidFill>
                  <a:srgbClr val="75BDA7"/>
                </a:solidFill>
                <a:latin typeface="微软雅黑" panose="020B0503020204020204" pitchFamily="34" charset="-122"/>
              </a:rPr>
              <a:t>系统设计分析  </a:t>
            </a:r>
            <a:r>
              <a:rPr lang="en-US" altLang="zh-CN" sz="2400" b="1" dirty="0" smtClean="0">
                <a:solidFill>
                  <a:srgbClr val="75BDA7"/>
                </a:solidFill>
                <a:latin typeface="微软雅黑" panose="020B0503020204020204" pitchFamily="34" charset="-122"/>
              </a:rPr>
              <a:t>----</a:t>
            </a:r>
            <a:r>
              <a:rPr lang="zh-CN" altLang="en-US" sz="2400" b="1" dirty="0" smtClean="0">
                <a:solidFill>
                  <a:srgbClr val="75BDA7"/>
                </a:solidFill>
                <a:latin typeface="微软雅黑" panose="020B0503020204020204" pitchFamily="34" charset="-122"/>
              </a:rPr>
              <a:t>体系架构</a:t>
            </a:r>
            <a:endParaRPr lang="en-US" altLang="zh-CN" sz="2400" b="1" dirty="0">
              <a:solidFill>
                <a:srgbClr val="75BDA7"/>
              </a:solidFill>
              <a:latin typeface="微软雅黑" panose="020B0503020204020204" pitchFamily="34" charset="-122"/>
            </a:endParaRPr>
          </a:p>
        </p:txBody>
      </p:sp>
      <p:sp>
        <p:nvSpPr>
          <p:cNvPr id="606" name="AutoShape 74"/>
          <p:cNvSpPr>
            <a:spLocks noChangeArrowheads="1"/>
          </p:cNvSpPr>
          <p:nvPr/>
        </p:nvSpPr>
        <p:spPr bwMode="auto">
          <a:xfrm>
            <a:off x="3553043" y="1266582"/>
            <a:ext cx="5251450" cy="3245485"/>
          </a:xfrm>
          <a:prstGeom prst="roundRect">
            <a:avLst>
              <a:gd name="adj" fmla="val 16667"/>
            </a:avLst>
          </a:prstGeom>
          <a:no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607" name="Text Box 77"/>
          <p:cNvSpPr txBox="1">
            <a:spLocks noChangeArrowheads="1"/>
          </p:cNvSpPr>
          <p:nvPr/>
        </p:nvSpPr>
        <p:spPr bwMode="auto">
          <a:xfrm>
            <a:off x="8219023" y="2245117"/>
            <a:ext cx="504190" cy="1068070"/>
          </a:xfrm>
          <a:prstGeom prst="rect">
            <a:avLst/>
          </a:prstGeom>
          <a:noFill/>
          <a:ln>
            <a:noFill/>
          </a:ln>
          <a:extLst/>
        </p:spPr>
        <p:txBody>
          <a:bodyPr rot="0" vert="horz" wrap="square" lIns="91440" tIns="45720" rIns="91440" bIns="45720" anchor="t" anchorCtr="0" upright="1">
            <a:noAutofit/>
          </a:bodyPr>
          <a:lstStyle/>
          <a:p>
            <a:pPr algn="ctr">
              <a:spcAft>
                <a:spcPts val="0"/>
              </a:spcAft>
            </a:pPr>
            <a:r>
              <a:rPr lang="en-US" sz="1050" b="1" kern="100">
                <a:effectLst/>
                <a:latin typeface="Times New Roman" panose="02020603050405020304" pitchFamily="18" charset="0"/>
                <a:ea typeface="宋体" panose="02010600030101010101" pitchFamily="2" charset="-122"/>
                <a:cs typeface="Times New Roman" panose="02020603050405020304" pitchFamily="18" charset="0"/>
              </a:rPr>
              <a:t>Web</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层</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08" name="AutoShape 75"/>
          <p:cNvSpPr>
            <a:spLocks noChangeArrowheads="1"/>
          </p:cNvSpPr>
          <p:nvPr/>
        </p:nvSpPr>
        <p:spPr bwMode="auto">
          <a:xfrm>
            <a:off x="3801963" y="1396122"/>
            <a:ext cx="4285615" cy="1419860"/>
          </a:xfrm>
          <a:prstGeom prst="flowChartAlternateProcess">
            <a:avLst/>
          </a:prstGeom>
          <a:noFill/>
          <a:ln w="9525">
            <a:solidFill>
              <a:srgbClr val="000000"/>
            </a:solidFill>
            <a:miter lim="800000"/>
            <a:headEnd/>
            <a:tailEnd/>
          </a:ln>
        </p:spPr>
        <p:txBody>
          <a:bodyPr rot="0" vert="horz" wrap="square" lIns="91440" tIns="45720" rIns="91440" bIns="45720" anchor="t" anchorCtr="0" upright="1">
            <a:noAutofit/>
          </a:bodyPr>
          <a:lstStyle/>
          <a:p>
            <a:endParaRPr lang="zh-CN" altLang="en-US"/>
          </a:p>
        </p:txBody>
      </p:sp>
      <p:sp>
        <p:nvSpPr>
          <p:cNvPr id="609" name="AutoShape 78"/>
          <p:cNvSpPr>
            <a:spLocks noChangeArrowheads="1"/>
          </p:cNvSpPr>
          <p:nvPr/>
        </p:nvSpPr>
        <p:spPr bwMode="auto">
          <a:xfrm>
            <a:off x="3869908" y="2946157"/>
            <a:ext cx="4286885" cy="1419860"/>
          </a:xfrm>
          <a:prstGeom prst="flowChartAlternateProcess">
            <a:avLst/>
          </a:prstGeom>
          <a:noFill/>
          <a:ln w="9525">
            <a:solidFill>
              <a:srgbClr val="000000"/>
            </a:solidFill>
            <a:miter lim="800000"/>
            <a:headEnd/>
            <a:tailEnd/>
          </a:ln>
        </p:spPr>
        <p:txBody>
          <a:bodyPr rot="0" vert="horz" wrap="square" lIns="91440" tIns="45720" rIns="91440" bIns="45720" anchor="t" anchorCtr="0" upright="1">
            <a:noAutofit/>
          </a:bodyPr>
          <a:lstStyle/>
          <a:p>
            <a:endParaRPr lang="zh-CN" altLang="en-US"/>
          </a:p>
        </p:txBody>
      </p:sp>
      <p:sp>
        <p:nvSpPr>
          <p:cNvPr id="610" name="AutoShape 79"/>
          <p:cNvSpPr>
            <a:spLocks noChangeArrowheads="1"/>
          </p:cNvSpPr>
          <p:nvPr/>
        </p:nvSpPr>
        <p:spPr bwMode="auto">
          <a:xfrm>
            <a:off x="4060408" y="1541537"/>
            <a:ext cx="929005" cy="312420"/>
          </a:xfrm>
          <a:prstGeom prst="flowChartAlternateProcess">
            <a:avLst/>
          </a:prstGeom>
          <a:no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主门户界面</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11" name="AutoShape 80"/>
          <p:cNvSpPr>
            <a:spLocks noChangeArrowheads="1"/>
          </p:cNvSpPr>
          <p:nvPr/>
        </p:nvSpPr>
        <p:spPr bwMode="auto">
          <a:xfrm>
            <a:off x="4060408" y="1972067"/>
            <a:ext cx="929005" cy="313055"/>
          </a:xfrm>
          <a:prstGeom prst="flowChartAlternateProcess">
            <a:avLst/>
          </a:prstGeom>
          <a:no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登录界面</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18" name="AutoShape 81"/>
          <p:cNvSpPr>
            <a:spLocks noChangeArrowheads="1"/>
          </p:cNvSpPr>
          <p:nvPr/>
        </p:nvSpPr>
        <p:spPr bwMode="auto">
          <a:xfrm>
            <a:off x="5091648" y="1541537"/>
            <a:ext cx="928370" cy="312420"/>
          </a:xfrm>
          <a:prstGeom prst="flowChartAlternateProcess">
            <a:avLst/>
          </a:prstGeom>
          <a:no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查询界面</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19" name="AutoShape 82"/>
          <p:cNvSpPr>
            <a:spLocks noChangeArrowheads="1"/>
          </p:cNvSpPr>
          <p:nvPr/>
        </p:nvSpPr>
        <p:spPr bwMode="auto">
          <a:xfrm>
            <a:off x="4060408" y="2405137"/>
            <a:ext cx="929005" cy="311150"/>
          </a:xfrm>
          <a:prstGeom prst="flowChartAlternateProcess">
            <a:avLst/>
          </a:prstGeom>
          <a:no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注册界面</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22" name="AutoShape 83"/>
          <p:cNvSpPr>
            <a:spLocks noChangeArrowheads="1"/>
          </p:cNvSpPr>
          <p:nvPr/>
        </p:nvSpPr>
        <p:spPr bwMode="auto">
          <a:xfrm>
            <a:off x="6218138" y="1541537"/>
            <a:ext cx="1094105" cy="312420"/>
          </a:xfrm>
          <a:prstGeom prst="flowChartAlternateProcess">
            <a:avLst/>
          </a:prstGeom>
          <a:no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积分商城界面</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23" name="AutoShape 86"/>
          <p:cNvSpPr>
            <a:spLocks noChangeArrowheads="1"/>
          </p:cNvSpPr>
          <p:nvPr/>
        </p:nvSpPr>
        <p:spPr bwMode="auto">
          <a:xfrm>
            <a:off x="5142448" y="1973972"/>
            <a:ext cx="928370" cy="311785"/>
          </a:xfrm>
          <a:prstGeom prst="flowChartAlternateProcess">
            <a:avLst/>
          </a:prstGeom>
          <a:no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充值界面</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24" name="AutoShape 87"/>
          <p:cNvSpPr>
            <a:spLocks noChangeArrowheads="1"/>
          </p:cNvSpPr>
          <p:nvPr/>
        </p:nvSpPr>
        <p:spPr bwMode="auto">
          <a:xfrm>
            <a:off x="6218138" y="1972067"/>
            <a:ext cx="1094105" cy="312420"/>
          </a:xfrm>
          <a:prstGeom prst="flowChartAlternateProcess">
            <a:avLst/>
          </a:prstGeom>
          <a:no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套餐选择界面</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25" name="AutoShape 88"/>
          <p:cNvSpPr>
            <a:spLocks noChangeArrowheads="1"/>
          </p:cNvSpPr>
          <p:nvPr/>
        </p:nvSpPr>
        <p:spPr bwMode="auto">
          <a:xfrm>
            <a:off x="5091648" y="2403867"/>
            <a:ext cx="1043940" cy="312420"/>
          </a:xfrm>
          <a:prstGeom prst="flowChartAlternateProcess">
            <a:avLst/>
          </a:prstGeom>
          <a:no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地图展示界面</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26" name="AutoShape 89"/>
          <p:cNvSpPr>
            <a:spLocks noChangeArrowheads="1"/>
          </p:cNvSpPr>
          <p:nvPr/>
        </p:nvSpPr>
        <p:spPr bwMode="auto">
          <a:xfrm>
            <a:off x="6267033" y="2403867"/>
            <a:ext cx="1045210" cy="312420"/>
          </a:xfrm>
          <a:prstGeom prst="flowChartAlternateProcess">
            <a:avLst/>
          </a:prstGeom>
          <a:no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个人信息界面</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27" name="Text Box 90"/>
          <p:cNvSpPr txBox="1">
            <a:spLocks noChangeArrowheads="1"/>
          </p:cNvSpPr>
          <p:nvPr/>
        </p:nvSpPr>
        <p:spPr bwMode="auto">
          <a:xfrm>
            <a:off x="7552273" y="1592972"/>
            <a:ext cx="373380" cy="1053465"/>
          </a:xfrm>
          <a:prstGeom prst="rect">
            <a:avLst/>
          </a:prstGeom>
          <a:noFill/>
          <a:ln>
            <a:noFill/>
          </a:ln>
          <a:extLst/>
        </p:spPr>
        <p:txBody>
          <a:bodyPr rot="0" vert="horz" wrap="square" lIns="91440" tIns="45720" rIns="91440" bIns="45720" anchor="t" anchorCtr="0" upright="1">
            <a:noAutofit/>
          </a:bodyPr>
          <a:lstStyle/>
          <a:p>
            <a:pPr algn="just">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界面展示层</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28" name="Text Box 91"/>
          <p:cNvSpPr txBox="1">
            <a:spLocks noChangeArrowheads="1"/>
          </p:cNvSpPr>
          <p:nvPr/>
        </p:nvSpPr>
        <p:spPr bwMode="auto">
          <a:xfrm>
            <a:off x="7552273" y="3069982"/>
            <a:ext cx="373380" cy="1052830"/>
          </a:xfrm>
          <a:prstGeom prst="rect">
            <a:avLst/>
          </a:prstGeom>
          <a:noFill/>
          <a:ln>
            <a:noFill/>
          </a:ln>
          <a:extLst/>
        </p:spPr>
        <p:txBody>
          <a:bodyPr rot="0" vert="horz" wrap="square" lIns="91440" tIns="45720" rIns="91440" bIns="45720" anchor="t" anchorCtr="0" upright="1">
            <a:noAutofit/>
          </a:bodyPr>
          <a:lstStyle/>
          <a:p>
            <a:pPr algn="just">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界面逻辑层</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29" name="AutoShape 92"/>
          <p:cNvSpPr>
            <a:spLocks noChangeArrowheads="1"/>
          </p:cNvSpPr>
          <p:nvPr/>
        </p:nvSpPr>
        <p:spPr bwMode="auto">
          <a:xfrm>
            <a:off x="4060408" y="3069982"/>
            <a:ext cx="884555" cy="313055"/>
          </a:xfrm>
          <a:prstGeom prst="flowChartAlternateProcess">
            <a:avLst/>
          </a:prstGeom>
          <a:no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登录验证</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30" name="AutoShape 93"/>
          <p:cNvSpPr>
            <a:spLocks noChangeArrowheads="1"/>
          </p:cNvSpPr>
          <p:nvPr/>
        </p:nvSpPr>
        <p:spPr bwMode="auto">
          <a:xfrm>
            <a:off x="4060408" y="3516387"/>
            <a:ext cx="929005" cy="313055"/>
          </a:xfrm>
          <a:prstGeom prst="flowChartAlternateProcess">
            <a:avLst/>
          </a:prstGeom>
          <a:no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注册验证</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31" name="AutoShape 94"/>
          <p:cNvSpPr>
            <a:spLocks noChangeArrowheads="1"/>
          </p:cNvSpPr>
          <p:nvPr/>
        </p:nvSpPr>
        <p:spPr bwMode="auto">
          <a:xfrm>
            <a:off x="3956268" y="3955807"/>
            <a:ext cx="1081405" cy="313055"/>
          </a:xfrm>
          <a:prstGeom prst="flowChartAlternateProcess">
            <a:avLst/>
          </a:prstGeom>
          <a:no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个人信息验证</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32" name="AutoShape 95"/>
          <p:cNvSpPr>
            <a:spLocks noChangeArrowheads="1"/>
          </p:cNvSpPr>
          <p:nvPr/>
        </p:nvSpPr>
        <p:spPr bwMode="auto">
          <a:xfrm>
            <a:off x="5502493" y="3069982"/>
            <a:ext cx="1082040" cy="313055"/>
          </a:xfrm>
          <a:prstGeom prst="flowChartAlternateProcess">
            <a:avLst/>
          </a:prstGeom>
          <a:no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b="1" kern="100">
                <a:effectLst/>
                <a:latin typeface="Times New Roman" panose="02020603050405020304" pitchFamily="18" charset="0"/>
                <a:ea typeface="宋体" panose="02010600030101010101" pitchFamily="2" charset="-122"/>
                <a:cs typeface="Times New Roman" panose="02020603050405020304" pitchFamily="18" charset="0"/>
              </a:rPr>
              <a:t>Ajax</a:t>
            </a:r>
            <a:r>
              <a:rPr lang="zh-CN" sz="1050" b="1" kern="100">
                <a:effectLst/>
                <a:latin typeface="Calibri" panose="020F0502020204030204" pitchFamily="34" charset="0"/>
                <a:ea typeface="宋体" panose="02010600030101010101" pitchFamily="2" charset="-122"/>
                <a:cs typeface="Times New Roman" panose="02020603050405020304" pitchFamily="18" charset="0"/>
              </a:rPr>
              <a:t>信息传输</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33" name="AutoShape 97"/>
          <p:cNvSpPr>
            <a:spLocks noChangeArrowheads="1"/>
          </p:cNvSpPr>
          <p:nvPr/>
        </p:nvSpPr>
        <p:spPr bwMode="auto">
          <a:xfrm>
            <a:off x="5295483" y="3516387"/>
            <a:ext cx="1756410" cy="744855"/>
          </a:xfrm>
          <a:prstGeom prst="flowChartAlternateProcess">
            <a:avLst/>
          </a:prstGeom>
          <a:no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b="1" kern="100">
                <a:effectLst/>
                <a:latin typeface="Times New Roman" panose="02020603050405020304" pitchFamily="18" charset="0"/>
                <a:ea typeface="宋体" panose="02010600030101010101" pitchFamily="2" charset="-122"/>
                <a:cs typeface="Times New Roman" panose="02020603050405020304" pitchFamily="18" charset="0"/>
              </a:rPr>
              <a:t>Java</a:t>
            </a:r>
            <a:r>
              <a:rPr lang="en-US" sz="1050" b="1" kern="100">
                <a:effectLst/>
                <a:latin typeface="Calibri" panose="020F0502020204030204" pitchFamily="34" charset="0"/>
                <a:ea typeface="宋体" panose="02010600030101010101" pitchFamily="2" charset="-122"/>
                <a:cs typeface="Times New Roman" panose="02020603050405020304" pitchFamily="18" charset="0"/>
              </a:rPr>
              <a:t> </a:t>
            </a:r>
            <a:r>
              <a:rPr lang="en-US" sz="1050" b="1" kern="100">
                <a:effectLst/>
                <a:latin typeface="Times New Roman" panose="02020603050405020304" pitchFamily="18" charset="0"/>
                <a:ea typeface="宋体" panose="02010600030101010101" pitchFamily="2" charset="-122"/>
                <a:cs typeface="Times New Roman" panose="02020603050405020304" pitchFamily="18" charset="0"/>
              </a:rPr>
              <a:t>Script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p>
            <a:pPr algn="ctr">
              <a:spcAft>
                <a:spcPts val="0"/>
              </a:spcAft>
            </a:pPr>
            <a:r>
              <a:rPr lang="en-US" sz="1050" b="1" kern="100">
                <a:effectLst/>
                <a:latin typeface="Times New Roman" panose="02020603050405020304" pitchFamily="18" charset="0"/>
                <a:ea typeface="宋体" panose="02010600030101010101" pitchFamily="2" charset="-122"/>
                <a:cs typeface="Times New Roman" panose="02020603050405020304" pitchFamily="18" charset="0"/>
              </a:rPr>
              <a:t>JQuery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信息处理展示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34" name="AutoShape 98"/>
          <p:cNvSpPr>
            <a:spLocks noChangeArrowheads="1"/>
          </p:cNvSpPr>
          <p:nvPr/>
        </p:nvSpPr>
        <p:spPr bwMode="auto">
          <a:xfrm>
            <a:off x="3534946" y="964943"/>
            <a:ext cx="5252720" cy="1879600"/>
          </a:xfrm>
          <a:prstGeom prst="roundRect">
            <a:avLst>
              <a:gd name="adj" fmla="val 16667"/>
            </a:avLst>
          </a:prstGeom>
          <a:no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635" name="Text Box 99"/>
          <p:cNvSpPr txBox="1">
            <a:spLocks noChangeArrowheads="1"/>
          </p:cNvSpPr>
          <p:nvPr/>
        </p:nvSpPr>
        <p:spPr bwMode="auto">
          <a:xfrm>
            <a:off x="8264426" y="1249423"/>
            <a:ext cx="339090" cy="1235710"/>
          </a:xfrm>
          <a:prstGeom prst="rect">
            <a:avLst/>
          </a:prstGeom>
          <a:noFill/>
          <a:ln>
            <a:noFill/>
          </a:ln>
          <a:extLst/>
        </p:spPr>
        <p:txBody>
          <a:bodyPr rot="0" vert="horz" wrap="square" lIns="91440" tIns="45720" rIns="91440" bIns="45720" anchor="t" anchorCtr="0" upright="1">
            <a:noAutofit/>
          </a:bodyPr>
          <a:lstStyle/>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业</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逻</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辑</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层</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36" name="AutoShape 101"/>
          <p:cNvSpPr>
            <a:spLocks noChangeArrowheads="1"/>
          </p:cNvSpPr>
          <p:nvPr/>
        </p:nvSpPr>
        <p:spPr bwMode="auto">
          <a:xfrm>
            <a:off x="5184676" y="1314828"/>
            <a:ext cx="1756410" cy="394970"/>
          </a:xfrm>
          <a:prstGeom prst="flowChartAlternateProcess">
            <a:avLst/>
          </a:prstGeom>
          <a:no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业务逻辑支撑</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37" name="AutoShape 106"/>
          <p:cNvSpPr>
            <a:spLocks noChangeArrowheads="1"/>
          </p:cNvSpPr>
          <p:nvPr/>
        </p:nvSpPr>
        <p:spPr bwMode="auto">
          <a:xfrm>
            <a:off x="5183406" y="2006978"/>
            <a:ext cx="1757045" cy="393065"/>
          </a:xfrm>
          <a:prstGeom prst="flowChartAlternateProcess">
            <a:avLst/>
          </a:prstGeom>
          <a:no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异常处理</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38" name="AutoShape 100"/>
          <p:cNvSpPr>
            <a:spLocks noChangeArrowheads="1"/>
          </p:cNvSpPr>
          <p:nvPr/>
        </p:nvSpPr>
        <p:spPr bwMode="auto">
          <a:xfrm>
            <a:off x="3536216" y="2938129"/>
            <a:ext cx="5251450" cy="2066290"/>
          </a:xfrm>
          <a:prstGeom prst="roundRect">
            <a:avLst>
              <a:gd name="adj" fmla="val 16667"/>
            </a:avLst>
          </a:prstGeom>
          <a:no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639" name="Text Box 102"/>
          <p:cNvSpPr txBox="1">
            <a:spLocks noChangeArrowheads="1"/>
          </p:cNvSpPr>
          <p:nvPr/>
        </p:nvSpPr>
        <p:spPr bwMode="auto">
          <a:xfrm>
            <a:off x="8265061" y="3202924"/>
            <a:ext cx="339090" cy="1235710"/>
          </a:xfrm>
          <a:prstGeom prst="rect">
            <a:avLst/>
          </a:prstGeom>
          <a:noFill/>
          <a:ln>
            <a:noFill/>
          </a:ln>
          <a:extLst/>
        </p:spPr>
        <p:txBody>
          <a:bodyPr rot="0" vert="horz" wrap="square" lIns="91440" tIns="45720" rIns="91440" bIns="45720" anchor="t" anchorCtr="0" upright="1">
            <a:noAutofit/>
          </a:bodyPr>
          <a:lstStyle/>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数据资源层</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40" name="AutoShape 103"/>
          <p:cNvSpPr>
            <a:spLocks noChangeArrowheads="1"/>
          </p:cNvSpPr>
          <p:nvPr/>
        </p:nvSpPr>
        <p:spPr bwMode="auto">
          <a:xfrm>
            <a:off x="4928136" y="3202924"/>
            <a:ext cx="2221230" cy="343535"/>
          </a:xfrm>
          <a:prstGeom prst="flowChartAlternateProcess">
            <a:avLst/>
          </a:prstGeom>
          <a:no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系统数据库内数据的增删改查</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41" name="AutoShape 104"/>
          <p:cNvSpPr>
            <a:spLocks noChangeArrowheads="1"/>
          </p:cNvSpPr>
          <p:nvPr/>
        </p:nvSpPr>
        <p:spPr bwMode="auto">
          <a:xfrm>
            <a:off x="4108351" y="3714734"/>
            <a:ext cx="1848485" cy="343535"/>
          </a:xfrm>
          <a:prstGeom prst="flowChartAlternateProcess">
            <a:avLst/>
          </a:prstGeom>
          <a:no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服务器头像图片的保存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42" name="AutoShape 105"/>
          <p:cNvSpPr>
            <a:spLocks noChangeArrowheads="1"/>
          </p:cNvSpPr>
          <p:nvPr/>
        </p:nvSpPr>
        <p:spPr bwMode="auto">
          <a:xfrm>
            <a:off x="6220361" y="3714099"/>
            <a:ext cx="1850390" cy="344805"/>
          </a:xfrm>
          <a:prstGeom prst="flowChartAlternateProcess">
            <a:avLst/>
          </a:prstGeom>
          <a:no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b="1" kern="100">
                <a:effectLst/>
                <a:latin typeface="Calibri" panose="020F0502020204030204" pitchFamily="34" charset="0"/>
                <a:ea typeface="宋体" panose="02010600030101010101" pitchFamily="2" charset="-122"/>
                <a:cs typeface="Times New Roman" panose="02020603050405020304" pitchFamily="18" charset="0"/>
              </a:rPr>
              <a:t>服务器商品图片的保存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p>
            <a:pPr algn="ctr">
              <a:spcAft>
                <a:spcPts val="0"/>
              </a:spcAft>
            </a:pPr>
            <a:r>
              <a:rPr lang="en-US" sz="1050" b="1"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9481294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500" fill="hold"/>
                                        <p:tgtEl>
                                          <p:spTgt spid="604"/>
                                        </p:tgtEl>
                                        <p:attrNameLst>
                                          <p:attrName>ppt_x</p:attrName>
                                          <p:attrName>ppt_y</p:attrName>
                                        </p:attrNameLst>
                                      </p:cBhvr>
                                      <p:rCtr x="2770" y="0"/>
                                    </p:animMotion>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603"/>
                                        </p:tgtEl>
                                        <p:attrNameLst>
                                          <p:attrName>style.visibility</p:attrName>
                                        </p:attrNameLst>
                                      </p:cBhvr>
                                      <p:to>
                                        <p:strVal val="visible"/>
                                      </p:to>
                                    </p:set>
                                  </p:childTnLst>
                                </p:cTn>
                              </p:par>
                              <p:par>
                                <p:cTn id="13" presetID="2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par>
                          <p:cTn id="16" fill="hold">
                            <p:stCondLst>
                              <p:cond delay="1000"/>
                            </p:stCondLst>
                            <p:childTnLst>
                              <p:par>
                                <p:cTn id="17" presetID="2" presetClass="entr" presetSubtype="4" fill="hold" grpId="0" nodeType="afterEffect">
                                  <p:stCondLst>
                                    <p:cond delay="0"/>
                                  </p:stCondLst>
                                  <p:childTnLst>
                                    <p:set>
                                      <p:cBhvr>
                                        <p:cTn id="18" dur="1" fill="hold">
                                          <p:stCondLst>
                                            <p:cond delay="0"/>
                                          </p:stCondLst>
                                        </p:cTn>
                                        <p:tgtEl>
                                          <p:spTgt spid="606"/>
                                        </p:tgtEl>
                                        <p:attrNameLst>
                                          <p:attrName>style.visibility</p:attrName>
                                        </p:attrNameLst>
                                      </p:cBhvr>
                                      <p:to>
                                        <p:strVal val="visible"/>
                                      </p:to>
                                    </p:set>
                                    <p:anim calcmode="lin" valueType="num">
                                      <p:cBhvr additive="base">
                                        <p:cTn id="19" dur="500" fill="hold"/>
                                        <p:tgtEl>
                                          <p:spTgt spid="606"/>
                                        </p:tgtEl>
                                        <p:attrNameLst>
                                          <p:attrName>ppt_x</p:attrName>
                                        </p:attrNameLst>
                                      </p:cBhvr>
                                      <p:tavLst>
                                        <p:tav tm="0">
                                          <p:val>
                                            <p:strVal val="#ppt_x"/>
                                          </p:val>
                                        </p:tav>
                                        <p:tav tm="100000">
                                          <p:val>
                                            <p:strVal val="#ppt_x"/>
                                          </p:val>
                                        </p:tav>
                                      </p:tavLst>
                                    </p:anim>
                                    <p:anim calcmode="lin" valueType="num">
                                      <p:cBhvr additive="base">
                                        <p:cTn id="20" dur="500" fill="hold"/>
                                        <p:tgtEl>
                                          <p:spTgt spid="60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07"/>
                                        </p:tgtEl>
                                        <p:attrNameLst>
                                          <p:attrName>style.visibility</p:attrName>
                                        </p:attrNameLst>
                                      </p:cBhvr>
                                      <p:to>
                                        <p:strVal val="visible"/>
                                      </p:to>
                                    </p:set>
                                    <p:anim calcmode="lin" valueType="num">
                                      <p:cBhvr additive="base">
                                        <p:cTn id="23" dur="500" fill="hold"/>
                                        <p:tgtEl>
                                          <p:spTgt spid="607"/>
                                        </p:tgtEl>
                                        <p:attrNameLst>
                                          <p:attrName>ppt_x</p:attrName>
                                        </p:attrNameLst>
                                      </p:cBhvr>
                                      <p:tavLst>
                                        <p:tav tm="0">
                                          <p:val>
                                            <p:strVal val="#ppt_x"/>
                                          </p:val>
                                        </p:tav>
                                        <p:tav tm="100000">
                                          <p:val>
                                            <p:strVal val="#ppt_x"/>
                                          </p:val>
                                        </p:tav>
                                      </p:tavLst>
                                    </p:anim>
                                    <p:anim calcmode="lin" valueType="num">
                                      <p:cBhvr additive="base">
                                        <p:cTn id="24" dur="500" fill="hold"/>
                                        <p:tgtEl>
                                          <p:spTgt spid="60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08"/>
                                        </p:tgtEl>
                                        <p:attrNameLst>
                                          <p:attrName>style.visibility</p:attrName>
                                        </p:attrNameLst>
                                      </p:cBhvr>
                                      <p:to>
                                        <p:strVal val="visible"/>
                                      </p:to>
                                    </p:set>
                                    <p:anim calcmode="lin" valueType="num">
                                      <p:cBhvr additive="base">
                                        <p:cTn id="27" dur="500" fill="hold"/>
                                        <p:tgtEl>
                                          <p:spTgt spid="608"/>
                                        </p:tgtEl>
                                        <p:attrNameLst>
                                          <p:attrName>ppt_x</p:attrName>
                                        </p:attrNameLst>
                                      </p:cBhvr>
                                      <p:tavLst>
                                        <p:tav tm="0">
                                          <p:val>
                                            <p:strVal val="#ppt_x"/>
                                          </p:val>
                                        </p:tav>
                                        <p:tav tm="100000">
                                          <p:val>
                                            <p:strVal val="#ppt_x"/>
                                          </p:val>
                                        </p:tav>
                                      </p:tavLst>
                                    </p:anim>
                                    <p:anim calcmode="lin" valueType="num">
                                      <p:cBhvr additive="base">
                                        <p:cTn id="28" dur="500" fill="hold"/>
                                        <p:tgtEl>
                                          <p:spTgt spid="60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09"/>
                                        </p:tgtEl>
                                        <p:attrNameLst>
                                          <p:attrName>style.visibility</p:attrName>
                                        </p:attrNameLst>
                                      </p:cBhvr>
                                      <p:to>
                                        <p:strVal val="visible"/>
                                      </p:to>
                                    </p:set>
                                    <p:anim calcmode="lin" valueType="num">
                                      <p:cBhvr additive="base">
                                        <p:cTn id="31" dur="500" fill="hold"/>
                                        <p:tgtEl>
                                          <p:spTgt spid="609"/>
                                        </p:tgtEl>
                                        <p:attrNameLst>
                                          <p:attrName>ppt_x</p:attrName>
                                        </p:attrNameLst>
                                      </p:cBhvr>
                                      <p:tavLst>
                                        <p:tav tm="0">
                                          <p:val>
                                            <p:strVal val="#ppt_x"/>
                                          </p:val>
                                        </p:tav>
                                        <p:tav tm="100000">
                                          <p:val>
                                            <p:strVal val="#ppt_x"/>
                                          </p:val>
                                        </p:tav>
                                      </p:tavLst>
                                    </p:anim>
                                    <p:anim calcmode="lin" valueType="num">
                                      <p:cBhvr additive="base">
                                        <p:cTn id="32" dur="500" fill="hold"/>
                                        <p:tgtEl>
                                          <p:spTgt spid="60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10"/>
                                        </p:tgtEl>
                                        <p:attrNameLst>
                                          <p:attrName>style.visibility</p:attrName>
                                        </p:attrNameLst>
                                      </p:cBhvr>
                                      <p:to>
                                        <p:strVal val="visible"/>
                                      </p:to>
                                    </p:set>
                                    <p:anim calcmode="lin" valueType="num">
                                      <p:cBhvr additive="base">
                                        <p:cTn id="35" dur="500" fill="hold"/>
                                        <p:tgtEl>
                                          <p:spTgt spid="610"/>
                                        </p:tgtEl>
                                        <p:attrNameLst>
                                          <p:attrName>ppt_x</p:attrName>
                                        </p:attrNameLst>
                                      </p:cBhvr>
                                      <p:tavLst>
                                        <p:tav tm="0">
                                          <p:val>
                                            <p:strVal val="#ppt_x"/>
                                          </p:val>
                                        </p:tav>
                                        <p:tav tm="100000">
                                          <p:val>
                                            <p:strVal val="#ppt_x"/>
                                          </p:val>
                                        </p:tav>
                                      </p:tavLst>
                                    </p:anim>
                                    <p:anim calcmode="lin" valueType="num">
                                      <p:cBhvr additive="base">
                                        <p:cTn id="36" dur="500" fill="hold"/>
                                        <p:tgtEl>
                                          <p:spTgt spid="6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11"/>
                                        </p:tgtEl>
                                        <p:attrNameLst>
                                          <p:attrName>style.visibility</p:attrName>
                                        </p:attrNameLst>
                                      </p:cBhvr>
                                      <p:to>
                                        <p:strVal val="visible"/>
                                      </p:to>
                                    </p:set>
                                    <p:anim calcmode="lin" valueType="num">
                                      <p:cBhvr additive="base">
                                        <p:cTn id="39" dur="500" fill="hold"/>
                                        <p:tgtEl>
                                          <p:spTgt spid="611"/>
                                        </p:tgtEl>
                                        <p:attrNameLst>
                                          <p:attrName>ppt_x</p:attrName>
                                        </p:attrNameLst>
                                      </p:cBhvr>
                                      <p:tavLst>
                                        <p:tav tm="0">
                                          <p:val>
                                            <p:strVal val="#ppt_x"/>
                                          </p:val>
                                        </p:tav>
                                        <p:tav tm="100000">
                                          <p:val>
                                            <p:strVal val="#ppt_x"/>
                                          </p:val>
                                        </p:tav>
                                      </p:tavLst>
                                    </p:anim>
                                    <p:anim calcmode="lin" valueType="num">
                                      <p:cBhvr additive="base">
                                        <p:cTn id="40" dur="500" fill="hold"/>
                                        <p:tgtEl>
                                          <p:spTgt spid="6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18"/>
                                        </p:tgtEl>
                                        <p:attrNameLst>
                                          <p:attrName>style.visibility</p:attrName>
                                        </p:attrNameLst>
                                      </p:cBhvr>
                                      <p:to>
                                        <p:strVal val="visible"/>
                                      </p:to>
                                    </p:set>
                                    <p:anim calcmode="lin" valueType="num">
                                      <p:cBhvr additive="base">
                                        <p:cTn id="43" dur="500" fill="hold"/>
                                        <p:tgtEl>
                                          <p:spTgt spid="618"/>
                                        </p:tgtEl>
                                        <p:attrNameLst>
                                          <p:attrName>ppt_x</p:attrName>
                                        </p:attrNameLst>
                                      </p:cBhvr>
                                      <p:tavLst>
                                        <p:tav tm="0">
                                          <p:val>
                                            <p:strVal val="#ppt_x"/>
                                          </p:val>
                                        </p:tav>
                                        <p:tav tm="100000">
                                          <p:val>
                                            <p:strVal val="#ppt_x"/>
                                          </p:val>
                                        </p:tav>
                                      </p:tavLst>
                                    </p:anim>
                                    <p:anim calcmode="lin" valueType="num">
                                      <p:cBhvr additive="base">
                                        <p:cTn id="44" dur="500" fill="hold"/>
                                        <p:tgtEl>
                                          <p:spTgt spid="6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19"/>
                                        </p:tgtEl>
                                        <p:attrNameLst>
                                          <p:attrName>style.visibility</p:attrName>
                                        </p:attrNameLst>
                                      </p:cBhvr>
                                      <p:to>
                                        <p:strVal val="visible"/>
                                      </p:to>
                                    </p:set>
                                    <p:anim calcmode="lin" valueType="num">
                                      <p:cBhvr additive="base">
                                        <p:cTn id="47" dur="500" fill="hold"/>
                                        <p:tgtEl>
                                          <p:spTgt spid="619"/>
                                        </p:tgtEl>
                                        <p:attrNameLst>
                                          <p:attrName>ppt_x</p:attrName>
                                        </p:attrNameLst>
                                      </p:cBhvr>
                                      <p:tavLst>
                                        <p:tav tm="0">
                                          <p:val>
                                            <p:strVal val="#ppt_x"/>
                                          </p:val>
                                        </p:tav>
                                        <p:tav tm="100000">
                                          <p:val>
                                            <p:strVal val="#ppt_x"/>
                                          </p:val>
                                        </p:tav>
                                      </p:tavLst>
                                    </p:anim>
                                    <p:anim calcmode="lin" valueType="num">
                                      <p:cBhvr additive="base">
                                        <p:cTn id="48" dur="500" fill="hold"/>
                                        <p:tgtEl>
                                          <p:spTgt spid="61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22"/>
                                        </p:tgtEl>
                                        <p:attrNameLst>
                                          <p:attrName>style.visibility</p:attrName>
                                        </p:attrNameLst>
                                      </p:cBhvr>
                                      <p:to>
                                        <p:strVal val="visible"/>
                                      </p:to>
                                    </p:set>
                                    <p:anim calcmode="lin" valueType="num">
                                      <p:cBhvr additive="base">
                                        <p:cTn id="51" dur="500" fill="hold"/>
                                        <p:tgtEl>
                                          <p:spTgt spid="622"/>
                                        </p:tgtEl>
                                        <p:attrNameLst>
                                          <p:attrName>ppt_x</p:attrName>
                                        </p:attrNameLst>
                                      </p:cBhvr>
                                      <p:tavLst>
                                        <p:tav tm="0">
                                          <p:val>
                                            <p:strVal val="#ppt_x"/>
                                          </p:val>
                                        </p:tav>
                                        <p:tav tm="100000">
                                          <p:val>
                                            <p:strVal val="#ppt_x"/>
                                          </p:val>
                                        </p:tav>
                                      </p:tavLst>
                                    </p:anim>
                                    <p:anim calcmode="lin" valueType="num">
                                      <p:cBhvr additive="base">
                                        <p:cTn id="52" dur="500" fill="hold"/>
                                        <p:tgtEl>
                                          <p:spTgt spid="62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23"/>
                                        </p:tgtEl>
                                        <p:attrNameLst>
                                          <p:attrName>style.visibility</p:attrName>
                                        </p:attrNameLst>
                                      </p:cBhvr>
                                      <p:to>
                                        <p:strVal val="visible"/>
                                      </p:to>
                                    </p:set>
                                    <p:anim calcmode="lin" valueType="num">
                                      <p:cBhvr additive="base">
                                        <p:cTn id="55" dur="500" fill="hold"/>
                                        <p:tgtEl>
                                          <p:spTgt spid="623"/>
                                        </p:tgtEl>
                                        <p:attrNameLst>
                                          <p:attrName>ppt_x</p:attrName>
                                        </p:attrNameLst>
                                      </p:cBhvr>
                                      <p:tavLst>
                                        <p:tav tm="0">
                                          <p:val>
                                            <p:strVal val="#ppt_x"/>
                                          </p:val>
                                        </p:tav>
                                        <p:tav tm="100000">
                                          <p:val>
                                            <p:strVal val="#ppt_x"/>
                                          </p:val>
                                        </p:tav>
                                      </p:tavLst>
                                    </p:anim>
                                    <p:anim calcmode="lin" valueType="num">
                                      <p:cBhvr additive="base">
                                        <p:cTn id="56" dur="500" fill="hold"/>
                                        <p:tgtEl>
                                          <p:spTgt spid="62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24"/>
                                        </p:tgtEl>
                                        <p:attrNameLst>
                                          <p:attrName>style.visibility</p:attrName>
                                        </p:attrNameLst>
                                      </p:cBhvr>
                                      <p:to>
                                        <p:strVal val="visible"/>
                                      </p:to>
                                    </p:set>
                                    <p:anim calcmode="lin" valueType="num">
                                      <p:cBhvr additive="base">
                                        <p:cTn id="59" dur="500" fill="hold"/>
                                        <p:tgtEl>
                                          <p:spTgt spid="624"/>
                                        </p:tgtEl>
                                        <p:attrNameLst>
                                          <p:attrName>ppt_x</p:attrName>
                                        </p:attrNameLst>
                                      </p:cBhvr>
                                      <p:tavLst>
                                        <p:tav tm="0">
                                          <p:val>
                                            <p:strVal val="#ppt_x"/>
                                          </p:val>
                                        </p:tav>
                                        <p:tav tm="100000">
                                          <p:val>
                                            <p:strVal val="#ppt_x"/>
                                          </p:val>
                                        </p:tav>
                                      </p:tavLst>
                                    </p:anim>
                                    <p:anim calcmode="lin" valueType="num">
                                      <p:cBhvr additive="base">
                                        <p:cTn id="60" dur="500" fill="hold"/>
                                        <p:tgtEl>
                                          <p:spTgt spid="62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625"/>
                                        </p:tgtEl>
                                        <p:attrNameLst>
                                          <p:attrName>style.visibility</p:attrName>
                                        </p:attrNameLst>
                                      </p:cBhvr>
                                      <p:to>
                                        <p:strVal val="visible"/>
                                      </p:to>
                                    </p:set>
                                    <p:anim calcmode="lin" valueType="num">
                                      <p:cBhvr additive="base">
                                        <p:cTn id="63" dur="500" fill="hold"/>
                                        <p:tgtEl>
                                          <p:spTgt spid="625"/>
                                        </p:tgtEl>
                                        <p:attrNameLst>
                                          <p:attrName>ppt_x</p:attrName>
                                        </p:attrNameLst>
                                      </p:cBhvr>
                                      <p:tavLst>
                                        <p:tav tm="0">
                                          <p:val>
                                            <p:strVal val="#ppt_x"/>
                                          </p:val>
                                        </p:tav>
                                        <p:tav tm="100000">
                                          <p:val>
                                            <p:strVal val="#ppt_x"/>
                                          </p:val>
                                        </p:tav>
                                      </p:tavLst>
                                    </p:anim>
                                    <p:anim calcmode="lin" valueType="num">
                                      <p:cBhvr additive="base">
                                        <p:cTn id="64" dur="500" fill="hold"/>
                                        <p:tgtEl>
                                          <p:spTgt spid="62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26"/>
                                        </p:tgtEl>
                                        <p:attrNameLst>
                                          <p:attrName>style.visibility</p:attrName>
                                        </p:attrNameLst>
                                      </p:cBhvr>
                                      <p:to>
                                        <p:strVal val="visible"/>
                                      </p:to>
                                    </p:set>
                                    <p:anim calcmode="lin" valueType="num">
                                      <p:cBhvr additive="base">
                                        <p:cTn id="67" dur="500" fill="hold"/>
                                        <p:tgtEl>
                                          <p:spTgt spid="626"/>
                                        </p:tgtEl>
                                        <p:attrNameLst>
                                          <p:attrName>ppt_x</p:attrName>
                                        </p:attrNameLst>
                                      </p:cBhvr>
                                      <p:tavLst>
                                        <p:tav tm="0">
                                          <p:val>
                                            <p:strVal val="#ppt_x"/>
                                          </p:val>
                                        </p:tav>
                                        <p:tav tm="100000">
                                          <p:val>
                                            <p:strVal val="#ppt_x"/>
                                          </p:val>
                                        </p:tav>
                                      </p:tavLst>
                                    </p:anim>
                                    <p:anim calcmode="lin" valueType="num">
                                      <p:cBhvr additive="base">
                                        <p:cTn id="68" dur="500" fill="hold"/>
                                        <p:tgtEl>
                                          <p:spTgt spid="62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27"/>
                                        </p:tgtEl>
                                        <p:attrNameLst>
                                          <p:attrName>style.visibility</p:attrName>
                                        </p:attrNameLst>
                                      </p:cBhvr>
                                      <p:to>
                                        <p:strVal val="visible"/>
                                      </p:to>
                                    </p:set>
                                    <p:anim calcmode="lin" valueType="num">
                                      <p:cBhvr additive="base">
                                        <p:cTn id="71" dur="500" fill="hold"/>
                                        <p:tgtEl>
                                          <p:spTgt spid="627"/>
                                        </p:tgtEl>
                                        <p:attrNameLst>
                                          <p:attrName>ppt_x</p:attrName>
                                        </p:attrNameLst>
                                      </p:cBhvr>
                                      <p:tavLst>
                                        <p:tav tm="0">
                                          <p:val>
                                            <p:strVal val="#ppt_x"/>
                                          </p:val>
                                        </p:tav>
                                        <p:tav tm="100000">
                                          <p:val>
                                            <p:strVal val="#ppt_x"/>
                                          </p:val>
                                        </p:tav>
                                      </p:tavLst>
                                    </p:anim>
                                    <p:anim calcmode="lin" valueType="num">
                                      <p:cBhvr additive="base">
                                        <p:cTn id="72" dur="500" fill="hold"/>
                                        <p:tgtEl>
                                          <p:spTgt spid="62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28"/>
                                        </p:tgtEl>
                                        <p:attrNameLst>
                                          <p:attrName>style.visibility</p:attrName>
                                        </p:attrNameLst>
                                      </p:cBhvr>
                                      <p:to>
                                        <p:strVal val="visible"/>
                                      </p:to>
                                    </p:set>
                                    <p:anim calcmode="lin" valueType="num">
                                      <p:cBhvr additive="base">
                                        <p:cTn id="75" dur="500" fill="hold"/>
                                        <p:tgtEl>
                                          <p:spTgt spid="628"/>
                                        </p:tgtEl>
                                        <p:attrNameLst>
                                          <p:attrName>ppt_x</p:attrName>
                                        </p:attrNameLst>
                                      </p:cBhvr>
                                      <p:tavLst>
                                        <p:tav tm="0">
                                          <p:val>
                                            <p:strVal val="#ppt_x"/>
                                          </p:val>
                                        </p:tav>
                                        <p:tav tm="100000">
                                          <p:val>
                                            <p:strVal val="#ppt_x"/>
                                          </p:val>
                                        </p:tav>
                                      </p:tavLst>
                                    </p:anim>
                                    <p:anim calcmode="lin" valueType="num">
                                      <p:cBhvr additive="base">
                                        <p:cTn id="76" dur="500" fill="hold"/>
                                        <p:tgtEl>
                                          <p:spTgt spid="62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629"/>
                                        </p:tgtEl>
                                        <p:attrNameLst>
                                          <p:attrName>style.visibility</p:attrName>
                                        </p:attrNameLst>
                                      </p:cBhvr>
                                      <p:to>
                                        <p:strVal val="visible"/>
                                      </p:to>
                                    </p:set>
                                    <p:anim calcmode="lin" valueType="num">
                                      <p:cBhvr additive="base">
                                        <p:cTn id="79" dur="500" fill="hold"/>
                                        <p:tgtEl>
                                          <p:spTgt spid="629"/>
                                        </p:tgtEl>
                                        <p:attrNameLst>
                                          <p:attrName>ppt_x</p:attrName>
                                        </p:attrNameLst>
                                      </p:cBhvr>
                                      <p:tavLst>
                                        <p:tav tm="0">
                                          <p:val>
                                            <p:strVal val="#ppt_x"/>
                                          </p:val>
                                        </p:tav>
                                        <p:tav tm="100000">
                                          <p:val>
                                            <p:strVal val="#ppt_x"/>
                                          </p:val>
                                        </p:tav>
                                      </p:tavLst>
                                    </p:anim>
                                    <p:anim calcmode="lin" valueType="num">
                                      <p:cBhvr additive="base">
                                        <p:cTn id="80" dur="500" fill="hold"/>
                                        <p:tgtEl>
                                          <p:spTgt spid="62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630"/>
                                        </p:tgtEl>
                                        <p:attrNameLst>
                                          <p:attrName>style.visibility</p:attrName>
                                        </p:attrNameLst>
                                      </p:cBhvr>
                                      <p:to>
                                        <p:strVal val="visible"/>
                                      </p:to>
                                    </p:set>
                                    <p:anim calcmode="lin" valueType="num">
                                      <p:cBhvr additive="base">
                                        <p:cTn id="83" dur="500" fill="hold"/>
                                        <p:tgtEl>
                                          <p:spTgt spid="630"/>
                                        </p:tgtEl>
                                        <p:attrNameLst>
                                          <p:attrName>ppt_x</p:attrName>
                                        </p:attrNameLst>
                                      </p:cBhvr>
                                      <p:tavLst>
                                        <p:tav tm="0">
                                          <p:val>
                                            <p:strVal val="#ppt_x"/>
                                          </p:val>
                                        </p:tav>
                                        <p:tav tm="100000">
                                          <p:val>
                                            <p:strVal val="#ppt_x"/>
                                          </p:val>
                                        </p:tav>
                                      </p:tavLst>
                                    </p:anim>
                                    <p:anim calcmode="lin" valueType="num">
                                      <p:cBhvr additive="base">
                                        <p:cTn id="84" dur="500" fill="hold"/>
                                        <p:tgtEl>
                                          <p:spTgt spid="63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31"/>
                                        </p:tgtEl>
                                        <p:attrNameLst>
                                          <p:attrName>style.visibility</p:attrName>
                                        </p:attrNameLst>
                                      </p:cBhvr>
                                      <p:to>
                                        <p:strVal val="visible"/>
                                      </p:to>
                                    </p:set>
                                    <p:anim calcmode="lin" valueType="num">
                                      <p:cBhvr additive="base">
                                        <p:cTn id="87" dur="500" fill="hold"/>
                                        <p:tgtEl>
                                          <p:spTgt spid="631"/>
                                        </p:tgtEl>
                                        <p:attrNameLst>
                                          <p:attrName>ppt_x</p:attrName>
                                        </p:attrNameLst>
                                      </p:cBhvr>
                                      <p:tavLst>
                                        <p:tav tm="0">
                                          <p:val>
                                            <p:strVal val="#ppt_x"/>
                                          </p:val>
                                        </p:tav>
                                        <p:tav tm="100000">
                                          <p:val>
                                            <p:strVal val="#ppt_x"/>
                                          </p:val>
                                        </p:tav>
                                      </p:tavLst>
                                    </p:anim>
                                    <p:anim calcmode="lin" valueType="num">
                                      <p:cBhvr additive="base">
                                        <p:cTn id="88" dur="500" fill="hold"/>
                                        <p:tgtEl>
                                          <p:spTgt spid="631"/>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632"/>
                                        </p:tgtEl>
                                        <p:attrNameLst>
                                          <p:attrName>style.visibility</p:attrName>
                                        </p:attrNameLst>
                                      </p:cBhvr>
                                      <p:to>
                                        <p:strVal val="visible"/>
                                      </p:to>
                                    </p:set>
                                    <p:anim calcmode="lin" valueType="num">
                                      <p:cBhvr additive="base">
                                        <p:cTn id="91" dur="500" fill="hold"/>
                                        <p:tgtEl>
                                          <p:spTgt spid="632"/>
                                        </p:tgtEl>
                                        <p:attrNameLst>
                                          <p:attrName>ppt_x</p:attrName>
                                        </p:attrNameLst>
                                      </p:cBhvr>
                                      <p:tavLst>
                                        <p:tav tm="0">
                                          <p:val>
                                            <p:strVal val="#ppt_x"/>
                                          </p:val>
                                        </p:tav>
                                        <p:tav tm="100000">
                                          <p:val>
                                            <p:strVal val="#ppt_x"/>
                                          </p:val>
                                        </p:tav>
                                      </p:tavLst>
                                    </p:anim>
                                    <p:anim calcmode="lin" valueType="num">
                                      <p:cBhvr additive="base">
                                        <p:cTn id="92" dur="500" fill="hold"/>
                                        <p:tgtEl>
                                          <p:spTgt spid="632"/>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633"/>
                                        </p:tgtEl>
                                        <p:attrNameLst>
                                          <p:attrName>style.visibility</p:attrName>
                                        </p:attrNameLst>
                                      </p:cBhvr>
                                      <p:to>
                                        <p:strVal val="visible"/>
                                      </p:to>
                                    </p:set>
                                    <p:anim calcmode="lin" valueType="num">
                                      <p:cBhvr additive="base">
                                        <p:cTn id="95" dur="500" fill="hold"/>
                                        <p:tgtEl>
                                          <p:spTgt spid="633"/>
                                        </p:tgtEl>
                                        <p:attrNameLst>
                                          <p:attrName>ppt_x</p:attrName>
                                        </p:attrNameLst>
                                      </p:cBhvr>
                                      <p:tavLst>
                                        <p:tav tm="0">
                                          <p:val>
                                            <p:strVal val="#ppt_x"/>
                                          </p:val>
                                        </p:tav>
                                        <p:tav tm="100000">
                                          <p:val>
                                            <p:strVal val="#ppt_x"/>
                                          </p:val>
                                        </p:tav>
                                      </p:tavLst>
                                    </p:anim>
                                    <p:anim calcmode="lin" valueType="num">
                                      <p:cBhvr additive="base">
                                        <p:cTn id="96" dur="500" fill="hold"/>
                                        <p:tgtEl>
                                          <p:spTgt spid="633"/>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xit" presetSubtype="4" fill="hold" grpId="1" nodeType="clickEffect">
                                  <p:stCondLst>
                                    <p:cond delay="0"/>
                                  </p:stCondLst>
                                  <p:childTnLst>
                                    <p:anim calcmode="lin" valueType="num">
                                      <p:cBhvr additive="base">
                                        <p:cTn id="100" dur="250"/>
                                        <p:tgtEl>
                                          <p:spTgt spid="606"/>
                                        </p:tgtEl>
                                        <p:attrNameLst>
                                          <p:attrName>ppt_x</p:attrName>
                                        </p:attrNameLst>
                                      </p:cBhvr>
                                      <p:tavLst>
                                        <p:tav tm="0">
                                          <p:val>
                                            <p:strVal val="ppt_x"/>
                                          </p:val>
                                        </p:tav>
                                        <p:tav tm="100000">
                                          <p:val>
                                            <p:strVal val="ppt_x"/>
                                          </p:val>
                                        </p:tav>
                                      </p:tavLst>
                                    </p:anim>
                                    <p:anim calcmode="lin" valueType="num">
                                      <p:cBhvr additive="base">
                                        <p:cTn id="101" dur="250"/>
                                        <p:tgtEl>
                                          <p:spTgt spid="606"/>
                                        </p:tgtEl>
                                        <p:attrNameLst>
                                          <p:attrName>ppt_y</p:attrName>
                                        </p:attrNameLst>
                                      </p:cBhvr>
                                      <p:tavLst>
                                        <p:tav tm="0">
                                          <p:val>
                                            <p:strVal val="ppt_y"/>
                                          </p:val>
                                        </p:tav>
                                        <p:tav tm="100000">
                                          <p:val>
                                            <p:strVal val="1+ppt_h/2"/>
                                          </p:val>
                                        </p:tav>
                                      </p:tavLst>
                                    </p:anim>
                                    <p:set>
                                      <p:cBhvr>
                                        <p:cTn id="102" dur="1" fill="hold">
                                          <p:stCondLst>
                                            <p:cond delay="249"/>
                                          </p:stCondLst>
                                        </p:cTn>
                                        <p:tgtEl>
                                          <p:spTgt spid="606"/>
                                        </p:tgtEl>
                                        <p:attrNameLst>
                                          <p:attrName>style.visibility</p:attrName>
                                        </p:attrNameLst>
                                      </p:cBhvr>
                                      <p:to>
                                        <p:strVal val="hidden"/>
                                      </p:to>
                                    </p:set>
                                  </p:childTnLst>
                                </p:cTn>
                              </p:par>
                              <p:par>
                                <p:cTn id="103" presetID="2" presetClass="exit" presetSubtype="4" fill="hold" grpId="1" nodeType="withEffect">
                                  <p:stCondLst>
                                    <p:cond delay="0"/>
                                  </p:stCondLst>
                                  <p:childTnLst>
                                    <p:anim calcmode="lin" valueType="num">
                                      <p:cBhvr additive="base">
                                        <p:cTn id="104" dur="250"/>
                                        <p:tgtEl>
                                          <p:spTgt spid="607"/>
                                        </p:tgtEl>
                                        <p:attrNameLst>
                                          <p:attrName>ppt_x</p:attrName>
                                        </p:attrNameLst>
                                      </p:cBhvr>
                                      <p:tavLst>
                                        <p:tav tm="0">
                                          <p:val>
                                            <p:strVal val="ppt_x"/>
                                          </p:val>
                                        </p:tav>
                                        <p:tav tm="100000">
                                          <p:val>
                                            <p:strVal val="ppt_x"/>
                                          </p:val>
                                        </p:tav>
                                      </p:tavLst>
                                    </p:anim>
                                    <p:anim calcmode="lin" valueType="num">
                                      <p:cBhvr additive="base">
                                        <p:cTn id="105" dur="250"/>
                                        <p:tgtEl>
                                          <p:spTgt spid="607"/>
                                        </p:tgtEl>
                                        <p:attrNameLst>
                                          <p:attrName>ppt_y</p:attrName>
                                        </p:attrNameLst>
                                      </p:cBhvr>
                                      <p:tavLst>
                                        <p:tav tm="0">
                                          <p:val>
                                            <p:strVal val="ppt_y"/>
                                          </p:val>
                                        </p:tav>
                                        <p:tav tm="100000">
                                          <p:val>
                                            <p:strVal val="1+ppt_h/2"/>
                                          </p:val>
                                        </p:tav>
                                      </p:tavLst>
                                    </p:anim>
                                    <p:set>
                                      <p:cBhvr>
                                        <p:cTn id="106" dur="1" fill="hold">
                                          <p:stCondLst>
                                            <p:cond delay="249"/>
                                          </p:stCondLst>
                                        </p:cTn>
                                        <p:tgtEl>
                                          <p:spTgt spid="607"/>
                                        </p:tgtEl>
                                        <p:attrNameLst>
                                          <p:attrName>style.visibility</p:attrName>
                                        </p:attrNameLst>
                                      </p:cBhvr>
                                      <p:to>
                                        <p:strVal val="hidden"/>
                                      </p:to>
                                    </p:set>
                                  </p:childTnLst>
                                </p:cTn>
                              </p:par>
                              <p:par>
                                <p:cTn id="107" presetID="2" presetClass="exit" presetSubtype="4" fill="hold" grpId="1" nodeType="withEffect">
                                  <p:stCondLst>
                                    <p:cond delay="0"/>
                                  </p:stCondLst>
                                  <p:childTnLst>
                                    <p:anim calcmode="lin" valueType="num">
                                      <p:cBhvr additive="base">
                                        <p:cTn id="108" dur="250"/>
                                        <p:tgtEl>
                                          <p:spTgt spid="608"/>
                                        </p:tgtEl>
                                        <p:attrNameLst>
                                          <p:attrName>ppt_x</p:attrName>
                                        </p:attrNameLst>
                                      </p:cBhvr>
                                      <p:tavLst>
                                        <p:tav tm="0">
                                          <p:val>
                                            <p:strVal val="ppt_x"/>
                                          </p:val>
                                        </p:tav>
                                        <p:tav tm="100000">
                                          <p:val>
                                            <p:strVal val="ppt_x"/>
                                          </p:val>
                                        </p:tav>
                                      </p:tavLst>
                                    </p:anim>
                                    <p:anim calcmode="lin" valueType="num">
                                      <p:cBhvr additive="base">
                                        <p:cTn id="109" dur="250"/>
                                        <p:tgtEl>
                                          <p:spTgt spid="608"/>
                                        </p:tgtEl>
                                        <p:attrNameLst>
                                          <p:attrName>ppt_y</p:attrName>
                                        </p:attrNameLst>
                                      </p:cBhvr>
                                      <p:tavLst>
                                        <p:tav tm="0">
                                          <p:val>
                                            <p:strVal val="ppt_y"/>
                                          </p:val>
                                        </p:tav>
                                        <p:tav tm="100000">
                                          <p:val>
                                            <p:strVal val="1+ppt_h/2"/>
                                          </p:val>
                                        </p:tav>
                                      </p:tavLst>
                                    </p:anim>
                                    <p:set>
                                      <p:cBhvr>
                                        <p:cTn id="110" dur="1" fill="hold">
                                          <p:stCondLst>
                                            <p:cond delay="249"/>
                                          </p:stCondLst>
                                        </p:cTn>
                                        <p:tgtEl>
                                          <p:spTgt spid="608"/>
                                        </p:tgtEl>
                                        <p:attrNameLst>
                                          <p:attrName>style.visibility</p:attrName>
                                        </p:attrNameLst>
                                      </p:cBhvr>
                                      <p:to>
                                        <p:strVal val="hidden"/>
                                      </p:to>
                                    </p:set>
                                  </p:childTnLst>
                                </p:cTn>
                              </p:par>
                              <p:par>
                                <p:cTn id="111" presetID="2" presetClass="exit" presetSubtype="4" fill="hold" grpId="1" nodeType="withEffect">
                                  <p:stCondLst>
                                    <p:cond delay="0"/>
                                  </p:stCondLst>
                                  <p:childTnLst>
                                    <p:anim calcmode="lin" valueType="num">
                                      <p:cBhvr additive="base">
                                        <p:cTn id="112" dur="250"/>
                                        <p:tgtEl>
                                          <p:spTgt spid="609"/>
                                        </p:tgtEl>
                                        <p:attrNameLst>
                                          <p:attrName>ppt_x</p:attrName>
                                        </p:attrNameLst>
                                      </p:cBhvr>
                                      <p:tavLst>
                                        <p:tav tm="0">
                                          <p:val>
                                            <p:strVal val="ppt_x"/>
                                          </p:val>
                                        </p:tav>
                                        <p:tav tm="100000">
                                          <p:val>
                                            <p:strVal val="ppt_x"/>
                                          </p:val>
                                        </p:tav>
                                      </p:tavLst>
                                    </p:anim>
                                    <p:anim calcmode="lin" valueType="num">
                                      <p:cBhvr additive="base">
                                        <p:cTn id="113" dur="250"/>
                                        <p:tgtEl>
                                          <p:spTgt spid="609"/>
                                        </p:tgtEl>
                                        <p:attrNameLst>
                                          <p:attrName>ppt_y</p:attrName>
                                        </p:attrNameLst>
                                      </p:cBhvr>
                                      <p:tavLst>
                                        <p:tav tm="0">
                                          <p:val>
                                            <p:strVal val="ppt_y"/>
                                          </p:val>
                                        </p:tav>
                                        <p:tav tm="100000">
                                          <p:val>
                                            <p:strVal val="1+ppt_h/2"/>
                                          </p:val>
                                        </p:tav>
                                      </p:tavLst>
                                    </p:anim>
                                    <p:set>
                                      <p:cBhvr>
                                        <p:cTn id="114" dur="1" fill="hold">
                                          <p:stCondLst>
                                            <p:cond delay="249"/>
                                          </p:stCondLst>
                                        </p:cTn>
                                        <p:tgtEl>
                                          <p:spTgt spid="609"/>
                                        </p:tgtEl>
                                        <p:attrNameLst>
                                          <p:attrName>style.visibility</p:attrName>
                                        </p:attrNameLst>
                                      </p:cBhvr>
                                      <p:to>
                                        <p:strVal val="hidden"/>
                                      </p:to>
                                    </p:set>
                                  </p:childTnLst>
                                </p:cTn>
                              </p:par>
                              <p:par>
                                <p:cTn id="115" presetID="2" presetClass="exit" presetSubtype="4" fill="hold" grpId="1" nodeType="withEffect">
                                  <p:stCondLst>
                                    <p:cond delay="0"/>
                                  </p:stCondLst>
                                  <p:childTnLst>
                                    <p:anim calcmode="lin" valueType="num">
                                      <p:cBhvr additive="base">
                                        <p:cTn id="116" dur="250"/>
                                        <p:tgtEl>
                                          <p:spTgt spid="610"/>
                                        </p:tgtEl>
                                        <p:attrNameLst>
                                          <p:attrName>ppt_x</p:attrName>
                                        </p:attrNameLst>
                                      </p:cBhvr>
                                      <p:tavLst>
                                        <p:tav tm="0">
                                          <p:val>
                                            <p:strVal val="ppt_x"/>
                                          </p:val>
                                        </p:tav>
                                        <p:tav tm="100000">
                                          <p:val>
                                            <p:strVal val="ppt_x"/>
                                          </p:val>
                                        </p:tav>
                                      </p:tavLst>
                                    </p:anim>
                                    <p:anim calcmode="lin" valueType="num">
                                      <p:cBhvr additive="base">
                                        <p:cTn id="117" dur="250"/>
                                        <p:tgtEl>
                                          <p:spTgt spid="610"/>
                                        </p:tgtEl>
                                        <p:attrNameLst>
                                          <p:attrName>ppt_y</p:attrName>
                                        </p:attrNameLst>
                                      </p:cBhvr>
                                      <p:tavLst>
                                        <p:tav tm="0">
                                          <p:val>
                                            <p:strVal val="ppt_y"/>
                                          </p:val>
                                        </p:tav>
                                        <p:tav tm="100000">
                                          <p:val>
                                            <p:strVal val="1+ppt_h/2"/>
                                          </p:val>
                                        </p:tav>
                                      </p:tavLst>
                                    </p:anim>
                                    <p:set>
                                      <p:cBhvr>
                                        <p:cTn id="118" dur="1" fill="hold">
                                          <p:stCondLst>
                                            <p:cond delay="249"/>
                                          </p:stCondLst>
                                        </p:cTn>
                                        <p:tgtEl>
                                          <p:spTgt spid="610"/>
                                        </p:tgtEl>
                                        <p:attrNameLst>
                                          <p:attrName>style.visibility</p:attrName>
                                        </p:attrNameLst>
                                      </p:cBhvr>
                                      <p:to>
                                        <p:strVal val="hidden"/>
                                      </p:to>
                                    </p:set>
                                  </p:childTnLst>
                                </p:cTn>
                              </p:par>
                              <p:par>
                                <p:cTn id="119" presetID="2" presetClass="exit" presetSubtype="4" fill="hold" grpId="1" nodeType="withEffect">
                                  <p:stCondLst>
                                    <p:cond delay="0"/>
                                  </p:stCondLst>
                                  <p:childTnLst>
                                    <p:anim calcmode="lin" valueType="num">
                                      <p:cBhvr additive="base">
                                        <p:cTn id="120" dur="250"/>
                                        <p:tgtEl>
                                          <p:spTgt spid="611"/>
                                        </p:tgtEl>
                                        <p:attrNameLst>
                                          <p:attrName>ppt_x</p:attrName>
                                        </p:attrNameLst>
                                      </p:cBhvr>
                                      <p:tavLst>
                                        <p:tav tm="0">
                                          <p:val>
                                            <p:strVal val="ppt_x"/>
                                          </p:val>
                                        </p:tav>
                                        <p:tav tm="100000">
                                          <p:val>
                                            <p:strVal val="ppt_x"/>
                                          </p:val>
                                        </p:tav>
                                      </p:tavLst>
                                    </p:anim>
                                    <p:anim calcmode="lin" valueType="num">
                                      <p:cBhvr additive="base">
                                        <p:cTn id="121" dur="250"/>
                                        <p:tgtEl>
                                          <p:spTgt spid="611"/>
                                        </p:tgtEl>
                                        <p:attrNameLst>
                                          <p:attrName>ppt_y</p:attrName>
                                        </p:attrNameLst>
                                      </p:cBhvr>
                                      <p:tavLst>
                                        <p:tav tm="0">
                                          <p:val>
                                            <p:strVal val="ppt_y"/>
                                          </p:val>
                                        </p:tav>
                                        <p:tav tm="100000">
                                          <p:val>
                                            <p:strVal val="1+ppt_h/2"/>
                                          </p:val>
                                        </p:tav>
                                      </p:tavLst>
                                    </p:anim>
                                    <p:set>
                                      <p:cBhvr>
                                        <p:cTn id="122" dur="1" fill="hold">
                                          <p:stCondLst>
                                            <p:cond delay="249"/>
                                          </p:stCondLst>
                                        </p:cTn>
                                        <p:tgtEl>
                                          <p:spTgt spid="611"/>
                                        </p:tgtEl>
                                        <p:attrNameLst>
                                          <p:attrName>style.visibility</p:attrName>
                                        </p:attrNameLst>
                                      </p:cBhvr>
                                      <p:to>
                                        <p:strVal val="hidden"/>
                                      </p:to>
                                    </p:set>
                                  </p:childTnLst>
                                </p:cTn>
                              </p:par>
                              <p:par>
                                <p:cTn id="123" presetID="2" presetClass="exit" presetSubtype="4" fill="hold" grpId="1" nodeType="withEffect">
                                  <p:stCondLst>
                                    <p:cond delay="0"/>
                                  </p:stCondLst>
                                  <p:childTnLst>
                                    <p:anim calcmode="lin" valueType="num">
                                      <p:cBhvr additive="base">
                                        <p:cTn id="124" dur="250"/>
                                        <p:tgtEl>
                                          <p:spTgt spid="618"/>
                                        </p:tgtEl>
                                        <p:attrNameLst>
                                          <p:attrName>ppt_x</p:attrName>
                                        </p:attrNameLst>
                                      </p:cBhvr>
                                      <p:tavLst>
                                        <p:tav tm="0">
                                          <p:val>
                                            <p:strVal val="ppt_x"/>
                                          </p:val>
                                        </p:tav>
                                        <p:tav tm="100000">
                                          <p:val>
                                            <p:strVal val="ppt_x"/>
                                          </p:val>
                                        </p:tav>
                                      </p:tavLst>
                                    </p:anim>
                                    <p:anim calcmode="lin" valueType="num">
                                      <p:cBhvr additive="base">
                                        <p:cTn id="125" dur="250"/>
                                        <p:tgtEl>
                                          <p:spTgt spid="618"/>
                                        </p:tgtEl>
                                        <p:attrNameLst>
                                          <p:attrName>ppt_y</p:attrName>
                                        </p:attrNameLst>
                                      </p:cBhvr>
                                      <p:tavLst>
                                        <p:tav tm="0">
                                          <p:val>
                                            <p:strVal val="ppt_y"/>
                                          </p:val>
                                        </p:tav>
                                        <p:tav tm="100000">
                                          <p:val>
                                            <p:strVal val="1+ppt_h/2"/>
                                          </p:val>
                                        </p:tav>
                                      </p:tavLst>
                                    </p:anim>
                                    <p:set>
                                      <p:cBhvr>
                                        <p:cTn id="126" dur="1" fill="hold">
                                          <p:stCondLst>
                                            <p:cond delay="249"/>
                                          </p:stCondLst>
                                        </p:cTn>
                                        <p:tgtEl>
                                          <p:spTgt spid="618"/>
                                        </p:tgtEl>
                                        <p:attrNameLst>
                                          <p:attrName>style.visibility</p:attrName>
                                        </p:attrNameLst>
                                      </p:cBhvr>
                                      <p:to>
                                        <p:strVal val="hidden"/>
                                      </p:to>
                                    </p:set>
                                  </p:childTnLst>
                                </p:cTn>
                              </p:par>
                              <p:par>
                                <p:cTn id="127" presetID="2" presetClass="exit" presetSubtype="4" fill="hold" grpId="1" nodeType="withEffect">
                                  <p:stCondLst>
                                    <p:cond delay="0"/>
                                  </p:stCondLst>
                                  <p:childTnLst>
                                    <p:anim calcmode="lin" valueType="num">
                                      <p:cBhvr additive="base">
                                        <p:cTn id="128" dur="250"/>
                                        <p:tgtEl>
                                          <p:spTgt spid="619"/>
                                        </p:tgtEl>
                                        <p:attrNameLst>
                                          <p:attrName>ppt_x</p:attrName>
                                        </p:attrNameLst>
                                      </p:cBhvr>
                                      <p:tavLst>
                                        <p:tav tm="0">
                                          <p:val>
                                            <p:strVal val="ppt_x"/>
                                          </p:val>
                                        </p:tav>
                                        <p:tav tm="100000">
                                          <p:val>
                                            <p:strVal val="ppt_x"/>
                                          </p:val>
                                        </p:tav>
                                      </p:tavLst>
                                    </p:anim>
                                    <p:anim calcmode="lin" valueType="num">
                                      <p:cBhvr additive="base">
                                        <p:cTn id="129" dur="250"/>
                                        <p:tgtEl>
                                          <p:spTgt spid="619"/>
                                        </p:tgtEl>
                                        <p:attrNameLst>
                                          <p:attrName>ppt_y</p:attrName>
                                        </p:attrNameLst>
                                      </p:cBhvr>
                                      <p:tavLst>
                                        <p:tav tm="0">
                                          <p:val>
                                            <p:strVal val="ppt_y"/>
                                          </p:val>
                                        </p:tav>
                                        <p:tav tm="100000">
                                          <p:val>
                                            <p:strVal val="1+ppt_h/2"/>
                                          </p:val>
                                        </p:tav>
                                      </p:tavLst>
                                    </p:anim>
                                    <p:set>
                                      <p:cBhvr>
                                        <p:cTn id="130" dur="1" fill="hold">
                                          <p:stCondLst>
                                            <p:cond delay="249"/>
                                          </p:stCondLst>
                                        </p:cTn>
                                        <p:tgtEl>
                                          <p:spTgt spid="619"/>
                                        </p:tgtEl>
                                        <p:attrNameLst>
                                          <p:attrName>style.visibility</p:attrName>
                                        </p:attrNameLst>
                                      </p:cBhvr>
                                      <p:to>
                                        <p:strVal val="hidden"/>
                                      </p:to>
                                    </p:set>
                                  </p:childTnLst>
                                </p:cTn>
                              </p:par>
                              <p:par>
                                <p:cTn id="131" presetID="2" presetClass="exit" presetSubtype="4" fill="hold" grpId="1" nodeType="withEffect">
                                  <p:stCondLst>
                                    <p:cond delay="0"/>
                                  </p:stCondLst>
                                  <p:childTnLst>
                                    <p:anim calcmode="lin" valueType="num">
                                      <p:cBhvr additive="base">
                                        <p:cTn id="132" dur="250"/>
                                        <p:tgtEl>
                                          <p:spTgt spid="622"/>
                                        </p:tgtEl>
                                        <p:attrNameLst>
                                          <p:attrName>ppt_x</p:attrName>
                                        </p:attrNameLst>
                                      </p:cBhvr>
                                      <p:tavLst>
                                        <p:tav tm="0">
                                          <p:val>
                                            <p:strVal val="ppt_x"/>
                                          </p:val>
                                        </p:tav>
                                        <p:tav tm="100000">
                                          <p:val>
                                            <p:strVal val="ppt_x"/>
                                          </p:val>
                                        </p:tav>
                                      </p:tavLst>
                                    </p:anim>
                                    <p:anim calcmode="lin" valueType="num">
                                      <p:cBhvr additive="base">
                                        <p:cTn id="133" dur="250"/>
                                        <p:tgtEl>
                                          <p:spTgt spid="622"/>
                                        </p:tgtEl>
                                        <p:attrNameLst>
                                          <p:attrName>ppt_y</p:attrName>
                                        </p:attrNameLst>
                                      </p:cBhvr>
                                      <p:tavLst>
                                        <p:tav tm="0">
                                          <p:val>
                                            <p:strVal val="ppt_y"/>
                                          </p:val>
                                        </p:tav>
                                        <p:tav tm="100000">
                                          <p:val>
                                            <p:strVal val="1+ppt_h/2"/>
                                          </p:val>
                                        </p:tav>
                                      </p:tavLst>
                                    </p:anim>
                                    <p:set>
                                      <p:cBhvr>
                                        <p:cTn id="134" dur="1" fill="hold">
                                          <p:stCondLst>
                                            <p:cond delay="249"/>
                                          </p:stCondLst>
                                        </p:cTn>
                                        <p:tgtEl>
                                          <p:spTgt spid="622"/>
                                        </p:tgtEl>
                                        <p:attrNameLst>
                                          <p:attrName>style.visibility</p:attrName>
                                        </p:attrNameLst>
                                      </p:cBhvr>
                                      <p:to>
                                        <p:strVal val="hidden"/>
                                      </p:to>
                                    </p:set>
                                  </p:childTnLst>
                                </p:cTn>
                              </p:par>
                              <p:par>
                                <p:cTn id="135" presetID="2" presetClass="exit" presetSubtype="4" fill="hold" grpId="1" nodeType="withEffect">
                                  <p:stCondLst>
                                    <p:cond delay="0"/>
                                  </p:stCondLst>
                                  <p:childTnLst>
                                    <p:anim calcmode="lin" valueType="num">
                                      <p:cBhvr additive="base">
                                        <p:cTn id="136" dur="250"/>
                                        <p:tgtEl>
                                          <p:spTgt spid="623"/>
                                        </p:tgtEl>
                                        <p:attrNameLst>
                                          <p:attrName>ppt_x</p:attrName>
                                        </p:attrNameLst>
                                      </p:cBhvr>
                                      <p:tavLst>
                                        <p:tav tm="0">
                                          <p:val>
                                            <p:strVal val="ppt_x"/>
                                          </p:val>
                                        </p:tav>
                                        <p:tav tm="100000">
                                          <p:val>
                                            <p:strVal val="ppt_x"/>
                                          </p:val>
                                        </p:tav>
                                      </p:tavLst>
                                    </p:anim>
                                    <p:anim calcmode="lin" valueType="num">
                                      <p:cBhvr additive="base">
                                        <p:cTn id="137" dur="250"/>
                                        <p:tgtEl>
                                          <p:spTgt spid="623"/>
                                        </p:tgtEl>
                                        <p:attrNameLst>
                                          <p:attrName>ppt_y</p:attrName>
                                        </p:attrNameLst>
                                      </p:cBhvr>
                                      <p:tavLst>
                                        <p:tav tm="0">
                                          <p:val>
                                            <p:strVal val="ppt_y"/>
                                          </p:val>
                                        </p:tav>
                                        <p:tav tm="100000">
                                          <p:val>
                                            <p:strVal val="1+ppt_h/2"/>
                                          </p:val>
                                        </p:tav>
                                      </p:tavLst>
                                    </p:anim>
                                    <p:set>
                                      <p:cBhvr>
                                        <p:cTn id="138" dur="1" fill="hold">
                                          <p:stCondLst>
                                            <p:cond delay="249"/>
                                          </p:stCondLst>
                                        </p:cTn>
                                        <p:tgtEl>
                                          <p:spTgt spid="623"/>
                                        </p:tgtEl>
                                        <p:attrNameLst>
                                          <p:attrName>style.visibility</p:attrName>
                                        </p:attrNameLst>
                                      </p:cBhvr>
                                      <p:to>
                                        <p:strVal val="hidden"/>
                                      </p:to>
                                    </p:set>
                                  </p:childTnLst>
                                </p:cTn>
                              </p:par>
                              <p:par>
                                <p:cTn id="139" presetID="2" presetClass="exit" presetSubtype="4" fill="hold" grpId="1" nodeType="withEffect">
                                  <p:stCondLst>
                                    <p:cond delay="0"/>
                                  </p:stCondLst>
                                  <p:childTnLst>
                                    <p:anim calcmode="lin" valueType="num">
                                      <p:cBhvr additive="base">
                                        <p:cTn id="140" dur="250"/>
                                        <p:tgtEl>
                                          <p:spTgt spid="624"/>
                                        </p:tgtEl>
                                        <p:attrNameLst>
                                          <p:attrName>ppt_x</p:attrName>
                                        </p:attrNameLst>
                                      </p:cBhvr>
                                      <p:tavLst>
                                        <p:tav tm="0">
                                          <p:val>
                                            <p:strVal val="ppt_x"/>
                                          </p:val>
                                        </p:tav>
                                        <p:tav tm="100000">
                                          <p:val>
                                            <p:strVal val="ppt_x"/>
                                          </p:val>
                                        </p:tav>
                                      </p:tavLst>
                                    </p:anim>
                                    <p:anim calcmode="lin" valueType="num">
                                      <p:cBhvr additive="base">
                                        <p:cTn id="141" dur="250"/>
                                        <p:tgtEl>
                                          <p:spTgt spid="624"/>
                                        </p:tgtEl>
                                        <p:attrNameLst>
                                          <p:attrName>ppt_y</p:attrName>
                                        </p:attrNameLst>
                                      </p:cBhvr>
                                      <p:tavLst>
                                        <p:tav tm="0">
                                          <p:val>
                                            <p:strVal val="ppt_y"/>
                                          </p:val>
                                        </p:tav>
                                        <p:tav tm="100000">
                                          <p:val>
                                            <p:strVal val="1+ppt_h/2"/>
                                          </p:val>
                                        </p:tav>
                                      </p:tavLst>
                                    </p:anim>
                                    <p:set>
                                      <p:cBhvr>
                                        <p:cTn id="142" dur="1" fill="hold">
                                          <p:stCondLst>
                                            <p:cond delay="249"/>
                                          </p:stCondLst>
                                        </p:cTn>
                                        <p:tgtEl>
                                          <p:spTgt spid="624"/>
                                        </p:tgtEl>
                                        <p:attrNameLst>
                                          <p:attrName>style.visibility</p:attrName>
                                        </p:attrNameLst>
                                      </p:cBhvr>
                                      <p:to>
                                        <p:strVal val="hidden"/>
                                      </p:to>
                                    </p:set>
                                  </p:childTnLst>
                                </p:cTn>
                              </p:par>
                              <p:par>
                                <p:cTn id="143" presetID="2" presetClass="exit" presetSubtype="4" fill="hold" grpId="1" nodeType="withEffect">
                                  <p:stCondLst>
                                    <p:cond delay="0"/>
                                  </p:stCondLst>
                                  <p:childTnLst>
                                    <p:anim calcmode="lin" valueType="num">
                                      <p:cBhvr additive="base">
                                        <p:cTn id="144" dur="250"/>
                                        <p:tgtEl>
                                          <p:spTgt spid="625"/>
                                        </p:tgtEl>
                                        <p:attrNameLst>
                                          <p:attrName>ppt_x</p:attrName>
                                        </p:attrNameLst>
                                      </p:cBhvr>
                                      <p:tavLst>
                                        <p:tav tm="0">
                                          <p:val>
                                            <p:strVal val="ppt_x"/>
                                          </p:val>
                                        </p:tav>
                                        <p:tav tm="100000">
                                          <p:val>
                                            <p:strVal val="ppt_x"/>
                                          </p:val>
                                        </p:tav>
                                      </p:tavLst>
                                    </p:anim>
                                    <p:anim calcmode="lin" valueType="num">
                                      <p:cBhvr additive="base">
                                        <p:cTn id="145" dur="250"/>
                                        <p:tgtEl>
                                          <p:spTgt spid="625"/>
                                        </p:tgtEl>
                                        <p:attrNameLst>
                                          <p:attrName>ppt_y</p:attrName>
                                        </p:attrNameLst>
                                      </p:cBhvr>
                                      <p:tavLst>
                                        <p:tav tm="0">
                                          <p:val>
                                            <p:strVal val="ppt_y"/>
                                          </p:val>
                                        </p:tav>
                                        <p:tav tm="100000">
                                          <p:val>
                                            <p:strVal val="1+ppt_h/2"/>
                                          </p:val>
                                        </p:tav>
                                      </p:tavLst>
                                    </p:anim>
                                    <p:set>
                                      <p:cBhvr>
                                        <p:cTn id="146" dur="1" fill="hold">
                                          <p:stCondLst>
                                            <p:cond delay="249"/>
                                          </p:stCondLst>
                                        </p:cTn>
                                        <p:tgtEl>
                                          <p:spTgt spid="625"/>
                                        </p:tgtEl>
                                        <p:attrNameLst>
                                          <p:attrName>style.visibility</p:attrName>
                                        </p:attrNameLst>
                                      </p:cBhvr>
                                      <p:to>
                                        <p:strVal val="hidden"/>
                                      </p:to>
                                    </p:set>
                                  </p:childTnLst>
                                </p:cTn>
                              </p:par>
                              <p:par>
                                <p:cTn id="147" presetID="2" presetClass="exit" presetSubtype="4" fill="hold" grpId="1" nodeType="withEffect">
                                  <p:stCondLst>
                                    <p:cond delay="0"/>
                                  </p:stCondLst>
                                  <p:childTnLst>
                                    <p:anim calcmode="lin" valueType="num">
                                      <p:cBhvr additive="base">
                                        <p:cTn id="148" dur="250"/>
                                        <p:tgtEl>
                                          <p:spTgt spid="626"/>
                                        </p:tgtEl>
                                        <p:attrNameLst>
                                          <p:attrName>ppt_x</p:attrName>
                                        </p:attrNameLst>
                                      </p:cBhvr>
                                      <p:tavLst>
                                        <p:tav tm="0">
                                          <p:val>
                                            <p:strVal val="ppt_x"/>
                                          </p:val>
                                        </p:tav>
                                        <p:tav tm="100000">
                                          <p:val>
                                            <p:strVal val="ppt_x"/>
                                          </p:val>
                                        </p:tav>
                                      </p:tavLst>
                                    </p:anim>
                                    <p:anim calcmode="lin" valueType="num">
                                      <p:cBhvr additive="base">
                                        <p:cTn id="149" dur="250"/>
                                        <p:tgtEl>
                                          <p:spTgt spid="626"/>
                                        </p:tgtEl>
                                        <p:attrNameLst>
                                          <p:attrName>ppt_y</p:attrName>
                                        </p:attrNameLst>
                                      </p:cBhvr>
                                      <p:tavLst>
                                        <p:tav tm="0">
                                          <p:val>
                                            <p:strVal val="ppt_y"/>
                                          </p:val>
                                        </p:tav>
                                        <p:tav tm="100000">
                                          <p:val>
                                            <p:strVal val="1+ppt_h/2"/>
                                          </p:val>
                                        </p:tav>
                                      </p:tavLst>
                                    </p:anim>
                                    <p:set>
                                      <p:cBhvr>
                                        <p:cTn id="150" dur="1" fill="hold">
                                          <p:stCondLst>
                                            <p:cond delay="249"/>
                                          </p:stCondLst>
                                        </p:cTn>
                                        <p:tgtEl>
                                          <p:spTgt spid="626"/>
                                        </p:tgtEl>
                                        <p:attrNameLst>
                                          <p:attrName>style.visibility</p:attrName>
                                        </p:attrNameLst>
                                      </p:cBhvr>
                                      <p:to>
                                        <p:strVal val="hidden"/>
                                      </p:to>
                                    </p:set>
                                  </p:childTnLst>
                                </p:cTn>
                              </p:par>
                              <p:par>
                                <p:cTn id="151" presetID="2" presetClass="exit" presetSubtype="4" fill="hold" grpId="1" nodeType="withEffect">
                                  <p:stCondLst>
                                    <p:cond delay="0"/>
                                  </p:stCondLst>
                                  <p:childTnLst>
                                    <p:anim calcmode="lin" valueType="num">
                                      <p:cBhvr additive="base">
                                        <p:cTn id="152" dur="250"/>
                                        <p:tgtEl>
                                          <p:spTgt spid="627"/>
                                        </p:tgtEl>
                                        <p:attrNameLst>
                                          <p:attrName>ppt_x</p:attrName>
                                        </p:attrNameLst>
                                      </p:cBhvr>
                                      <p:tavLst>
                                        <p:tav tm="0">
                                          <p:val>
                                            <p:strVal val="ppt_x"/>
                                          </p:val>
                                        </p:tav>
                                        <p:tav tm="100000">
                                          <p:val>
                                            <p:strVal val="ppt_x"/>
                                          </p:val>
                                        </p:tav>
                                      </p:tavLst>
                                    </p:anim>
                                    <p:anim calcmode="lin" valueType="num">
                                      <p:cBhvr additive="base">
                                        <p:cTn id="153" dur="250"/>
                                        <p:tgtEl>
                                          <p:spTgt spid="627"/>
                                        </p:tgtEl>
                                        <p:attrNameLst>
                                          <p:attrName>ppt_y</p:attrName>
                                        </p:attrNameLst>
                                      </p:cBhvr>
                                      <p:tavLst>
                                        <p:tav tm="0">
                                          <p:val>
                                            <p:strVal val="ppt_y"/>
                                          </p:val>
                                        </p:tav>
                                        <p:tav tm="100000">
                                          <p:val>
                                            <p:strVal val="1+ppt_h/2"/>
                                          </p:val>
                                        </p:tav>
                                      </p:tavLst>
                                    </p:anim>
                                    <p:set>
                                      <p:cBhvr>
                                        <p:cTn id="154" dur="1" fill="hold">
                                          <p:stCondLst>
                                            <p:cond delay="249"/>
                                          </p:stCondLst>
                                        </p:cTn>
                                        <p:tgtEl>
                                          <p:spTgt spid="627"/>
                                        </p:tgtEl>
                                        <p:attrNameLst>
                                          <p:attrName>style.visibility</p:attrName>
                                        </p:attrNameLst>
                                      </p:cBhvr>
                                      <p:to>
                                        <p:strVal val="hidden"/>
                                      </p:to>
                                    </p:set>
                                  </p:childTnLst>
                                </p:cTn>
                              </p:par>
                              <p:par>
                                <p:cTn id="155" presetID="2" presetClass="exit" presetSubtype="4" fill="hold" grpId="1" nodeType="withEffect">
                                  <p:stCondLst>
                                    <p:cond delay="0"/>
                                  </p:stCondLst>
                                  <p:childTnLst>
                                    <p:anim calcmode="lin" valueType="num">
                                      <p:cBhvr additive="base">
                                        <p:cTn id="156" dur="250"/>
                                        <p:tgtEl>
                                          <p:spTgt spid="628"/>
                                        </p:tgtEl>
                                        <p:attrNameLst>
                                          <p:attrName>ppt_x</p:attrName>
                                        </p:attrNameLst>
                                      </p:cBhvr>
                                      <p:tavLst>
                                        <p:tav tm="0">
                                          <p:val>
                                            <p:strVal val="ppt_x"/>
                                          </p:val>
                                        </p:tav>
                                        <p:tav tm="100000">
                                          <p:val>
                                            <p:strVal val="ppt_x"/>
                                          </p:val>
                                        </p:tav>
                                      </p:tavLst>
                                    </p:anim>
                                    <p:anim calcmode="lin" valueType="num">
                                      <p:cBhvr additive="base">
                                        <p:cTn id="157" dur="250"/>
                                        <p:tgtEl>
                                          <p:spTgt spid="628"/>
                                        </p:tgtEl>
                                        <p:attrNameLst>
                                          <p:attrName>ppt_y</p:attrName>
                                        </p:attrNameLst>
                                      </p:cBhvr>
                                      <p:tavLst>
                                        <p:tav tm="0">
                                          <p:val>
                                            <p:strVal val="ppt_y"/>
                                          </p:val>
                                        </p:tav>
                                        <p:tav tm="100000">
                                          <p:val>
                                            <p:strVal val="1+ppt_h/2"/>
                                          </p:val>
                                        </p:tav>
                                      </p:tavLst>
                                    </p:anim>
                                    <p:set>
                                      <p:cBhvr>
                                        <p:cTn id="158" dur="1" fill="hold">
                                          <p:stCondLst>
                                            <p:cond delay="249"/>
                                          </p:stCondLst>
                                        </p:cTn>
                                        <p:tgtEl>
                                          <p:spTgt spid="628"/>
                                        </p:tgtEl>
                                        <p:attrNameLst>
                                          <p:attrName>style.visibility</p:attrName>
                                        </p:attrNameLst>
                                      </p:cBhvr>
                                      <p:to>
                                        <p:strVal val="hidden"/>
                                      </p:to>
                                    </p:set>
                                  </p:childTnLst>
                                </p:cTn>
                              </p:par>
                              <p:par>
                                <p:cTn id="159" presetID="2" presetClass="exit" presetSubtype="4" fill="hold" grpId="1" nodeType="withEffect">
                                  <p:stCondLst>
                                    <p:cond delay="0"/>
                                  </p:stCondLst>
                                  <p:childTnLst>
                                    <p:anim calcmode="lin" valueType="num">
                                      <p:cBhvr additive="base">
                                        <p:cTn id="160" dur="250"/>
                                        <p:tgtEl>
                                          <p:spTgt spid="629"/>
                                        </p:tgtEl>
                                        <p:attrNameLst>
                                          <p:attrName>ppt_x</p:attrName>
                                        </p:attrNameLst>
                                      </p:cBhvr>
                                      <p:tavLst>
                                        <p:tav tm="0">
                                          <p:val>
                                            <p:strVal val="ppt_x"/>
                                          </p:val>
                                        </p:tav>
                                        <p:tav tm="100000">
                                          <p:val>
                                            <p:strVal val="ppt_x"/>
                                          </p:val>
                                        </p:tav>
                                      </p:tavLst>
                                    </p:anim>
                                    <p:anim calcmode="lin" valueType="num">
                                      <p:cBhvr additive="base">
                                        <p:cTn id="161" dur="250"/>
                                        <p:tgtEl>
                                          <p:spTgt spid="629"/>
                                        </p:tgtEl>
                                        <p:attrNameLst>
                                          <p:attrName>ppt_y</p:attrName>
                                        </p:attrNameLst>
                                      </p:cBhvr>
                                      <p:tavLst>
                                        <p:tav tm="0">
                                          <p:val>
                                            <p:strVal val="ppt_y"/>
                                          </p:val>
                                        </p:tav>
                                        <p:tav tm="100000">
                                          <p:val>
                                            <p:strVal val="1+ppt_h/2"/>
                                          </p:val>
                                        </p:tav>
                                      </p:tavLst>
                                    </p:anim>
                                    <p:set>
                                      <p:cBhvr>
                                        <p:cTn id="162" dur="1" fill="hold">
                                          <p:stCondLst>
                                            <p:cond delay="249"/>
                                          </p:stCondLst>
                                        </p:cTn>
                                        <p:tgtEl>
                                          <p:spTgt spid="629"/>
                                        </p:tgtEl>
                                        <p:attrNameLst>
                                          <p:attrName>style.visibility</p:attrName>
                                        </p:attrNameLst>
                                      </p:cBhvr>
                                      <p:to>
                                        <p:strVal val="hidden"/>
                                      </p:to>
                                    </p:set>
                                  </p:childTnLst>
                                </p:cTn>
                              </p:par>
                              <p:par>
                                <p:cTn id="163" presetID="2" presetClass="exit" presetSubtype="4" fill="hold" grpId="1" nodeType="withEffect">
                                  <p:stCondLst>
                                    <p:cond delay="0"/>
                                  </p:stCondLst>
                                  <p:childTnLst>
                                    <p:anim calcmode="lin" valueType="num">
                                      <p:cBhvr additive="base">
                                        <p:cTn id="164" dur="250"/>
                                        <p:tgtEl>
                                          <p:spTgt spid="630"/>
                                        </p:tgtEl>
                                        <p:attrNameLst>
                                          <p:attrName>ppt_x</p:attrName>
                                        </p:attrNameLst>
                                      </p:cBhvr>
                                      <p:tavLst>
                                        <p:tav tm="0">
                                          <p:val>
                                            <p:strVal val="ppt_x"/>
                                          </p:val>
                                        </p:tav>
                                        <p:tav tm="100000">
                                          <p:val>
                                            <p:strVal val="ppt_x"/>
                                          </p:val>
                                        </p:tav>
                                      </p:tavLst>
                                    </p:anim>
                                    <p:anim calcmode="lin" valueType="num">
                                      <p:cBhvr additive="base">
                                        <p:cTn id="165" dur="250"/>
                                        <p:tgtEl>
                                          <p:spTgt spid="630"/>
                                        </p:tgtEl>
                                        <p:attrNameLst>
                                          <p:attrName>ppt_y</p:attrName>
                                        </p:attrNameLst>
                                      </p:cBhvr>
                                      <p:tavLst>
                                        <p:tav tm="0">
                                          <p:val>
                                            <p:strVal val="ppt_y"/>
                                          </p:val>
                                        </p:tav>
                                        <p:tav tm="100000">
                                          <p:val>
                                            <p:strVal val="1+ppt_h/2"/>
                                          </p:val>
                                        </p:tav>
                                      </p:tavLst>
                                    </p:anim>
                                    <p:set>
                                      <p:cBhvr>
                                        <p:cTn id="166" dur="1" fill="hold">
                                          <p:stCondLst>
                                            <p:cond delay="249"/>
                                          </p:stCondLst>
                                        </p:cTn>
                                        <p:tgtEl>
                                          <p:spTgt spid="630"/>
                                        </p:tgtEl>
                                        <p:attrNameLst>
                                          <p:attrName>style.visibility</p:attrName>
                                        </p:attrNameLst>
                                      </p:cBhvr>
                                      <p:to>
                                        <p:strVal val="hidden"/>
                                      </p:to>
                                    </p:set>
                                  </p:childTnLst>
                                </p:cTn>
                              </p:par>
                              <p:par>
                                <p:cTn id="167" presetID="2" presetClass="exit" presetSubtype="4" fill="hold" grpId="1" nodeType="withEffect">
                                  <p:stCondLst>
                                    <p:cond delay="0"/>
                                  </p:stCondLst>
                                  <p:childTnLst>
                                    <p:anim calcmode="lin" valueType="num">
                                      <p:cBhvr additive="base">
                                        <p:cTn id="168" dur="250"/>
                                        <p:tgtEl>
                                          <p:spTgt spid="631"/>
                                        </p:tgtEl>
                                        <p:attrNameLst>
                                          <p:attrName>ppt_x</p:attrName>
                                        </p:attrNameLst>
                                      </p:cBhvr>
                                      <p:tavLst>
                                        <p:tav tm="0">
                                          <p:val>
                                            <p:strVal val="ppt_x"/>
                                          </p:val>
                                        </p:tav>
                                        <p:tav tm="100000">
                                          <p:val>
                                            <p:strVal val="ppt_x"/>
                                          </p:val>
                                        </p:tav>
                                      </p:tavLst>
                                    </p:anim>
                                    <p:anim calcmode="lin" valueType="num">
                                      <p:cBhvr additive="base">
                                        <p:cTn id="169" dur="250"/>
                                        <p:tgtEl>
                                          <p:spTgt spid="631"/>
                                        </p:tgtEl>
                                        <p:attrNameLst>
                                          <p:attrName>ppt_y</p:attrName>
                                        </p:attrNameLst>
                                      </p:cBhvr>
                                      <p:tavLst>
                                        <p:tav tm="0">
                                          <p:val>
                                            <p:strVal val="ppt_y"/>
                                          </p:val>
                                        </p:tav>
                                        <p:tav tm="100000">
                                          <p:val>
                                            <p:strVal val="1+ppt_h/2"/>
                                          </p:val>
                                        </p:tav>
                                      </p:tavLst>
                                    </p:anim>
                                    <p:set>
                                      <p:cBhvr>
                                        <p:cTn id="170" dur="1" fill="hold">
                                          <p:stCondLst>
                                            <p:cond delay="249"/>
                                          </p:stCondLst>
                                        </p:cTn>
                                        <p:tgtEl>
                                          <p:spTgt spid="631"/>
                                        </p:tgtEl>
                                        <p:attrNameLst>
                                          <p:attrName>style.visibility</p:attrName>
                                        </p:attrNameLst>
                                      </p:cBhvr>
                                      <p:to>
                                        <p:strVal val="hidden"/>
                                      </p:to>
                                    </p:set>
                                  </p:childTnLst>
                                </p:cTn>
                              </p:par>
                              <p:par>
                                <p:cTn id="171" presetID="2" presetClass="exit" presetSubtype="4" fill="hold" grpId="1" nodeType="withEffect">
                                  <p:stCondLst>
                                    <p:cond delay="0"/>
                                  </p:stCondLst>
                                  <p:childTnLst>
                                    <p:anim calcmode="lin" valueType="num">
                                      <p:cBhvr additive="base">
                                        <p:cTn id="172" dur="250"/>
                                        <p:tgtEl>
                                          <p:spTgt spid="632"/>
                                        </p:tgtEl>
                                        <p:attrNameLst>
                                          <p:attrName>ppt_x</p:attrName>
                                        </p:attrNameLst>
                                      </p:cBhvr>
                                      <p:tavLst>
                                        <p:tav tm="0">
                                          <p:val>
                                            <p:strVal val="ppt_x"/>
                                          </p:val>
                                        </p:tav>
                                        <p:tav tm="100000">
                                          <p:val>
                                            <p:strVal val="ppt_x"/>
                                          </p:val>
                                        </p:tav>
                                      </p:tavLst>
                                    </p:anim>
                                    <p:anim calcmode="lin" valueType="num">
                                      <p:cBhvr additive="base">
                                        <p:cTn id="173" dur="250"/>
                                        <p:tgtEl>
                                          <p:spTgt spid="632"/>
                                        </p:tgtEl>
                                        <p:attrNameLst>
                                          <p:attrName>ppt_y</p:attrName>
                                        </p:attrNameLst>
                                      </p:cBhvr>
                                      <p:tavLst>
                                        <p:tav tm="0">
                                          <p:val>
                                            <p:strVal val="ppt_y"/>
                                          </p:val>
                                        </p:tav>
                                        <p:tav tm="100000">
                                          <p:val>
                                            <p:strVal val="1+ppt_h/2"/>
                                          </p:val>
                                        </p:tav>
                                      </p:tavLst>
                                    </p:anim>
                                    <p:set>
                                      <p:cBhvr>
                                        <p:cTn id="174" dur="1" fill="hold">
                                          <p:stCondLst>
                                            <p:cond delay="249"/>
                                          </p:stCondLst>
                                        </p:cTn>
                                        <p:tgtEl>
                                          <p:spTgt spid="632"/>
                                        </p:tgtEl>
                                        <p:attrNameLst>
                                          <p:attrName>style.visibility</p:attrName>
                                        </p:attrNameLst>
                                      </p:cBhvr>
                                      <p:to>
                                        <p:strVal val="hidden"/>
                                      </p:to>
                                    </p:set>
                                  </p:childTnLst>
                                </p:cTn>
                              </p:par>
                              <p:par>
                                <p:cTn id="175" presetID="2" presetClass="exit" presetSubtype="4" fill="hold" grpId="1" nodeType="withEffect">
                                  <p:stCondLst>
                                    <p:cond delay="0"/>
                                  </p:stCondLst>
                                  <p:childTnLst>
                                    <p:anim calcmode="lin" valueType="num">
                                      <p:cBhvr additive="base">
                                        <p:cTn id="176" dur="250"/>
                                        <p:tgtEl>
                                          <p:spTgt spid="633"/>
                                        </p:tgtEl>
                                        <p:attrNameLst>
                                          <p:attrName>ppt_x</p:attrName>
                                        </p:attrNameLst>
                                      </p:cBhvr>
                                      <p:tavLst>
                                        <p:tav tm="0">
                                          <p:val>
                                            <p:strVal val="ppt_x"/>
                                          </p:val>
                                        </p:tav>
                                        <p:tav tm="100000">
                                          <p:val>
                                            <p:strVal val="ppt_x"/>
                                          </p:val>
                                        </p:tav>
                                      </p:tavLst>
                                    </p:anim>
                                    <p:anim calcmode="lin" valueType="num">
                                      <p:cBhvr additive="base">
                                        <p:cTn id="177" dur="250"/>
                                        <p:tgtEl>
                                          <p:spTgt spid="633"/>
                                        </p:tgtEl>
                                        <p:attrNameLst>
                                          <p:attrName>ppt_y</p:attrName>
                                        </p:attrNameLst>
                                      </p:cBhvr>
                                      <p:tavLst>
                                        <p:tav tm="0">
                                          <p:val>
                                            <p:strVal val="ppt_y"/>
                                          </p:val>
                                        </p:tav>
                                        <p:tav tm="100000">
                                          <p:val>
                                            <p:strVal val="1+ppt_h/2"/>
                                          </p:val>
                                        </p:tav>
                                      </p:tavLst>
                                    </p:anim>
                                    <p:set>
                                      <p:cBhvr>
                                        <p:cTn id="178" dur="1" fill="hold">
                                          <p:stCondLst>
                                            <p:cond delay="249"/>
                                          </p:stCondLst>
                                        </p:cTn>
                                        <p:tgtEl>
                                          <p:spTgt spid="633"/>
                                        </p:tgtEl>
                                        <p:attrNameLst>
                                          <p:attrName>style.visibility</p:attrName>
                                        </p:attrNameLst>
                                      </p:cBhvr>
                                      <p:to>
                                        <p:strVal val="hidden"/>
                                      </p:to>
                                    </p:set>
                                  </p:childTnLst>
                                </p:cTn>
                              </p:par>
                            </p:childTnLst>
                          </p:cTn>
                        </p:par>
                        <p:par>
                          <p:cTn id="179" fill="hold">
                            <p:stCondLst>
                              <p:cond delay="250"/>
                            </p:stCondLst>
                            <p:childTnLst>
                              <p:par>
                                <p:cTn id="180" presetID="2" presetClass="entr" presetSubtype="4" fill="hold" grpId="0" nodeType="afterEffect">
                                  <p:stCondLst>
                                    <p:cond delay="0"/>
                                  </p:stCondLst>
                                  <p:childTnLst>
                                    <p:set>
                                      <p:cBhvr>
                                        <p:cTn id="181" dur="1" fill="hold">
                                          <p:stCondLst>
                                            <p:cond delay="0"/>
                                          </p:stCondLst>
                                        </p:cTn>
                                        <p:tgtEl>
                                          <p:spTgt spid="634"/>
                                        </p:tgtEl>
                                        <p:attrNameLst>
                                          <p:attrName>style.visibility</p:attrName>
                                        </p:attrNameLst>
                                      </p:cBhvr>
                                      <p:to>
                                        <p:strVal val="visible"/>
                                      </p:to>
                                    </p:set>
                                    <p:anim calcmode="lin" valueType="num">
                                      <p:cBhvr additive="base">
                                        <p:cTn id="182" dur="500" fill="hold"/>
                                        <p:tgtEl>
                                          <p:spTgt spid="634"/>
                                        </p:tgtEl>
                                        <p:attrNameLst>
                                          <p:attrName>ppt_x</p:attrName>
                                        </p:attrNameLst>
                                      </p:cBhvr>
                                      <p:tavLst>
                                        <p:tav tm="0">
                                          <p:val>
                                            <p:strVal val="#ppt_x"/>
                                          </p:val>
                                        </p:tav>
                                        <p:tav tm="100000">
                                          <p:val>
                                            <p:strVal val="#ppt_x"/>
                                          </p:val>
                                        </p:tav>
                                      </p:tavLst>
                                    </p:anim>
                                    <p:anim calcmode="lin" valueType="num">
                                      <p:cBhvr additive="base">
                                        <p:cTn id="183" dur="500" fill="hold"/>
                                        <p:tgtEl>
                                          <p:spTgt spid="634"/>
                                        </p:tgtEl>
                                        <p:attrNameLst>
                                          <p:attrName>ppt_y</p:attrName>
                                        </p:attrNameLst>
                                      </p:cBhvr>
                                      <p:tavLst>
                                        <p:tav tm="0">
                                          <p:val>
                                            <p:strVal val="1+#ppt_h/2"/>
                                          </p:val>
                                        </p:tav>
                                        <p:tav tm="100000">
                                          <p:val>
                                            <p:strVal val="#ppt_y"/>
                                          </p:val>
                                        </p:tav>
                                      </p:tavLst>
                                    </p:anim>
                                  </p:childTnLst>
                                </p:cTn>
                              </p:par>
                              <p:par>
                                <p:cTn id="184" presetID="2" presetClass="entr" presetSubtype="4" fill="hold" grpId="0" nodeType="withEffect">
                                  <p:stCondLst>
                                    <p:cond delay="0"/>
                                  </p:stCondLst>
                                  <p:childTnLst>
                                    <p:set>
                                      <p:cBhvr>
                                        <p:cTn id="185" dur="1" fill="hold">
                                          <p:stCondLst>
                                            <p:cond delay="0"/>
                                          </p:stCondLst>
                                        </p:cTn>
                                        <p:tgtEl>
                                          <p:spTgt spid="635"/>
                                        </p:tgtEl>
                                        <p:attrNameLst>
                                          <p:attrName>style.visibility</p:attrName>
                                        </p:attrNameLst>
                                      </p:cBhvr>
                                      <p:to>
                                        <p:strVal val="visible"/>
                                      </p:to>
                                    </p:set>
                                    <p:anim calcmode="lin" valueType="num">
                                      <p:cBhvr additive="base">
                                        <p:cTn id="186" dur="500" fill="hold"/>
                                        <p:tgtEl>
                                          <p:spTgt spid="635"/>
                                        </p:tgtEl>
                                        <p:attrNameLst>
                                          <p:attrName>ppt_x</p:attrName>
                                        </p:attrNameLst>
                                      </p:cBhvr>
                                      <p:tavLst>
                                        <p:tav tm="0">
                                          <p:val>
                                            <p:strVal val="#ppt_x"/>
                                          </p:val>
                                        </p:tav>
                                        <p:tav tm="100000">
                                          <p:val>
                                            <p:strVal val="#ppt_x"/>
                                          </p:val>
                                        </p:tav>
                                      </p:tavLst>
                                    </p:anim>
                                    <p:anim calcmode="lin" valueType="num">
                                      <p:cBhvr additive="base">
                                        <p:cTn id="187" dur="500" fill="hold"/>
                                        <p:tgtEl>
                                          <p:spTgt spid="635"/>
                                        </p:tgtEl>
                                        <p:attrNameLst>
                                          <p:attrName>ppt_y</p:attrName>
                                        </p:attrNameLst>
                                      </p:cBhvr>
                                      <p:tavLst>
                                        <p:tav tm="0">
                                          <p:val>
                                            <p:strVal val="1+#ppt_h/2"/>
                                          </p:val>
                                        </p:tav>
                                        <p:tav tm="100000">
                                          <p:val>
                                            <p:strVal val="#ppt_y"/>
                                          </p:val>
                                        </p:tav>
                                      </p:tavLst>
                                    </p:anim>
                                  </p:childTnLst>
                                </p:cTn>
                              </p:par>
                              <p:par>
                                <p:cTn id="188" presetID="2" presetClass="entr" presetSubtype="4" fill="hold" grpId="0" nodeType="withEffect">
                                  <p:stCondLst>
                                    <p:cond delay="0"/>
                                  </p:stCondLst>
                                  <p:childTnLst>
                                    <p:set>
                                      <p:cBhvr>
                                        <p:cTn id="189" dur="1" fill="hold">
                                          <p:stCondLst>
                                            <p:cond delay="0"/>
                                          </p:stCondLst>
                                        </p:cTn>
                                        <p:tgtEl>
                                          <p:spTgt spid="636"/>
                                        </p:tgtEl>
                                        <p:attrNameLst>
                                          <p:attrName>style.visibility</p:attrName>
                                        </p:attrNameLst>
                                      </p:cBhvr>
                                      <p:to>
                                        <p:strVal val="visible"/>
                                      </p:to>
                                    </p:set>
                                    <p:anim calcmode="lin" valueType="num">
                                      <p:cBhvr additive="base">
                                        <p:cTn id="190" dur="500" fill="hold"/>
                                        <p:tgtEl>
                                          <p:spTgt spid="636"/>
                                        </p:tgtEl>
                                        <p:attrNameLst>
                                          <p:attrName>ppt_x</p:attrName>
                                        </p:attrNameLst>
                                      </p:cBhvr>
                                      <p:tavLst>
                                        <p:tav tm="0">
                                          <p:val>
                                            <p:strVal val="#ppt_x"/>
                                          </p:val>
                                        </p:tav>
                                        <p:tav tm="100000">
                                          <p:val>
                                            <p:strVal val="#ppt_x"/>
                                          </p:val>
                                        </p:tav>
                                      </p:tavLst>
                                    </p:anim>
                                    <p:anim calcmode="lin" valueType="num">
                                      <p:cBhvr additive="base">
                                        <p:cTn id="191" dur="500" fill="hold"/>
                                        <p:tgtEl>
                                          <p:spTgt spid="636"/>
                                        </p:tgtEl>
                                        <p:attrNameLst>
                                          <p:attrName>ppt_y</p:attrName>
                                        </p:attrNameLst>
                                      </p:cBhvr>
                                      <p:tavLst>
                                        <p:tav tm="0">
                                          <p:val>
                                            <p:strVal val="1+#ppt_h/2"/>
                                          </p:val>
                                        </p:tav>
                                        <p:tav tm="100000">
                                          <p:val>
                                            <p:strVal val="#ppt_y"/>
                                          </p:val>
                                        </p:tav>
                                      </p:tavLst>
                                    </p:anim>
                                  </p:childTnLst>
                                </p:cTn>
                              </p:par>
                              <p:par>
                                <p:cTn id="192" presetID="2" presetClass="entr" presetSubtype="4" fill="hold" grpId="0" nodeType="withEffect">
                                  <p:stCondLst>
                                    <p:cond delay="0"/>
                                  </p:stCondLst>
                                  <p:childTnLst>
                                    <p:set>
                                      <p:cBhvr>
                                        <p:cTn id="193" dur="1" fill="hold">
                                          <p:stCondLst>
                                            <p:cond delay="0"/>
                                          </p:stCondLst>
                                        </p:cTn>
                                        <p:tgtEl>
                                          <p:spTgt spid="637"/>
                                        </p:tgtEl>
                                        <p:attrNameLst>
                                          <p:attrName>style.visibility</p:attrName>
                                        </p:attrNameLst>
                                      </p:cBhvr>
                                      <p:to>
                                        <p:strVal val="visible"/>
                                      </p:to>
                                    </p:set>
                                    <p:anim calcmode="lin" valueType="num">
                                      <p:cBhvr additive="base">
                                        <p:cTn id="194" dur="500" fill="hold"/>
                                        <p:tgtEl>
                                          <p:spTgt spid="637"/>
                                        </p:tgtEl>
                                        <p:attrNameLst>
                                          <p:attrName>ppt_x</p:attrName>
                                        </p:attrNameLst>
                                      </p:cBhvr>
                                      <p:tavLst>
                                        <p:tav tm="0">
                                          <p:val>
                                            <p:strVal val="#ppt_x"/>
                                          </p:val>
                                        </p:tav>
                                        <p:tav tm="100000">
                                          <p:val>
                                            <p:strVal val="#ppt_x"/>
                                          </p:val>
                                        </p:tav>
                                      </p:tavLst>
                                    </p:anim>
                                    <p:anim calcmode="lin" valueType="num">
                                      <p:cBhvr additive="base">
                                        <p:cTn id="195" dur="500" fill="hold"/>
                                        <p:tgtEl>
                                          <p:spTgt spid="637"/>
                                        </p:tgtEl>
                                        <p:attrNameLst>
                                          <p:attrName>ppt_y</p:attrName>
                                        </p:attrNameLst>
                                      </p:cBhvr>
                                      <p:tavLst>
                                        <p:tav tm="0">
                                          <p:val>
                                            <p:strVal val="1+#ppt_h/2"/>
                                          </p:val>
                                        </p:tav>
                                        <p:tav tm="100000">
                                          <p:val>
                                            <p:strVal val="#ppt_y"/>
                                          </p:val>
                                        </p:tav>
                                      </p:tavLst>
                                    </p:anim>
                                  </p:childTnLst>
                                </p:cTn>
                              </p:par>
                            </p:childTnLst>
                          </p:cTn>
                        </p:par>
                        <p:par>
                          <p:cTn id="196" fill="hold">
                            <p:stCondLst>
                              <p:cond delay="750"/>
                            </p:stCondLst>
                            <p:childTnLst>
                              <p:par>
                                <p:cTn id="197" presetID="2" presetClass="entr" presetSubtype="4" fill="hold" grpId="0" nodeType="afterEffect">
                                  <p:stCondLst>
                                    <p:cond delay="0"/>
                                  </p:stCondLst>
                                  <p:childTnLst>
                                    <p:set>
                                      <p:cBhvr>
                                        <p:cTn id="198" dur="1" fill="hold">
                                          <p:stCondLst>
                                            <p:cond delay="0"/>
                                          </p:stCondLst>
                                        </p:cTn>
                                        <p:tgtEl>
                                          <p:spTgt spid="638"/>
                                        </p:tgtEl>
                                        <p:attrNameLst>
                                          <p:attrName>style.visibility</p:attrName>
                                        </p:attrNameLst>
                                      </p:cBhvr>
                                      <p:to>
                                        <p:strVal val="visible"/>
                                      </p:to>
                                    </p:set>
                                    <p:anim calcmode="lin" valueType="num">
                                      <p:cBhvr additive="base">
                                        <p:cTn id="199" dur="500" fill="hold"/>
                                        <p:tgtEl>
                                          <p:spTgt spid="638"/>
                                        </p:tgtEl>
                                        <p:attrNameLst>
                                          <p:attrName>ppt_x</p:attrName>
                                        </p:attrNameLst>
                                      </p:cBhvr>
                                      <p:tavLst>
                                        <p:tav tm="0">
                                          <p:val>
                                            <p:strVal val="#ppt_x"/>
                                          </p:val>
                                        </p:tav>
                                        <p:tav tm="100000">
                                          <p:val>
                                            <p:strVal val="#ppt_x"/>
                                          </p:val>
                                        </p:tav>
                                      </p:tavLst>
                                    </p:anim>
                                    <p:anim calcmode="lin" valueType="num">
                                      <p:cBhvr additive="base">
                                        <p:cTn id="200" dur="500" fill="hold"/>
                                        <p:tgtEl>
                                          <p:spTgt spid="638"/>
                                        </p:tgtEl>
                                        <p:attrNameLst>
                                          <p:attrName>ppt_y</p:attrName>
                                        </p:attrNameLst>
                                      </p:cBhvr>
                                      <p:tavLst>
                                        <p:tav tm="0">
                                          <p:val>
                                            <p:strVal val="1+#ppt_h/2"/>
                                          </p:val>
                                        </p:tav>
                                        <p:tav tm="100000">
                                          <p:val>
                                            <p:strVal val="#ppt_y"/>
                                          </p:val>
                                        </p:tav>
                                      </p:tavLst>
                                    </p:anim>
                                  </p:childTnLst>
                                </p:cTn>
                              </p:par>
                              <p:par>
                                <p:cTn id="201" presetID="2" presetClass="entr" presetSubtype="4" fill="hold" grpId="0" nodeType="withEffect">
                                  <p:stCondLst>
                                    <p:cond delay="0"/>
                                  </p:stCondLst>
                                  <p:childTnLst>
                                    <p:set>
                                      <p:cBhvr>
                                        <p:cTn id="202" dur="1" fill="hold">
                                          <p:stCondLst>
                                            <p:cond delay="0"/>
                                          </p:stCondLst>
                                        </p:cTn>
                                        <p:tgtEl>
                                          <p:spTgt spid="639"/>
                                        </p:tgtEl>
                                        <p:attrNameLst>
                                          <p:attrName>style.visibility</p:attrName>
                                        </p:attrNameLst>
                                      </p:cBhvr>
                                      <p:to>
                                        <p:strVal val="visible"/>
                                      </p:to>
                                    </p:set>
                                    <p:anim calcmode="lin" valueType="num">
                                      <p:cBhvr additive="base">
                                        <p:cTn id="203" dur="500" fill="hold"/>
                                        <p:tgtEl>
                                          <p:spTgt spid="639"/>
                                        </p:tgtEl>
                                        <p:attrNameLst>
                                          <p:attrName>ppt_x</p:attrName>
                                        </p:attrNameLst>
                                      </p:cBhvr>
                                      <p:tavLst>
                                        <p:tav tm="0">
                                          <p:val>
                                            <p:strVal val="#ppt_x"/>
                                          </p:val>
                                        </p:tav>
                                        <p:tav tm="100000">
                                          <p:val>
                                            <p:strVal val="#ppt_x"/>
                                          </p:val>
                                        </p:tav>
                                      </p:tavLst>
                                    </p:anim>
                                    <p:anim calcmode="lin" valueType="num">
                                      <p:cBhvr additive="base">
                                        <p:cTn id="204" dur="500" fill="hold"/>
                                        <p:tgtEl>
                                          <p:spTgt spid="639"/>
                                        </p:tgtEl>
                                        <p:attrNameLst>
                                          <p:attrName>ppt_y</p:attrName>
                                        </p:attrNameLst>
                                      </p:cBhvr>
                                      <p:tavLst>
                                        <p:tav tm="0">
                                          <p:val>
                                            <p:strVal val="1+#ppt_h/2"/>
                                          </p:val>
                                        </p:tav>
                                        <p:tav tm="100000">
                                          <p:val>
                                            <p:strVal val="#ppt_y"/>
                                          </p:val>
                                        </p:tav>
                                      </p:tavLst>
                                    </p:anim>
                                  </p:childTnLst>
                                </p:cTn>
                              </p:par>
                              <p:par>
                                <p:cTn id="205" presetID="2" presetClass="entr" presetSubtype="4" fill="hold" grpId="0" nodeType="withEffect">
                                  <p:stCondLst>
                                    <p:cond delay="0"/>
                                  </p:stCondLst>
                                  <p:childTnLst>
                                    <p:set>
                                      <p:cBhvr>
                                        <p:cTn id="206" dur="1" fill="hold">
                                          <p:stCondLst>
                                            <p:cond delay="0"/>
                                          </p:stCondLst>
                                        </p:cTn>
                                        <p:tgtEl>
                                          <p:spTgt spid="640"/>
                                        </p:tgtEl>
                                        <p:attrNameLst>
                                          <p:attrName>style.visibility</p:attrName>
                                        </p:attrNameLst>
                                      </p:cBhvr>
                                      <p:to>
                                        <p:strVal val="visible"/>
                                      </p:to>
                                    </p:set>
                                    <p:anim calcmode="lin" valueType="num">
                                      <p:cBhvr additive="base">
                                        <p:cTn id="207" dur="500" fill="hold"/>
                                        <p:tgtEl>
                                          <p:spTgt spid="640"/>
                                        </p:tgtEl>
                                        <p:attrNameLst>
                                          <p:attrName>ppt_x</p:attrName>
                                        </p:attrNameLst>
                                      </p:cBhvr>
                                      <p:tavLst>
                                        <p:tav tm="0">
                                          <p:val>
                                            <p:strVal val="#ppt_x"/>
                                          </p:val>
                                        </p:tav>
                                        <p:tav tm="100000">
                                          <p:val>
                                            <p:strVal val="#ppt_x"/>
                                          </p:val>
                                        </p:tav>
                                      </p:tavLst>
                                    </p:anim>
                                    <p:anim calcmode="lin" valueType="num">
                                      <p:cBhvr additive="base">
                                        <p:cTn id="208" dur="500" fill="hold"/>
                                        <p:tgtEl>
                                          <p:spTgt spid="640"/>
                                        </p:tgtEl>
                                        <p:attrNameLst>
                                          <p:attrName>ppt_y</p:attrName>
                                        </p:attrNameLst>
                                      </p:cBhvr>
                                      <p:tavLst>
                                        <p:tav tm="0">
                                          <p:val>
                                            <p:strVal val="1+#ppt_h/2"/>
                                          </p:val>
                                        </p:tav>
                                        <p:tav tm="100000">
                                          <p:val>
                                            <p:strVal val="#ppt_y"/>
                                          </p:val>
                                        </p:tav>
                                      </p:tavLst>
                                    </p:anim>
                                  </p:childTnLst>
                                </p:cTn>
                              </p:par>
                              <p:par>
                                <p:cTn id="209" presetID="2" presetClass="entr" presetSubtype="4" fill="hold" grpId="0" nodeType="withEffect">
                                  <p:stCondLst>
                                    <p:cond delay="0"/>
                                  </p:stCondLst>
                                  <p:childTnLst>
                                    <p:set>
                                      <p:cBhvr>
                                        <p:cTn id="210" dur="1" fill="hold">
                                          <p:stCondLst>
                                            <p:cond delay="0"/>
                                          </p:stCondLst>
                                        </p:cTn>
                                        <p:tgtEl>
                                          <p:spTgt spid="641"/>
                                        </p:tgtEl>
                                        <p:attrNameLst>
                                          <p:attrName>style.visibility</p:attrName>
                                        </p:attrNameLst>
                                      </p:cBhvr>
                                      <p:to>
                                        <p:strVal val="visible"/>
                                      </p:to>
                                    </p:set>
                                    <p:anim calcmode="lin" valueType="num">
                                      <p:cBhvr additive="base">
                                        <p:cTn id="211" dur="500" fill="hold"/>
                                        <p:tgtEl>
                                          <p:spTgt spid="641"/>
                                        </p:tgtEl>
                                        <p:attrNameLst>
                                          <p:attrName>ppt_x</p:attrName>
                                        </p:attrNameLst>
                                      </p:cBhvr>
                                      <p:tavLst>
                                        <p:tav tm="0">
                                          <p:val>
                                            <p:strVal val="#ppt_x"/>
                                          </p:val>
                                        </p:tav>
                                        <p:tav tm="100000">
                                          <p:val>
                                            <p:strVal val="#ppt_x"/>
                                          </p:val>
                                        </p:tav>
                                      </p:tavLst>
                                    </p:anim>
                                    <p:anim calcmode="lin" valueType="num">
                                      <p:cBhvr additive="base">
                                        <p:cTn id="212" dur="500" fill="hold"/>
                                        <p:tgtEl>
                                          <p:spTgt spid="641"/>
                                        </p:tgtEl>
                                        <p:attrNameLst>
                                          <p:attrName>ppt_y</p:attrName>
                                        </p:attrNameLst>
                                      </p:cBhvr>
                                      <p:tavLst>
                                        <p:tav tm="0">
                                          <p:val>
                                            <p:strVal val="1+#ppt_h/2"/>
                                          </p:val>
                                        </p:tav>
                                        <p:tav tm="100000">
                                          <p:val>
                                            <p:strVal val="#ppt_y"/>
                                          </p:val>
                                        </p:tav>
                                      </p:tavLst>
                                    </p:anim>
                                  </p:childTnLst>
                                </p:cTn>
                              </p:par>
                              <p:par>
                                <p:cTn id="213" presetID="2" presetClass="entr" presetSubtype="4" fill="hold" grpId="0" nodeType="withEffect">
                                  <p:stCondLst>
                                    <p:cond delay="0"/>
                                  </p:stCondLst>
                                  <p:childTnLst>
                                    <p:set>
                                      <p:cBhvr>
                                        <p:cTn id="214" dur="1" fill="hold">
                                          <p:stCondLst>
                                            <p:cond delay="0"/>
                                          </p:stCondLst>
                                        </p:cTn>
                                        <p:tgtEl>
                                          <p:spTgt spid="642"/>
                                        </p:tgtEl>
                                        <p:attrNameLst>
                                          <p:attrName>style.visibility</p:attrName>
                                        </p:attrNameLst>
                                      </p:cBhvr>
                                      <p:to>
                                        <p:strVal val="visible"/>
                                      </p:to>
                                    </p:set>
                                    <p:anim calcmode="lin" valueType="num">
                                      <p:cBhvr additive="base">
                                        <p:cTn id="215" dur="500" fill="hold"/>
                                        <p:tgtEl>
                                          <p:spTgt spid="642"/>
                                        </p:tgtEl>
                                        <p:attrNameLst>
                                          <p:attrName>ppt_x</p:attrName>
                                        </p:attrNameLst>
                                      </p:cBhvr>
                                      <p:tavLst>
                                        <p:tav tm="0">
                                          <p:val>
                                            <p:strVal val="#ppt_x"/>
                                          </p:val>
                                        </p:tav>
                                        <p:tav tm="100000">
                                          <p:val>
                                            <p:strVal val="#ppt_x"/>
                                          </p:val>
                                        </p:tav>
                                      </p:tavLst>
                                    </p:anim>
                                    <p:anim calcmode="lin" valueType="num">
                                      <p:cBhvr additive="base">
                                        <p:cTn id="216" dur="500" fill="hold"/>
                                        <p:tgtEl>
                                          <p:spTgt spid="6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6" grpId="0" animBg="1"/>
      <p:bldP spid="606" grpId="1" animBg="1"/>
      <p:bldP spid="607" grpId="0"/>
      <p:bldP spid="607" grpId="1"/>
      <p:bldP spid="608" grpId="0" animBg="1"/>
      <p:bldP spid="608" grpId="1" animBg="1"/>
      <p:bldP spid="609" grpId="0" animBg="1"/>
      <p:bldP spid="609" grpId="1" animBg="1"/>
      <p:bldP spid="610" grpId="0" animBg="1"/>
      <p:bldP spid="610" grpId="1" animBg="1"/>
      <p:bldP spid="611" grpId="0" animBg="1"/>
      <p:bldP spid="611" grpId="1" animBg="1"/>
      <p:bldP spid="618" grpId="0" animBg="1"/>
      <p:bldP spid="618" grpId="1" animBg="1"/>
      <p:bldP spid="619" grpId="0" animBg="1"/>
      <p:bldP spid="619" grpId="1" animBg="1"/>
      <p:bldP spid="622" grpId="0" animBg="1"/>
      <p:bldP spid="622" grpId="1" animBg="1"/>
      <p:bldP spid="623" grpId="0" animBg="1"/>
      <p:bldP spid="623" grpId="1" animBg="1"/>
      <p:bldP spid="624" grpId="0" animBg="1"/>
      <p:bldP spid="624" grpId="1" animBg="1"/>
      <p:bldP spid="625" grpId="0" animBg="1"/>
      <p:bldP spid="625" grpId="1" animBg="1"/>
      <p:bldP spid="626" grpId="0" animBg="1"/>
      <p:bldP spid="626" grpId="1" animBg="1"/>
      <p:bldP spid="627" grpId="0"/>
      <p:bldP spid="627" grpId="1"/>
      <p:bldP spid="628" grpId="0"/>
      <p:bldP spid="628" grpId="1"/>
      <p:bldP spid="629" grpId="0" animBg="1"/>
      <p:bldP spid="629" grpId="1" animBg="1"/>
      <p:bldP spid="630" grpId="0" animBg="1"/>
      <p:bldP spid="630" grpId="1" animBg="1"/>
      <p:bldP spid="631" grpId="0" animBg="1"/>
      <p:bldP spid="631" grpId="1" animBg="1"/>
      <p:bldP spid="632" grpId="0" animBg="1"/>
      <p:bldP spid="632" grpId="1" animBg="1"/>
      <p:bldP spid="633" grpId="0" animBg="1"/>
      <p:bldP spid="633" grpId="1" animBg="1"/>
      <p:bldP spid="634" grpId="0" animBg="1"/>
      <p:bldP spid="635" grpId="0"/>
      <p:bldP spid="636" grpId="0" animBg="1"/>
      <p:bldP spid="637" grpId="0" animBg="1"/>
      <p:bldP spid="638" grpId="0" animBg="1"/>
      <p:bldP spid="639" grpId="0"/>
      <p:bldP spid="640" grpId="0" animBg="1"/>
      <p:bldP spid="641" grpId="0" animBg="1"/>
      <p:bldP spid="6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5BDA7"/>
        </a:solidFill>
        <a:effectLst/>
      </p:bgPr>
    </p:bg>
    <p:spTree>
      <p:nvGrpSpPr>
        <p:cNvPr id="1" name=""/>
        <p:cNvGrpSpPr/>
        <p:nvPr/>
      </p:nvGrpSpPr>
      <p:grpSpPr>
        <a:xfrm>
          <a:off x="0" y="0"/>
          <a:ext cx="0" cy="0"/>
          <a:chOff x="0" y="0"/>
          <a:chExt cx="0" cy="0"/>
        </a:xfrm>
      </p:grpSpPr>
      <p:sp>
        <p:nvSpPr>
          <p:cNvPr id="8" name="AutoShape 157"/>
          <p:cNvSpPr>
            <a:spLocks noChangeArrowheads="1"/>
          </p:cNvSpPr>
          <p:nvPr/>
        </p:nvSpPr>
        <p:spPr bwMode="auto">
          <a:xfrm>
            <a:off x="4894814" y="498932"/>
            <a:ext cx="3919538" cy="790099"/>
          </a:xfrm>
          <a:prstGeom prst="roundRect">
            <a:avLst>
              <a:gd name="adj" fmla="val 16667"/>
            </a:avLst>
          </a:prstGeom>
          <a:noFill/>
          <a:ln w="9525">
            <a:solidFill>
              <a:schemeClr val="bg1"/>
            </a:solidFill>
            <a:round/>
            <a:headEnd/>
            <a:tailEnd/>
          </a:ln>
        </p:spPr>
        <p:txBody>
          <a:bodyPr rot="0" vert="horz" wrap="square" lIns="68580" tIns="34290" rIns="68580" bIns="34290" anchor="t" anchorCtr="0" upright="1">
            <a:noAutofit/>
          </a:bodyPr>
          <a:lstStyle/>
          <a:p>
            <a:endParaRPr lang="zh-CN" altLang="en-US" sz="975"/>
          </a:p>
        </p:txBody>
      </p:sp>
      <p:sp>
        <p:nvSpPr>
          <p:cNvPr id="9" name="Rectangle 158"/>
          <p:cNvSpPr>
            <a:spLocks noChangeArrowheads="1"/>
          </p:cNvSpPr>
          <p:nvPr/>
        </p:nvSpPr>
        <p:spPr bwMode="auto">
          <a:xfrm>
            <a:off x="5160086" y="856119"/>
            <a:ext cx="591979" cy="433388"/>
          </a:xfrm>
          <a:prstGeom prst="rect">
            <a:avLst/>
          </a:prstGeom>
          <a:noFill/>
          <a:ln w="9525">
            <a:solidFill>
              <a:schemeClr val="bg1"/>
            </a:solidFill>
            <a:miter lim="800000"/>
            <a:headEnd/>
            <a:tailEnd/>
          </a:ln>
        </p:spPr>
        <p:txBody>
          <a:bodyPr rot="0" vert="horz" wrap="square" lIns="68580" tIns="34290" rIns="68580" bIns="34290" anchor="t" anchorCtr="0" upright="1">
            <a:noAutofit/>
          </a:bodyPr>
          <a:lstStyle/>
          <a:p>
            <a:pPr algn="ctr">
              <a:spcAft>
                <a:spcPts val="0"/>
              </a:spcAft>
            </a:pPr>
            <a:r>
              <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应用</a:t>
            </a:r>
            <a:r>
              <a:rPr 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1</a:t>
            </a:r>
            <a:endPar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algn="ctr">
              <a:spcAft>
                <a:spcPts val="0"/>
              </a:spcAft>
            </a:pPr>
            <a:r>
              <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业务</a:t>
            </a:r>
            <a:r>
              <a:rPr 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1</a:t>
            </a:r>
            <a:endPar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10" name="Rectangle 160"/>
          <p:cNvSpPr>
            <a:spLocks noChangeArrowheads="1"/>
          </p:cNvSpPr>
          <p:nvPr/>
        </p:nvSpPr>
        <p:spPr bwMode="auto">
          <a:xfrm>
            <a:off x="6093059" y="855643"/>
            <a:ext cx="592455" cy="433864"/>
          </a:xfrm>
          <a:prstGeom prst="rect">
            <a:avLst/>
          </a:prstGeom>
          <a:noFill/>
          <a:ln w="9525">
            <a:solidFill>
              <a:schemeClr val="bg1"/>
            </a:solidFill>
            <a:miter lim="800000"/>
            <a:headEnd/>
            <a:tailEnd/>
          </a:ln>
        </p:spPr>
        <p:txBody>
          <a:bodyPr rot="0" vert="horz" wrap="square" lIns="68580" tIns="34290" rIns="68580" bIns="34290" anchor="t" anchorCtr="0" upright="1">
            <a:noAutofit/>
          </a:bodyPr>
          <a:lstStyle/>
          <a:p>
            <a:pPr algn="ctr">
              <a:spcAft>
                <a:spcPts val="0"/>
              </a:spcAft>
            </a:pPr>
            <a:r>
              <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应用</a:t>
            </a:r>
            <a:r>
              <a:rPr 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2</a:t>
            </a:r>
            <a:endPar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algn="ctr">
              <a:spcAft>
                <a:spcPts val="0"/>
              </a:spcAft>
            </a:pPr>
            <a:r>
              <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业务</a:t>
            </a:r>
            <a:r>
              <a:rPr 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2</a:t>
            </a:r>
            <a:endPar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11" name="Rectangle 161"/>
          <p:cNvSpPr>
            <a:spLocks noChangeArrowheads="1"/>
          </p:cNvSpPr>
          <p:nvPr/>
        </p:nvSpPr>
        <p:spPr bwMode="auto">
          <a:xfrm>
            <a:off x="7073658" y="855167"/>
            <a:ext cx="593408" cy="433864"/>
          </a:xfrm>
          <a:prstGeom prst="rect">
            <a:avLst/>
          </a:prstGeom>
          <a:noFill/>
          <a:ln w="9525">
            <a:solidFill>
              <a:schemeClr val="bg1"/>
            </a:solidFill>
            <a:miter lim="800000"/>
            <a:headEnd/>
            <a:tailEnd/>
          </a:ln>
        </p:spPr>
        <p:txBody>
          <a:bodyPr rot="0" vert="horz" wrap="square" lIns="68580" tIns="34290" rIns="68580" bIns="34290" anchor="t" anchorCtr="0" upright="1">
            <a:noAutofit/>
          </a:bodyPr>
          <a:lstStyle/>
          <a:p>
            <a:pPr algn="ctr">
              <a:spcAft>
                <a:spcPts val="0"/>
              </a:spcAft>
            </a:pPr>
            <a:r>
              <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应用</a:t>
            </a:r>
            <a:r>
              <a:rPr 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3</a:t>
            </a:r>
            <a:endPar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algn="ctr">
              <a:spcAft>
                <a:spcPts val="0"/>
              </a:spcAft>
            </a:pPr>
            <a:r>
              <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业务</a:t>
            </a:r>
            <a:r>
              <a:rPr 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3</a:t>
            </a:r>
            <a:endPar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12" name="Rectangle 162"/>
          <p:cNvSpPr>
            <a:spLocks noChangeArrowheads="1"/>
          </p:cNvSpPr>
          <p:nvPr/>
        </p:nvSpPr>
        <p:spPr bwMode="auto">
          <a:xfrm>
            <a:off x="7974723" y="855167"/>
            <a:ext cx="592455" cy="433864"/>
          </a:xfrm>
          <a:prstGeom prst="rect">
            <a:avLst/>
          </a:prstGeom>
          <a:noFill/>
          <a:ln w="9525">
            <a:solidFill>
              <a:schemeClr val="bg1"/>
            </a:solidFill>
            <a:miter lim="800000"/>
            <a:headEnd/>
            <a:tailEnd/>
          </a:ln>
        </p:spPr>
        <p:txBody>
          <a:bodyPr rot="0" vert="horz" wrap="square" lIns="68580" tIns="34290" rIns="68580" bIns="34290" anchor="t" anchorCtr="0" upright="1">
            <a:noAutofit/>
          </a:bodyPr>
          <a:lstStyle/>
          <a:p>
            <a:pPr algn="ctr">
              <a:spcAft>
                <a:spcPts val="0"/>
              </a:spcAft>
            </a:pPr>
            <a:r>
              <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应用</a:t>
            </a:r>
            <a:r>
              <a:rPr lang="en-US" sz="10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algn="ctr">
              <a:spcAft>
                <a:spcPts val="0"/>
              </a:spcAft>
            </a:pPr>
            <a:r>
              <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业务</a:t>
            </a:r>
            <a:r>
              <a:rPr lang="en-US" sz="10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13" name="AutoShape 163"/>
          <p:cNvSpPr>
            <a:spLocks noChangeArrowheads="1"/>
          </p:cNvSpPr>
          <p:nvPr/>
        </p:nvSpPr>
        <p:spPr bwMode="auto">
          <a:xfrm>
            <a:off x="4937677" y="1661458"/>
            <a:ext cx="3919538" cy="1706880"/>
          </a:xfrm>
          <a:prstGeom prst="roundRect">
            <a:avLst>
              <a:gd name="adj" fmla="val 16667"/>
            </a:avLst>
          </a:prstGeom>
          <a:noFill/>
          <a:ln w="9525">
            <a:solidFill>
              <a:schemeClr val="bg1"/>
            </a:solidFill>
            <a:round/>
            <a:headEnd/>
            <a:tailEnd/>
          </a:ln>
        </p:spPr>
        <p:txBody>
          <a:bodyPr rot="0" vert="horz" wrap="square" lIns="68580" tIns="34290" rIns="68580" bIns="34290" anchor="t" anchorCtr="0" upright="1">
            <a:noAutofit/>
          </a:bodyPr>
          <a:lstStyle/>
          <a:p>
            <a:endParaRPr lang="zh-CN" altLang="en-US" sz="975"/>
          </a:p>
        </p:txBody>
      </p:sp>
      <p:sp>
        <p:nvSpPr>
          <p:cNvPr id="14" name="Rectangle 164"/>
          <p:cNvSpPr>
            <a:spLocks noChangeArrowheads="1"/>
          </p:cNvSpPr>
          <p:nvPr/>
        </p:nvSpPr>
        <p:spPr bwMode="auto">
          <a:xfrm>
            <a:off x="5149608" y="2056745"/>
            <a:ext cx="592455" cy="433864"/>
          </a:xfrm>
          <a:prstGeom prst="rect">
            <a:avLst/>
          </a:prstGeom>
          <a:noFill/>
          <a:ln w="9525">
            <a:solidFill>
              <a:schemeClr val="bg1"/>
            </a:solidFill>
            <a:miter lim="800000"/>
            <a:headEnd/>
            <a:tailEnd/>
          </a:ln>
        </p:spPr>
        <p:txBody>
          <a:bodyPr rot="0" vert="horz" wrap="square" lIns="68580" tIns="34290" rIns="68580" bIns="34290" anchor="t" anchorCtr="0" upright="1">
            <a:noAutofit/>
          </a:bodyPr>
          <a:lstStyle/>
          <a:p>
            <a:pPr algn="ctr">
              <a:spcAft>
                <a:spcPts val="0"/>
              </a:spcAft>
            </a:pPr>
            <a:r>
              <a:rPr lang="zh-CN" altLang="en-US" sz="12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组合逻辑</a:t>
            </a:r>
            <a:r>
              <a:rPr lang="en-US" sz="12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1</a:t>
            </a:r>
            <a:endParaRPr lang="zh-CN" altLang="en-US" sz="12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15" name="Text Box 165"/>
          <p:cNvSpPr txBox="1">
            <a:spLocks noChangeArrowheads="1"/>
          </p:cNvSpPr>
          <p:nvPr/>
        </p:nvSpPr>
        <p:spPr bwMode="auto">
          <a:xfrm>
            <a:off x="6473584" y="1744910"/>
            <a:ext cx="859869" cy="192405"/>
          </a:xfrm>
          <a:prstGeom prst="rect">
            <a:avLst/>
          </a:prstGeom>
          <a:noFill/>
          <a:ln>
            <a:solidFill>
              <a:schemeClr val="bg1"/>
            </a:solidFill>
          </a:ln>
          <a:extLst/>
        </p:spPr>
        <p:txBody>
          <a:bodyPr rot="0" vert="horz" wrap="square" lIns="68580" tIns="34290" rIns="68580" bIns="34290" anchor="t" anchorCtr="0" upright="1">
            <a:noAutofit/>
          </a:bodyPr>
          <a:lstStyle/>
          <a:p>
            <a:pPr algn="just">
              <a:spcAft>
                <a:spcPts val="0"/>
              </a:spcAft>
            </a:pPr>
            <a:r>
              <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中间逻辑层</a:t>
            </a:r>
          </a:p>
        </p:txBody>
      </p:sp>
      <p:sp>
        <p:nvSpPr>
          <p:cNvPr id="16" name="Rectangle 166"/>
          <p:cNvSpPr>
            <a:spLocks noChangeArrowheads="1"/>
          </p:cNvSpPr>
          <p:nvPr/>
        </p:nvSpPr>
        <p:spPr bwMode="auto">
          <a:xfrm>
            <a:off x="5149608" y="2748261"/>
            <a:ext cx="600551" cy="263366"/>
          </a:xfrm>
          <a:prstGeom prst="rect">
            <a:avLst/>
          </a:prstGeom>
          <a:noFill/>
          <a:ln w="9525">
            <a:solidFill>
              <a:schemeClr val="bg1"/>
            </a:solidFill>
            <a:miter lim="800000"/>
            <a:headEnd/>
            <a:tailEnd/>
          </a:ln>
        </p:spPr>
        <p:txBody>
          <a:bodyPr rot="0" vert="horz" wrap="square" lIns="68580" tIns="34290" rIns="68580" bIns="34290" anchor="t" anchorCtr="0" upright="1">
            <a:noAutofit/>
          </a:bodyPr>
          <a:lstStyle/>
          <a:p>
            <a:pPr algn="ctr">
              <a:spcAft>
                <a:spcPts val="0"/>
              </a:spcAft>
            </a:pPr>
            <a:r>
              <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原逻辑</a:t>
            </a:r>
            <a:r>
              <a:rPr 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1</a:t>
            </a:r>
            <a:endPar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17" name="Rectangle 168"/>
          <p:cNvSpPr>
            <a:spLocks noChangeArrowheads="1"/>
          </p:cNvSpPr>
          <p:nvPr/>
        </p:nvSpPr>
        <p:spPr bwMode="auto">
          <a:xfrm>
            <a:off x="6103537" y="2056745"/>
            <a:ext cx="592455" cy="433864"/>
          </a:xfrm>
          <a:prstGeom prst="rect">
            <a:avLst/>
          </a:prstGeom>
          <a:noFill/>
          <a:ln w="9525">
            <a:solidFill>
              <a:schemeClr val="bg1"/>
            </a:solidFill>
            <a:miter lim="800000"/>
            <a:headEnd/>
            <a:tailEnd/>
          </a:ln>
        </p:spPr>
        <p:txBody>
          <a:bodyPr rot="0" vert="horz" wrap="square" lIns="68580" tIns="34290" rIns="68580" bIns="34290" anchor="t" anchorCtr="0" upright="1">
            <a:noAutofit/>
          </a:bodyPr>
          <a:lstStyle/>
          <a:p>
            <a:pPr algn="ctr">
              <a:spcAft>
                <a:spcPts val="0"/>
              </a:spcAft>
            </a:pPr>
            <a:r>
              <a:rPr lang="zh-CN" altLang="en-US" sz="12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组合逻辑</a:t>
            </a:r>
            <a:r>
              <a:rPr lang="en-US" sz="12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2</a:t>
            </a:r>
            <a:endParaRPr lang="zh-CN" altLang="en-US" sz="12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18" name="Rectangle 169"/>
          <p:cNvSpPr>
            <a:spLocks noChangeArrowheads="1"/>
          </p:cNvSpPr>
          <p:nvPr/>
        </p:nvSpPr>
        <p:spPr bwMode="auto">
          <a:xfrm>
            <a:off x="7077944" y="2035314"/>
            <a:ext cx="592455" cy="433388"/>
          </a:xfrm>
          <a:prstGeom prst="rect">
            <a:avLst/>
          </a:prstGeom>
          <a:noFill/>
          <a:ln w="9525">
            <a:solidFill>
              <a:schemeClr val="bg1"/>
            </a:solidFill>
            <a:miter lim="800000"/>
            <a:headEnd/>
            <a:tailEnd/>
          </a:ln>
        </p:spPr>
        <p:txBody>
          <a:bodyPr rot="0" vert="horz" wrap="square" lIns="68580" tIns="34290" rIns="68580" bIns="34290" anchor="t" anchorCtr="0" upright="1">
            <a:noAutofit/>
          </a:bodyPr>
          <a:lstStyle/>
          <a:p>
            <a:pPr algn="ctr">
              <a:spcAft>
                <a:spcPts val="0"/>
              </a:spcAft>
            </a:pPr>
            <a:r>
              <a:rPr lang="zh-CN" altLang="en-US" sz="12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组合逻辑</a:t>
            </a:r>
            <a:r>
              <a:rPr lang="en-US" sz="12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3</a:t>
            </a:r>
            <a:endParaRPr lang="zh-CN" altLang="en-US" sz="12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19" name="Rectangle 172"/>
          <p:cNvSpPr>
            <a:spLocks noChangeArrowheads="1"/>
          </p:cNvSpPr>
          <p:nvPr/>
        </p:nvSpPr>
        <p:spPr bwMode="auto">
          <a:xfrm>
            <a:off x="7987107" y="2001976"/>
            <a:ext cx="580072" cy="433388"/>
          </a:xfrm>
          <a:prstGeom prst="rect">
            <a:avLst/>
          </a:prstGeom>
          <a:noFill/>
          <a:ln w="9525">
            <a:solidFill>
              <a:schemeClr val="bg1"/>
            </a:solidFill>
            <a:miter lim="800000"/>
            <a:headEnd/>
            <a:tailEnd/>
          </a:ln>
        </p:spPr>
        <p:txBody>
          <a:bodyPr rot="0" vert="horz" wrap="square" lIns="68580" tIns="34290" rIns="68580" bIns="34290" anchor="t" anchorCtr="0" upright="1">
            <a:noAutofit/>
          </a:bodyPr>
          <a:lstStyle/>
          <a:p>
            <a:pPr algn="ctr">
              <a:spcAft>
                <a:spcPts val="0"/>
              </a:spcAft>
            </a:pPr>
            <a:r>
              <a:rPr lang="zh-CN" altLang="en-US" sz="1200" kern="100" dirty="0" smtClean="0">
                <a:solidFill>
                  <a:schemeClr val="bg1"/>
                </a:solidFill>
                <a:latin typeface="Calibri" panose="020F0502020204030204" pitchFamily="34" charset="0"/>
                <a:ea typeface="宋体" panose="02010600030101010101" pitchFamily="2" charset="-122"/>
                <a:cs typeface="Times New Roman" panose="02020603050405020304" pitchFamily="18" charset="0"/>
              </a:rPr>
              <a:t>组合逻辑</a:t>
            </a:r>
            <a:r>
              <a:rPr lang="en-US" sz="1200" kern="100" dirty="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2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cxnSp>
        <p:nvCxnSpPr>
          <p:cNvPr id="20" name="AutoShape 173"/>
          <p:cNvCxnSpPr>
            <a:cxnSpLocks noChangeShapeType="1"/>
          </p:cNvCxnSpPr>
          <p:nvPr/>
        </p:nvCxnSpPr>
        <p:spPr bwMode="auto">
          <a:xfrm flipH="1">
            <a:off x="5445835" y="1289507"/>
            <a:ext cx="10478" cy="767239"/>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21" name="AutoShape 177"/>
          <p:cNvCxnSpPr>
            <a:cxnSpLocks noChangeShapeType="1"/>
          </p:cNvCxnSpPr>
          <p:nvPr/>
        </p:nvCxnSpPr>
        <p:spPr bwMode="auto">
          <a:xfrm>
            <a:off x="7374172" y="2468702"/>
            <a:ext cx="1011079" cy="279559"/>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22" name="AutoShape 178"/>
          <p:cNvCxnSpPr>
            <a:cxnSpLocks noChangeShapeType="1"/>
          </p:cNvCxnSpPr>
          <p:nvPr/>
        </p:nvCxnSpPr>
        <p:spPr bwMode="auto">
          <a:xfrm flipH="1">
            <a:off x="6189262" y="2468702"/>
            <a:ext cx="1184910" cy="279559"/>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23" name="AutoShape 179"/>
          <p:cNvCxnSpPr>
            <a:cxnSpLocks noChangeShapeType="1"/>
          </p:cNvCxnSpPr>
          <p:nvPr/>
        </p:nvCxnSpPr>
        <p:spPr bwMode="auto">
          <a:xfrm flipH="1">
            <a:off x="5445836" y="2490609"/>
            <a:ext cx="953929" cy="257651"/>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24" name="AutoShape 180"/>
          <p:cNvCxnSpPr>
            <a:cxnSpLocks noChangeShapeType="1"/>
          </p:cNvCxnSpPr>
          <p:nvPr/>
        </p:nvCxnSpPr>
        <p:spPr bwMode="auto">
          <a:xfrm flipH="1" flipV="1">
            <a:off x="6399764" y="2490609"/>
            <a:ext cx="496253" cy="257651"/>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25" name="AutoShape 181"/>
          <p:cNvCxnSpPr>
            <a:cxnSpLocks noChangeShapeType="1"/>
          </p:cNvCxnSpPr>
          <p:nvPr/>
        </p:nvCxnSpPr>
        <p:spPr bwMode="auto">
          <a:xfrm flipH="1">
            <a:off x="6189262" y="2490609"/>
            <a:ext cx="210503" cy="257651"/>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26" name="AutoShape 182"/>
          <p:cNvCxnSpPr>
            <a:cxnSpLocks noChangeShapeType="1"/>
          </p:cNvCxnSpPr>
          <p:nvPr/>
        </p:nvCxnSpPr>
        <p:spPr bwMode="auto">
          <a:xfrm flipH="1" flipV="1">
            <a:off x="5445836" y="2490609"/>
            <a:ext cx="743426" cy="257651"/>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27" name="AutoShape 183"/>
          <p:cNvCxnSpPr>
            <a:cxnSpLocks noChangeShapeType="1"/>
          </p:cNvCxnSpPr>
          <p:nvPr/>
        </p:nvCxnSpPr>
        <p:spPr bwMode="auto">
          <a:xfrm>
            <a:off x="5445836" y="2490609"/>
            <a:ext cx="476" cy="257651"/>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sp>
        <p:nvSpPr>
          <p:cNvPr id="28" name="Rectangle 185"/>
          <p:cNvSpPr>
            <a:spLocks noChangeArrowheads="1"/>
          </p:cNvSpPr>
          <p:nvPr/>
        </p:nvSpPr>
        <p:spPr bwMode="auto">
          <a:xfrm>
            <a:off x="5887995" y="2748261"/>
            <a:ext cx="597493" cy="263366"/>
          </a:xfrm>
          <a:prstGeom prst="rect">
            <a:avLst/>
          </a:prstGeom>
          <a:noFill/>
          <a:ln w="9525">
            <a:solidFill>
              <a:schemeClr val="bg1"/>
            </a:solidFill>
            <a:miter lim="800000"/>
            <a:headEnd/>
            <a:tailEnd/>
          </a:ln>
        </p:spPr>
        <p:txBody>
          <a:bodyPr rot="0" vert="horz" wrap="square" lIns="68580" tIns="34290" rIns="68580" bIns="34290" anchor="t" anchorCtr="0" upright="1">
            <a:noAutofit/>
          </a:bodyPr>
          <a:lstStyle/>
          <a:p>
            <a:pPr algn="ctr">
              <a:spcAft>
                <a:spcPts val="0"/>
              </a:spcAft>
            </a:pPr>
            <a:r>
              <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原逻辑</a:t>
            </a:r>
            <a:r>
              <a:rPr 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2</a:t>
            </a:r>
            <a:endPar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29" name="Rectangle 186"/>
          <p:cNvSpPr>
            <a:spLocks noChangeArrowheads="1"/>
          </p:cNvSpPr>
          <p:nvPr/>
        </p:nvSpPr>
        <p:spPr bwMode="auto">
          <a:xfrm>
            <a:off x="6628364" y="2748261"/>
            <a:ext cx="610077" cy="263366"/>
          </a:xfrm>
          <a:prstGeom prst="rect">
            <a:avLst/>
          </a:prstGeom>
          <a:noFill/>
          <a:ln w="9525">
            <a:solidFill>
              <a:schemeClr val="bg1"/>
            </a:solidFill>
            <a:miter lim="800000"/>
            <a:headEnd/>
            <a:tailEnd/>
          </a:ln>
        </p:spPr>
        <p:txBody>
          <a:bodyPr rot="0" vert="horz" wrap="square" lIns="68580" tIns="34290" rIns="68580" bIns="34290" anchor="t" anchorCtr="0" upright="1">
            <a:noAutofit/>
          </a:bodyPr>
          <a:lstStyle/>
          <a:p>
            <a:pPr algn="ctr">
              <a:spcAft>
                <a:spcPts val="0"/>
              </a:spcAft>
            </a:pPr>
            <a:r>
              <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原逻辑</a:t>
            </a:r>
            <a:r>
              <a:rPr 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3</a:t>
            </a:r>
            <a:endPar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30" name="Rectangle 187"/>
          <p:cNvSpPr>
            <a:spLocks noChangeArrowheads="1"/>
          </p:cNvSpPr>
          <p:nvPr/>
        </p:nvSpPr>
        <p:spPr bwMode="auto">
          <a:xfrm>
            <a:off x="7381792" y="2748261"/>
            <a:ext cx="633888" cy="263366"/>
          </a:xfrm>
          <a:prstGeom prst="rect">
            <a:avLst/>
          </a:prstGeom>
          <a:noFill/>
          <a:ln w="9525">
            <a:solidFill>
              <a:schemeClr val="bg1"/>
            </a:solidFill>
            <a:miter lim="800000"/>
            <a:headEnd/>
            <a:tailEnd/>
          </a:ln>
        </p:spPr>
        <p:txBody>
          <a:bodyPr rot="0" vert="horz" wrap="square" lIns="68580" tIns="34290" rIns="68580" bIns="34290" anchor="t" anchorCtr="0" upright="1">
            <a:noAutofit/>
          </a:bodyPr>
          <a:lstStyle/>
          <a:p>
            <a:pPr algn="ctr">
              <a:spcAft>
                <a:spcPts val="0"/>
              </a:spcAft>
            </a:pPr>
            <a:r>
              <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原逻辑</a:t>
            </a:r>
            <a:r>
              <a:rPr 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4</a:t>
            </a:r>
            <a:endPar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31" name="Rectangle 188"/>
          <p:cNvSpPr>
            <a:spLocks noChangeArrowheads="1"/>
          </p:cNvSpPr>
          <p:nvPr/>
        </p:nvSpPr>
        <p:spPr bwMode="auto">
          <a:xfrm>
            <a:off x="8117598" y="2748261"/>
            <a:ext cx="643890" cy="263366"/>
          </a:xfrm>
          <a:prstGeom prst="rect">
            <a:avLst/>
          </a:prstGeom>
          <a:noFill/>
          <a:ln w="9525">
            <a:solidFill>
              <a:schemeClr val="bg1"/>
            </a:solidFill>
            <a:miter lim="800000"/>
            <a:headEnd/>
            <a:tailEnd/>
          </a:ln>
        </p:spPr>
        <p:txBody>
          <a:bodyPr rot="0" vert="horz" wrap="square" lIns="68580" tIns="34290" rIns="68580" bIns="34290" anchor="t" anchorCtr="0" upright="1">
            <a:noAutofit/>
          </a:bodyPr>
          <a:lstStyle/>
          <a:p>
            <a:pPr algn="ctr">
              <a:spcAft>
                <a:spcPts val="0"/>
              </a:spcAft>
            </a:pPr>
            <a:r>
              <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原逻辑</a:t>
            </a:r>
            <a:r>
              <a:rPr lang="en-US" sz="10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32" name="AutoShape 189"/>
          <p:cNvSpPr>
            <a:spLocks noChangeArrowheads="1"/>
          </p:cNvSpPr>
          <p:nvPr/>
        </p:nvSpPr>
        <p:spPr bwMode="auto">
          <a:xfrm>
            <a:off x="4929104" y="3725049"/>
            <a:ext cx="3919538" cy="1120508"/>
          </a:xfrm>
          <a:prstGeom prst="roundRect">
            <a:avLst>
              <a:gd name="adj" fmla="val 16667"/>
            </a:avLst>
          </a:prstGeom>
          <a:noFill/>
          <a:ln w="9525">
            <a:solidFill>
              <a:schemeClr val="bg1"/>
            </a:solidFill>
            <a:round/>
            <a:headEnd/>
            <a:tailEnd/>
          </a:ln>
        </p:spPr>
        <p:txBody>
          <a:bodyPr rot="0" vert="horz" wrap="square" lIns="68580" tIns="34290" rIns="68580" bIns="34290" anchor="t" anchorCtr="0" upright="1">
            <a:noAutofit/>
          </a:bodyPr>
          <a:lstStyle/>
          <a:p>
            <a:endParaRPr lang="zh-CN" altLang="en-US" sz="975"/>
          </a:p>
        </p:txBody>
      </p:sp>
      <p:cxnSp>
        <p:nvCxnSpPr>
          <p:cNvPr id="33" name="AutoShape 190"/>
          <p:cNvCxnSpPr>
            <a:cxnSpLocks noChangeShapeType="1"/>
          </p:cNvCxnSpPr>
          <p:nvPr/>
        </p:nvCxnSpPr>
        <p:spPr bwMode="auto">
          <a:xfrm>
            <a:off x="8283333" y="2435364"/>
            <a:ext cx="101918" cy="312896"/>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34" name="AutoShape 191"/>
          <p:cNvCxnSpPr>
            <a:cxnSpLocks noChangeShapeType="1"/>
          </p:cNvCxnSpPr>
          <p:nvPr/>
        </p:nvCxnSpPr>
        <p:spPr bwMode="auto">
          <a:xfrm flipH="1">
            <a:off x="5445835" y="2435364"/>
            <a:ext cx="2837498" cy="312896"/>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35" name="AutoShape 192"/>
          <p:cNvCxnSpPr>
            <a:cxnSpLocks noChangeShapeType="1"/>
          </p:cNvCxnSpPr>
          <p:nvPr/>
        </p:nvCxnSpPr>
        <p:spPr bwMode="auto">
          <a:xfrm>
            <a:off x="7374172" y="2468702"/>
            <a:ext cx="275273" cy="279559"/>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36" name="AutoShape 193"/>
          <p:cNvCxnSpPr>
            <a:cxnSpLocks noChangeShapeType="1"/>
          </p:cNvCxnSpPr>
          <p:nvPr/>
        </p:nvCxnSpPr>
        <p:spPr bwMode="auto">
          <a:xfrm flipH="1">
            <a:off x="6896017" y="2435364"/>
            <a:ext cx="1387316" cy="312896"/>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37" name="AutoShape 194"/>
          <p:cNvCxnSpPr>
            <a:cxnSpLocks noChangeShapeType="1"/>
          </p:cNvCxnSpPr>
          <p:nvPr/>
        </p:nvCxnSpPr>
        <p:spPr bwMode="auto">
          <a:xfrm flipH="1" flipV="1">
            <a:off x="6389287" y="1289507"/>
            <a:ext cx="10478" cy="767239"/>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38" name="AutoShape 195"/>
          <p:cNvCxnSpPr>
            <a:cxnSpLocks noChangeShapeType="1"/>
          </p:cNvCxnSpPr>
          <p:nvPr/>
        </p:nvCxnSpPr>
        <p:spPr bwMode="auto">
          <a:xfrm flipH="1" flipV="1">
            <a:off x="7370362" y="1289030"/>
            <a:ext cx="3810" cy="746284"/>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39" name="AutoShape 196"/>
          <p:cNvCxnSpPr>
            <a:cxnSpLocks noChangeShapeType="1"/>
          </p:cNvCxnSpPr>
          <p:nvPr/>
        </p:nvCxnSpPr>
        <p:spPr bwMode="auto">
          <a:xfrm flipH="1" flipV="1">
            <a:off x="8270950" y="1289031"/>
            <a:ext cx="12383" cy="712946"/>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sp>
        <p:nvSpPr>
          <p:cNvPr id="40" name="AutoShape 197"/>
          <p:cNvSpPr>
            <a:spLocks noChangeArrowheads="1"/>
          </p:cNvSpPr>
          <p:nvPr/>
        </p:nvSpPr>
        <p:spPr bwMode="auto">
          <a:xfrm>
            <a:off x="5291531" y="3938409"/>
            <a:ext cx="685800" cy="521018"/>
          </a:xfrm>
          <a:prstGeom prst="can">
            <a:avLst>
              <a:gd name="adj" fmla="val 25000"/>
            </a:avLst>
          </a:prstGeom>
          <a:noFill/>
          <a:ln w="9525">
            <a:solidFill>
              <a:schemeClr val="bg1"/>
            </a:solidFill>
            <a:round/>
            <a:headEnd/>
            <a:tailEnd/>
          </a:ln>
        </p:spPr>
        <p:txBody>
          <a:bodyPr rot="0" vert="horz" wrap="square" lIns="68580" tIns="34290" rIns="68580" bIns="34290" anchor="t" anchorCtr="0" upright="1">
            <a:noAutofit/>
          </a:bodyPr>
          <a:lstStyle/>
          <a:p>
            <a:pPr algn="just">
              <a:spcAft>
                <a:spcPts val="0"/>
              </a:spcAft>
            </a:pPr>
            <a:r>
              <a:rPr lang="en-US" sz="788" kern="100">
                <a:latin typeface="Calibri" panose="020F0502020204030204" pitchFamily="34" charset="0"/>
                <a:ea typeface="宋体" panose="02010600030101010101" pitchFamily="2" charset="-122"/>
                <a:cs typeface="Times New Roman" panose="02020603050405020304" pitchFamily="18" charset="0"/>
              </a:rPr>
              <a:t> </a:t>
            </a:r>
            <a:endParaRPr lang="zh-CN" altLang="en-US" sz="788" kern="100">
              <a:latin typeface="Calibri" panose="020F0502020204030204" pitchFamily="34" charset="0"/>
              <a:ea typeface="宋体" panose="02010600030101010101" pitchFamily="2" charset="-122"/>
              <a:cs typeface="Times New Roman" panose="02020603050405020304" pitchFamily="18" charset="0"/>
            </a:endParaRPr>
          </a:p>
        </p:txBody>
      </p:sp>
      <p:sp>
        <p:nvSpPr>
          <p:cNvPr id="41" name="AutoShape 198"/>
          <p:cNvSpPr>
            <a:spLocks noChangeArrowheads="1"/>
          </p:cNvSpPr>
          <p:nvPr/>
        </p:nvSpPr>
        <p:spPr bwMode="auto">
          <a:xfrm>
            <a:off x="6545973" y="3938409"/>
            <a:ext cx="685800" cy="521018"/>
          </a:xfrm>
          <a:prstGeom prst="can">
            <a:avLst>
              <a:gd name="adj" fmla="val 25000"/>
            </a:avLst>
          </a:prstGeom>
          <a:noFill/>
          <a:ln w="9525">
            <a:solidFill>
              <a:schemeClr val="bg1"/>
            </a:solidFill>
            <a:round/>
            <a:headEnd/>
            <a:tailEnd/>
          </a:ln>
        </p:spPr>
        <p:txBody>
          <a:bodyPr rot="0" vert="horz" wrap="square" lIns="68580" tIns="34290" rIns="68580" bIns="34290" anchor="t" anchorCtr="0" upright="1">
            <a:noAutofit/>
          </a:bodyPr>
          <a:lstStyle/>
          <a:p>
            <a:endParaRPr lang="zh-CN" altLang="en-US" sz="975"/>
          </a:p>
        </p:txBody>
      </p:sp>
      <p:sp>
        <p:nvSpPr>
          <p:cNvPr id="42" name="AutoShape 199"/>
          <p:cNvSpPr>
            <a:spLocks noChangeArrowheads="1"/>
          </p:cNvSpPr>
          <p:nvPr/>
        </p:nvSpPr>
        <p:spPr bwMode="auto">
          <a:xfrm>
            <a:off x="7792796" y="3899356"/>
            <a:ext cx="685800" cy="521018"/>
          </a:xfrm>
          <a:prstGeom prst="can">
            <a:avLst>
              <a:gd name="adj" fmla="val 25000"/>
            </a:avLst>
          </a:prstGeom>
          <a:noFill/>
          <a:ln w="9525">
            <a:solidFill>
              <a:schemeClr val="bg1"/>
            </a:solidFill>
            <a:round/>
            <a:headEnd/>
            <a:tailEnd/>
          </a:ln>
        </p:spPr>
        <p:txBody>
          <a:bodyPr rot="0" vert="horz" wrap="square" lIns="68580" tIns="34290" rIns="68580" bIns="34290" anchor="t" anchorCtr="0" upright="1">
            <a:noAutofit/>
          </a:bodyPr>
          <a:lstStyle/>
          <a:p>
            <a:endParaRPr lang="zh-CN" altLang="en-US" sz="975"/>
          </a:p>
        </p:txBody>
      </p:sp>
      <p:cxnSp>
        <p:nvCxnSpPr>
          <p:cNvPr id="43" name="AutoShape 200"/>
          <p:cNvCxnSpPr>
            <a:cxnSpLocks noChangeShapeType="1"/>
          </p:cNvCxnSpPr>
          <p:nvPr/>
        </p:nvCxnSpPr>
        <p:spPr bwMode="auto">
          <a:xfrm flipV="1">
            <a:off x="6888873" y="3011626"/>
            <a:ext cx="7144" cy="713423"/>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44" name="AutoShape 201"/>
          <p:cNvCxnSpPr>
            <a:cxnSpLocks noChangeShapeType="1"/>
          </p:cNvCxnSpPr>
          <p:nvPr/>
        </p:nvCxnSpPr>
        <p:spPr bwMode="auto">
          <a:xfrm flipH="1" flipV="1">
            <a:off x="6189262" y="3011626"/>
            <a:ext cx="699611" cy="713423"/>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45" name="AutoShape 202"/>
          <p:cNvCxnSpPr>
            <a:cxnSpLocks noChangeShapeType="1"/>
          </p:cNvCxnSpPr>
          <p:nvPr/>
        </p:nvCxnSpPr>
        <p:spPr bwMode="auto">
          <a:xfrm flipH="1" flipV="1">
            <a:off x="5445835" y="3011626"/>
            <a:ext cx="1443038" cy="713423"/>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46" name="AutoShape 204"/>
          <p:cNvCxnSpPr>
            <a:cxnSpLocks noChangeShapeType="1"/>
          </p:cNvCxnSpPr>
          <p:nvPr/>
        </p:nvCxnSpPr>
        <p:spPr bwMode="auto">
          <a:xfrm flipV="1">
            <a:off x="6888873" y="3011626"/>
            <a:ext cx="1496378" cy="713423"/>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47" name="AutoShape 205"/>
          <p:cNvCxnSpPr>
            <a:cxnSpLocks noChangeShapeType="1"/>
          </p:cNvCxnSpPr>
          <p:nvPr/>
        </p:nvCxnSpPr>
        <p:spPr bwMode="auto">
          <a:xfrm flipV="1">
            <a:off x="6888874" y="3011626"/>
            <a:ext cx="760571" cy="713423"/>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48" name="AutoShape 206"/>
          <p:cNvCxnSpPr>
            <a:cxnSpLocks noChangeShapeType="1"/>
          </p:cNvCxnSpPr>
          <p:nvPr/>
        </p:nvCxnSpPr>
        <p:spPr bwMode="auto">
          <a:xfrm flipH="1" flipV="1">
            <a:off x="6888873" y="3725049"/>
            <a:ext cx="1246823" cy="174308"/>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49" name="AutoShape 207"/>
          <p:cNvCxnSpPr>
            <a:cxnSpLocks noChangeShapeType="1"/>
          </p:cNvCxnSpPr>
          <p:nvPr/>
        </p:nvCxnSpPr>
        <p:spPr bwMode="auto">
          <a:xfrm flipH="1">
            <a:off x="5634430" y="3725049"/>
            <a:ext cx="1254443" cy="213360"/>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50" name="AutoShape 208"/>
          <p:cNvCxnSpPr>
            <a:cxnSpLocks noChangeShapeType="1"/>
          </p:cNvCxnSpPr>
          <p:nvPr/>
        </p:nvCxnSpPr>
        <p:spPr bwMode="auto">
          <a:xfrm flipV="1">
            <a:off x="6888874" y="3725049"/>
            <a:ext cx="476" cy="213360"/>
          </a:xfrm>
          <a:prstGeom prst="straightConnector1">
            <a:avLst/>
          </a:prstGeom>
          <a:noFill/>
          <a:ln w="9525">
            <a:solidFill>
              <a:schemeClr val="bg1"/>
            </a:solidFill>
            <a:round/>
            <a:headEnd/>
            <a:tailEnd/>
          </a:ln>
          <a:extLst>
            <a:ext uri="{909E8E84-426E-40DD-AFC4-6F175D3DCCD1}">
              <a14:hiddenFill xmlns:a14="http://schemas.microsoft.com/office/drawing/2010/main">
                <a:noFill/>
              </a14:hiddenFill>
            </a:ext>
          </a:extLst>
        </p:spPr>
      </p:cxnSp>
      <p:sp>
        <p:nvSpPr>
          <p:cNvPr id="51" name="Text Box 210"/>
          <p:cNvSpPr txBox="1">
            <a:spLocks noChangeArrowheads="1"/>
          </p:cNvSpPr>
          <p:nvPr/>
        </p:nvSpPr>
        <p:spPr bwMode="auto">
          <a:xfrm>
            <a:off x="6500491" y="4556289"/>
            <a:ext cx="768668" cy="192405"/>
          </a:xfrm>
          <a:prstGeom prst="rect">
            <a:avLst/>
          </a:prstGeom>
          <a:noFill/>
          <a:ln>
            <a:solidFill>
              <a:schemeClr val="bg1"/>
            </a:solidFill>
          </a:ln>
          <a:extLst/>
        </p:spPr>
        <p:txBody>
          <a:bodyPr rot="0" vert="horz" wrap="square" lIns="68580" tIns="34290" rIns="68580" bIns="34290" anchor="t" anchorCtr="0" upright="1">
            <a:noAutofit/>
          </a:bodyPr>
          <a:lstStyle/>
          <a:p>
            <a:pPr algn="ctr">
              <a:spcAft>
                <a:spcPts val="0"/>
              </a:spcAft>
            </a:pPr>
            <a:r>
              <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数据层</a:t>
            </a:r>
          </a:p>
        </p:txBody>
      </p:sp>
      <p:sp>
        <p:nvSpPr>
          <p:cNvPr id="6" name="Text Box 155"/>
          <p:cNvSpPr txBox="1">
            <a:spLocks noChangeArrowheads="1"/>
          </p:cNvSpPr>
          <p:nvPr/>
        </p:nvSpPr>
        <p:spPr bwMode="auto">
          <a:xfrm>
            <a:off x="6450150" y="614238"/>
            <a:ext cx="831294" cy="191929"/>
          </a:xfrm>
          <a:prstGeom prst="rect">
            <a:avLst/>
          </a:prstGeom>
          <a:noFill/>
          <a:ln>
            <a:solidFill>
              <a:schemeClr val="bg1"/>
            </a:solidFill>
          </a:ln>
          <a:extLst/>
        </p:spPr>
        <p:txBody>
          <a:bodyPr rot="0" vert="horz" wrap="square" lIns="68580" tIns="34290" rIns="68580" bIns="34290" anchor="t" anchorCtr="0" upright="1">
            <a:noAutofit/>
          </a:bodyPr>
          <a:lstStyle/>
          <a:p>
            <a:pPr algn="ctr">
              <a:spcAft>
                <a:spcPts val="0"/>
              </a:spcAft>
            </a:pPr>
            <a:r>
              <a:rPr lang="zh-CN" altLang="en-US" sz="1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前台应用层</a:t>
            </a:r>
          </a:p>
        </p:txBody>
      </p:sp>
      <p:grpSp>
        <p:nvGrpSpPr>
          <p:cNvPr id="56" name="组合 55"/>
          <p:cNvGrpSpPr>
            <a:grpSpLocks/>
          </p:cNvGrpSpPr>
          <p:nvPr/>
        </p:nvGrpSpPr>
        <p:grpSpPr bwMode="auto">
          <a:xfrm>
            <a:off x="206374" y="315913"/>
            <a:ext cx="815975" cy="522287"/>
            <a:chOff x="4353619" y="864629"/>
            <a:chExt cx="742365" cy="476312"/>
          </a:xfrm>
        </p:grpSpPr>
        <p:sp>
          <p:nvSpPr>
            <p:cNvPr id="57" name="KSO_Shape"/>
            <p:cNvSpPr>
              <a:spLocks/>
            </p:cNvSpPr>
            <p:nvPr/>
          </p:nvSpPr>
          <p:spPr bwMode="auto">
            <a:xfrm>
              <a:off x="4353619" y="866077"/>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dirty="0">
                <a:solidFill>
                  <a:srgbClr val="FFFFFF"/>
                </a:solidFill>
                <a:latin typeface="+mn-lt"/>
                <a:ea typeface="+mn-ea"/>
              </a:endParaRPr>
            </a:p>
          </p:txBody>
        </p:sp>
        <p:sp>
          <p:nvSpPr>
            <p:cNvPr id="58" name="文本框 204"/>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rgbClr val="75BDA7"/>
                  </a:solidFill>
                  <a:cs typeface="Arial" panose="020B0604020202020204" pitchFamily="34" charset="0"/>
                </a:rPr>
                <a:t>3</a:t>
              </a:r>
              <a:endParaRPr lang="zh-CN" altLang="en-US" sz="2800" dirty="0">
                <a:solidFill>
                  <a:srgbClr val="75BDA7"/>
                </a:solidFill>
                <a:cs typeface="Arial" panose="020B0604020202020204" pitchFamily="34" charset="0"/>
              </a:endParaRPr>
            </a:p>
          </p:txBody>
        </p:sp>
      </p:grpSp>
      <p:sp>
        <p:nvSpPr>
          <p:cNvPr id="59" name="文本框 34"/>
          <p:cNvSpPr txBox="1">
            <a:spLocks noChangeArrowheads="1"/>
          </p:cNvSpPr>
          <p:nvPr/>
        </p:nvSpPr>
        <p:spPr bwMode="auto">
          <a:xfrm>
            <a:off x="1022350" y="374909"/>
            <a:ext cx="43740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smtClean="0">
                <a:solidFill>
                  <a:schemeClr val="bg1"/>
                </a:solidFill>
                <a:latin typeface="微软雅黑" panose="020B0503020204020204" pitchFamily="34" charset="-122"/>
              </a:rPr>
              <a:t>系统设计分析  </a:t>
            </a:r>
            <a:r>
              <a:rPr lang="en-US" altLang="zh-CN" sz="2400" b="1" dirty="0" smtClean="0">
                <a:solidFill>
                  <a:schemeClr val="bg1"/>
                </a:solidFill>
                <a:latin typeface="微软雅黑" panose="020B0503020204020204" pitchFamily="34" charset="-122"/>
              </a:rPr>
              <a:t>----</a:t>
            </a:r>
            <a:r>
              <a:rPr lang="zh-CN" altLang="en-US" sz="2400" b="1" dirty="0" smtClean="0">
                <a:solidFill>
                  <a:schemeClr val="bg1"/>
                </a:solidFill>
                <a:latin typeface="微软雅黑" panose="020B0503020204020204" pitchFamily="34" charset="-122"/>
              </a:rPr>
              <a:t>业务逻辑</a:t>
            </a:r>
            <a:endParaRPr lang="en-US" altLang="zh-CN" sz="2400" dirty="0">
              <a:solidFill>
                <a:schemeClr val="bg1"/>
              </a:solidFill>
            </a:endParaRPr>
          </a:p>
        </p:txBody>
      </p:sp>
      <p:pic>
        <p:nvPicPr>
          <p:cNvPr id="60" name="图片 5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0734" y="1512312"/>
            <a:ext cx="3746500"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3342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35" presetClass="path" presetSubtype="0" decel="100000" fill="hold" nodeType="withEffect">
                                  <p:stCondLst>
                                    <p:cond delay="0"/>
                                  </p:stCondLst>
                                  <p:childTnLst>
                                    <p:animMotion origin="layout" path="M -0.05556 0.00031 L 2.5E-6 0.00031 " pathEditMode="relative" rAng="0" ptsTypes="AA">
                                      <p:cBhvr>
                                        <p:cTn id="9" dur="500" fill="hold"/>
                                        <p:tgtEl>
                                          <p:spTgt spid="56"/>
                                        </p:tgtEl>
                                        <p:attrNameLst>
                                          <p:attrName>ppt_x</p:attrName>
                                          <p:attrName>ppt_y</p:attrName>
                                        </p:attrNameLst>
                                      </p:cBhvr>
                                      <p:rCtr x="2778" y="0"/>
                                    </p:animMotion>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additive="base">
                                        <p:cTn id="13" dur="500" fill="hold"/>
                                        <p:tgtEl>
                                          <p:spTgt spid="59"/>
                                        </p:tgtEl>
                                        <p:attrNameLst>
                                          <p:attrName>ppt_x</p:attrName>
                                        </p:attrNameLst>
                                      </p:cBhvr>
                                      <p:tavLst>
                                        <p:tav tm="0">
                                          <p:val>
                                            <p:strVal val="#ppt_x"/>
                                          </p:val>
                                        </p:tav>
                                        <p:tav tm="100000">
                                          <p:val>
                                            <p:strVal val="#ppt_x"/>
                                          </p:val>
                                        </p:tav>
                                      </p:tavLst>
                                    </p:anim>
                                    <p:anim calcmode="lin" valueType="num">
                                      <p:cBhvr additive="base">
                                        <p:cTn id="14" dur="500" fill="hold"/>
                                        <p:tgtEl>
                                          <p:spTgt spid="59"/>
                                        </p:tgtEl>
                                        <p:attrNameLst>
                                          <p:attrName>ppt_y</p:attrName>
                                        </p:attrNameLst>
                                      </p:cBhvr>
                                      <p:tavLst>
                                        <p:tav tm="0">
                                          <p:val>
                                            <p:strVal val="1+#ppt_h/2"/>
                                          </p:val>
                                        </p:tav>
                                        <p:tav tm="100000">
                                          <p:val>
                                            <p:strVal val="#ppt_y"/>
                                          </p:val>
                                        </p:tav>
                                      </p:tavLst>
                                    </p:anim>
                                  </p:childTnLst>
                                </p:cTn>
                              </p:par>
                              <p:par>
                                <p:cTn id="15" presetID="49" presetClass="entr" presetSubtype="0" decel="10000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p:cTn id="17" dur="500" fill="hold"/>
                                        <p:tgtEl>
                                          <p:spTgt spid="60"/>
                                        </p:tgtEl>
                                        <p:attrNameLst>
                                          <p:attrName>ppt_w</p:attrName>
                                        </p:attrNameLst>
                                      </p:cBhvr>
                                      <p:tavLst>
                                        <p:tav tm="0">
                                          <p:val>
                                            <p:fltVal val="0"/>
                                          </p:val>
                                        </p:tav>
                                        <p:tav tm="100000">
                                          <p:val>
                                            <p:strVal val="#ppt_w"/>
                                          </p:val>
                                        </p:tav>
                                      </p:tavLst>
                                    </p:anim>
                                    <p:anim calcmode="lin" valueType="num">
                                      <p:cBhvr>
                                        <p:cTn id="18" dur="500" fill="hold"/>
                                        <p:tgtEl>
                                          <p:spTgt spid="60"/>
                                        </p:tgtEl>
                                        <p:attrNameLst>
                                          <p:attrName>ppt_h</p:attrName>
                                        </p:attrNameLst>
                                      </p:cBhvr>
                                      <p:tavLst>
                                        <p:tav tm="0">
                                          <p:val>
                                            <p:fltVal val="0"/>
                                          </p:val>
                                        </p:tav>
                                        <p:tav tm="100000">
                                          <p:val>
                                            <p:strVal val="#ppt_h"/>
                                          </p:val>
                                        </p:tav>
                                      </p:tavLst>
                                    </p:anim>
                                    <p:anim calcmode="lin" valueType="num">
                                      <p:cBhvr>
                                        <p:cTn id="19" dur="500" fill="hold"/>
                                        <p:tgtEl>
                                          <p:spTgt spid="60"/>
                                        </p:tgtEl>
                                        <p:attrNameLst>
                                          <p:attrName>style.rotation</p:attrName>
                                        </p:attrNameLst>
                                      </p:cBhvr>
                                      <p:tavLst>
                                        <p:tav tm="0">
                                          <p:val>
                                            <p:fltVal val="360"/>
                                          </p:val>
                                        </p:tav>
                                        <p:tav tm="100000">
                                          <p:val>
                                            <p:fltVal val="0"/>
                                          </p:val>
                                        </p:tav>
                                      </p:tavLst>
                                    </p:anim>
                                    <p:animEffect transition="in" filter="fade">
                                      <p:cBhvr>
                                        <p:cTn id="20" dur="500"/>
                                        <p:tgtEl>
                                          <p:spTgt spid="60"/>
                                        </p:tgtEl>
                                      </p:cBhvr>
                                    </p:animEffec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par>
                          <p:cTn id="30" fill="hold">
                            <p:stCondLst>
                              <p:cond delay="1000"/>
                            </p:stCondLst>
                            <p:childTnLst>
                              <p:par>
                                <p:cTn id="31" presetID="1"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par>
                          <p:cTn id="36" fill="hold">
                            <p:stCondLst>
                              <p:cond delay="1000"/>
                            </p:stCondLst>
                            <p:childTnLst>
                              <p:par>
                                <p:cTn id="37" presetID="1"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par>
                          <p:cTn id="42" fill="hold">
                            <p:stCondLst>
                              <p:cond delay="1000"/>
                            </p:stCondLst>
                            <p:childTnLst>
                              <p:par>
                                <p:cTn id="43" presetID="1"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childTnLst>
                          </p:cTn>
                        </p:par>
                        <p:par>
                          <p:cTn id="48" fill="hold">
                            <p:stCondLst>
                              <p:cond delay="1000"/>
                            </p:stCondLst>
                            <p:childTnLst>
                              <p:par>
                                <p:cTn id="49" presetID="1"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par>
                          <p:cTn id="54" fill="hold">
                            <p:stCondLst>
                              <p:cond delay="1000"/>
                            </p:stCondLst>
                            <p:childTnLst>
                              <p:par>
                                <p:cTn id="55" presetID="1"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par>
                          <p:cTn id="57" fill="hold">
                            <p:stCondLst>
                              <p:cond delay="1000"/>
                            </p:stCondLst>
                            <p:childTnLst>
                              <p:par>
                                <p:cTn id="58" presetID="1" presetClass="entr" presetSubtype="0" fill="hold" nodeType="after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par>
                          <p:cTn id="60" fill="hold">
                            <p:stCondLst>
                              <p:cond delay="1000"/>
                            </p:stCondLst>
                            <p:childTnLst>
                              <p:par>
                                <p:cTn id="61" presetID="1" presetClass="entr" presetSubtype="0"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par>
                          <p:cTn id="63" fill="hold">
                            <p:stCondLst>
                              <p:cond delay="1000"/>
                            </p:stCondLst>
                            <p:childTnLst>
                              <p:par>
                                <p:cTn id="64" presetID="1" presetClass="entr" presetSubtype="0" fill="hold" nodeType="afterEffect">
                                  <p:stCondLst>
                                    <p:cond delay="0"/>
                                  </p:stCondLst>
                                  <p:childTnLst>
                                    <p:set>
                                      <p:cBhvr>
                                        <p:cTn id="65" dur="1" fill="hold">
                                          <p:stCondLst>
                                            <p:cond delay="0"/>
                                          </p:stCondLst>
                                        </p:cTn>
                                        <p:tgtEl>
                                          <p:spTgt spid="22"/>
                                        </p:tgtEl>
                                        <p:attrNameLst>
                                          <p:attrName>style.visibility</p:attrName>
                                        </p:attrNameLst>
                                      </p:cBhvr>
                                      <p:to>
                                        <p:strVal val="visible"/>
                                      </p:to>
                                    </p:set>
                                  </p:childTnLst>
                                </p:cTn>
                              </p:par>
                            </p:childTnLst>
                          </p:cTn>
                        </p:par>
                        <p:par>
                          <p:cTn id="66" fill="hold">
                            <p:stCondLst>
                              <p:cond delay="1000"/>
                            </p:stCondLst>
                            <p:childTnLst>
                              <p:par>
                                <p:cTn id="67" presetID="1" presetClass="entr" presetSubtype="0" fill="hold" nodeType="after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par>
                          <p:cTn id="69" fill="hold">
                            <p:stCondLst>
                              <p:cond delay="1000"/>
                            </p:stCondLst>
                            <p:childTnLst>
                              <p:par>
                                <p:cTn id="70" presetID="1"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childTnLst>
                                </p:cTn>
                              </p:par>
                            </p:childTnLst>
                          </p:cTn>
                        </p:par>
                        <p:par>
                          <p:cTn id="72" fill="hold">
                            <p:stCondLst>
                              <p:cond delay="1000"/>
                            </p:stCondLst>
                            <p:childTnLst>
                              <p:par>
                                <p:cTn id="73" presetID="1" presetClass="entr" presetSubtype="0" fill="hold" nodeType="after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par>
                          <p:cTn id="75" fill="hold">
                            <p:stCondLst>
                              <p:cond delay="1000"/>
                            </p:stCondLst>
                            <p:childTnLst>
                              <p:par>
                                <p:cTn id="76" presetID="1" presetClass="entr" presetSubtype="0" fill="hold" nodeType="afterEffect">
                                  <p:stCondLst>
                                    <p:cond delay="0"/>
                                  </p:stCondLst>
                                  <p:childTnLst>
                                    <p:set>
                                      <p:cBhvr>
                                        <p:cTn id="77" dur="1" fill="hold">
                                          <p:stCondLst>
                                            <p:cond delay="0"/>
                                          </p:stCondLst>
                                        </p:cTn>
                                        <p:tgtEl>
                                          <p:spTgt spid="26"/>
                                        </p:tgtEl>
                                        <p:attrNameLst>
                                          <p:attrName>style.visibility</p:attrName>
                                        </p:attrNameLst>
                                      </p:cBhvr>
                                      <p:to>
                                        <p:strVal val="visible"/>
                                      </p:to>
                                    </p:set>
                                  </p:childTnLst>
                                </p:cTn>
                              </p:par>
                            </p:childTnLst>
                          </p:cTn>
                        </p:par>
                        <p:par>
                          <p:cTn id="78" fill="hold">
                            <p:stCondLst>
                              <p:cond delay="1000"/>
                            </p:stCondLst>
                            <p:childTnLst>
                              <p:par>
                                <p:cTn id="79" presetID="1" presetClass="entr" presetSubtype="0" fill="hold" nodeType="afterEffect">
                                  <p:stCondLst>
                                    <p:cond delay="0"/>
                                  </p:stCondLst>
                                  <p:childTnLst>
                                    <p:set>
                                      <p:cBhvr>
                                        <p:cTn id="80" dur="1" fill="hold">
                                          <p:stCondLst>
                                            <p:cond delay="0"/>
                                          </p:stCondLst>
                                        </p:cTn>
                                        <p:tgtEl>
                                          <p:spTgt spid="27"/>
                                        </p:tgtEl>
                                        <p:attrNameLst>
                                          <p:attrName>style.visibility</p:attrName>
                                        </p:attrNameLst>
                                      </p:cBhvr>
                                      <p:to>
                                        <p:strVal val="visible"/>
                                      </p:to>
                                    </p:set>
                                  </p:childTnLst>
                                </p:cTn>
                              </p:par>
                            </p:childTnLst>
                          </p:cTn>
                        </p:par>
                        <p:par>
                          <p:cTn id="81" fill="hold">
                            <p:stCondLst>
                              <p:cond delay="1000"/>
                            </p:stCondLst>
                            <p:childTnLst>
                              <p:par>
                                <p:cTn id="82" presetID="1" presetClass="entr" presetSubtype="0"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childTnLst>
                                </p:cTn>
                              </p:par>
                            </p:childTnLst>
                          </p:cTn>
                        </p:par>
                        <p:par>
                          <p:cTn id="84" fill="hold">
                            <p:stCondLst>
                              <p:cond delay="1000"/>
                            </p:stCondLst>
                            <p:childTnLst>
                              <p:par>
                                <p:cTn id="85" presetID="1" presetClass="entr" presetSubtype="0"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childTnLst>
                                </p:cTn>
                              </p:par>
                            </p:childTnLst>
                          </p:cTn>
                        </p:par>
                        <p:par>
                          <p:cTn id="87" fill="hold">
                            <p:stCondLst>
                              <p:cond delay="1000"/>
                            </p:stCondLst>
                            <p:childTnLst>
                              <p:par>
                                <p:cTn id="88" presetID="1" presetClass="entr" presetSubtype="0" fill="hold" grpId="0" nodeType="afterEffect">
                                  <p:stCondLst>
                                    <p:cond delay="0"/>
                                  </p:stCondLst>
                                  <p:childTnLst>
                                    <p:set>
                                      <p:cBhvr>
                                        <p:cTn id="89" dur="1" fill="hold">
                                          <p:stCondLst>
                                            <p:cond delay="0"/>
                                          </p:stCondLst>
                                        </p:cTn>
                                        <p:tgtEl>
                                          <p:spTgt spid="30"/>
                                        </p:tgtEl>
                                        <p:attrNameLst>
                                          <p:attrName>style.visibility</p:attrName>
                                        </p:attrNameLst>
                                      </p:cBhvr>
                                      <p:to>
                                        <p:strVal val="visible"/>
                                      </p:to>
                                    </p:set>
                                  </p:childTnLst>
                                </p:cTn>
                              </p:par>
                            </p:childTnLst>
                          </p:cTn>
                        </p:par>
                        <p:par>
                          <p:cTn id="90" fill="hold">
                            <p:stCondLst>
                              <p:cond delay="1000"/>
                            </p:stCondLst>
                            <p:childTnLst>
                              <p:par>
                                <p:cTn id="91" presetID="1" presetClass="entr" presetSubtype="0" fill="hold" grpId="0" nodeType="afterEffect">
                                  <p:stCondLst>
                                    <p:cond delay="0"/>
                                  </p:stCondLst>
                                  <p:childTnLst>
                                    <p:set>
                                      <p:cBhvr>
                                        <p:cTn id="92" dur="1" fill="hold">
                                          <p:stCondLst>
                                            <p:cond delay="0"/>
                                          </p:stCondLst>
                                        </p:cTn>
                                        <p:tgtEl>
                                          <p:spTgt spid="31"/>
                                        </p:tgtEl>
                                        <p:attrNameLst>
                                          <p:attrName>style.visibility</p:attrName>
                                        </p:attrNameLst>
                                      </p:cBhvr>
                                      <p:to>
                                        <p:strVal val="visible"/>
                                      </p:to>
                                    </p:set>
                                  </p:childTnLst>
                                </p:cTn>
                              </p:par>
                            </p:childTnLst>
                          </p:cTn>
                        </p:par>
                        <p:par>
                          <p:cTn id="93" fill="hold">
                            <p:stCondLst>
                              <p:cond delay="1000"/>
                            </p:stCondLst>
                            <p:childTnLst>
                              <p:par>
                                <p:cTn id="94" presetID="1" presetClass="entr" presetSubtype="0" fill="hold" grpId="0" nodeType="afterEffect">
                                  <p:stCondLst>
                                    <p:cond delay="0"/>
                                  </p:stCondLst>
                                  <p:childTnLst>
                                    <p:set>
                                      <p:cBhvr>
                                        <p:cTn id="95" dur="1" fill="hold">
                                          <p:stCondLst>
                                            <p:cond delay="0"/>
                                          </p:stCondLst>
                                        </p:cTn>
                                        <p:tgtEl>
                                          <p:spTgt spid="32"/>
                                        </p:tgtEl>
                                        <p:attrNameLst>
                                          <p:attrName>style.visibility</p:attrName>
                                        </p:attrNameLst>
                                      </p:cBhvr>
                                      <p:to>
                                        <p:strVal val="visible"/>
                                      </p:to>
                                    </p:set>
                                  </p:childTnLst>
                                </p:cTn>
                              </p:par>
                            </p:childTnLst>
                          </p:cTn>
                        </p:par>
                        <p:par>
                          <p:cTn id="96" fill="hold">
                            <p:stCondLst>
                              <p:cond delay="1000"/>
                            </p:stCondLst>
                            <p:childTnLst>
                              <p:par>
                                <p:cTn id="97" presetID="1" presetClass="entr" presetSubtype="0" fill="hold" nodeType="afterEffect">
                                  <p:stCondLst>
                                    <p:cond delay="0"/>
                                  </p:stCondLst>
                                  <p:childTnLst>
                                    <p:set>
                                      <p:cBhvr>
                                        <p:cTn id="98" dur="1" fill="hold">
                                          <p:stCondLst>
                                            <p:cond delay="0"/>
                                          </p:stCondLst>
                                        </p:cTn>
                                        <p:tgtEl>
                                          <p:spTgt spid="33"/>
                                        </p:tgtEl>
                                        <p:attrNameLst>
                                          <p:attrName>style.visibility</p:attrName>
                                        </p:attrNameLst>
                                      </p:cBhvr>
                                      <p:to>
                                        <p:strVal val="visible"/>
                                      </p:to>
                                    </p:set>
                                  </p:childTnLst>
                                </p:cTn>
                              </p:par>
                            </p:childTnLst>
                          </p:cTn>
                        </p:par>
                        <p:par>
                          <p:cTn id="99" fill="hold">
                            <p:stCondLst>
                              <p:cond delay="1000"/>
                            </p:stCondLst>
                            <p:childTnLst>
                              <p:par>
                                <p:cTn id="100" presetID="1" presetClass="entr" presetSubtype="0" fill="hold" nodeType="afterEffect">
                                  <p:stCondLst>
                                    <p:cond delay="0"/>
                                  </p:stCondLst>
                                  <p:childTnLst>
                                    <p:set>
                                      <p:cBhvr>
                                        <p:cTn id="101" dur="1" fill="hold">
                                          <p:stCondLst>
                                            <p:cond delay="0"/>
                                          </p:stCondLst>
                                        </p:cTn>
                                        <p:tgtEl>
                                          <p:spTgt spid="34"/>
                                        </p:tgtEl>
                                        <p:attrNameLst>
                                          <p:attrName>style.visibility</p:attrName>
                                        </p:attrNameLst>
                                      </p:cBhvr>
                                      <p:to>
                                        <p:strVal val="visible"/>
                                      </p:to>
                                    </p:set>
                                  </p:childTnLst>
                                </p:cTn>
                              </p:par>
                            </p:childTnLst>
                          </p:cTn>
                        </p:par>
                        <p:par>
                          <p:cTn id="102" fill="hold">
                            <p:stCondLst>
                              <p:cond delay="1000"/>
                            </p:stCondLst>
                            <p:childTnLst>
                              <p:par>
                                <p:cTn id="103" presetID="1" presetClass="entr" presetSubtype="0" fill="hold" nodeType="afterEffect">
                                  <p:stCondLst>
                                    <p:cond delay="0"/>
                                  </p:stCondLst>
                                  <p:childTnLst>
                                    <p:set>
                                      <p:cBhvr>
                                        <p:cTn id="104" dur="1" fill="hold">
                                          <p:stCondLst>
                                            <p:cond delay="0"/>
                                          </p:stCondLst>
                                        </p:cTn>
                                        <p:tgtEl>
                                          <p:spTgt spid="35"/>
                                        </p:tgtEl>
                                        <p:attrNameLst>
                                          <p:attrName>style.visibility</p:attrName>
                                        </p:attrNameLst>
                                      </p:cBhvr>
                                      <p:to>
                                        <p:strVal val="visible"/>
                                      </p:to>
                                    </p:set>
                                  </p:childTnLst>
                                </p:cTn>
                              </p:par>
                            </p:childTnLst>
                          </p:cTn>
                        </p:par>
                        <p:par>
                          <p:cTn id="105" fill="hold">
                            <p:stCondLst>
                              <p:cond delay="1000"/>
                            </p:stCondLst>
                            <p:childTnLst>
                              <p:par>
                                <p:cTn id="106" presetID="1" presetClass="entr" presetSubtype="0" fill="hold" nodeType="afterEffect">
                                  <p:stCondLst>
                                    <p:cond delay="0"/>
                                  </p:stCondLst>
                                  <p:childTnLst>
                                    <p:set>
                                      <p:cBhvr>
                                        <p:cTn id="107" dur="1" fill="hold">
                                          <p:stCondLst>
                                            <p:cond delay="0"/>
                                          </p:stCondLst>
                                        </p:cTn>
                                        <p:tgtEl>
                                          <p:spTgt spid="36"/>
                                        </p:tgtEl>
                                        <p:attrNameLst>
                                          <p:attrName>style.visibility</p:attrName>
                                        </p:attrNameLst>
                                      </p:cBhvr>
                                      <p:to>
                                        <p:strVal val="visible"/>
                                      </p:to>
                                    </p:set>
                                  </p:childTnLst>
                                </p:cTn>
                              </p:par>
                            </p:childTnLst>
                          </p:cTn>
                        </p:par>
                        <p:par>
                          <p:cTn id="108" fill="hold">
                            <p:stCondLst>
                              <p:cond delay="1000"/>
                            </p:stCondLst>
                            <p:childTnLst>
                              <p:par>
                                <p:cTn id="109" presetID="1" presetClass="entr" presetSubtype="0" fill="hold" nodeType="afterEffect">
                                  <p:stCondLst>
                                    <p:cond delay="0"/>
                                  </p:stCondLst>
                                  <p:childTnLst>
                                    <p:set>
                                      <p:cBhvr>
                                        <p:cTn id="110" dur="1" fill="hold">
                                          <p:stCondLst>
                                            <p:cond delay="0"/>
                                          </p:stCondLst>
                                        </p:cTn>
                                        <p:tgtEl>
                                          <p:spTgt spid="37"/>
                                        </p:tgtEl>
                                        <p:attrNameLst>
                                          <p:attrName>style.visibility</p:attrName>
                                        </p:attrNameLst>
                                      </p:cBhvr>
                                      <p:to>
                                        <p:strVal val="visible"/>
                                      </p:to>
                                    </p:set>
                                  </p:childTnLst>
                                </p:cTn>
                              </p:par>
                            </p:childTnLst>
                          </p:cTn>
                        </p:par>
                        <p:par>
                          <p:cTn id="111" fill="hold">
                            <p:stCondLst>
                              <p:cond delay="1000"/>
                            </p:stCondLst>
                            <p:childTnLst>
                              <p:par>
                                <p:cTn id="112" presetID="1" presetClass="entr" presetSubtype="0" fill="hold" nodeType="afterEffect">
                                  <p:stCondLst>
                                    <p:cond delay="0"/>
                                  </p:stCondLst>
                                  <p:childTnLst>
                                    <p:set>
                                      <p:cBhvr>
                                        <p:cTn id="113" dur="1" fill="hold">
                                          <p:stCondLst>
                                            <p:cond delay="0"/>
                                          </p:stCondLst>
                                        </p:cTn>
                                        <p:tgtEl>
                                          <p:spTgt spid="38"/>
                                        </p:tgtEl>
                                        <p:attrNameLst>
                                          <p:attrName>style.visibility</p:attrName>
                                        </p:attrNameLst>
                                      </p:cBhvr>
                                      <p:to>
                                        <p:strVal val="visible"/>
                                      </p:to>
                                    </p:set>
                                  </p:childTnLst>
                                </p:cTn>
                              </p:par>
                            </p:childTnLst>
                          </p:cTn>
                        </p:par>
                        <p:par>
                          <p:cTn id="114" fill="hold">
                            <p:stCondLst>
                              <p:cond delay="1000"/>
                            </p:stCondLst>
                            <p:childTnLst>
                              <p:par>
                                <p:cTn id="115" presetID="1" presetClass="entr" presetSubtype="0" fill="hold" nodeType="afterEffect">
                                  <p:stCondLst>
                                    <p:cond delay="0"/>
                                  </p:stCondLst>
                                  <p:childTnLst>
                                    <p:set>
                                      <p:cBhvr>
                                        <p:cTn id="116" dur="1" fill="hold">
                                          <p:stCondLst>
                                            <p:cond delay="0"/>
                                          </p:stCondLst>
                                        </p:cTn>
                                        <p:tgtEl>
                                          <p:spTgt spid="39"/>
                                        </p:tgtEl>
                                        <p:attrNameLst>
                                          <p:attrName>style.visibility</p:attrName>
                                        </p:attrNameLst>
                                      </p:cBhvr>
                                      <p:to>
                                        <p:strVal val="visible"/>
                                      </p:to>
                                    </p:set>
                                  </p:childTnLst>
                                </p:cTn>
                              </p:par>
                            </p:childTnLst>
                          </p:cTn>
                        </p:par>
                        <p:par>
                          <p:cTn id="117" fill="hold">
                            <p:stCondLst>
                              <p:cond delay="1000"/>
                            </p:stCondLst>
                            <p:childTnLst>
                              <p:par>
                                <p:cTn id="118" presetID="1" presetClass="entr" presetSubtype="0" fill="hold" grpId="0" nodeType="afterEffect">
                                  <p:stCondLst>
                                    <p:cond delay="0"/>
                                  </p:stCondLst>
                                  <p:childTnLst>
                                    <p:set>
                                      <p:cBhvr>
                                        <p:cTn id="119" dur="1" fill="hold">
                                          <p:stCondLst>
                                            <p:cond delay="0"/>
                                          </p:stCondLst>
                                        </p:cTn>
                                        <p:tgtEl>
                                          <p:spTgt spid="40"/>
                                        </p:tgtEl>
                                        <p:attrNameLst>
                                          <p:attrName>style.visibility</p:attrName>
                                        </p:attrNameLst>
                                      </p:cBhvr>
                                      <p:to>
                                        <p:strVal val="visible"/>
                                      </p:to>
                                    </p:set>
                                  </p:childTnLst>
                                </p:cTn>
                              </p:par>
                            </p:childTnLst>
                          </p:cTn>
                        </p:par>
                        <p:par>
                          <p:cTn id="120" fill="hold">
                            <p:stCondLst>
                              <p:cond delay="1000"/>
                            </p:stCondLst>
                            <p:childTnLst>
                              <p:par>
                                <p:cTn id="121" presetID="1" presetClass="entr" presetSubtype="0" fill="hold" grpId="0" nodeType="afterEffect">
                                  <p:stCondLst>
                                    <p:cond delay="0"/>
                                  </p:stCondLst>
                                  <p:childTnLst>
                                    <p:set>
                                      <p:cBhvr>
                                        <p:cTn id="122" dur="1" fill="hold">
                                          <p:stCondLst>
                                            <p:cond delay="0"/>
                                          </p:stCondLst>
                                        </p:cTn>
                                        <p:tgtEl>
                                          <p:spTgt spid="41"/>
                                        </p:tgtEl>
                                        <p:attrNameLst>
                                          <p:attrName>style.visibility</p:attrName>
                                        </p:attrNameLst>
                                      </p:cBhvr>
                                      <p:to>
                                        <p:strVal val="visible"/>
                                      </p:to>
                                    </p:set>
                                  </p:childTnLst>
                                </p:cTn>
                              </p:par>
                            </p:childTnLst>
                          </p:cTn>
                        </p:par>
                        <p:par>
                          <p:cTn id="123" fill="hold">
                            <p:stCondLst>
                              <p:cond delay="1000"/>
                            </p:stCondLst>
                            <p:childTnLst>
                              <p:par>
                                <p:cTn id="124" presetID="1" presetClass="entr" presetSubtype="0" fill="hold" grpId="0" nodeType="afterEffect">
                                  <p:stCondLst>
                                    <p:cond delay="0"/>
                                  </p:stCondLst>
                                  <p:childTnLst>
                                    <p:set>
                                      <p:cBhvr>
                                        <p:cTn id="125" dur="1" fill="hold">
                                          <p:stCondLst>
                                            <p:cond delay="0"/>
                                          </p:stCondLst>
                                        </p:cTn>
                                        <p:tgtEl>
                                          <p:spTgt spid="42"/>
                                        </p:tgtEl>
                                        <p:attrNameLst>
                                          <p:attrName>style.visibility</p:attrName>
                                        </p:attrNameLst>
                                      </p:cBhvr>
                                      <p:to>
                                        <p:strVal val="visible"/>
                                      </p:to>
                                    </p:set>
                                  </p:childTnLst>
                                </p:cTn>
                              </p:par>
                            </p:childTnLst>
                          </p:cTn>
                        </p:par>
                        <p:par>
                          <p:cTn id="126" fill="hold">
                            <p:stCondLst>
                              <p:cond delay="1000"/>
                            </p:stCondLst>
                            <p:childTnLst>
                              <p:par>
                                <p:cTn id="127" presetID="1" presetClass="entr" presetSubtype="0" fill="hold" nodeType="afterEffect">
                                  <p:stCondLst>
                                    <p:cond delay="0"/>
                                  </p:stCondLst>
                                  <p:childTnLst>
                                    <p:set>
                                      <p:cBhvr>
                                        <p:cTn id="128" dur="1" fill="hold">
                                          <p:stCondLst>
                                            <p:cond delay="0"/>
                                          </p:stCondLst>
                                        </p:cTn>
                                        <p:tgtEl>
                                          <p:spTgt spid="43"/>
                                        </p:tgtEl>
                                        <p:attrNameLst>
                                          <p:attrName>style.visibility</p:attrName>
                                        </p:attrNameLst>
                                      </p:cBhvr>
                                      <p:to>
                                        <p:strVal val="visible"/>
                                      </p:to>
                                    </p:set>
                                  </p:childTnLst>
                                </p:cTn>
                              </p:par>
                            </p:childTnLst>
                          </p:cTn>
                        </p:par>
                        <p:par>
                          <p:cTn id="129" fill="hold">
                            <p:stCondLst>
                              <p:cond delay="1000"/>
                            </p:stCondLst>
                            <p:childTnLst>
                              <p:par>
                                <p:cTn id="130" presetID="1" presetClass="entr" presetSubtype="0" fill="hold" nodeType="afterEffect">
                                  <p:stCondLst>
                                    <p:cond delay="0"/>
                                  </p:stCondLst>
                                  <p:childTnLst>
                                    <p:set>
                                      <p:cBhvr>
                                        <p:cTn id="131" dur="1" fill="hold">
                                          <p:stCondLst>
                                            <p:cond delay="0"/>
                                          </p:stCondLst>
                                        </p:cTn>
                                        <p:tgtEl>
                                          <p:spTgt spid="44"/>
                                        </p:tgtEl>
                                        <p:attrNameLst>
                                          <p:attrName>style.visibility</p:attrName>
                                        </p:attrNameLst>
                                      </p:cBhvr>
                                      <p:to>
                                        <p:strVal val="visible"/>
                                      </p:to>
                                    </p:set>
                                  </p:childTnLst>
                                </p:cTn>
                              </p:par>
                            </p:childTnLst>
                          </p:cTn>
                        </p:par>
                        <p:par>
                          <p:cTn id="132" fill="hold">
                            <p:stCondLst>
                              <p:cond delay="1000"/>
                            </p:stCondLst>
                            <p:childTnLst>
                              <p:par>
                                <p:cTn id="133" presetID="1" presetClass="entr" presetSubtype="0" fill="hold" nodeType="afterEffect">
                                  <p:stCondLst>
                                    <p:cond delay="0"/>
                                  </p:stCondLst>
                                  <p:childTnLst>
                                    <p:set>
                                      <p:cBhvr>
                                        <p:cTn id="134" dur="1" fill="hold">
                                          <p:stCondLst>
                                            <p:cond delay="0"/>
                                          </p:stCondLst>
                                        </p:cTn>
                                        <p:tgtEl>
                                          <p:spTgt spid="45"/>
                                        </p:tgtEl>
                                        <p:attrNameLst>
                                          <p:attrName>style.visibility</p:attrName>
                                        </p:attrNameLst>
                                      </p:cBhvr>
                                      <p:to>
                                        <p:strVal val="visible"/>
                                      </p:to>
                                    </p:set>
                                  </p:childTnLst>
                                </p:cTn>
                              </p:par>
                            </p:childTnLst>
                          </p:cTn>
                        </p:par>
                        <p:par>
                          <p:cTn id="135" fill="hold">
                            <p:stCondLst>
                              <p:cond delay="1000"/>
                            </p:stCondLst>
                            <p:childTnLst>
                              <p:par>
                                <p:cTn id="136" presetID="1" presetClass="entr" presetSubtype="0" fill="hold" nodeType="afterEffect">
                                  <p:stCondLst>
                                    <p:cond delay="0"/>
                                  </p:stCondLst>
                                  <p:childTnLst>
                                    <p:set>
                                      <p:cBhvr>
                                        <p:cTn id="137" dur="1" fill="hold">
                                          <p:stCondLst>
                                            <p:cond delay="0"/>
                                          </p:stCondLst>
                                        </p:cTn>
                                        <p:tgtEl>
                                          <p:spTgt spid="46"/>
                                        </p:tgtEl>
                                        <p:attrNameLst>
                                          <p:attrName>style.visibility</p:attrName>
                                        </p:attrNameLst>
                                      </p:cBhvr>
                                      <p:to>
                                        <p:strVal val="visible"/>
                                      </p:to>
                                    </p:set>
                                  </p:childTnLst>
                                </p:cTn>
                              </p:par>
                            </p:childTnLst>
                          </p:cTn>
                        </p:par>
                        <p:par>
                          <p:cTn id="138" fill="hold">
                            <p:stCondLst>
                              <p:cond delay="1000"/>
                            </p:stCondLst>
                            <p:childTnLst>
                              <p:par>
                                <p:cTn id="139" presetID="1" presetClass="entr" presetSubtype="0" fill="hold" nodeType="afterEffect">
                                  <p:stCondLst>
                                    <p:cond delay="0"/>
                                  </p:stCondLst>
                                  <p:childTnLst>
                                    <p:set>
                                      <p:cBhvr>
                                        <p:cTn id="140" dur="1" fill="hold">
                                          <p:stCondLst>
                                            <p:cond delay="0"/>
                                          </p:stCondLst>
                                        </p:cTn>
                                        <p:tgtEl>
                                          <p:spTgt spid="47"/>
                                        </p:tgtEl>
                                        <p:attrNameLst>
                                          <p:attrName>style.visibility</p:attrName>
                                        </p:attrNameLst>
                                      </p:cBhvr>
                                      <p:to>
                                        <p:strVal val="visible"/>
                                      </p:to>
                                    </p:set>
                                  </p:childTnLst>
                                </p:cTn>
                              </p:par>
                            </p:childTnLst>
                          </p:cTn>
                        </p:par>
                        <p:par>
                          <p:cTn id="141" fill="hold">
                            <p:stCondLst>
                              <p:cond delay="1000"/>
                            </p:stCondLst>
                            <p:childTnLst>
                              <p:par>
                                <p:cTn id="142" presetID="1" presetClass="entr" presetSubtype="0" fill="hold" nodeType="afterEffect">
                                  <p:stCondLst>
                                    <p:cond delay="0"/>
                                  </p:stCondLst>
                                  <p:childTnLst>
                                    <p:set>
                                      <p:cBhvr>
                                        <p:cTn id="143" dur="1" fill="hold">
                                          <p:stCondLst>
                                            <p:cond delay="0"/>
                                          </p:stCondLst>
                                        </p:cTn>
                                        <p:tgtEl>
                                          <p:spTgt spid="48"/>
                                        </p:tgtEl>
                                        <p:attrNameLst>
                                          <p:attrName>style.visibility</p:attrName>
                                        </p:attrNameLst>
                                      </p:cBhvr>
                                      <p:to>
                                        <p:strVal val="visible"/>
                                      </p:to>
                                    </p:set>
                                  </p:childTnLst>
                                </p:cTn>
                              </p:par>
                            </p:childTnLst>
                          </p:cTn>
                        </p:par>
                        <p:par>
                          <p:cTn id="144" fill="hold">
                            <p:stCondLst>
                              <p:cond delay="1000"/>
                            </p:stCondLst>
                            <p:childTnLst>
                              <p:par>
                                <p:cTn id="145" presetID="1" presetClass="entr" presetSubtype="0" fill="hold" nodeType="afterEffect">
                                  <p:stCondLst>
                                    <p:cond delay="0"/>
                                  </p:stCondLst>
                                  <p:childTnLst>
                                    <p:set>
                                      <p:cBhvr>
                                        <p:cTn id="146" dur="1" fill="hold">
                                          <p:stCondLst>
                                            <p:cond delay="0"/>
                                          </p:stCondLst>
                                        </p:cTn>
                                        <p:tgtEl>
                                          <p:spTgt spid="49"/>
                                        </p:tgtEl>
                                        <p:attrNameLst>
                                          <p:attrName>style.visibility</p:attrName>
                                        </p:attrNameLst>
                                      </p:cBhvr>
                                      <p:to>
                                        <p:strVal val="visible"/>
                                      </p:to>
                                    </p:set>
                                  </p:childTnLst>
                                </p:cTn>
                              </p:par>
                            </p:childTnLst>
                          </p:cTn>
                        </p:par>
                        <p:par>
                          <p:cTn id="147" fill="hold">
                            <p:stCondLst>
                              <p:cond delay="1000"/>
                            </p:stCondLst>
                            <p:childTnLst>
                              <p:par>
                                <p:cTn id="148" presetID="1" presetClass="entr" presetSubtype="0" fill="hold" nodeType="afterEffect">
                                  <p:stCondLst>
                                    <p:cond delay="0"/>
                                  </p:stCondLst>
                                  <p:childTnLst>
                                    <p:set>
                                      <p:cBhvr>
                                        <p:cTn id="149" dur="1" fill="hold">
                                          <p:stCondLst>
                                            <p:cond delay="0"/>
                                          </p:stCondLst>
                                        </p:cTn>
                                        <p:tgtEl>
                                          <p:spTgt spid="50"/>
                                        </p:tgtEl>
                                        <p:attrNameLst>
                                          <p:attrName>style.visibility</p:attrName>
                                        </p:attrNameLst>
                                      </p:cBhvr>
                                      <p:to>
                                        <p:strVal val="visible"/>
                                      </p:to>
                                    </p:set>
                                  </p:childTnLst>
                                </p:cTn>
                              </p:par>
                            </p:childTnLst>
                          </p:cTn>
                        </p:par>
                        <p:par>
                          <p:cTn id="150" fill="hold">
                            <p:stCondLst>
                              <p:cond delay="1000"/>
                            </p:stCondLst>
                            <p:childTnLst>
                              <p:par>
                                <p:cTn id="151" presetID="1" presetClass="entr" presetSubtype="0" fill="hold" grpId="0" nodeType="afterEffect">
                                  <p:stCondLst>
                                    <p:cond delay="0"/>
                                  </p:stCondLst>
                                  <p:childTnLst>
                                    <p:set>
                                      <p:cBhvr>
                                        <p:cTn id="152" dur="1" fill="hold">
                                          <p:stCondLst>
                                            <p:cond delay="0"/>
                                          </p:stCondLst>
                                        </p:cTn>
                                        <p:tgtEl>
                                          <p:spTgt spid="51"/>
                                        </p:tgtEl>
                                        <p:attrNameLst>
                                          <p:attrName>style.visibility</p:attrName>
                                        </p:attrNameLst>
                                      </p:cBhvr>
                                      <p:to>
                                        <p:strVal val="visible"/>
                                      </p:to>
                                    </p:set>
                                  </p:childTnLst>
                                </p:cTn>
                              </p:par>
                            </p:childTnLst>
                          </p:cTn>
                        </p:par>
                        <p:par>
                          <p:cTn id="153" fill="hold">
                            <p:stCondLst>
                              <p:cond delay="1000"/>
                            </p:stCondLst>
                            <p:childTnLst>
                              <p:par>
                                <p:cTn id="154" presetID="1" presetClass="entr" presetSubtype="0" fill="hold" grpId="0" nodeType="afterEffect">
                                  <p:stCondLst>
                                    <p:cond delay="0"/>
                                  </p:stCondLst>
                                  <p:childTnLst>
                                    <p:set>
                                      <p:cBhvr>
                                        <p:cTn id="15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8" grpId="0" animBg="1"/>
      <p:bldP spid="29" grpId="0" animBg="1"/>
      <p:bldP spid="30" grpId="0" animBg="1"/>
      <p:bldP spid="31" grpId="0" animBg="1"/>
      <p:bldP spid="32" grpId="0" animBg="1"/>
      <p:bldP spid="40" grpId="0" animBg="1"/>
      <p:bldP spid="41" grpId="0" animBg="1"/>
      <p:bldP spid="42" grpId="0" animBg="1"/>
      <p:bldP spid="51" grpId="0" animBg="1"/>
      <p:bldP spid="6" grpId="0" animBg="1"/>
      <p:bldP spid="5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2" name="Picture 130"/>
          <p:cNvPicPr/>
          <p:nvPr/>
        </p:nvPicPr>
        <p:blipFill>
          <a:blip r:embed="rId3">
            <a:extLst>
              <a:ext uri="{28A0092B-C50C-407E-A947-70E740481C1C}">
                <a14:useLocalDpi xmlns:a14="http://schemas.microsoft.com/office/drawing/2010/main" val="0"/>
              </a:ext>
            </a:extLst>
          </a:blip>
          <a:srcRect/>
          <a:stretch>
            <a:fillRect/>
          </a:stretch>
        </p:blipFill>
        <p:spPr bwMode="auto">
          <a:xfrm>
            <a:off x="4823051" y="78642"/>
            <a:ext cx="4285427" cy="4987291"/>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合 12"/>
          <p:cNvGrpSpPr>
            <a:grpSpLocks/>
          </p:cNvGrpSpPr>
          <p:nvPr/>
        </p:nvGrpSpPr>
        <p:grpSpPr bwMode="auto">
          <a:xfrm>
            <a:off x="206375" y="315913"/>
            <a:ext cx="815975" cy="522287"/>
            <a:chOff x="4353620" y="864629"/>
            <a:chExt cx="742365" cy="476312"/>
          </a:xfrm>
        </p:grpSpPr>
        <p:sp>
          <p:nvSpPr>
            <p:cNvPr id="14"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75BDA7"/>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dirty="0">
                <a:solidFill>
                  <a:srgbClr val="FFFFFF"/>
                </a:solidFill>
                <a:latin typeface="+mn-lt"/>
                <a:ea typeface="+mn-ea"/>
              </a:endParaRPr>
            </a:p>
          </p:txBody>
        </p:sp>
        <p:sp>
          <p:nvSpPr>
            <p:cNvPr id="15" name="文本框 605"/>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cs typeface="Arial" panose="020B0604020202020204" pitchFamily="34" charset="0"/>
                </a:rPr>
                <a:t>3</a:t>
              </a:r>
              <a:endParaRPr lang="zh-CN" altLang="en-US" sz="2800" dirty="0">
                <a:solidFill>
                  <a:schemeClr val="bg1"/>
                </a:solidFill>
                <a:cs typeface="Arial" panose="020B0604020202020204" pitchFamily="34" charset="0"/>
              </a:endParaRPr>
            </a:p>
          </p:txBody>
        </p:sp>
      </p:grpSp>
      <p:sp>
        <p:nvSpPr>
          <p:cNvPr id="16" name="文本框 34"/>
          <p:cNvSpPr txBox="1">
            <a:spLocks noChangeArrowheads="1"/>
          </p:cNvSpPr>
          <p:nvPr/>
        </p:nvSpPr>
        <p:spPr bwMode="auto">
          <a:xfrm>
            <a:off x="1022350" y="374909"/>
            <a:ext cx="4537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smtClean="0">
                <a:solidFill>
                  <a:srgbClr val="75BDA7"/>
                </a:solidFill>
                <a:latin typeface="微软雅黑" panose="020B0503020204020204" pitchFamily="34" charset="-122"/>
              </a:rPr>
              <a:t>系统设计分析  </a:t>
            </a:r>
            <a:r>
              <a:rPr lang="en-US" altLang="zh-CN" sz="2400" b="1" dirty="0" smtClean="0">
                <a:solidFill>
                  <a:srgbClr val="75BDA7"/>
                </a:solidFill>
                <a:latin typeface="微软雅黑" panose="020B0503020204020204" pitchFamily="34" charset="-122"/>
              </a:rPr>
              <a:t>----</a:t>
            </a:r>
            <a:r>
              <a:rPr lang="zh-CN" altLang="en-US" sz="2400" b="1" dirty="0" smtClean="0">
                <a:solidFill>
                  <a:srgbClr val="75BDA7"/>
                </a:solidFill>
                <a:latin typeface="微软雅黑" panose="020B0503020204020204" pitchFamily="34" charset="-122"/>
              </a:rPr>
              <a:t>数据库</a:t>
            </a:r>
            <a:r>
              <a:rPr lang="en-US" altLang="zh-CN" sz="2400" b="1" dirty="0" smtClean="0">
                <a:solidFill>
                  <a:srgbClr val="75BDA7"/>
                </a:solidFill>
                <a:latin typeface="微软雅黑" panose="020B0503020204020204" pitchFamily="34" charset="-122"/>
              </a:rPr>
              <a:t>E-R</a:t>
            </a:r>
            <a:r>
              <a:rPr lang="zh-CN" altLang="en-US" sz="2400" b="1" dirty="0" smtClean="0">
                <a:solidFill>
                  <a:srgbClr val="75BDA7"/>
                </a:solidFill>
                <a:latin typeface="微软雅黑" panose="020B0503020204020204" pitchFamily="34" charset="-122"/>
              </a:rPr>
              <a:t>图</a:t>
            </a:r>
            <a:endParaRPr lang="en-US" altLang="zh-CN" sz="2400" b="1" dirty="0">
              <a:solidFill>
                <a:srgbClr val="75BDA7"/>
              </a:solidFill>
              <a:latin typeface="微软雅黑" panose="020B0503020204020204" pitchFamily="34" charset="-122"/>
            </a:endParaRPr>
          </a:p>
        </p:txBody>
      </p:sp>
      <p:grpSp>
        <p:nvGrpSpPr>
          <p:cNvPr id="129" name="Group 32"/>
          <p:cNvGrpSpPr>
            <a:grpSpLocks noChangeAspect="1"/>
          </p:cNvGrpSpPr>
          <p:nvPr/>
        </p:nvGrpSpPr>
        <p:grpSpPr bwMode="auto">
          <a:xfrm>
            <a:off x="1708262" y="3449049"/>
            <a:ext cx="1199543" cy="851677"/>
            <a:chOff x="4354" y="1098"/>
            <a:chExt cx="800" cy="568"/>
          </a:xfrm>
          <a:solidFill>
            <a:srgbClr val="676661"/>
          </a:solidFill>
        </p:grpSpPr>
        <p:sp>
          <p:nvSpPr>
            <p:cNvPr id="130"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6" name="组合 135"/>
          <p:cNvGrpSpPr/>
          <p:nvPr/>
        </p:nvGrpSpPr>
        <p:grpSpPr>
          <a:xfrm>
            <a:off x="1571839" y="4487838"/>
            <a:ext cx="1490521" cy="118478"/>
            <a:chOff x="4840431" y="2041402"/>
            <a:chExt cx="2505257" cy="199137"/>
          </a:xfrm>
        </p:grpSpPr>
        <p:cxnSp>
          <p:nvCxnSpPr>
            <p:cNvPr id="137" name="直接连接符 136"/>
            <p:cNvCxnSpPr/>
            <p:nvPr/>
          </p:nvCxnSpPr>
          <p:spPr>
            <a:xfrm>
              <a:off x="4840431" y="2142637"/>
              <a:ext cx="1127340" cy="0"/>
            </a:xfrm>
            <a:prstGeom prst="line">
              <a:avLst/>
            </a:prstGeom>
            <a:ln>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6218348" y="2142637"/>
              <a:ext cx="1127340" cy="0"/>
            </a:xfrm>
            <a:prstGeom prst="line">
              <a:avLst/>
            </a:prstGeom>
            <a:ln>
              <a:solidFill>
                <a:srgbClr val="79A5B2"/>
              </a:solidFill>
            </a:ln>
          </p:spPr>
          <p:style>
            <a:lnRef idx="1">
              <a:schemeClr val="accent1"/>
            </a:lnRef>
            <a:fillRef idx="0">
              <a:schemeClr val="accent1"/>
            </a:fillRef>
            <a:effectRef idx="0">
              <a:schemeClr val="accent1"/>
            </a:effectRef>
            <a:fontRef idx="minor">
              <a:schemeClr val="tx1"/>
            </a:fontRef>
          </p:style>
        </p:cxnSp>
        <p:sp>
          <p:nvSpPr>
            <p:cNvPr id="139" name="椭圆 138"/>
            <p:cNvSpPr/>
            <p:nvPr/>
          </p:nvSpPr>
          <p:spPr>
            <a:xfrm>
              <a:off x="5996400" y="2041402"/>
              <a:ext cx="199137" cy="199137"/>
            </a:xfrm>
            <a:prstGeom prst="ellipse">
              <a:avLst/>
            </a:prstGeom>
            <a:noFill/>
            <a:ln>
              <a:solidFill>
                <a:srgbClr val="79A5B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140" name="矩形 139"/>
          <p:cNvSpPr/>
          <p:nvPr/>
        </p:nvSpPr>
        <p:spPr>
          <a:xfrm>
            <a:off x="1763119" y="4665823"/>
            <a:ext cx="1008609" cy="400110"/>
          </a:xfrm>
          <a:prstGeom prst="rect">
            <a:avLst/>
          </a:prstGeom>
        </p:spPr>
        <p:txBody>
          <a:bodyPr wrap="none">
            <a:spAutoFit/>
          </a:bodyPr>
          <a:lstStyle/>
          <a:p>
            <a:pPr lvl="0" algn="l" defTabSz="914400"/>
            <a:r>
              <a:rPr lang="en-US" altLang="zh-CN" sz="2000" b="1" kern="0" dirty="0" smtClean="0">
                <a:solidFill>
                  <a:srgbClr val="676661"/>
                </a:solidFill>
                <a:latin typeface="微软雅黑" panose="020B0503020204020204" charset="-122"/>
                <a:ea typeface="微软雅黑" panose="020B0503020204020204" charset="-122"/>
              </a:rPr>
              <a:t>Oracle</a:t>
            </a:r>
            <a:endParaRPr lang="zh-CN" altLang="en-US" sz="2000" b="1" kern="0" dirty="0" smtClean="0">
              <a:solidFill>
                <a:srgbClr val="676661"/>
              </a:solidFill>
              <a:latin typeface="微软雅黑" panose="020B0503020204020204" charset="-122"/>
              <a:ea typeface="微软雅黑" panose="020B0503020204020204" charset="-122"/>
            </a:endParaRPr>
          </a:p>
        </p:txBody>
      </p:sp>
      <p:pic>
        <p:nvPicPr>
          <p:cNvPr id="142" name="Picture 151"/>
          <p:cNvPicPr/>
          <p:nvPr/>
        </p:nvPicPr>
        <p:blipFill>
          <a:blip r:embed="rId4">
            <a:extLst>
              <a:ext uri="{28A0092B-C50C-407E-A947-70E740481C1C}">
                <a14:useLocalDpi xmlns:a14="http://schemas.microsoft.com/office/drawing/2010/main" val="0"/>
              </a:ext>
            </a:extLst>
          </a:blip>
          <a:srcRect/>
          <a:stretch>
            <a:fillRect/>
          </a:stretch>
        </p:blipFill>
        <p:spPr bwMode="auto">
          <a:xfrm>
            <a:off x="499698" y="1437491"/>
            <a:ext cx="4544060" cy="1824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3057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35" presetClass="path" presetSubtype="0" decel="100000" fill="hold" nodeType="withEffect">
                                  <p:stCondLst>
                                    <p:cond delay="0"/>
                                  </p:stCondLst>
                                  <p:childTnLst>
                                    <p:animMotion origin="layout" path="M -0.05556 0.00031 L 2.5E-6 0.00031 " pathEditMode="relative" rAng="0" ptsTypes="AA">
                                      <p:cBhvr>
                                        <p:cTn id="9" dur="500" fill="hold"/>
                                        <p:tgtEl>
                                          <p:spTgt spid="13"/>
                                        </p:tgtEl>
                                        <p:attrNameLst>
                                          <p:attrName>ppt_x</p:attrName>
                                          <p:attrName>ppt_y</p:attrName>
                                        </p:attrNameLst>
                                      </p:cBhvr>
                                      <p:rCtr x="2778" y="0"/>
                                    </p:animMotion>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42"/>
                                        </p:tgtEl>
                                        <p:attrNameLst>
                                          <p:attrName>style.visibility</p:attrName>
                                        </p:attrNameLst>
                                      </p:cBhvr>
                                      <p:to>
                                        <p:strVal val="visible"/>
                                      </p:to>
                                    </p:set>
                                    <p:animEffect transition="in" filter="fade">
                                      <p:cBhvr>
                                        <p:cTn id="19" dur="500"/>
                                        <p:tgtEl>
                                          <p:spTgt spid="142"/>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29"/>
                                        </p:tgtEl>
                                        <p:attrNameLst>
                                          <p:attrName>style.visibility</p:attrName>
                                        </p:attrNameLst>
                                      </p:cBhvr>
                                      <p:to>
                                        <p:strVal val="visible"/>
                                      </p:to>
                                    </p:set>
                                    <p:animEffect transition="in" filter="fade">
                                      <p:cBhvr>
                                        <p:cTn id="23" dur="500"/>
                                        <p:tgtEl>
                                          <p:spTgt spid="129"/>
                                        </p:tgtEl>
                                      </p:cBhvr>
                                    </p:animEffect>
                                  </p:childTnLst>
                                </p:cTn>
                              </p:par>
                              <p:par>
                                <p:cTn id="24" presetID="10" presetClass="entr" presetSubtype="0" fill="hold" nodeType="withEffect">
                                  <p:stCondLst>
                                    <p:cond delay="0"/>
                                  </p:stCondLst>
                                  <p:childTnLst>
                                    <p:set>
                                      <p:cBhvr>
                                        <p:cTn id="25" dur="1" fill="hold">
                                          <p:stCondLst>
                                            <p:cond delay="0"/>
                                          </p:stCondLst>
                                        </p:cTn>
                                        <p:tgtEl>
                                          <p:spTgt spid="136"/>
                                        </p:tgtEl>
                                        <p:attrNameLst>
                                          <p:attrName>style.visibility</p:attrName>
                                        </p:attrNameLst>
                                      </p:cBhvr>
                                      <p:to>
                                        <p:strVal val="visible"/>
                                      </p:to>
                                    </p:set>
                                    <p:animEffect transition="in" filter="fade">
                                      <p:cBhvr>
                                        <p:cTn id="26" dur="500"/>
                                        <p:tgtEl>
                                          <p:spTgt spid="13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0"/>
                                        </p:tgtEl>
                                        <p:attrNameLst>
                                          <p:attrName>style.visibility</p:attrName>
                                        </p:attrNameLst>
                                      </p:cBhvr>
                                      <p:to>
                                        <p:strVal val="visible"/>
                                      </p:to>
                                    </p:set>
                                    <p:animEffect transition="in" filter="fade">
                                      <p:cBhvr>
                                        <p:cTn id="29"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6350" y="4297363"/>
            <a:ext cx="9137650" cy="860425"/>
          </a:xfrm>
          <a:custGeom>
            <a:avLst/>
            <a:gdLst>
              <a:gd name="connsiteX0" fmla="*/ 3825592 w 9138323"/>
              <a:gd name="connsiteY0" fmla="*/ 0 h 859537"/>
              <a:gd name="connsiteX1" fmla="*/ 4096303 w 9138323"/>
              <a:gd name="connsiteY1" fmla="*/ 83060 h 859537"/>
              <a:gd name="connsiteX2" fmla="*/ 4125154 w 9138323"/>
              <a:gd name="connsiteY2" fmla="*/ 106971 h 859537"/>
              <a:gd name="connsiteX3" fmla="*/ 4162050 w 9138323"/>
              <a:gd name="connsiteY3" fmla="*/ 76393 h 859537"/>
              <a:gd name="connsiteX4" fmla="*/ 4342300 w 9138323"/>
              <a:gd name="connsiteY4" fmla="*/ 21088 h 859537"/>
              <a:gd name="connsiteX5" fmla="*/ 4639354 w 9138323"/>
              <a:gd name="connsiteY5" fmla="*/ 218869 h 859537"/>
              <a:gd name="connsiteX6" fmla="*/ 4653136 w 9138323"/>
              <a:gd name="connsiteY6" fmla="*/ 287442 h 859537"/>
              <a:gd name="connsiteX7" fmla="*/ 4714569 w 9138323"/>
              <a:gd name="connsiteY7" fmla="*/ 293663 h 859537"/>
              <a:gd name="connsiteX8" fmla="*/ 4868055 w 9138323"/>
              <a:gd name="connsiteY8" fmla="*/ 354192 h 859537"/>
              <a:gd name="connsiteX9" fmla="*/ 4926135 w 9138323"/>
              <a:gd name="connsiteY9" fmla="*/ 396727 h 859537"/>
              <a:gd name="connsiteX10" fmla="*/ 4974485 w 9138323"/>
              <a:gd name="connsiteY10" fmla="*/ 370366 h 859537"/>
              <a:gd name="connsiteX11" fmla="*/ 5099974 w 9138323"/>
              <a:gd name="connsiteY11" fmla="*/ 344918 h 859537"/>
              <a:gd name="connsiteX12" fmla="*/ 5280224 w 9138323"/>
              <a:gd name="connsiteY12" fmla="*/ 400223 h 859537"/>
              <a:gd name="connsiteX13" fmla="*/ 5294059 w 9138323"/>
              <a:gd name="connsiteY13" fmla="*/ 411689 h 859537"/>
              <a:gd name="connsiteX14" fmla="*/ 5324701 w 9138323"/>
              <a:gd name="connsiteY14" fmla="*/ 386293 h 859537"/>
              <a:gd name="connsiteX15" fmla="*/ 5504952 w 9138323"/>
              <a:gd name="connsiteY15" fmla="*/ 330988 h 859537"/>
              <a:gd name="connsiteX16" fmla="*/ 5685202 w 9138323"/>
              <a:gd name="connsiteY16" fmla="*/ 386293 h 859537"/>
              <a:gd name="connsiteX17" fmla="*/ 5711865 w 9138323"/>
              <a:gd name="connsiteY17" fmla="*/ 408390 h 859537"/>
              <a:gd name="connsiteX18" fmla="*/ 5764783 w 9138323"/>
              <a:gd name="connsiteY18" fmla="*/ 343967 h 859537"/>
              <a:gd name="connsiteX19" fmla="*/ 6243258 w 9138323"/>
              <a:gd name="connsiteY19" fmla="*/ 144890 h 859537"/>
              <a:gd name="connsiteX20" fmla="*/ 6721733 w 9138323"/>
              <a:gd name="connsiteY20" fmla="*/ 343967 h 859537"/>
              <a:gd name="connsiteX21" fmla="*/ 6799757 w 9138323"/>
              <a:gd name="connsiteY21" fmla="*/ 438956 h 859537"/>
              <a:gd name="connsiteX22" fmla="*/ 6875686 w 9138323"/>
              <a:gd name="connsiteY22" fmla="*/ 397558 h 859537"/>
              <a:gd name="connsiteX23" fmla="*/ 7064152 w 9138323"/>
              <a:gd name="connsiteY23" fmla="*/ 359339 h 859537"/>
              <a:gd name="connsiteX24" fmla="*/ 7252617 w 9138323"/>
              <a:gd name="connsiteY24" fmla="*/ 397558 h 859537"/>
              <a:gd name="connsiteX25" fmla="*/ 7323961 w 9138323"/>
              <a:gd name="connsiteY25" fmla="*/ 436456 h 859537"/>
              <a:gd name="connsiteX26" fmla="*/ 7335578 w 9138323"/>
              <a:gd name="connsiteY26" fmla="*/ 414961 h 859537"/>
              <a:gd name="connsiteX27" fmla="*/ 7602907 w 9138323"/>
              <a:gd name="connsiteY27" fmla="*/ 272187 h 859537"/>
              <a:gd name="connsiteX28" fmla="*/ 7925296 w 9138323"/>
              <a:gd name="connsiteY28" fmla="*/ 596017 h 859537"/>
              <a:gd name="connsiteX29" fmla="*/ 7923535 w 9138323"/>
              <a:gd name="connsiteY29" fmla="*/ 604778 h 859537"/>
              <a:gd name="connsiteX30" fmla="*/ 7993021 w 9138323"/>
              <a:gd name="connsiteY30" fmla="*/ 583112 h 859537"/>
              <a:gd name="connsiteX31" fmla="*/ 8129393 w 9138323"/>
              <a:gd name="connsiteY31" fmla="*/ 569303 h 859537"/>
              <a:gd name="connsiteX32" fmla="*/ 8265765 w 9138323"/>
              <a:gd name="connsiteY32" fmla="*/ 583112 h 859537"/>
              <a:gd name="connsiteX33" fmla="*/ 8299780 w 9138323"/>
              <a:gd name="connsiteY33" fmla="*/ 593718 h 859537"/>
              <a:gd name="connsiteX34" fmla="*/ 8317449 w 9138323"/>
              <a:gd name="connsiteY34" fmla="*/ 572207 h 859537"/>
              <a:gd name="connsiteX35" fmla="*/ 8659817 w 9138323"/>
              <a:gd name="connsiteY35" fmla="*/ 429759 h 859537"/>
              <a:gd name="connsiteX36" fmla="*/ 9134163 w 9138323"/>
              <a:gd name="connsiteY36" fmla="*/ 818090 h 859537"/>
              <a:gd name="connsiteX37" fmla="*/ 9138323 w 9138323"/>
              <a:gd name="connsiteY37" fmla="*/ 859537 h 859537"/>
              <a:gd name="connsiteX38" fmla="*/ 4141781 w 9138323"/>
              <a:gd name="connsiteY38" fmla="*/ 859537 h 859537"/>
              <a:gd name="connsiteX39" fmla="*/ 4141242 w 9138323"/>
              <a:gd name="connsiteY39" fmla="*/ 854166 h 859537"/>
              <a:gd name="connsiteX40" fmla="*/ 4134437 w 9138323"/>
              <a:gd name="connsiteY40" fmla="*/ 859537 h 859537"/>
              <a:gd name="connsiteX41" fmla="*/ 1390 w 9138323"/>
              <a:gd name="connsiteY41" fmla="*/ 859537 h 859537"/>
              <a:gd name="connsiteX42" fmla="*/ 0 w 9138323"/>
              <a:gd name="connsiteY42" fmla="*/ 845688 h 859537"/>
              <a:gd name="connsiteX43" fmla="*/ 418787 w 9138323"/>
              <a:gd name="connsiteY43" fmla="*/ 425029 h 859537"/>
              <a:gd name="connsiteX44" fmla="*/ 581797 w 9138323"/>
              <a:gd name="connsiteY44" fmla="*/ 458087 h 859537"/>
              <a:gd name="connsiteX45" fmla="*/ 590440 w 9138323"/>
              <a:gd name="connsiteY45" fmla="*/ 462798 h 859537"/>
              <a:gd name="connsiteX46" fmla="*/ 598218 w 9138323"/>
              <a:gd name="connsiteY46" fmla="*/ 385294 h 859537"/>
              <a:gd name="connsiteX47" fmla="*/ 1029094 w 9138323"/>
              <a:gd name="connsiteY47" fmla="*/ 32550 h 859537"/>
              <a:gd name="connsiteX48" fmla="*/ 1340088 w 9138323"/>
              <a:gd name="connsiteY48" fmla="*/ 161944 h 859537"/>
              <a:gd name="connsiteX49" fmla="*/ 1364611 w 9138323"/>
              <a:gd name="connsiteY49" fmla="*/ 191799 h 859537"/>
              <a:gd name="connsiteX50" fmla="*/ 1403078 w 9138323"/>
              <a:gd name="connsiteY50" fmla="*/ 179805 h 859537"/>
              <a:gd name="connsiteX51" fmla="*/ 1539449 w 9138323"/>
              <a:gd name="connsiteY51" fmla="*/ 165996 h 859537"/>
              <a:gd name="connsiteX52" fmla="*/ 1802839 w 9138323"/>
              <a:gd name="connsiteY52" fmla="*/ 219409 h 859537"/>
              <a:gd name="connsiteX53" fmla="*/ 1857061 w 9138323"/>
              <a:gd name="connsiteY53" fmla="*/ 248972 h 859537"/>
              <a:gd name="connsiteX54" fmla="*/ 1899461 w 9138323"/>
              <a:gd name="connsiteY54" fmla="*/ 213833 h 859537"/>
              <a:gd name="connsiteX55" fmla="*/ 2133608 w 9138323"/>
              <a:gd name="connsiteY55" fmla="*/ 141991 h 859537"/>
              <a:gd name="connsiteX56" fmla="*/ 2367756 w 9138323"/>
              <a:gd name="connsiteY56" fmla="*/ 213833 h 859537"/>
              <a:gd name="connsiteX57" fmla="*/ 2420881 w 9138323"/>
              <a:gd name="connsiteY57" fmla="*/ 257860 h 859537"/>
              <a:gd name="connsiteX58" fmla="*/ 2509751 w 9138323"/>
              <a:gd name="connsiteY58" fmla="*/ 184207 h 859537"/>
              <a:gd name="connsiteX59" fmla="*/ 2939610 w 9138323"/>
              <a:gd name="connsiteY59" fmla="*/ 52317 h 859537"/>
              <a:gd name="connsiteX60" fmla="*/ 3369468 w 9138323"/>
              <a:gd name="connsiteY60" fmla="*/ 184207 h 859537"/>
              <a:gd name="connsiteX61" fmla="*/ 3418479 w 9138323"/>
              <a:gd name="connsiteY61" fmla="*/ 224826 h 859537"/>
              <a:gd name="connsiteX62" fmla="*/ 3424100 w 9138323"/>
              <a:gd name="connsiteY62" fmla="*/ 214426 h 859537"/>
              <a:gd name="connsiteX63" fmla="*/ 3825592 w 9138323"/>
              <a:gd name="connsiteY63" fmla="*/ 0 h 85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38323" h="859537">
                <a:moveTo>
                  <a:pt x="3825592" y="0"/>
                </a:moveTo>
                <a:cubicBezTo>
                  <a:pt x="3925869" y="0"/>
                  <a:pt x="4019027" y="30620"/>
                  <a:pt x="4096303" y="83060"/>
                </a:cubicBezTo>
                <a:lnTo>
                  <a:pt x="4125154" y="106971"/>
                </a:lnTo>
                <a:lnTo>
                  <a:pt x="4162050" y="76393"/>
                </a:lnTo>
                <a:cubicBezTo>
                  <a:pt x="4213504" y="41476"/>
                  <a:pt x="4275531" y="21088"/>
                  <a:pt x="4342300" y="21088"/>
                </a:cubicBezTo>
                <a:cubicBezTo>
                  <a:pt x="4475837" y="21088"/>
                  <a:pt x="4590411" y="102641"/>
                  <a:pt x="4639354" y="218869"/>
                </a:cubicBezTo>
                <a:lnTo>
                  <a:pt x="4653136" y="287442"/>
                </a:lnTo>
                <a:lnTo>
                  <a:pt x="4714569" y="293663"/>
                </a:lnTo>
                <a:cubicBezTo>
                  <a:pt x="4769728" y="305000"/>
                  <a:pt x="4821470" y="325759"/>
                  <a:pt x="4868055" y="354192"/>
                </a:cubicBezTo>
                <a:lnTo>
                  <a:pt x="4926135" y="396727"/>
                </a:lnTo>
                <a:lnTo>
                  <a:pt x="4974485" y="370366"/>
                </a:lnTo>
                <a:cubicBezTo>
                  <a:pt x="5013055" y="353979"/>
                  <a:pt x="5055461" y="344918"/>
                  <a:pt x="5099974" y="344918"/>
                </a:cubicBezTo>
                <a:cubicBezTo>
                  <a:pt x="5166742" y="344918"/>
                  <a:pt x="5228770" y="365306"/>
                  <a:pt x="5280224" y="400223"/>
                </a:cubicBezTo>
                <a:lnTo>
                  <a:pt x="5294059" y="411689"/>
                </a:lnTo>
                <a:lnTo>
                  <a:pt x="5324701" y="386293"/>
                </a:lnTo>
                <a:cubicBezTo>
                  <a:pt x="5376155" y="351376"/>
                  <a:pt x="5438184" y="330988"/>
                  <a:pt x="5504952" y="330988"/>
                </a:cubicBezTo>
                <a:cubicBezTo>
                  <a:pt x="5571721" y="330988"/>
                  <a:pt x="5633748" y="351376"/>
                  <a:pt x="5685202" y="386293"/>
                </a:cubicBezTo>
                <a:lnTo>
                  <a:pt x="5711865" y="408390"/>
                </a:lnTo>
                <a:lnTo>
                  <a:pt x="5764783" y="343967"/>
                </a:lnTo>
                <a:cubicBezTo>
                  <a:pt x="5887234" y="220967"/>
                  <a:pt x="6056401" y="144890"/>
                  <a:pt x="6243258" y="144890"/>
                </a:cubicBezTo>
                <a:cubicBezTo>
                  <a:pt x="6430113" y="144890"/>
                  <a:pt x="6599280" y="220967"/>
                  <a:pt x="6721733" y="343967"/>
                </a:cubicBezTo>
                <a:lnTo>
                  <a:pt x="6799757" y="438956"/>
                </a:lnTo>
                <a:lnTo>
                  <a:pt x="6875686" y="397558"/>
                </a:lnTo>
                <a:cubicBezTo>
                  <a:pt x="6933612" y="372948"/>
                  <a:pt x="6997300" y="359339"/>
                  <a:pt x="7064152" y="359339"/>
                </a:cubicBezTo>
                <a:cubicBezTo>
                  <a:pt x="7131003" y="359339"/>
                  <a:pt x="7194690" y="372948"/>
                  <a:pt x="7252617" y="397558"/>
                </a:cubicBezTo>
                <a:lnTo>
                  <a:pt x="7323961" y="436456"/>
                </a:lnTo>
                <a:lnTo>
                  <a:pt x="7335578" y="414961"/>
                </a:lnTo>
                <a:cubicBezTo>
                  <a:pt x="7393514" y="328821"/>
                  <a:pt x="7491626" y="272187"/>
                  <a:pt x="7602907" y="272187"/>
                </a:cubicBezTo>
                <a:cubicBezTo>
                  <a:pt x="7780958" y="272187"/>
                  <a:pt x="7925296" y="417171"/>
                  <a:pt x="7925296" y="596017"/>
                </a:cubicBezTo>
                <a:lnTo>
                  <a:pt x="7923535" y="604778"/>
                </a:lnTo>
                <a:lnTo>
                  <a:pt x="7993021" y="583112"/>
                </a:lnTo>
                <a:cubicBezTo>
                  <a:pt x="8037071" y="574058"/>
                  <a:pt x="8082679" y="569303"/>
                  <a:pt x="8129393" y="569303"/>
                </a:cubicBezTo>
                <a:cubicBezTo>
                  <a:pt x="8176107" y="569303"/>
                  <a:pt x="8221715" y="574058"/>
                  <a:pt x="8265765" y="583112"/>
                </a:cubicBezTo>
                <a:lnTo>
                  <a:pt x="8299780" y="593718"/>
                </a:lnTo>
                <a:lnTo>
                  <a:pt x="8317449" y="572207"/>
                </a:lnTo>
                <a:cubicBezTo>
                  <a:pt x="8405068" y="484195"/>
                  <a:pt x="8526114" y="429759"/>
                  <a:pt x="8659817" y="429759"/>
                </a:cubicBezTo>
                <a:cubicBezTo>
                  <a:pt x="8893798" y="429759"/>
                  <a:pt x="9089015" y="596470"/>
                  <a:pt x="9134163" y="818090"/>
                </a:cubicBezTo>
                <a:lnTo>
                  <a:pt x="9138323" y="859537"/>
                </a:lnTo>
                <a:lnTo>
                  <a:pt x="4141781" y="859537"/>
                </a:lnTo>
                <a:lnTo>
                  <a:pt x="4141242" y="854166"/>
                </a:lnTo>
                <a:lnTo>
                  <a:pt x="4134437" y="859537"/>
                </a:lnTo>
                <a:lnTo>
                  <a:pt x="1390" y="859537"/>
                </a:lnTo>
                <a:lnTo>
                  <a:pt x="0" y="845688"/>
                </a:lnTo>
                <a:cubicBezTo>
                  <a:pt x="0" y="613364"/>
                  <a:pt x="187497" y="425029"/>
                  <a:pt x="418787" y="425029"/>
                </a:cubicBezTo>
                <a:cubicBezTo>
                  <a:pt x="476609" y="425029"/>
                  <a:pt x="531694" y="436800"/>
                  <a:pt x="581797" y="458087"/>
                </a:cubicBezTo>
                <a:lnTo>
                  <a:pt x="590440" y="462798"/>
                </a:lnTo>
                <a:lnTo>
                  <a:pt x="598218" y="385294"/>
                </a:lnTo>
                <a:cubicBezTo>
                  <a:pt x="639228" y="183984"/>
                  <a:pt x="816556" y="32550"/>
                  <a:pt x="1029094" y="32550"/>
                </a:cubicBezTo>
                <a:cubicBezTo>
                  <a:pt x="1150545" y="32550"/>
                  <a:pt x="1260498" y="81998"/>
                  <a:pt x="1340088" y="161944"/>
                </a:cubicBezTo>
                <a:lnTo>
                  <a:pt x="1364611" y="191799"/>
                </a:lnTo>
                <a:lnTo>
                  <a:pt x="1403078" y="179805"/>
                </a:lnTo>
                <a:cubicBezTo>
                  <a:pt x="1447126" y="170751"/>
                  <a:pt x="1492736" y="165996"/>
                  <a:pt x="1539449" y="165996"/>
                </a:cubicBezTo>
                <a:cubicBezTo>
                  <a:pt x="1632877" y="165996"/>
                  <a:pt x="1721883" y="185015"/>
                  <a:pt x="1802839" y="219409"/>
                </a:cubicBezTo>
                <a:lnTo>
                  <a:pt x="1857061" y="248972"/>
                </a:lnTo>
                <a:lnTo>
                  <a:pt x="1899461" y="213833"/>
                </a:lnTo>
                <a:cubicBezTo>
                  <a:pt x="1966300" y="168476"/>
                  <a:pt x="2046875" y="141991"/>
                  <a:pt x="2133608" y="141991"/>
                </a:cubicBezTo>
                <a:cubicBezTo>
                  <a:pt x="2220342" y="141991"/>
                  <a:pt x="2300918" y="168476"/>
                  <a:pt x="2367756" y="213833"/>
                </a:cubicBezTo>
                <a:lnTo>
                  <a:pt x="2420881" y="257860"/>
                </a:lnTo>
                <a:lnTo>
                  <a:pt x="2509751" y="184207"/>
                </a:lnTo>
                <a:cubicBezTo>
                  <a:pt x="2632456" y="100939"/>
                  <a:pt x="2780381" y="52317"/>
                  <a:pt x="2939610" y="52317"/>
                </a:cubicBezTo>
                <a:cubicBezTo>
                  <a:pt x="3098839" y="52317"/>
                  <a:pt x="3246763" y="100939"/>
                  <a:pt x="3369468" y="184207"/>
                </a:cubicBezTo>
                <a:lnTo>
                  <a:pt x="3418479" y="224826"/>
                </a:lnTo>
                <a:lnTo>
                  <a:pt x="3424100" y="214426"/>
                </a:lnTo>
                <a:cubicBezTo>
                  <a:pt x="3511111" y="85057"/>
                  <a:pt x="3658462" y="0"/>
                  <a:pt x="382559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47" name="矩形 46"/>
          <p:cNvSpPr/>
          <p:nvPr/>
        </p:nvSpPr>
        <p:spPr>
          <a:xfrm>
            <a:off x="3564333" y="1808739"/>
            <a:ext cx="3262432" cy="707886"/>
          </a:xfrm>
          <a:prstGeom prst="rect">
            <a:avLst/>
          </a:prstGeom>
        </p:spPr>
        <p:txBody>
          <a:bodyPr wrap="none">
            <a:spAutoFit/>
          </a:bodyPr>
          <a:lstStyle/>
          <a:p>
            <a:pPr algn="ctr" defTabSz="685754" eaLnBrk="1" fontAlgn="auto" hangingPunct="1">
              <a:spcBef>
                <a:spcPts val="0"/>
              </a:spcBef>
              <a:spcAft>
                <a:spcPts val="0"/>
              </a:spcAft>
              <a:defRPr/>
            </a:pPr>
            <a:r>
              <a:rPr lang="zh-CN" altLang="en-US" sz="4000" b="1" kern="100" dirty="0" smtClean="0">
                <a:solidFill>
                  <a:schemeClr val="bg1"/>
                </a:solidFill>
                <a:effectLst>
                  <a:outerShdw blurRad="38100" dist="38100" dir="2700000" algn="tl">
                    <a:srgbClr val="000000">
                      <a:alpha val="43137"/>
                    </a:srgbClr>
                  </a:outerShdw>
                </a:effectLst>
                <a:latin typeface="+mn-ea"/>
                <a:ea typeface="+mn-ea"/>
                <a:cs typeface="Times New Roman" panose="02020603050405020304" pitchFamily="18" charset="0"/>
              </a:rPr>
              <a:t>系统功能实现</a:t>
            </a:r>
            <a:endParaRPr lang="en-US" altLang="zh-CN" sz="4000" b="1" kern="100" dirty="0">
              <a:solidFill>
                <a:schemeClr val="bg1"/>
              </a:solidFill>
              <a:effectLst>
                <a:outerShdw blurRad="38100" dist="38100" dir="2700000" algn="tl">
                  <a:srgbClr val="000000">
                    <a:alpha val="43137"/>
                  </a:srgbClr>
                </a:outerShdw>
              </a:effectLst>
              <a:latin typeface="+mn-ea"/>
              <a:ea typeface="+mn-ea"/>
              <a:cs typeface="Times New Roman" panose="02020603050405020304" pitchFamily="18" charset="0"/>
            </a:endParaRPr>
          </a:p>
        </p:txBody>
      </p:sp>
      <p:grpSp>
        <p:nvGrpSpPr>
          <p:cNvPr id="58" name="组合 57"/>
          <p:cNvGrpSpPr>
            <a:grpSpLocks/>
          </p:cNvGrpSpPr>
          <p:nvPr/>
        </p:nvGrpSpPr>
        <p:grpSpPr bwMode="auto">
          <a:xfrm>
            <a:off x="2455015" y="1854776"/>
            <a:ext cx="949325" cy="600800"/>
            <a:chOff x="4353620" y="865869"/>
            <a:chExt cx="742365" cy="469547"/>
          </a:xfrm>
        </p:grpSpPr>
        <p:sp>
          <p:nvSpPr>
            <p:cNvPr id="56" name="KSO_Shape"/>
            <p:cNvSpPr>
              <a:spLocks/>
            </p:cNvSpPr>
            <p:nvPr/>
          </p:nvSpPr>
          <p:spPr bwMode="auto">
            <a:xfrm>
              <a:off x="4353620" y="865869"/>
              <a:ext cx="742365" cy="408187"/>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lumMod val="95000"/>
              </a:schemeClr>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600">
                <a:solidFill>
                  <a:srgbClr val="FFFFFF"/>
                </a:solidFill>
                <a:latin typeface="+mn-lt"/>
                <a:ea typeface="+mn-ea"/>
              </a:endParaRPr>
            </a:p>
          </p:txBody>
        </p:sp>
        <p:sp>
          <p:nvSpPr>
            <p:cNvPr id="57" name="文本框 56"/>
            <p:cNvSpPr txBox="1"/>
            <p:nvPr/>
          </p:nvSpPr>
          <p:spPr>
            <a:xfrm>
              <a:off x="4487693" y="877602"/>
              <a:ext cx="432012" cy="457814"/>
            </a:xfrm>
            <a:prstGeom prst="rect">
              <a:avLst/>
            </a:prstGeom>
            <a:noFill/>
          </p:spPr>
          <p:txBody>
            <a:bodyPr>
              <a:spAutoFit/>
            </a:bodyPr>
            <a:lstStyle/>
            <a:p>
              <a:pPr algn="ctr" defTabSz="685754" eaLnBrk="1" fontAlgn="auto" hangingPunct="1">
                <a:spcBef>
                  <a:spcPts val="0"/>
                </a:spcBef>
                <a:spcAft>
                  <a:spcPts val="0"/>
                </a:spcAft>
                <a:defRPr/>
              </a:pPr>
              <a:r>
                <a:rPr lang="en-US" altLang="zh-CN" sz="3200" dirty="0">
                  <a:solidFill>
                    <a:srgbClr val="75BDA7"/>
                  </a:solidFill>
                  <a:ea typeface="+mn-ea"/>
                  <a:cs typeface="Arial" panose="020B0604020202020204" pitchFamily="34" charset="0"/>
                </a:rPr>
                <a:t>4</a:t>
              </a:r>
              <a:endParaRPr lang="zh-CN" altLang="en-US" sz="3200" dirty="0">
                <a:solidFill>
                  <a:srgbClr val="75BDA7"/>
                </a:solidFill>
                <a:ea typeface="+mn-ea"/>
                <a:cs typeface="Arial" panose="020B0604020202020204" pitchFamily="34" charset="0"/>
              </a:endParaRPr>
            </a:p>
          </p:txBody>
        </p:sp>
      </p:grpSp>
    </p:spTree>
    <p:extLst>
      <p:ext uri="{BB962C8B-B14F-4D97-AF65-F5344CB8AC3E}">
        <p14:creationId xmlns:p14="http://schemas.microsoft.com/office/powerpoint/2010/main" val="334701293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par>
                                <p:cTn id="13" presetID="35" presetClass="path" presetSubtype="0" decel="100000" fill="hold" nodeType="withEffect">
                                  <p:stCondLst>
                                    <p:cond delay="0"/>
                                  </p:stCondLst>
                                  <p:childTnLst>
                                    <p:animMotion origin="layout" path="M -0.05552 0.00023 L -3.51034E-6 0.00023 " pathEditMode="relative" rAng="0" ptsTypes="AA">
                                      <p:cBhvr>
                                        <p:cTn id="14" dur="500" fill="hold"/>
                                        <p:tgtEl>
                                          <p:spTgt spid="58"/>
                                        </p:tgtEl>
                                        <p:attrNameLst>
                                          <p:attrName>ppt_x</p:attrName>
                                          <p:attrName>ppt_y</p:attrName>
                                        </p:attrNameLst>
                                      </p:cBhvr>
                                      <p:rCtr x="2770" y="0"/>
                                    </p:animMotion>
                                  </p:childTnLst>
                                </p:cTn>
                              </p:par>
                            </p:childTnLst>
                          </p:cTn>
                        </p:par>
                        <p:par>
                          <p:cTn id="15" fill="hold" nodeType="afterGroup">
                            <p:stCondLst>
                              <p:cond delay="1000"/>
                            </p:stCondLst>
                            <p:childTnLst>
                              <p:par>
                                <p:cTn id="16" presetID="10" presetClass="entr" presetSubtype="0" fill="hold" grpId="0" nodeType="afterEffect">
                                  <p:stCondLst>
                                    <p:cond delay="0"/>
                                  </p:stCondLst>
                                  <p:iterate type="lt">
                                    <p:tmPct val="15000"/>
                                  </p:iterate>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reeform 5"/>
          <p:cNvSpPr>
            <a:spLocks/>
          </p:cNvSpPr>
          <p:nvPr/>
        </p:nvSpPr>
        <p:spPr bwMode="auto">
          <a:xfrm>
            <a:off x="5648325" y="1693863"/>
            <a:ext cx="720725" cy="481012"/>
          </a:xfrm>
          <a:custGeom>
            <a:avLst/>
            <a:gdLst>
              <a:gd name="T0" fmla="*/ 196 w 542"/>
              <a:gd name="T1" fmla="*/ 59 h 361"/>
              <a:gd name="T2" fmla="*/ 355 w 542"/>
              <a:gd name="T3" fmla="*/ 66 h 361"/>
              <a:gd name="T4" fmla="*/ 463 w 542"/>
              <a:gd name="T5" fmla="*/ 149 h 361"/>
              <a:gd name="T6" fmla="*/ 346 w 542"/>
              <a:gd name="T7" fmla="*/ 294 h 361"/>
              <a:gd name="T8" fmla="*/ 159 w 542"/>
              <a:gd name="T9" fmla="*/ 298 h 361"/>
              <a:gd name="T10" fmla="*/ 11 w 542"/>
              <a:gd name="T11" fmla="*/ 224 h 361"/>
              <a:gd name="T12" fmla="*/ 11 w 542"/>
              <a:gd name="T13" fmla="*/ 224 h 361"/>
              <a:gd name="T14" fmla="*/ 104 w 542"/>
              <a:gd name="T15" fmla="*/ 106 h 361"/>
              <a:gd name="T16" fmla="*/ 196 w 542"/>
              <a:gd name="T17" fmla="*/ 5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2" h="361">
                <a:moveTo>
                  <a:pt x="196" y="59"/>
                </a:moveTo>
                <a:cubicBezTo>
                  <a:pt x="230" y="0"/>
                  <a:pt x="327" y="2"/>
                  <a:pt x="355" y="66"/>
                </a:cubicBezTo>
                <a:cubicBezTo>
                  <a:pt x="413" y="33"/>
                  <a:pt x="478" y="83"/>
                  <a:pt x="463" y="149"/>
                </a:cubicBezTo>
                <a:cubicBezTo>
                  <a:pt x="542" y="228"/>
                  <a:pt x="451" y="345"/>
                  <a:pt x="346" y="294"/>
                </a:cubicBezTo>
                <a:cubicBezTo>
                  <a:pt x="309" y="356"/>
                  <a:pt x="199" y="361"/>
                  <a:pt x="159" y="298"/>
                </a:cubicBezTo>
                <a:cubicBezTo>
                  <a:pt x="85" y="310"/>
                  <a:pt x="22" y="284"/>
                  <a:pt x="11" y="224"/>
                </a:cubicBezTo>
                <a:cubicBezTo>
                  <a:pt x="11" y="224"/>
                  <a:pt x="11" y="224"/>
                  <a:pt x="11" y="224"/>
                </a:cubicBezTo>
                <a:cubicBezTo>
                  <a:pt x="0" y="170"/>
                  <a:pt x="44" y="120"/>
                  <a:pt x="104" y="106"/>
                </a:cubicBezTo>
                <a:cubicBezTo>
                  <a:pt x="108" y="62"/>
                  <a:pt x="160" y="42"/>
                  <a:pt x="196" y="5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 name="Freeform 6"/>
          <p:cNvSpPr>
            <a:spLocks/>
          </p:cNvSpPr>
          <p:nvPr/>
        </p:nvSpPr>
        <p:spPr bwMode="auto">
          <a:xfrm>
            <a:off x="5691188" y="4494213"/>
            <a:ext cx="663575" cy="431800"/>
          </a:xfrm>
          <a:custGeom>
            <a:avLst/>
            <a:gdLst>
              <a:gd name="T0" fmla="*/ 388 w 499"/>
              <a:gd name="T1" fmla="*/ 260 h 324"/>
              <a:gd name="T2" fmla="*/ 254 w 499"/>
              <a:gd name="T3" fmla="*/ 287 h 324"/>
              <a:gd name="T4" fmla="*/ 122 w 499"/>
              <a:gd name="T5" fmla="*/ 258 h 324"/>
              <a:gd name="T6" fmla="*/ 77 w 499"/>
              <a:gd name="T7" fmla="*/ 135 h 324"/>
              <a:gd name="T8" fmla="*/ 203 w 499"/>
              <a:gd name="T9" fmla="*/ 61 h 324"/>
              <a:gd name="T10" fmla="*/ 377 w 499"/>
              <a:gd name="T11" fmla="*/ 107 h 324"/>
              <a:gd name="T12" fmla="*/ 388 w 499"/>
              <a:gd name="T13" fmla="*/ 260 h 324"/>
            </a:gdLst>
            <a:ahLst/>
            <a:cxnLst>
              <a:cxn ang="0">
                <a:pos x="T0" y="T1"/>
              </a:cxn>
              <a:cxn ang="0">
                <a:pos x="T2" y="T3"/>
              </a:cxn>
              <a:cxn ang="0">
                <a:pos x="T4" y="T5"/>
              </a:cxn>
              <a:cxn ang="0">
                <a:pos x="T6" y="T7"/>
              </a:cxn>
              <a:cxn ang="0">
                <a:pos x="T8" y="T9"/>
              </a:cxn>
              <a:cxn ang="0">
                <a:pos x="T10" y="T11"/>
              </a:cxn>
              <a:cxn ang="0">
                <a:pos x="T12" y="T13"/>
              </a:cxn>
            </a:cxnLst>
            <a:rect l="0" t="0" r="r" b="b"/>
            <a:pathLst>
              <a:path w="499" h="324">
                <a:moveTo>
                  <a:pt x="388" y="260"/>
                </a:moveTo>
                <a:cubicBezTo>
                  <a:pt x="371" y="311"/>
                  <a:pt x="291" y="324"/>
                  <a:pt x="254" y="287"/>
                </a:cubicBezTo>
                <a:cubicBezTo>
                  <a:pt x="213" y="316"/>
                  <a:pt x="142" y="310"/>
                  <a:pt x="122" y="258"/>
                </a:cubicBezTo>
                <a:cubicBezTo>
                  <a:pt x="28" y="273"/>
                  <a:pt x="0" y="165"/>
                  <a:pt x="77" y="135"/>
                </a:cubicBezTo>
                <a:cubicBezTo>
                  <a:pt x="73" y="73"/>
                  <a:pt x="150" y="32"/>
                  <a:pt x="203" y="61"/>
                </a:cubicBezTo>
                <a:cubicBezTo>
                  <a:pt x="255" y="0"/>
                  <a:pt x="370" y="20"/>
                  <a:pt x="377" y="107"/>
                </a:cubicBezTo>
                <a:cubicBezTo>
                  <a:pt x="487" y="116"/>
                  <a:pt x="499" y="234"/>
                  <a:pt x="388" y="26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5" name="Freeform 7"/>
          <p:cNvSpPr>
            <a:spLocks/>
          </p:cNvSpPr>
          <p:nvPr/>
        </p:nvSpPr>
        <p:spPr bwMode="auto">
          <a:xfrm>
            <a:off x="3108325" y="4719638"/>
            <a:ext cx="528638" cy="376237"/>
          </a:xfrm>
          <a:custGeom>
            <a:avLst/>
            <a:gdLst>
              <a:gd name="T0" fmla="*/ 109 w 398"/>
              <a:gd name="T1" fmla="*/ 228 h 284"/>
              <a:gd name="T2" fmla="*/ 92 w 398"/>
              <a:gd name="T3" fmla="*/ 100 h 284"/>
              <a:gd name="T4" fmla="*/ 233 w 398"/>
              <a:gd name="T5" fmla="*/ 47 h 284"/>
              <a:gd name="T6" fmla="*/ 316 w 398"/>
              <a:gd name="T7" fmla="*/ 105 h 284"/>
              <a:gd name="T8" fmla="*/ 265 w 398"/>
              <a:gd name="T9" fmla="*/ 232 h 284"/>
              <a:gd name="T10" fmla="*/ 109 w 398"/>
              <a:gd name="T11" fmla="*/ 228 h 284"/>
            </a:gdLst>
            <a:ahLst/>
            <a:cxnLst>
              <a:cxn ang="0">
                <a:pos x="T0" y="T1"/>
              </a:cxn>
              <a:cxn ang="0">
                <a:pos x="T2" y="T3"/>
              </a:cxn>
              <a:cxn ang="0">
                <a:pos x="T4" y="T5"/>
              </a:cxn>
              <a:cxn ang="0">
                <a:pos x="T6" y="T7"/>
              </a:cxn>
              <a:cxn ang="0">
                <a:pos x="T8" y="T9"/>
              </a:cxn>
              <a:cxn ang="0">
                <a:pos x="T10" y="T11"/>
              </a:cxn>
            </a:cxnLst>
            <a:rect l="0" t="0" r="r" b="b"/>
            <a:pathLst>
              <a:path w="398" h="284">
                <a:moveTo>
                  <a:pt x="109" y="228"/>
                </a:moveTo>
                <a:cubicBezTo>
                  <a:pt x="12" y="230"/>
                  <a:pt x="0" y="117"/>
                  <a:pt x="92" y="100"/>
                </a:cubicBezTo>
                <a:cubicBezTo>
                  <a:pt x="98" y="31"/>
                  <a:pt x="184" y="0"/>
                  <a:pt x="233" y="47"/>
                </a:cubicBezTo>
                <a:cubicBezTo>
                  <a:pt x="272" y="36"/>
                  <a:pt x="314" y="65"/>
                  <a:pt x="316" y="105"/>
                </a:cubicBezTo>
                <a:cubicBezTo>
                  <a:pt x="398" y="161"/>
                  <a:pt x="336" y="257"/>
                  <a:pt x="265" y="232"/>
                </a:cubicBezTo>
                <a:cubicBezTo>
                  <a:pt x="233" y="284"/>
                  <a:pt x="134" y="283"/>
                  <a:pt x="109" y="228"/>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6" name="Freeform 8"/>
          <p:cNvSpPr>
            <a:spLocks/>
          </p:cNvSpPr>
          <p:nvPr/>
        </p:nvSpPr>
        <p:spPr bwMode="auto">
          <a:xfrm>
            <a:off x="3397250" y="1506538"/>
            <a:ext cx="428625" cy="257175"/>
          </a:xfrm>
          <a:custGeom>
            <a:avLst/>
            <a:gdLst>
              <a:gd name="T0" fmla="*/ 218 w 322"/>
              <a:gd name="T1" fmla="*/ 168 h 193"/>
              <a:gd name="T2" fmla="*/ 149 w 322"/>
              <a:gd name="T3" fmla="*/ 172 h 193"/>
              <a:gd name="T4" fmla="*/ 71 w 322"/>
              <a:gd name="T5" fmla="*/ 156 h 193"/>
              <a:gd name="T6" fmla="*/ 51 w 322"/>
              <a:gd name="T7" fmla="*/ 75 h 193"/>
              <a:gd name="T8" fmla="*/ 85 w 322"/>
              <a:gd name="T9" fmla="*/ 38 h 193"/>
              <a:gd name="T10" fmla="*/ 155 w 322"/>
              <a:gd name="T11" fmla="*/ 24 h 193"/>
              <a:gd name="T12" fmla="*/ 198 w 322"/>
              <a:gd name="T13" fmla="*/ 31 h 193"/>
              <a:gd name="T14" fmla="*/ 244 w 322"/>
              <a:gd name="T15" fmla="*/ 57 h 193"/>
              <a:gd name="T16" fmla="*/ 274 w 322"/>
              <a:gd name="T17" fmla="*/ 144 h 193"/>
              <a:gd name="T18" fmla="*/ 218 w 322"/>
              <a:gd name="T19" fmla="*/ 16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193">
                <a:moveTo>
                  <a:pt x="218" y="168"/>
                </a:moveTo>
                <a:cubicBezTo>
                  <a:pt x="203" y="189"/>
                  <a:pt x="165" y="193"/>
                  <a:pt x="149" y="172"/>
                </a:cubicBezTo>
                <a:cubicBezTo>
                  <a:pt x="126" y="191"/>
                  <a:pt x="83" y="184"/>
                  <a:pt x="71" y="156"/>
                </a:cubicBezTo>
                <a:cubicBezTo>
                  <a:pt x="15" y="159"/>
                  <a:pt x="0" y="98"/>
                  <a:pt x="51" y="75"/>
                </a:cubicBezTo>
                <a:cubicBezTo>
                  <a:pt x="49" y="55"/>
                  <a:pt x="65" y="38"/>
                  <a:pt x="85" y="38"/>
                </a:cubicBezTo>
                <a:cubicBezTo>
                  <a:pt x="90" y="6"/>
                  <a:pt x="138" y="0"/>
                  <a:pt x="155" y="24"/>
                </a:cubicBezTo>
                <a:cubicBezTo>
                  <a:pt x="168" y="14"/>
                  <a:pt x="190" y="17"/>
                  <a:pt x="198" y="31"/>
                </a:cubicBezTo>
                <a:cubicBezTo>
                  <a:pt x="217" y="24"/>
                  <a:pt x="241" y="36"/>
                  <a:pt x="244" y="57"/>
                </a:cubicBezTo>
                <a:cubicBezTo>
                  <a:pt x="298" y="47"/>
                  <a:pt x="322" y="118"/>
                  <a:pt x="274" y="144"/>
                </a:cubicBezTo>
                <a:cubicBezTo>
                  <a:pt x="273" y="170"/>
                  <a:pt x="238" y="182"/>
                  <a:pt x="218" y="168"/>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grpSp>
        <p:nvGrpSpPr>
          <p:cNvPr id="2" name="组合 1"/>
          <p:cNvGrpSpPr>
            <a:grpSpLocks/>
          </p:cNvGrpSpPr>
          <p:nvPr/>
        </p:nvGrpSpPr>
        <p:grpSpPr bwMode="auto">
          <a:xfrm>
            <a:off x="2849563" y="1606550"/>
            <a:ext cx="3405187" cy="3536950"/>
            <a:chOff x="2850314" y="1607199"/>
            <a:chExt cx="3404291" cy="3536301"/>
          </a:xfrm>
        </p:grpSpPr>
        <p:sp>
          <p:nvSpPr>
            <p:cNvPr id="7" name="Freeform 9"/>
            <p:cNvSpPr>
              <a:spLocks/>
            </p:cNvSpPr>
            <p:nvPr/>
          </p:nvSpPr>
          <p:spPr bwMode="auto">
            <a:xfrm>
              <a:off x="3466102" y="2419850"/>
              <a:ext cx="1039538" cy="2723650"/>
            </a:xfrm>
            <a:custGeom>
              <a:avLst/>
              <a:gdLst>
                <a:gd name="T0" fmla="*/ 0 w 781"/>
                <a:gd name="T1" fmla="*/ 1 h 2046"/>
                <a:gd name="T2" fmla="*/ 617 w 781"/>
                <a:gd name="T3" fmla="*/ 1 h 2046"/>
                <a:gd name="T4" fmla="*/ 617 w 781"/>
                <a:gd name="T5" fmla="*/ 1 h 2046"/>
                <a:gd name="T6" fmla="*/ 781 w 781"/>
                <a:gd name="T7" fmla="*/ 148 h 2046"/>
                <a:gd name="T8" fmla="*/ 781 w 781"/>
                <a:gd name="T9" fmla="*/ 149 h 2046"/>
                <a:gd name="T10" fmla="*/ 781 w 781"/>
                <a:gd name="T11" fmla="*/ 2046 h 2046"/>
                <a:gd name="T12" fmla="*/ 742 w 781"/>
                <a:gd name="T13" fmla="*/ 2046 h 2046"/>
                <a:gd name="T14" fmla="*/ 742 w 781"/>
                <a:gd name="T15" fmla="*/ 149 h 2046"/>
                <a:gd name="T16" fmla="*/ 742 w 781"/>
                <a:gd name="T17" fmla="*/ 149 h 2046"/>
                <a:gd name="T18" fmla="*/ 617 w 781"/>
                <a:gd name="T19" fmla="*/ 39 h 2046"/>
                <a:gd name="T20" fmla="*/ 617 w 781"/>
                <a:gd name="T21" fmla="*/ 39 h 2046"/>
                <a:gd name="T22" fmla="*/ 0 w 781"/>
                <a:gd name="T23" fmla="*/ 39 h 2046"/>
                <a:gd name="T24" fmla="*/ 0 w 781"/>
                <a:gd name="T25" fmla="*/ 1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1" h="2046">
                  <a:moveTo>
                    <a:pt x="0" y="1"/>
                  </a:moveTo>
                  <a:cubicBezTo>
                    <a:pt x="617" y="1"/>
                    <a:pt x="617" y="1"/>
                    <a:pt x="617" y="1"/>
                  </a:cubicBezTo>
                  <a:cubicBezTo>
                    <a:pt x="617" y="1"/>
                    <a:pt x="617" y="1"/>
                    <a:pt x="617" y="1"/>
                  </a:cubicBezTo>
                  <a:cubicBezTo>
                    <a:pt x="721" y="0"/>
                    <a:pt x="776" y="49"/>
                    <a:pt x="781" y="148"/>
                  </a:cubicBezTo>
                  <a:cubicBezTo>
                    <a:pt x="781" y="149"/>
                    <a:pt x="781" y="149"/>
                    <a:pt x="781" y="149"/>
                  </a:cubicBezTo>
                  <a:cubicBezTo>
                    <a:pt x="781" y="2046"/>
                    <a:pt x="781" y="2046"/>
                    <a:pt x="781" y="2046"/>
                  </a:cubicBezTo>
                  <a:cubicBezTo>
                    <a:pt x="742" y="2046"/>
                    <a:pt x="742" y="2046"/>
                    <a:pt x="742" y="2046"/>
                  </a:cubicBezTo>
                  <a:cubicBezTo>
                    <a:pt x="742" y="149"/>
                    <a:pt x="742" y="149"/>
                    <a:pt x="742" y="149"/>
                  </a:cubicBezTo>
                  <a:cubicBezTo>
                    <a:pt x="742" y="149"/>
                    <a:pt x="742" y="149"/>
                    <a:pt x="742" y="149"/>
                  </a:cubicBezTo>
                  <a:cubicBezTo>
                    <a:pt x="738" y="75"/>
                    <a:pt x="697" y="39"/>
                    <a:pt x="617" y="39"/>
                  </a:cubicBezTo>
                  <a:cubicBezTo>
                    <a:pt x="617" y="39"/>
                    <a:pt x="617" y="39"/>
                    <a:pt x="617" y="39"/>
                  </a:cubicBezTo>
                  <a:cubicBezTo>
                    <a:pt x="0" y="39"/>
                    <a:pt x="0" y="39"/>
                    <a:pt x="0" y="39"/>
                  </a:cubicBezTo>
                  <a:cubicBezTo>
                    <a:pt x="0" y="1"/>
                    <a:pt x="0" y="1"/>
                    <a:pt x="0" y="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8" name="Freeform 10"/>
            <p:cNvSpPr>
              <a:spLocks/>
            </p:cNvSpPr>
            <p:nvPr/>
          </p:nvSpPr>
          <p:spPr bwMode="auto">
            <a:xfrm>
              <a:off x="3916833" y="1977019"/>
              <a:ext cx="809412" cy="3166481"/>
            </a:xfrm>
            <a:custGeom>
              <a:avLst/>
              <a:gdLst>
                <a:gd name="T0" fmla="*/ 0 w 609"/>
                <a:gd name="T1" fmla="*/ 0 h 2380"/>
                <a:gd name="T2" fmla="*/ 445 w 609"/>
                <a:gd name="T3" fmla="*/ 0 h 2380"/>
                <a:gd name="T4" fmla="*/ 445 w 609"/>
                <a:gd name="T5" fmla="*/ 0 h 2380"/>
                <a:gd name="T6" fmla="*/ 609 w 609"/>
                <a:gd name="T7" fmla="*/ 148 h 2380"/>
                <a:gd name="T8" fmla="*/ 609 w 609"/>
                <a:gd name="T9" fmla="*/ 149 h 2380"/>
                <a:gd name="T10" fmla="*/ 609 w 609"/>
                <a:gd name="T11" fmla="*/ 2380 h 2380"/>
                <a:gd name="T12" fmla="*/ 570 w 609"/>
                <a:gd name="T13" fmla="*/ 2380 h 2380"/>
                <a:gd name="T14" fmla="*/ 570 w 609"/>
                <a:gd name="T15" fmla="*/ 149 h 2380"/>
                <a:gd name="T16" fmla="*/ 570 w 609"/>
                <a:gd name="T17" fmla="*/ 149 h 2380"/>
                <a:gd name="T18" fmla="*/ 445 w 609"/>
                <a:gd name="T19" fmla="*/ 38 h 2380"/>
                <a:gd name="T20" fmla="*/ 445 w 609"/>
                <a:gd name="T21" fmla="*/ 38 h 2380"/>
                <a:gd name="T22" fmla="*/ 0 w 609"/>
                <a:gd name="T23" fmla="*/ 38 h 2380"/>
                <a:gd name="T24" fmla="*/ 0 w 609"/>
                <a:gd name="T25" fmla="*/ 0 h 2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9" h="2380">
                  <a:moveTo>
                    <a:pt x="0" y="0"/>
                  </a:moveTo>
                  <a:cubicBezTo>
                    <a:pt x="445" y="0"/>
                    <a:pt x="445" y="0"/>
                    <a:pt x="445" y="0"/>
                  </a:cubicBezTo>
                  <a:cubicBezTo>
                    <a:pt x="445" y="0"/>
                    <a:pt x="445" y="0"/>
                    <a:pt x="445" y="0"/>
                  </a:cubicBezTo>
                  <a:cubicBezTo>
                    <a:pt x="549" y="0"/>
                    <a:pt x="603" y="49"/>
                    <a:pt x="609" y="148"/>
                  </a:cubicBezTo>
                  <a:cubicBezTo>
                    <a:pt x="609" y="149"/>
                    <a:pt x="609" y="149"/>
                    <a:pt x="609" y="149"/>
                  </a:cubicBezTo>
                  <a:cubicBezTo>
                    <a:pt x="609" y="2380"/>
                    <a:pt x="609" y="2380"/>
                    <a:pt x="609" y="2380"/>
                  </a:cubicBezTo>
                  <a:cubicBezTo>
                    <a:pt x="570" y="2380"/>
                    <a:pt x="570" y="2380"/>
                    <a:pt x="570" y="2380"/>
                  </a:cubicBezTo>
                  <a:cubicBezTo>
                    <a:pt x="570" y="149"/>
                    <a:pt x="570" y="149"/>
                    <a:pt x="570" y="149"/>
                  </a:cubicBezTo>
                  <a:cubicBezTo>
                    <a:pt x="570" y="149"/>
                    <a:pt x="570" y="149"/>
                    <a:pt x="570" y="149"/>
                  </a:cubicBezTo>
                  <a:cubicBezTo>
                    <a:pt x="566" y="75"/>
                    <a:pt x="524" y="38"/>
                    <a:pt x="445" y="38"/>
                  </a:cubicBezTo>
                  <a:cubicBezTo>
                    <a:pt x="445" y="38"/>
                    <a:pt x="445" y="38"/>
                    <a:pt x="445" y="38"/>
                  </a:cubicBezTo>
                  <a:cubicBezTo>
                    <a:pt x="0" y="38"/>
                    <a:pt x="0" y="38"/>
                    <a:pt x="0" y="38"/>
                  </a:cubicBezTo>
                  <a:cubicBezTo>
                    <a:pt x="0" y="0"/>
                    <a:pt x="0"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9" name="Freeform 11"/>
            <p:cNvSpPr>
              <a:spLocks/>
            </p:cNvSpPr>
            <p:nvPr/>
          </p:nvSpPr>
          <p:spPr bwMode="auto">
            <a:xfrm>
              <a:off x="3186775" y="3635652"/>
              <a:ext cx="1209357" cy="1507848"/>
            </a:xfrm>
            <a:custGeom>
              <a:avLst/>
              <a:gdLst>
                <a:gd name="T0" fmla="*/ 0 w 909"/>
                <a:gd name="T1" fmla="*/ 0 h 1133"/>
                <a:gd name="T2" fmla="*/ 745 w 909"/>
                <a:gd name="T3" fmla="*/ 0 h 1133"/>
                <a:gd name="T4" fmla="*/ 745 w 909"/>
                <a:gd name="T5" fmla="*/ 0 h 1133"/>
                <a:gd name="T6" fmla="*/ 909 w 909"/>
                <a:gd name="T7" fmla="*/ 148 h 1133"/>
                <a:gd name="T8" fmla="*/ 909 w 909"/>
                <a:gd name="T9" fmla="*/ 149 h 1133"/>
                <a:gd name="T10" fmla="*/ 909 w 909"/>
                <a:gd name="T11" fmla="*/ 1133 h 1133"/>
                <a:gd name="T12" fmla="*/ 870 w 909"/>
                <a:gd name="T13" fmla="*/ 1133 h 1133"/>
                <a:gd name="T14" fmla="*/ 870 w 909"/>
                <a:gd name="T15" fmla="*/ 149 h 1133"/>
                <a:gd name="T16" fmla="*/ 870 w 909"/>
                <a:gd name="T17" fmla="*/ 149 h 1133"/>
                <a:gd name="T18" fmla="*/ 745 w 909"/>
                <a:gd name="T19" fmla="*/ 38 h 1133"/>
                <a:gd name="T20" fmla="*/ 745 w 909"/>
                <a:gd name="T21" fmla="*/ 38 h 1133"/>
                <a:gd name="T22" fmla="*/ 0 w 909"/>
                <a:gd name="T23" fmla="*/ 38 h 1133"/>
                <a:gd name="T24" fmla="*/ 0 w 909"/>
                <a:gd name="T25"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9" h="1133">
                  <a:moveTo>
                    <a:pt x="0" y="0"/>
                  </a:moveTo>
                  <a:cubicBezTo>
                    <a:pt x="745" y="0"/>
                    <a:pt x="745" y="0"/>
                    <a:pt x="745" y="0"/>
                  </a:cubicBezTo>
                  <a:cubicBezTo>
                    <a:pt x="745" y="0"/>
                    <a:pt x="745" y="0"/>
                    <a:pt x="745" y="0"/>
                  </a:cubicBezTo>
                  <a:cubicBezTo>
                    <a:pt x="849" y="0"/>
                    <a:pt x="903" y="49"/>
                    <a:pt x="909" y="148"/>
                  </a:cubicBezTo>
                  <a:cubicBezTo>
                    <a:pt x="909" y="149"/>
                    <a:pt x="909" y="149"/>
                    <a:pt x="909" y="149"/>
                  </a:cubicBezTo>
                  <a:cubicBezTo>
                    <a:pt x="909" y="1133"/>
                    <a:pt x="909" y="1133"/>
                    <a:pt x="909" y="1133"/>
                  </a:cubicBezTo>
                  <a:cubicBezTo>
                    <a:pt x="870" y="1133"/>
                    <a:pt x="870" y="1133"/>
                    <a:pt x="870" y="1133"/>
                  </a:cubicBezTo>
                  <a:cubicBezTo>
                    <a:pt x="870" y="149"/>
                    <a:pt x="870" y="149"/>
                    <a:pt x="870" y="149"/>
                  </a:cubicBezTo>
                  <a:cubicBezTo>
                    <a:pt x="870" y="149"/>
                    <a:pt x="870" y="149"/>
                    <a:pt x="870" y="149"/>
                  </a:cubicBezTo>
                  <a:cubicBezTo>
                    <a:pt x="866" y="75"/>
                    <a:pt x="824" y="38"/>
                    <a:pt x="745" y="38"/>
                  </a:cubicBezTo>
                  <a:cubicBezTo>
                    <a:pt x="745" y="38"/>
                    <a:pt x="745" y="38"/>
                    <a:pt x="745" y="38"/>
                  </a:cubicBezTo>
                  <a:cubicBezTo>
                    <a:pt x="0" y="38"/>
                    <a:pt x="0" y="38"/>
                    <a:pt x="0" y="38"/>
                  </a:cubicBezTo>
                  <a:cubicBezTo>
                    <a:pt x="0" y="0"/>
                    <a:pt x="0" y="0"/>
                    <a:pt x="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0" name="Freeform 12"/>
            <p:cNvSpPr>
              <a:spLocks/>
            </p:cNvSpPr>
            <p:nvPr/>
          </p:nvSpPr>
          <p:spPr bwMode="auto">
            <a:xfrm>
              <a:off x="3486733" y="3078542"/>
              <a:ext cx="795129" cy="2064958"/>
            </a:xfrm>
            <a:custGeom>
              <a:avLst/>
              <a:gdLst>
                <a:gd name="T0" fmla="*/ 0 w 598"/>
                <a:gd name="T1" fmla="*/ 0 h 1552"/>
                <a:gd name="T2" fmla="*/ 435 w 598"/>
                <a:gd name="T3" fmla="*/ 0 h 1552"/>
                <a:gd name="T4" fmla="*/ 435 w 598"/>
                <a:gd name="T5" fmla="*/ 0 h 1552"/>
                <a:gd name="T6" fmla="*/ 598 w 598"/>
                <a:gd name="T7" fmla="*/ 148 h 1552"/>
                <a:gd name="T8" fmla="*/ 598 w 598"/>
                <a:gd name="T9" fmla="*/ 149 h 1552"/>
                <a:gd name="T10" fmla="*/ 598 w 598"/>
                <a:gd name="T11" fmla="*/ 1552 h 1552"/>
                <a:gd name="T12" fmla="*/ 560 w 598"/>
                <a:gd name="T13" fmla="*/ 1552 h 1552"/>
                <a:gd name="T14" fmla="*/ 560 w 598"/>
                <a:gd name="T15" fmla="*/ 149 h 1552"/>
                <a:gd name="T16" fmla="*/ 560 w 598"/>
                <a:gd name="T17" fmla="*/ 149 h 1552"/>
                <a:gd name="T18" fmla="*/ 435 w 598"/>
                <a:gd name="T19" fmla="*/ 38 h 1552"/>
                <a:gd name="T20" fmla="*/ 435 w 598"/>
                <a:gd name="T21" fmla="*/ 39 h 1552"/>
                <a:gd name="T22" fmla="*/ 0 w 598"/>
                <a:gd name="T23" fmla="*/ 39 h 1552"/>
                <a:gd name="T24" fmla="*/ 0 w 598"/>
                <a:gd name="T25" fmla="*/ 0 h 1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8" h="1552">
                  <a:moveTo>
                    <a:pt x="0" y="0"/>
                  </a:moveTo>
                  <a:cubicBezTo>
                    <a:pt x="435" y="0"/>
                    <a:pt x="435" y="0"/>
                    <a:pt x="435" y="0"/>
                  </a:cubicBezTo>
                  <a:cubicBezTo>
                    <a:pt x="435" y="0"/>
                    <a:pt x="435" y="0"/>
                    <a:pt x="435" y="0"/>
                  </a:cubicBezTo>
                  <a:cubicBezTo>
                    <a:pt x="538" y="0"/>
                    <a:pt x="593" y="49"/>
                    <a:pt x="598" y="148"/>
                  </a:cubicBezTo>
                  <a:cubicBezTo>
                    <a:pt x="598" y="149"/>
                    <a:pt x="598" y="149"/>
                    <a:pt x="598" y="149"/>
                  </a:cubicBezTo>
                  <a:cubicBezTo>
                    <a:pt x="598" y="1552"/>
                    <a:pt x="598" y="1552"/>
                    <a:pt x="598" y="1552"/>
                  </a:cubicBezTo>
                  <a:cubicBezTo>
                    <a:pt x="560" y="1552"/>
                    <a:pt x="560" y="1552"/>
                    <a:pt x="560" y="1552"/>
                  </a:cubicBezTo>
                  <a:cubicBezTo>
                    <a:pt x="560" y="149"/>
                    <a:pt x="560" y="149"/>
                    <a:pt x="560" y="149"/>
                  </a:cubicBezTo>
                  <a:cubicBezTo>
                    <a:pt x="560" y="149"/>
                    <a:pt x="560" y="149"/>
                    <a:pt x="560" y="149"/>
                  </a:cubicBezTo>
                  <a:cubicBezTo>
                    <a:pt x="555" y="75"/>
                    <a:pt x="514" y="38"/>
                    <a:pt x="435" y="38"/>
                  </a:cubicBezTo>
                  <a:cubicBezTo>
                    <a:pt x="435" y="39"/>
                    <a:pt x="435" y="39"/>
                    <a:pt x="435" y="39"/>
                  </a:cubicBezTo>
                  <a:cubicBezTo>
                    <a:pt x="0" y="39"/>
                    <a:pt x="0" y="39"/>
                    <a:pt x="0" y="39"/>
                  </a:cubicBezTo>
                  <a:cubicBezTo>
                    <a:pt x="0" y="0"/>
                    <a:pt x="0" y="0"/>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1" name="Freeform 13"/>
            <p:cNvSpPr>
              <a:spLocks/>
            </p:cNvSpPr>
            <p:nvPr/>
          </p:nvSpPr>
          <p:spPr bwMode="auto">
            <a:xfrm>
              <a:off x="4562775" y="2221449"/>
              <a:ext cx="910985" cy="2922051"/>
            </a:xfrm>
            <a:custGeom>
              <a:avLst/>
              <a:gdLst>
                <a:gd name="T0" fmla="*/ 684 w 684"/>
                <a:gd name="T1" fmla="*/ 362 h 2196"/>
                <a:gd name="T2" fmla="*/ 163 w 684"/>
                <a:gd name="T3" fmla="*/ 362 h 2196"/>
                <a:gd name="T4" fmla="*/ 163 w 684"/>
                <a:gd name="T5" fmla="*/ 362 h 2196"/>
                <a:gd name="T6" fmla="*/ 38 w 684"/>
                <a:gd name="T7" fmla="*/ 405 h 2196"/>
                <a:gd name="T8" fmla="*/ 38 w 684"/>
                <a:gd name="T9" fmla="*/ 149 h 2196"/>
                <a:gd name="T10" fmla="*/ 38 w 684"/>
                <a:gd name="T11" fmla="*/ 149 h 2196"/>
                <a:gd name="T12" fmla="*/ 163 w 684"/>
                <a:gd name="T13" fmla="*/ 39 h 2196"/>
                <a:gd name="T14" fmla="*/ 163 w 684"/>
                <a:gd name="T15" fmla="*/ 39 h 2196"/>
                <a:gd name="T16" fmla="*/ 395 w 684"/>
                <a:gd name="T17" fmla="*/ 39 h 2196"/>
                <a:gd name="T18" fmla="*/ 395 w 684"/>
                <a:gd name="T19" fmla="*/ 0 h 2196"/>
                <a:gd name="T20" fmla="*/ 163 w 684"/>
                <a:gd name="T21" fmla="*/ 0 h 2196"/>
                <a:gd name="T22" fmla="*/ 163 w 684"/>
                <a:gd name="T23" fmla="*/ 0 h 2196"/>
                <a:gd name="T24" fmla="*/ 0 w 684"/>
                <a:gd name="T25" fmla="*/ 148 h 2196"/>
                <a:gd name="T26" fmla="*/ 0 w 684"/>
                <a:gd name="T27" fmla="*/ 149 h 2196"/>
                <a:gd name="T28" fmla="*/ 0 w 684"/>
                <a:gd name="T29" fmla="*/ 2196 h 2196"/>
                <a:gd name="T30" fmla="*/ 38 w 684"/>
                <a:gd name="T31" fmla="*/ 2196 h 2196"/>
                <a:gd name="T32" fmla="*/ 38 w 684"/>
                <a:gd name="T33" fmla="*/ 511 h 2196"/>
                <a:gd name="T34" fmla="*/ 38 w 684"/>
                <a:gd name="T35" fmla="*/ 511 h 2196"/>
                <a:gd name="T36" fmla="*/ 163 w 684"/>
                <a:gd name="T37" fmla="*/ 401 h 2196"/>
                <a:gd name="T38" fmla="*/ 163 w 684"/>
                <a:gd name="T39" fmla="*/ 401 h 2196"/>
                <a:gd name="T40" fmla="*/ 684 w 684"/>
                <a:gd name="T41" fmla="*/ 401 h 2196"/>
                <a:gd name="T42" fmla="*/ 684 w 684"/>
                <a:gd name="T43" fmla="*/ 362 h 2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4" h="2196">
                  <a:moveTo>
                    <a:pt x="684" y="362"/>
                  </a:moveTo>
                  <a:cubicBezTo>
                    <a:pt x="163" y="362"/>
                    <a:pt x="163" y="362"/>
                    <a:pt x="163" y="362"/>
                  </a:cubicBezTo>
                  <a:cubicBezTo>
                    <a:pt x="163" y="362"/>
                    <a:pt x="163" y="362"/>
                    <a:pt x="163" y="362"/>
                  </a:cubicBezTo>
                  <a:cubicBezTo>
                    <a:pt x="107" y="362"/>
                    <a:pt x="66" y="376"/>
                    <a:pt x="38" y="405"/>
                  </a:cubicBezTo>
                  <a:cubicBezTo>
                    <a:pt x="38" y="149"/>
                    <a:pt x="38" y="149"/>
                    <a:pt x="38" y="149"/>
                  </a:cubicBezTo>
                  <a:cubicBezTo>
                    <a:pt x="38" y="149"/>
                    <a:pt x="38" y="149"/>
                    <a:pt x="38" y="149"/>
                  </a:cubicBezTo>
                  <a:cubicBezTo>
                    <a:pt x="43" y="75"/>
                    <a:pt x="84" y="38"/>
                    <a:pt x="163" y="39"/>
                  </a:cubicBezTo>
                  <a:cubicBezTo>
                    <a:pt x="163" y="39"/>
                    <a:pt x="163" y="39"/>
                    <a:pt x="163" y="39"/>
                  </a:cubicBezTo>
                  <a:cubicBezTo>
                    <a:pt x="395" y="39"/>
                    <a:pt x="395" y="39"/>
                    <a:pt x="395" y="39"/>
                  </a:cubicBezTo>
                  <a:cubicBezTo>
                    <a:pt x="395" y="0"/>
                    <a:pt x="395" y="0"/>
                    <a:pt x="395" y="0"/>
                  </a:cubicBezTo>
                  <a:cubicBezTo>
                    <a:pt x="163" y="0"/>
                    <a:pt x="163" y="0"/>
                    <a:pt x="163" y="0"/>
                  </a:cubicBezTo>
                  <a:cubicBezTo>
                    <a:pt x="163" y="0"/>
                    <a:pt x="163" y="0"/>
                    <a:pt x="163" y="0"/>
                  </a:cubicBezTo>
                  <a:cubicBezTo>
                    <a:pt x="60" y="0"/>
                    <a:pt x="5" y="49"/>
                    <a:pt x="0" y="148"/>
                  </a:cubicBezTo>
                  <a:cubicBezTo>
                    <a:pt x="0" y="149"/>
                    <a:pt x="0" y="149"/>
                    <a:pt x="0" y="149"/>
                  </a:cubicBezTo>
                  <a:cubicBezTo>
                    <a:pt x="0" y="2196"/>
                    <a:pt x="0" y="2196"/>
                    <a:pt x="0" y="2196"/>
                  </a:cubicBezTo>
                  <a:cubicBezTo>
                    <a:pt x="38" y="2196"/>
                    <a:pt x="38" y="2196"/>
                    <a:pt x="38" y="2196"/>
                  </a:cubicBezTo>
                  <a:cubicBezTo>
                    <a:pt x="38" y="511"/>
                    <a:pt x="38" y="511"/>
                    <a:pt x="38" y="511"/>
                  </a:cubicBezTo>
                  <a:cubicBezTo>
                    <a:pt x="38" y="511"/>
                    <a:pt x="38" y="511"/>
                    <a:pt x="38" y="511"/>
                  </a:cubicBezTo>
                  <a:cubicBezTo>
                    <a:pt x="43" y="437"/>
                    <a:pt x="84" y="400"/>
                    <a:pt x="163" y="401"/>
                  </a:cubicBezTo>
                  <a:cubicBezTo>
                    <a:pt x="163" y="401"/>
                    <a:pt x="163" y="401"/>
                    <a:pt x="163" y="401"/>
                  </a:cubicBezTo>
                  <a:cubicBezTo>
                    <a:pt x="684" y="401"/>
                    <a:pt x="684" y="401"/>
                    <a:pt x="684" y="401"/>
                  </a:cubicBezTo>
                  <a:cubicBezTo>
                    <a:pt x="684" y="362"/>
                    <a:pt x="684" y="362"/>
                    <a:pt x="684" y="36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2" name="Freeform 14"/>
            <p:cNvSpPr>
              <a:spLocks/>
            </p:cNvSpPr>
            <p:nvPr/>
          </p:nvSpPr>
          <p:spPr bwMode="auto">
            <a:xfrm>
              <a:off x="4884953" y="3359477"/>
              <a:ext cx="1137937" cy="1784023"/>
            </a:xfrm>
            <a:custGeom>
              <a:avLst/>
              <a:gdLst>
                <a:gd name="T0" fmla="*/ 855 w 855"/>
                <a:gd name="T1" fmla="*/ 0 h 1341"/>
                <a:gd name="T2" fmla="*/ 163 w 855"/>
                <a:gd name="T3" fmla="*/ 0 h 1341"/>
                <a:gd name="T4" fmla="*/ 163 w 855"/>
                <a:gd name="T5" fmla="*/ 0 h 1341"/>
                <a:gd name="T6" fmla="*/ 0 w 855"/>
                <a:gd name="T7" fmla="*/ 148 h 1341"/>
                <a:gd name="T8" fmla="*/ 0 w 855"/>
                <a:gd name="T9" fmla="*/ 149 h 1341"/>
                <a:gd name="T10" fmla="*/ 0 w 855"/>
                <a:gd name="T11" fmla="*/ 1341 h 1341"/>
                <a:gd name="T12" fmla="*/ 38 w 855"/>
                <a:gd name="T13" fmla="*/ 1341 h 1341"/>
                <a:gd name="T14" fmla="*/ 38 w 855"/>
                <a:gd name="T15" fmla="*/ 149 h 1341"/>
                <a:gd name="T16" fmla="*/ 38 w 855"/>
                <a:gd name="T17" fmla="*/ 149 h 1341"/>
                <a:gd name="T18" fmla="*/ 163 w 855"/>
                <a:gd name="T19" fmla="*/ 39 h 1341"/>
                <a:gd name="T20" fmla="*/ 163 w 855"/>
                <a:gd name="T21" fmla="*/ 39 h 1341"/>
                <a:gd name="T22" fmla="*/ 855 w 855"/>
                <a:gd name="T23" fmla="*/ 39 h 1341"/>
                <a:gd name="T24" fmla="*/ 855 w 855"/>
                <a:gd name="T25" fmla="*/ 0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5" h="1341">
                  <a:moveTo>
                    <a:pt x="855" y="0"/>
                  </a:moveTo>
                  <a:cubicBezTo>
                    <a:pt x="163" y="0"/>
                    <a:pt x="163" y="0"/>
                    <a:pt x="163" y="0"/>
                  </a:cubicBezTo>
                  <a:cubicBezTo>
                    <a:pt x="163" y="0"/>
                    <a:pt x="163" y="0"/>
                    <a:pt x="163" y="0"/>
                  </a:cubicBezTo>
                  <a:cubicBezTo>
                    <a:pt x="59" y="0"/>
                    <a:pt x="5" y="49"/>
                    <a:pt x="0" y="148"/>
                  </a:cubicBezTo>
                  <a:cubicBezTo>
                    <a:pt x="0" y="149"/>
                    <a:pt x="0" y="149"/>
                    <a:pt x="0" y="149"/>
                  </a:cubicBezTo>
                  <a:cubicBezTo>
                    <a:pt x="0" y="1341"/>
                    <a:pt x="0" y="1341"/>
                    <a:pt x="0" y="1341"/>
                  </a:cubicBezTo>
                  <a:cubicBezTo>
                    <a:pt x="38" y="1341"/>
                    <a:pt x="38" y="1341"/>
                    <a:pt x="38" y="1341"/>
                  </a:cubicBezTo>
                  <a:cubicBezTo>
                    <a:pt x="38" y="149"/>
                    <a:pt x="38" y="149"/>
                    <a:pt x="38" y="149"/>
                  </a:cubicBezTo>
                  <a:cubicBezTo>
                    <a:pt x="38" y="149"/>
                    <a:pt x="38" y="149"/>
                    <a:pt x="38" y="149"/>
                  </a:cubicBezTo>
                  <a:cubicBezTo>
                    <a:pt x="42" y="75"/>
                    <a:pt x="84" y="38"/>
                    <a:pt x="163" y="39"/>
                  </a:cubicBezTo>
                  <a:cubicBezTo>
                    <a:pt x="163" y="39"/>
                    <a:pt x="163" y="39"/>
                    <a:pt x="163" y="39"/>
                  </a:cubicBezTo>
                  <a:cubicBezTo>
                    <a:pt x="855" y="39"/>
                    <a:pt x="855" y="39"/>
                    <a:pt x="855" y="39"/>
                  </a:cubicBezTo>
                  <a:cubicBezTo>
                    <a:pt x="855" y="0"/>
                    <a:pt x="855" y="0"/>
                    <a:pt x="855"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3" name="Freeform 15"/>
            <p:cNvSpPr>
              <a:spLocks/>
            </p:cNvSpPr>
            <p:nvPr/>
          </p:nvSpPr>
          <p:spPr bwMode="auto">
            <a:xfrm>
              <a:off x="4780206" y="4129274"/>
              <a:ext cx="825283" cy="1014226"/>
            </a:xfrm>
            <a:custGeom>
              <a:avLst/>
              <a:gdLst>
                <a:gd name="T0" fmla="*/ 620 w 620"/>
                <a:gd name="T1" fmla="*/ 1 h 762"/>
                <a:gd name="T2" fmla="*/ 163 w 620"/>
                <a:gd name="T3" fmla="*/ 1 h 762"/>
                <a:gd name="T4" fmla="*/ 163 w 620"/>
                <a:gd name="T5" fmla="*/ 1 h 762"/>
                <a:gd name="T6" fmla="*/ 0 w 620"/>
                <a:gd name="T7" fmla="*/ 149 h 762"/>
                <a:gd name="T8" fmla="*/ 0 w 620"/>
                <a:gd name="T9" fmla="*/ 150 h 762"/>
                <a:gd name="T10" fmla="*/ 0 w 620"/>
                <a:gd name="T11" fmla="*/ 762 h 762"/>
                <a:gd name="T12" fmla="*/ 39 w 620"/>
                <a:gd name="T13" fmla="*/ 762 h 762"/>
                <a:gd name="T14" fmla="*/ 39 w 620"/>
                <a:gd name="T15" fmla="*/ 150 h 762"/>
                <a:gd name="T16" fmla="*/ 38 w 620"/>
                <a:gd name="T17" fmla="*/ 150 h 762"/>
                <a:gd name="T18" fmla="*/ 163 w 620"/>
                <a:gd name="T19" fmla="*/ 39 h 762"/>
                <a:gd name="T20" fmla="*/ 163 w 620"/>
                <a:gd name="T21" fmla="*/ 39 h 762"/>
                <a:gd name="T22" fmla="*/ 620 w 620"/>
                <a:gd name="T23" fmla="*/ 39 h 762"/>
                <a:gd name="T24" fmla="*/ 620 w 620"/>
                <a:gd name="T25" fmla="*/ 1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762">
                  <a:moveTo>
                    <a:pt x="620" y="1"/>
                  </a:moveTo>
                  <a:cubicBezTo>
                    <a:pt x="163" y="1"/>
                    <a:pt x="163" y="1"/>
                    <a:pt x="163" y="1"/>
                  </a:cubicBezTo>
                  <a:cubicBezTo>
                    <a:pt x="163" y="1"/>
                    <a:pt x="163" y="1"/>
                    <a:pt x="163" y="1"/>
                  </a:cubicBezTo>
                  <a:cubicBezTo>
                    <a:pt x="60" y="0"/>
                    <a:pt x="5" y="50"/>
                    <a:pt x="0" y="149"/>
                  </a:cubicBezTo>
                  <a:cubicBezTo>
                    <a:pt x="0" y="150"/>
                    <a:pt x="0" y="150"/>
                    <a:pt x="0" y="150"/>
                  </a:cubicBezTo>
                  <a:cubicBezTo>
                    <a:pt x="0" y="762"/>
                    <a:pt x="0" y="762"/>
                    <a:pt x="0" y="762"/>
                  </a:cubicBezTo>
                  <a:cubicBezTo>
                    <a:pt x="39" y="762"/>
                    <a:pt x="39" y="762"/>
                    <a:pt x="39" y="762"/>
                  </a:cubicBezTo>
                  <a:cubicBezTo>
                    <a:pt x="39" y="150"/>
                    <a:pt x="39" y="150"/>
                    <a:pt x="39" y="150"/>
                  </a:cubicBezTo>
                  <a:cubicBezTo>
                    <a:pt x="38" y="150"/>
                    <a:pt x="38" y="150"/>
                    <a:pt x="38" y="150"/>
                  </a:cubicBezTo>
                  <a:cubicBezTo>
                    <a:pt x="43" y="76"/>
                    <a:pt x="84" y="39"/>
                    <a:pt x="163" y="39"/>
                  </a:cubicBezTo>
                  <a:cubicBezTo>
                    <a:pt x="163" y="39"/>
                    <a:pt x="163" y="39"/>
                    <a:pt x="163" y="39"/>
                  </a:cubicBezTo>
                  <a:cubicBezTo>
                    <a:pt x="620" y="39"/>
                    <a:pt x="620" y="39"/>
                    <a:pt x="620" y="39"/>
                  </a:cubicBezTo>
                  <a:cubicBezTo>
                    <a:pt x="620" y="1"/>
                    <a:pt x="620" y="1"/>
                    <a:pt x="620"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4" name="Freeform 16"/>
            <p:cNvSpPr>
              <a:spLocks/>
            </p:cNvSpPr>
            <p:nvPr/>
          </p:nvSpPr>
          <p:spPr bwMode="auto">
            <a:xfrm>
              <a:off x="3627984" y="1823059"/>
              <a:ext cx="353919" cy="355535"/>
            </a:xfrm>
            <a:custGeom>
              <a:avLst/>
              <a:gdLst>
                <a:gd name="T0" fmla="*/ 224 w 267"/>
                <a:gd name="T1" fmla="*/ 267 h 267"/>
                <a:gd name="T2" fmla="*/ 43 w 267"/>
                <a:gd name="T3" fmla="*/ 267 h 267"/>
                <a:gd name="T4" fmla="*/ 0 w 267"/>
                <a:gd name="T5" fmla="*/ 224 h 267"/>
                <a:gd name="T6" fmla="*/ 0 w 267"/>
                <a:gd name="T7" fmla="*/ 43 h 267"/>
                <a:gd name="T8" fmla="*/ 43 w 267"/>
                <a:gd name="T9" fmla="*/ 0 h 267"/>
                <a:gd name="T10" fmla="*/ 224 w 267"/>
                <a:gd name="T11" fmla="*/ 0 h 267"/>
                <a:gd name="T12" fmla="*/ 267 w 267"/>
                <a:gd name="T13" fmla="*/ 43 h 267"/>
                <a:gd name="T14" fmla="*/ 267 w 267"/>
                <a:gd name="T15" fmla="*/ 224 h 267"/>
                <a:gd name="T16" fmla="*/ 224 w 267"/>
                <a:gd name="T17"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7">
                  <a:moveTo>
                    <a:pt x="224" y="267"/>
                  </a:moveTo>
                  <a:cubicBezTo>
                    <a:pt x="43" y="267"/>
                    <a:pt x="43" y="267"/>
                    <a:pt x="43" y="267"/>
                  </a:cubicBezTo>
                  <a:cubicBezTo>
                    <a:pt x="20" y="267"/>
                    <a:pt x="0" y="247"/>
                    <a:pt x="0" y="224"/>
                  </a:cubicBezTo>
                  <a:cubicBezTo>
                    <a:pt x="0" y="43"/>
                    <a:pt x="0" y="43"/>
                    <a:pt x="0" y="43"/>
                  </a:cubicBezTo>
                  <a:cubicBezTo>
                    <a:pt x="0" y="19"/>
                    <a:pt x="20" y="0"/>
                    <a:pt x="43" y="0"/>
                  </a:cubicBezTo>
                  <a:cubicBezTo>
                    <a:pt x="224" y="0"/>
                    <a:pt x="224" y="0"/>
                    <a:pt x="224" y="0"/>
                  </a:cubicBezTo>
                  <a:cubicBezTo>
                    <a:pt x="247" y="0"/>
                    <a:pt x="267" y="19"/>
                    <a:pt x="267" y="43"/>
                  </a:cubicBezTo>
                  <a:cubicBezTo>
                    <a:pt x="267" y="224"/>
                    <a:pt x="267" y="224"/>
                    <a:pt x="267" y="224"/>
                  </a:cubicBezTo>
                  <a:cubicBezTo>
                    <a:pt x="267" y="247"/>
                    <a:pt x="247" y="267"/>
                    <a:pt x="224" y="2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5" name="Freeform 17"/>
            <p:cNvSpPr>
              <a:spLocks/>
            </p:cNvSpPr>
            <p:nvPr/>
          </p:nvSpPr>
          <p:spPr bwMode="auto">
            <a:xfrm>
              <a:off x="5054771" y="2067490"/>
              <a:ext cx="355506" cy="352360"/>
            </a:xfrm>
            <a:custGeom>
              <a:avLst/>
              <a:gdLst>
                <a:gd name="T0" fmla="*/ 224 w 267"/>
                <a:gd name="T1" fmla="*/ 266 h 266"/>
                <a:gd name="T2" fmla="*/ 43 w 267"/>
                <a:gd name="T3" fmla="*/ 266 h 266"/>
                <a:gd name="T4" fmla="*/ 0 w 267"/>
                <a:gd name="T5" fmla="*/ 223 h 266"/>
                <a:gd name="T6" fmla="*/ 0 w 267"/>
                <a:gd name="T7" fmla="*/ 43 h 266"/>
                <a:gd name="T8" fmla="*/ 43 w 267"/>
                <a:gd name="T9" fmla="*/ 0 h 266"/>
                <a:gd name="T10" fmla="*/ 224 w 267"/>
                <a:gd name="T11" fmla="*/ 0 h 266"/>
                <a:gd name="T12" fmla="*/ 267 w 267"/>
                <a:gd name="T13" fmla="*/ 43 h 266"/>
                <a:gd name="T14" fmla="*/ 267 w 267"/>
                <a:gd name="T15" fmla="*/ 223 h 266"/>
                <a:gd name="T16" fmla="*/ 224 w 267"/>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6">
                  <a:moveTo>
                    <a:pt x="224" y="266"/>
                  </a:moveTo>
                  <a:cubicBezTo>
                    <a:pt x="43" y="266"/>
                    <a:pt x="43" y="266"/>
                    <a:pt x="43" y="266"/>
                  </a:cubicBezTo>
                  <a:cubicBezTo>
                    <a:pt x="20" y="266"/>
                    <a:pt x="0" y="247"/>
                    <a:pt x="0" y="223"/>
                  </a:cubicBezTo>
                  <a:cubicBezTo>
                    <a:pt x="0" y="43"/>
                    <a:pt x="0" y="43"/>
                    <a:pt x="0" y="43"/>
                  </a:cubicBezTo>
                  <a:cubicBezTo>
                    <a:pt x="0" y="19"/>
                    <a:pt x="20" y="0"/>
                    <a:pt x="43" y="0"/>
                  </a:cubicBezTo>
                  <a:cubicBezTo>
                    <a:pt x="224" y="0"/>
                    <a:pt x="224" y="0"/>
                    <a:pt x="224" y="0"/>
                  </a:cubicBezTo>
                  <a:cubicBezTo>
                    <a:pt x="247" y="0"/>
                    <a:pt x="267" y="19"/>
                    <a:pt x="267" y="43"/>
                  </a:cubicBezTo>
                  <a:cubicBezTo>
                    <a:pt x="267" y="223"/>
                    <a:pt x="267" y="223"/>
                    <a:pt x="267" y="223"/>
                  </a:cubicBezTo>
                  <a:cubicBezTo>
                    <a:pt x="267" y="247"/>
                    <a:pt x="247" y="266"/>
                    <a:pt x="224" y="26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6" name="Freeform 18"/>
            <p:cNvSpPr>
              <a:spLocks/>
            </p:cNvSpPr>
            <p:nvPr/>
          </p:nvSpPr>
          <p:spPr bwMode="auto">
            <a:xfrm>
              <a:off x="5411865" y="2550001"/>
              <a:ext cx="353919" cy="355535"/>
            </a:xfrm>
            <a:custGeom>
              <a:avLst/>
              <a:gdLst>
                <a:gd name="T0" fmla="*/ 224 w 267"/>
                <a:gd name="T1" fmla="*/ 267 h 267"/>
                <a:gd name="T2" fmla="*/ 43 w 267"/>
                <a:gd name="T3" fmla="*/ 267 h 267"/>
                <a:gd name="T4" fmla="*/ 0 w 267"/>
                <a:gd name="T5" fmla="*/ 224 h 267"/>
                <a:gd name="T6" fmla="*/ 0 w 267"/>
                <a:gd name="T7" fmla="*/ 43 h 267"/>
                <a:gd name="T8" fmla="*/ 43 w 267"/>
                <a:gd name="T9" fmla="*/ 0 h 267"/>
                <a:gd name="T10" fmla="*/ 224 w 267"/>
                <a:gd name="T11" fmla="*/ 0 h 267"/>
                <a:gd name="T12" fmla="*/ 267 w 267"/>
                <a:gd name="T13" fmla="*/ 43 h 267"/>
                <a:gd name="T14" fmla="*/ 267 w 267"/>
                <a:gd name="T15" fmla="*/ 224 h 267"/>
                <a:gd name="T16" fmla="*/ 224 w 267"/>
                <a:gd name="T17"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7">
                  <a:moveTo>
                    <a:pt x="224" y="267"/>
                  </a:moveTo>
                  <a:cubicBezTo>
                    <a:pt x="43" y="267"/>
                    <a:pt x="43" y="267"/>
                    <a:pt x="43" y="267"/>
                  </a:cubicBezTo>
                  <a:cubicBezTo>
                    <a:pt x="20" y="267"/>
                    <a:pt x="0" y="247"/>
                    <a:pt x="0" y="224"/>
                  </a:cubicBezTo>
                  <a:cubicBezTo>
                    <a:pt x="0" y="43"/>
                    <a:pt x="0" y="43"/>
                    <a:pt x="0" y="43"/>
                  </a:cubicBezTo>
                  <a:cubicBezTo>
                    <a:pt x="0" y="20"/>
                    <a:pt x="20" y="0"/>
                    <a:pt x="43" y="0"/>
                  </a:cubicBezTo>
                  <a:cubicBezTo>
                    <a:pt x="224" y="0"/>
                    <a:pt x="224" y="0"/>
                    <a:pt x="224" y="0"/>
                  </a:cubicBezTo>
                  <a:cubicBezTo>
                    <a:pt x="247" y="0"/>
                    <a:pt x="267" y="20"/>
                    <a:pt x="267" y="43"/>
                  </a:cubicBezTo>
                  <a:cubicBezTo>
                    <a:pt x="267" y="224"/>
                    <a:pt x="267" y="224"/>
                    <a:pt x="267" y="224"/>
                  </a:cubicBezTo>
                  <a:cubicBezTo>
                    <a:pt x="267" y="247"/>
                    <a:pt x="247" y="267"/>
                    <a:pt x="224" y="267"/>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7" name="Freeform 19"/>
            <p:cNvSpPr>
              <a:spLocks/>
            </p:cNvSpPr>
            <p:nvPr/>
          </p:nvSpPr>
          <p:spPr bwMode="auto">
            <a:xfrm>
              <a:off x="5900686" y="3207105"/>
              <a:ext cx="353919" cy="353948"/>
            </a:xfrm>
            <a:custGeom>
              <a:avLst/>
              <a:gdLst>
                <a:gd name="T0" fmla="*/ 223 w 266"/>
                <a:gd name="T1" fmla="*/ 266 h 266"/>
                <a:gd name="T2" fmla="*/ 43 w 266"/>
                <a:gd name="T3" fmla="*/ 266 h 266"/>
                <a:gd name="T4" fmla="*/ 0 w 266"/>
                <a:gd name="T5" fmla="*/ 224 h 266"/>
                <a:gd name="T6" fmla="*/ 0 w 266"/>
                <a:gd name="T7" fmla="*/ 43 h 266"/>
                <a:gd name="T8" fmla="*/ 43 w 266"/>
                <a:gd name="T9" fmla="*/ 0 h 266"/>
                <a:gd name="T10" fmla="*/ 223 w 266"/>
                <a:gd name="T11" fmla="*/ 0 h 266"/>
                <a:gd name="T12" fmla="*/ 266 w 266"/>
                <a:gd name="T13" fmla="*/ 43 h 266"/>
                <a:gd name="T14" fmla="*/ 266 w 266"/>
                <a:gd name="T15" fmla="*/ 224 h 266"/>
                <a:gd name="T16" fmla="*/ 223 w 2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 h="266">
                  <a:moveTo>
                    <a:pt x="223" y="266"/>
                  </a:moveTo>
                  <a:cubicBezTo>
                    <a:pt x="43" y="266"/>
                    <a:pt x="43" y="266"/>
                    <a:pt x="43" y="266"/>
                  </a:cubicBezTo>
                  <a:cubicBezTo>
                    <a:pt x="19" y="266"/>
                    <a:pt x="0" y="247"/>
                    <a:pt x="0" y="224"/>
                  </a:cubicBezTo>
                  <a:cubicBezTo>
                    <a:pt x="0" y="43"/>
                    <a:pt x="0" y="43"/>
                    <a:pt x="0" y="43"/>
                  </a:cubicBezTo>
                  <a:cubicBezTo>
                    <a:pt x="0" y="19"/>
                    <a:pt x="19" y="0"/>
                    <a:pt x="43" y="0"/>
                  </a:cubicBezTo>
                  <a:cubicBezTo>
                    <a:pt x="223" y="0"/>
                    <a:pt x="223" y="0"/>
                    <a:pt x="223" y="0"/>
                  </a:cubicBezTo>
                  <a:cubicBezTo>
                    <a:pt x="247" y="0"/>
                    <a:pt x="266" y="19"/>
                    <a:pt x="266" y="43"/>
                  </a:cubicBezTo>
                  <a:cubicBezTo>
                    <a:pt x="266" y="224"/>
                    <a:pt x="266" y="224"/>
                    <a:pt x="266" y="224"/>
                  </a:cubicBezTo>
                  <a:cubicBezTo>
                    <a:pt x="266" y="247"/>
                    <a:pt x="247" y="266"/>
                    <a:pt x="223" y="26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8" name="Freeform 20"/>
            <p:cNvSpPr>
              <a:spLocks/>
            </p:cNvSpPr>
            <p:nvPr/>
          </p:nvSpPr>
          <p:spPr bwMode="auto">
            <a:xfrm>
              <a:off x="5549940" y="3978489"/>
              <a:ext cx="353920" cy="352360"/>
            </a:xfrm>
            <a:custGeom>
              <a:avLst/>
              <a:gdLst>
                <a:gd name="T0" fmla="*/ 224 w 267"/>
                <a:gd name="T1" fmla="*/ 266 h 266"/>
                <a:gd name="T2" fmla="*/ 43 w 267"/>
                <a:gd name="T3" fmla="*/ 266 h 266"/>
                <a:gd name="T4" fmla="*/ 0 w 267"/>
                <a:gd name="T5" fmla="*/ 223 h 266"/>
                <a:gd name="T6" fmla="*/ 0 w 267"/>
                <a:gd name="T7" fmla="*/ 43 h 266"/>
                <a:gd name="T8" fmla="*/ 43 w 267"/>
                <a:gd name="T9" fmla="*/ 0 h 266"/>
                <a:gd name="T10" fmla="*/ 224 w 267"/>
                <a:gd name="T11" fmla="*/ 0 h 266"/>
                <a:gd name="T12" fmla="*/ 267 w 267"/>
                <a:gd name="T13" fmla="*/ 43 h 266"/>
                <a:gd name="T14" fmla="*/ 267 w 267"/>
                <a:gd name="T15" fmla="*/ 223 h 266"/>
                <a:gd name="T16" fmla="*/ 224 w 267"/>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6">
                  <a:moveTo>
                    <a:pt x="224" y="266"/>
                  </a:moveTo>
                  <a:cubicBezTo>
                    <a:pt x="43" y="266"/>
                    <a:pt x="43" y="266"/>
                    <a:pt x="43" y="266"/>
                  </a:cubicBezTo>
                  <a:cubicBezTo>
                    <a:pt x="20" y="266"/>
                    <a:pt x="0" y="247"/>
                    <a:pt x="0" y="223"/>
                  </a:cubicBezTo>
                  <a:cubicBezTo>
                    <a:pt x="0" y="43"/>
                    <a:pt x="0" y="43"/>
                    <a:pt x="0" y="43"/>
                  </a:cubicBezTo>
                  <a:cubicBezTo>
                    <a:pt x="0" y="19"/>
                    <a:pt x="20" y="0"/>
                    <a:pt x="43" y="0"/>
                  </a:cubicBezTo>
                  <a:cubicBezTo>
                    <a:pt x="224" y="0"/>
                    <a:pt x="224" y="0"/>
                    <a:pt x="224" y="0"/>
                  </a:cubicBezTo>
                  <a:cubicBezTo>
                    <a:pt x="248" y="0"/>
                    <a:pt x="267" y="19"/>
                    <a:pt x="267" y="43"/>
                  </a:cubicBezTo>
                  <a:cubicBezTo>
                    <a:pt x="267" y="223"/>
                    <a:pt x="267" y="223"/>
                    <a:pt x="267" y="223"/>
                  </a:cubicBezTo>
                  <a:cubicBezTo>
                    <a:pt x="267" y="247"/>
                    <a:pt x="248" y="266"/>
                    <a:pt x="224" y="2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9" name="Freeform 21"/>
            <p:cNvSpPr>
              <a:spLocks/>
            </p:cNvSpPr>
            <p:nvPr/>
          </p:nvSpPr>
          <p:spPr bwMode="auto">
            <a:xfrm>
              <a:off x="3158208" y="2269066"/>
              <a:ext cx="355506" cy="355535"/>
            </a:xfrm>
            <a:custGeom>
              <a:avLst/>
              <a:gdLst>
                <a:gd name="T0" fmla="*/ 224 w 267"/>
                <a:gd name="T1" fmla="*/ 267 h 267"/>
                <a:gd name="T2" fmla="*/ 43 w 267"/>
                <a:gd name="T3" fmla="*/ 267 h 267"/>
                <a:gd name="T4" fmla="*/ 0 w 267"/>
                <a:gd name="T5" fmla="*/ 224 h 267"/>
                <a:gd name="T6" fmla="*/ 0 w 267"/>
                <a:gd name="T7" fmla="*/ 43 h 267"/>
                <a:gd name="T8" fmla="*/ 43 w 267"/>
                <a:gd name="T9" fmla="*/ 0 h 267"/>
                <a:gd name="T10" fmla="*/ 224 w 267"/>
                <a:gd name="T11" fmla="*/ 0 h 267"/>
                <a:gd name="T12" fmla="*/ 267 w 267"/>
                <a:gd name="T13" fmla="*/ 43 h 267"/>
                <a:gd name="T14" fmla="*/ 267 w 267"/>
                <a:gd name="T15" fmla="*/ 224 h 267"/>
                <a:gd name="T16" fmla="*/ 224 w 267"/>
                <a:gd name="T17"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7">
                  <a:moveTo>
                    <a:pt x="224" y="267"/>
                  </a:moveTo>
                  <a:cubicBezTo>
                    <a:pt x="43" y="267"/>
                    <a:pt x="43" y="267"/>
                    <a:pt x="43" y="267"/>
                  </a:cubicBezTo>
                  <a:cubicBezTo>
                    <a:pt x="19" y="267"/>
                    <a:pt x="0" y="247"/>
                    <a:pt x="0" y="224"/>
                  </a:cubicBezTo>
                  <a:cubicBezTo>
                    <a:pt x="0" y="43"/>
                    <a:pt x="0" y="43"/>
                    <a:pt x="0" y="43"/>
                  </a:cubicBezTo>
                  <a:cubicBezTo>
                    <a:pt x="0" y="20"/>
                    <a:pt x="19" y="0"/>
                    <a:pt x="43" y="0"/>
                  </a:cubicBezTo>
                  <a:cubicBezTo>
                    <a:pt x="224" y="0"/>
                    <a:pt x="224" y="0"/>
                    <a:pt x="224" y="0"/>
                  </a:cubicBezTo>
                  <a:cubicBezTo>
                    <a:pt x="247" y="0"/>
                    <a:pt x="267" y="20"/>
                    <a:pt x="267" y="43"/>
                  </a:cubicBezTo>
                  <a:cubicBezTo>
                    <a:pt x="267" y="224"/>
                    <a:pt x="267" y="224"/>
                    <a:pt x="267" y="224"/>
                  </a:cubicBezTo>
                  <a:cubicBezTo>
                    <a:pt x="267" y="247"/>
                    <a:pt x="247" y="267"/>
                    <a:pt x="224" y="26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0" name="Freeform 22"/>
            <p:cNvSpPr>
              <a:spLocks/>
            </p:cNvSpPr>
            <p:nvPr/>
          </p:nvSpPr>
          <p:spPr bwMode="auto">
            <a:xfrm>
              <a:off x="3201059" y="2924582"/>
              <a:ext cx="355506" cy="355535"/>
            </a:xfrm>
            <a:custGeom>
              <a:avLst/>
              <a:gdLst>
                <a:gd name="T0" fmla="*/ 224 w 267"/>
                <a:gd name="T1" fmla="*/ 267 h 267"/>
                <a:gd name="T2" fmla="*/ 43 w 267"/>
                <a:gd name="T3" fmla="*/ 267 h 267"/>
                <a:gd name="T4" fmla="*/ 0 w 267"/>
                <a:gd name="T5" fmla="*/ 224 h 267"/>
                <a:gd name="T6" fmla="*/ 0 w 267"/>
                <a:gd name="T7" fmla="*/ 43 h 267"/>
                <a:gd name="T8" fmla="*/ 43 w 267"/>
                <a:gd name="T9" fmla="*/ 0 h 267"/>
                <a:gd name="T10" fmla="*/ 224 w 267"/>
                <a:gd name="T11" fmla="*/ 0 h 267"/>
                <a:gd name="T12" fmla="*/ 267 w 267"/>
                <a:gd name="T13" fmla="*/ 43 h 267"/>
                <a:gd name="T14" fmla="*/ 267 w 267"/>
                <a:gd name="T15" fmla="*/ 224 h 267"/>
                <a:gd name="T16" fmla="*/ 224 w 267"/>
                <a:gd name="T17"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7">
                  <a:moveTo>
                    <a:pt x="224" y="267"/>
                  </a:moveTo>
                  <a:cubicBezTo>
                    <a:pt x="43" y="267"/>
                    <a:pt x="43" y="267"/>
                    <a:pt x="43" y="267"/>
                  </a:cubicBezTo>
                  <a:cubicBezTo>
                    <a:pt x="19" y="267"/>
                    <a:pt x="0" y="247"/>
                    <a:pt x="0" y="224"/>
                  </a:cubicBezTo>
                  <a:cubicBezTo>
                    <a:pt x="0" y="43"/>
                    <a:pt x="0" y="43"/>
                    <a:pt x="0" y="43"/>
                  </a:cubicBezTo>
                  <a:cubicBezTo>
                    <a:pt x="0" y="20"/>
                    <a:pt x="19" y="0"/>
                    <a:pt x="43" y="0"/>
                  </a:cubicBezTo>
                  <a:cubicBezTo>
                    <a:pt x="224" y="0"/>
                    <a:pt x="224" y="0"/>
                    <a:pt x="224" y="0"/>
                  </a:cubicBezTo>
                  <a:cubicBezTo>
                    <a:pt x="247" y="0"/>
                    <a:pt x="267" y="20"/>
                    <a:pt x="267" y="43"/>
                  </a:cubicBezTo>
                  <a:cubicBezTo>
                    <a:pt x="267" y="224"/>
                    <a:pt x="267" y="224"/>
                    <a:pt x="267" y="224"/>
                  </a:cubicBezTo>
                  <a:cubicBezTo>
                    <a:pt x="267" y="247"/>
                    <a:pt x="247" y="267"/>
                    <a:pt x="224" y="26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1" name="Freeform 23"/>
            <p:cNvSpPr>
              <a:spLocks/>
            </p:cNvSpPr>
            <p:nvPr/>
          </p:nvSpPr>
          <p:spPr bwMode="auto">
            <a:xfrm>
              <a:off x="2850314" y="3484867"/>
              <a:ext cx="353919" cy="353947"/>
            </a:xfrm>
            <a:custGeom>
              <a:avLst/>
              <a:gdLst>
                <a:gd name="T0" fmla="*/ 223 w 266"/>
                <a:gd name="T1" fmla="*/ 267 h 267"/>
                <a:gd name="T2" fmla="*/ 43 w 266"/>
                <a:gd name="T3" fmla="*/ 267 h 267"/>
                <a:gd name="T4" fmla="*/ 0 w 266"/>
                <a:gd name="T5" fmla="*/ 224 h 267"/>
                <a:gd name="T6" fmla="*/ 0 w 266"/>
                <a:gd name="T7" fmla="*/ 43 h 267"/>
                <a:gd name="T8" fmla="*/ 43 w 266"/>
                <a:gd name="T9" fmla="*/ 0 h 267"/>
                <a:gd name="T10" fmla="*/ 223 w 266"/>
                <a:gd name="T11" fmla="*/ 0 h 267"/>
                <a:gd name="T12" fmla="*/ 266 w 266"/>
                <a:gd name="T13" fmla="*/ 43 h 267"/>
                <a:gd name="T14" fmla="*/ 266 w 266"/>
                <a:gd name="T15" fmla="*/ 224 h 267"/>
                <a:gd name="T16" fmla="*/ 223 w 266"/>
                <a:gd name="T17"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 h="267">
                  <a:moveTo>
                    <a:pt x="223" y="267"/>
                  </a:moveTo>
                  <a:cubicBezTo>
                    <a:pt x="43" y="267"/>
                    <a:pt x="43" y="267"/>
                    <a:pt x="43" y="267"/>
                  </a:cubicBezTo>
                  <a:cubicBezTo>
                    <a:pt x="19" y="267"/>
                    <a:pt x="0" y="247"/>
                    <a:pt x="0" y="224"/>
                  </a:cubicBezTo>
                  <a:cubicBezTo>
                    <a:pt x="0" y="43"/>
                    <a:pt x="0" y="43"/>
                    <a:pt x="0" y="43"/>
                  </a:cubicBezTo>
                  <a:cubicBezTo>
                    <a:pt x="0" y="20"/>
                    <a:pt x="19" y="0"/>
                    <a:pt x="43" y="0"/>
                  </a:cubicBezTo>
                  <a:cubicBezTo>
                    <a:pt x="223" y="0"/>
                    <a:pt x="223" y="0"/>
                    <a:pt x="223" y="0"/>
                  </a:cubicBezTo>
                  <a:cubicBezTo>
                    <a:pt x="247" y="0"/>
                    <a:pt x="266" y="20"/>
                    <a:pt x="266" y="43"/>
                  </a:cubicBezTo>
                  <a:cubicBezTo>
                    <a:pt x="266" y="224"/>
                    <a:pt x="266" y="224"/>
                    <a:pt x="266" y="224"/>
                  </a:cubicBezTo>
                  <a:cubicBezTo>
                    <a:pt x="266" y="247"/>
                    <a:pt x="247" y="267"/>
                    <a:pt x="223" y="26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2" name="Freeform 24"/>
            <p:cNvSpPr>
              <a:spLocks noEditPoints="1"/>
            </p:cNvSpPr>
            <p:nvPr/>
          </p:nvSpPr>
          <p:spPr bwMode="auto">
            <a:xfrm>
              <a:off x="3466102" y="3815007"/>
              <a:ext cx="704665" cy="1328493"/>
            </a:xfrm>
            <a:custGeom>
              <a:avLst/>
              <a:gdLst>
                <a:gd name="T0" fmla="*/ 74 w 530"/>
                <a:gd name="T1" fmla="*/ 24 h 999"/>
                <a:gd name="T2" fmla="*/ 0 w 530"/>
                <a:gd name="T3" fmla="*/ 29 h 999"/>
                <a:gd name="T4" fmla="*/ 530 w 530"/>
                <a:gd name="T5" fmla="*/ 999 h 999"/>
                <a:gd name="T6" fmla="*/ 520 w 530"/>
                <a:gd name="T7" fmla="*/ 956 h 999"/>
                <a:gd name="T8" fmla="*/ 520 w 530"/>
                <a:gd name="T9" fmla="*/ 946 h 999"/>
                <a:gd name="T10" fmla="*/ 530 w 530"/>
                <a:gd name="T11" fmla="*/ 918 h 999"/>
                <a:gd name="T12" fmla="*/ 530 w 530"/>
                <a:gd name="T13" fmla="*/ 918 h 999"/>
                <a:gd name="T14" fmla="*/ 530 w 530"/>
                <a:gd name="T15" fmla="*/ 871 h 999"/>
                <a:gd name="T16" fmla="*/ 520 w 530"/>
                <a:gd name="T17" fmla="*/ 843 h 999"/>
                <a:gd name="T18" fmla="*/ 520 w 530"/>
                <a:gd name="T19" fmla="*/ 833 h 999"/>
                <a:gd name="T20" fmla="*/ 530 w 530"/>
                <a:gd name="T21" fmla="*/ 805 h 999"/>
                <a:gd name="T22" fmla="*/ 530 w 530"/>
                <a:gd name="T23" fmla="*/ 805 h 999"/>
                <a:gd name="T24" fmla="*/ 530 w 530"/>
                <a:gd name="T25" fmla="*/ 758 h 999"/>
                <a:gd name="T26" fmla="*/ 520 w 530"/>
                <a:gd name="T27" fmla="*/ 729 h 999"/>
                <a:gd name="T28" fmla="*/ 520 w 530"/>
                <a:gd name="T29" fmla="*/ 720 h 999"/>
                <a:gd name="T30" fmla="*/ 530 w 530"/>
                <a:gd name="T31" fmla="*/ 691 h 999"/>
                <a:gd name="T32" fmla="*/ 530 w 530"/>
                <a:gd name="T33" fmla="*/ 691 h 999"/>
                <a:gd name="T34" fmla="*/ 530 w 530"/>
                <a:gd name="T35" fmla="*/ 644 h 999"/>
                <a:gd name="T36" fmla="*/ 520 w 530"/>
                <a:gd name="T37" fmla="*/ 616 h 999"/>
                <a:gd name="T38" fmla="*/ 520 w 530"/>
                <a:gd name="T39" fmla="*/ 606 h 999"/>
                <a:gd name="T40" fmla="*/ 530 w 530"/>
                <a:gd name="T41" fmla="*/ 578 h 999"/>
                <a:gd name="T42" fmla="*/ 530 w 530"/>
                <a:gd name="T43" fmla="*/ 578 h 999"/>
                <a:gd name="T44" fmla="*/ 530 w 530"/>
                <a:gd name="T45" fmla="*/ 531 h 999"/>
                <a:gd name="T46" fmla="*/ 520 w 530"/>
                <a:gd name="T47" fmla="*/ 502 h 999"/>
                <a:gd name="T48" fmla="*/ 520 w 530"/>
                <a:gd name="T49" fmla="*/ 493 h 999"/>
                <a:gd name="T50" fmla="*/ 530 w 530"/>
                <a:gd name="T51" fmla="*/ 465 h 999"/>
                <a:gd name="T52" fmla="*/ 530 w 530"/>
                <a:gd name="T53" fmla="*/ 465 h 999"/>
                <a:gd name="T54" fmla="*/ 530 w 530"/>
                <a:gd name="T55" fmla="*/ 417 h 999"/>
                <a:gd name="T56" fmla="*/ 520 w 530"/>
                <a:gd name="T57" fmla="*/ 389 h 999"/>
                <a:gd name="T58" fmla="*/ 520 w 530"/>
                <a:gd name="T59" fmla="*/ 380 h 999"/>
                <a:gd name="T60" fmla="*/ 530 w 530"/>
                <a:gd name="T61" fmla="*/ 351 h 999"/>
                <a:gd name="T62" fmla="*/ 530 w 530"/>
                <a:gd name="T63" fmla="*/ 351 h 999"/>
                <a:gd name="T64" fmla="*/ 530 w 530"/>
                <a:gd name="T65" fmla="*/ 304 h 999"/>
                <a:gd name="T66" fmla="*/ 520 w 530"/>
                <a:gd name="T67" fmla="*/ 276 h 999"/>
                <a:gd name="T68" fmla="*/ 520 w 530"/>
                <a:gd name="T69" fmla="*/ 266 h 999"/>
                <a:gd name="T70" fmla="*/ 530 w 530"/>
                <a:gd name="T71" fmla="*/ 238 h 999"/>
                <a:gd name="T72" fmla="*/ 530 w 530"/>
                <a:gd name="T73" fmla="*/ 238 h 999"/>
                <a:gd name="T74" fmla="*/ 530 w 530"/>
                <a:gd name="T75" fmla="*/ 191 h 999"/>
                <a:gd name="T76" fmla="*/ 520 w 530"/>
                <a:gd name="T77" fmla="*/ 162 h 999"/>
                <a:gd name="T78" fmla="*/ 520 w 530"/>
                <a:gd name="T79" fmla="*/ 153 h 999"/>
                <a:gd name="T80" fmla="*/ 530 w 530"/>
                <a:gd name="T81" fmla="*/ 125 h 999"/>
                <a:gd name="T82" fmla="*/ 530 w 530"/>
                <a:gd name="T83" fmla="*/ 125 h 999"/>
                <a:gd name="T84" fmla="*/ 518 w 530"/>
                <a:gd name="T85" fmla="*/ 98 h 999"/>
                <a:gd name="T86" fmla="*/ 498 w 530"/>
                <a:gd name="T87" fmla="*/ 58 h 999"/>
                <a:gd name="T88" fmla="*/ 481 w 530"/>
                <a:gd name="T89" fmla="*/ 34 h 999"/>
                <a:gd name="T90" fmla="*/ 471 w 530"/>
                <a:gd name="T91" fmla="*/ 31 h 999"/>
                <a:gd name="T92" fmla="*/ 471 w 530"/>
                <a:gd name="T93" fmla="*/ 31 h 999"/>
                <a:gd name="T94" fmla="*/ 442 w 530"/>
                <a:gd name="T95" fmla="*/ 34 h 999"/>
                <a:gd name="T96" fmla="*/ 395 w 530"/>
                <a:gd name="T97" fmla="*/ 34 h 999"/>
                <a:gd name="T98" fmla="*/ 367 w 530"/>
                <a:gd name="T99" fmla="*/ 24 h 999"/>
                <a:gd name="T100" fmla="*/ 357 w 530"/>
                <a:gd name="T101" fmla="*/ 24 h 999"/>
                <a:gd name="T102" fmla="*/ 357 w 530"/>
                <a:gd name="T103" fmla="*/ 24 h 999"/>
                <a:gd name="T104" fmla="*/ 329 w 530"/>
                <a:gd name="T105" fmla="*/ 34 h 999"/>
                <a:gd name="T106" fmla="*/ 281 w 530"/>
                <a:gd name="T107" fmla="*/ 34 h 999"/>
                <a:gd name="T108" fmla="*/ 253 w 530"/>
                <a:gd name="T109" fmla="*/ 24 h 999"/>
                <a:gd name="T110" fmla="*/ 244 w 530"/>
                <a:gd name="T111" fmla="*/ 24 h 999"/>
                <a:gd name="T112" fmla="*/ 244 w 530"/>
                <a:gd name="T113" fmla="*/ 24 h 999"/>
                <a:gd name="T114" fmla="*/ 215 w 530"/>
                <a:gd name="T115" fmla="*/ 34 h 999"/>
                <a:gd name="T116" fmla="*/ 168 w 530"/>
                <a:gd name="T117" fmla="*/ 34 h 999"/>
                <a:gd name="T118" fmla="*/ 140 w 530"/>
                <a:gd name="T119" fmla="*/ 24 h 999"/>
                <a:gd name="T120" fmla="*/ 130 w 530"/>
                <a:gd name="T121" fmla="*/ 24 h 999"/>
                <a:gd name="T122" fmla="*/ 130 w 530"/>
                <a:gd name="T123" fmla="*/ 24 h 999"/>
                <a:gd name="T124" fmla="*/ 102 w 530"/>
                <a:gd name="T125" fmla="*/ 34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0" h="999">
                  <a:moveTo>
                    <a:pt x="0" y="29"/>
                  </a:moveTo>
                  <a:cubicBezTo>
                    <a:pt x="58" y="0"/>
                    <a:pt x="58" y="0"/>
                    <a:pt x="58" y="0"/>
                  </a:cubicBezTo>
                  <a:cubicBezTo>
                    <a:pt x="58" y="24"/>
                    <a:pt x="58" y="24"/>
                    <a:pt x="58" y="24"/>
                  </a:cubicBezTo>
                  <a:cubicBezTo>
                    <a:pt x="74" y="24"/>
                    <a:pt x="74" y="24"/>
                    <a:pt x="74" y="24"/>
                  </a:cubicBezTo>
                  <a:cubicBezTo>
                    <a:pt x="74" y="34"/>
                    <a:pt x="74" y="34"/>
                    <a:pt x="74" y="34"/>
                  </a:cubicBezTo>
                  <a:cubicBezTo>
                    <a:pt x="58" y="34"/>
                    <a:pt x="58" y="34"/>
                    <a:pt x="58" y="34"/>
                  </a:cubicBezTo>
                  <a:cubicBezTo>
                    <a:pt x="58" y="58"/>
                    <a:pt x="58" y="58"/>
                    <a:pt x="58" y="58"/>
                  </a:cubicBezTo>
                  <a:cubicBezTo>
                    <a:pt x="0" y="29"/>
                    <a:pt x="0" y="29"/>
                    <a:pt x="0" y="29"/>
                  </a:cubicBezTo>
                  <a:close/>
                  <a:moveTo>
                    <a:pt x="520" y="999"/>
                  </a:moveTo>
                  <a:cubicBezTo>
                    <a:pt x="520" y="984"/>
                    <a:pt x="520" y="984"/>
                    <a:pt x="520" y="984"/>
                  </a:cubicBezTo>
                  <a:cubicBezTo>
                    <a:pt x="530" y="984"/>
                    <a:pt x="530" y="984"/>
                    <a:pt x="530" y="984"/>
                  </a:cubicBezTo>
                  <a:cubicBezTo>
                    <a:pt x="530" y="999"/>
                    <a:pt x="530" y="999"/>
                    <a:pt x="530" y="999"/>
                  </a:cubicBezTo>
                  <a:cubicBezTo>
                    <a:pt x="520" y="999"/>
                    <a:pt x="520" y="999"/>
                    <a:pt x="520" y="999"/>
                  </a:cubicBezTo>
                  <a:close/>
                  <a:moveTo>
                    <a:pt x="530" y="975"/>
                  </a:moveTo>
                  <a:cubicBezTo>
                    <a:pt x="520" y="975"/>
                    <a:pt x="520" y="975"/>
                    <a:pt x="520" y="975"/>
                  </a:cubicBezTo>
                  <a:cubicBezTo>
                    <a:pt x="520" y="956"/>
                    <a:pt x="520" y="956"/>
                    <a:pt x="520" y="956"/>
                  </a:cubicBezTo>
                  <a:cubicBezTo>
                    <a:pt x="530" y="956"/>
                    <a:pt x="530" y="956"/>
                    <a:pt x="530" y="956"/>
                  </a:cubicBezTo>
                  <a:cubicBezTo>
                    <a:pt x="530" y="975"/>
                    <a:pt x="530" y="975"/>
                    <a:pt x="530" y="975"/>
                  </a:cubicBezTo>
                  <a:close/>
                  <a:moveTo>
                    <a:pt x="530" y="946"/>
                  </a:moveTo>
                  <a:cubicBezTo>
                    <a:pt x="520" y="946"/>
                    <a:pt x="520" y="946"/>
                    <a:pt x="520" y="946"/>
                  </a:cubicBezTo>
                  <a:cubicBezTo>
                    <a:pt x="520" y="928"/>
                    <a:pt x="520" y="928"/>
                    <a:pt x="520" y="928"/>
                  </a:cubicBezTo>
                  <a:cubicBezTo>
                    <a:pt x="530" y="928"/>
                    <a:pt x="530" y="928"/>
                    <a:pt x="530" y="928"/>
                  </a:cubicBezTo>
                  <a:cubicBezTo>
                    <a:pt x="530" y="946"/>
                    <a:pt x="530" y="946"/>
                    <a:pt x="530" y="946"/>
                  </a:cubicBezTo>
                  <a:close/>
                  <a:moveTo>
                    <a:pt x="530" y="918"/>
                  </a:moveTo>
                  <a:cubicBezTo>
                    <a:pt x="520" y="918"/>
                    <a:pt x="520" y="918"/>
                    <a:pt x="520" y="918"/>
                  </a:cubicBezTo>
                  <a:cubicBezTo>
                    <a:pt x="520" y="899"/>
                    <a:pt x="520" y="899"/>
                    <a:pt x="520" y="899"/>
                  </a:cubicBezTo>
                  <a:cubicBezTo>
                    <a:pt x="530" y="899"/>
                    <a:pt x="530" y="899"/>
                    <a:pt x="530" y="899"/>
                  </a:cubicBezTo>
                  <a:cubicBezTo>
                    <a:pt x="530" y="918"/>
                    <a:pt x="530" y="918"/>
                    <a:pt x="530" y="918"/>
                  </a:cubicBezTo>
                  <a:close/>
                  <a:moveTo>
                    <a:pt x="530" y="890"/>
                  </a:moveTo>
                  <a:cubicBezTo>
                    <a:pt x="520" y="890"/>
                    <a:pt x="520" y="890"/>
                    <a:pt x="520" y="890"/>
                  </a:cubicBezTo>
                  <a:cubicBezTo>
                    <a:pt x="520" y="871"/>
                    <a:pt x="520" y="871"/>
                    <a:pt x="520" y="871"/>
                  </a:cubicBezTo>
                  <a:cubicBezTo>
                    <a:pt x="530" y="871"/>
                    <a:pt x="530" y="871"/>
                    <a:pt x="530" y="871"/>
                  </a:cubicBezTo>
                  <a:cubicBezTo>
                    <a:pt x="530" y="890"/>
                    <a:pt x="530" y="890"/>
                    <a:pt x="530" y="890"/>
                  </a:cubicBezTo>
                  <a:close/>
                  <a:moveTo>
                    <a:pt x="530" y="861"/>
                  </a:moveTo>
                  <a:cubicBezTo>
                    <a:pt x="520" y="861"/>
                    <a:pt x="520" y="861"/>
                    <a:pt x="520" y="861"/>
                  </a:cubicBezTo>
                  <a:cubicBezTo>
                    <a:pt x="520" y="843"/>
                    <a:pt x="520" y="843"/>
                    <a:pt x="520" y="843"/>
                  </a:cubicBezTo>
                  <a:cubicBezTo>
                    <a:pt x="530" y="843"/>
                    <a:pt x="530" y="843"/>
                    <a:pt x="530" y="843"/>
                  </a:cubicBezTo>
                  <a:cubicBezTo>
                    <a:pt x="530" y="861"/>
                    <a:pt x="530" y="861"/>
                    <a:pt x="530" y="861"/>
                  </a:cubicBezTo>
                  <a:close/>
                  <a:moveTo>
                    <a:pt x="530" y="833"/>
                  </a:moveTo>
                  <a:cubicBezTo>
                    <a:pt x="520" y="833"/>
                    <a:pt x="520" y="833"/>
                    <a:pt x="520" y="833"/>
                  </a:cubicBezTo>
                  <a:cubicBezTo>
                    <a:pt x="520" y="814"/>
                    <a:pt x="520" y="814"/>
                    <a:pt x="520" y="814"/>
                  </a:cubicBezTo>
                  <a:cubicBezTo>
                    <a:pt x="530" y="814"/>
                    <a:pt x="530" y="814"/>
                    <a:pt x="530" y="814"/>
                  </a:cubicBezTo>
                  <a:cubicBezTo>
                    <a:pt x="530" y="833"/>
                    <a:pt x="530" y="833"/>
                    <a:pt x="530" y="833"/>
                  </a:cubicBezTo>
                  <a:close/>
                  <a:moveTo>
                    <a:pt x="530" y="805"/>
                  </a:moveTo>
                  <a:cubicBezTo>
                    <a:pt x="520" y="805"/>
                    <a:pt x="520" y="805"/>
                    <a:pt x="520" y="805"/>
                  </a:cubicBezTo>
                  <a:cubicBezTo>
                    <a:pt x="520" y="786"/>
                    <a:pt x="520" y="786"/>
                    <a:pt x="520" y="786"/>
                  </a:cubicBezTo>
                  <a:cubicBezTo>
                    <a:pt x="530" y="786"/>
                    <a:pt x="530" y="786"/>
                    <a:pt x="530" y="786"/>
                  </a:cubicBezTo>
                  <a:cubicBezTo>
                    <a:pt x="530" y="805"/>
                    <a:pt x="530" y="805"/>
                    <a:pt x="530" y="805"/>
                  </a:cubicBezTo>
                  <a:close/>
                  <a:moveTo>
                    <a:pt x="530" y="776"/>
                  </a:moveTo>
                  <a:cubicBezTo>
                    <a:pt x="520" y="776"/>
                    <a:pt x="520" y="776"/>
                    <a:pt x="520" y="776"/>
                  </a:cubicBezTo>
                  <a:cubicBezTo>
                    <a:pt x="520" y="758"/>
                    <a:pt x="520" y="758"/>
                    <a:pt x="520" y="758"/>
                  </a:cubicBezTo>
                  <a:cubicBezTo>
                    <a:pt x="530" y="758"/>
                    <a:pt x="530" y="758"/>
                    <a:pt x="530" y="758"/>
                  </a:cubicBezTo>
                  <a:cubicBezTo>
                    <a:pt x="530" y="776"/>
                    <a:pt x="530" y="776"/>
                    <a:pt x="530" y="776"/>
                  </a:cubicBezTo>
                  <a:close/>
                  <a:moveTo>
                    <a:pt x="530" y="748"/>
                  </a:moveTo>
                  <a:cubicBezTo>
                    <a:pt x="520" y="748"/>
                    <a:pt x="520" y="748"/>
                    <a:pt x="520" y="748"/>
                  </a:cubicBezTo>
                  <a:cubicBezTo>
                    <a:pt x="520" y="729"/>
                    <a:pt x="520" y="729"/>
                    <a:pt x="520" y="729"/>
                  </a:cubicBezTo>
                  <a:cubicBezTo>
                    <a:pt x="530" y="729"/>
                    <a:pt x="530" y="729"/>
                    <a:pt x="530" y="729"/>
                  </a:cubicBezTo>
                  <a:cubicBezTo>
                    <a:pt x="530" y="748"/>
                    <a:pt x="530" y="748"/>
                    <a:pt x="530" y="748"/>
                  </a:cubicBezTo>
                  <a:close/>
                  <a:moveTo>
                    <a:pt x="530" y="720"/>
                  </a:moveTo>
                  <a:cubicBezTo>
                    <a:pt x="520" y="720"/>
                    <a:pt x="520" y="720"/>
                    <a:pt x="520" y="720"/>
                  </a:cubicBezTo>
                  <a:cubicBezTo>
                    <a:pt x="520" y="701"/>
                    <a:pt x="520" y="701"/>
                    <a:pt x="520" y="701"/>
                  </a:cubicBezTo>
                  <a:cubicBezTo>
                    <a:pt x="530" y="701"/>
                    <a:pt x="530" y="701"/>
                    <a:pt x="530" y="701"/>
                  </a:cubicBezTo>
                  <a:cubicBezTo>
                    <a:pt x="530" y="720"/>
                    <a:pt x="530" y="720"/>
                    <a:pt x="530" y="720"/>
                  </a:cubicBezTo>
                  <a:close/>
                  <a:moveTo>
                    <a:pt x="530" y="691"/>
                  </a:moveTo>
                  <a:cubicBezTo>
                    <a:pt x="520" y="691"/>
                    <a:pt x="520" y="691"/>
                    <a:pt x="520" y="691"/>
                  </a:cubicBezTo>
                  <a:cubicBezTo>
                    <a:pt x="520" y="673"/>
                    <a:pt x="520" y="673"/>
                    <a:pt x="520" y="673"/>
                  </a:cubicBezTo>
                  <a:cubicBezTo>
                    <a:pt x="530" y="673"/>
                    <a:pt x="530" y="673"/>
                    <a:pt x="530" y="673"/>
                  </a:cubicBezTo>
                  <a:cubicBezTo>
                    <a:pt x="530" y="691"/>
                    <a:pt x="530" y="691"/>
                    <a:pt x="530" y="691"/>
                  </a:cubicBezTo>
                  <a:close/>
                  <a:moveTo>
                    <a:pt x="530" y="663"/>
                  </a:moveTo>
                  <a:cubicBezTo>
                    <a:pt x="520" y="663"/>
                    <a:pt x="520" y="663"/>
                    <a:pt x="520" y="663"/>
                  </a:cubicBezTo>
                  <a:cubicBezTo>
                    <a:pt x="520" y="644"/>
                    <a:pt x="520" y="644"/>
                    <a:pt x="520" y="644"/>
                  </a:cubicBezTo>
                  <a:cubicBezTo>
                    <a:pt x="530" y="644"/>
                    <a:pt x="530" y="644"/>
                    <a:pt x="530" y="644"/>
                  </a:cubicBezTo>
                  <a:cubicBezTo>
                    <a:pt x="530" y="663"/>
                    <a:pt x="530" y="663"/>
                    <a:pt x="530" y="663"/>
                  </a:cubicBezTo>
                  <a:close/>
                  <a:moveTo>
                    <a:pt x="530" y="635"/>
                  </a:moveTo>
                  <a:cubicBezTo>
                    <a:pt x="520" y="635"/>
                    <a:pt x="520" y="635"/>
                    <a:pt x="520" y="635"/>
                  </a:cubicBezTo>
                  <a:cubicBezTo>
                    <a:pt x="520" y="616"/>
                    <a:pt x="520" y="616"/>
                    <a:pt x="520" y="616"/>
                  </a:cubicBezTo>
                  <a:cubicBezTo>
                    <a:pt x="530" y="616"/>
                    <a:pt x="530" y="616"/>
                    <a:pt x="530" y="616"/>
                  </a:cubicBezTo>
                  <a:cubicBezTo>
                    <a:pt x="530" y="635"/>
                    <a:pt x="530" y="635"/>
                    <a:pt x="530" y="635"/>
                  </a:cubicBezTo>
                  <a:close/>
                  <a:moveTo>
                    <a:pt x="530" y="606"/>
                  </a:moveTo>
                  <a:cubicBezTo>
                    <a:pt x="520" y="606"/>
                    <a:pt x="520" y="606"/>
                    <a:pt x="520" y="606"/>
                  </a:cubicBezTo>
                  <a:cubicBezTo>
                    <a:pt x="520" y="588"/>
                    <a:pt x="520" y="588"/>
                    <a:pt x="520" y="588"/>
                  </a:cubicBezTo>
                  <a:cubicBezTo>
                    <a:pt x="530" y="588"/>
                    <a:pt x="530" y="588"/>
                    <a:pt x="530" y="588"/>
                  </a:cubicBezTo>
                  <a:cubicBezTo>
                    <a:pt x="530" y="606"/>
                    <a:pt x="530" y="606"/>
                    <a:pt x="530" y="606"/>
                  </a:cubicBezTo>
                  <a:close/>
                  <a:moveTo>
                    <a:pt x="530" y="578"/>
                  </a:moveTo>
                  <a:cubicBezTo>
                    <a:pt x="520" y="578"/>
                    <a:pt x="520" y="578"/>
                    <a:pt x="520" y="578"/>
                  </a:cubicBezTo>
                  <a:cubicBezTo>
                    <a:pt x="520" y="559"/>
                    <a:pt x="520" y="559"/>
                    <a:pt x="520" y="559"/>
                  </a:cubicBezTo>
                  <a:cubicBezTo>
                    <a:pt x="530" y="559"/>
                    <a:pt x="530" y="559"/>
                    <a:pt x="530" y="559"/>
                  </a:cubicBezTo>
                  <a:cubicBezTo>
                    <a:pt x="530" y="578"/>
                    <a:pt x="530" y="578"/>
                    <a:pt x="530" y="578"/>
                  </a:cubicBezTo>
                  <a:close/>
                  <a:moveTo>
                    <a:pt x="530" y="550"/>
                  </a:moveTo>
                  <a:cubicBezTo>
                    <a:pt x="520" y="550"/>
                    <a:pt x="520" y="550"/>
                    <a:pt x="520" y="550"/>
                  </a:cubicBezTo>
                  <a:cubicBezTo>
                    <a:pt x="520" y="531"/>
                    <a:pt x="520" y="531"/>
                    <a:pt x="520" y="531"/>
                  </a:cubicBezTo>
                  <a:cubicBezTo>
                    <a:pt x="530" y="531"/>
                    <a:pt x="530" y="531"/>
                    <a:pt x="530" y="531"/>
                  </a:cubicBezTo>
                  <a:cubicBezTo>
                    <a:pt x="530" y="550"/>
                    <a:pt x="530" y="550"/>
                    <a:pt x="530" y="550"/>
                  </a:cubicBezTo>
                  <a:close/>
                  <a:moveTo>
                    <a:pt x="530" y="521"/>
                  </a:moveTo>
                  <a:cubicBezTo>
                    <a:pt x="520" y="521"/>
                    <a:pt x="520" y="521"/>
                    <a:pt x="520" y="521"/>
                  </a:cubicBezTo>
                  <a:cubicBezTo>
                    <a:pt x="520" y="502"/>
                    <a:pt x="520" y="502"/>
                    <a:pt x="520" y="502"/>
                  </a:cubicBezTo>
                  <a:cubicBezTo>
                    <a:pt x="530" y="502"/>
                    <a:pt x="530" y="502"/>
                    <a:pt x="530" y="502"/>
                  </a:cubicBezTo>
                  <a:cubicBezTo>
                    <a:pt x="530" y="521"/>
                    <a:pt x="530" y="521"/>
                    <a:pt x="530" y="521"/>
                  </a:cubicBezTo>
                  <a:close/>
                  <a:moveTo>
                    <a:pt x="530" y="493"/>
                  </a:moveTo>
                  <a:cubicBezTo>
                    <a:pt x="520" y="493"/>
                    <a:pt x="520" y="493"/>
                    <a:pt x="520" y="493"/>
                  </a:cubicBezTo>
                  <a:cubicBezTo>
                    <a:pt x="520" y="474"/>
                    <a:pt x="520" y="474"/>
                    <a:pt x="520" y="474"/>
                  </a:cubicBezTo>
                  <a:cubicBezTo>
                    <a:pt x="530" y="474"/>
                    <a:pt x="530" y="474"/>
                    <a:pt x="530" y="474"/>
                  </a:cubicBezTo>
                  <a:cubicBezTo>
                    <a:pt x="530" y="493"/>
                    <a:pt x="530" y="493"/>
                    <a:pt x="530" y="493"/>
                  </a:cubicBezTo>
                  <a:close/>
                  <a:moveTo>
                    <a:pt x="530" y="465"/>
                  </a:moveTo>
                  <a:cubicBezTo>
                    <a:pt x="520" y="465"/>
                    <a:pt x="520" y="465"/>
                    <a:pt x="520" y="465"/>
                  </a:cubicBezTo>
                  <a:cubicBezTo>
                    <a:pt x="520" y="446"/>
                    <a:pt x="520" y="446"/>
                    <a:pt x="520" y="446"/>
                  </a:cubicBezTo>
                  <a:cubicBezTo>
                    <a:pt x="530" y="446"/>
                    <a:pt x="530" y="446"/>
                    <a:pt x="530" y="446"/>
                  </a:cubicBezTo>
                  <a:cubicBezTo>
                    <a:pt x="530" y="465"/>
                    <a:pt x="530" y="465"/>
                    <a:pt x="530" y="465"/>
                  </a:cubicBezTo>
                  <a:close/>
                  <a:moveTo>
                    <a:pt x="530" y="436"/>
                  </a:moveTo>
                  <a:cubicBezTo>
                    <a:pt x="520" y="436"/>
                    <a:pt x="520" y="436"/>
                    <a:pt x="520" y="436"/>
                  </a:cubicBezTo>
                  <a:cubicBezTo>
                    <a:pt x="520" y="417"/>
                    <a:pt x="520" y="417"/>
                    <a:pt x="520" y="417"/>
                  </a:cubicBezTo>
                  <a:cubicBezTo>
                    <a:pt x="530" y="417"/>
                    <a:pt x="530" y="417"/>
                    <a:pt x="530" y="417"/>
                  </a:cubicBezTo>
                  <a:cubicBezTo>
                    <a:pt x="530" y="436"/>
                    <a:pt x="530" y="436"/>
                    <a:pt x="530" y="436"/>
                  </a:cubicBezTo>
                  <a:close/>
                  <a:moveTo>
                    <a:pt x="530" y="408"/>
                  </a:moveTo>
                  <a:cubicBezTo>
                    <a:pt x="520" y="408"/>
                    <a:pt x="520" y="408"/>
                    <a:pt x="520" y="408"/>
                  </a:cubicBezTo>
                  <a:cubicBezTo>
                    <a:pt x="520" y="389"/>
                    <a:pt x="520" y="389"/>
                    <a:pt x="520" y="389"/>
                  </a:cubicBezTo>
                  <a:cubicBezTo>
                    <a:pt x="530" y="389"/>
                    <a:pt x="530" y="389"/>
                    <a:pt x="530" y="389"/>
                  </a:cubicBezTo>
                  <a:cubicBezTo>
                    <a:pt x="530" y="408"/>
                    <a:pt x="530" y="408"/>
                    <a:pt x="530" y="408"/>
                  </a:cubicBezTo>
                  <a:close/>
                  <a:moveTo>
                    <a:pt x="530" y="380"/>
                  </a:moveTo>
                  <a:cubicBezTo>
                    <a:pt x="520" y="380"/>
                    <a:pt x="520" y="380"/>
                    <a:pt x="520" y="380"/>
                  </a:cubicBezTo>
                  <a:cubicBezTo>
                    <a:pt x="520" y="361"/>
                    <a:pt x="520" y="361"/>
                    <a:pt x="520" y="361"/>
                  </a:cubicBezTo>
                  <a:cubicBezTo>
                    <a:pt x="530" y="361"/>
                    <a:pt x="530" y="361"/>
                    <a:pt x="530" y="361"/>
                  </a:cubicBezTo>
                  <a:cubicBezTo>
                    <a:pt x="530" y="380"/>
                    <a:pt x="530" y="380"/>
                    <a:pt x="530" y="380"/>
                  </a:cubicBezTo>
                  <a:close/>
                  <a:moveTo>
                    <a:pt x="530" y="351"/>
                  </a:moveTo>
                  <a:cubicBezTo>
                    <a:pt x="520" y="351"/>
                    <a:pt x="520" y="351"/>
                    <a:pt x="520" y="351"/>
                  </a:cubicBezTo>
                  <a:cubicBezTo>
                    <a:pt x="520" y="332"/>
                    <a:pt x="520" y="332"/>
                    <a:pt x="520" y="332"/>
                  </a:cubicBezTo>
                  <a:cubicBezTo>
                    <a:pt x="530" y="332"/>
                    <a:pt x="530" y="332"/>
                    <a:pt x="530" y="332"/>
                  </a:cubicBezTo>
                  <a:cubicBezTo>
                    <a:pt x="530" y="351"/>
                    <a:pt x="530" y="351"/>
                    <a:pt x="530" y="351"/>
                  </a:cubicBezTo>
                  <a:close/>
                  <a:moveTo>
                    <a:pt x="530" y="323"/>
                  </a:moveTo>
                  <a:cubicBezTo>
                    <a:pt x="520" y="323"/>
                    <a:pt x="520" y="323"/>
                    <a:pt x="520" y="323"/>
                  </a:cubicBezTo>
                  <a:cubicBezTo>
                    <a:pt x="520" y="304"/>
                    <a:pt x="520" y="304"/>
                    <a:pt x="520" y="304"/>
                  </a:cubicBezTo>
                  <a:cubicBezTo>
                    <a:pt x="530" y="304"/>
                    <a:pt x="530" y="304"/>
                    <a:pt x="530" y="304"/>
                  </a:cubicBezTo>
                  <a:cubicBezTo>
                    <a:pt x="530" y="323"/>
                    <a:pt x="530" y="323"/>
                    <a:pt x="530" y="323"/>
                  </a:cubicBezTo>
                  <a:close/>
                  <a:moveTo>
                    <a:pt x="530" y="295"/>
                  </a:moveTo>
                  <a:cubicBezTo>
                    <a:pt x="520" y="295"/>
                    <a:pt x="520" y="295"/>
                    <a:pt x="520" y="295"/>
                  </a:cubicBezTo>
                  <a:cubicBezTo>
                    <a:pt x="520" y="276"/>
                    <a:pt x="520" y="276"/>
                    <a:pt x="520" y="276"/>
                  </a:cubicBezTo>
                  <a:cubicBezTo>
                    <a:pt x="530" y="276"/>
                    <a:pt x="530" y="276"/>
                    <a:pt x="530" y="276"/>
                  </a:cubicBezTo>
                  <a:cubicBezTo>
                    <a:pt x="530" y="295"/>
                    <a:pt x="530" y="295"/>
                    <a:pt x="530" y="295"/>
                  </a:cubicBezTo>
                  <a:close/>
                  <a:moveTo>
                    <a:pt x="530" y="266"/>
                  </a:moveTo>
                  <a:cubicBezTo>
                    <a:pt x="520" y="266"/>
                    <a:pt x="520" y="266"/>
                    <a:pt x="520" y="266"/>
                  </a:cubicBezTo>
                  <a:cubicBezTo>
                    <a:pt x="520" y="247"/>
                    <a:pt x="520" y="247"/>
                    <a:pt x="520" y="247"/>
                  </a:cubicBezTo>
                  <a:cubicBezTo>
                    <a:pt x="530" y="247"/>
                    <a:pt x="530" y="247"/>
                    <a:pt x="530" y="247"/>
                  </a:cubicBezTo>
                  <a:cubicBezTo>
                    <a:pt x="530" y="266"/>
                    <a:pt x="530" y="266"/>
                    <a:pt x="530" y="266"/>
                  </a:cubicBezTo>
                  <a:close/>
                  <a:moveTo>
                    <a:pt x="530" y="238"/>
                  </a:moveTo>
                  <a:cubicBezTo>
                    <a:pt x="520" y="238"/>
                    <a:pt x="520" y="238"/>
                    <a:pt x="520" y="238"/>
                  </a:cubicBezTo>
                  <a:cubicBezTo>
                    <a:pt x="520" y="219"/>
                    <a:pt x="520" y="219"/>
                    <a:pt x="520" y="219"/>
                  </a:cubicBezTo>
                  <a:cubicBezTo>
                    <a:pt x="530" y="219"/>
                    <a:pt x="530" y="219"/>
                    <a:pt x="530" y="219"/>
                  </a:cubicBezTo>
                  <a:cubicBezTo>
                    <a:pt x="530" y="238"/>
                    <a:pt x="530" y="238"/>
                    <a:pt x="530" y="238"/>
                  </a:cubicBezTo>
                  <a:close/>
                  <a:moveTo>
                    <a:pt x="530" y="210"/>
                  </a:moveTo>
                  <a:cubicBezTo>
                    <a:pt x="520" y="210"/>
                    <a:pt x="520" y="210"/>
                    <a:pt x="520" y="210"/>
                  </a:cubicBezTo>
                  <a:cubicBezTo>
                    <a:pt x="520" y="191"/>
                    <a:pt x="520" y="191"/>
                    <a:pt x="520" y="191"/>
                  </a:cubicBezTo>
                  <a:cubicBezTo>
                    <a:pt x="530" y="191"/>
                    <a:pt x="530" y="191"/>
                    <a:pt x="530" y="191"/>
                  </a:cubicBezTo>
                  <a:cubicBezTo>
                    <a:pt x="530" y="210"/>
                    <a:pt x="530" y="210"/>
                    <a:pt x="530" y="210"/>
                  </a:cubicBezTo>
                  <a:close/>
                  <a:moveTo>
                    <a:pt x="530" y="181"/>
                  </a:moveTo>
                  <a:cubicBezTo>
                    <a:pt x="520" y="181"/>
                    <a:pt x="520" y="181"/>
                    <a:pt x="520" y="181"/>
                  </a:cubicBezTo>
                  <a:cubicBezTo>
                    <a:pt x="520" y="162"/>
                    <a:pt x="520" y="162"/>
                    <a:pt x="520" y="162"/>
                  </a:cubicBezTo>
                  <a:cubicBezTo>
                    <a:pt x="530" y="162"/>
                    <a:pt x="530" y="162"/>
                    <a:pt x="530" y="162"/>
                  </a:cubicBezTo>
                  <a:cubicBezTo>
                    <a:pt x="530" y="181"/>
                    <a:pt x="530" y="181"/>
                    <a:pt x="530" y="181"/>
                  </a:cubicBezTo>
                  <a:close/>
                  <a:moveTo>
                    <a:pt x="530" y="153"/>
                  </a:moveTo>
                  <a:cubicBezTo>
                    <a:pt x="520" y="153"/>
                    <a:pt x="520" y="153"/>
                    <a:pt x="520" y="153"/>
                  </a:cubicBezTo>
                  <a:cubicBezTo>
                    <a:pt x="520" y="134"/>
                    <a:pt x="520" y="134"/>
                    <a:pt x="520" y="134"/>
                  </a:cubicBezTo>
                  <a:cubicBezTo>
                    <a:pt x="530" y="134"/>
                    <a:pt x="530" y="134"/>
                    <a:pt x="530" y="134"/>
                  </a:cubicBezTo>
                  <a:cubicBezTo>
                    <a:pt x="530" y="153"/>
                    <a:pt x="530" y="153"/>
                    <a:pt x="530" y="153"/>
                  </a:cubicBezTo>
                  <a:close/>
                  <a:moveTo>
                    <a:pt x="530" y="125"/>
                  </a:moveTo>
                  <a:cubicBezTo>
                    <a:pt x="520" y="125"/>
                    <a:pt x="520" y="125"/>
                    <a:pt x="520" y="125"/>
                  </a:cubicBezTo>
                  <a:cubicBezTo>
                    <a:pt x="519" y="106"/>
                    <a:pt x="519" y="106"/>
                    <a:pt x="519" y="106"/>
                  </a:cubicBezTo>
                  <a:cubicBezTo>
                    <a:pt x="529" y="105"/>
                    <a:pt x="529" y="105"/>
                    <a:pt x="529" y="105"/>
                  </a:cubicBezTo>
                  <a:cubicBezTo>
                    <a:pt x="530" y="125"/>
                    <a:pt x="530" y="125"/>
                    <a:pt x="530" y="125"/>
                  </a:cubicBezTo>
                  <a:close/>
                  <a:moveTo>
                    <a:pt x="527" y="96"/>
                  </a:moveTo>
                  <a:cubicBezTo>
                    <a:pt x="521" y="77"/>
                    <a:pt x="521" y="77"/>
                    <a:pt x="521" y="77"/>
                  </a:cubicBezTo>
                  <a:cubicBezTo>
                    <a:pt x="513" y="80"/>
                    <a:pt x="513" y="80"/>
                    <a:pt x="513" y="80"/>
                  </a:cubicBezTo>
                  <a:cubicBezTo>
                    <a:pt x="515" y="86"/>
                    <a:pt x="517" y="92"/>
                    <a:pt x="518" y="98"/>
                  </a:cubicBezTo>
                  <a:cubicBezTo>
                    <a:pt x="527" y="96"/>
                    <a:pt x="527" y="96"/>
                    <a:pt x="527" y="96"/>
                  </a:cubicBezTo>
                  <a:close/>
                  <a:moveTo>
                    <a:pt x="517" y="68"/>
                  </a:moveTo>
                  <a:cubicBezTo>
                    <a:pt x="505" y="51"/>
                    <a:pt x="505" y="51"/>
                    <a:pt x="505" y="51"/>
                  </a:cubicBezTo>
                  <a:cubicBezTo>
                    <a:pt x="498" y="58"/>
                    <a:pt x="498" y="58"/>
                    <a:pt x="498" y="58"/>
                  </a:cubicBezTo>
                  <a:cubicBezTo>
                    <a:pt x="509" y="72"/>
                    <a:pt x="509" y="72"/>
                    <a:pt x="509" y="72"/>
                  </a:cubicBezTo>
                  <a:cubicBezTo>
                    <a:pt x="517" y="68"/>
                    <a:pt x="517" y="68"/>
                    <a:pt x="517" y="68"/>
                  </a:cubicBezTo>
                  <a:close/>
                  <a:moveTo>
                    <a:pt x="498" y="45"/>
                  </a:moveTo>
                  <a:cubicBezTo>
                    <a:pt x="481" y="34"/>
                    <a:pt x="481" y="34"/>
                    <a:pt x="481" y="34"/>
                  </a:cubicBezTo>
                  <a:cubicBezTo>
                    <a:pt x="477" y="43"/>
                    <a:pt x="477" y="43"/>
                    <a:pt x="477" y="43"/>
                  </a:cubicBezTo>
                  <a:cubicBezTo>
                    <a:pt x="492" y="52"/>
                    <a:pt x="492" y="52"/>
                    <a:pt x="492" y="52"/>
                  </a:cubicBezTo>
                  <a:cubicBezTo>
                    <a:pt x="498" y="45"/>
                    <a:pt x="498" y="45"/>
                    <a:pt x="498" y="45"/>
                  </a:cubicBezTo>
                  <a:close/>
                  <a:moveTo>
                    <a:pt x="471" y="31"/>
                  </a:moveTo>
                  <a:cubicBezTo>
                    <a:pt x="452" y="26"/>
                    <a:pt x="452" y="26"/>
                    <a:pt x="452" y="26"/>
                  </a:cubicBezTo>
                  <a:cubicBezTo>
                    <a:pt x="451" y="36"/>
                    <a:pt x="451" y="36"/>
                    <a:pt x="451" y="36"/>
                  </a:cubicBezTo>
                  <a:cubicBezTo>
                    <a:pt x="468" y="40"/>
                    <a:pt x="468" y="40"/>
                    <a:pt x="468" y="40"/>
                  </a:cubicBezTo>
                  <a:cubicBezTo>
                    <a:pt x="471" y="31"/>
                    <a:pt x="471" y="31"/>
                    <a:pt x="471" y="31"/>
                  </a:cubicBezTo>
                  <a:close/>
                  <a:moveTo>
                    <a:pt x="442" y="25"/>
                  </a:moveTo>
                  <a:cubicBezTo>
                    <a:pt x="423" y="24"/>
                    <a:pt x="423" y="24"/>
                    <a:pt x="423" y="24"/>
                  </a:cubicBezTo>
                  <a:cubicBezTo>
                    <a:pt x="423" y="34"/>
                    <a:pt x="423" y="34"/>
                    <a:pt x="423" y="34"/>
                  </a:cubicBezTo>
                  <a:cubicBezTo>
                    <a:pt x="442" y="34"/>
                    <a:pt x="442" y="34"/>
                    <a:pt x="442" y="34"/>
                  </a:cubicBezTo>
                  <a:cubicBezTo>
                    <a:pt x="442" y="25"/>
                    <a:pt x="442" y="25"/>
                    <a:pt x="442" y="25"/>
                  </a:cubicBezTo>
                  <a:close/>
                  <a:moveTo>
                    <a:pt x="414" y="24"/>
                  </a:moveTo>
                  <a:cubicBezTo>
                    <a:pt x="395" y="24"/>
                    <a:pt x="395" y="24"/>
                    <a:pt x="395" y="24"/>
                  </a:cubicBezTo>
                  <a:cubicBezTo>
                    <a:pt x="395" y="34"/>
                    <a:pt x="395" y="34"/>
                    <a:pt x="395" y="34"/>
                  </a:cubicBezTo>
                  <a:cubicBezTo>
                    <a:pt x="414" y="34"/>
                    <a:pt x="414" y="34"/>
                    <a:pt x="414" y="34"/>
                  </a:cubicBezTo>
                  <a:cubicBezTo>
                    <a:pt x="414" y="24"/>
                    <a:pt x="414" y="24"/>
                    <a:pt x="414" y="24"/>
                  </a:cubicBezTo>
                  <a:close/>
                  <a:moveTo>
                    <a:pt x="385" y="24"/>
                  </a:moveTo>
                  <a:cubicBezTo>
                    <a:pt x="367" y="24"/>
                    <a:pt x="367" y="24"/>
                    <a:pt x="367" y="24"/>
                  </a:cubicBezTo>
                  <a:cubicBezTo>
                    <a:pt x="367" y="34"/>
                    <a:pt x="367" y="34"/>
                    <a:pt x="367" y="34"/>
                  </a:cubicBezTo>
                  <a:cubicBezTo>
                    <a:pt x="385" y="34"/>
                    <a:pt x="385" y="34"/>
                    <a:pt x="385" y="34"/>
                  </a:cubicBezTo>
                  <a:cubicBezTo>
                    <a:pt x="385" y="24"/>
                    <a:pt x="385" y="24"/>
                    <a:pt x="385" y="24"/>
                  </a:cubicBezTo>
                  <a:close/>
                  <a:moveTo>
                    <a:pt x="357" y="24"/>
                  </a:moveTo>
                  <a:cubicBezTo>
                    <a:pt x="338" y="24"/>
                    <a:pt x="338" y="24"/>
                    <a:pt x="338" y="24"/>
                  </a:cubicBezTo>
                  <a:cubicBezTo>
                    <a:pt x="338" y="34"/>
                    <a:pt x="338" y="34"/>
                    <a:pt x="338" y="34"/>
                  </a:cubicBezTo>
                  <a:cubicBezTo>
                    <a:pt x="357" y="34"/>
                    <a:pt x="357" y="34"/>
                    <a:pt x="357" y="34"/>
                  </a:cubicBezTo>
                  <a:cubicBezTo>
                    <a:pt x="357" y="24"/>
                    <a:pt x="357" y="24"/>
                    <a:pt x="357" y="24"/>
                  </a:cubicBezTo>
                  <a:close/>
                  <a:moveTo>
                    <a:pt x="329" y="24"/>
                  </a:moveTo>
                  <a:cubicBezTo>
                    <a:pt x="310" y="24"/>
                    <a:pt x="310" y="24"/>
                    <a:pt x="310" y="24"/>
                  </a:cubicBezTo>
                  <a:cubicBezTo>
                    <a:pt x="310" y="34"/>
                    <a:pt x="310" y="34"/>
                    <a:pt x="310" y="34"/>
                  </a:cubicBezTo>
                  <a:cubicBezTo>
                    <a:pt x="329" y="34"/>
                    <a:pt x="329" y="34"/>
                    <a:pt x="329" y="34"/>
                  </a:cubicBezTo>
                  <a:cubicBezTo>
                    <a:pt x="329" y="24"/>
                    <a:pt x="329" y="24"/>
                    <a:pt x="329" y="24"/>
                  </a:cubicBezTo>
                  <a:close/>
                  <a:moveTo>
                    <a:pt x="300" y="24"/>
                  </a:moveTo>
                  <a:cubicBezTo>
                    <a:pt x="281" y="24"/>
                    <a:pt x="281" y="24"/>
                    <a:pt x="281" y="24"/>
                  </a:cubicBezTo>
                  <a:cubicBezTo>
                    <a:pt x="281" y="34"/>
                    <a:pt x="281" y="34"/>
                    <a:pt x="281" y="34"/>
                  </a:cubicBezTo>
                  <a:cubicBezTo>
                    <a:pt x="300" y="34"/>
                    <a:pt x="300" y="34"/>
                    <a:pt x="300" y="34"/>
                  </a:cubicBezTo>
                  <a:cubicBezTo>
                    <a:pt x="300" y="24"/>
                    <a:pt x="300" y="24"/>
                    <a:pt x="300" y="24"/>
                  </a:cubicBezTo>
                  <a:close/>
                  <a:moveTo>
                    <a:pt x="272" y="24"/>
                  </a:moveTo>
                  <a:cubicBezTo>
                    <a:pt x="253" y="24"/>
                    <a:pt x="253" y="24"/>
                    <a:pt x="253" y="24"/>
                  </a:cubicBezTo>
                  <a:cubicBezTo>
                    <a:pt x="253" y="34"/>
                    <a:pt x="253" y="34"/>
                    <a:pt x="253" y="34"/>
                  </a:cubicBezTo>
                  <a:cubicBezTo>
                    <a:pt x="272" y="34"/>
                    <a:pt x="272" y="34"/>
                    <a:pt x="272" y="34"/>
                  </a:cubicBezTo>
                  <a:cubicBezTo>
                    <a:pt x="272" y="24"/>
                    <a:pt x="272" y="24"/>
                    <a:pt x="272" y="24"/>
                  </a:cubicBezTo>
                  <a:close/>
                  <a:moveTo>
                    <a:pt x="244" y="24"/>
                  </a:moveTo>
                  <a:cubicBezTo>
                    <a:pt x="225" y="24"/>
                    <a:pt x="225" y="24"/>
                    <a:pt x="225" y="24"/>
                  </a:cubicBezTo>
                  <a:cubicBezTo>
                    <a:pt x="225" y="34"/>
                    <a:pt x="225" y="34"/>
                    <a:pt x="225" y="34"/>
                  </a:cubicBezTo>
                  <a:cubicBezTo>
                    <a:pt x="244" y="34"/>
                    <a:pt x="244" y="34"/>
                    <a:pt x="244" y="34"/>
                  </a:cubicBezTo>
                  <a:cubicBezTo>
                    <a:pt x="244" y="24"/>
                    <a:pt x="244" y="24"/>
                    <a:pt x="244" y="24"/>
                  </a:cubicBezTo>
                  <a:close/>
                  <a:moveTo>
                    <a:pt x="215" y="24"/>
                  </a:moveTo>
                  <a:cubicBezTo>
                    <a:pt x="196" y="24"/>
                    <a:pt x="196" y="24"/>
                    <a:pt x="196" y="24"/>
                  </a:cubicBezTo>
                  <a:cubicBezTo>
                    <a:pt x="196" y="34"/>
                    <a:pt x="196" y="34"/>
                    <a:pt x="196" y="34"/>
                  </a:cubicBezTo>
                  <a:cubicBezTo>
                    <a:pt x="215" y="34"/>
                    <a:pt x="215" y="34"/>
                    <a:pt x="215" y="34"/>
                  </a:cubicBezTo>
                  <a:cubicBezTo>
                    <a:pt x="215" y="24"/>
                    <a:pt x="215" y="24"/>
                    <a:pt x="215" y="24"/>
                  </a:cubicBezTo>
                  <a:close/>
                  <a:moveTo>
                    <a:pt x="187" y="24"/>
                  </a:moveTo>
                  <a:cubicBezTo>
                    <a:pt x="168" y="24"/>
                    <a:pt x="168" y="24"/>
                    <a:pt x="168" y="24"/>
                  </a:cubicBezTo>
                  <a:cubicBezTo>
                    <a:pt x="168" y="34"/>
                    <a:pt x="168" y="34"/>
                    <a:pt x="168" y="34"/>
                  </a:cubicBezTo>
                  <a:cubicBezTo>
                    <a:pt x="187" y="34"/>
                    <a:pt x="187" y="34"/>
                    <a:pt x="187" y="34"/>
                  </a:cubicBezTo>
                  <a:cubicBezTo>
                    <a:pt x="187" y="24"/>
                    <a:pt x="187" y="24"/>
                    <a:pt x="187" y="24"/>
                  </a:cubicBezTo>
                  <a:close/>
                  <a:moveTo>
                    <a:pt x="159" y="24"/>
                  </a:moveTo>
                  <a:cubicBezTo>
                    <a:pt x="140" y="24"/>
                    <a:pt x="140" y="24"/>
                    <a:pt x="140" y="24"/>
                  </a:cubicBezTo>
                  <a:cubicBezTo>
                    <a:pt x="140" y="34"/>
                    <a:pt x="140" y="34"/>
                    <a:pt x="140" y="34"/>
                  </a:cubicBezTo>
                  <a:cubicBezTo>
                    <a:pt x="159" y="34"/>
                    <a:pt x="159" y="34"/>
                    <a:pt x="159" y="34"/>
                  </a:cubicBezTo>
                  <a:cubicBezTo>
                    <a:pt x="159" y="24"/>
                    <a:pt x="159" y="24"/>
                    <a:pt x="159" y="24"/>
                  </a:cubicBezTo>
                  <a:close/>
                  <a:moveTo>
                    <a:pt x="130" y="24"/>
                  </a:moveTo>
                  <a:cubicBezTo>
                    <a:pt x="111" y="24"/>
                    <a:pt x="111" y="24"/>
                    <a:pt x="111" y="24"/>
                  </a:cubicBezTo>
                  <a:cubicBezTo>
                    <a:pt x="111" y="34"/>
                    <a:pt x="111" y="34"/>
                    <a:pt x="111" y="34"/>
                  </a:cubicBezTo>
                  <a:cubicBezTo>
                    <a:pt x="130" y="34"/>
                    <a:pt x="130" y="34"/>
                    <a:pt x="130" y="34"/>
                  </a:cubicBezTo>
                  <a:cubicBezTo>
                    <a:pt x="130" y="24"/>
                    <a:pt x="130" y="24"/>
                    <a:pt x="130" y="24"/>
                  </a:cubicBezTo>
                  <a:close/>
                  <a:moveTo>
                    <a:pt x="102" y="24"/>
                  </a:moveTo>
                  <a:cubicBezTo>
                    <a:pt x="83" y="24"/>
                    <a:pt x="83" y="24"/>
                    <a:pt x="83" y="24"/>
                  </a:cubicBezTo>
                  <a:cubicBezTo>
                    <a:pt x="83" y="34"/>
                    <a:pt x="83" y="34"/>
                    <a:pt x="83" y="34"/>
                  </a:cubicBezTo>
                  <a:cubicBezTo>
                    <a:pt x="102" y="34"/>
                    <a:pt x="102" y="34"/>
                    <a:pt x="102" y="34"/>
                  </a:cubicBezTo>
                  <a:cubicBezTo>
                    <a:pt x="102" y="24"/>
                    <a:pt x="102" y="24"/>
                    <a:pt x="102" y="24"/>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3" name="Freeform 25"/>
            <p:cNvSpPr>
              <a:spLocks noEditPoints="1"/>
            </p:cNvSpPr>
            <p:nvPr/>
          </p:nvSpPr>
          <p:spPr bwMode="auto">
            <a:xfrm>
              <a:off x="3383574" y="2775385"/>
              <a:ext cx="704665" cy="277762"/>
            </a:xfrm>
            <a:custGeom>
              <a:avLst/>
              <a:gdLst>
                <a:gd name="T0" fmla="*/ 83 w 530"/>
                <a:gd name="T1" fmla="*/ 24 h 209"/>
                <a:gd name="T2" fmla="*/ 102 w 530"/>
                <a:gd name="T3" fmla="*/ 33 h 209"/>
                <a:gd name="T4" fmla="*/ 130 w 530"/>
                <a:gd name="T5" fmla="*/ 24 h 209"/>
                <a:gd name="T6" fmla="*/ 112 w 530"/>
                <a:gd name="T7" fmla="*/ 33 h 209"/>
                <a:gd name="T8" fmla="*/ 130 w 530"/>
                <a:gd name="T9" fmla="*/ 24 h 209"/>
                <a:gd name="T10" fmla="*/ 140 w 530"/>
                <a:gd name="T11" fmla="*/ 24 h 209"/>
                <a:gd name="T12" fmla="*/ 159 w 530"/>
                <a:gd name="T13" fmla="*/ 33 h 209"/>
                <a:gd name="T14" fmla="*/ 187 w 530"/>
                <a:gd name="T15" fmla="*/ 24 h 209"/>
                <a:gd name="T16" fmla="*/ 168 w 530"/>
                <a:gd name="T17" fmla="*/ 33 h 209"/>
                <a:gd name="T18" fmla="*/ 187 w 530"/>
                <a:gd name="T19" fmla="*/ 24 h 209"/>
                <a:gd name="T20" fmla="*/ 197 w 530"/>
                <a:gd name="T21" fmla="*/ 24 h 209"/>
                <a:gd name="T22" fmla="*/ 215 w 530"/>
                <a:gd name="T23" fmla="*/ 33 h 209"/>
                <a:gd name="T24" fmla="*/ 244 w 530"/>
                <a:gd name="T25" fmla="*/ 24 h 209"/>
                <a:gd name="T26" fmla="*/ 225 w 530"/>
                <a:gd name="T27" fmla="*/ 33 h 209"/>
                <a:gd name="T28" fmla="*/ 244 w 530"/>
                <a:gd name="T29" fmla="*/ 24 h 209"/>
                <a:gd name="T30" fmla="*/ 253 w 530"/>
                <a:gd name="T31" fmla="*/ 24 h 209"/>
                <a:gd name="T32" fmla="*/ 272 w 530"/>
                <a:gd name="T33" fmla="*/ 33 h 209"/>
                <a:gd name="T34" fmla="*/ 300 w 530"/>
                <a:gd name="T35" fmla="*/ 24 h 209"/>
                <a:gd name="T36" fmla="*/ 282 w 530"/>
                <a:gd name="T37" fmla="*/ 33 h 209"/>
                <a:gd name="T38" fmla="*/ 300 w 530"/>
                <a:gd name="T39" fmla="*/ 24 h 209"/>
                <a:gd name="T40" fmla="*/ 310 w 530"/>
                <a:gd name="T41" fmla="*/ 24 h 209"/>
                <a:gd name="T42" fmla="*/ 329 w 530"/>
                <a:gd name="T43" fmla="*/ 33 h 209"/>
                <a:gd name="T44" fmla="*/ 357 w 530"/>
                <a:gd name="T45" fmla="*/ 24 h 209"/>
                <a:gd name="T46" fmla="*/ 338 w 530"/>
                <a:gd name="T47" fmla="*/ 33 h 209"/>
                <a:gd name="T48" fmla="*/ 357 w 530"/>
                <a:gd name="T49" fmla="*/ 24 h 209"/>
                <a:gd name="T50" fmla="*/ 367 w 530"/>
                <a:gd name="T51" fmla="*/ 24 h 209"/>
                <a:gd name="T52" fmla="*/ 385 w 530"/>
                <a:gd name="T53" fmla="*/ 33 h 209"/>
                <a:gd name="T54" fmla="*/ 414 w 530"/>
                <a:gd name="T55" fmla="*/ 24 h 209"/>
                <a:gd name="T56" fmla="*/ 395 w 530"/>
                <a:gd name="T57" fmla="*/ 33 h 209"/>
                <a:gd name="T58" fmla="*/ 414 w 530"/>
                <a:gd name="T59" fmla="*/ 24 h 209"/>
                <a:gd name="T60" fmla="*/ 423 w 530"/>
                <a:gd name="T61" fmla="*/ 24 h 209"/>
                <a:gd name="T62" fmla="*/ 442 w 530"/>
                <a:gd name="T63" fmla="*/ 34 h 209"/>
                <a:gd name="T64" fmla="*/ 471 w 530"/>
                <a:gd name="T65" fmla="*/ 30 h 209"/>
                <a:gd name="T66" fmla="*/ 451 w 530"/>
                <a:gd name="T67" fmla="*/ 35 h 209"/>
                <a:gd name="T68" fmla="*/ 471 w 530"/>
                <a:gd name="T69" fmla="*/ 30 h 209"/>
                <a:gd name="T70" fmla="*/ 481 w 530"/>
                <a:gd name="T71" fmla="*/ 34 h 209"/>
                <a:gd name="T72" fmla="*/ 492 w 530"/>
                <a:gd name="T73" fmla="*/ 52 h 209"/>
                <a:gd name="T74" fmla="*/ 517 w 530"/>
                <a:gd name="T75" fmla="*/ 67 h 209"/>
                <a:gd name="T76" fmla="*/ 498 w 530"/>
                <a:gd name="T77" fmla="*/ 58 h 209"/>
                <a:gd name="T78" fmla="*/ 517 w 530"/>
                <a:gd name="T79" fmla="*/ 67 h 209"/>
                <a:gd name="T80" fmla="*/ 521 w 530"/>
                <a:gd name="T81" fmla="*/ 76 h 209"/>
                <a:gd name="T82" fmla="*/ 518 w 530"/>
                <a:gd name="T83" fmla="*/ 97 h 209"/>
                <a:gd name="T84" fmla="*/ 530 w 530"/>
                <a:gd name="T85" fmla="*/ 124 h 209"/>
                <a:gd name="T86" fmla="*/ 519 w 530"/>
                <a:gd name="T87" fmla="*/ 106 h 209"/>
                <a:gd name="T88" fmla="*/ 530 w 530"/>
                <a:gd name="T89" fmla="*/ 124 h 209"/>
                <a:gd name="T90" fmla="*/ 521 w 530"/>
                <a:gd name="T91" fmla="*/ 153 h 209"/>
                <a:gd name="T92" fmla="*/ 530 w 530"/>
                <a:gd name="T93" fmla="*/ 134 h 209"/>
                <a:gd name="T94" fmla="*/ 530 w 530"/>
                <a:gd name="T95" fmla="*/ 181 h 209"/>
                <a:gd name="T96" fmla="*/ 521 w 530"/>
                <a:gd name="T97" fmla="*/ 162 h 209"/>
                <a:gd name="T98" fmla="*/ 530 w 530"/>
                <a:gd name="T99" fmla="*/ 181 h 209"/>
                <a:gd name="T100" fmla="*/ 521 w 530"/>
                <a:gd name="T101" fmla="*/ 209 h 209"/>
                <a:gd name="T102" fmla="*/ 530 w 530"/>
                <a:gd name="T103" fmla="*/ 190 h 209"/>
                <a:gd name="T104" fmla="*/ 0 w 530"/>
                <a:gd name="T105" fmla="*/ 29 h 209"/>
                <a:gd name="T106" fmla="*/ 58 w 530"/>
                <a:gd name="T107" fmla="*/ 24 h 209"/>
                <a:gd name="T108" fmla="*/ 74 w 530"/>
                <a:gd name="T109" fmla="*/ 33 h 209"/>
                <a:gd name="T110" fmla="*/ 58 w 530"/>
                <a:gd name="T111" fmla="*/ 5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0" h="209">
                  <a:moveTo>
                    <a:pt x="102" y="24"/>
                  </a:moveTo>
                  <a:cubicBezTo>
                    <a:pt x="83" y="24"/>
                    <a:pt x="83" y="24"/>
                    <a:pt x="83" y="24"/>
                  </a:cubicBezTo>
                  <a:cubicBezTo>
                    <a:pt x="83" y="33"/>
                    <a:pt x="83" y="33"/>
                    <a:pt x="83" y="33"/>
                  </a:cubicBezTo>
                  <a:cubicBezTo>
                    <a:pt x="102" y="33"/>
                    <a:pt x="102" y="33"/>
                    <a:pt x="102" y="33"/>
                  </a:cubicBezTo>
                  <a:cubicBezTo>
                    <a:pt x="102" y="24"/>
                    <a:pt x="102" y="24"/>
                    <a:pt x="102" y="24"/>
                  </a:cubicBezTo>
                  <a:close/>
                  <a:moveTo>
                    <a:pt x="130" y="24"/>
                  </a:moveTo>
                  <a:cubicBezTo>
                    <a:pt x="112" y="24"/>
                    <a:pt x="112" y="24"/>
                    <a:pt x="112" y="24"/>
                  </a:cubicBezTo>
                  <a:cubicBezTo>
                    <a:pt x="112" y="33"/>
                    <a:pt x="112" y="33"/>
                    <a:pt x="112" y="33"/>
                  </a:cubicBezTo>
                  <a:cubicBezTo>
                    <a:pt x="130" y="33"/>
                    <a:pt x="130" y="33"/>
                    <a:pt x="130" y="33"/>
                  </a:cubicBezTo>
                  <a:cubicBezTo>
                    <a:pt x="130" y="24"/>
                    <a:pt x="130" y="24"/>
                    <a:pt x="130" y="24"/>
                  </a:cubicBezTo>
                  <a:close/>
                  <a:moveTo>
                    <a:pt x="159" y="24"/>
                  </a:moveTo>
                  <a:cubicBezTo>
                    <a:pt x="140" y="24"/>
                    <a:pt x="140" y="24"/>
                    <a:pt x="140" y="24"/>
                  </a:cubicBezTo>
                  <a:cubicBezTo>
                    <a:pt x="140" y="33"/>
                    <a:pt x="140" y="33"/>
                    <a:pt x="140" y="33"/>
                  </a:cubicBezTo>
                  <a:cubicBezTo>
                    <a:pt x="159" y="33"/>
                    <a:pt x="159" y="33"/>
                    <a:pt x="159" y="33"/>
                  </a:cubicBezTo>
                  <a:cubicBezTo>
                    <a:pt x="159" y="24"/>
                    <a:pt x="159" y="24"/>
                    <a:pt x="159" y="24"/>
                  </a:cubicBezTo>
                  <a:close/>
                  <a:moveTo>
                    <a:pt x="187" y="24"/>
                  </a:moveTo>
                  <a:cubicBezTo>
                    <a:pt x="168" y="24"/>
                    <a:pt x="168" y="24"/>
                    <a:pt x="168" y="24"/>
                  </a:cubicBezTo>
                  <a:cubicBezTo>
                    <a:pt x="168" y="33"/>
                    <a:pt x="168" y="33"/>
                    <a:pt x="168" y="33"/>
                  </a:cubicBezTo>
                  <a:cubicBezTo>
                    <a:pt x="187" y="33"/>
                    <a:pt x="187" y="33"/>
                    <a:pt x="187" y="33"/>
                  </a:cubicBezTo>
                  <a:cubicBezTo>
                    <a:pt x="187" y="24"/>
                    <a:pt x="187" y="24"/>
                    <a:pt x="187" y="24"/>
                  </a:cubicBezTo>
                  <a:close/>
                  <a:moveTo>
                    <a:pt x="215" y="24"/>
                  </a:moveTo>
                  <a:cubicBezTo>
                    <a:pt x="197" y="24"/>
                    <a:pt x="197" y="24"/>
                    <a:pt x="197" y="24"/>
                  </a:cubicBezTo>
                  <a:cubicBezTo>
                    <a:pt x="197" y="33"/>
                    <a:pt x="197" y="33"/>
                    <a:pt x="197" y="33"/>
                  </a:cubicBezTo>
                  <a:cubicBezTo>
                    <a:pt x="215" y="33"/>
                    <a:pt x="215" y="33"/>
                    <a:pt x="215" y="33"/>
                  </a:cubicBezTo>
                  <a:cubicBezTo>
                    <a:pt x="215" y="24"/>
                    <a:pt x="215" y="24"/>
                    <a:pt x="215" y="24"/>
                  </a:cubicBezTo>
                  <a:close/>
                  <a:moveTo>
                    <a:pt x="244" y="24"/>
                  </a:moveTo>
                  <a:cubicBezTo>
                    <a:pt x="225" y="24"/>
                    <a:pt x="225" y="24"/>
                    <a:pt x="225" y="24"/>
                  </a:cubicBezTo>
                  <a:cubicBezTo>
                    <a:pt x="225" y="33"/>
                    <a:pt x="225" y="33"/>
                    <a:pt x="225" y="33"/>
                  </a:cubicBezTo>
                  <a:cubicBezTo>
                    <a:pt x="244" y="33"/>
                    <a:pt x="244" y="33"/>
                    <a:pt x="244" y="33"/>
                  </a:cubicBezTo>
                  <a:cubicBezTo>
                    <a:pt x="244" y="24"/>
                    <a:pt x="244" y="24"/>
                    <a:pt x="244" y="24"/>
                  </a:cubicBezTo>
                  <a:close/>
                  <a:moveTo>
                    <a:pt x="272" y="24"/>
                  </a:moveTo>
                  <a:cubicBezTo>
                    <a:pt x="253" y="24"/>
                    <a:pt x="253" y="24"/>
                    <a:pt x="253" y="24"/>
                  </a:cubicBezTo>
                  <a:cubicBezTo>
                    <a:pt x="253" y="33"/>
                    <a:pt x="253" y="33"/>
                    <a:pt x="253" y="33"/>
                  </a:cubicBezTo>
                  <a:cubicBezTo>
                    <a:pt x="272" y="33"/>
                    <a:pt x="272" y="33"/>
                    <a:pt x="272" y="33"/>
                  </a:cubicBezTo>
                  <a:cubicBezTo>
                    <a:pt x="272" y="24"/>
                    <a:pt x="272" y="24"/>
                    <a:pt x="272" y="24"/>
                  </a:cubicBezTo>
                  <a:close/>
                  <a:moveTo>
                    <a:pt x="300" y="24"/>
                  </a:moveTo>
                  <a:cubicBezTo>
                    <a:pt x="282" y="24"/>
                    <a:pt x="282" y="24"/>
                    <a:pt x="282" y="24"/>
                  </a:cubicBezTo>
                  <a:cubicBezTo>
                    <a:pt x="282" y="33"/>
                    <a:pt x="282" y="33"/>
                    <a:pt x="282" y="33"/>
                  </a:cubicBezTo>
                  <a:cubicBezTo>
                    <a:pt x="300" y="33"/>
                    <a:pt x="300" y="33"/>
                    <a:pt x="300" y="33"/>
                  </a:cubicBezTo>
                  <a:cubicBezTo>
                    <a:pt x="300" y="24"/>
                    <a:pt x="300" y="24"/>
                    <a:pt x="300" y="24"/>
                  </a:cubicBezTo>
                  <a:close/>
                  <a:moveTo>
                    <a:pt x="329" y="24"/>
                  </a:moveTo>
                  <a:cubicBezTo>
                    <a:pt x="310" y="24"/>
                    <a:pt x="310" y="24"/>
                    <a:pt x="310" y="24"/>
                  </a:cubicBezTo>
                  <a:cubicBezTo>
                    <a:pt x="310" y="33"/>
                    <a:pt x="310" y="33"/>
                    <a:pt x="310" y="33"/>
                  </a:cubicBezTo>
                  <a:cubicBezTo>
                    <a:pt x="329" y="33"/>
                    <a:pt x="329" y="33"/>
                    <a:pt x="329" y="33"/>
                  </a:cubicBezTo>
                  <a:cubicBezTo>
                    <a:pt x="329" y="24"/>
                    <a:pt x="329" y="24"/>
                    <a:pt x="329" y="24"/>
                  </a:cubicBezTo>
                  <a:close/>
                  <a:moveTo>
                    <a:pt x="357" y="24"/>
                  </a:moveTo>
                  <a:cubicBezTo>
                    <a:pt x="338" y="24"/>
                    <a:pt x="338" y="24"/>
                    <a:pt x="338" y="24"/>
                  </a:cubicBezTo>
                  <a:cubicBezTo>
                    <a:pt x="338" y="33"/>
                    <a:pt x="338" y="33"/>
                    <a:pt x="338" y="33"/>
                  </a:cubicBezTo>
                  <a:cubicBezTo>
                    <a:pt x="357" y="33"/>
                    <a:pt x="357" y="33"/>
                    <a:pt x="357" y="33"/>
                  </a:cubicBezTo>
                  <a:cubicBezTo>
                    <a:pt x="357" y="24"/>
                    <a:pt x="357" y="24"/>
                    <a:pt x="357" y="24"/>
                  </a:cubicBezTo>
                  <a:close/>
                  <a:moveTo>
                    <a:pt x="385" y="24"/>
                  </a:moveTo>
                  <a:cubicBezTo>
                    <a:pt x="367" y="24"/>
                    <a:pt x="367" y="24"/>
                    <a:pt x="367" y="24"/>
                  </a:cubicBezTo>
                  <a:cubicBezTo>
                    <a:pt x="367" y="33"/>
                    <a:pt x="367" y="33"/>
                    <a:pt x="367" y="33"/>
                  </a:cubicBezTo>
                  <a:cubicBezTo>
                    <a:pt x="385" y="33"/>
                    <a:pt x="385" y="33"/>
                    <a:pt x="385" y="33"/>
                  </a:cubicBezTo>
                  <a:cubicBezTo>
                    <a:pt x="385" y="24"/>
                    <a:pt x="385" y="24"/>
                    <a:pt x="385" y="24"/>
                  </a:cubicBezTo>
                  <a:close/>
                  <a:moveTo>
                    <a:pt x="414" y="24"/>
                  </a:moveTo>
                  <a:cubicBezTo>
                    <a:pt x="395" y="24"/>
                    <a:pt x="395" y="24"/>
                    <a:pt x="395" y="24"/>
                  </a:cubicBezTo>
                  <a:cubicBezTo>
                    <a:pt x="395" y="33"/>
                    <a:pt x="395" y="33"/>
                    <a:pt x="395" y="33"/>
                  </a:cubicBezTo>
                  <a:cubicBezTo>
                    <a:pt x="414" y="33"/>
                    <a:pt x="414" y="33"/>
                    <a:pt x="414" y="33"/>
                  </a:cubicBezTo>
                  <a:cubicBezTo>
                    <a:pt x="414" y="24"/>
                    <a:pt x="414" y="24"/>
                    <a:pt x="414" y="24"/>
                  </a:cubicBezTo>
                  <a:close/>
                  <a:moveTo>
                    <a:pt x="442" y="25"/>
                  </a:moveTo>
                  <a:cubicBezTo>
                    <a:pt x="423" y="24"/>
                    <a:pt x="423" y="24"/>
                    <a:pt x="423" y="24"/>
                  </a:cubicBezTo>
                  <a:cubicBezTo>
                    <a:pt x="423" y="33"/>
                    <a:pt x="423" y="33"/>
                    <a:pt x="423" y="33"/>
                  </a:cubicBezTo>
                  <a:cubicBezTo>
                    <a:pt x="442" y="34"/>
                    <a:pt x="442" y="34"/>
                    <a:pt x="442" y="34"/>
                  </a:cubicBezTo>
                  <a:cubicBezTo>
                    <a:pt x="442" y="25"/>
                    <a:pt x="442" y="25"/>
                    <a:pt x="442" y="25"/>
                  </a:cubicBezTo>
                  <a:close/>
                  <a:moveTo>
                    <a:pt x="471" y="30"/>
                  </a:moveTo>
                  <a:cubicBezTo>
                    <a:pt x="452" y="26"/>
                    <a:pt x="452" y="26"/>
                    <a:pt x="452" y="26"/>
                  </a:cubicBezTo>
                  <a:cubicBezTo>
                    <a:pt x="451" y="35"/>
                    <a:pt x="451" y="35"/>
                    <a:pt x="451" y="35"/>
                  </a:cubicBezTo>
                  <a:cubicBezTo>
                    <a:pt x="468" y="39"/>
                    <a:pt x="468" y="39"/>
                    <a:pt x="468" y="39"/>
                  </a:cubicBezTo>
                  <a:cubicBezTo>
                    <a:pt x="471" y="30"/>
                    <a:pt x="471" y="30"/>
                    <a:pt x="471" y="30"/>
                  </a:cubicBezTo>
                  <a:close/>
                  <a:moveTo>
                    <a:pt x="498" y="44"/>
                  </a:moveTo>
                  <a:cubicBezTo>
                    <a:pt x="481" y="34"/>
                    <a:pt x="481" y="34"/>
                    <a:pt x="481" y="34"/>
                  </a:cubicBezTo>
                  <a:cubicBezTo>
                    <a:pt x="477" y="42"/>
                    <a:pt x="477" y="42"/>
                    <a:pt x="477" y="42"/>
                  </a:cubicBezTo>
                  <a:cubicBezTo>
                    <a:pt x="492" y="52"/>
                    <a:pt x="492" y="52"/>
                    <a:pt x="492" y="52"/>
                  </a:cubicBezTo>
                  <a:cubicBezTo>
                    <a:pt x="498" y="44"/>
                    <a:pt x="498" y="44"/>
                    <a:pt x="498" y="44"/>
                  </a:cubicBezTo>
                  <a:close/>
                  <a:moveTo>
                    <a:pt x="517" y="67"/>
                  </a:moveTo>
                  <a:cubicBezTo>
                    <a:pt x="505" y="51"/>
                    <a:pt x="505" y="51"/>
                    <a:pt x="505" y="51"/>
                  </a:cubicBezTo>
                  <a:cubicBezTo>
                    <a:pt x="498" y="58"/>
                    <a:pt x="498" y="58"/>
                    <a:pt x="498" y="58"/>
                  </a:cubicBezTo>
                  <a:cubicBezTo>
                    <a:pt x="509" y="72"/>
                    <a:pt x="509" y="72"/>
                    <a:pt x="509" y="72"/>
                  </a:cubicBezTo>
                  <a:cubicBezTo>
                    <a:pt x="517" y="67"/>
                    <a:pt x="517" y="67"/>
                    <a:pt x="517" y="67"/>
                  </a:cubicBezTo>
                  <a:close/>
                  <a:moveTo>
                    <a:pt x="527" y="95"/>
                  </a:moveTo>
                  <a:cubicBezTo>
                    <a:pt x="521" y="76"/>
                    <a:pt x="521" y="76"/>
                    <a:pt x="521" y="76"/>
                  </a:cubicBezTo>
                  <a:cubicBezTo>
                    <a:pt x="513" y="80"/>
                    <a:pt x="513" y="80"/>
                    <a:pt x="513" y="80"/>
                  </a:cubicBezTo>
                  <a:cubicBezTo>
                    <a:pt x="515" y="85"/>
                    <a:pt x="517" y="91"/>
                    <a:pt x="518" y="97"/>
                  </a:cubicBezTo>
                  <a:cubicBezTo>
                    <a:pt x="527" y="95"/>
                    <a:pt x="527" y="95"/>
                    <a:pt x="527" y="95"/>
                  </a:cubicBezTo>
                  <a:close/>
                  <a:moveTo>
                    <a:pt x="530" y="124"/>
                  </a:moveTo>
                  <a:cubicBezTo>
                    <a:pt x="521" y="124"/>
                    <a:pt x="521" y="124"/>
                    <a:pt x="521" y="124"/>
                  </a:cubicBezTo>
                  <a:cubicBezTo>
                    <a:pt x="519" y="106"/>
                    <a:pt x="519" y="106"/>
                    <a:pt x="519" y="106"/>
                  </a:cubicBezTo>
                  <a:cubicBezTo>
                    <a:pt x="529" y="105"/>
                    <a:pt x="529" y="105"/>
                    <a:pt x="529" y="105"/>
                  </a:cubicBezTo>
                  <a:cubicBezTo>
                    <a:pt x="530" y="124"/>
                    <a:pt x="530" y="124"/>
                    <a:pt x="530" y="124"/>
                  </a:cubicBezTo>
                  <a:close/>
                  <a:moveTo>
                    <a:pt x="530" y="153"/>
                  </a:moveTo>
                  <a:cubicBezTo>
                    <a:pt x="521" y="153"/>
                    <a:pt x="521" y="153"/>
                    <a:pt x="521" y="153"/>
                  </a:cubicBezTo>
                  <a:cubicBezTo>
                    <a:pt x="521" y="134"/>
                    <a:pt x="521" y="134"/>
                    <a:pt x="521" y="134"/>
                  </a:cubicBezTo>
                  <a:cubicBezTo>
                    <a:pt x="530" y="134"/>
                    <a:pt x="530" y="134"/>
                    <a:pt x="530" y="134"/>
                  </a:cubicBezTo>
                  <a:cubicBezTo>
                    <a:pt x="530" y="153"/>
                    <a:pt x="530" y="153"/>
                    <a:pt x="530" y="153"/>
                  </a:cubicBezTo>
                  <a:close/>
                  <a:moveTo>
                    <a:pt x="530" y="181"/>
                  </a:moveTo>
                  <a:cubicBezTo>
                    <a:pt x="521" y="181"/>
                    <a:pt x="521" y="181"/>
                    <a:pt x="521" y="181"/>
                  </a:cubicBezTo>
                  <a:cubicBezTo>
                    <a:pt x="521" y="162"/>
                    <a:pt x="521" y="162"/>
                    <a:pt x="521" y="162"/>
                  </a:cubicBezTo>
                  <a:cubicBezTo>
                    <a:pt x="530" y="162"/>
                    <a:pt x="530" y="162"/>
                    <a:pt x="530" y="162"/>
                  </a:cubicBezTo>
                  <a:cubicBezTo>
                    <a:pt x="530" y="181"/>
                    <a:pt x="530" y="181"/>
                    <a:pt x="530" y="181"/>
                  </a:cubicBezTo>
                  <a:close/>
                  <a:moveTo>
                    <a:pt x="530" y="209"/>
                  </a:moveTo>
                  <a:cubicBezTo>
                    <a:pt x="521" y="209"/>
                    <a:pt x="521" y="209"/>
                    <a:pt x="521" y="209"/>
                  </a:cubicBezTo>
                  <a:cubicBezTo>
                    <a:pt x="521" y="190"/>
                    <a:pt x="521" y="190"/>
                    <a:pt x="521" y="190"/>
                  </a:cubicBezTo>
                  <a:cubicBezTo>
                    <a:pt x="530" y="190"/>
                    <a:pt x="530" y="190"/>
                    <a:pt x="530" y="190"/>
                  </a:cubicBezTo>
                  <a:cubicBezTo>
                    <a:pt x="530" y="209"/>
                    <a:pt x="530" y="209"/>
                    <a:pt x="530" y="209"/>
                  </a:cubicBezTo>
                  <a:close/>
                  <a:moveTo>
                    <a:pt x="0" y="29"/>
                  </a:moveTo>
                  <a:cubicBezTo>
                    <a:pt x="58" y="0"/>
                    <a:pt x="58" y="0"/>
                    <a:pt x="58" y="0"/>
                  </a:cubicBezTo>
                  <a:cubicBezTo>
                    <a:pt x="58" y="24"/>
                    <a:pt x="58" y="24"/>
                    <a:pt x="58" y="24"/>
                  </a:cubicBezTo>
                  <a:cubicBezTo>
                    <a:pt x="74" y="24"/>
                    <a:pt x="74" y="24"/>
                    <a:pt x="74" y="24"/>
                  </a:cubicBezTo>
                  <a:cubicBezTo>
                    <a:pt x="74" y="33"/>
                    <a:pt x="74" y="33"/>
                    <a:pt x="74" y="33"/>
                  </a:cubicBezTo>
                  <a:cubicBezTo>
                    <a:pt x="58" y="33"/>
                    <a:pt x="58" y="33"/>
                    <a:pt x="58" y="33"/>
                  </a:cubicBezTo>
                  <a:cubicBezTo>
                    <a:pt x="58" y="58"/>
                    <a:pt x="58" y="58"/>
                    <a:pt x="58" y="58"/>
                  </a:cubicBezTo>
                  <a:cubicBezTo>
                    <a:pt x="0" y="29"/>
                    <a:pt x="0" y="29"/>
                    <a:pt x="0" y="29"/>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4" name="Freeform 26"/>
            <p:cNvSpPr>
              <a:spLocks noEditPoints="1"/>
            </p:cNvSpPr>
            <p:nvPr/>
          </p:nvSpPr>
          <p:spPr bwMode="auto">
            <a:xfrm>
              <a:off x="3629571" y="4899070"/>
              <a:ext cx="477712" cy="239669"/>
            </a:xfrm>
            <a:custGeom>
              <a:avLst/>
              <a:gdLst>
                <a:gd name="T0" fmla="*/ 58 w 359"/>
                <a:gd name="T1" fmla="*/ 0 h 181"/>
                <a:gd name="T2" fmla="*/ 74 w 359"/>
                <a:gd name="T3" fmla="*/ 24 h 181"/>
                <a:gd name="T4" fmla="*/ 58 w 359"/>
                <a:gd name="T5" fmla="*/ 33 h 181"/>
                <a:gd name="T6" fmla="*/ 0 w 359"/>
                <a:gd name="T7" fmla="*/ 29 h 181"/>
                <a:gd name="T8" fmla="*/ 349 w 359"/>
                <a:gd name="T9" fmla="*/ 181 h 181"/>
                <a:gd name="T10" fmla="*/ 359 w 359"/>
                <a:gd name="T11" fmla="*/ 162 h 181"/>
                <a:gd name="T12" fmla="*/ 359 w 359"/>
                <a:gd name="T13" fmla="*/ 153 h 181"/>
                <a:gd name="T14" fmla="*/ 349 w 359"/>
                <a:gd name="T15" fmla="*/ 134 h 181"/>
                <a:gd name="T16" fmla="*/ 359 w 359"/>
                <a:gd name="T17" fmla="*/ 153 h 181"/>
                <a:gd name="T18" fmla="*/ 349 w 359"/>
                <a:gd name="T19" fmla="*/ 124 h 181"/>
                <a:gd name="T20" fmla="*/ 358 w 359"/>
                <a:gd name="T21" fmla="*/ 105 h 181"/>
                <a:gd name="T22" fmla="*/ 356 w 359"/>
                <a:gd name="T23" fmla="*/ 95 h 181"/>
                <a:gd name="T24" fmla="*/ 342 w 359"/>
                <a:gd name="T25" fmla="*/ 80 h 181"/>
                <a:gd name="T26" fmla="*/ 356 w 359"/>
                <a:gd name="T27" fmla="*/ 95 h 181"/>
                <a:gd name="T28" fmla="*/ 334 w 359"/>
                <a:gd name="T29" fmla="*/ 51 h 181"/>
                <a:gd name="T30" fmla="*/ 338 w 359"/>
                <a:gd name="T31" fmla="*/ 72 h 181"/>
                <a:gd name="T32" fmla="*/ 327 w 359"/>
                <a:gd name="T33" fmla="*/ 44 h 181"/>
                <a:gd name="T34" fmla="*/ 306 w 359"/>
                <a:gd name="T35" fmla="*/ 43 h 181"/>
                <a:gd name="T36" fmla="*/ 327 w 359"/>
                <a:gd name="T37" fmla="*/ 44 h 181"/>
                <a:gd name="T38" fmla="*/ 281 w 359"/>
                <a:gd name="T39" fmla="*/ 26 h 181"/>
                <a:gd name="T40" fmla="*/ 297 w 359"/>
                <a:gd name="T41" fmla="*/ 39 h 181"/>
                <a:gd name="T42" fmla="*/ 271 w 359"/>
                <a:gd name="T43" fmla="*/ 25 h 181"/>
                <a:gd name="T44" fmla="*/ 252 w 359"/>
                <a:gd name="T45" fmla="*/ 33 h 181"/>
                <a:gd name="T46" fmla="*/ 271 w 359"/>
                <a:gd name="T47" fmla="*/ 25 h 181"/>
                <a:gd name="T48" fmla="*/ 224 w 359"/>
                <a:gd name="T49" fmla="*/ 24 h 181"/>
                <a:gd name="T50" fmla="*/ 243 w 359"/>
                <a:gd name="T51" fmla="*/ 33 h 181"/>
                <a:gd name="T52" fmla="*/ 214 w 359"/>
                <a:gd name="T53" fmla="*/ 24 h 181"/>
                <a:gd name="T54" fmla="*/ 195 w 359"/>
                <a:gd name="T55" fmla="*/ 33 h 181"/>
                <a:gd name="T56" fmla="*/ 214 w 359"/>
                <a:gd name="T57" fmla="*/ 24 h 181"/>
                <a:gd name="T58" fmla="*/ 167 w 359"/>
                <a:gd name="T59" fmla="*/ 24 h 181"/>
                <a:gd name="T60" fmla="*/ 186 w 359"/>
                <a:gd name="T61" fmla="*/ 33 h 181"/>
                <a:gd name="T62" fmla="*/ 158 w 359"/>
                <a:gd name="T63" fmla="*/ 24 h 181"/>
                <a:gd name="T64" fmla="*/ 139 w 359"/>
                <a:gd name="T65" fmla="*/ 33 h 181"/>
                <a:gd name="T66" fmla="*/ 158 w 359"/>
                <a:gd name="T67" fmla="*/ 24 h 181"/>
                <a:gd name="T68" fmla="*/ 110 w 359"/>
                <a:gd name="T69" fmla="*/ 24 h 181"/>
                <a:gd name="T70" fmla="*/ 129 w 359"/>
                <a:gd name="T71" fmla="*/ 33 h 181"/>
                <a:gd name="T72" fmla="*/ 101 w 359"/>
                <a:gd name="T73" fmla="*/ 24 h 181"/>
                <a:gd name="T74" fmla="*/ 82 w 359"/>
                <a:gd name="T75" fmla="*/ 33 h 181"/>
                <a:gd name="T76" fmla="*/ 101 w 359"/>
                <a:gd name="T77" fmla="*/ 2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9" h="181">
                  <a:moveTo>
                    <a:pt x="0" y="29"/>
                  </a:moveTo>
                  <a:cubicBezTo>
                    <a:pt x="58" y="0"/>
                    <a:pt x="58" y="0"/>
                    <a:pt x="58" y="0"/>
                  </a:cubicBezTo>
                  <a:cubicBezTo>
                    <a:pt x="58" y="24"/>
                    <a:pt x="58" y="24"/>
                    <a:pt x="58" y="24"/>
                  </a:cubicBezTo>
                  <a:cubicBezTo>
                    <a:pt x="74" y="24"/>
                    <a:pt x="74" y="24"/>
                    <a:pt x="74" y="24"/>
                  </a:cubicBezTo>
                  <a:cubicBezTo>
                    <a:pt x="74" y="33"/>
                    <a:pt x="74" y="33"/>
                    <a:pt x="74" y="33"/>
                  </a:cubicBezTo>
                  <a:cubicBezTo>
                    <a:pt x="58" y="33"/>
                    <a:pt x="58" y="33"/>
                    <a:pt x="58" y="33"/>
                  </a:cubicBezTo>
                  <a:cubicBezTo>
                    <a:pt x="58" y="58"/>
                    <a:pt x="58" y="58"/>
                    <a:pt x="58" y="58"/>
                  </a:cubicBezTo>
                  <a:cubicBezTo>
                    <a:pt x="0" y="29"/>
                    <a:pt x="0" y="29"/>
                    <a:pt x="0" y="29"/>
                  </a:cubicBezTo>
                  <a:close/>
                  <a:moveTo>
                    <a:pt x="359" y="181"/>
                  </a:moveTo>
                  <a:cubicBezTo>
                    <a:pt x="349" y="181"/>
                    <a:pt x="349" y="181"/>
                    <a:pt x="349" y="181"/>
                  </a:cubicBezTo>
                  <a:cubicBezTo>
                    <a:pt x="349" y="162"/>
                    <a:pt x="349" y="162"/>
                    <a:pt x="349" y="162"/>
                  </a:cubicBezTo>
                  <a:cubicBezTo>
                    <a:pt x="359" y="162"/>
                    <a:pt x="359" y="162"/>
                    <a:pt x="359" y="162"/>
                  </a:cubicBezTo>
                  <a:cubicBezTo>
                    <a:pt x="359" y="181"/>
                    <a:pt x="359" y="181"/>
                    <a:pt x="359" y="181"/>
                  </a:cubicBezTo>
                  <a:close/>
                  <a:moveTo>
                    <a:pt x="359" y="153"/>
                  </a:moveTo>
                  <a:cubicBezTo>
                    <a:pt x="349" y="153"/>
                    <a:pt x="349" y="153"/>
                    <a:pt x="349" y="153"/>
                  </a:cubicBezTo>
                  <a:cubicBezTo>
                    <a:pt x="349" y="134"/>
                    <a:pt x="349" y="134"/>
                    <a:pt x="349" y="134"/>
                  </a:cubicBezTo>
                  <a:cubicBezTo>
                    <a:pt x="359" y="134"/>
                    <a:pt x="359" y="134"/>
                    <a:pt x="359" y="134"/>
                  </a:cubicBezTo>
                  <a:cubicBezTo>
                    <a:pt x="359" y="153"/>
                    <a:pt x="359" y="153"/>
                    <a:pt x="359" y="153"/>
                  </a:cubicBezTo>
                  <a:close/>
                  <a:moveTo>
                    <a:pt x="359" y="124"/>
                  </a:moveTo>
                  <a:cubicBezTo>
                    <a:pt x="349" y="124"/>
                    <a:pt x="349" y="124"/>
                    <a:pt x="349" y="124"/>
                  </a:cubicBezTo>
                  <a:cubicBezTo>
                    <a:pt x="348" y="106"/>
                    <a:pt x="348" y="106"/>
                    <a:pt x="348" y="106"/>
                  </a:cubicBezTo>
                  <a:cubicBezTo>
                    <a:pt x="358" y="105"/>
                    <a:pt x="358" y="105"/>
                    <a:pt x="358" y="105"/>
                  </a:cubicBezTo>
                  <a:cubicBezTo>
                    <a:pt x="359" y="124"/>
                    <a:pt x="359" y="124"/>
                    <a:pt x="359" y="124"/>
                  </a:cubicBezTo>
                  <a:close/>
                  <a:moveTo>
                    <a:pt x="356" y="95"/>
                  </a:moveTo>
                  <a:cubicBezTo>
                    <a:pt x="350" y="76"/>
                    <a:pt x="350" y="76"/>
                    <a:pt x="350" y="76"/>
                  </a:cubicBezTo>
                  <a:cubicBezTo>
                    <a:pt x="342" y="80"/>
                    <a:pt x="342" y="80"/>
                    <a:pt x="342" y="80"/>
                  </a:cubicBezTo>
                  <a:cubicBezTo>
                    <a:pt x="344" y="85"/>
                    <a:pt x="346" y="91"/>
                    <a:pt x="347" y="97"/>
                  </a:cubicBezTo>
                  <a:cubicBezTo>
                    <a:pt x="356" y="95"/>
                    <a:pt x="356" y="95"/>
                    <a:pt x="356" y="95"/>
                  </a:cubicBezTo>
                  <a:close/>
                  <a:moveTo>
                    <a:pt x="346" y="67"/>
                  </a:moveTo>
                  <a:cubicBezTo>
                    <a:pt x="334" y="51"/>
                    <a:pt x="334" y="51"/>
                    <a:pt x="334" y="51"/>
                  </a:cubicBezTo>
                  <a:cubicBezTo>
                    <a:pt x="327" y="58"/>
                    <a:pt x="327" y="58"/>
                    <a:pt x="327" y="58"/>
                  </a:cubicBezTo>
                  <a:cubicBezTo>
                    <a:pt x="338" y="72"/>
                    <a:pt x="338" y="72"/>
                    <a:pt x="338" y="72"/>
                  </a:cubicBezTo>
                  <a:cubicBezTo>
                    <a:pt x="346" y="67"/>
                    <a:pt x="346" y="67"/>
                    <a:pt x="346" y="67"/>
                  </a:cubicBezTo>
                  <a:close/>
                  <a:moveTo>
                    <a:pt x="327" y="44"/>
                  </a:moveTo>
                  <a:cubicBezTo>
                    <a:pt x="310" y="34"/>
                    <a:pt x="310" y="34"/>
                    <a:pt x="310" y="34"/>
                  </a:cubicBezTo>
                  <a:cubicBezTo>
                    <a:pt x="306" y="43"/>
                    <a:pt x="306" y="43"/>
                    <a:pt x="306" y="43"/>
                  </a:cubicBezTo>
                  <a:cubicBezTo>
                    <a:pt x="321" y="52"/>
                    <a:pt x="321" y="52"/>
                    <a:pt x="321" y="52"/>
                  </a:cubicBezTo>
                  <a:cubicBezTo>
                    <a:pt x="327" y="44"/>
                    <a:pt x="327" y="44"/>
                    <a:pt x="327" y="44"/>
                  </a:cubicBezTo>
                  <a:close/>
                  <a:moveTo>
                    <a:pt x="300" y="30"/>
                  </a:moveTo>
                  <a:cubicBezTo>
                    <a:pt x="281" y="26"/>
                    <a:pt x="281" y="26"/>
                    <a:pt x="281" y="26"/>
                  </a:cubicBezTo>
                  <a:cubicBezTo>
                    <a:pt x="280" y="35"/>
                    <a:pt x="280" y="35"/>
                    <a:pt x="280" y="35"/>
                  </a:cubicBezTo>
                  <a:cubicBezTo>
                    <a:pt x="297" y="39"/>
                    <a:pt x="297" y="39"/>
                    <a:pt x="297" y="39"/>
                  </a:cubicBezTo>
                  <a:cubicBezTo>
                    <a:pt x="300" y="30"/>
                    <a:pt x="300" y="30"/>
                    <a:pt x="300" y="30"/>
                  </a:cubicBezTo>
                  <a:close/>
                  <a:moveTo>
                    <a:pt x="271" y="25"/>
                  </a:moveTo>
                  <a:cubicBezTo>
                    <a:pt x="252" y="24"/>
                    <a:pt x="252" y="24"/>
                    <a:pt x="252" y="24"/>
                  </a:cubicBezTo>
                  <a:cubicBezTo>
                    <a:pt x="252" y="33"/>
                    <a:pt x="252" y="33"/>
                    <a:pt x="252" y="33"/>
                  </a:cubicBezTo>
                  <a:cubicBezTo>
                    <a:pt x="271" y="34"/>
                    <a:pt x="271" y="34"/>
                    <a:pt x="271" y="34"/>
                  </a:cubicBezTo>
                  <a:cubicBezTo>
                    <a:pt x="271" y="25"/>
                    <a:pt x="271" y="25"/>
                    <a:pt x="271" y="25"/>
                  </a:cubicBezTo>
                  <a:close/>
                  <a:moveTo>
                    <a:pt x="243" y="24"/>
                  </a:moveTo>
                  <a:cubicBezTo>
                    <a:pt x="224" y="24"/>
                    <a:pt x="224" y="24"/>
                    <a:pt x="224" y="24"/>
                  </a:cubicBezTo>
                  <a:cubicBezTo>
                    <a:pt x="224" y="33"/>
                    <a:pt x="224" y="33"/>
                    <a:pt x="224" y="33"/>
                  </a:cubicBezTo>
                  <a:cubicBezTo>
                    <a:pt x="243" y="33"/>
                    <a:pt x="243" y="33"/>
                    <a:pt x="243" y="33"/>
                  </a:cubicBezTo>
                  <a:cubicBezTo>
                    <a:pt x="243" y="24"/>
                    <a:pt x="243" y="24"/>
                    <a:pt x="243" y="24"/>
                  </a:cubicBezTo>
                  <a:close/>
                  <a:moveTo>
                    <a:pt x="214" y="24"/>
                  </a:moveTo>
                  <a:cubicBezTo>
                    <a:pt x="195" y="24"/>
                    <a:pt x="195" y="24"/>
                    <a:pt x="195" y="24"/>
                  </a:cubicBezTo>
                  <a:cubicBezTo>
                    <a:pt x="195" y="33"/>
                    <a:pt x="195" y="33"/>
                    <a:pt x="195" y="33"/>
                  </a:cubicBezTo>
                  <a:cubicBezTo>
                    <a:pt x="214" y="33"/>
                    <a:pt x="214" y="33"/>
                    <a:pt x="214" y="33"/>
                  </a:cubicBezTo>
                  <a:cubicBezTo>
                    <a:pt x="214" y="24"/>
                    <a:pt x="214" y="24"/>
                    <a:pt x="214" y="24"/>
                  </a:cubicBezTo>
                  <a:close/>
                  <a:moveTo>
                    <a:pt x="186" y="24"/>
                  </a:moveTo>
                  <a:cubicBezTo>
                    <a:pt x="167" y="24"/>
                    <a:pt x="167" y="24"/>
                    <a:pt x="167" y="24"/>
                  </a:cubicBezTo>
                  <a:cubicBezTo>
                    <a:pt x="167" y="33"/>
                    <a:pt x="167" y="33"/>
                    <a:pt x="167" y="33"/>
                  </a:cubicBezTo>
                  <a:cubicBezTo>
                    <a:pt x="186" y="33"/>
                    <a:pt x="186" y="33"/>
                    <a:pt x="186" y="33"/>
                  </a:cubicBezTo>
                  <a:cubicBezTo>
                    <a:pt x="186" y="24"/>
                    <a:pt x="186" y="24"/>
                    <a:pt x="186" y="24"/>
                  </a:cubicBezTo>
                  <a:close/>
                  <a:moveTo>
                    <a:pt x="158" y="24"/>
                  </a:moveTo>
                  <a:cubicBezTo>
                    <a:pt x="139" y="24"/>
                    <a:pt x="139" y="24"/>
                    <a:pt x="139" y="24"/>
                  </a:cubicBezTo>
                  <a:cubicBezTo>
                    <a:pt x="139" y="33"/>
                    <a:pt x="139" y="33"/>
                    <a:pt x="139" y="33"/>
                  </a:cubicBezTo>
                  <a:cubicBezTo>
                    <a:pt x="158" y="33"/>
                    <a:pt x="158" y="33"/>
                    <a:pt x="158" y="33"/>
                  </a:cubicBezTo>
                  <a:cubicBezTo>
                    <a:pt x="158" y="24"/>
                    <a:pt x="158" y="24"/>
                    <a:pt x="158" y="24"/>
                  </a:cubicBezTo>
                  <a:close/>
                  <a:moveTo>
                    <a:pt x="129" y="24"/>
                  </a:moveTo>
                  <a:cubicBezTo>
                    <a:pt x="110" y="24"/>
                    <a:pt x="110" y="24"/>
                    <a:pt x="110" y="24"/>
                  </a:cubicBezTo>
                  <a:cubicBezTo>
                    <a:pt x="110" y="33"/>
                    <a:pt x="110" y="33"/>
                    <a:pt x="110" y="33"/>
                  </a:cubicBezTo>
                  <a:cubicBezTo>
                    <a:pt x="129" y="33"/>
                    <a:pt x="129" y="33"/>
                    <a:pt x="129" y="33"/>
                  </a:cubicBezTo>
                  <a:cubicBezTo>
                    <a:pt x="129" y="24"/>
                    <a:pt x="129" y="24"/>
                    <a:pt x="129" y="24"/>
                  </a:cubicBezTo>
                  <a:close/>
                  <a:moveTo>
                    <a:pt x="101" y="24"/>
                  </a:moveTo>
                  <a:cubicBezTo>
                    <a:pt x="82" y="24"/>
                    <a:pt x="82" y="24"/>
                    <a:pt x="82" y="24"/>
                  </a:cubicBezTo>
                  <a:cubicBezTo>
                    <a:pt x="82" y="33"/>
                    <a:pt x="82" y="33"/>
                    <a:pt x="82" y="33"/>
                  </a:cubicBezTo>
                  <a:cubicBezTo>
                    <a:pt x="101" y="33"/>
                    <a:pt x="101" y="33"/>
                    <a:pt x="101" y="33"/>
                  </a:cubicBezTo>
                  <a:cubicBezTo>
                    <a:pt x="101" y="24"/>
                    <a:pt x="101" y="24"/>
                    <a:pt x="101" y="24"/>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5" name="Freeform 27"/>
            <p:cNvSpPr>
              <a:spLocks noEditPoints="1"/>
            </p:cNvSpPr>
            <p:nvPr/>
          </p:nvSpPr>
          <p:spPr bwMode="auto">
            <a:xfrm>
              <a:off x="4981765" y="4702256"/>
              <a:ext cx="704665" cy="431721"/>
            </a:xfrm>
            <a:custGeom>
              <a:avLst/>
              <a:gdLst>
                <a:gd name="T0" fmla="*/ 472 w 530"/>
                <a:gd name="T1" fmla="*/ 25 h 323"/>
                <a:gd name="T2" fmla="*/ 472 w 530"/>
                <a:gd name="T3" fmla="*/ 34 h 323"/>
                <a:gd name="T4" fmla="*/ 0 w 530"/>
                <a:gd name="T5" fmla="*/ 323 h 323"/>
                <a:gd name="T6" fmla="*/ 0 w 530"/>
                <a:gd name="T7" fmla="*/ 304 h 323"/>
                <a:gd name="T8" fmla="*/ 9 w 530"/>
                <a:gd name="T9" fmla="*/ 295 h 323"/>
                <a:gd name="T10" fmla="*/ 0 w 530"/>
                <a:gd name="T11" fmla="*/ 295 h 323"/>
                <a:gd name="T12" fmla="*/ 9 w 530"/>
                <a:gd name="T13" fmla="*/ 248 h 323"/>
                <a:gd name="T14" fmla="*/ 0 w 530"/>
                <a:gd name="T15" fmla="*/ 238 h 323"/>
                <a:gd name="T16" fmla="*/ 0 w 530"/>
                <a:gd name="T17" fmla="*/ 219 h 323"/>
                <a:gd name="T18" fmla="*/ 9 w 530"/>
                <a:gd name="T19" fmla="*/ 210 h 323"/>
                <a:gd name="T20" fmla="*/ 0 w 530"/>
                <a:gd name="T21" fmla="*/ 210 h 323"/>
                <a:gd name="T22" fmla="*/ 9 w 530"/>
                <a:gd name="T23" fmla="*/ 163 h 323"/>
                <a:gd name="T24" fmla="*/ 0 w 530"/>
                <a:gd name="T25" fmla="*/ 153 h 323"/>
                <a:gd name="T26" fmla="*/ 0 w 530"/>
                <a:gd name="T27" fmla="*/ 134 h 323"/>
                <a:gd name="T28" fmla="*/ 9 w 530"/>
                <a:gd name="T29" fmla="*/ 125 h 323"/>
                <a:gd name="T30" fmla="*/ 0 w 530"/>
                <a:gd name="T31" fmla="*/ 125 h 323"/>
                <a:gd name="T32" fmla="*/ 17 w 530"/>
                <a:gd name="T33" fmla="*/ 81 h 323"/>
                <a:gd name="T34" fmla="*/ 13 w 530"/>
                <a:gd name="T35" fmla="*/ 68 h 323"/>
                <a:gd name="T36" fmla="*/ 21 w 530"/>
                <a:gd name="T37" fmla="*/ 72 h 323"/>
                <a:gd name="T38" fmla="*/ 49 w 530"/>
                <a:gd name="T39" fmla="*/ 35 h 323"/>
                <a:gd name="T40" fmla="*/ 32 w 530"/>
                <a:gd name="T41" fmla="*/ 45 h 323"/>
                <a:gd name="T42" fmla="*/ 79 w 530"/>
                <a:gd name="T43" fmla="*/ 36 h 323"/>
                <a:gd name="T44" fmla="*/ 87 w 530"/>
                <a:gd name="T45" fmla="*/ 25 h 323"/>
                <a:gd name="T46" fmla="*/ 88 w 530"/>
                <a:gd name="T47" fmla="*/ 35 h 323"/>
                <a:gd name="T48" fmla="*/ 135 w 530"/>
                <a:gd name="T49" fmla="*/ 25 h 323"/>
                <a:gd name="T50" fmla="*/ 116 w 530"/>
                <a:gd name="T51" fmla="*/ 25 h 323"/>
                <a:gd name="T52" fmla="*/ 163 w 530"/>
                <a:gd name="T53" fmla="*/ 34 h 323"/>
                <a:gd name="T54" fmla="*/ 173 w 530"/>
                <a:gd name="T55" fmla="*/ 25 h 323"/>
                <a:gd name="T56" fmla="*/ 173 w 530"/>
                <a:gd name="T57" fmla="*/ 34 h 323"/>
                <a:gd name="T58" fmla="*/ 220 w 530"/>
                <a:gd name="T59" fmla="*/ 25 h 323"/>
                <a:gd name="T60" fmla="*/ 201 w 530"/>
                <a:gd name="T61" fmla="*/ 25 h 323"/>
                <a:gd name="T62" fmla="*/ 248 w 530"/>
                <a:gd name="T63" fmla="*/ 34 h 323"/>
                <a:gd name="T64" fmla="*/ 258 w 530"/>
                <a:gd name="T65" fmla="*/ 25 h 323"/>
                <a:gd name="T66" fmla="*/ 258 w 530"/>
                <a:gd name="T67" fmla="*/ 34 h 323"/>
                <a:gd name="T68" fmla="*/ 305 w 530"/>
                <a:gd name="T69" fmla="*/ 25 h 323"/>
                <a:gd name="T70" fmla="*/ 286 w 530"/>
                <a:gd name="T71" fmla="*/ 25 h 323"/>
                <a:gd name="T72" fmla="*/ 333 w 530"/>
                <a:gd name="T73" fmla="*/ 34 h 323"/>
                <a:gd name="T74" fmla="*/ 343 w 530"/>
                <a:gd name="T75" fmla="*/ 25 h 323"/>
                <a:gd name="T76" fmla="*/ 343 w 530"/>
                <a:gd name="T77" fmla="*/ 34 h 323"/>
                <a:gd name="T78" fmla="*/ 390 w 530"/>
                <a:gd name="T79" fmla="*/ 25 h 323"/>
                <a:gd name="T80" fmla="*/ 371 w 530"/>
                <a:gd name="T81" fmla="*/ 25 h 323"/>
                <a:gd name="T82" fmla="*/ 418 w 530"/>
                <a:gd name="T83" fmla="*/ 34 h 323"/>
                <a:gd name="T84" fmla="*/ 428 w 530"/>
                <a:gd name="T85" fmla="*/ 25 h 323"/>
                <a:gd name="T86" fmla="*/ 428 w 530"/>
                <a:gd name="T87" fmla="*/ 34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0" h="323">
                  <a:moveTo>
                    <a:pt x="530" y="29"/>
                  </a:moveTo>
                  <a:cubicBezTo>
                    <a:pt x="472" y="0"/>
                    <a:pt x="472" y="0"/>
                    <a:pt x="472" y="0"/>
                  </a:cubicBezTo>
                  <a:cubicBezTo>
                    <a:pt x="472" y="25"/>
                    <a:pt x="472" y="25"/>
                    <a:pt x="472" y="25"/>
                  </a:cubicBezTo>
                  <a:cubicBezTo>
                    <a:pt x="456" y="25"/>
                    <a:pt x="456" y="25"/>
                    <a:pt x="456" y="25"/>
                  </a:cubicBezTo>
                  <a:cubicBezTo>
                    <a:pt x="456" y="34"/>
                    <a:pt x="456" y="34"/>
                    <a:pt x="456" y="34"/>
                  </a:cubicBezTo>
                  <a:cubicBezTo>
                    <a:pt x="472" y="34"/>
                    <a:pt x="472" y="34"/>
                    <a:pt x="472" y="34"/>
                  </a:cubicBezTo>
                  <a:cubicBezTo>
                    <a:pt x="472" y="58"/>
                    <a:pt x="472" y="58"/>
                    <a:pt x="472" y="58"/>
                  </a:cubicBezTo>
                  <a:cubicBezTo>
                    <a:pt x="530" y="29"/>
                    <a:pt x="530" y="29"/>
                    <a:pt x="530" y="29"/>
                  </a:cubicBezTo>
                  <a:close/>
                  <a:moveTo>
                    <a:pt x="0" y="323"/>
                  </a:moveTo>
                  <a:cubicBezTo>
                    <a:pt x="9" y="323"/>
                    <a:pt x="9" y="323"/>
                    <a:pt x="9" y="323"/>
                  </a:cubicBezTo>
                  <a:cubicBezTo>
                    <a:pt x="9" y="304"/>
                    <a:pt x="9" y="304"/>
                    <a:pt x="9" y="304"/>
                  </a:cubicBezTo>
                  <a:cubicBezTo>
                    <a:pt x="0" y="304"/>
                    <a:pt x="0" y="304"/>
                    <a:pt x="0" y="304"/>
                  </a:cubicBezTo>
                  <a:cubicBezTo>
                    <a:pt x="0" y="323"/>
                    <a:pt x="0" y="323"/>
                    <a:pt x="0" y="323"/>
                  </a:cubicBezTo>
                  <a:close/>
                  <a:moveTo>
                    <a:pt x="0" y="295"/>
                  </a:moveTo>
                  <a:cubicBezTo>
                    <a:pt x="9" y="295"/>
                    <a:pt x="9" y="295"/>
                    <a:pt x="9" y="295"/>
                  </a:cubicBezTo>
                  <a:cubicBezTo>
                    <a:pt x="9" y="276"/>
                    <a:pt x="9" y="276"/>
                    <a:pt x="9" y="276"/>
                  </a:cubicBezTo>
                  <a:cubicBezTo>
                    <a:pt x="0" y="276"/>
                    <a:pt x="0" y="276"/>
                    <a:pt x="0" y="276"/>
                  </a:cubicBezTo>
                  <a:cubicBezTo>
                    <a:pt x="0" y="295"/>
                    <a:pt x="0" y="295"/>
                    <a:pt x="0" y="295"/>
                  </a:cubicBezTo>
                  <a:close/>
                  <a:moveTo>
                    <a:pt x="0" y="267"/>
                  </a:moveTo>
                  <a:cubicBezTo>
                    <a:pt x="9" y="267"/>
                    <a:pt x="9" y="267"/>
                    <a:pt x="9" y="267"/>
                  </a:cubicBezTo>
                  <a:cubicBezTo>
                    <a:pt x="9" y="248"/>
                    <a:pt x="9" y="248"/>
                    <a:pt x="9" y="248"/>
                  </a:cubicBezTo>
                  <a:cubicBezTo>
                    <a:pt x="0" y="248"/>
                    <a:pt x="0" y="248"/>
                    <a:pt x="0" y="248"/>
                  </a:cubicBezTo>
                  <a:cubicBezTo>
                    <a:pt x="0" y="267"/>
                    <a:pt x="0" y="267"/>
                    <a:pt x="0" y="267"/>
                  </a:cubicBezTo>
                  <a:close/>
                  <a:moveTo>
                    <a:pt x="0" y="238"/>
                  </a:moveTo>
                  <a:cubicBezTo>
                    <a:pt x="9" y="238"/>
                    <a:pt x="9" y="238"/>
                    <a:pt x="9" y="238"/>
                  </a:cubicBezTo>
                  <a:cubicBezTo>
                    <a:pt x="9" y="219"/>
                    <a:pt x="9" y="219"/>
                    <a:pt x="9" y="219"/>
                  </a:cubicBezTo>
                  <a:cubicBezTo>
                    <a:pt x="0" y="219"/>
                    <a:pt x="0" y="219"/>
                    <a:pt x="0" y="219"/>
                  </a:cubicBezTo>
                  <a:cubicBezTo>
                    <a:pt x="0" y="238"/>
                    <a:pt x="0" y="238"/>
                    <a:pt x="0" y="238"/>
                  </a:cubicBezTo>
                  <a:close/>
                  <a:moveTo>
                    <a:pt x="0" y="210"/>
                  </a:moveTo>
                  <a:cubicBezTo>
                    <a:pt x="9" y="210"/>
                    <a:pt x="9" y="210"/>
                    <a:pt x="9" y="210"/>
                  </a:cubicBezTo>
                  <a:cubicBezTo>
                    <a:pt x="9" y="191"/>
                    <a:pt x="9" y="191"/>
                    <a:pt x="9" y="191"/>
                  </a:cubicBezTo>
                  <a:cubicBezTo>
                    <a:pt x="0" y="191"/>
                    <a:pt x="0" y="191"/>
                    <a:pt x="0" y="191"/>
                  </a:cubicBezTo>
                  <a:cubicBezTo>
                    <a:pt x="0" y="210"/>
                    <a:pt x="0" y="210"/>
                    <a:pt x="0" y="210"/>
                  </a:cubicBezTo>
                  <a:close/>
                  <a:moveTo>
                    <a:pt x="0" y="182"/>
                  </a:moveTo>
                  <a:cubicBezTo>
                    <a:pt x="9" y="182"/>
                    <a:pt x="9" y="182"/>
                    <a:pt x="9" y="182"/>
                  </a:cubicBezTo>
                  <a:cubicBezTo>
                    <a:pt x="9" y="163"/>
                    <a:pt x="9" y="163"/>
                    <a:pt x="9" y="163"/>
                  </a:cubicBezTo>
                  <a:cubicBezTo>
                    <a:pt x="0" y="163"/>
                    <a:pt x="0" y="163"/>
                    <a:pt x="0" y="163"/>
                  </a:cubicBezTo>
                  <a:cubicBezTo>
                    <a:pt x="0" y="182"/>
                    <a:pt x="0" y="182"/>
                    <a:pt x="0" y="182"/>
                  </a:cubicBezTo>
                  <a:close/>
                  <a:moveTo>
                    <a:pt x="0" y="153"/>
                  </a:moveTo>
                  <a:cubicBezTo>
                    <a:pt x="9" y="153"/>
                    <a:pt x="9" y="153"/>
                    <a:pt x="9" y="153"/>
                  </a:cubicBezTo>
                  <a:cubicBezTo>
                    <a:pt x="9" y="134"/>
                    <a:pt x="9" y="134"/>
                    <a:pt x="9" y="134"/>
                  </a:cubicBezTo>
                  <a:cubicBezTo>
                    <a:pt x="0" y="134"/>
                    <a:pt x="0" y="134"/>
                    <a:pt x="0" y="134"/>
                  </a:cubicBezTo>
                  <a:cubicBezTo>
                    <a:pt x="0" y="153"/>
                    <a:pt x="0" y="153"/>
                    <a:pt x="0" y="153"/>
                  </a:cubicBezTo>
                  <a:close/>
                  <a:moveTo>
                    <a:pt x="0" y="125"/>
                  </a:moveTo>
                  <a:cubicBezTo>
                    <a:pt x="9" y="125"/>
                    <a:pt x="9" y="125"/>
                    <a:pt x="9" y="125"/>
                  </a:cubicBezTo>
                  <a:cubicBezTo>
                    <a:pt x="10" y="107"/>
                    <a:pt x="10" y="107"/>
                    <a:pt x="10" y="107"/>
                  </a:cubicBezTo>
                  <a:cubicBezTo>
                    <a:pt x="1" y="105"/>
                    <a:pt x="1" y="105"/>
                    <a:pt x="1" y="105"/>
                  </a:cubicBezTo>
                  <a:cubicBezTo>
                    <a:pt x="0" y="125"/>
                    <a:pt x="0" y="125"/>
                    <a:pt x="0" y="125"/>
                  </a:cubicBezTo>
                  <a:close/>
                  <a:moveTo>
                    <a:pt x="3" y="96"/>
                  </a:moveTo>
                  <a:cubicBezTo>
                    <a:pt x="8" y="77"/>
                    <a:pt x="8" y="77"/>
                    <a:pt x="8" y="77"/>
                  </a:cubicBezTo>
                  <a:cubicBezTo>
                    <a:pt x="17" y="81"/>
                    <a:pt x="17" y="81"/>
                    <a:pt x="17" y="81"/>
                  </a:cubicBezTo>
                  <a:cubicBezTo>
                    <a:pt x="15" y="86"/>
                    <a:pt x="13" y="92"/>
                    <a:pt x="12" y="98"/>
                  </a:cubicBezTo>
                  <a:cubicBezTo>
                    <a:pt x="3" y="96"/>
                    <a:pt x="3" y="96"/>
                    <a:pt x="3" y="96"/>
                  </a:cubicBezTo>
                  <a:close/>
                  <a:moveTo>
                    <a:pt x="13" y="68"/>
                  </a:moveTo>
                  <a:cubicBezTo>
                    <a:pt x="25" y="52"/>
                    <a:pt x="25" y="52"/>
                    <a:pt x="25" y="52"/>
                  </a:cubicBezTo>
                  <a:cubicBezTo>
                    <a:pt x="31" y="58"/>
                    <a:pt x="31" y="58"/>
                    <a:pt x="31" y="58"/>
                  </a:cubicBezTo>
                  <a:cubicBezTo>
                    <a:pt x="21" y="72"/>
                    <a:pt x="21" y="72"/>
                    <a:pt x="21" y="72"/>
                  </a:cubicBezTo>
                  <a:cubicBezTo>
                    <a:pt x="13" y="68"/>
                    <a:pt x="13" y="68"/>
                    <a:pt x="13" y="68"/>
                  </a:cubicBezTo>
                  <a:close/>
                  <a:moveTo>
                    <a:pt x="32" y="45"/>
                  </a:moveTo>
                  <a:cubicBezTo>
                    <a:pt x="49" y="35"/>
                    <a:pt x="49" y="35"/>
                    <a:pt x="49" y="35"/>
                  </a:cubicBezTo>
                  <a:cubicBezTo>
                    <a:pt x="53" y="43"/>
                    <a:pt x="53" y="43"/>
                    <a:pt x="53" y="43"/>
                  </a:cubicBezTo>
                  <a:cubicBezTo>
                    <a:pt x="38" y="52"/>
                    <a:pt x="38" y="52"/>
                    <a:pt x="38" y="52"/>
                  </a:cubicBezTo>
                  <a:cubicBezTo>
                    <a:pt x="32" y="45"/>
                    <a:pt x="32" y="45"/>
                    <a:pt x="32" y="45"/>
                  </a:cubicBezTo>
                  <a:close/>
                  <a:moveTo>
                    <a:pt x="58" y="31"/>
                  </a:moveTo>
                  <a:cubicBezTo>
                    <a:pt x="78" y="26"/>
                    <a:pt x="78" y="26"/>
                    <a:pt x="78" y="26"/>
                  </a:cubicBezTo>
                  <a:cubicBezTo>
                    <a:pt x="79" y="36"/>
                    <a:pt x="79" y="36"/>
                    <a:pt x="79" y="36"/>
                  </a:cubicBezTo>
                  <a:cubicBezTo>
                    <a:pt x="61" y="40"/>
                    <a:pt x="61" y="40"/>
                    <a:pt x="61" y="40"/>
                  </a:cubicBezTo>
                  <a:cubicBezTo>
                    <a:pt x="58" y="31"/>
                    <a:pt x="58" y="31"/>
                    <a:pt x="58" y="31"/>
                  </a:cubicBezTo>
                  <a:close/>
                  <a:moveTo>
                    <a:pt x="87" y="25"/>
                  </a:moveTo>
                  <a:cubicBezTo>
                    <a:pt x="107" y="25"/>
                    <a:pt x="107" y="25"/>
                    <a:pt x="107" y="25"/>
                  </a:cubicBezTo>
                  <a:cubicBezTo>
                    <a:pt x="107" y="34"/>
                    <a:pt x="107" y="34"/>
                    <a:pt x="107" y="34"/>
                  </a:cubicBezTo>
                  <a:cubicBezTo>
                    <a:pt x="88" y="35"/>
                    <a:pt x="88" y="35"/>
                    <a:pt x="88" y="35"/>
                  </a:cubicBezTo>
                  <a:cubicBezTo>
                    <a:pt x="87" y="25"/>
                    <a:pt x="87" y="25"/>
                    <a:pt x="87" y="25"/>
                  </a:cubicBezTo>
                  <a:close/>
                  <a:moveTo>
                    <a:pt x="116" y="25"/>
                  </a:moveTo>
                  <a:cubicBezTo>
                    <a:pt x="135" y="25"/>
                    <a:pt x="135" y="25"/>
                    <a:pt x="135" y="25"/>
                  </a:cubicBezTo>
                  <a:cubicBezTo>
                    <a:pt x="135" y="34"/>
                    <a:pt x="135" y="34"/>
                    <a:pt x="135" y="34"/>
                  </a:cubicBezTo>
                  <a:cubicBezTo>
                    <a:pt x="116" y="34"/>
                    <a:pt x="116" y="34"/>
                    <a:pt x="116" y="34"/>
                  </a:cubicBezTo>
                  <a:cubicBezTo>
                    <a:pt x="116" y="25"/>
                    <a:pt x="116" y="25"/>
                    <a:pt x="116" y="25"/>
                  </a:cubicBezTo>
                  <a:close/>
                  <a:moveTo>
                    <a:pt x="144" y="25"/>
                  </a:moveTo>
                  <a:cubicBezTo>
                    <a:pt x="163" y="25"/>
                    <a:pt x="163" y="25"/>
                    <a:pt x="163" y="25"/>
                  </a:cubicBezTo>
                  <a:cubicBezTo>
                    <a:pt x="163" y="34"/>
                    <a:pt x="163" y="34"/>
                    <a:pt x="163" y="34"/>
                  </a:cubicBezTo>
                  <a:cubicBezTo>
                    <a:pt x="144" y="34"/>
                    <a:pt x="144" y="34"/>
                    <a:pt x="144" y="34"/>
                  </a:cubicBezTo>
                  <a:cubicBezTo>
                    <a:pt x="144" y="25"/>
                    <a:pt x="144" y="25"/>
                    <a:pt x="144" y="25"/>
                  </a:cubicBezTo>
                  <a:close/>
                  <a:moveTo>
                    <a:pt x="173" y="25"/>
                  </a:moveTo>
                  <a:cubicBezTo>
                    <a:pt x="192" y="25"/>
                    <a:pt x="192" y="25"/>
                    <a:pt x="192" y="25"/>
                  </a:cubicBezTo>
                  <a:cubicBezTo>
                    <a:pt x="192" y="34"/>
                    <a:pt x="192" y="34"/>
                    <a:pt x="192" y="34"/>
                  </a:cubicBezTo>
                  <a:cubicBezTo>
                    <a:pt x="173" y="34"/>
                    <a:pt x="173" y="34"/>
                    <a:pt x="173" y="34"/>
                  </a:cubicBezTo>
                  <a:cubicBezTo>
                    <a:pt x="173" y="25"/>
                    <a:pt x="173" y="25"/>
                    <a:pt x="173" y="25"/>
                  </a:cubicBezTo>
                  <a:close/>
                  <a:moveTo>
                    <a:pt x="201" y="25"/>
                  </a:moveTo>
                  <a:cubicBezTo>
                    <a:pt x="220" y="25"/>
                    <a:pt x="220" y="25"/>
                    <a:pt x="220" y="25"/>
                  </a:cubicBezTo>
                  <a:cubicBezTo>
                    <a:pt x="220" y="34"/>
                    <a:pt x="220" y="34"/>
                    <a:pt x="220" y="34"/>
                  </a:cubicBezTo>
                  <a:cubicBezTo>
                    <a:pt x="201" y="34"/>
                    <a:pt x="201" y="34"/>
                    <a:pt x="201" y="34"/>
                  </a:cubicBezTo>
                  <a:cubicBezTo>
                    <a:pt x="201" y="25"/>
                    <a:pt x="201" y="25"/>
                    <a:pt x="201" y="25"/>
                  </a:cubicBezTo>
                  <a:close/>
                  <a:moveTo>
                    <a:pt x="229" y="25"/>
                  </a:moveTo>
                  <a:cubicBezTo>
                    <a:pt x="248" y="25"/>
                    <a:pt x="248" y="25"/>
                    <a:pt x="248" y="25"/>
                  </a:cubicBezTo>
                  <a:cubicBezTo>
                    <a:pt x="248" y="34"/>
                    <a:pt x="248" y="34"/>
                    <a:pt x="248" y="34"/>
                  </a:cubicBezTo>
                  <a:cubicBezTo>
                    <a:pt x="229" y="34"/>
                    <a:pt x="229" y="34"/>
                    <a:pt x="229" y="34"/>
                  </a:cubicBezTo>
                  <a:cubicBezTo>
                    <a:pt x="229" y="25"/>
                    <a:pt x="229" y="25"/>
                    <a:pt x="229" y="25"/>
                  </a:cubicBezTo>
                  <a:close/>
                  <a:moveTo>
                    <a:pt x="258" y="25"/>
                  </a:moveTo>
                  <a:cubicBezTo>
                    <a:pt x="277" y="25"/>
                    <a:pt x="277" y="25"/>
                    <a:pt x="277" y="25"/>
                  </a:cubicBezTo>
                  <a:cubicBezTo>
                    <a:pt x="277" y="34"/>
                    <a:pt x="277" y="34"/>
                    <a:pt x="277" y="34"/>
                  </a:cubicBezTo>
                  <a:cubicBezTo>
                    <a:pt x="258" y="34"/>
                    <a:pt x="258" y="34"/>
                    <a:pt x="258" y="34"/>
                  </a:cubicBezTo>
                  <a:cubicBezTo>
                    <a:pt x="258" y="25"/>
                    <a:pt x="258" y="25"/>
                    <a:pt x="258" y="25"/>
                  </a:cubicBezTo>
                  <a:close/>
                  <a:moveTo>
                    <a:pt x="286" y="25"/>
                  </a:moveTo>
                  <a:cubicBezTo>
                    <a:pt x="305" y="25"/>
                    <a:pt x="305" y="25"/>
                    <a:pt x="305" y="25"/>
                  </a:cubicBezTo>
                  <a:cubicBezTo>
                    <a:pt x="305" y="34"/>
                    <a:pt x="305" y="34"/>
                    <a:pt x="305" y="34"/>
                  </a:cubicBezTo>
                  <a:cubicBezTo>
                    <a:pt x="286" y="34"/>
                    <a:pt x="286" y="34"/>
                    <a:pt x="286" y="34"/>
                  </a:cubicBezTo>
                  <a:cubicBezTo>
                    <a:pt x="286" y="25"/>
                    <a:pt x="286" y="25"/>
                    <a:pt x="286" y="25"/>
                  </a:cubicBezTo>
                  <a:close/>
                  <a:moveTo>
                    <a:pt x="314" y="25"/>
                  </a:moveTo>
                  <a:cubicBezTo>
                    <a:pt x="333" y="25"/>
                    <a:pt x="333" y="25"/>
                    <a:pt x="333" y="25"/>
                  </a:cubicBezTo>
                  <a:cubicBezTo>
                    <a:pt x="333" y="34"/>
                    <a:pt x="333" y="34"/>
                    <a:pt x="333" y="34"/>
                  </a:cubicBezTo>
                  <a:cubicBezTo>
                    <a:pt x="314" y="34"/>
                    <a:pt x="314" y="34"/>
                    <a:pt x="314" y="34"/>
                  </a:cubicBezTo>
                  <a:cubicBezTo>
                    <a:pt x="314" y="25"/>
                    <a:pt x="314" y="25"/>
                    <a:pt x="314" y="25"/>
                  </a:cubicBezTo>
                  <a:close/>
                  <a:moveTo>
                    <a:pt x="343" y="25"/>
                  </a:moveTo>
                  <a:cubicBezTo>
                    <a:pt x="362" y="25"/>
                    <a:pt x="362" y="25"/>
                    <a:pt x="362" y="25"/>
                  </a:cubicBezTo>
                  <a:cubicBezTo>
                    <a:pt x="362" y="34"/>
                    <a:pt x="362" y="34"/>
                    <a:pt x="362" y="34"/>
                  </a:cubicBezTo>
                  <a:cubicBezTo>
                    <a:pt x="343" y="34"/>
                    <a:pt x="343" y="34"/>
                    <a:pt x="343" y="34"/>
                  </a:cubicBezTo>
                  <a:cubicBezTo>
                    <a:pt x="343" y="25"/>
                    <a:pt x="343" y="25"/>
                    <a:pt x="343" y="25"/>
                  </a:cubicBezTo>
                  <a:close/>
                  <a:moveTo>
                    <a:pt x="371" y="25"/>
                  </a:moveTo>
                  <a:cubicBezTo>
                    <a:pt x="390" y="25"/>
                    <a:pt x="390" y="25"/>
                    <a:pt x="390" y="25"/>
                  </a:cubicBezTo>
                  <a:cubicBezTo>
                    <a:pt x="390" y="34"/>
                    <a:pt x="390" y="34"/>
                    <a:pt x="390" y="34"/>
                  </a:cubicBezTo>
                  <a:cubicBezTo>
                    <a:pt x="371" y="34"/>
                    <a:pt x="371" y="34"/>
                    <a:pt x="371" y="34"/>
                  </a:cubicBezTo>
                  <a:cubicBezTo>
                    <a:pt x="371" y="25"/>
                    <a:pt x="371" y="25"/>
                    <a:pt x="371" y="25"/>
                  </a:cubicBezTo>
                  <a:close/>
                  <a:moveTo>
                    <a:pt x="399" y="25"/>
                  </a:moveTo>
                  <a:cubicBezTo>
                    <a:pt x="418" y="25"/>
                    <a:pt x="418" y="25"/>
                    <a:pt x="418" y="25"/>
                  </a:cubicBezTo>
                  <a:cubicBezTo>
                    <a:pt x="418" y="34"/>
                    <a:pt x="418" y="34"/>
                    <a:pt x="418" y="34"/>
                  </a:cubicBezTo>
                  <a:cubicBezTo>
                    <a:pt x="399" y="34"/>
                    <a:pt x="399" y="34"/>
                    <a:pt x="399" y="34"/>
                  </a:cubicBezTo>
                  <a:cubicBezTo>
                    <a:pt x="399" y="25"/>
                    <a:pt x="399" y="25"/>
                    <a:pt x="399" y="25"/>
                  </a:cubicBezTo>
                  <a:close/>
                  <a:moveTo>
                    <a:pt x="428" y="25"/>
                  </a:moveTo>
                  <a:cubicBezTo>
                    <a:pt x="447" y="25"/>
                    <a:pt x="447" y="25"/>
                    <a:pt x="447" y="25"/>
                  </a:cubicBezTo>
                  <a:cubicBezTo>
                    <a:pt x="447" y="34"/>
                    <a:pt x="447" y="34"/>
                    <a:pt x="447" y="34"/>
                  </a:cubicBezTo>
                  <a:cubicBezTo>
                    <a:pt x="428" y="34"/>
                    <a:pt x="428" y="34"/>
                    <a:pt x="428" y="34"/>
                  </a:cubicBezTo>
                  <a:cubicBezTo>
                    <a:pt x="428" y="25"/>
                    <a:pt x="428" y="25"/>
                    <a:pt x="428" y="25"/>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6" name="Freeform 28"/>
            <p:cNvSpPr>
              <a:spLocks noEditPoints="1"/>
            </p:cNvSpPr>
            <p:nvPr/>
          </p:nvSpPr>
          <p:spPr bwMode="auto">
            <a:xfrm>
              <a:off x="4956372" y="3845163"/>
              <a:ext cx="1074455" cy="77774"/>
            </a:xfrm>
            <a:custGeom>
              <a:avLst/>
              <a:gdLst>
                <a:gd name="T0" fmla="*/ 862 w 961"/>
                <a:gd name="T1" fmla="*/ 41 h 69"/>
                <a:gd name="T2" fmla="*/ 840 w 961"/>
                <a:gd name="T3" fmla="*/ 29 h 69"/>
                <a:gd name="T4" fmla="*/ 828 w 961"/>
                <a:gd name="T5" fmla="*/ 41 h 69"/>
                <a:gd name="T6" fmla="*/ 807 w 961"/>
                <a:gd name="T7" fmla="*/ 29 h 69"/>
                <a:gd name="T8" fmla="*/ 795 w 961"/>
                <a:gd name="T9" fmla="*/ 41 h 69"/>
                <a:gd name="T10" fmla="*/ 772 w 961"/>
                <a:gd name="T11" fmla="*/ 29 h 69"/>
                <a:gd name="T12" fmla="*/ 761 w 961"/>
                <a:gd name="T13" fmla="*/ 41 h 69"/>
                <a:gd name="T14" fmla="*/ 739 w 961"/>
                <a:gd name="T15" fmla="*/ 29 h 69"/>
                <a:gd name="T16" fmla="*/ 727 w 961"/>
                <a:gd name="T17" fmla="*/ 41 h 69"/>
                <a:gd name="T18" fmla="*/ 705 w 961"/>
                <a:gd name="T19" fmla="*/ 29 h 69"/>
                <a:gd name="T20" fmla="*/ 694 w 961"/>
                <a:gd name="T21" fmla="*/ 41 h 69"/>
                <a:gd name="T22" fmla="*/ 671 w 961"/>
                <a:gd name="T23" fmla="*/ 29 h 69"/>
                <a:gd name="T24" fmla="*/ 660 w 961"/>
                <a:gd name="T25" fmla="*/ 41 h 69"/>
                <a:gd name="T26" fmla="*/ 638 w 961"/>
                <a:gd name="T27" fmla="*/ 29 h 69"/>
                <a:gd name="T28" fmla="*/ 626 w 961"/>
                <a:gd name="T29" fmla="*/ 41 h 69"/>
                <a:gd name="T30" fmla="*/ 604 w 961"/>
                <a:gd name="T31" fmla="*/ 29 h 69"/>
                <a:gd name="T32" fmla="*/ 592 w 961"/>
                <a:gd name="T33" fmla="*/ 41 h 69"/>
                <a:gd name="T34" fmla="*/ 570 w 961"/>
                <a:gd name="T35" fmla="*/ 29 h 69"/>
                <a:gd name="T36" fmla="*/ 559 w 961"/>
                <a:gd name="T37" fmla="*/ 41 h 69"/>
                <a:gd name="T38" fmla="*/ 537 w 961"/>
                <a:gd name="T39" fmla="*/ 29 h 69"/>
                <a:gd name="T40" fmla="*/ 506 w 961"/>
                <a:gd name="T41" fmla="*/ 29 h 69"/>
                <a:gd name="T42" fmla="*/ 526 w 961"/>
                <a:gd name="T43" fmla="*/ 41 h 69"/>
                <a:gd name="T44" fmla="*/ 471 w 961"/>
                <a:gd name="T45" fmla="*/ 29 h 69"/>
                <a:gd name="T46" fmla="*/ 494 w 961"/>
                <a:gd name="T47" fmla="*/ 41 h 69"/>
                <a:gd name="T48" fmla="*/ 438 w 961"/>
                <a:gd name="T49" fmla="*/ 29 h 69"/>
                <a:gd name="T50" fmla="*/ 460 w 961"/>
                <a:gd name="T51" fmla="*/ 41 h 69"/>
                <a:gd name="T52" fmla="*/ 404 w 961"/>
                <a:gd name="T53" fmla="*/ 29 h 69"/>
                <a:gd name="T54" fmla="*/ 427 w 961"/>
                <a:gd name="T55" fmla="*/ 41 h 69"/>
                <a:gd name="T56" fmla="*/ 370 w 961"/>
                <a:gd name="T57" fmla="*/ 29 h 69"/>
                <a:gd name="T58" fmla="*/ 393 w 961"/>
                <a:gd name="T59" fmla="*/ 41 h 69"/>
                <a:gd name="T60" fmla="*/ 337 w 961"/>
                <a:gd name="T61" fmla="*/ 29 h 69"/>
                <a:gd name="T62" fmla="*/ 359 w 961"/>
                <a:gd name="T63" fmla="*/ 41 h 69"/>
                <a:gd name="T64" fmla="*/ 303 w 961"/>
                <a:gd name="T65" fmla="*/ 29 h 69"/>
                <a:gd name="T66" fmla="*/ 326 w 961"/>
                <a:gd name="T67" fmla="*/ 41 h 69"/>
                <a:gd name="T68" fmla="*/ 269 w 961"/>
                <a:gd name="T69" fmla="*/ 29 h 69"/>
                <a:gd name="T70" fmla="*/ 291 w 961"/>
                <a:gd name="T71" fmla="*/ 41 h 69"/>
                <a:gd name="T72" fmla="*/ 236 w 961"/>
                <a:gd name="T73" fmla="*/ 29 h 69"/>
                <a:gd name="T74" fmla="*/ 258 w 961"/>
                <a:gd name="T75" fmla="*/ 41 h 69"/>
                <a:gd name="T76" fmla="*/ 202 w 961"/>
                <a:gd name="T77" fmla="*/ 29 h 69"/>
                <a:gd name="T78" fmla="*/ 225 w 961"/>
                <a:gd name="T79" fmla="*/ 41 h 69"/>
                <a:gd name="T80" fmla="*/ 168 w 961"/>
                <a:gd name="T81" fmla="*/ 29 h 69"/>
                <a:gd name="T82" fmla="*/ 190 w 961"/>
                <a:gd name="T83" fmla="*/ 41 h 69"/>
                <a:gd name="T84" fmla="*/ 134 w 961"/>
                <a:gd name="T85" fmla="*/ 29 h 69"/>
                <a:gd name="T86" fmla="*/ 157 w 961"/>
                <a:gd name="T87" fmla="*/ 41 h 69"/>
                <a:gd name="T88" fmla="*/ 101 w 961"/>
                <a:gd name="T89" fmla="*/ 29 h 69"/>
                <a:gd name="T90" fmla="*/ 124 w 961"/>
                <a:gd name="T91" fmla="*/ 41 h 69"/>
                <a:gd name="T92" fmla="*/ 67 w 961"/>
                <a:gd name="T93" fmla="*/ 29 h 69"/>
                <a:gd name="T94" fmla="*/ 89 w 961"/>
                <a:gd name="T95" fmla="*/ 41 h 69"/>
                <a:gd name="T96" fmla="*/ 33 w 961"/>
                <a:gd name="T97" fmla="*/ 29 h 69"/>
                <a:gd name="T98" fmla="*/ 56 w 961"/>
                <a:gd name="T99" fmla="*/ 41 h 69"/>
                <a:gd name="T100" fmla="*/ 0 w 961"/>
                <a:gd name="T101" fmla="*/ 29 h 69"/>
                <a:gd name="T102" fmla="*/ 23 w 961"/>
                <a:gd name="T103" fmla="*/ 41 h 69"/>
                <a:gd name="T104" fmla="*/ 892 w 961"/>
                <a:gd name="T105" fmla="*/ 29 h 69"/>
                <a:gd name="T106" fmla="*/ 892 w 961"/>
                <a:gd name="T107" fmla="*/ 41 h 69"/>
                <a:gd name="T108" fmla="*/ 961 w 961"/>
                <a:gd name="T109"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1" h="69">
                  <a:moveTo>
                    <a:pt x="840" y="29"/>
                  </a:moveTo>
                  <a:lnTo>
                    <a:pt x="862" y="29"/>
                  </a:lnTo>
                  <a:lnTo>
                    <a:pt x="862" y="41"/>
                  </a:lnTo>
                  <a:lnTo>
                    <a:pt x="840" y="41"/>
                  </a:lnTo>
                  <a:lnTo>
                    <a:pt x="840" y="29"/>
                  </a:lnTo>
                  <a:lnTo>
                    <a:pt x="840" y="29"/>
                  </a:lnTo>
                  <a:close/>
                  <a:moveTo>
                    <a:pt x="807" y="29"/>
                  </a:moveTo>
                  <a:lnTo>
                    <a:pt x="828" y="29"/>
                  </a:lnTo>
                  <a:lnTo>
                    <a:pt x="828" y="41"/>
                  </a:lnTo>
                  <a:lnTo>
                    <a:pt x="807" y="41"/>
                  </a:lnTo>
                  <a:lnTo>
                    <a:pt x="807" y="29"/>
                  </a:lnTo>
                  <a:lnTo>
                    <a:pt x="807" y="29"/>
                  </a:lnTo>
                  <a:close/>
                  <a:moveTo>
                    <a:pt x="772" y="29"/>
                  </a:moveTo>
                  <a:lnTo>
                    <a:pt x="795" y="29"/>
                  </a:lnTo>
                  <a:lnTo>
                    <a:pt x="795" y="41"/>
                  </a:lnTo>
                  <a:lnTo>
                    <a:pt x="772" y="41"/>
                  </a:lnTo>
                  <a:lnTo>
                    <a:pt x="772" y="29"/>
                  </a:lnTo>
                  <a:lnTo>
                    <a:pt x="772" y="29"/>
                  </a:lnTo>
                  <a:close/>
                  <a:moveTo>
                    <a:pt x="739" y="29"/>
                  </a:moveTo>
                  <a:lnTo>
                    <a:pt x="761" y="29"/>
                  </a:lnTo>
                  <a:lnTo>
                    <a:pt x="761" y="41"/>
                  </a:lnTo>
                  <a:lnTo>
                    <a:pt x="739" y="41"/>
                  </a:lnTo>
                  <a:lnTo>
                    <a:pt x="739" y="29"/>
                  </a:lnTo>
                  <a:lnTo>
                    <a:pt x="739" y="29"/>
                  </a:lnTo>
                  <a:close/>
                  <a:moveTo>
                    <a:pt x="705" y="29"/>
                  </a:moveTo>
                  <a:lnTo>
                    <a:pt x="727" y="29"/>
                  </a:lnTo>
                  <a:lnTo>
                    <a:pt x="727" y="41"/>
                  </a:lnTo>
                  <a:lnTo>
                    <a:pt x="705" y="41"/>
                  </a:lnTo>
                  <a:lnTo>
                    <a:pt x="705" y="29"/>
                  </a:lnTo>
                  <a:lnTo>
                    <a:pt x="705" y="29"/>
                  </a:lnTo>
                  <a:close/>
                  <a:moveTo>
                    <a:pt x="671" y="29"/>
                  </a:moveTo>
                  <a:lnTo>
                    <a:pt x="694" y="29"/>
                  </a:lnTo>
                  <a:lnTo>
                    <a:pt x="694" y="41"/>
                  </a:lnTo>
                  <a:lnTo>
                    <a:pt x="671" y="41"/>
                  </a:lnTo>
                  <a:lnTo>
                    <a:pt x="671" y="29"/>
                  </a:lnTo>
                  <a:lnTo>
                    <a:pt x="671" y="29"/>
                  </a:lnTo>
                  <a:close/>
                  <a:moveTo>
                    <a:pt x="638" y="29"/>
                  </a:moveTo>
                  <a:lnTo>
                    <a:pt x="660" y="29"/>
                  </a:lnTo>
                  <a:lnTo>
                    <a:pt x="660" y="41"/>
                  </a:lnTo>
                  <a:lnTo>
                    <a:pt x="638" y="41"/>
                  </a:lnTo>
                  <a:lnTo>
                    <a:pt x="638" y="29"/>
                  </a:lnTo>
                  <a:lnTo>
                    <a:pt x="638" y="29"/>
                  </a:lnTo>
                  <a:close/>
                  <a:moveTo>
                    <a:pt x="604" y="29"/>
                  </a:moveTo>
                  <a:lnTo>
                    <a:pt x="626" y="29"/>
                  </a:lnTo>
                  <a:lnTo>
                    <a:pt x="626" y="41"/>
                  </a:lnTo>
                  <a:lnTo>
                    <a:pt x="604" y="41"/>
                  </a:lnTo>
                  <a:lnTo>
                    <a:pt x="604" y="29"/>
                  </a:lnTo>
                  <a:lnTo>
                    <a:pt x="604" y="29"/>
                  </a:lnTo>
                  <a:close/>
                  <a:moveTo>
                    <a:pt x="570" y="29"/>
                  </a:moveTo>
                  <a:lnTo>
                    <a:pt x="592" y="29"/>
                  </a:lnTo>
                  <a:lnTo>
                    <a:pt x="592" y="41"/>
                  </a:lnTo>
                  <a:lnTo>
                    <a:pt x="570" y="41"/>
                  </a:lnTo>
                  <a:lnTo>
                    <a:pt x="570" y="29"/>
                  </a:lnTo>
                  <a:lnTo>
                    <a:pt x="570" y="29"/>
                  </a:lnTo>
                  <a:close/>
                  <a:moveTo>
                    <a:pt x="537" y="29"/>
                  </a:moveTo>
                  <a:lnTo>
                    <a:pt x="559" y="29"/>
                  </a:lnTo>
                  <a:lnTo>
                    <a:pt x="559" y="41"/>
                  </a:lnTo>
                  <a:lnTo>
                    <a:pt x="537" y="41"/>
                  </a:lnTo>
                  <a:lnTo>
                    <a:pt x="537" y="29"/>
                  </a:lnTo>
                  <a:lnTo>
                    <a:pt x="537" y="29"/>
                  </a:lnTo>
                  <a:close/>
                  <a:moveTo>
                    <a:pt x="526" y="41"/>
                  </a:moveTo>
                  <a:lnTo>
                    <a:pt x="506" y="41"/>
                  </a:lnTo>
                  <a:lnTo>
                    <a:pt x="506" y="29"/>
                  </a:lnTo>
                  <a:lnTo>
                    <a:pt x="526" y="29"/>
                  </a:lnTo>
                  <a:lnTo>
                    <a:pt x="526" y="41"/>
                  </a:lnTo>
                  <a:lnTo>
                    <a:pt x="526" y="41"/>
                  </a:lnTo>
                  <a:close/>
                  <a:moveTo>
                    <a:pt x="494" y="41"/>
                  </a:moveTo>
                  <a:lnTo>
                    <a:pt x="494" y="29"/>
                  </a:lnTo>
                  <a:lnTo>
                    <a:pt x="471" y="29"/>
                  </a:lnTo>
                  <a:lnTo>
                    <a:pt x="471" y="41"/>
                  </a:lnTo>
                  <a:lnTo>
                    <a:pt x="494" y="41"/>
                  </a:lnTo>
                  <a:lnTo>
                    <a:pt x="494" y="41"/>
                  </a:lnTo>
                  <a:close/>
                  <a:moveTo>
                    <a:pt x="460" y="41"/>
                  </a:moveTo>
                  <a:lnTo>
                    <a:pt x="460" y="29"/>
                  </a:lnTo>
                  <a:lnTo>
                    <a:pt x="438" y="29"/>
                  </a:lnTo>
                  <a:lnTo>
                    <a:pt x="438" y="41"/>
                  </a:lnTo>
                  <a:lnTo>
                    <a:pt x="460" y="41"/>
                  </a:lnTo>
                  <a:lnTo>
                    <a:pt x="460" y="41"/>
                  </a:lnTo>
                  <a:close/>
                  <a:moveTo>
                    <a:pt x="427" y="41"/>
                  </a:moveTo>
                  <a:lnTo>
                    <a:pt x="427" y="29"/>
                  </a:lnTo>
                  <a:lnTo>
                    <a:pt x="404" y="29"/>
                  </a:lnTo>
                  <a:lnTo>
                    <a:pt x="404" y="41"/>
                  </a:lnTo>
                  <a:lnTo>
                    <a:pt x="427" y="41"/>
                  </a:lnTo>
                  <a:lnTo>
                    <a:pt x="427" y="41"/>
                  </a:lnTo>
                  <a:close/>
                  <a:moveTo>
                    <a:pt x="393" y="41"/>
                  </a:moveTo>
                  <a:lnTo>
                    <a:pt x="393" y="29"/>
                  </a:lnTo>
                  <a:lnTo>
                    <a:pt x="370" y="29"/>
                  </a:lnTo>
                  <a:lnTo>
                    <a:pt x="370" y="41"/>
                  </a:lnTo>
                  <a:lnTo>
                    <a:pt x="393" y="41"/>
                  </a:lnTo>
                  <a:lnTo>
                    <a:pt x="393" y="41"/>
                  </a:lnTo>
                  <a:close/>
                  <a:moveTo>
                    <a:pt x="359" y="41"/>
                  </a:moveTo>
                  <a:lnTo>
                    <a:pt x="359" y="29"/>
                  </a:lnTo>
                  <a:lnTo>
                    <a:pt x="337" y="29"/>
                  </a:lnTo>
                  <a:lnTo>
                    <a:pt x="337" y="41"/>
                  </a:lnTo>
                  <a:lnTo>
                    <a:pt x="359" y="41"/>
                  </a:lnTo>
                  <a:lnTo>
                    <a:pt x="359" y="41"/>
                  </a:lnTo>
                  <a:close/>
                  <a:moveTo>
                    <a:pt x="326" y="41"/>
                  </a:moveTo>
                  <a:lnTo>
                    <a:pt x="326" y="29"/>
                  </a:lnTo>
                  <a:lnTo>
                    <a:pt x="303" y="29"/>
                  </a:lnTo>
                  <a:lnTo>
                    <a:pt x="303" y="41"/>
                  </a:lnTo>
                  <a:lnTo>
                    <a:pt x="326" y="41"/>
                  </a:lnTo>
                  <a:lnTo>
                    <a:pt x="326" y="41"/>
                  </a:lnTo>
                  <a:close/>
                  <a:moveTo>
                    <a:pt x="291" y="41"/>
                  </a:moveTo>
                  <a:lnTo>
                    <a:pt x="291" y="29"/>
                  </a:lnTo>
                  <a:lnTo>
                    <a:pt x="269" y="29"/>
                  </a:lnTo>
                  <a:lnTo>
                    <a:pt x="269" y="41"/>
                  </a:lnTo>
                  <a:lnTo>
                    <a:pt x="291" y="41"/>
                  </a:lnTo>
                  <a:lnTo>
                    <a:pt x="291" y="41"/>
                  </a:lnTo>
                  <a:close/>
                  <a:moveTo>
                    <a:pt x="258" y="41"/>
                  </a:moveTo>
                  <a:lnTo>
                    <a:pt x="258" y="29"/>
                  </a:lnTo>
                  <a:lnTo>
                    <a:pt x="236" y="29"/>
                  </a:lnTo>
                  <a:lnTo>
                    <a:pt x="236" y="41"/>
                  </a:lnTo>
                  <a:lnTo>
                    <a:pt x="258" y="41"/>
                  </a:lnTo>
                  <a:lnTo>
                    <a:pt x="258" y="41"/>
                  </a:lnTo>
                  <a:close/>
                  <a:moveTo>
                    <a:pt x="225" y="41"/>
                  </a:moveTo>
                  <a:lnTo>
                    <a:pt x="225" y="29"/>
                  </a:lnTo>
                  <a:lnTo>
                    <a:pt x="202" y="29"/>
                  </a:lnTo>
                  <a:lnTo>
                    <a:pt x="202" y="41"/>
                  </a:lnTo>
                  <a:lnTo>
                    <a:pt x="225" y="41"/>
                  </a:lnTo>
                  <a:lnTo>
                    <a:pt x="225" y="41"/>
                  </a:lnTo>
                  <a:close/>
                  <a:moveTo>
                    <a:pt x="190" y="41"/>
                  </a:moveTo>
                  <a:lnTo>
                    <a:pt x="190" y="29"/>
                  </a:lnTo>
                  <a:lnTo>
                    <a:pt x="168" y="29"/>
                  </a:lnTo>
                  <a:lnTo>
                    <a:pt x="168" y="41"/>
                  </a:lnTo>
                  <a:lnTo>
                    <a:pt x="190" y="41"/>
                  </a:lnTo>
                  <a:lnTo>
                    <a:pt x="190" y="41"/>
                  </a:lnTo>
                  <a:close/>
                  <a:moveTo>
                    <a:pt x="157" y="41"/>
                  </a:moveTo>
                  <a:lnTo>
                    <a:pt x="157" y="29"/>
                  </a:lnTo>
                  <a:lnTo>
                    <a:pt x="134" y="29"/>
                  </a:lnTo>
                  <a:lnTo>
                    <a:pt x="134" y="41"/>
                  </a:lnTo>
                  <a:lnTo>
                    <a:pt x="157" y="41"/>
                  </a:lnTo>
                  <a:lnTo>
                    <a:pt x="157" y="41"/>
                  </a:lnTo>
                  <a:close/>
                  <a:moveTo>
                    <a:pt x="124" y="41"/>
                  </a:moveTo>
                  <a:lnTo>
                    <a:pt x="124" y="29"/>
                  </a:lnTo>
                  <a:lnTo>
                    <a:pt x="101" y="29"/>
                  </a:lnTo>
                  <a:lnTo>
                    <a:pt x="101" y="41"/>
                  </a:lnTo>
                  <a:lnTo>
                    <a:pt x="124" y="41"/>
                  </a:lnTo>
                  <a:lnTo>
                    <a:pt x="124" y="41"/>
                  </a:lnTo>
                  <a:close/>
                  <a:moveTo>
                    <a:pt x="89" y="41"/>
                  </a:moveTo>
                  <a:lnTo>
                    <a:pt x="89" y="29"/>
                  </a:lnTo>
                  <a:lnTo>
                    <a:pt x="67" y="29"/>
                  </a:lnTo>
                  <a:lnTo>
                    <a:pt x="67" y="41"/>
                  </a:lnTo>
                  <a:lnTo>
                    <a:pt x="89" y="41"/>
                  </a:lnTo>
                  <a:lnTo>
                    <a:pt x="89" y="41"/>
                  </a:lnTo>
                  <a:close/>
                  <a:moveTo>
                    <a:pt x="56" y="41"/>
                  </a:moveTo>
                  <a:lnTo>
                    <a:pt x="56" y="29"/>
                  </a:lnTo>
                  <a:lnTo>
                    <a:pt x="33" y="29"/>
                  </a:lnTo>
                  <a:lnTo>
                    <a:pt x="33" y="41"/>
                  </a:lnTo>
                  <a:lnTo>
                    <a:pt x="56" y="41"/>
                  </a:lnTo>
                  <a:lnTo>
                    <a:pt x="56" y="41"/>
                  </a:lnTo>
                  <a:close/>
                  <a:moveTo>
                    <a:pt x="23" y="41"/>
                  </a:moveTo>
                  <a:lnTo>
                    <a:pt x="23" y="29"/>
                  </a:lnTo>
                  <a:lnTo>
                    <a:pt x="0" y="29"/>
                  </a:lnTo>
                  <a:lnTo>
                    <a:pt x="0" y="41"/>
                  </a:lnTo>
                  <a:lnTo>
                    <a:pt x="23" y="41"/>
                  </a:lnTo>
                  <a:lnTo>
                    <a:pt x="23" y="41"/>
                  </a:lnTo>
                  <a:close/>
                  <a:moveTo>
                    <a:pt x="961" y="35"/>
                  </a:moveTo>
                  <a:lnTo>
                    <a:pt x="892" y="0"/>
                  </a:lnTo>
                  <a:lnTo>
                    <a:pt x="892" y="29"/>
                  </a:lnTo>
                  <a:lnTo>
                    <a:pt x="873" y="29"/>
                  </a:lnTo>
                  <a:lnTo>
                    <a:pt x="873" y="41"/>
                  </a:lnTo>
                  <a:lnTo>
                    <a:pt x="892" y="41"/>
                  </a:lnTo>
                  <a:lnTo>
                    <a:pt x="892" y="69"/>
                  </a:lnTo>
                  <a:lnTo>
                    <a:pt x="961" y="35"/>
                  </a:lnTo>
                  <a:lnTo>
                    <a:pt x="961" y="35"/>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7" name="Freeform 29"/>
            <p:cNvSpPr>
              <a:spLocks noEditPoints="1"/>
            </p:cNvSpPr>
            <p:nvPr/>
          </p:nvSpPr>
          <p:spPr bwMode="auto">
            <a:xfrm>
              <a:off x="5034139" y="4953035"/>
              <a:ext cx="334874" cy="190465"/>
            </a:xfrm>
            <a:custGeom>
              <a:avLst/>
              <a:gdLst>
                <a:gd name="T0" fmla="*/ 145 w 252"/>
                <a:gd name="T1" fmla="*/ 24 h 143"/>
                <a:gd name="T2" fmla="*/ 164 w 252"/>
                <a:gd name="T3" fmla="*/ 24 h 143"/>
                <a:gd name="T4" fmla="*/ 164 w 252"/>
                <a:gd name="T5" fmla="*/ 34 h 143"/>
                <a:gd name="T6" fmla="*/ 145 w 252"/>
                <a:gd name="T7" fmla="*/ 34 h 143"/>
                <a:gd name="T8" fmla="*/ 145 w 252"/>
                <a:gd name="T9" fmla="*/ 24 h 143"/>
                <a:gd name="T10" fmla="*/ 252 w 252"/>
                <a:gd name="T11" fmla="*/ 29 h 143"/>
                <a:gd name="T12" fmla="*/ 194 w 252"/>
                <a:gd name="T13" fmla="*/ 0 h 143"/>
                <a:gd name="T14" fmla="*/ 194 w 252"/>
                <a:gd name="T15" fmla="*/ 24 h 143"/>
                <a:gd name="T16" fmla="*/ 178 w 252"/>
                <a:gd name="T17" fmla="*/ 24 h 143"/>
                <a:gd name="T18" fmla="*/ 178 w 252"/>
                <a:gd name="T19" fmla="*/ 34 h 143"/>
                <a:gd name="T20" fmla="*/ 194 w 252"/>
                <a:gd name="T21" fmla="*/ 34 h 143"/>
                <a:gd name="T22" fmla="*/ 194 w 252"/>
                <a:gd name="T23" fmla="*/ 58 h 143"/>
                <a:gd name="T24" fmla="*/ 252 w 252"/>
                <a:gd name="T25" fmla="*/ 29 h 143"/>
                <a:gd name="T26" fmla="*/ 10 w 252"/>
                <a:gd name="T27" fmla="*/ 143 h 143"/>
                <a:gd name="T28" fmla="*/ 10 w 252"/>
                <a:gd name="T29" fmla="*/ 134 h 143"/>
                <a:gd name="T30" fmla="*/ 0 w 252"/>
                <a:gd name="T31" fmla="*/ 134 h 143"/>
                <a:gd name="T32" fmla="*/ 0 w 252"/>
                <a:gd name="T33" fmla="*/ 143 h 143"/>
                <a:gd name="T34" fmla="*/ 10 w 252"/>
                <a:gd name="T35" fmla="*/ 143 h 143"/>
                <a:gd name="T36" fmla="*/ 0 w 252"/>
                <a:gd name="T37" fmla="*/ 125 h 143"/>
                <a:gd name="T38" fmla="*/ 10 w 252"/>
                <a:gd name="T39" fmla="*/ 125 h 143"/>
                <a:gd name="T40" fmla="*/ 11 w 252"/>
                <a:gd name="T41" fmla="*/ 106 h 143"/>
                <a:gd name="T42" fmla="*/ 2 w 252"/>
                <a:gd name="T43" fmla="*/ 105 h 143"/>
                <a:gd name="T44" fmla="*/ 0 w 252"/>
                <a:gd name="T45" fmla="*/ 125 h 143"/>
                <a:gd name="T46" fmla="*/ 3 w 252"/>
                <a:gd name="T47" fmla="*/ 95 h 143"/>
                <a:gd name="T48" fmla="*/ 9 w 252"/>
                <a:gd name="T49" fmla="*/ 77 h 143"/>
                <a:gd name="T50" fmla="*/ 18 w 252"/>
                <a:gd name="T51" fmla="*/ 80 h 143"/>
                <a:gd name="T52" fmla="*/ 12 w 252"/>
                <a:gd name="T53" fmla="*/ 97 h 143"/>
                <a:gd name="T54" fmla="*/ 3 w 252"/>
                <a:gd name="T55" fmla="*/ 95 h 143"/>
                <a:gd name="T56" fmla="*/ 13 w 252"/>
                <a:gd name="T57" fmla="*/ 68 h 143"/>
                <a:gd name="T58" fmla="*/ 25 w 252"/>
                <a:gd name="T59" fmla="*/ 51 h 143"/>
                <a:gd name="T60" fmla="*/ 32 w 252"/>
                <a:gd name="T61" fmla="*/ 58 h 143"/>
                <a:gd name="T62" fmla="*/ 21 w 252"/>
                <a:gd name="T63" fmla="*/ 72 h 143"/>
                <a:gd name="T64" fmla="*/ 13 w 252"/>
                <a:gd name="T65" fmla="*/ 68 h 143"/>
                <a:gd name="T66" fmla="*/ 33 w 252"/>
                <a:gd name="T67" fmla="*/ 45 h 143"/>
                <a:gd name="T68" fmla="*/ 50 w 252"/>
                <a:gd name="T69" fmla="*/ 34 h 143"/>
                <a:gd name="T70" fmla="*/ 54 w 252"/>
                <a:gd name="T71" fmla="*/ 43 h 143"/>
                <a:gd name="T72" fmla="*/ 38 w 252"/>
                <a:gd name="T73" fmla="*/ 52 h 143"/>
                <a:gd name="T74" fmla="*/ 33 w 252"/>
                <a:gd name="T75" fmla="*/ 45 h 143"/>
                <a:gd name="T76" fmla="*/ 59 w 252"/>
                <a:gd name="T77" fmla="*/ 31 h 143"/>
                <a:gd name="T78" fmla="*/ 78 w 252"/>
                <a:gd name="T79" fmla="*/ 26 h 143"/>
                <a:gd name="T80" fmla="*/ 79 w 252"/>
                <a:gd name="T81" fmla="*/ 35 h 143"/>
                <a:gd name="T82" fmla="*/ 62 w 252"/>
                <a:gd name="T83" fmla="*/ 40 h 143"/>
                <a:gd name="T84" fmla="*/ 59 w 252"/>
                <a:gd name="T85" fmla="*/ 31 h 143"/>
                <a:gd name="T86" fmla="*/ 88 w 252"/>
                <a:gd name="T87" fmla="*/ 25 h 143"/>
                <a:gd name="T88" fmla="*/ 107 w 252"/>
                <a:gd name="T89" fmla="*/ 24 h 143"/>
                <a:gd name="T90" fmla="*/ 107 w 252"/>
                <a:gd name="T91" fmla="*/ 34 h 143"/>
                <a:gd name="T92" fmla="*/ 89 w 252"/>
                <a:gd name="T93" fmla="*/ 34 h 143"/>
                <a:gd name="T94" fmla="*/ 88 w 252"/>
                <a:gd name="T95" fmla="*/ 25 h 143"/>
                <a:gd name="T96" fmla="*/ 116 w 252"/>
                <a:gd name="T97" fmla="*/ 24 h 143"/>
                <a:gd name="T98" fmla="*/ 135 w 252"/>
                <a:gd name="T99" fmla="*/ 24 h 143"/>
                <a:gd name="T100" fmla="*/ 135 w 252"/>
                <a:gd name="T101" fmla="*/ 34 h 143"/>
                <a:gd name="T102" fmla="*/ 116 w 252"/>
                <a:gd name="T103" fmla="*/ 34 h 143"/>
                <a:gd name="T104" fmla="*/ 116 w 252"/>
                <a:gd name="T105"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2" h="143">
                  <a:moveTo>
                    <a:pt x="145" y="24"/>
                  </a:moveTo>
                  <a:cubicBezTo>
                    <a:pt x="164" y="24"/>
                    <a:pt x="164" y="24"/>
                    <a:pt x="164" y="24"/>
                  </a:cubicBezTo>
                  <a:cubicBezTo>
                    <a:pt x="164" y="34"/>
                    <a:pt x="164" y="34"/>
                    <a:pt x="164" y="34"/>
                  </a:cubicBezTo>
                  <a:cubicBezTo>
                    <a:pt x="145" y="34"/>
                    <a:pt x="145" y="34"/>
                    <a:pt x="145" y="34"/>
                  </a:cubicBezTo>
                  <a:cubicBezTo>
                    <a:pt x="145" y="24"/>
                    <a:pt x="145" y="24"/>
                    <a:pt x="145" y="24"/>
                  </a:cubicBezTo>
                  <a:close/>
                  <a:moveTo>
                    <a:pt x="252" y="29"/>
                  </a:moveTo>
                  <a:cubicBezTo>
                    <a:pt x="194" y="0"/>
                    <a:pt x="194" y="0"/>
                    <a:pt x="194" y="0"/>
                  </a:cubicBezTo>
                  <a:cubicBezTo>
                    <a:pt x="194" y="24"/>
                    <a:pt x="194" y="24"/>
                    <a:pt x="194" y="24"/>
                  </a:cubicBezTo>
                  <a:cubicBezTo>
                    <a:pt x="178" y="24"/>
                    <a:pt x="178" y="24"/>
                    <a:pt x="178" y="24"/>
                  </a:cubicBezTo>
                  <a:cubicBezTo>
                    <a:pt x="178" y="34"/>
                    <a:pt x="178" y="34"/>
                    <a:pt x="178" y="34"/>
                  </a:cubicBezTo>
                  <a:cubicBezTo>
                    <a:pt x="194" y="34"/>
                    <a:pt x="194" y="34"/>
                    <a:pt x="194" y="34"/>
                  </a:cubicBezTo>
                  <a:cubicBezTo>
                    <a:pt x="194" y="58"/>
                    <a:pt x="194" y="58"/>
                    <a:pt x="194" y="58"/>
                  </a:cubicBezTo>
                  <a:cubicBezTo>
                    <a:pt x="252" y="29"/>
                    <a:pt x="252" y="29"/>
                    <a:pt x="252" y="29"/>
                  </a:cubicBezTo>
                  <a:close/>
                  <a:moveTo>
                    <a:pt x="10" y="143"/>
                  </a:moveTo>
                  <a:cubicBezTo>
                    <a:pt x="10" y="134"/>
                    <a:pt x="10" y="134"/>
                    <a:pt x="10" y="134"/>
                  </a:cubicBezTo>
                  <a:cubicBezTo>
                    <a:pt x="0" y="134"/>
                    <a:pt x="0" y="134"/>
                    <a:pt x="0" y="134"/>
                  </a:cubicBezTo>
                  <a:cubicBezTo>
                    <a:pt x="0" y="143"/>
                    <a:pt x="0" y="143"/>
                    <a:pt x="0" y="143"/>
                  </a:cubicBezTo>
                  <a:cubicBezTo>
                    <a:pt x="10" y="143"/>
                    <a:pt x="10" y="143"/>
                    <a:pt x="10" y="143"/>
                  </a:cubicBezTo>
                  <a:close/>
                  <a:moveTo>
                    <a:pt x="0" y="125"/>
                  </a:moveTo>
                  <a:cubicBezTo>
                    <a:pt x="10" y="125"/>
                    <a:pt x="10" y="125"/>
                    <a:pt x="10" y="125"/>
                  </a:cubicBezTo>
                  <a:cubicBezTo>
                    <a:pt x="11" y="106"/>
                    <a:pt x="11" y="106"/>
                    <a:pt x="11" y="106"/>
                  </a:cubicBezTo>
                  <a:cubicBezTo>
                    <a:pt x="2" y="105"/>
                    <a:pt x="2" y="105"/>
                    <a:pt x="2" y="105"/>
                  </a:cubicBezTo>
                  <a:cubicBezTo>
                    <a:pt x="0" y="125"/>
                    <a:pt x="0" y="125"/>
                    <a:pt x="0" y="125"/>
                  </a:cubicBezTo>
                  <a:close/>
                  <a:moveTo>
                    <a:pt x="3" y="95"/>
                  </a:moveTo>
                  <a:cubicBezTo>
                    <a:pt x="9" y="77"/>
                    <a:pt x="9" y="77"/>
                    <a:pt x="9" y="77"/>
                  </a:cubicBezTo>
                  <a:cubicBezTo>
                    <a:pt x="18" y="80"/>
                    <a:pt x="18" y="80"/>
                    <a:pt x="18" y="80"/>
                  </a:cubicBezTo>
                  <a:cubicBezTo>
                    <a:pt x="15" y="85"/>
                    <a:pt x="14" y="92"/>
                    <a:pt x="12" y="97"/>
                  </a:cubicBezTo>
                  <a:cubicBezTo>
                    <a:pt x="3" y="95"/>
                    <a:pt x="3" y="95"/>
                    <a:pt x="3" y="95"/>
                  </a:cubicBezTo>
                  <a:close/>
                  <a:moveTo>
                    <a:pt x="13" y="68"/>
                  </a:moveTo>
                  <a:cubicBezTo>
                    <a:pt x="25" y="51"/>
                    <a:pt x="25" y="51"/>
                    <a:pt x="25" y="51"/>
                  </a:cubicBezTo>
                  <a:cubicBezTo>
                    <a:pt x="32" y="58"/>
                    <a:pt x="32" y="58"/>
                    <a:pt x="32" y="58"/>
                  </a:cubicBezTo>
                  <a:cubicBezTo>
                    <a:pt x="21" y="72"/>
                    <a:pt x="21" y="72"/>
                    <a:pt x="21" y="72"/>
                  </a:cubicBezTo>
                  <a:cubicBezTo>
                    <a:pt x="13" y="68"/>
                    <a:pt x="13" y="68"/>
                    <a:pt x="13" y="68"/>
                  </a:cubicBezTo>
                  <a:close/>
                  <a:moveTo>
                    <a:pt x="33" y="45"/>
                  </a:moveTo>
                  <a:cubicBezTo>
                    <a:pt x="50" y="34"/>
                    <a:pt x="50" y="34"/>
                    <a:pt x="50" y="34"/>
                  </a:cubicBezTo>
                  <a:cubicBezTo>
                    <a:pt x="54" y="43"/>
                    <a:pt x="54" y="43"/>
                    <a:pt x="54" y="43"/>
                  </a:cubicBezTo>
                  <a:cubicBezTo>
                    <a:pt x="38" y="52"/>
                    <a:pt x="38" y="52"/>
                    <a:pt x="38" y="52"/>
                  </a:cubicBezTo>
                  <a:cubicBezTo>
                    <a:pt x="33" y="45"/>
                    <a:pt x="33" y="45"/>
                    <a:pt x="33" y="45"/>
                  </a:cubicBezTo>
                  <a:close/>
                  <a:moveTo>
                    <a:pt x="59" y="31"/>
                  </a:moveTo>
                  <a:cubicBezTo>
                    <a:pt x="78" y="26"/>
                    <a:pt x="78" y="26"/>
                    <a:pt x="78" y="26"/>
                  </a:cubicBezTo>
                  <a:cubicBezTo>
                    <a:pt x="79" y="35"/>
                    <a:pt x="79" y="35"/>
                    <a:pt x="79" y="35"/>
                  </a:cubicBezTo>
                  <a:cubicBezTo>
                    <a:pt x="62" y="40"/>
                    <a:pt x="62" y="40"/>
                    <a:pt x="62" y="40"/>
                  </a:cubicBezTo>
                  <a:cubicBezTo>
                    <a:pt x="59" y="31"/>
                    <a:pt x="59" y="31"/>
                    <a:pt x="59" y="31"/>
                  </a:cubicBezTo>
                  <a:close/>
                  <a:moveTo>
                    <a:pt x="88" y="25"/>
                  </a:moveTo>
                  <a:cubicBezTo>
                    <a:pt x="107" y="24"/>
                    <a:pt x="107" y="24"/>
                    <a:pt x="107" y="24"/>
                  </a:cubicBezTo>
                  <a:cubicBezTo>
                    <a:pt x="107" y="34"/>
                    <a:pt x="107" y="34"/>
                    <a:pt x="107" y="34"/>
                  </a:cubicBezTo>
                  <a:cubicBezTo>
                    <a:pt x="89" y="34"/>
                    <a:pt x="89" y="34"/>
                    <a:pt x="89" y="34"/>
                  </a:cubicBezTo>
                  <a:cubicBezTo>
                    <a:pt x="88" y="25"/>
                    <a:pt x="88" y="25"/>
                    <a:pt x="88" y="25"/>
                  </a:cubicBezTo>
                  <a:close/>
                  <a:moveTo>
                    <a:pt x="116" y="24"/>
                  </a:moveTo>
                  <a:cubicBezTo>
                    <a:pt x="135" y="24"/>
                    <a:pt x="135" y="24"/>
                    <a:pt x="135" y="24"/>
                  </a:cubicBezTo>
                  <a:cubicBezTo>
                    <a:pt x="135" y="34"/>
                    <a:pt x="135" y="34"/>
                    <a:pt x="135" y="34"/>
                  </a:cubicBezTo>
                  <a:cubicBezTo>
                    <a:pt x="116" y="34"/>
                    <a:pt x="116" y="34"/>
                    <a:pt x="116" y="34"/>
                  </a:cubicBezTo>
                  <a:cubicBezTo>
                    <a:pt x="116" y="24"/>
                    <a:pt x="116" y="24"/>
                    <a:pt x="116" y="24"/>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8" name="Freeform 30"/>
            <p:cNvSpPr>
              <a:spLocks noEditPoints="1"/>
            </p:cNvSpPr>
            <p:nvPr/>
          </p:nvSpPr>
          <p:spPr bwMode="auto">
            <a:xfrm>
              <a:off x="5808635" y="2840461"/>
              <a:ext cx="334874" cy="504732"/>
            </a:xfrm>
            <a:custGeom>
              <a:avLst/>
              <a:gdLst>
                <a:gd name="T0" fmla="*/ 163 w 251"/>
                <a:gd name="T1" fmla="*/ 24 h 379"/>
                <a:gd name="T2" fmla="*/ 145 w 251"/>
                <a:gd name="T3" fmla="*/ 34 h 379"/>
                <a:gd name="T4" fmla="*/ 251 w 251"/>
                <a:gd name="T5" fmla="*/ 29 h 379"/>
                <a:gd name="T6" fmla="*/ 194 w 251"/>
                <a:gd name="T7" fmla="*/ 24 h 379"/>
                <a:gd name="T8" fmla="*/ 178 w 251"/>
                <a:gd name="T9" fmla="*/ 34 h 379"/>
                <a:gd name="T10" fmla="*/ 194 w 251"/>
                <a:gd name="T11" fmla="*/ 58 h 379"/>
                <a:gd name="T12" fmla="*/ 0 w 251"/>
                <a:gd name="T13" fmla="*/ 379 h 379"/>
                <a:gd name="T14" fmla="*/ 9 w 251"/>
                <a:gd name="T15" fmla="*/ 361 h 379"/>
                <a:gd name="T16" fmla="*/ 0 w 251"/>
                <a:gd name="T17" fmla="*/ 379 h 379"/>
                <a:gd name="T18" fmla="*/ 9 w 251"/>
                <a:gd name="T19" fmla="*/ 351 h 379"/>
                <a:gd name="T20" fmla="*/ 0 w 251"/>
                <a:gd name="T21" fmla="*/ 332 h 379"/>
                <a:gd name="T22" fmla="*/ 0 w 251"/>
                <a:gd name="T23" fmla="*/ 323 h 379"/>
                <a:gd name="T24" fmla="*/ 9 w 251"/>
                <a:gd name="T25" fmla="*/ 304 h 379"/>
                <a:gd name="T26" fmla="*/ 0 w 251"/>
                <a:gd name="T27" fmla="*/ 323 h 379"/>
                <a:gd name="T28" fmla="*/ 9 w 251"/>
                <a:gd name="T29" fmla="*/ 294 h 379"/>
                <a:gd name="T30" fmla="*/ 0 w 251"/>
                <a:gd name="T31" fmla="*/ 276 h 379"/>
                <a:gd name="T32" fmla="*/ 0 w 251"/>
                <a:gd name="T33" fmla="*/ 266 h 379"/>
                <a:gd name="T34" fmla="*/ 9 w 251"/>
                <a:gd name="T35" fmla="*/ 247 h 379"/>
                <a:gd name="T36" fmla="*/ 0 w 251"/>
                <a:gd name="T37" fmla="*/ 266 h 379"/>
                <a:gd name="T38" fmla="*/ 9 w 251"/>
                <a:gd name="T39" fmla="*/ 238 h 379"/>
                <a:gd name="T40" fmla="*/ 0 w 251"/>
                <a:gd name="T41" fmla="*/ 219 h 379"/>
                <a:gd name="T42" fmla="*/ 0 w 251"/>
                <a:gd name="T43" fmla="*/ 209 h 379"/>
                <a:gd name="T44" fmla="*/ 9 w 251"/>
                <a:gd name="T45" fmla="*/ 191 h 379"/>
                <a:gd name="T46" fmla="*/ 0 w 251"/>
                <a:gd name="T47" fmla="*/ 209 h 379"/>
                <a:gd name="T48" fmla="*/ 9 w 251"/>
                <a:gd name="T49" fmla="*/ 181 h 379"/>
                <a:gd name="T50" fmla="*/ 0 w 251"/>
                <a:gd name="T51" fmla="*/ 162 h 379"/>
                <a:gd name="T52" fmla="*/ 0 w 251"/>
                <a:gd name="T53" fmla="*/ 153 h 379"/>
                <a:gd name="T54" fmla="*/ 9 w 251"/>
                <a:gd name="T55" fmla="*/ 134 h 379"/>
                <a:gd name="T56" fmla="*/ 0 w 251"/>
                <a:gd name="T57" fmla="*/ 153 h 379"/>
                <a:gd name="T58" fmla="*/ 9 w 251"/>
                <a:gd name="T59" fmla="*/ 124 h 379"/>
                <a:gd name="T60" fmla="*/ 1 w 251"/>
                <a:gd name="T61" fmla="*/ 105 h 379"/>
                <a:gd name="T62" fmla="*/ 3 w 251"/>
                <a:gd name="T63" fmla="*/ 95 h 379"/>
                <a:gd name="T64" fmla="*/ 17 w 251"/>
                <a:gd name="T65" fmla="*/ 80 h 379"/>
                <a:gd name="T66" fmla="*/ 3 w 251"/>
                <a:gd name="T67" fmla="*/ 95 h 379"/>
                <a:gd name="T68" fmla="*/ 25 w 251"/>
                <a:gd name="T69" fmla="*/ 51 h 379"/>
                <a:gd name="T70" fmla="*/ 21 w 251"/>
                <a:gd name="T71" fmla="*/ 72 h 379"/>
                <a:gd name="T72" fmla="*/ 32 w 251"/>
                <a:gd name="T73" fmla="*/ 44 h 379"/>
                <a:gd name="T74" fmla="*/ 53 w 251"/>
                <a:gd name="T75" fmla="*/ 43 h 379"/>
                <a:gd name="T76" fmla="*/ 32 w 251"/>
                <a:gd name="T77" fmla="*/ 44 h 379"/>
                <a:gd name="T78" fmla="*/ 78 w 251"/>
                <a:gd name="T79" fmla="*/ 26 h 379"/>
                <a:gd name="T80" fmla="*/ 62 w 251"/>
                <a:gd name="T81" fmla="*/ 39 h 379"/>
                <a:gd name="T82" fmla="*/ 87 w 251"/>
                <a:gd name="T83" fmla="*/ 25 h 379"/>
                <a:gd name="T84" fmla="*/ 107 w 251"/>
                <a:gd name="T85" fmla="*/ 34 h 379"/>
                <a:gd name="T86" fmla="*/ 87 w 251"/>
                <a:gd name="T87" fmla="*/ 25 h 379"/>
                <a:gd name="T88" fmla="*/ 135 w 251"/>
                <a:gd name="T89" fmla="*/ 24 h 379"/>
                <a:gd name="T90" fmla="*/ 116 w 251"/>
                <a:gd name="T91" fmla="*/ 3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1" h="379">
                  <a:moveTo>
                    <a:pt x="145" y="24"/>
                  </a:moveTo>
                  <a:cubicBezTo>
                    <a:pt x="163" y="24"/>
                    <a:pt x="163" y="24"/>
                    <a:pt x="163" y="24"/>
                  </a:cubicBezTo>
                  <a:cubicBezTo>
                    <a:pt x="163" y="34"/>
                    <a:pt x="163" y="34"/>
                    <a:pt x="163" y="34"/>
                  </a:cubicBezTo>
                  <a:cubicBezTo>
                    <a:pt x="145" y="34"/>
                    <a:pt x="145" y="34"/>
                    <a:pt x="145" y="34"/>
                  </a:cubicBezTo>
                  <a:cubicBezTo>
                    <a:pt x="145" y="24"/>
                    <a:pt x="145" y="24"/>
                    <a:pt x="145" y="24"/>
                  </a:cubicBezTo>
                  <a:close/>
                  <a:moveTo>
                    <a:pt x="251" y="29"/>
                  </a:moveTo>
                  <a:cubicBezTo>
                    <a:pt x="194" y="0"/>
                    <a:pt x="194" y="0"/>
                    <a:pt x="194" y="0"/>
                  </a:cubicBezTo>
                  <a:cubicBezTo>
                    <a:pt x="194" y="24"/>
                    <a:pt x="194" y="24"/>
                    <a:pt x="194" y="24"/>
                  </a:cubicBezTo>
                  <a:cubicBezTo>
                    <a:pt x="178" y="24"/>
                    <a:pt x="178" y="24"/>
                    <a:pt x="178" y="24"/>
                  </a:cubicBezTo>
                  <a:cubicBezTo>
                    <a:pt x="178" y="34"/>
                    <a:pt x="178" y="34"/>
                    <a:pt x="178" y="34"/>
                  </a:cubicBezTo>
                  <a:cubicBezTo>
                    <a:pt x="194" y="34"/>
                    <a:pt x="194" y="34"/>
                    <a:pt x="194" y="34"/>
                  </a:cubicBezTo>
                  <a:cubicBezTo>
                    <a:pt x="194" y="58"/>
                    <a:pt x="194" y="58"/>
                    <a:pt x="194" y="58"/>
                  </a:cubicBezTo>
                  <a:cubicBezTo>
                    <a:pt x="251" y="29"/>
                    <a:pt x="251" y="29"/>
                    <a:pt x="251" y="29"/>
                  </a:cubicBezTo>
                  <a:close/>
                  <a:moveTo>
                    <a:pt x="0" y="379"/>
                  </a:moveTo>
                  <a:cubicBezTo>
                    <a:pt x="9" y="379"/>
                    <a:pt x="9" y="379"/>
                    <a:pt x="9" y="379"/>
                  </a:cubicBezTo>
                  <a:cubicBezTo>
                    <a:pt x="9" y="361"/>
                    <a:pt x="9" y="361"/>
                    <a:pt x="9" y="361"/>
                  </a:cubicBezTo>
                  <a:cubicBezTo>
                    <a:pt x="0" y="361"/>
                    <a:pt x="0" y="361"/>
                    <a:pt x="0" y="361"/>
                  </a:cubicBezTo>
                  <a:cubicBezTo>
                    <a:pt x="0" y="379"/>
                    <a:pt x="0" y="379"/>
                    <a:pt x="0" y="379"/>
                  </a:cubicBezTo>
                  <a:close/>
                  <a:moveTo>
                    <a:pt x="0" y="351"/>
                  </a:moveTo>
                  <a:cubicBezTo>
                    <a:pt x="9" y="351"/>
                    <a:pt x="9" y="351"/>
                    <a:pt x="9" y="351"/>
                  </a:cubicBezTo>
                  <a:cubicBezTo>
                    <a:pt x="9" y="332"/>
                    <a:pt x="9" y="332"/>
                    <a:pt x="9" y="332"/>
                  </a:cubicBezTo>
                  <a:cubicBezTo>
                    <a:pt x="0" y="332"/>
                    <a:pt x="0" y="332"/>
                    <a:pt x="0" y="332"/>
                  </a:cubicBezTo>
                  <a:cubicBezTo>
                    <a:pt x="0" y="351"/>
                    <a:pt x="0" y="351"/>
                    <a:pt x="0" y="351"/>
                  </a:cubicBezTo>
                  <a:close/>
                  <a:moveTo>
                    <a:pt x="0" y="323"/>
                  </a:moveTo>
                  <a:cubicBezTo>
                    <a:pt x="9" y="323"/>
                    <a:pt x="9" y="323"/>
                    <a:pt x="9" y="323"/>
                  </a:cubicBezTo>
                  <a:cubicBezTo>
                    <a:pt x="9" y="304"/>
                    <a:pt x="9" y="304"/>
                    <a:pt x="9" y="304"/>
                  </a:cubicBezTo>
                  <a:cubicBezTo>
                    <a:pt x="0" y="304"/>
                    <a:pt x="0" y="304"/>
                    <a:pt x="0" y="304"/>
                  </a:cubicBezTo>
                  <a:cubicBezTo>
                    <a:pt x="0" y="323"/>
                    <a:pt x="0" y="323"/>
                    <a:pt x="0" y="323"/>
                  </a:cubicBezTo>
                  <a:close/>
                  <a:moveTo>
                    <a:pt x="0" y="294"/>
                  </a:moveTo>
                  <a:cubicBezTo>
                    <a:pt x="9" y="294"/>
                    <a:pt x="9" y="294"/>
                    <a:pt x="9" y="294"/>
                  </a:cubicBezTo>
                  <a:cubicBezTo>
                    <a:pt x="9" y="276"/>
                    <a:pt x="9" y="276"/>
                    <a:pt x="9" y="276"/>
                  </a:cubicBezTo>
                  <a:cubicBezTo>
                    <a:pt x="0" y="276"/>
                    <a:pt x="0" y="276"/>
                    <a:pt x="0" y="276"/>
                  </a:cubicBezTo>
                  <a:cubicBezTo>
                    <a:pt x="0" y="294"/>
                    <a:pt x="0" y="294"/>
                    <a:pt x="0" y="294"/>
                  </a:cubicBezTo>
                  <a:close/>
                  <a:moveTo>
                    <a:pt x="0" y="266"/>
                  </a:moveTo>
                  <a:cubicBezTo>
                    <a:pt x="9" y="266"/>
                    <a:pt x="9" y="266"/>
                    <a:pt x="9" y="266"/>
                  </a:cubicBezTo>
                  <a:cubicBezTo>
                    <a:pt x="9" y="247"/>
                    <a:pt x="9" y="247"/>
                    <a:pt x="9" y="247"/>
                  </a:cubicBezTo>
                  <a:cubicBezTo>
                    <a:pt x="0" y="247"/>
                    <a:pt x="0" y="247"/>
                    <a:pt x="0" y="247"/>
                  </a:cubicBezTo>
                  <a:cubicBezTo>
                    <a:pt x="0" y="266"/>
                    <a:pt x="0" y="266"/>
                    <a:pt x="0" y="266"/>
                  </a:cubicBezTo>
                  <a:close/>
                  <a:moveTo>
                    <a:pt x="0" y="238"/>
                  </a:moveTo>
                  <a:cubicBezTo>
                    <a:pt x="9" y="238"/>
                    <a:pt x="9" y="238"/>
                    <a:pt x="9" y="238"/>
                  </a:cubicBezTo>
                  <a:cubicBezTo>
                    <a:pt x="9" y="219"/>
                    <a:pt x="9" y="219"/>
                    <a:pt x="9" y="219"/>
                  </a:cubicBezTo>
                  <a:cubicBezTo>
                    <a:pt x="0" y="219"/>
                    <a:pt x="0" y="219"/>
                    <a:pt x="0" y="219"/>
                  </a:cubicBezTo>
                  <a:cubicBezTo>
                    <a:pt x="0" y="238"/>
                    <a:pt x="0" y="238"/>
                    <a:pt x="0" y="238"/>
                  </a:cubicBezTo>
                  <a:close/>
                  <a:moveTo>
                    <a:pt x="0" y="209"/>
                  </a:moveTo>
                  <a:cubicBezTo>
                    <a:pt x="9" y="209"/>
                    <a:pt x="9" y="209"/>
                    <a:pt x="9" y="209"/>
                  </a:cubicBezTo>
                  <a:cubicBezTo>
                    <a:pt x="9" y="191"/>
                    <a:pt x="9" y="191"/>
                    <a:pt x="9" y="191"/>
                  </a:cubicBezTo>
                  <a:cubicBezTo>
                    <a:pt x="0" y="191"/>
                    <a:pt x="0" y="191"/>
                    <a:pt x="0" y="191"/>
                  </a:cubicBezTo>
                  <a:cubicBezTo>
                    <a:pt x="0" y="209"/>
                    <a:pt x="0" y="209"/>
                    <a:pt x="0" y="209"/>
                  </a:cubicBezTo>
                  <a:close/>
                  <a:moveTo>
                    <a:pt x="0" y="181"/>
                  </a:moveTo>
                  <a:cubicBezTo>
                    <a:pt x="9" y="181"/>
                    <a:pt x="9" y="181"/>
                    <a:pt x="9" y="181"/>
                  </a:cubicBezTo>
                  <a:cubicBezTo>
                    <a:pt x="9" y="162"/>
                    <a:pt x="9" y="162"/>
                    <a:pt x="9" y="162"/>
                  </a:cubicBezTo>
                  <a:cubicBezTo>
                    <a:pt x="0" y="162"/>
                    <a:pt x="0" y="162"/>
                    <a:pt x="0" y="162"/>
                  </a:cubicBezTo>
                  <a:cubicBezTo>
                    <a:pt x="0" y="181"/>
                    <a:pt x="0" y="181"/>
                    <a:pt x="0" y="181"/>
                  </a:cubicBezTo>
                  <a:close/>
                  <a:moveTo>
                    <a:pt x="0" y="153"/>
                  </a:moveTo>
                  <a:cubicBezTo>
                    <a:pt x="9" y="153"/>
                    <a:pt x="9" y="153"/>
                    <a:pt x="9" y="153"/>
                  </a:cubicBezTo>
                  <a:cubicBezTo>
                    <a:pt x="9" y="134"/>
                    <a:pt x="9" y="134"/>
                    <a:pt x="9" y="134"/>
                  </a:cubicBezTo>
                  <a:cubicBezTo>
                    <a:pt x="0" y="134"/>
                    <a:pt x="0" y="134"/>
                    <a:pt x="0" y="134"/>
                  </a:cubicBezTo>
                  <a:cubicBezTo>
                    <a:pt x="0" y="153"/>
                    <a:pt x="0" y="153"/>
                    <a:pt x="0" y="153"/>
                  </a:cubicBezTo>
                  <a:close/>
                  <a:moveTo>
                    <a:pt x="0" y="124"/>
                  </a:moveTo>
                  <a:cubicBezTo>
                    <a:pt x="9" y="124"/>
                    <a:pt x="9" y="124"/>
                    <a:pt x="9" y="124"/>
                  </a:cubicBezTo>
                  <a:cubicBezTo>
                    <a:pt x="11" y="106"/>
                    <a:pt x="11" y="106"/>
                    <a:pt x="11" y="106"/>
                  </a:cubicBezTo>
                  <a:cubicBezTo>
                    <a:pt x="1" y="105"/>
                    <a:pt x="1" y="105"/>
                    <a:pt x="1" y="105"/>
                  </a:cubicBezTo>
                  <a:cubicBezTo>
                    <a:pt x="0" y="124"/>
                    <a:pt x="0" y="124"/>
                    <a:pt x="0" y="124"/>
                  </a:cubicBezTo>
                  <a:close/>
                  <a:moveTo>
                    <a:pt x="3" y="95"/>
                  </a:moveTo>
                  <a:cubicBezTo>
                    <a:pt x="9" y="76"/>
                    <a:pt x="9" y="76"/>
                    <a:pt x="9" y="76"/>
                  </a:cubicBezTo>
                  <a:cubicBezTo>
                    <a:pt x="17" y="80"/>
                    <a:pt x="17" y="80"/>
                    <a:pt x="17" y="80"/>
                  </a:cubicBezTo>
                  <a:cubicBezTo>
                    <a:pt x="15" y="85"/>
                    <a:pt x="13" y="92"/>
                    <a:pt x="12" y="97"/>
                  </a:cubicBezTo>
                  <a:cubicBezTo>
                    <a:pt x="3" y="95"/>
                    <a:pt x="3" y="95"/>
                    <a:pt x="3" y="95"/>
                  </a:cubicBezTo>
                  <a:close/>
                  <a:moveTo>
                    <a:pt x="13" y="67"/>
                  </a:moveTo>
                  <a:cubicBezTo>
                    <a:pt x="25" y="51"/>
                    <a:pt x="25" y="51"/>
                    <a:pt x="25" y="51"/>
                  </a:cubicBezTo>
                  <a:cubicBezTo>
                    <a:pt x="32" y="58"/>
                    <a:pt x="32" y="58"/>
                    <a:pt x="32" y="58"/>
                  </a:cubicBezTo>
                  <a:cubicBezTo>
                    <a:pt x="21" y="72"/>
                    <a:pt x="21" y="72"/>
                    <a:pt x="21" y="72"/>
                  </a:cubicBezTo>
                  <a:cubicBezTo>
                    <a:pt x="13" y="67"/>
                    <a:pt x="13" y="67"/>
                    <a:pt x="13" y="67"/>
                  </a:cubicBezTo>
                  <a:close/>
                  <a:moveTo>
                    <a:pt x="32" y="44"/>
                  </a:moveTo>
                  <a:cubicBezTo>
                    <a:pt x="49" y="34"/>
                    <a:pt x="49" y="34"/>
                    <a:pt x="49" y="34"/>
                  </a:cubicBezTo>
                  <a:cubicBezTo>
                    <a:pt x="53" y="43"/>
                    <a:pt x="53" y="43"/>
                    <a:pt x="53" y="43"/>
                  </a:cubicBezTo>
                  <a:cubicBezTo>
                    <a:pt x="38" y="52"/>
                    <a:pt x="38" y="52"/>
                    <a:pt x="38" y="52"/>
                  </a:cubicBezTo>
                  <a:cubicBezTo>
                    <a:pt x="32" y="44"/>
                    <a:pt x="32" y="44"/>
                    <a:pt x="32" y="44"/>
                  </a:cubicBezTo>
                  <a:close/>
                  <a:moveTo>
                    <a:pt x="59" y="30"/>
                  </a:moveTo>
                  <a:cubicBezTo>
                    <a:pt x="78" y="26"/>
                    <a:pt x="78" y="26"/>
                    <a:pt x="78" y="26"/>
                  </a:cubicBezTo>
                  <a:cubicBezTo>
                    <a:pt x="79" y="35"/>
                    <a:pt x="79" y="35"/>
                    <a:pt x="79" y="35"/>
                  </a:cubicBezTo>
                  <a:cubicBezTo>
                    <a:pt x="62" y="39"/>
                    <a:pt x="62" y="39"/>
                    <a:pt x="62" y="39"/>
                  </a:cubicBezTo>
                  <a:cubicBezTo>
                    <a:pt x="59" y="30"/>
                    <a:pt x="59" y="30"/>
                    <a:pt x="59" y="30"/>
                  </a:cubicBezTo>
                  <a:close/>
                  <a:moveTo>
                    <a:pt x="87" y="25"/>
                  </a:moveTo>
                  <a:cubicBezTo>
                    <a:pt x="107" y="24"/>
                    <a:pt x="107" y="24"/>
                    <a:pt x="107" y="24"/>
                  </a:cubicBezTo>
                  <a:cubicBezTo>
                    <a:pt x="107" y="34"/>
                    <a:pt x="107" y="34"/>
                    <a:pt x="107" y="34"/>
                  </a:cubicBezTo>
                  <a:cubicBezTo>
                    <a:pt x="88" y="34"/>
                    <a:pt x="88" y="34"/>
                    <a:pt x="88" y="34"/>
                  </a:cubicBezTo>
                  <a:cubicBezTo>
                    <a:pt x="87" y="25"/>
                    <a:pt x="87" y="25"/>
                    <a:pt x="87" y="25"/>
                  </a:cubicBezTo>
                  <a:close/>
                  <a:moveTo>
                    <a:pt x="116" y="24"/>
                  </a:moveTo>
                  <a:cubicBezTo>
                    <a:pt x="135" y="24"/>
                    <a:pt x="135" y="24"/>
                    <a:pt x="135" y="24"/>
                  </a:cubicBezTo>
                  <a:cubicBezTo>
                    <a:pt x="135" y="34"/>
                    <a:pt x="135" y="34"/>
                    <a:pt x="135" y="34"/>
                  </a:cubicBezTo>
                  <a:cubicBezTo>
                    <a:pt x="116" y="34"/>
                    <a:pt x="116" y="34"/>
                    <a:pt x="116" y="34"/>
                  </a:cubicBezTo>
                  <a:cubicBezTo>
                    <a:pt x="116" y="24"/>
                    <a:pt x="116" y="24"/>
                    <a:pt x="116" y="24"/>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9" name="Freeform 31"/>
            <p:cNvSpPr>
              <a:spLocks noEditPoints="1"/>
            </p:cNvSpPr>
            <p:nvPr/>
          </p:nvSpPr>
          <p:spPr bwMode="auto">
            <a:xfrm>
              <a:off x="3643855" y="4411797"/>
              <a:ext cx="504692" cy="334901"/>
            </a:xfrm>
            <a:custGeom>
              <a:avLst/>
              <a:gdLst>
                <a:gd name="T0" fmla="*/ 24 w 380"/>
                <a:gd name="T1" fmla="*/ 88 h 252"/>
                <a:gd name="T2" fmla="*/ 34 w 380"/>
                <a:gd name="T3" fmla="*/ 107 h 252"/>
                <a:gd name="T4" fmla="*/ 29 w 380"/>
                <a:gd name="T5" fmla="*/ 0 h 252"/>
                <a:gd name="T6" fmla="*/ 24 w 380"/>
                <a:gd name="T7" fmla="*/ 58 h 252"/>
                <a:gd name="T8" fmla="*/ 34 w 380"/>
                <a:gd name="T9" fmla="*/ 74 h 252"/>
                <a:gd name="T10" fmla="*/ 58 w 380"/>
                <a:gd name="T11" fmla="*/ 58 h 252"/>
                <a:gd name="T12" fmla="*/ 380 w 380"/>
                <a:gd name="T13" fmla="*/ 252 h 252"/>
                <a:gd name="T14" fmla="*/ 361 w 380"/>
                <a:gd name="T15" fmla="*/ 242 h 252"/>
                <a:gd name="T16" fmla="*/ 380 w 380"/>
                <a:gd name="T17" fmla="*/ 252 h 252"/>
                <a:gd name="T18" fmla="*/ 351 w 380"/>
                <a:gd name="T19" fmla="*/ 242 h 252"/>
                <a:gd name="T20" fmla="*/ 332 w 380"/>
                <a:gd name="T21" fmla="*/ 252 h 252"/>
                <a:gd name="T22" fmla="*/ 323 w 380"/>
                <a:gd name="T23" fmla="*/ 252 h 252"/>
                <a:gd name="T24" fmla="*/ 304 w 380"/>
                <a:gd name="T25" fmla="*/ 242 h 252"/>
                <a:gd name="T26" fmla="*/ 323 w 380"/>
                <a:gd name="T27" fmla="*/ 252 h 252"/>
                <a:gd name="T28" fmla="*/ 295 w 380"/>
                <a:gd name="T29" fmla="*/ 242 h 252"/>
                <a:gd name="T30" fmla="*/ 276 w 380"/>
                <a:gd name="T31" fmla="*/ 252 h 252"/>
                <a:gd name="T32" fmla="*/ 266 w 380"/>
                <a:gd name="T33" fmla="*/ 252 h 252"/>
                <a:gd name="T34" fmla="*/ 247 w 380"/>
                <a:gd name="T35" fmla="*/ 242 h 252"/>
                <a:gd name="T36" fmla="*/ 266 w 380"/>
                <a:gd name="T37" fmla="*/ 252 h 252"/>
                <a:gd name="T38" fmla="*/ 238 w 380"/>
                <a:gd name="T39" fmla="*/ 242 h 252"/>
                <a:gd name="T40" fmla="*/ 219 w 380"/>
                <a:gd name="T41" fmla="*/ 252 h 252"/>
                <a:gd name="T42" fmla="*/ 210 w 380"/>
                <a:gd name="T43" fmla="*/ 252 h 252"/>
                <a:gd name="T44" fmla="*/ 191 w 380"/>
                <a:gd name="T45" fmla="*/ 242 h 252"/>
                <a:gd name="T46" fmla="*/ 210 w 380"/>
                <a:gd name="T47" fmla="*/ 252 h 252"/>
                <a:gd name="T48" fmla="*/ 181 w 380"/>
                <a:gd name="T49" fmla="*/ 242 h 252"/>
                <a:gd name="T50" fmla="*/ 162 w 380"/>
                <a:gd name="T51" fmla="*/ 252 h 252"/>
                <a:gd name="T52" fmla="*/ 153 w 380"/>
                <a:gd name="T53" fmla="*/ 252 h 252"/>
                <a:gd name="T54" fmla="*/ 134 w 380"/>
                <a:gd name="T55" fmla="*/ 242 h 252"/>
                <a:gd name="T56" fmla="*/ 153 w 380"/>
                <a:gd name="T57" fmla="*/ 252 h 252"/>
                <a:gd name="T58" fmla="*/ 125 w 380"/>
                <a:gd name="T59" fmla="*/ 242 h 252"/>
                <a:gd name="T60" fmla="*/ 105 w 380"/>
                <a:gd name="T61" fmla="*/ 251 h 252"/>
                <a:gd name="T62" fmla="*/ 96 w 380"/>
                <a:gd name="T63" fmla="*/ 249 h 252"/>
                <a:gd name="T64" fmla="*/ 80 w 380"/>
                <a:gd name="T65" fmla="*/ 234 h 252"/>
                <a:gd name="T66" fmla="*/ 96 w 380"/>
                <a:gd name="T67" fmla="*/ 249 h 252"/>
                <a:gd name="T68" fmla="*/ 51 w 380"/>
                <a:gd name="T69" fmla="*/ 227 h 252"/>
                <a:gd name="T70" fmla="*/ 72 w 380"/>
                <a:gd name="T71" fmla="*/ 231 h 252"/>
                <a:gd name="T72" fmla="*/ 45 w 380"/>
                <a:gd name="T73" fmla="*/ 220 h 252"/>
                <a:gd name="T74" fmla="*/ 43 w 380"/>
                <a:gd name="T75" fmla="*/ 199 h 252"/>
                <a:gd name="T76" fmla="*/ 45 w 380"/>
                <a:gd name="T77" fmla="*/ 220 h 252"/>
                <a:gd name="T78" fmla="*/ 26 w 380"/>
                <a:gd name="T79" fmla="*/ 174 h 252"/>
                <a:gd name="T80" fmla="*/ 40 w 380"/>
                <a:gd name="T81" fmla="*/ 190 h 252"/>
                <a:gd name="T82" fmla="*/ 25 w 380"/>
                <a:gd name="T83" fmla="*/ 164 h 252"/>
                <a:gd name="T84" fmla="*/ 34 w 380"/>
                <a:gd name="T85" fmla="*/ 145 h 252"/>
                <a:gd name="T86" fmla="*/ 25 w 380"/>
                <a:gd name="T87" fmla="*/ 164 h 252"/>
                <a:gd name="T88" fmla="*/ 24 w 380"/>
                <a:gd name="T89" fmla="*/ 117 h 252"/>
                <a:gd name="T90" fmla="*/ 34 w 380"/>
                <a:gd name="T91" fmla="*/ 13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0" h="252">
                  <a:moveTo>
                    <a:pt x="24" y="107"/>
                  </a:moveTo>
                  <a:cubicBezTo>
                    <a:pt x="24" y="88"/>
                    <a:pt x="24" y="88"/>
                    <a:pt x="24" y="88"/>
                  </a:cubicBezTo>
                  <a:cubicBezTo>
                    <a:pt x="34" y="88"/>
                    <a:pt x="34" y="88"/>
                    <a:pt x="34" y="88"/>
                  </a:cubicBezTo>
                  <a:cubicBezTo>
                    <a:pt x="34" y="107"/>
                    <a:pt x="34" y="107"/>
                    <a:pt x="34" y="107"/>
                  </a:cubicBezTo>
                  <a:cubicBezTo>
                    <a:pt x="24" y="107"/>
                    <a:pt x="24" y="107"/>
                    <a:pt x="24" y="107"/>
                  </a:cubicBezTo>
                  <a:close/>
                  <a:moveTo>
                    <a:pt x="29" y="0"/>
                  </a:moveTo>
                  <a:cubicBezTo>
                    <a:pt x="0" y="58"/>
                    <a:pt x="0" y="58"/>
                    <a:pt x="0" y="58"/>
                  </a:cubicBezTo>
                  <a:cubicBezTo>
                    <a:pt x="24" y="58"/>
                    <a:pt x="24" y="58"/>
                    <a:pt x="24" y="58"/>
                  </a:cubicBezTo>
                  <a:cubicBezTo>
                    <a:pt x="24" y="74"/>
                    <a:pt x="24" y="74"/>
                    <a:pt x="24" y="74"/>
                  </a:cubicBezTo>
                  <a:cubicBezTo>
                    <a:pt x="34" y="74"/>
                    <a:pt x="34" y="74"/>
                    <a:pt x="34" y="74"/>
                  </a:cubicBezTo>
                  <a:cubicBezTo>
                    <a:pt x="34" y="58"/>
                    <a:pt x="34" y="58"/>
                    <a:pt x="34" y="58"/>
                  </a:cubicBezTo>
                  <a:cubicBezTo>
                    <a:pt x="58" y="58"/>
                    <a:pt x="58" y="58"/>
                    <a:pt x="58" y="58"/>
                  </a:cubicBezTo>
                  <a:cubicBezTo>
                    <a:pt x="29" y="0"/>
                    <a:pt x="29" y="0"/>
                    <a:pt x="29" y="0"/>
                  </a:cubicBezTo>
                  <a:close/>
                  <a:moveTo>
                    <a:pt x="380" y="252"/>
                  </a:moveTo>
                  <a:cubicBezTo>
                    <a:pt x="380" y="242"/>
                    <a:pt x="380" y="242"/>
                    <a:pt x="380" y="242"/>
                  </a:cubicBezTo>
                  <a:cubicBezTo>
                    <a:pt x="361" y="242"/>
                    <a:pt x="361" y="242"/>
                    <a:pt x="361" y="242"/>
                  </a:cubicBezTo>
                  <a:cubicBezTo>
                    <a:pt x="361" y="252"/>
                    <a:pt x="361" y="252"/>
                    <a:pt x="361" y="252"/>
                  </a:cubicBezTo>
                  <a:cubicBezTo>
                    <a:pt x="380" y="252"/>
                    <a:pt x="380" y="252"/>
                    <a:pt x="380" y="252"/>
                  </a:cubicBezTo>
                  <a:close/>
                  <a:moveTo>
                    <a:pt x="351" y="252"/>
                  </a:moveTo>
                  <a:cubicBezTo>
                    <a:pt x="351" y="242"/>
                    <a:pt x="351" y="242"/>
                    <a:pt x="351" y="242"/>
                  </a:cubicBezTo>
                  <a:cubicBezTo>
                    <a:pt x="332" y="242"/>
                    <a:pt x="332" y="242"/>
                    <a:pt x="332" y="242"/>
                  </a:cubicBezTo>
                  <a:cubicBezTo>
                    <a:pt x="332" y="252"/>
                    <a:pt x="332" y="252"/>
                    <a:pt x="332" y="252"/>
                  </a:cubicBezTo>
                  <a:cubicBezTo>
                    <a:pt x="351" y="252"/>
                    <a:pt x="351" y="252"/>
                    <a:pt x="351" y="252"/>
                  </a:cubicBezTo>
                  <a:close/>
                  <a:moveTo>
                    <a:pt x="323" y="252"/>
                  </a:moveTo>
                  <a:cubicBezTo>
                    <a:pt x="323" y="242"/>
                    <a:pt x="323" y="242"/>
                    <a:pt x="323" y="242"/>
                  </a:cubicBezTo>
                  <a:cubicBezTo>
                    <a:pt x="304" y="242"/>
                    <a:pt x="304" y="242"/>
                    <a:pt x="304" y="242"/>
                  </a:cubicBezTo>
                  <a:cubicBezTo>
                    <a:pt x="304" y="252"/>
                    <a:pt x="304" y="252"/>
                    <a:pt x="304" y="252"/>
                  </a:cubicBezTo>
                  <a:cubicBezTo>
                    <a:pt x="323" y="252"/>
                    <a:pt x="323" y="252"/>
                    <a:pt x="323" y="252"/>
                  </a:cubicBezTo>
                  <a:close/>
                  <a:moveTo>
                    <a:pt x="295" y="252"/>
                  </a:moveTo>
                  <a:cubicBezTo>
                    <a:pt x="295" y="242"/>
                    <a:pt x="295" y="242"/>
                    <a:pt x="295" y="242"/>
                  </a:cubicBezTo>
                  <a:cubicBezTo>
                    <a:pt x="276" y="242"/>
                    <a:pt x="276" y="242"/>
                    <a:pt x="276" y="242"/>
                  </a:cubicBezTo>
                  <a:cubicBezTo>
                    <a:pt x="276" y="252"/>
                    <a:pt x="276" y="252"/>
                    <a:pt x="276" y="252"/>
                  </a:cubicBezTo>
                  <a:cubicBezTo>
                    <a:pt x="295" y="252"/>
                    <a:pt x="295" y="252"/>
                    <a:pt x="295" y="252"/>
                  </a:cubicBezTo>
                  <a:close/>
                  <a:moveTo>
                    <a:pt x="266" y="252"/>
                  </a:moveTo>
                  <a:cubicBezTo>
                    <a:pt x="266" y="242"/>
                    <a:pt x="266" y="242"/>
                    <a:pt x="266" y="242"/>
                  </a:cubicBezTo>
                  <a:cubicBezTo>
                    <a:pt x="247" y="242"/>
                    <a:pt x="247" y="242"/>
                    <a:pt x="247" y="242"/>
                  </a:cubicBezTo>
                  <a:cubicBezTo>
                    <a:pt x="247" y="252"/>
                    <a:pt x="247" y="252"/>
                    <a:pt x="247" y="252"/>
                  </a:cubicBezTo>
                  <a:cubicBezTo>
                    <a:pt x="266" y="252"/>
                    <a:pt x="266" y="252"/>
                    <a:pt x="266" y="252"/>
                  </a:cubicBezTo>
                  <a:close/>
                  <a:moveTo>
                    <a:pt x="238" y="252"/>
                  </a:moveTo>
                  <a:cubicBezTo>
                    <a:pt x="238" y="242"/>
                    <a:pt x="238" y="242"/>
                    <a:pt x="238" y="242"/>
                  </a:cubicBezTo>
                  <a:cubicBezTo>
                    <a:pt x="219" y="242"/>
                    <a:pt x="219" y="242"/>
                    <a:pt x="219" y="242"/>
                  </a:cubicBezTo>
                  <a:cubicBezTo>
                    <a:pt x="219" y="252"/>
                    <a:pt x="219" y="252"/>
                    <a:pt x="219" y="252"/>
                  </a:cubicBezTo>
                  <a:cubicBezTo>
                    <a:pt x="238" y="252"/>
                    <a:pt x="238" y="252"/>
                    <a:pt x="238" y="252"/>
                  </a:cubicBezTo>
                  <a:close/>
                  <a:moveTo>
                    <a:pt x="210" y="252"/>
                  </a:moveTo>
                  <a:cubicBezTo>
                    <a:pt x="210" y="242"/>
                    <a:pt x="210" y="242"/>
                    <a:pt x="210" y="242"/>
                  </a:cubicBezTo>
                  <a:cubicBezTo>
                    <a:pt x="191" y="242"/>
                    <a:pt x="191" y="242"/>
                    <a:pt x="191" y="242"/>
                  </a:cubicBezTo>
                  <a:cubicBezTo>
                    <a:pt x="191" y="252"/>
                    <a:pt x="191" y="252"/>
                    <a:pt x="191" y="252"/>
                  </a:cubicBezTo>
                  <a:cubicBezTo>
                    <a:pt x="210" y="252"/>
                    <a:pt x="210" y="252"/>
                    <a:pt x="210" y="252"/>
                  </a:cubicBezTo>
                  <a:close/>
                  <a:moveTo>
                    <a:pt x="181" y="252"/>
                  </a:moveTo>
                  <a:cubicBezTo>
                    <a:pt x="181" y="242"/>
                    <a:pt x="181" y="242"/>
                    <a:pt x="181" y="242"/>
                  </a:cubicBezTo>
                  <a:cubicBezTo>
                    <a:pt x="162" y="242"/>
                    <a:pt x="162" y="242"/>
                    <a:pt x="162" y="242"/>
                  </a:cubicBezTo>
                  <a:cubicBezTo>
                    <a:pt x="162" y="252"/>
                    <a:pt x="162" y="252"/>
                    <a:pt x="162" y="252"/>
                  </a:cubicBezTo>
                  <a:cubicBezTo>
                    <a:pt x="181" y="252"/>
                    <a:pt x="181" y="252"/>
                    <a:pt x="181" y="252"/>
                  </a:cubicBezTo>
                  <a:close/>
                  <a:moveTo>
                    <a:pt x="153" y="252"/>
                  </a:moveTo>
                  <a:cubicBezTo>
                    <a:pt x="153" y="242"/>
                    <a:pt x="153" y="242"/>
                    <a:pt x="153" y="242"/>
                  </a:cubicBezTo>
                  <a:cubicBezTo>
                    <a:pt x="134" y="242"/>
                    <a:pt x="134" y="242"/>
                    <a:pt x="134" y="242"/>
                  </a:cubicBezTo>
                  <a:cubicBezTo>
                    <a:pt x="134" y="252"/>
                    <a:pt x="134" y="252"/>
                    <a:pt x="134" y="252"/>
                  </a:cubicBezTo>
                  <a:cubicBezTo>
                    <a:pt x="153" y="252"/>
                    <a:pt x="153" y="252"/>
                    <a:pt x="153" y="252"/>
                  </a:cubicBezTo>
                  <a:close/>
                  <a:moveTo>
                    <a:pt x="125" y="252"/>
                  </a:moveTo>
                  <a:cubicBezTo>
                    <a:pt x="125" y="242"/>
                    <a:pt x="125" y="242"/>
                    <a:pt x="125" y="242"/>
                  </a:cubicBezTo>
                  <a:cubicBezTo>
                    <a:pt x="106" y="241"/>
                    <a:pt x="106" y="241"/>
                    <a:pt x="106" y="241"/>
                  </a:cubicBezTo>
                  <a:cubicBezTo>
                    <a:pt x="105" y="251"/>
                    <a:pt x="105" y="251"/>
                    <a:pt x="105" y="251"/>
                  </a:cubicBezTo>
                  <a:cubicBezTo>
                    <a:pt x="125" y="252"/>
                    <a:pt x="125" y="252"/>
                    <a:pt x="125" y="252"/>
                  </a:cubicBezTo>
                  <a:close/>
                  <a:moveTo>
                    <a:pt x="96" y="249"/>
                  </a:moveTo>
                  <a:cubicBezTo>
                    <a:pt x="77" y="243"/>
                    <a:pt x="77" y="243"/>
                    <a:pt x="77" y="243"/>
                  </a:cubicBezTo>
                  <a:cubicBezTo>
                    <a:pt x="80" y="234"/>
                    <a:pt x="80" y="234"/>
                    <a:pt x="80" y="234"/>
                  </a:cubicBezTo>
                  <a:cubicBezTo>
                    <a:pt x="86" y="237"/>
                    <a:pt x="92" y="238"/>
                    <a:pt x="97" y="240"/>
                  </a:cubicBezTo>
                  <a:cubicBezTo>
                    <a:pt x="96" y="249"/>
                    <a:pt x="96" y="249"/>
                    <a:pt x="96" y="249"/>
                  </a:cubicBezTo>
                  <a:close/>
                  <a:moveTo>
                    <a:pt x="68" y="239"/>
                  </a:moveTo>
                  <a:cubicBezTo>
                    <a:pt x="51" y="227"/>
                    <a:pt x="51" y="227"/>
                    <a:pt x="51" y="227"/>
                  </a:cubicBezTo>
                  <a:cubicBezTo>
                    <a:pt x="58" y="220"/>
                    <a:pt x="58" y="220"/>
                    <a:pt x="58" y="220"/>
                  </a:cubicBezTo>
                  <a:cubicBezTo>
                    <a:pt x="72" y="231"/>
                    <a:pt x="72" y="231"/>
                    <a:pt x="72" y="231"/>
                  </a:cubicBezTo>
                  <a:cubicBezTo>
                    <a:pt x="68" y="239"/>
                    <a:pt x="68" y="239"/>
                    <a:pt x="68" y="239"/>
                  </a:cubicBezTo>
                  <a:close/>
                  <a:moveTo>
                    <a:pt x="45" y="220"/>
                  </a:moveTo>
                  <a:cubicBezTo>
                    <a:pt x="34" y="202"/>
                    <a:pt x="34" y="202"/>
                    <a:pt x="34" y="202"/>
                  </a:cubicBezTo>
                  <a:cubicBezTo>
                    <a:pt x="43" y="199"/>
                    <a:pt x="43" y="199"/>
                    <a:pt x="43" y="199"/>
                  </a:cubicBezTo>
                  <a:cubicBezTo>
                    <a:pt x="52" y="214"/>
                    <a:pt x="52" y="214"/>
                    <a:pt x="52" y="214"/>
                  </a:cubicBezTo>
                  <a:cubicBezTo>
                    <a:pt x="45" y="220"/>
                    <a:pt x="45" y="220"/>
                    <a:pt x="45" y="220"/>
                  </a:cubicBezTo>
                  <a:close/>
                  <a:moveTo>
                    <a:pt x="31" y="193"/>
                  </a:moveTo>
                  <a:cubicBezTo>
                    <a:pt x="26" y="174"/>
                    <a:pt x="26" y="174"/>
                    <a:pt x="26" y="174"/>
                  </a:cubicBezTo>
                  <a:cubicBezTo>
                    <a:pt x="36" y="173"/>
                    <a:pt x="36" y="173"/>
                    <a:pt x="36" y="173"/>
                  </a:cubicBezTo>
                  <a:cubicBezTo>
                    <a:pt x="40" y="190"/>
                    <a:pt x="40" y="190"/>
                    <a:pt x="40" y="190"/>
                  </a:cubicBezTo>
                  <a:cubicBezTo>
                    <a:pt x="31" y="193"/>
                    <a:pt x="31" y="193"/>
                    <a:pt x="31" y="193"/>
                  </a:cubicBezTo>
                  <a:close/>
                  <a:moveTo>
                    <a:pt x="25" y="164"/>
                  </a:moveTo>
                  <a:cubicBezTo>
                    <a:pt x="24" y="145"/>
                    <a:pt x="24" y="145"/>
                    <a:pt x="24" y="145"/>
                  </a:cubicBezTo>
                  <a:cubicBezTo>
                    <a:pt x="34" y="145"/>
                    <a:pt x="34" y="145"/>
                    <a:pt x="34" y="145"/>
                  </a:cubicBezTo>
                  <a:cubicBezTo>
                    <a:pt x="34" y="164"/>
                    <a:pt x="34" y="164"/>
                    <a:pt x="34" y="164"/>
                  </a:cubicBezTo>
                  <a:cubicBezTo>
                    <a:pt x="25" y="164"/>
                    <a:pt x="25" y="164"/>
                    <a:pt x="25" y="164"/>
                  </a:cubicBezTo>
                  <a:close/>
                  <a:moveTo>
                    <a:pt x="24" y="136"/>
                  </a:moveTo>
                  <a:cubicBezTo>
                    <a:pt x="24" y="117"/>
                    <a:pt x="24" y="117"/>
                    <a:pt x="24" y="117"/>
                  </a:cubicBezTo>
                  <a:cubicBezTo>
                    <a:pt x="34" y="117"/>
                    <a:pt x="34" y="117"/>
                    <a:pt x="34" y="117"/>
                  </a:cubicBezTo>
                  <a:cubicBezTo>
                    <a:pt x="34" y="136"/>
                    <a:pt x="34" y="136"/>
                    <a:pt x="34" y="136"/>
                  </a:cubicBezTo>
                  <a:cubicBezTo>
                    <a:pt x="24" y="136"/>
                    <a:pt x="24" y="136"/>
                    <a:pt x="24" y="136"/>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0" name="Freeform 32"/>
            <p:cNvSpPr>
              <a:spLocks noEditPoints="1"/>
            </p:cNvSpPr>
            <p:nvPr/>
          </p:nvSpPr>
          <p:spPr bwMode="auto">
            <a:xfrm>
              <a:off x="4953198" y="3667396"/>
              <a:ext cx="512628" cy="77774"/>
            </a:xfrm>
            <a:custGeom>
              <a:avLst/>
              <a:gdLst>
                <a:gd name="T0" fmla="*/ 359 w 458"/>
                <a:gd name="T1" fmla="*/ 30 h 69"/>
                <a:gd name="T2" fmla="*/ 336 w 458"/>
                <a:gd name="T3" fmla="*/ 40 h 69"/>
                <a:gd name="T4" fmla="*/ 336 w 458"/>
                <a:gd name="T5" fmla="*/ 30 h 69"/>
                <a:gd name="T6" fmla="*/ 389 w 458"/>
                <a:gd name="T7" fmla="*/ 0 h 69"/>
                <a:gd name="T8" fmla="*/ 370 w 458"/>
                <a:gd name="T9" fmla="*/ 30 h 69"/>
                <a:gd name="T10" fmla="*/ 389 w 458"/>
                <a:gd name="T11" fmla="*/ 40 h 69"/>
                <a:gd name="T12" fmla="*/ 458 w 458"/>
                <a:gd name="T13" fmla="*/ 34 h 69"/>
                <a:gd name="T14" fmla="*/ 0 w 458"/>
                <a:gd name="T15" fmla="*/ 30 h 69"/>
                <a:gd name="T16" fmla="*/ 22 w 458"/>
                <a:gd name="T17" fmla="*/ 40 h 69"/>
                <a:gd name="T18" fmla="*/ 0 w 458"/>
                <a:gd name="T19" fmla="*/ 30 h 69"/>
                <a:gd name="T20" fmla="*/ 33 w 458"/>
                <a:gd name="T21" fmla="*/ 30 h 69"/>
                <a:gd name="T22" fmla="*/ 56 w 458"/>
                <a:gd name="T23" fmla="*/ 40 h 69"/>
                <a:gd name="T24" fmla="*/ 33 w 458"/>
                <a:gd name="T25" fmla="*/ 30 h 69"/>
                <a:gd name="T26" fmla="*/ 66 w 458"/>
                <a:gd name="T27" fmla="*/ 30 h 69"/>
                <a:gd name="T28" fmla="*/ 89 w 458"/>
                <a:gd name="T29" fmla="*/ 40 h 69"/>
                <a:gd name="T30" fmla="*/ 66 w 458"/>
                <a:gd name="T31" fmla="*/ 30 h 69"/>
                <a:gd name="T32" fmla="*/ 101 w 458"/>
                <a:gd name="T33" fmla="*/ 30 h 69"/>
                <a:gd name="T34" fmla="*/ 123 w 458"/>
                <a:gd name="T35" fmla="*/ 40 h 69"/>
                <a:gd name="T36" fmla="*/ 101 w 458"/>
                <a:gd name="T37" fmla="*/ 30 h 69"/>
                <a:gd name="T38" fmla="*/ 134 w 458"/>
                <a:gd name="T39" fmla="*/ 30 h 69"/>
                <a:gd name="T40" fmla="*/ 157 w 458"/>
                <a:gd name="T41" fmla="*/ 40 h 69"/>
                <a:gd name="T42" fmla="*/ 134 w 458"/>
                <a:gd name="T43" fmla="*/ 30 h 69"/>
                <a:gd name="T44" fmla="*/ 167 w 458"/>
                <a:gd name="T45" fmla="*/ 30 h 69"/>
                <a:gd name="T46" fmla="*/ 190 w 458"/>
                <a:gd name="T47" fmla="*/ 40 h 69"/>
                <a:gd name="T48" fmla="*/ 167 w 458"/>
                <a:gd name="T49" fmla="*/ 30 h 69"/>
                <a:gd name="T50" fmla="*/ 202 w 458"/>
                <a:gd name="T51" fmla="*/ 30 h 69"/>
                <a:gd name="T52" fmla="*/ 224 w 458"/>
                <a:gd name="T53" fmla="*/ 40 h 69"/>
                <a:gd name="T54" fmla="*/ 202 w 458"/>
                <a:gd name="T55" fmla="*/ 30 h 69"/>
                <a:gd name="T56" fmla="*/ 235 w 458"/>
                <a:gd name="T57" fmla="*/ 30 h 69"/>
                <a:gd name="T58" fmla="*/ 258 w 458"/>
                <a:gd name="T59" fmla="*/ 40 h 69"/>
                <a:gd name="T60" fmla="*/ 235 w 458"/>
                <a:gd name="T61" fmla="*/ 30 h 69"/>
                <a:gd name="T62" fmla="*/ 268 w 458"/>
                <a:gd name="T63" fmla="*/ 30 h 69"/>
                <a:gd name="T64" fmla="*/ 291 w 458"/>
                <a:gd name="T65" fmla="*/ 40 h 69"/>
                <a:gd name="T66" fmla="*/ 268 w 458"/>
                <a:gd name="T67" fmla="*/ 30 h 69"/>
                <a:gd name="T68" fmla="*/ 303 w 458"/>
                <a:gd name="T69" fmla="*/ 30 h 69"/>
                <a:gd name="T70" fmla="*/ 326 w 458"/>
                <a:gd name="T71" fmla="*/ 40 h 69"/>
                <a:gd name="T72" fmla="*/ 303 w 458"/>
                <a:gd name="T73"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8" h="69">
                  <a:moveTo>
                    <a:pt x="336" y="30"/>
                  </a:moveTo>
                  <a:lnTo>
                    <a:pt x="359" y="30"/>
                  </a:lnTo>
                  <a:lnTo>
                    <a:pt x="359" y="40"/>
                  </a:lnTo>
                  <a:lnTo>
                    <a:pt x="336" y="40"/>
                  </a:lnTo>
                  <a:lnTo>
                    <a:pt x="336" y="30"/>
                  </a:lnTo>
                  <a:lnTo>
                    <a:pt x="336" y="30"/>
                  </a:lnTo>
                  <a:close/>
                  <a:moveTo>
                    <a:pt x="458" y="34"/>
                  </a:moveTo>
                  <a:lnTo>
                    <a:pt x="389" y="0"/>
                  </a:lnTo>
                  <a:lnTo>
                    <a:pt x="389" y="30"/>
                  </a:lnTo>
                  <a:lnTo>
                    <a:pt x="370" y="30"/>
                  </a:lnTo>
                  <a:lnTo>
                    <a:pt x="370" y="40"/>
                  </a:lnTo>
                  <a:lnTo>
                    <a:pt x="389" y="40"/>
                  </a:lnTo>
                  <a:lnTo>
                    <a:pt x="389" y="69"/>
                  </a:lnTo>
                  <a:lnTo>
                    <a:pt x="458" y="34"/>
                  </a:lnTo>
                  <a:lnTo>
                    <a:pt x="458" y="34"/>
                  </a:lnTo>
                  <a:close/>
                  <a:moveTo>
                    <a:pt x="0" y="30"/>
                  </a:moveTo>
                  <a:lnTo>
                    <a:pt x="22" y="30"/>
                  </a:lnTo>
                  <a:lnTo>
                    <a:pt x="22" y="40"/>
                  </a:lnTo>
                  <a:lnTo>
                    <a:pt x="0" y="40"/>
                  </a:lnTo>
                  <a:lnTo>
                    <a:pt x="0" y="30"/>
                  </a:lnTo>
                  <a:lnTo>
                    <a:pt x="0" y="30"/>
                  </a:lnTo>
                  <a:close/>
                  <a:moveTo>
                    <a:pt x="33" y="30"/>
                  </a:moveTo>
                  <a:lnTo>
                    <a:pt x="56" y="30"/>
                  </a:lnTo>
                  <a:lnTo>
                    <a:pt x="56" y="40"/>
                  </a:lnTo>
                  <a:lnTo>
                    <a:pt x="33" y="40"/>
                  </a:lnTo>
                  <a:lnTo>
                    <a:pt x="33" y="30"/>
                  </a:lnTo>
                  <a:lnTo>
                    <a:pt x="33" y="30"/>
                  </a:lnTo>
                  <a:close/>
                  <a:moveTo>
                    <a:pt x="66" y="30"/>
                  </a:moveTo>
                  <a:lnTo>
                    <a:pt x="89" y="30"/>
                  </a:lnTo>
                  <a:lnTo>
                    <a:pt x="89" y="40"/>
                  </a:lnTo>
                  <a:lnTo>
                    <a:pt x="66" y="40"/>
                  </a:lnTo>
                  <a:lnTo>
                    <a:pt x="66" y="30"/>
                  </a:lnTo>
                  <a:lnTo>
                    <a:pt x="66" y="30"/>
                  </a:lnTo>
                  <a:close/>
                  <a:moveTo>
                    <a:pt x="101" y="30"/>
                  </a:moveTo>
                  <a:lnTo>
                    <a:pt x="123" y="30"/>
                  </a:lnTo>
                  <a:lnTo>
                    <a:pt x="123" y="40"/>
                  </a:lnTo>
                  <a:lnTo>
                    <a:pt x="101" y="40"/>
                  </a:lnTo>
                  <a:lnTo>
                    <a:pt x="101" y="30"/>
                  </a:lnTo>
                  <a:lnTo>
                    <a:pt x="101" y="30"/>
                  </a:lnTo>
                  <a:close/>
                  <a:moveTo>
                    <a:pt x="134" y="30"/>
                  </a:moveTo>
                  <a:lnTo>
                    <a:pt x="157" y="30"/>
                  </a:lnTo>
                  <a:lnTo>
                    <a:pt x="157" y="40"/>
                  </a:lnTo>
                  <a:lnTo>
                    <a:pt x="134" y="40"/>
                  </a:lnTo>
                  <a:lnTo>
                    <a:pt x="134" y="30"/>
                  </a:lnTo>
                  <a:lnTo>
                    <a:pt x="134" y="30"/>
                  </a:lnTo>
                  <a:close/>
                  <a:moveTo>
                    <a:pt x="167" y="30"/>
                  </a:moveTo>
                  <a:lnTo>
                    <a:pt x="190" y="30"/>
                  </a:lnTo>
                  <a:lnTo>
                    <a:pt x="190" y="40"/>
                  </a:lnTo>
                  <a:lnTo>
                    <a:pt x="167" y="40"/>
                  </a:lnTo>
                  <a:lnTo>
                    <a:pt x="167" y="30"/>
                  </a:lnTo>
                  <a:lnTo>
                    <a:pt x="167" y="30"/>
                  </a:lnTo>
                  <a:close/>
                  <a:moveTo>
                    <a:pt x="202" y="30"/>
                  </a:moveTo>
                  <a:lnTo>
                    <a:pt x="224" y="30"/>
                  </a:lnTo>
                  <a:lnTo>
                    <a:pt x="224" y="40"/>
                  </a:lnTo>
                  <a:lnTo>
                    <a:pt x="202" y="40"/>
                  </a:lnTo>
                  <a:lnTo>
                    <a:pt x="202" y="30"/>
                  </a:lnTo>
                  <a:lnTo>
                    <a:pt x="202" y="30"/>
                  </a:lnTo>
                  <a:close/>
                  <a:moveTo>
                    <a:pt x="235" y="30"/>
                  </a:moveTo>
                  <a:lnTo>
                    <a:pt x="258" y="30"/>
                  </a:lnTo>
                  <a:lnTo>
                    <a:pt x="258" y="40"/>
                  </a:lnTo>
                  <a:lnTo>
                    <a:pt x="235" y="40"/>
                  </a:lnTo>
                  <a:lnTo>
                    <a:pt x="235" y="30"/>
                  </a:lnTo>
                  <a:lnTo>
                    <a:pt x="235" y="30"/>
                  </a:lnTo>
                  <a:close/>
                  <a:moveTo>
                    <a:pt x="268" y="30"/>
                  </a:moveTo>
                  <a:lnTo>
                    <a:pt x="291" y="30"/>
                  </a:lnTo>
                  <a:lnTo>
                    <a:pt x="291" y="40"/>
                  </a:lnTo>
                  <a:lnTo>
                    <a:pt x="268" y="40"/>
                  </a:lnTo>
                  <a:lnTo>
                    <a:pt x="268" y="30"/>
                  </a:lnTo>
                  <a:lnTo>
                    <a:pt x="268" y="30"/>
                  </a:lnTo>
                  <a:close/>
                  <a:moveTo>
                    <a:pt x="303" y="30"/>
                  </a:moveTo>
                  <a:lnTo>
                    <a:pt x="326" y="30"/>
                  </a:lnTo>
                  <a:lnTo>
                    <a:pt x="326" y="40"/>
                  </a:lnTo>
                  <a:lnTo>
                    <a:pt x="303" y="40"/>
                  </a:lnTo>
                  <a:lnTo>
                    <a:pt x="303" y="30"/>
                  </a:lnTo>
                  <a:lnTo>
                    <a:pt x="303" y="3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1" name="Freeform 33"/>
            <p:cNvSpPr>
              <a:spLocks noEditPoints="1"/>
            </p:cNvSpPr>
            <p:nvPr/>
          </p:nvSpPr>
          <p:spPr bwMode="auto">
            <a:xfrm>
              <a:off x="4740529" y="3043623"/>
              <a:ext cx="512628" cy="76186"/>
            </a:xfrm>
            <a:custGeom>
              <a:avLst/>
              <a:gdLst>
                <a:gd name="T0" fmla="*/ 361 w 459"/>
                <a:gd name="T1" fmla="*/ 29 h 68"/>
                <a:gd name="T2" fmla="*/ 338 w 459"/>
                <a:gd name="T3" fmla="*/ 39 h 68"/>
                <a:gd name="T4" fmla="*/ 338 w 459"/>
                <a:gd name="T5" fmla="*/ 29 h 68"/>
                <a:gd name="T6" fmla="*/ 390 w 459"/>
                <a:gd name="T7" fmla="*/ 0 h 68"/>
                <a:gd name="T8" fmla="*/ 371 w 459"/>
                <a:gd name="T9" fmla="*/ 29 h 68"/>
                <a:gd name="T10" fmla="*/ 390 w 459"/>
                <a:gd name="T11" fmla="*/ 39 h 68"/>
                <a:gd name="T12" fmla="*/ 459 w 459"/>
                <a:gd name="T13" fmla="*/ 33 h 68"/>
                <a:gd name="T14" fmla="*/ 0 w 459"/>
                <a:gd name="T15" fmla="*/ 29 h 68"/>
                <a:gd name="T16" fmla="*/ 23 w 459"/>
                <a:gd name="T17" fmla="*/ 39 h 68"/>
                <a:gd name="T18" fmla="*/ 0 w 459"/>
                <a:gd name="T19" fmla="*/ 29 h 68"/>
                <a:gd name="T20" fmla="*/ 35 w 459"/>
                <a:gd name="T21" fmla="*/ 29 h 68"/>
                <a:gd name="T22" fmla="*/ 57 w 459"/>
                <a:gd name="T23" fmla="*/ 39 h 68"/>
                <a:gd name="T24" fmla="*/ 35 w 459"/>
                <a:gd name="T25" fmla="*/ 29 h 68"/>
                <a:gd name="T26" fmla="*/ 68 w 459"/>
                <a:gd name="T27" fmla="*/ 29 h 68"/>
                <a:gd name="T28" fmla="*/ 91 w 459"/>
                <a:gd name="T29" fmla="*/ 39 h 68"/>
                <a:gd name="T30" fmla="*/ 68 w 459"/>
                <a:gd name="T31" fmla="*/ 29 h 68"/>
                <a:gd name="T32" fmla="*/ 101 w 459"/>
                <a:gd name="T33" fmla="*/ 29 h 68"/>
                <a:gd name="T34" fmla="*/ 124 w 459"/>
                <a:gd name="T35" fmla="*/ 39 h 68"/>
                <a:gd name="T36" fmla="*/ 101 w 459"/>
                <a:gd name="T37" fmla="*/ 29 h 68"/>
                <a:gd name="T38" fmla="*/ 136 w 459"/>
                <a:gd name="T39" fmla="*/ 29 h 68"/>
                <a:gd name="T40" fmla="*/ 159 w 459"/>
                <a:gd name="T41" fmla="*/ 39 h 68"/>
                <a:gd name="T42" fmla="*/ 136 w 459"/>
                <a:gd name="T43" fmla="*/ 29 h 68"/>
                <a:gd name="T44" fmla="*/ 169 w 459"/>
                <a:gd name="T45" fmla="*/ 29 h 68"/>
                <a:gd name="T46" fmla="*/ 192 w 459"/>
                <a:gd name="T47" fmla="*/ 39 h 68"/>
                <a:gd name="T48" fmla="*/ 169 w 459"/>
                <a:gd name="T49" fmla="*/ 29 h 68"/>
                <a:gd name="T50" fmla="*/ 203 w 459"/>
                <a:gd name="T51" fmla="*/ 29 h 68"/>
                <a:gd name="T52" fmla="*/ 225 w 459"/>
                <a:gd name="T53" fmla="*/ 39 h 68"/>
                <a:gd name="T54" fmla="*/ 203 w 459"/>
                <a:gd name="T55" fmla="*/ 29 h 68"/>
                <a:gd name="T56" fmla="*/ 237 w 459"/>
                <a:gd name="T57" fmla="*/ 29 h 68"/>
                <a:gd name="T58" fmla="*/ 260 w 459"/>
                <a:gd name="T59" fmla="*/ 39 h 68"/>
                <a:gd name="T60" fmla="*/ 237 w 459"/>
                <a:gd name="T61" fmla="*/ 29 h 68"/>
                <a:gd name="T62" fmla="*/ 270 w 459"/>
                <a:gd name="T63" fmla="*/ 29 h 68"/>
                <a:gd name="T64" fmla="*/ 293 w 459"/>
                <a:gd name="T65" fmla="*/ 39 h 68"/>
                <a:gd name="T66" fmla="*/ 270 w 459"/>
                <a:gd name="T67" fmla="*/ 29 h 68"/>
                <a:gd name="T68" fmla="*/ 304 w 459"/>
                <a:gd name="T69" fmla="*/ 29 h 68"/>
                <a:gd name="T70" fmla="*/ 326 w 459"/>
                <a:gd name="T71" fmla="*/ 39 h 68"/>
                <a:gd name="T72" fmla="*/ 304 w 459"/>
                <a:gd name="T73" fmla="*/ 2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9" h="68">
                  <a:moveTo>
                    <a:pt x="338" y="29"/>
                  </a:moveTo>
                  <a:lnTo>
                    <a:pt x="361" y="29"/>
                  </a:lnTo>
                  <a:lnTo>
                    <a:pt x="361" y="39"/>
                  </a:lnTo>
                  <a:lnTo>
                    <a:pt x="338" y="39"/>
                  </a:lnTo>
                  <a:lnTo>
                    <a:pt x="338" y="29"/>
                  </a:lnTo>
                  <a:lnTo>
                    <a:pt x="338" y="29"/>
                  </a:lnTo>
                  <a:close/>
                  <a:moveTo>
                    <a:pt x="459" y="33"/>
                  </a:moveTo>
                  <a:lnTo>
                    <a:pt x="390" y="0"/>
                  </a:lnTo>
                  <a:lnTo>
                    <a:pt x="390" y="29"/>
                  </a:lnTo>
                  <a:lnTo>
                    <a:pt x="371" y="29"/>
                  </a:lnTo>
                  <a:lnTo>
                    <a:pt x="371" y="39"/>
                  </a:lnTo>
                  <a:lnTo>
                    <a:pt x="390" y="39"/>
                  </a:lnTo>
                  <a:lnTo>
                    <a:pt x="390" y="68"/>
                  </a:lnTo>
                  <a:lnTo>
                    <a:pt x="459" y="33"/>
                  </a:lnTo>
                  <a:lnTo>
                    <a:pt x="459" y="33"/>
                  </a:lnTo>
                  <a:close/>
                  <a:moveTo>
                    <a:pt x="0" y="29"/>
                  </a:moveTo>
                  <a:lnTo>
                    <a:pt x="23" y="29"/>
                  </a:lnTo>
                  <a:lnTo>
                    <a:pt x="23" y="39"/>
                  </a:lnTo>
                  <a:lnTo>
                    <a:pt x="0" y="39"/>
                  </a:lnTo>
                  <a:lnTo>
                    <a:pt x="0" y="29"/>
                  </a:lnTo>
                  <a:lnTo>
                    <a:pt x="0" y="29"/>
                  </a:lnTo>
                  <a:close/>
                  <a:moveTo>
                    <a:pt x="35" y="29"/>
                  </a:moveTo>
                  <a:lnTo>
                    <a:pt x="57" y="29"/>
                  </a:lnTo>
                  <a:lnTo>
                    <a:pt x="57" y="39"/>
                  </a:lnTo>
                  <a:lnTo>
                    <a:pt x="35" y="39"/>
                  </a:lnTo>
                  <a:lnTo>
                    <a:pt x="35" y="29"/>
                  </a:lnTo>
                  <a:lnTo>
                    <a:pt x="35" y="29"/>
                  </a:lnTo>
                  <a:close/>
                  <a:moveTo>
                    <a:pt x="68" y="29"/>
                  </a:moveTo>
                  <a:lnTo>
                    <a:pt x="91" y="29"/>
                  </a:lnTo>
                  <a:lnTo>
                    <a:pt x="91" y="39"/>
                  </a:lnTo>
                  <a:lnTo>
                    <a:pt x="68" y="39"/>
                  </a:lnTo>
                  <a:lnTo>
                    <a:pt x="68" y="29"/>
                  </a:lnTo>
                  <a:lnTo>
                    <a:pt x="68" y="29"/>
                  </a:lnTo>
                  <a:close/>
                  <a:moveTo>
                    <a:pt x="101" y="29"/>
                  </a:moveTo>
                  <a:lnTo>
                    <a:pt x="124" y="29"/>
                  </a:lnTo>
                  <a:lnTo>
                    <a:pt x="124" y="39"/>
                  </a:lnTo>
                  <a:lnTo>
                    <a:pt x="101" y="39"/>
                  </a:lnTo>
                  <a:lnTo>
                    <a:pt x="101" y="29"/>
                  </a:lnTo>
                  <a:lnTo>
                    <a:pt x="101" y="29"/>
                  </a:lnTo>
                  <a:close/>
                  <a:moveTo>
                    <a:pt x="136" y="29"/>
                  </a:moveTo>
                  <a:lnTo>
                    <a:pt x="159" y="29"/>
                  </a:lnTo>
                  <a:lnTo>
                    <a:pt x="159" y="39"/>
                  </a:lnTo>
                  <a:lnTo>
                    <a:pt x="136" y="39"/>
                  </a:lnTo>
                  <a:lnTo>
                    <a:pt x="136" y="29"/>
                  </a:lnTo>
                  <a:lnTo>
                    <a:pt x="136" y="29"/>
                  </a:lnTo>
                  <a:close/>
                  <a:moveTo>
                    <a:pt x="169" y="29"/>
                  </a:moveTo>
                  <a:lnTo>
                    <a:pt x="192" y="29"/>
                  </a:lnTo>
                  <a:lnTo>
                    <a:pt x="192" y="39"/>
                  </a:lnTo>
                  <a:lnTo>
                    <a:pt x="169" y="39"/>
                  </a:lnTo>
                  <a:lnTo>
                    <a:pt x="169" y="29"/>
                  </a:lnTo>
                  <a:lnTo>
                    <a:pt x="169" y="29"/>
                  </a:lnTo>
                  <a:close/>
                  <a:moveTo>
                    <a:pt x="203" y="29"/>
                  </a:moveTo>
                  <a:lnTo>
                    <a:pt x="225" y="29"/>
                  </a:lnTo>
                  <a:lnTo>
                    <a:pt x="225" y="39"/>
                  </a:lnTo>
                  <a:lnTo>
                    <a:pt x="203" y="39"/>
                  </a:lnTo>
                  <a:lnTo>
                    <a:pt x="203" y="29"/>
                  </a:lnTo>
                  <a:lnTo>
                    <a:pt x="203" y="29"/>
                  </a:lnTo>
                  <a:close/>
                  <a:moveTo>
                    <a:pt x="237" y="29"/>
                  </a:moveTo>
                  <a:lnTo>
                    <a:pt x="260" y="29"/>
                  </a:lnTo>
                  <a:lnTo>
                    <a:pt x="260" y="39"/>
                  </a:lnTo>
                  <a:lnTo>
                    <a:pt x="237" y="39"/>
                  </a:lnTo>
                  <a:lnTo>
                    <a:pt x="237" y="29"/>
                  </a:lnTo>
                  <a:lnTo>
                    <a:pt x="237" y="29"/>
                  </a:lnTo>
                  <a:close/>
                  <a:moveTo>
                    <a:pt x="270" y="29"/>
                  </a:moveTo>
                  <a:lnTo>
                    <a:pt x="293" y="29"/>
                  </a:lnTo>
                  <a:lnTo>
                    <a:pt x="293" y="39"/>
                  </a:lnTo>
                  <a:lnTo>
                    <a:pt x="270" y="39"/>
                  </a:lnTo>
                  <a:lnTo>
                    <a:pt x="270" y="29"/>
                  </a:lnTo>
                  <a:lnTo>
                    <a:pt x="270" y="29"/>
                  </a:lnTo>
                  <a:close/>
                  <a:moveTo>
                    <a:pt x="304" y="29"/>
                  </a:moveTo>
                  <a:lnTo>
                    <a:pt x="326" y="29"/>
                  </a:lnTo>
                  <a:lnTo>
                    <a:pt x="326" y="39"/>
                  </a:lnTo>
                  <a:lnTo>
                    <a:pt x="304" y="39"/>
                  </a:lnTo>
                  <a:lnTo>
                    <a:pt x="304" y="29"/>
                  </a:lnTo>
                  <a:lnTo>
                    <a:pt x="304" y="29"/>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2" name="Freeform 34"/>
            <p:cNvSpPr>
              <a:spLocks noEditPoints="1"/>
            </p:cNvSpPr>
            <p:nvPr/>
          </p:nvSpPr>
          <p:spPr bwMode="auto">
            <a:xfrm>
              <a:off x="4856386" y="2284938"/>
              <a:ext cx="77767" cy="249191"/>
            </a:xfrm>
            <a:custGeom>
              <a:avLst/>
              <a:gdLst>
                <a:gd name="T0" fmla="*/ 28 w 69"/>
                <a:gd name="T1" fmla="*/ 101 h 223"/>
                <a:gd name="T2" fmla="*/ 28 w 69"/>
                <a:gd name="T3" fmla="*/ 124 h 223"/>
                <a:gd name="T4" fmla="*/ 40 w 69"/>
                <a:gd name="T5" fmla="*/ 124 h 223"/>
                <a:gd name="T6" fmla="*/ 40 w 69"/>
                <a:gd name="T7" fmla="*/ 101 h 223"/>
                <a:gd name="T8" fmla="*/ 28 w 69"/>
                <a:gd name="T9" fmla="*/ 101 h 223"/>
                <a:gd name="T10" fmla="*/ 28 w 69"/>
                <a:gd name="T11" fmla="*/ 101 h 223"/>
                <a:gd name="T12" fmla="*/ 34 w 69"/>
                <a:gd name="T13" fmla="*/ 223 h 223"/>
                <a:gd name="T14" fmla="*/ 0 w 69"/>
                <a:gd name="T15" fmla="*/ 154 h 223"/>
                <a:gd name="T16" fmla="*/ 28 w 69"/>
                <a:gd name="T17" fmla="*/ 154 h 223"/>
                <a:gd name="T18" fmla="*/ 28 w 69"/>
                <a:gd name="T19" fmla="*/ 135 h 223"/>
                <a:gd name="T20" fmla="*/ 40 w 69"/>
                <a:gd name="T21" fmla="*/ 135 h 223"/>
                <a:gd name="T22" fmla="*/ 40 w 69"/>
                <a:gd name="T23" fmla="*/ 154 h 223"/>
                <a:gd name="T24" fmla="*/ 69 w 69"/>
                <a:gd name="T25" fmla="*/ 154 h 223"/>
                <a:gd name="T26" fmla="*/ 34 w 69"/>
                <a:gd name="T27" fmla="*/ 223 h 223"/>
                <a:gd name="T28" fmla="*/ 34 w 69"/>
                <a:gd name="T29" fmla="*/ 223 h 223"/>
                <a:gd name="T30" fmla="*/ 28 w 69"/>
                <a:gd name="T31" fmla="*/ 0 h 223"/>
                <a:gd name="T32" fmla="*/ 28 w 69"/>
                <a:gd name="T33" fmla="*/ 23 h 223"/>
                <a:gd name="T34" fmla="*/ 40 w 69"/>
                <a:gd name="T35" fmla="*/ 23 h 223"/>
                <a:gd name="T36" fmla="*/ 40 w 69"/>
                <a:gd name="T37" fmla="*/ 0 h 223"/>
                <a:gd name="T38" fmla="*/ 28 w 69"/>
                <a:gd name="T39" fmla="*/ 0 h 223"/>
                <a:gd name="T40" fmla="*/ 28 w 69"/>
                <a:gd name="T41" fmla="*/ 0 h 223"/>
                <a:gd name="T42" fmla="*/ 28 w 69"/>
                <a:gd name="T43" fmla="*/ 33 h 223"/>
                <a:gd name="T44" fmla="*/ 28 w 69"/>
                <a:gd name="T45" fmla="*/ 56 h 223"/>
                <a:gd name="T46" fmla="*/ 40 w 69"/>
                <a:gd name="T47" fmla="*/ 56 h 223"/>
                <a:gd name="T48" fmla="*/ 40 w 69"/>
                <a:gd name="T49" fmla="*/ 33 h 223"/>
                <a:gd name="T50" fmla="*/ 28 w 69"/>
                <a:gd name="T51" fmla="*/ 33 h 223"/>
                <a:gd name="T52" fmla="*/ 28 w 69"/>
                <a:gd name="T53" fmla="*/ 33 h 223"/>
                <a:gd name="T54" fmla="*/ 28 w 69"/>
                <a:gd name="T55" fmla="*/ 68 h 223"/>
                <a:gd name="T56" fmla="*/ 28 w 69"/>
                <a:gd name="T57" fmla="*/ 89 h 223"/>
                <a:gd name="T58" fmla="*/ 40 w 69"/>
                <a:gd name="T59" fmla="*/ 89 h 223"/>
                <a:gd name="T60" fmla="*/ 40 w 69"/>
                <a:gd name="T61" fmla="*/ 68 h 223"/>
                <a:gd name="T62" fmla="*/ 28 w 69"/>
                <a:gd name="T63" fmla="*/ 68 h 223"/>
                <a:gd name="T64" fmla="*/ 28 w 69"/>
                <a:gd name="T65" fmla="*/ 6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 h="223">
                  <a:moveTo>
                    <a:pt x="28" y="101"/>
                  </a:moveTo>
                  <a:lnTo>
                    <a:pt x="28" y="124"/>
                  </a:lnTo>
                  <a:lnTo>
                    <a:pt x="40" y="124"/>
                  </a:lnTo>
                  <a:lnTo>
                    <a:pt x="40" y="101"/>
                  </a:lnTo>
                  <a:lnTo>
                    <a:pt x="28" y="101"/>
                  </a:lnTo>
                  <a:lnTo>
                    <a:pt x="28" y="101"/>
                  </a:lnTo>
                  <a:close/>
                  <a:moveTo>
                    <a:pt x="34" y="223"/>
                  </a:moveTo>
                  <a:lnTo>
                    <a:pt x="0" y="154"/>
                  </a:lnTo>
                  <a:lnTo>
                    <a:pt x="28" y="154"/>
                  </a:lnTo>
                  <a:lnTo>
                    <a:pt x="28" y="135"/>
                  </a:lnTo>
                  <a:lnTo>
                    <a:pt x="40" y="135"/>
                  </a:lnTo>
                  <a:lnTo>
                    <a:pt x="40" y="154"/>
                  </a:lnTo>
                  <a:lnTo>
                    <a:pt x="69" y="154"/>
                  </a:lnTo>
                  <a:lnTo>
                    <a:pt x="34" y="223"/>
                  </a:lnTo>
                  <a:lnTo>
                    <a:pt x="34" y="223"/>
                  </a:lnTo>
                  <a:close/>
                  <a:moveTo>
                    <a:pt x="28" y="0"/>
                  </a:moveTo>
                  <a:lnTo>
                    <a:pt x="28" y="23"/>
                  </a:lnTo>
                  <a:lnTo>
                    <a:pt x="40" y="23"/>
                  </a:lnTo>
                  <a:lnTo>
                    <a:pt x="40" y="0"/>
                  </a:lnTo>
                  <a:lnTo>
                    <a:pt x="28" y="0"/>
                  </a:lnTo>
                  <a:lnTo>
                    <a:pt x="28" y="0"/>
                  </a:lnTo>
                  <a:close/>
                  <a:moveTo>
                    <a:pt x="28" y="33"/>
                  </a:moveTo>
                  <a:lnTo>
                    <a:pt x="28" y="56"/>
                  </a:lnTo>
                  <a:lnTo>
                    <a:pt x="40" y="56"/>
                  </a:lnTo>
                  <a:lnTo>
                    <a:pt x="40" y="33"/>
                  </a:lnTo>
                  <a:lnTo>
                    <a:pt x="28" y="33"/>
                  </a:lnTo>
                  <a:lnTo>
                    <a:pt x="28" y="33"/>
                  </a:lnTo>
                  <a:close/>
                  <a:moveTo>
                    <a:pt x="28" y="68"/>
                  </a:moveTo>
                  <a:lnTo>
                    <a:pt x="28" y="89"/>
                  </a:lnTo>
                  <a:lnTo>
                    <a:pt x="40" y="89"/>
                  </a:lnTo>
                  <a:lnTo>
                    <a:pt x="40" y="68"/>
                  </a:lnTo>
                  <a:lnTo>
                    <a:pt x="28" y="68"/>
                  </a:lnTo>
                  <a:lnTo>
                    <a:pt x="28" y="68"/>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3" name="Freeform 35"/>
            <p:cNvSpPr>
              <a:spLocks noEditPoints="1"/>
            </p:cNvSpPr>
            <p:nvPr/>
          </p:nvSpPr>
          <p:spPr bwMode="auto">
            <a:xfrm>
              <a:off x="4469138" y="1710368"/>
              <a:ext cx="77767" cy="249191"/>
            </a:xfrm>
            <a:custGeom>
              <a:avLst/>
              <a:gdLst>
                <a:gd name="T0" fmla="*/ 28 w 69"/>
                <a:gd name="T1" fmla="*/ 122 h 223"/>
                <a:gd name="T2" fmla="*/ 28 w 69"/>
                <a:gd name="T3" fmla="*/ 99 h 223"/>
                <a:gd name="T4" fmla="*/ 39 w 69"/>
                <a:gd name="T5" fmla="*/ 99 h 223"/>
                <a:gd name="T6" fmla="*/ 39 w 69"/>
                <a:gd name="T7" fmla="*/ 122 h 223"/>
                <a:gd name="T8" fmla="*/ 28 w 69"/>
                <a:gd name="T9" fmla="*/ 122 h 223"/>
                <a:gd name="T10" fmla="*/ 28 w 69"/>
                <a:gd name="T11" fmla="*/ 122 h 223"/>
                <a:gd name="T12" fmla="*/ 34 w 69"/>
                <a:gd name="T13" fmla="*/ 0 h 223"/>
                <a:gd name="T14" fmla="*/ 0 w 69"/>
                <a:gd name="T15" fmla="*/ 69 h 223"/>
                <a:gd name="T16" fmla="*/ 28 w 69"/>
                <a:gd name="T17" fmla="*/ 69 h 223"/>
                <a:gd name="T18" fmla="*/ 28 w 69"/>
                <a:gd name="T19" fmla="*/ 88 h 223"/>
                <a:gd name="T20" fmla="*/ 39 w 69"/>
                <a:gd name="T21" fmla="*/ 88 h 223"/>
                <a:gd name="T22" fmla="*/ 39 w 69"/>
                <a:gd name="T23" fmla="*/ 69 h 223"/>
                <a:gd name="T24" fmla="*/ 69 w 69"/>
                <a:gd name="T25" fmla="*/ 69 h 223"/>
                <a:gd name="T26" fmla="*/ 34 w 69"/>
                <a:gd name="T27" fmla="*/ 0 h 223"/>
                <a:gd name="T28" fmla="*/ 34 w 69"/>
                <a:gd name="T29" fmla="*/ 0 h 223"/>
                <a:gd name="T30" fmla="*/ 28 w 69"/>
                <a:gd name="T31" fmla="*/ 223 h 223"/>
                <a:gd name="T32" fmla="*/ 28 w 69"/>
                <a:gd name="T33" fmla="*/ 200 h 223"/>
                <a:gd name="T34" fmla="*/ 39 w 69"/>
                <a:gd name="T35" fmla="*/ 200 h 223"/>
                <a:gd name="T36" fmla="*/ 39 w 69"/>
                <a:gd name="T37" fmla="*/ 223 h 223"/>
                <a:gd name="T38" fmla="*/ 28 w 69"/>
                <a:gd name="T39" fmla="*/ 223 h 223"/>
                <a:gd name="T40" fmla="*/ 28 w 69"/>
                <a:gd name="T41" fmla="*/ 223 h 223"/>
                <a:gd name="T42" fmla="*/ 28 w 69"/>
                <a:gd name="T43" fmla="*/ 189 h 223"/>
                <a:gd name="T44" fmla="*/ 28 w 69"/>
                <a:gd name="T45" fmla="*/ 167 h 223"/>
                <a:gd name="T46" fmla="*/ 39 w 69"/>
                <a:gd name="T47" fmla="*/ 167 h 223"/>
                <a:gd name="T48" fmla="*/ 39 w 69"/>
                <a:gd name="T49" fmla="*/ 189 h 223"/>
                <a:gd name="T50" fmla="*/ 28 w 69"/>
                <a:gd name="T51" fmla="*/ 189 h 223"/>
                <a:gd name="T52" fmla="*/ 28 w 69"/>
                <a:gd name="T53" fmla="*/ 189 h 223"/>
                <a:gd name="T54" fmla="*/ 28 w 69"/>
                <a:gd name="T55" fmla="*/ 156 h 223"/>
                <a:gd name="T56" fmla="*/ 28 w 69"/>
                <a:gd name="T57" fmla="*/ 134 h 223"/>
                <a:gd name="T58" fmla="*/ 39 w 69"/>
                <a:gd name="T59" fmla="*/ 134 h 223"/>
                <a:gd name="T60" fmla="*/ 39 w 69"/>
                <a:gd name="T61" fmla="*/ 156 h 223"/>
                <a:gd name="T62" fmla="*/ 28 w 69"/>
                <a:gd name="T63" fmla="*/ 156 h 223"/>
                <a:gd name="T64" fmla="*/ 28 w 69"/>
                <a:gd name="T65" fmla="*/ 15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 h="223">
                  <a:moveTo>
                    <a:pt x="28" y="122"/>
                  </a:moveTo>
                  <a:lnTo>
                    <a:pt x="28" y="99"/>
                  </a:lnTo>
                  <a:lnTo>
                    <a:pt x="39" y="99"/>
                  </a:lnTo>
                  <a:lnTo>
                    <a:pt x="39" y="122"/>
                  </a:lnTo>
                  <a:lnTo>
                    <a:pt x="28" y="122"/>
                  </a:lnTo>
                  <a:lnTo>
                    <a:pt x="28" y="122"/>
                  </a:lnTo>
                  <a:close/>
                  <a:moveTo>
                    <a:pt x="34" y="0"/>
                  </a:moveTo>
                  <a:lnTo>
                    <a:pt x="0" y="69"/>
                  </a:lnTo>
                  <a:lnTo>
                    <a:pt x="28" y="69"/>
                  </a:lnTo>
                  <a:lnTo>
                    <a:pt x="28" y="88"/>
                  </a:lnTo>
                  <a:lnTo>
                    <a:pt x="39" y="88"/>
                  </a:lnTo>
                  <a:lnTo>
                    <a:pt x="39" y="69"/>
                  </a:lnTo>
                  <a:lnTo>
                    <a:pt x="69" y="69"/>
                  </a:lnTo>
                  <a:lnTo>
                    <a:pt x="34" y="0"/>
                  </a:lnTo>
                  <a:lnTo>
                    <a:pt x="34" y="0"/>
                  </a:lnTo>
                  <a:close/>
                  <a:moveTo>
                    <a:pt x="28" y="223"/>
                  </a:moveTo>
                  <a:lnTo>
                    <a:pt x="28" y="200"/>
                  </a:lnTo>
                  <a:lnTo>
                    <a:pt x="39" y="200"/>
                  </a:lnTo>
                  <a:lnTo>
                    <a:pt x="39" y="223"/>
                  </a:lnTo>
                  <a:lnTo>
                    <a:pt x="28" y="223"/>
                  </a:lnTo>
                  <a:lnTo>
                    <a:pt x="28" y="223"/>
                  </a:lnTo>
                  <a:close/>
                  <a:moveTo>
                    <a:pt x="28" y="189"/>
                  </a:moveTo>
                  <a:lnTo>
                    <a:pt x="28" y="167"/>
                  </a:lnTo>
                  <a:lnTo>
                    <a:pt x="39" y="167"/>
                  </a:lnTo>
                  <a:lnTo>
                    <a:pt x="39" y="189"/>
                  </a:lnTo>
                  <a:lnTo>
                    <a:pt x="28" y="189"/>
                  </a:lnTo>
                  <a:lnTo>
                    <a:pt x="28" y="189"/>
                  </a:lnTo>
                  <a:close/>
                  <a:moveTo>
                    <a:pt x="28" y="156"/>
                  </a:moveTo>
                  <a:lnTo>
                    <a:pt x="28" y="134"/>
                  </a:lnTo>
                  <a:lnTo>
                    <a:pt x="39" y="134"/>
                  </a:lnTo>
                  <a:lnTo>
                    <a:pt x="39" y="156"/>
                  </a:lnTo>
                  <a:lnTo>
                    <a:pt x="28" y="156"/>
                  </a:lnTo>
                  <a:lnTo>
                    <a:pt x="28" y="156"/>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4" name="Freeform 36"/>
            <p:cNvSpPr>
              <a:spLocks noEditPoints="1"/>
            </p:cNvSpPr>
            <p:nvPr/>
          </p:nvSpPr>
          <p:spPr bwMode="auto">
            <a:xfrm>
              <a:off x="3820021" y="1607199"/>
              <a:ext cx="477712" cy="352360"/>
            </a:xfrm>
            <a:custGeom>
              <a:avLst/>
              <a:gdLst>
                <a:gd name="T0" fmla="*/ 350 w 359"/>
                <a:gd name="T1" fmla="*/ 218 h 265"/>
                <a:gd name="T2" fmla="*/ 359 w 359"/>
                <a:gd name="T3" fmla="*/ 237 h 265"/>
                <a:gd name="T4" fmla="*/ 350 w 359"/>
                <a:gd name="T5" fmla="*/ 265 h 265"/>
                <a:gd name="T6" fmla="*/ 359 w 359"/>
                <a:gd name="T7" fmla="*/ 247 h 265"/>
                <a:gd name="T8" fmla="*/ 350 w 359"/>
                <a:gd name="T9" fmla="*/ 265 h 265"/>
                <a:gd name="T10" fmla="*/ 82 w 359"/>
                <a:gd name="T11" fmla="*/ 24 h 265"/>
                <a:gd name="T12" fmla="*/ 101 w 359"/>
                <a:gd name="T13" fmla="*/ 34 h 265"/>
                <a:gd name="T14" fmla="*/ 129 w 359"/>
                <a:gd name="T15" fmla="*/ 24 h 265"/>
                <a:gd name="T16" fmla="*/ 111 w 359"/>
                <a:gd name="T17" fmla="*/ 34 h 265"/>
                <a:gd name="T18" fmla="*/ 129 w 359"/>
                <a:gd name="T19" fmla="*/ 24 h 265"/>
                <a:gd name="T20" fmla="*/ 139 w 359"/>
                <a:gd name="T21" fmla="*/ 24 h 265"/>
                <a:gd name="T22" fmla="*/ 158 w 359"/>
                <a:gd name="T23" fmla="*/ 34 h 265"/>
                <a:gd name="T24" fmla="*/ 186 w 359"/>
                <a:gd name="T25" fmla="*/ 24 h 265"/>
                <a:gd name="T26" fmla="*/ 167 w 359"/>
                <a:gd name="T27" fmla="*/ 34 h 265"/>
                <a:gd name="T28" fmla="*/ 186 w 359"/>
                <a:gd name="T29" fmla="*/ 24 h 265"/>
                <a:gd name="T30" fmla="*/ 196 w 359"/>
                <a:gd name="T31" fmla="*/ 24 h 265"/>
                <a:gd name="T32" fmla="*/ 214 w 359"/>
                <a:gd name="T33" fmla="*/ 34 h 265"/>
                <a:gd name="T34" fmla="*/ 243 w 359"/>
                <a:gd name="T35" fmla="*/ 24 h 265"/>
                <a:gd name="T36" fmla="*/ 224 w 359"/>
                <a:gd name="T37" fmla="*/ 34 h 265"/>
                <a:gd name="T38" fmla="*/ 243 w 359"/>
                <a:gd name="T39" fmla="*/ 24 h 265"/>
                <a:gd name="T40" fmla="*/ 252 w 359"/>
                <a:gd name="T41" fmla="*/ 24 h 265"/>
                <a:gd name="T42" fmla="*/ 271 w 359"/>
                <a:gd name="T43" fmla="*/ 34 h 265"/>
                <a:gd name="T44" fmla="*/ 300 w 359"/>
                <a:gd name="T45" fmla="*/ 30 h 265"/>
                <a:gd name="T46" fmla="*/ 280 w 359"/>
                <a:gd name="T47" fmla="*/ 35 h 265"/>
                <a:gd name="T48" fmla="*/ 300 w 359"/>
                <a:gd name="T49" fmla="*/ 30 h 265"/>
                <a:gd name="T50" fmla="*/ 310 w 359"/>
                <a:gd name="T51" fmla="*/ 34 h 265"/>
                <a:gd name="T52" fmla="*/ 321 w 359"/>
                <a:gd name="T53" fmla="*/ 52 h 265"/>
                <a:gd name="T54" fmla="*/ 346 w 359"/>
                <a:gd name="T55" fmla="*/ 67 h 265"/>
                <a:gd name="T56" fmla="*/ 327 w 359"/>
                <a:gd name="T57" fmla="*/ 58 h 265"/>
                <a:gd name="T58" fmla="*/ 346 w 359"/>
                <a:gd name="T59" fmla="*/ 67 h 265"/>
                <a:gd name="T60" fmla="*/ 350 w 359"/>
                <a:gd name="T61" fmla="*/ 76 h 265"/>
                <a:gd name="T62" fmla="*/ 347 w 359"/>
                <a:gd name="T63" fmla="*/ 97 h 265"/>
                <a:gd name="T64" fmla="*/ 359 w 359"/>
                <a:gd name="T65" fmla="*/ 124 h 265"/>
                <a:gd name="T66" fmla="*/ 348 w 359"/>
                <a:gd name="T67" fmla="*/ 106 h 265"/>
                <a:gd name="T68" fmla="*/ 359 w 359"/>
                <a:gd name="T69" fmla="*/ 124 h 265"/>
                <a:gd name="T70" fmla="*/ 350 w 359"/>
                <a:gd name="T71" fmla="*/ 153 h 265"/>
                <a:gd name="T72" fmla="*/ 359 w 359"/>
                <a:gd name="T73" fmla="*/ 134 h 265"/>
                <a:gd name="T74" fmla="*/ 359 w 359"/>
                <a:gd name="T75" fmla="*/ 181 h 265"/>
                <a:gd name="T76" fmla="*/ 350 w 359"/>
                <a:gd name="T77" fmla="*/ 162 h 265"/>
                <a:gd name="T78" fmla="*/ 359 w 359"/>
                <a:gd name="T79" fmla="*/ 181 h 265"/>
                <a:gd name="T80" fmla="*/ 350 w 359"/>
                <a:gd name="T81" fmla="*/ 209 h 265"/>
                <a:gd name="T82" fmla="*/ 359 w 359"/>
                <a:gd name="T83" fmla="*/ 190 h 265"/>
                <a:gd name="T84" fmla="*/ 0 w 359"/>
                <a:gd name="T85" fmla="*/ 29 h 265"/>
                <a:gd name="T86" fmla="*/ 58 w 359"/>
                <a:gd name="T87" fmla="*/ 24 h 265"/>
                <a:gd name="T88" fmla="*/ 74 w 359"/>
                <a:gd name="T89" fmla="*/ 34 h 265"/>
                <a:gd name="T90" fmla="*/ 58 w 359"/>
                <a:gd name="T91" fmla="*/ 58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265">
                  <a:moveTo>
                    <a:pt x="350" y="237"/>
                  </a:moveTo>
                  <a:cubicBezTo>
                    <a:pt x="350" y="218"/>
                    <a:pt x="350" y="218"/>
                    <a:pt x="350" y="218"/>
                  </a:cubicBezTo>
                  <a:cubicBezTo>
                    <a:pt x="359" y="218"/>
                    <a:pt x="359" y="218"/>
                    <a:pt x="359" y="218"/>
                  </a:cubicBezTo>
                  <a:cubicBezTo>
                    <a:pt x="359" y="237"/>
                    <a:pt x="359" y="237"/>
                    <a:pt x="359" y="237"/>
                  </a:cubicBezTo>
                  <a:cubicBezTo>
                    <a:pt x="350" y="237"/>
                    <a:pt x="350" y="237"/>
                    <a:pt x="350" y="237"/>
                  </a:cubicBezTo>
                  <a:close/>
                  <a:moveTo>
                    <a:pt x="350" y="265"/>
                  </a:moveTo>
                  <a:cubicBezTo>
                    <a:pt x="350" y="247"/>
                    <a:pt x="350" y="247"/>
                    <a:pt x="350" y="247"/>
                  </a:cubicBezTo>
                  <a:cubicBezTo>
                    <a:pt x="359" y="247"/>
                    <a:pt x="359" y="247"/>
                    <a:pt x="359" y="247"/>
                  </a:cubicBezTo>
                  <a:cubicBezTo>
                    <a:pt x="359" y="265"/>
                    <a:pt x="359" y="265"/>
                    <a:pt x="359" y="265"/>
                  </a:cubicBezTo>
                  <a:cubicBezTo>
                    <a:pt x="350" y="265"/>
                    <a:pt x="350" y="265"/>
                    <a:pt x="350" y="265"/>
                  </a:cubicBezTo>
                  <a:close/>
                  <a:moveTo>
                    <a:pt x="101" y="24"/>
                  </a:moveTo>
                  <a:cubicBezTo>
                    <a:pt x="82" y="24"/>
                    <a:pt x="82" y="24"/>
                    <a:pt x="82" y="24"/>
                  </a:cubicBezTo>
                  <a:cubicBezTo>
                    <a:pt x="82" y="34"/>
                    <a:pt x="82" y="34"/>
                    <a:pt x="82" y="34"/>
                  </a:cubicBezTo>
                  <a:cubicBezTo>
                    <a:pt x="101" y="34"/>
                    <a:pt x="101" y="34"/>
                    <a:pt x="101" y="34"/>
                  </a:cubicBezTo>
                  <a:cubicBezTo>
                    <a:pt x="101" y="24"/>
                    <a:pt x="101" y="24"/>
                    <a:pt x="101" y="24"/>
                  </a:cubicBezTo>
                  <a:close/>
                  <a:moveTo>
                    <a:pt x="129" y="24"/>
                  </a:moveTo>
                  <a:cubicBezTo>
                    <a:pt x="111" y="24"/>
                    <a:pt x="111" y="24"/>
                    <a:pt x="111" y="24"/>
                  </a:cubicBezTo>
                  <a:cubicBezTo>
                    <a:pt x="111" y="34"/>
                    <a:pt x="111" y="34"/>
                    <a:pt x="111" y="34"/>
                  </a:cubicBezTo>
                  <a:cubicBezTo>
                    <a:pt x="129" y="34"/>
                    <a:pt x="129" y="34"/>
                    <a:pt x="129" y="34"/>
                  </a:cubicBezTo>
                  <a:cubicBezTo>
                    <a:pt x="129" y="24"/>
                    <a:pt x="129" y="24"/>
                    <a:pt x="129" y="24"/>
                  </a:cubicBezTo>
                  <a:close/>
                  <a:moveTo>
                    <a:pt x="158" y="24"/>
                  </a:moveTo>
                  <a:cubicBezTo>
                    <a:pt x="139" y="24"/>
                    <a:pt x="139" y="24"/>
                    <a:pt x="139" y="24"/>
                  </a:cubicBezTo>
                  <a:cubicBezTo>
                    <a:pt x="139" y="34"/>
                    <a:pt x="139" y="34"/>
                    <a:pt x="139" y="34"/>
                  </a:cubicBezTo>
                  <a:cubicBezTo>
                    <a:pt x="158" y="34"/>
                    <a:pt x="158" y="34"/>
                    <a:pt x="158" y="34"/>
                  </a:cubicBezTo>
                  <a:cubicBezTo>
                    <a:pt x="158" y="24"/>
                    <a:pt x="158" y="24"/>
                    <a:pt x="158" y="24"/>
                  </a:cubicBezTo>
                  <a:close/>
                  <a:moveTo>
                    <a:pt x="186" y="24"/>
                  </a:moveTo>
                  <a:cubicBezTo>
                    <a:pt x="167" y="24"/>
                    <a:pt x="167" y="24"/>
                    <a:pt x="167" y="24"/>
                  </a:cubicBezTo>
                  <a:cubicBezTo>
                    <a:pt x="167" y="34"/>
                    <a:pt x="167" y="34"/>
                    <a:pt x="167" y="34"/>
                  </a:cubicBezTo>
                  <a:cubicBezTo>
                    <a:pt x="186" y="34"/>
                    <a:pt x="186" y="34"/>
                    <a:pt x="186" y="34"/>
                  </a:cubicBezTo>
                  <a:cubicBezTo>
                    <a:pt x="186" y="24"/>
                    <a:pt x="186" y="24"/>
                    <a:pt x="186" y="24"/>
                  </a:cubicBezTo>
                  <a:close/>
                  <a:moveTo>
                    <a:pt x="214" y="24"/>
                  </a:moveTo>
                  <a:cubicBezTo>
                    <a:pt x="196" y="24"/>
                    <a:pt x="196" y="24"/>
                    <a:pt x="196" y="24"/>
                  </a:cubicBezTo>
                  <a:cubicBezTo>
                    <a:pt x="196" y="34"/>
                    <a:pt x="196" y="34"/>
                    <a:pt x="196" y="34"/>
                  </a:cubicBezTo>
                  <a:cubicBezTo>
                    <a:pt x="214" y="34"/>
                    <a:pt x="214" y="34"/>
                    <a:pt x="214" y="34"/>
                  </a:cubicBezTo>
                  <a:cubicBezTo>
                    <a:pt x="214" y="24"/>
                    <a:pt x="214" y="24"/>
                    <a:pt x="214" y="24"/>
                  </a:cubicBezTo>
                  <a:close/>
                  <a:moveTo>
                    <a:pt x="243" y="24"/>
                  </a:moveTo>
                  <a:cubicBezTo>
                    <a:pt x="224" y="24"/>
                    <a:pt x="224" y="24"/>
                    <a:pt x="224" y="24"/>
                  </a:cubicBezTo>
                  <a:cubicBezTo>
                    <a:pt x="224" y="34"/>
                    <a:pt x="224" y="34"/>
                    <a:pt x="224" y="34"/>
                  </a:cubicBezTo>
                  <a:cubicBezTo>
                    <a:pt x="243" y="34"/>
                    <a:pt x="243" y="34"/>
                    <a:pt x="243" y="34"/>
                  </a:cubicBezTo>
                  <a:cubicBezTo>
                    <a:pt x="243" y="24"/>
                    <a:pt x="243" y="24"/>
                    <a:pt x="243" y="24"/>
                  </a:cubicBezTo>
                  <a:close/>
                  <a:moveTo>
                    <a:pt x="272" y="25"/>
                  </a:moveTo>
                  <a:cubicBezTo>
                    <a:pt x="252" y="24"/>
                    <a:pt x="252" y="24"/>
                    <a:pt x="252" y="24"/>
                  </a:cubicBezTo>
                  <a:cubicBezTo>
                    <a:pt x="252" y="34"/>
                    <a:pt x="252" y="34"/>
                    <a:pt x="252" y="34"/>
                  </a:cubicBezTo>
                  <a:cubicBezTo>
                    <a:pt x="271" y="34"/>
                    <a:pt x="271" y="34"/>
                    <a:pt x="271" y="34"/>
                  </a:cubicBezTo>
                  <a:cubicBezTo>
                    <a:pt x="272" y="25"/>
                    <a:pt x="272" y="25"/>
                    <a:pt x="272" y="25"/>
                  </a:cubicBezTo>
                  <a:close/>
                  <a:moveTo>
                    <a:pt x="300" y="30"/>
                  </a:moveTo>
                  <a:cubicBezTo>
                    <a:pt x="281" y="26"/>
                    <a:pt x="281" y="26"/>
                    <a:pt x="281" y="26"/>
                  </a:cubicBezTo>
                  <a:cubicBezTo>
                    <a:pt x="280" y="35"/>
                    <a:pt x="280" y="35"/>
                    <a:pt x="280" y="35"/>
                  </a:cubicBezTo>
                  <a:cubicBezTo>
                    <a:pt x="297" y="39"/>
                    <a:pt x="297" y="39"/>
                    <a:pt x="297" y="39"/>
                  </a:cubicBezTo>
                  <a:cubicBezTo>
                    <a:pt x="300" y="30"/>
                    <a:pt x="300" y="30"/>
                    <a:pt x="300" y="30"/>
                  </a:cubicBezTo>
                  <a:close/>
                  <a:moveTo>
                    <a:pt x="327" y="44"/>
                  </a:moveTo>
                  <a:cubicBezTo>
                    <a:pt x="310" y="34"/>
                    <a:pt x="310" y="34"/>
                    <a:pt x="310" y="34"/>
                  </a:cubicBezTo>
                  <a:cubicBezTo>
                    <a:pt x="306" y="43"/>
                    <a:pt x="306" y="43"/>
                    <a:pt x="306" y="43"/>
                  </a:cubicBezTo>
                  <a:cubicBezTo>
                    <a:pt x="321" y="52"/>
                    <a:pt x="321" y="52"/>
                    <a:pt x="321" y="52"/>
                  </a:cubicBezTo>
                  <a:cubicBezTo>
                    <a:pt x="327" y="44"/>
                    <a:pt x="327" y="44"/>
                    <a:pt x="327" y="44"/>
                  </a:cubicBezTo>
                  <a:close/>
                  <a:moveTo>
                    <a:pt x="346" y="67"/>
                  </a:moveTo>
                  <a:cubicBezTo>
                    <a:pt x="334" y="51"/>
                    <a:pt x="334" y="51"/>
                    <a:pt x="334" y="51"/>
                  </a:cubicBezTo>
                  <a:cubicBezTo>
                    <a:pt x="327" y="58"/>
                    <a:pt x="327" y="58"/>
                    <a:pt x="327" y="58"/>
                  </a:cubicBezTo>
                  <a:cubicBezTo>
                    <a:pt x="338" y="72"/>
                    <a:pt x="338" y="72"/>
                    <a:pt x="338" y="72"/>
                  </a:cubicBezTo>
                  <a:cubicBezTo>
                    <a:pt x="346" y="67"/>
                    <a:pt x="346" y="67"/>
                    <a:pt x="346" y="67"/>
                  </a:cubicBezTo>
                  <a:close/>
                  <a:moveTo>
                    <a:pt x="356" y="95"/>
                  </a:moveTo>
                  <a:cubicBezTo>
                    <a:pt x="350" y="76"/>
                    <a:pt x="350" y="76"/>
                    <a:pt x="350" y="76"/>
                  </a:cubicBezTo>
                  <a:cubicBezTo>
                    <a:pt x="342" y="80"/>
                    <a:pt x="342" y="80"/>
                    <a:pt x="342" y="80"/>
                  </a:cubicBezTo>
                  <a:cubicBezTo>
                    <a:pt x="344" y="85"/>
                    <a:pt x="346" y="91"/>
                    <a:pt x="347" y="97"/>
                  </a:cubicBezTo>
                  <a:cubicBezTo>
                    <a:pt x="356" y="95"/>
                    <a:pt x="356" y="95"/>
                    <a:pt x="356" y="95"/>
                  </a:cubicBezTo>
                  <a:close/>
                  <a:moveTo>
                    <a:pt x="359" y="124"/>
                  </a:moveTo>
                  <a:cubicBezTo>
                    <a:pt x="350" y="124"/>
                    <a:pt x="350" y="124"/>
                    <a:pt x="350" y="124"/>
                  </a:cubicBezTo>
                  <a:cubicBezTo>
                    <a:pt x="348" y="106"/>
                    <a:pt x="348" y="106"/>
                    <a:pt x="348" y="106"/>
                  </a:cubicBezTo>
                  <a:cubicBezTo>
                    <a:pt x="358" y="105"/>
                    <a:pt x="358" y="105"/>
                    <a:pt x="358" y="105"/>
                  </a:cubicBezTo>
                  <a:cubicBezTo>
                    <a:pt x="359" y="124"/>
                    <a:pt x="359" y="124"/>
                    <a:pt x="359" y="124"/>
                  </a:cubicBezTo>
                  <a:close/>
                  <a:moveTo>
                    <a:pt x="359" y="153"/>
                  </a:moveTo>
                  <a:cubicBezTo>
                    <a:pt x="350" y="153"/>
                    <a:pt x="350" y="153"/>
                    <a:pt x="350" y="153"/>
                  </a:cubicBezTo>
                  <a:cubicBezTo>
                    <a:pt x="350" y="134"/>
                    <a:pt x="350" y="134"/>
                    <a:pt x="350" y="134"/>
                  </a:cubicBezTo>
                  <a:cubicBezTo>
                    <a:pt x="359" y="134"/>
                    <a:pt x="359" y="134"/>
                    <a:pt x="359" y="134"/>
                  </a:cubicBezTo>
                  <a:cubicBezTo>
                    <a:pt x="359" y="153"/>
                    <a:pt x="359" y="153"/>
                    <a:pt x="359" y="153"/>
                  </a:cubicBezTo>
                  <a:close/>
                  <a:moveTo>
                    <a:pt x="359" y="181"/>
                  </a:moveTo>
                  <a:cubicBezTo>
                    <a:pt x="350" y="181"/>
                    <a:pt x="350" y="181"/>
                    <a:pt x="350" y="181"/>
                  </a:cubicBezTo>
                  <a:cubicBezTo>
                    <a:pt x="350" y="162"/>
                    <a:pt x="350" y="162"/>
                    <a:pt x="350" y="162"/>
                  </a:cubicBezTo>
                  <a:cubicBezTo>
                    <a:pt x="359" y="162"/>
                    <a:pt x="359" y="162"/>
                    <a:pt x="359" y="162"/>
                  </a:cubicBezTo>
                  <a:cubicBezTo>
                    <a:pt x="359" y="181"/>
                    <a:pt x="359" y="181"/>
                    <a:pt x="359" y="181"/>
                  </a:cubicBezTo>
                  <a:close/>
                  <a:moveTo>
                    <a:pt x="359" y="209"/>
                  </a:moveTo>
                  <a:cubicBezTo>
                    <a:pt x="350" y="209"/>
                    <a:pt x="350" y="209"/>
                    <a:pt x="350" y="209"/>
                  </a:cubicBezTo>
                  <a:cubicBezTo>
                    <a:pt x="350" y="190"/>
                    <a:pt x="350" y="190"/>
                    <a:pt x="350" y="190"/>
                  </a:cubicBezTo>
                  <a:cubicBezTo>
                    <a:pt x="359" y="190"/>
                    <a:pt x="359" y="190"/>
                    <a:pt x="359" y="190"/>
                  </a:cubicBezTo>
                  <a:cubicBezTo>
                    <a:pt x="359" y="209"/>
                    <a:pt x="359" y="209"/>
                    <a:pt x="359" y="209"/>
                  </a:cubicBezTo>
                  <a:close/>
                  <a:moveTo>
                    <a:pt x="0" y="29"/>
                  </a:moveTo>
                  <a:cubicBezTo>
                    <a:pt x="58" y="0"/>
                    <a:pt x="58" y="0"/>
                    <a:pt x="58" y="0"/>
                  </a:cubicBezTo>
                  <a:cubicBezTo>
                    <a:pt x="58" y="24"/>
                    <a:pt x="58" y="24"/>
                    <a:pt x="58" y="24"/>
                  </a:cubicBezTo>
                  <a:cubicBezTo>
                    <a:pt x="74" y="24"/>
                    <a:pt x="74" y="24"/>
                    <a:pt x="74" y="24"/>
                  </a:cubicBezTo>
                  <a:cubicBezTo>
                    <a:pt x="74" y="34"/>
                    <a:pt x="74" y="34"/>
                    <a:pt x="74" y="34"/>
                  </a:cubicBezTo>
                  <a:cubicBezTo>
                    <a:pt x="58" y="34"/>
                    <a:pt x="58" y="34"/>
                    <a:pt x="58" y="34"/>
                  </a:cubicBezTo>
                  <a:cubicBezTo>
                    <a:pt x="58" y="58"/>
                    <a:pt x="58" y="58"/>
                    <a:pt x="58" y="58"/>
                  </a:cubicBezTo>
                  <a:cubicBezTo>
                    <a:pt x="0" y="29"/>
                    <a:pt x="0" y="29"/>
                    <a:pt x="0" y="29"/>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5" name="Freeform 37"/>
            <p:cNvSpPr>
              <a:spLocks noEditPoints="1"/>
            </p:cNvSpPr>
            <p:nvPr/>
          </p:nvSpPr>
          <p:spPr bwMode="auto">
            <a:xfrm>
              <a:off x="5588030" y="3170600"/>
              <a:ext cx="77768" cy="174593"/>
            </a:xfrm>
            <a:custGeom>
              <a:avLst/>
              <a:gdLst>
                <a:gd name="T0" fmla="*/ 29 w 69"/>
                <a:gd name="T1" fmla="*/ 121 h 156"/>
                <a:gd name="T2" fmla="*/ 29 w 69"/>
                <a:gd name="T3" fmla="*/ 100 h 156"/>
                <a:gd name="T4" fmla="*/ 39 w 69"/>
                <a:gd name="T5" fmla="*/ 100 h 156"/>
                <a:gd name="T6" fmla="*/ 39 w 69"/>
                <a:gd name="T7" fmla="*/ 121 h 156"/>
                <a:gd name="T8" fmla="*/ 29 w 69"/>
                <a:gd name="T9" fmla="*/ 121 h 156"/>
                <a:gd name="T10" fmla="*/ 29 w 69"/>
                <a:gd name="T11" fmla="*/ 121 h 156"/>
                <a:gd name="T12" fmla="*/ 35 w 69"/>
                <a:gd name="T13" fmla="*/ 0 h 156"/>
                <a:gd name="T14" fmla="*/ 0 w 69"/>
                <a:gd name="T15" fmla="*/ 69 h 156"/>
                <a:gd name="T16" fmla="*/ 29 w 69"/>
                <a:gd name="T17" fmla="*/ 69 h 156"/>
                <a:gd name="T18" fmla="*/ 29 w 69"/>
                <a:gd name="T19" fmla="*/ 88 h 156"/>
                <a:gd name="T20" fmla="*/ 39 w 69"/>
                <a:gd name="T21" fmla="*/ 88 h 156"/>
                <a:gd name="T22" fmla="*/ 39 w 69"/>
                <a:gd name="T23" fmla="*/ 69 h 156"/>
                <a:gd name="T24" fmla="*/ 69 w 69"/>
                <a:gd name="T25" fmla="*/ 69 h 156"/>
                <a:gd name="T26" fmla="*/ 35 w 69"/>
                <a:gd name="T27" fmla="*/ 0 h 156"/>
                <a:gd name="T28" fmla="*/ 35 w 69"/>
                <a:gd name="T29" fmla="*/ 0 h 156"/>
                <a:gd name="T30" fmla="*/ 29 w 69"/>
                <a:gd name="T31" fmla="*/ 156 h 156"/>
                <a:gd name="T32" fmla="*/ 29 w 69"/>
                <a:gd name="T33" fmla="*/ 133 h 156"/>
                <a:gd name="T34" fmla="*/ 39 w 69"/>
                <a:gd name="T35" fmla="*/ 133 h 156"/>
                <a:gd name="T36" fmla="*/ 39 w 69"/>
                <a:gd name="T37" fmla="*/ 156 h 156"/>
                <a:gd name="T38" fmla="*/ 29 w 69"/>
                <a:gd name="T39" fmla="*/ 156 h 156"/>
                <a:gd name="T40" fmla="*/ 29 w 69"/>
                <a:gd name="T4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156">
                  <a:moveTo>
                    <a:pt x="29" y="121"/>
                  </a:moveTo>
                  <a:lnTo>
                    <a:pt x="29" y="100"/>
                  </a:lnTo>
                  <a:lnTo>
                    <a:pt x="39" y="100"/>
                  </a:lnTo>
                  <a:lnTo>
                    <a:pt x="39" y="121"/>
                  </a:lnTo>
                  <a:lnTo>
                    <a:pt x="29" y="121"/>
                  </a:lnTo>
                  <a:lnTo>
                    <a:pt x="29" y="121"/>
                  </a:lnTo>
                  <a:close/>
                  <a:moveTo>
                    <a:pt x="35" y="0"/>
                  </a:moveTo>
                  <a:lnTo>
                    <a:pt x="0" y="69"/>
                  </a:lnTo>
                  <a:lnTo>
                    <a:pt x="29" y="69"/>
                  </a:lnTo>
                  <a:lnTo>
                    <a:pt x="29" y="88"/>
                  </a:lnTo>
                  <a:lnTo>
                    <a:pt x="39" y="88"/>
                  </a:lnTo>
                  <a:lnTo>
                    <a:pt x="39" y="69"/>
                  </a:lnTo>
                  <a:lnTo>
                    <a:pt x="69" y="69"/>
                  </a:lnTo>
                  <a:lnTo>
                    <a:pt x="35" y="0"/>
                  </a:lnTo>
                  <a:lnTo>
                    <a:pt x="35" y="0"/>
                  </a:lnTo>
                  <a:close/>
                  <a:moveTo>
                    <a:pt x="29" y="156"/>
                  </a:moveTo>
                  <a:lnTo>
                    <a:pt x="29" y="133"/>
                  </a:lnTo>
                  <a:lnTo>
                    <a:pt x="39" y="133"/>
                  </a:lnTo>
                  <a:lnTo>
                    <a:pt x="39" y="156"/>
                  </a:lnTo>
                  <a:lnTo>
                    <a:pt x="29" y="156"/>
                  </a:lnTo>
                  <a:lnTo>
                    <a:pt x="29" y="156"/>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6" name="Freeform 38"/>
            <p:cNvSpPr>
              <a:spLocks noEditPoints="1"/>
            </p:cNvSpPr>
            <p:nvPr/>
          </p:nvSpPr>
          <p:spPr bwMode="auto">
            <a:xfrm>
              <a:off x="3364529" y="3448361"/>
              <a:ext cx="76180" cy="174593"/>
            </a:xfrm>
            <a:custGeom>
              <a:avLst/>
              <a:gdLst>
                <a:gd name="T0" fmla="*/ 29 w 69"/>
                <a:gd name="T1" fmla="*/ 121 h 156"/>
                <a:gd name="T2" fmla="*/ 29 w 69"/>
                <a:gd name="T3" fmla="*/ 98 h 156"/>
                <a:gd name="T4" fmla="*/ 41 w 69"/>
                <a:gd name="T5" fmla="*/ 98 h 156"/>
                <a:gd name="T6" fmla="*/ 41 w 69"/>
                <a:gd name="T7" fmla="*/ 121 h 156"/>
                <a:gd name="T8" fmla="*/ 29 w 69"/>
                <a:gd name="T9" fmla="*/ 121 h 156"/>
                <a:gd name="T10" fmla="*/ 29 w 69"/>
                <a:gd name="T11" fmla="*/ 121 h 156"/>
                <a:gd name="T12" fmla="*/ 35 w 69"/>
                <a:gd name="T13" fmla="*/ 0 h 156"/>
                <a:gd name="T14" fmla="*/ 0 w 69"/>
                <a:gd name="T15" fmla="*/ 69 h 156"/>
                <a:gd name="T16" fmla="*/ 29 w 69"/>
                <a:gd name="T17" fmla="*/ 69 h 156"/>
                <a:gd name="T18" fmla="*/ 29 w 69"/>
                <a:gd name="T19" fmla="*/ 88 h 156"/>
                <a:gd name="T20" fmla="*/ 41 w 69"/>
                <a:gd name="T21" fmla="*/ 88 h 156"/>
                <a:gd name="T22" fmla="*/ 41 w 69"/>
                <a:gd name="T23" fmla="*/ 69 h 156"/>
                <a:gd name="T24" fmla="*/ 69 w 69"/>
                <a:gd name="T25" fmla="*/ 69 h 156"/>
                <a:gd name="T26" fmla="*/ 35 w 69"/>
                <a:gd name="T27" fmla="*/ 0 h 156"/>
                <a:gd name="T28" fmla="*/ 35 w 69"/>
                <a:gd name="T29" fmla="*/ 0 h 156"/>
                <a:gd name="T30" fmla="*/ 29 w 69"/>
                <a:gd name="T31" fmla="*/ 156 h 156"/>
                <a:gd name="T32" fmla="*/ 29 w 69"/>
                <a:gd name="T33" fmla="*/ 133 h 156"/>
                <a:gd name="T34" fmla="*/ 41 w 69"/>
                <a:gd name="T35" fmla="*/ 133 h 156"/>
                <a:gd name="T36" fmla="*/ 41 w 69"/>
                <a:gd name="T37" fmla="*/ 156 h 156"/>
                <a:gd name="T38" fmla="*/ 29 w 69"/>
                <a:gd name="T39" fmla="*/ 156 h 156"/>
                <a:gd name="T40" fmla="*/ 29 w 69"/>
                <a:gd name="T4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156">
                  <a:moveTo>
                    <a:pt x="29" y="121"/>
                  </a:moveTo>
                  <a:lnTo>
                    <a:pt x="29" y="98"/>
                  </a:lnTo>
                  <a:lnTo>
                    <a:pt x="41" y="98"/>
                  </a:lnTo>
                  <a:lnTo>
                    <a:pt x="41" y="121"/>
                  </a:lnTo>
                  <a:lnTo>
                    <a:pt x="29" y="121"/>
                  </a:lnTo>
                  <a:lnTo>
                    <a:pt x="29" y="121"/>
                  </a:lnTo>
                  <a:close/>
                  <a:moveTo>
                    <a:pt x="35" y="0"/>
                  </a:moveTo>
                  <a:lnTo>
                    <a:pt x="0" y="69"/>
                  </a:lnTo>
                  <a:lnTo>
                    <a:pt x="29" y="69"/>
                  </a:lnTo>
                  <a:lnTo>
                    <a:pt x="29" y="88"/>
                  </a:lnTo>
                  <a:lnTo>
                    <a:pt x="41" y="88"/>
                  </a:lnTo>
                  <a:lnTo>
                    <a:pt x="41" y="69"/>
                  </a:lnTo>
                  <a:lnTo>
                    <a:pt x="69" y="69"/>
                  </a:lnTo>
                  <a:lnTo>
                    <a:pt x="35" y="0"/>
                  </a:lnTo>
                  <a:lnTo>
                    <a:pt x="35" y="0"/>
                  </a:lnTo>
                  <a:close/>
                  <a:moveTo>
                    <a:pt x="29" y="156"/>
                  </a:moveTo>
                  <a:lnTo>
                    <a:pt x="29" y="133"/>
                  </a:lnTo>
                  <a:lnTo>
                    <a:pt x="41" y="133"/>
                  </a:lnTo>
                  <a:lnTo>
                    <a:pt x="41" y="156"/>
                  </a:lnTo>
                  <a:lnTo>
                    <a:pt x="29" y="156"/>
                  </a:lnTo>
                  <a:lnTo>
                    <a:pt x="29" y="156"/>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7" name="Freeform 39"/>
            <p:cNvSpPr>
              <a:spLocks noEditPoints="1"/>
            </p:cNvSpPr>
            <p:nvPr/>
          </p:nvSpPr>
          <p:spPr bwMode="auto">
            <a:xfrm>
              <a:off x="5391232" y="4549884"/>
              <a:ext cx="76180" cy="174593"/>
            </a:xfrm>
            <a:custGeom>
              <a:avLst/>
              <a:gdLst>
                <a:gd name="T0" fmla="*/ 29 w 69"/>
                <a:gd name="T1" fmla="*/ 121 h 155"/>
                <a:gd name="T2" fmla="*/ 29 w 69"/>
                <a:gd name="T3" fmla="*/ 99 h 155"/>
                <a:gd name="T4" fmla="*/ 40 w 69"/>
                <a:gd name="T5" fmla="*/ 99 h 155"/>
                <a:gd name="T6" fmla="*/ 40 w 69"/>
                <a:gd name="T7" fmla="*/ 121 h 155"/>
                <a:gd name="T8" fmla="*/ 29 w 69"/>
                <a:gd name="T9" fmla="*/ 121 h 155"/>
                <a:gd name="T10" fmla="*/ 29 w 69"/>
                <a:gd name="T11" fmla="*/ 121 h 155"/>
                <a:gd name="T12" fmla="*/ 35 w 69"/>
                <a:gd name="T13" fmla="*/ 0 h 155"/>
                <a:gd name="T14" fmla="*/ 0 w 69"/>
                <a:gd name="T15" fmla="*/ 69 h 155"/>
                <a:gd name="T16" fmla="*/ 29 w 69"/>
                <a:gd name="T17" fmla="*/ 69 h 155"/>
                <a:gd name="T18" fmla="*/ 29 w 69"/>
                <a:gd name="T19" fmla="*/ 88 h 155"/>
                <a:gd name="T20" fmla="*/ 40 w 69"/>
                <a:gd name="T21" fmla="*/ 88 h 155"/>
                <a:gd name="T22" fmla="*/ 40 w 69"/>
                <a:gd name="T23" fmla="*/ 69 h 155"/>
                <a:gd name="T24" fmla="*/ 69 w 69"/>
                <a:gd name="T25" fmla="*/ 69 h 155"/>
                <a:gd name="T26" fmla="*/ 35 w 69"/>
                <a:gd name="T27" fmla="*/ 0 h 155"/>
                <a:gd name="T28" fmla="*/ 35 w 69"/>
                <a:gd name="T29" fmla="*/ 0 h 155"/>
                <a:gd name="T30" fmla="*/ 29 w 69"/>
                <a:gd name="T31" fmla="*/ 155 h 155"/>
                <a:gd name="T32" fmla="*/ 29 w 69"/>
                <a:gd name="T33" fmla="*/ 133 h 155"/>
                <a:gd name="T34" fmla="*/ 40 w 69"/>
                <a:gd name="T35" fmla="*/ 133 h 155"/>
                <a:gd name="T36" fmla="*/ 40 w 69"/>
                <a:gd name="T37" fmla="*/ 155 h 155"/>
                <a:gd name="T38" fmla="*/ 29 w 69"/>
                <a:gd name="T39" fmla="*/ 155 h 155"/>
                <a:gd name="T40" fmla="*/ 29 w 69"/>
                <a:gd name="T41"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155">
                  <a:moveTo>
                    <a:pt x="29" y="121"/>
                  </a:moveTo>
                  <a:lnTo>
                    <a:pt x="29" y="99"/>
                  </a:lnTo>
                  <a:lnTo>
                    <a:pt x="40" y="99"/>
                  </a:lnTo>
                  <a:lnTo>
                    <a:pt x="40" y="121"/>
                  </a:lnTo>
                  <a:lnTo>
                    <a:pt x="29" y="121"/>
                  </a:lnTo>
                  <a:lnTo>
                    <a:pt x="29" y="121"/>
                  </a:lnTo>
                  <a:close/>
                  <a:moveTo>
                    <a:pt x="35" y="0"/>
                  </a:moveTo>
                  <a:lnTo>
                    <a:pt x="0" y="69"/>
                  </a:lnTo>
                  <a:lnTo>
                    <a:pt x="29" y="69"/>
                  </a:lnTo>
                  <a:lnTo>
                    <a:pt x="29" y="88"/>
                  </a:lnTo>
                  <a:lnTo>
                    <a:pt x="40" y="88"/>
                  </a:lnTo>
                  <a:lnTo>
                    <a:pt x="40" y="69"/>
                  </a:lnTo>
                  <a:lnTo>
                    <a:pt x="69" y="69"/>
                  </a:lnTo>
                  <a:lnTo>
                    <a:pt x="35" y="0"/>
                  </a:lnTo>
                  <a:lnTo>
                    <a:pt x="35" y="0"/>
                  </a:lnTo>
                  <a:close/>
                  <a:moveTo>
                    <a:pt x="29" y="155"/>
                  </a:moveTo>
                  <a:lnTo>
                    <a:pt x="29" y="133"/>
                  </a:lnTo>
                  <a:lnTo>
                    <a:pt x="40" y="133"/>
                  </a:lnTo>
                  <a:lnTo>
                    <a:pt x="40" y="155"/>
                  </a:lnTo>
                  <a:lnTo>
                    <a:pt x="29" y="155"/>
                  </a:lnTo>
                  <a:lnTo>
                    <a:pt x="29" y="155"/>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8" name="Freeform 40"/>
            <p:cNvSpPr>
              <a:spLocks noEditPoints="1"/>
            </p:cNvSpPr>
            <p:nvPr/>
          </p:nvSpPr>
          <p:spPr bwMode="auto">
            <a:xfrm>
              <a:off x="5745152" y="3695966"/>
              <a:ext cx="76180" cy="173006"/>
            </a:xfrm>
            <a:custGeom>
              <a:avLst/>
              <a:gdLst>
                <a:gd name="T0" fmla="*/ 30 w 69"/>
                <a:gd name="T1" fmla="*/ 121 h 155"/>
                <a:gd name="T2" fmla="*/ 30 w 69"/>
                <a:gd name="T3" fmla="*/ 99 h 155"/>
                <a:gd name="T4" fmla="*/ 41 w 69"/>
                <a:gd name="T5" fmla="*/ 99 h 155"/>
                <a:gd name="T6" fmla="*/ 41 w 69"/>
                <a:gd name="T7" fmla="*/ 121 h 155"/>
                <a:gd name="T8" fmla="*/ 30 w 69"/>
                <a:gd name="T9" fmla="*/ 121 h 155"/>
                <a:gd name="T10" fmla="*/ 30 w 69"/>
                <a:gd name="T11" fmla="*/ 121 h 155"/>
                <a:gd name="T12" fmla="*/ 35 w 69"/>
                <a:gd name="T13" fmla="*/ 0 h 155"/>
                <a:gd name="T14" fmla="*/ 0 w 69"/>
                <a:gd name="T15" fmla="*/ 69 h 155"/>
                <a:gd name="T16" fmla="*/ 30 w 69"/>
                <a:gd name="T17" fmla="*/ 69 h 155"/>
                <a:gd name="T18" fmla="*/ 30 w 69"/>
                <a:gd name="T19" fmla="*/ 87 h 155"/>
                <a:gd name="T20" fmla="*/ 41 w 69"/>
                <a:gd name="T21" fmla="*/ 87 h 155"/>
                <a:gd name="T22" fmla="*/ 41 w 69"/>
                <a:gd name="T23" fmla="*/ 69 h 155"/>
                <a:gd name="T24" fmla="*/ 69 w 69"/>
                <a:gd name="T25" fmla="*/ 69 h 155"/>
                <a:gd name="T26" fmla="*/ 35 w 69"/>
                <a:gd name="T27" fmla="*/ 0 h 155"/>
                <a:gd name="T28" fmla="*/ 35 w 69"/>
                <a:gd name="T29" fmla="*/ 0 h 155"/>
                <a:gd name="T30" fmla="*/ 30 w 69"/>
                <a:gd name="T31" fmla="*/ 155 h 155"/>
                <a:gd name="T32" fmla="*/ 30 w 69"/>
                <a:gd name="T33" fmla="*/ 132 h 155"/>
                <a:gd name="T34" fmla="*/ 41 w 69"/>
                <a:gd name="T35" fmla="*/ 132 h 155"/>
                <a:gd name="T36" fmla="*/ 41 w 69"/>
                <a:gd name="T37" fmla="*/ 155 h 155"/>
                <a:gd name="T38" fmla="*/ 30 w 69"/>
                <a:gd name="T39" fmla="*/ 155 h 155"/>
                <a:gd name="T40" fmla="*/ 30 w 69"/>
                <a:gd name="T41"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155">
                  <a:moveTo>
                    <a:pt x="30" y="121"/>
                  </a:moveTo>
                  <a:lnTo>
                    <a:pt x="30" y="99"/>
                  </a:lnTo>
                  <a:lnTo>
                    <a:pt x="41" y="99"/>
                  </a:lnTo>
                  <a:lnTo>
                    <a:pt x="41" y="121"/>
                  </a:lnTo>
                  <a:lnTo>
                    <a:pt x="30" y="121"/>
                  </a:lnTo>
                  <a:lnTo>
                    <a:pt x="30" y="121"/>
                  </a:lnTo>
                  <a:close/>
                  <a:moveTo>
                    <a:pt x="35" y="0"/>
                  </a:moveTo>
                  <a:lnTo>
                    <a:pt x="0" y="69"/>
                  </a:lnTo>
                  <a:lnTo>
                    <a:pt x="30" y="69"/>
                  </a:lnTo>
                  <a:lnTo>
                    <a:pt x="30" y="87"/>
                  </a:lnTo>
                  <a:lnTo>
                    <a:pt x="41" y="87"/>
                  </a:lnTo>
                  <a:lnTo>
                    <a:pt x="41" y="69"/>
                  </a:lnTo>
                  <a:lnTo>
                    <a:pt x="69" y="69"/>
                  </a:lnTo>
                  <a:lnTo>
                    <a:pt x="35" y="0"/>
                  </a:lnTo>
                  <a:lnTo>
                    <a:pt x="35" y="0"/>
                  </a:lnTo>
                  <a:close/>
                  <a:moveTo>
                    <a:pt x="30" y="155"/>
                  </a:moveTo>
                  <a:lnTo>
                    <a:pt x="30" y="132"/>
                  </a:lnTo>
                  <a:lnTo>
                    <a:pt x="41" y="132"/>
                  </a:lnTo>
                  <a:lnTo>
                    <a:pt x="41" y="155"/>
                  </a:lnTo>
                  <a:lnTo>
                    <a:pt x="30" y="155"/>
                  </a:lnTo>
                  <a:lnTo>
                    <a:pt x="30" y="155"/>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9" name="Freeform 41"/>
            <p:cNvSpPr>
              <a:spLocks noEditPoints="1"/>
            </p:cNvSpPr>
            <p:nvPr/>
          </p:nvSpPr>
          <p:spPr bwMode="auto">
            <a:xfrm>
              <a:off x="3929530" y="4549884"/>
              <a:ext cx="74592" cy="173006"/>
            </a:xfrm>
            <a:custGeom>
              <a:avLst/>
              <a:gdLst>
                <a:gd name="T0" fmla="*/ 28 w 68"/>
                <a:gd name="T1" fmla="*/ 121 h 154"/>
                <a:gd name="T2" fmla="*/ 28 w 68"/>
                <a:gd name="T3" fmla="*/ 98 h 154"/>
                <a:gd name="T4" fmla="*/ 39 w 68"/>
                <a:gd name="T5" fmla="*/ 98 h 154"/>
                <a:gd name="T6" fmla="*/ 39 w 68"/>
                <a:gd name="T7" fmla="*/ 121 h 154"/>
                <a:gd name="T8" fmla="*/ 28 w 68"/>
                <a:gd name="T9" fmla="*/ 121 h 154"/>
                <a:gd name="T10" fmla="*/ 28 w 68"/>
                <a:gd name="T11" fmla="*/ 121 h 154"/>
                <a:gd name="T12" fmla="*/ 33 w 68"/>
                <a:gd name="T13" fmla="*/ 0 h 154"/>
                <a:gd name="T14" fmla="*/ 0 w 68"/>
                <a:gd name="T15" fmla="*/ 67 h 154"/>
                <a:gd name="T16" fmla="*/ 28 w 68"/>
                <a:gd name="T17" fmla="*/ 67 h 154"/>
                <a:gd name="T18" fmla="*/ 28 w 68"/>
                <a:gd name="T19" fmla="*/ 86 h 154"/>
                <a:gd name="T20" fmla="*/ 39 w 68"/>
                <a:gd name="T21" fmla="*/ 86 h 154"/>
                <a:gd name="T22" fmla="*/ 39 w 68"/>
                <a:gd name="T23" fmla="*/ 67 h 154"/>
                <a:gd name="T24" fmla="*/ 68 w 68"/>
                <a:gd name="T25" fmla="*/ 67 h 154"/>
                <a:gd name="T26" fmla="*/ 33 w 68"/>
                <a:gd name="T27" fmla="*/ 0 h 154"/>
                <a:gd name="T28" fmla="*/ 33 w 68"/>
                <a:gd name="T29" fmla="*/ 0 h 154"/>
                <a:gd name="T30" fmla="*/ 28 w 68"/>
                <a:gd name="T31" fmla="*/ 154 h 154"/>
                <a:gd name="T32" fmla="*/ 28 w 68"/>
                <a:gd name="T33" fmla="*/ 132 h 154"/>
                <a:gd name="T34" fmla="*/ 39 w 68"/>
                <a:gd name="T35" fmla="*/ 132 h 154"/>
                <a:gd name="T36" fmla="*/ 39 w 68"/>
                <a:gd name="T37" fmla="*/ 154 h 154"/>
                <a:gd name="T38" fmla="*/ 28 w 68"/>
                <a:gd name="T39" fmla="*/ 154 h 154"/>
                <a:gd name="T40" fmla="*/ 28 w 68"/>
                <a:gd name="T4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154">
                  <a:moveTo>
                    <a:pt x="28" y="121"/>
                  </a:moveTo>
                  <a:lnTo>
                    <a:pt x="28" y="98"/>
                  </a:lnTo>
                  <a:lnTo>
                    <a:pt x="39" y="98"/>
                  </a:lnTo>
                  <a:lnTo>
                    <a:pt x="39" y="121"/>
                  </a:lnTo>
                  <a:lnTo>
                    <a:pt x="28" y="121"/>
                  </a:lnTo>
                  <a:lnTo>
                    <a:pt x="28" y="121"/>
                  </a:lnTo>
                  <a:close/>
                  <a:moveTo>
                    <a:pt x="33" y="0"/>
                  </a:moveTo>
                  <a:lnTo>
                    <a:pt x="0" y="67"/>
                  </a:lnTo>
                  <a:lnTo>
                    <a:pt x="28" y="67"/>
                  </a:lnTo>
                  <a:lnTo>
                    <a:pt x="28" y="86"/>
                  </a:lnTo>
                  <a:lnTo>
                    <a:pt x="39" y="86"/>
                  </a:lnTo>
                  <a:lnTo>
                    <a:pt x="39" y="67"/>
                  </a:lnTo>
                  <a:lnTo>
                    <a:pt x="68" y="67"/>
                  </a:lnTo>
                  <a:lnTo>
                    <a:pt x="33" y="0"/>
                  </a:lnTo>
                  <a:lnTo>
                    <a:pt x="33" y="0"/>
                  </a:lnTo>
                  <a:close/>
                  <a:moveTo>
                    <a:pt x="28" y="154"/>
                  </a:moveTo>
                  <a:lnTo>
                    <a:pt x="28" y="132"/>
                  </a:lnTo>
                  <a:lnTo>
                    <a:pt x="39" y="132"/>
                  </a:lnTo>
                  <a:lnTo>
                    <a:pt x="39" y="154"/>
                  </a:lnTo>
                  <a:lnTo>
                    <a:pt x="28" y="154"/>
                  </a:lnTo>
                  <a:lnTo>
                    <a:pt x="28" y="154"/>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0" name="Freeform 42"/>
            <p:cNvSpPr>
              <a:spLocks noEditPoints="1"/>
            </p:cNvSpPr>
            <p:nvPr/>
          </p:nvSpPr>
          <p:spPr bwMode="auto">
            <a:xfrm>
              <a:off x="4754813" y="2864268"/>
              <a:ext cx="249171" cy="77774"/>
            </a:xfrm>
            <a:custGeom>
              <a:avLst/>
              <a:gdLst>
                <a:gd name="T0" fmla="*/ 102 w 223"/>
                <a:gd name="T1" fmla="*/ 29 h 69"/>
                <a:gd name="T2" fmla="*/ 124 w 223"/>
                <a:gd name="T3" fmla="*/ 29 h 69"/>
                <a:gd name="T4" fmla="*/ 124 w 223"/>
                <a:gd name="T5" fmla="*/ 40 h 69"/>
                <a:gd name="T6" fmla="*/ 102 w 223"/>
                <a:gd name="T7" fmla="*/ 40 h 69"/>
                <a:gd name="T8" fmla="*/ 102 w 223"/>
                <a:gd name="T9" fmla="*/ 29 h 69"/>
                <a:gd name="T10" fmla="*/ 102 w 223"/>
                <a:gd name="T11" fmla="*/ 29 h 69"/>
                <a:gd name="T12" fmla="*/ 223 w 223"/>
                <a:gd name="T13" fmla="*/ 34 h 69"/>
                <a:gd name="T14" fmla="*/ 154 w 223"/>
                <a:gd name="T15" fmla="*/ 0 h 69"/>
                <a:gd name="T16" fmla="*/ 154 w 223"/>
                <a:gd name="T17" fmla="*/ 29 h 69"/>
                <a:gd name="T18" fmla="*/ 135 w 223"/>
                <a:gd name="T19" fmla="*/ 29 h 69"/>
                <a:gd name="T20" fmla="*/ 135 w 223"/>
                <a:gd name="T21" fmla="*/ 40 h 69"/>
                <a:gd name="T22" fmla="*/ 154 w 223"/>
                <a:gd name="T23" fmla="*/ 40 h 69"/>
                <a:gd name="T24" fmla="*/ 154 w 223"/>
                <a:gd name="T25" fmla="*/ 69 h 69"/>
                <a:gd name="T26" fmla="*/ 223 w 223"/>
                <a:gd name="T27" fmla="*/ 34 h 69"/>
                <a:gd name="T28" fmla="*/ 223 w 223"/>
                <a:gd name="T29" fmla="*/ 34 h 69"/>
                <a:gd name="T30" fmla="*/ 0 w 223"/>
                <a:gd name="T31" fmla="*/ 29 h 69"/>
                <a:gd name="T32" fmla="*/ 23 w 223"/>
                <a:gd name="T33" fmla="*/ 29 h 69"/>
                <a:gd name="T34" fmla="*/ 23 w 223"/>
                <a:gd name="T35" fmla="*/ 40 h 69"/>
                <a:gd name="T36" fmla="*/ 0 w 223"/>
                <a:gd name="T37" fmla="*/ 40 h 69"/>
                <a:gd name="T38" fmla="*/ 0 w 223"/>
                <a:gd name="T39" fmla="*/ 29 h 69"/>
                <a:gd name="T40" fmla="*/ 0 w 223"/>
                <a:gd name="T41" fmla="*/ 29 h 69"/>
                <a:gd name="T42" fmla="*/ 34 w 223"/>
                <a:gd name="T43" fmla="*/ 29 h 69"/>
                <a:gd name="T44" fmla="*/ 56 w 223"/>
                <a:gd name="T45" fmla="*/ 29 h 69"/>
                <a:gd name="T46" fmla="*/ 56 w 223"/>
                <a:gd name="T47" fmla="*/ 40 h 69"/>
                <a:gd name="T48" fmla="*/ 34 w 223"/>
                <a:gd name="T49" fmla="*/ 40 h 69"/>
                <a:gd name="T50" fmla="*/ 34 w 223"/>
                <a:gd name="T51" fmla="*/ 29 h 69"/>
                <a:gd name="T52" fmla="*/ 34 w 223"/>
                <a:gd name="T53" fmla="*/ 29 h 69"/>
                <a:gd name="T54" fmla="*/ 68 w 223"/>
                <a:gd name="T55" fmla="*/ 29 h 69"/>
                <a:gd name="T56" fmla="*/ 91 w 223"/>
                <a:gd name="T57" fmla="*/ 29 h 69"/>
                <a:gd name="T58" fmla="*/ 91 w 223"/>
                <a:gd name="T59" fmla="*/ 40 h 69"/>
                <a:gd name="T60" fmla="*/ 68 w 223"/>
                <a:gd name="T61" fmla="*/ 40 h 69"/>
                <a:gd name="T62" fmla="*/ 68 w 223"/>
                <a:gd name="T63" fmla="*/ 29 h 69"/>
                <a:gd name="T64" fmla="*/ 68 w 223"/>
                <a:gd name="T65" fmla="*/ 2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3" h="69">
                  <a:moveTo>
                    <a:pt x="102" y="29"/>
                  </a:moveTo>
                  <a:lnTo>
                    <a:pt x="124" y="29"/>
                  </a:lnTo>
                  <a:lnTo>
                    <a:pt x="124" y="40"/>
                  </a:lnTo>
                  <a:lnTo>
                    <a:pt x="102" y="40"/>
                  </a:lnTo>
                  <a:lnTo>
                    <a:pt x="102" y="29"/>
                  </a:lnTo>
                  <a:lnTo>
                    <a:pt x="102" y="29"/>
                  </a:lnTo>
                  <a:close/>
                  <a:moveTo>
                    <a:pt x="223" y="34"/>
                  </a:moveTo>
                  <a:lnTo>
                    <a:pt x="154" y="0"/>
                  </a:lnTo>
                  <a:lnTo>
                    <a:pt x="154" y="29"/>
                  </a:lnTo>
                  <a:lnTo>
                    <a:pt x="135" y="29"/>
                  </a:lnTo>
                  <a:lnTo>
                    <a:pt x="135" y="40"/>
                  </a:lnTo>
                  <a:lnTo>
                    <a:pt x="154" y="40"/>
                  </a:lnTo>
                  <a:lnTo>
                    <a:pt x="154" y="69"/>
                  </a:lnTo>
                  <a:lnTo>
                    <a:pt x="223" y="34"/>
                  </a:lnTo>
                  <a:lnTo>
                    <a:pt x="223" y="34"/>
                  </a:lnTo>
                  <a:close/>
                  <a:moveTo>
                    <a:pt x="0" y="29"/>
                  </a:moveTo>
                  <a:lnTo>
                    <a:pt x="23" y="29"/>
                  </a:lnTo>
                  <a:lnTo>
                    <a:pt x="23" y="40"/>
                  </a:lnTo>
                  <a:lnTo>
                    <a:pt x="0" y="40"/>
                  </a:lnTo>
                  <a:lnTo>
                    <a:pt x="0" y="29"/>
                  </a:lnTo>
                  <a:lnTo>
                    <a:pt x="0" y="29"/>
                  </a:lnTo>
                  <a:close/>
                  <a:moveTo>
                    <a:pt x="34" y="29"/>
                  </a:moveTo>
                  <a:lnTo>
                    <a:pt x="56" y="29"/>
                  </a:lnTo>
                  <a:lnTo>
                    <a:pt x="56" y="40"/>
                  </a:lnTo>
                  <a:lnTo>
                    <a:pt x="34" y="40"/>
                  </a:lnTo>
                  <a:lnTo>
                    <a:pt x="34" y="29"/>
                  </a:lnTo>
                  <a:lnTo>
                    <a:pt x="34" y="29"/>
                  </a:lnTo>
                  <a:close/>
                  <a:moveTo>
                    <a:pt x="68" y="29"/>
                  </a:moveTo>
                  <a:lnTo>
                    <a:pt x="91" y="29"/>
                  </a:lnTo>
                  <a:lnTo>
                    <a:pt x="91" y="40"/>
                  </a:lnTo>
                  <a:lnTo>
                    <a:pt x="68" y="40"/>
                  </a:lnTo>
                  <a:lnTo>
                    <a:pt x="68" y="29"/>
                  </a:lnTo>
                  <a:lnTo>
                    <a:pt x="68" y="29"/>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1" name="Freeform 43"/>
            <p:cNvSpPr>
              <a:spLocks noEditPoints="1"/>
            </p:cNvSpPr>
            <p:nvPr/>
          </p:nvSpPr>
          <p:spPr bwMode="auto">
            <a:xfrm>
              <a:off x="4759573" y="1927815"/>
              <a:ext cx="852264" cy="277762"/>
            </a:xfrm>
            <a:custGeom>
              <a:avLst/>
              <a:gdLst>
                <a:gd name="T0" fmla="*/ 277 w 641"/>
                <a:gd name="T1" fmla="*/ 33 h 209"/>
                <a:gd name="T2" fmla="*/ 229 w 641"/>
                <a:gd name="T3" fmla="*/ 24 h 209"/>
                <a:gd name="T4" fmla="*/ 229 w 641"/>
                <a:gd name="T5" fmla="*/ 33 h 209"/>
                <a:gd name="T6" fmla="*/ 220 w 641"/>
                <a:gd name="T7" fmla="*/ 24 h 209"/>
                <a:gd name="T8" fmla="*/ 201 w 641"/>
                <a:gd name="T9" fmla="*/ 24 h 209"/>
                <a:gd name="T10" fmla="*/ 192 w 641"/>
                <a:gd name="T11" fmla="*/ 33 h 209"/>
                <a:gd name="T12" fmla="*/ 144 w 641"/>
                <a:gd name="T13" fmla="*/ 24 h 209"/>
                <a:gd name="T14" fmla="*/ 144 w 641"/>
                <a:gd name="T15" fmla="*/ 33 h 209"/>
                <a:gd name="T16" fmla="*/ 418 w 641"/>
                <a:gd name="T17" fmla="*/ 24 h 209"/>
                <a:gd name="T18" fmla="*/ 399 w 641"/>
                <a:gd name="T19" fmla="*/ 24 h 209"/>
                <a:gd name="T20" fmla="*/ 389 w 641"/>
                <a:gd name="T21" fmla="*/ 33 h 209"/>
                <a:gd name="T22" fmla="*/ 342 w 641"/>
                <a:gd name="T23" fmla="*/ 24 h 209"/>
                <a:gd name="T24" fmla="*/ 342 w 641"/>
                <a:gd name="T25" fmla="*/ 33 h 209"/>
                <a:gd name="T26" fmla="*/ 333 w 641"/>
                <a:gd name="T27" fmla="*/ 24 h 209"/>
                <a:gd name="T28" fmla="*/ 314 w 641"/>
                <a:gd name="T29" fmla="*/ 24 h 209"/>
                <a:gd name="T30" fmla="*/ 304 w 641"/>
                <a:gd name="T31" fmla="*/ 33 h 209"/>
                <a:gd name="T32" fmla="*/ 540 w 641"/>
                <a:gd name="T33" fmla="*/ 24 h 209"/>
                <a:gd name="T34" fmla="*/ 540 w 641"/>
                <a:gd name="T35" fmla="*/ 33 h 209"/>
                <a:gd name="T36" fmla="*/ 530 w 641"/>
                <a:gd name="T37" fmla="*/ 24 h 209"/>
                <a:gd name="T38" fmla="*/ 511 w 641"/>
                <a:gd name="T39" fmla="*/ 24 h 209"/>
                <a:gd name="T40" fmla="*/ 502 w 641"/>
                <a:gd name="T41" fmla="*/ 33 h 209"/>
                <a:gd name="T42" fmla="*/ 455 w 641"/>
                <a:gd name="T43" fmla="*/ 24 h 209"/>
                <a:gd name="T44" fmla="*/ 455 w 641"/>
                <a:gd name="T45" fmla="*/ 33 h 209"/>
                <a:gd name="T46" fmla="*/ 445 w 641"/>
                <a:gd name="T47" fmla="*/ 24 h 209"/>
                <a:gd name="T48" fmla="*/ 426 w 641"/>
                <a:gd name="T49" fmla="*/ 24 h 209"/>
                <a:gd name="T50" fmla="*/ 135 w 641"/>
                <a:gd name="T51" fmla="*/ 33 h 209"/>
                <a:gd name="T52" fmla="*/ 87 w 641"/>
                <a:gd name="T53" fmla="*/ 25 h 209"/>
                <a:gd name="T54" fmla="*/ 88 w 641"/>
                <a:gd name="T55" fmla="*/ 34 h 209"/>
                <a:gd name="T56" fmla="*/ 78 w 641"/>
                <a:gd name="T57" fmla="*/ 26 h 209"/>
                <a:gd name="T58" fmla="*/ 58 w 641"/>
                <a:gd name="T59" fmla="*/ 30 h 209"/>
                <a:gd name="T60" fmla="*/ 53 w 641"/>
                <a:gd name="T61" fmla="*/ 42 h 209"/>
                <a:gd name="T62" fmla="*/ 13 w 641"/>
                <a:gd name="T63" fmla="*/ 67 h 209"/>
                <a:gd name="T64" fmla="*/ 21 w 641"/>
                <a:gd name="T65" fmla="*/ 72 h 209"/>
                <a:gd name="T66" fmla="*/ 8 w 641"/>
                <a:gd name="T67" fmla="*/ 76 h 209"/>
                <a:gd name="T68" fmla="*/ 3 w 641"/>
                <a:gd name="T69" fmla="*/ 95 h 209"/>
                <a:gd name="T70" fmla="*/ 10 w 641"/>
                <a:gd name="T71" fmla="*/ 106 h 209"/>
                <a:gd name="T72" fmla="*/ 0 w 641"/>
                <a:gd name="T73" fmla="*/ 153 h 209"/>
                <a:gd name="T74" fmla="*/ 0 w 641"/>
                <a:gd name="T75" fmla="*/ 134 h 209"/>
                <a:gd name="T76" fmla="*/ 9 w 641"/>
                <a:gd name="T77" fmla="*/ 181 h 209"/>
                <a:gd name="T78" fmla="*/ 0 w 641"/>
                <a:gd name="T79" fmla="*/ 181 h 209"/>
                <a:gd name="T80" fmla="*/ 9 w 641"/>
                <a:gd name="T81" fmla="*/ 190 h 209"/>
                <a:gd name="T82" fmla="*/ 641 w 641"/>
                <a:gd name="T83" fmla="*/ 29 h 209"/>
                <a:gd name="T84" fmla="*/ 567 w 641"/>
                <a:gd name="T85" fmla="*/ 24 h 209"/>
                <a:gd name="T86" fmla="*/ 583 w 641"/>
                <a:gd name="T87" fmla="*/ 5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1" h="209">
                  <a:moveTo>
                    <a:pt x="258" y="24"/>
                  </a:moveTo>
                  <a:cubicBezTo>
                    <a:pt x="277" y="24"/>
                    <a:pt x="277" y="24"/>
                    <a:pt x="277" y="24"/>
                  </a:cubicBezTo>
                  <a:cubicBezTo>
                    <a:pt x="277" y="33"/>
                    <a:pt x="277" y="33"/>
                    <a:pt x="277" y="33"/>
                  </a:cubicBezTo>
                  <a:cubicBezTo>
                    <a:pt x="258" y="33"/>
                    <a:pt x="258" y="33"/>
                    <a:pt x="258" y="33"/>
                  </a:cubicBezTo>
                  <a:cubicBezTo>
                    <a:pt x="258" y="24"/>
                    <a:pt x="258" y="24"/>
                    <a:pt x="258" y="24"/>
                  </a:cubicBezTo>
                  <a:close/>
                  <a:moveTo>
                    <a:pt x="229" y="24"/>
                  </a:moveTo>
                  <a:cubicBezTo>
                    <a:pt x="248" y="24"/>
                    <a:pt x="248" y="24"/>
                    <a:pt x="248" y="24"/>
                  </a:cubicBezTo>
                  <a:cubicBezTo>
                    <a:pt x="248" y="33"/>
                    <a:pt x="248" y="33"/>
                    <a:pt x="248" y="33"/>
                  </a:cubicBezTo>
                  <a:cubicBezTo>
                    <a:pt x="229" y="33"/>
                    <a:pt x="229" y="33"/>
                    <a:pt x="229" y="33"/>
                  </a:cubicBezTo>
                  <a:cubicBezTo>
                    <a:pt x="229" y="24"/>
                    <a:pt x="229" y="24"/>
                    <a:pt x="229" y="24"/>
                  </a:cubicBezTo>
                  <a:close/>
                  <a:moveTo>
                    <a:pt x="201" y="24"/>
                  </a:moveTo>
                  <a:cubicBezTo>
                    <a:pt x="220" y="24"/>
                    <a:pt x="220" y="24"/>
                    <a:pt x="220" y="24"/>
                  </a:cubicBezTo>
                  <a:cubicBezTo>
                    <a:pt x="220" y="33"/>
                    <a:pt x="220" y="33"/>
                    <a:pt x="220" y="33"/>
                  </a:cubicBezTo>
                  <a:cubicBezTo>
                    <a:pt x="201" y="33"/>
                    <a:pt x="201" y="33"/>
                    <a:pt x="201" y="33"/>
                  </a:cubicBezTo>
                  <a:cubicBezTo>
                    <a:pt x="201" y="24"/>
                    <a:pt x="201" y="24"/>
                    <a:pt x="201" y="24"/>
                  </a:cubicBezTo>
                  <a:close/>
                  <a:moveTo>
                    <a:pt x="173" y="24"/>
                  </a:moveTo>
                  <a:cubicBezTo>
                    <a:pt x="192" y="24"/>
                    <a:pt x="192" y="24"/>
                    <a:pt x="192" y="24"/>
                  </a:cubicBezTo>
                  <a:cubicBezTo>
                    <a:pt x="192" y="33"/>
                    <a:pt x="192" y="33"/>
                    <a:pt x="192" y="33"/>
                  </a:cubicBezTo>
                  <a:cubicBezTo>
                    <a:pt x="173" y="33"/>
                    <a:pt x="173" y="33"/>
                    <a:pt x="173" y="33"/>
                  </a:cubicBezTo>
                  <a:cubicBezTo>
                    <a:pt x="173" y="24"/>
                    <a:pt x="173" y="24"/>
                    <a:pt x="173" y="24"/>
                  </a:cubicBezTo>
                  <a:close/>
                  <a:moveTo>
                    <a:pt x="144" y="24"/>
                  </a:moveTo>
                  <a:cubicBezTo>
                    <a:pt x="163" y="24"/>
                    <a:pt x="163" y="24"/>
                    <a:pt x="163" y="24"/>
                  </a:cubicBezTo>
                  <a:cubicBezTo>
                    <a:pt x="163" y="33"/>
                    <a:pt x="163" y="33"/>
                    <a:pt x="163" y="33"/>
                  </a:cubicBezTo>
                  <a:cubicBezTo>
                    <a:pt x="144" y="33"/>
                    <a:pt x="144" y="33"/>
                    <a:pt x="144" y="33"/>
                  </a:cubicBezTo>
                  <a:cubicBezTo>
                    <a:pt x="144" y="24"/>
                    <a:pt x="144" y="24"/>
                    <a:pt x="144" y="24"/>
                  </a:cubicBezTo>
                  <a:close/>
                  <a:moveTo>
                    <a:pt x="399" y="24"/>
                  </a:moveTo>
                  <a:cubicBezTo>
                    <a:pt x="418" y="24"/>
                    <a:pt x="418" y="24"/>
                    <a:pt x="418" y="24"/>
                  </a:cubicBezTo>
                  <a:cubicBezTo>
                    <a:pt x="418" y="33"/>
                    <a:pt x="418" y="33"/>
                    <a:pt x="418" y="33"/>
                  </a:cubicBezTo>
                  <a:cubicBezTo>
                    <a:pt x="399" y="33"/>
                    <a:pt x="399" y="33"/>
                    <a:pt x="399" y="33"/>
                  </a:cubicBezTo>
                  <a:cubicBezTo>
                    <a:pt x="399" y="24"/>
                    <a:pt x="399" y="24"/>
                    <a:pt x="399" y="24"/>
                  </a:cubicBezTo>
                  <a:close/>
                  <a:moveTo>
                    <a:pt x="370" y="24"/>
                  </a:moveTo>
                  <a:cubicBezTo>
                    <a:pt x="389" y="24"/>
                    <a:pt x="389" y="24"/>
                    <a:pt x="389" y="24"/>
                  </a:cubicBezTo>
                  <a:cubicBezTo>
                    <a:pt x="389" y="33"/>
                    <a:pt x="389" y="33"/>
                    <a:pt x="389" y="33"/>
                  </a:cubicBezTo>
                  <a:cubicBezTo>
                    <a:pt x="370" y="33"/>
                    <a:pt x="370" y="33"/>
                    <a:pt x="370" y="33"/>
                  </a:cubicBezTo>
                  <a:cubicBezTo>
                    <a:pt x="370" y="24"/>
                    <a:pt x="370" y="24"/>
                    <a:pt x="370" y="24"/>
                  </a:cubicBezTo>
                  <a:close/>
                  <a:moveTo>
                    <a:pt x="342" y="24"/>
                  </a:moveTo>
                  <a:cubicBezTo>
                    <a:pt x="361" y="24"/>
                    <a:pt x="361" y="24"/>
                    <a:pt x="361" y="24"/>
                  </a:cubicBezTo>
                  <a:cubicBezTo>
                    <a:pt x="361" y="33"/>
                    <a:pt x="361" y="33"/>
                    <a:pt x="361" y="33"/>
                  </a:cubicBezTo>
                  <a:cubicBezTo>
                    <a:pt x="342" y="33"/>
                    <a:pt x="342" y="33"/>
                    <a:pt x="342" y="33"/>
                  </a:cubicBezTo>
                  <a:cubicBezTo>
                    <a:pt x="342" y="24"/>
                    <a:pt x="342" y="24"/>
                    <a:pt x="342" y="24"/>
                  </a:cubicBezTo>
                  <a:close/>
                  <a:moveTo>
                    <a:pt x="314" y="24"/>
                  </a:moveTo>
                  <a:cubicBezTo>
                    <a:pt x="333" y="24"/>
                    <a:pt x="333" y="24"/>
                    <a:pt x="333" y="24"/>
                  </a:cubicBezTo>
                  <a:cubicBezTo>
                    <a:pt x="333" y="33"/>
                    <a:pt x="333" y="33"/>
                    <a:pt x="333" y="33"/>
                  </a:cubicBezTo>
                  <a:cubicBezTo>
                    <a:pt x="314" y="33"/>
                    <a:pt x="314" y="33"/>
                    <a:pt x="314" y="33"/>
                  </a:cubicBezTo>
                  <a:cubicBezTo>
                    <a:pt x="314" y="24"/>
                    <a:pt x="314" y="24"/>
                    <a:pt x="314" y="24"/>
                  </a:cubicBezTo>
                  <a:close/>
                  <a:moveTo>
                    <a:pt x="285" y="24"/>
                  </a:moveTo>
                  <a:cubicBezTo>
                    <a:pt x="304" y="24"/>
                    <a:pt x="304" y="24"/>
                    <a:pt x="304" y="24"/>
                  </a:cubicBezTo>
                  <a:cubicBezTo>
                    <a:pt x="304" y="33"/>
                    <a:pt x="304" y="33"/>
                    <a:pt x="304" y="33"/>
                  </a:cubicBezTo>
                  <a:cubicBezTo>
                    <a:pt x="285" y="33"/>
                    <a:pt x="285" y="33"/>
                    <a:pt x="285" y="33"/>
                  </a:cubicBezTo>
                  <a:cubicBezTo>
                    <a:pt x="285" y="24"/>
                    <a:pt x="285" y="24"/>
                    <a:pt x="285" y="24"/>
                  </a:cubicBezTo>
                  <a:close/>
                  <a:moveTo>
                    <a:pt x="540" y="24"/>
                  </a:moveTo>
                  <a:cubicBezTo>
                    <a:pt x="559" y="24"/>
                    <a:pt x="559" y="24"/>
                    <a:pt x="559" y="24"/>
                  </a:cubicBezTo>
                  <a:cubicBezTo>
                    <a:pt x="559" y="33"/>
                    <a:pt x="559" y="33"/>
                    <a:pt x="559" y="33"/>
                  </a:cubicBezTo>
                  <a:cubicBezTo>
                    <a:pt x="540" y="33"/>
                    <a:pt x="540" y="33"/>
                    <a:pt x="540" y="33"/>
                  </a:cubicBezTo>
                  <a:cubicBezTo>
                    <a:pt x="540" y="24"/>
                    <a:pt x="540" y="24"/>
                    <a:pt x="540" y="24"/>
                  </a:cubicBezTo>
                  <a:close/>
                  <a:moveTo>
                    <a:pt x="511" y="24"/>
                  </a:moveTo>
                  <a:cubicBezTo>
                    <a:pt x="530" y="24"/>
                    <a:pt x="530" y="24"/>
                    <a:pt x="530" y="24"/>
                  </a:cubicBezTo>
                  <a:cubicBezTo>
                    <a:pt x="530" y="33"/>
                    <a:pt x="530" y="33"/>
                    <a:pt x="530" y="33"/>
                  </a:cubicBezTo>
                  <a:cubicBezTo>
                    <a:pt x="511" y="33"/>
                    <a:pt x="511" y="33"/>
                    <a:pt x="511" y="33"/>
                  </a:cubicBezTo>
                  <a:cubicBezTo>
                    <a:pt x="511" y="24"/>
                    <a:pt x="511" y="24"/>
                    <a:pt x="511" y="24"/>
                  </a:cubicBezTo>
                  <a:close/>
                  <a:moveTo>
                    <a:pt x="483" y="24"/>
                  </a:moveTo>
                  <a:cubicBezTo>
                    <a:pt x="502" y="24"/>
                    <a:pt x="502" y="24"/>
                    <a:pt x="502" y="24"/>
                  </a:cubicBezTo>
                  <a:cubicBezTo>
                    <a:pt x="502" y="33"/>
                    <a:pt x="502" y="33"/>
                    <a:pt x="502" y="33"/>
                  </a:cubicBezTo>
                  <a:cubicBezTo>
                    <a:pt x="483" y="33"/>
                    <a:pt x="483" y="33"/>
                    <a:pt x="483" y="33"/>
                  </a:cubicBezTo>
                  <a:cubicBezTo>
                    <a:pt x="483" y="24"/>
                    <a:pt x="483" y="24"/>
                    <a:pt x="483" y="24"/>
                  </a:cubicBezTo>
                  <a:close/>
                  <a:moveTo>
                    <a:pt x="455" y="24"/>
                  </a:moveTo>
                  <a:cubicBezTo>
                    <a:pt x="474" y="24"/>
                    <a:pt x="474" y="24"/>
                    <a:pt x="474" y="24"/>
                  </a:cubicBezTo>
                  <a:cubicBezTo>
                    <a:pt x="474" y="33"/>
                    <a:pt x="474" y="33"/>
                    <a:pt x="474" y="33"/>
                  </a:cubicBezTo>
                  <a:cubicBezTo>
                    <a:pt x="455" y="33"/>
                    <a:pt x="455" y="33"/>
                    <a:pt x="455" y="33"/>
                  </a:cubicBezTo>
                  <a:cubicBezTo>
                    <a:pt x="455" y="24"/>
                    <a:pt x="455" y="24"/>
                    <a:pt x="455" y="24"/>
                  </a:cubicBezTo>
                  <a:close/>
                  <a:moveTo>
                    <a:pt x="426" y="24"/>
                  </a:moveTo>
                  <a:cubicBezTo>
                    <a:pt x="445" y="24"/>
                    <a:pt x="445" y="24"/>
                    <a:pt x="445" y="24"/>
                  </a:cubicBezTo>
                  <a:cubicBezTo>
                    <a:pt x="445" y="33"/>
                    <a:pt x="445" y="33"/>
                    <a:pt x="445" y="33"/>
                  </a:cubicBezTo>
                  <a:cubicBezTo>
                    <a:pt x="426" y="33"/>
                    <a:pt x="426" y="33"/>
                    <a:pt x="426" y="33"/>
                  </a:cubicBezTo>
                  <a:cubicBezTo>
                    <a:pt x="426" y="24"/>
                    <a:pt x="426" y="24"/>
                    <a:pt x="426" y="24"/>
                  </a:cubicBezTo>
                  <a:close/>
                  <a:moveTo>
                    <a:pt x="116" y="24"/>
                  </a:moveTo>
                  <a:cubicBezTo>
                    <a:pt x="135" y="24"/>
                    <a:pt x="135" y="24"/>
                    <a:pt x="135" y="24"/>
                  </a:cubicBezTo>
                  <a:cubicBezTo>
                    <a:pt x="135" y="33"/>
                    <a:pt x="135" y="33"/>
                    <a:pt x="135" y="33"/>
                  </a:cubicBezTo>
                  <a:cubicBezTo>
                    <a:pt x="116" y="33"/>
                    <a:pt x="116" y="33"/>
                    <a:pt x="116" y="33"/>
                  </a:cubicBezTo>
                  <a:cubicBezTo>
                    <a:pt x="116" y="24"/>
                    <a:pt x="116" y="24"/>
                    <a:pt x="116" y="24"/>
                  </a:cubicBezTo>
                  <a:close/>
                  <a:moveTo>
                    <a:pt x="87" y="25"/>
                  </a:moveTo>
                  <a:cubicBezTo>
                    <a:pt x="107" y="24"/>
                    <a:pt x="107" y="24"/>
                    <a:pt x="107" y="24"/>
                  </a:cubicBezTo>
                  <a:cubicBezTo>
                    <a:pt x="107" y="33"/>
                    <a:pt x="107" y="33"/>
                    <a:pt x="107" y="33"/>
                  </a:cubicBezTo>
                  <a:cubicBezTo>
                    <a:pt x="88" y="34"/>
                    <a:pt x="88" y="34"/>
                    <a:pt x="88" y="34"/>
                  </a:cubicBezTo>
                  <a:cubicBezTo>
                    <a:pt x="87" y="25"/>
                    <a:pt x="87" y="25"/>
                    <a:pt x="87" y="25"/>
                  </a:cubicBezTo>
                  <a:close/>
                  <a:moveTo>
                    <a:pt x="58" y="30"/>
                  </a:moveTo>
                  <a:cubicBezTo>
                    <a:pt x="78" y="26"/>
                    <a:pt x="78" y="26"/>
                    <a:pt x="78" y="26"/>
                  </a:cubicBezTo>
                  <a:cubicBezTo>
                    <a:pt x="79" y="35"/>
                    <a:pt x="79" y="35"/>
                    <a:pt x="79" y="35"/>
                  </a:cubicBezTo>
                  <a:cubicBezTo>
                    <a:pt x="61" y="39"/>
                    <a:pt x="61" y="39"/>
                    <a:pt x="61" y="39"/>
                  </a:cubicBezTo>
                  <a:cubicBezTo>
                    <a:pt x="58" y="30"/>
                    <a:pt x="58" y="30"/>
                    <a:pt x="58" y="30"/>
                  </a:cubicBezTo>
                  <a:close/>
                  <a:moveTo>
                    <a:pt x="32" y="44"/>
                  </a:moveTo>
                  <a:cubicBezTo>
                    <a:pt x="49" y="34"/>
                    <a:pt x="49" y="34"/>
                    <a:pt x="49" y="34"/>
                  </a:cubicBezTo>
                  <a:cubicBezTo>
                    <a:pt x="53" y="42"/>
                    <a:pt x="53" y="42"/>
                    <a:pt x="53" y="42"/>
                  </a:cubicBezTo>
                  <a:cubicBezTo>
                    <a:pt x="38" y="52"/>
                    <a:pt x="38" y="52"/>
                    <a:pt x="38" y="52"/>
                  </a:cubicBezTo>
                  <a:cubicBezTo>
                    <a:pt x="32" y="44"/>
                    <a:pt x="32" y="44"/>
                    <a:pt x="32" y="44"/>
                  </a:cubicBezTo>
                  <a:close/>
                  <a:moveTo>
                    <a:pt x="13" y="67"/>
                  </a:moveTo>
                  <a:cubicBezTo>
                    <a:pt x="25" y="51"/>
                    <a:pt x="25" y="51"/>
                    <a:pt x="25" y="51"/>
                  </a:cubicBezTo>
                  <a:cubicBezTo>
                    <a:pt x="31" y="58"/>
                    <a:pt x="31" y="58"/>
                    <a:pt x="31" y="58"/>
                  </a:cubicBezTo>
                  <a:cubicBezTo>
                    <a:pt x="21" y="72"/>
                    <a:pt x="21" y="72"/>
                    <a:pt x="21" y="72"/>
                  </a:cubicBezTo>
                  <a:cubicBezTo>
                    <a:pt x="13" y="67"/>
                    <a:pt x="13" y="67"/>
                    <a:pt x="13" y="67"/>
                  </a:cubicBezTo>
                  <a:close/>
                  <a:moveTo>
                    <a:pt x="3" y="95"/>
                  </a:moveTo>
                  <a:cubicBezTo>
                    <a:pt x="8" y="76"/>
                    <a:pt x="8" y="76"/>
                    <a:pt x="8" y="76"/>
                  </a:cubicBezTo>
                  <a:cubicBezTo>
                    <a:pt x="17" y="80"/>
                    <a:pt x="17" y="80"/>
                    <a:pt x="17" y="80"/>
                  </a:cubicBezTo>
                  <a:cubicBezTo>
                    <a:pt x="15" y="85"/>
                    <a:pt x="13" y="91"/>
                    <a:pt x="12" y="97"/>
                  </a:cubicBezTo>
                  <a:cubicBezTo>
                    <a:pt x="3" y="95"/>
                    <a:pt x="3" y="95"/>
                    <a:pt x="3" y="95"/>
                  </a:cubicBezTo>
                  <a:close/>
                  <a:moveTo>
                    <a:pt x="0" y="124"/>
                  </a:moveTo>
                  <a:cubicBezTo>
                    <a:pt x="9" y="124"/>
                    <a:pt x="9" y="124"/>
                    <a:pt x="9" y="124"/>
                  </a:cubicBezTo>
                  <a:cubicBezTo>
                    <a:pt x="10" y="106"/>
                    <a:pt x="10" y="106"/>
                    <a:pt x="10" y="106"/>
                  </a:cubicBezTo>
                  <a:cubicBezTo>
                    <a:pt x="1" y="105"/>
                    <a:pt x="1" y="105"/>
                    <a:pt x="1" y="105"/>
                  </a:cubicBezTo>
                  <a:cubicBezTo>
                    <a:pt x="0" y="124"/>
                    <a:pt x="0" y="124"/>
                    <a:pt x="0" y="124"/>
                  </a:cubicBezTo>
                  <a:close/>
                  <a:moveTo>
                    <a:pt x="0" y="153"/>
                  </a:moveTo>
                  <a:cubicBezTo>
                    <a:pt x="9" y="153"/>
                    <a:pt x="9" y="153"/>
                    <a:pt x="9" y="153"/>
                  </a:cubicBezTo>
                  <a:cubicBezTo>
                    <a:pt x="9" y="134"/>
                    <a:pt x="9" y="134"/>
                    <a:pt x="9" y="134"/>
                  </a:cubicBezTo>
                  <a:cubicBezTo>
                    <a:pt x="0" y="134"/>
                    <a:pt x="0" y="134"/>
                    <a:pt x="0" y="134"/>
                  </a:cubicBezTo>
                  <a:cubicBezTo>
                    <a:pt x="0" y="153"/>
                    <a:pt x="0" y="153"/>
                    <a:pt x="0" y="153"/>
                  </a:cubicBezTo>
                  <a:close/>
                  <a:moveTo>
                    <a:pt x="0" y="181"/>
                  </a:moveTo>
                  <a:cubicBezTo>
                    <a:pt x="9" y="181"/>
                    <a:pt x="9" y="181"/>
                    <a:pt x="9" y="181"/>
                  </a:cubicBezTo>
                  <a:cubicBezTo>
                    <a:pt x="9" y="162"/>
                    <a:pt x="9" y="162"/>
                    <a:pt x="9" y="162"/>
                  </a:cubicBezTo>
                  <a:cubicBezTo>
                    <a:pt x="0" y="162"/>
                    <a:pt x="0" y="162"/>
                    <a:pt x="0" y="162"/>
                  </a:cubicBezTo>
                  <a:cubicBezTo>
                    <a:pt x="0" y="181"/>
                    <a:pt x="0" y="181"/>
                    <a:pt x="0" y="181"/>
                  </a:cubicBezTo>
                  <a:close/>
                  <a:moveTo>
                    <a:pt x="0" y="209"/>
                  </a:moveTo>
                  <a:cubicBezTo>
                    <a:pt x="9" y="209"/>
                    <a:pt x="9" y="209"/>
                    <a:pt x="9" y="209"/>
                  </a:cubicBezTo>
                  <a:cubicBezTo>
                    <a:pt x="9" y="190"/>
                    <a:pt x="9" y="190"/>
                    <a:pt x="9" y="190"/>
                  </a:cubicBezTo>
                  <a:cubicBezTo>
                    <a:pt x="0" y="190"/>
                    <a:pt x="0" y="190"/>
                    <a:pt x="0" y="190"/>
                  </a:cubicBezTo>
                  <a:cubicBezTo>
                    <a:pt x="0" y="209"/>
                    <a:pt x="0" y="209"/>
                    <a:pt x="0" y="209"/>
                  </a:cubicBezTo>
                  <a:close/>
                  <a:moveTo>
                    <a:pt x="641" y="29"/>
                  </a:moveTo>
                  <a:cubicBezTo>
                    <a:pt x="583" y="0"/>
                    <a:pt x="583" y="0"/>
                    <a:pt x="583" y="0"/>
                  </a:cubicBezTo>
                  <a:cubicBezTo>
                    <a:pt x="583" y="24"/>
                    <a:pt x="583" y="24"/>
                    <a:pt x="583" y="24"/>
                  </a:cubicBezTo>
                  <a:cubicBezTo>
                    <a:pt x="567" y="24"/>
                    <a:pt x="567" y="24"/>
                    <a:pt x="567" y="24"/>
                  </a:cubicBezTo>
                  <a:cubicBezTo>
                    <a:pt x="567" y="33"/>
                    <a:pt x="567" y="33"/>
                    <a:pt x="567" y="33"/>
                  </a:cubicBezTo>
                  <a:cubicBezTo>
                    <a:pt x="583" y="33"/>
                    <a:pt x="583" y="33"/>
                    <a:pt x="583" y="33"/>
                  </a:cubicBezTo>
                  <a:cubicBezTo>
                    <a:pt x="583" y="58"/>
                    <a:pt x="583" y="58"/>
                    <a:pt x="583" y="58"/>
                  </a:cubicBezTo>
                  <a:cubicBezTo>
                    <a:pt x="641" y="29"/>
                    <a:pt x="641" y="29"/>
                    <a:pt x="641" y="29"/>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2" name="Freeform 44"/>
            <p:cNvSpPr>
              <a:spLocks noEditPoints="1"/>
            </p:cNvSpPr>
            <p:nvPr/>
          </p:nvSpPr>
          <p:spPr bwMode="auto">
            <a:xfrm>
              <a:off x="3242323" y="1902420"/>
              <a:ext cx="336461" cy="506320"/>
            </a:xfrm>
            <a:custGeom>
              <a:avLst/>
              <a:gdLst>
                <a:gd name="T0" fmla="*/ 88 w 252"/>
                <a:gd name="T1" fmla="*/ 25 h 380"/>
                <a:gd name="T2" fmla="*/ 107 w 252"/>
                <a:gd name="T3" fmla="*/ 34 h 380"/>
                <a:gd name="T4" fmla="*/ 0 w 252"/>
                <a:gd name="T5" fmla="*/ 29 h 380"/>
                <a:gd name="T6" fmla="*/ 58 w 252"/>
                <a:gd name="T7" fmla="*/ 25 h 380"/>
                <a:gd name="T8" fmla="*/ 74 w 252"/>
                <a:gd name="T9" fmla="*/ 34 h 380"/>
                <a:gd name="T10" fmla="*/ 58 w 252"/>
                <a:gd name="T11" fmla="*/ 58 h 380"/>
                <a:gd name="T12" fmla="*/ 252 w 252"/>
                <a:gd name="T13" fmla="*/ 380 h 380"/>
                <a:gd name="T14" fmla="*/ 242 w 252"/>
                <a:gd name="T15" fmla="*/ 361 h 380"/>
                <a:gd name="T16" fmla="*/ 252 w 252"/>
                <a:gd name="T17" fmla="*/ 380 h 380"/>
                <a:gd name="T18" fmla="*/ 242 w 252"/>
                <a:gd name="T19" fmla="*/ 351 h 380"/>
                <a:gd name="T20" fmla="*/ 252 w 252"/>
                <a:gd name="T21" fmla="*/ 333 h 380"/>
                <a:gd name="T22" fmla="*/ 252 w 252"/>
                <a:gd name="T23" fmla="*/ 323 h 380"/>
                <a:gd name="T24" fmla="*/ 242 w 252"/>
                <a:gd name="T25" fmla="*/ 304 h 380"/>
                <a:gd name="T26" fmla="*/ 252 w 252"/>
                <a:gd name="T27" fmla="*/ 323 h 380"/>
                <a:gd name="T28" fmla="*/ 242 w 252"/>
                <a:gd name="T29" fmla="*/ 295 h 380"/>
                <a:gd name="T30" fmla="*/ 252 w 252"/>
                <a:gd name="T31" fmla="*/ 276 h 380"/>
                <a:gd name="T32" fmla="*/ 252 w 252"/>
                <a:gd name="T33" fmla="*/ 266 h 380"/>
                <a:gd name="T34" fmla="*/ 242 w 252"/>
                <a:gd name="T35" fmla="*/ 248 h 380"/>
                <a:gd name="T36" fmla="*/ 252 w 252"/>
                <a:gd name="T37" fmla="*/ 266 h 380"/>
                <a:gd name="T38" fmla="*/ 242 w 252"/>
                <a:gd name="T39" fmla="*/ 238 h 380"/>
                <a:gd name="T40" fmla="*/ 252 w 252"/>
                <a:gd name="T41" fmla="*/ 219 h 380"/>
                <a:gd name="T42" fmla="*/ 252 w 252"/>
                <a:gd name="T43" fmla="*/ 210 h 380"/>
                <a:gd name="T44" fmla="*/ 242 w 252"/>
                <a:gd name="T45" fmla="*/ 191 h 380"/>
                <a:gd name="T46" fmla="*/ 252 w 252"/>
                <a:gd name="T47" fmla="*/ 210 h 380"/>
                <a:gd name="T48" fmla="*/ 242 w 252"/>
                <a:gd name="T49" fmla="*/ 181 h 380"/>
                <a:gd name="T50" fmla="*/ 252 w 252"/>
                <a:gd name="T51" fmla="*/ 163 h 380"/>
                <a:gd name="T52" fmla="*/ 252 w 252"/>
                <a:gd name="T53" fmla="*/ 153 h 380"/>
                <a:gd name="T54" fmla="*/ 242 w 252"/>
                <a:gd name="T55" fmla="*/ 134 h 380"/>
                <a:gd name="T56" fmla="*/ 252 w 252"/>
                <a:gd name="T57" fmla="*/ 153 h 380"/>
                <a:gd name="T58" fmla="*/ 242 w 252"/>
                <a:gd name="T59" fmla="*/ 125 h 380"/>
                <a:gd name="T60" fmla="*/ 250 w 252"/>
                <a:gd name="T61" fmla="*/ 105 h 380"/>
                <a:gd name="T62" fmla="*/ 249 w 252"/>
                <a:gd name="T63" fmla="*/ 96 h 380"/>
                <a:gd name="T64" fmla="*/ 234 w 252"/>
                <a:gd name="T65" fmla="*/ 80 h 380"/>
                <a:gd name="T66" fmla="*/ 249 w 252"/>
                <a:gd name="T67" fmla="*/ 96 h 380"/>
                <a:gd name="T68" fmla="*/ 227 w 252"/>
                <a:gd name="T69" fmla="*/ 52 h 380"/>
                <a:gd name="T70" fmla="*/ 231 w 252"/>
                <a:gd name="T71" fmla="*/ 72 h 380"/>
                <a:gd name="T72" fmla="*/ 219 w 252"/>
                <a:gd name="T73" fmla="*/ 45 h 380"/>
                <a:gd name="T74" fmla="*/ 198 w 252"/>
                <a:gd name="T75" fmla="*/ 43 h 380"/>
                <a:gd name="T76" fmla="*/ 219 w 252"/>
                <a:gd name="T77" fmla="*/ 45 h 380"/>
                <a:gd name="T78" fmla="*/ 174 w 252"/>
                <a:gd name="T79" fmla="*/ 26 h 380"/>
                <a:gd name="T80" fmla="*/ 190 w 252"/>
                <a:gd name="T81" fmla="*/ 40 h 380"/>
                <a:gd name="T82" fmla="*/ 164 w 252"/>
                <a:gd name="T83" fmla="*/ 25 h 380"/>
                <a:gd name="T84" fmla="*/ 145 w 252"/>
                <a:gd name="T85" fmla="*/ 34 h 380"/>
                <a:gd name="T86" fmla="*/ 164 w 252"/>
                <a:gd name="T87" fmla="*/ 25 h 380"/>
                <a:gd name="T88" fmla="*/ 117 w 252"/>
                <a:gd name="T89" fmla="*/ 25 h 380"/>
                <a:gd name="T90" fmla="*/ 136 w 252"/>
                <a:gd name="T91" fmla="*/ 3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2" h="380">
                  <a:moveTo>
                    <a:pt x="107" y="25"/>
                  </a:moveTo>
                  <a:cubicBezTo>
                    <a:pt x="88" y="25"/>
                    <a:pt x="88" y="25"/>
                    <a:pt x="88" y="25"/>
                  </a:cubicBezTo>
                  <a:cubicBezTo>
                    <a:pt x="88" y="34"/>
                    <a:pt x="88" y="34"/>
                    <a:pt x="88" y="34"/>
                  </a:cubicBezTo>
                  <a:cubicBezTo>
                    <a:pt x="107" y="34"/>
                    <a:pt x="107" y="34"/>
                    <a:pt x="107" y="34"/>
                  </a:cubicBezTo>
                  <a:cubicBezTo>
                    <a:pt x="107" y="25"/>
                    <a:pt x="107" y="25"/>
                    <a:pt x="107" y="25"/>
                  </a:cubicBezTo>
                  <a:close/>
                  <a:moveTo>
                    <a:pt x="0" y="29"/>
                  </a:moveTo>
                  <a:cubicBezTo>
                    <a:pt x="58" y="0"/>
                    <a:pt x="58" y="0"/>
                    <a:pt x="58" y="0"/>
                  </a:cubicBezTo>
                  <a:cubicBezTo>
                    <a:pt x="58" y="25"/>
                    <a:pt x="58" y="25"/>
                    <a:pt x="58" y="25"/>
                  </a:cubicBezTo>
                  <a:cubicBezTo>
                    <a:pt x="74" y="25"/>
                    <a:pt x="74" y="25"/>
                    <a:pt x="74" y="25"/>
                  </a:cubicBezTo>
                  <a:cubicBezTo>
                    <a:pt x="74" y="34"/>
                    <a:pt x="74" y="34"/>
                    <a:pt x="74" y="34"/>
                  </a:cubicBezTo>
                  <a:cubicBezTo>
                    <a:pt x="58" y="34"/>
                    <a:pt x="58" y="34"/>
                    <a:pt x="58" y="34"/>
                  </a:cubicBezTo>
                  <a:cubicBezTo>
                    <a:pt x="58" y="58"/>
                    <a:pt x="58" y="58"/>
                    <a:pt x="58" y="58"/>
                  </a:cubicBezTo>
                  <a:cubicBezTo>
                    <a:pt x="0" y="29"/>
                    <a:pt x="0" y="29"/>
                    <a:pt x="0" y="29"/>
                  </a:cubicBezTo>
                  <a:close/>
                  <a:moveTo>
                    <a:pt x="252" y="380"/>
                  </a:moveTo>
                  <a:cubicBezTo>
                    <a:pt x="242" y="380"/>
                    <a:pt x="242" y="380"/>
                    <a:pt x="242" y="380"/>
                  </a:cubicBezTo>
                  <a:cubicBezTo>
                    <a:pt x="242" y="361"/>
                    <a:pt x="242" y="361"/>
                    <a:pt x="242" y="361"/>
                  </a:cubicBezTo>
                  <a:cubicBezTo>
                    <a:pt x="252" y="361"/>
                    <a:pt x="252" y="361"/>
                    <a:pt x="252" y="361"/>
                  </a:cubicBezTo>
                  <a:cubicBezTo>
                    <a:pt x="252" y="380"/>
                    <a:pt x="252" y="380"/>
                    <a:pt x="252" y="380"/>
                  </a:cubicBezTo>
                  <a:close/>
                  <a:moveTo>
                    <a:pt x="252" y="351"/>
                  </a:moveTo>
                  <a:cubicBezTo>
                    <a:pt x="242" y="351"/>
                    <a:pt x="242" y="351"/>
                    <a:pt x="242" y="351"/>
                  </a:cubicBezTo>
                  <a:cubicBezTo>
                    <a:pt x="242" y="333"/>
                    <a:pt x="242" y="333"/>
                    <a:pt x="242" y="333"/>
                  </a:cubicBezTo>
                  <a:cubicBezTo>
                    <a:pt x="252" y="333"/>
                    <a:pt x="252" y="333"/>
                    <a:pt x="252" y="333"/>
                  </a:cubicBezTo>
                  <a:cubicBezTo>
                    <a:pt x="252" y="351"/>
                    <a:pt x="252" y="351"/>
                    <a:pt x="252" y="351"/>
                  </a:cubicBezTo>
                  <a:close/>
                  <a:moveTo>
                    <a:pt x="252" y="323"/>
                  </a:moveTo>
                  <a:cubicBezTo>
                    <a:pt x="242" y="323"/>
                    <a:pt x="242" y="323"/>
                    <a:pt x="242" y="323"/>
                  </a:cubicBezTo>
                  <a:cubicBezTo>
                    <a:pt x="242" y="304"/>
                    <a:pt x="242" y="304"/>
                    <a:pt x="242" y="304"/>
                  </a:cubicBezTo>
                  <a:cubicBezTo>
                    <a:pt x="252" y="304"/>
                    <a:pt x="252" y="304"/>
                    <a:pt x="252" y="304"/>
                  </a:cubicBezTo>
                  <a:cubicBezTo>
                    <a:pt x="252" y="323"/>
                    <a:pt x="252" y="323"/>
                    <a:pt x="252" y="323"/>
                  </a:cubicBezTo>
                  <a:close/>
                  <a:moveTo>
                    <a:pt x="252" y="295"/>
                  </a:moveTo>
                  <a:cubicBezTo>
                    <a:pt x="242" y="295"/>
                    <a:pt x="242" y="295"/>
                    <a:pt x="242" y="295"/>
                  </a:cubicBezTo>
                  <a:cubicBezTo>
                    <a:pt x="242" y="276"/>
                    <a:pt x="242" y="276"/>
                    <a:pt x="242" y="276"/>
                  </a:cubicBezTo>
                  <a:cubicBezTo>
                    <a:pt x="252" y="276"/>
                    <a:pt x="252" y="276"/>
                    <a:pt x="252" y="276"/>
                  </a:cubicBezTo>
                  <a:cubicBezTo>
                    <a:pt x="252" y="295"/>
                    <a:pt x="252" y="295"/>
                    <a:pt x="252" y="295"/>
                  </a:cubicBezTo>
                  <a:close/>
                  <a:moveTo>
                    <a:pt x="252" y="266"/>
                  </a:moveTo>
                  <a:cubicBezTo>
                    <a:pt x="242" y="266"/>
                    <a:pt x="242" y="266"/>
                    <a:pt x="242" y="266"/>
                  </a:cubicBezTo>
                  <a:cubicBezTo>
                    <a:pt x="242" y="248"/>
                    <a:pt x="242" y="248"/>
                    <a:pt x="242" y="248"/>
                  </a:cubicBezTo>
                  <a:cubicBezTo>
                    <a:pt x="252" y="248"/>
                    <a:pt x="252" y="248"/>
                    <a:pt x="252" y="248"/>
                  </a:cubicBezTo>
                  <a:cubicBezTo>
                    <a:pt x="252" y="266"/>
                    <a:pt x="252" y="266"/>
                    <a:pt x="252" y="266"/>
                  </a:cubicBezTo>
                  <a:close/>
                  <a:moveTo>
                    <a:pt x="252" y="238"/>
                  </a:moveTo>
                  <a:cubicBezTo>
                    <a:pt x="242" y="238"/>
                    <a:pt x="242" y="238"/>
                    <a:pt x="242" y="238"/>
                  </a:cubicBezTo>
                  <a:cubicBezTo>
                    <a:pt x="242" y="219"/>
                    <a:pt x="242" y="219"/>
                    <a:pt x="242" y="219"/>
                  </a:cubicBezTo>
                  <a:cubicBezTo>
                    <a:pt x="252" y="219"/>
                    <a:pt x="252" y="219"/>
                    <a:pt x="252" y="219"/>
                  </a:cubicBezTo>
                  <a:cubicBezTo>
                    <a:pt x="252" y="238"/>
                    <a:pt x="252" y="238"/>
                    <a:pt x="252" y="238"/>
                  </a:cubicBezTo>
                  <a:close/>
                  <a:moveTo>
                    <a:pt x="252" y="210"/>
                  </a:moveTo>
                  <a:cubicBezTo>
                    <a:pt x="242" y="210"/>
                    <a:pt x="242" y="210"/>
                    <a:pt x="242" y="210"/>
                  </a:cubicBezTo>
                  <a:cubicBezTo>
                    <a:pt x="242" y="191"/>
                    <a:pt x="242" y="191"/>
                    <a:pt x="242" y="191"/>
                  </a:cubicBezTo>
                  <a:cubicBezTo>
                    <a:pt x="252" y="191"/>
                    <a:pt x="252" y="191"/>
                    <a:pt x="252" y="191"/>
                  </a:cubicBezTo>
                  <a:cubicBezTo>
                    <a:pt x="252" y="210"/>
                    <a:pt x="252" y="210"/>
                    <a:pt x="252" y="210"/>
                  </a:cubicBezTo>
                  <a:close/>
                  <a:moveTo>
                    <a:pt x="252" y="181"/>
                  </a:moveTo>
                  <a:cubicBezTo>
                    <a:pt x="242" y="181"/>
                    <a:pt x="242" y="181"/>
                    <a:pt x="242" y="181"/>
                  </a:cubicBezTo>
                  <a:cubicBezTo>
                    <a:pt x="242" y="163"/>
                    <a:pt x="242" y="163"/>
                    <a:pt x="242" y="163"/>
                  </a:cubicBezTo>
                  <a:cubicBezTo>
                    <a:pt x="252" y="163"/>
                    <a:pt x="252" y="163"/>
                    <a:pt x="252" y="163"/>
                  </a:cubicBezTo>
                  <a:cubicBezTo>
                    <a:pt x="252" y="181"/>
                    <a:pt x="252" y="181"/>
                    <a:pt x="252" y="181"/>
                  </a:cubicBezTo>
                  <a:close/>
                  <a:moveTo>
                    <a:pt x="252" y="153"/>
                  </a:moveTo>
                  <a:cubicBezTo>
                    <a:pt x="242" y="153"/>
                    <a:pt x="242" y="153"/>
                    <a:pt x="242" y="153"/>
                  </a:cubicBezTo>
                  <a:cubicBezTo>
                    <a:pt x="242" y="134"/>
                    <a:pt x="242" y="134"/>
                    <a:pt x="242" y="134"/>
                  </a:cubicBezTo>
                  <a:cubicBezTo>
                    <a:pt x="252" y="134"/>
                    <a:pt x="252" y="134"/>
                    <a:pt x="252" y="134"/>
                  </a:cubicBezTo>
                  <a:cubicBezTo>
                    <a:pt x="252" y="153"/>
                    <a:pt x="252" y="153"/>
                    <a:pt x="252" y="153"/>
                  </a:cubicBezTo>
                  <a:close/>
                  <a:moveTo>
                    <a:pt x="252" y="125"/>
                  </a:moveTo>
                  <a:cubicBezTo>
                    <a:pt x="242" y="125"/>
                    <a:pt x="242" y="125"/>
                    <a:pt x="242" y="125"/>
                  </a:cubicBezTo>
                  <a:cubicBezTo>
                    <a:pt x="241" y="107"/>
                    <a:pt x="241" y="107"/>
                    <a:pt x="241" y="107"/>
                  </a:cubicBezTo>
                  <a:cubicBezTo>
                    <a:pt x="250" y="105"/>
                    <a:pt x="250" y="105"/>
                    <a:pt x="250" y="105"/>
                  </a:cubicBezTo>
                  <a:cubicBezTo>
                    <a:pt x="252" y="125"/>
                    <a:pt x="252" y="125"/>
                    <a:pt x="252" y="125"/>
                  </a:cubicBezTo>
                  <a:close/>
                  <a:moveTo>
                    <a:pt x="249" y="96"/>
                  </a:moveTo>
                  <a:cubicBezTo>
                    <a:pt x="243" y="77"/>
                    <a:pt x="243" y="77"/>
                    <a:pt x="243" y="77"/>
                  </a:cubicBezTo>
                  <a:cubicBezTo>
                    <a:pt x="234" y="80"/>
                    <a:pt x="234" y="80"/>
                    <a:pt x="234" y="80"/>
                  </a:cubicBezTo>
                  <a:cubicBezTo>
                    <a:pt x="237" y="86"/>
                    <a:pt x="238" y="92"/>
                    <a:pt x="240" y="98"/>
                  </a:cubicBezTo>
                  <a:cubicBezTo>
                    <a:pt x="249" y="96"/>
                    <a:pt x="249" y="96"/>
                    <a:pt x="249" y="96"/>
                  </a:cubicBezTo>
                  <a:close/>
                  <a:moveTo>
                    <a:pt x="239" y="68"/>
                  </a:moveTo>
                  <a:cubicBezTo>
                    <a:pt x="227" y="52"/>
                    <a:pt x="227" y="52"/>
                    <a:pt x="227" y="52"/>
                  </a:cubicBezTo>
                  <a:cubicBezTo>
                    <a:pt x="220" y="58"/>
                    <a:pt x="220" y="58"/>
                    <a:pt x="220" y="58"/>
                  </a:cubicBezTo>
                  <a:cubicBezTo>
                    <a:pt x="231" y="72"/>
                    <a:pt x="231" y="72"/>
                    <a:pt x="231" y="72"/>
                  </a:cubicBezTo>
                  <a:cubicBezTo>
                    <a:pt x="239" y="68"/>
                    <a:pt x="239" y="68"/>
                    <a:pt x="239" y="68"/>
                  </a:cubicBezTo>
                  <a:close/>
                  <a:moveTo>
                    <a:pt x="219" y="45"/>
                  </a:moveTo>
                  <a:cubicBezTo>
                    <a:pt x="202" y="34"/>
                    <a:pt x="202" y="34"/>
                    <a:pt x="202" y="34"/>
                  </a:cubicBezTo>
                  <a:cubicBezTo>
                    <a:pt x="198" y="43"/>
                    <a:pt x="198" y="43"/>
                    <a:pt x="198" y="43"/>
                  </a:cubicBezTo>
                  <a:cubicBezTo>
                    <a:pt x="214" y="52"/>
                    <a:pt x="214" y="52"/>
                    <a:pt x="214" y="52"/>
                  </a:cubicBezTo>
                  <a:cubicBezTo>
                    <a:pt x="219" y="45"/>
                    <a:pt x="219" y="45"/>
                    <a:pt x="219" y="45"/>
                  </a:cubicBezTo>
                  <a:close/>
                  <a:moveTo>
                    <a:pt x="193" y="31"/>
                  </a:moveTo>
                  <a:cubicBezTo>
                    <a:pt x="174" y="26"/>
                    <a:pt x="174" y="26"/>
                    <a:pt x="174" y="26"/>
                  </a:cubicBezTo>
                  <a:cubicBezTo>
                    <a:pt x="173" y="36"/>
                    <a:pt x="173" y="36"/>
                    <a:pt x="173" y="36"/>
                  </a:cubicBezTo>
                  <a:cubicBezTo>
                    <a:pt x="190" y="40"/>
                    <a:pt x="190" y="40"/>
                    <a:pt x="190" y="40"/>
                  </a:cubicBezTo>
                  <a:cubicBezTo>
                    <a:pt x="193" y="31"/>
                    <a:pt x="193" y="31"/>
                    <a:pt x="193" y="31"/>
                  </a:cubicBezTo>
                  <a:close/>
                  <a:moveTo>
                    <a:pt x="164" y="25"/>
                  </a:moveTo>
                  <a:cubicBezTo>
                    <a:pt x="145" y="25"/>
                    <a:pt x="145" y="25"/>
                    <a:pt x="145" y="25"/>
                  </a:cubicBezTo>
                  <a:cubicBezTo>
                    <a:pt x="145" y="34"/>
                    <a:pt x="145" y="34"/>
                    <a:pt x="145" y="34"/>
                  </a:cubicBezTo>
                  <a:cubicBezTo>
                    <a:pt x="163" y="35"/>
                    <a:pt x="163" y="35"/>
                    <a:pt x="163" y="35"/>
                  </a:cubicBezTo>
                  <a:cubicBezTo>
                    <a:pt x="164" y="25"/>
                    <a:pt x="164" y="25"/>
                    <a:pt x="164" y="25"/>
                  </a:cubicBezTo>
                  <a:close/>
                  <a:moveTo>
                    <a:pt x="136" y="25"/>
                  </a:moveTo>
                  <a:cubicBezTo>
                    <a:pt x="117" y="25"/>
                    <a:pt x="117" y="25"/>
                    <a:pt x="117" y="25"/>
                  </a:cubicBezTo>
                  <a:cubicBezTo>
                    <a:pt x="117" y="34"/>
                    <a:pt x="117" y="34"/>
                    <a:pt x="117" y="34"/>
                  </a:cubicBezTo>
                  <a:cubicBezTo>
                    <a:pt x="136" y="34"/>
                    <a:pt x="136" y="34"/>
                    <a:pt x="136" y="34"/>
                  </a:cubicBezTo>
                  <a:cubicBezTo>
                    <a:pt x="136" y="25"/>
                    <a:pt x="136" y="25"/>
                    <a:pt x="136" y="25"/>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3" name="Freeform 45"/>
            <p:cNvSpPr>
              <a:spLocks noEditPoints="1"/>
            </p:cNvSpPr>
            <p:nvPr/>
          </p:nvSpPr>
          <p:spPr bwMode="auto">
            <a:xfrm>
              <a:off x="3710513" y="3335670"/>
              <a:ext cx="512627" cy="74598"/>
            </a:xfrm>
            <a:custGeom>
              <a:avLst/>
              <a:gdLst>
                <a:gd name="T0" fmla="*/ 98 w 458"/>
                <a:gd name="T1" fmla="*/ 28 h 67"/>
                <a:gd name="T2" fmla="*/ 121 w 458"/>
                <a:gd name="T3" fmla="*/ 39 h 67"/>
                <a:gd name="T4" fmla="*/ 121 w 458"/>
                <a:gd name="T5" fmla="*/ 28 h 67"/>
                <a:gd name="T6" fmla="*/ 69 w 458"/>
                <a:gd name="T7" fmla="*/ 0 h 67"/>
                <a:gd name="T8" fmla="*/ 88 w 458"/>
                <a:gd name="T9" fmla="*/ 28 h 67"/>
                <a:gd name="T10" fmla="*/ 69 w 458"/>
                <a:gd name="T11" fmla="*/ 39 h 67"/>
                <a:gd name="T12" fmla="*/ 0 w 458"/>
                <a:gd name="T13" fmla="*/ 33 h 67"/>
                <a:gd name="T14" fmla="*/ 458 w 458"/>
                <a:gd name="T15" fmla="*/ 28 h 67"/>
                <a:gd name="T16" fmla="*/ 435 w 458"/>
                <a:gd name="T17" fmla="*/ 39 h 67"/>
                <a:gd name="T18" fmla="*/ 458 w 458"/>
                <a:gd name="T19" fmla="*/ 28 h 67"/>
                <a:gd name="T20" fmla="*/ 424 w 458"/>
                <a:gd name="T21" fmla="*/ 28 h 67"/>
                <a:gd name="T22" fmla="*/ 402 w 458"/>
                <a:gd name="T23" fmla="*/ 39 h 67"/>
                <a:gd name="T24" fmla="*/ 424 w 458"/>
                <a:gd name="T25" fmla="*/ 28 h 67"/>
                <a:gd name="T26" fmla="*/ 391 w 458"/>
                <a:gd name="T27" fmla="*/ 28 h 67"/>
                <a:gd name="T28" fmla="*/ 368 w 458"/>
                <a:gd name="T29" fmla="*/ 39 h 67"/>
                <a:gd name="T30" fmla="*/ 391 w 458"/>
                <a:gd name="T31" fmla="*/ 28 h 67"/>
                <a:gd name="T32" fmla="*/ 356 w 458"/>
                <a:gd name="T33" fmla="*/ 28 h 67"/>
                <a:gd name="T34" fmla="*/ 334 w 458"/>
                <a:gd name="T35" fmla="*/ 39 h 67"/>
                <a:gd name="T36" fmla="*/ 356 w 458"/>
                <a:gd name="T37" fmla="*/ 28 h 67"/>
                <a:gd name="T38" fmla="*/ 323 w 458"/>
                <a:gd name="T39" fmla="*/ 28 h 67"/>
                <a:gd name="T40" fmla="*/ 301 w 458"/>
                <a:gd name="T41" fmla="*/ 39 h 67"/>
                <a:gd name="T42" fmla="*/ 323 w 458"/>
                <a:gd name="T43" fmla="*/ 28 h 67"/>
                <a:gd name="T44" fmla="*/ 290 w 458"/>
                <a:gd name="T45" fmla="*/ 28 h 67"/>
                <a:gd name="T46" fmla="*/ 267 w 458"/>
                <a:gd name="T47" fmla="*/ 39 h 67"/>
                <a:gd name="T48" fmla="*/ 290 w 458"/>
                <a:gd name="T49" fmla="*/ 28 h 67"/>
                <a:gd name="T50" fmla="*/ 255 w 458"/>
                <a:gd name="T51" fmla="*/ 28 h 67"/>
                <a:gd name="T52" fmla="*/ 233 w 458"/>
                <a:gd name="T53" fmla="*/ 39 h 67"/>
                <a:gd name="T54" fmla="*/ 255 w 458"/>
                <a:gd name="T55" fmla="*/ 28 h 67"/>
                <a:gd name="T56" fmla="*/ 222 w 458"/>
                <a:gd name="T57" fmla="*/ 28 h 67"/>
                <a:gd name="T58" fmla="*/ 199 w 458"/>
                <a:gd name="T59" fmla="*/ 39 h 67"/>
                <a:gd name="T60" fmla="*/ 222 w 458"/>
                <a:gd name="T61" fmla="*/ 28 h 67"/>
                <a:gd name="T62" fmla="*/ 189 w 458"/>
                <a:gd name="T63" fmla="*/ 28 h 67"/>
                <a:gd name="T64" fmla="*/ 166 w 458"/>
                <a:gd name="T65" fmla="*/ 39 h 67"/>
                <a:gd name="T66" fmla="*/ 189 w 458"/>
                <a:gd name="T67" fmla="*/ 28 h 67"/>
                <a:gd name="T68" fmla="*/ 154 w 458"/>
                <a:gd name="T69" fmla="*/ 28 h 67"/>
                <a:gd name="T70" fmla="*/ 132 w 458"/>
                <a:gd name="T71" fmla="*/ 39 h 67"/>
                <a:gd name="T72" fmla="*/ 154 w 458"/>
                <a:gd name="T73"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8" h="67">
                  <a:moveTo>
                    <a:pt x="121" y="28"/>
                  </a:moveTo>
                  <a:lnTo>
                    <a:pt x="98" y="28"/>
                  </a:lnTo>
                  <a:lnTo>
                    <a:pt x="98" y="39"/>
                  </a:lnTo>
                  <a:lnTo>
                    <a:pt x="121" y="39"/>
                  </a:lnTo>
                  <a:lnTo>
                    <a:pt x="121" y="28"/>
                  </a:lnTo>
                  <a:lnTo>
                    <a:pt x="121" y="28"/>
                  </a:lnTo>
                  <a:close/>
                  <a:moveTo>
                    <a:pt x="0" y="33"/>
                  </a:moveTo>
                  <a:lnTo>
                    <a:pt x="69" y="0"/>
                  </a:lnTo>
                  <a:lnTo>
                    <a:pt x="69" y="28"/>
                  </a:lnTo>
                  <a:lnTo>
                    <a:pt x="88" y="28"/>
                  </a:lnTo>
                  <a:lnTo>
                    <a:pt x="88" y="39"/>
                  </a:lnTo>
                  <a:lnTo>
                    <a:pt x="69" y="39"/>
                  </a:lnTo>
                  <a:lnTo>
                    <a:pt x="69" y="67"/>
                  </a:lnTo>
                  <a:lnTo>
                    <a:pt x="0" y="33"/>
                  </a:lnTo>
                  <a:lnTo>
                    <a:pt x="0" y="33"/>
                  </a:lnTo>
                  <a:close/>
                  <a:moveTo>
                    <a:pt x="458" y="28"/>
                  </a:moveTo>
                  <a:lnTo>
                    <a:pt x="435" y="28"/>
                  </a:lnTo>
                  <a:lnTo>
                    <a:pt x="435" y="39"/>
                  </a:lnTo>
                  <a:lnTo>
                    <a:pt x="458" y="39"/>
                  </a:lnTo>
                  <a:lnTo>
                    <a:pt x="458" y="28"/>
                  </a:lnTo>
                  <a:lnTo>
                    <a:pt x="458" y="28"/>
                  </a:lnTo>
                  <a:close/>
                  <a:moveTo>
                    <a:pt x="424" y="28"/>
                  </a:moveTo>
                  <a:lnTo>
                    <a:pt x="402" y="28"/>
                  </a:lnTo>
                  <a:lnTo>
                    <a:pt x="402" y="39"/>
                  </a:lnTo>
                  <a:lnTo>
                    <a:pt x="424" y="39"/>
                  </a:lnTo>
                  <a:lnTo>
                    <a:pt x="424" y="28"/>
                  </a:lnTo>
                  <a:lnTo>
                    <a:pt x="424" y="28"/>
                  </a:lnTo>
                  <a:close/>
                  <a:moveTo>
                    <a:pt x="391" y="28"/>
                  </a:moveTo>
                  <a:lnTo>
                    <a:pt x="368" y="28"/>
                  </a:lnTo>
                  <a:lnTo>
                    <a:pt x="368" y="39"/>
                  </a:lnTo>
                  <a:lnTo>
                    <a:pt x="391" y="39"/>
                  </a:lnTo>
                  <a:lnTo>
                    <a:pt x="391" y="28"/>
                  </a:lnTo>
                  <a:lnTo>
                    <a:pt x="391" y="28"/>
                  </a:lnTo>
                  <a:close/>
                  <a:moveTo>
                    <a:pt x="356" y="28"/>
                  </a:moveTo>
                  <a:lnTo>
                    <a:pt x="334" y="28"/>
                  </a:lnTo>
                  <a:lnTo>
                    <a:pt x="334" y="39"/>
                  </a:lnTo>
                  <a:lnTo>
                    <a:pt x="356" y="39"/>
                  </a:lnTo>
                  <a:lnTo>
                    <a:pt x="356" y="28"/>
                  </a:lnTo>
                  <a:lnTo>
                    <a:pt x="356" y="28"/>
                  </a:lnTo>
                  <a:close/>
                  <a:moveTo>
                    <a:pt x="323" y="28"/>
                  </a:moveTo>
                  <a:lnTo>
                    <a:pt x="301" y="28"/>
                  </a:lnTo>
                  <a:lnTo>
                    <a:pt x="301" y="39"/>
                  </a:lnTo>
                  <a:lnTo>
                    <a:pt x="323" y="39"/>
                  </a:lnTo>
                  <a:lnTo>
                    <a:pt x="323" y="28"/>
                  </a:lnTo>
                  <a:lnTo>
                    <a:pt x="323" y="28"/>
                  </a:lnTo>
                  <a:close/>
                  <a:moveTo>
                    <a:pt x="290" y="28"/>
                  </a:moveTo>
                  <a:lnTo>
                    <a:pt x="267" y="28"/>
                  </a:lnTo>
                  <a:lnTo>
                    <a:pt x="267" y="39"/>
                  </a:lnTo>
                  <a:lnTo>
                    <a:pt x="290" y="39"/>
                  </a:lnTo>
                  <a:lnTo>
                    <a:pt x="290" y="28"/>
                  </a:lnTo>
                  <a:lnTo>
                    <a:pt x="290" y="28"/>
                  </a:lnTo>
                  <a:close/>
                  <a:moveTo>
                    <a:pt x="255" y="28"/>
                  </a:moveTo>
                  <a:lnTo>
                    <a:pt x="233" y="28"/>
                  </a:lnTo>
                  <a:lnTo>
                    <a:pt x="233" y="39"/>
                  </a:lnTo>
                  <a:lnTo>
                    <a:pt x="255" y="39"/>
                  </a:lnTo>
                  <a:lnTo>
                    <a:pt x="255" y="28"/>
                  </a:lnTo>
                  <a:lnTo>
                    <a:pt x="255" y="28"/>
                  </a:lnTo>
                  <a:close/>
                  <a:moveTo>
                    <a:pt x="222" y="28"/>
                  </a:moveTo>
                  <a:lnTo>
                    <a:pt x="199" y="28"/>
                  </a:lnTo>
                  <a:lnTo>
                    <a:pt x="199" y="39"/>
                  </a:lnTo>
                  <a:lnTo>
                    <a:pt x="222" y="39"/>
                  </a:lnTo>
                  <a:lnTo>
                    <a:pt x="222" y="28"/>
                  </a:lnTo>
                  <a:lnTo>
                    <a:pt x="222" y="28"/>
                  </a:lnTo>
                  <a:close/>
                  <a:moveTo>
                    <a:pt x="189" y="28"/>
                  </a:moveTo>
                  <a:lnTo>
                    <a:pt x="166" y="28"/>
                  </a:lnTo>
                  <a:lnTo>
                    <a:pt x="166" y="39"/>
                  </a:lnTo>
                  <a:lnTo>
                    <a:pt x="189" y="39"/>
                  </a:lnTo>
                  <a:lnTo>
                    <a:pt x="189" y="28"/>
                  </a:lnTo>
                  <a:lnTo>
                    <a:pt x="189" y="28"/>
                  </a:lnTo>
                  <a:close/>
                  <a:moveTo>
                    <a:pt x="154" y="28"/>
                  </a:moveTo>
                  <a:lnTo>
                    <a:pt x="132" y="28"/>
                  </a:lnTo>
                  <a:lnTo>
                    <a:pt x="132" y="39"/>
                  </a:lnTo>
                  <a:lnTo>
                    <a:pt x="154" y="39"/>
                  </a:lnTo>
                  <a:lnTo>
                    <a:pt x="154" y="28"/>
                  </a:lnTo>
                  <a:lnTo>
                    <a:pt x="154" y="28"/>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4" name="Freeform 46"/>
            <p:cNvSpPr>
              <a:spLocks noEditPoints="1"/>
            </p:cNvSpPr>
            <p:nvPr/>
          </p:nvSpPr>
          <p:spPr bwMode="auto">
            <a:xfrm>
              <a:off x="4208856" y="2150024"/>
              <a:ext cx="438035" cy="76186"/>
            </a:xfrm>
            <a:custGeom>
              <a:avLst/>
              <a:gdLst>
                <a:gd name="T0" fmla="*/ 121 w 391"/>
                <a:gd name="T1" fmla="*/ 28 h 69"/>
                <a:gd name="T2" fmla="*/ 98 w 391"/>
                <a:gd name="T3" fmla="*/ 28 h 69"/>
                <a:gd name="T4" fmla="*/ 98 w 391"/>
                <a:gd name="T5" fmla="*/ 40 h 69"/>
                <a:gd name="T6" fmla="*/ 121 w 391"/>
                <a:gd name="T7" fmla="*/ 40 h 69"/>
                <a:gd name="T8" fmla="*/ 121 w 391"/>
                <a:gd name="T9" fmla="*/ 28 h 69"/>
                <a:gd name="T10" fmla="*/ 121 w 391"/>
                <a:gd name="T11" fmla="*/ 28 h 69"/>
                <a:gd name="T12" fmla="*/ 0 w 391"/>
                <a:gd name="T13" fmla="*/ 34 h 69"/>
                <a:gd name="T14" fmla="*/ 69 w 391"/>
                <a:gd name="T15" fmla="*/ 0 h 69"/>
                <a:gd name="T16" fmla="*/ 69 w 391"/>
                <a:gd name="T17" fmla="*/ 28 h 69"/>
                <a:gd name="T18" fmla="*/ 88 w 391"/>
                <a:gd name="T19" fmla="*/ 28 h 69"/>
                <a:gd name="T20" fmla="*/ 88 w 391"/>
                <a:gd name="T21" fmla="*/ 40 h 69"/>
                <a:gd name="T22" fmla="*/ 69 w 391"/>
                <a:gd name="T23" fmla="*/ 40 h 69"/>
                <a:gd name="T24" fmla="*/ 69 w 391"/>
                <a:gd name="T25" fmla="*/ 69 h 69"/>
                <a:gd name="T26" fmla="*/ 0 w 391"/>
                <a:gd name="T27" fmla="*/ 34 h 69"/>
                <a:gd name="T28" fmla="*/ 0 w 391"/>
                <a:gd name="T29" fmla="*/ 34 h 69"/>
                <a:gd name="T30" fmla="*/ 391 w 391"/>
                <a:gd name="T31" fmla="*/ 28 h 69"/>
                <a:gd name="T32" fmla="*/ 368 w 391"/>
                <a:gd name="T33" fmla="*/ 28 h 69"/>
                <a:gd name="T34" fmla="*/ 368 w 391"/>
                <a:gd name="T35" fmla="*/ 40 h 69"/>
                <a:gd name="T36" fmla="*/ 391 w 391"/>
                <a:gd name="T37" fmla="*/ 40 h 69"/>
                <a:gd name="T38" fmla="*/ 391 w 391"/>
                <a:gd name="T39" fmla="*/ 28 h 69"/>
                <a:gd name="T40" fmla="*/ 391 w 391"/>
                <a:gd name="T41" fmla="*/ 28 h 69"/>
                <a:gd name="T42" fmla="*/ 357 w 391"/>
                <a:gd name="T43" fmla="*/ 28 h 69"/>
                <a:gd name="T44" fmla="*/ 335 w 391"/>
                <a:gd name="T45" fmla="*/ 28 h 69"/>
                <a:gd name="T46" fmla="*/ 335 w 391"/>
                <a:gd name="T47" fmla="*/ 40 h 69"/>
                <a:gd name="T48" fmla="*/ 357 w 391"/>
                <a:gd name="T49" fmla="*/ 40 h 69"/>
                <a:gd name="T50" fmla="*/ 357 w 391"/>
                <a:gd name="T51" fmla="*/ 28 h 69"/>
                <a:gd name="T52" fmla="*/ 357 w 391"/>
                <a:gd name="T53" fmla="*/ 28 h 69"/>
                <a:gd name="T54" fmla="*/ 323 w 391"/>
                <a:gd name="T55" fmla="*/ 28 h 69"/>
                <a:gd name="T56" fmla="*/ 301 w 391"/>
                <a:gd name="T57" fmla="*/ 28 h 69"/>
                <a:gd name="T58" fmla="*/ 301 w 391"/>
                <a:gd name="T59" fmla="*/ 40 h 69"/>
                <a:gd name="T60" fmla="*/ 323 w 391"/>
                <a:gd name="T61" fmla="*/ 40 h 69"/>
                <a:gd name="T62" fmla="*/ 323 w 391"/>
                <a:gd name="T63" fmla="*/ 28 h 69"/>
                <a:gd name="T64" fmla="*/ 323 w 391"/>
                <a:gd name="T65" fmla="*/ 28 h 69"/>
                <a:gd name="T66" fmla="*/ 290 w 391"/>
                <a:gd name="T67" fmla="*/ 28 h 69"/>
                <a:gd name="T68" fmla="*/ 267 w 391"/>
                <a:gd name="T69" fmla="*/ 28 h 69"/>
                <a:gd name="T70" fmla="*/ 267 w 391"/>
                <a:gd name="T71" fmla="*/ 40 h 69"/>
                <a:gd name="T72" fmla="*/ 290 w 391"/>
                <a:gd name="T73" fmla="*/ 40 h 69"/>
                <a:gd name="T74" fmla="*/ 290 w 391"/>
                <a:gd name="T75" fmla="*/ 28 h 69"/>
                <a:gd name="T76" fmla="*/ 290 w 391"/>
                <a:gd name="T77" fmla="*/ 28 h 69"/>
                <a:gd name="T78" fmla="*/ 255 w 391"/>
                <a:gd name="T79" fmla="*/ 28 h 69"/>
                <a:gd name="T80" fmla="*/ 234 w 391"/>
                <a:gd name="T81" fmla="*/ 28 h 69"/>
                <a:gd name="T82" fmla="*/ 234 w 391"/>
                <a:gd name="T83" fmla="*/ 40 h 69"/>
                <a:gd name="T84" fmla="*/ 255 w 391"/>
                <a:gd name="T85" fmla="*/ 40 h 69"/>
                <a:gd name="T86" fmla="*/ 255 w 391"/>
                <a:gd name="T87" fmla="*/ 28 h 69"/>
                <a:gd name="T88" fmla="*/ 255 w 391"/>
                <a:gd name="T89" fmla="*/ 28 h 69"/>
                <a:gd name="T90" fmla="*/ 222 w 391"/>
                <a:gd name="T91" fmla="*/ 28 h 69"/>
                <a:gd name="T92" fmla="*/ 200 w 391"/>
                <a:gd name="T93" fmla="*/ 28 h 69"/>
                <a:gd name="T94" fmla="*/ 200 w 391"/>
                <a:gd name="T95" fmla="*/ 40 h 69"/>
                <a:gd name="T96" fmla="*/ 222 w 391"/>
                <a:gd name="T97" fmla="*/ 40 h 69"/>
                <a:gd name="T98" fmla="*/ 222 w 391"/>
                <a:gd name="T99" fmla="*/ 28 h 69"/>
                <a:gd name="T100" fmla="*/ 222 w 391"/>
                <a:gd name="T101" fmla="*/ 28 h 69"/>
                <a:gd name="T102" fmla="*/ 189 w 391"/>
                <a:gd name="T103" fmla="*/ 28 h 69"/>
                <a:gd name="T104" fmla="*/ 166 w 391"/>
                <a:gd name="T105" fmla="*/ 28 h 69"/>
                <a:gd name="T106" fmla="*/ 166 w 391"/>
                <a:gd name="T107" fmla="*/ 40 h 69"/>
                <a:gd name="T108" fmla="*/ 189 w 391"/>
                <a:gd name="T109" fmla="*/ 40 h 69"/>
                <a:gd name="T110" fmla="*/ 189 w 391"/>
                <a:gd name="T111" fmla="*/ 28 h 69"/>
                <a:gd name="T112" fmla="*/ 189 w 391"/>
                <a:gd name="T113" fmla="*/ 28 h 69"/>
                <a:gd name="T114" fmla="*/ 154 w 391"/>
                <a:gd name="T115" fmla="*/ 28 h 69"/>
                <a:gd name="T116" fmla="*/ 133 w 391"/>
                <a:gd name="T117" fmla="*/ 28 h 69"/>
                <a:gd name="T118" fmla="*/ 133 w 391"/>
                <a:gd name="T119" fmla="*/ 40 h 69"/>
                <a:gd name="T120" fmla="*/ 154 w 391"/>
                <a:gd name="T121" fmla="*/ 40 h 69"/>
                <a:gd name="T122" fmla="*/ 154 w 391"/>
                <a:gd name="T123" fmla="*/ 28 h 69"/>
                <a:gd name="T124" fmla="*/ 154 w 391"/>
                <a:gd name="T125" fmla="*/ 2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1" h="69">
                  <a:moveTo>
                    <a:pt x="121" y="28"/>
                  </a:moveTo>
                  <a:lnTo>
                    <a:pt x="98" y="28"/>
                  </a:lnTo>
                  <a:lnTo>
                    <a:pt x="98" y="40"/>
                  </a:lnTo>
                  <a:lnTo>
                    <a:pt x="121" y="40"/>
                  </a:lnTo>
                  <a:lnTo>
                    <a:pt x="121" y="28"/>
                  </a:lnTo>
                  <a:lnTo>
                    <a:pt x="121" y="28"/>
                  </a:lnTo>
                  <a:close/>
                  <a:moveTo>
                    <a:pt x="0" y="34"/>
                  </a:moveTo>
                  <a:lnTo>
                    <a:pt x="69" y="0"/>
                  </a:lnTo>
                  <a:lnTo>
                    <a:pt x="69" y="28"/>
                  </a:lnTo>
                  <a:lnTo>
                    <a:pt x="88" y="28"/>
                  </a:lnTo>
                  <a:lnTo>
                    <a:pt x="88" y="40"/>
                  </a:lnTo>
                  <a:lnTo>
                    <a:pt x="69" y="40"/>
                  </a:lnTo>
                  <a:lnTo>
                    <a:pt x="69" y="69"/>
                  </a:lnTo>
                  <a:lnTo>
                    <a:pt x="0" y="34"/>
                  </a:lnTo>
                  <a:lnTo>
                    <a:pt x="0" y="34"/>
                  </a:lnTo>
                  <a:close/>
                  <a:moveTo>
                    <a:pt x="391" y="28"/>
                  </a:moveTo>
                  <a:lnTo>
                    <a:pt x="368" y="28"/>
                  </a:lnTo>
                  <a:lnTo>
                    <a:pt x="368" y="40"/>
                  </a:lnTo>
                  <a:lnTo>
                    <a:pt x="391" y="40"/>
                  </a:lnTo>
                  <a:lnTo>
                    <a:pt x="391" y="28"/>
                  </a:lnTo>
                  <a:lnTo>
                    <a:pt x="391" y="28"/>
                  </a:lnTo>
                  <a:close/>
                  <a:moveTo>
                    <a:pt x="357" y="28"/>
                  </a:moveTo>
                  <a:lnTo>
                    <a:pt x="335" y="28"/>
                  </a:lnTo>
                  <a:lnTo>
                    <a:pt x="335" y="40"/>
                  </a:lnTo>
                  <a:lnTo>
                    <a:pt x="357" y="40"/>
                  </a:lnTo>
                  <a:lnTo>
                    <a:pt x="357" y="28"/>
                  </a:lnTo>
                  <a:lnTo>
                    <a:pt x="357" y="28"/>
                  </a:lnTo>
                  <a:close/>
                  <a:moveTo>
                    <a:pt x="323" y="28"/>
                  </a:moveTo>
                  <a:lnTo>
                    <a:pt x="301" y="28"/>
                  </a:lnTo>
                  <a:lnTo>
                    <a:pt x="301" y="40"/>
                  </a:lnTo>
                  <a:lnTo>
                    <a:pt x="323" y="40"/>
                  </a:lnTo>
                  <a:lnTo>
                    <a:pt x="323" y="28"/>
                  </a:lnTo>
                  <a:lnTo>
                    <a:pt x="323" y="28"/>
                  </a:lnTo>
                  <a:close/>
                  <a:moveTo>
                    <a:pt x="290" y="28"/>
                  </a:moveTo>
                  <a:lnTo>
                    <a:pt x="267" y="28"/>
                  </a:lnTo>
                  <a:lnTo>
                    <a:pt x="267" y="40"/>
                  </a:lnTo>
                  <a:lnTo>
                    <a:pt x="290" y="40"/>
                  </a:lnTo>
                  <a:lnTo>
                    <a:pt x="290" y="28"/>
                  </a:lnTo>
                  <a:lnTo>
                    <a:pt x="290" y="28"/>
                  </a:lnTo>
                  <a:close/>
                  <a:moveTo>
                    <a:pt x="255" y="28"/>
                  </a:moveTo>
                  <a:lnTo>
                    <a:pt x="234" y="28"/>
                  </a:lnTo>
                  <a:lnTo>
                    <a:pt x="234" y="40"/>
                  </a:lnTo>
                  <a:lnTo>
                    <a:pt x="255" y="40"/>
                  </a:lnTo>
                  <a:lnTo>
                    <a:pt x="255" y="28"/>
                  </a:lnTo>
                  <a:lnTo>
                    <a:pt x="255" y="28"/>
                  </a:lnTo>
                  <a:close/>
                  <a:moveTo>
                    <a:pt x="222" y="28"/>
                  </a:moveTo>
                  <a:lnTo>
                    <a:pt x="200" y="28"/>
                  </a:lnTo>
                  <a:lnTo>
                    <a:pt x="200" y="40"/>
                  </a:lnTo>
                  <a:lnTo>
                    <a:pt x="222" y="40"/>
                  </a:lnTo>
                  <a:lnTo>
                    <a:pt x="222" y="28"/>
                  </a:lnTo>
                  <a:lnTo>
                    <a:pt x="222" y="28"/>
                  </a:lnTo>
                  <a:close/>
                  <a:moveTo>
                    <a:pt x="189" y="28"/>
                  </a:moveTo>
                  <a:lnTo>
                    <a:pt x="166" y="28"/>
                  </a:lnTo>
                  <a:lnTo>
                    <a:pt x="166" y="40"/>
                  </a:lnTo>
                  <a:lnTo>
                    <a:pt x="189" y="40"/>
                  </a:lnTo>
                  <a:lnTo>
                    <a:pt x="189" y="28"/>
                  </a:lnTo>
                  <a:lnTo>
                    <a:pt x="189" y="28"/>
                  </a:lnTo>
                  <a:close/>
                  <a:moveTo>
                    <a:pt x="154" y="28"/>
                  </a:moveTo>
                  <a:lnTo>
                    <a:pt x="133" y="28"/>
                  </a:lnTo>
                  <a:lnTo>
                    <a:pt x="133" y="40"/>
                  </a:lnTo>
                  <a:lnTo>
                    <a:pt x="154" y="40"/>
                  </a:lnTo>
                  <a:lnTo>
                    <a:pt x="154" y="28"/>
                  </a:lnTo>
                  <a:lnTo>
                    <a:pt x="154" y="28"/>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5" name="Freeform 47"/>
            <p:cNvSpPr>
              <a:spLocks noEditPoints="1"/>
            </p:cNvSpPr>
            <p:nvPr/>
          </p:nvSpPr>
          <p:spPr bwMode="auto">
            <a:xfrm>
              <a:off x="2989977" y="2676978"/>
              <a:ext cx="1452180" cy="76186"/>
            </a:xfrm>
            <a:custGeom>
              <a:avLst/>
              <a:gdLst>
                <a:gd name="T0" fmla="*/ 120 w 1298"/>
                <a:gd name="T1" fmla="*/ 40 h 69"/>
                <a:gd name="T2" fmla="*/ 132 w 1298"/>
                <a:gd name="T3" fmla="*/ 28 h 69"/>
                <a:gd name="T4" fmla="*/ 155 w 1298"/>
                <a:gd name="T5" fmla="*/ 28 h 69"/>
                <a:gd name="T6" fmla="*/ 188 w 1298"/>
                <a:gd name="T7" fmla="*/ 40 h 69"/>
                <a:gd name="T8" fmla="*/ 199 w 1298"/>
                <a:gd name="T9" fmla="*/ 28 h 69"/>
                <a:gd name="T10" fmla="*/ 221 w 1298"/>
                <a:gd name="T11" fmla="*/ 28 h 69"/>
                <a:gd name="T12" fmla="*/ 256 w 1298"/>
                <a:gd name="T13" fmla="*/ 40 h 69"/>
                <a:gd name="T14" fmla="*/ 267 w 1298"/>
                <a:gd name="T15" fmla="*/ 28 h 69"/>
                <a:gd name="T16" fmla="*/ 289 w 1298"/>
                <a:gd name="T17" fmla="*/ 28 h 69"/>
                <a:gd name="T18" fmla="*/ 322 w 1298"/>
                <a:gd name="T19" fmla="*/ 40 h 69"/>
                <a:gd name="T20" fmla="*/ 353 w 1298"/>
                <a:gd name="T21" fmla="*/ 40 h 69"/>
                <a:gd name="T22" fmla="*/ 333 w 1298"/>
                <a:gd name="T23" fmla="*/ 40 h 69"/>
                <a:gd name="T24" fmla="*/ 388 w 1298"/>
                <a:gd name="T25" fmla="*/ 40 h 69"/>
                <a:gd name="T26" fmla="*/ 399 w 1298"/>
                <a:gd name="T27" fmla="*/ 28 h 69"/>
                <a:gd name="T28" fmla="*/ 399 w 1298"/>
                <a:gd name="T29" fmla="*/ 40 h 69"/>
                <a:gd name="T30" fmla="*/ 455 w 1298"/>
                <a:gd name="T31" fmla="*/ 40 h 69"/>
                <a:gd name="T32" fmla="*/ 466 w 1298"/>
                <a:gd name="T33" fmla="*/ 28 h 69"/>
                <a:gd name="T34" fmla="*/ 466 w 1298"/>
                <a:gd name="T35" fmla="*/ 40 h 69"/>
                <a:gd name="T36" fmla="*/ 522 w 1298"/>
                <a:gd name="T37" fmla="*/ 40 h 69"/>
                <a:gd name="T38" fmla="*/ 534 w 1298"/>
                <a:gd name="T39" fmla="*/ 28 h 69"/>
                <a:gd name="T40" fmla="*/ 534 w 1298"/>
                <a:gd name="T41" fmla="*/ 40 h 69"/>
                <a:gd name="T42" fmla="*/ 590 w 1298"/>
                <a:gd name="T43" fmla="*/ 40 h 69"/>
                <a:gd name="T44" fmla="*/ 601 w 1298"/>
                <a:gd name="T45" fmla="*/ 28 h 69"/>
                <a:gd name="T46" fmla="*/ 601 w 1298"/>
                <a:gd name="T47" fmla="*/ 40 h 69"/>
                <a:gd name="T48" fmla="*/ 657 w 1298"/>
                <a:gd name="T49" fmla="*/ 40 h 69"/>
                <a:gd name="T50" fmla="*/ 669 w 1298"/>
                <a:gd name="T51" fmla="*/ 28 h 69"/>
                <a:gd name="T52" fmla="*/ 669 w 1298"/>
                <a:gd name="T53" fmla="*/ 40 h 69"/>
                <a:gd name="T54" fmla="*/ 725 w 1298"/>
                <a:gd name="T55" fmla="*/ 40 h 69"/>
                <a:gd name="T56" fmla="*/ 736 w 1298"/>
                <a:gd name="T57" fmla="*/ 28 h 69"/>
                <a:gd name="T58" fmla="*/ 736 w 1298"/>
                <a:gd name="T59" fmla="*/ 40 h 69"/>
                <a:gd name="T60" fmla="*/ 792 w 1298"/>
                <a:gd name="T61" fmla="*/ 40 h 69"/>
                <a:gd name="T62" fmla="*/ 803 w 1298"/>
                <a:gd name="T63" fmla="*/ 28 h 69"/>
                <a:gd name="T64" fmla="*/ 803 w 1298"/>
                <a:gd name="T65" fmla="*/ 40 h 69"/>
                <a:gd name="T66" fmla="*/ 859 w 1298"/>
                <a:gd name="T67" fmla="*/ 40 h 69"/>
                <a:gd name="T68" fmla="*/ 871 w 1298"/>
                <a:gd name="T69" fmla="*/ 28 h 69"/>
                <a:gd name="T70" fmla="*/ 871 w 1298"/>
                <a:gd name="T71" fmla="*/ 40 h 69"/>
                <a:gd name="T72" fmla="*/ 927 w 1298"/>
                <a:gd name="T73" fmla="*/ 40 h 69"/>
                <a:gd name="T74" fmla="*/ 939 w 1298"/>
                <a:gd name="T75" fmla="*/ 28 h 69"/>
                <a:gd name="T76" fmla="*/ 939 w 1298"/>
                <a:gd name="T77" fmla="*/ 40 h 69"/>
                <a:gd name="T78" fmla="*/ 995 w 1298"/>
                <a:gd name="T79" fmla="*/ 40 h 69"/>
                <a:gd name="T80" fmla="*/ 1005 w 1298"/>
                <a:gd name="T81" fmla="*/ 28 h 69"/>
                <a:gd name="T82" fmla="*/ 1005 w 1298"/>
                <a:gd name="T83" fmla="*/ 40 h 69"/>
                <a:gd name="T84" fmla="*/ 1061 w 1298"/>
                <a:gd name="T85" fmla="*/ 40 h 69"/>
                <a:gd name="T86" fmla="*/ 1073 w 1298"/>
                <a:gd name="T87" fmla="*/ 28 h 69"/>
                <a:gd name="T88" fmla="*/ 1073 w 1298"/>
                <a:gd name="T89" fmla="*/ 40 h 69"/>
                <a:gd name="T90" fmla="*/ 1129 w 1298"/>
                <a:gd name="T91" fmla="*/ 40 h 69"/>
                <a:gd name="T92" fmla="*/ 1141 w 1298"/>
                <a:gd name="T93" fmla="*/ 28 h 69"/>
                <a:gd name="T94" fmla="*/ 1141 w 1298"/>
                <a:gd name="T95" fmla="*/ 40 h 69"/>
                <a:gd name="T96" fmla="*/ 1197 w 1298"/>
                <a:gd name="T97" fmla="*/ 40 h 69"/>
                <a:gd name="T98" fmla="*/ 1207 w 1298"/>
                <a:gd name="T99" fmla="*/ 28 h 69"/>
                <a:gd name="T100" fmla="*/ 1207 w 1298"/>
                <a:gd name="T101" fmla="*/ 40 h 69"/>
                <a:gd name="T102" fmla="*/ 1265 w 1298"/>
                <a:gd name="T103" fmla="*/ 40 h 69"/>
                <a:gd name="T104" fmla="*/ 1275 w 1298"/>
                <a:gd name="T105" fmla="*/ 28 h 69"/>
                <a:gd name="T106" fmla="*/ 1275 w 1298"/>
                <a:gd name="T107" fmla="*/ 40 h 69"/>
                <a:gd name="T108" fmla="*/ 88 w 1298"/>
                <a:gd name="T109" fmla="*/ 28 h 69"/>
                <a:gd name="T110" fmla="*/ 0 w 1298"/>
                <a:gd name="T111"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98" h="69">
                  <a:moveTo>
                    <a:pt x="120" y="28"/>
                  </a:moveTo>
                  <a:lnTo>
                    <a:pt x="98" y="28"/>
                  </a:lnTo>
                  <a:lnTo>
                    <a:pt x="98" y="40"/>
                  </a:lnTo>
                  <a:lnTo>
                    <a:pt x="120" y="40"/>
                  </a:lnTo>
                  <a:lnTo>
                    <a:pt x="120" y="28"/>
                  </a:lnTo>
                  <a:lnTo>
                    <a:pt x="120" y="28"/>
                  </a:lnTo>
                  <a:close/>
                  <a:moveTo>
                    <a:pt x="155" y="28"/>
                  </a:moveTo>
                  <a:lnTo>
                    <a:pt x="132" y="28"/>
                  </a:lnTo>
                  <a:lnTo>
                    <a:pt x="132" y="40"/>
                  </a:lnTo>
                  <a:lnTo>
                    <a:pt x="155" y="40"/>
                  </a:lnTo>
                  <a:lnTo>
                    <a:pt x="155" y="28"/>
                  </a:lnTo>
                  <a:lnTo>
                    <a:pt x="155" y="28"/>
                  </a:lnTo>
                  <a:close/>
                  <a:moveTo>
                    <a:pt x="188" y="28"/>
                  </a:moveTo>
                  <a:lnTo>
                    <a:pt x="165" y="28"/>
                  </a:lnTo>
                  <a:lnTo>
                    <a:pt x="165" y="40"/>
                  </a:lnTo>
                  <a:lnTo>
                    <a:pt x="188" y="40"/>
                  </a:lnTo>
                  <a:lnTo>
                    <a:pt x="188" y="28"/>
                  </a:lnTo>
                  <a:lnTo>
                    <a:pt x="188" y="28"/>
                  </a:lnTo>
                  <a:close/>
                  <a:moveTo>
                    <a:pt x="221" y="28"/>
                  </a:moveTo>
                  <a:lnTo>
                    <a:pt x="199" y="28"/>
                  </a:lnTo>
                  <a:lnTo>
                    <a:pt x="199" y="40"/>
                  </a:lnTo>
                  <a:lnTo>
                    <a:pt x="221" y="40"/>
                  </a:lnTo>
                  <a:lnTo>
                    <a:pt x="221" y="28"/>
                  </a:lnTo>
                  <a:lnTo>
                    <a:pt x="221" y="28"/>
                  </a:lnTo>
                  <a:close/>
                  <a:moveTo>
                    <a:pt x="256" y="28"/>
                  </a:moveTo>
                  <a:lnTo>
                    <a:pt x="233" y="28"/>
                  </a:lnTo>
                  <a:lnTo>
                    <a:pt x="233" y="40"/>
                  </a:lnTo>
                  <a:lnTo>
                    <a:pt x="256" y="40"/>
                  </a:lnTo>
                  <a:lnTo>
                    <a:pt x="256" y="28"/>
                  </a:lnTo>
                  <a:lnTo>
                    <a:pt x="256" y="28"/>
                  </a:lnTo>
                  <a:close/>
                  <a:moveTo>
                    <a:pt x="289" y="28"/>
                  </a:moveTo>
                  <a:lnTo>
                    <a:pt x="267" y="28"/>
                  </a:lnTo>
                  <a:lnTo>
                    <a:pt x="267" y="40"/>
                  </a:lnTo>
                  <a:lnTo>
                    <a:pt x="289" y="40"/>
                  </a:lnTo>
                  <a:lnTo>
                    <a:pt x="289" y="28"/>
                  </a:lnTo>
                  <a:lnTo>
                    <a:pt x="289" y="28"/>
                  </a:lnTo>
                  <a:close/>
                  <a:moveTo>
                    <a:pt x="322" y="28"/>
                  </a:moveTo>
                  <a:lnTo>
                    <a:pt x="300" y="28"/>
                  </a:lnTo>
                  <a:lnTo>
                    <a:pt x="300" y="40"/>
                  </a:lnTo>
                  <a:lnTo>
                    <a:pt x="322" y="40"/>
                  </a:lnTo>
                  <a:lnTo>
                    <a:pt x="322" y="28"/>
                  </a:lnTo>
                  <a:lnTo>
                    <a:pt x="322" y="28"/>
                  </a:lnTo>
                  <a:close/>
                  <a:moveTo>
                    <a:pt x="333" y="40"/>
                  </a:moveTo>
                  <a:lnTo>
                    <a:pt x="353" y="40"/>
                  </a:lnTo>
                  <a:lnTo>
                    <a:pt x="353" y="28"/>
                  </a:lnTo>
                  <a:lnTo>
                    <a:pt x="333" y="28"/>
                  </a:lnTo>
                  <a:lnTo>
                    <a:pt x="333" y="40"/>
                  </a:lnTo>
                  <a:lnTo>
                    <a:pt x="333" y="40"/>
                  </a:lnTo>
                  <a:close/>
                  <a:moveTo>
                    <a:pt x="365" y="40"/>
                  </a:moveTo>
                  <a:lnTo>
                    <a:pt x="365" y="28"/>
                  </a:lnTo>
                  <a:lnTo>
                    <a:pt x="388" y="28"/>
                  </a:lnTo>
                  <a:lnTo>
                    <a:pt x="388" y="40"/>
                  </a:lnTo>
                  <a:lnTo>
                    <a:pt x="365" y="40"/>
                  </a:lnTo>
                  <a:lnTo>
                    <a:pt x="365" y="40"/>
                  </a:lnTo>
                  <a:close/>
                  <a:moveTo>
                    <a:pt x="399" y="40"/>
                  </a:moveTo>
                  <a:lnTo>
                    <a:pt x="399" y="28"/>
                  </a:lnTo>
                  <a:lnTo>
                    <a:pt x="421" y="28"/>
                  </a:lnTo>
                  <a:lnTo>
                    <a:pt x="421" y="40"/>
                  </a:lnTo>
                  <a:lnTo>
                    <a:pt x="399" y="40"/>
                  </a:lnTo>
                  <a:lnTo>
                    <a:pt x="399" y="40"/>
                  </a:lnTo>
                  <a:close/>
                  <a:moveTo>
                    <a:pt x="433" y="40"/>
                  </a:moveTo>
                  <a:lnTo>
                    <a:pt x="433" y="28"/>
                  </a:lnTo>
                  <a:lnTo>
                    <a:pt x="455" y="28"/>
                  </a:lnTo>
                  <a:lnTo>
                    <a:pt x="455" y="40"/>
                  </a:lnTo>
                  <a:lnTo>
                    <a:pt x="433" y="40"/>
                  </a:lnTo>
                  <a:lnTo>
                    <a:pt x="433" y="40"/>
                  </a:lnTo>
                  <a:close/>
                  <a:moveTo>
                    <a:pt x="466" y="40"/>
                  </a:moveTo>
                  <a:lnTo>
                    <a:pt x="466" y="28"/>
                  </a:lnTo>
                  <a:lnTo>
                    <a:pt x="489" y="28"/>
                  </a:lnTo>
                  <a:lnTo>
                    <a:pt x="489" y="40"/>
                  </a:lnTo>
                  <a:lnTo>
                    <a:pt x="466" y="40"/>
                  </a:lnTo>
                  <a:lnTo>
                    <a:pt x="466" y="40"/>
                  </a:lnTo>
                  <a:close/>
                  <a:moveTo>
                    <a:pt x="500" y="40"/>
                  </a:moveTo>
                  <a:lnTo>
                    <a:pt x="500" y="28"/>
                  </a:lnTo>
                  <a:lnTo>
                    <a:pt x="522" y="28"/>
                  </a:lnTo>
                  <a:lnTo>
                    <a:pt x="522" y="40"/>
                  </a:lnTo>
                  <a:lnTo>
                    <a:pt x="500" y="40"/>
                  </a:lnTo>
                  <a:lnTo>
                    <a:pt x="500" y="40"/>
                  </a:lnTo>
                  <a:close/>
                  <a:moveTo>
                    <a:pt x="534" y="40"/>
                  </a:moveTo>
                  <a:lnTo>
                    <a:pt x="534" y="28"/>
                  </a:lnTo>
                  <a:lnTo>
                    <a:pt x="556" y="28"/>
                  </a:lnTo>
                  <a:lnTo>
                    <a:pt x="556" y="40"/>
                  </a:lnTo>
                  <a:lnTo>
                    <a:pt x="534" y="40"/>
                  </a:lnTo>
                  <a:lnTo>
                    <a:pt x="534" y="40"/>
                  </a:lnTo>
                  <a:close/>
                  <a:moveTo>
                    <a:pt x="568" y="40"/>
                  </a:moveTo>
                  <a:lnTo>
                    <a:pt x="568" y="28"/>
                  </a:lnTo>
                  <a:lnTo>
                    <a:pt x="590" y="28"/>
                  </a:lnTo>
                  <a:lnTo>
                    <a:pt x="590" y="40"/>
                  </a:lnTo>
                  <a:lnTo>
                    <a:pt x="568" y="40"/>
                  </a:lnTo>
                  <a:lnTo>
                    <a:pt x="568" y="40"/>
                  </a:lnTo>
                  <a:close/>
                  <a:moveTo>
                    <a:pt x="601" y="40"/>
                  </a:moveTo>
                  <a:lnTo>
                    <a:pt x="601" y="28"/>
                  </a:lnTo>
                  <a:lnTo>
                    <a:pt x="623" y="28"/>
                  </a:lnTo>
                  <a:lnTo>
                    <a:pt x="623" y="40"/>
                  </a:lnTo>
                  <a:lnTo>
                    <a:pt x="601" y="40"/>
                  </a:lnTo>
                  <a:lnTo>
                    <a:pt x="601" y="40"/>
                  </a:lnTo>
                  <a:close/>
                  <a:moveTo>
                    <a:pt x="635" y="40"/>
                  </a:moveTo>
                  <a:lnTo>
                    <a:pt x="635" y="28"/>
                  </a:lnTo>
                  <a:lnTo>
                    <a:pt x="657" y="28"/>
                  </a:lnTo>
                  <a:lnTo>
                    <a:pt x="657" y="40"/>
                  </a:lnTo>
                  <a:lnTo>
                    <a:pt x="635" y="40"/>
                  </a:lnTo>
                  <a:lnTo>
                    <a:pt x="635" y="40"/>
                  </a:lnTo>
                  <a:close/>
                  <a:moveTo>
                    <a:pt x="669" y="40"/>
                  </a:moveTo>
                  <a:lnTo>
                    <a:pt x="669" y="28"/>
                  </a:lnTo>
                  <a:lnTo>
                    <a:pt x="691" y="28"/>
                  </a:lnTo>
                  <a:lnTo>
                    <a:pt x="691" y="40"/>
                  </a:lnTo>
                  <a:lnTo>
                    <a:pt x="669" y="40"/>
                  </a:lnTo>
                  <a:lnTo>
                    <a:pt x="669" y="40"/>
                  </a:lnTo>
                  <a:close/>
                  <a:moveTo>
                    <a:pt x="702" y="40"/>
                  </a:moveTo>
                  <a:lnTo>
                    <a:pt x="702" y="28"/>
                  </a:lnTo>
                  <a:lnTo>
                    <a:pt x="725" y="28"/>
                  </a:lnTo>
                  <a:lnTo>
                    <a:pt x="725" y="40"/>
                  </a:lnTo>
                  <a:lnTo>
                    <a:pt x="702" y="40"/>
                  </a:lnTo>
                  <a:lnTo>
                    <a:pt x="702" y="40"/>
                  </a:lnTo>
                  <a:close/>
                  <a:moveTo>
                    <a:pt x="736" y="40"/>
                  </a:moveTo>
                  <a:lnTo>
                    <a:pt x="736" y="28"/>
                  </a:lnTo>
                  <a:lnTo>
                    <a:pt x="758" y="28"/>
                  </a:lnTo>
                  <a:lnTo>
                    <a:pt x="758" y="40"/>
                  </a:lnTo>
                  <a:lnTo>
                    <a:pt x="736" y="40"/>
                  </a:lnTo>
                  <a:lnTo>
                    <a:pt x="736" y="40"/>
                  </a:lnTo>
                  <a:close/>
                  <a:moveTo>
                    <a:pt x="770" y="40"/>
                  </a:moveTo>
                  <a:lnTo>
                    <a:pt x="770" y="28"/>
                  </a:lnTo>
                  <a:lnTo>
                    <a:pt x="792" y="28"/>
                  </a:lnTo>
                  <a:lnTo>
                    <a:pt x="792" y="40"/>
                  </a:lnTo>
                  <a:lnTo>
                    <a:pt x="770" y="40"/>
                  </a:lnTo>
                  <a:lnTo>
                    <a:pt x="770" y="40"/>
                  </a:lnTo>
                  <a:close/>
                  <a:moveTo>
                    <a:pt x="803" y="40"/>
                  </a:moveTo>
                  <a:lnTo>
                    <a:pt x="803" y="28"/>
                  </a:lnTo>
                  <a:lnTo>
                    <a:pt x="826" y="28"/>
                  </a:lnTo>
                  <a:lnTo>
                    <a:pt x="826" y="40"/>
                  </a:lnTo>
                  <a:lnTo>
                    <a:pt x="803" y="40"/>
                  </a:lnTo>
                  <a:lnTo>
                    <a:pt x="803" y="40"/>
                  </a:lnTo>
                  <a:close/>
                  <a:moveTo>
                    <a:pt x="838" y="40"/>
                  </a:moveTo>
                  <a:lnTo>
                    <a:pt x="838" y="28"/>
                  </a:lnTo>
                  <a:lnTo>
                    <a:pt x="859" y="28"/>
                  </a:lnTo>
                  <a:lnTo>
                    <a:pt x="859" y="40"/>
                  </a:lnTo>
                  <a:lnTo>
                    <a:pt x="838" y="40"/>
                  </a:lnTo>
                  <a:lnTo>
                    <a:pt x="838" y="40"/>
                  </a:lnTo>
                  <a:close/>
                  <a:moveTo>
                    <a:pt x="871" y="40"/>
                  </a:moveTo>
                  <a:lnTo>
                    <a:pt x="871" y="28"/>
                  </a:lnTo>
                  <a:lnTo>
                    <a:pt x="893" y="28"/>
                  </a:lnTo>
                  <a:lnTo>
                    <a:pt x="893" y="40"/>
                  </a:lnTo>
                  <a:lnTo>
                    <a:pt x="871" y="40"/>
                  </a:lnTo>
                  <a:lnTo>
                    <a:pt x="871" y="40"/>
                  </a:lnTo>
                  <a:close/>
                  <a:moveTo>
                    <a:pt x="904" y="40"/>
                  </a:moveTo>
                  <a:lnTo>
                    <a:pt x="904" y="28"/>
                  </a:lnTo>
                  <a:lnTo>
                    <a:pt x="927" y="28"/>
                  </a:lnTo>
                  <a:lnTo>
                    <a:pt x="927" y="40"/>
                  </a:lnTo>
                  <a:lnTo>
                    <a:pt x="904" y="40"/>
                  </a:lnTo>
                  <a:lnTo>
                    <a:pt x="904" y="40"/>
                  </a:lnTo>
                  <a:close/>
                  <a:moveTo>
                    <a:pt x="939" y="40"/>
                  </a:moveTo>
                  <a:lnTo>
                    <a:pt x="939" y="28"/>
                  </a:lnTo>
                  <a:lnTo>
                    <a:pt x="960" y="28"/>
                  </a:lnTo>
                  <a:lnTo>
                    <a:pt x="960" y="40"/>
                  </a:lnTo>
                  <a:lnTo>
                    <a:pt x="939" y="40"/>
                  </a:lnTo>
                  <a:lnTo>
                    <a:pt x="939" y="40"/>
                  </a:lnTo>
                  <a:close/>
                  <a:moveTo>
                    <a:pt x="972" y="40"/>
                  </a:moveTo>
                  <a:lnTo>
                    <a:pt x="972" y="28"/>
                  </a:lnTo>
                  <a:lnTo>
                    <a:pt x="995" y="28"/>
                  </a:lnTo>
                  <a:lnTo>
                    <a:pt x="995" y="40"/>
                  </a:lnTo>
                  <a:lnTo>
                    <a:pt x="972" y="40"/>
                  </a:lnTo>
                  <a:lnTo>
                    <a:pt x="972" y="40"/>
                  </a:lnTo>
                  <a:close/>
                  <a:moveTo>
                    <a:pt x="1005" y="40"/>
                  </a:moveTo>
                  <a:lnTo>
                    <a:pt x="1005" y="28"/>
                  </a:lnTo>
                  <a:lnTo>
                    <a:pt x="1028" y="28"/>
                  </a:lnTo>
                  <a:lnTo>
                    <a:pt x="1028" y="40"/>
                  </a:lnTo>
                  <a:lnTo>
                    <a:pt x="1005" y="40"/>
                  </a:lnTo>
                  <a:lnTo>
                    <a:pt x="1005" y="40"/>
                  </a:lnTo>
                  <a:close/>
                  <a:moveTo>
                    <a:pt x="1040" y="40"/>
                  </a:moveTo>
                  <a:lnTo>
                    <a:pt x="1040" y="28"/>
                  </a:lnTo>
                  <a:lnTo>
                    <a:pt x="1061" y="28"/>
                  </a:lnTo>
                  <a:lnTo>
                    <a:pt x="1061" y="40"/>
                  </a:lnTo>
                  <a:lnTo>
                    <a:pt x="1040" y="40"/>
                  </a:lnTo>
                  <a:lnTo>
                    <a:pt x="1040" y="40"/>
                  </a:lnTo>
                  <a:close/>
                  <a:moveTo>
                    <a:pt x="1073" y="40"/>
                  </a:moveTo>
                  <a:lnTo>
                    <a:pt x="1073" y="28"/>
                  </a:lnTo>
                  <a:lnTo>
                    <a:pt x="1096" y="28"/>
                  </a:lnTo>
                  <a:lnTo>
                    <a:pt x="1096" y="40"/>
                  </a:lnTo>
                  <a:lnTo>
                    <a:pt x="1073" y="40"/>
                  </a:lnTo>
                  <a:lnTo>
                    <a:pt x="1073" y="40"/>
                  </a:lnTo>
                  <a:close/>
                  <a:moveTo>
                    <a:pt x="1106" y="40"/>
                  </a:moveTo>
                  <a:lnTo>
                    <a:pt x="1106" y="28"/>
                  </a:lnTo>
                  <a:lnTo>
                    <a:pt x="1129" y="28"/>
                  </a:lnTo>
                  <a:lnTo>
                    <a:pt x="1129" y="40"/>
                  </a:lnTo>
                  <a:lnTo>
                    <a:pt x="1106" y="40"/>
                  </a:lnTo>
                  <a:lnTo>
                    <a:pt x="1106" y="40"/>
                  </a:lnTo>
                  <a:close/>
                  <a:moveTo>
                    <a:pt x="1141" y="40"/>
                  </a:moveTo>
                  <a:lnTo>
                    <a:pt x="1141" y="28"/>
                  </a:lnTo>
                  <a:lnTo>
                    <a:pt x="1163" y="28"/>
                  </a:lnTo>
                  <a:lnTo>
                    <a:pt x="1163" y="40"/>
                  </a:lnTo>
                  <a:lnTo>
                    <a:pt x="1141" y="40"/>
                  </a:lnTo>
                  <a:lnTo>
                    <a:pt x="1141" y="40"/>
                  </a:lnTo>
                  <a:close/>
                  <a:moveTo>
                    <a:pt x="1174" y="40"/>
                  </a:moveTo>
                  <a:lnTo>
                    <a:pt x="1174" y="28"/>
                  </a:lnTo>
                  <a:lnTo>
                    <a:pt x="1197" y="28"/>
                  </a:lnTo>
                  <a:lnTo>
                    <a:pt x="1197" y="40"/>
                  </a:lnTo>
                  <a:lnTo>
                    <a:pt x="1174" y="40"/>
                  </a:lnTo>
                  <a:lnTo>
                    <a:pt x="1174" y="40"/>
                  </a:lnTo>
                  <a:close/>
                  <a:moveTo>
                    <a:pt x="1207" y="40"/>
                  </a:moveTo>
                  <a:lnTo>
                    <a:pt x="1207" y="28"/>
                  </a:lnTo>
                  <a:lnTo>
                    <a:pt x="1230" y="28"/>
                  </a:lnTo>
                  <a:lnTo>
                    <a:pt x="1230" y="40"/>
                  </a:lnTo>
                  <a:lnTo>
                    <a:pt x="1207" y="40"/>
                  </a:lnTo>
                  <a:lnTo>
                    <a:pt x="1207" y="40"/>
                  </a:lnTo>
                  <a:close/>
                  <a:moveTo>
                    <a:pt x="1242" y="40"/>
                  </a:moveTo>
                  <a:lnTo>
                    <a:pt x="1242" y="28"/>
                  </a:lnTo>
                  <a:lnTo>
                    <a:pt x="1265" y="28"/>
                  </a:lnTo>
                  <a:lnTo>
                    <a:pt x="1265" y="40"/>
                  </a:lnTo>
                  <a:lnTo>
                    <a:pt x="1242" y="40"/>
                  </a:lnTo>
                  <a:lnTo>
                    <a:pt x="1242" y="40"/>
                  </a:lnTo>
                  <a:close/>
                  <a:moveTo>
                    <a:pt x="1275" y="40"/>
                  </a:moveTo>
                  <a:lnTo>
                    <a:pt x="1275" y="28"/>
                  </a:lnTo>
                  <a:lnTo>
                    <a:pt x="1298" y="28"/>
                  </a:lnTo>
                  <a:lnTo>
                    <a:pt x="1298" y="40"/>
                  </a:lnTo>
                  <a:lnTo>
                    <a:pt x="1275" y="40"/>
                  </a:lnTo>
                  <a:lnTo>
                    <a:pt x="1275" y="40"/>
                  </a:lnTo>
                  <a:close/>
                  <a:moveTo>
                    <a:pt x="0" y="34"/>
                  </a:moveTo>
                  <a:lnTo>
                    <a:pt x="69" y="0"/>
                  </a:lnTo>
                  <a:lnTo>
                    <a:pt x="69" y="28"/>
                  </a:lnTo>
                  <a:lnTo>
                    <a:pt x="88" y="28"/>
                  </a:lnTo>
                  <a:lnTo>
                    <a:pt x="88" y="40"/>
                  </a:lnTo>
                  <a:lnTo>
                    <a:pt x="69" y="40"/>
                  </a:lnTo>
                  <a:lnTo>
                    <a:pt x="69" y="69"/>
                  </a:lnTo>
                  <a:lnTo>
                    <a:pt x="0" y="34"/>
                  </a:lnTo>
                  <a:lnTo>
                    <a:pt x="0" y="34"/>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6" name="Freeform 48"/>
            <p:cNvSpPr>
              <a:spLocks noEditPoints="1"/>
            </p:cNvSpPr>
            <p:nvPr/>
          </p:nvSpPr>
          <p:spPr bwMode="auto">
            <a:xfrm>
              <a:off x="3072506" y="4137210"/>
              <a:ext cx="1076042" cy="76186"/>
            </a:xfrm>
            <a:custGeom>
              <a:avLst/>
              <a:gdLst>
                <a:gd name="T0" fmla="*/ 99 w 961"/>
                <a:gd name="T1" fmla="*/ 40 h 69"/>
                <a:gd name="T2" fmla="*/ 121 w 961"/>
                <a:gd name="T3" fmla="*/ 28 h 69"/>
                <a:gd name="T4" fmla="*/ 133 w 961"/>
                <a:gd name="T5" fmla="*/ 40 h 69"/>
                <a:gd name="T6" fmla="*/ 156 w 961"/>
                <a:gd name="T7" fmla="*/ 28 h 69"/>
                <a:gd name="T8" fmla="*/ 166 w 961"/>
                <a:gd name="T9" fmla="*/ 40 h 69"/>
                <a:gd name="T10" fmla="*/ 189 w 961"/>
                <a:gd name="T11" fmla="*/ 28 h 69"/>
                <a:gd name="T12" fmla="*/ 200 w 961"/>
                <a:gd name="T13" fmla="*/ 40 h 69"/>
                <a:gd name="T14" fmla="*/ 222 w 961"/>
                <a:gd name="T15" fmla="*/ 28 h 69"/>
                <a:gd name="T16" fmla="*/ 234 w 961"/>
                <a:gd name="T17" fmla="*/ 40 h 69"/>
                <a:gd name="T18" fmla="*/ 257 w 961"/>
                <a:gd name="T19" fmla="*/ 28 h 69"/>
                <a:gd name="T20" fmla="*/ 267 w 961"/>
                <a:gd name="T21" fmla="*/ 40 h 69"/>
                <a:gd name="T22" fmla="*/ 290 w 961"/>
                <a:gd name="T23" fmla="*/ 28 h 69"/>
                <a:gd name="T24" fmla="*/ 301 w 961"/>
                <a:gd name="T25" fmla="*/ 40 h 69"/>
                <a:gd name="T26" fmla="*/ 323 w 961"/>
                <a:gd name="T27" fmla="*/ 28 h 69"/>
                <a:gd name="T28" fmla="*/ 335 w 961"/>
                <a:gd name="T29" fmla="*/ 40 h 69"/>
                <a:gd name="T30" fmla="*/ 358 w 961"/>
                <a:gd name="T31" fmla="*/ 28 h 69"/>
                <a:gd name="T32" fmla="*/ 369 w 961"/>
                <a:gd name="T33" fmla="*/ 40 h 69"/>
                <a:gd name="T34" fmla="*/ 391 w 961"/>
                <a:gd name="T35" fmla="*/ 28 h 69"/>
                <a:gd name="T36" fmla="*/ 402 w 961"/>
                <a:gd name="T37" fmla="*/ 40 h 69"/>
                <a:gd name="T38" fmla="*/ 425 w 961"/>
                <a:gd name="T39" fmla="*/ 28 h 69"/>
                <a:gd name="T40" fmla="*/ 455 w 961"/>
                <a:gd name="T41" fmla="*/ 28 h 69"/>
                <a:gd name="T42" fmla="*/ 435 w 961"/>
                <a:gd name="T43" fmla="*/ 40 h 69"/>
                <a:gd name="T44" fmla="*/ 490 w 961"/>
                <a:gd name="T45" fmla="*/ 28 h 69"/>
                <a:gd name="T46" fmla="*/ 467 w 961"/>
                <a:gd name="T47" fmla="*/ 40 h 69"/>
                <a:gd name="T48" fmla="*/ 523 w 961"/>
                <a:gd name="T49" fmla="*/ 28 h 69"/>
                <a:gd name="T50" fmla="*/ 501 w 961"/>
                <a:gd name="T51" fmla="*/ 40 h 69"/>
                <a:gd name="T52" fmla="*/ 557 w 961"/>
                <a:gd name="T53" fmla="*/ 28 h 69"/>
                <a:gd name="T54" fmla="*/ 534 w 961"/>
                <a:gd name="T55" fmla="*/ 40 h 69"/>
                <a:gd name="T56" fmla="*/ 591 w 961"/>
                <a:gd name="T57" fmla="*/ 28 h 69"/>
                <a:gd name="T58" fmla="*/ 568 w 961"/>
                <a:gd name="T59" fmla="*/ 40 h 69"/>
                <a:gd name="T60" fmla="*/ 624 w 961"/>
                <a:gd name="T61" fmla="*/ 28 h 69"/>
                <a:gd name="T62" fmla="*/ 602 w 961"/>
                <a:gd name="T63" fmla="*/ 40 h 69"/>
                <a:gd name="T64" fmla="*/ 658 w 961"/>
                <a:gd name="T65" fmla="*/ 28 h 69"/>
                <a:gd name="T66" fmla="*/ 635 w 961"/>
                <a:gd name="T67" fmla="*/ 40 h 69"/>
                <a:gd name="T68" fmla="*/ 692 w 961"/>
                <a:gd name="T69" fmla="*/ 28 h 69"/>
                <a:gd name="T70" fmla="*/ 670 w 961"/>
                <a:gd name="T71" fmla="*/ 40 h 69"/>
                <a:gd name="T72" fmla="*/ 725 w 961"/>
                <a:gd name="T73" fmla="*/ 28 h 69"/>
                <a:gd name="T74" fmla="*/ 703 w 961"/>
                <a:gd name="T75" fmla="*/ 40 h 69"/>
                <a:gd name="T76" fmla="*/ 759 w 961"/>
                <a:gd name="T77" fmla="*/ 28 h 69"/>
                <a:gd name="T78" fmla="*/ 736 w 961"/>
                <a:gd name="T79" fmla="*/ 40 h 69"/>
                <a:gd name="T80" fmla="*/ 793 w 961"/>
                <a:gd name="T81" fmla="*/ 28 h 69"/>
                <a:gd name="T82" fmla="*/ 771 w 961"/>
                <a:gd name="T83" fmla="*/ 40 h 69"/>
                <a:gd name="T84" fmla="*/ 827 w 961"/>
                <a:gd name="T85" fmla="*/ 28 h 69"/>
                <a:gd name="T86" fmla="*/ 804 w 961"/>
                <a:gd name="T87" fmla="*/ 40 h 69"/>
                <a:gd name="T88" fmla="*/ 860 w 961"/>
                <a:gd name="T89" fmla="*/ 28 h 69"/>
                <a:gd name="T90" fmla="*/ 838 w 961"/>
                <a:gd name="T91" fmla="*/ 40 h 69"/>
                <a:gd name="T92" fmla="*/ 894 w 961"/>
                <a:gd name="T93" fmla="*/ 28 h 69"/>
                <a:gd name="T94" fmla="*/ 872 w 961"/>
                <a:gd name="T95" fmla="*/ 40 h 69"/>
                <a:gd name="T96" fmla="*/ 928 w 961"/>
                <a:gd name="T97" fmla="*/ 28 h 69"/>
                <a:gd name="T98" fmla="*/ 905 w 961"/>
                <a:gd name="T99" fmla="*/ 40 h 69"/>
                <a:gd name="T100" fmla="*/ 961 w 961"/>
                <a:gd name="T101" fmla="*/ 28 h 69"/>
                <a:gd name="T102" fmla="*/ 940 w 961"/>
                <a:gd name="T103" fmla="*/ 40 h 69"/>
                <a:gd name="T104" fmla="*/ 69 w 961"/>
                <a:gd name="T105" fmla="*/ 28 h 69"/>
                <a:gd name="T106" fmla="*/ 69 w 961"/>
                <a:gd name="T107" fmla="*/ 40 h 69"/>
                <a:gd name="T108" fmla="*/ 0 w 961"/>
                <a:gd name="T109"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1" h="69">
                  <a:moveTo>
                    <a:pt x="121" y="28"/>
                  </a:moveTo>
                  <a:lnTo>
                    <a:pt x="99" y="28"/>
                  </a:lnTo>
                  <a:lnTo>
                    <a:pt x="99" y="40"/>
                  </a:lnTo>
                  <a:lnTo>
                    <a:pt x="121" y="40"/>
                  </a:lnTo>
                  <a:lnTo>
                    <a:pt x="121" y="28"/>
                  </a:lnTo>
                  <a:lnTo>
                    <a:pt x="121" y="28"/>
                  </a:lnTo>
                  <a:close/>
                  <a:moveTo>
                    <a:pt x="156" y="28"/>
                  </a:moveTo>
                  <a:lnTo>
                    <a:pt x="133" y="28"/>
                  </a:lnTo>
                  <a:lnTo>
                    <a:pt x="133" y="40"/>
                  </a:lnTo>
                  <a:lnTo>
                    <a:pt x="156" y="40"/>
                  </a:lnTo>
                  <a:lnTo>
                    <a:pt x="156" y="28"/>
                  </a:lnTo>
                  <a:lnTo>
                    <a:pt x="156" y="28"/>
                  </a:lnTo>
                  <a:close/>
                  <a:moveTo>
                    <a:pt x="189" y="28"/>
                  </a:moveTo>
                  <a:lnTo>
                    <a:pt x="166" y="28"/>
                  </a:lnTo>
                  <a:lnTo>
                    <a:pt x="166" y="40"/>
                  </a:lnTo>
                  <a:lnTo>
                    <a:pt x="189" y="40"/>
                  </a:lnTo>
                  <a:lnTo>
                    <a:pt x="189" y="28"/>
                  </a:lnTo>
                  <a:lnTo>
                    <a:pt x="189" y="28"/>
                  </a:lnTo>
                  <a:close/>
                  <a:moveTo>
                    <a:pt x="222" y="28"/>
                  </a:moveTo>
                  <a:lnTo>
                    <a:pt x="200" y="28"/>
                  </a:lnTo>
                  <a:lnTo>
                    <a:pt x="200" y="40"/>
                  </a:lnTo>
                  <a:lnTo>
                    <a:pt x="222" y="40"/>
                  </a:lnTo>
                  <a:lnTo>
                    <a:pt x="222" y="28"/>
                  </a:lnTo>
                  <a:lnTo>
                    <a:pt x="222" y="28"/>
                  </a:lnTo>
                  <a:close/>
                  <a:moveTo>
                    <a:pt x="257" y="28"/>
                  </a:moveTo>
                  <a:lnTo>
                    <a:pt x="234" y="28"/>
                  </a:lnTo>
                  <a:lnTo>
                    <a:pt x="234" y="40"/>
                  </a:lnTo>
                  <a:lnTo>
                    <a:pt x="257" y="40"/>
                  </a:lnTo>
                  <a:lnTo>
                    <a:pt x="257" y="28"/>
                  </a:lnTo>
                  <a:lnTo>
                    <a:pt x="257" y="28"/>
                  </a:lnTo>
                  <a:close/>
                  <a:moveTo>
                    <a:pt x="290" y="28"/>
                  </a:moveTo>
                  <a:lnTo>
                    <a:pt x="267" y="28"/>
                  </a:lnTo>
                  <a:lnTo>
                    <a:pt x="267" y="40"/>
                  </a:lnTo>
                  <a:lnTo>
                    <a:pt x="290" y="40"/>
                  </a:lnTo>
                  <a:lnTo>
                    <a:pt x="290" y="28"/>
                  </a:lnTo>
                  <a:lnTo>
                    <a:pt x="290" y="28"/>
                  </a:lnTo>
                  <a:close/>
                  <a:moveTo>
                    <a:pt x="323" y="28"/>
                  </a:moveTo>
                  <a:lnTo>
                    <a:pt x="301" y="28"/>
                  </a:lnTo>
                  <a:lnTo>
                    <a:pt x="301" y="40"/>
                  </a:lnTo>
                  <a:lnTo>
                    <a:pt x="323" y="40"/>
                  </a:lnTo>
                  <a:lnTo>
                    <a:pt x="323" y="28"/>
                  </a:lnTo>
                  <a:lnTo>
                    <a:pt x="323" y="28"/>
                  </a:lnTo>
                  <a:close/>
                  <a:moveTo>
                    <a:pt x="358" y="28"/>
                  </a:moveTo>
                  <a:lnTo>
                    <a:pt x="335" y="28"/>
                  </a:lnTo>
                  <a:lnTo>
                    <a:pt x="335" y="40"/>
                  </a:lnTo>
                  <a:lnTo>
                    <a:pt x="358" y="40"/>
                  </a:lnTo>
                  <a:lnTo>
                    <a:pt x="358" y="28"/>
                  </a:lnTo>
                  <a:lnTo>
                    <a:pt x="358" y="28"/>
                  </a:lnTo>
                  <a:close/>
                  <a:moveTo>
                    <a:pt x="391" y="28"/>
                  </a:moveTo>
                  <a:lnTo>
                    <a:pt x="369" y="28"/>
                  </a:lnTo>
                  <a:lnTo>
                    <a:pt x="369" y="40"/>
                  </a:lnTo>
                  <a:lnTo>
                    <a:pt x="391" y="40"/>
                  </a:lnTo>
                  <a:lnTo>
                    <a:pt x="391" y="28"/>
                  </a:lnTo>
                  <a:lnTo>
                    <a:pt x="391" y="28"/>
                  </a:lnTo>
                  <a:close/>
                  <a:moveTo>
                    <a:pt x="425" y="28"/>
                  </a:moveTo>
                  <a:lnTo>
                    <a:pt x="402" y="28"/>
                  </a:lnTo>
                  <a:lnTo>
                    <a:pt x="402" y="40"/>
                  </a:lnTo>
                  <a:lnTo>
                    <a:pt x="425" y="40"/>
                  </a:lnTo>
                  <a:lnTo>
                    <a:pt x="425" y="28"/>
                  </a:lnTo>
                  <a:lnTo>
                    <a:pt x="425" y="28"/>
                  </a:lnTo>
                  <a:close/>
                  <a:moveTo>
                    <a:pt x="435" y="40"/>
                  </a:moveTo>
                  <a:lnTo>
                    <a:pt x="455" y="40"/>
                  </a:lnTo>
                  <a:lnTo>
                    <a:pt x="455" y="28"/>
                  </a:lnTo>
                  <a:lnTo>
                    <a:pt x="435" y="28"/>
                  </a:lnTo>
                  <a:lnTo>
                    <a:pt x="435" y="40"/>
                  </a:lnTo>
                  <a:lnTo>
                    <a:pt x="435" y="40"/>
                  </a:lnTo>
                  <a:close/>
                  <a:moveTo>
                    <a:pt x="467" y="40"/>
                  </a:moveTo>
                  <a:lnTo>
                    <a:pt x="467" y="28"/>
                  </a:lnTo>
                  <a:lnTo>
                    <a:pt x="490" y="28"/>
                  </a:lnTo>
                  <a:lnTo>
                    <a:pt x="490" y="40"/>
                  </a:lnTo>
                  <a:lnTo>
                    <a:pt x="467" y="40"/>
                  </a:lnTo>
                  <a:lnTo>
                    <a:pt x="467" y="40"/>
                  </a:lnTo>
                  <a:close/>
                  <a:moveTo>
                    <a:pt x="501" y="40"/>
                  </a:moveTo>
                  <a:lnTo>
                    <a:pt x="501" y="28"/>
                  </a:lnTo>
                  <a:lnTo>
                    <a:pt x="523" y="28"/>
                  </a:lnTo>
                  <a:lnTo>
                    <a:pt x="523" y="40"/>
                  </a:lnTo>
                  <a:lnTo>
                    <a:pt x="501" y="40"/>
                  </a:lnTo>
                  <a:lnTo>
                    <a:pt x="501" y="40"/>
                  </a:lnTo>
                  <a:close/>
                  <a:moveTo>
                    <a:pt x="534" y="40"/>
                  </a:moveTo>
                  <a:lnTo>
                    <a:pt x="534" y="28"/>
                  </a:lnTo>
                  <a:lnTo>
                    <a:pt x="557" y="28"/>
                  </a:lnTo>
                  <a:lnTo>
                    <a:pt x="557" y="40"/>
                  </a:lnTo>
                  <a:lnTo>
                    <a:pt x="534" y="40"/>
                  </a:lnTo>
                  <a:lnTo>
                    <a:pt x="534" y="40"/>
                  </a:lnTo>
                  <a:close/>
                  <a:moveTo>
                    <a:pt x="568" y="40"/>
                  </a:moveTo>
                  <a:lnTo>
                    <a:pt x="568" y="28"/>
                  </a:lnTo>
                  <a:lnTo>
                    <a:pt x="591" y="28"/>
                  </a:lnTo>
                  <a:lnTo>
                    <a:pt x="591" y="40"/>
                  </a:lnTo>
                  <a:lnTo>
                    <a:pt x="568" y="40"/>
                  </a:lnTo>
                  <a:lnTo>
                    <a:pt x="568" y="40"/>
                  </a:lnTo>
                  <a:close/>
                  <a:moveTo>
                    <a:pt x="602" y="40"/>
                  </a:moveTo>
                  <a:lnTo>
                    <a:pt x="602" y="28"/>
                  </a:lnTo>
                  <a:lnTo>
                    <a:pt x="624" y="28"/>
                  </a:lnTo>
                  <a:lnTo>
                    <a:pt x="624" y="40"/>
                  </a:lnTo>
                  <a:lnTo>
                    <a:pt x="602" y="40"/>
                  </a:lnTo>
                  <a:lnTo>
                    <a:pt x="602" y="40"/>
                  </a:lnTo>
                  <a:close/>
                  <a:moveTo>
                    <a:pt x="635" y="40"/>
                  </a:moveTo>
                  <a:lnTo>
                    <a:pt x="635" y="28"/>
                  </a:lnTo>
                  <a:lnTo>
                    <a:pt x="658" y="28"/>
                  </a:lnTo>
                  <a:lnTo>
                    <a:pt x="658" y="40"/>
                  </a:lnTo>
                  <a:lnTo>
                    <a:pt x="635" y="40"/>
                  </a:lnTo>
                  <a:lnTo>
                    <a:pt x="635" y="40"/>
                  </a:lnTo>
                  <a:close/>
                  <a:moveTo>
                    <a:pt x="670" y="40"/>
                  </a:moveTo>
                  <a:lnTo>
                    <a:pt x="670" y="28"/>
                  </a:lnTo>
                  <a:lnTo>
                    <a:pt x="692" y="28"/>
                  </a:lnTo>
                  <a:lnTo>
                    <a:pt x="692" y="40"/>
                  </a:lnTo>
                  <a:lnTo>
                    <a:pt x="670" y="40"/>
                  </a:lnTo>
                  <a:lnTo>
                    <a:pt x="670" y="40"/>
                  </a:lnTo>
                  <a:close/>
                  <a:moveTo>
                    <a:pt x="703" y="40"/>
                  </a:moveTo>
                  <a:lnTo>
                    <a:pt x="703" y="28"/>
                  </a:lnTo>
                  <a:lnTo>
                    <a:pt x="725" y="28"/>
                  </a:lnTo>
                  <a:lnTo>
                    <a:pt x="725" y="40"/>
                  </a:lnTo>
                  <a:lnTo>
                    <a:pt x="703" y="40"/>
                  </a:lnTo>
                  <a:lnTo>
                    <a:pt x="703" y="40"/>
                  </a:lnTo>
                  <a:close/>
                  <a:moveTo>
                    <a:pt x="736" y="40"/>
                  </a:moveTo>
                  <a:lnTo>
                    <a:pt x="736" y="28"/>
                  </a:lnTo>
                  <a:lnTo>
                    <a:pt x="759" y="28"/>
                  </a:lnTo>
                  <a:lnTo>
                    <a:pt x="759" y="40"/>
                  </a:lnTo>
                  <a:lnTo>
                    <a:pt x="736" y="40"/>
                  </a:lnTo>
                  <a:lnTo>
                    <a:pt x="736" y="40"/>
                  </a:lnTo>
                  <a:close/>
                  <a:moveTo>
                    <a:pt x="771" y="40"/>
                  </a:moveTo>
                  <a:lnTo>
                    <a:pt x="771" y="28"/>
                  </a:lnTo>
                  <a:lnTo>
                    <a:pt x="793" y="28"/>
                  </a:lnTo>
                  <a:lnTo>
                    <a:pt x="793" y="40"/>
                  </a:lnTo>
                  <a:lnTo>
                    <a:pt x="771" y="40"/>
                  </a:lnTo>
                  <a:lnTo>
                    <a:pt x="771" y="40"/>
                  </a:lnTo>
                  <a:close/>
                  <a:moveTo>
                    <a:pt x="804" y="40"/>
                  </a:moveTo>
                  <a:lnTo>
                    <a:pt x="804" y="28"/>
                  </a:lnTo>
                  <a:lnTo>
                    <a:pt x="827" y="28"/>
                  </a:lnTo>
                  <a:lnTo>
                    <a:pt x="827" y="40"/>
                  </a:lnTo>
                  <a:lnTo>
                    <a:pt x="804" y="40"/>
                  </a:lnTo>
                  <a:lnTo>
                    <a:pt x="804" y="40"/>
                  </a:lnTo>
                  <a:close/>
                  <a:moveTo>
                    <a:pt x="838" y="40"/>
                  </a:moveTo>
                  <a:lnTo>
                    <a:pt x="838" y="28"/>
                  </a:lnTo>
                  <a:lnTo>
                    <a:pt x="860" y="28"/>
                  </a:lnTo>
                  <a:lnTo>
                    <a:pt x="860" y="40"/>
                  </a:lnTo>
                  <a:lnTo>
                    <a:pt x="838" y="40"/>
                  </a:lnTo>
                  <a:lnTo>
                    <a:pt x="838" y="40"/>
                  </a:lnTo>
                  <a:close/>
                  <a:moveTo>
                    <a:pt x="872" y="40"/>
                  </a:moveTo>
                  <a:lnTo>
                    <a:pt x="872" y="28"/>
                  </a:lnTo>
                  <a:lnTo>
                    <a:pt x="894" y="28"/>
                  </a:lnTo>
                  <a:lnTo>
                    <a:pt x="894" y="40"/>
                  </a:lnTo>
                  <a:lnTo>
                    <a:pt x="872" y="40"/>
                  </a:lnTo>
                  <a:lnTo>
                    <a:pt x="872" y="40"/>
                  </a:lnTo>
                  <a:close/>
                  <a:moveTo>
                    <a:pt x="905" y="40"/>
                  </a:moveTo>
                  <a:lnTo>
                    <a:pt x="905" y="28"/>
                  </a:lnTo>
                  <a:lnTo>
                    <a:pt x="928" y="28"/>
                  </a:lnTo>
                  <a:lnTo>
                    <a:pt x="928" y="40"/>
                  </a:lnTo>
                  <a:lnTo>
                    <a:pt x="905" y="40"/>
                  </a:lnTo>
                  <a:lnTo>
                    <a:pt x="905" y="40"/>
                  </a:lnTo>
                  <a:close/>
                  <a:moveTo>
                    <a:pt x="940" y="40"/>
                  </a:moveTo>
                  <a:lnTo>
                    <a:pt x="940" y="28"/>
                  </a:lnTo>
                  <a:lnTo>
                    <a:pt x="961" y="28"/>
                  </a:lnTo>
                  <a:lnTo>
                    <a:pt x="961" y="40"/>
                  </a:lnTo>
                  <a:lnTo>
                    <a:pt x="940" y="40"/>
                  </a:lnTo>
                  <a:lnTo>
                    <a:pt x="940" y="40"/>
                  </a:lnTo>
                  <a:close/>
                  <a:moveTo>
                    <a:pt x="0" y="34"/>
                  </a:moveTo>
                  <a:lnTo>
                    <a:pt x="69" y="0"/>
                  </a:lnTo>
                  <a:lnTo>
                    <a:pt x="69" y="28"/>
                  </a:lnTo>
                  <a:lnTo>
                    <a:pt x="88" y="28"/>
                  </a:lnTo>
                  <a:lnTo>
                    <a:pt x="88" y="40"/>
                  </a:lnTo>
                  <a:lnTo>
                    <a:pt x="69" y="40"/>
                  </a:lnTo>
                  <a:lnTo>
                    <a:pt x="69" y="69"/>
                  </a:lnTo>
                  <a:lnTo>
                    <a:pt x="0" y="34"/>
                  </a:lnTo>
                  <a:lnTo>
                    <a:pt x="0" y="34"/>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7" name="Freeform 49"/>
            <p:cNvSpPr>
              <a:spLocks noEditPoints="1"/>
            </p:cNvSpPr>
            <p:nvPr/>
          </p:nvSpPr>
          <p:spPr bwMode="auto">
            <a:xfrm>
              <a:off x="4770684" y="3284879"/>
              <a:ext cx="76180" cy="887249"/>
            </a:xfrm>
            <a:custGeom>
              <a:avLst/>
              <a:gdLst>
                <a:gd name="T0" fmla="*/ 28 w 68"/>
                <a:gd name="T1" fmla="*/ 100 h 794"/>
                <a:gd name="T2" fmla="*/ 40 w 68"/>
                <a:gd name="T3" fmla="*/ 122 h 794"/>
                <a:gd name="T4" fmla="*/ 28 w 68"/>
                <a:gd name="T5" fmla="*/ 134 h 794"/>
                <a:gd name="T6" fmla="*/ 40 w 68"/>
                <a:gd name="T7" fmla="*/ 156 h 794"/>
                <a:gd name="T8" fmla="*/ 28 w 68"/>
                <a:gd name="T9" fmla="*/ 167 h 794"/>
                <a:gd name="T10" fmla="*/ 40 w 68"/>
                <a:gd name="T11" fmla="*/ 190 h 794"/>
                <a:gd name="T12" fmla="*/ 28 w 68"/>
                <a:gd name="T13" fmla="*/ 201 h 794"/>
                <a:gd name="T14" fmla="*/ 40 w 68"/>
                <a:gd name="T15" fmla="*/ 223 h 794"/>
                <a:gd name="T16" fmla="*/ 28 w 68"/>
                <a:gd name="T17" fmla="*/ 235 h 794"/>
                <a:gd name="T18" fmla="*/ 40 w 68"/>
                <a:gd name="T19" fmla="*/ 257 h 794"/>
                <a:gd name="T20" fmla="*/ 28 w 68"/>
                <a:gd name="T21" fmla="*/ 268 h 794"/>
                <a:gd name="T22" fmla="*/ 40 w 68"/>
                <a:gd name="T23" fmla="*/ 291 h 794"/>
                <a:gd name="T24" fmla="*/ 28 w 68"/>
                <a:gd name="T25" fmla="*/ 303 h 794"/>
                <a:gd name="T26" fmla="*/ 40 w 68"/>
                <a:gd name="T27" fmla="*/ 324 h 794"/>
                <a:gd name="T28" fmla="*/ 28 w 68"/>
                <a:gd name="T29" fmla="*/ 336 h 794"/>
                <a:gd name="T30" fmla="*/ 40 w 68"/>
                <a:gd name="T31" fmla="*/ 358 h 794"/>
                <a:gd name="T32" fmla="*/ 28 w 68"/>
                <a:gd name="T33" fmla="*/ 369 h 794"/>
                <a:gd name="T34" fmla="*/ 40 w 68"/>
                <a:gd name="T35" fmla="*/ 392 h 794"/>
                <a:gd name="T36" fmla="*/ 28 w 68"/>
                <a:gd name="T37" fmla="*/ 404 h 794"/>
                <a:gd name="T38" fmla="*/ 40 w 68"/>
                <a:gd name="T39" fmla="*/ 425 h 794"/>
                <a:gd name="T40" fmla="*/ 40 w 68"/>
                <a:gd name="T41" fmla="*/ 457 h 794"/>
                <a:gd name="T42" fmla="*/ 28 w 68"/>
                <a:gd name="T43" fmla="*/ 437 h 794"/>
                <a:gd name="T44" fmla="*/ 40 w 68"/>
                <a:gd name="T45" fmla="*/ 490 h 794"/>
                <a:gd name="T46" fmla="*/ 28 w 68"/>
                <a:gd name="T47" fmla="*/ 468 h 794"/>
                <a:gd name="T48" fmla="*/ 40 w 68"/>
                <a:gd name="T49" fmla="*/ 524 h 794"/>
                <a:gd name="T50" fmla="*/ 28 w 68"/>
                <a:gd name="T51" fmla="*/ 501 h 794"/>
                <a:gd name="T52" fmla="*/ 40 w 68"/>
                <a:gd name="T53" fmla="*/ 558 h 794"/>
                <a:gd name="T54" fmla="*/ 28 w 68"/>
                <a:gd name="T55" fmla="*/ 536 h 794"/>
                <a:gd name="T56" fmla="*/ 40 w 68"/>
                <a:gd name="T57" fmla="*/ 592 h 794"/>
                <a:gd name="T58" fmla="*/ 28 w 68"/>
                <a:gd name="T59" fmla="*/ 569 h 794"/>
                <a:gd name="T60" fmla="*/ 40 w 68"/>
                <a:gd name="T61" fmla="*/ 625 h 794"/>
                <a:gd name="T62" fmla="*/ 28 w 68"/>
                <a:gd name="T63" fmla="*/ 602 h 794"/>
                <a:gd name="T64" fmla="*/ 40 w 68"/>
                <a:gd name="T65" fmla="*/ 659 h 794"/>
                <a:gd name="T66" fmla="*/ 28 w 68"/>
                <a:gd name="T67" fmla="*/ 637 h 794"/>
                <a:gd name="T68" fmla="*/ 40 w 68"/>
                <a:gd name="T69" fmla="*/ 693 h 794"/>
                <a:gd name="T70" fmla="*/ 28 w 68"/>
                <a:gd name="T71" fmla="*/ 670 h 794"/>
                <a:gd name="T72" fmla="*/ 40 w 68"/>
                <a:gd name="T73" fmla="*/ 726 h 794"/>
                <a:gd name="T74" fmla="*/ 28 w 68"/>
                <a:gd name="T75" fmla="*/ 703 h 794"/>
                <a:gd name="T76" fmla="*/ 40 w 68"/>
                <a:gd name="T77" fmla="*/ 760 h 794"/>
                <a:gd name="T78" fmla="*/ 28 w 68"/>
                <a:gd name="T79" fmla="*/ 738 h 794"/>
                <a:gd name="T80" fmla="*/ 40 w 68"/>
                <a:gd name="T81" fmla="*/ 794 h 794"/>
                <a:gd name="T82" fmla="*/ 28 w 68"/>
                <a:gd name="T83" fmla="*/ 771 h 794"/>
                <a:gd name="T84" fmla="*/ 40 w 68"/>
                <a:gd name="T85" fmla="*/ 69 h 794"/>
                <a:gd name="T86" fmla="*/ 28 w 68"/>
                <a:gd name="T87" fmla="*/ 69 h 794"/>
                <a:gd name="T88" fmla="*/ 34 w 68"/>
                <a:gd name="T89" fmla="*/ 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794">
                  <a:moveTo>
                    <a:pt x="40" y="122"/>
                  </a:moveTo>
                  <a:lnTo>
                    <a:pt x="40" y="100"/>
                  </a:lnTo>
                  <a:lnTo>
                    <a:pt x="28" y="100"/>
                  </a:lnTo>
                  <a:lnTo>
                    <a:pt x="28" y="122"/>
                  </a:lnTo>
                  <a:lnTo>
                    <a:pt x="40" y="122"/>
                  </a:lnTo>
                  <a:lnTo>
                    <a:pt x="40" y="122"/>
                  </a:lnTo>
                  <a:close/>
                  <a:moveTo>
                    <a:pt x="40" y="156"/>
                  </a:moveTo>
                  <a:lnTo>
                    <a:pt x="40" y="134"/>
                  </a:lnTo>
                  <a:lnTo>
                    <a:pt x="28" y="134"/>
                  </a:lnTo>
                  <a:lnTo>
                    <a:pt x="28" y="156"/>
                  </a:lnTo>
                  <a:lnTo>
                    <a:pt x="40" y="156"/>
                  </a:lnTo>
                  <a:lnTo>
                    <a:pt x="40" y="156"/>
                  </a:lnTo>
                  <a:close/>
                  <a:moveTo>
                    <a:pt x="40" y="190"/>
                  </a:moveTo>
                  <a:lnTo>
                    <a:pt x="40" y="167"/>
                  </a:lnTo>
                  <a:lnTo>
                    <a:pt x="28" y="167"/>
                  </a:lnTo>
                  <a:lnTo>
                    <a:pt x="28" y="190"/>
                  </a:lnTo>
                  <a:lnTo>
                    <a:pt x="40" y="190"/>
                  </a:lnTo>
                  <a:lnTo>
                    <a:pt x="40" y="190"/>
                  </a:lnTo>
                  <a:close/>
                  <a:moveTo>
                    <a:pt x="40" y="223"/>
                  </a:moveTo>
                  <a:lnTo>
                    <a:pt x="40" y="201"/>
                  </a:lnTo>
                  <a:lnTo>
                    <a:pt x="28" y="201"/>
                  </a:lnTo>
                  <a:lnTo>
                    <a:pt x="28" y="223"/>
                  </a:lnTo>
                  <a:lnTo>
                    <a:pt x="40" y="223"/>
                  </a:lnTo>
                  <a:lnTo>
                    <a:pt x="40" y="223"/>
                  </a:lnTo>
                  <a:close/>
                  <a:moveTo>
                    <a:pt x="40" y="257"/>
                  </a:moveTo>
                  <a:lnTo>
                    <a:pt x="40" y="235"/>
                  </a:lnTo>
                  <a:lnTo>
                    <a:pt x="28" y="235"/>
                  </a:lnTo>
                  <a:lnTo>
                    <a:pt x="28" y="257"/>
                  </a:lnTo>
                  <a:lnTo>
                    <a:pt x="40" y="257"/>
                  </a:lnTo>
                  <a:lnTo>
                    <a:pt x="40" y="257"/>
                  </a:lnTo>
                  <a:close/>
                  <a:moveTo>
                    <a:pt x="40" y="291"/>
                  </a:moveTo>
                  <a:lnTo>
                    <a:pt x="40" y="268"/>
                  </a:lnTo>
                  <a:lnTo>
                    <a:pt x="28" y="268"/>
                  </a:lnTo>
                  <a:lnTo>
                    <a:pt x="28" y="291"/>
                  </a:lnTo>
                  <a:lnTo>
                    <a:pt x="40" y="291"/>
                  </a:lnTo>
                  <a:lnTo>
                    <a:pt x="40" y="291"/>
                  </a:lnTo>
                  <a:close/>
                  <a:moveTo>
                    <a:pt x="40" y="324"/>
                  </a:moveTo>
                  <a:lnTo>
                    <a:pt x="40" y="303"/>
                  </a:lnTo>
                  <a:lnTo>
                    <a:pt x="28" y="303"/>
                  </a:lnTo>
                  <a:lnTo>
                    <a:pt x="28" y="324"/>
                  </a:lnTo>
                  <a:lnTo>
                    <a:pt x="40" y="324"/>
                  </a:lnTo>
                  <a:lnTo>
                    <a:pt x="40" y="324"/>
                  </a:lnTo>
                  <a:close/>
                  <a:moveTo>
                    <a:pt x="40" y="358"/>
                  </a:moveTo>
                  <a:lnTo>
                    <a:pt x="40" y="336"/>
                  </a:lnTo>
                  <a:lnTo>
                    <a:pt x="28" y="336"/>
                  </a:lnTo>
                  <a:lnTo>
                    <a:pt x="28" y="358"/>
                  </a:lnTo>
                  <a:lnTo>
                    <a:pt x="40" y="358"/>
                  </a:lnTo>
                  <a:lnTo>
                    <a:pt x="40" y="358"/>
                  </a:lnTo>
                  <a:close/>
                  <a:moveTo>
                    <a:pt x="40" y="392"/>
                  </a:moveTo>
                  <a:lnTo>
                    <a:pt x="40" y="369"/>
                  </a:lnTo>
                  <a:lnTo>
                    <a:pt x="28" y="369"/>
                  </a:lnTo>
                  <a:lnTo>
                    <a:pt x="28" y="392"/>
                  </a:lnTo>
                  <a:lnTo>
                    <a:pt x="40" y="392"/>
                  </a:lnTo>
                  <a:lnTo>
                    <a:pt x="40" y="392"/>
                  </a:lnTo>
                  <a:close/>
                  <a:moveTo>
                    <a:pt x="40" y="425"/>
                  </a:moveTo>
                  <a:lnTo>
                    <a:pt x="40" y="404"/>
                  </a:lnTo>
                  <a:lnTo>
                    <a:pt x="28" y="404"/>
                  </a:lnTo>
                  <a:lnTo>
                    <a:pt x="28" y="425"/>
                  </a:lnTo>
                  <a:lnTo>
                    <a:pt x="40" y="425"/>
                  </a:lnTo>
                  <a:lnTo>
                    <a:pt x="40" y="425"/>
                  </a:lnTo>
                  <a:close/>
                  <a:moveTo>
                    <a:pt x="28" y="437"/>
                  </a:moveTo>
                  <a:lnTo>
                    <a:pt x="28" y="457"/>
                  </a:lnTo>
                  <a:lnTo>
                    <a:pt x="40" y="457"/>
                  </a:lnTo>
                  <a:lnTo>
                    <a:pt x="40" y="437"/>
                  </a:lnTo>
                  <a:lnTo>
                    <a:pt x="28" y="437"/>
                  </a:lnTo>
                  <a:lnTo>
                    <a:pt x="28" y="437"/>
                  </a:lnTo>
                  <a:close/>
                  <a:moveTo>
                    <a:pt x="28" y="468"/>
                  </a:moveTo>
                  <a:lnTo>
                    <a:pt x="40" y="468"/>
                  </a:lnTo>
                  <a:lnTo>
                    <a:pt x="40" y="490"/>
                  </a:lnTo>
                  <a:lnTo>
                    <a:pt x="28" y="490"/>
                  </a:lnTo>
                  <a:lnTo>
                    <a:pt x="28" y="468"/>
                  </a:lnTo>
                  <a:lnTo>
                    <a:pt x="28" y="468"/>
                  </a:lnTo>
                  <a:close/>
                  <a:moveTo>
                    <a:pt x="28" y="501"/>
                  </a:moveTo>
                  <a:lnTo>
                    <a:pt x="40" y="501"/>
                  </a:lnTo>
                  <a:lnTo>
                    <a:pt x="40" y="524"/>
                  </a:lnTo>
                  <a:lnTo>
                    <a:pt x="28" y="524"/>
                  </a:lnTo>
                  <a:lnTo>
                    <a:pt x="28" y="501"/>
                  </a:lnTo>
                  <a:lnTo>
                    <a:pt x="28" y="501"/>
                  </a:lnTo>
                  <a:close/>
                  <a:moveTo>
                    <a:pt x="28" y="536"/>
                  </a:moveTo>
                  <a:lnTo>
                    <a:pt x="40" y="536"/>
                  </a:lnTo>
                  <a:lnTo>
                    <a:pt x="40" y="558"/>
                  </a:lnTo>
                  <a:lnTo>
                    <a:pt x="28" y="558"/>
                  </a:lnTo>
                  <a:lnTo>
                    <a:pt x="28" y="536"/>
                  </a:lnTo>
                  <a:lnTo>
                    <a:pt x="28" y="536"/>
                  </a:lnTo>
                  <a:close/>
                  <a:moveTo>
                    <a:pt x="28" y="569"/>
                  </a:moveTo>
                  <a:lnTo>
                    <a:pt x="40" y="569"/>
                  </a:lnTo>
                  <a:lnTo>
                    <a:pt x="40" y="592"/>
                  </a:lnTo>
                  <a:lnTo>
                    <a:pt x="28" y="592"/>
                  </a:lnTo>
                  <a:lnTo>
                    <a:pt x="28" y="569"/>
                  </a:lnTo>
                  <a:lnTo>
                    <a:pt x="28" y="569"/>
                  </a:lnTo>
                  <a:close/>
                  <a:moveTo>
                    <a:pt x="28" y="602"/>
                  </a:moveTo>
                  <a:lnTo>
                    <a:pt x="40" y="602"/>
                  </a:lnTo>
                  <a:lnTo>
                    <a:pt x="40" y="625"/>
                  </a:lnTo>
                  <a:lnTo>
                    <a:pt x="28" y="625"/>
                  </a:lnTo>
                  <a:lnTo>
                    <a:pt x="28" y="602"/>
                  </a:lnTo>
                  <a:lnTo>
                    <a:pt x="28" y="602"/>
                  </a:lnTo>
                  <a:close/>
                  <a:moveTo>
                    <a:pt x="28" y="637"/>
                  </a:moveTo>
                  <a:lnTo>
                    <a:pt x="40" y="637"/>
                  </a:lnTo>
                  <a:lnTo>
                    <a:pt x="40" y="659"/>
                  </a:lnTo>
                  <a:lnTo>
                    <a:pt x="28" y="659"/>
                  </a:lnTo>
                  <a:lnTo>
                    <a:pt x="28" y="637"/>
                  </a:lnTo>
                  <a:lnTo>
                    <a:pt x="28" y="637"/>
                  </a:lnTo>
                  <a:close/>
                  <a:moveTo>
                    <a:pt x="28" y="670"/>
                  </a:moveTo>
                  <a:lnTo>
                    <a:pt x="40" y="670"/>
                  </a:lnTo>
                  <a:lnTo>
                    <a:pt x="40" y="693"/>
                  </a:lnTo>
                  <a:lnTo>
                    <a:pt x="28" y="693"/>
                  </a:lnTo>
                  <a:lnTo>
                    <a:pt x="28" y="670"/>
                  </a:lnTo>
                  <a:lnTo>
                    <a:pt x="28" y="670"/>
                  </a:lnTo>
                  <a:close/>
                  <a:moveTo>
                    <a:pt x="28" y="703"/>
                  </a:moveTo>
                  <a:lnTo>
                    <a:pt x="40" y="703"/>
                  </a:lnTo>
                  <a:lnTo>
                    <a:pt x="40" y="726"/>
                  </a:lnTo>
                  <a:lnTo>
                    <a:pt x="28" y="726"/>
                  </a:lnTo>
                  <a:lnTo>
                    <a:pt x="28" y="703"/>
                  </a:lnTo>
                  <a:lnTo>
                    <a:pt x="28" y="703"/>
                  </a:lnTo>
                  <a:close/>
                  <a:moveTo>
                    <a:pt x="28" y="738"/>
                  </a:moveTo>
                  <a:lnTo>
                    <a:pt x="40" y="738"/>
                  </a:lnTo>
                  <a:lnTo>
                    <a:pt x="40" y="760"/>
                  </a:lnTo>
                  <a:lnTo>
                    <a:pt x="28" y="760"/>
                  </a:lnTo>
                  <a:lnTo>
                    <a:pt x="28" y="738"/>
                  </a:lnTo>
                  <a:lnTo>
                    <a:pt x="28" y="738"/>
                  </a:lnTo>
                  <a:close/>
                  <a:moveTo>
                    <a:pt x="28" y="771"/>
                  </a:moveTo>
                  <a:lnTo>
                    <a:pt x="40" y="771"/>
                  </a:lnTo>
                  <a:lnTo>
                    <a:pt x="40" y="794"/>
                  </a:lnTo>
                  <a:lnTo>
                    <a:pt x="28" y="794"/>
                  </a:lnTo>
                  <a:lnTo>
                    <a:pt x="28" y="771"/>
                  </a:lnTo>
                  <a:lnTo>
                    <a:pt x="28" y="771"/>
                  </a:lnTo>
                  <a:close/>
                  <a:moveTo>
                    <a:pt x="34" y="0"/>
                  </a:moveTo>
                  <a:lnTo>
                    <a:pt x="68" y="69"/>
                  </a:lnTo>
                  <a:lnTo>
                    <a:pt x="40" y="69"/>
                  </a:lnTo>
                  <a:lnTo>
                    <a:pt x="40" y="88"/>
                  </a:lnTo>
                  <a:lnTo>
                    <a:pt x="28" y="88"/>
                  </a:lnTo>
                  <a:lnTo>
                    <a:pt x="28" y="69"/>
                  </a:lnTo>
                  <a:lnTo>
                    <a:pt x="0" y="69"/>
                  </a:lnTo>
                  <a:lnTo>
                    <a:pt x="34" y="0"/>
                  </a:lnTo>
                  <a:lnTo>
                    <a:pt x="34"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8" name="Freeform 50"/>
            <p:cNvSpPr>
              <a:spLocks noEditPoints="1"/>
            </p:cNvSpPr>
            <p:nvPr/>
          </p:nvSpPr>
          <p:spPr bwMode="auto">
            <a:xfrm>
              <a:off x="4331061" y="2980135"/>
              <a:ext cx="76180" cy="698372"/>
            </a:xfrm>
            <a:custGeom>
              <a:avLst/>
              <a:gdLst>
                <a:gd name="T0" fmla="*/ 39 w 69"/>
                <a:gd name="T1" fmla="*/ 99 h 624"/>
                <a:gd name="T2" fmla="*/ 29 w 69"/>
                <a:gd name="T3" fmla="*/ 121 h 624"/>
                <a:gd name="T4" fmla="*/ 39 w 69"/>
                <a:gd name="T5" fmla="*/ 121 h 624"/>
                <a:gd name="T6" fmla="*/ 39 w 69"/>
                <a:gd name="T7" fmla="*/ 132 h 624"/>
                <a:gd name="T8" fmla="*/ 29 w 69"/>
                <a:gd name="T9" fmla="*/ 155 h 624"/>
                <a:gd name="T10" fmla="*/ 39 w 69"/>
                <a:gd name="T11" fmla="*/ 155 h 624"/>
                <a:gd name="T12" fmla="*/ 39 w 69"/>
                <a:gd name="T13" fmla="*/ 167 h 624"/>
                <a:gd name="T14" fmla="*/ 29 w 69"/>
                <a:gd name="T15" fmla="*/ 188 h 624"/>
                <a:gd name="T16" fmla="*/ 39 w 69"/>
                <a:gd name="T17" fmla="*/ 188 h 624"/>
                <a:gd name="T18" fmla="*/ 39 w 69"/>
                <a:gd name="T19" fmla="*/ 200 h 624"/>
                <a:gd name="T20" fmla="*/ 29 w 69"/>
                <a:gd name="T21" fmla="*/ 222 h 624"/>
                <a:gd name="T22" fmla="*/ 39 w 69"/>
                <a:gd name="T23" fmla="*/ 222 h 624"/>
                <a:gd name="T24" fmla="*/ 39 w 69"/>
                <a:gd name="T25" fmla="*/ 233 h 624"/>
                <a:gd name="T26" fmla="*/ 29 w 69"/>
                <a:gd name="T27" fmla="*/ 256 h 624"/>
                <a:gd name="T28" fmla="*/ 39 w 69"/>
                <a:gd name="T29" fmla="*/ 256 h 624"/>
                <a:gd name="T30" fmla="*/ 39 w 69"/>
                <a:gd name="T31" fmla="*/ 268 h 624"/>
                <a:gd name="T32" fmla="*/ 29 w 69"/>
                <a:gd name="T33" fmla="*/ 290 h 624"/>
                <a:gd name="T34" fmla="*/ 39 w 69"/>
                <a:gd name="T35" fmla="*/ 290 h 624"/>
                <a:gd name="T36" fmla="*/ 39 w 69"/>
                <a:gd name="T37" fmla="*/ 301 h 624"/>
                <a:gd name="T38" fmla="*/ 29 w 69"/>
                <a:gd name="T39" fmla="*/ 324 h 624"/>
                <a:gd name="T40" fmla="*/ 39 w 69"/>
                <a:gd name="T41" fmla="*/ 324 h 624"/>
                <a:gd name="T42" fmla="*/ 39 w 69"/>
                <a:gd name="T43" fmla="*/ 334 h 624"/>
                <a:gd name="T44" fmla="*/ 29 w 69"/>
                <a:gd name="T45" fmla="*/ 357 h 624"/>
                <a:gd name="T46" fmla="*/ 39 w 69"/>
                <a:gd name="T47" fmla="*/ 357 h 624"/>
                <a:gd name="T48" fmla="*/ 39 w 69"/>
                <a:gd name="T49" fmla="*/ 369 h 624"/>
                <a:gd name="T50" fmla="*/ 29 w 69"/>
                <a:gd name="T51" fmla="*/ 391 h 624"/>
                <a:gd name="T52" fmla="*/ 39 w 69"/>
                <a:gd name="T53" fmla="*/ 391 h 624"/>
                <a:gd name="T54" fmla="*/ 39 w 69"/>
                <a:gd name="T55" fmla="*/ 402 h 624"/>
                <a:gd name="T56" fmla="*/ 29 w 69"/>
                <a:gd name="T57" fmla="*/ 425 h 624"/>
                <a:gd name="T58" fmla="*/ 39 w 69"/>
                <a:gd name="T59" fmla="*/ 425 h 624"/>
                <a:gd name="T60" fmla="*/ 29 w 69"/>
                <a:gd name="T61" fmla="*/ 456 h 624"/>
                <a:gd name="T62" fmla="*/ 39 w 69"/>
                <a:gd name="T63" fmla="*/ 435 h 624"/>
                <a:gd name="T64" fmla="*/ 29 w 69"/>
                <a:gd name="T65" fmla="*/ 435 h 624"/>
                <a:gd name="T66" fmla="*/ 39 w 69"/>
                <a:gd name="T67" fmla="*/ 466 h 624"/>
                <a:gd name="T68" fmla="*/ 29 w 69"/>
                <a:gd name="T69" fmla="*/ 489 h 624"/>
                <a:gd name="T70" fmla="*/ 29 w 69"/>
                <a:gd name="T71" fmla="*/ 466 h 624"/>
                <a:gd name="T72" fmla="*/ 39 w 69"/>
                <a:gd name="T73" fmla="*/ 501 h 624"/>
                <a:gd name="T74" fmla="*/ 29 w 69"/>
                <a:gd name="T75" fmla="*/ 523 h 624"/>
                <a:gd name="T76" fmla="*/ 29 w 69"/>
                <a:gd name="T77" fmla="*/ 501 h 624"/>
                <a:gd name="T78" fmla="*/ 39 w 69"/>
                <a:gd name="T79" fmla="*/ 534 h 624"/>
                <a:gd name="T80" fmla="*/ 29 w 69"/>
                <a:gd name="T81" fmla="*/ 557 h 624"/>
                <a:gd name="T82" fmla="*/ 29 w 69"/>
                <a:gd name="T83" fmla="*/ 534 h 624"/>
                <a:gd name="T84" fmla="*/ 39 w 69"/>
                <a:gd name="T85" fmla="*/ 567 h 624"/>
                <a:gd name="T86" fmla="*/ 29 w 69"/>
                <a:gd name="T87" fmla="*/ 590 h 624"/>
                <a:gd name="T88" fmla="*/ 29 w 69"/>
                <a:gd name="T89" fmla="*/ 567 h 624"/>
                <a:gd name="T90" fmla="*/ 39 w 69"/>
                <a:gd name="T91" fmla="*/ 602 h 624"/>
                <a:gd name="T92" fmla="*/ 29 w 69"/>
                <a:gd name="T93" fmla="*/ 624 h 624"/>
                <a:gd name="T94" fmla="*/ 29 w 69"/>
                <a:gd name="T95" fmla="*/ 602 h 624"/>
                <a:gd name="T96" fmla="*/ 69 w 69"/>
                <a:gd name="T97" fmla="*/ 69 h 624"/>
                <a:gd name="T98" fmla="*/ 39 w 69"/>
                <a:gd name="T99" fmla="*/ 87 h 624"/>
                <a:gd name="T100" fmla="*/ 29 w 69"/>
                <a:gd name="T101" fmla="*/ 69 h 624"/>
                <a:gd name="T102" fmla="*/ 34 w 69"/>
                <a:gd name="T103"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 h="624">
                  <a:moveTo>
                    <a:pt x="39" y="121"/>
                  </a:moveTo>
                  <a:lnTo>
                    <a:pt x="39" y="99"/>
                  </a:lnTo>
                  <a:lnTo>
                    <a:pt x="29" y="99"/>
                  </a:lnTo>
                  <a:lnTo>
                    <a:pt x="29" y="121"/>
                  </a:lnTo>
                  <a:lnTo>
                    <a:pt x="39" y="121"/>
                  </a:lnTo>
                  <a:lnTo>
                    <a:pt x="39" y="121"/>
                  </a:lnTo>
                  <a:close/>
                  <a:moveTo>
                    <a:pt x="39" y="155"/>
                  </a:moveTo>
                  <a:lnTo>
                    <a:pt x="39" y="132"/>
                  </a:lnTo>
                  <a:lnTo>
                    <a:pt x="29" y="132"/>
                  </a:lnTo>
                  <a:lnTo>
                    <a:pt x="29" y="155"/>
                  </a:lnTo>
                  <a:lnTo>
                    <a:pt x="39" y="155"/>
                  </a:lnTo>
                  <a:lnTo>
                    <a:pt x="39" y="155"/>
                  </a:lnTo>
                  <a:close/>
                  <a:moveTo>
                    <a:pt x="39" y="188"/>
                  </a:moveTo>
                  <a:lnTo>
                    <a:pt x="39" y="167"/>
                  </a:lnTo>
                  <a:lnTo>
                    <a:pt x="29" y="167"/>
                  </a:lnTo>
                  <a:lnTo>
                    <a:pt x="29" y="188"/>
                  </a:lnTo>
                  <a:lnTo>
                    <a:pt x="39" y="188"/>
                  </a:lnTo>
                  <a:lnTo>
                    <a:pt x="39" y="188"/>
                  </a:lnTo>
                  <a:close/>
                  <a:moveTo>
                    <a:pt x="39" y="222"/>
                  </a:moveTo>
                  <a:lnTo>
                    <a:pt x="39" y="200"/>
                  </a:lnTo>
                  <a:lnTo>
                    <a:pt x="29" y="200"/>
                  </a:lnTo>
                  <a:lnTo>
                    <a:pt x="29" y="222"/>
                  </a:lnTo>
                  <a:lnTo>
                    <a:pt x="39" y="222"/>
                  </a:lnTo>
                  <a:lnTo>
                    <a:pt x="39" y="222"/>
                  </a:lnTo>
                  <a:close/>
                  <a:moveTo>
                    <a:pt x="39" y="256"/>
                  </a:moveTo>
                  <a:lnTo>
                    <a:pt x="39" y="233"/>
                  </a:lnTo>
                  <a:lnTo>
                    <a:pt x="29" y="233"/>
                  </a:lnTo>
                  <a:lnTo>
                    <a:pt x="29" y="256"/>
                  </a:lnTo>
                  <a:lnTo>
                    <a:pt x="39" y="256"/>
                  </a:lnTo>
                  <a:lnTo>
                    <a:pt x="39" y="256"/>
                  </a:lnTo>
                  <a:close/>
                  <a:moveTo>
                    <a:pt x="39" y="290"/>
                  </a:moveTo>
                  <a:lnTo>
                    <a:pt x="39" y="268"/>
                  </a:lnTo>
                  <a:lnTo>
                    <a:pt x="29" y="268"/>
                  </a:lnTo>
                  <a:lnTo>
                    <a:pt x="29" y="290"/>
                  </a:lnTo>
                  <a:lnTo>
                    <a:pt x="39" y="290"/>
                  </a:lnTo>
                  <a:lnTo>
                    <a:pt x="39" y="290"/>
                  </a:lnTo>
                  <a:close/>
                  <a:moveTo>
                    <a:pt x="39" y="324"/>
                  </a:moveTo>
                  <a:lnTo>
                    <a:pt x="39" y="301"/>
                  </a:lnTo>
                  <a:lnTo>
                    <a:pt x="29" y="301"/>
                  </a:lnTo>
                  <a:lnTo>
                    <a:pt x="29" y="324"/>
                  </a:lnTo>
                  <a:lnTo>
                    <a:pt x="39" y="324"/>
                  </a:lnTo>
                  <a:lnTo>
                    <a:pt x="39" y="324"/>
                  </a:lnTo>
                  <a:close/>
                  <a:moveTo>
                    <a:pt x="39" y="357"/>
                  </a:moveTo>
                  <a:lnTo>
                    <a:pt x="39" y="334"/>
                  </a:lnTo>
                  <a:lnTo>
                    <a:pt x="29" y="334"/>
                  </a:lnTo>
                  <a:lnTo>
                    <a:pt x="29" y="357"/>
                  </a:lnTo>
                  <a:lnTo>
                    <a:pt x="39" y="357"/>
                  </a:lnTo>
                  <a:lnTo>
                    <a:pt x="39" y="357"/>
                  </a:lnTo>
                  <a:close/>
                  <a:moveTo>
                    <a:pt x="39" y="391"/>
                  </a:moveTo>
                  <a:lnTo>
                    <a:pt x="39" y="369"/>
                  </a:lnTo>
                  <a:lnTo>
                    <a:pt x="29" y="369"/>
                  </a:lnTo>
                  <a:lnTo>
                    <a:pt x="29" y="391"/>
                  </a:lnTo>
                  <a:lnTo>
                    <a:pt x="39" y="391"/>
                  </a:lnTo>
                  <a:lnTo>
                    <a:pt x="39" y="391"/>
                  </a:lnTo>
                  <a:close/>
                  <a:moveTo>
                    <a:pt x="39" y="425"/>
                  </a:moveTo>
                  <a:lnTo>
                    <a:pt x="39" y="402"/>
                  </a:lnTo>
                  <a:lnTo>
                    <a:pt x="29" y="402"/>
                  </a:lnTo>
                  <a:lnTo>
                    <a:pt x="29" y="425"/>
                  </a:lnTo>
                  <a:lnTo>
                    <a:pt x="39" y="425"/>
                  </a:lnTo>
                  <a:lnTo>
                    <a:pt x="39" y="425"/>
                  </a:lnTo>
                  <a:close/>
                  <a:moveTo>
                    <a:pt x="29" y="435"/>
                  </a:moveTo>
                  <a:lnTo>
                    <a:pt x="29" y="456"/>
                  </a:lnTo>
                  <a:lnTo>
                    <a:pt x="39" y="456"/>
                  </a:lnTo>
                  <a:lnTo>
                    <a:pt x="39" y="435"/>
                  </a:lnTo>
                  <a:lnTo>
                    <a:pt x="29" y="435"/>
                  </a:lnTo>
                  <a:lnTo>
                    <a:pt x="29" y="435"/>
                  </a:lnTo>
                  <a:close/>
                  <a:moveTo>
                    <a:pt x="29" y="466"/>
                  </a:moveTo>
                  <a:lnTo>
                    <a:pt x="39" y="466"/>
                  </a:lnTo>
                  <a:lnTo>
                    <a:pt x="39" y="489"/>
                  </a:lnTo>
                  <a:lnTo>
                    <a:pt x="29" y="489"/>
                  </a:lnTo>
                  <a:lnTo>
                    <a:pt x="29" y="466"/>
                  </a:lnTo>
                  <a:lnTo>
                    <a:pt x="29" y="466"/>
                  </a:lnTo>
                  <a:close/>
                  <a:moveTo>
                    <a:pt x="29" y="501"/>
                  </a:moveTo>
                  <a:lnTo>
                    <a:pt x="39" y="501"/>
                  </a:lnTo>
                  <a:lnTo>
                    <a:pt x="39" y="523"/>
                  </a:lnTo>
                  <a:lnTo>
                    <a:pt x="29" y="523"/>
                  </a:lnTo>
                  <a:lnTo>
                    <a:pt x="29" y="501"/>
                  </a:lnTo>
                  <a:lnTo>
                    <a:pt x="29" y="501"/>
                  </a:lnTo>
                  <a:close/>
                  <a:moveTo>
                    <a:pt x="29" y="534"/>
                  </a:moveTo>
                  <a:lnTo>
                    <a:pt x="39" y="534"/>
                  </a:lnTo>
                  <a:lnTo>
                    <a:pt x="39" y="557"/>
                  </a:lnTo>
                  <a:lnTo>
                    <a:pt x="29" y="557"/>
                  </a:lnTo>
                  <a:lnTo>
                    <a:pt x="29" y="534"/>
                  </a:lnTo>
                  <a:lnTo>
                    <a:pt x="29" y="534"/>
                  </a:lnTo>
                  <a:close/>
                  <a:moveTo>
                    <a:pt x="29" y="567"/>
                  </a:moveTo>
                  <a:lnTo>
                    <a:pt x="39" y="567"/>
                  </a:lnTo>
                  <a:lnTo>
                    <a:pt x="39" y="590"/>
                  </a:lnTo>
                  <a:lnTo>
                    <a:pt x="29" y="590"/>
                  </a:lnTo>
                  <a:lnTo>
                    <a:pt x="29" y="567"/>
                  </a:lnTo>
                  <a:lnTo>
                    <a:pt x="29" y="567"/>
                  </a:lnTo>
                  <a:close/>
                  <a:moveTo>
                    <a:pt x="29" y="602"/>
                  </a:moveTo>
                  <a:lnTo>
                    <a:pt x="39" y="602"/>
                  </a:lnTo>
                  <a:lnTo>
                    <a:pt x="39" y="624"/>
                  </a:lnTo>
                  <a:lnTo>
                    <a:pt x="29" y="624"/>
                  </a:lnTo>
                  <a:lnTo>
                    <a:pt x="29" y="602"/>
                  </a:lnTo>
                  <a:lnTo>
                    <a:pt x="29" y="602"/>
                  </a:lnTo>
                  <a:close/>
                  <a:moveTo>
                    <a:pt x="34" y="0"/>
                  </a:moveTo>
                  <a:lnTo>
                    <a:pt x="69" y="69"/>
                  </a:lnTo>
                  <a:lnTo>
                    <a:pt x="39" y="69"/>
                  </a:lnTo>
                  <a:lnTo>
                    <a:pt x="39" y="87"/>
                  </a:lnTo>
                  <a:lnTo>
                    <a:pt x="29" y="87"/>
                  </a:lnTo>
                  <a:lnTo>
                    <a:pt x="29" y="69"/>
                  </a:lnTo>
                  <a:lnTo>
                    <a:pt x="0" y="69"/>
                  </a:lnTo>
                  <a:lnTo>
                    <a:pt x="34" y="0"/>
                  </a:lnTo>
                  <a:lnTo>
                    <a:pt x="34"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9" name="Freeform 51"/>
            <p:cNvSpPr>
              <a:spLocks noEditPoints="1"/>
            </p:cNvSpPr>
            <p:nvPr/>
          </p:nvSpPr>
          <p:spPr bwMode="auto">
            <a:xfrm>
              <a:off x="4948437" y="4227681"/>
              <a:ext cx="280913" cy="292046"/>
            </a:xfrm>
            <a:custGeom>
              <a:avLst/>
              <a:gdLst>
                <a:gd name="T0" fmla="*/ 181 w 210"/>
                <a:gd name="T1" fmla="*/ 219 h 219"/>
                <a:gd name="T2" fmla="*/ 210 w 210"/>
                <a:gd name="T3" fmla="*/ 161 h 219"/>
                <a:gd name="T4" fmla="*/ 185 w 210"/>
                <a:gd name="T5" fmla="*/ 161 h 219"/>
                <a:gd name="T6" fmla="*/ 185 w 210"/>
                <a:gd name="T7" fmla="*/ 145 h 219"/>
                <a:gd name="T8" fmla="*/ 176 w 210"/>
                <a:gd name="T9" fmla="*/ 145 h 219"/>
                <a:gd name="T10" fmla="*/ 176 w 210"/>
                <a:gd name="T11" fmla="*/ 161 h 219"/>
                <a:gd name="T12" fmla="*/ 152 w 210"/>
                <a:gd name="T13" fmla="*/ 161 h 219"/>
                <a:gd name="T14" fmla="*/ 181 w 210"/>
                <a:gd name="T15" fmla="*/ 219 h 219"/>
                <a:gd name="T16" fmla="*/ 0 w 210"/>
                <a:gd name="T17" fmla="*/ 0 h 219"/>
                <a:gd name="T18" fmla="*/ 0 w 210"/>
                <a:gd name="T19" fmla="*/ 9 h 219"/>
                <a:gd name="T20" fmla="*/ 19 w 210"/>
                <a:gd name="T21" fmla="*/ 9 h 219"/>
                <a:gd name="T22" fmla="*/ 19 w 210"/>
                <a:gd name="T23" fmla="*/ 0 h 219"/>
                <a:gd name="T24" fmla="*/ 0 w 210"/>
                <a:gd name="T25" fmla="*/ 0 h 219"/>
                <a:gd name="T26" fmla="*/ 28 w 210"/>
                <a:gd name="T27" fmla="*/ 0 h 219"/>
                <a:gd name="T28" fmla="*/ 28 w 210"/>
                <a:gd name="T29" fmla="*/ 9 h 219"/>
                <a:gd name="T30" fmla="*/ 47 w 210"/>
                <a:gd name="T31" fmla="*/ 9 h 219"/>
                <a:gd name="T32" fmla="*/ 47 w 210"/>
                <a:gd name="T33" fmla="*/ 0 h 219"/>
                <a:gd name="T34" fmla="*/ 28 w 210"/>
                <a:gd name="T35" fmla="*/ 0 h 219"/>
                <a:gd name="T36" fmla="*/ 57 w 210"/>
                <a:gd name="T37" fmla="*/ 0 h 219"/>
                <a:gd name="T38" fmla="*/ 57 w 210"/>
                <a:gd name="T39" fmla="*/ 9 h 219"/>
                <a:gd name="T40" fmla="*/ 76 w 210"/>
                <a:gd name="T41" fmla="*/ 9 h 219"/>
                <a:gd name="T42" fmla="*/ 76 w 210"/>
                <a:gd name="T43" fmla="*/ 0 h 219"/>
                <a:gd name="T44" fmla="*/ 57 w 210"/>
                <a:gd name="T45" fmla="*/ 0 h 219"/>
                <a:gd name="T46" fmla="*/ 85 w 210"/>
                <a:gd name="T47" fmla="*/ 0 h 219"/>
                <a:gd name="T48" fmla="*/ 85 w 210"/>
                <a:gd name="T49" fmla="*/ 9 h 219"/>
                <a:gd name="T50" fmla="*/ 103 w 210"/>
                <a:gd name="T51" fmla="*/ 10 h 219"/>
                <a:gd name="T52" fmla="*/ 105 w 210"/>
                <a:gd name="T53" fmla="*/ 1 h 219"/>
                <a:gd name="T54" fmla="*/ 85 w 210"/>
                <a:gd name="T55" fmla="*/ 0 h 219"/>
                <a:gd name="T56" fmla="*/ 114 w 210"/>
                <a:gd name="T57" fmla="*/ 3 h 219"/>
                <a:gd name="T58" fmla="*/ 133 w 210"/>
                <a:gd name="T59" fmla="*/ 8 h 219"/>
                <a:gd name="T60" fmla="*/ 130 w 210"/>
                <a:gd name="T61" fmla="*/ 17 h 219"/>
                <a:gd name="T62" fmla="*/ 112 w 210"/>
                <a:gd name="T63" fmla="*/ 12 h 219"/>
                <a:gd name="T64" fmla="*/ 114 w 210"/>
                <a:gd name="T65" fmla="*/ 3 h 219"/>
                <a:gd name="T66" fmla="*/ 142 w 210"/>
                <a:gd name="T67" fmla="*/ 13 h 219"/>
                <a:gd name="T68" fmla="*/ 158 w 210"/>
                <a:gd name="T69" fmla="*/ 24 h 219"/>
                <a:gd name="T70" fmla="*/ 152 w 210"/>
                <a:gd name="T71" fmla="*/ 31 h 219"/>
                <a:gd name="T72" fmla="*/ 138 w 210"/>
                <a:gd name="T73" fmla="*/ 21 h 219"/>
                <a:gd name="T74" fmla="*/ 142 w 210"/>
                <a:gd name="T75" fmla="*/ 13 h 219"/>
                <a:gd name="T76" fmla="*/ 165 w 210"/>
                <a:gd name="T77" fmla="*/ 32 h 219"/>
                <a:gd name="T78" fmla="*/ 175 w 210"/>
                <a:gd name="T79" fmla="*/ 49 h 219"/>
                <a:gd name="T80" fmla="*/ 167 w 210"/>
                <a:gd name="T81" fmla="*/ 53 h 219"/>
                <a:gd name="T82" fmla="*/ 158 w 210"/>
                <a:gd name="T83" fmla="*/ 38 h 219"/>
                <a:gd name="T84" fmla="*/ 165 w 210"/>
                <a:gd name="T85" fmla="*/ 32 h 219"/>
                <a:gd name="T86" fmla="*/ 179 w 210"/>
                <a:gd name="T87" fmla="*/ 58 h 219"/>
                <a:gd name="T88" fmla="*/ 184 w 210"/>
                <a:gd name="T89" fmla="*/ 77 h 219"/>
                <a:gd name="T90" fmla="*/ 174 w 210"/>
                <a:gd name="T91" fmla="*/ 79 h 219"/>
                <a:gd name="T92" fmla="*/ 170 w 210"/>
                <a:gd name="T93" fmla="*/ 61 h 219"/>
                <a:gd name="T94" fmla="*/ 179 w 210"/>
                <a:gd name="T95" fmla="*/ 58 h 219"/>
                <a:gd name="T96" fmla="*/ 185 w 210"/>
                <a:gd name="T97" fmla="*/ 87 h 219"/>
                <a:gd name="T98" fmla="*/ 185 w 210"/>
                <a:gd name="T99" fmla="*/ 106 h 219"/>
                <a:gd name="T100" fmla="*/ 176 w 210"/>
                <a:gd name="T101" fmla="*/ 106 h 219"/>
                <a:gd name="T102" fmla="*/ 175 w 210"/>
                <a:gd name="T103" fmla="*/ 88 h 219"/>
                <a:gd name="T104" fmla="*/ 185 w 210"/>
                <a:gd name="T105" fmla="*/ 87 h 219"/>
                <a:gd name="T106" fmla="*/ 185 w 210"/>
                <a:gd name="T107" fmla="*/ 116 h 219"/>
                <a:gd name="T108" fmla="*/ 185 w 210"/>
                <a:gd name="T109" fmla="*/ 135 h 219"/>
                <a:gd name="T110" fmla="*/ 176 w 210"/>
                <a:gd name="T111" fmla="*/ 135 h 219"/>
                <a:gd name="T112" fmla="*/ 176 w 210"/>
                <a:gd name="T113" fmla="*/ 116 h 219"/>
                <a:gd name="T114" fmla="*/ 185 w 210"/>
                <a:gd name="T115" fmla="*/ 116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0" h="219">
                  <a:moveTo>
                    <a:pt x="181" y="219"/>
                  </a:moveTo>
                  <a:cubicBezTo>
                    <a:pt x="210" y="161"/>
                    <a:pt x="210" y="161"/>
                    <a:pt x="210" y="161"/>
                  </a:cubicBezTo>
                  <a:cubicBezTo>
                    <a:pt x="185" y="161"/>
                    <a:pt x="185" y="161"/>
                    <a:pt x="185" y="161"/>
                  </a:cubicBezTo>
                  <a:cubicBezTo>
                    <a:pt x="185" y="145"/>
                    <a:pt x="185" y="145"/>
                    <a:pt x="185" y="145"/>
                  </a:cubicBezTo>
                  <a:cubicBezTo>
                    <a:pt x="176" y="145"/>
                    <a:pt x="176" y="145"/>
                    <a:pt x="176" y="145"/>
                  </a:cubicBezTo>
                  <a:cubicBezTo>
                    <a:pt x="176" y="161"/>
                    <a:pt x="176" y="161"/>
                    <a:pt x="176" y="161"/>
                  </a:cubicBezTo>
                  <a:cubicBezTo>
                    <a:pt x="152" y="161"/>
                    <a:pt x="152" y="161"/>
                    <a:pt x="152" y="161"/>
                  </a:cubicBezTo>
                  <a:cubicBezTo>
                    <a:pt x="181" y="219"/>
                    <a:pt x="181" y="219"/>
                    <a:pt x="181" y="219"/>
                  </a:cubicBezTo>
                  <a:close/>
                  <a:moveTo>
                    <a:pt x="0" y="0"/>
                  </a:moveTo>
                  <a:cubicBezTo>
                    <a:pt x="0" y="9"/>
                    <a:pt x="0" y="9"/>
                    <a:pt x="0" y="9"/>
                  </a:cubicBezTo>
                  <a:cubicBezTo>
                    <a:pt x="19" y="9"/>
                    <a:pt x="19" y="9"/>
                    <a:pt x="19" y="9"/>
                  </a:cubicBezTo>
                  <a:cubicBezTo>
                    <a:pt x="19" y="0"/>
                    <a:pt x="19" y="0"/>
                    <a:pt x="19" y="0"/>
                  </a:cubicBezTo>
                  <a:cubicBezTo>
                    <a:pt x="0" y="0"/>
                    <a:pt x="0" y="0"/>
                    <a:pt x="0" y="0"/>
                  </a:cubicBezTo>
                  <a:close/>
                  <a:moveTo>
                    <a:pt x="28" y="0"/>
                  </a:moveTo>
                  <a:cubicBezTo>
                    <a:pt x="28" y="9"/>
                    <a:pt x="28" y="9"/>
                    <a:pt x="28" y="9"/>
                  </a:cubicBezTo>
                  <a:cubicBezTo>
                    <a:pt x="47" y="9"/>
                    <a:pt x="47" y="9"/>
                    <a:pt x="47" y="9"/>
                  </a:cubicBezTo>
                  <a:cubicBezTo>
                    <a:pt x="47" y="0"/>
                    <a:pt x="47" y="0"/>
                    <a:pt x="47" y="0"/>
                  </a:cubicBezTo>
                  <a:cubicBezTo>
                    <a:pt x="28" y="0"/>
                    <a:pt x="28" y="0"/>
                    <a:pt x="28" y="0"/>
                  </a:cubicBezTo>
                  <a:close/>
                  <a:moveTo>
                    <a:pt x="57" y="0"/>
                  </a:moveTo>
                  <a:cubicBezTo>
                    <a:pt x="57" y="9"/>
                    <a:pt x="57" y="9"/>
                    <a:pt x="57" y="9"/>
                  </a:cubicBezTo>
                  <a:cubicBezTo>
                    <a:pt x="76" y="9"/>
                    <a:pt x="76" y="9"/>
                    <a:pt x="76" y="9"/>
                  </a:cubicBezTo>
                  <a:cubicBezTo>
                    <a:pt x="76" y="0"/>
                    <a:pt x="76" y="0"/>
                    <a:pt x="76" y="0"/>
                  </a:cubicBezTo>
                  <a:cubicBezTo>
                    <a:pt x="57" y="0"/>
                    <a:pt x="57" y="0"/>
                    <a:pt x="57" y="0"/>
                  </a:cubicBezTo>
                  <a:close/>
                  <a:moveTo>
                    <a:pt x="85" y="0"/>
                  </a:moveTo>
                  <a:cubicBezTo>
                    <a:pt x="85" y="9"/>
                    <a:pt x="85" y="9"/>
                    <a:pt x="85" y="9"/>
                  </a:cubicBezTo>
                  <a:cubicBezTo>
                    <a:pt x="103" y="10"/>
                    <a:pt x="103" y="10"/>
                    <a:pt x="103" y="10"/>
                  </a:cubicBezTo>
                  <a:cubicBezTo>
                    <a:pt x="105" y="1"/>
                    <a:pt x="105" y="1"/>
                    <a:pt x="105" y="1"/>
                  </a:cubicBezTo>
                  <a:cubicBezTo>
                    <a:pt x="85" y="0"/>
                    <a:pt x="85" y="0"/>
                    <a:pt x="85" y="0"/>
                  </a:cubicBezTo>
                  <a:close/>
                  <a:moveTo>
                    <a:pt x="114" y="3"/>
                  </a:moveTo>
                  <a:cubicBezTo>
                    <a:pt x="133" y="8"/>
                    <a:pt x="133" y="8"/>
                    <a:pt x="133" y="8"/>
                  </a:cubicBezTo>
                  <a:cubicBezTo>
                    <a:pt x="130" y="17"/>
                    <a:pt x="130" y="17"/>
                    <a:pt x="130" y="17"/>
                  </a:cubicBezTo>
                  <a:cubicBezTo>
                    <a:pt x="124" y="14"/>
                    <a:pt x="118" y="13"/>
                    <a:pt x="112" y="12"/>
                  </a:cubicBezTo>
                  <a:cubicBezTo>
                    <a:pt x="114" y="3"/>
                    <a:pt x="114" y="3"/>
                    <a:pt x="114" y="3"/>
                  </a:cubicBezTo>
                  <a:close/>
                  <a:moveTo>
                    <a:pt x="142" y="13"/>
                  </a:moveTo>
                  <a:cubicBezTo>
                    <a:pt x="158" y="24"/>
                    <a:pt x="158" y="24"/>
                    <a:pt x="158" y="24"/>
                  </a:cubicBezTo>
                  <a:cubicBezTo>
                    <a:pt x="152" y="31"/>
                    <a:pt x="152" y="31"/>
                    <a:pt x="152" y="31"/>
                  </a:cubicBezTo>
                  <a:cubicBezTo>
                    <a:pt x="138" y="21"/>
                    <a:pt x="138" y="21"/>
                    <a:pt x="138" y="21"/>
                  </a:cubicBezTo>
                  <a:cubicBezTo>
                    <a:pt x="142" y="13"/>
                    <a:pt x="142" y="13"/>
                    <a:pt x="142" y="13"/>
                  </a:cubicBezTo>
                  <a:close/>
                  <a:moveTo>
                    <a:pt x="165" y="32"/>
                  </a:moveTo>
                  <a:cubicBezTo>
                    <a:pt x="175" y="49"/>
                    <a:pt x="175" y="49"/>
                    <a:pt x="175" y="49"/>
                  </a:cubicBezTo>
                  <a:cubicBezTo>
                    <a:pt x="167" y="53"/>
                    <a:pt x="167" y="53"/>
                    <a:pt x="167" y="53"/>
                  </a:cubicBezTo>
                  <a:cubicBezTo>
                    <a:pt x="158" y="38"/>
                    <a:pt x="158" y="38"/>
                    <a:pt x="158" y="38"/>
                  </a:cubicBezTo>
                  <a:cubicBezTo>
                    <a:pt x="165" y="32"/>
                    <a:pt x="165" y="32"/>
                    <a:pt x="165" y="32"/>
                  </a:cubicBezTo>
                  <a:close/>
                  <a:moveTo>
                    <a:pt x="179" y="58"/>
                  </a:moveTo>
                  <a:cubicBezTo>
                    <a:pt x="184" y="77"/>
                    <a:pt x="184" y="77"/>
                    <a:pt x="184" y="77"/>
                  </a:cubicBezTo>
                  <a:cubicBezTo>
                    <a:pt x="174" y="79"/>
                    <a:pt x="174" y="79"/>
                    <a:pt x="174" y="79"/>
                  </a:cubicBezTo>
                  <a:cubicBezTo>
                    <a:pt x="170" y="61"/>
                    <a:pt x="170" y="61"/>
                    <a:pt x="170" y="61"/>
                  </a:cubicBezTo>
                  <a:cubicBezTo>
                    <a:pt x="179" y="58"/>
                    <a:pt x="179" y="58"/>
                    <a:pt x="179" y="58"/>
                  </a:cubicBezTo>
                  <a:close/>
                  <a:moveTo>
                    <a:pt x="185" y="87"/>
                  </a:moveTo>
                  <a:cubicBezTo>
                    <a:pt x="185" y="106"/>
                    <a:pt x="185" y="106"/>
                    <a:pt x="185" y="106"/>
                  </a:cubicBezTo>
                  <a:cubicBezTo>
                    <a:pt x="176" y="106"/>
                    <a:pt x="176" y="106"/>
                    <a:pt x="176" y="106"/>
                  </a:cubicBezTo>
                  <a:cubicBezTo>
                    <a:pt x="175" y="88"/>
                    <a:pt x="175" y="88"/>
                    <a:pt x="175" y="88"/>
                  </a:cubicBezTo>
                  <a:cubicBezTo>
                    <a:pt x="185" y="87"/>
                    <a:pt x="185" y="87"/>
                    <a:pt x="185" y="87"/>
                  </a:cubicBezTo>
                  <a:close/>
                  <a:moveTo>
                    <a:pt x="185" y="116"/>
                  </a:moveTo>
                  <a:cubicBezTo>
                    <a:pt x="185" y="135"/>
                    <a:pt x="185" y="135"/>
                    <a:pt x="185" y="135"/>
                  </a:cubicBezTo>
                  <a:cubicBezTo>
                    <a:pt x="176" y="135"/>
                    <a:pt x="176" y="135"/>
                    <a:pt x="176" y="135"/>
                  </a:cubicBezTo>
                  <a:cubicBezTo>
                    <a:pt x="176" y="116"/>
                    <a:pt x="176" y="116"/>
                    <a:pt x="176" y="116"/>
                  </a:cubicBezTo>
                  <a:cubicBezTo>
                    <a:pt x="185" y="116"/>
                    <a:pt x="185" y="116"/>
                    <a:pt x="185" y="116"/>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50" name="Freeform 35"/>
            <p:cNvSpPr>
              <a:spLocks noChangeAspect="1" noEditPoints="1"/>
            </p:cNvSpPr>
            <p:nvPr/>
          </p:nvSpPr>
          <p:spPr bwMode="auto">
            <a:xfrm>
              <a:off x="5968930" y="3286466"/>
              <a:ext cx="252347" cy="169832"/>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sp>
          <p:nvSpPr>
            <p:cNvPr id="51" name="Freeform 61"/>
            <p:cNvSpPr>
              <a:spLocks noChangeAspect="1"/>
            </p:cNvSpPr>
            <p:nvPr/>
          </p:nvSpPr>
          <p:spPr bwMode="auto">
            <a:xfrm>
              <a:off x="2907449" y="3557879"/>
              <a:ext cx="215843" cy="223796"/>
            </a:xfrm>
            <a:custGeom>
              <a:avLst/>
              <a:gdLst>
                <a:gd name="T0" fmla="*/ 99 w 137"/>
                <a:gd name="T1" fmla="*/ 57 h 142"/>
                <a:gd name="T2" fmla="*/ 137 w 137"/>
                <a:gd name="T3" fmla="*/ 57 h 142"/>
                <a:gd name="T4" fmla="*/ 76 w 137"/>
                <a:gd name="T5" fmla="*/ 4 h 142"/>
                <a:gd name="T6" fmla="*/ 69 w 137"/>
                <a:gd name="T7" fmla="*/ 0 h 142"/>
                <a:gd name="T8" fmla="*/ 62 w 137"/>
                <a:gd name="T9" fmla="*/ 4 h 142"/>
                <a:gd name="T10" fmla="*/ 0 w 137"/>
                <a:gd name="T11" fmla="*/ 57 h 142"/>
                <a:gd name="T12" fmla="*/ 39 w 137"/>
                <a:gd name="T13" fmla="*/ 57 h 142"/>
                <a:gd name="T14" fmla="*/ 62 w 137"/>
                <a:gd name="T15" fmla="*/ 4 h 142"/>
                <a:gd name="T16" fmla="*/ 62 w 137"/>
                <a:gd name="T17" fmla="*/ 5 h 142"/>
                <a:gd name="T18" fmla="*/ 43 w 137"/>
                <a:gd name="T19" fmla="*/ 57 h 142"/>
                <a:gd name="T20" fmla="*/ 64 w 137"/>
                <a:gd name="T21" fmla="*/ 57 h 142"/>
                <a:gd name="T22" fmla="*/ 64 w 137"/>
                <a:gd name="T23" fmla="*/ 122 h 142"/>
                <a:gd name="T24" fmla="*/ 64 w 137"/>
                <a:gd name="T25" fmla="*/ 125 h 142"/>
                <a:gd name="T26" fmla="*/ 64 w 137"/>
                <a:gd name="T27" fmla="*/ 130 h 142"/>
                <a:gd name="T28" fmla="*/ 76 w 137"/>
                <a:gd name="T29" fmla="*/ 142 h 142"/>
                <a:gd name="T30" fmla="*/ 87 w 137"/>
                <a:gd name="T31" fmla="*/ 130 h 142"/>
                <a:gd name="T32" fmla="*/ 87 w 137"/>
                <a:gd name="T33" fmla="*/ 125 h 142"/>
                <a:gd name="T34" fmla="*/ 79 w 137"/>
                <a:gd name="T35" fmla="*/ 125 h 142"/>
                <a:gd name="T36" fmla="*/ 79 w 137"/>
                <a:gd name="T37" fmla="*/ 127 h 142"/>
                <a:gd name="T38" fmla="*/ 79 w 137"/>
                <a:gd name="T39" fmla="*/ 129 h 142"/>
                <a:gd name="T40" fmla="*/ 76 w 137"/>
                <a:gd name="T41" fmla="*/ 133 h 142"/>
                <a:gd name="T42" fmla="*/ 72 w 137"/>
                <a:gd name="T43" fmla="*/ 129 h 142"/>
                <a:gd name="T44" fmla="*/ 72 w 137"/>
                <a:gd name="T45" fmla="*/ 127 h 142"/>
                <a:gd name="T46" fmla="*/ 72 w 137"/>
                <a:gd name="T47" fmla="*/ 125 h 142"/>
                <a:gd name="T48" fmla="*/ 72 w 137"/>
                <a:gd name="T49" fmla="*/ 111 h 142"/>
                <a:gd name="T50" fmla="*/ 72 w 137"/>
                <a:gd name="T51" fmla="*/ 57 h 142"/>
                <a:gd name="T52" fmla="*/ 94 w 137"/>
                <a:gd name="T53" fmla="*/ 57 h 142"/>
                <a:gd name="T54" fmla="*/ 76 w 137"/>
                <a:gd name="T55" fmla="*/ 5 h 142"/>
                <a:gd name="T56" fmla="*/ 76 w 137"/>
                <a:gd name="T57" fmla="*/ 4 h 142"/>
                <a:gd name="T58" fmla="*/ 99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99" y="57"/>
                  </a:moveTo>
                  <a:cubicBezTo>
                    <a:pt x="137" y="57"/>
                    <a:pt x="137" y="57"/>
                    <a:pt x="137" y="57"/>
                  </a:cubicBezTo>
                  <a:cubicBezTo>
                    <a:pt x="130" y="28"/>
                    <a:pt x="105" y="7"/>
                    <a:pt x="76" y="4"/>
                  </a:cubicBezTo>
                  <a:cubicBezTo>
                    <a:pt x="74" y="1"/>
                    <a:pt x="72" y="0"/>
                    <a:pt x="69" y="0"/>
                  </a:cubicBezTo>
                  <a:cubicBezTo>
                    <a:pt x="66" y="0"/>
                    <a:pt x="64" y="1"/>
                    <a:pt x="62" y="4"/>
                  </a:cubicBezTo>
                  <a:cubicBezTo>
                    <a:pt x="32" y="6"/>
                    <a:pt x="7" y="28"/>
                    <a:pt x="0" y="57"/>
                  </a:cubicBezTo>
                  <a:cubicBezTo>
                    <a:pt x="39" y="57"/>
                    <a:pt x="39" y="57"/>
                    <a:pt x="39" y="57"/>
                  </a:cubicBezTo>
                  <a:cubicBezTo>
                    <a:pt x="39" y="24"/>
                    <a:pt x="58" y="7"/>
                    <a:pt x="62" y="4"/>
                  </a:cubicBezTo>
                  <a:cubicBezTo>
                    <a:pt x="62" y="4"/>
                    <a:pt x="62" y="5"/>
                    <a:pt x="62" y="5"/>
                  </a:cubicBezTo>
                  <a:cubicBezTo>
                    <a:pt x="41" y="31"/>
                    <a:pt x="43" y="57"/>
                    <a:pt x="43" y="57"/>
                  </a:cubicBezTo>
                  <a:cubicBezTo>
                    <a:pt x="64" y="57"/>
                    <a:pt x="64" y="57"/>
                    <a:pt x="64" y="57"/>
                  </a:cubicBezTo>
                  <a:cubicBezTo>
                    <a:pt x="64" y="122"/>
                    <a:pt x="64" y="122"/>
                    <a:pt x="64" y="122"/>
                  </a:cubicBezTo>
                  <a:cubicBezTo>
                    <a:pt x="64" y="125"/>
                    <a:pt x="64" y="125"/>
                    <a:pt x="64" y="125"/>
                  </a:cubicBezTo>
                  <a:cubicBezTo>
                    <a:pt x="64" y="130"/>
                    <a:pt x="64" y="130"/>
                    <a:pt x="64" y="130"/>
                  </a:cubicBezTo>
                  <a:cubicBezTo>
                    <a:pt x="64" y="136"/>
                    <a:pt x="69" y="142"/>
                    <a:pt x="76" y="142"/>
                  </a:cubicBezTo>
                  <a:cubicBezTo>
                    <a:pt x="82" y="142"/>
                    <a:pt x="87" y="136"/>
                    <a:pt x="87" y="130"/>
                  </a:cubicBezTo>
                  <a:cubicBezTo>
                    <a:pt x="87" y="125"/>
                    <a:pt x="87" y="125"/>
                    <a:pt x="87" y="125"/>
                  </a:cubicBezTo>
                  <a:cubicBezTo>
                    <a:pt x="79" y="125"/>
                    <a:pt x="79" y="125"/>
                    <a:pt x="79" y="125"/>
                  </a:cubicBezTo>
                  <a:cubicBezTo>
                    <a:pt x="79" y="127"/>
                    <a:pt x="79" y="127"/>
                    <a:pt x="79" y="127"/>
                  </a:cubicBezTo>
                  <a:cubicBezTo>
                    <a:pt x="79" y="129"/>
                    <a:pt x="79" y="129"/>
                    <a:pt x="79" y="129"/>
                  </a:cubicBezTo>
                  <a:cubicBezTo>
                    <a:pt x="79" y="131"/>
                    <a:pt x="78" y="133"/>
                    <a:pt x="76" y="133"/>
                  </a:cubicBezTo>
                  <a:cubicBezTo>
                    <a:pt x="74" y="133"/>
                    <a:pt x="72" y="131"/>
                    <a:pt x="72" y="129"/>
                  </a:cubicBezTo>
                  <a:cubicBezTo>
                    <a:pt x="72" y="127"/>
                    <a:pt x="72" y="127"/>
                    <a:pt x="72" y="127"/>
                  </a:cubicBezTo>
                  <a:cubicBezTo>
                    <a:pt x="72" y="125"/>
                    <a:pt x="72" y="125"/>
                    <a:pt x="72" y="125"/>
                  </a:cubicBezTo>
                  <a:cubicBezTo>
                    <a:pt x="72" y="111"/>
                    <a:pt x="72" y="111"/>
                    <a:pt x="72" y="111"/>
                  </a:cubicBezTo>
                  <a:cubicBezTo>
                    <a:pt x="72" y="57"/>
                    <a:pt x="72" y="57"/>
                    <a:pt x="72" y="57"/>
                  </a:cubicBezTo>
                  <a:cubicBezTo>
                    <a:pt x="94" y="57"/>
                    <a:pt x="94" y="57"/>
                    <a:pt x="94" y="57"/>
                  </a:cubicBezTo>
                  <a:cubicBezTo>
                    <a:pt x="94" y="57"/>
                    <a:pt x="97" y="31"/>
                    <a:pt x="76" y="5"/>
                  </a:cubicBezTo>
                  <a:cubicBezTo>
                    <a:pt x="76" y="5"/>
                    <a:pt x="76" y="4"/>
                    <a:pt x="76" y="4"/>
                  </a:cubicBezTo>
                  <a:cubicBezTo>
                    <a:pt x="80" y="7"/>
                    <a:pt x="99" y="24"/>
                    <a:pt x="99" y="57"/>
                  </a:cubicBezTo>
                  <a:close/>
                </a:path>
              </a:pathLst>
            </a:custGeom>
            <a:solidFill>
              <a:schemeClr val="bg1"/>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grpSp>
          <p:nvGrpSpPr>
            <p:cNvPr id="52" name="Group 24"/>
            <p:cNvGrpSpPr>
              <a:grpSpLocks noChangeAspect="1"/>
            </p:cNvGrpSpPr>
            <p:nvPr/>
          </p:nvGrpSpPr>
          <p:grpSpPr>
            <a:xfrm>
              <a:off x="5623995" y="4050629"/>
              <a:ext cx="216000" cy="243629"/>
              <a:chOff x="5513440" y="1766202"/>
              <a:chExt cx="429274" cy="484183"/>
            </a:xfrm>
            <a:solidFill>
              <a:schemeClr val="bg1"/>
            </a:solidFill>
          </p:grpSpPr>
          <p:sp>
            <p:nvSpPr>
              <p:cNvPr id="53"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54"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55"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grpSp>
          <p:nvGrpSpPr>
            <p:cNvPr id="61" name="Group 33"/>
            <p:cNvGrpSpPr>
              <a:grpSpLocks noChangeAspect="1"/>
            </p:cNvGrpSpPr>
            <p:nvPr/>
          </p:nvGrpSpPr>
          <p:grpSpPr>
            <a:xfrm>
              <a:off x="3289372" y="3001710"/>
              <a:ext cx="216000" cy="183437"/>
              <a:chOff x="2950272" y="1314466"/>
              <a:chExt cx="496661" cy="421788"/>
            </a:xfrm>
            <a:solidFill>
              <a:schemeClr val="bg1"/>
            </a:solidFill>
          </p:grpSpPr>
          <p:sp>
            <p:nvSpPr>
              <p:cNvPr id="62" name="Freeform 12"/>
              <p:cNvSpPr>
                <a:spLocks/>
              </p:cNvSpPr>
              <p:nvPr/>
            </p:nvSpPr>
            <p:spPr bwMode="auto">
              <a:xfrm>
                <a:off x="3107507" y="1559052"/>
                <a:ext cx="89848" cy="89848"/>
              </a:xfrm>
              <a:custGeom>
                <a:avLst/>
                <a:gdLst>
                  <a:gd name="T0" fmla="*/ 36 w 36"/>
                  <a:gd name="T1" fmla="*/ 20 h 36"/>
                  <a:gd name="T2" fmla="*/ 16 w 36"/>
                  <a:gd name="T3" fmla="*/ 0 h 36"/>
                  <a:gd name="T4" fmla="*/ 16 w 36"/>
                  <a:gd name="T5" fmla="*/ 0 h 36"/>
                  <a:gd name="T6" fmla="*/ 0 w 36"/>
                  <a:gd name="T7" fmla="*/ 36 h 36"/>
                  <a:gd name="T8" fmla="*/ 36 w 36"/>
                  <a:gd name="T9" fmla="*/ 20 h 36"/>
                </a:gdLst>
                <a:ahLst/>
                <a:cxnLst>
                  <a:cxn ang="0">
                    <a:pos x="T0" y="T1"/>
                  </a:cxn>
                  <a:cxn ang="0">
                    <a:pos x="T2" y="T3"/>
                  </a:cxn>
                  <a:cxn ang="0">
                    <a:pos x="T4" y="T5"/>
                  </a:cxn>
                  <a:cxn ang="0">
                    <a:pos x="T6" y="T7"/>
                  </a:cxn>
                  <a:cxn ang="0">
                    <a:pos x="T8" y="T9"/>
                  </a:cxn>
                </a:cxnLst>
                <a:rect l="0" t="0" r="r" b="b"/>
                <a:pathLst>
                  <a:path w="36" h="36">
                    <a:moveTo>
                      <a:pt x="36" y="20"/>
                    </a:moveTo>
                    <a:lnTo>
                      <a:pt x="16" y="0"/>
                    </a:lnTo>
                    <a:lnTo>
                      <a:pt x="16" y="0"/>
                    </a:lnTo>
                    <a:lnTo>
                      <a:pt x="0" y="36"/>
                    </a:ln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63" name="Rectangle 13"/>
              <p:cNvSpPr>
                <a:spLocks noChangeArrowheads="1"/>
              </p:cNvSpPr>
              <p:nvPr/>
            </p:nvSpPr>
            <p:spPr bwMode="auto">
              <a:xfrm>
                <a:off x="3197355" y="1608968"/>
                <a:ext cx="2497" cy="24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64" name="Freeform 14"/>
              <p:cNvSpPr>
                <a:spLocks/>
              </p:cNvSpPr>
              <p:nvPr/>
            </p:nvSpPr>
            <p:spPr bwMode="auto">
              <a:xfrm>
                <a:off x="3159917" y="1344415"/>
                <a:ext cx="227117" cy="222125"/>
              </a:xfrm>
              <a:custGeom>
                <a:avLst/>
                <a:gdLst>
                  <a:gd name="T0" fmla="*/ 81 w 91"/>
                  <a:gd name="T1" fmla="*/ 0 h 89"/>
                  <a:gd name="T2" fmla="*/ 0 w 91"/>
                  <a:gd name="T3" fmla="*/ 81 h 89"/>
                  <a:gd name="T4" fmla="*/ 8 w 91"/>
                  <a:gd name="T5" fmla="*/ 89 h 89"/>
                  <a:gd name="T6" fmla="*/ 91 w 91"/>
                  <a:gd name="T7" fmla="*/ 8 h 89"/>
                  <a:gd name="T8" fmla="*/ 81 w 91"/>
                  <a:gd name="T9" fmla="*/ 0 h 89"/>
                </a:gdLst>
                <a:ahLst/>
                <a:cxnLst>
                  <a:cxn ang="0">
                    <a:pos x="T0" y="T1"/>
                  </a:cxn>
                  <a:cxn ang="0">
                    <a:pos x="T2" y="T3"/>
                  </a:cxn>
                  <a:cxn ang="0">
                    <a:pos x="T4" y="T5"/>
                  </a:cxn>
                  <a:cxn ang="0">
                    <a:pos x="T6" y="T7"/>
                  </a:cxn>
                  <a:cxn ang="0">
                    <a:pos x="T8" y="T9"/>
                  </a:cxn>
                </a:cxnLst>
                <a:rect l="0" t="0" r="r" b="b"/>
                <a:pathLst>
                  <a:path w="91" h="89">
                    <a:moveTo>
                      <a:pt x="81" y="0"/>
                    </a:moveTo>
                    <a:lnTo>
                      <a:pt x="0" y="81"/>
                    </a:lnTo>
                    <a:lnTo>
                      <a:pt x="8" y="89"/>
                    </a:lnTo>
                    <a:lnTo>
                      <a:pt x="91" y="8"/>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65" name="Freeform 15"/>
              <p:cNvSpPr>
                <a:spLocks/>
              </p:cNvSpPr>
              <p:nvPr/>
            </p:nvSpPr>
            <p:spPr bwMode="auto">
              <a:xfrm>
                <a:off x="3189867" y="1374365"/>
                <a:ext cx="227117" cy="224620"/>
              </a:xfrm>
              <a:custGeom>
                <a:avLst/>
                <a:gdLst>
                  <a:gd name="T0" fmla="*/ 0 w 91"/>
                  <a:gd name="T1" fmla="*/ 82 h 90"/>
                  <a:gd name="T2" fmla="*/ 8 w 91"/>
                  <a:gd name="T3" fmla="*/ 90 h 90"/>
                  <a:gd name="T4" fmla="*/ 91 w 91"/>
                  <a:gd name="T5" fmla="*/ 8 h 90"/>
                  <a:gd name="T6" fmla="*/ 83 w 91"/>
                  <a:gd name="T7" fmla="*/ 0 h 90"/>
                  <a:gd name="T8" fmla="*/ 0 w 91"/>
                  <a:gd name="T9" fmla="*/ 82 h 90"/>
                </a:gdLst>
                <a:ahLst/>
                <a:cxnLst>
                  <a:cxn ang="0">
                    <a:pos x="T0" y="T1"/>
                  </a:cxn>
                  <a:cxn ang="0">
                    <a:pos x="T2" y="T3"/>
                  </a:cxn>
                  <a:cxn ang="0">
                    <a:pos x="T4" y="T5"/>
                  </a:cxn>
                  <a:cxn ang="0">
                    <a:pos x="T6" y="T7"/>
                  </a:cxn>
                  <a:cxn ang="0">
                    <a:pos x="T8" y="T9"/>
                  </a:cxn>
                </a:cxnLst>
                <a:rect l="0" t="0" r="r" b="b"/>
                <a:pathLst>
                  <a:path w="91" h="90">
                    <a:moveTo>
                      <a:pt x="0" y="82"/>
                    </a:moveTo>
                    <a:lnTo>
                      <a:pt x="8" y="90"/>
                    </a:lnTo>
                    <a:lnTo>
                      <a:pt x="91" y="8"/>
                    </a:lnTo>
                    <a:lnTo>
                      <a:pt x="83"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66" name="Freeform 16"/>
              <p:cNvSpPr>
                <a:spLocks/>
              </p:cNvSpPr>
              <p:nvPr/>
            </p:nvSpPr>
            <p:spPr bwMode="auto">
              <a:xfrm>
                <a:off x="3377051" y="1314466"/>
                <a:ext cx="69882" cy="64890"/>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3"/>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67" name="Freeform 17"/>
              <p:cNvSpPr>
                <a:spLocks/>
              </p:cNvSpPr>
              <p:nvPr/>
            </p:nvSpPr>
            <p:spPr bwMode="auto">
              <a:xfrm>
                <a:off x="2950272" y="1324449"/>
                <a:ext cx="416796" cy="411805"/>
              </a:xfrm>
              <a:custGeom>
                <a:avLst/>
                <a:gdLst>
                  <a:gd name="T0" fmla="*/ 147 w 167"/>
                  <a:gd name="T1" fmla="*/ 145 h 165"/>
                  <a:gd name="T2" fmla="*/ 20 w 167"/>
                  <a:gd name="T3" fmla="*/ 145 h 165"/>
                  <a:gd name="T4" fmla="*/ 20 w 167"/>
                  <a:gd name="T5" fmla="*/ 20 h 165"/>
                  <a:gd name="T6" fmla="*/ 139 w 167"/>
                  <a:gd name="T7" fmla="*/ 20 h 165"/>
                  <a:gd name="T8" fmla="*/ 160 w 167"/>
                  <a:gd name="T9" fmla="*/ 0 h 165"/>
                  <a:gd name="T10" fmla="*/ 0 w 167"/>
                  <a:gd name="T11" fmla="*/ 0 h 165"/>
                  <a:gd name="T12" fmla="*/ 0 w 167"/>
                  <a:gd name="T13" fmla="*/ 165 h 165"/>
                  <a:gd name="T14" fmla="*/ 167 w 167"/>
                  <a:gd name="T15" fmla="*/ 165 h 165"/>
                  <a:gd name="T16" fmla="*/ 167 w 167"/>
                  <a:gd name="T17" fmla="*/ 61 h 165"/>
                  <a:gd name="T18" fmla="*/ 147 w 167"/>
                  <a:gd name="T19" fmla="*/ 81 h 165"/>
                  <a:gd name="T20" fmla="*/ 147 w 167"/>
                  <a:gd name="T21" fmla="*/ 14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 h="165">
                    <a:moveTo>
                      <a:pt x="147" y="145"/>
                    </a:moveTo>
                    <a:lnTo>
                      <a:pt x="20" y="145"/>
                    </a:lnTo>
                    <a:lnTo>
                      <a:pt x="20" y="20"/>
                    </a:lnTo>
                    <a:lnTo>
                      <a:pt x="139" y="20"/>
                    </a:lnTo>
                    <a:lnTo>
                      <a:pt x="160" y="0"/>
                    </a:lnTo>
                    <a:lnTo>
                      <a:pt x="0" y="0"/>
                    </a:lnTo>
                    <a:lnTo>
                      <a:pt x="0" y="165"/>
                    </a:lnTo>
                    <a:lnTo>
                      <a:pt x="167" y="165"/>
                    </a:lnTo>
                    <a:lnTo>
                      <a:pt x="167" y="61"/>
                    </a:lnTo>
                    <a:lnTo>
                      <a:pt x="147" y="81"/>
                    </a:lnTo>
                    <a:lnTo>
                      <a:pt x="147"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grpSp>
          <p:nvGrpSpPr>
            <p:cNvPr id="69" name="组合 68"/>
            <p:cNvGrpSpPr>
              <a:grpSpLocks noChangeAspect="1"/>
            </p:cNvGrpSpPr>
            <p:nvPr/>
          </p:nvGrpSpPr>
          <p:grpSpPr>
            <a:xfrm>
              <a:off x="5493311" y="2633965"/>
              <a:ext cx="216000" cy="181725"/>
              <a:chOff x="5146675" y="766763"/>
              <a:chExt cx="1590676" cy="1338263"/>
            </a:xfrm>
            <a:solidFill>
              <a:schemeClr val="bg1"/>
            </a:solidFill>
          </p:grpSpPr>
          <p:sp>
            <p:nvSpPr>
              <p:cNvPr id="70" name="Oval 18"/>
              <p:cNvSpPr>
                <a:spLocks noChangeArrowheads="1"/>
              </p:cNvSpPr>
              <p:nvPr/>
            </p:nvSpPr>
            <p:spPr bwMode="auto">
              <a:xfrm>
                <a:off x="5675313" y="766763"/>
                <a:ext cx="533400" cy="534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1" name="Freeform 19"/>
              <p:cNvSpPr>
                <a:spLocks/>
              </p:cNvSpPr>
              <p:nvPr/>
            </p:nvSpPr>
            <p:spPr bwMode="auto">
              <a:xfrm>
                <a:off x="5511800" y="1344613"/>
                <a:ext cx="860425" cy="760413"/>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2" name="Freeform 20"/>
              <p:cNvSpPr>
                <a:spLocks/>
              </p:cNvSpPr>
              <p:nvPr/>
            </p:nvSpPr>
            <p:spPr bwMode="auto">
              <a:xfrm>
                <a:off x="5900738" y="1319213"/>
                <a:ext cx="85725" cy="50800"/>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3" name="Freeform 21"/>
              <p:cNvSpPr>
                <a:spLocks/>
              </p:cNvSpPr>
              <p:nvPr/>
            </p:nvSpPr>
            <p:spPr bwMode="auto">
              <a:xfrm>
                <a:off x="5894388" y="1377951"/>
                <a:ext cx="95250"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4" name="Freeform 22"/>
              <p:cNvSpPr>
                <a:spLocks/>
              </p:cNvSpPr>
              <p:nvPr/>
            </p:nvSpPr>
            <p:spPr bwMode="auto">
              <a:xfrm>
                <a:off x="5432425" y="1427163"/>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5" name="Freeform 23"/>
              <p:cNvSpPr>
                <a:spLocks/>
              </p:cNvSpPr>
              <p:nvPr/>
            </p:nvSpPr>
            <p:spPr bwMode="auto">
              <a:xfrm>
                <a:off x="5146675" y="1401763"/>
                <a:ext cx="465138" cy="568325"/>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6" name="Freeform 24"/>
              <p:cNvSpPr>
                <a:spLocks/>
              </p:cNvSpPr>
              <p:nvPr/>
            </p:nvSpPr>
            <p:spPr bwMode="auto">
              <a:xfrm>
                <a:off x="5438775" y="1381126"/>
                <a:ext cx="61913" cy="41275"/>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7" name="Oval 25"/>
              <p:cNvSpPr>
                <a:spLocks noChangeArrowheads="1"/>
              </p:cNvSpPr>
              <p:nvPr/>
            </p:nvSpPr>
            <p:spPr bwMode="auto">
              <a:xfrm>
                <a:off x="5267325" y="966788"/>
                <a:ext cx="401638" cy="403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8" name="Freeform 26"/>
              <p:cNvSpPr>
                <a:spLocks/>
              </p:cNvSpPr>
              <p:nvPr/>
            </p:nvSpPr>
            <p:spPr bwMode="auto">
              <a:xfrm>
                <a:off x="6386513" y="1381126"/>
                <a:ext cx="61913" cy="41275"/>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9" name="Freeform 27"/>
              <p:cNvSpPr>
                <a:spLocks/>
              </p:cNvSpPr>
              <p:nvPr/>
            </p:nvSpPr>
            <p:spPr bwMode="auto">
              <a:xfrm>
                <a:off x="6380163" y="1427163"/>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80" name="Oval 28"/>
              <p:cNvSpPr>
                <a:spLocks noChangeArrowheads="1"/>
              </p:cNvSpPr>
              <p:nvPr/>
            </p:nvSpPr>
            <p:spPr bwMode="auto">
              <a:xfrm>
                <a:off x="6215063" y="966788"/>
                <a:ext cx="403225" cy="403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81" name="Freeform 29"/>
              <p:cNvSpPr>
                <a:spLocks/>
              </p:cNvSpPr>
              <p:nvPr/>
            </p:nvSpPr>
            <p:spPr bwMode="auto">
              <a:xfrm>
                <a:off x="6272213" y="1401763"/>
                <a:ext cx="465138" cy="568325"/>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grpSp>
        <p:grpSp>
          <p:nvGrpSpPr>
            <p:cNvPr id="82" name="组合 81"/>
            <p:cNvGrpSpPr>
              <a:grpSpLocks noChangeAspect="1"/>
            </p:cNvGrpSpPr>
            <p:nvPr/>
          </p:nvGrpSpPr>
          <p:grpSpPr>
            <a:xfrm>
              <a:off x="3205941" y="2344412"/>
              <a:ext cx="216000" cy="200444"/>
              <a:chOff x="5278438" y="2973388"/>
              <a:chExt cx="1344613" cy="1247775"/>
            </a:xfrm>
            <a:solidFill>
              <a:schemeClr val="bg1"/>
            </a:solidFill>
          </p:grpSpPr>
          <p:sp>
            <p:nvSpPr>
              <p:cNvPr id="83"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sp>
            <p:nvSpPr>
              <p:cNvPr id="84" name="Freeform 68"/>
              <p:cNvSpPr>
                <a:spLocks/>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sp>
            <p:nvSpPr>
              <p:cNvPr id="85" name="Freeform 69"/>
              <p:cNvSpPr>
                <a:spLocks/>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sp>
            <p:nvSpPr>
              <p:cNvPr id="86"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grpSp>
        <p:grpSp>
          <p:nvGrpSpPr>
            <p:cNvPr id="87" name="组合 86"/>
            <p:cNvGrpSpPr>
              <a:grpSpLocks noChangeAspect="1"/>
            </p:cNvGrpSpPr>
            <p:nvPr/>
          </p:nvGrpSpPr>
          <p:grpSpPr>
            <a:xfrm>
              <a:off x="3706368" y="1913923"/>
              <a:ext cx="216000" cy="167043"/>
              <a:chOff x="3175" y="747713"/>
              <a:chExt cx="1751013" cy="1354138"/>
            </a:xfrm>
            <a:solidFill>
              <a:schemeClr val="bg1"/>
            </a:solidFill>
          </p:grpSpPr>
          <p:sp>
            <p:nvSpPr>
              <p:cNvPr id="88" name="Freeform 6"/>
              <p:cNvSpPr>
                <a:spLocks/>
              </p:cNvSpPr>
              <p:nvPr/>
            </p:nvSpPr>
            <p:spPr bwMode="auto">
              <a:xfrm>
                <a:off x="3175" y="747713"/>
                <a:ext cx="1308100" cy="854075"/>
              </a:xfrm>
              <a:custGeom>
                <a:avLst/>
                <a:gdLst>
                  <a:gd name="T0" fmla="*/ 357 w 458"/>
                  <a:gd name="T1" fmla="*/ 8 h 299"/>
                  <a:gd name="T2" fmla="*/ 184 w 458"/>
                  <a:gd name="T3" fmla="*/ 54 h 299"/>
                  <a:gd name="T4" fmla="*/ 40 w 458"/>
                  <a:gd name="T5" fmla="*/ 161 h 299"/>
                  <a:gd name="T6" fmla="*/ 35 w 458"/>
                  <a:gd name="T7" fmla="*/ 277 h 299"/>
                  <a:gd name="T8" fmla="*/ 36 w 458"/>
                  <a:gd name="T9" fmla="*/ 279 h 299"/>
                  <a:gd name="T10" fmla="*/ 85 w 458"/>
                  <a:gd name="T11" fmla="*/ 288 h 299"/>
                  <a:gd name="T12" fmla="*/ 133 w 458"/>
                  <a:gd name="T13" fmla="*/ 256 h 299"/>
                  <a:gd name="T14" fmla="*/ 142 w 458"/>
                  <a:gd name="T15" fmla="*/ 207 h 299"/>
                  <a:gd name="T16" fmla="*/ 128 w 458"/>
                  <a:gd name="T17" fmla="*/ 195 h 299"/>
                  <a:gd name="T18" fmla="*/ 211 w 458"/>
                  <a:gd name="T19" fmla="*/ 112 h 299"/>
                  <a:gd name="T20" fmla="*/ 211 w 458"/>
                  <a:gd name="T21" fmla="*/ 112 h 299"/>
                  <a:gd name="T22" fmla="*/ 212 w 458"/>
                  <a:gd name="T23" fmla="*/ 112 h 299"/>
                  <a:gd name="T24" fmla="*/ 212 w 458"/>
                  <a:gd name="T25" fmla="*/ 112 h 299"/>
                  <a:gd name="T26" fmla="*/ 212 w 458"/>
                  <a:gd name="T27" fmla="*/ 112 h 299"/>
                  <a:gd name="T28" fmla="*/ 329 w 458"/>
                  <a:gd name="T29" fmla="*/ 97 h 299"/>
                  <a:gd name="T30" fmla="*/ 330 w 458"/>
                  <a:gd name="T31" fmla="*/ 116 h 299"/>
                  <a:gd name="T32" fmla="*/ 374 w 458"/>
                  <a:gd name="T33" fmla="*/ 139 h 299"/>
                  <a:gd name="T34" fmla="*/ 429 w 458"/>
                  <a:gd name="T35" fmla="*/ 121 h 299"/>
                  <a:gd name="T36" fmla="*/ 452 w 458"/>
                  <a:gd name="T37" fmla="*/ 77 h 299"/>
                  <a:gd name="T38" fmla="*/ 451 w 458"/>
                  <a:gd name="T39" fmla="*/ 75 h 299"/>
                  <a:gd name="T40" fmla="*/ 357 w 458"/>
                  <a:gd name="T41" fmla="*/ 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8" h="299">
                    <a:moveTo>
                      <a:pt x="357" y="8"/>
                    </a:moveTo>
                    <a:cubicBezTo>
                      <a:pt x="288" y="0"/>
                      <a:pt x="191" y="50"/>
                      <a:pt x="184" y="54"/>
                    </a:cubicBezTo>
                    <a:cubicBezTo>
                      <a:pt x="176" y="58"/>
                      <a:pt x="77" y="103"/>
                      <a:pt x="40" y="161"/>
                    </a:cubicBezTo>
                    <a:cubicBezTo>
                      <a:pt x="0" y="225"/>
                      <a:pt x="34" y="276"/>
                      <a:pt x="35" y="277"/>
                    </a:cubicBezTo>
                    <a:cubicBezTo>
                      <a:pt x="35" y="278"/>
                      <a:pt x="36" y="278"/>
                      <a:pt x="36" y="279"/>
                    </a:cubicBezTo>
                    <a:cubicBezTo>
                      <a:pt x="47" y="295"/>
                      <a:pt x="69" y="299"/>
                      <a:pt x="85" y="288"/>
                    </a:cubicBezTo>
                    <a:cubicBezTo>
                      <a:pt x="133" y="256"/>
                      <a:pt x="133" y="256"/>
                      <a:pt x="133" y="256"/>
                    </a:cubicBezTo>
                    <a:cubicBezTo>
                      <a:pt x="149" y="245"/>
                      <a:pt x="153" y="223"/>
                      <a:pt x="142" y="207"/>
                    </a:cubicBezTo>
                    <a:cubicBezTo>
                      <a:pt x="138" y="201"/>
                      <a:pt x="133" y="197"/>
                      <a:pt x="128" y="195"/>
                    </a:cubicBezTo>
                    <a:cubicBezTo>
                      <a:pt x="111" y="157"/>
                      <a:pt x="200" y="117"/>
                      <a:pt x="211" y="112"/>
                    </a:cubicBezTo>
                    <a:cubicBezTo>
                      <a:pt x="211" y="112"/>
                      <a:pt x="211" y="112"/>
                      <a:pt x="211" y="112"/>
                    </a:cubicBezTo>
                    <a:cubicBezTo>
                      <a:pt x="211" y="112"/>
                      <a:pt x="211" y="112"/>
                      <a:pt x="212" y="112"/>
                    </a:cubicBezTo>
                    <a:cubicBezTo>
                      <a:pt x="212" y="112"/>
                      <a:pt x="212" y="112"/>
                      <a:pt x="212" y="112"/>
                    </a:cubicBezTo>
                    <a:cubicBezTo>
                      <a:pt x="212" y="112"/>
                      <a:pt x="212" y="112"/>
                      <a:pt x="212" y="112"/>
                    </a:cubicBezTo>
                    <a:cubicBezTo>
                      <a:pt x="223" y="106"/>
                      <a:pt x="310" y="61"/>
                      <a:pt x="329" y="97"/>
                    </a:cubicBezTo>
                    <a:cubicBezTo>
                      <a:pt x="328" y="103"/>
                      <a:pt x="328" y="109"/>
                      <a:pt x="330" y="116"/>
                    </a:cubicBezTo>
                    <a:cubicBezTo>
                      <a:pt x="335" y="134"/>
                      <a:pt x="355" y="145"/>
                      <a:pt x="374" y="139"/>
                    </a:cubicBezTo>
                    <a:cubicBezTo>
                      <a:pt x="429" y="121"/>
                      <a:pt x="429" y="121"/>
                      <a:pt x="429" y="121"/>
                    </a:cubicBezTo>
                    <a:cubicBezTo>
                      <a:pt x="447" y="116"/>
                      <a:pt x="458" y="96"/>
                      <a:pt x="452" y="77"/>
                    </a:cubicBezTo>
                    <a:cubicBezTo>
                      <a:pt x="452" y="76"/>
                      <a:pt x="451" y="76"/>
                      <a:pt x="451" y="75"/>
                    </a:cubicBezTo>
                    <a:cubicBezTo>
                      <a:pt x="451" y="74"/>
                      <a:pt x="432" y="15"/>
                      <a:pt x="35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89" name="Freeform 7"/>
              <p:cNvSpPr>
                <a:spLocks noEditPoints="1"/>
              </p:cNvSpPr>
              <p:nvPr/>
            </p:nvSpPr>
            <p:spPr bwMode="auto">
              <a:xfrm>
                <a:off x="180975" y="1273176"/>
                <a:ext cx="1270000" cy="828675"/>
              </a:xfrm>
              <a:custGeom>
                <a:avLst/>
                <a:gdLst>
                  <a:gd name="T0" fmla="*/ 442 w 445"/>
                  <a:gd name="T1" fmla="*/ 213 h 290"/>
                  <a:gd name="T2" fmla="*/ 313 w 445"/>
                  <a:gd name="T3" fmla="*/ 55 h 290"/>
                  <a:gd name="T4" fmla="*/ 313 w 445"/>
                  <a:gd name="T5" fmla="*/ 26 h 290"/>
                  <a:gd name="T6" fmla="*/ 262 w 445"/>
                  <a:gd name="T7" fmla="*/ 26 h 290"/>
                  <a:gd name="T8" fmla="*/ 183 w 445"/>
                  <a:gd name="T9" fmla="*/ 30 h 290"/>
                  <a:gd name="T10" fmla="*/ 157 w 445"/>
                  <a:gd name="T11" fmla="*/ 0 h 290"/>
                  <a:gd name="T12" fmla="*/ 132 w 445"/>
                  <a:gd name="T13" fmla="*/ 46 h 290"/>
                  <a:gd name="T14" fmla="*/ 132 w 445"/>
                  <a:gd name="T15" fmla="*/ 48 h 290"/>
                  <a:gd name="T16" fmla="*/ 132 w 445"/>
                  <a:gd name="T17" fmla="*/ 53 h 290"/>
                  <a:gd name="T18" fmla="*/ 3 w 445"/>
                  <a:gd name="T19" fmla="*/ 213 h 290"/>
                  <a:gd name="T20" fmla="*/ 0 w 445"/>
                  <a:gd name="T21" fmla="*/ 234 h 290"/>
                  <a:gd name="T22" fmla="*/ 0 w 445"/>
                  <a:gd name="T23" fmla="*/ 278 h 290"/>
                  <a:gd name="T24" fmla="*/ 433 w 445"/>
                  <a:gd name="T25" fmla="*/ 290 h 290"/>
                  <a:gd name="T26" fmla="*/ 445 w 445"/>
                  <a:gd name="T27" fmla="*/ 234 h 290"/>
                  <a:gd name="T28" fmla="*/ 445 w 445"/>
                  <a:gd name="T29" fmla="*/ 230 h 290"/>
                  <a:gd name="T30" fmla="*/ 175 w 445"/>
                  <a:gd name="T31" fmla="*/ 246 h 290"/>
                  <a:gd name="T32" fmla="*/ 146 w 445"/>
                  <a:gd name="T33" fmla="*/ 240 h 290"/>
                  <a:gd name="T34" fmla="*/ 153 w 445"/>
                  <a:gd name="T35" fmla="*/ 211 h 290"/>
                  <a:gd name="T36" fmla="*/ 181 w 445"/>
                  <a:gd name="T37" fmla="*/ 218 h 290"/>
                  <a:gd name="T38" fmla="*/ 181 w 445"/>
                  <a:gd name="T39" fmla="*/ 187 h 290"/>
                  <a:gd name="T40" fmla="*/ 153 w 445"/>
                  <a:gd name="T41" fmla="*/ 193 h 290"/>
                  <a:gd name="T42" fmla="*/ 146 w 445"/>
                  <a:gd name="T43" fmla="*/ 164 h 290"/>
                  <a:gd name="T44" fmla="*/ 175 w 445"/>
                  <a:gd name="T45" fmla="*/ 158 h 290"/>
                  <a:gd name="T46" fmla="*/ 181 w 445"/>
                  <a:gd name="T47" fmla="*/ 187 h 290"/>
                  <a:gd name="T48" fmla="*/ 175 w 445"/>
                  <a:gd name="T49" fmla="*/ 140 h 290"/>
                  <a:gd name="T50" fmla="*/ 146 w 445"/>
                  <a:gd name="T51" fmla="*/ 134 h 290"/>
                  <a:gd name="T52" fmla="*/ 153 w 445"/>
                  <a:gd name="T53" fmla="*/ 105 h 290"/>
                  <a:gd name="T54" fmla="*/ 181 w 445"/>
                  <a:gd name="T55" fmla="*/ 111 h 290"/>
                  <a:gd name="T56" fmla="*/ 240 w 445"/>
                  <a:gd name="T57" fmla="*/ 240 h 290"/>
                  <a:gd name="T58" fmla="*/ 211 w 445"/>
                  <a:gd name="T59" fmla="*/ 246 h 290"/>
                  <a:gd name="T60" fmla="*/ 205 w 445"/>
                  <a:gd name="T61" fmla="*/ 218 h 290"/>
                  <a:gd name="T62" fmla="*/ 234 w 445"/>
                  <a:gd name="T63" fmla="*/ 211 h 290"/>
                  <a:gd name="T64" fmla="*/ 240 w 445"/>
                  <a:gd name="T65" fmla="*/ 240 h 290"/>
                  <a:gd name="T66" fmla="*/ 234 w 445"/>
                  <a:gd name="T67" fmla="*/ 193 h 290"/>
                  <a:gd name="T68" fmla="*/ 205 w 445"/>
                  <a:gd name="T69" fmla="*/ 187 h 290"/>
                  <a:gd name="T70" fmla="*/ 211 w 445"/>
                  <a:gd name="T71" fmla="*/ 158 h 290"/>
                  <a:gd name="T72" fmla="*/ 240 w 445"/>
                  <a:gd name="T73" fmla="*/ 164 h 290"/>
                  <a:gd name="T74" fmla="*/ 240 w 445"/>
                  <a:gd name="T75" fmla="*/ 134 h 290"/>
                  <a:gd name="T76" fmla="*/ 211 w 445"/>
                  <a:gd name="T77" fmla="*/ 140 h 290"/>
                  <a:gd name="T78" fmla="*/ 205 w 445"/>
                  <a:gd name="T79" fmla="*/ 111 h 290"/>
                  <a:gd name="T80" fmla="*/ 234 w 445"/>
                  <a:gd name="T81" fmla="*/ 105 h 290"/>
                  <a:gd name="T82" fmla="*/ 240 w 445"/>
                  <a:gd name="T83" fmla="*/ 134 h 290"/>
                  <a:gd name="T84" fmla="*/ 292 w 445"/>
                  <a:gd name="T85" fmla="*/ 246 h 290"/>
                  <a:gd name="T86" fmla="*/ 263 w 445"/>
                  <a:gd name="T87" fmla="*/ 240 h 290"/>
                  <a:gd name="T88" fmla="*/ 269 w 445"/>
                  <a:gd name="T89" fmla="*/ 211 h 290"/>
                  <a:gd name="T90" fmla="*/ 298 w 445"/>
                  <a:gd name="T91" fmla="*/ 218 h 290"/>
                  <a:gd name="T92" fmla="*/ 298 w 445"/>
                  <a:gd name="T93" fmla="*/ 187 h 290"/>
                  <a:gd name="T94" fmla="*/ 269 w 445"/>
                  <a:gd name="T95" fmla="*/ 193 h 290"/>
                  <a:gd name="T96" fmla="*/ 263 w 445"/>
                  <a:gd name="T97" fmla="*/ 164 h 290"/>
                  <a:gd name="T98" fmla="*/ 292 w 445"/>
                  <a:gd name="T99" fmla="*/ 158 h 290"/>
                  <a:gd name="T100" fmla="*/ 298 w 445"/>
                  <a:gd name="T101" fmla="*/ 187 h 290"/>
                  <a:gd name="T102" fmla="*/ 292 w 445"/>
                  <a:gd name="T103" fmla="*/ 140 h 290"/>
                  <a:gd name="T104" fmla="*/ 263 w 445"/>
                  <a:gd name="T105" fmla="*/ 134 h 290"/>
                  <a:gd name="T106" fmla="*/ 269 w 445"/>
                  <a:gd name="T107" fmla="*/ 105 h 290"/>
                  <a:gd name="T108" fmla="*/ 298 w 445"/>
                  <a:gd name="T109" fmla="*/ 11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5" h="290">
                    <a:moveTo>
                      <a:pt x="445" y="230"/>
                    </a:moveTo>
                    <a:cubicBezTo>
                      <a:pt x="445" y="224"/>
                      <a:pt x="444" y="218"/>
                      <a:pt x="442" y="213"/>
                    </a:cubicBezTo>
                    <a:cubicBezTo>
                      <a:pt x="433" y="184"/>
                      <a:pt x="397" y="165"/>
                      <a:pt x="397" y="165"/>
                    </a:cubicBezTo>
                    <a:cubicBezTo>
                      <a:pt x="325" y="114"/>
                      <a:pt x="314" y="77"/>
                      <a:pt x="313" y="55"/>
                    </a:cubicBezTo>
                    <a:cubicBezTo>
                      <a:pt x="313" y="54"/>
                      <a:pt x="313" y="54"/>
                      <a:pt x="313" y="53"/>
                    </a:cubicBezTo>
                    <a:cubicBezTo>
                      <a:pt x="313" y="26"/>
                      <a:pt x="313" y="26"/>
                      <a:pt x="313" y="26"/>
                    </a:cubicBezTo>
                    <a:cubicBezTo>
                      <a:pt x="313" y="12"/>
                      <a:pt x="302" y="0"/>
                      <a:pt x="288" y="0"/>
                    </a:cubicBezTo>
                    <a:cubicBezTo>
                      <a:pt x="274" y="0"/>
                      <a:pt x="262" y="12"/>
                      <a:pt x="262" y="26"/>
                    </a:cubicBezTo>
                    <a:cubicBezTo>
                      <a:pt x="262" y="29"/>
                      <a:pt x="262" y="29"/>
                      <a:pt x="262" y="29"/>
                    </a:cubicBezTo>
                    <a:cubicBezTo>
                      <a:pt x="220" y="42"/>
                      <a:pt x="193" y="34"/>
                      <a:pt x="183" y="30"/>
                    </a:cubicBezTo>
                    <a:cubicBezTo>
                      <a:pt x="183" y="26"/>
                      <a:pt x="183" y="26"/>
                      <a:pt x="183" y="26"/>
                    </a:cubicBezTo>
                    <a:cubicBezTo>
                      <a:pt x="183" y="12"/>
                      <a:pt x="172" y="0"/>
                      <a:pt x="157" y="0"/>
                    </a:cubicBezTo>
                    <a:cubicBezTo>
                      <a:pt x="143" y="0"/>
                      <a:pt x="132" y="12"/>
                      <a:pt x="132" y="26"/>
                    </a:cubicBezTo>
                    <a:cubicBezTo>
                      <a:pt x="132" y="46"/>
                      <a:pt x="132" y="46"/>
                      <a:pt x="132" y="46"/>
                    </a:cubicBezTo>
                    <a:cubicBezTo>
                      <a:pt x="131" y="46"/>
                      <a:pt x="131" y="46"/>
                      <a:pt x="131" y="46"/>
                    </a:cubicBezTo>
                    <a:cubicBezTo>
                      <a:pt x="131" y="46"/>
                      <a:pt x="132" y="47"/>
                      <a:pt x="132" y="48"/>
                    </a:cubicBezTo>
                    <a:cubicBezTo>
                      <a:pt x="132" y="53"/>
                      <a:pt x="132" y="53"/>
                      <a:pt x="132" y="53"/>
                    </a:cubicBezTo>
                    <a:cubicBezTo>
                      <a:pt x="132" y="53"/>
                      <a:pt x="132" y="53"/>
                      <a:pt x="132" y="53"/>
                    </a:cubicBezTo>
                    <a:cubicBezTo>
                      <a:pt x="131" y="73"/>
                      <a:pt x="122" y="113"/>
                      <a:pt x="48" y="165"/>
                    </a:cubicBezTo>
                    <a:cubicBezTo>
                      <a:pt x="48" y="165"/>
                      <a:pt x="11" y="184"/>
                      <a:pt x="3" y="213"/>
                    </a:cubicBezTo>
                    <a:cubicBezTo>
                      <a:pt x="1" y="218"/>
                      <a:pt x="0" y="224"/>
                      <a:pt x="0" y="230"/>
                    </a:cubicBezTo>
                    <a:cubicBezTo>
                      <a:pt x="0" y="231"/>
                      <a:pt x="0" y="232"/>
                      <a:pt x="0" y="234"/>
                    </a:cubicBezTo>
                    <a:cubicBezTo>
                      <a:pt x="0" y="234"/>
                      <a:pt x="0" y="234"/>
                      <a:pt x="0" y="234"/>
                    </a:cubicBezTo>
                    <a:cubicBezTo>
                      <a:pt x="0" y="278"/>
                      <a:pt x="0" y="278"/>
                      <a:pt x="0" y="278"/>
                    </a:cubicBezTo>
                    <a:cubicBezTo>
                      <a:pt x="0" y="285"/>
                      <a:pt x="6" y="290"/>
                      <a:pt x="12" y="290"/>
                    </a:cubicBezTo>
                    <a:cubicBezTo>
                      <a:pt x="433" y="290"/>
                      <a:pt x="433" y="290"/>
                      <a:pt x="433" y="290"/>
                    </a:cubicBezTo>
                    <a:cubicBezTo>
                      <a:pt x="439" y="290"/>
                      <a:pt x="445" y="285"/>
                      <a:pt x="445" y="278"/>
                    </a:cubicBezTo>
                    <a:cubicBezTo>
                      <a:pt x="445" y="234"/>
                      <a:pt x="445" y="234"/>
                      <a:pt x="445" y="234"/>
                    </a:cubicBezTo>
                    <a:cubicBezTo>
                      <a:pt x="445" y="234"/>
                      <a:pt x="445" y="234"/>
                      <a:pt x="445" y="234"/>
                    </a:cubicBezTo>
                    <a:cubicBezTo>
                      <a:pt x="445" y="232"/>
                      <a:pt x="445" y="231"/>
                      <a:pt x="445" y="230"/>
                    </a:cubicBezTo>
                    <a:close/>
                    <a:moveTo>
                      <a:pt x="181" y="240"/>
                    </a:moveTo>
                    <a:cubicBezTo>
                      <a:pt x="181" y="244"/>
                      <a:pt x="179" y="246"/>
                      <a:pt x="175" y="246"/>
                    </a:cubicBezTo>
                    <a:cubicBezTo>
                      <a:pt x="153" y="246"/>
                      <a:pt x="153" y="246"/>
                      <a:pt x="153" y="246"/>
                    </a:cubicBezTo>
                    <a:cubicBezTo>
                      <a:pt x="149" y="246"/>
                      <a:pt x="146" y="244"/>
                      <a:pt x="146" y="240"/>
                    </a:cubicBezTo>
                    <a:cubicBezTo>
                      <a:pt x="146" y="218"/>
                      <a:pt x="146" y="218"/>
                      <a:pt x="146" y="218"/>
                    </a:cubicBezTo>
                    <a:cubicBezTo>
                      <a:pt x="146" y="214"/>
                      <a:pt x="149" y="211"/>
                      <a:pt x="153" y="211"/>
                    </a:cubicBezTo>
                    <a:cubicBezTo>
                      <a:pt x="175" y="211"/>
                      <a:pt x="175" y="211"/>
                      <a:pt x="175" y="211"/>
                    </a:cubicBezTo>
                    <a:cubicBezTo>
                      <a:pt x="179" y="211"/>
                      <a:pt x="181" y="214"/>
                      <a:pt x="181" y="218"/>
                    </a:cubicBezTo>
                    <a:lnTo>
                      <a:pt x="181" y="240"/>
                    </a:lnTo>
                    <a:close/>
                    <a:moveTo>
                      <a:pt x="181" y="187"/>
                    </a:moveTo>
                    <a:cubicBezTo>
                      <a:pt x="181" y="190"/>
                      <a:pt x="179" y="193"/>
                      <a:pt x="175" y="193"/>
                    </a:cubicBezTo>
                    <a:cubicBezTo>
                      <a:pt x="153" y="193"/>
                      <a:pt x="153" y="193"/>
                      <a:pt x="153" y="193"/>
                    </a:cubicBezTo>
                    <a:cubicBezTo>
                      <a:pt x="149" y="193"/>
                      <a:pt x="146" y="190"/>
                      <a:pt x="146" y="187"/>
                    </a:cubicBezTo>
                    <a:cubicBezTo>
                      <a:pt x="146" y="164"/>
                      <a:pt x="146" y="164"/>
                      <a:pt x="146" y="164"/>
                    </a:cubicBezTo>
                    <a:cubicBezTo>
                      <a:pt x="146" y="161"/>
                      <a:pt x="149" y="158"/>
                      <a:pt x="153" y="158"/>
                    </a:cubicBezTo>
                    <a:cubicBezTo>
                      <a:pt x="175" y="158"/>
                      <a:pt x="175" y="158"/>
                      <a:pt x="175" y="158"/>
                    </a:cubicBezTo>
                    <a:cubicBezTo>
                      <a:pt x="179" y="158"/>
                      <a:pt x="181" y="161"/>
                      <a:pt x="181" y="164"/>
                    </a:cubicBezTo>
                    <a:lnTo>
                      <a:pt x="181" y="187"/>
                    </a:lnTo>
                    <a:close/>
                    <a:moveTo>
                      <a:pt x="181" y="134"/>
                    </a:moveTo>
                    <a:cubicBezTo>
                      <a:pt x="181" y="137"/>
                      <a:pt x="179" y="140"/>
                      <a:pt x="175" y="140"/>
                    </a:cubicBezTo>
                    <a:cubicBezTo>
                      <a:pt x="153" y="140"/>
                      <a:pt x="153" y="140"/>
                      <a:pt x="153" y="140"/>
                    </a:cubicBezTo>
                    <a:cubicBezTo>
                      <a:pt x="149" y="140"/>
                      <a:pt x="146" y="137"/>
                      <a:pt x="146" y="134"/>
                    </a:cubicBezTo>
                    <a:cubicBezTo>
                      <a:pt x="146" y="111"/>
                      <a:pt x="146" y="111"/>
                      <a:pt x="146" y="111"/>
                    </a:cubicBezTo>
                    <a:cubicBezTo>
                      <a:pt x="146" y="108"/>
                      <a:pt x="149" y="105"/>
                      <a:pt x="153" y="105"/>
                    </a:cubicBezTo>
                    <a:cubicBezTo>
                      <a:pt x="175" y="105"/>
                      <a:pt x="175" y="105"/>
                      <a:pt x="175" y="105"/>
                    </a:cubicBezTo>
                    <a:cubicBezTo>
                      <a:pt x="179" y="105"/>
                      <a:pt x="181" y="108"/>
                      <a:pt x="181" y="111"/>
                    </a:cubicBezTo>
                    <a:lnTo>
                      <a:pt x="181" y="134"/>
                    </a:lnTo>
                    <a:close/>
                    <a:moveTo>
                      <a:pt x="240" y="240"/>
                    </a:moveTo>
                    <a:cubicBezTo>
                      <a:pt x="240" y="244"/>
                      <a:pt x="237" y="246"/>
                      <a:pt x="234" y="246"/>
                    </a:cubicBezTo>
                    <a:cubicBezTo>
                      <a:pt x="211" y="246"/>
                      <a:pt x="211" y="246"/>
                      <a:pt x="211" y="246"/>
                    </a:cubicBezTo>
                    <a:cubicBezTo>
                      <a:pt x="208" y="246"/>
                      <a:pt x="205" y="244"/>
                      <a:pt x="205" y="240"/>
                    </a:cubicBezTo>
                    <a:cubicBezTo>
                      <a:pt x="205" y="218"/>
                      <a:pt x="205" y="218"/>
                      <a:pt x="205" y="218"/>
                    </a:cubicBezTo>
                    <a:cubicBezTo>
                      <a:pt x="205" y="214"/>
                      <a:pt x="208" y="211"/>
                      <a:pt x="211" y="211"/>
                    </a:cubicBezTo>
                    <a:cubicBezTo>
                      <a:pt x="234" y="211"/>
                      <a:pt x="234" y="211"/>
                      <a:pt x="234" y="211"/>
                    </a:cubicBezTo>
                    <a:cubicBezTo>
                      <a:pt x="237" y="211"/>
                      <a:pt x="240" y="214"/>
                      <a:pt x="240" y="218"/>
                    </a:cubicBezTo>
                    <a:lnTo>
                      <a:pt x="240" y="240"/>
                    </a:lnTo>
                    <a:close/>
                    <a:moveTo>
                      <a:pt x="240" y="187"/>
                    </a:moveTo>
                    <a:cubicBezTo>
                      <a:pt x="240" y="190"/>
                      <a:pt x="237" y="193"/>
                      <a:pt x="234" y="193"/>
                    </a:cubicBezTo>
                    <a:cubicBezTo>
                      <a:pt x="211" y="193"/>
                      <a:pt x="211" y="193"/>
                      <a:pt x="211" y="193"/>
                    </a:cubicBezTo>
                    <a:cubicBezTo>
                      <a:pt x="208" y="193"/>
                      <a:pt x="205" y="190"/>
                      <a:pt x="205" y="187"/>
                    </a:cubicBezTo>
                    <a:cubicBezTo>
                      <a:pt x="205" y="164"/>
                      <a:pt x="205" y="164"/>
                      <a:pt x="205" y="164"/>
                    </a:cubicBezTo>
                    <a:cubicBezTo>
                      <a:pt x="205" y="161"/>
                      <a:pt x="208" y="158"/>
                      <a:pt x="211" y="158"/>
                    </a:cubicBezTo>
                    <a:cubicBezTo>
                      <a:pt x="234" y="158"/>
                      <a:pt x="234" y="158"/>
                      <a:pt x="234" y="158"/>
                    </a:cubicBezTo>
                    <a:cubicBezTo>
                      <a:pt x="237" y="158"/>
                      <a:pt x="240" y="161"/>
                      <a:pt x="240" y="164"/>
                    </a:cubicBezTo>
                    <a:lnTo>
                      <a:pt x="240" y="187"/>
                    </a:lnTo>
                    <a:close/>
                    <a:moveTo>
                      <a:pt x="240" y="134"/>
                    </a:moveTo>
                    <a:cubicBezTo>
                      <a:pt x="240" y="137"/>
                      <a:pt x="237" y="140"/>
                      <a:pt x="234" y="140"/>
                    </a:cubicBezTo>
                    <a:cubicBezTo>
                      <a:pt x="211" y="140"/>
                      <a:pt x="211" y="140"/>
                      <a:pt x="211" y="140"/>
                    </a:cubicBezTo>
                    <a:cubicBezTo>
                      <a:pt x="208" y="140"/>
                      <a:pt x="205" y="137"/>
                      <a:pt x="205" y="134"/>
                    </a:cubicBezTo>
                    <a:cubicBezTo>
                      <a:pt x="205" y="111"/>
                      <a:pt x="205" y="111"/>
                      <a:pt x="205" y="111"/>
                    </a:cubicBezTo>
                    <a:cubicBezTo>
                      <a:pt x="205" y="108"/>
                      <a:pt x="208" y="105"/>
                      <a:pt x="211" y="105"/>
                    </a:cubicBezTo>
                    <a:cubicBezTo>
                      <a:pt x="234" y="105"/>
                      <a:pt x="234" y="105"/>
                      <a:pt x="234" y="105"/>
                    </a:cubicBezTo>
                    <a:cubicBezTo>
                      <a:pt x="237" y="105"/>
                      <a:pt x="240" y="108"/>
                      <a:pt x="240" y="111"/>
                    </a:cubicBezTo>
                    <a:lnTo>
                      <a:pt x="240" y="134"/>
                    </a:lnTo>
                    <a:close/>
                    <a:moveTo>
                      <a:pt x="298" y="240"/>
                    </a:moveTo>
                    <a:cubicBezTo>
                      <a:pt x="298" y="244"/>
                      <a:pt x="296" y="246"/>
                      <a:pt x="292" y="246"/>
                    </a:cubicBezTo>
                    <a:cubicBezTo>
                      <a:pt x="269" y="246"/>
                      <a:pt x="269" y="246"/>
                      <a:pt x="269" y="246"/>
                    </a:cubicBezTo>
                    <a:cubicBezTo>
                      <a:pt x="266" y="246"/>
                      <a:pt x="263" y="244"/>
                      <a:pt x="263" y="240"/>
                    </a:cubicBezTo>
                    <a:cubicBezTo>
                      <a:pt x="263" y="218"/>
                      <a:pt x="263" y="218"/>
                      <a:pt x="263" y="218"/>
                    </a:cubicBezTo>
                    <a:cubicBezTo>
                      <a:pt x="263" y="214"/>
                      <a:pt x="266" y="211"/>
                      <a:pt x="269" y="211"/>
                    </a:cubicBezTo>
                    <a:cubicBezTo>
                      <a:pt x="292" y="211"/>
                      <a:pt x="292" y="211"/>
                      <a:pt x="292" y="211"/>
                    </a:cubicBezTo>
                    <a:cubicBezTo>
                      <a:pt x="296" y="211"/>
                      <a:pt x="298" y="214"/>
                      <a:pt x="298" y="218"/>
                    </a:cubicBezTo>
                    <a:lnTo>
                      <a:pt x="298" y="240"/>
                    </a:lnTo>
                    <a:close/>
                    <a:moveTo>
                      <a:pt x="298" y="187"/>
                    </a:moveTo>
                    <a:cubicBezTo>
                      <a:pt x="298" y="190"/>
                      <a:pt x="296" y="193"/>
                      <a:pt x="292" y="193"/>
                    </a:cubicBezTo>
                    <a:cubicBezTo>
                      <a:pt x="269" y="193"/>
                      <a:pt x="269" y="193"/>
                      <a:pt x="269" y="193"/>
                    </a:cubicBezTo>
                    <a:cubicBezTo>
                      <a:pt x="266" y="193"/>
                      <a:pt x="263" y="190"/>
                      <a:pt x="263" y="187"/>
                    </a:cubicBezTo>
                    <a:cubicBezTo>
                      <a:pt x="263" y="164"/>
                      <a:pt x="263" y="164"/>
                      <a:pt x="263" y="164"/>
                    </a:cubicBezTo>
                    <a:cubicBezTo>
                      <a:pt x="263" y="161"/>
                      <a:pt x="266" y="158"/>
                      <a:pt x="269" y="158"/>
                    </a:cubicBezTo>
                    <a:cubicBezTo>
                      <a:pt x="292" y="158"/>
                      <a:pt x="292" y="158"/>
                      <a:pt x="292" y="158"/>
                    </a:cubicBezTo>
                    <a:cubicBezTo>
                      <a:pt x="296" y="158"/>
                      <a:pt x="298" y="161"/>
                      <a:pt x="298" y="164"/>
                    </a:cubicBezTo>
                    <a:lnTo>
                      <a:pt x="298" y="187"/>
                    </a:lnTo>
                    <a:close/>
                    <a:moveTo>
                      <a:pt x="298" y="134"/>
                    </a:moveTo>
                    <a:cubicBezTo>
                      <a:pt x="298" y="137"/>
                      <a:pt x="296" y="140"/>
                      <a:pt x="292" y="140"/>
                    </a:cubicBezTo>
                    <a:cubicBezTo>
                      <a:pt x="269" y="140"/>
                      <a:pt x="269" y="140"/>
                      <a:pt x="269" y="140"/>
                    </a:cubicBezTo>
                    <a:cubicBezTo>
                      <a:pt x="266" y="140"/>
                      <a:pt x="263" y="137"/>
                      <a:pt x="263" y="134"/>
                    </a:cubicBezTo>
                    <a:cubicBezTo>
                      <a:pt x="263" y="111"/>
                      <a:pt x="263" y="111"/>
                      <a:pt x="263" y="111"/>
                    </a:cubicBezTo>
                    <a:cubicBezTo>
                      <a:pt x="263" y="108"/>
                      <a:pt x="266" y="105"/>
                      <a:pt x="269" y="105"/>
                    </a:cubicBezTo>
                    <a:cubicBezTo>
                      <a:pt x="292" y="105"/>
                      <a:pt x="292" y="105"/>
                      <a:pt x="292" y="105"/>
                    </a:cubicBezTo>
                    <a:cubicBezTo>
                      <a:pt x="296" y="105"/>
                      <a:pt x="298" y="108"/>
                      <a:pt x="298" y="111"/>
                    </a:cubicBezTo>
                    <a:lnTo>
                      <a:pt x="298"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0" name="Freeform 8"/>
              <p:cNvSpPr>
                <a:spLocks/>
              </p:cNvSpPr>
              <p:nvPr/>
            </p:nvSpPr>
            <p:spPr bwMode="auto">
              <a:xfrm>
                <a:off x="1165225" y="1162051"/>
                <a:ext cx="157163" cy="150813"/>
              </a:xfrm>
              <a:custGeom>
                <a:avLst/>
                <a:gdLst>
                  <a:gd name="T0" fmla="*/ 31 w 99"/>
                  <a:gd name="T1" fmla="*/ 95 h 95"/>
                  <a:gd name="T2" fmla="*/ 0 w 99"/>
                  <a:gd name="T3" fmla="*/ 0 h 95"/>
                  <a:gd name="T4" fmla="*/ 99 w 99"/>
                  <a:gd name="T5" fmla="*/ 39 h 95"/>
                  <a:gd name="T6" fmla="*/ 31 w 99"/>
                  <a:gd name="T7" fmla="*/ 95 h 95"/>
                </a:gdLst>
                <a:ahLst/>
                <a:cxnLst>
                  <a:cxn ang="0">
                    <a:pos x="T0" y="T1"/>
                  </a:cxn>
                  <a:cxn ang="0">
                    <a:pos x="T2" y="T3"/>
                  </a:cxn>
                  <a:cxn ang="0">
                    <a:pos x="T4" y="T5"/>
                  </a:cxn>
                  <a:cxn ang="0">
                    <a:pos x="T6" y="T7"/>
                  </a:cxn>
                </a:cxnLst>
                <a:rect l="0" t="0" r="r" b="b"/>
                <a:pathLst>
                  <a:path w="99" h="95">
                    <a:moveTo>
                      <a:pt x="31" y="95"/>
                    </a:moveTo>
                    <a:lnTo>
                      <a:pt x="0" y="0"/>
                    </a:lnTo>
                    <a:lnTo>
                      <a:pt x="99" y="39"/>
                    </a:lnTo>
                    <a:lnTo>
                      <a:pt x="31"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1" name="Freeform 9"/>
              <p:cNvSpPr>
                <a:spLocks noEditPoints="1"/>
              </p:cNvSpPr>
              <p:nvPr/>
            </p:nvSpPr>
            <p:spPr bwMode="auto">
              <a:xfrm>
                <a:off x="1162050" y="1155701"/>
                <a:ext cx="592138" cy="409575"/>
              </a:xfrm>
              <a:custGeom>
                <a:avLst/>
                <a:gdLst>
                  <a:gd name="T0" fmla="*/ 104 w 207"/>
                  <a:gd name="T1" fmla="*/ 0 h 143"/>
                  <a:gd name="T2" fmla="*/ 0 w 207"/>
                  <a:gd name="T3" fmla="*/ 71 h 143"/>
                  <a:gd name="T4" fmla="*/ 104 w 207"/>
                  <a:gd name="T5" fmla="*/ 143 h 143"/>
                  <a:gd name="T6" fmla="*/ 207 w 207"/>
                  <a:gd name="T7" fmla="*/ 71 h 143"/>
                  <a:gd name="T8" fmla="*/ 104 w 207"/>
                  <a:gd name="T9" fmla="*/ 0 h 143"/>
                  <a:gd name="T10" fmla="*/ 54 w 207"/>
                  <a:gd name="T11" fmla="*/ 85 h 143"/>
                  <a:gd name="T12" fmla="*/ 40 w 207"/>
                  <a:gd name="T13" fmla="*/ 71 h 143"/>
                  <a:gd name="T14" fmla="*/ 54 w 207"/>
                  <a:gd name="T15" fmla="*/ 57 h 143"/>
                  <a:gd name="T16" fmla="*/ 68 w 207"/>
                  <a:gd name="T17" fmla="*/ 71 h 143"/>
                  <a:gd name="T18" fmla="*/ 54 w 207"/>
                  <a:gd name="T19" fmla="*/ 85 h 143"/>
                  <a:gd name="T20" fmla="*/ 104 w 207"/>
                  <a:gd name="T21" fmla="*/ 85 h 143"/>
                  <a:gd name="T22" fmla="*/ 90 w 207"/>
                  <a:gd name="T23" fmla="*/ 71 h 143"/>
                  <a:gd name="T24" fmla="*/ 104 w 207"/>
                  <a:gd name="T25" fmla="*/ 57 h 143"/>
                  <a:gd name="T26" fmla="*/ 118 w 207"/>
                  <a:gd name="T27" fmla="*/ 71 h 143"/>
                  <a:gd name="T28" fmla="*/ 104 w 207"/>
                  <a:gd name="T29" fmla="*/ 85 h 143"/>
                  <a:gd name="T30" fmla="*/ 154 w 207"/>
                  <a:gd name="T31" fmla="*/ 85 h 143"/>
                  <a:gd name="T32" fmla="*/ 140 w 207"/>
                  <a:gd name="T33" fmla="*/ 71 h 143"/>
                  <a:gd name="T34" fmla="*/ 154 w 207"/>
                  <a:gd name="T35" fmla="*/ 57 h 143"/>
                  <a:gd name="T36" fmla="*/ 168 w 207"/>
                  <a:gd name="T37" fmla="*/ 71 h 143"/>
                  <a:gd name="T38" fmla="*/ 154 w 207"/>
                  <a:gd name="T39" fmla="*/ 8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7" h="143">
                    <a:moveTo>
                      <a:pt x="104" y="0"/>
                    </a:moveTo>
                    <a:cubicBezTo>
                      <a:pt x="47" y="0"/>
                      <a:pt x="0" y="32"/>
                      <a:pt x="0" y="71"/>
                    </a:cubicBezTo>
                    <a:cubicBezTo>
                      <a:pt x="0" y="111"/>
                      <a:pt x="47" y="143"/>
                      <a:pt x="104" y="143"/>
                    </a:cubicBezTo>
                    <a:cubicBezTo>
                      <a:pt x="161" y="143"/>
                      <a:pt x="207" y="111"/>
                      <a:pt x="207" y="71"/>
                    </a:cubicBezTo>
                    <a:cubicBezTo>
                      <a:pt x="207" y="32"/>
                      <a:pt x="161" y="0"/>
                      <a:pt x="104" y="0"/>
                    </a:cubicBezTo>
                    <a:close/>
                    <a:moveTo>
                      <a:pt x="54" y="85"/>
                    </a:moveTo>
                    <a:cubicBezTo>
                      <a:pt x="46" y="85"/>
                      <a:pt x="40" y="79"/>
                      <a:pt x="40" y="71"/>
                    </a:cubicBezTo>
                    <a:cubicBezTo>
                      <a:pt x="40" y="64"/>
                      <a:pt x="46" y="57"/>
                      <a:pt x="54" y="57"/>
                    </a:cubicBezTo>
                    <a:cubicBezTo>
                      <a:pt x="62" y="57"/>
                      <a:pt x="68" y="64"/>
                      <a:pt x="68" y="71"/>
                    </a:cubicBezTo>
                    <a:cubicBezTo>
                      <a:pt x="68" y="79"/>
                      <a:pt x="62" y="85"/>
                      <a:pt x="54" y="85"/>
                    </a:cubicBezTo>
                    <a:close/>
                    <a:moveTo>
                      <a:pt x="104" y="85"/>
                    </a:moveTo>
                    <a:cubicBezTo>
                      <a:pt x="96" y="85"/>
                      <a:pt x="90" y="79"/>
                      <a:pt x="90" y="71"/>
                    </a:cubicBezTo>
                    <a:cubicBezTo>
                      <a:pt x="90" y="64"/>
                      <a:pt x="96" y="57"/>
                      <a:pt x="104" y="57"/>
                    </a:cubicBezTo>
                    <a:cubicBezTo>
                      <a:pt x="112" y="57"/>
                      <a:pt x="118" y="64"/>
                      <a:pt x="118" y="71"/>
                    </a:cubicBezTo>
                    <a:cubicBezTo>
                      <a:pt x="118" y="79"/>
                      <a:pt x="112" y="85"/>
                      <a:pt x="104" y="85"/>
                    </a:cubicBezTo>
                    <a:close/>
                    <a:moveTo>
                      <a:pt x="154" y="85"/>
                    </a:moveTo>
                    <a:cubicBezTo>
                      <a:pt x="146" y="85"/>
                      <a:pt x="140" y="79"/>
                      <a:pt x="140" y="71"/>
                    </a:cubicBezTo>
                    <a:cubicBezTo>
                      <a:pt x="140" y="64"/>
                      <a:pt x="146" y="57"/>
                      <a:pt x="154" y="57"/>
                    </a:cubicBezTo>
                    <a:cubicBezTo>
                      <a:pt x="162" y="57"/>
                      <a:pt x="168" y="64"/>
                      <a:pt x="168" y="71"/>
                    </a:cubicBezTo>
                    <a:cubicBezTo>
                      <a:pt x="168" y="79"/>
                      <a:pt x="162" y="85"/>
                      <a:pt x="15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grpSp>
        <p:grpSp>
          <p:nvGrpSpPr>
            <p:cNvPr id="92" name="组合 91"/>
            <p:cNvGrpSpPr>
              <a:grpSpLocks noChangeAspect="1"/>
            </p:cNvGrpSpPr>
            <p:nvPr/>
          </p:nvGrpSpPr>
          <p:grpSpPr>
            <a:xfrm>
              <a:off x="5112045" y="2114125"/>
              <a:ext cx="216000" cy="242768"/>
              <a:chOff x="279401" y="2698750"/>
              <a:chExt cx="1473200" cy="1655763"/>
            </a:xfrm>
            <a:solidFill>
              <a:schemeClr val="bg1"/>
            </a:solidFill>
          </p:grpSpPr>
          <p:sp>
            <p:nvSpPr>
              <p:cNvPr id="93" name="Freeform 45"/>
              <p:cNvSpPr>
                <a:spLocks noEditPoints="1"/>
              </p:cNvSpPr>
              <p:nvPr/>
            </p:nvSpPr>
            <p:spPr bwMode="auto">
              <a:xfrm>
                <a:off x="279401" y="2884488"/>
                <a:ext cx="1473200" cy="1470025"/>
              </a:xfrm>
              <a:custGeom>
                <a:avLst/>
                <a:gdLst>
                  <a:gd name="T0" fmla="*/ 250 w 501"/>
                  <a:gd name="T1" fmla="*/ 0 h 501"/>
                  <a:gd name="T2" fmla="*/ 0 w 501"/>
                  <a:gd name="T3" fmla="*/ 251 h 501"/>
                  <a:gd name="T4" fmla="*/ 250 w 501"/>
                  <a:gd name="T5" fmla="*/ 501 h 501"/>
                  <a:gd name="T6" fmla="*/ 501 w 501"/>
                  <a:gd name="T7" fmla="*/ 251 h 501"/>
                  <a:gd name="T8" fmla="*/ 250 w 501"/>
                  <a:gd name="T9" fmla="*/ 0 h 501"/>
                  <a:gd name="T10" fmla="*/ 455 w 501"/>
                  <a:gd name="T11" fmla="*/ 267 h 501"/>
                  <a:gd name="T12" fmla="*/ 446 w 501"/>
                  <a:gd name="T13" fmla="*/ 267 h 501"/>
                  <a:gd name="T14" fmla="*/ 389 w 501"/>
                  <a:gd name="T15" fmla="*/ 390 h 501"/>
                  <a:gd name="T16" fmla="*/ 267 w 501"/>
                  <a:gd name="T17" fmla="*/ 447 h 501"/>
                  <a:gd name="T18" fmla="*/ 267 w 501"/>
                  <a:gd name="T19" fmla="*/ 455 h 501"/>
                  <a:gd name="T20" fmla="*/ 250 w 501"/>
                  <a:gd name="T21" fmla="*/ 471 h 501"/>
                  <a:gd name="T22" fmla="*/ 234 w 501"/>
                  <a:gd name="T23" fmla="*/ 455 h 501"/>
                  <a:gd name="T24" fmla="*/ 234 w 501"/>
                  <a:gd name="T25" fmla="*/ 447 h 501"/>
                  <a:gd name="T26" fmla="*/ 111 w 501"/>
                  <a:gd name="T27" fmla="*/ 390 h 501"/>
                  <a:gd name="T28" fmla="*/ 54 w 501"/>
                  <a:gd name="T29" fmla="*/ 267 h 501"/>
                  <a:gd name="T30" fmla="*/ 46 w 501"/>
                  <a:gd name="T31" fmla="*/ 267 h 501"/>
                  <a:gd name="T32" fmla="*/ 30 w 501"/>
                  <a:gd name="T33" fmla="*/ 251 h 501"/>
                  <a:gd name="T34" fmla="*/ 46 w 501"/>
                  <a:gd name="T35" fmla="*/ 234 h 501"/>
                  <a:gd name="T36" fmla="*/ 54 w 501"/>
                  <a:gd name="T37" fmla="*/ 234 h 501"/>
                  <a:gd name="T38" fmla="*/ 111 w 501"/>
                  <a:gd name="T39" fmla="*/ 111 h 501"/>
                  <a:gd name="T40" fmla="*/ 234 w 501"/>
                  <a:gd name="T41" fmla="*/ 54 h 501"/>
                  <a:gd name="T42" fmla="*/ 234 w 501"/>
                  <a:gd name="T43" fmla="*/ 46 h 501"/>
                  <a:gd name="T44" fmla="*/ 250 w 501"/>
                  <a:gd name="T45" fmla="*/ 30 h 501"/>
                  <a:gd name="T46" fmla="*/ 267 w 501"/>
                  <a:gd name="T47" fmla="*/ 46 h 501"/>
                  <a:gd name="T48" fmla="*/ 267 w 501"/>
                  <a:gd name="T49" fmla="*/ 54 h 501"/>
                  <a:gd name="T50" fmla="*/ 389 w 501"/>
                  <a:gd name="T51" fmla="*/ 111 h 501"/>
                  <a:gd name="T52" fmla="*/ 446 w 501"/>
                  <a:gd name="T53" fmla="*/ 234 h 501"/>
                  <a:gd name="T54" fmla="*/ 455 w 501"/>
                  <a:gd name="T55" fmla="*/ 234 h 501"/>
                  <a:gd name="T56" fmla="*/ 471 w 501"/>
                  <a:gd name="T57" fmla="*/ 251 h 501"/>
                  <a:gd name="T58" fmla="*/ 455 w 501"/>
                  <a:gd name="T59" fmla="*/ 26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1" h="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moveTo>
                      <a:pt x="455" y="267"/>
                    </a:moveTo>
                    <a:cubicBezTo>
                      <a:pt x="446" y="267"/>
                      <a:pt x="446" y="267"/>
                      <a:pt x="446" y="267"/>
                    </a:cubicBezTo>
                    <a:cubicBezTo>
                      <a:pt x="442" y="315"/>
                      <a:pt x="421" y="358"/>
                      <a:pt x="389" y="390"/>
                    </a:cubicBezTo>
                    <a:cubicBezTo>
                      <a:pt x="357" y="422"/>
                      <a:pt x="315" y="443"/>
                      <a:pt x="267" y="447"/>
                    </a:cubicBezTo>
                    <a:cubicBezTo>
                      <a:pt x="267" y="455"/>
                      <a:pt x="267" y="455"/>
                      <a:pt x="267" y="455"/>
                    </a:cubicBezTo>
                    <a:cubicBezTo>
                      <a:pt x="267" y="464"/>
                      <a:pt x="259" y="471"/>
                      <a:pt x="250" y="471"/>
                    </a:cubicBezTo>
                    <a:cubicBezTo>
                      <a:pt x="241" y="471"/>
                      <a:pt x="234" y="464"/>
                      <a:pt x="234" y="455"/>
                    </a:cubicBezTo>
                    <a:cubicBezTo>
                      <a:pt x="234" y="447"/>
                      <a:pt x="234" y="447"/>
                      <a:pt x="234" y="447"/>
                    </a:cubicBezTo>
                    <a:cubicBezTo>
                      <a:pt x="186" y="443"/>
                      <a:pt x="143" y="422"/>
                      <a:pt x="111" y="390"/>
                    </a:cubicBezTo>
                    <a:cubicBezTo>
                      <a:pt x="79" y="358"/>
                      <a:pt x="58" y="315"/>
                      <a:pt x="54" y="267"/>
                    </a:cubicBezTo>
                    <a:cubicBezTo>
                      <a:pt x="46" y="267"/>
                      <a:pt x="46" y="267"/>
                      <a:pt x="46" y="267"/>
                    </a:cubicBezTo>
                    <a:cubicBezTo>
                      <a:pt x="37" y="267"/>
                      <a:pt x="30" y="260"/>
                      <a:pt x="30" y="251"/>
                    </a:cubicBezTo>
                    <a:cubicBezTo>
                      <a:pt x="30" y="241"/>
                      <a:pt x="37" y="234"/>
                      <a:pt x="46" y="234"/>
                    </a:cubicBezTo>
                    <a:cubicBezTo>
                      <a:pt x="54" y="234"/>
                      <a:pt x="54" y="234"/>
                      <a:pt x="54" y="234"/>
                    </a:cubicBezTo>
                    <a:cubicBezTo>
                      <a:pt x="58" y="186"/>
                      <a:pt x="79" y="143"/>
                      <a:pt x="111" y="111"/>
                    </a:cubicBezTo>
                    <a:cubicBezTo>
                      <a:pt x="143" y="79"/>
                      <a:pt x="186" y="58"/>
                      <a:pt x="234" y="54"/>
                    </a:cubicBezTo>
                    <a:cubicBezTo>
                      <a:pt x="234" y="46"/>
                      <a:pt x="234" y="46"/>
                      <a:pt x="234" y="46"/>
                    </a:cubicBezTo>
                    <a:cubicBezTo>
                      <a:pt x="234" y="37"/>
                      <a:pt x="241" y="30"/>
                      <a:pt x="250" y="30"/>
                    </a:cubicBezTo>
                    <a:cubicBezTo>
                      <a:pt x="259" y="30"/>
                      <a:pt x="267" y="37"/>
                      <a:pt x="267" y="46"/>
                    </a:cubicBezTo>
                    <a:cubicBezTo>
                      <a:pt x="267" y="54"/>
                      <a:pt x="267" y="54"/>
                      <a:pt x="267" y="54"/>
                    </a:cubicBezTo>
                    <a:cubicBezTo>
                      <a:pt x="315" y="58"/>
                      <a:pt x="357" y="79"/>
                      <a:pt x="389" y="111"/>
                    </a:cubicBezTo>
                    <a:cubicBezTo>
                      <a:pt x="421" y="143"/>
                      <a:pt x="442" y="186"/>
                      <a:pt x="446" y="234"/>
                    </a:cubicBezTo>
                    <a:cubicBezTo>
                      <a:pt x="455" y="234"/>
                      <a:pt x="455" y="234"/>
                      <a:pt x="455" y="234"/>
                    </a:cubicBezTo>
                    <a:cubicBezTo>
                      <a:pt x="464" y="234"/>
                      <a:pt x="471" y="241"/>
                      <a:pt x="471" y="251"/>
                    </a:cubicBezTo>
                    <a:cubicBezTo>
                      <a:pt x="471" y="260"/>
                      <a:pt x="464" y="267"/>
                      <a:pt x="45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4" name="Freeform 46"/>
              <p:cNvSpPr>
                <a:spLocks/>
              </p:cNvSpPr>
              <p:nvPr/>
            </p:nvSpPr>
            <p:spPr bwMode="auto">
              <a:xfrm>
                <a:off x="966788" y="3043238"/>
                <a:ext cx="96838" cy="117475"/>
              </a:xfrm>
              <a:custGeom>
                <a:avLst/>
                <a:gdLst>
                  <a:gd name="T0" fmla="*/ 16 w 33"/>
                  <a:gd name="T1" fmla="*/ 40 h 40"/>
                  <a:gd name="T2" fmla="*/ 33 w 33"/>
                  <a:gd name="T3" fmla="*/ 24 h 40"/>
                  <a:gd name="T4" fmla="*/ 33 w 33"/>
                  <a:gd name="T5" fmla="*/ 0 h 40"/>
                  <a:gd name="T6" fmla="*/ 16 w 33"/>
                  <a:gd name="T7" fmla="*/ 0 h 40"/>
                  <a:gd name="T8" fmla="*/ 0 w 33"/>
                  <a:gd name="T9" fmla="*/ 0 h 40"/>
                  <a:gd name="T10" fmla="*/ 0 w 33"/>
                  <a:gd name="T11" fmla="*/ 24 h 40"/>
                  <a:gd name="T12" fmla="*/ 16 w 33"/>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40"/>
                    </a:moveTo>
                    <a:cubicBezTo>
                      <a:pt x="25" y="40"/>
                      <a:pt x="33" y="33"/>
                      <a:pt x="33" y="24"/>
                    </a:cubicBezTo>
                    <a:cubicBezTo>
                      <a:pt x="33" y="0"/>
                      <a:pt x="33" y="0"/>
                      <a:pt x="33" y="0"/>
                    </a:cubicBezTo>
                    <a:cubicBezTo>
                      <a:pt x="27" y="0"/>
                      <a:pt x="22" y="0"/>
                      <a:pt x="16" y="0"/>
                    </a:cubicBezTo>
                    <a:cubicBezTo>
                      <a:pt x="11" y="0"/>
                      <a:pt x="5" y="0"/>
                      <a:pt x="0" y="0"/>
                    </a:cubicBezTo>
                    <a:cubicBezTo>
                      <a:pt x="0" y="24"/>
                      <a:pt x="0" y="24"/>
                      <a:pt x="0" y="24"/>
                    </a:cubicBezTo>
                    <a:cubicBezTo>
                      <a:pt x="0" y="33"/>
                      <a:pt x="7" y="40"/>
                      <a:pt x="1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5" name="Freeform 47"/>
              <p:cNvSpPr>
                <a:spLocks/>
              </p:cNvSpPr>
              <p:nvPr/>
            </p:nvSpPr>
            <p:spPr bwMode="auto">
              <a:xfrm>
                <a:off x="966788" y="4079875"/>
                <a:ext cx="96838" cy="115888"/>
              </a:xfrm>
              <a:custGeom>
                <a:avLst/>
                <a:gdLst>
                  <a:gd name="T0" fmla="*/ 16 w 33"/>
                  <a:gd name="T1" fmla="*/ 0 h 40"/>
                  <a:gd name="T2" fmla="*/ 0 w 33"/>
                  <a:gd name="T3" fmla="*/ 17 h 40"/>
                  <a:gd name="T4" fmla="*/ 0 w 33"/>
                  <a:gd name="T5" fmla="*/ 40 h 40"/>
                  <a:gd name="T6" fmla="*/ 16 w 33"/>
                  <a:gd name="T7" fmla="*/ 40 h 40"/>
                  <a:gd name="T8" fmla="*/ 33 w 33"/>
                  <a:gd name="T9" fmla="*/ 40 h 40"/>
                  <a:gd name="T10" fmla="*/ 33 w 33"/>
                  <a:gd name="T11" fmla="*/ 17 h 40"/>
                  <a:gd name="T12" fmla="*/ 16 w 3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0"/>
                    </a:moveTo>
                    <a:cubicBezTo>
                      <a:pt x="7" y="0"/>
                      <a:pt x="0" y="7"/>
                      <a:pt x="0" y="17"/>
                    </a:cubicBezTo>
                    <a:cubicBezTo>
                      <a:pt x="0" y="40"/>
                      <a:pt x="0" y="40"/>
                      <a:pt x="0" y="40"/>
                    </a:cubicBezTo>
                    <a:cubicBezTo>
                      <a:pt x="5" y="40"/>
                      <a:pt x="11" y="40"/>
                      <a:pt x="16" y="40"/>
                    </a:cubicBezTo>
                    <a:cubicBezTo>
                      <a:pt x="22" y="40"/>
                      <a:pt x="27" y="40"/>
                      <a:pt x="33" y="40"/>
                    </a:cubicBezTo>
                    <a:cubicBezTo>
                      <a:pt x="33" y="17"/>
                      <a:pt x="33" y="17"/>
                      <a:pt x="33" y="17"/>
                    </a:cubicBezTo>
                    <a:cubicBezTo>
                      <a:pt x="33" y="7"/>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6" name="Freeform 48"/>
              <p:cNvSpPr>
                <a:spLocks/>
              </p:cNvSpPr>
              <p:nvPr/>
            </p:nvSpPr>
            <p:spPr bwMode="auto">
              <a:xfrm>
                <a:off x="434976" y="3571875"/>
                <a:ext cx="120650" cy="96838"/>
              </a:xfrm>
              <a:custGeom>
                <a:avLst/>
                <a:gdLst>
                  <a:gd name="T0" fmla="*/ 41 w 41"/>
                  <a:gd name="T1" fmla="*/ 17 h 33"/>
                  <a:gd name="T2" fmla="*/ 24 w 41"/>
                  <a:gd name="T3" fmla="*/ 0 h 33"/>
                  <a:gd name="T4" fmla="*/ 1 w 41"/>
                  <a:gd name="T5" fmla="*/ 0 h 33"/>
                  <a:gd name="T6" fmla="*/ 0 w 41"/>
                  <a:gd name="T7" fmla="*/ 17 h 33"/>
                  <a:gd name="T8" fmla="*/ 1 w 41"/>
                  <a:gd name="T9" fmla="*/ 33 h 33"/>
                  <a:gd name="T10" fmla="*/ 24 w 41"/>
                  <a:gd name="T11" fmla="*/ 33 h 33"/>
                  <a:gd name="T12" fmla="*/ 41 w 41"/>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41" y="17"/>
                    </a:moveTo>
                    <a:cubicBezTo>
                      <a:pt x="41" y="7"/>
                      <a:pt x="33" y="0"/>
                      <a:pt x="24" y="0"/>
                    </a:cubicBezTo>
                    <a:cubicBezTo>
                      <a:pt x="1" y="0"/>
                      <a:pt x="1" y="0"/>
                      <a:pt x="1" y="0"/>
                    </a:cubicBezTo>
                    <a:cubicBezTo>
                      <a:pt x="1" y="6"/>
                      <a:pt x="0" y="11"/>
                      <a:pt x="0" y="17"/>
                    </a:cubicBezTo>
                    <a:cubicBezTo>
                      <a:pt x="0" y="22"/>
                      <a:pt x="1" y="28"/>
                      <a:pt x="1" y="33"/>
                    </a:cubicBezTo>
                    <a:cubicBezTo>
                      <a:pt x="24" y="33"/>
                      <a:pt x="24" y="33"/>
                      <a:pt x="24" y="33"/>
                    </a:cubicBezTo>
                    <a:cubicBezTo>
                      <a:pt x="33" y="33"/>
                      <a:pt x="41" y="26"/>
                      <a:pt x="4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7" name="Freeform 49"/>
              <p:cNvSpPr>
                <a:spLocks/>
              </p:cNvSpPr>
              <p:nvPr/>
            </p:nvSpPr>
            <p:spPr bwMode="auto">
              <a:xfrm>
                <a:off x="1474788" y="3571875"/>
                <a:ext cx="119063" cy="96838"/>
              </a:xfrm>
              <a:custGeom>
                <a:avLst/>
                <a:gdLst>
                  <a:gd name="T0" fmla="*/ 39 w 40"/>
                  <a:gd name="T1" fmla="*/ 0 h 33"/>
                  <a:gd name="T2" fmla="*/ 16 w 40"/>
                  <a:gd name="T3" fmla="*/ 0 h 33"/>
                  <a:gd name="T4" fmla="*/ 0 w 40"/>
                  <a:gd name="T5" fmla="*/ 17 h 33"/>
                  <a:gd name="T6" fmla="*/ 16 w 40"/>
                  <a:gd name="T7" fmla="*/ 33 h 33"/>
                  <a:gd name="T8" fmla="*/ 39 w 40"/>
                  <a:gd name="T9" fmla="*/ 33 h 33"/>
                  <a:gd name="T10" fmla="*/ 40 w 40"/>
                  <a:gd name="T11" fmla="*/ 17 h 33"/>
                  <a:gd name="T12" fmla="*/ 39 w 4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0" h="33">
                    <a:moveTo>
                      <a:pt x="39" y="0"/>
                    </a:moveTo>
                    <a:cubicBezTo>
                      <a:pt x="16" y="0"/>
                      <a:pt x="16" y="0"/>
                      <a:pt x="16" y="0"/>
                    </a:cubicBezTo>
                    <a:cubicBezTo>
                      <a:pt x="7" y="0"/>
                      <a:pt x="0" y="7"/>
                      <a:pt x="0" y="17"/>
                    </a:cubicBezTo>
                    <a:cubicBezTo>
                      <a:pt x="0" y="26"/>
                      <a:pt x="7" y="33"/>
                      <a:pt x="16" y="33"/>
                    </a:cubicBezTo>
                    <a:cubicBezTo>
                      <a:pt x="39" y="33"/>
                      <a:pt x="39" y="33"/>
                      <a:pt x="39" y="33"/>
                    </a:cubicBezTo>
                    <a:cubicBezTo>
                      <a:pt x="40" y="28"/>
                      <a:pt x="40" y="22"/>
                      <a:pt x="40" y="17"/>
                    </a:cubicBezTo>
                    <a:cubicBezTo>
                      <a:pt x="40" y="11"/>
                      <a:pt x="40" y="6"/>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8" name="Oval 50"/>
              <p:cNvSpPr>
                <a:spLocks noChangeArrowheads="1"/>
              </p:cNvSpPr>
              <p:nvPr/>
            </p:nvSpPr>
            <p:spPr bwMode="auto">
              <a:xfrm>
                <a:off x="925513" y="3532188"/>
                <a:ext cx="17621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9" name="Freeform 51"/>
              <p:cNvSpPr>
                <a:spLocks noEditPoints="1"/>
              </p:cNvSpPr>
              <p:nvPr/>
            </p:nvSpPr>
            <p:spPr bwMode="auto">
              <a:xfrm>
                <a:off x="652463" y="3254375"/>
                <a:ext cx="723900" cy="730250"/>
              </a:xfrm>
              <a:custGeom>
                <a:avLst/>
                <a:gdLst>
                  <a:gd name="T0" fmla="*/ 106 w 246"/>
                  <a:gd name="T1" fmla="*/ 86 h 249"/>
                  <a:gd name="T2" fmla="*/ 109 w 246"/>
                  <a:gd name="T3" fmla="*/ 89 h 249"/>
                  <a:gd name="T4" fmla="*/ 123 w 246"/>
                  <a:gd name="T5" fmla="*/ 86 h 249"/>
                  <a:gd name="T6" fmla="*/ 162 w 246"/>
                  <a:gd name="T7" fmla="*/ 125 h 249"/>
                  <a:gd name="T8" fmla="*/ 159 w 246"/>
                  <a:gd name="T9" fmla="*/ 139 h 249"/>
                  <a:gd name="T10" fmla="*/ 162 w 246"/>
                  <a:gd name="T11" fmla="*/ 142 h 249"/>
                  <a:gd name="T12" fmla="*/ 246 w 246"/>
                  <a:gd name="T13" fmla="*/ 0 h 249"/>
                  <a:gd name="T14" fmla="*/ 106 w 246"/>
                  <a:gd name="T15" fmla="*/ 86 h 249"/>
                  <a:gd name="T16" fmla="*/ 123 w 246"/>
                  <a:gd name="T17" fmla="*/ 163 h 249"/>
                  <a:gd name="T18" fmla="*/ 84 w 246"/>
                  <a:gd name="T19" fmla="*/ 125 h 249"/>
                  <a:gd name="T20" fmla="*/ 87 w 246"/>
                  <a:gd name="T21" fmla="*/ 110 h 249"/>
                  <a:gd name="T22" fmla="*/ 85 w 246"/>
                  <a:gd name="T23" fmla="*/ 107 h 249"/>
                  <a:gd name="T24" fmla="*/ 0 w 246"/>
                  <a:gd name="T25" fmla="*/ 249 h 249"/>
                  <a:gd name="T26" fmla="*/ 140 w 246"/>
                  <a:gd name="T27" fmla="*/ 163 h 249"/>
                  <a:gd name="T28" fmla="*/ 138 w 246"/>
                  <a:gd name="T29" fmla="*/ 160 h 249"/>
                  <a:gd name="T30" fmla="*/ 123 w 246"/>
                  <a:gd name="T31" fmla="*/ 16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9">
                    <a:moveTo>
                      <a:pt x="106" y="86"/>
                    </a:moveTo>
                    <a:cubicBezTo>
                      <a:pt x="109" y="89"/>
                      <a:pt x="109" y="89"/>
                      <a:pt x="109" y="89"/>
                    </a:cubicBezTo>
                    <a:cubicBezTo>
                      <a:pt x="113" y="87"/>
                      <a:pt x="118" y="86"/>
                      <a:pt x="123" y="86"/>
                    </a:cubicBezTo>
                    <a:cubicBezTo>
                      <a:pt x="145" y="86"/>
                      <a:pt x="162" y="103"/>
                      <a:pt x="162" y="125"/>
                    </a:cubicBezTo>
                    <a:cubicBezTo>
                      <a:pt x="162" y="130"/>
                      <a:pt x="161" y="135"/>
                      <a:pt x="159" y="139"/>
                    </a:cubicBezTo>
                    <a:cubicBezTo>
                      <a:pt x="162" y="142"/>
                      <a:pt x="162" y="142"/>
                      <a:pt x="162" y="142"/>
                    </a:cubicBezTo>
                    <a:cubicBezTo>
                      <a:pt x="246" y="0"/>
                      <a:pt x="246" y="0"/>
                      <a:pt x="246" y="0"/>
                    </a:cubicBezTo>
                    <a:lnTo>
                      <a:pt x="106" y="86"/>
                    </a:lnTo>
                    <a:close/>
                    <a:moveTo>
                      <a:pt x="123" y="163"/>
                    </a:moveTo>
                    <a:cubicBezTo>
                      <a:pt x="102" y="163"/>
                      <a:pt x="84" y="146"/>
                      <a:pt x="84" y="125"/>
                    </a:cubicBezTo>
                    <a:cubicBezTo>
                      <a:pt x="84" y="119"/>
                      <a:pt x="86" y="114"/>
                      <a:pt x="87" y="110"/>
                    </a:cubicBezTo>
                    <a:cubicBezTo>
                      <a:pt x="85" y="107"/>
                      <a:pt x="85" y="107"/>
                      <a:pt x="85" y="107"/>
                    </a:cubicBezTo>
                    <a:cubicBezTo>
                      <a:pt x="0" y="249"/>
                      <a:pt x="0" y="249"/>
                      <a:pt x="0" y="249"/>
                    </a:cubicBezTo>
                    <a:cubicBezTo>
                      <a:pt x="140" y="163"/>
                      <a:pt x="140" y="163"/>
                      <a:pt x="140" y="163"/>
                    </a:cubicBezTo>
                    <a:cubicBezTo>
                      <a:pt x="138" y="160"/>
                      <a:pt x="138" y="160"/>
                      <a:pt x="138" y="160"/>
                    </a:cubicBezTo>
                    <a:cubicBezTo>
                      <a:pt x="133" y="162"/>
                      <a:pt x="128" y="163"/>
                      <a:pt x="12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00" name="Freeform 52"/>
              <p:cNvSpPr>
                <a:spLocks/>
              </p:cNvSpPr>
              <p:nvPr/>
            </p:nvSpPr>
            <p:spPr bwMode="auto">
              <a:xfrm>
                <a:off x="935038" y="2698750"/>
                <a:ext cx="158750" cy="158750"/>
              </a:xfrm>
              <a:custGeom>
                <a:avLst/>
                <a:gdLst>
                  <a:gd name="T0" fmla="*/ 27 w 54"/>
                  <a:gd name="T1" fmla="*/ 0 h 54"/>
                  <a:gd name="T2" fmla="*/ 0 w 54"/>
                  <a:gd name="T3" fmla="*/ 27 h 54"/>
                  <a:gd name="T4" fmla="*/ 0 w 54"/>
                  <a:gd name="T5" fmla="*/ 54 h 54"/>
                  <a:gd name="T6" fmla="*/ 29 w 54"/>
                  <a:gd name="T7" fmla="*/ 52 h 54"/>
                  <a:gd name="T8" fmla="*/ 29 w 54"/>
                  <a:gd name="T9" fmla="*/ 52 h 54"/>
                  <a:gd name="T10" fmla="*/ 54 w 54"/>
                  <a:gd name="T11" fmla="*/ 53 h 54"/>
                  <a:gd name="T12" fmla="*/ 54 w 54"/>
                  <a:gd name="T13" fmla="*/ 27 h 54"/>
                  <a:gd name="T14" fmla="*/ 27 w 54"/>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27" y="0"/>
                    </a:moveTo>
                    <a:cubicBezTo>
                      <a:pt x="12" y="0"/>
                      <a:pt x="0" y="12"/>
                      <a:pt x="0" y="27"/>
                    </a:cubicBezTo>
                    <a:cubicBezTo>
                      <a:pt x="0" y="54"/>
                      <a:pt x="0" y="54"/>
                      <a:pt x="0" y="54"/>
                    </a:cubicBezTo>
                    <a:cubicBezTo>
                      <a:pt x="10" y="53"/>
                      <a:pt x="19" y="52"/>
                      <a:pt x="29" y="52"/>
                    </a:cubicBezTo>
                    <a:cubicBezTo>
                      <a:pt x="29" y="52"/>
                      <a:pt x="29" y="52"/>
                      <a:pt x="29" y="52"/>
                    </a:cubicBezTo>
                    <a:cubicBezTo>
                      <a:pt x="38" y="52"/>
                      <a:pt x="46" y="52"/>
                      <a:pt x="54" y="53"/>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grpSp>
      </p:grpSp>
      <p:grpSp>
        <p:nvGrpSpPr>
          <p:cNvPr id="106" name="组合 105"/>
          <p:cNvGrpSpPr>
            <a:grpSpLocks noChangeAspect="1"/>
          </p:cNvGrpSpPr>
          <p:nvPr/>
        </p:nvGrpSpPr>
        <p:grpSpPr>
          <a:xfrm>
            <a:off x="2903537" y="1761601"/>
            <a:ext cx="270000" cy="250554"/>
            <a:chOff x="5278438" y="2973388"/>
            <a:chExt cx="1344613" cy="1247775"/>
          </a:xfrm>
          <a:solidFill>
            <a:srgbClr val="75BDA7"/>
          </a:solidFill>
        </p:grpSpPr>
        <p:sp>
          <p:nvSpPr>
            <p:cNvPr id="107"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sp>
          <p:nvSpPr>
            <p:cNvPr id="108" name="Freeform 68"/>
            <p:cNvSpPr>
              <a:spLocks/>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sp>
          <p:nvSpPr>
            <p:cNvPr id="109" name="Freeform 69"/>
            <p:cNvSpPr>
              <a:spLocks/>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sp>
          <p:nvSpPr>
            <p:cNvPr id="110"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grpSp>
      <p:sp>
        <p:nvSpPr>
          <p:cNvPr id="112" name="Freeform 61"/>
          <p:cNvSpPr>
            <a:spLocks noChangeAspect="1"/>
          </p:cNvSpPr>
          <p:nvPr/>
        </p:nvSpPr>
        <p:spPr bwMode="auto">
          <a:xfrm>
            <a:off x="2750174" y="2607865"/>
            <a:ext cx="269875" cy="280987"/>
          </a:xfrm>
          <a:custGeom>
            <a:avLst/>
            <a:gdLst>
              <a:gd name="T0" fmla="*/ 99 w 137"/>
              <a:gd name="T1" fmla="*/ 57 h 142"/>
              <a:gd name="T2" fmla="*/ 137 w 137"/>
              <a:gd name="T3" fmla="*/ 57 h 142"/>
              <a:gd name="T4" fmla="*/ 76 w 137"/>
              <a:gd name="T5" fmla="*/ 4 h 142"/>
              <a:gd name="T6" fmla="*/ 69 w 137"/>
              <a:gd name="T7" fmla="*/ 0 h 142"/>
              <a:gd name="T8" fmla="*/ 62 w 137"/>
              <a:gd name="T9" fmla="*/ 4 h 142"/>
              <a:gd name="T10" fmla="*/ 0 w 137"/>
              <a:gd name="T11" fmla="*/ 57 h 142"/>
              <a:gd name="T12" fmla="*/ 39 w 137"/>
              <a:gd name="T13" fmla="*/ 57 h 142"/>
              <a:gd name="T14" fmla="*/ 62 w 137"/>
              <a:gd name="T15" fmla="*/ 4 h 142"/>
              <a:gd name="T16" fmla="*/ 62 w 137"/>
              <a:gd name="T17" fmla="*/ 5 h 142"/>
              <a:gd name="T18" fmla="*/ 43 w 137"/>
              <a:gd name="T19" fmla="*/ 57 h 142"/>
              <a:gd name="T20" fmla="*/ 64 w 137"/>
              <a:gd name="T21" fmla="*/ 57 h 142"/>
              <a:gd name="T22" fmla="*/ 64 w 137"/>
              <a:gd name="T23" fmla="*/ 122 h 142"/>
              <a:gd name="T24" fmla="*/ 64 w 137"/>
              <a:gd name="T25" fmla="*/ 125 h 142"/>
              <a:gd name="T26" fmla="*/ 64 w 137"/>
              <a:gd name="T27" fmla="*/ 130 h 142"/>
              <a:gd name="T28" fmla="*/ 76 w 137"/>
              <a:gd name="T29" fmla="*/ 142 h 142"/>
              <a:gd name="T30" fmla="*/ 87 w 137"/>
              <a:gd name="T31" fmla="*/ 130 h 142"/>
              <a:gd name="T32" fmla="*/ 87 w 137"/>
              <a:gd name="T33" fmla="*/ 125 h 142"/>
              <a:gd name="T34" fmla="*/ 79 w 137"/>
              <a:gd name="T35" fmla="*/ 125 h 142"/>
              <a:gd name="T36" fmla="*/ 79 w 137"/>
              <a:gd name="T37" fmla="*/ 127 h 142"/>
              <a:gd name="T38" fmla="*/ 79 w 137"/>
              <a:gd name="T39" fmla="*/ 129 h 142"/>
              <a:gd name="T40" fmla="*/ 76 w 137"/>
              <a:gd name="T41" fmla="*/ 133 h 142"/>
              <a:gd name="T42" fmla="*/ 72 w 137"/>
              <a:gd name="T43" fmla="*/ 129 h 142"/>
              <a:gd name="T44" fmla="*/ 72 w 137"/>
              <a:gd name="T45" fmla="*/ 127 h 142"/>
              <a:gd name="T46" fmla="*/ 72 w 137"/>
              <a:gd name="T47" fmla="*/ 125 h 142"/>
              <a:gd name="T48" fmla="*/ 72 w 137"/>
              <a:gd name="T49" fmla="*/ 111 h 142"/>
              <a:gd name="T50" fmla="*/ 72 w 137"/>
              <a:gd name="T51" fmla="*/ 57 h 142"/>
              <a:gd name="T52" fmla="*/ 94 w 137"/>
              <a:gd name="T53" fmla="*/ 57 h 142"/>
              <a:gd name="T54" fmla="*/ 76 w 137"/>
              <a:gd name="T55" fmla="*/ 5 h 142"/>
              <a:gd name="T56" fmla="*/ 76 w 137"/>
              <a:gd name="T57" fmla="*/ 4 h 142"/>
              <a:gd name="T58" fmla="*/ 99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99" y="57"/>
                </a:moveTo>
                <a:cubicBezTo>
                  <a:pt x="137" y="57"/>
                  <a:pt x="137" y="57"/>
                  <a:pt x="137" y="57"/>
                </a:cubicBezTo>
                <a:cubicBezTo>
                  <a:pt x="130" y="28"/>
                  <a:pt x="105" y="7"/>
                  <a:pt x="76" y="4"/>
                </a:cubicBezTo>
                <a:cubicBezTo>
                  <a:pt x="74" y="1"/>
                  <a:pt x="72" y="0"/>
                  <a:pt x="69" y="0"/>
                </a:cubicBezTo>
                <a:cubicBezTo>
                  <a:pt x="66" y="0"/>
                  <a:pt x="64" y="1"/>
                  <a:pt x="62" y="4"/>
                </a:cubicBezTo>
                <a:cubicBezTo>
                  <a:pt x="32" y="6"/>
                  <a:pt x="7" y="28"/>
                  <a:pt x="0" y="57"/>
                </a:cubicBezTo>
                <a:cubicBezTo>
                  <a:pt x="39" y="57"/>
                  <a:pt x="39" y="57"/>
                  <a:pt x="39" y="57"/>
                </a:cubicBezTo>
                <a:cubicBezTo>
                  <a:pt x="39" y="24"/>
                  <a:pt x="58" y="7"/>
                  <a:pt x="62" y="4"/>
                </a:cubicBezTo>
                <a:cubicBezTo>
                  <a:pt x="62" y="4"/>
                  <a:pt x="62" y="5"/>
                  <a:pt x="62" y="5"/>
                </a:cubicBezTo>
                <a:cubicBezTo>
                  <a:pt x="41" y="31"/>
                  <a:pt x="43" y="57"/>
                  <a:pt x="43" y="57"/>
                </a:cubicBezTo>
                <a:cubicBezTo>
                  <a:pt x="64" y="57"/>
                  <a:pt x="64" y="57"/>
                  <a:pt x="64" y="57"/>
                </a:cubicBezTo>
                <a:cubicBezTo>
                  <a:pt x="64" y="122"/>
                  <a:pt x="64" y="122"/>
                  <a:pt x="64" y="122"/>
                </a:cubicBezTo>
                <a:cubicBezTo>
                  <a:pt x="64" y="125"/>
                  <a:pt x="64" y="125"/>
                  <a:pt x="64" y="125"/>
                </a:cubicBezTo>
                <a:cubicBezTo>
                  <a:pt x="64" y="130"/>
                  <a:pt x="64" y="130"/>
                  <a:pt x="64" y="130"/>
                </a:cubicBezTo>
                <a:cubicBezTo>
                  <a:pt x="64" y="136"/>
                  <a:pt x="69" y="142"/>
                  <a:pt x="76" y="142"/>
                </a:cubicBezTo>
                <a:cubicBezTo>
                  <a:pt x="82" y="142"/>
                  <a:pt x="87" y="136"/>
                  <a:pt x="87" y="130"/>
                </a:cubicBezTo>
                <a:cubicBezTo>
                  <a:pt x="87" y="125"/>
                  <a:pt x="87" y="125"/>
                  <a:pt x="87" y="125"/>
                </a:cubicBezTo>
                <a:cubicBezTo>
                  <a:pt x="79" y="125"/>
                  <a:pt x="79" y="125"/>
                  <a:pt x="79" y="125"/>
                </a:cubicBezTo>
                <a:cubicBezTo>
                  <a:pt x="79" y="127"/>
                  <a:pt x="79" y="127"/>
                  <a:pt x="79" y="127"/>
                </a:cubicBezTo>
                <a:cubicBezTo>
                  <a:pt x="79" y="129"/>
                  <a:pt x="79" y="129"/>
                  <a:pt x="79" y="129"/>
                </a:cubicBezTo>
                <a:cubicBezTo>
                  <a:pt x="79" y="131"/>
                  <a:pt x="78" y="133"/>
                  <a:pt x="76" y="133"/>
                </a:cubicBezTo>
                <a:cubicBezTo>
                  <a:pt x="74" y="133"/>
                  <a:pt x="72" y="131"/>
                  <a:pt x="72" y="129"/>
                </a:cubicBezTo>
                <a:cubicBezTo>
                  <a:pt x="72" y="127"/>
                  <a:pt x="72" y="127"/>
                  <a:pt x="72" y="127"/>
                </a:cubicBezTo>
                <a:cubicBezTo>
                  <a:pt x="72" y="125"/>
                  <a:pt x="72" y="125"/>
                  <a:pt x="72" y="125"/>
                </a:cubicBezTo>
                <a:cubicBezTo>
                  <a:pt x="72" y="111"/>
                  <a:pt x="72" y="111"/>
                  <a:pt x="72" y="111"/>
                </a:cubicBezTo>
                <a:cubicBezTo>
                  <a:pt x="72" y="57"/>
                  <a:pt x="72" y="57"/>
                  <a:pt x="72" y="57"/>
                </a:cubicBezTo>
                <a:cubicBezTo>
                  <a:pt x="94" y="57"/>
                  <a:pt x="94" y="57"/>
                  <a:pt x="94" y="57"/>
                </a:cubicBezTo>
                <a:cubicBezTo>
                  <a:pt x="94" y="57"/>
                  <a:pt x="97" y="31"/>
                  <a:pt x="76" y="5"/>
                </a:cubicBezTo>
                <a:cubicBezTo>
                  <a:pt x="76" y="5"/>
                  <a:pt x="76" y="4"/>
                  <a:pt x="76" y="4"/>
                </a:cubicBezTo>
                <a:cubicBezTo>
                  <a:pt x="80" y="7"/>
                  <a:pt x="99" y="24"/>
                  <a:pt x="99" y="57"/>
                </a:cubicBezTo>
                <a:close/>
              </a:path>
            </a:pathLst>
          </a:custGeom>
          <a:solidFill>
            <a:srgbClr val="75BDA7"/>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grpSp>
        <p:nvGrpSpPr>
          <p:cNvPr id="116" name="组合 115"/>
          <p:cNvGrpSpPr>
            <a:grpSpLocks noChangeAspect="1"/>
          </p:cNvGrpSpPr>
          <p:nvPr/>
        </p:nvGrpSpPr>
        <p:grpSpPr>
          <a:xfrm>
            <a:off x="6219763" y="1535854"/>
            <a:ext cx="270000" cy="303459"/>
            <a:chOff x="279401" y="2698750"/>
            <a:chExt cx="1473200" cy="1655763"/>
          </a:xfrm>
          <a:solidFill>
            <a:srgbClr val="75BDA7"/>
          </a:solidFill>
        </p:grpSpPr>
        <p:sp>
          <p:nvSpPr>
            <p:cNvPr id="117" name="Freeform 45"/>
            <p:cNvSpPr>
              <a:spLocks noEditPoints="1"/>
            </p:cNvSpPr>
            <p:nvPr/>
          </p:nvSpPr>
          <p:spPr bwMode="auto">
            <a:xfrm>
              <a:off x="279401" y="2884488"/>
              <a:ext cx="1473200" cy="1470025"/>
            </a:xfrm>
            <a:custGeom>
              <a:avLst/>
              <a:gdLst>
                <a:gd name="T0" fmla="*/ 250 w 501"/>
                <a:gd name="T1" fmla="*/ 0 h 501"/>
                <a:gd name="T2" fmla="*/ 0 w 501"/>
                <a:gd name="T3" fmla="*/ 251 h 501"/>
                <a:gd name="T4" fmla="*/ 250 w 501"/>
                <a:gd name="T5" fmla="*/ 501 h 501"/>
                <a:gd name="T6" fmla="*/ 501 w 501"/>
                <a:gd name="T7" fmla="*/ 251 h 501"/>
                <a:gd name="T8" fmla="*/ 250 w 501"/>
                <a:gd name="T9" fmla="*/ 0 h 501"/>
                <a:gd name="T10" fmla="*/ 455 w 501"/>
                <a:gd name="T11" fmla="*/ 267 h 501"/>
                <a:gd name="T12" fmla="*/ 446 w 501"/>
                <a:gd name="T13" fmla="*/ 267 h 501"/>
                <a:gd name="T14" fmla="*/ 389 w 501"/>
                <a:gd name="T15" fmla="*/ 390 h 501"/>
                <a:gd name="T16" fmla="*/ 267 w 501"/>
                <a:gd name="T17" fmla="*/ 447 h 501"/>
                <a:gd name="T18" fmla="*/ 267 w 501"/>
                <a:gd name="T19" fmla="*/ 455 h 501"/>
                <a:gd name="T20" fmla="*/ 250 w 501"/>
                <a:gd name="T21" fmla="*/ 471 h 501"/>
                <a:gd name="T22" fmla="*/ 234 w 501"/>
                <a:gd name="T23" fmla="*/ 455 h 501"/>
                <a:gd name="T24" fmla="*/ 234 w 501"/>
                <a:gd name="T25" fmla="*/ 447 h 501"/>
                <a:gd name="T26" fmla="*/ 111 w 501"/>
                <a:gd name="T27" fmla="*/ 390 h 501"/>
                <a:gd name="T28" fmla="*/ 54 w 501"/>
                <a:gd name="T29" fmla="*/ 267 h 501"/>
                <a:gd name="T30" fmla="*/ 46 w 501"/>
                <a:gd name="T31" fmla="*/ 267 h 501"/>
                <a:gd name="T32" fmla="*/ 30 w 501"/>
                <a:gd name="T33" fmla="*/ 251 h 501"/>
                <a:gd name="T34" fmla="*/ 46 w 501"/>
                <a:gd name="T35" fmla="*/ 234 h 501"/>
                <a:gd name="T36" fmla="*/ 54 w 501"/>
                <a:gd name="T37" fmla="*/ 234 h 501"/>
                <a:gd name="T38" fmla="*/ 111 w 501"/>
                <a:gd name="T39" fmla="*/ 111 h 501"/>
                <a:gd name="T40" fmla="*/ 234 w 501"/>
                <a:gd name="T41" fmla="*/ 54 h 501"/>
                <a:gd name="T42" fmla="*/ 234 w 501"/>
                <a:gd name="T43" fmla="*/ 46 h 501"/>
                <a:gd name="T44" fmla="*/ 250 w 501"/>
                <a:gd name="T45" fmla="*/ 30 h 501"/>
                <a:gd name="T46" fmla="*/ 267 w 501"/>
                <a:gd name="T47" fmla="*/ 46 h 501"/>
                <a:gd name="T48" fmla="*/ 267 w 501"/>
                <a:gd name="T49" fmla="*/ 54 h 501"/>
                <a:gd name="T50" fmla="*/ 389 w 501"/>
                <a:gd name="T51" fmla="*/ 111 h 501"/>
                <a:gd name="T52" fmla="*/ 446 w 501"/>
                <a:gd name="T53" fmla="*/ 234 h 501"/>
                <a:gd name="T54" fmla="*/ 455 w 501"/>
                <a:gd name="T55" fmla="*/ 234 h 501"/>
                <a:gd name="T56" fmla="*/ 471 w 501"/>
                <a:gd name="T57" fmla="*/ 251 h 501"/>
                <a:gd name="T58" fmla="*/ 455 w 501"/>
                <a:gd name="T59" fmla="*/ 26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1" h="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moveTo>
                    <a:pt x="455" y="267"/>
                  </a:moveTo>
                  <a:cubicBezTo>
                    <a:pt x="446" y="267"/>
                    <a:pt x="446" y="267"/>
                    <a:pt x="446" y="267"/>
                  </a:cubicBezTo>
                  <a:cubicBezTo>
                    <a:pt x="442" y="315"/>
                    <a:pt x="421" y="358"/>
                    <a:pt x="389" y="390"/>
                  </a:cubicBezTo>
                  <a:cubicBezTo>
                    <a:pt x="357" y="422"/>
                    <a:pt x="315" y="443"/>
                    <a:pt x="267" y="447"/>
                  </a:cubicBezTo>
                  <a:cubicBezTo>
                    <a:pt x="267" y="455"/>
                    <a:pt x="267" y="455"/>
                    <a:pt x="267" y="455"/>
                  </a:cubicBezTo>
                  <a:cubicBezTo>
                    <a:pt x="267" y="464"/>
                    <a:pt x="259" y="471"/>
                    <a:pt x="250" y="471"/>
                  </a:cubicBezTo>
                  <a:cubicBezTo>
                    <a:pt x="241" y="471"/>
                    <a:pt x="234" y="464"/>
                    <a:pt x="234" y="455"/>
                  </a:cubicBezTo>
                  <a:cubicBezTo>
                    <a:pt x="234" y="447"/>
                    <a:pt x="234" y="447"/>
                    <a:pt x="234" y="447"/>
                  </a:cubicBezTo>
                  <a:cubicBezTo>
                    <a:pt x="186" y="443"/>
                    <a:pt x="143" y="422"/>
                    <a:pt x="111" y="390"/>
                  </a:cubicBezTo>
                  <a:cubicBezTo>
                    <a:pt x="79" y="358"/>
                    <a:pt x="58" y="315"/>
                    <a:pt x="54" y="267"/>
                  </a:cubicBezTo>
                  <a:cubicBezTo>
                    <a:pt x="46" y="267"/>
                    <a:pt x="46" y="267"/>
                    <a:pt x="46" y="267"/>
                  </a:cubicBezTo>
                  <a:cubicBezTo>
                    <a:pt x="37" y="267"/>
                    <a:pt x="30" y="260"/>
                    <a:pt x="30" y="251"/>
                  </a:cubicBezTo>
                  <a:cubicBezTo>
                    <a:pt x="30" y="241"/>
                    <a:pt x="37" y="234"/>
                    <a:pt x="46" y="234"/>
                  </a:cubicBezTo>
                  <a:cubicBezTo>
                    <a:pt x="54" y="234"/>
                    <a:pt x="54" y="234"/>
                    <a:pt x="54" y="234"/>
                  </a:cubicBezTo>
                  <a:cubicBezTo>
                    <a:pt x="58" y="186"/>
                    <a:pt x="79" y="143"/>
                    <a:pt x="111" y="111"/>
                  </a:cubicBezTo>
                  <a:cubicBezTo>
                    <a:pt x="143" y="79"/>
                    <a:pt x="186" y="58"/>
                    <a:pt x="234" y="54"/>
                  </a:cubicBezTo>
                  <a:cubicBezTo>
                    <a:pt x="234" y="46"/>
                    <a:pt x="234" y="46"/>
                    <a:pt x="234" y="46"/>
                  </a:cubicBezTo>
                  <a:cubicBezTo>
                    <a:pt x="234" y="37"/>
                    <a:pt x="241" y="30"/>
                    <a:pt x="250" y="30"/>
                  </a:cubicBezTo>
                  <a:cubicBezTo>
                    <a:pt x="259" y="30"/>
                    <a:pt x="267" y="37"/>
                    <a:pt x="267" y="46"/>
                  </a:cubicBezTo>
                  <a:cubicBezTo>
                    <a:pt x="267" y="54"/>
                    <a:pt x="267" y="54"/>
                    <a:pt x="267" y="54"/>
                  </a:cubicBezTo>
                  <a:cubicBezTo>
                    <a:pt x="315" y="58"/>
                    <a:pt x="357" y="79"/>
                    <a:pt x="389" y="111"/>
                  </a:cubicBezTo>
                  <a:cubicBezTo>
                    <a:pt x="421" y="143"/>
                    <a:pt x="442" y="186"/>
                    <a:pt x="446" y="234"/>
                  </a:cubicBezTo>
                  <a:cubicBezTo>
                    <a:pt x="455" y="234"/>
                    <a:pt x="455" y="234"/>
                    <a:pt x="455" y="234"/>
                  </a:cubicBezTo>
                  <a:cubicBezTo>
                    <a:pt x="464" y="234"/>
                    <a:pt x="471" y="241"/>
                    <a:pt x="471" y="251"/>
                  </a:cubicBezTo>
                  <a:cubicBezTo>
                    <a:pt x="471" y="260"/>
                    <a:pt x="464" y="267"/>
                    <a:pt x="45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18" name="Freeform 46"/>
            <p:cNvSpPr>
              <a:spLocks/>
            </p:cNvSpPr>
            <p:nvPr/>
          </p:nvSpPr>
          <p:spPr bwMode="auto">
            <a:xfrm>
              <a:off x="966788" y="3043238"/>
              <a:ext cx="96838" cy="117475"/>
            </a:xfrm>
            <a:custGeom>
              <a:avLst/>
              <a:gdLst>
                <a:gd name="T0" fmla="*/ 16 w 33"/>
                <a:gd name="T1" fmla="*/ 40 h 40"/>
                <a:gd name="T2" fmla="*/ 33 w 33"/>
                <a:gd name="T3" fmla="*/ 24 h 40"/>
                <a:gd name="T4" fmla="*/ 33 w 33"/>
                <a:gd name="T5" fmla="*/ 0 h 40"/>
                <a:gd name="T6" fmla="*/ 16 w 33"/>
                <a:gd name="T7" fmla="*/ 0 h 40"/>
                <a:gd name="T8" fmla="*/ 0 w 33"/>
                <a:gd name="T9" fmla="*/ 0 h 40"/>
                <a:gd name="T10" fmla="*/ 0 w 33"/>
                <a:gd name="T11" fmla="*/ 24 h 40"/>
                <a:gd name="T12" fmla="*/ 16 w 33"/>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40"/>
                  </a:moveTo>
                  <a:cubicBezTo>
                    <a:pt x="25" y="40"/>
                    <a:pt x="33" y="33"/>
                    <a:pt x="33" y="24"/>
                  </a:cubicBezTo>
                  <a:cubicBezTo>
                    <a:pt x="33" y="0"/>
                    <a:pt x="33" y="0"/>
                    <a:pt x="33" y="0"/>
                  </a:cubicBezTo>
                  <a:cubicBezTo>
                    <a:pt x="27" y="0"/>
                    <a:pt x="22" y="0"/>
                    <a:pt x="16" y="0"/>
                  </a:cubicBezTo>
                  <a:cubicBezTo>
                    <a:pt x="11" y="0"/>
                    <a:pt x="5" y="0"/>
                    <a:pt x="0" y="0"/>
                  </a:cubicBezTo>
                  <a:cubicBezTo>
                    <a:pt x="0" y="24"/>
                    <a:pt x="0" y="24"/>
                    <a:pt x="0" y="24"/>
                  </a:cubicBezTo>
                  <a:cubicBezTo>
                    <a:pt x="0" y="33"/>
                    <a:pt x="7" y="40"/>
                    <a:pt x="1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19" name="Freeform 47"/>
            <p:cNvSpPr>
              <a:spLocks/>
            </p:cNvSpPr>
            <p:nvPr/>
          </p:nvSpPr>
          <p:spPr bwMode="auto">
            <a:xfrm>
              <a:off x="966788" y="4079875"/>
              <a:ext cx="96838" cy="115888"/>
            </a:xfrm>
            <a:custGeom>
              <a:avLst/>
              <a:gdLst>
                <a:gd name="T0" fmla="*/ 16 w 33"/>
                <a:gd name="T1" fmla="*/ 0 h 40"/>
                <a:gd name="T2" fmla="*/ 0 w 33"/>
                <a:gd name="T3" fmla="*/ 17 h 40"/>
                <a:gd name="T4" fmla="*/ 0 w 33"/>
                <a:gd name="T5" fmla="*/ 40 h 40"/>
                <a:gd name="T6" fmla="*/ 16 w 33"/>
                <a:gd name="T7" fmla="*/ 40 h 40"/>
                <a:gd name="T8" fmla="*/ 33 w 33"/>
                <a:gd name="T9" fmla="*/ 40 h 40"/>
                <a:gd name="T10" fmla="*/ 33 w 33"/>
                <a:gd name="T11" fmla="*/ 17 h 40"/>
                <a:gd name="T12" fmla="*/ 16 w 3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0"/>
                  </a:moveTo>
                  <a:cubicBezTo>
                    <a:pt x="7" y="0"/>
                    <a:pt x="0" y="7"/>
                    <a:pt x="0" y="17"/>
                  </a:cubicBezTo>
                  <a:cubicBezTo>
                    <a:pt x="0" y="40"/>
                    <a:pt x="0" y="40"/>
                    <a:pt x="0" y="40"/>
                  </a:cubicBezTo>
                  <a:cubicBezTo>
                    <a:pt x="5" y="40"/>
                    <a:pt x="11" y="40"/>
                    <a:pt x="16" y="40"/>
                  </a:cubicBezTo>
                  <a:cubicBezTo>
                    <a:pt x="22" y="40"/>
                    <a:pt x="27" y="40"/>
                    <a:pt x="33" y="40"/>
                  </a:cubicBezTo>
                  <a:cubicBezTo>
                    <a:pt x="33" y="17"/>
                    <a:pt x="33" y="17"/>
                    <a:pt x="33" y="17"/>
                  </a:cubicBezTo>
                  <a:cubicBezTo>
                    <a:pt x="33" y="7"/>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20" name="Freeform 48"/>
            <p:cNvSpPr>
              <a:spLocks/>
            </p:cNvSpPr>
            <p:nvPr/>
          </p:nvSpPr>
          <p:spPr bwMode="auto">
            <a:xfrm>
              <a:off x="434976" y="3571875"/>
              <a:ext cx="120650" cy="96838"/>
            </a:xfrm>
            <a:custGeom>
              <a:avLst/>
              <a:gdLst>
                <a:gd name="T0" fmla="*/ 41 w 41"/>
                <a:gd name="T1" fmla="*/ 17 h 33"/>
                <a:gd name="T2" fmla="*/ 24 w 41"/>
                <a:gd name="T3" fmla="*/ 0 h 33"/>
                <a:gd name="T4" fmla="*/ 1 w 41"/>
                <a:gd name="T5" fmla="*/ 0 h 33"/>
                <a:gd name="T6" fmla="*/ 0 w 41"/>
                <a:gd name="T7" fmla="*/ 17 h 33"/>
                <a:gd name="T8" fmla="*/ 1 w 41"/>
                <a:gd name="T9" fmla="*/ 33 h 33"/>
                <a:gd name="T10" fmla="*/ 24 w 41"/>
                <a:gd name="T11" fmla="*/ 33 h 33"/>
                <a:gd name="T12" fmla="*/ 41 w 41"/>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41" y="17"/>
                  </a:moveTo>
                  <a:cubicBezTo>
                    <a:pt x="41" y="7"/>
                    <a:pt x="33" y="0"/>
                    <a:pt x="24" y="0"/>
                  </a:cubicBezTo>
                  <a:cubicBezTo>
                    <a:pt x="1" y="0"/>
                    <a:pt x="1" y="0"/>
                    <a:pt x="1" y="0"/>
                  </a:cubicBezTo>
                  <a:cubicBezTo>
                    <a:pt x="1" y="6"/>
                    <a:pt x="0" y="11"/>
                    <a:pt x="0" y="17"/>
                  </a:cubicBezTo>
                  <a:cubicBezTo>
                    <a:pt x="0" y="22"/>
                    <a:pt x="1" y="28"/>
                    <a:pt x="1" y="33"/>
                  </a:cubicBezTo>
                  <a:cubicBezTo>
                    <a:pt x="24" y="33"/>
                    <a:pt x="24" y="33"/>
                    <a:pt x="24" y="33"/>
                  </a:cubicBezTo>
                  <a:cubicBezTo>
                    <a:pt x="33" y="33"/>
                    <a:pt x="41" y="26"/>
                    <a:pt x="4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21" name="Freeform 49"/>
            <p:cNvSpPr>
              <a:spLocks/>
            </p:cNvSpPr>
            <p:nvPr/>
          </p:nvSpPr>
          <p:spPr bwMode="auto">
            <a:xfrm>
              <a:off x="1474788" y="3571875"/>
              <a:ext cx="119063" cy="96838"/>
            </a:xfrm>
            <a:custGeom>
              <a:avLst/>
              <a:gdLst>
                <a:gd name="T0" fmla="*/ 39 w 40"/>
                <a:gd name="T1" fmla="*/ 0 h 33"/>
                <a:gd name="T2" fmla="*/ 16 w 40"/>
                <a:gd name="T3" fmla="*/ 0 h 33"/>
                <a:gd name="T4" fmla="*/ 0 w 40"/>
                <a:gd name="T5" fmla="*/ 17 h 33"/>
                <a:gd name="T6" fmla="*/ 16 w 40"/>
                <a:gd name="T7" fmla="*/ 33 h 33"/>
                <a:gd name="T8" fmla="*/ 39 w 40"/>
                <a:gd name="T9" fmla="*/ 33 h 33"/>
                <a:gd name="T10" fmla="*/ 40 w 40"/>
                <a:gd name="T11" fmla="*/ 17 h 33"/>
                <a:gd name="T12" fmla="*/ 39 w 4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0" h="33">
                  <a:moveTo>
                    <a:pt x="39" y="0"/>
                  </a:moveTo>
                  <a:cubicBezTo>
                    <a:pt x="16" y="0"/>
                    <a:pt x="16" y="0"/>
                    <a:pt x="16" y="0"/>
                  </a:cubicBezTo>
                  <a:cubicBezTo>
                    <a:pt x="7" y="0"/>
                    <a:pt x="0" y="7"/>
                    <a:pt x="0" y="17"/>
                  </a:cubicBezTo>
                  <a:cubicBezTo>
                    <a:pt x="0" y="26"/>
                    <a:pt x="7" y="33"/>
                    <a:pt x="16" y="33"/>
                  </a:cubicBezTo>
                  <a:cubicBezTo>
                    <a:pt x="39" y="33"/>
                    <a:pt x="39" y="33"/>
                    <a:pt x="39" y="33"/>
                  </a:cubicBezTo>
                  <a:cubicBezTo>
                    <a:pt x="40" y="28"/>
                    <a:pt x="40" y="22"/>
                    <a:pt x="40" y="17"/>
                  </a:cubicBezTo>
                  <a:cubicBezTo>
                    <a:pt x="40" y="11"/>
                    <a:pt x="40" y="6"/>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22" name="Oval 50"/>
            <p:cNvSpPr>
              <a:spLocks noChangeArrowheads="1"/>
            </p:cNvSpPr>
            <p:nvPr/>
          </p:nvSpPr>
          <p:spPr bwMode="auto">
            <a:xfrm>
              <a:off x="925513" y="3532188"/>
              <a:ext cx="17621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23" name="Freeform 51"/>
            <p:cNvSpPr>
              <a:spLocks noEditPoints="1"/>
            </p:cNvSpPr>
            <p:nvPr/>
          </p:nvSpPr>
          <p:spPr bwMode="auto">
            <a:xfrm>
              <a:off x="652463" y="3254375"/>
              <a:ext cx="723900" cy="730250"/>
            </a:xfrm>
            <a:custGeom>
              <a:avLst/>
              <a:gdLst>
                <a:gd name="T0" fmla="*/ 106 w 246"/>
                <a:gd name="T1" fmla="*/ 86 h 249"/>
                <a:gd name="T2" fmla="*/ 109 w 246"/>
                <a:gd name="T3" fmla="*/ 89 h 249"/>
                <a:gd name="T4" fmla="*/ 123 w 246"/>
                <a:gd name="T5" fmla="*/ 86 h 249"/>
                <a:gd name="T6" fmla="*/ 162 w 246"/>
                <a:gd name="T7" fmla="*/ 125 h 249"/>
                <a:gd name="T8" fmla="*/ 159 w 246"/>
                <a:gd name="T9" fmla="*/ 139 h 249"/>
                <a:gd name="T10" fmla="*/ 162 w 246"/>
                <a:gd name="T11" fmla="*/ 142 h 249"/>
                <a:gd name="T12" fmla="*/ 246 w 246"/>
                <a:gd name="T13" fmla="*/ 0 h 249"/>
                <a:gd name="T14" fmla="*/ 106 w 246"/>
                <a:gd name="T15" fmla="*/ 86 h 249"/>
                <a:gd name="T16" fmla="*/ 123 w 246"/>
                <a:gd name="T17" fmla="*/ 163 h 249"/>
                <a:gd name="T18" fmla="*/ 84 w 246"/>
                <a:gd name="T19" fmla="*/ 125 h 249"/>
                <a:gd name="T20" fmla="*/ 87 w 246"/>
                <a:gd name="T21" fmla="*/ 110 h 249"/>
                <a:gd name="T22" fmla="*/ 85 w 246"/>
                <a:gd name="T23" fmla="*/ 107 h 249"/>
                <a:gd name="T24" fmla="*/ 0 w 246"/>
                <a:gd name="T25" fmla="*/ 249 h 249"/>
                <a:gd name="T26" fmla="*/ 140 w 246"/>
                <a:gd name="T27" fmla="*/ 163 h 249"/>
                <a:gd name="T28" fmla="*/ 138 w 246"/>
                <a:gd name="T29" fmla="*/ 160 h 249"/>
                <a:gd name="T30" fmla="*/ 123 w 246"/>
                <a:gd name="T31" fmla="*/ 16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9">
                  <a:moveTo>
                    <a:pt x="106" y="86"/>
                  </a:moveTo>
                  <a:cubicBezTo>
                    <a:pt x="109" y="89"/>
                    <a:pt x="109" y="89"/>
                    <a:pt x="109" y="89"/>
                  </a:cubicBezTo>
                  <a:cubicBezTo>
                    <a:pt x="113" y="87"/>
                    <a:pt x="118" y="86"/>
                    <a:pt x="123" y="86"/>
                  </a:cubicBezTo>
                  <a:cubicBezTo>
                    <a:pt x="145" y="86"/>
                    <a:pt x="162" y="103"/>
                    <a:pt x="162" y="125"/>
                  </a:cubicBezTo>
                  <a:cubicBezTo>
                    <a:pt x="162" y="130"/>
                    <a:pt x="161" y="135"/>
                    <a:pt x="159" y="139"/>
                  </a:cubicBezTo>
                  <a:cubicBezTo>
                    <a:pt x="162" y="142"/>
                    <a:pt x="162" y="142"/>
                    <a:pt x="162" y="142"/>
                  </a:cubicBezTo>
                  <a:cubicBezTo>
                    <a:pt x="246" y="0"/>
                    <a:pt x="246" y="0"/>
                    <a:pt x="246" y="0"/>
                  </a:cubicBezTo>
                  <a:lnTo>
                    <a:pt x="106" y="86"/>
                  </a:lnTo>
                  <a:close/>
                  <a:moveTo>
                    <a:pt x="123" y="163"/>
                  </a:moveTo>
                  <a:cubicBezTo>
                    <a:pt x="102" y="163"/>
                    <a:pt x="84" y="146"/>
                    <a:pt x="84" y="125"/>
                  </a:cubicBezTo>
                  <a:cubicBezTo>
                    <a:pt x="84" y="119"/>
                    <a:pt x="86" y="114"/>
                    <a:pt x="87" y="110"/>
                  </a:cubicBezTo>
                  <a:cubicBezTo>
                    <a:pt x="85" y="107"/>
                    <a:pt x="85" y="107"/>
                    <a:pt x="85" y="107"/>
                  </a:cubicBezTo>
                  <a:cubicBezTo>
                    <a:pt x="0" y="249"/>
                    <a:pt x="0" y="249"/>
                    <a:pt x="0" y="249"/>
                  </a:cubicBezTo>
                  <a:cubicBezTo>
                    <a:pt x="140" y="163"/>
                    <a:pt x="140" y="163"/>
                    <a:pt x="140" y="163"/>
                  </a:cubicBezTo>
                  <a:cubicBezTo>
                    <a:pt x="138" y="160"/>
                    <a:pt x="138" y="160"/>
                    <a:pt x="138" y="160"/>
                  </a:cubicBezTo>
                  <a:cubicBezTo>
                    <a:pt x="133" y="162"/>
                    <a:pt x="128" y="163"/>
                    <a:pt x="12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24" name="Freeform 52"/>
            <p:cNvSpPr>
              <a:spLocks/>
            </p:cNvSpPr>
            <p:nvPr/>
          </p:nvSpPr>
          <p:spPr bwMode="auto">
            <a:xfrm>
              <a:off x="935038" y="2698750"/>
              <a:ext cx="158750" cy="158750"/>
            </a:xfrm>
            <a:custGeom>
              <a:avLst/>
              <a:gdLst>
                <a:gd name="T0" fmla="*/ 27 w 54"/>
                <a:gd name="T1" fmla="*/ 0 h 54"/>
                <a:gd name="T2" fmla="*/ 0 w 54"/>
                <a:gd name="T3" fmla="*/ 27 h 54"/>
                <a:gd name="T4" fmla="*/ 0 w 54"/>
                <a:gd name="T5" fmla="*/ 54 h 54"/>
                <a:gd name="T6" fmla="*/ 29 w 54"/>
                <a:gd name="T7" fmla="*/ 52 h 54"/>
                <a:gd name="T8" fmla="*/ 29 w 54"/>
                <a:gd name="T9" fmla="*/ 52 h 54"/>
                <a:gd name="T10" fmla="*/ 54 w 54"/>
                <a:gd name="T11" fmla="*/ 53 h 54"/>
                <a:gd name="T12" fmla="*/ 54 w 54"/>
                <a:gd name="T13" fmla="*/ 27 h 54"/>
                <a:gd name="T14" fmla="*/ 27 w 54"/>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27" y="0"/>
                  </a:moveTo>
                  <a:cubicBezTo>
                    <a:pt x="12" y="0"/>
                    <a:pt x="0" y="12"/>
                    <a:pt x="0" y="27"/>
                  </a:cubicBezTo>
                  <a:cubicBezTo>
                    <a:pt x="0" y="54"/>
                    <a:pt x="0" y="54"/>
                    <a:pt x="0" y="54"/>
                  </a:cubicBezTo>
                  <a:cubicBezTo>
                    <a:pt x="10" y="53"/>
                    <a:pt x="19" y="52"/>
                    <a:pt x="29" y="52"/>
                  </a:cubicBezTo>
                  <a:cubicBezTo>
                    <a:pt x="29" y="52"/>
                    <a:pt x="29" y="52"/>
                    <a:pt x="29" y="52"/>
                  </a:cubicBezTo>
                  <a:cubicBezTo>
                    <a:pt x="38" y="52"/>
                    <a:pt x="46" y="52"/>
                    <a:pt x="54" y="53"/>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grpSp>
      <p:grpSp>
        <p:nvGrpSpPr>
          <p:cNvPr id="125" name="Group 24"/>
          <p:cNvGrpSpPr>
            <a:grpSpLocks noChangeAspect="1"/>
          </p:cNvGrpSpPr>
          <p:nvPr/>
        </p:nvGrpSpPr>
        <p:grpSpPr>
          <a:xfrm>
            <a:off x="6193326" y="2706164"/>
            <a:ext cx="270000" cy="304537"/>
            <a:chOff x="5513440" y="1766202"/>
            <a:chExt cx="429274" cy="484183"/>
          </a:xfrm>
          <a:solidFill>
            <a:srgbClr val="75BDA7"/>
          </a:solidFill>
        </p:grpSpPr>
        <p:sp>
          <p:nvSpPr>
            <p:cNvPr id="126"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27"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28"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grpSp>
        <p:nvGrpSpPr>
          <p:cNvPr id="132" name="组合 131"/>
          <p:cNvGrpSpPr>
            <a:grpSpLocks/>
          </p:cNvGrpSpPr>
          <p:nvPr/>
        </p:nvGrpSpPr>
        <p:grpSpPr bwMode="auto">
          <a:xfrm>
            <a:off x="206375" y="315913"/>
            <a:ext cx="815975" cy="522287"/>
            <a:chOff x="4353620" y="864629"/>
            <a:chExt cx="742365" cy="476312"/>
          </a:xfrm>
        </p:grpSpPr>
        <p:sp>
          <p:nvSpPr>
            <p:cNvPr id="133"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75BDA7"/>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dirty="0">
                <a:solidFill>
                  <a:srgbClr val="FFFFFF"/>
                </a:solidFill>
                <a:latin typeface="+mn-lt"/>
                <a:ea typeface="+mn-ea"/>
              </a:endParaRPr>
            </a:p>
          </p:txBody>
        </p:sp>
        <p:sp>
          <p:nvSpPr>
            <p:cNvPr id="39954" name="文本框 133"/>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cs typeface="Arial" panose="020B0604020202020204" pitchFamily="34" charset="0"/>
                </a:rPr>
                <a:t>4</a:t>
              </a:r>
              <a:endParaRPr lang="zh-CN" altLang="en-US" sz="2800" dirty="0">
                <a:solidFill>
                  <a:schemeClr val="bg1"/>
                </a:solidFill>
                <a:cs typeface="Arial" panose="020B0604020202020204" pitchFamily="34" charset="0"/>
              </a:endParaRPr>
            </a:p>
          </p:txBody>
        </p:sp>
      </p:grpSp>
      <p:sp>
        <p:nvSpPr>
          <p:cNvPr id="130" name="文本框 34"/>
          <p:cNvSpPr txBox="1">
            <a:spLocks noChangeArrowheads="1"/>
          </p:cNvSpPr>
          <p:nvPr/>
        </p:nvSpPr>
        <p:spPr bwMode="auto">
          <a:xfrm>
            <a:off x="1022350" y="374909"/>
            <a:ext cx="34385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smtClean="0">
                <a:solidFill>
                  <a:srgbClr val="75BDA7"/>
                </a:solidFill>
                <a:latin typeface="微软雅黑" panose="020B0503020204020204" pitchFamily="34" charset="-122"/>
              </a:rPr>
              <a:t>系统功能实现</a:t>
            </a:r>
            <a:endParaRPr lang="en-US" altLang="zh-CN" sz="2400" b="1" dirty="0">
              <a:solidFill>
                <a:srgbClr val="75BDA7"/>
              </a:solidFill>
              <a:latin typeface="微软雅黑" panose="020B0503020204020204" pitchFamily="34" charset="-122"/>
            </a:endParaRPr>
          </a:p>
        </p:txBody>
      </p:sp>
      <p:sp>
        <p:nvSpPr>
          <p:cNvPr id="135" name="Text Box 10"/>
          <p:cNvSpPr txBox="1">
            <a:spLocks noChangeArrowheads="1"/>
          </p:cNvSpPr>
          <p:nvPr/>
        </p:nvSpPr>
        <p:spPr bwMode="auto">
          <a:xfrm>
            <a:off x="805901" y="1492588"/>
            <a:ext cx="1606550" cy="1985159"/>
          </a:xfrm>
          <a:prstGeom prst="rect">
            <a:avLst/>
          </a:prstGeom>
          <a:noFill/>
          <a:ln w="9525">
            <a:noFill/>
            <a:miter lim="800000"/>
            <a:headEnd/>
            <a:tailEnd/>
          </a:ln>
        </p:spPr>
        <p:txBody>
          <a:bodyPr lIns="45720" tIns="22860" rIns="45720" bIns="22860">
            <a:spAutoFit/>
          </a:bodyPr>
          <a:lstStyle/>
          <a:p>
            <a:pPr defTabSz="1088232" fontAlgn="auto">
              <a:lnSpc>
                <a:spcPct val="150000"/>
              </a:lnSpc>
              <a:spcBef>
                <a:spcPts val="0"/>
              </a:spcBef>
              <a:spcAft>
                <a:spcPts val="0"/>
              </a:spcAft>
              <a:defRPr/>
            </a:pPr>
            <a:r>
              <a:rPr lang="zh-CN" altLang="en-US" sz="2000" dirty="0" smtClean="0">
                <a:solidFill>
                  <a:schemeClr val="tx1">
                    <a:lumMod val="95000"/>
                    <a:lumOff val="5000"/>
                  </a:schemeClr>
                </a:solidFill>
              </a:rPr>
              <a:t>后台：</a:t>
            </a:r>
            <a:endParaRPr lang="en-US" altLang="zh-CN" sz="2000" dirty="0" smtClean="0">
              <a:solidFill>
                <a:schemeClr val="tx1">
                  <a:lumMod val="95000"/>
                  <a:lumOff val="5000"/>
                </a:schemeClr>
              </a:solidFill>
            </a:endParaRPr>
          </a:p>
          <a:p>
            <a:pPr defTabSz="1088232" fontAlgn="auto">
              <a:lnSpc>
                <a:spcPct val="150000"/>
              </a:lnSpc>
              <a:spcBef>
                <a:spcPts val="0"/>
              </a:spcBef>
              <a:spcAft>
                <a:spcPts val="0"/>
              </a:spcAft>
              <a:defRPr/>
            </a:pPr>
            <a:r>
              <a:rPr lang="zh-CN" altLang="en-US" sz="1600" dirty="0" smtClean="0">
                <a:solidFill>
                  <a:schemeClr val="tx1">
                    <a:lumMod val="95000"/>
                    <a:lumOff val="5000"/>
                  </a:schemeClr>
                </a:solidFill>
              </a:rPr>
              <a:t>数字字典</a:t>
            </a:r>
            <a:endParaRPr lang="en-US" altLang="zh-CN" sz="1600" dirty="0" smtClean="0">
              <a:solidFill>
                <a:schemeClr val="tx1">
                  <a:lumMod val="95000"/>
                  <a:lumOff val="5000"/>
                </a:schemeClr>
              </a:solidFill>
            </a:endParaRPr>
          </a:p>
          <a:p>
            <a:pPr defTabSz="1088232" fontAlgn="auto">
              <a:lnSpc>
                <a:spcPct val="150000"/>
              </a:lnSpc>
              <a:spcBef>
                <a:spcPts val="0"/>
              </a:spcBef>
              <a:spcAft>
                <a:spcPts val="0"/>
              </a:spcAft>
              <a:defRPr/>
            </a:pPr>
            <a:r>
              <a:rPr lang="zh-CN" altLang="en-US" sz="1600" dirty="0" smtClean="0">
                <a:solidFill>
                  <a:schemeClr val="tx1">
                    <a:lumMod val="95000"/>
                    <a:lumOff val="5000"/>
                  </a:schemeClr>
                </a:solidFill>
              </a:rPr>
              <a:t>业务审核</a:t>
            </a:r>
            <a:endParaRPr lang="en-US" altLang="zh-CN" sz="1600" dirty="0" smtClean="0">
              <a:solidFill>
                <a:schemeClr val="tx1">
                  <a:lumMod val="95000"/>
                  <a:lumOff val="5000"/>
                </a:schemeClr>
              </a:solidFill>
            </a:endParaRPr>
          </a:p>
          <a:p>
            <a:pPr defTabSz="1088232" fontAlgn="auto">
              <a:lnSpc>
                <a:spcPct val="150000"/>
              </a:lnSpc>
              <a:spcBef>
                <a:spcPts val="0"/>
              </a:spcBef>
              <a:spcAft>
                <a:spcPts val="0"/>
              </a:spcAft>
              <a:defRPr/>
            </a:pPr>
            <a:r>
              <a:rPr lang="zh-CN" altLang="en-US" sz="1600" dirty="0" smtClean="0">
                <a:solidFill>
                  <a:schemeClr val="tx1">
                    <a:lumMod val="95000"/>
                    <a:lumOff val="5000"/>
                  </a:schemeClr>
                </a:solidFill>
              </a:rPr>
              <a:t>登录日志写入</a:t>
            </a:r>
            <a:endParaRPr lang="en-US" altLang="zh-CN" sz="1600" dirty="0" smtClean="0">
              <a:solidFill>
                <a:schemeClr val="tx1">
                  <a:lumMod val="95000"/>
                  <a:lumOff val="5000"/>
                </a:schemeClr>
              </a:solidFill>
            </a:endParaRPr>
          </a:p>
          <a:p>
            <a:pPr defTabSz="1088232" fontAlgn="auto">
              <a:lnSpc>
                <a:spcPct val="150000"/>
              </a:lnSpc>
              <a:spcBef>
                <a:spcPts val="0"/>
              </a:spcBef>
              <a:spcAft>
                <a:spcPts val="0"/>
              </a:spcAft>
              <a:defRPr/>
            </a:pPr>
            <a:r>
              <a:rPr lang="zh-CN" altLang="en-US" sz="1600" dirty="0" smtClean="0">
                <a:solidFill>
                  <a:schemeClr val="tx1">
                    <a:lumMod val="95000"/>
                    <a:lumOff val="5000"/>
                  </a:schemeClr>
                </a:solidFill>
              </a:rPr>
              <a:t>日志分页查看</a:t>
            </a:r>
            <a:endParaRPr lang="en-US" altLang="zh-CN" sz="1600" dirty="0">
              <a:solidFill>
                <a:schemeClr val="tx1">
                  <a:lumMod val="95000"/>
                  <a:lumOff val="5000"/>
                </a:schemeClr>
              </a:solidFill>
            </a:endParaRPr>
          </a:p>
        </p:txBody>
      </p:sp>
      <p:sp>
        <p:nvSpPr>
          <p:cNvPr id="57" name="矩形 56"/>
          <p:cNvSpPr/>
          <p:nvPr/>
        </p:nvSpPr>
        <p:spPr>
          <a:xfrm>
            <a:off x="6754280" y="979562"/>
            <a:ext cx="2386301" cy="3877985"/>
          </a:xfrm>
          <a:prstGeom prst="rect">
            <a:avLst/>
          </a:prstGeom>
        </p:spPr>
        <p:txBody>
          <a:bodyPr wrap="square">
            <a:spAutoFit/>
          </a:bodyPr>
          <a:lstStyle/>
          <a:p>
            <a:pPr marL="0" indent="0" defTabSz="1088232" fontAlgn="auto">
              <a:lnSpc>
                <a:spcPct val="150000"/>
              </a:lnSpc>
              <a:spcBef>
                <a:spcPts val="0"/>
              </a:spcBef>
              <a:spcAft>
                <a:spcPts val="0"/>
              </a:spcAft>
              <a:buNone/>
              <a:defRPr/>
            </a:pPr>
            <a:r>
              <a:rPr lang="zh-CN" altLang="en-US" sz="2000" dirty="0" smtClean="0">
                <a:solidFill>
                  <a:schemeClr val="tx1">
                    <a:lumMod val="95000"/>
                    <a:lumOff val="5000"/>
                  </a:schemeClr>
                </a:solidFill>
              </a:rPr>
              <a:t>前台：</a:t>
            </a:r>
            <a:endParaRPr lang="en-US" altLang="zh-CN" sz="2000" dirty="0" smtClean="0">
              <a:solidFill>
                <a:schemeClr val="tx1">
                  <a:lumMod val="95000"/>
                  <a:lumOff val="5000"/>
                </a:schemeClr>
              </a:solidFill>
            </a:endParaRPr>
          </a:p>
          <a:p>
            <a:pPr marL="0" indent="0" defTabSz="1088232" fontAlgn="auto">
              <a:lnSpc>
                <a:spcPct val="150000"/>
              </a:lnSpc>
              <a:spcBef>
                <a:spcPts val="0"/>
              </a:spcBef>
              <a:spcAft>
                <a:spcPts val="0"/>
              </a:spcAft>
              <a:buNone/>
              <a:defRPr/>
            </a:pPr>
            <a:r>
              <a:rPr lang="zh-CN" altLang="en-US" sz="1600" dirty="0" smtClean="0">
                <a:solidFill>
                  <a:schemeClr val="tx1">
                    <a:lumMod val="95000"/>
                    <a:lumOff val="5000"/>
                  </a:schemeClr>
                </a:solidFill>
              </a:rPr>
              <a:t>用户登录和注册</a:t>
            </a:r>
            <a:endParaRPr lang="en-US" altLang="zh-CN" sz="1600" dirty="0" smtClean="0">
              <a:solidFill>
                <a:schemeClr val="tx1">
                  <a:lumMod val="95000"/>
                  <a:lumOff val="5000"/>
                </a:schemeClr>
              </a:solidFill>
            </a:endParaRPr>
          </a:p>
          <a:p>
            <a:pPr marL="0" indent="0" defTabSz="1088232" fontAlgn="auto">
              <a:lnSpc>
                <a:spcPct val="150000"/>
              </a:lnSpc>
              <a:spcBef>
                <a:spcPts val="0"/>
              </a:spcBef>
              <a:spcAft>
                <a:spcPts val="0"/>
              </a:spcAft>
              <a:buNone/>
              <a:defRPr/>
            </a:pPr>
            <a:r>
              <a:rPr lang="zh-CN" altLang="en-US" sz="1600" dirty="0" smtClean="0">
                <a:solidFill>
                  <a:schemeClr val="tx1">
                    <a:lumMod val="95000"/>
                    <a:lumOff val="5000"/>
                  </a:schemeClr>
                </a:solidFill>
              </a:rPr>
              <a:t>个人</a:t>
            </a:r>
            <a:r>
              <a:rPr lang="zh-CN" altLang="en-US" sz="1600" dirty="0">
                <a:solidFill>
                  <a:schemeClr val="tx1">
                    <a:lumMod val="95000"/>
                    <a:lumOff val="5000"/>
                  </a:schemeClr>
                </a:solidFill>
              </a:rPr>
              <a:t>信息头像上</a:t>
            </a:r>
            <a:r>
              <a:rPr lang="zh-CN" altLang="en-US" sz="1600" dirty="0" smtClean="0">
                <a:solidFill>
                  <a:schemeClr val="tx1">
                    <a:lumMod val="95000"/>
                    <a:lumOff val="5000"/>
                  </a:schemeClr>
                </a:solidFill>
              </a:rPr>
              <a:t>传</a:t>
            </a:r>
            <a:endParaRPr lang="en-US" altLang="zh-CN" sz="1600" dirty="0" smtClean="0">
              <a:solidFill>
                <a:schemeClr val="tx1">
                  <a:lumMod val="95000"/>
                  <a:lumOff val="5000"/>
                </a:schemeClr>
              </a:solidFill>
            </a:endParaRPr>
          </a:p>
          <a:p>
            <a:pPr marL="0" indent="0" defTabSz="1088232" fontAlgn="auto">
              <a:lnSpc>
                <a:spcPct val="150000"/>
              </a:lnSpc>
              <a:spcBef>
                <a:spcPts val="0"/>
              </a:spcBef>
              <a:spcAft>
                <a:spcPts val="0"/>
              </a:spcAft>
              <a:buNone/>
              <a:defRPr/>
            </a:pPr>
            <a:r>
              <a:rPr lang="zh-CN" altLang="en-US" sz="1600" dirty="0">
                <a:solidFill>
                  <a:schemeClr val="tx1">
                    <a:lumMod val="95000"/>
                    <a:lumOff val="5000"/>
                  </a:schemeClr>
                </a:solidFill>
              </a:rPr>
              <a:t>购买充值</a:t>
            </a:r>
            <a:r>
              <a:rPr lang="zh-CN" altLang="en-US" sz="1600" dirty="0" smtClean="0">
                <a:solidFill>
                  <a:schemeClr val="tx1">
                    <a:lumMod val="95000"/>
                    <a:lumOff val="5000"/>
                  </a:schemeClr>
                </a:solidFill>
              </a:rPr>
              <a:t>卡</a:t>
            </a:r>
            <a:endParaRPr lang="en-US" altLang="zh-CN" sz="1600" dirty="0" smtClean="0">
              <a:solidFill>
                <a:schemeClr val="tx1">
                  <a:lumMod val="95000"/>
                  <a:lumOff val="5000"/>
                </a:schemeClr>
              </a:solidFill>
            </a:endParaRPr>
          </a:p>
          <a:p>
            <a:pPr marL="0" indent="0" defTabSz="1088232" fontAlgn="auto">
              <a:lnSpc>
                <a:spcPct val="150000"/>
              </a:lnSpc>
              <a:spcBef>
                <a:spcPts val="0"/>
              </a:spcBef>
              <a:spcAft>
                <a:spcPts val="0"/>
              </a:spcAft>
              <a:buNone/>
              <a:defRPr/>
            </a:pPr>
            <a:r>
              <a:rPr lang="zh-CN" altLang="en-US" sz="1600" dirty="0" smtClean="0">
                <a:solidFill>
                  <a:schemeClr val="tx1">
                    <a:lumMod val="95000"/>
                    <a:lumOff val="5000"/>
                  </a:schemeClr>
                </a:solidFill>
              </a:rPr>
              <a:t>充</a:t>
            </a:r>
            <a:r>
              <a:rPr lang="zh-CN" altLang="en-US" sz="1600" dirty="0">
                <a:solidFill>
                  <a:schemeClr val="tx1">
                    <a:lumMod val="95000"/>
                    <a:lumOff val="5000"/>
                  </a:schemeClr>
                </a:solidFill>
              </a:rPr>
              <a:t>值</a:t>
            </a:r>
            <a:r>
              <a:rPr lang="zh-CN" altLang="en-US" sz="1600" dirty="0" smtClean="0">
                <a:solidFill>
                  <a:schemeClr val="tx1">
                    <a:lumMod val="95000"/>
                    <a:lumOff val="5000"/>
                  </a:schemeClr>
                </a:solidFill>
              </a:rPr>
              <a:t>话费</a:t>
            </a:r>
            <a:endParaRPr lang="en-US" altLang="zh-CN" sz="1600" dirty="0" smtClean="0">
              <a:solidFill>
                <a:schemeClr val="tx1">
                  <a:lumMod val="95000"/>
                  <a:lumOff val="5000"/>
                </a:schemeClr>
              </a:solidFill>
            </a:endParaRPr>
          </a:p>
          <a:p>
            <a:pPr marL="0" indent="0" defTabSz="1088232" fontAlgn="auto">
              <a:lnSpc>
                <a:spcPct val="150000"/>
              </a:lnSpc>
              <a:spcBef>
                <a:spcPts val="0"/>
              </a:spcBef>
              <a:spcAft>
                <a:spcPts val="0"/>
              </a:spcAft>
              <a:buNone/>
              <a:defRPr/>
            </a:pPr>
            <a:r>
              <a:rPr lang="zh-CN" altLang="en-US" sz="1600" dirty="0" smtClean="0">
                <a:solidFill>
                  <a:schemeClr val="tx1">
                    <a:lumMod val="95000"/>
                    <a:lumOff val="5000"/>
                  </a:schemeClr>
                </a:solidFill>
              </a:rPr>
              <a:t>充</a:t>
            </a:r>
            <a:r>
              <a:rPr lang="zh-CN" altLang="en-US" sz="1600" dirty="0">
                <a:solidFill>
                  <a:schemeClr val="tx1">
                    <a:lumMod val="95000"/>
                    <a:lumOff val="5000"/>
                  </a:schemeClr>
                </a:solidFill>
              </a:rPr>
              <a:t>值卡充</a:t>
            </a:r>
            <a:r>
              <a:rPr lang="zh-CN" altLang="en-US" sz="1600" dirty="0" smtClean="0">
                <a:solidFill>
                  <a:schemeClr val="tx1">
                    <a:lumMod val="95000"/>
                    <a:lumOff val="5000"/>
                  </a:schemeClr>
                </a:solidFill>
              </a:rPr>
              <a:t>值</a:t>
            </a:r>
            <a:endParaRPr lang="en-US" altLang="zh-CN" sz="1600" dirty="0" smtClean="0">
              <a:solidFill>
                <a:schemeClr val="tx1">
                  <a:lumMod val="95000"/>
                  <a:lumOff val="5000"/>
                </a:schemeClr>
              </a:solidFill>
            </a:endParaRPr>
          </a:p>
          <a:p>
            <a:pPr marL="0" indent="0" defTabSz="1088232" fontAlgn="auto">
              <a:lnSpc>
                <a:spcPct val="150000"/>
              </a:lnSpc>
              <a:spcBef>
                <a:spcPts val="0"/>
              </a:spcBef>
              <a:spcAft>
                <a:spcPts val="0"/>
              </a:spcAft>
              <a:buNone/>
              <a:defRPr/>
            </a:pPr>
            <a:r>
              <a:rPr lang="zh-CN" altLang="en-US" sz="1600" dirty="0" smtClean="0">
                <a:solidFill>
                  <a:schemeClr val="tx1">
                    <a:lumMod val="95000"/>
                    <a:lumOff val="5000"/>
                  </a:schemeClr>
                </a:solidFill>
              </a:rPr>
              <a:t>余额</a:t>
            </a:r>
            <a:r>
              <a:rPr lang="zh-CN" altLang="en-US" sz="1600" dirty="0">
                <a:solidFill>
                  <a:schemeClr val="tx1">
                    <a:lumMod val="95000"/>
                    <a:lumOff val="5000"/>
                  </a:schemeClr>
                </a:solidFill>
              </a:rPr>
              <a:t>查询 </a:t>
            </a:r>
            <a:endParaRPr lang="en-US" altLang="zh-CN" sz="1600" dirty="0" smtClean="0">
              <a:solidFill>
                <a:schemeClr val="tx1">
                  <a:lumMod val="95000"/>
                  <a:lumOff val="5000"/>
                </a:schemeClr>
              </a:solidFill>
            </a:endParaRPr>
          </a:p>
          <a:p>
            <a:pPr marL="0" indent="0" defTabSz="1088232" fontAlgn="auto">
              <a:lnSpc>
                <a:spcPct val="150000"/>
              </a:lnSpc>
              <a:spcBef>
                <a:spcPts val="0"/>
              </a:spcBef>
              <a:spcAft>
                <a:spcPts val="0"/>
              </a:spcAft>
              <a:buNone/>
              <a:defRPr/>
            </a:pPr>
            <a:r>
              <a:rPr lang="zh-CN" altLang="en-US" sz="1600" dirty="0" smtClean="0">
                <a:solidFill>
                  <a:schemeClr val="tx1">
                    <a:lumMod val="95000"/>
                    <a:lumOff val="5000"/>
                  </a:schemeClr>
                </a:solidFill>
              </a:rPr>
              <a:t>积分查询</a:t>
            </a:r>
            <a:endParaRPr lang="en-US" altLang="zh-CN" sz="1600" dirty="0" smtClean="0">
              <a:solidFill>
                <a:schemeClr val="tx1">
                  <a:lumMod val="95000"/>
                  <a:lumOff val="5000"/>
                </a:schemeClr>
              </a:solidFill>
            </a:endParaRPr>
          </a:p>
          <a:p>
            <a:pPr marL="0" indent="0" defTabSz="1088232" fontAlgn="auto">
              <a:lnSpc>
                <a:spcPct val="150000"/>
              </a:lnSpc>
              <a:spcBef>
                <a:spcPts val="0"/>
              </a:spcBef>
              <a:spcAft>
                <a:spcPts val="0"/>
              </a:spcAft>
              <a:buNone/>
              <a:defRPr/>
            </a:pPr>
            <a:r>
              <a:rPr lang="zh-CN" altLang="en-US" sz="1600" dirty="0" smtClean="0">
                <a:solidFill>
                  <a:schemeClr val="tx1">
                    <a:lumMod val="95000"/>
                    <a:lumOff val="5000"/>
                  </a:schemeClr>
                </a:solidFill>
              </a:rPr>
              <a:t>更换</a:t>
            </a:r>
            <a:r>
              <a:rPr lang="zh-CN" altLang="en-US" sz="1600" dirty="0">
                <a:solidFill>
                  <a:schemeClr val="tx1">
                    <a:lumMod val="95000"/>
                    <a:lumOff val="5000"/>
                  </a:schemeClr>
                </a:solidFill>
              </a:rPr>
              <a:t>套餐</a:t>
            </a:r>
            <a:r>
              <a:rPr lang="zh-CN" altLang="en-US" sz="1600" dirty="0" smtClean="0">
                <a:solidFill>
                  <a:schemeClr val="tx1">
                    <a:lumMod val="95000"/>
                    <a:lumOff val="5000"/>
                  </a:schemeClr>
                </a:solidFill>
              </a:rPr>
              <a:t>申请</a:t>
            </a:r>
            <a:endParaRPr lang="en-US" altLang="zh-CN" sz="1600" dirty="0" smtClean="0">
              <a:solidFill>
                <a:schemeClr val="tx1">
                  <a:lumMod val="95000"/>
                  <a:lumOff val="5000"/>
                </a:schemeClr>
              </a:solidFill>
            </a:endParaRPr>
          </a:p>
          <a:p>
            <a:pPr defTabSz="1088232" fontAlgn="auto">
              <a:lnSpc>
                <a:spcPct val="150000"/>
              </a:lnSpc>
              <a:spcBef>
                <a:spcPts val="0"/>
              </a:spcBef>
              <a:spcAft>
                <a:spcPts val="0"/>
              </a:spcAft>
              <a:defRPr/>
            </a:pPr>
            <a:r>
              <a:rPr lang="zh-CN" altLang="en-US" sz="1600" dirty="0" smtClean="0">
                <a:solidFill>
                  <a:schemeClr val="tx1">
                    <a:lumMod val="95000"/>
                    <a:lumOff val="5000"/>
                  </a:schemeClr>
                </a:solidFill>
              </a:rPr>
              <a:t>地图</a:t>
            </a:r>
            <a:r>
              <a:rPr lang="zh-CN" altLang="en-US" sz="1600" dirty="0">
                <a:solidFill>
                  <a:schemeClr val="tx1">
                    <a:lumMod val="95000"/>
                    <a:lumOff val="5000"/>
                  </a:schemeClr>
                </a:solidFill>
              </a:rPr>
              <a:t>显示附近</a:t>
            </a:r>
            <a:r>
              <a:rPr lang="zh-CN" altLang="en-US" sz="1600" dirty="0" smtClean="0">
                <a:solidFill>
                  <a:schemeClr val="tx1">
                    <a:lumMod val="95000"/>
                    <a:lumOff val="5000"/>
                  </a:schemeClr>
                </a:solidFill>
              </a:rPr>
              <a:t>营业厅</a:t>
            </a:r>
            <a:endParaRPr lang="en-US" altLang="zh-CN" sz="1600" dirty="0">
              <a:solidFill>
                <a:schemeClr val="tx1">
                  <a:lumMod val="95000"/>
                  <a:lumOff val="5000"/>
                </a:schemeClr>
              </a:solidFill>
            </a:endParaRPr>
          </a:p>
        </p:txBody>
      </p:sp>
    </p:spTree>
    <p:extLst>
      <p:ext uri="{BB962C8B-B14F-4D97-AF65-F5344CB8AC3E}">
        <p14:creationId xmlns:p14="http://schemas.microsoft.com/office/powerpoint/2010/main" val="13784668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500" fill="hold"/>
                                        <p:tgtEl>
                                          <p:spTgt spid="132"/>
                                        </p:tgtEl>
                                        <p:attrNameLst>
                                          <p:attrName>ppt_x</p:attrName>
                                          <p:attrName>ppt_y</p:attrName>
                                        </p:attrNameLst>
                                      </p:cBhvr>
                                      <p:rCtr x="2770" y="0"/>
                                    </p:animMotion>
                                  </p:childTnLst>
                                </p:cTn>
                              </p:par>
                            </p:childTnLst>
                          </p:cTn>
                        </p:par>
                        <p:par>
                          <p:cTn id="10" fill="hold" nodeType="afterGroup">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par>
                                <p:cTn id="13" presetID="2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par>
                                <p:cTn id="16" presetID="2" presetClass="entr" presetSubtype="2"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1+#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par>
                                <p:cTn id="20" presetID="2" presetClass="entr" presetSubtype="8" decel="10000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1+#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par>
                                <p:cTn id="28" presetID="2" presetClass="entr" presetSubtype="8" decel="100000" fill="hold" nodeType="withEffect">
                                  <p:stCondLst>
                                    <p:cond delay="75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par>
                                <p:cTn id="32" presetID="49" presetClass="entr" presetSubtype="0" decel="100000" fill="hold" nodeType="withEffect">
                                  <p:stCondLst>
                                    <p:cond delay="750"/>
                                  </p:stCondLst>
                                  <p:childTnLst>
                                    <p:set>
                                      <p:cBhvr>
                                        <p:cTn id="33" dur="1" fill="hold">
                                          <p:stCondLst>
                                            <p:cond delay="0"/>
                                          </p:stCondLst>
                                        </p:cTn>
                                        <p:tgtEl>
                                          <p:spTgt spid="116"/>
                                        </p:tgtEl>
                                        <p:attrNameLst>
                                          <p:attrName>style.visibility</p:attrName>
                                        </p:attrNameLst>
                                      </p:cBhvr>
                                      <p:to>
                                        <p:strVal val="visible"/>
                                      </p:to>
                                    </p:set>
                                    <p:anim calcmode="lin" valueType="num">
                                      <p:cBhvr>
                                        <p:cTn id="34" dur="500" fill="hold"/>
                                        <p:tgtEl>
                                          <p:spTgt spid="116"/>
                                        </p:tgtEl>
                                        <p:attrNameLst>
                                          <p:attrName>ppt_w</p:attrName>
                                        </p:attrNameLst>
                                      </p:cBhvr>
                                      <p:tavLst>
                                        <p:tav tm="0">
                                          <p:val>
                                            <p:fltVal val="0"/>
                                          </p:val>
                                        </p:tav>
                                        <p:tav tm="100000">
                                          <p:val>
                                            <p:strVal val="#ppt_w"/>
                                          </p:val>
                                        </p:tav>
                                      </p:tavLst>
                                    </p:anim>
                                    <p:anim calcmode="lin" valueType="num">
                                      <p:cBhvr>
                                        <p:cTn id="35" dur="500" fill="hold"/>
                                        <p:tgtEl>
                                          <p:spTgt spid="116"/>
                                        </p:tgtEl>
                                        <p:attrNameLst>
                                          <p:attrName>ppt_h</p:attrName>
                                        </p:attrNameLst>
                                      </p:cBhvr>
                                      <p:tavLst>
                                        <p:tav tm="0">
                                          <p:val>
                                            <p:fltVal val="0"/>
                                          </p:val>
                                        </p:tav>
                                        <p:tav tm="100000">
                                          <p:val>
                                            <p:strVal val="#ppt_h"/>
                                          </p:val>
                                        </p:tav>
                                      </p:tavLst>
                                    </p:anim>
                                    <p:anim calcmode="lin" valueType="num">
                                      <p:cBhvr>
                                        <p:cTn id="36" dur="500" fill="hold"/>
                                        <p:tgtEl>
                                          <p:spTgt spid="116"/>
                                        </p:tgtEl>
                                        <p:attrNameLst>
                                          <p:attrName>style.rotation</p:attrName>
                                        </p:attrNameLst>
                                      </p:cBhvr>
                                      <p:tavLst>
                                        <p:tav tm="0">
                                          <p:val>
                                            <p:fltVal val="360"/>
                                          </p:val>
                                        </p:tav>
                                        <p:tav tm="100000">
                                          <p:val>
                                            <p:fltVal val="0"/>
                                          </p:val>
                                        </p:tav>
                                      </p:tavLst>
                                    </p:anim>
                                    <p:animEffect transition="in" filter="fade">
                                      <p:cBhvr>
                                        <p:cTn id="37" dur="500"/>
                                        <p:tgtEl>
                                          <p:spTgt spid="116"/>
                                        </p:tgtEl>
                                      </p:cBhvr>
                                    </p:animEffect>
                                  </p:childTnLst>
                                </p:cTn>
                              </p:par>
                              <p:par>
                                <p:cTn id="38" presetID="49" presetClass="entr" presetSubtype="0" decel="100000" fill="hold" nodeType="withEffect">
                                  <p:stCondLst>
                                    <p:cond delay="750"/>
                                  </p:stCondLst>
                                  <p:childTnLst>
                                    <p:set>
                                      <p:cBhvr>
                                        <p:cTn id="39" dur="1" fill="hold">
                                          <p:stCondLst>
                                            <p:cond delay="0"/>
                                          </p:stCondLst>
                                        </p:cTn>
                                        <p:tgtEl>
                                          <p:spTgt spid="125"/>
                                        </p:tgtEl>
                                        <p:attrNameLst>
                                          <p:attrName>style.visibility</p:attrName>
                                        </p:attrNameLst>
                                      </p:cBhvr>
                                      <p:to>
                                        <p:strVal val="visible"/>
                                      </p:to>
                                    </p:set>
                                    <p:anim calcmode="lin" valueType="num">
                                      <p:cBhvr>
                                        <p:cTn id="40" dur="500" fill="hold"/>
                                        <p:tgtEl>
                                          <p:spTgt spid="125"/>
                                        </p:tgtEl>
                                        <p:attrNameLst>
                                          <p:attrName>ppt_w</p:attrName>
                                        </p:attrNameLst>
                                      </p:cBhvr>
                                      <p:tavLst>
                                        <p:tav tm="0">
                                          <p:val>
                                            <p:fltVal val="0"/>
                                          </p:val>
                                        </p:tav>
                                        <p:tav tm="100000">
                                          <p:val>
                                            <p:strVal val="#ppt_w"/>
                                          </p:val>
                                        </p:tav>
                                      </p:tavLst>
                                    </p:anim>
                                    <p:anim calcmode="lin" valueType="num">
                                      <p:cBhvr>
                                        <p:cTn id="41" dur="500" fill="hold"/>
                                        <p:tgtEl>
                                          <p:spTgt spid="125"/>
                                        </p:tgtEl>
                                        <p:attrNameLst>
                                          <p:attrName>ppt_h</p:attrName>
                                        </p:attrNameLst>
                                      </p:cBhvr>
                                      <p:tavLst>
                                        <p:tav tm="0">
                                          <p:val>
                                            <p:fltVal val="0"/>
                                          </p:val>
                                        </p:tav>
                                        <p:tav tm="100000">
                                          <p:val>
                                            <p:strVal val="#ppt_h"/>
                                          </p:val>
                                        </p:tav>
                                      </p:tavLst>
                                    </p:anim>
                                    <p:anim calcmode="lin" valueType="num">
                                      <p:cBhvr>
                                        <p:cTn id="42" dur="500" fill="hold"/>
                                        <p:tgtEl>
                                          <p:spTgt spid="125"/>
                                        </p:tgtEl>
                                        <p:attrNameLst>
                                          <p:attrName>style.rotation</p:attrName>
                                        </p:attrNameLst>
                                      </p:cBhvr>
                                      <p:tavLst>
                                        <p:tav tm="0">
                                          <p:val>
                                            <p:fltVal val="360"/>
                                          </p:val>
                                        </p:tav>
                                        <p:tav tm="100000">
                                          <p:val>
                                            <p:fltVal val="0"/>
                                          </p:val>
                                        </p:tav>
                                      </p:tavLst>
                                    </p:anim>
                                    <p:animEffect transition="in" filter="fade">
                                      <p:cBhvr>
                                        <p:cTn id="43" dur="500"/>
                                        <p:tgtEl>
                                          <p:spTgt spid="125"/>
                                        </p:tgtEl>
                                      </p:cBhvr>
                                    </p:animEffect>
                                  </p:childTnLst>
                                </p:cTn>
                              </p:par>
                              <p:par>
                                <p:cTn id="44" presetID="49" presetClass="entr" presetSubtype="0" decel="100000" fill="hold" nodeType="withEffect">
                                  <p:stCondLst>
                                    <p:cond delay="750"/>
                                  </p:stCondLst>
                                  <p:childTnLst>
                                    <p:set>
                                      <p:cBhvr>
                                        <p:cTn id="45" dur="1" fill="hold">
                                          <p:stCondLst>
                                            <p:cond delay="0"/>
                                          </p:stCondLst>
                                        </p:cTn>
                                        <p:tgtEl>
                                          <p:spTgt spid="106"/>
                                        </p:tgtEl>
                                        <p:attrNameLst>
                                          <p:attrName>style.visibility</p:attrName>
                                        </p:attrNameLst>
                                      </p:cBhvr>
                                      <p:to>
                                        <p:strVal val="visible"/>
                                      </p:to>
                                    </p:set>
                                    <p:anim calcmode="lin" valueType="num">
                                      <p:cBhvr>
                                        <p:cTn id="46" dur="500" fill="hold"/>
                                        <p:tgtEl>
                                          <p:spTgt spid="106"/>
                                        </p:tgtEl>
                                        <p:attrNameLst>
                                          <p:attrName>ppt_w</p:attrName>
                                        </p:attrNameLst>
                                      </p:cBhvr>
                                      <p:tavLst>
                                        <p:tav tm="0">
                                          <p:val>
                                            <p:fltVal val="0"/>
                                          </p:val>
                                        </p:tav>
                                        <p:tav tm="100000">
                                          <p:val>
                                            <p:strVal val="#ppt_w"/>
                                          </p:val>
                                        </p:tav>
                                      </p:tavLst>
                                    </p:anim>
                                    <p:anim calcmode="lin" valueType="num">
                                      <p:cBhvr>
                                        <p:cTn id="47" dur="500" fill="hold"/>
                                        <p:tgtEl>
                                          <p:spTgt spid="106"/>
                                        </p:tgtEl>
                                        <p:attrNameLst>
                                          <p:attrName>ppt_h</p:attrName>
                                        </p:attrNameLst>
                                      </p:cBhvr>
                                      <p:tavLst>
                                        <p:tav tm="0">
                                          <p:val>
                                            <p:fltVal val="0"/>
                                          </p:val>
                                        </p:tav>
                                        <p:tav tm="100000">
                                          <p:val>
                                            <p:strVal val="#ppt_h"/>
                                          </p:val>
                                        </p:tav>
                                      </p:tavLst>
                                    </p:anim>
                                    <p:anim calcmode="lin" valueType="num">
                                      <p:cBhvr>
                                        <p:cTn id="48" dur="500" fill="hold"/>
                                        <p:tgtEl>
                                          <p:spTgt spid="106"/>
                                        </p:tgtEl>
                                        <p:attrNameLst>
                                          <p:attrName>style.rotation</p:attrName>
                                        </p:attrNameLst>
                                      </p:cBhvr>
                                      <p:tavLst>
                                        <p:tav tm="0">
                                          <p:val>
                                            <p:fltVal val="360"/>
                                          </p:val>
                                        </p:tav>
                                        <p:tav tm="100000">
                                          <p:val>
                                            <p:fltVal val="0"/>
                                          </p:val>
                                        </p:tav>
                                      </p:tavLst>
                                    </p:anim>
                                    <p:animEffect transition="in" filter="fade">
                                      <p:cBhvr>
                                        <p:cTn id="49" dur="500"/>
                                        <p:tgtEl>
                                          <p:spTgt spid="106"/>
                                        </p:tgtEl>
                                      </p:cBhvr>
                                    </p:animEffect>
                                  </p:childTnLst>
                                </p:cTn>
                              </p:par>
                              <p:par>
                                <p:cTn id="50" presetID="49" presetClass="entr" presetSubtype="0" decel="100000" fill="hold" nodeType="withEffect">
                                  <p:stCondLst>
                                    <p:cond delay="750"/>
                                  </p:stCondLst>
                                  <p:childTnLst>
                                    <p:set>
                                      <p:cBhvr>
                                        <p:cTn id="51" dur="1" fill="hold">
                                          <p:stCondLst>
                                            <p:cond delay="0"/>
                                          </p:stCondLst>
                                        </p:cTn>
                                        <p:tgtEl>
                                          <p:spTgt spid="112"/>
                                        </p:tgtEl>
                                        <p:attrNameLst>
                                          <p:attrName>style.visibility</p:attrName>
                                        </p:attrNameLst>
                                      </p:cBhvr>
                                      <p:to>
                                        <p:strVal val="visible"/>
                                      </p:to>
                                    </p:set>
                                    <p:anim calcmode="lin" valueType="num">
                                      <p:cBhvr>
                                        <p:cTn id="52" dur="500" fill="hold"/>
                                        <p:tgtEl>
                                          <p:spTgt spid="112"/>
                                        </p:tgtEl>
                                        <p:attrNameLst>
                                          <p:attrName>ppt_w</p:attrName>
                                        </p:attrNameLst>
                                      </p:cBhvr>
                                      <p:tavLst>
                                        <p:tav tm="0">
                                          <p:val>
                                            <p:fltVal val="0"/>
                                          </p:val>
                                        </p:tav>
                                        <p:tav tm="100000">
                                          <p:val>
                                            <p:strVal val="#ppt_w"/>
                                          </p:val>
                                        </p:tav>
                                      </p:tavLst>
                                    </p:anim>
                                    <p:anim calcmode="lin" valueType="num">
                                      <p:cBhvr>
                                        <p:cTn id="53" dur="500" fill="hold"/>
                                        <p:tgtEl>
                                          <p:spTgt spid="112"/>
                                        </p:tgtEl>
                                        <p:attrNameLst>
                                          <p:attrName>ppt_h</p:attrName>
                                        </p:attrNameLst>
                                      </p:cBhvr>
                                      <p:tavLst>
                                        <p:tav tm="0">
                                          <p:val>
                                            <p:fltVal val="0"/>
                                          </p:val>
                                        </p:tav>
                                        <p:tav tm="100000">
                                          <p:val>
                                            <p:strVal val="#ppt_h"/>
                                          </p:val>
                                        </p:tav>
                                      </p:tavLst>
                                    </p:anim>
                                    <p:anim calcmode="lin" valueType="num">
                                      <p:cBhvr>
                                        <p:cTn id="54" dur="500" fill="hold"/>
                                        <p:tgtEl>
                                          <p:spTgt spid="112"/>
                                        </p:tgtEl>
                                        <p:attrNameLst>
                                          <p:attrName>style.rotation</p:attrName>
                                        </p:attrNameLst>
                                      </p:cBhvr>
                                      <p:tavLst>
                                        <p:tav tm="0">
                                          <p:val>
                                            <p:fltVal val="360"/>
                                          </p:val>
                                        </p:tav>
                                        <p:tav tm="100000">
                                          <p:val>
                                            <p:fltVal val="0"/>
                                          </p:val>
                                        </p:tav>
                                      </p:tavLst>
                                    </p:anim>
                                    <p:animEffect transition="in" filter="fade">
                                      <p:cBhvr>
                                        <p:cTn id="55" dur="500"/>
                                        <p:tgtEl>
                                          <p:spTgt spid="112"/>
                                        </p:tgtEl>
                                      </p:cBhvr>
                                    </p:animEffect>
                                  </p:childTnLst>
                                </p:cTn>
                              </p:par>
                            </p:childTnLst>
                          </p:cTn>
                        </p:par>
                        <p:par>
                          <p:cTn id="56" fill="hold">
                            <p:stCondLst>
                              <p:cond delay="1750"/>
                            </p:stCondLst>
                            <p:childTnLst>
                              <p:par>
                                <p:cTn id="57" presetID="2" presetClass="entr" presetSubtype="8" decel="100000" fill="hold" grpId="0" nodeType="afterEffect">
                                  <p:stCondLst>
                                    <p:cond delay="0"/>
                                  </p:stCondLst>
                                  <p:childTnLst>
                                    <p:set>
                                      <p:cBhvr>
                                        <p:cTn id="58" dur="1" fill="hold">
                                          <p:stCondLst>
                                            <p:cond delay="0"/>
                                          </p:stCondLst>
                                        </p:cTn>
                                        <p:tgtEl>
                                          <p:spTgt spid="135"/>
                                        </p:tgtEl>
                                        <p:attrNameLst>
                                          <p:attrName>style.visibility</p:attrName>
                                        </p:attrNameLst>
                                      </p:cBhvr>
                                      <p:to>
                                        <p:strVal val="visible"/>
                                      </p:to>
                                    </p:set>
                                    <p:anim calcmode="lin" valueType="num">
                                      <p:cBhvr additive="base">
                                        <p:cTn id="59" dur="500" fill="hold"/>
                                        <p:tgtEl>
                                          <p:spTgt spid="135"/>
                                        </p:tgtEl>
                                        <p:attrNameLst>
                                          <p:attrName>ppt_x</p:attrName>
                                        </p:attrNameLst>
                                      </p:cBhvr>
                                      <p:tavLst>
                                        <p:tav tm="0">
                                          <p:val>
                                            <p:strVal val="0-#ppt_w/2"/>
                                          </p:val>
                                        </p:tav>
                                        <p:tav tm="100000">
                                          <p:val>
                                            <p:strVal val="#ppt_x"/>
                                          </p:val>
                                        </p:tav>
                                      </p:tavLst>
                                    </p:anim>
                                    <p:anim calcmode="lin" valueType="num">
                                      <p:cBhvr additive="base">
                                        <p:cTn id="60" dur="500" fill="hold"/>
                                        <p:tgtEl>
                                          <p:spTgt spid="135"/>
                                        </p:tgtEl>
                                        <p:attrNameLst>
                                          <p:attrName>ppt_y</p:attrName>
                                        </p:attrNameLst>
                                      </p:cBhvr>
                                      <p:tavLst>
                                        <p:tav tm="0">
                                          <p:val>
                                            <p:strVal val="#ppt_y"/>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anim calcmode="lin" valueType="num">
                                      <p:cBhvr additive="base">
                                        <p:cTn id="63" dur="500" fill="hold"/>
                                        <p:tgtEl>
                                          <p:spTgt spid="57"/>
                                        </p:tgtEl>
                                        <p:attrNameLst>
                                          <p:attrName>ppt_x</p:attrName>
                                        </p:attrNameLst>
                                      </p:cBhvr>
                                      <p:tavLst>
                                        <p:tav tm="0">
                                          <p:val>
                                            <p:strVal val="#ppt_x"/>
                                          </p:val>
                                        </p:tav>
                                        <p:tav tm="100000">
                                          <p:val>
                                            <p:strVal val="#ppt_x"/>
                                          </p:val>
                                        </p:tav>
                                      </p:tavLst>
                                    </p:anim>
                                    <p:anim calcmode="lin" valueType="num">
                                      <p:cBhvr additive="base">
                                        <p:cTn id="6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5" grpId="0"/>
      <p:bldP spid="5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93" name="组合 392"/>
          <p:cNvGrpSpPr/>
          <p:nvPr/>
        </p:nvGrpSpPr>
        <p:grpSpPr bwMode="auto">
          <a:xfrm>
            <a:off x="206375" y="315913"/>
            <a:ext cx="815975" cy="518160"/>
            <a:chOff x="4353620" y="864629"/>
            <a:chExt cx="742365" cy="472548"/>
          </a:xfrm>
        </p:grpSpPr>
        <p:sp>
          <p:nvSpPr>
            <p:cNvPr id="394"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75BDA7"/>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a:solidFill>
                  <a:srgbClr val="FFFFFF"/>
                </a:solidFill>
                <a:latin typeface="+mn-lt"/>
                <a:ea typeface="+mn-ea"/>
              </a:endParaRPr>
            </a:p>
          </p:txBody>
        </p:sp>
        <p:sp>
          <p:nvSpPr>
            <p:cNvPr id="27686" name="文本框 394"/>
            <p:cNvSpPr txBox="1">
              <a:spLocks noChangeArrowheads="1"/>
            </p:cNvSpPr>
            <p:nvPr/>
          </p:nvSpPr>
          <p:spPr bwMode="auto">
            <a:xfrm>
              <a:off x="4508346" y="864629"/>
              <a:ext cx="432912" cy="47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cs typeface="Arial" panose="020B0604020202020204" pitchFamily="34" charset="0"/>
                </a:rPr>
                <a:t>4</a:t>
              </a:r>
            </a:p>
          </p:txBody>
        </p:sp>
      </p:grpSp>
      <p:sp>
        <p:nvSpPr>
          <p:cNvPr id="391" name="文本框 34"/>
          <p:cNvSpPr txBox="1">
            <a:spLocks noChangeArrowheads="1"/>
          </p:cNvSpPr>
          <p:nvPr/>
        </p:nvSpPr>
        <p:spPr bwMode="auto">
          <a:xfrm>
            <a:off x="1022350" y="374909"/>
            <a:ext cx="72809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smtClean="0">
                <a:solidFill>
                  <a:srgbClr val="75BDA7"/>
                </a:solidFill>
                <a:latin typeface="微软雅黑" panose="020B0503020204020204" pitchFamily="34" charset="-122"/>
                <a:sym typeface="+mn-ea"/>
              </a:rPr>
              <a:t>系统功能实现  </a:t>
            </a:r>
            <a:r>
              <a:rPr lang="en-US" altLang="zh-CN" sz="2400" b="1" dirty="0" smtClean="0">
                <a:solidFill>
                  <a:srgbClr val="75BDA7"/>
                </a:solidFill>
                <a:latin typeface="微软雅黑" panose="020B0503020204020204" pitchFamily="34" charset="-122"/>
                <a:sym typeface="+mn-ea"/>
              </a:rPr>
              <a:t>----AOP</a:t>
            </a:r>
            <a:r>
              <a:rPr lang="zh-CN" altLang="en-US" sz="2400" b="1" dirty="0" smtClean="0">
                <a:solidFill>
                  <a:srgbClr val="75BDA7"/>
                </a:solidFill>
                <a:latin typeface="微软雅黑" panose="020B0503020204020204" pitchFamily="34" charset="-122"/>
                <a:sym typeface="+mn-ea"/>
              </a:rPr>
              <a:t>写入日志</a:t>
            </a:r>
            <a:endParaRPr lang="en-US" altLang="zh-CN" sz="2400" b="1" dirty="0">
              <a:solidFill>
                <a:srgbClr val="75BDA7"/>
              </a:solidFill>
              <a:latin typeface="微软雅黑" panose="020B0503020204020204" pitchFamily="34" charset="-122"/>
            </a:endParaRPr>
          </a:p>
        </p:txBody>
      </p:sp>
      <p:sp>
        <p:nvSpPr>
          <p:cNvPr id="4" name="矩形 3"/>
          <p:cNvSpPr/>
          <p:nvPr/>
        </p:nvSpPr>
        <p:spPr>
          <a:xfrm>
            <a:off x="782609" y="4211320"/>
            <a:ext cx="7406640" cy="646331"/>
          </a:xfrm>
          <a:prstGeom prst="rect">
            <a:avLst/>
          </a:prstGeom>
        </p:spPr>
        <p:txBody>
          <a:bodyPr wrap="square">
            <a:spAutoFit/>
          </a:bodyPr>
          <a:lstStyle/>
          <a:p>
            <a:r>
              <a:rPr lang="en-US" altLang="zh-CN" sz="1800" dirty="0">
                <a:latin typeface="+mn-ea"/>
                <a:ea typeface="+mn-ea"/>
                <a:cs typeface="Arial Unicode MS" panose="020B0604020202020204" pitchFamily="34" charset="-122"/>
              </a:rPr>
              <a:t>AOP </a:t>
            </a:r>
            <a:r>
              <a:rPr lang="zh-CN" altLang="en-US" sz="1800" dirty="0">
                <a:latin typeface="+mn-ea"/>
                <a:ea typeface="+mn-ea"/>
                <a:cs typeface="Arial Unicode MS" panose="020B0604020202020204" pitchFamily="34" charset="-122"/>
              </a:rPr>
              <a:t>的好处</a:t>
            </a:r>
            <a:r>
              <a:rPr lang="en-US" altLang="zh-CN" sz="1800" dirty="0">
                <a:latin typeface="+mn-ea"/>
                <a:ea typeface="+mn-ea"/>
                <a:cs typeface="Arial Unicode MS" panose="020B0604020202020204" pitchFamily="34" charset="-122"/>
              </a:rPr>
              <a:t>:</a:t>
            </a:r>
            <a:r>
              <a:rPr lang="zh-CN" altLang="en-US" sz="1800" dirty="0">
                <a:latin typeface="+mn-ea"/>
                <a:ea typeface="+mn-ea"/>
                <a:cs typeface="Arial Unicode MS" panose="020B0604020202020204" pitchFamily="34" charset="-122"/>
              </a:rPr>
              <a:t>降低的代码的耦合度，提高了效率，便于后期系统的维护与升级。</a:t>
            </a:r>
          </a:p>
        </p:txBody>
      </p:sp>
      <p:sp>
        <p:nvSpPr>
          <p:cNvPr id="5" name="矩形 4"/>
          <p:cNvSpPr/>
          <p:nvPr/>
        </p:nvSpPr>
        <p:spPr>
          <a:xfrm>
            <a:off x="118663" y="1031973"/>
            <a:ext cx="9025337" cy="996950"/>
          </a:xfrm>
          <a:prstGeom prst="rect">
            <a:avLst/>
          </a:prstGeom>
        </p:spPr>
        <p:txBody>
          <a:bodyPr wrap="square">
            <a:spAutoFit/>
          </a:bodyPr>
          <a:lstStyle/>
          <a:p>
            <a:r>
              <a:rPr lang="en-US" altLang="zh-CN" sz="2000" dirty="0">
                <a:latin typeface="+mn-ea"/>
                <a:ea typeface="+mn-ea"/>
                <a:cs typeface="Arial Unicode MS" panose="020B0604020202020204" pitchFamily="34" charset="-122"/>
              </a:rPr>
              <a:t>AOP(Aspect-Oriented Programming, </a:t>
            </a:r>
            <a:r>
              <a:rPr lang="zh-CN" altLang="en-US" sz="2000" b="1" dirty="0">
                <a:solidFill>
                  <a:srgbClr val="0000FF"/>
                </a:solidFill>
                <a:latin typeface="+mn-ea"/>
                <a:ea typeface="+mn-ea"/>
                <a:cs typeface="Arial Unicode MS" panose="020B0604020202020204" pitchFamily="34" charset="-122"/>
              </a:rPr>
              <a:t>面向切面编程</a:t>
            </a:r>
            <a:r>
              <a:rPr lang="en-US" altLang="zh-CN" sz="2000" dirty="0">
                <a:latin typeface="+mn-ea"/>
                <a:ea typeface="+mn-ea"/>
                <a:cs typeface="Arial Unicode MS" panose="020B0604020202020204" pitchFamily="34" charset="-122"/>
              </a:rPr>
              <a:t>): </a:t>
            </a:r>
            <a:r>
              <a:rPr lang="zh-CN" altLang="en-US" sz="1800" dirty="0">
                <a:latin typeface="+mn-ea"/>
                <a:ea typeface="+mn-ea"/>
                <a:cs typeface="Arial Unicode MS" panose="020B0604020202020204" pitchFamily="34" charset="-122"/>
              </a:rPr>
              <a:t>是一种新的方法论</a:t>
            </a:r>
            <a:r>
              <a:rPr lang="en-US" altLang="zh-CN" sz="1800" dirty="0">
                <a:latin typeface="+mn-ea"/>
                <a:ea typeface="+mn-ea"/>
                <a:cs typeface="Arial Unicode MS" panose="020B0604020202020204" pitchFamily="34" charset="-122"/>
              </a:rPr>
              <a:t>, </a:t>
            </a:r>
            <a:r>
              <a:rPr lang="zh-CN" altLang="en-US" sz="1800" dirty="0">
                <a:latin typeface="+mn-ea"/>
                <a:ea typeface="+mn-ea"/>
                <a:cs typeface="Arial Unicode MS" panose="020B0604020202020204" pitchFamily="34" charset="-122"/>
              </a:rPr>
              <a:t>是对传统 </a:t>
            </a:r>
            <a:r>
              <a:rPr lang="en-US" altLang="zh-CN" sz="1800" dirty="0">
                <a:latin typeface="+mn-ea"/>
                <a:ea typeface="+mn-ea"/>
                <a:cs typeface="Arial Unicode MS" panose="020B0604020202020204" pitchFamily="34" charset="-122"/>
              </a:rPr>
              <a:t>OOP(Object-Oriented Programming, </a:t>
            </a:r>
            <a:r>
              <a:rPr lang="zh-CN" altLang="en-US" sz="1800" dirty="0">
                <a:latin typeface="+mn-ea"/>
                <a:ea typeface="+mn-ea"/>
                <a:cs typeface="Arial Unicode MS" panose="020B0604020202020204" pitchFamily="34" charset="-122"/>
              </a:rPr>
              <a:t>面向对象编程</a:t>
            </a:r>
            <a:r>
              <a:rPr lang="en-US" altLang="zh-CN" sz="1800" dirty="0">
                <a:latin typeface="+mn-ea"/>
                <a:ea typeface="+mn-ea"/>
                <a:cs typeface="Arial Unicode MS" panose="020B0604020202020204" pitchFamily="34" charset="-122"/>
              </a:rPr>
              <a:t>) </a:t>
            </a:r>
            <a:r>
              <a:rPr lang="zh-CN" altLang="en-US" sz="1800" dirty="0">
                <a:latin typeface="+mn-ea"/>
                <a:ea typeface="+mn-ea"/>
                <a:cs typeface="Arial Unicode MS" panose="020B0604020202020204" pitchFamily="34" charset="-122"/>
              </a:rPr>
              <a:t>的补充。</a:t>
            </a:r>
            <a:r>
              <a:rPr lang="en-US" altLang="zh-CN" sz="1800" dirty="0">
                <a:latin typeface="+mn-ea"/>
                <a:ea typeface="+mn-ea"/>
                <a:cs typeface="Arial Unicode MS" panose="020B0604020202020204" pitchFamily="34" charset="-122"/>
              </a:rPr>
              <a:t>将那些影响了多个类的公共行为封装到一个可重用模块，并</a:t>
            </a:r>
            <a:r>
              <a:rPr lang="zh-CN" altLang="en-US" sz="1800" dirty="0">
                <a:latin typeface="+mn-ea"/>
                <a:ea typeface="+mn-ea"/>
                <a:cs typeface="Arial Unicode MS" panose="020B0604020202020204" pitchFamily="34" charset="-122"/>
              </a:rPr>
              <a:t>将</a:t>
            </a:r>
            <a:r>
              <a:rPr lang="en-US" altLang="zh-CN" sz="1800" dirty="0">
                <a:latin typeface="+mn-ea"/>
                <a:ea typeface="+mn-ea"/>
                <a:cs typeface="Arial Unicode MS" panose="020B0604020202020204" pitchFamily="34" charset="-122"/>
              </a:rPr>
              <a:t>其名为“Aspect”</a:t>
            </a:r>
            <a:r>
              <a:rPr lang="zh-CN" altLang="en-US" sz="1800" dirty="0">
                <a:latin typeface="+mn-ea"/>
                <a:ea typeface="+mn-ea"/>
                <a:cs typeface="Arial Unicode MS" panose="020B0604020202020204" pitchFamily="34" charset="-122"/>
              </a:rPr>
              <a:t>（方面）</a:t>
            </a:r>
            <a:r>
              <a:rPr lang="zh-CN" altLang="en-US" sz="2000" dirty="0">
                <a:latin typeface="+mn-ea"/>
                <a:ea typeface="+mn-ea"/>
                <a:cs typeface="Arial Unicode MS" panose="020B0604020202020204" pitchFamily="34" charset="-122"/>
              </a:rPr>
              <a:t>。</a:t>
            </a:r>
          </a:p>
        </p:txBody>
      </p:sp>
      <p:grpSp>
        <p:nvGrpSpPr>
          <p:cNvPr id="8" name="组合 7"/>
          <p:cNvGrpSpPr/>
          <p:nvPr/>
        </p:nvGrpSpPr>
        <p:grpSpPr>
          <a:xfrm>
            <a:off x="1386177" y="2143760"/>
            <a:ext cx="6198870" cy="1819910"/>
            <a:chOff x="2225" y="3376"/>
            <a:chExt cx="9762" cy="2866"/>
          </a:xfrm>
        </p:grpSpPr>
        <p:sp>
          <p:nvSpPr>
            <p:cNvPr id="6" name="燕尾形箭头 5"/>
            <p:cNvSpPr/>
            <p:nvPr/>
          </p:nvSpPr>
          <p:spPr>
            <a:xfrm>
              <a:off x="2225" y="5198"/>
              <a:ext cx="9763" cy="1044"/>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800" dirty="0" smtClean="0"/>
                <a:t>程序执行</a:t>
              </a:r>
              <a:endParaRPr lang="zh-CN" altLang="en-US" sz="1800" dirty="0"/>
            </a:p>
          </p:txBody>
        </p:sp>
        <p:sp>
          <p:nvSpPr>
            <p:cNvPr id="7" name="圆角矩形 6"/>
            <p:cNvSpPr/>
            <p:nvPr/>
          </p:nvSpPr>
          <p:spPr>
            <a:xfrm>
              <a:off x="4189" y="3376"/>
              <a:ext cx="1660" cy="66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800" dirty="0" smtClean="0"/>
                <a:t>通知</a:t>
              </a:r>
              <a:endParaRPr lang="zh-CN" altLang="en-US" sz="1800" dirty="0"/>
            </a:p>
          </p:txBody>
        </p:sp>
        <p:sp>
          <p:nvSpPr>
            <p:cNvPr id="13" name="圆角矩形 12"/>
            <p:cNvSpPr/>
            <p:nvPr/>
          </p:nvSpPr>
          <p:spPr>
            <a:xfrm>
              <a:off x="8035" y="3376"/>
              <a:ext cx="1660" cy="66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800" dirty="0" smtClean="0"/>
                <a:t>通知</a:t>
              </a:r>
              <a:endParaRPr lang="zh-CN" altLang="en-US" sz="1800" dirty="0"/>
            </a:p>
          </p:txBody>
        </p:sp>
        <p:cxnSp>
          <p:nvCxnSpPr>
            <p:cNvPr id="9" name="直接箭头连接符 8"/>
            <p:cNvCxnSpPr/>
            <p:nvPr/>
          </p:nvCxnSpPr>
          <p:spPr>
            <a:xfrm flipH="1">
              <a:off x="5019" y="4096"/>
              <a:ext cx="0" cy="1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8865" y="4096"/>
              <a:ext cx="0" cy="1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995" y="4808"/>
              <a:ext cx="2033" cy="582"/>
            </a:xfrm>
            <a:prstGeom prst="rect">
              <a:avLst/>
            </a:prstGeom>
            <a:noFill/>
          </p:spPr>
          <p:txBody>
            <a:bodyPr wrap="square" rtlCol="0">
              <a:spAutoFit/>
            </a:bodyPr>
            <a:lstStyle/>
            <a:p>
              <a:r>
                <a:rPr lang="zh-CN" altLang="en-US" sz="1800" dirty="0"/>
                <a:t>切入点</a:t>
              </a:r>
            </a:p>
          </p:txBody>
        </p:sp>
        <p:sp>
          <p:nvSpPr>
            <p:cNvPr id="2" name="文本框 1"/>
            <p:cNvSpPr txBox="1"/>
            <p:nvPr/>
          </p:nvSpPr>
          <p:spPr>
            <a:xfrm>
              <a:off x="5142" y="4808"/>
              <a:ext cx="2033" cy="582"/>
            </a:xfrm>
            <a:prstGeom prst="rect">
              <a:avLst/>
            </a:prstGeom>
            <a:noFill/>
          </p:spPr>
          <p:txBody>
            <a:bodyPr wrap="square" rtlCol="0">
              <a:spAutoFit/>
            </a:bodyPr>
            <a:lstStyle/>
            <a:p>
              <a:r>
                <a:rPr lang="zh-CN" altLang="en-US" sz="1800" dirty="0"/>
                <a:t>切入点</a:t>
              </a:r>
            </a:p>
          </p:txBody>
        </p:sp>
      </p:grpSp>
      <p:sp>
        <p:nvSpPr>
          <p:cNvPr id="10" name="矩形 9"/>
          <p:cNvSpPr/>
          <p:nvPr/>
        </p:nvSpPr>
        <p:spPr>
          <a:xfrm>
            <a:off x="133374" y="788322"/>
            <a:ext cx="8792106" cy="42573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0"/>
              </a:spcAft>
            </a:pP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a:solidFill>
                  <a:srgbClr val="646464"/>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a:solidFill>
                  <a:srgbClr val="646464"/>
                </a:solidFill>
                <a:latin typeface="Times New Roman" panose="02020603050405020304" pitchFamily="18" charset="0"/>
                <a:ea typeface="Consolas" panose="020B0609020204030204" pitchFamily="49" charset="0"/>
                <a:cs typeface="Consolas" panose="020B0609020204030204" pitchFamily="49" charset="0"/>
              </a:rPr>
              <a:t>Around</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a:solidFill>
                  <a:srgbClr val="2A00FF"/>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a:solidFill>
                  <a:srgbClr val="2A00FF"/>
                </a:solidFill>
                <a:latin typeface="Times New Roman" panose="02020603050405020304" pitchFamily="18" charset="0"/>
                <a:ea typeface="Consolas" panose="020B0609020204030204" pitchFamily="49" charset="0"/>
                <a:cs typeface="Consolas" panose="020B0609020204030204" pitchFamily="49" charset="0"/>
              </a:rPr>
              <a:t>execution</a:t>
            </a:r>
            <a:r>
              <a:rPr lang="en-US" altLang="zh-CN" sz="1200" kern="0" dirty="0">
                <a:solidFill>
                  <a:srgbClr val="2A00FF"/>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err="1">
                <a:solidFill>
                  <a:srgbClr val="2A00FF"/>
                </a:solidFill>
                <a:latin typeface="Times New Roman" panose="02020603050405020304" pitchFamily="18" charset="0"/>
                <a:ea typeface="Consolas" panose="020B0609020204030204" pitchFamily="49" charset="0"/>
                <a:cs typeface="Consolas" panose="020B0609020204030204" pitchFamily="49" charset="0"/>
              </a:rPr>
              <a:t>com</a:t>
            </a:r>
            <a:r>
              <a:rPr lang="en-US" altLang="zh-CN" sz="1200" kern="0" dirty="0" err="1">
                <a:solidFill>
                  <a:srgbClr val="2A00FF"/>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err="1">
                <a:solidFill>
                  <a:srgbClr val="2A00FF"/>
                </a:solidFill>
                <a:latin typeface="Times New Roman" panose="02020603050405020304" pitchFamily="18" charset="0"/>
                <a:ea typeface="Consolas" panose="020B0609020204030204" pitchFamily="49" charset="0"/>
                <a:cs typeface="Consolas" panose="020B0609020204030204" pitchFamily="49" charset="0"/>
              </a:rPr>
              <a:t>web</a:t>
            </a:r>
            <a:r>
              <a:rPr lang="en-US" altLang="zh-CN" sz="1200" kern="0" dirty="0" err="1">
                <a:solidFill>
                  <a:srgbClr val="2A00FF"/>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err="1">
                <a:solidFill>
                  <a:srgbClr val="2A00FF"/>
                </a:solidFill>
                <a:latin typeface="Times New Roman" panose="02020603050405020304" pitchFamily="18" charset="0"/>
                <a:ea typeface="Consolas" panose="020B0609020204030204" pitchFamily="49" charset="0"/>
                <a:cs typeface="Consolas" panose="020B0609020204030204" pitchFamily="49" charset="0"/>
              </a:rPr>
              <a:t>action</a:t>
            </a:r>
            <a:r>
              <a:rPr lang="en-US" altLang="zh-CN" sz="1200" kern="0" dirty="0" err="1">
                <a:solidFill>
                  <a:srgbClr val="2A00FF"/>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err="1">
                <a:solidFill>
                  <a:srgbClr val="2A00FF"/>
                </a:solidFill>
                <a:latin typeface="Times New Roman" panose="02020603050405020304" pitchFamily="18" charset="0"/>
                <a:ea typeface="Consolas" panose="020B0609020204030204" pitchFamily="49" charset="0"/>
                <a:cs typeface="Consolas" panose="020B0609020204030204" pitchFamily="49" charset="0"/>
              </a:rPr>
              <a:t>UserLoginAction</a:t>
            </a:r>
            <a:r>
              <a:rPr lang="en-US" altLang="zh-CN" sz="1200" kern="0" dirty="0" err="1">
                <a:solidFill>
                  <a:srgbClr val="2A00FF"/>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err="1">
                <a:solidFill>
                  <a:srgbClr val="2A00FF"/>
                </a:solidFill>
                <a:latin typeface="Times New Roman" panose="02020603050405020304" pitchFamily="18" charset="0"/>
                <a:ea typeface="Consolas" panose="020B0609020204030204" pitchFamily="49" charset="0"/>
                <a:cs typeface="Consolas" panose="020B0609020204030204" pitchFamily="49" charset="0"/>
              </a:rPr>
              <a:t>userLogin</a:t>
            </a:r>
            <a:r>
              <a:rPr lang="en-US" altLang="zh-CN" sz="1200" kern="0" dirty="0">
                <a:solidFill>
                  <a:srgbClr val="2A00FF"/>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spcAft>
                <a:spcPts val="0"/>
              </a:spcAft>
            </a:pP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b="1" kern="0" dirty="0">
                <a:solidFill>
                  <a:srgbClr val="7F0055"/>
                </a:solidFill>
                <a:latin typeface="Times New Roman" panose="02020603050405020304" pitchFamily="18" charset="0"/>
                <a:ea typeface="Consolas" panose="020B0609020204030204" pitchFamily="49" charset="0"/>
                <a:cs typeface="Consolas" panose="020B0609020204030204" pitchFamily="49" charset="0"/>
              </a:rPr>
              <a:t>public</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a:solidFill>
                  <a:srgbClr val="000000"/>
                </a:solidFill>
                <a:latin typeface="Times New Roman" panose="02020603050405020304" pitchFamily="18" charset="0"/>
                <a:ea typeface="Consolas" panose="020B0609020204030204" pitchFamily="49" charset="0"/>
                <a:cs typeface="Consolas" panose="020B0609020204030204" pitchFamily="49" charset="0"/>
              </a:rPr>
              <a:t>Object</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err="1">
                <a:solidFill>
                  <a:srgbClr val="000000"/>
                </a:solidFill>
                <a:latin typeface="Times New Roman" panose="02020603050405020304" pitchFamily="18" charset="0"/>
                <a:ea typeface="Consolas" panose="020B0609020204030204" pitchFamily="49" charset="0"/>
                <a:cs typeface="Consolas" panose="020B0609020204030204" pitchFamily="49" charset="0"/>
              </a:rPr>
              <a:t>aroundUserLogin</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err="1">
                <a:solidFill>
                  <a:srgbClr val="000000"/>
                </a:solidFill>
                <a:latin typeface="Times New Roman" panose="02020603050405020304" pitchFamily="18" charset="0"/>
                <a:ea typeface="Consolas" panose="020B0609020204030204" pitchFamily="49" charset="0"/>
                <a:cs typeface="Consolas" panose="020B0609020204030204" pitchFamily="49" charset="0"/>
              </a:rPr>
              <a:t>ProceedingJoinPoint</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err="1">
                <a:solidFill>
                  <a:srgbClr val="6A3E3E"/>
                </a:solidFill>
                <a:latin typeface="Times New Roman" panose="02020603050405020304" pitchFamily="18" charset="0"/>
                <a:ea typeface="Consolas" panose="020B0609020204030204" pitchFamily="49" charset="0"/>
                <a:cs typeface="Consolas" panose="020B0609020204030204" pitchFamily="49" charset="0"/>
              </a:rPr>
              <a:t>pjd</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spcAft>
                <a:spcPts val="0"/>
              </a:spcAft>
            </a:pP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a:solidFill>
                  <a:srgbClr val="000000"/>
                </a:solidFill>
                <a:latin typeface="Times New Roman" panose="02020603050405020304" pitchFamily="18" charset="0"/>
                <a:ea typeface="Consolas" panose="020B0609020204030204" pitchFamily="49" charset="0"/>
                <a:cs typeface="Consolas" panose="020B0609020204030204" pitchFamily="49" charset="0"/>
              </a:rPr>
              <a:t>Map</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&lt;</a:t>
            </a:r>
            <a:r>
              <a:rPr lang="en-US" altLang="zh-CN" sz="1200" kern="0" dirty="0">
                <a:solidFill>
                  <a:srgbClr val="000000"/>
                </a:solidFill>
                <a:latin typeface="Times New Roman" panose="02020603050405020304" pitchFamily="18" charset="0"/>
                <a:ea typeface="Consolas" panose="020B0609020204030204" pitchFamily="49" charset="0"/>
                <a:cs typeface="Consolas" panose="020B0609020204030204" pitchFamily="49" charset="0"/>
              </a:rPr>
              <a:t>String</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a:solidFill>
                  <a:srgbClr val="000000"/>
                </a:solidFill>
                <a:latin typeface="Times New Roman" panose="02020603050405020304" pitchFamily="18" charset="0"/>
                <a:ea typeface="Consolas" panose="020B0609020204030204" pitchFamily="49" charset="0"/>
                <a:cs typeface="Consolas" panose="020B0609020204030204" pitchFamily="49" charset="0"/>
              </a:rPr>
              <a:t>Object</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&gt; </a:t>
            </a:r>
            <a:r>
              <a:rPr lang="en-US" altLang="zh-CN" sz="1200" kern="0" dirty="0">
                <a:solidFill>
                  <a:srgbClr val="6A3E3E"/>
                </a:solidFill>
                <a:latin typeface="Times New Roman" panose="02020603050405020304" pitchFamily="18" charset="0"/>
                <a:ea typeface="Consolas" panose="020B0609020204030204" pitchFamily="49" charset="0"/>
                <a:cs typeface="Consolas" panose="020B0609020204030204" pitchFamily="49" charset="0"/>
              </a:rPr>
              <a:t>session</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 </a:t>
            </a:r>
            <a:r>
              <a:rPr lang="en-US" altLang="zh-CN" sz="1200" kern="0" dirty="0" err="1">
                <a:solidFill>
                  <a:srgbClr val="000000"/>
                </a:solidFill>
                <a:latin typeface="Times New Roman" panose="02020603050405020304" pitchFamily="18" charset="0"/>
                <a:ea typeface="Consolas" panose="020B0609020204030204" pitchFamily="49" charset="0"/>
                <a:cs typeface="Consolas" panose="020B0609020204030204" pitchFamily="49" charset="0"/>
              </a:rPr>
              <a:t>ActionContext</a:t>
            </a:r>
            <a:r>
              <a:rPr lang="en-US" altLang="zh-CN" sz="1200" kern="0" dirty="0" err="1">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i="1" kern="0" dirty="0" err="1">
                <a:solidFill>
                  <a:srgbClr val="000000"/>
                </a:solidFill>
                <a:latin typeface="Times New Roman" panose="02020603050405020304" pitchFamily="18" charset="0"/>
                <a:ea typeface="Consolas" panose="020B0609020204030204" pitchFamily="49" charset="0"/>
                <a:cs typeface="Consolas" panose="020B0609020204030204" pitchFamily="49" charset="0"/>
              </a:rPr>
              <a:t>getContext</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err="1">
                <a:solidFill>
                  <a:srgbClr val="000000"/>
                </a:solidFill>
                <a:latin typeface="Times New Roman" panose="02020603050405020304" pitchFamily="18" charset="0"/>
                <a:ea typeface="Consolas" panose="020B0609020204030204" pitchFamily="49" charset="0"/>
                <a:cs typeface="Consolas" panose="020B0609020204030204" pitchFamily="49" charset="0"/>
              </a:rPr>
              <a:t>getSession</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spcAft>
                <a:spcPts val="0"/>
              </a:spcAft>
            </a:pP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a:solidFill>
                  <a:srgbClr val="0000C0"/>
                </a:solidFill>
                <a:latin typeface="Times New Roman" panose="02020603050405020304" pitchFamily="18" charset="0"/>
                <a:ea typeface="Consolas" panose="020B0609020204030204" pitchFamily="49" charset="0"/>
                <a:cs typeface="Consolas" panose="020B0609020204030204" pitchFamily="49" charset="0"/>
              </a:rPr>
              <a:t>user</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 (</a:t>
            </a:r>
            <a:r>
              <a:rPr lang="en-US" altLang="zh-CN" sz="1200" kern="0" dirty="0">
                <a:solidFill>
                  <a:srgbClr val="000000"/>
                </a:solidFill>
                <a:latin typeface="Times New Roman" panose="02020603050405020304" pitchFamily="18" charset="0"/>
                <a:ea typeface="Consolas" panose="020B0609020204030204" pitchFamily="49" charset="0"/>
                <a:cs typeface="Consolas" panose="020B0609020204030204" pitchFamily="49" charset="0"/>
              </a:rPr>
              <a:t>User</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err="1">
                <a:solidFill>
                  <a:srgbClr val="6A3E3E"/>
                </a:solidFill>
                <a:latin typeface="Times New Roman" panose="02020603050405020304" pitchFamily="18" charset="0"/>
                <a:ea typeface="Consolas" panose="020B0609020204030204" pitchFamily="49" charset="0"/>
                <a:cs typeface="Consolas" panose="020B0609020204030204" pitchFamily="49" charset="0"/>
              </a:rPr>
              <a:t>session</a:t>
            </a:r>
            <a:r>
              <a:rPr lang="en-US" altLang="zh-CN" sz="1200" kern="0" dirty="0" err="1">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err="1">
                <a:solidFill>
                  <a:srgbClr val="000000"/>
                </a:solidFill>
                <a:latin typeface="Times New Roman" panose="02020603050405020304" pitchFamily="18" charset="0"/>
                <a:ea typeface="Consolas" panose="020B0609020204030204" pitchFamily="49" charset="0"/>
                <a:cs typeface="Consolas" panose="020B0609020204030204" pitchFamily="49" charset="0"/>
              </a:rPr>
              <a:t>get</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a:solidFill>
                  <a:srgbClr val="2A00FF"/>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a:solidFill>
                  <a:srgbClr val="2A00FF"/>
                </a:solidFill>
                <a:latin typeface="Times New Roman" panose="02020603050405020304" pitchFamily="18" charset="0"/>
                <a:ea typeface="Consolas" panose="020B0609020204030204" pitchFamily="49" charset="0"/>
                <a:cs typeface="Consolas" panose="020B0609020204030204" pitchFamily="49" charset="0"/>
              </a:rPr>
              <a:t>user</a:t>
            </a:r>
            <a:r>
              <a:rPr lang="en-US" altLang="zh-CN" sz="1200" kern="0" dirty="0">
                <a:solidFill>
                  <a:srgbClr val="2A00FF"/>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spcAft>
                <a:spcPts val="0"/>
              </a:spcAft>
            </a:pP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a:solidFill>
                  <a:srgbClr val="000000"/>
                </a:solidFill>
                <a:latin typeface="Times New Roman" panose="02020603050405020304" pitchFamily="18" charset="0"/>
                <a:ea typeface="Consolas" panose="020B0609020204030204" pitchFamily="49" charset="0"/>
                <a:cs typeface="Consolas" panose="020B0609020204030204" pitchFamily="49" charset="0"/>
              </a:rPr>
              <a:t>Object</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a:solidFill>
                  <a:srgbClr val="6A3E3E"/>
                </a:solidFill>
                <a:latin typeface="Times New Roman" panose="02020603050405020304" pitchFamily="18" charset="0"/>
                <a:ea typeface="Consolas" panose="020B0609020204030204" pitchFamily="49" charset="0"/>
                <a:cs typeface="Consolas" panose="020B0609020204030204" pitchFamily="49" charset="0"/>
              </a:rPr>
              <a:t>result</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 </a:t>
            </a:r>
            <a:r>
              <a:rPr lang="en-US" altLang="zh-CN" sz="1200" b="1" kern="0" dirty="0">
                <a:solidFill>
                  <a:srgbClr val="7F0055"/>
                </a:solidFill>
                <a:latin typeface="Times New Roman" panose="02020603050405020304" pitchFamily="18" charset="0"/>
                <a:ea typeface="Consolas" panose="020B0609020204030204" pitchFamily="49" charset="0"/>
                <a:cs typeface="Consolas" panose="020B0609020204030204" pitchFamily="49" charset="0"/>
              </a:rPr>
              <a:t>null</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spcAft>
                <a:spcPts val="0"/>
              </a:spcAft>
            </a:pP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a:solidFill>
                  <a:srgbClr val="000000"/>
                </a:solidFill>
                <a:latin typeface="Times New Roman" panose="02020603050405020304" pitchFamily="18" charset="0"/>
                <a:ea typeface="Consolas" panose="020B0609020204030204" pitchFamily="49" charset="0"/>
                <a:cs typeface="Consolas" panose="020B0609020204030204" pitchFamily="49" charset="0"/>
              </a:rPr>
              <a:t>String</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err="1">
                <a:solidFill>
                  <a:srgbClr val="6A3E3E"/>
                </a:solidFill>
                <a:latin typeface="Times New Roman" panose="02020603050405020304" pitchFamily="18" charset="0"/>
                <a:ea typeface="Consolas" panose="020B0609020204030204" pitchFamily="49" charset="0"/>
                <a:cs typeface="Consolas" panose="020B0609020204030204" pitchFamily="49" charset="0"/>
              </a:rPr>
              <a:t>className</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 </a:t>
            </a:r>
            <a:r>
              <a:rPr lang="en-US" altLang="zh-CN" sz="1200" kern="0" dirty="0" err="1">
                <a:solidFill>
                  <a:srgbClr val="6A3E3E"/>
                </a:solidFill>
                <a:latin typeface="Times New Roman" panose="02020603050405020304" pitchFamily="18" charset="0"/>
                <a:ea typeface="Consolas" panose="020B0609020204030204" pitchFamily="49" charset="0"/>
                <a:cs typeface="Consolas" panose="020B0609020204030204" pitchFamily="49" charset="0"/>
              </a:rPr>
              <a:t>pjd</a:t>
            </a:r>
            <a:r>
              <a:rPr lang="en-US" altLang="zh-CN" sz="1200" kern="0" dirty="0" err="1">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err="1">
                <a:solidFill>
                  <a:srgbClr val="000000"/>
                </a:solidFill>
                <a:latin typeface="Times New Roman" panose="02020603050405020304" pitchFamily="18" charset="0"/>
                <a:ea typeface="Consolas" panose="020B0609020204030204" pitchFamily="49" charset="0"/>
                <a:cs typeface="Consolas" panose="020B0609020204030204" pitchFamily="49" charset="0"/>
              </a:rPr>
              <a:t>getSignature</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err="1">
                <a:solidFill>
                  <a:srgbClr val="000000"/>
                </a:solidFill>
                <a:latin typeface="Times New Roman" panose="02020603050405020304" pitchFamily="18" charset="0"/>
                <a:ea typeface="Consolas" panose="020B0609020204030204" pitchFamily="49" charset="0"/>
                <a:cs typeface="Consolas" panose="020B0609020204030204" pitchFamily="49" charset="0"/>
              </a:rPr>
              <a:t>getDeclaringTypeName</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spcAft>
                <a:spcPts val="0"/>
              </a:spcAft>
            </a:pP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b="1" kern="0" dirty="0">
                <a:solidFill>
                  <a:srgbClr val="7F0055"/>
                </a:solidFill>
                <a:latin typeface="Times New Roman" panose="02020603050405020304" pitchFamily="18" charset="0"/>
                <a:ea typeface="Consolas" panose="020B0609020204030204" pitchFamily="49" charset="0"/>
                <a:cs typeface="Consolas" panose="020B0609020204030204" pitchFamily="49" charset="0"/>
              </a:rPr>
              <a:t>try</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a:solidFill>
                  <a:srgbClr val="3F7F5F"/>
                </a:solidFill>
                <a:latin typeface="Consolas" panose="020B0609020204030204" pitchFamily="49" charset="0"/>
                <a:ea typeface="Consolas" panose="020B0609020204030204" pitchFamily="49" charset="0"/>
                <a:cs typeface="Consolas" panose="020B0609020204030204" pitchFamily="49" charset="0"/>
              </a:rPr>
              <a:t>// </a:t>
            </a:r>
            <a:r>
              <a:rPr lang="zh-CN" altLang="zh-CN" sz="1200" kern="0" dirty="0">
                <a:solidFill>
                  <a:srgbClr val="3F7F5F"/>
                </a:solidFill>
                <a:latin typeface="Calibri" panose="020F0502020204030204" pitchFamily="34" charset="0"/>
                <a:ea typeface="Consolas" panose="020B0609020204030204" pitchFamily="49" charset="0"/>
                <a:cs typeface="Consolas" panose="020B0609020204030204" pitchFamily="49" charset="0"/>
              </a:rPr>
              <a:t>执行目标方法</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spcAft>
                <a:spcPts val="0"/>
              </a:spcAft>
            </a:pP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a:solidFill>
                  <a:srgbClr val="6A3E3E"/>
                </a:solidFill>
                <a:latin typeface="Times New Roman" panose="02020603050405020304" pitchFamily="18" charset="0"/>
                <a:ea typeface="Consolas" panose="020B0609020204030204" pitchFamily="49" charset="0"/>
                <a:cs typeface="Consolas" panose="020B0609020204030204" pitchFamily="49" charset="0"/>
              </a:rPr>
              <a:t>result</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 </a:t>
            </a:r>
            <a:r>
              <a:rPr lang="en-US" altLang="zh-CN" sz="1200" kern="0" dirty="0" err="1">
                <a:solidFill>
                  <a:srgbClr val="6A3E3E"/>
                </a:solidFill>
                <a:latin typeface="Times New Roman" panose="02020603050405020304" pitchFamily="18" charset="0"/>
                <a:ea typeface="Consolas" panose="020B0609020204030204" pitchFamily="49" charset="0"/>
                <a:cs typeface="Consolas" panose="020B0609020204030204" pitchFamily="49" charset="0"/>
              </a:rPr>
              <a:t>pjd</a:t>
            </a:r>
            <a:r>
              <a:rPr lang="en-US" altLang="zh-CN" sz="1200" kern="0" dirty="0" err="1">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err="1">
                <a:solidFill>
                  <a:srgbClr val="000000"/>
                </a:solidFill>
                <a:latin typeface="Times New Roman" panose="02020603050405020304" pitchFamily="18" charset="0"/>
                <a:ea typeface="Consolas" panose="020B0609020204030204" pitchFamily="49" charset="0"/>
                <a:cs typeface="Consolas" panose="020B0609020204030204" pitchFamily="49" charset="0"/>
              </a:rPr>
              <a:t>proceed</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spcAft>
                <a:spcPts val="0"/>
              </a:spcAft>
            </a:pP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 </a:t>
            </a:r>
            <a:r>
              <a:rPr lang="en-US" altLang="zh-CN" sz="1200" b="1" kern="0" dirty="0">
                <a:solidFill>
                  <a:srgbClr val="7F0055"/>
                </a:solidFill>
                <a:latin typeface="Times New Roman" panose="02020603050405020304" pitchFamily="18" charset="0"/>
                <a:ea typeface="Consolas" panose="020B0609020204030204" pitchFamily="49" charset="0"/>
                <a:cs typeface="Consolas" panose="020B0609020204030204" pitchFamily="49" charset="0"/>
              </a:rPr>
              <a:t>catch</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err="1">
                <a:solidFill>
                  <a:srgbClr val="000000"/>
                </a:solidFill>
                <a:latin typeface="Times New Roman" panose="02020603050405020304" pitchFamily="18" charset="0"/>
                <a:ea typeface="Consolas" panose="020B0609020204030204" pitchFamily="49" charset="0"/>
                <a:cs typeface="Consolas" panose="020B0609020204030204" pitchFamily="49" charset="0"/>
              </a:rPr>
              <a:t>Throwable</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a:solidFill>
                  <a:srgbClr val="6A3E3E"/>
                </a:solidFill>
                <a:latin typeface="Times New Roman" panose="02020603050405020304" pitchFamily="18" charset="0"/>
                <a:ea typeface="Consolas" panose="020B0609020204030204" pitchFamily="49" charset="0"/>
                <a:cs typeface="Consolas" panose="020B0609020204030204" pitchFamily="49" charset="0"/>
              </a:rPr>
              <a:t>e</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spcAft>
                <a:spcPts val="0"/>
              </a:spcAft>
            </a:pP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a:solidFill>
                  <a:srgbClr val="3F7F5F"/>
                </a:solidFill>
                <a:latin typeface="Consolas" panose="020B0609020204030204" pitchFamily="49" charset="0"/>
                <a:ea typeface="Consolas" panose="020B0609020204030204" pitchFamily="49" charset="0"/>
                <a:cs typeface="Consolas" panose="020B0609020204030204" pitchFamily="49" charset="0"/>
              </a:rPr>
              <a:t>// </a:t>
            </a:r>
            <a:r>
              <a:rPr lang="zh-CN" altLang="zh-CN" sz="1200" kern="0" dirty="0">
                <a:solidFill>
                  <a:srgbClr val="3F7F5F"/>
                </a:solidFill>
                <a:latin typeface="Calibri" panose="020F0502020204030204" pitchFamily="34" charset="0"/>
                <a:ea typeface="Consolas" panose="020B0609020204030204" pitchFamily="49" charset="0"/>
                <a:cs typeface="Consolas" panose="020B0609020204030204" pitchFamily="49" charset="0"/>
              </a:rPr>
              <a:t>异常通知</a:t>
            </a:r>
            <a:r>
              <a:rPr lang="en-US" altLang="zh-CN" sz="1200" kern="0" dirty="0">
                <a:solidFill>
                  <a:srgbClr val="000000"/>
                </a:solidFill>
                <a:latin typeface="Times New Roman" panose="02020603050405020304" pitchFamily="18" charset="0"/>
                <a:ea typeface="Consolas" panose="020B0609020204030204" pitchFamily="49" charset="0"/>
                <a:cs typeface="Consolas" panose="020B0609020204030204" pitchFamily="49" charset="0"/>
              </a:rPr>
              <a:t>String</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a:solidFill>
                  <a:srgbClr val="6A3E3E"/>
                </a:solidFill>
                <a:latin typeface="Times New Roman" panose="02020603050405020304" pitchFamily="18" charset="0"/>
                <a:ea typeface="Consolas" panose="020B0609020204030204" pitchFamily="49" charset="0"/>
                <a:cs typeface="Consolas" panose="020B0609020204030204" pitchFamily="49" charset="0"/>
              </a:rPr>
              <a:t>exception</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 </a:t>
            </a:r>
            <a:r>
              <a:rPr lang="en-US" altLang="zh-CN" sz="1200" kern="0" dirty="0">
                <a:solidFill>
                  <a:srgbClr val="2A00FF"/>
                </a:solidFill>
                <a:latin typeface="Consolas" panose="020B0609020204030204" pitchFamily="49" charset="0"/>
                <a:ea typeface="Consolas" panose="020B0609020204030204" pitchFamily="49" charset="0"/>
                <a:cs typeface="Consolas" panose="020B0609020204030204" pitchFamily="49" charset="0"/>
              </a:rPr>
              <a:t>"</a:t>
            </a:r>
            <a:r>
              <a:rPr lang="zh-CN" altLang="zh-CN" sz="1200" kern="0" dirty="0">
                <a:solidFill>
                  <a:srgbClr val="2A00FF"/>
                </a:solidFill>
                <a:latin typeface="Calibri" panose="020F0502020204030204" pitchFamily="34" charset="0"/>
                <a:ea typeface="Consolas" panose="020B0609020204030204" pitchFamily="49" charset="0"/>
                <a:cs typeface="Consolas" panose="020B0609020204030204" pitchFamily="49" charset="0"/>
              </a:rPr>
              <a:t>登录失败</a:t>
            </a:r>
            <a:r>
              <a:rPr lang="en-US" altLang="zh-CN" sz="1200" kern="0" dirty="0">
                <a:solidFill>
                  <a:srgbClr val="2A00FF"/>
                </a:solidFill>
                <a:latin typeface="Calibri" panose="020F0502020204030204" pitchFamily="34" charset="0"/>
                <a:ea typeface="Consolas" panose="020B0609020204030204" pitchFamily="49" charset="0"/>
                <a:cs typeface="Consolas" panose="020B0609020204030204" pitchFamily="49" charset="0"/>
              </a:rPr>
              <a:t>"</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spcAft>
                <a:spcPts val="0"/>
              </a:spcAft>
            </a:pP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b="1" kern="0" dirty="0" err="1">
                <a:solidFill>
                  <a:srgbClr val="7F0055"/>
                </a:solidFill>
                <a:latin typeface="Times New Roman" panose="02020603050405020304" pitchFamily="18" charset="0"/>
                <a:ea typeface="Consolas" panose="020B0609020204030204" pitchFamily="49" charset="0"/>
                <a:cs typeface="Consolas" panose="020B0609020204030204" pitchFamily="49" charset="0"/>
              </a:rPr>
              <a:t>this</a:t>
            </a:r>
            <a:r>
              <a:rPr lang="en-US" altLang="zh-CN" sz="1200" kern="0" dirty="0" err="1">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err="1">
                <a:solidFill>
                  <a:srgbClr val="000000"/>
                </a:solidFill>
                <a:latin typeface="Times New Roman" panose="02020603050405020304" pitchFamily="18" charset="0"/>
                <a:ea typeface="Consolas" panose="020B0609020204030204" pitchFamily="49" charset="0"/>
                <a:cs typeface="Consolas" panose="020B0609020204030204" pitchFamily="49" charset="0"/>
              </a:rPr>
              <a:t>writeLog</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a:solidFill>
                  <a:srgbClr val="0000C0"/>
                </a:solidFill>
                <a:latin typeface="Times New Roman" panose="02020603050405020304" pitchFamily="18" charset="0"/>
                <a:ea typeface="Consolas" panose="020B0609020204030204" pitchFamily="49" charset="0"/>
                <a:cs typeface="Consolas" panose="020B0609020204030204" pitchFamily="49" charset="0"/>
              </a:rPr>
              <a:t>user</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a:solidFill>
                  <a:srgbClr val="6A3E3E"/>
                </a:solidFill>
                <a:latin typeface="Times New Roman" panose="02020603050405020304" pitchFamily="18" charset="0"/>
                <a:ea typeface="Consolas" panose="020B0609020204030204" pitchFamily="49" charset="0"/>
                <a:cs typeface="Consolas" panose="020B0609020204030204" pitchFamily="49" charset="0"/>
              </a:rPr>
              <a:t>exception</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spcAft>
                <a:spcPts val="0"/>
              </a:spcAft>
            </a:pP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err="1">
                <a:solidFill>
                  <a:srgbClr val="000000"/>
                </a:solidFill>
                <a:latin typeface="Times New Roman" panose="02020603050405020304" pitchFamily="18" charset="0"/>
                <a:ea typeface="Consolas" panose="020B0609020204030204" pitchFamily="49" charset="0"/>
                <a:cs typeface="Consolas" panose="020B0609020204030204" pitchFamily="49" charset="0"/>
              </a:rPr>
              <a:t>LogFactory</a:t>
            </a:r>
            <a:r>
              <a:rPr lang="en-US" altLang="zh-CN" sz="1200" kern="0" dirty="0" err="1">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i="1" kern="0" dirty="0" err="1">
                <a:solidFill>
                  <a:srgbClr val="000000"/>
                </a:solidFill>
                <a:latin typeface="Times New Roman" panose="02020603050405020304" pitchFamily="18" charset="0"/>
                <a:ea typeface="Consolas" panose="020B0609020204030204" pitchFamily="49" charset="0"/>
                <a:cs typeface="Consolas" panose="020B0609020204030204" pitchFamily="49" charset="0"/>
              </a:rPr>
              <a:t>getLog</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err="1">
                <a:solidFill>
                  <a:srgbClr val="6A3E3E"/>
                </a:solidFill>
                <a:latin typeface="Times New Roman" panose="02020603050405020304" pitchFamily="18" charset="0"/>
                <a:ea typeface="Consolas" panose="020B0609020204030204" pitchFamily="49" charset="0"/>
                <a:cs typeface="Consolas" panose="020B0609020204030204" pitchFamily="49" charset="0"/>
              </a:rPr>
              <a:t>className</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a:solidFill>
                  <a:srgbClr val="000000"/>
                </a:solidFill>
                <a:latin typeface="Times New Roman" panose="02020603050405020304" pitchFamily="18" charset="0"/>
                <a:ea typeface="Consolas" panose="020B0609020204030204" pitchFamily="49" charset="0"/>
                <a:cs typeface="Consolas" panose="020B0609020204030204" pitchFamily="49" charset="0"/>
              </a:rPr>
              <a:t>error</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a:solidFill>
                  <a:srgbClr val="2A00FF"/>
                </a:solidFill>
                <a:latin typeface="Consolas" panose="020B0609020204030204" pitchFamily="49" charset="0"/>
                <a:ea typeface="Consolas" panose="020B0609020204030204" pitchFamily="49" charset="0"/>
                <a:cs typeface="Consolas" panose="020B0609020204030204" pitchFamily="49" charset="0"/>
              </a:rPr>
              <a:t>"</a:t>
            </a:r>
            <a:r>
              <a:rPr lang="zh-CN" altLang="zh-CN" sz="1200" kern="0" dirty="0">
                <a:solidFill>
                  <a:srgbClr val="2A00FF"/>
                </a:solidFill>
                <a:latin typeface="Calibri" panose="020F0502020204030204" pitchFamily="34" charset="0"/>
                <a:ea typeface="Consolas" panose="020B0609020204030204" pitchFamily="49" charset="0"/>
                <a:cs typeface="Consolas" panose="020B0609020204030204" pitchFamily="49" charset="0"/>
              </a:rPr>
              <a:t>发生异常错误</a:t>
            </a:r>
            <a:r>
              <a:rPr lang="en-US" altLang="zh-CN" sz="1200" kern="0" dirty="0">
                <a:solidFill>
                  <a:srgbClr val="2A00FF"/>
                </a:solidFill>
                <a:latin typeface="Calibri" panose="020F0502020204030204" pitchFamily="34" charset="0"/>
                <a:ea typeface="Consolas" panose="020B0609020204030204" pitchFamily="49" charset="0"/>
                <a:cs typeface="Consolas" panose="020B0609020204030204" pitchFamily="49" charset="0"/>
              </a:rPr>
              <a:t>"</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spcAft>
                <a:spcPts val="0"/>
              </a:spcAft>
            </a:pP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a:solidFill>
                  <a:srgbClr val="3F7F5F"/>
                </a:solidFill>
                <a:latin typeface="Consolas" panose="020B0609020204030204" pitchFamily="49" charset="0"/>
                <a:ea typeface="Consolas" panose="020B0609020204030204" pitchFamily="49" charset="0"/>
                <a:cs typeface="Consolas" panose="020B0609020204030204" pitchFamily="49" charset="0"/>
              </a:rPr>
              <a:t>// </a:t>
            </a:r>
            <a:r>
              <a:rPr lang="zh-CN" altLang="zh-CN" sz="1200" kern="0" dirty="0">
                <a:solidFill>
                  <a:srgbClr val="3F7F5F"/>
                </a:solidFill>
                <a:latin typeface="Calibri" panose="020F0502020204030204" pitchFamily="34" charset="0"/>
                <a:ea typeface="Consolas" panose="020B0609020204030204" pitchFamily="49" charset="0"/>
                <a:cs typeface="Consolas" panose="020B0609020204030204" pitchFamily="49" charset="0"/>
              </a:rPr>
              <a:t>后置通知</a:t>
            </a:r>
            <a:r>
              <a:rPr lang="en-US" altLang="zh-CN" sz="1200" kern="0" dirty="0">
                <a:solidFill>
                  <a:srgbClr val="000000"/>
                </a:solidFill>
                <a:latin typeface="Times New Roman" panose="02020603050405020304" pitchFamily="18" charset="0"/>
                <a:ea typeface="Consolas" panose="020B0609020204030204" pitchFamily="49" charset="0"/>
                <a:cs typeface="Consolas" panose="020B0609020204030204" pitchFamily="49" charset="0"/>
              </a:rPr>
              <a:t>String</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err="1">
                <a:solidFill>
                  <a:srgbClr val="6A3E3E"/>
                </a:solidFill>
                <a:latin typeface="Times New Roman" panose="02020603050405020304" pitchFamily="18" charset="0"/>
                <a:ea typeface="Consolas" panose="020B0609020204030204" pitchFamily="49" charset="0"/>
                <a:cs typeface="Consolas" panose="020B0609020204030204" pitchFamily="49" charset="0"/>
              </a:rPr>
              <a:t>resultStr</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 </a:t>
            </a:r>
            <a:r>
              <a:rPr lang="en-US" altLang="zh-CN" sz="1200" b="1" kern="0" dirty="0">
                <a:solidFill>
                  <a:srgbClr val="7F0055"/>
                </a:solidFill>
                <a:latin typeface="Times New Roman" panose="02020603050405020304" pitchFamily="18" charset="0"/>
                <a:ea typeface="Consolas" panose="020B0609020204030204" pitchFamily="49" charset="0"/>
                <a:cs typeface="Consolas" panose="020B0609020204030204" pitchFamily="49" charset="0"/>
              </a:rPr>
              <a:t>null</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spcAft>
                <a:spcPts val="0"/>
              </a:spcAft>
            </a:pP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a:solidFill>
                  <a:srgbClr val="3F7F5F"/>
                </a:solidFill>
                <a:latin typeface="Consolas" panose="020B0609020204030204" pitchFamily="49" charset="0"/>
                <a:ea typeface="Consolas" panose="020B0609020204030204" pitchFamily="49" charset="0"/>
                <a:cs typeface="Consolas" panose="020B0609020204030204" pitchFamily="49" charset="0"/>
              </a:rPr>
              <a:t>// </a:t>
            </a:r>
            <a:r>
              <a:rPr lang="zh-CN" altLang="zh-CN" sz="1200" kern="0" dirty="0">
                <a:solidFill>
                  <a:srgbClr val="3F7F5F"/>
                </a:solidFill>
                <a:latin typeface="Calibri" panose="020F0502020204030204" pitchFamily="34" charset="0"/>
                <a:ea typeface="Consolas" panose="020B0609020204030204" pitchFamily="49" charset="0"/>
                <a:cs typeface="Consolas" panose="020B0609020204030204" pitchFamily="49" charset="0"/>
              </a:rPr>
              <a:t>方法执行结束的</a:t>
            </a:r>
            <a:r>
              <a:rPr lang="en-US" altLang="zh-CN" sz="1200" kern="0" dirty="0">
                <a:solidFill>
                  <a:srgbClr val="3F7F5F"/>
                </a:solidFill>
                <a:latin typeface="Times New Roman" panose="02020603050405020304" pitchFamily="18" charset="0"/>
                <a:ea typeface="Consolas" panose="020B0609020204030204" pitchFamily="49" charset="0"/>
                <a:cs typeface="Consolas" panose="020B0609020204030204" pitchFamily="49" charset="0"/>
              </a:rPr>
              <a:t>session</a:t>
            </a:r>
            <a:r>
              <a:rPr lang="zh-CN" altLang="zh-CN" sz="1200" kern="0" dirty="0">
                <a:solidFill>
                  <a:srgbClr val="3F7F5F"/>
                </a:solidFill>
                <a:latin typeface="Calibri" panose="020F0502020204030204" pitchFamily="34" charset="0"/>
                <a:ea typeface="Consolas" panose="020B0609020204030204" pitchFamily="49" charset="0"/>
                <a:cs typeface="Consolas" panose="020B0609020204030204" pitchFamily="49" charset="0"/>
              </a:rPr>
              <a:t>里面含有用户</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marL="533400">
              <a:spcAft>
                <a:spcPts val="0"/>
              </a:spcAft>
            </a:pPr>
            <a:r>
              <a:rPr lang="en-US" altLang="zh-CN" sz="1200" kern="0" dirty="0">
                <a:solidFill>
                  <a:srgbClr val="000000"/>
                </a:solidFill>
                <a:latin typeface="Times New Roman" panose="02020603050405020304" pitchFamily="18" charset="0"/>
                <a:ea typeface="Consolas" panose="020B0609020204030204" pitchFamily="49" charset="0"/>
                <a:cs typeface="Consolas" panose="020B0609020204030204" pitchFamily="49" charset="0"/>
              </a:rPr>
              <a:t>Map</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&lt;</a:t>
            </a:r>
            <a:r>
              <a:rPr lang="en-US" altLang="zh-CN" sz="1200" kern="0" dirty="0">
                <a:solidFill>
                  <a:srgbClr val="000000"/>
                </a:solidFill>
                <a:latin typeface="Times New Roman" panose="02020603050405020304" pitchFamily="18" charset="0"/>
                <a:ea typeface="Consolas" panose="020B0609020204030204" pitchFamily="49" charset="0"/>
                <a:cs typeface="Consolas" panose="020B0609020204030204" pitchFamily="49" charset="0"/>
              </a:rPr>
              <a:t>String</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a:solidFill>
                  <a:srgbClr val="000000"/>
                </a:solidFill>
                <a:latin typeface="Times New Roman" panose="02020603050405020304" pitchFamily="18" charset="0"/>
                <a:ea typeface="Consolas" panose="020B0609020204030204" pitchFamily="49" charset="0"/>
                <a:cs typeface="Consolas" panose="020B0609020204030204" pitchFamily="49" charset="0"/>
              </a:rPr>
              <a:t>Object</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&gt; </a:t>
            </a:r>
            <a:r>
              <a:rPr lang="en-US" altLang="zh-CN" sz="1200" kern="0" dirty="0">
                <a:solidFill>
                  <a:srgbClr val="6A3E3E"/>
                </a:solidFill>
                <a:latin typeface="Times New Roman" panose="02020603050405020304" pitchFamily="18" charset="0"/>
                <a:ea typeface="Consolas" panose="020B0609020204030204" pitchFamily="49" charset="0"/>
                <a:cs typeface="Consolas" panose="020B0609020204030204" pitchFamily="49" charset="0"/>
              </a:rPr>
              <a:t>session</a:t>
            </a:r>
            <a:r>
              <a:rPr lang="en-US" altLang="zh-CN" sz="1200" kern="0" dirty="0">
                <a:solidFill>
                  <a:srgbClr val="6A3E3E"/>
                </a:solidFill>
                <a:latin typeface="Consolas" panose="020B0609020204030204" pitchFamily="49" charset="0"/>
                <a:ea typeface="Consolas" panose="020B0609020204030204" pitchFamily="49" charset="0"/>
                <a:cs typeface="Consolas" panose="020B0609020204030204" pitchFamily="49" charset="0"/>
              </a:rPr>
              <a:t>2</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 </a:t>
            </a:r>
            <a:r>
              <a:rPr lang="en-US" altLang="zh-CN" sz="1200" kern="0" dirty="0" err="1">
                <a:solidFill>
                  <a:srgbClr val="000000"/>
                </a:solidFill>
                <a:latin typeface="Times New Roman" panose="02020603050405020304" pitchFamily="18" charset="0"/>
                <a:ea typeface="Consolas" panose="020B0609020204030204" pitchFamily="49" charset="0"/>
                <a:cs typeface="Consolas" panose="020B0609020204030204" pitchFamily="49" charset="0"/>
              </a:rPr>
              <a:t>ActionContext</a:t>
            </a:r>
            <a:r>
              <a:rPr lang="en-US" altLang="zh-CN" sz="1200" kern="0" dirty="0" err="1">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i="1" kern="0" dirty="0" err="1">
                <a:solidFill>
                  <a:srgbClr val="000000"/>
                </a:solidFill>
                <a:latin typeface="Times New Roman" panose="02020603050405020304" pitchFamily="18" charset="0"/>
                <a:ea typeface="Consolas" panose="020B0609020204030204" pitchFamily="49" charset="0"/>
                <a:cs typeface="Consolas" panose="020B0609020204030204" pitchFamily="49" charset="0"/>
              </a:rPr>
              <a:t>getContext</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err="1">
                <a:solidFill>
                  <a:srgbClr val="000000"/>
                </a:solidFill>
                <a:latin typeface="Times New Roman" panose="02020603050405020304" pitchFamily="18" charset="0"/>
                <a:ea typeface="Consolas" panose="020B0609020204030204" pitchFamily="49" charset="0"/>
                <a:cs typeface="Consolas" panose="020B0609020204030204" pitchFamily="49" charset="0"/>
              </a:rPr>
              <a:t>getSession</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spcAft>
                <a:spcPts val="0"/>
              </a:spcAft>
            </a:pP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a:solidFill>
                  <a:srgbClr val="0000C0"/>
                </a:solidFill>
                <a:latin typeface="Times New Roman" panose="02020603050405020304" pitchFamily="18" charset="0"/>
                <a:ea typeface="Consolas" panose="020B0609020204030204" pitchFamily="49" charset="0"/>
                <a:cs typeface="Consolas" panose="020B0609020204030204" pitchFamily="49" charset="0"/>
              </a:rPr>
              <a:t>user</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 (</a:t>
            </a:r>
            <a:r>
              <a:rPr lang="en-US" altLang="zh-CN" sz="1200" kern="0" dirty="0">
                <a:solidFill>
                  <a:srgbClr val="000000"/>
                </a:solidFill>
                <a:latin typeface="Times New Roman" panose="02020603050405020304" pitchFamily="18" charset="0"/>
                <a:ea typeface="Consolas" panose="020B0609020204030204" pitchFamily="49" charset="0"/>
                <a:cs typeface="Consolas" panose="020B0609020204030204" pitchFamily="49" charset="0"/>
              </a:rPr>
              <a:t>User</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a:solidFill>
                  <a:srgbClr val="6A3E3E"/>
                </a:solidFill>
                <a:latin typeface="Times New Roman" panose="02020603050405020304" pitchFamily="18" charset="0"/>
                <a:ea typeface="Consolas" panose="020B0609020204030204" pitchFamily="49" charset="0"/>
                <a:cs typeface="Consolas" panose="020B0609020204030204" pitchFamily="49" charset="0"/>
              </a:rPr>
              <a:t>session</a:t>
            </a:r>
            <a:r>
              <a:rPr lang="en-US" altLang="zh-CN" sz="1200" kern="0" dirty="0">
                <a:solidFill>
                  <a:srgbClr val="6A3E3E"/>
                </a:solidFill>
                <a:latin typeface="Consolas" panose="020B0609020204030204" pitchFamily="49" charset="0"/>
                <a:ea typeface="Consolas" panose="020B0609020204030204" pitchFamily="49" charset="0"/>
                <a:cs typeface="Consolas" panose="020B0609020204030204" pitchFamily="49" charset="0"/>
              </a:rPr>
              <a:t>2</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a:solidFill>
                  <a:srgbClr val="000000"/>
                </a:solidFill>
                <a:latin typeface="Times New Roman" panose="02020603050405020304" pitchFamily="18" charset="0"/>
                <a:ea typeface="Consolas" panose="020B0609020204030204" pitchFamily="49" charset="0"/>
                <a:cs typeface="Consolas" panose="020B0609020204030204" pitchFamily="49" charset="0"/>
              </a:rPr>
              <a:t>get</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a:solidFill>
                  <a:srgbClr val="2A00FF"/>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a:solidFill>
                  <a:srgbClr val="2A00FF"/>
                </a:solidFill>
                <a:latin typeface="Times New Roman" panose="02020603050405020304" pitchFamily="18" charset="0"/>
                <a:ea typeface="Consolas" panose="020B0609020204030204" pitchFamily="49" charset="0"/>
                <a:cs typeface="Consolas" panose="020B0609020204030204" pitchFamily="49" charset="0"/>
              </a:rPr>
              <a:t>user</a:t>
            </a:r>
            <a:r>
              <a:rPr lang="en-US" altLang="zh-CN" sz="1200" kern="0" dirty="0">
                <a:solidFill>
                  <a:srgbClr val="2A00FF"/>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spcAft>
                <a:spcPts val="0"/>
              </a:spcAft>
            </a:pP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b="1" kern="0" dirty="0">
                <a:solidFill>
                  <a:srgbClr val="7F0055"/>
                </a:solidFill>
                <a:latin typeface="Times New Roman" panose="02020603050405020304" pitchFamily="18" charset="0"/>
                <a:ea typeface="Consolas" panose="020B0609020204030204" pitchFamily="49" charset="0"/>
                <a:cs typeface="Consolas" panose="020B0609020204030204" pitchFamily="49" charset="0"/>
              </a:rPr>
              <a:t>if</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err="1">
                <a:solidFill>
                  <a:srgbClr val="6A3E3E"/>
                </a:solidFill>
                <a:latin typeface="Times New Roman" panose="02020603050405020304" pitchFamily="18" charset="0"/>
                <a:ea typeface="Consolas" panose="020B0609020204030204" pitchFamily="49" charset="0"/>
                <a:cs typeface="Consolas" panose="020B0609020204030204" pitchFamily="49" charset="0"/>
              </a:rPr>
              <a:t>result</a:t>
            </a:r>
            <a:r>
              <a:rPr lang="en-US" altLang="zh-CN" sz="1200" kern="0" dirty="0" err="1">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err="1">
                <a:solidFill>
                  <a:srgbClr val="000000"/>
                </a:solidFill>
                <a:latin typeface="Times New Roman" panose="02020603050405020304" pitchFamily="18" charset="0"/>
                <a:ea typeface="Consolas" panose="020B0609020204030204" pitchFamily="49" charset="0"/>
                <a:cs typeface="Consolas" panose="020B0609020204030204" pitchFamily="49" charset="0"/>
              </a:rPr>
              <a:t>toString</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a:solidFill>
                  <a:srgbClr val="000000"/>
                </a:solidFill>
                <a:latin typeface="Times New Roman" panose="02020603050405020304" pitchFamily="18" charset="0"/>
                <a:ea typeface="Consolas" panose="020B0609020204030204" pitchFamily="49" charset="0"/>
                <a:cs typeface="Consolas" panose="020B0609020204030204" pitchFamily="49" charset="0"/>
              </a:rPr>
              <a:t>equals</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a:solidFill>
                  <a:srgbClr val="2A00FF"/>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a:solidFill>
                  <a:srgbClr val="2A00FF"/>
                </a:solidFill>
                <a:latin typeface="Times New Roman" panose="02020603050405020304" pitchFamily="18" charset="0"/>
                <a:ea typeface="Consolas" panose="020B0609020204030204" pitchFamily="49" charset="0"/>
                <a:cs typeface="Consolas" panose="020B0609020204030204" pitchFamily="49" charset="0"/>
              </a:rPr>
              <a:t>login</a:t>
            </a:r>
            <a:r>
              <a:rPr lang="en-US" altLang="zh-CN" sz="1200" kern="0" dirty="0">
                <a:solidFill>
                  <a:srgbClr val="2A00FF"/>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spcAft>
                <a:spcPts val="0"/>
              </a:spcAft>
            </a:pP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a:solidFill>
                  <a:srgbClr val="3F7F5F"/>
                </a:solidFill>
                <a:latin typeface="Consolas" panose="020B0609020204030204" pitchFamily="49" charset="0"/>
                <a:ea typeface="Consolas" panose="020B0609020204030204" pitchFamily="49" charset="0"/>
                <a:cs typeface="Consolas" panose="020B0609020204030204" pitchFamily="49" charset="0"/>
              </a:rPr>
              <a:t>// </a:t>
            </a:r>
            <a:r>
              <a:rPr lang="zh-CN" altLang="zh-CN" sz="1200" kern="0" dirty="0">
                <a:solidFill>
                  <a:srgbClr val="3F7F5F"/>
                </a:solidFill>
                <a:latin typeface="Calibri" panose="020F0502020204030204" pitchFamily="34" charset="0"/>
                <a:ea typeface="Consolas" panose="020B0609020204030204" pitchFamily="49" charset="0"/>
                <a:cs typeface="Consolas" panose="020B0609020204030204" pitchFamily="49" charset="0"/>
              </a:rPr>
              <a:t>返回通知</a:t>
            </a:r>
            <a:r>
              <a:rPr lang="en-US" altLang="zh-CN" sz="1200" kern="0" dirty="0" err="1">
                <a:solidFill>
                  <a:srgbClr val="6A3E3E"/>
                </a:solidFill>
                <a:latin typeface="Times New Roman" panose="02020603050405020304" pitchFamily="18" charset="0"/>
                <a:ea typeface="Consolas" panose="020B0609020204030204" pitchFamily="49" charset="0"/>
                <a:cs typeface="Consolas" panose="020B0609020204030204" pitchFamily="49" charset="0"/>
              </a:rPr>
              <a:t>resultStr</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 </a:t>
            </a:r>
            <a:r>
              <a:rPr lang="en-US" altLang="zh-CN" sz="1200" kern="0" dirty="0">
                <a:solidFill>
                  <a:srgbClr val="2A00FF"/>
                </a:solidFill>
                <a:latin typeface="Consolas" panose="020B0609020204030204" pitchFamily="49" charset="0"/>
                <a:ea typeface="Consolas" panose="020B0609020204030204" pitchFamily="49" charset="0"/>
                <a:cs typeface="Consolas" panose="020B0609020204030204" pitchFamily="49" charset="0"/>
              </a:rPr>
              <a:t>"</a:t>
            </a:r>
            <a:r>
              <a:rPr lang="zh-CN" altLang="zh-CN" sz="1200" kern="0" dirty="0">
                <a:solidFill>
                  <a:srgbClr val="2A00FF"/>
                </a:solidFill>
                <a:latin typeface="Calibri" panose="020F0502020204030204" pitchFamily="34" charset="0"/>
                <a:ea typeface="Consolas" panose="020B0609020204030204" pitchFamily="49" charset="0"/>
                <a:cs typeface="Consolas" panose="020B0609020204030204" pitchFamily="49" charset="0"/>
              </a:rPr>
              <a:t>登录成功</a:t>
            </a:r>
            <a:r>
              <a:rPr lang="en-US" altLang="zh-CN" sz="1200" kern="0" dirty="0">
                <a:solidFill>
                  <a:srgbClr val="2A00FF"/>
                </a:solidFill>
                <a:latin typeface="Calibri" panose="020F0502020204030204" pitchFamily="34" charset="0"/>
                <a:ea typeface="Consolas" panose="020B0609020204030204" pitchFamily="49" charset="0"/>
                <a:cs typeface="Consolas" panose="020B0609020204030204" pitchFamily="49" charset="0"/>
              </a:rPr>
              <a:t>"</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spcAft>
                <a:spcPts val="0"/>
              </a:spcAft>
            </a:pP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 </a:t>
            </a:r>
            <a:r>
              <a:rPr lang="en-US" altLang="zh-CN" sz="1200" b="1" kern="0" dirty="0">
                <a:solidFill>
                  <a:srgbClr val="7F0055"/>
                </a:solidFill>
                <a:latin typeface="Times New Roman" panose="02020603050405020304" pitchFamily="18" charset="0"/>
                <a:ea typeface="Consolas" panose="020B0609020204030204" pitchFamily="49" charset="0"/>
                <a:cs typeface="Consolas" panose="020B0609020204030204" pitchFamily="49" charset="0"/>
              </a:rPr>
              <a:t>else</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err="1">
                <a:solidFill>
                  <a:srgbClr val="6A3E3E"/>
                </a:solidFill>
                <a:latin typeface="Times New Roman" panose="02020603050405020304" pitchFamily="18" charset="0"/>
                <a:ea typeface="Consolas" panose="020B0609020204030204" pitchFamily="49" charset="0"/>
                <a:cs typeface="Consolas" panose="020B0609020204030204" pitchFamily="49" charset="0"/>
              </a:rPr>
              <a:t>resultStr</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 </a:t>
            </a:r>
            <a:r>
              <a:rPr lang="en-US" altLang="zh-CN" sz="1200" kern="0" dirty="0">
                <a:solidFill>
                  <a:srgbClr val="2A00FF"/>
                </a:solidFill>
                <a:latin typeface="Consolas" panose="020B0609020204030204" pitchFamily="49" charset="0"/>
                <a:ea typeface="Consolas" panose="020B0609020204030204" pitchFamily="49" charset="0"/>
                <a:cs typeface="Consolas" panose="020B0609020204030204" pitchFamily="49" charset="0"/>
              </a:rPr>
              <a:t>"</a:t>
            </a:r>
            <a:r>
              <a:rPr lang="zh-CN" altLang="zh-CN" sz="1200" kern="0" dirty="0">
                <a:solidFill>
                  <a:srgbClr val="2A00FF"/>
                </a:solidFill>
                <a:latin typeface="Calibri" panose="020F0502020204030204" pitchFamily="34" charset="0"/>
                <a:ea typeface="Consolas" panose="020B0609020204030204" pitchFamily="49" charset="0"/>
                <a:cs typeface="Consolas" panose="020B0609020204030204" pitchFamily="49" charset="0"/>
              </a:rPr>
              <a:t>登录失败</a:t>
            </a:r>
            <a:r>
              <a:rPr lang="en-US" altLang="zh-CN" sz="1200" kern="0" dirty="0">
                <a:solidFill>
                  <a:srgbClr val="2A00FF"/>
                </a:solidFill>
                <a:latin typeface="Calibri" panose="020F0502020204030204" pitchFamily="34" charset="0"/>
                <a:ea typeface="Consolas" panose="020B0609020204030204" pitchFamily="49" charset="0"/>
                <a:cs typeface="Consolas" panose="020B0609020204030204" pitchFamily="49" charset="0"/>
              </a:rPr>
              <a:t>"</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spcAft>
                <a:spcPts val="0"/>
              </a:spcAft>
            </a:pP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b="1" kern="0" dirty="0" err="1">
                <a:solidFill>
                  <a:srgbClr val="7F0055"/>
                </a:solidFill>
                <a:latin typeface="Times New Roman" panose="02020603050405020304" pitchFamily="18" charset="0"/>
                <a:ea typeface="Consolas" panose="020B0609020204030204" pitchFamily="49" charset="0"/>
                <a:cs typeface="Consolas" panose="020B0609020204030204" pitchFamily="49" charset="0"/>
              </a:rPr>
              <a:t>this</a:t>
            </a:r>
            <a:r>
              <a:rPr lang="en-US" altLang="zh-CN" sz="1200" kern="0" dirty="0" err="1">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err="1">
                <a:solidFill>
                  <a:srgbClr val="000000"/>
                </a:solidFill>
                <a:latin typeface="Times New Roman" panose="02020603050405020304" pitchFamily="18" charset="0"/>
                <a:ea typeface="Consolas" panose="020B0609020204030204" pitchFamily="49" charset="0"/>
                <a:cs typeface="Consolas" panose="020B0609020204030204" pitchFamily="49" charset="0"/>
              </a:rPr>
              <a:t>writeLog</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zh-CN" sz="1200" kern="0" dirty="0">
                <a:solidFill>
                  <a:srgbClr val="0000C0"/>
                </a:solidFill>
                <a:latin typeface="Times New Roman" panose="02020603050405020304" pitchFamily="18" charset="0"/>
                <a:ea typeface="Consolas" panose="020B0609020204030204" pitchFamily="49" charset="0"/>
                <a:cs typeface="Consolas" panose="020B0609020204030204" pitchFamily="49" charset="0"/>
              </a:rPr>
              <a:t>user</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err="1">
                <a:solidFill>
                  <a:srgbClr val="6A3E3E"/>
                </a:solidFill>
                <a:latin typeface="Times New Roman" panose="02020603050405020304" pitchFamily="18" charset="0"/>
                <a:ea typeface="Consolas" panose="020B0609020204030204" pitchFamily="49" charset="0"/>
                <a:cs typeface="Consolas" panose="020B0609020204030204" pitchFamily="49" charset="0"/>
              </a:rPr>
              <a:t>resultStr</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spcAft>
                <a:spcPts val="0"/>
              </a:spcAft>
            </a:pP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b="1" kern="0" dirty="0">
                <a:solidFill>
                  <a:srgbClr val="7F0055"/>
                </a:solidFill>
                <a:latin typeface="Times New Roman" panose="02020603050405020304" pitchFamily="18" charset="0"/>
                <a:ea typeface="Consolas" panose="020B0609020204030204" pitchFamily="49" charset="0"/>
                <a:cs typeface="Consolas" panose="020B0609020204030204" pitchFamily="49" charset="0"/>
              </a:rPr>
              <a:t>return</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zh-CN" sz="1200" kern="0" dirty="0">
                <a:solidFill>
                  <a:srgbClr val="6A3E3E"/>
                </a:solidFill>
                <a:latin typeface="Times New Roman" panose="02020603050405020304" pitchFamily="18" charset="0"/>
                <a:ea typeface="Consolas" panose="020B0609020204030204" pitchFamily="49" charset="0"/>
                <a:cs typeface="Consolas" panose="020B0609020204030204" pitchFamily="49" charset="0"/>
              </a:rPr>
              <a:t>result</a:t>
            </a:r>
            <a:r>
              <a:rPr lang="en-US" altLang="zh-CN" sz="1200" kern="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17" name="Picture 363" descr="N})Q9F[NIAC()88H4OFO}5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663" y="1010097"/>
            <a:ext cx="8902130" cy="3813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74724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3"/>
                                        </p:tgtEl>
                                        <p:attrNameLst>
                                          <p:attrName>style.visibility</p:attrName>
                                        </p:attrNameLst>
                                      </p:cBhvr>
                                      <p:to>
                                        <p:strVal val="visible"/>
                                      </p:to>
                                    </p:set>
                                    <p:animEffect transition="in" filter="fade">
                                      <p:cBhvr>
                                        <p:cTn id="7" dur="250"/>
                                        <p:tgtEl>
                                          <p:spTgt spid="393"/>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250" fill="hold"/>
                                        <p:tgtEl>
                                          <p:spTgt spid="393"/>
                                        </p:tgtEl>
                                        <p:attrNameLst>
                                          <p:attrName>ppt_x</p:attrName>
                                          <p:attrName>ppt_y</p:attrName>
                                        </p:attrNameLst>
                                      </p:cBhvr>
                                      <p:rCtr x="2770" y="0"/>
                                    </p:animMotion>
                                  </p:childTnLst>
                                </p:cTn>
                              </p:par>
                            </p:childTnLst>
                          </p:cTn>
                        </p:par>
                        <p:par>
                          <p:cTn id="10" fill="hold">
                            <p:stCondLst>
                              <p:cond delay="250"/>
                            </p:stCondLst>
                            <p:childTnLst>
                              <p:par>
                                <p:cTn id="11" presetID="10" presetClass="entr" presetSubtype="0" fill="hold" grpId="1" nodeType="afterEffect">
                                  <p:stCondLst>
                                    <p:cond delay="0"/>
                                  </p:stCondLst>
                                  <p:childTnLst>
                                    <p:set>
                                      <p:cBhvr>
                                        <p:cTn id="12" dur="1" fill="hold">
                                          <p:stCondLst>
                                            <p:cond delay="0"/>
                                          </p:stCondLst>
                                        </p:cTn>
                                        <p:tgtEl>
                                          <p:spTgt spid="391"/>
                                        </p:tgtEl>
                                        <p:attrNameLst>
                                          <p:attrName>style.visibility</p:attrName>
                                        </p:attrNameLst>
                                      </p:cBhvr>
                                      <p:to>
                                        <p:strVal val="visible"/>
                                      </p:to>
                                    </p:set>
                                    <p:animEffect transition="in" filter="fade">
                                      <p:cBhvr>
                                        <p:cTn id="13" dur="500"/>
                                        <p:tgtEl>
                                          <p:spTgt spid="3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5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heel(1)">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 grpId="0"/>
      <p:bldP spid="391" grpId="1"/>
      <p:bldP spid="4" grpId="0"/>
      <p:bldP spid="5" grpId="0"/>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323" descr="5ED6R27Z_6O$3~SLZOM0M2B"/>
          <p:cNvPicPr/>
          <p:nvPr/>
        </p:nvPicPr>
        <p:blipFill>
          <a:blip r:embed="rId4">
            <a:extLst>
              <a:ext uri="{28A0092B-C50C-407E-A947-70E740481C1C}">
                <a14:useLocalDpi xmlns:a14="http://schemas.microsoft.com/office/drawing/2010/main" val="0"/>
              </a:ext>
            </a:extLst>
          </a:blip>
          <a:srcRect/>
          <a:stretch>
            <a:fillRect/>
          </a:stretch>
        </p:blipFill>
        <p:spPr bwMode="auto">
          <a:xfrm>
            <a:off x="206374" y="2381356"/>
            <a:ext cx="6296025" cy="2575092"/>
          </a:xfrm>
          <a:prstGeom prst="rect">
            <a:avLst/>
          </a:prstGeom>
          <a:noFill/>
          <a:extLst>
            <a:ext uri="{909E8E84-426E-40DD-AFC4-6F175D3DCCD1}">
              <a14:hiddenFill xmlns:a14="http://schemas.microsoft.com/office/drawing/2010/main">
                <a:solidFill>
                  <a:srgbClr val="FFFFFF"/>
                </a:solidFill>
              </a14:hiddenFill>
            </a:ext>
          </a:extLst>
        </p:spPr>
      </p:pic>
      <p:grpSp>
        <p:nvGrpSpPr>
          <p:cNvPr id="393" name="组合 392"/>
          <p:cNvGrpSpPr>
            <a:grpSpLocks/>
          </p:cNvGrpSpPr>
          <p:nvPr/>
        </p:nvGrpSpPr>
        <p:grpSpPr bwMode="auto">
          <a:xfrm>
            <a:off x="206375" y="315913"/>
            <a:ext cx="815975" cy="522287"/>
            <a:chOff x="4353620" y="864629"/>
            <a:chExt cx="742365" cy="476312"/>
          </a:xfrm>
        </p:grpSpPr>
        <p:sp>
          <p:nvSpPr>
            <p:cNvPr id="394"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75BDA7"/>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27686" name="文本框 394"/>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cs typeface="Arial" panose="020B0604020202020204" pitchFamily="34" charset="0"/>
                </a:rPr>
                <a:t>4</a:t>
              </a:r>
              <a:endParaRPr lang="zh-CN" altLang="en-US" sz="2800" dirty="0">
                <a:solidFill>
                  <a:schemeClr val="bg1"/>
                </a:solidFill>
                <a:cs typeface="Arial" panose="020B0604020202020204" pitchFamily="34" charset="0"/>
              </a:endParaRPr>
            </a:p>
          </p:txBody>
        </p:sp>
      </p:grpSp>
      <p:sp>
        <p:nvSpPr>
          <p:cNvPr id="391" name="文本框 34"/>
          <p:cNvSpPr txBox="1">
            <a:spLocks noChangeArrowheads="1"/>
          </p:cNvSpPr>
          <p:nvPr/>
        </p:nvSpPr>
        <p:spPr bwMode="auto">
          <a:xfrm>
            <a:off x="1022350" y="374909"/>
            <a:ext cx="52221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75BDA7"/>
                </a:solidFill>
                <a:latin typeface="微软雅黑" panose="020B0503020204020204" pitchFamily="34" charset="-122"/>
                <a:sym typeface="+mn-ea"/>
              </a:rPr>
              <a:t>系统功能实现  </a:t>
            </a:r>
            <a:r>
              <a:rPr lang="en-US" altLang="zh-CN" sz="2400" b="1" dirty="0" smtClean="0">
                <a:solidFill>
                  <a:srgbClr val="75BDA7"/>
                </a:solidFill>
                <a:latin typeface="微软雅黑" panose="020B0503020204020204" pitchFamily="34" charset="-122"/>
                <a:sym typeface="+mn-ea"/>
              </a:rPr>
              <a:t>----</a:t>
            </a:r>
            <a:r>
              <a:rPr lang="zh-CN" altLang="en-US" sz="2400" b="1" dirty="0" smtClean="0">
                <a:solidFill>
                  <a:srgbClr val="75BDA7"/>
                </a:solidFill>
                <a:latin typeface="微软雅黑" panose="020B0503020204020204" pitchFamily="34" charset="-122"/>
                <a:sym typeface="+mn-ea"/>
              </a:rPr>
              <a:t>手机更换套餐</a:t>
            </a:r>
            <a:endParaRPr lang="en-US" altLang="zh-CN" sz="2400" b="1" dirty="0">
              <a:solidFill>
                <a:srgbClr val="75BDA7"/>
              </a:solidFill>
              <a:latin typeface="微软雅黑" panose="020B0503020204020204" pitchFamily="34" charset="-122"/>
            </a:endParaRPr>
          </a:p>
        </p:txBody>
      </p:sp>
      <p:graphicFrame>
        <p:nvGraphicFramePr>
          <p:cNvPr id="13" name="对象 1"/>
          <p:cNvGraphicFramePr>
            <a:graphicFrameLocks/>
          </p:cNvGraphicFramePr>
          <p:nvPr>
            <p:extLst>
              <p:ext uri="{D42A27DB-BD31-4B8C-83A1-F6EECF244321}">
                <p14:modId xmlns:p14="http://schemas.microsoft.com/office/powerpoint/2010/main" val="2168995828"/>
              </p:ext>
            </p:extLst>
          </p:nvPr>
        </p:nvGraphicFramePr>
        <p:xfrm>
          <a:off x="3701073" y="181859"/>
          <a:ext cx="5321300" cy="4725987"/>
        </p:xfrm>
        <a:graphic>
          <a:graphicData uri="http://schemas.openxmlformats.org/presentationml/2006/ole">
            <mc:AlternateContent xmlns:mc="http://schemas.openxmlformats.org/markup-compatibility/2006">
              <mc:Choice xmlns:v="urn:schemas-microsoft-com:vml" Requires="v">
                <p:oleObj spid="_x0000_s4153" name="Visio" r:id="rId5" imgW="5333823" imgH="4734152" progId="Visio.Drawing.11">
                  <p:embed/>
                </p:oleObj>
              </mc:Choice>
              <mc:Fallback>
                <p:oleObj name="Visio" r:id="rId5" imgW="5333823" imgH="4734152" progId="Visio.Drawing.11">
                  <p:embed/>
                  <p:pic>
                    <p:nvPicPr>
                      <p:cNvPr id="5122" name="对象 1"/>
                      <p:cNvPicPr>
                        <a:picLocks noChangeArrowheads="1"/>
                      </p:cNvPicPr>
                      <p:nvPr/>
                    </p:nvPicPr>
                    <p:blipFill>
                      <a:blip r:embed="rId6"/>
                      <a:srcRect/>
                      <a:stretch>
                        <a:fillRect/>
                      </a:stretch>
                    </p:blipFill>
                    <p:spPr bwMode="auto">
                      <a:xfrm>
                        <a:off x="3701073" y="181859"/>
                        <a:ext cx="53213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9" name="Group 2"/>
          <p:cNvGrpSpPr>
            <a:grpSpLocks noChangeAspect="1"/>
          </p:cNvGrpSpPr>
          <p:nvPr/>
        </p:nvGrpSpPr>
        <p:grpSpPr>
          <a:xfrm>
            <a:off x="614362" y="1188996"/>
            <a:ext cx="2594075" cy="1075592"/>
            <a:chOff x="3962400" y="3409950"/>
            <a:chExt cx="3124200" cy="1295400"/>
          </a:xfrm>
          <a:solidFill>
            <a:schemeClr val="tx1">
              <a:lumMod val="85000"/>
              <a:lumOff val="15000"/>
            </a:schemeClr>
          </a:solidFill>
          <a:effectLst>
            <a:outerShdw blurRad="76200" dir="18900000" sy="23000" kx="-1200000" algn="bl" rotWithShape="0">
              <a:prstClr val="black">
                <a:alpha val="20000"/>
              </a:prstClr>
            </a:outerShdw>
          </a:effectLst>
        </p:grpSpPr>
        <p:sp>
          <p:nvSpPr>
            <p:cNvPr id="10" name="Freeform 208"/>
            <p:cNvSpPr>
              <a:spLocks/>
            </p:cNvSpPr>
            <p:nvPr/>
          </p:nvSpPr>
          <p:spPr bwMode="auto">
            <a:xfrm>
              <a:off x="3981382" y="3824784"/>
              <a:ext cx="3082442" cy="880566"/>
            </a:xfrm>
            <a:custGeom>
              <a:avLst/>
              <a:gdLst/>
              <a:ahLst/>
              <a:cxnLst>
                <a:cxn ang="0">
                  <a:pos x="817" y="22"/>
                </a:cxn>
                <a:cxn ang="0">
                  <a:pos x="817" y="25"/>
                </a:cxn>
                <a:cxn ang="0">
                  <a:pos x="816" y="28"/>
                </a:cxn>
                <a:cxn ang="0">
                  <a:pos x="815" y="31"/>
                </a:cxn>
                <a:cxn ang="0">
                  <a:pos x="813" y="34"/>
                </a:cxn>
                <a:cxn ang="0">
                  <a:pos x="811" y="36"/>
                </a:cxn>
                <a:cxn ang="0">
                  <a:pos x="807" y="40"/>
                </a:cxn>
                <a:cxn ang="0">
                  <a:pos x="803" y="43"/>
                </a:cxn>
                <a:cxn ang="0">
                  <a:pos x="317" y="326"/>
                </a:cxn>
                <a:cxn ang="0">
                  <a:pos x="298" y="336"/>
                </a:cxn>
                <a:cxn ang="0">
                  <a:pos x="292" y="338"/>
                </a:cxn>
                <a:cxn ang="0">
                  <a:pos x="284" y="340"/>
                </a:cxn>
                <a:cxn ang="0">
                  <a:pos x="276" y="341"/>
                </a:cxn>
                <a:cxn ang="0">
                  <a:pos x="271" y="342"/>
                </a:cxn>
                <a:cxn ang="0">
                  <a:pos x="269" y="342"/>
                </a:cxn>
                <a:cxn ang="0">
                  <a:pos x="266" y="342"/>
                </a:cxn>
                <a:cxn ang="0">
                  <a:pos x="265" y="342"/>
                </a:cxn>
                <a:cxn ang="0">
                  <a:pos x="263" y="342"/>
                </a:cxn>
                <a:cxn ang="0">
                  <a:pos x="258" y="341"/>
                </a:cxn>
                <a:cxn ang="0">
                  <a:pos x="253" y="341"/>
                </a:cxn>
                <a:cxn ang="0">
                  <a:pos x="248" y="340"/>
                </a:cxn>
                <a:cxn ang="0">
                  <a:pos x="243" y="339"/>
                </a:cxn>
                <a:cxn ang="0">
                  <a:pos x="234" y="336"/>
                </a:cxn>
                <a:cxn ang="0">
                  <a:pos x="16" y="210"/>
                </a:cxn>
                <a:cxn ang="0">
                  <a:pos x="16" y="217"/>
                </a:cxn>
                <a:cxn ang="0">
                  <a:pos x="234" y="343"/>
                </a:cxn>
                <a:cxn ang="0">
                  <a:pos x="243" y="346"/>
                </a:cxn>
                <a:cxn ang="0">
                  <a:pos x="248" y="347"/>
                </a:cxn>
                <a:cxn ang="0">
                  <a:pos x="253" y="348"/>
                </a:cxn>
                <a:cxn ang="0">
                  <a:pos x="258" y="349"/>
                </a:cxn>
                <a:cxn ang="0">
                  <a:pos x="263" y="349"/>
                </a:cxn>
                <a:cxn ang="0">
                  <a:pos x="265" y="349"/>
                </a:cxn>
                <a:cxn ang="0">
                  <a:pos x="266" y="349"/>
                </a:cxn>
                <a:cxn ang="0">
                  <a:pos x="269" y="349"/>
                </a:cxn>
                <a:cxn ang="0">
                  <a:pos x="271" y="349"/>
                </a:cxn>
                <a:cxn ang="0">
                  <a:pos x="276" y="349"/>
                </a:cxn>
                <a:cxn ang="0">
                  <a:pos x="284" y="347"/>
                </a:cxn>
                <a:cxn ang="0">
                  <a:pos x="292" y="345"/>
                </a:cxn>
                <a:cxn ang="0">
                  <a:pos x="298" y="343"/>
                </a:cxn>
                <a:cxn ang="0">
                  <a:pos x="317" y="333"/>
                </a:cxn>
                <a:cxn ang="0">
                  <a:pos x="803" y="50"/>
                </a:cxn>
                <a:cxn ang="0">
                  <a:pos x="807" y="47"/>
                </a:cxn>
                <a:cxn ang="0">
                  <a:pos x="811" y="43"/>
                </a:cxn>
                <a:cxn ang="0">
                  <a:pos x="813" y="41"/>
                </a:cxn>
                <a:cxn ang="0">
                  <a:pos x="815" y="38"/>
                </a:cxn>
                <a:cxn ang="0">
                  <a:pos x="816" y="35"/>
                </a:cxn>
                <a:cxn ang="0">
                  <a:pos x="817" y="32"/>
                </a:cxn>
                <a:cxn ang="0">
                  <a:pos x="817" y="29"/>
                </a:cxn>
              </a:cxnLst>
              <a:rect l="0" t="0" r="r" b="b"/>
              <a:pathLst>
                <a:path w="817" h="349">
                  <a:moveTo>
                    <a:pt x="817" y="0"/>
                  </a:moveTo>
                  <a:cubicBezTo>
                    <a:pt x="817" y="0"/>
                    <a:pt x="817" y="1"/>
                    <a:pt x="817" y="1"/>
                  </a:cubicBezTo>
                  <a:cubicBezTo>
                    <a:pt x="817" y="8"/>
                    <a:pt x="817" y="15"/>
                    <a:pt x="817" y="22"/>
                  </a:cubicBezTo>
                  <a:cubicBezTo>
                    <a:pt x="817" y="22"/>
                    <a:pt x="817" y="22"/>
                    <a:pt x="817" y="22"/>
                  </a:cubicBezTo>
                  <a:cubicBezTo>
                    <a:pt x="817" y="23"/>
                    <a:pt x="817" y="23"/>
                    <a:pt x="817" y="24"/>
                  </a:cubicBezTo>
                  <a:cubicBezTo>
                    <a:pt x="817" y="24"/>
                    <a:pt x="817" y="25"/>
                    <a:pt x="817" y="25"/>
                  </a:cubicBezTo>
                  <a:cubicBezTo>
                    <a:pt x="817" y="26"/>
                    <a:pt x="817" y="26"/>
                    <a:pt x="817" y="26"/>
                  </a:cubicBezTo>
                  <a:cubicBezTo>
                    <a:pt x="817" y="27"/>
                    <a:pt x="817" y="27"/>
                    <a:pt x="817" y="27"/>
                  </a:cubicBezTo>
                  <a:cubicBezTo>
                    <a:pt x="817" y="27"/>
                    <a:pt x="816" y="28"/>
                    <a:pt x="816" y="28"/>
                  </a:cubicBezTo>
                  <a:cubicBezTo>
                    <a:pt x="816" y="29"/>
                    <a:pt x="816" y="29"/>
                    <a:pt x="816" y="29"/>
                  </a:cubicBezTo>
                  <a:cubicBezTo>
                    <a:pt x="816" y="30"/>
                    <a:pt x="816" y="30"/>
                    <a:pt x="816" y="30"/>
                  </a:cubicBezTo>
                  <a:cubicBezTo>
                    <a:pt x="816" y="30"/>
                    <a:pt x="815" y="31"/>
                    <a:pt x="815" y="31"/>
                  </a:cubicBezTo>
                  <a:cubicBezTo>
                    <a:pt x="815" y="32"/>
                    <a:pt x="815" y="32"/>
                    <a:pt x="815" y="32"/>
                  </a:cubicBezTo>
                  <a:cubicBezTo>
                    <a:pt x="814" y="32"/>
                    <a:pt x="814" y="32"/>
                    <a:pt x="814" y="32"/>
                  </a:cubicBezTo>
                  <a:cubicBezTo>
                    <a:pt x="814" y="33"/>
                    <a:pt x="813" y="34"/>
                    <a:pt x="813" y="34"/>
                  </a:cubicBezTo>
                  <a:cubicBezTo>
                    <a:pt x="813" y="35"/>
                    <a:pt x="813" y="35"/>
                    <a:pt x="813" y="35"/>
                  </a:cubicBezTo>
                  <a:cubicBezTo>
                    <a:pt x="812" y="35"/>
                    <a:pt x="812" y="36"/>
                    <a:pt x="812" y="36"/>
                  </a:cubicBezTo>
                  <a:cubicBezTo>
                    <a:pt x="811" y="36"/>
                    <a:pt x="811" y="36"/>
                    <a:pt x="811" y="36"/>
                  </a:cubicBezTo>
                  <a:cubicBezTo>
                    <a:pt x="811" y="37"/>
                    <a:pt x="810" y="38"/>
                    <a:pt x="809" y="38"/>
                  </a:cubicBezTo>
                  <a:cubicBezTo>
                    <a:pt x="809" y="39"/>
                    <a:pt x="809" y="39"/>
                    <a:pt x="809" y="39"/>
                  </a:cubicBezTo>
                  <a:cubicBezTo>
                    <a:pt x="809" y="39"/>
                    <a:pt x="808" y="39"/>
                    <a:pt x="807" y="40"/>
                  </a:cubicBezTo>
                  <a:cubicBezTo>
                    <a:pt x="807" y="40"/>
                    <a:pt x="806" y="41"/>
                    <a:pt x="806" y="41"/>
                  </a:cubicBezTo>
                  <a:cubicBezTo>
                    <a:pt x="805" y="41"/>
                    <a:pt x="805" y="42"/>
                    <a:pt x="804" y="42"/>
                  </a:cubicBezTo>
                  <a:cubicBezTo>
                    <a:pt x="804" y="43"/>
                    <a:pt x="803" y="43"/>
                    <a:pt x="803" y="43"/>
                  </a:cubicBezTo>
                  <a:cubicBezTo>
                    <a:pt x="802" y="44"/>
                    <a:pt x="802" y="44"/>
                    <a:pt x="802" y="44"/>
                  </a:cubicBezTo>
                  <a:cubicBezTo>
                    <a:pt x="777" y="58"/>
                    <a:pt x="777" y="58"/>
                    <a:pt x="777" y="58"/>
                  </a:cubicBezTo>
                  <a:cubicBezTo>
                    <a:pt x="317" y="326"/>
                    <a:pt x="317" y="326"/>
                    <a:pt x="317" y="326"/>
                  </a:cubicBezTo>
                  <a:cubicBezTo>
                    <a:pt x="304" y="333"/>
                    <a:pt x="304" y="333"/>
                    <a:pt x="304" y="333"/>
                  </a:cubicBezTo>
                  <a:cubicBezTo>
                    <a:pt x="303" y="334"/>
                    <a:pt x="301" y="335"/>
                    <a:pt x="299" y="335"/>
                  </a:cubicBezTo>
                  <a:cubicBezTo>
                    <a:pt x="299" y="336"/>
                    <a:pt x="298" y="336"/>
                    <a:pt x="298" y="336"/>
                  </a:cubicBezTo>
                  <a:cubicBezTo>
                    <a:pt x="296" y="337"/>
                    <a:pt x="295" y="337"/>
                    <a:pt x="293" y="338"/>
                  </a:cubicBezTo>
                  <a:cubicBezTo>
                    <a:pt x="293" y="338"/>
                    <a:pt x="293" y="338"/>
                    <a:pt x="293" y="338"/>
                  </a:cubicBezTo>
                  <a:cubicBezTo>
                    <a:pt x="292" y="338"/>
                    <a:pt x="292" y="338"/>
                    <a:pt x="292" y="338"/>
                  </a:cubicBezTo>
                  <a:cubicBezTo>
                    <a:pt x="291" y="339"/>
                    <a:pt x="290" y="339"/>
                    <a:pt x="289" y="339"/>
                  </a:cubicBezTo>
                  <a:cubicBezTo>
                    <a:pt x="289" y="339"/>
                    <a:pt x="288" y="339"/>
                    <a:pt x="287" y="340"/>
                  </a:cubicBezTo>
                  <a:cubicBezTo>
                    <a:pt x="286" y="340"/>
                    <a:pt x="285" y="340"/>
                    <a:pt x="284" y="340"/>
                  </a:cubicBezTo>
                  <a:cubicBezTo>
                    <a:pt x="284" y="340"/>
                    <a:pt x="283" y="340"/>
                    <a:pt x="283" y="341"/>
                  </a:cubicBezTo>
                  <a:cubicBezTo>
                    <a:pt x="282" y="341"/>
                    <a:pt x="282" y="341"/>
                    <a:pt x="282" y="341"/>
                  </a:cubicBezTo>
                  <a:cubicBezTo>
                    <a:pt x="280" y="341"/>
                    <a:pt x="278" y="341"/>
                    <a:pt x="276" y="341"/>
                  </a:cubicBezTo>
                  <a:cubicBezTo>
                    <a:pt x="276" y="341"/>
                    <a:pt x="276" y="341"/>
                    <a:pt x="276" y="341"/>
                  </a:cubicBezTo>
                  <a:cubicBezTo>
                    <a:pt x="275" y="342"/>
                    <a:pt x="275" y="342"/>
                    <a:pt x="274" y="342"/>
                  </a:cubicBezTo>
                  <a:cubicBezTo>
                    <a:pt x="273" y="342"/>
                    <a:pt x="272" y="342"/>
                    <a:pt x="271" y="342"/>
                  </a:cubicBezTo>
                  <a:cubicBezTo>
                    <a:pt x="270" y="342"/>
                    <a:pt x="270" y="342"/>
                    <a:pt x="270" y="342"/>
                  </a:cubicBezTo>
                  <a:cubicBezTo>
                    <a:pt x="270" y="342"/>
                    <a:pt x="269" y="342"/>
                    <a:pt x="269" y="342"/>
                  </a:cubicBezTo>
                  <a:cubicBezTo>
                    <a:pt x="269" y="342"/>
                    <a:pt x="269" y="342"/>
                    <a:pt x="269" y="342"/>
                  </a:cubicBezTo>
                  <a:cubicBezTo>
                    <a:pt x="269" y="342"/>
                    <a:pt x="269" y="342"/>
                    <a:pt x="269" y="342"/>
                  </a:cubicBezTo>
                  <a:cubicBezTo>
                    <a:pt x="269" y="342"/>
                    <a:pt x="268" y="342"/>
                    <a:pt x="268" y="342"/>
                  </a:cubicBezTo>
                  <a:cubicBezTo>
                    <a:pt x="268" y="342"/>
                    <a:pt x="267" y="342"/>
                    <a:pt x="266" y="342"/>
                  </a:cubicBezTo>
                  <a:cubicBezTo>
                    <a:pt x="266" y="342"/>
                    <a:pt x="266" y="342"/>
                    <a:pt x="265" y="342"/>
                  </a:cubicBezTo>
                  <a:cubicBezTo>
                    <a:pt x="265" y="342"/>
                    <a:pt x="265" y="342"/>
                    <a:pt x="265" y="342"/>
                  </a:cubicBezTo>
                  <a:cubicBezTo>
                    <a:pt x="265" y="342"/>
                    <a:pt x="265" y="342"/>
                    <a:pt x="265" y="342"/>
                  </a:cubicBezTo>
                  <a:cubicBezTo>
                    <a:pt x="265" y="342"/>
                    <a:pt x="265" y="342"/>
                    <a:pt x="264" y="342"/>
                  </a:cubicBezTo>
                  <a:cubicBezTo>
                    <a:pt x="264" y="342"/>
                    <a:pt x="264" y="342"/>
                    <a:pt x="264" y="342"/>
                  </a:cubicBezTo>
                  <a:cubicBezTo>
                    <a:pt x="264" y="342"/>
                    <a:pt x="263" y="342"/>
                    <a:pt x="263" y="342"/>
                  </a:cubicBezTo>
                  <a:cubicBezTo>
                    <a:pt x="262" y="342"/>
                    <a:pt x="261" y="342"/>
                    <a:pt x="260" y="342"/>
                  </a:cubicBezTo>
                  <a:cubicBezTo>
                    <a:pt x="260" y="342"/>
                    <a:pt x="259" y="342"/>
                    <a:pt x="259" y="342"/>
                  </a:cubicBezTo>
                  <a:cubicBezTo>
                    <a:pt x="259" y="342"/>
                    <a:pt x="258" y="342"/>
                    <a:pt x="258" y="341"/>
                  </a:cubicBezTo>
                  <a:cubicBezTo>
                    <a:pt x="257" y="341"/>
                    <a:pt x="256" y="341"/>
                    <a:pt x="255" y="341"/>
                  </a:cubicBezTo>
                  <a:cubicBezTo>
                    <a:pt x="255" y="341"/>
                    <a:pt x="254" y="341"/>
                    <a:pt x="254" y="341"/>
                  </a:cubicBezTo>
                  <a:cubicBezTo>
                    <a:pt x="254" y="341"/>
                    <a:pt x="253" y="341"/>
                    <a:pt x="253" y="341"/>
                  </a:cubicBezTo>
                  <a:cubicBezTo>
                    <a:pt x="252" y="341"/>
                    <a:pt x="251" y="341"/>
                    <a:pt x="250" y="340"/>
                  </a:cubicBezTo>
                  <a:cubicBezTo>
                    <a:pt x="250" y="340"/>
                    <a:pt x="249" y="340"/>
                    <a:pt x="249" y="340"/>
                  </a:cubicBezTo>
                  <a:cubicBezTo>
                    <a:pt x="248" y="340"/>
                    <a:pt x="248" y="340"/>
                    <a:pt x="248" y="340"/>
                  </a:cubicBezTo>
                  <a:cubicBezTo>
                    <a:pt x="247" y="340"/>
                    <a:pt x="246" y="339"/>
                    <a:pt x="244" y="339"/>
                  </a:cubicBezTo>
                  <a:cubicBezTo>
                    <a:pt x="244" y="339"/>
                    <a:pt x="244" y="339"/>
                    <a:pt x="243" y="339"/>
                  </a:cubicBezTo>
                  <a:cubicBezTo>
                    <a:pt x="243" y="339"/>
                    <a:pt x="243" y="339"/>
                    <a:pt x="243" y="339"/>
                  </a:cubicBezTo>
                  <a:cubicBezTo>
                    <a:pt x="241" y="338"/>
                    <a:pt x="239" y="337"/>
                    <a:pt x="237" y="337"/>
                  </a:cubicBezTo>
                  <a:cubicBezTo>
                    <a:pt x="237" y="337"/>
                    <a:pt x="237" y="337"/>
                    <a:pt x="237" y="337"/>
                  </a:cubicBezTo>
                  <a:cubicBezTo>
                    <a:pt x="236" y="336"/>
                    <a:pt x="235" y="336"/>
                    <a:pt x="234" y="336"/>
                  </a:cubicBezTo>
                  <a:cubicBezTo>
                    <a:pt x="234" y="335"/>
                    <a:pt x="233" y="335"/>
                    <a:pt x="233" y="335"/>
                  </a:cubicBezTo>
                  <a:cubicBezTo>
                    <a:pt x="232" y="334"/>
                    <a:pt x="230" y="334"/>
                    <a:pt x="229" y="333"/>
                  </a:cubicBezTo>
                  <a:cubicBezTo>
                    <a:pt x="16" y="210"/>
                    <a:pt x="16" y="210"/>
                    <a:pt x="16" y="210"/>
                  </a:cubicBezTo>
                  <a:cubicBezTo>
                    <a:pt x="6" y="204"/>
                    <a:pt x="1" y="197"/>
                    <a:pt x="1" y="189"/>
                  </a:cubicBezTo>
                  <a:cubicBezTo>
                    <a:pt x="1" y="195"/>
                    <a:pt x="1" y="195"/>
                    <a:pt x="1" y="195"/>
                  </a:cubicBezTo>
                  <a:cubicBezTo>
                    <a:pt x="0" y="203"/>
                    <a:pt x="6" y="211"/>
                    <a:pt x="16" y="217"/>
                  </a:cubicBezTo>
                  <a:cubicBezTo>
                    <a:pt x="229" y="340"/>
                    <a:pt x="229" y="340"/>
                    <a:pt x="229" y="340"/>
                  </a:cubicBezTo>
                  <a:cubicBezTo>
                    <a:pt x="230" y="341"/>
                    <a:pt x="232" y="341"/>
                    <a:pt x="233" y="342"/>
                  </a:cubicBezTo>
                  <a:cubicBezTo>
                    <a:pt x="233" y="342"/>
                    <a:pt x="234" y="342"/>
                    <a:pt x="234" y="343"/>
                  </a:cubicBezTo>
                  <a:cubicBezTo>
                    <a:pt x="235" y="343"/>
                    <a:pt x="236" y="343"/>
                    <a:pt x="237" y="344"/>
                  </a:cubicBezTo>
                  <a:cubicBezTo>
                    <a:pt x="237" y="344"/>
                    <a:pt x="237" y="344"/>
                    <a:pt x="237" y="344"/>
                  </a:cubicBezTo>
                  <a:cubicBezTo>
                    <a:pt x="239" y="345"/>
                    <a:pt x="241" y="345"/>
                    <a:pt x="243" y="346"/>
                  </a:cubicBezTo>
                  <a:cubicBezTo>
                    <a:pt x="243" y="346"/>
                    <a:pt x="243" y="346"/>
                    <a:pt x="243" y="346"/>
                  </a:cubicBezTo>
                  <a:cubicBezTo>
                    <a:pt x="244" y="346"/>
                    <a:pt x="244" y="346"/>
                    <a:pt x="244" y="346"/>
                  </a:cubicBezTo>
                  <a:cubicBezTo>
                    <a:pt x="246" y="346"/>
                    <a:pt x="247" y="347"/>
                    <a:pt x="248" y="347"/>
                  </a:cubicBezTo>
                  <a:cubicBezTo>
                    <a:pt x="249" y="347"/>
                    <a:pt x="249" y="347"/>
                    <a:pt x="249" y="347"/>
                  </a:cubicBezTo>
                  <a:cubicBezTo>
                    <a:pt x="249" y="347"/>
                    <a:pt x="250" y="347"/>
                    <a:pt x="250" y="347"/>
                  </a:cubicBezTo>
                  <a:cubicBezTo>
                    <a:pt x="251" y="348"/>
                    <a:pt x="252" y="348"/>
                    <a:pt x="253" y="348"/>
                  </a:cubicBezTo>
                  <a:cubicBezTo>
                    <a:pt x="253" y="348"/>
                    <a:pt x="254" y="348"/>
                    <a:pt x="254" y="348"/>
                  </a:cubicBezTo>
                  <a:cubicBezTo>
                    <a:pt x="254" y="348"/>
                    <a:pt x="255" y="348"/>
                    <a:pt x="255" y="348"/>
                  </a:cubicBezTo>
                  <a:cubicBezTo>
                    <a:pt x="256" y="348"/>
                    <a:pt x="257" y="348"/>
                    <a:pt x="258" y="349"/>
                  </a:cubicBezTo>
                  <a:cubicBezTo>
                    <a:pt x="258" y="349"/>
                    <a:pt x="259" y="349"/>
                    <a:pt x="259" y="349"/>
                  </a:cubicBezTo>
                  <a:cubicBezTo>
                    <a:pt x="259" y="349"/>
                    <a:pt x="260" y="349"/>
                    <a:pt x="260" y="349"/>
                  </a:cubicBezTo>
                  <a:cubicBezTo>
                    <a:pt x="261" y="349"/>
                    <a:pt x="262" y="349"/>
                    <a:pt x="263" y="349"/>
                  </a:cubicBezTo>
                  <a:cubicBezTo>
                    <a:pt x="263" y="349"/>
                    <a:pt x="264" y="349"/>
                    <a:pt x="264" y="349"/>
                  </a:cubicBezTo>
                  <a:cubicBezTo>
                    <a:pt x="264" y="349"/>
                    <a:pt x="264" y="349"/>
                    <a:pt x="265" y="349"/>
                  </a:cubicBezTo>
                  <a:cubicBezTo>
                    <a:pt x="265" y="349"/>
                    <a:pt x="265" y="349"/>
                    <a:pt x="265" y="349"/>
                  </a:cubicBezTo>
                  <a:cubicBezTo>
                    <a:pt x="265" y="349"/>
                    <a:pt x="265" y="349"/>
                    <a:pt x="265" y="349"/>
                  </a:cubicBezTo>
                  <a:cubicBezTo>
                    <a:pt x="265" y="349"/>
                    <a:pt x="265" y="349"/>
                    <a:pt x="265" y="349"/>
                  </a:cubicBezTo>
                  <a:cubicBezTo>
                    <a:pt x="266" y="349"/>
                    <a:pt x="266" y="349"/>
                    <a:pt x="266" y="349"/>
                  </a:cubicBezTo>
                  <a:cubicBezTo>
                    <a:pt x="267" y="349"/>
                    <a:pt x="268" y="349"/>
                    <a:pt x="268" y="349"/>
                  </a:cubicBezTo>
                  <a:cubicBezTo>
                    <a:pt x="268" y="349"/>
                    <a:pt x="269" y="349"/>
                    <a:pt x="269" y="349"/>
                  </a:cubicBezTo>
                  <a:cubicBezTo>
                    <a:pt x="269" y="349"/>
                    <a:pt x="269" y="349"/>
                    <a:pt x="269" y="349"/>
                  </a:cubicBezTo>
                  <a:cubicBezTo>
                    <a:pt x="269" y="349"/>
                    <a:pt x="269" y="349"/>
                    <a:pt x="269" y="349"/>
                  </a:cubicBezTo>
                  <a:cubicBezTo>
                    <a:pt x="269" y="349"/>
                    <a:pt x="270" y="349"/>
                    <a:pt x="270" y="349"/>
                  </a:cubicBezTo>
                  <a:cubicBezTo>
                    <a:pt x="271" y="349"/>
                    <a:pt x="271" y="349"/>
                    <a:pt x="271" y="349"/>
                  </a:cubicBezTo>
                  <a:cubicBezTo>
                    <a:pt x="272" y="349"/>
                    <a:pt x="273" y="349"/>
                    <a:pt x="274" y="349"/>
                  </a:cubicBezTo>
                  <a:cubicBezTo>
                    <a:pt x="275" y="349"/>
                    <a:pt x="275" y="349"/>
                    <a:pt x="276" y="349"/>
                  </a:cubicBezTo>
                  <a:cubicBezTo>
                    <a:pt x="276" y="349"/>
                    <a:pt x="276" y="349"/>
                    <a:pt x="276" y="349"/>
                  </a:cubicBezTo>
                  <a:cubicBezTo>
                    <a:pt x="278" y="348"/>
                    <a:pt x="280" y="348"/>
                    <a:pt x="282" y="348"/>
                  </a:cubicBezTo>
                  <a:cubicBezTo>
                    <a:pt x="283" y="348"/>
                    <a:pt x="283" y="348"/>
                    <a:pt x="283" y="348"/>
                  </a:cubicBezTo>
                  <a:cubicBezTo>
                    <a:pt x="283" y="348"/>
                    <a:pt x="284" y="347"/>
                    <a:pt x="284" y="347"/>
                  </a:cubicBezTo>
                  <a:cubicBezTo>
                    <a:pt x="285" y="347"/>
                    <a:pt x="286" y="347"/>
                    <a:pt x="287" y="347"/>
                  </a:cubicBezTo>
                  <a:cubicBezTo>
                    <a:pt x="288" y="346"/>
                    <a:pt x="289" y="346"/>
                    <a:pt x="289" y="346"/>
                  </a:cubicBezTo>
                  <a:cubicBezTo>
                    <a:pt x="290" y="346"/>
                    <a:pt x="291" y="346"/>
                    <a:pt x="292" y="345"/>
                  </a:cubicBezTo>
                  <a:cubicBezTo>
                    <a:pt x="293" y="345"/>
                    <a:pt x="293" y="345"/>
                    <a:pt x="293" y="345"/>
                  </a:cubicBezTo>
                  <a:cubicBezTo>
                    <a:pt x="293" y="345"/>
                    <a:pt x="293" y="345"/>
                    <a:pt x="293" y="345"/>
                  </a:cubicBezTo>
                  <a:cubicBezTo>
                    <a:pt x="295" y="344"/>
                    <a:pt x="296" y="344"/>
                    <a:pt x="298" y="343"/>
                  </a:cubicBezTo>
                  <a:cubicBezTo>
                    <a:pt x="298" y="343"/>
                    <a:pt x="299" y="343"/>
                    <a:pt x="299" y="343"/>
                  </a:cubicBezTo>
                  <a:cubicBezTo>
                    <a:pt x="301" y="342"/>
                    <a:pt x="303" y="341"/>
                    <a:pt x="304" y="340"/>
                  </a:cubicBezTo>
                  <a:cubicBezTo>
                    <a:pt x="317" y="333"/>
                    <a:pt x="317" y="333"/>
                    <a:pt x="317" y="333"/>
                  </a:cubicBezTo>
                  <a:cubicBezTo>
                    <a:pt x="777" y="65"/>
                    <a:pt x="777" y="65"/>
                    <a:pt x="777" y="65"/>
                  </a:cubicBezTo>
                  <a:cubicBezTo>
                    <a:pt x="802" y="51"/>
                    <a:pt x="802" y="51"/>
                    <a:pt x="802" y="51"/>
                  </a:cubicBezTo>
                  <a:cubicBezTo>
                    <a:pt x="803" y="50"/>
                    <a:pt x="803" y="50"/>
                    <a:pt x="803" y="50"/>
                  </a:cubicBezTo>
                  <a:cubicBezTo>
                    <a:pt x="803" y="50"/>
                    <a:pt x="804" y="50"/>
                    <a:pt x="804" y="49"/>
                  </a:cubicBezTo>
                  <a:cubicBezTo>
                    <a:pt x="805" y="49"/>
                    <a:pt x="805" y="49"/>
                    <a:pt x="806" y="48"/>
                  </a:cubicBezTo>
                  <a:cubicBezTo>
                    <a:pt x="806" y="48"/>
                    <a:pt x="807" y="47"/>
                    <a:pt x="807" y="47"/>
                  </a:cubicBezTo>
                  <a:cubicBezTo>
                    <a:pt x="808" y="46"/>
                    <a:pt x="809" y="46"/>
                    <a:pt x="809" y="46"/>
                  </a:cubicBezTo>
                  <a:cubicBezTo>
                    <a:pt x="809" y="45"/>
                    <a:pt x="809" y="45"/>
                    <a:pt x="809" y="45"/>
                  </a:cubicBezTo>
                  <a:cubicBezTo>
                    <a:pt x="810" y="45"/>
                    <a:pt x="811" y="44"/>
                    <a:pt x="811" y="43"/>
                  </a:cubicBezTo>
                  <a:cubicBezTo>
                    <a:pt x="812" y="43"/>
                    <a:pt x="812" y="43"/>
                    <a:pt x="812" y="43"/>
                  </a:cubicBezTo>
                  <a:cubicBezTo>
                    <a:pt x="812" y="43"/>
                    <a:pt x="812" y="42"/>
                    <a:pt x="813" y="42"/>
                  </a:cubicBezTo>
                  <a:cubicBezTo>
                    <a:pt x="813" y="41"/>
                    <a:pt x="813" y="41"/>
                    <a:pt x="813" y="41"/>
                  </a:cubicBezTo>
                  <a:cubicBezTo>
                    <a:pt x="813" y="41"/>
                    <a:pt x="814" y="40"/>
                    <a:pt x="814" y="39"/>
                  </a:cubicBezTo>
                  <a:cubicBezTo>
                    <a:pt x="815" y="39"/>
                    <a:pt x="815" y="39"/>
                    <a:pt x="815" y="39"/>
                  </a:cubicBezTo>
                  <a:cubicBezTo>
                    <a:pt x="815" y="38"/>
                    <a:pt x="815" y="38"/>
                    <a:pt x="815" y="38"/>
                  </a:cubicBezTo>
                  <a:cubicBezTo>
                    <a:pt x="815" y="38"/>
                    <a:pt x="816" y="37"/>
                    <a:pt x="816" y="37"/>
                  </a:cubicBezTo>
                  <a:cubicBezTo>
                    <a:pt x="816" y="36"/>
                    <a:pt x="816" y="36"/>
                    <a:pt x="816" y="36"/>
                  </a:cubicBezTo>
                  <a:cubicBezTo>
                    <a:pt x="816" y="35"/>
                    <a:pt x="816" y="35"/>
                    <a:pt x="816" y="35"/>
                  </a:cubicBezTo>
                  <a:cubicBezTo>
                    <a:pt x="816" y="35"/>
                    <a:pt x="817" y="34"/>
                    <a:pt x="817" y="34"/>
                  </a:cubicBezTo>
                  <a:cubicBezTo>
                    <a:pt x="817" y="33"/>
                    <a:pt x="817" y="33"/>
                    <a:pt x="817" y="33"/>
                  </a:cubicBezTo>
                  <a:cubicBezTo>
                    <a:pt x="817" y="32"/>
                    <a:pt x="817" y="32"/>
                    <a:pt x="817" y="32"/>
                  </a:cubicBezTo>
                  <a:cubicBezTo>
                    <a:pt x="817" y="32"/>
                    <a:pt x="817" y="31"/>
                    <a:pt x="817" y="31"/>
                  </a:cubicBezTo>
                  <a:cubicBezTo>
                    <a:pt x="817" y="30"/>
                    <a:pt x="817" y="30"/>
                    <a:pt x="817" y="30"/>
                  </a:cubicBezTo>
                  <a:cubicBezTo>
                    <a:pt x="817" y="29"/>
                    <a:pt x="817" y="29"/>
                    <a:pt x="817" y="29"/>
                  </a:cubicBezTo>
                  <a:cubicBezTo>
                    <a:pt x="817" y="19"/>
                    <a:pt x="817" y="10"/>
                    <a:pt x="817" y="0"/>
                  </a:cubicBezTo>
                </a:path>
              </a:pathLst>
            </a:custGeom>
            <a:solidFill>
              <a:schemeClr val="tx1">
                <a:lumMod val="85000"/>
                <a:lumOff val="15000"/>
              </a:schemeClr>
            </a:solidFill>
            <a:ln w="9525">
              <a:noFill/>
              <a:round/>
              <a:headEnd/>
              <a:tailEnd/>
            </a:ln>
          </p:spPr>
          <p:txBody>
            <a:bodyPr/>
            <a:lstStyle/>
            <a:p>
              <a:pPr defTabSz="685754" eaLnBrk="1" fontAlgn="auto" hangingPunct="1">
                <a:spcBef>
                  <a:spcPts val="0"/>
                </a:spcBef>
                <a:spcAft>
                  <a:spcPts val="0"/>
                </a:spcAft>
                <a:defRPr/>
              </a:pPr>
              <a:endParaRPr lang="en-US" sz="2400">
                <a:latin typeface="+mn-lt"/>
                <a:ea typeface="+mn-ea"/>
              </a:endParaRPr>
            </a:p>
          </p:txBody>
        </p:sp>
        <p:sp>
          <p:nvSpPr>
            <p:cNvPr id="11" name="Freeform 209"/>
            <p:cNvSpPr>
              <a:spLocks/>
            </p:cNvSpPr>
            <p:nvPr/>
          </p:nvSpPr>
          <p:spPr bwMode="auto">
            <a:xfrm>
              <a:off x="4127156" y="3492328"/>
              <a:ext cx="2729405" cy="1063805"/>
            </a:xfrm>
            <a:custGeom>
              <a:avLst/>
              <a:gdLst/>
              <a:ahLst/>
              <a:cxnLst>
                <a:cxn ang="0">
                  <a:pos x="458" y="0"/>
                </a:cxn>
                <a:cxn ang="0">
                  <a:pos x="0" y="267"/>
                </a:cxn>
                <a:cxn ang="0">
                  <a:pos x="261" y="418"/>
                </a:cxn>
                <a:cxn ang="0">
                  <a:pos x="719" y="151"/>
                </a:cxn>
                <a:cxn ang="0">
                  <a:pos x="458" y="0"/>
                </a:cxn>
              </a:cxnLst>
              <a:rect l="0" t="0" r="r" b="b"/>
              <a:pathLst>
                <a:path w="719" h="418">
                  <a:moveTo>
                    <a:pt x="458" y="0"/>
                  </a:moveTo>
                  <a:lnTo>
                    <a:pt x="0" y="267"/>
                  </a:lnTo>
                  <a:lnTo>
                    <a:pt x="261" y="418"/>
                  </a:lnTo>
                  <a:lnTo>
                    <a:pt x="719" y="151"/>
                  </a:lnTo>
                  <a:lnTo>
                    <a:pt x="458" y="0"/>
                  </a:lnTo>
                  <a:close/>
                </a:path>
              </a:pathLst>
            </a:custGeom>
            <a:grpFill/>
            <a:ln w="9525">
              <a:noFill/>
              <a:round/>
              <a:headEnd/>
              <a:tailEnd/>
            </a:ln>
          </p:spPr>
          <p:txBody>
            <a:bodyPr/>
            <a:lstStyle/>
            <a:p>
              <a:pPr defTabSz="685754" eaLnBrk="1" fontAlgn="auto" hangingPunct="1">
                <a:spcBef>
                  <a:spcPts val="0"/>
                </a:spcBef>
                <a:spcAft>
                  <a:spcPts val="0"/>
                </a:spcAft>
                <a:defRPr/>
              </a:pPr>
              <a:endParaRPr lang="en-US" sz="2400">
                <a:latin typeface="+mn-lt"/>
                <a:ea typeface="+mn-ea"/>
              </a:endParaRPr>
            </a:p>
          </p:txBody>
        </p:sp>
        <p:sp>
          <p:nvSpPr>
            <p:cNvPr id="14" name="Freeform 210"/>
            <p:cNvSpPr>
              <a:spLocks/>
            </p:cNvSpPr>
            <p:nvPr/>
          </p:nvSpPr>
          <p:spPr bwMode="auto">
            <a:xfrm>
              <a:off x="4137021" y="3493935"/>
              <a:ext cx="2729405" cy="1063805"/>
            </a:xfrm>
            <a:custGeom>
              <a:avLst/>
              <a:gdLst/>
              <a:ahLst/>
              <a:cxnLst>
                <a:cxn ang="0">
                  <a:pos x="458" y="0"/>
                </a:cxn>
                <a:cxn ang="0">
                  <a:pos x="0" y="267"/>
                </a:cxn>
                <a:cxn ang="0">
                  <a:pos x="261" y="418"/>
                </a:cxn>
                <a:cxn ang="0">
                  <a:pos x="719" y="151"/>
                </a:cxn>
                <a:cxn ang="0">
                  <a:pos x="458" y="0"/>
                </a:cxn>
              </a:cxnLst>
              <a:rect l="0" t="0" r="r" b="b"/>
              <a:pathLst>
                <a:path w="719" h="418">
                  <a:moveTo>
                    <a:pt x="458" y="0"/>
                  </a:moveTo>
                  <a:lnTo>
                    <a:pt x="0" y="267"/>
                  </a:lnTo>
                  <a:lnTo>
                    <a:pt x="261" y="418"/>
                  </a:lnTo>
                  <a:lnTo>
                    <a:pt x="719" y="151"/>
                  </a:lnTo>
                  <a:lnTo>
                    <a:pt x="458" y="0"/>
                  </a:lnTo>
                </a:path>
              </a:pathLst>
            </a:custGeom>
            <a:blipFill>
              <a:blip r:embed="rId7"/>
              <a:stretch>
                <a:fillRect/>
              </a:stretch>
            </a:blipFill>
            <a:ln w="9525">
              <a:solidFill>
                <a:schemeClr val="accent1"/>
              </a:solidFill>
              <a:round/>
              <a:headEnd/>
              <a:tailEnd/>
            </a:ln>
          </p:spPr>
          <p:txBody>
            <a:bodyPr/>
            <a:lstStyle/>
            <a:p>
              <a:pPr defTabSz="685754" eaLnBrk="1" fontAlgn="auto" hangingPunct="1">
                <a:spcBef>
                  <a:spcPts val="0"/>
                </a:spcBef>
                <a:spcAft>
                  <a:spcPts val="0"/>
                </a:spcAft>
                <a:defRPr/>
              </a:pPr>
              <a:endParaRPr lang="en-US" sz="2400">
                <a:latin typeface="+mn-lt"/>
                <a:ea typeface="+mn-ea"/>
              </a:endParaRPr>
            </a:p>
          </p:txBody>
        </p:sp>
        <p:sp>
          <p:nvSpPr>
            <p:cNvPr id="15" name="Freeform 211"/>
            <p:cNvSpPr>
              <a:spLocks/>
            </p:cNvSpPr>
            <p:nvPr/>
          </p:nvSpPr>
          <p:spPr bwMode="auto">
            <a:xfrm>
              <a:off x="4121837" y="3488845"/>
              <a:ext cx="2759773" cy="1073985"/>
            </a:xfrm>
            <a:custGeom>
              <a:avLst/>
              <a:gdLst/>
              <a:ahLst/>
              <a:cxnLst>
                <a:cxn ang="0">
                  <a:pos x="462" y="2"/>
                </a:cxn>
                <a:cxn ang="0">
                  <a:pos x="461" y="0"/>
                </a:cxn>
                <a:cxn ang="0">
                  <a:pos x="0" y="269"/>
                </a:cxn>
                <a:cxn ang="0">
                  <a:pos x="265" y="422"/>
                </a:cxn>
                <a:cxn ang="0">
                  <a:pos x="727" y="153"/>
                </a:cxn>
                <a:cxn ang="0">
                  <a:pos x="462" y="0"/>
                </a:cxn>
                <a:cxn ang="0">
                  <a:pos x="461" y="0"/>
                </a:cxn>
                <a:cxn ang="0">
                  <a:pos x="462" y="2"/>
                </a:cxn>
                <a:cxn ang="0">
                  <a:pos x="461" y="4"/>
                </a:cxn>
                <a:cxn ang="0">
                  <a:pos x="719" y="153"/>
                </a:cxn>
                <a:cxn ang="0">
                  <a:pos x="265" y="417"/>
                </a:cxn>
                <a:cxn ang="0">
                  <a:pos x="8" y="269"/>
                </a:cxn>
                <a:cxn ang="0">
                  <a:pos x="463" y="4"/>
                </a:cxn>
                <a:cxn ang="0">
                  <a:pos x="462" y="2"/>
                </a:cxn>
                <a:cxn ang="0">
                  <a:pos x="461" y="4"/>
                </a:cxn>
                <a:cxn ang="0">
                  <a:pos x="462" y="2"/>
                </a:cxn>
              </a:cxnLst>
              <a:rect l="0" t="0" r="r" b="b"/>
              <a:pathLst>
                <a:path w="727" h="422">
                  <a:moveTo>
                    <a:pt x="462" y="2"/>
                  </a:moveTo>
                  <a:lnTo>
                    <a:pt x="461" y="0"/>
                  </a:lnTo>
                  <a:lnTo>
                    <a:pt x="0" y="269"/>
                  </a:lnTo>
                  <a:lnTo>
                    <a:pt x="265" y="422"/>
                  </a:lnTo>
                  <a:lnTo>
                    <a:pt x="727" y="153"/>
                  </a:lnTo>
                  <a:lnTo>
                    <a:pt x="462" y="0"/>
                  </a:lnTo>
                  <a:lnTo>
                    <a:pt x="461" y="0"/>
                  </a:lnTo>
                  <a:lnTo>
                    <a:pt x="462" y="2"/>
                  </a:lnTo>
                  <a:lnTo>
                    <a:pt x="461" y="4"/>
                  </a:lnTo>
                  <a:lnTo>
                    <a:pt x="719" y="153"/>
                  </a:lnTo>
                  <a:lnTo>
                    <a:pt x="265" y="417"/>
                  </a:lnTo>
                  <a:lnTo>
                    <a:pt x="8" y="269"/>
                  </a:lnTo>
                  <a:lnTo>
                    <a:pt x="463" y="4"/>
                  </a:lnTo>
                  <a:lnTo>
                    <a:pt x="462" y="2"/>
                  </a:lnTo>
                  <a:lnTo>
                    <a:pt x="461" y="4"/>
                  </a:lnTo>
                  <a:lnTo>
                    <a:pt x="462" y="2"/>
                  </a:lnTo>
                  <a:close/>
                </a:path>
              </a:pathLst>
            </a:custGeom>
            <a:grpFill/>
            <a:ln w="9525">
              <a:noFill/>
              <a:round/>
              <a:headEnd/>
              <a:tailEnd/>
            </a:ln>
          </p:spPr>
          <p:txBody>
            <a:bodyPr/>
            <a:lstStyle/>
            <a:p>
              <a:pPr defTabSz="685754" eaLnBrk="1" fontAlgn="auto" hangingPunct="1">
                <a:spcBef>
                  <a:spcPts val="0"/>
                </a:spcBef>
                <a:spcAft>
                  <a:spcPts val="0"/>
                </a:spcAft>
                <a:defRPr/>
              </a:pPr>
              <a:endParaRPr lang="en-US" sz="2400">
                <a:latin typeface="+mn-lt"/>
                <a:ea typeface="+mn-ea"/>
              </a:endParaRPr>
            </a:p>
          </p:txBody>
        </p:sp>
        <p:sp>
          <p:nvSpPr>
            <p:cNvPr id="16" name="Freeform 212"/>
            <p:cNvSpPr>
              <a:spLocks/>
            </p:cNvSpPr>
            <p:nvPr/>
          </p:nvSpPr>
          <p:spPr bwMode="auto">
            <a:xfrm>
              <a:off x="4121837" y="3488845"/>
              <a:ext cx="2759773" cy="1073985"/>
            </a:xfrm>
            <a:custGeom>
              <a:avLst/>
              <a:gdLst/>
              <a:ahLst/>
              <a:cxnLst>
                <a:cxn ang="0">
                  <a:pos x="462" y="2"/>
                </a:cxn>
                <a:cxn ang="0">
                  <a:pos x="461" y="0"/>
                </a:cxn>
                <a:cxn ang="0">
                  <a:pos x="0" y="269"/>
                </a:cxn>
                <a:cxn ang="0">
                  <a:pos x="265" y="422"/>
                </a:cxn>
                <a:cxn ang="0">
                  <a:pos x="727" y="153"/>
                </a:cxn>
                <a:cxn ang="0">
                  <a:pos x="462" y="0"/>
                </a:cxn>
                <a:cxn ang="0">
                  <a:pos x="461" y="0"/>
                </a:cxn>
                <a:cxn ang="0">
                  <a:pos x="462" y="2"/>
                </a:cxn>
                <a:cxn ang="0">
                  <a:pos x="461" y="4"/>
                </a:cxn>
                <a:cxn ang="0">
                  <a:pos x="719" y="153"/>
                </a:cxn>
                <a:cxn ang="0">
                  <a:pos x="265" y="417"/>
                </a:cxn>
                <a:cxn ang="0">
                  <a:pos x="8" y="269"/>
                </a:cxn>
                <a:cxn ang="0">
                  <a:pos x="463" y="4"/>
                </a:cxn>
                <a:cxn ang="0">
                  <a:pos x="462" y="2"/>
                </a:cxn>
                <a:cxn ang="0">
                  <a:pos x="461" y="4"/>
                </a:cxn>
                <a:cxn ang="0">
                  <a:pos x="462" y="2"/>
                </a:cxn>
              </a:cxnLst>
              <a:rect l="0" t="0" r="r" b="b"/>
              <a:pathLst>
                <a:path w="727" h="422">
                  <a:moveTo>
                    <a:pt x="462" y="2"/>
                  </a:moveTo>
                  <a:lnTo>
                    <a:pt x="461" y="0"/>
                  </a:lnTo>
                  <a:lnTo>
                    <a:pt x="0" y="269"/>
                  </a:lnTo>
                  <a:lnTo>
                    <a:pt x="265" y="422"/>
                  </a:lnTo>
                  <a:lnTo>
                    <a:pt x="727" y="153"/>
                  </a:lnTo>
                  <a:lnTo>
                    <a:pt x="462" y="0"/>
                  </a:lnTo>
                  <a:lnTo>
                    <a:pt x="461" y="0"/>
                  </a:lnTo>
                  <a:lnTo>
                    <a:pt x="462" y="2"/>
                  </a:lnTo>
                  <a:lnTo>
                    <a:pt x="461" y="4"/>
                  </a:lnTo>
                  <a:lnTo>
                    <a:pt x="719" y="153"/>
                  </a:lnTo>
                  <a:lnTo>
                    <a:pt x="265" y="417"/>
                  </a:lnTo>
                  <a:lnTo>
                    <a:pt x="8" y="269"/>
                  </a:lnTo>
                  <a:lnTo>
                    <a:pt x="463" y="4"/>
                  </a:lnTo>
                  <a:lnTo>
                    <a:pt x="462" y="2"/>
                  </a:lnTo>
                  <a:lnTo>
                    <a:pt x="461" y="4"/>
                  </a:lnTo>
                  <a:lnTo>
                    <a:pt x="462" y="2"/>
                  </a:lnTo>
                </a:path>
              </a:pathLst>
            </a:custGeom>
            <a:grpFill/>
            <a:ln w="9525">
              <a:noFill/>
              <a:round/>
              <a:headEnd/>
              <a:tailEnd/>
            </a:ln>
          </p:spPr>
          <p:txBody>
            <a:bodyPr/>
            <a:lstStyle/>
            <a:p>
              <a:pPr defTabSz="685754" eaLnBrk="1" fontAlgn="auto" hangingPunct="1">
                <a:spcBef>
                  <a:spcPts val="0"/>
                </a:spcBef>
                <a:spcAft>
                  <a:spcPts val="0"/>
                </a:spcAft>
                <a:defRPr/>
              </a:pPr>
              <a:endParaRPr lang="en-US" sz="2400">
                <a:latin typeface="+mn-lt"/>
                <a:ea typeface="+mn-ea"/>
              </a:endParaRPr>
            </a:p>
          </p:txBody>
        </p:sp>
        <p:sp>
          <p:nvSpPr>
            <p:cNvPr id="17" name="Freeform 213"/>
            <p:cNvSpPr>
              <a:spLocks/>
            </p:cNvSpPr>
            <p:nvPr/>
          </p:nvSpPr>
          <p:spPr bwMode="auto">
            <a:xfrm>
              <a:off x="6259048" y="3552469"/>
              <a:ext cx="455533" cy="178149"/>
            </a:xfrm>
            <a:custGeom>
              <a:avLst/>
              <a:gdLst/>
              <a:ahLst/>
              <a:cxnLst>
                <a:cxn ang="0">
                  <a:pos x="118" y="61"/>
                </a:cxn>
                <a:cxn ang="0">
                  <a:pos x="118" y="67"/>
                </a:cxn>
                <a:cxn ang="0">
                  <a:pos x="115" y="68"/>
                </a:cxn>
                <a:cxn ang="0">
                  <a:pos x="105" y="68"/>
                </a:cxn>
                <a:cxn ang="0">
                  <a:pos x="3" y="9"/>
                </a:cxn>
                <a:cxn ang="0">
                  <a:pos x="3" y="3"/>
                </a:cxn>
                <a:cxn ang="0">
                  <a:pos x="5" y="2"/>
                </a:cxn>
                <a:cxn ang="0">
                  <a:pos x="15" y="2"/>
                </a:cxn>
                <a:cxn ang="0">
                  <a:pos x="118" y="61"/>
                </a:cxn>
              </a:cxnLst>
              <a:rect l="0" t="0" r="r" b="b"/>
              <a:pathLst>
                <a:path w="121" h="70">
                  <a:moveTo>
                    <a:pt x="118" y="61"/>
                  </a:moveTo>
                  <a:cubicBezTo>
                    <a:pt x="121" y="63"/>
                    <a:pt x="121" y="65"/>
                    <a:pt x="118" y="67"/>
                  </a:cubicBezTo>
                  <a:cubicBezTo>
                    <a:pt x="115" y="68"/>
                    <a:pt x="115" y="68"/>
                    <a:pt x="115" y="68"/>
                  </a:cubicBezTo>
                  <a:cubicBezTo>
                    <a:pt x="113" y="70"/>
                    <a:pt x="108" y="70"/>
                    <a:pt x="105" y="68"/>
                  </a:cubicBezTo>
                  <a:cubicBezTo>
                    <a:pt x="3" y="9"/>
                    <a:pt x="3" y="9"/>
                    <a:pt x="3" y="9"/>
                  </a:cubicBezTo>
                  <a:cubicBezTo>
                    <a:pt x="0" y="7"/>
                    <a:pt x="0" y="5"/>
                    <a:pt x="3" y="3"/>
                  </a:cubicBezTo>
                  <a:cubicBezTo>
                    <a:pt x="5" y="2"/>
                    <a:pt x="5" y="2"/>
                    <a:pt x="5" y="2"/>
                  </a:cubicBezTo>
                  <a:cubicBezTo>
                    <a:pt x="8" y="0"/>
                    <a:pt x="12" y="0"/>
                    <a:pt x="15" y="2"/>
                  </a:cubicBezTo>
                  <a:cubicBezTo>
                    <a:pt x="118" y="61"/>
                    <a:pt x="118" y="61"/>
                    <a:pt x="118" y="61"/>
                  </a:cubicBezTo>
                </a:path>
              </a:pathLst>
            </a:custGeom>
            <a:grpFill/>
            <a:ln w="9525">
              <a:noFill/>
              <a:round/>
              <a:headEnd/>
              <a:tailEnd/>
            </a:ln>
          </p:spPr>
          <p:txBody>
            <a:bodyPr/>
            <a:lstStyle/>
            <a:p>
              <a:pPr defTabSz="685754" eaLnBrk="1" fontAlgn="auto" hangingPunct="1">
                <a:spcBef>
                  <a:spcPts val="0"/>
                </a:spcBef>
                <a:spcAft>
                  <a:spcPts val="0"/>
                </a:spcAft>
                <a:defRPr/>
              </a:pPr>
              <a:endParaRPr lang="en-US" sz="2400">
                <a:latin typeface="+mn-lt"/>
                <a:ea typeface="+mn-ea"/>
              </a:endParaRPr>
            </a:p>
          </p:txBody>
        </p:sp>
        <p:sp>
          <p:nvSpPr>
            <p:cNvPr id="18" name="Freeform 214"/>
            <p:cNvSpPr>
              <a:spLocks/>
            </p:cNvSpPr>
            <p:nvPr/>
          </p:nvSpPr>
          <p:spPr bwMode="auto">
            <a:xfrm>
              <a:off x="6733561" y="3738254"/>
              <a:ext cx="72127" cy="27996"/>
            </a:xfrm>
            <a:custGeom>
              <a:avLst/>
              <a:gdLst/>
              <a:ahLst/>
              <a:cxnLst>
                <a:cxn ang="0">
                  <a:pos x="16" y="2"/>
                </a:cxn>
                <a:cxn ang="0">
                  <a:pos x="16" y="9"/>
                </a:cxn>
                <a:cxn ang="0">
                  <a:pos x="3" y="9"/>
                </a:cxn>
                <a:cxn ang="0">
                  <a:pos x="3" y="2"/>
                </a:cxn>
                <a:cxn ang="0">
                  <a:pos x="16" y="2"/>
                </a:cxn>
              </a:cxnLst>
              <a:rect l="0" t="0" r="r" b="b"/>
              <a:pathLst>
                <a:path w="19" h="11">
                  <a:moveTo>
                    <a:pt x="16" y="2"/>
                  </a:moveTo>
                  <a:cubicBezTo>
                    <a:pt x="19" y="4"/>
                    <a:pt x="19" y="7"/>
                    <a:pt x="16" y="9"/>
                  </a:cubicBezTo>
                  <a:cubicBezTo>
                    <a:pt x="12" y="11"/>
                    <a:pt x="7" y="11"/>
                    <a:pt x="3" y="9"/>
                  </a:cubicBezTo>
                  <a:cubicBezTo>
                    <a:pt x="0" y="7"/>
                    <a:pt x="0" y="4"/>
                    <a:pt x="3" y="2"/>
                  </a:cubicBezTo>
                  <a:cubicBezTo>
                    <a:pt x="7" y="0"/>
                    <a:pt x="12" y="0"/>
                    <a:pt x="16" y="2"/>
                  </a:cubicBezTo>
                </a:path>
              </a:pathLst>
            </a:custGeom>
            <a:grpFill/>
            <a:ln w="9525">
              <a:noFill/>
              <a:round/>
              <a:headEnd/>
              <a:tailEnd/>
            </a:ln>
          </p:spPr>
          <p:txBody>
            <a:bodyPr/>
            <a:lstStyle/>
            <a:p>
              <a:pPr defTabSz="685754" eaLnBrk="1" fontAlgn="auto" hangingPunct="1">
                <a:spcBef>
                  <a:spcPts val="0"/>
                </a:spcBef>
                <a:spcAft>
                  <a:spcPts val="0"/>
                </a:spcAft>
                <a:defRPr/>
              </a:pPr>
              <a:endParaRPr lang="en-US" sz="2400">
                <a:latin typeface="+mn-lt"/>
                <a:ea typeface="+mn-ea"/>
              </a:endParaRPr>
            </a:p>
          </p:txBody>
        </p:sp>
        <p:sp>
          <p:nvSpPr>
            <p:cNvPr id="19" name="Freeform 215"/>
            <p:cNvSpPr>
              <a:spLocks noEditPoints="1"/>
            </p:cNvSpPr>
            <p:nvPr/>
          </p:nvSpPr>
          <p:spPr bwMode="auto">
            <a:xfrm>
              <a:off x="3962400" y="3409950"/>
              <a:ext cx="3124200" cy="1213960"/>
            </a:xfrm>
            <a:custGeom>
              <a:avLst/>
              <a:gdLst/>
              <a:ahLst/>
              <a:cxnLst>
                <a:cxn ang="0">
                  <a:pos x="807" y="135"/>
                </a:cxn>
                <a:cxn ang="0">
                  <a:pos x="594" y="12"/>
                </a:cxn>
                <a:cxn ang="0">
                  <a:pos x="519" y="12"/>
                </a:cxn>
                <a:cxn ang="0">
                  <a:pos x="494" y="27"/>
                </a:cxn>
                <a:cxn ang="0">
                  <a:pos x="33" y="295"/>
                </a:cxn>
                <a:cxn ang="0">
                  <a:pos x="21" y="302"/>
                </a:cxn>
                <a:cxn ang="0">
                  <a:pos x="21" y="345"/>
                </a:cxn>
                <a:cxn ang="0">
                  <a:pos x="234" y="468"/>
                </a:cxn>
                <a:cxn ang="0">
                  <a:pos x="309" y="468"/>
                </a:cxn>
                <a:cxn ang="0">
                  <a:pos x="322" y="461"/>
                </a:cxn>
                <a:cxn ang="0">
                  <a:pos x="782" y="193"/>
                </a:cxn>
                <a:cxn ang="0">
                  <a:pos x="807" y="179"/>
                </a:cxn>
                <a:cxn ang="0">
                  <a:pos x="807" y="135"/>
                </a:cxn>
                <a:cxn ang="0">
                  <a:pos x="738" y="132"/>
                </a:cxn>
                <a:cxn ang="0">
                  <a:pos x="751" y="132"/>
                </a:cxn>
                <a:cxn ang="0">
                  <a:pos x="751" y="139"/>
                </a:cxn>
                <a:cxn ang="0">
                  <a:pos x="738" y="139"/>
                </a:cxn>
                <a:cxn ang="0">
                  <a:pos x="738" y="132"/>
                </a:cxn>
                <a:cxn ang="0">
                  <a:pos x="612" y="60"/>
                </a:cxn>
                <a:cxn ang="0">
                  <a:pos x="614" y="59"/>
                </a:cxn>
                <a:cxn ang="0">
                  <a:pos x="624" y="59"/>
                </a:cxn>
                <a:cxn ang="0">
                  <a:pos x="727" y="118"/>
                </a:cxn>
                <a:cxn ang="0">
                  <a:pos x="727" y="124"/>
                </a:cxn>
                <a:cxn ang="0">
                  <a:pos x="724" y="125"/>
                </a:cxn>
                <a:cxn ang="0">
                  <a:pos x="714" y="125"/>
                </a:cxn>
                <a:cxn ang="0">
                  <a:pos x="612" y="66"/>
                </a:cxn>
                <a:cxn ang="0">
                  <a:pos x="612" y="60"/>
                </a:cxn>
                <a:cxn ang="0">
                  <a:pos x="309" y="454"/>
                </a:cxn>
                <a:cxn ang="0">
                  <a:pos x="114" y="341"/>
                </a:cxn>
                <a:cxn ang="0">
                  <a:pos x="46" y="302"/>
                </a:cxn>
                <a:cxn ang="0">
                  <a:pos x="507" y="34"/>
                </a:cxn>
                <a:cxn ang="0">
                  <a:pos x="770" y="186"/>
                </a:cxn>
                <a:cxn ang="0">
                  <a:pos x="309" y="454"/>
                </a:cxn>
              </a:cxnLst>
              <a:rect l="0" t="0" r="r" b="b"/>
              <a:pathLst>
                <a:path w="828" h="480">
                  <a:moveTo>
                    <a:pt x="807" y="135"/>
                  </a:moveTo>
                  <a:cubicBezTo>
                    <a:pt x="594" y="12"/>
                    <a:pt x="594" y="12"/>
                    <a:pt x="594" y="12"/>
                  </a:cubicBezTo>
                  <a:cubicBezTo>
                    <a:pt x="573" y="0"/>
                    <a:pt x="539" y="0"/>
                    <a:pt x="519" y="12"/>
                  </a:cubicBezTo>
                  <a:cubicBezTo>
                    <a:pt x="494" y="27"/>
                    <a:pt x="494" y="27"/>
                    <a:pt x="494" y="27"/>
                  </a:cubicBezTo>
                  <a:cubicBezTo>
                    <a:pt x="33" y="295"/>
                    <a:pt x="33" y="295"/>
                    <a:pt x="33" y="295"/>
                  </a:cubicBezTo>
                  <a:cubicBezTo>
                    <a:pt x="21" y="302"/>
                    <a:pt x="21" y="302"/>
                    <a:pt x="21" y="302"/>
                  </a:cubicBezTo>
                  <a:cubicBezTo>
                    <a:pt x="0" y="314"/>
                    <a:pt x="0" y="333"/>
                    <a:pt x="21" y="345"/>
                  </a:cubicBezTo>
                  <a:cubicBezTo>
                    <a:pt x="234" y="468"/>
                    <a:pt x="234" y="468"/>
                    <a:pt x="234" y="468"/>
                  </a:cubicBezTo>
                  <a:cubicBezTo>
                    <a:pt x="255" y="480"/>
                    <a:pt x="289" y="480"/>
                    <a:pt x="309" y="468"/>
                  </a:cubicBezTo>
                  <a:cubicBezTo>
                    <a:pt x="322" y="461"/>
                    <a:pt x="322" y="461"/>
                    <a:pt x="322" y="461"/>
                  </a:cubicBezTo>
                  <a:cubicBezTo>
                    <a:pt x="782" y="193"/>
                    <a:pt x="782" y="193"/>
                    <a:pt x="782" y="193"/>
                  </a:cubicBezTo>
                  <a:cubicBezTo>
                    <a:pt x="807" y="179"/>
                    <a:pt x="807" y="179"/>
                    <a:pt x="807" y="179"/>
                  </a:cubicBezTo>
                  <a:cubicBezTo>
                    <a:pt x="828" y="167"/>
                    <a:pt x="828" y="147"/>
                    <a:pt x="807" y="135"/>
                  </a:cubicBezTo>
                  <a:moveTo>
                    <a:pt x="738" y="132"/>
                  </a:moveTo>
                  <a:cubicBezTo>
                    <a:pt x="742" y="130"/>
                    <a:pt x="747" y="130"/>
                    <a:pt x="751" y="132"/>
                  </a:cubicBezTo>
                  <a:cubicBezTo>
                    <a:pt x="754" y="134"/>
                    <a:pt x="754" y="137"/>
                    <a:pt x="751" y="139"/>
                  </a:cubicBezTo>
                  <a:cubicBezTo>
                    <a:pt x="747" y="141"/>
                    <a:pt x="742" y="141"/>
                    <a:pt x="738" y="139"/>
                  </a:cubicBezTo>
                  <a:cubicBezTo>
                    <a:pt x="735" y="137"/>
                    <a:pt x="735" y="134"/>
                    <a:pt x="738" y="132"/>
                  </a:cubicBezTo>
                  <a:moveTo>
                    <a:pt x="612" y="60"/>
                  </a:moveTo>
                  <a:cubicBezTo>
                    <a:pt x="614" y="59"/>
                    <a:pt x="614" y="59"/>
                    <a:pt x="614" y="59"/>
                  </a:cubicBezTo>
                  <a:cubicBezTo>
                    <a:pt x="617" y="57"/>
                    <a:pt x="621" y="57"/>
                    <a:pt x="624" y="59"/>
                  </a:cubicBezTo>
                  <a:cubicBezTo>
                    <a:pt x="727" y="118"/>
                    <a:pt x="727" y="118"/>
                    <a:pt x="727" y="118"/>
                  </a:cubicBezTo>
                  <a:cubicBezTo>
                    <a:pt x="730" y="120"/>
                    <a:pt x="730" y="122"/>
                    <a:pt x="727" y="124"/>
                  </a:cubicBezTo>
                  <a:cubicBezTo>
                    <a:pt x="724" y="125"/>
                    <a:pt x="724" y="125"/>
                    <a:pt x="724" y="125"/>
                  </a:cubicBezTo>
                  <a:cubicBezTo>
                    <a:pt x="722" y="127"/>
                    <a:pt x="717" y="127"/>
                    <a:pt x="714" y="125"/>
                  </a:cubicBezTo>
                  <a:cubicBezTo>
                    <a:pt x="612" y="66"/>
                    <a:pt x="612" y="66"/>
                    <a:pt x="612" y="66"/>
                  </a:cubicBezTo>
                  <a:cubicBezTo>
                    <a:pt x="609" y="64"/>
                    <a:pt x="609" y="62"/>
                    <a:pt x="612" y="60"/>
                  </a:cubicBezTo>
                  <a:moveTo>
                    <a:pt x="309" y="454"/>
                  </a:moveTo>
                  <a:cubicBezTo>
                    <a:pt x="114" y="341"/>
                    <a:pt x="114" y="341"/>
                    <a:pt x="114" y="341"/>
                  </a:cubicBezTo>
                  <a:cubicBezTo>
                    <a:pt x="46" y="302"/>
                    <a:pt x="46" y="302"/>
                    <a:pt x="46" y="302"/>
                  </a:cubicBezTo>
                  <a:cubicBezTo>
                    <a:pt x="507" y="34"/>
                    <a:pt x="507" y="34"/>
                    <a:pt x="507" y="34"/>
                  </a:cubicBezTo>
                  <a:cubicBezTo>
                    <a:pt x="770" y="186"/>
                    <a:pt x="770" y="186"/>
                    <a:pt x="770" y="186"/>
                  </a:cubicBezTo>
                  <a:cubicBezTo>
                    <a:pt x="309" y="454"/>
                    <a:pt x="309" y="454"/>
                    <a:pt x="309" y="454"/>
                  </a:cubicBezTo>
                </a:path>
              </a:pathLst>
            </a:custGeom>
            <a:solidFill>
              <a:schemeClr val="tx1">
                <a:lumMod val="85000"/>
                <a:lumOff val="15000"/>
              </a:schemeClr>
            </a:solidFill>
            <a:ln w="9525">
              <a:solidFill>
                <a:schemeClr val="bg1">
                  <a:lumMod val="75000"/>
                </a:schemeClr>
              </a:solidFill>
              <a:round/>
              <a:headEnd/>
              <a:tailEnd/>
            </a:ln>
          </p:spPr>
          <p:txBody>
            <a:bodyPr/>
            <a:lstStyle/>
            <a:p>
              <a:pPr defTabSz="685754" eaLnBrk="1" fontAlgn="auto" hangingPunct="1">
                <a:spcBef>
                  <a:spcPts val="0"/>
                </a:spcBef>
                <a:spcAft>
                  <a:spcPts val="0"/>
                </a:spcAft>
                <a:defRPr/>
              </a:pPr>
              <a:endParaRPr lang="en-US" sz="2400">
                <a:latin typeface="+mn-lt"/>
                <a:ea typeface="+mn-ea"/>
              </a:endParaRPr>
            </a:p>
          </p:txBody>
        </p:sp>
      </p:grpSp>
    </p:spTree>
    <p:extLst>
      <p:ext uri="{BB962C8B-B14F-4D97-AF65-F5344CB8AC3E}">
        <p14:creationId xmlns:p14="http://schemas.microsoft.com/office/powerpoint/2010/main" val="36019494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393"/>
                                        </p:tgtEl>
                                        <p:attrNameLst>
                                          <p:attrName>style.visibility</p:attrName>
                                        </p:attrNameLst>
                                      </p:cBhvr>
                                      <p:to>
                                        <p:strVal val="visible"/>
                                      </p:to>
                                    </p:set>
                                    <p:animEffect transition="in" filter="fade">
                                      <p:cBhvr>
                                        <p:cTn id="7" dur="500"/>
                                        <p:tgtEl>
                                          <p:spTgt spid="393"/>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500" fill="hold"/>
                                        <p:tgtEl>
                                          <p:spTgt spid="393"/>
                                        </p:tgtEl>
                                        <p:attrNameLst>
                                          <p:attrName>ppt_x</p:attrName>
                                          <p:attrName>ppt_y</p:attrName>
                                        </p:attrNameLst>
                                      </p:cBhvr>
                                      <p:rCtr x="2770" y="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91"/>
                                        </p:tgtEl>
                                        <p:attrNameLst>
                                          <p:attrName>style.visibility</p:attrName>
                                        </p:attrNameLst>
                                      </p:cBhvr>
                                      <p:to>
                                        <p:strVal val="visible"/>
                                      </p:to>
                                    </p:set>
                                    <p:animEffect transition="in" filter="fade">
                                      <p:cBhvr>
                                        <p:cTn id="13" dur="500"/>
                                        <p:tgtEl>
                                          <p:spTgt spid="391"/>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2" presetClass="entr" presetSubtype="4"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600"/>
                                        <p:tgtEl>
                                          <p:spTgt spid="9"/>
                                        </p:tgtEl>
                                      </p:cBhvr>
                                    </p:animEffect>
                                  </p:childTnLst>
                                </p:cTn>
                              </p:par>
                              <p:par>
                                <p:cTn id="26" presetID="35" presetClass="path" presetSubtype="0" decel="100000" fill="hold" nodeType="withEffect">
                                  <p:stCondLst>
                                    <p:cond delay="0"/>
                                  </p:stCondLst>
                                  <p:childTnLst>
                                    <p:animMotion origin="layout" path="M -0.05556 0.00031 L 2.22222E-6 0.00031 " pathEditMode="relative" rAng="0" ptsTypes="AA">
                                      <p:cBhvr>
                                        <p:cTn id="27" dur="800" fill="hold"/>
                                        <p:tgtEl>
                                          <p:spTgt spid="9"/>
                                        </p:tgtEl>
                                        <p:attrNameLst>
                                          <p:attrName>ppt_x</p:attrName>
                                          <p:attrName>ppt_y</p:attrName>
                                        </p:attrNameLst>
                                      </p:cBhvr>
                                      <p:rCtr x="27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KSO_Shape"/>
          <p:cNvSpPr>
            <a:spLocks/>
          </p:cNvSpPr>
          <p:nvPr/>
        </p:nvSpPr>
        <p:spPr bwMode="auto">
          <a:xfrm>
            <a:off x="6028864" y="4211358"/>
            <a:ext cx="1452563" cy="798513"/>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lumMod val="95000"/>
            </a:schemeClr>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100">
              <a:solidFill>
                <a:schemeClr val="accent1">
                  <a:lumMod val="75000"/>
                </a:schemeClr>
              </a:solidFill>
              <a:latin typeface="+mn-lt"/>
              <a:ea typeface="+mn-ea"/>
            </a:endParaRPr>
          </a:p>
        </p:txBody>
      </p:sp>
      <p:sp>
        <p:nvSpPr>
          <p:cNvPr id="22" name="KSO_Shape"/>
          <p:cNvSpPr>
            <a:spLocks/>
          </p:cNvSpPr>
          <p:nvPr/>
        </p:nvSpPr>
        <p:spPr bwMode="auto">
          <a:xfrm>
            <a:off x="4430526" y="3929062"/>
            <a:ext cx="1452563" cy="798513"/>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lumMod val="95000"/>
            </a:schemeClr>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100">
              <a:solidFill>
                <a:schemeClr val="accent1">
                  <a:lumMod val="75000"/>
                </a:schemeClr>
              </a:solidFill>
              <a:latin typeface="+mn-lt"/>
              <a:ea typeface="+mn-ea"/>
            </a:endParaRPr>
          </a:p>
        </p:txBody>
      </p:sp>
      <p:sp>
        <p:nvSpPr>
          <p:cNvPr id="15" name="KSO_Shape"/>
          <p:cNvSpPr>
            <a:spLocks/>
          </p:cNvSpPr>
          <p:nvPr/>
        </p:nvSpPr>
        <p:spPr bwMode="auto">
          <a:xfrm>
            <a:off x="7229658" y="4130833"/>
            <a:ext cx="1452563" cy="798513"/>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lumMod val="95000"/>
            </a:schemeClr>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100">
              <a:solidFill>
                <a:schemeClr val="accent1">
                  <a:lumMod val="75000"/>
                </a:schemeClr>
              </a:solidFill>
              <a:latin typeface="+mn-lt"/>
              <a:ea typeface="+mn-ea"/>
            </a:endParaRPr>
          </a:p>
        </p:txBody>
      </p:sp>
      <p:sp>
        <p:nvSpPr>
          <p:cNvPr id="2" name="任意多边形 1"/>
          <p:cNvSpPr/>
          <p:nvPr/>
        </p:nvSpPr>
        <p:spPr>
          <a:xfrm>
            <a:off x="6350" y="4297363"/>
            <a:ext cx="9137650" cy="860425"/>
          </a:xfrm>
          <a:custGeom>
            <a:avLst/>
            <a:gdLst>
              <a:gd name="connsiteX0" fmla="*/ 3825592 w 9138323"/>
              <a:gd name="connsiteY0" fmla="*/ 0 h 859537"/>
              <a:gd name="connsiteX1" fmla="*/ 4096303 w 9138323"/>
              <a:gd name="connsiteY1" fmla="*/ 83060 h 859537"/>
              <a:gd name="connsiteX2" fmla="*/ 4125154 w 9138323"/>
              <a:gd name="connsiteY2" fmla="*/ 106971 h 859537"/>
              <a:gd name="connsiteX3" fmla="*/ 4162050 w 9138323"/>
              <a:gd name="connsiteY3" fmla="*/ 76393 h 859537"/>
              <a:gd name="connsiteX4" fmla="*/ 4342300 w 9138323"/>
              <a:gd name="connsiteY4" fmla="*/ 21088 h 859537"/>
              <a:gd name="connsiteX5" fmla="*/ 4639354 w 9138323"/>
              <a:gd name="connsiteY5" fmla="*/ 218869 h 859537"/>
              <a:gd name="connsiteX6" fmla="*/ 4653136 w 9138323"/>
              <a:gd name="connsiteY6" fmla="*/ 287442 h 859537"/>
              <a:gd name="connsiteX7" fmla="*/ 4714569 w 9138323"/>
              <a:gd name="connsiteY7" fmla="*/ 293663 h 859537"/>
              <a:gd name="connsiteX8" fmla="*/ 4868055 w 9138323"/>
              <a:gd name="connsiteY8" fmla="*/ 354192 h 859537"/>
              <a:gd name="connsiteX9" fmla="*/ 4926135 w 9138323"/>
              <a:gd name="connsiteY9" fmla="*/ 396727 h 859537"/>
              <a:gd name="connsiteX10" fmla="*/ 4974485 w 9138323"/>
              <a:gd name="connsiteY10" fmla="*/ 370366 h 859537"/>
              <a:gd name="connsiteX11" fmla="*/ 5099974 w 9138323"/>
              <a:gd name="connsiteY11" fmla="*/ 344918 h 859537"/>
              <a:gd name="connsiteX12" fmla="*/ 5280224 w 9138323"/>
              <a:gd name="connsiteY12" fmla="*/ 400223 h 859537"/>
              <a:gd name="connsiteX13" fmla="*/ 5294059 w 9138323"/>
              <a:gd name="connsiteY13" fmla="*/ 411689 h 859537"/>
              <a:gd name="connsiteX14" fmla="*/ 5324701 w 9138323"/>
              <a:gd name="connsiteY14" fmla="*/ 386293 h 859537"/>
              <a:gd name="connsiteX15" fmla="*/ 5504952 w 9138323"/>
              <a:gd name="connsiteY15" fmla="*/ 330988 h 859537"/>
              <a:gd name="connsiteX16" fmla="*/ 5685202 w 9138323"/>
              <a:gd name="connsiteY16" fmla="*/ 386293 h 859537"/>
              <a:gd name="connsiteX17" fmla="*/ 5711865 w 9138323"/>
              <a:gd name="connsiteY17" fmla="*/ 408390 h 859537"/>
              <a:gd name="connsiteX18" fmla="*/ 5764783 w 9138323"/>
              <a:gd name="connsiteY18" fmla="*/ 343967 h 859537"/>
              <a:gd name="connsiteX19" fmla="*/ 6243258 w 9138323"/>
              <a:gd name="connsiteY19" fmla="*/ 144890 h 859537"/>
              <a:gd name="connsiteX20" fmla="*/ 6721733 w 9138323"/>
              <a:gd name="connsiteY20" fmla="*/ 343967 h 859537"/>
              <a:gd name="connsiteX21" fmla="*/ 6799757 w 9138323"/>
              <a:gd name="connsiteY21" fmla="*/ 438956 h 859537"/>
              <a:gd name="connsiteX22" fmla="*/ 6875686 w 9138323"/>
              <a:gd name="connsiteY22" fmla="*/ 397558 h 859537"/>
              <a:gd name="connsiteX23" fmla="*/ 7064152 w 9138323"/>
              <a:gd name="connsiteY23" fmla="*/ 359339 h 859537"/>
              <a:gd name="connsiteX24" fmla="*/ 7252617 w 9138323"/>
              <a:gd name="connsiteY24" fmla="*/ 397558 h 859537"/>
              <a:gd name="connsiteX25" fmla="*/ 7323961 w 9138323"/>
              <a:gd name="connsiteY25" fmla="*/ 436456 h 859537"/>
              <a:gd name="connsiteX26" fmla="*/ 7335578 w 9138323"/>
              <a:gd name="connsiteY26" fmla="*/ 414961 h 859537"/>
              <a:gd name="connsiteX27" fmla="*/ 7602907 w 9138323"/>
              <a:gd name="connsiteY27" fmla="*/ 272187 h 859537"/>
              <a:gd name="connsiteX28" fmla="*/ 7925296 w 9138323"/>
              <a:gd name="connsiteY28" fmla="*/ 596017 h 859537"/>
              <a:gd name="connsiteX29" fmla="*/ 7923535 w 9138323"/>
              <a:gd name="connsiteY29" fmla="*/ 604778 h 859537"/>
              <a:gd name="connsiteX30" fmla="*/ 7993021 w 9138323"/>
              <a:gd name="connsiteY30" fmla="*/ 583112 h 859537"/>
              <a:gd name="connsiteX31" fmla="*/ 8129393 w 9138323"/>
              <a:gd name="connsiteY31" fmla="*/ 569303 h 859537"/>
              <a:gd name="connsiteX32" fmla="*/ 8265765 w 9138323"/>
              <a:gd name="connsiteY32" fmla="*/ 583112 h 859537"/>
              <a:gd name="connsiteX33" fmla="*/ 8299780 w 9138323"/>
              <a:gd name="connsiteY33" fmla="*/ 593718 h 859537"/>
              <a:gd name="connsiteX34" fmla="*/ 8317449 w 9138323"/>
              <a:gd name="connsiteY34" fmla="*/ 572207 h 859537"/>
              <a:gd name="connsiteX35" fmla="*/ 8659817 w 9138323"/>
              <a:gd name="connsiteY35" fmla="*/ 429759 h 859537"/>
              <a:gd name="connsiteX36" fmla="*/ 9134163 w 9138323"/>
              <a:gd name="connsiteY36" fmla="*/ 818090 h 859537"/>
              <a:gd name="connsiteX37" fmla="*/ 9138323 w 9138323"/>
              <a:gd name="connsiteY37" fmla="*/ 859537 h 859537"/>
              <a:gd name="connsiteX38" fmla="*/ 4141781 w 9138323"/>
              <a:gd name="connsiteY38" fmla="*/ 859537 h 859537"/>
              <a:gd name="connsiteX39" fmla="*/ 4141242 w 9138323"/>
              <a:gd name="connsiteY39" fmla="*/ 854166 h 859537"/>
              <a:gd name="connsiteX40" fmla="*/ 4134437 w 9138323"/>
              <a:gd name="connsiteY40" fmla="*/ 859537 h 859537"/>
              <a:gd name="connsiteX41" fmla="*/ 1390 w 9138323"/>
              <a:gd name="connsiteY41" fmla="*/ 859537 h 859537"/>
              <a:gd name="connsiteX42" fmla="*/ 0 w 9138323"/>
              <a:gd name="connsiteY42" fmla="*/ 845688 h 859537"/>
              <a:gd name="connsiteX43" fmla="*/ 418787 w 9138323"/>
              <a:gd name="connsiteY43" fmla="*/ 425029 h 859537"/>
              <a:gd name="connsiteX44" fmla="*/ 581797 w 9138323"/>
              <a:gd name="connsiteY44" fmla="*/ 458087 h 859537"/>
              <a:gd name="connsiteX45" fmla="*/ 590440 w 9138323"/>
              <a:gd name="connsiteY45" fmla="*/ 462798 h 859537"/>
              <a:gd name="connsiteX46" fmla="*/ 598218 w 9138323"/>
              <a:gd name="connsiteY46" fmla="*/ 385294 h 859537"/>
              <a:gd name="connsiteX47" fmla="*/ 1029094 w 9138323"/>
              <a:gd name="connsiteY47" fmla="*/ 32550 h 859537"/>
              <a:gd name="connsiteX48" fmla="*/ 1340088 w 9138323"/>
              <a:gd name="connsiteY48" fmla="*/ 161944 h 859537"/>
              <a:gd name="connsiteX49" fmla="*/ 1364611 w 9138323"/>
              <a:gd name="connsiteY49" fmla="*/ 191799 h 859537"/>
              <a:gd name="connsiteX50" fmla="*/ 1403078 w 9138323"/>
              <a:gd name="connsiteY50" fmla="*/ 179805 h 859537"/>
              <a:gd name="connsiteX51" fmla="*/ 1539449 w 9138323"/>
              <a:gd name="connsiteY51" fmla="*/ 165996 h 859537"/>
              <a:gd name="connsiteX52" fmla="*/ 1802839 w 9138323"/>
              <a:gd name="connsiteY52" fmla="*/ 219409 h 859537"/>
              <a:gd name="connsiteX53" fmla="*/ 1857061 w 9138323"/>
              <a:gd name="connsiteY53" fmla="*/ 248972 h 859537"/>
              <a:gd name="connsiteX54" fmla="*/ 1899461 w 9138323"/>
              <a:gd name="connsiteY54" fmla="*/ 213833 h 859537"/>
              <a:gd name="connsiteX55" fmla="*/ 2133608 w 9138323"/>
              <a:gd name="connsiteY55" fmla="*/ 141991 h 859537"/>
              <a:gd name="connsiteX56" fmla="*/ 2367756 w 9138323"/>
              <a:gd name="connsiteY56" fmla="*/ 213833 h 859537"/>
              <a:gd name="connsiteX57" fmla="*/ 2420881 w 9138323"/>
              <a:gd name="connsiteY57" fmla="*/ 257860 h 859537"/>
              <a:gd name="connsiteX58" fmla="*/ 2509751 w 9138323"/>
              <a:gd name="connsiteY58" fmla="*/ 184207 h 859537"/>
              <a:gd name="connsiteX59" fmla="*/ 2939610 w 9138323"/>
              <a:gd name="connsiteY59" fmla="*/ 52317 h 859537"/>
              <a:gd name="connsiteX60" fmla="*/ 3369468 w 9138323"/>
              <a:gd name="connsiteY60" fmla="*/ 184207 h 859537"/>
              <a:gd name="connsiteX61" fmla="*/ 3418479 w 9138323"/>
              <a:gd name="connsiteY61" fmla="*/ 224826 h 859537"/>
              <a:gd name="connsiteX62" fmla="*/ 3424100 w 9138323"/>
              <a:gd name="connsiteY62" fmla="*/ 214426 h 859537"/>
              <a:gd name="connsiteX63" fmla="*/ 3825592 w 9138323"/>
              <a:gd name="connsiteY63" fmla="*/ 0 h 85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38323" h="859537">
                <a:moveTo>
                  <a:pt x="3825592" y="0"/>
                </a:moveTo>
                <a:cubicBezTo>
                  <a:pt x="3925869" y="0"/>
                  <a:pt x="4019027" y="30620"/>
                  <a:pt x="4096303" y="83060"/>
                </a:cubicBezTo>
                <a:lnTo>
                  <a:pt x="4125154" y="106971"/>
                </a:lnTo>
                <a:lnTo>
                  <a:pt x="4162050" y="76393"/>
                </a:lnTo>
                <a:cubicBezTo>
                  <a:pt x="4213504" y="41476"/>
                  <a:pt x="4275531" y="21088"/>
                  <a:pt x="4342300" y="21088"/>
                </a:cubicBezTo>
                <a:cubicBezTo>
                  <a:pt x="4475837" y="21088"/>
                  <a:pt x="4590411" y="102641"/>
                  <a:pt x="4639354" y="218869"/>
                </a:cubicBezTo>
                <a:lnTo>
                  <a:pt x="4653136" y="287442"/>
                </a:lnTo>
                <a:lnTo>
                  <a:pt x="4714569" y="293663"/>
                </a:lnTo>
                <a:cubicBezTo>
                  <a:pt x="4769728" y="305000"/>
                  <a:pt x="4821470" y="325759"/>
                  <a:pt x="4868055" y="354192"/>
                </a:cubicBezTo>
                <a:lnTo>
                  <a:pt x="4926135" y="396727"/>
                </a:lnTo>
                <a:lnTo>
                  <a:pt x="4974485" y="370366"/>
                </a:lnTo>
                <a:cubicBezTo>
                  <a:pt x="5013055" y="353979"/>
                  <a:pt x="5055461" y="344918"/>
                  <a:pt x="5099974" y="344918"/>
                </a:cubicBezTo>
                <a:cubicBezTo>
                  <a:pt x="5166742" y="344918"/>
                  <a:pt x="5228770" y="365306"/>
                  <a:pt x="5280224" y="400223"/>
                </a:cubicBezTo>
                <a:lnTo>
                  <a:pt x="5294059" y="411689"/>
                </a:lnTo>
                <a:lnTo>
                  <a:pt x="5324701" y="386293"/>
                </a:lnTo>
                <a:cubicBezTo>
                  <a:pt x="5376155" y="351376"/>
                  <a:pt x="5438184" y="330988"/>
                  <a:pt x="5504952" y="330988"/>
                </a:cubicBezTo>
                <a:cubicBezTo>
                  <a:pt x="5571721" y="330988"/>
                  <a:pt x="5633748" y="351376"/>
                  <a:pt x="5685202" y="386293"/>
                </a:cubicBezTo>
                <a:lnTo>
                  <a:pt x="5711865" y="408390"/>
                </a:lnTo>
                <a:lnTo>
                  <a:pt x="5764783" y="343967"/>
                </a:lnTo>
                <a:cubicBezTo>
                  <a:pt x="5887234" y="220967"/>
                  <a:pt x="6056401" y="144890"/>
                  <a:pt x="6243258" y="144890"/>
                </a:cubicBezTo>
                <a:cubicBezTo>
                  <a:pt x="6430113" y="144890"/>
                  <a:pt x="6599280" y="220967"/>
                  <a:pt x="6721733" y="343967"/>
                </a:cubicBezTo>
                <a:lnTo>
                  <a:pt x="6799757" y="438956"/>
                </a:lnTo>
                <a:lnTo>
                  <a:pt x="6875686" y="397558"/>
                </a:lnTo>
                <a:cubicBezTo>
                  <a:pt x="6933612" y="372948"/>
                  <a:pt x="6997300" y="359339"/>
                  <a:pt x="7064152" y="359339"/>
                </a:cubicBezTo>
                <a:cubicBezTo>
                  <a:pt x="7131003" y="359339"/>
                  <a:pt x="7194690" y="372948"/>
                  <a:pt x="7252617" y="397558"/>
                </a:cubicBezTo>
                <a:lnTo>
                  <a:pt x="7323961" y="436456"/>
                </a:lnTo>
                <a:lnTo>
                  <a:pt x="7335578" y="414961"/>
                </a:lnTo>
                <a:cubicBezTo>
                  <a:pt x="7393514" y="328821"/>
                  <a:pt x="7491626" y="272187"/>
                  <a:pt x="7602907" y="272187"/>
                </a:cubicBezTo>
                <a:cubicBezTo>
                  <a:pt x="7780958" y="272187"/>
                  <a:pt x="7925296" y="417171"/>
                  <a:pt x="7925296" y="596017"/>
                </a:cubicBezTo>
                <a:lnTo>
                  <a:pt x="7923535" y="604778"/>
                </a:lnTo>
                <a:lnTo>
                  <a:pt x="7993021" y="583112"/>
                </a:lnTo>
                <a:cubicBezTo>
                  <a:pt x="8037071" y="574058"/>
                  <a:pt x="8082679" y="569303"/>
                  <a:pt x="8129393" y="569303"/>
                </a:cubicBezTo>
                <a:cubicBezTo>
                  <a:pt x="8176107" y="569303"/>
                  <a:pt x="8221715" y="574058"/>
                  <a:pt x="8265765" y="583112"/>
                </a:cubicBezTo>
                <a:lnTo>
                  <a:pt x="8299780" y="593718"/>
                </a:lnTo>
                <a:lnTo>
                  <a:pt x="8317449" y="572207"/>
                </a:lnTo>
                <a:cubicBezTo>
                  <a:pt x="8405068" y="484195"/>
                  <a:pt x="8526114" y="429759"/>
                  <a:pt x="8659817" y="429759"/>
                </a:cubicBezTo>
                <a:cubicBezTo>
                  <a:pt x="8893798" y="429759"/>
                  <a:pt x="9089015" y="596470"/>
                  <a:pt x="9134163" y="818090"/>
                </a:cubicBezTo>
                <a:lnTo>
                  <a:pt x="9138323" y="859537"/>
                </a:lnTo>
                <a:lnTo>
                  <a:pt x="4141781" y="859537"/>
                </a:lnTo>
                <a:lnTo>
                  <a:pt x="4141242" y="854166"/>
                </a:lnTo>
                <a:lnTo>
                  <a:pt x="4134437" y="859537"/>
                </a:lnTo>
                <a:lnTo>
                  <a:pt x="1390" y="859537"/>
                </a:lnTo>
                <a:lnTo>
                  <a:pt x="0" y="845688"/>
                </a:lnTo>
                <a:cubicBezTo>
                  <a:pt x="0" y="613364"/>
                  <a:pt x="187497" y="425029"/>
                  <a:pt x="418787" y="425029"/>
                </a:cubicBezTo>
                <a:cubicBezTo>
                  <a:pt x="476609" y="425029"/>
                  <a:pt x="531694" y="436800"/>
                  <a:pt x="581797" y="458087"/>
                </a:cubicBezTo>
                <a:lnTo>
                  <a:pt x="590440" y="462798"/>
                </a:lnTo>
                <a:lnTo>
                  <a:pt x="598218" y="385294"/>
                </a:lnTo>
                <a:cubicBezTo>
                  <a:pt x="639228" y="183984"/>
                  <a:pt x="816556" y="32550"/>
                  <a:pt x="1029094" y="32550"/>
                </a:cubicBezTo>
                <a:cubicBezTo>
                  <a:pt x="1150545" y="32550"/>
                  <a:pt x="1260498" y="81998"/>
                  <a:pt x="1340088" y="161944"/>
                </a:cubicBezTo>
                <a:lnTo>
                  <a:pt x="1364611" y="191799"/>
                </a:lnTo>
                <a:lnTo>
                  <a:pt x="1403078" y="179805"/>
                </a:lnTo>
                <a:cubicBezTo>
                  <a:pt x="1447126" y="170751"/>
                  <a:pt x="1492736" y="165996"/>
                  <a:pt x="1539449" y="165996"/>
                </a:cubicBezTo>
                <a:cubicBezTo>
                  <a:pt x="1632877" y="165996"/>
                  <a:pt x="1721883" y="185015"/>
                  <a:pt x="1802839" y="219409"/>
                </a:cubicBezTo>
                <a:lnTo>
                  <a:pt x="1857061" y="248972"/>
                </a:lnTo>
                <a:lnTo>
                  <a:pt x="1899461" y="213833"/>
                </a:lnTo>
                <a:cubicBezTo>
                  <a:pt x="1966300" y="168476"/>
                  <a:pt x="2046875" y="141991"/>
                  <a:pt x="2133608" y="141991"/>
                </a:cubicBezTo>
                <a:cubicBezTo>
                  <a:pt x="2220342" y="141991"/>
                  <a:pt x="2300918" y="168476"/>
                  <a:pt x="2367756" y="213833"/>
                </a:cubicBezTo>
                <a:lnTo>
                  <a:pt x="2420881" y="257860"/>
                </a:lnTo>
                <a:lnTo>
                  <a:pt x="2509751" y="184207"/>
                </a:lnTo>
                <a:cubicBezTo>
                  <a:pt x="2632456" y="100939"/>
                  <a:pt x="2780381" y="52317"/>
                  <a:pt x="2939610" y="52317"/>
                </a:cubicBezTo>
                <a:cubicBezTo>
                  <a:pt x="3098839" y="52317"/>
                  <a:pt x="3246763" y="100939"/>
                  <a:pt x="3369468" y="184207"/>
                </a:cubicBezTo>
                <a:lnTo>
                  <a:pt x="3418479" y="224826"/>
                </a:lnTo>
                <a:lnTo>
                  <a:pt x="3424100" y="214426"/>
                </a:lnTo>
                <a:cubicBezTo>
                  <a:pt x="3511111" y="85057"/>
                  <a:pt x="3658462" y="0"/>
                  <a:pt x="382559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47" name="矩形 46"/>
          <p:cNvSpPr/>
          <p:nvPr/>
        </p:nvSpPr>
        <p:spPr>
          <a:xfrm>
            <a:off x="3802723" y="151054"/>
            <a:ext cx="1819729" cy="707886"/>
          </a:xfrm>
          <a:prstGeom prst="rect">
            <a:avLst/>
          </a:prstGeom>
        </p:spPr>
        <p:txBody>
          <a:bodyPr wrap="none">
            <a:spAutoFit/>
          </a:bodyPr>
          <a:lstStyle/>
          <a:p>
            <a:pPr defTabSz="685165" eaLnBrk="1" fontAlgn="auto" hangingPunct="1">
              <a:spcBef>
                <a:spcPts val="0"/>
              </a:spcBef>
              <a:spcAft>
                <a:spcPts val="0"/>
              </a:spcAft>
              <a:defRPr/>
            </a:pPr>
            <a:r>
              <a:rPr lang="zh-CN" altLang="en-US" sz="4000" b="1" kern="100" dirty="0" smtClean="0">
                <a:solidFill>
                  <a:schemeClr val="bg1"/>
                </a:solidFill>
                <a:effectLst>
                  <a:outerShdw blurRad="38100" dist="38100" dir="2700000" algn="tl">
                    <a:srgbClr val="000000">
                      <a:alpha val="43137"/>
                    </a:srgbClr>
                  </a:outerShdw>
                </a:effectLst>
                <a:latin typeface="+mn-ea"/>
                <a:ea typeface="+mn-ea"/>
                <a:cs typeface="Times New Roman" panose="02020603050405020304" pitchFamily="18" charset="0"/>
              </a:rPr>
              <a:t>摘    要</a:t>
            </a:r>
            <a:endParaRPr lang="en-US" altLang="zh-CN" sz="4000" b="1" kern="100" dirty="0">
              <a:solidFill>
                <a:schemeClr val="bg1"/>
              </a:solidFill>
              <a:effectLst>
                <a:outerShdw blurRad="38100" dist="38100" dir="2700000" algn="tl">
                  <a:srgbClr val="000000">
                    <a:alpha val="43137"/>
                  </a:srgbClr>
                </a:outerShdw>
              </a:effectLst>
              <a:latin typeface="+mn-ea"/>
              <a:ea typeface="+mn-ea"/>
              <a:cs typeface="Times New Roman" panose="02020603050405020304" pitchFamily="18" charset="0"/>
            </a:endParaRPr>
          </a:p>
        </p:txBody>
      </p:sp>
      <p:sp>
        <p:nvSpPr>
          <p:cNvPr id="11" name="文本框 10"/>
          <p:cNvSpPr txBox="1"/>
          <p:nvPr/>
        </p:nvSpPr>
        <p:spPr>
          <a:xfrm>
            <a:off x="424331" y="1174440"/>
            <a:ext cx="8328899" cy="3000821"/>
          </a:xfrm>
          <a:prstGeom prst="rect">
            <a:avLst/>
          </a:prstGeom>
          <a:noFill/>
        </p:spPr>
        <p:txBody>
          <a:bodyPr wrap="square" rtlCol="0">
            <a:spAutoFit/>
          </a:bodyPr>
          <a:lstStyle/>
          <a:p>
            <a:pPr indent="457200">
              <a:lnSpc>
                <a:spcPct val="150000"/>
              </a:lnSpc>
            </a:pPr>
            <a:r>
              <a:rPr lang="zh-CN" altLang="zh-CN" sz="1400" dirty="0">
                <a:solidFill>
                  <a:schemeClr val="bg1"/>
                </a:solidFill>
              </a:rPr>
              <a:t>互联网技术在当今世界已经被人们视为日常生活中不可缺少的成员之一，如何让互联网更便捷地服务大众就是现在互联网的发展的一个方向。在这其中网上营业厅系统就是互联网技术在电信领域的重要代表之一，用户可以直接通过网上营业厅系统进行对应的操作便可达到自己的需求，从而提高运营商的服务效率、更加方便管理、最大化的利用现有资源和降低运维成本。</a:t>
            </a:r>
          </a:p>
          <a:p>
            <a:pPr indent="457200">
              <a:lnSpc>
                <a:spcPct val="150000"/>
              </a:lnSpc>
            </a:pPr>
            <a:r>
              <a:rPr lang="zh-CN" altLang="zh-CN" sz="1400" dirty="0" smtClean="0">
                <a:solidFill>
                  <a:schemeClr val="bg1"/>
                </a:solidFill>
              </a:rPr>
              <a:t>本文主要</a:t>
            </a:r>
            <a:r>
              <a:rPr lang="zh-CN" altLang="zh-CN" sz="1400" dirty="0">
                <a:solidFill>
                  <a:schemeClr val="bg1"/>
                </a:solidFill>
              </a:rPr>
              <a:t>是通过对网上营业厅系统的众多功能的实现过程进行分析，阐述了一个基于</a:t>
            </a:r>
            <a:r>
              <a:rPr lang="en-US" altLang="zh-CN" sz="1400" dirty="0">
                <a:solidFill>
                  <a:schemeClr val="bg1"/>
                </a:solidFill>
              </a:rPr>
              <a:t>B/S</a:t>
            </a:r>
            <a:r>
              <a:rPr lang="zh-CN" altLang="zh-CN" sz="1400" dirty="0">
                <a:solidFill>
                  <a:schemeClr val="bg1"/>
                </a:solidFill>
              </a:rPr>
              <a:t>架构即浏览器</a:t>
            </a:r>
            <a:r>
              <a:rPr lang="en-US" altLang="zh-CN" sz="1400" dirty="0">
                <a:solidFill>
                  <a:schemeClr val="bg1"/>
                </a:solidFill>
              </a:rPr>
              <a:t>/</a:t>
            </a:r>
            <a:r>
              <a:rPr lang="zh-CN" altLang="zh-CN" sz="1400" dirty="0">
                <a:solidFill>
                  <a:schemeClr val="bg1"/>
                </a:solidFill>
              </a:rPr>
              <a:t>服务器这种网络结构模式，并且采用了</a:t>
            </a:r>
            <a:r>
              <a:rPr lang="en-US" altLang="zh-CN" sz="1400" dirty="0">
                <a:solidFill>
                  <a:schemeClr val="bg1"/>
                </a:solidFill>
              </a:rPr>
              <a:t>J2EE</a:t>
            </a:r>
            <a:r>
              <a:rPr lang="zh-CN" altLang="zh-CN" sz="1400" dirty="0">
                <a:solidFill>
                  <a:schemeClr val="bg1"/>
                </a:solidFill>
              </a:rPr>
              <a:t>的</a:t>
            </a:r>
            <a:r>
              <a:rPr lang="en-US" altLang="zh-CN" sz="1400" dirty="0">
                <a:solidFill>
                  <a:schemeClr val="bg1"/>
                </a:solidFill>
              </a:rPr>
              <a:t>Strurs2</a:t>
            </a:r>
            <a:r>
              <a:rPr lang="zh-CN" altLang="zh-CN" sz="1400" dirty="0">
                <a:solidFill>
                  <a:schemeClr val="bg1"/>
                </a:solidFill>
              </a:rPr>
              <a:t>、</a:t>
            </a:r>
            <a:r>
              <a:rPr lang="en-US" altLang="zh-CN" sz="1400" dirty="0">
                <a:solidFill>
                  <a:schemeClr val="bg1"/>
                </a:solidFill>
              </a:rPr>
              <a:t>Spring</a:t>
            </a:r>
            <a:r>
              <a:rPr lang="zh-CN" altLang="zh-CN" sz="1400" dirty="0">
                <a:solidFill>
                  <a:schemeClr val="bg1"/>
                </a:solidFill>
              </a:rPr>
              <a:t>、</a:t>
            </a:r>
            <a:r>
              <a:rPr lang="en-US" altLang="zh-CN" sz="1400" dirty="0">
                <a:solidFill>
                  <a:schemeClr val="bg1"/>
                </a:solidFill>
              </a:rPr>
              <a:t>MyBatis</a:t>
            </a:r>
            <a:r>
              <a:rPr lang="zh-CN" altLang="zh-CN" sz="1400" dirty="0">
                <a:solidFill>
                  <a:schemeClr val="bg1"/>
                </a:solidFill>
              </a:rPr>
              <a:t>三大框架技术，建立在</a:t>
            </a:r>
            <a:r>
              <a:rPr lang="en-US" altLang="zh-CN" sz="1400" dirty="0">
                <a:solidFill>
                  <a:schemeClr val="bg1"/>
                </a:solidFill>
              </a:rPr>
              <a:t>MVC</a:t>
            </a:r>
            <a:r>
              <a:rPr lang="zh-CN" altLang="zh-CN" sz="1400" dirty="0">
                <a:solidFill>
                  <a:schemeClr val="bg1"/>
                </a:solidFill>
              </a:rPr>
              <a:t>编程模式基础上设计创建的一种</a:t>
            </a:r>
            <a:r>
              <a:rPr lang="en-US" altLang="zh-CN" sz="1400" dirty="0">
                <a:solidFill>
                  <a:schemeClr val="bg1"/>
                </a:solidFill>
              </a:rPr>
              <a:t>Web</a:t>
            </a:r>
            <a:r>
              <a:rPr lang="zh-CN" altLang="zh-CN" sz="1400" dirty="0">
                <a:solidFill>
                  <a:schemeClr val="bg1"/>
                </a:solidFill>
              </a:rPr>
              <a:t>应用程序。</a:t>
            </a:r>
          </a:p>
          <a:p>
            <a:pPr indent="457200">
              <a:lnSpc>
                <a:spcPct val="150000"/>
              </a:lnSpc>
            </a:pPr>
            <a:r>
              <a:rPr lang="zh-CN" altLang="zh-CN" sz="1400" dirty="0">
                <a:solidFill>
                  <a:schemeClr val="bg1"/>
                </a:solidFill>
              </a:rPr>
              <a:t>本系统属于</a:t>
            </a:r>
            <a:r>
              <a:rPr lang="en-US" altLang="zh-CN" sz="1400" dirty="0">
                <a:solidFill>
                  <a:schemeClr val="bg1"/>
                </a:solidFill>
              </a:rPr>
              <a:t>Web</a:t>
            </a:r>
            <a:r>
              <a:rPr lang="zh-CN" altLang="zh-CN" sz="1400" dirty="0">
                <a:solidFill>
                  <a:schemeClr val="bg1"/>
                </a:solidFill>
              </a:rPr>
              <a:t>应用程序，主要是由用户端和管理端两大部分组成，可以满足人们日常缴费查询、更换手机套餐、查询附近营业网点等基础功能。</a:t>
            </a:r>
          </a:p>
        </p:txBody>
      </p:sp>
      <p:sp>
        <p:nvSpPr>
          <p:cNvPr id="16" name="圆角矩形 15"/>
          <p:cNvSpPr/>
          <p:nvPr/>
        </p:nvSpPr>
        <p:spPr>
          <a:xfrm>
            <a:off x="691352" y="4625243"/>
            <a:ext cx="1321711" cy="390806"/>
          </a:xfrm>
          <a:prstGeom prst="roundRect">
            <a:avLst/>
          </a:prstGeom>
          <a:noFill/>
          <a:ln>
            <a:solidFill>
              <a:srgbClr val="75BD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accent3"/>
                </a:solidFill>
                <a:latin typeface="微软雅黑" panose="020B0503020204020204" pitchFamily="34" charset="-122"/>
                <a:ea typeface="微软雅黑" panose="020B0503020204020204" pitchFamily="34" charset="-122"/>
              </a:rPr>
              <a:t>互联网技术</a:t>
            </a:r>
            <a:endParaRPr lang="zh-CN" altLang="en-US" sz="1600" b="1" dirty="0">
              <a:solidFill>
                <a:schemeClr val="accent3"/>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2260819" y="4619065"/>
            <a:ext cx="1713917" cy="390806"/>
          </a:xfrm>
          <a:prstGeom prst="roundRect">
            <a:avLst/>
          </a:prstGeom>
          <a:noFill/>
          <a:ln>
            <a:solidFill>
              <a:srgbClr val="75BD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75BDA7"/>
                </a:solidFill>
                <a:latin typeface="微软雅黑" panose="020B0503020204020204" pitchFamily="34" charset="-122"/>
                <a:ea typeface="微软雅黑" panose="020B0503020204020204" pitchFamily="34" charset="-122"/>
              </a:rPr>
              <a:t>网上营业厅系统</a:t>
            </a:r>
            <a:endParaRPr lang="zh-CN" altLang="en-US" sz="1600" b="1" dirty="0">
              <a:solidFill>
                <a:srgbClr val="75BDA7"/>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4220516" y="4625243"/>
            <a:ext cx="1401936" cy="390806"/>
          </a:xfrm>
          <a:prstGeom prst="roundRect">
            <a:avLst/>
          </a:prstGeom>
          <a:noFill/>
          <a:ln>
            <a:solidFill>
              <a:srgbClr val="75BD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accent3"/>
                </a:solidFill>
                <a:latin typeface="微软雅黑" panose="020B0503020204020204" pitchFamily="34" charset="-122"/>
                <a:ea typeface="微软雅黑" panose="020B0503020204020204" pitchFamily="34" charset="-122"/>
              </a:rPr>
              <a:t>B/S</a:t>
            </a:r>
            <a:r>
              <a:rPr lang="zh-CN" altLang="en-US" sz="1600" b="1" dirty="0" smtClean="0">
                <a:solidFill>
                  <a:schemeClr val="accent3"/>
                </a:solidFill>
                <a:latin typeface="微软雅黑" panose="020B0503020204020204" pitchFamily="34" charset="-122"/>
                <a:ea typeface="微软雅黑" panose="020B0503020204020204" pitchFamily="34" charset="-122"/>
              </a:rPr>
              <a:t>架构模式</a:t>
            </a:r>
            <a:endParaRPr lang="zh-CN" altLang="en-US" sz="1600" b="1" dirty="0">
              <a:solidFill>
                <a:schemeClr val="accent3"/>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5868232" y="4619065"/>
            <a:ext cx="904393" cy="390806"/>
          </a:xfrm>
          <a:prstGeom prst="roundRect">
            <a:avLst/>
          </a:prstGeom>
          <a:noFill/>
          <a:ln>
            <a:solidFill>
              <a:srgbClr val="75BD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accent3"/>
                </a:solidFill>
                <a:latin typeface="微软雅黑" panose="020B0503020204020204" pitchFamily="34" charset="-122"/>
                <a:ea typeface="微软雅黑" panose="020B0503020204020204" pitchFamily="34" charset="-122"/>
              </a:rPr>
              <a:t>J2EE</a:t>
            </a:r>
            <a:endParaRPr lang="zh-CN" altLang="en-US" sz="1600" b="1" dirty="0">
              <a:solidFill>
                <a:schemeClr val="accent3"/>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7024802" y="4619065"/>
            <a:ext cx="1590194" cy="390806"/>
          </a:xfrm>
          <a:prstGeom prst="roundRect">
            <a:avLst/>
          </a:prstGeom>
          <a:noFill/>
          <a:ln>
            <a:solidFill>
              <a:srgbClr val="75BD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accent3"/>
                </a:solidFill>
                <a:latin typeface="微软雅黑" panose="020B0503020204020204" pitchFamily="34" charset="-122"/>
                <a:ea typeface="微软雅黑" panose="020B0503020204020204" pitchFamily="34" charset="-122"/>
              </a:rPr>
              <a:t>MVC</a:t>
            </a:r>
            <a:r>
              <a:rPr lang="zh-CN" altLang="zh-CN" sz="1600" b="1" dirty="0">
                <a:solidFill>
                  <a:schemeClr val="accent3"/>
                </a:solidFill>
                <a:latin typeface="微软雅黑" panose="020B0503020204020204" pitchFamily="34" charset="-122"/>
                <a:ea typeface="微软雅黑" panose="020B0503020204020204" pitchFamily="34" charset="-122"/>
              </a:rPr>
              <a:t>编程模式</a:t>
            </a:r>
            <a:endParaRPr lang="zh-CN" altLang="en-US" sz="1600" b="1" dirty="0">
              <a:solidFill>
                <a:schemeClr val="accent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11999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iterate type="lt">
                                    <p:tmPct val="15000"/>
                                  </p:iterate>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childTnLst>
                          </p:cTn>
                        </p:par>
                        <p:par>
                          <p:cTn id="25" fill="hold">
                            <p:stCondLst>
                              <p:cond delay="1075"/>
                            </p:stCondLst>
                            <p:childTnLst>
                              <p:par>
                                <p:cTn id="26" presetID="42"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par>
                                <p:cTn id="31" presetID="53" presetClass="entr" presetSubtype="16"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Effect transition="in" filter="fade">
                                      <p:cBhvr>
                                        <p:cTn id="35" dur="500"/>
                                        <p:tgtEl>
                                          <p:spTgt spid="16"/>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p:cTn id="38" dur="500" fill="hold"/>
                                        <p:tgtEl>
                                          <p:spTgt spid="17"/>
                                        </p:tgtEl>
                                        <p:attrNameLst>
                                          <p:attrName>ppt_w</p:attrName>
                                        </p:attrNameLst>
                                      </p:cBhvr>
                                      <p:tavLst>
                                        <p:tav tm="0">
                                          <p:val>
                                            <p:fltVal val="0"/>
                                          </p:val>
                                        </p:tav>
                                        <p:tav tm="100000">
                                          <p:val>
                                            <p:strVal val="#ppt_w"/>
                                          </p:val>
                                        </p:tav>
                                      </p:tavLst>
                                    </p:anim>
                                    <p:anim calcmode="lin" valueType="num">
                                      <p:cBhvr>
                                        <p:cTn id="39" dur="500" fill="hold"/>
                                        <p:tgtEl>
                                          <p:spTgt spid="17"/>
                                        </p:tgtEl>
                                        <p:attrNameLst>
                                          <p:attrName>ppt_h</p:attrName>
                                        </p:attrNameLst>
                                      </p:cBhvr>
                                      <p:tavLst>
                                        <p:tav tm="0">
                                          <p:val>
                                            <p:fltVal val="0"/>
                                          </p:val>
                                        </p:tav>
                                        <p:tav tm="100000">
                                          <p:val>
                                            <p:strVal val="#ppt_h"/>
                                          </p:val>
                                        </p:tav>
                                      </p:tavLst>
                                    </p:anim>
                                    <p:animEffect transition="in" filter="fade">
                                      <p:cBhvr>
                                        <p:cTn id="40" dur="500"/>
                                        <p:tgtEl>
                                          <p:spTgt spid="1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Effect transition="in" filter="fade">
                                      <p:cBhvr>
                                        <p:cTn id="45" dur="500"/>
                                        <p:tgtEl>
                                          <p:spTgt spid="18"/>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p:cTn id="48" dur="500" fill="hold"/>
                                        <p:tgtEl>
                                          <p:spTgt spid="19"/>
                                        </p:tgtEl>
                                        <p:attrNameLst>
                                          <p:attrName>ppt_w</p:attrName>
                                        </p:attrNameLst>
                                      </p:cBhvr>
                                      <p:tavLst>
                                        <p:tav tm="0">
                                          <p:val>
                                            <p:fltVal val="0"/>
                                          </p:val>
                                        </p:tav>
                                        <p:tav tm="100000">
                                          <p:val>
                                            <p:strVal val="#ppt_w"/>
                                          </p:val>
                                        </p:tav>
                                      </p:tavLst>
                                    </p:anim>
                                    <p:anim calcmode="lin" valueType="num">
                                      <p:cBhvr>
                                        <p:cTn id="49" dur="500" fill="hold"/>
                                        <p:tgtEl>
                                          <p:spTgt spid="19"/>
                                        </p:tgtEl>
                                        <p:attrNameLst>
                                          <p:attrName>ppt_h</p:attrName>
                                        </p:attrNameLst>
                                      </p:cBhvr>
                                      <p:tavLst>
                                        <p:tav tm="0">
                                          <p:val>
                                            <p:fltVal val="0"/>
                                          </p:val>
                                        </p:tav>
                                        <p:tav tm="100000">
                                          <p:val>
                                            <p:strVal val="#ppt_h"/>
                                          </p:val>
                                        </p:tav>
                                      </p:tavLst>
                                    </p:anim>
                                    <p:animEffect transition="in" filter="fade">
                                      <p:cBhvr>
                                        <p:cTn id="50" dur="500"/>
                                        <p:tgtEl>
                                          <p:spTgt spid="19"/>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p:cTn id="53" dur="500" fill="hold"/>
                                        <p:tgtEl>
                                          <p:spTgt spid="20"/>
                                        </p:tgtEl>
                                        <p:attrNameLst>
                                          <p:attrName>ppt_w</p:attrName>
                                        </p:attrNameLst>
                                      </p:cBhvr>
                                      <p:tavLst>
                                        <p:tav tm="0">
                                          <p:val>
                                            <p:fltVal val="0"/>
                                          </p:val>
                                        </p:tav>
                                        <p:tav tm="100000">
                                          <p:val>
                                            <p:strVal val="#ppt_w"/>
                                          </p:val>
                                        </p:tav>
                                      </p:tavLst>
                                    </p:anim>
                                    <p:anim calcmode="lin" valueType="num">
                                      <p:cBhvr>
                                        <p:cTn id="54" dur="500" fill="hold"/>
                                        <p:tgtEl>
                                          <p:spTgt spid="20"/>
                                        </p:tgtEl>
                                        <p:attrNameLst>
                                          <p:attrName>ppt_h</p:attrName>
                                        </p:attrNameLst>
                                      </p:cBhvr>
                                      <p:tavLst>
                                        <p:tav tm="0">
                                          <p:val>
                                            <p:fltVal val="0"/>
                                          </p:val>
                                        </p:tav>
                                        <p:tav tm="100000">
                                          <p:val>
                                            <p:strVal val="#ppt_h"/>
                                          </p:val>
                                        </p:tav>
                                      </p:tavLst>
                                    </p:anim>
                                    <p:animEffect transition="in" filter="fade">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15" grpId="0" animBg="1"/>
      <p:bldP spid="47" grpId="0"/>
      <p:bldP spid="11" grpId="0"/>
      <p:bldP spid="16" grpId="0" animBg="1"/>
      <p:bldP spid="17" grpId="0" animBg="1"/>
      <p:bldP spid="18" grpId="0" animBg="1"/>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87" name="KSO_Shape"/>
          <p:cNvGrpSpPr>
            <a:grpSpLocks/>
          </p:cNvGrpSpPr>
          <p:nvPr/>
        </p:nvGrpSpPr>
        <p:grpSpPr bwMode="auto">
          <a:xfrm>
            <a:off x="241476" y="1127781"/>
            <a:ext cx="4560882" cy="3770329"/>
            <a:chOff x="1595438" y="968375"/>
            <a:chExt cx="5953125" cy="4921250"/>
          </a:xfrm>
          <a:solidFill>
            <a:schemeClr val="bg1">
              <a:lumMod val="65000"/>
            </a:schemeClr>
          </a:solidFill>
        </p:grpSpPr>
        <p:sp>
          <p:nvSpPr>
            <p:cNvPr id="391" name="内蒙古"/>
            <p:cNvSpPr>
              <a:spLocks/>
            </p:cNvSpPr>
            <p:nvPr/>
          </p:nvSpPr>
          <p:spPr bwMode="auto">
            <a:xfrm>
              <a:off x="4095750" y="1023938"/>
              <a:ext cx="2608263" cy="2225675"/>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392" name="甘肃"/>
            <p:cNvSpPr>
              <a:spLocks/>
            </p:cNvSpPr>
            <p:nvPr/>
          </p:nvSpPr>
          <p:spPr bwMode="auto">
            <a:xfrm>
              <a:off x="3594100" y="2528888"/>
              <a:ext cx="1666875" cy="1411287"/>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dirty="0"/>
            </a:p>
            <a:p>
              <a:pPr algn="ctr" defTabSz="685754" eaLnBrk="1" fontAlgn="auto" hangingPunct="1">
                <a:spcBef>
                  <a:spcPts val="0"/>
                </a:spcBef>
                <a:spcAft>
                  <a:spcPts val="0"/>
                </a:spcAft>
                <a:defRPr/>
              </a:pPr>
              <a:endParaRPr lang="zh-CN" altLang="en-US" sz="1350" dirty="0">
                <a:solidFill>
                  <a:srgbClr val="FFFFFF"/>
                </a:solidFill>
                <a:latin typeface="+mn-lt"/>
                <a:ea typeface="+mn-ea"/>
              </a:endParaRPr>
            </a:p>
          </p:txBody>
        </p:sp>
        <p:sp>
          <p:nvSpPr>
            <p:cNvPr id="393" name="宁夏"/>
            <p:cNvSpPr>
              <a:spLocks/>
            </p:cNvSpPr>
            <p:nvPr/>
          </p:nvSpPr>
          <p:spPr bwMode="auto">
            <a:xfrm>
              <a:off x="4778375" y="3019425"/>
              <a:ext cx="336550" cy="555625"/>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394" name="新疆"/>
            <p:cNvSpPr>
              <a:spLocks/>
            </p:cNvSpPr>
            <p:nvPr/>
          </p:nvSpPr>
          <p:spPr bwMode="auto">
            <a:xfrm>
              <a:off x="1595438" y="1557338"/>
              <a:ext cx="2382837" cy="1801812"/>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395" name="青海"/>
            <p:cNvSpPr>
              <a:spLocks/>
            </p:cNvSpPr>
            <p:nvPr/>
          </p:nvSpPr>
          <p:spPr bwMode="auto">
            <a:xfrm>
              <a:off x="3141663" y="2971800"/>
              <a:ext cx="1482725" cy="1063625"/>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396" name="四川"/>
            <p:cNvSpPr>
              <a:spLocks/>
            </p:cNvSpPr>
            <p:nvPr/>
          </p:nvSpPr>
          <p:spPr bwMode="auto">
            <a:xfrm>
              <a:off x="3992563" y="3717925"/>
              <a:ext cx="1282700" cy="1125538"/>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397" name="西藏"/>
            <p:cNvSpPr>
              <a:spLocks/>
            </p:cNvSpPr>
            <p:nvPr/>
          </p:nvSpPr>
          <p:spPr bwMode="auto">
            <a:xfrm>
              <a:off x="1862138" y="3260725"/>
              <a:ext cx="2295525" cy="1397000"/>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398" name="云南"/>
            <p:cNvSpPr>
              <a:spLocks/>
            </p:cNvSpPr>
            <p:nvPr/>
          </p:nvSpPr>
          <p:spPr bwMode="auto">
            <a:xfrm>
              <a:off x="3952875" y="4422775"/>
              <a:ext cx="1038225" cy="1082675"/>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399" name="贵州"/>
            <p:cNvSpPr>
              <a:spLocks/>
            </p:cNvSpPr>
            <p:nvPr/>
          </p:nvSpPr>
          <p:spPr bwMode="auto">
            <a:xfrm>
              <a:off x="4697413" y="4408488"/>
              <a:ext cx="701675" cy="608012"/>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00" name="广西"/>
            <p:cNvSpPr>
              <a:spLocks/>
            </p:cNvSpPr>
            <p:nvPr/>
          </p:nvSpPr>
          <p:spPr bwMode="auto">
            <a:xfrm>
              <a:off x="4811713" y="4781550"/>
              <a:ext cx="917575" cy="698500"/>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01" name="重庆"/>
            <p:cNvSpPr>
              <a:spLocks/>
            </p:cNvSpPr>
            <p:nvPr/>
          </p:nvSpPr>
          <p:spPr bwMode="auto">
            <a:xfrm>
              <a:off x="4938713" y="4013200"/>
              <a:ext cx="519112" cy="527050"/>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02" name="陕西"/>
            <p:cNvSpPr>
              <a:spLocks/>
            </p:cNvSpPr>
            <p:nvPr/>
          </p:nvSpPr>
          <p:spPr bwMode="auto">
            <a:xfrm>
              <a:off x="4938713" y="2990850"/>
              <a:ext cx="592137" cy="1055688"/>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03" name="山西"/>
            <p:cNvSpPr>
              <a:spLocks/>
            </p:cNvSpPr>
            <p:nvPr/>
          </p:nvSpPr>
          <p:spPr bwMode="auto">
            <a:xfrm>
              <a:off x="5451475" y="2792413"/>
              <a:ext cx="393700" cy="866775"/>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04" name="湖南"/>
            <p:cNvSpPr>
              <a:spLocks/>
            </p:cNvSpPr>
            <p:nvPr/>
          </p:nvSpPr>
          <p:spPr bwMode="auto">
            <a:xfrm>
              <a:off x="5348288" y="4270375"/>
              <a:ext cx="628650" cy="73025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05" name="湖北"/>
            <p:cNvSpPr>
              <a:spLocks/>
            </p:cNvSpPr>
            <p:nvPr/>
          </p:nvSpPr>
          <p:spPr bwMode="auto">
            <a:xfrm>
              <a:off x="5275263" y="3849688"/>
              <a:ext cx="892175" cy="558800"/>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06" name="广东"/>
            <p:cNvSpPr>
              <a:spLocks/>
            </p:cNvSpPr>
            <p:nvPr/>
          </p:nvSpPr>
          <p:spPr bwMode="auto">
            <a:xfrm>
              <a:off x="5472113" y="4876800"/>
              <a:ext cx="928687" cy="735013"/>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07" name="江西"/>
            <p:cNvSpPr>
              <a:spLocks/>
            </p:cNvSpPr>
            <p:nvPr/>
          </p:nvSpPr>
          <p:spPr bwMode="auto">
            <a:xfrm>
              <a:off x="5911850" y="4240213"/>
              <a:ext cx="555625" cy="757237"/>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08" name="福建"/>
            <p:cNvSpPr>
              <a:spLocks/>
            </p:cNvSpPr>
            <p:nvPr/>
          </p:nvSpPr>
          <p:spPr bwMode="auto">
            <a:xfrm>
              <a:off x="6200775" y="4441825"/>
              <a:ext cx="514350" cy="628650"/>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09" name="浙江"/>
            <p:cNvSpPr>
              <a:spLocks/>
            </p:cNvSpPr>
            <p:nvPr/>
          </p:nvSpPr>
          <p:spPr bwMode="auto">
            <a:xfrm>
              <a:off x="6430963" y="4043363"/>
              <a:ext cx="441325" cy="51117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10" name="安徽"/>
            <p:cNvSpPr>
              <a:spLocks/>
            </p:cNvSpPr>
            <p:nvPr/>
          </p:nvSpPr>
          <p:spPr bwMode="auto">
            <a:xfrm>
              <a:off x="5999163" y="3600450"/>
              <a:ext cx="558800" cy="684213"/>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11" name="天津"/>
            <p:cNvSpPr>
              <a:spLocks/>
            </p:cNvSpPr>
            <p:nvPr/>
          </p:nvSpPr>
          <p:spPr bwMode="auto">
            <a:xfrm>
              <a:off x="6108700" y="2811463"/>
              <a:ext cx="146050" cy="211137"/>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12" name="北京"/>
            <p:cNvSpPr>
              <a:spLocks/>
            </p:cNvSpPr>
            <p:nvPr/>
          </p:nvSpPr>
          <p:spPr bwMode="auto">
            <a:xfrm>
              <a:off x="5962650" y="2716213"/>
              <a:ext cx="193675" cy="207962"/>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13" name="辽宁"/>
            <p:cNvSpPr>
              <a:spLocks/>
            </p:cNvSpPr>
            <p:nvPr/>
          </p:nvSpPr>
          <p:spPr bwMode="auto">
            <a:xfrm>
              <a:off x="6291263" y="2303463"/>
              <a:ext cx="687387" cy="654050"/>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14" name="吉林"/>
            <p:cNvSpPr>
              <a:spLocks/>
            </p:cNvSpPr>
            <p:nvPr/>
          </p:nvSpPr>
          <p:spPr bwMode="auto">
            <a:xfrm>
              <a:off x="6445250" y="1908175"/>
              <a:ext cx="979488" cy="665163"/>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15" name="黑龙江"/>
            <p:cNvSpPr>
              <a:spLocks/>
            </p:cNvSpPr>
            <p:nvPr/>
          </p:nvSpPr>
          <p:spPr bwMode="auto">
            <a:xfrm>
              <a:off x="6237288" y="968375"/>
              <a:ext cx="1311275" cy="1192213"/>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16" name="山东"/>
            <p:cNvSpPr>
              <a:spLocks/>
            </p:cNvSpPr>
            <p:nvPr/>
          </p:nvSpPr>
          <p:spPr bwMode="auto">
            <a:xfrm>
              <a:off x="5976938" y="3106738"/>
              <a:ext cx="793750" cy="498475"/>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17" name="上海"/>
            <p:cNvSpPr>
              <a:spLocks/>
            </p:cNvSpPr>
            <p:nvPr/>
          </p:nvSpPr>
          <p:spPr bwMode="auto">
            <a:xfrm>
              <a:off x="6718300" y="3933825"/>
              <a:ext cx="125413" cy="109538"/>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18" name="江苏"/>
            <p:cNvSpPr>
              <a:spLocks/>
            </p:cNvSpPr>
            <p:nvPr/>
          </p:nvSpPr>
          <p:spPr bwMode="auto">
            <a:xfrm>
              <a:off x="6137275" y="3513138"/>
              <a:ext cx="692150" cy="533400"/>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19" name="河北"/>
            <p:cNvSpPr>
              <a:spLocks/>
            </p:cNvSpPr>
            <p:nvPr/>
          </p:nvSpPr>
          <p:spPr bwMode="auto">
            <a:xfrm>
              <a:off x="5776913" y="2492375"/>
              <a:ext cx="642937" cy="917575"/>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20" name="河南"/>
            <p:cNvSpPr>
              <a:spLocks/>
            </p:cNvSpPr>
            <p:nvPr/>
          </p:nvSpPr>
          <p:spPr bwMode="auto">
            <a:xfrm>
              <a:off x="5483225" y="3373438"/>
              <a:ext cx="676275" cy="669925"/>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21" name="台湾"/>
            <p:cNvSpPr>
              <a:spLocks/>
            </p:cNvSpPr>
            <p:nvPr/>
          </p:nvSpPr>
          <p:spPr bwMode="auto">
            <a:xfrm>
              <a:off x="6754813" y="4803775"/>
              <a:ext cx="193675" cy="468313"/>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sp>
          <p:nvSpPr>
            <p:cNvPr id="422" name="海南"/>
            <p:cNvSpPr>
              <a:spLocks/>
            </p:cNvSpPr>
            <p:nvPr/>
          </p:nvSpPr>
          <p:spPr bwMode="auto">
            <a:xfrm>
              <a:off x="5330825" y="5634038"/>
              <a:ext cx="292100" cy="255587"/>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grpSp>
      <p:cxnSp>
        <p:nvCxnSpPr>
          <p:cNvPr id="49" name="Straight Connector 363"/>
          <p:cNvCxnSpPr/>
          <p:nvPr/>
        </p:nvCxnSpPr>
        <p:spPr>
          <a:xfrm rot="5400000">
            <a:off x="3103648" y="3124045"/>
            <a:ext cx="3643312" cy="1588"/>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5" name="组合 54"/>
          <p:cNvGrpSpPr>
            <a:grpSpLocks/>
          </p:cNvGrpSpPr>
          <p:nvPr/>
        </p:nvGrpSpPr>
        <p:grpSpPr bwMode="auto">
          <a:xfrm>
            <a:off x="206375" y="315913"/>
            <a:ext cx="815975" cy="522287"/>
            <a:chOff x="4353620" y="864629"/>
            <a:chExt cx="742365" cy="476312"/>
          </a:xfrm>
        </p:grpSpPr>
        <p:sp>
          <p:nvSpPr>
            <p:cNvPr id="56"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75BDA7"/>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dirty="0">
                <a:solidFill>
                  <a:srgbClr val="FFFFFF"/>
                </a:solidFill>
                <a:latin typeface="+mn-lt"/>
                <a:ea typeface="+mn-ea"/>
              </a:endParaRPr>
            </a:p>
          </p:txBody>
        </p:sp>
        <p:sp>
          <p:nvSpPr>
            <p:cNvPr id="50191" name="文本框 56"/>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cs typeface="Arial" panose="020B0604020202020204" pitchFamily="34" charset="0"/>
                </a:rPr>
                <a:t>4</a:t>
              </a:r>
              <a:endParaRPr lang="zh-CN" altLang="en-US" sz="2800" dirty="0">
                <a:solidFill>
                  <a:schemeClr val="bg1"/>
                </a:solidFill>
                <a:cs typeface="Arial" panose="020B0604020202020204" pitchFamily="34" charset="0"/>
              </a:endParaRPr>
            </a:p>
          </p:txBody>
        </p:sp>
      </p:grpSp>
      <p:sp>
        <p:nvSpPr>
          <p:cNvPr id="57" name="文本框 34"/>
          <p:cNvSpPr txBox="1">
            <a:spLocks noChangeArrowheads="1"/>
          </p:cNvSpPr>
          <p:nvPr/>
        </p:nvSpPr>
        <p:spPr bwMode="auto">
          <a:xfrm>
            <a:off x="1022350" y="374909"/>
            <a:ext cx="74338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75BDA7"/>
                </a:solidFill>
                <a:latin typeface="微软雅黑" panose="020B0503020204020204" pitchFamily="34" charset="-122"/>
                <a:sym typeface="+mn-ea"/>
              </a:rPr>
              <a:t>系统功能实现  </a:t>
            </a:r>
            <a:r>
              <a:rPr lang="en-US" altLang="zh-CN" sz="2400" b="1" dirty="0" smtClean="0">
                <a:solidFill>
                  <a:srgbClr val="75BDA7"/>
                </a:solidFill>
                <a:latin typeface="微软雅黑" panose="020B0503020204020204" pitchFamily="34" charset="-122"/>
                <a:sym typeface="+mn-ea"/>
              </a:rPr>
              <a:t>----</a:t>
            </a:r>
            <a:r>
              <a:rPr lang="zh-CN" altLang="en-US" sz="2400" b="1" dirty="0" smtClean="0">
                <a:solidFill>
                  <a:srgbClr val="75BDA7"/>
                </a:solidFill>
                <a:latin typeface="微软雅黑" panose="020B0503020204020204" pitchFamily="34" charset="-122"/>
                <a:sym typeface="+mn-ea"/>
              </a:rPr>
              <a:t>百度地图显示营业厅</a:t>
            </a:r>
            <a:endParaRPr lang="en-US" altLang="zh-CN" sz="2400" b="1" dirty="0">
              <a:solidFill>
                <a:srgbClr val="75BDA7"/>
              </a:solidFill>
              <a:latin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5002348" y="2367725"/>
            <a:ext cx="3660274" cy="1407378"/>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362" y="1276988"/>
            <a:ext cx="7919503" cy="3669507"/>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500" fill="hold"/>
                                        <p:tgtEl>
                                          <p:spTgt spid="55"/>
                                        </p:tgtEl>
                                        <p:attrNameLst>
                                          <p:attrName>ppt_x</p:attrName>
                                          <p:attrName>ppt_y</p:attrName>
                                        </p:attrNameLst>
                                      </p:cBhvr>
                                      <p:rCtr x="2770" y="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childTnLst>
                          </p:cTn>
                        </p:par>
                        <p:par>
                          <p:cTn id="14" fill="hold" nodeType="afterGroup">
                            <p:stCondLst>
                              <p:cond delay="1000"/>
                            </p:stCondLst>
                            <p:childTnLst>
                              <p:par>
                                <p:cTn id="15" presetID="2" presetClass="entr" presetSubtype="4" decel="100000" fill="hold" nodeType="afterEffect">
                                  <p:stCondLst>
                                    <p:cond delay="0"/>
                                  </p:stCondLst>
                                  <p:childTnLst>
                                    <p:set>
                                      <p:cBhvr>
                                        <p:cTn id="16" dur="1" fill="hold">
                                          <p:stCondLst>
                                            <p:cond delay="0"/>
                                          </p:stCondLst>
                                        </p:cTn>
                                        <p:tgtEl>
                                          <p:spTgt spid="387"/>
                                        </p:tgtEl>
                                        <p:attrNameLst>
                                          <p:attrName>style.visibility</p:attrName>
                                        </p:attrNameLst>
                                      </p:cBhvr>
                                      <p:to>
                                        <p:strVal val="visible"/>
                                      </p:to>
                                    </p:set>
                                    <p:anim calcmode="lin" valueType="num">
                                      <p:cBhvr additive="base">
                                        <p:cTn id="17" dur="500" fill="hold"/>
                                        <p:tgtEl>
                                          <p:spTgt spid="387"/>
                                        </p:tgtEl>
                                        <p:attrNameLst>
                                          <p:attrName>ppt_x</p:attrName>
                                        </p:attrNameLst>
                                      </p:cBhvr>
                                      <p:tavLst>
                                        <p:tav tm="0">
                                          <p:val>
                                            <p:strVal val="#ppt_x"/>
                                          </p:val>
                                        </p:tav>
                                        <p:tav tm="100000">
                                          <p:val>
                                            <p:strVal val="#ppt_x"/>
                                          </p:val>
                                        </p:tav>
                                      </p:tavLst>
                                    </p:anim>
                                    <p:anim calcmode="lin" valueType="num">
                                      <p:cBhvr additive="base">
                                        <p:cTn id="18" dur="500" fill="hold"/>
                                        <p:tgtEl>
                                          <p:spTgt spid="387"/>
                                        </p:tgtEl>
                                        <p:attrNameLst>
                                          <p:attrName>ppt_y</p:attrName>
                                        </p:attrNameLst>
                                      </p:cBhvr>
                                      <p:tavLst>
                                        <p:tav tm="0">
                                          <p:val>
                                            <p:strVal val="1+#ppt_h/2"/>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6350" y="4297363"/>
            <a:ext cx="9137650" cy="860425"/>
          </a:xfrm>
          <a:custGeom>
            <a:avLst/>
            <a:gdLst>
              <a:gd name="connsiteX0" fmla="*/ 3825592 w 9138323"/>
              <a:gd name="connsiteY0" fmla="*/ 0 h 859537"/>
              <a:gd name="connsiteX1" fmla="*/ 4096303 w 9138323"/>
              <a:gd name="connsiteY1" fmla="*/ 83060 h 859537"/>
              <a:gd name="connsiteX2" fmla="*/ 4125154 w 9138323"/>
              <a:gd name="connsiteY2" fmla="*/ 106971 h 859537"/>
              <a:gd name="connsiteX3" fmla="*/ 4162050 w 9138323"/>
              <a:gd name="connsiteY3" fmla="*/ 76393 h 859537"/>
              <a:gd name="connsiteX4" fmla="*/ 4342300 w 9138323"/>
              <a:gd name="connsiteY4" fmla="*/ 21088 h 859537"/>
              <a:gd name="connsiteX5" fmla="*/ 4639354 w 9138323"/>
              <a:gd name="connsiteY5" fmla="*/ 218869 h 859537"/>
              <a:gd name="connsiteX6" fmla="*/ 4653136 w 9138323"/>
              <a:gd name="connsiteY6" fmla="*/ 287442 h 859537"/>
              <a:gd name="connsiteX7" fmla="*/ 4714569 w 9138323"/>
              <a:gd name="connsiteY7" fmla="*/ 293663 h 859537"/>
              <a:gd name="connsiteX8" fmla="*/ 4868055 w 9138323"/>
              <a:gd name="connsiteY8" fmla="*/ 354192 h 859537"/>
              <a:gd name="connsiteX9" fmla="*/ 4926135 w 9138323"/>
              <a:gd name="connsiteY9" fmla="*/ 396727 h 859537"/>
              <a:gd name="connsiteX10" fmla="*/ 4974485 w 9138323"/>
              <a:gd name="connsiteY10" fmla="*/ 370366 h 859537"/>
              <a:gd name="connsiteX11" fmla="*/ 5099974 w 9138323"/>
              <a:gd name="connsiteY11" fmla="*/ 344918 h 859537"/>
              <a:gd name="connsiteX12" fmla="*/ 5280224 w 9138323"/>
              <a:gd name="connsiteY12" fmla="*/ 400223 h 859537"/>
              <a:gd name="connsiteX13" fmla="*/ 5294059 w 9138323"/>
              <a:gd name="connsiteY13" fmla="*/ 411689 h 859537"/>
              <a:gd name="connsiteX14" fmla="*/ 5324701 w 9138323"/>
              <a:gd name="connsiteY14" fmla="*/ 386293 h 859537"/>
              <a:gd name="connsiteX15" fmla="*/ 5504952 w 9138323"/>
              <a:gd name="connsiteY15" fmla="*/ 330988 h 859537"/>
              <a:gd name="connsiteX16" fmla="*/ 5685202 w 9138323"/>
              <a:gd name="connsiteY16" fmla="*/ 386293 h 859537"/>
              <a:gd name="connsiteX17" fmla="*/ 5711865 w 9138323"/>
              <a:gd name="connsiteY17" fmla="*/ 408390 h 859537"/>
              <a:gd name="connsiteX18" fmla="*/ 5764783 w 9138323"/>
              <a:gd name="connsiteY18" fmla="*/ 343967 h 859537"/>
              <a:gd name="connsiteX19" fmla="*/ 6243258 w 9138323"/>
              <a:gd name="connsiteY19" fmla="*/ 144890 h 859537"/>
              <a:gd name="connsiteX20" fmla="*/ 6721733 w 9138323"/>
              <a:gd name="connsiteY20" fmla="*/ 343967 h 859537"/>
              <a:gd name="connsiteX21" fmla="*/ 6799757 w 9138323"/>
              <a:gd name="connsiteY21" fmla="*/ 438956 h 859537"/>
              <a:gd name="connsiteX22" fmla="*/ 6875686 w 9138323"/>
              <a:gd name="connsiteY22" fmla="*/ 397558 h 859537"/>
              <a:gd name="connsiteX23" fmla="*/ 7064152 w 9138323"/>
              <a:gd name="connsiteY23" fmla="*/ 359339 h 859537"/>
              <a:gd name="connsiteX24" fmla="*/ 7252617 w 9138323"/>
              <a:gd name="connsiteY24" fmla="*/ 397558 h 859537"/>
              <a:gd name="connsiteX25" fmla="*/ 7323961 w 9138323"/>
              <a:gd name="connsiteY25" fmla="*/ 436456 h 859537"/>
              <a:gd name="connsiteX26" fmla="*/ 7335578 w 9138323"/>
              <a:gd name="connsiteY26" fmla="*/ 414961 h 859537"/>
              <a:gd name="connsiteX27" fmla="*/ 7602907 w 9138323"/>
              <a:gd name="connsiteY27" fmla="*/ 272187 h 859537"/>
              <a:gd name="connsiteX28" fmla="*/ 7925296 w 9138323"/>
              <a:gd name="connsiteY28" fmla="*/ 596017 h 859537"/>
              <a:gd name="connsiteX29" fmla="*/ 7923535 w 9138323"/>
              <a:gd name="connsiteY29" fmla="*/ 604778 h 859537"/>
              <a:gd name="connsiteX30" fmla="*/ 7993021 w 9138323"/>
              <a:gd name="connsiteY30" fmla="*/ 583112 h 859537"/>
              <a:gd name="connsiteX31" fmla="*/ 8129393 w 9138323"/>
              <a:gd name="connsiteY31" fmla="*/ 569303 h 859537"/>
              <a:gd name="connsiteX32" fmla="*/ 8265765 w 9138323"/>
              <a:gd name="connsiteY32" fmla="*/ 583112 h 859537"/>
              <a:gd name="connsiteX33" fmla="*/ 8299780 w 9138323"/>
              <a:gd name="connsiteY33" fmla="*/ 593718 h 859537"/>
              <a:gd name="connsiteX34" fmla="*/ 8317449 w 9138323"/>
              <a:gd name="connsiteY34" fmla="*/ 572207 h 859537"/>
              <a:gd name="connsiteX35" fmla="*/ 8659817 w 9138323"/>
              <a:gd name="connsiteY35" fmla="*/ 429759 h 859537"/>
              <a:gd name="connsiteX36" fmla="*/ 9134163 w 9138323"/>
              <a:gd name="connsiteY36" fmla="*/ 818090 h 859537"/>
              <a:gd name="connsiteX37" fmla="*/ 9138323 w 9138323"/>
              <a:gd name="connsiteY37" fmla="*/ 859537 h 859537"/>
              <a:gd name="connsiteX38" fmla="*/ 4141781 w 9138323"/>
              <a:gd name="connsiteY38" fmla="*/ 859537 h 859537"/>
              <a:gd name="connsiteX39" fmla="*/ 4141242 w 9138323"/>
              <a:gd name="connsiteY39" fmla="*/ 854166 h 859537"/>
              <a:gd name="connsiteX40" fmla="*/ 4134437 w 9138323"/>
              <a:gd name="connsiteY40" fmla="*/ 859537 h 859537"/>
              <a:gd name="connsiteX41" fmla="*/ 1390 w 9138323"/>
              <a:gd name="connsiteY41" fmla="*/ 859537 h 859537"/>
              <a:gd name="connsiteX42" fmla="*/ 0 w 9138323"/>
              <a:gd name="connsiteY42" fmla="*/ 845688 h 859537"/>
              <a:gd name="connsiteX43" fmla="*/ 418787 w 9138323"/>
              <a:gd name="connsiteY43" fmla="*/ 425029 h 859537"/>
              <a:gd name="connsiteX44" fmla="*/ 581797 w 9138323"/>
              <a:gd name="connsiteY44" fmla="*/ 458087 h 859537"/>
              <a:gd name="connsiteX45" fmla="*/ 590440 w 9138323"/>
              <a:gd name="connsiteY45" fmla="*/ 462798 h 859537"/>
              <a:gd name="connsiteX46" fmla="*/ 598218 w 9138323"/>
              <a:gd name="connsiteY46" fmla="*/ 385294 h 859537"/>
              <a:gd name="connsiteX47" fmla="*/ 1029094 w 9138323"/>
              <a:gd name="connsiteY47" fmla="*/ 32550 h 859537"/>
              <a:gd name="connsiteX48" fmla="*/ 1340088 w 9138323"/>
              <a:gd name="connsiteY48" fmla="*/ 161944 h 859537"/>
              <a:gd name="connsiteX49" fmla="*/ 1364611 w 9138323"/>
              <a:gd name="connsiteY49" fmla="*/ 191799 h 859537"/>
              <a:gd name="connsiteX50" fmla="*/ 1403078 w 9138323"/>
              <a:gd name="connsiteY50" fmla="*/ 179805 h 859537"/>
              <a:gd name="connsiteX51" fmla="*/ 1539449 w 9138323"/>
              <a:gd name="connsiteY51" fmla="*/ 165996 h 859537"/>
              <a:gd name="connsiteX52" fmla="*/ 1802839 w 9138323"/>
              <a:gd name="connsiteY52" fmla="*/ 219409 h 859537"/>
              <a:gd name="connsiteX53" fmla="*/ 1857061 w 9138323"/>
              <a:gd name="connsiteY53" fmla="*/ 248972 h 859537"/>
              <a:gd name="connsiteX54" fmla="*/ 1899461 w 9138323"/>
              <a:gd name="connsiteY54" fmla="*/ 213833 h 859537"/>
              <a:gd name="connsiteX55" fmla="*/ 2133608 w 9138323"/>
              <a:gd name="connsiteY55" fmla="*/ 141991 h 859537"/>
              <a:gd name="connsiteX56" fmla="*/ 2367756 w 9138323"/>
              <a:gd name="connsiteY56" fmla="*/ 213833 h 859537"/>
              <a:gd name="connsiteX57" fmla="*/ 2420881 w 9138323"/>
              <a:gd name="connsiteY57" fmla="*/ 257860 h 859537"/>
              <a:gd name="connsiteX58" fmla="*/ 2509751 w 9138323"/>
              <a:gd name="connsiteY58" fmla="*/ 184207 h 859537"/>
              <a:gd name="connsiteX59" fmla="*/ 2939610 w 9138323"/>
              <a:gd name="connsiteY59" fmla="*/ 52317 h 859537"/>
              <a:gd name="connsiteX60" fmla="*/ 3369468 w 9138323"/>
              <a:gd name="connsiteY60" fmla="*/ 184207 h 859537"/>
              <a:gd name="connsiteX61" fmla="*/ 3418479 w 9138323"/>
              <a:gd name="connsiteY61" fmla="*/ 224826 h 859537"/>
              <a:gd name="connsiteX62" fmla="*/ 3424100 w 9138323"/>
              <a:gd name="connsiteY62" fmla="*/ 214426 h 859537"/>
              <a:gd name="connsiteX63" fmla="*/ 3825592 w 9138323"/>
              <a:gd name="connsiteY63" fmla="*/ 0 h 85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38323" h="859537">
                <a:moveTo>
                  <a:pt x="3825592" y="0"/>
                </a:moveTo>
                <a:cubicBezTo>
                  <a:pt x="3925869" y="0"/>
                  <a:pt x="4019027" y="30620"/>
                  <a:pt x="4096303" y="83060"/>
                </a:cubicBezTo>
                <a:lnTo>
                  <a:pt x="4125154" y="106971"/>
                </a:lnTo>
                <a:lnTo>
                  <a:pt x="4162050" y="76393"/>
                </a:lnTo>
                <a:cubicBezTo>
                  <a:pt x="4213504" y="41476"/>
                  <a:pt x="4275531" y="21088"/>
                  <a:pt x="4342300" y="21088"/>
                </a:cubicBezTo>
                <a:cubicBezTo>
                  <a:pt x="4475837" y="21088"/>
                  <a:pt x="4590411" y="102641"/>
                  <a:pt x="4639354" y="218869"/>
                </a:cubicBezTo>
                <a:lnTo>
                  <a:pt x="4653136" y="287442"/>
                </a:lnTo>
                <a:lnTo>
                  <a:pt x="4714569" y="293663"/>
                </a:lnTo>
                <a:cubicBezTo>
                  <a:pt x="4769728" y="305000"/>
                  <a:pt x="4821470" y="325759"/>
                  <a:pt x="4868055" y="354192"/>
                </a:cubicBezTo>
                <a:lnTo>
                  <a:pt x="4926135" y="396727"/>
                </a:lnTo>
                <a:lnTo>
                  <a:pt x="4974485" y="370366"/>
                </a:lnTo>
                <a:cubicBezTo>
                  <a:pt x="5013055" y="353979"/>
                  <a:pt x="5055461" y="344918"/>
                  <a:pt x="5099974" y="344918"/>
                </a:cubicBezTo>
                <a:cubicBezTo>
                  <a:pt x="5166742" y="344918"/>
                  <a:pt x="5228770" y="365306"/>
                  <a:pt x="5280224" y="400223"/>
                </a:cubicBezTo>
                <a:lnTo>
                  <a:pt x="5294059" y="411689"/>
                </a:lnTo>
                <a:lnTo>
                  <a:pt x="5324701" y="386293"/>
                </a:lnTo>
                <a:cubicBezTo>
                  <a:pt x="5376155" y="351376"/>
                  <a:pt x="5438184" y="330988"/>
                  <a:pt x="5504952" y="330988"/>
                </a:cubicBezTo>
                <a:cubicBezTo>
                  <a:pt x="5571721" y="330988"/>
                  <a:pt x="5633748" y="351376"/>
                  <a:pt x="5685202" y="386293"/>
                </a:cubicBezTo>
                <a:lnTo>
                  <a:pt x="5711865" y="408390"/>
                </a:lnTo>
                <a:lnTo>
                  <a:pt x="5764783" y="343967"/>
                </a:lnTo>
                <a:cubicBezTo>
                  <a:pt x="5887234" y="220967"/>
                  <a:pt x="6056401" y="144890"/>
                  <a:pt x="6243258" y="144890"/>
                </a:cubicBezTo>
                <a:cubicBezTo>
                  <a:pt x="6430113" y="144890"/>
                  <a:pt x="6599280" y="220967"/>
                  <a:pt x="6721733" y="343967"/>
                </a:cubicBezTo>
                <a:lnTo>
                  <a:pt x="6799757" y="438956"/>
                </a:lnTo>
                <a:lnTo>
                  <a:pt x="6875686" y="397558"/>
                </a:lnTo>
                <a:cubicBezTo>
                  <a:pt x="6933612" y="372948"/>
                  <a:pt x="6997300" y="359339"/>
                  <a:pt x="7064152" y="359339"/>
                </a:cubicBezTo>
                <a:cubicBezTo>
                  <a:pt x="7131003" y="359339"/>
                  <a:pt x="7194690" y="372948"/>
                  <a:pt x="7252617" y="397558"/>
                </a:cubicBezTo>
                <a:lnTo>
                  <a:pt x="7323961" y="436456"/>
                </a:lnTo>
                <a:lnTo>
                  <a:pt x="7335578" y="414961"/>
                </a:lnTo>
                <a:cubicBezTo>
                  <a:pt x="7393514" y="328821"/>
                  <a:pt x="7491626" y="272187"/>
                  <a:pt x="7602907" y="272187"/>
                </a:cubicBezTo>
                <a:cubicBezTo>
                  <a:pt x="7780958" y="272187"/>
                  <a:pt x="7925296" y="417171"/>
                  <a:pt x="7925296" y="596017"/>
                </a:cubicBezTo>
                <a:lnTo>
                  <a:pt x="7923535" y="604778"/>
                </a:lnTo>
                <a:lnTo>
                  <a:pt x="7993021" y="583112"/>
                </a:lnTo>
                <a:cubicBezTo>
                  <a:pt x="8037071" y="574058"/>
                  <a:pt x="8082679" y="569303"/>
                  <a:pt x="8129393" y="569303"/>
                </a:cubicBezTo>
                <a:cubicBezTo>
                  <a:pt x="8176107" y="569303"/>
                  <a:pt x="8221715" y="574058"/>
                  <a:pt x="8265765" y="583112"/>
                </a:cubicBezTo>
                <a:lnTo>
                  <a:pt x="8299780" y="593718"/>
                </a:lnTo>
                <a:lnTo>
                  <a:pt x="8317449" y="572207"/>
                </a:lnTo>
                <a:cubicBezTo>
                  <a:pt x="8405068" y="484195"/>
                  <a:pt x="8526114" y="429759"/>
                  <a:pt x="8659817" y="429759"/>
                </a:cubicBezTo>
                <a:cubicBezTo>
                  <a:pt x="8893798" y="429759"/>
                  <a:pt x="9089015" y="596470"/>
                  <a:pt x="9134163" y="818090"/>
                </a:cubicBezTo>
                <a:lnTo>
                  <a:pt x="9138323" y="859537"/>
                </a:lnTo>
                <a:lnTo>
                  <a:pt x="4141781" y="859537"/>
                </a:lnTo>
                <a:lnTo>
                  <a:pt x="4141242" y="854166"/>
                </a:lnTo>
                <a:lnTo>
                  <a:pt x="4134437" y="859537"/>
                </a:lnTo>
                <a:lnTo>
                  <a:pt x="1390" y="859537"/>
                </a:lnTo>
                <a:lnTo>
                  <a:pt x="0" y="845688"/>
                </a:lnTo>
                <a:cubicBezTo>
                  <a:pt x="0" y="613364"/>
                  <a:pt x="187497" y="425029"/>
                  <a:pt x="418787" y="425029"/>
                </a:cubicBezTo>
                <a:cubicBezTo>
                  <a:pt x="476609" y="425029"/>
                  <a:pt x="531694" y="436800"/>
                  <a:pt x="581797" y="458087"/>
                </a:cubicBezTo>
                <a:lnTo>
                  <a:pt x="590440" y="462798"/>
                </a:lnTo>
                <a:lnTo>
                  <a:pt x="598218" y="385294"/>
                </a:lnTo>
                <a:cubicBezTo>
                  <a:pt x="639228" y="183984"/>
                  <a:pt x="816556" y="32550"/>
                  <a:pt x="1029094" y="32550"/>
                </a:cubicBezTo>
                <a:cubicBezTo>
                  <a:pt x="1150545" y="32550"/>
                  <a:pt x="1260498" y="81998"/>
                  <a:pt x="1340088" y="161944"/>
                </a:cubicBezTo>
                <a:lnTo>
                  <a:pt x="1364611" y="191799"/>
                </a:lnTo>
                <a:lnTo>
                  <a:pt x="1403078" y="179805"/>
                </a:lnTo>
                <a:cubicBezTo>
                  <a:pt x="1447126" y="170751"/>
                  <a:pt x="1492736" y="165996"/>
                  <a:pt x="1539449" y="165996"/>
                </a:cubicBezTo>
                <a:cubicBezTo>
                  <a:pt x="1632877" y="165996"/>
                  <a:pt x="1721883" y="185015"/>
                  <a:pt x="1802839" y="219409"/>
                </a:cubicBezTo>
                <a:lnTo>
                  <a:pt x="1857061" y="248972"/>
                </a:lnTo>
                <a:lnTo>
                  <a:pt x="1899461" y="213833"/>
                </a:lnTo>
                <a:cubicBezTo>
                  <a:pt x="1966300" y="168476"/>
                  <a:pt x="2046875" y="141991"/>
                  <a:pt x="2133608" y="141991"/>
                </a:cubicBezTo>
                <a:cubicBezTo>
                  <a:pt x="2220342" y="141991"/>
                  <a:pt x="2300918" y="168476"/>
                  <a:pt x="2367756" y="213833"/>
                </a:cubicBezTo>
                <a:lnTo>
                  <a:pt x="2420881" y="257860"/>
                </a:lnTo>
                <a:lnTo>
                  <a:pt x="2509751" y="184207"/>
                </a:lnTo>
                <a:cubicBezTo>
                  <a:pt x="2632456" y="100939"/>
                  <a:pt x="2780381" y="52317"/>
                  <a:pt x="2939610" y="52317"/>
                </a:cubicBezTo>
                <a:cubicBezTo>
                  <a:pt x="3098839" y="52317"/>
                  <a:pt x="3246763" y="100939"/>
                  <a:pt x="3369468" y="184207"/>
                </a:cubicBezTo>
                <a:lnTo>
                  <a:pt x="3418479" y="224826"/>
                </a:lnTo>
                <a:lnTo>
                  <a:pt x="3424100" y="214426"/>
                </a:lnTo>
                <a:cubicBezTo>
                  <a:pt x="3511111" y="85057"/>
                  <a:pt x="3658462" y="0"/>
                  <a:pt x="382559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47" name="矩形 46"/>
          <p:cNvSpPr/>
          <p:nvPr/>
        </p:nvSpPr>
        <p:spPr>
          <a:xfrm>
            <a:off x="3307856" y="1808739"/>
            <a:ext cx="3775393" cy="707886"/>
          </a:xfrm>
          <a:prstGeom prst="rect">
            <a:avLst/>
          </a:prstGeom>
        </p:spPr>
        <p:txBody>
          <a:bodyPr wrap="none">
            <a:spAutoFit/>
          </a:bodyPr>
          <a:lstStyle/>
          <a:p>
            <a:pPr algn="ctr" defTabSz="685754" eaLnBrk="1" fontAlgn="auto" hangingPunct="1">
              <a:spcBef>
                <a:spcPts val="0"/>
              </a:spcBef>
              <a:spcAft>
                <a:spcPts val="0"/>
              </a:spcAft>
              <a:defRPr/>
            </a:pPr>
            <a:r>
              <a:rPr lang="zh-CN" altLang="en-US" sz="4000" b="1" kern="100" dirty="0" smtClean="0">
                <a:solidFill>
                  <a:schemeClr val="bg1"/>
                </a:solidFill>
                <a:effectLst>
                  <a:outerShdw blurRad="38100" dist="38100" dir="2700000" algn="tl">
                    <a:srgbClr val="000000">
                      <a:alpha val="43137"/>
                    </a:srgbClr>
                  </a:outerShdw>
                </a:effectLst>
                <a:latin typeface="+mn-ea"/>
                <a:ea typeface="+mn-ea"/>
                <a:cs typeface="Times New Roman" panose="02020603050405020304" pitchFamily="18" charset="0"/>
              </a:rPr>
              <a:t>课题总结与展望</a:t>
            </a:r>
            <a:endParaRPr lang="en-US" altLang="zh-CN" sz="4000" b="1" kern="100" dirty="0">
              <a:solidFill>
                <a:schemeClr val="bg1"/>
              </a:solidFill>
              <a:effectLst>
                <a:outerShdw blurRad="38100" dist="38100" dir="2700000" algn="tl">
                  <a:srgbClr val="000000">
                    <a:alpha val="43137"/>
                  </a:srgbClr>
                </a:outerShdw>
              </a:effectLst>
              <a:latin typeface="+mn-ea"/>
              <a:ea typeface="+mn-ea"/>
              <a:cs typeface="Times New Roman" panose="02020603050405020304" pitchFamily="18" charset="0"/>
            </a:endParaRPr>
          </a:p>
        </p:txBody>
      </p:sp>
      <p:grpSp>
        <p:nvGrpSpPr>
          <p:cNvPr id="58" name="组合 57"/>
          <p:cNvGrpSpPr>
            <a:grpSpLocks/>
          </p:cNvGrpSpPr>
          <p:nvPr/>
        </p:nvGrpSpPr>
        <p:grpSpPr bwMode="auto">
          <a:xfrm>
            <a:off x="2455015" y="1854776"/>
            <a:ext cx="949325" cy="600800"/>
            <a:chOff x="4353620" y="865869"/>
            <a:chExt cx="742365" cy="469547"/>
          </a:xfrm>
        </p:grpSpPr>
        <p:sp>
          <p:nvSpPr>
            <p:cNvPr id="56" name="KSO_Shape"/>
            <p:cNvSpPr>
              <a:spLocks/>
            </p:cNvSpPr>
            <p:nvPr/>
          </p:nvSpPr>
          <p:spPr bwMode="auto">
            <a:xfrm>
              <a:off x="4353620" y="865869"/>
              <a:ext cx="742365" cy="408187"/>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lumMod val="95000"/>
              </a:schemeClr>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600">
                <a:solidFill>
                  <a:srgbClr val="FFFFFF"/>
                </a:solidFill>
                <a:latin typeface="+mn-lt"/>
                <a:ea typeface="+mn-ea"/>
              </a:endParaRPr>
            </a:p>
          </p:txBody>
        </p:sp>
        <p:sp>
          <p:nvSpPr>
            <p:cNvPr id="57" name="文本框 56"/>
            <p:cNvSpPr txBox="1"/>
            <p:nvPr/>
          </p:nvSpPr>
          <p:spPr>
            <a:xfrm>
              <a:off x="4487693" y="877602"/>
              <a:ext cx="432012" cy="457814"/>
            </a:xfrm>
            <a:prstGeom prst="rect">
              <a:avLst/>
            </a:prstGeom>
            <a:noFill/>
          </p:spPr>
          <p:txBody>
            <a:bodyPr>
              <a:spAutoFit/>
            </a:bodyPr>
            <a:lstStyle/>
            <a:p>
              <a:pPr algn="ctr" defTabSz="685754" eaLnBrk="1" fontAlgn="auto" hangingPunct="1">
                <a:spcBef>
                  <a:spcPts val="0"/>
                </a:spcBef>
                <a:spcAft>
                  <a:spcPts val="0"/>
                </a:spcAft>
                <a:defRPr/>
              </a:pPr>
              <a:r>
                <a:rPr lang="en-US" altLang="zh-CN" sz="3200" dirty="0">
                  <a:solidFill>
                    <a:srgbClr val="75BDA7"/>
                  </a:solidFill>
                  <a:ea typeface="+mn-ea"/>
                  <a:cs typeface="Arial" panose="020B0604020202020204" pitchFamily="34" charset="0"/>
                </a:rPr>
                <a:t>5</a:t>
              </a:r>
              <a:endParaRPr lang="zh-CN" altLang="en-US" sz="3200" dirty="0">
                <a:solidFill>
                  <a:srgbClr val="75BDA7"/>
                </a:solidFill>
                <a:ea typeface="+mn-ea"/>
                <a:cs typeface="Arial" panose="020B0604020202020204" pitchFamily="34" charset="0"/>
              </a:endParaRPr>
            </a:p>
          </p:txBody>
        </p:sp>
      </p:grpSp>
    </p:spTree>
    <p:extLst>
      <p:ext uri="{BB962C8B-B14F-4D97-AF65-F5344CB8AC3E}">
        <p14:creationId xmlns:p14="http://schemas.microsoft.com/office/powerpoint/2010/main" val="33297651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par>
                                <p:cTn id="13" presetID="35" presetClass="path" presetSubtype="0" decel="100000" fill="hold" nodeType="withEffect">
                                  <p:stCondLst>
                                    <p:cond delay="0"/>
                                  </p:stCondLst>
                                  <p:childTnLst>
                                    <p:animMotion origin="layout" path="M -0.05552 0.00023 L -3.51034E-6 0.00023 " pathEditMode="relative" rAng="0" ptsTypes="AA">
                                      <p:cBhvr>
                                        <p:cTn id="14" dur="500" fill="hold"/>
                                        <p:tgtEl>
                                          <p:spTgt spid="58"/>
                                        </p:tgtEl>
                                        <p:attrNameLst>
                                          <p:attrName>ppt_x</p:attrName>
                                          <p:attrName>ppt_y</p:attrName>
                                        </p:attrNameLst>
                                      </p:cBhvr>
                                      <p:rCtr x="2770" y="0"/>
                                    </p:animMotion>
                                  </p:childTnLst>
                                </p:cTn>
                              </p:par>
                            </p:childTnLst>
                          </p:cTn>
                        </p:par>
                        <p:par>
                          <p:cTn id="15" fill="hold" nodeType="afterGroup">
                            <p:stCondLst>
                              <p:cond delay="1000"/>
                            </p:stCondLst>
                            <p:childTnLst>
                              <p:par>
                                <p:cTn id="16" presetID="10" presetClass="entr" presetSubtype="0" fill="hold" grpId="0" nodeType="afterEffect">
                                  <p:stCondLst>
                                    <p:cond delay="0"/>
                                  </p:stCondLst>
                                  <p:iterate type="lt">
                                    <p:tmPct val="15000"/>
                                  </p:iterate>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3316544" y="1222952"/>
            <a:ext cx="2338180" cy="3435920"/>
            <a:chOff x="3382292" y="1184652"/>
            <a:chExt cx="2364458" cy="3474536"/>
          </a:xfrm>
        </p:grpSpPr>
        <p:sp>
          <p:nvSpPr>
            <p:cNvPr id="21" name="Freeform 6"/>
            <p:cNvSpPr>
              <a:spLocks/>
            </p:cNvSpPr>
            <p:nvPr/>
          </p:nvSpPr>
          <p:spPr bwMode="auto">
            <a:xfrm flipH="1">
              <a:off x="4240136" y="4404171"/>
              <a:ext cx="629478" cy="135423"/>
            </a:xfrm>
            <a:custGeom>
              <a:avLst/>
              <a:gdLst>
                <a:gd name="T0" fmla="*/ 20 w 23"/>
                <a:gd name="T1" fmla="*/ 0 h 5"/>
                <a:gd name="T2" fmla="*/ 3 w 23"/>
                <a:gd name="T3" fmla="*/ 0 h 5"/>
                <a:gd name="T4" fmla="*/ 0 w 23"/>
                <a:gd name="T5" fmla="*/ 2 h 5"/>
                <a:gd name="T6" fmla="*/ 3 w 23"/>
                <a:gd name="T7" fmla="*/ 5 h 5"/>
                <a:gd name="T8" fmla="*/ 20 w 23"/>
                <a:gd name="T9" fmla="*/ 5 h 5"/>
                <a:gd name="T10" fmla="*/ 23 w 23"/>
                <a:gd name="T11" fmla="*/ 2 h 5"/>
                <a:gd name="T12" fmla="*/ 20 w 2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20" y="0"/>
                  </a:moveTo>
                  <a:cubicBezTo>
                    <a:pt x="3" y="0"/>
                    <a:pt x="3" y="0"/>
                    <a:pt x="3" y="0"/>
                  </a:cubicBezTo>
                  <a:cubicBezTo>
                    <a:pt x="1" y="0"/>
                    <a:pt x="0" y="1"/>
                    <a:pt x="0" y="2"/>
                  </a:cubicBezTo>
                  <a:cubicBezTo>
                    <a:pt x="0" y="4"/>
                    <a:pt x="1" y="5"/>
                    <a:pt x="3" y="5"/>
                  </a:cubicBezTo>
                  <a:cubicBezTo>
                    <a:pt x="20" y="5"/>
                    <a:pt x="20" y="5"/>
                    <a:pt x="20" y="5"/>
                  </a:cubicBezTo>
                  <a:cubicBezTo>
                    <a:pt x="22" y="5"/>
                    <a:pt x="23" y="4"/>
                    <a:pt x="23" y="2"/>
                  </a:cubicBezTo>
                  <a:cubicBezTo>
                    <a:pt x="23" y="1"/>
                    <a:pt x="22" y="0"/>
                    <a:pt x="20" y="0"/>
                  </a:cubicBezTo>
                  <a:close/>
                </a:path>
              </a:pathLst>
            </a:custGeom>
            <a:solidFill>
              <a:srgbClr val="75BDA7"/>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22" name="Freeform 24"/>
            <p:cNvSpPr/>
            <p:nvPr/>
          </p:nvSpPr>
          <p:spPr>
            <a:xfrm flipH="1">
              <a:off x="4075147" y="4096246"/>
              <a:ext cx="959455" cy="279699"/>
            </a:xfrm>
            <a:custGeom>
              <a:avLst/>
              <a:gdLst>
                <a:gd name="connsiteX0" fmla="*/ 0 w 2645228"/>
                <a:gd name="connsiteY0" fmla="*/ 0 h 496975"/>
                <a:gd name="connsiteX1" fmla="*/ 2645228 w 2645228"/>
                <a:gd name="connsiteY1" fmla="*/ 0 h 496975"/>
                <a:gd name="connsiteX2" fmla="*/ 2645228 w 2645228"/>
                <a:gd name="connsiteY2" fmla="*/ 56095 h 496975"/>
                <a:gd name="connsiteX3" fmla="*/ 2204348 w 2645228"/>
                <a:gd name="connsiteY3" fmla="*/ 496975 h 496975"/>
                <a:gd name="connsiteX4" fmla="*/ 440880 w 2645228"/>
                <a:gd name="connsiteY4" fmla="*/ 496975 h 496975"/>
                <a:gd name="connsiteX5" fmla="*/ 0 w 2645228"/>
                <a:gd name="connsiteY5" fmla="*/ 56095 h 496975"/>
                <a:gd name="connsiteX6" fmla="*/ 0 w 2645228"/>
                <a:gd name="connsiteY6" fmla="*/ 0 h 49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5228" h="496975">
                  <a:moveTo>
                    <a:pt x="0" y="0"/>
                  </a:moveTo>
                  <a:lnTo>
                    <a:pt x="2645228" y="0"/>
                  </a:lnTo>
                  <a:lnTo>
                    <a:pt x="2645228" y="56095"/>
                  </a:lnTo>
                  <a:cubicBezTo>
                    <a:pt x="2645228" y="299586"/>
                    <a:pt x="2447839" y="496975"/>
                    <a:pt x="2204348" y="496975"/>
                  </a:cubicBezTo>
                  <a:lnTo>
                    <a:pt x="440880" y="496975"/>
                  </a:lnTo>
                  <a:cubicBezTo>
                    <a:pt x="197389" y="496975"/>
                    <a:pt x="0" y="299586"/>
                    <a:pt x="0" y="56095"/>
                  </a:cubicBezTo>
                  <a:lnTo>
                    <a:pt x="0" y="0"/>
                  </a:lnTo>
                  <a:close/>
                </a:path>
              </a:pathLst>
            </a:custGeom>
            <a:solidFill>
              <a:srgbClr val="75B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Freeform 25"/>
            <p:cNvSpPr/>
            <p:nvPr/>
          </p:nvSpPr>
          <p:spPr>
            <a:xfrm flipH="1">
              <a:off x="4340875" y="4567821"/>
              <a:ext cx="428000" cy="91367"/>
            </a:xfrm>
            <a:custGeom>
              <a:avLst/>
              <a:gdLst>
                <a:gd name="connsiteX0" fmla="*/ 0 w 694404"/>
                <a:gd name="connsiteY0" fmla="*/ 0 h 288475"/>
                <a:gd name="connsiteX1" fmla="*/ 694404 w 694404"/>
                <a:gd name="connsiteY1" fmla="*/ 0 h 288475"/>
                <a:gd name="connsiteX2" fmla="*/ 693800 w 694404"/>
                <a:gd name="connsiteY2" fmla="*/ 5989 h 288475"/>
                <a:gd name="connsiteX3" fmla="*/ 347202 w 694404"/>
                <a:gd name="connsiteY3" fmla="*/ 288475 h 288475"/>
                <a:gd name="connsiteX4" fmla="*/ 604 w 694404"/>
                <a:gd name="connsiteY4" fmla="*/ 5989 h 288475"/>
                <a:gd name="connsiteX5" fmla="*/ 0 w 694404"/>
                <a:gd name="connsiteY5" fmla="*/ 0 h 28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404" h="288475">
                  <a:moveTo>
                    <a:pt x="0" y="0"/>
                  </a:moveTo>
                  <a:lnTo>
                    <a:pt x="694404" y="0"/>
                  </a:lnTo>
                  <a:lnTo>
                    <a:pt x="693800" y="5989"/>
                  </a:lnTo>
                  <a:cubicBezTo>
                    <a:pt x="660811" y="167204"/>
                    <a:pt x="518169" y="288475"/>
                    <a:pt x="347202" y="288475"/>
                  </a:cubicBezTo>
                  <a:cubicBezTo>
                    <a:pt x="176235" y="288475"/>
                    <a:pt x="33593" y="167204"/>
                    <a:pt x="604" y="5989"/>
                  </a:cubicBezTo>
                  <a:lnTo>
                    <a:pt x="0" y="0"/>
                  </a:lnTo>
                  <a:close/>
                </a:path>
              </a:pathLst>
            </a:custGeom>
            <a:solidFill>
              <a:srgbClr val="75B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Freeform 5"/>
            <p:cNvSpPr>
              <a:spLocks/>
            </p:cNvSpPr>
            <p:nvPr/>
          </p:nvSpPr>
          <p:spPr bwMode="auto">
            <a:xfrm>
              <a:off x="4477880" y="3493551"/>
              <a:ext cx="271661" cy="464388"/>
            </a:xfrm>
            <a:custGeom>
              <a:avLst/>
              <a:gdLst/>
              <a:ahLst/>
              <a:cxnLst/>
              <a:rect l="l" t="t" r="r" b="b"/>
              <a:pathLst>
                <a:path w="385763" h="659438">
                  <a:moveTo>
                    <a:pt x="84907" y="4875"/>
                  </a:moveTo>
                  <a:cubicBezTo>
                    <a:pt x="96093" y="4055"/>
                    <a:pt x="110827" y="7884"/>
                    <a:pt x="127199" y="10072"/>
                  </a:cubicBezTo>
                  <a:cubicBezTo>
                    <a:pt x="162124" y="14448"/>
                    <a:pt x="190500" y="10072"/>
                    <a:pt x="186135" y="42895"/>
                  </a:cubicBezTo>
                  <a:lnTo>
                    <a:pt x="181706" y="71750"/>
                  </a:lnTo>
                  <a:lnTo>
                    <a:pt x="187325" y="72543"/>
                  </a:lnTo>
                  <a:lnTo>
                    <a:pt x="169863" y="201131"/>
                  </a:lnTo>
                  <a:lnTo>
                    <a:pt x="165021" y="200448"/>
                  </a:lnTo>
                  <a:lnTo>
                    <a:pt x="122238" y="517044"/>
                  </a:lnTo>
                  <a:lnTo>
                    <a:pt x="69850" y="613881"/>
                  </a:lnTo>
                  <a:lnTo>
                    <a:pt x="68915" y="613785"/>
                  </a:lnTo>
                  <a:lnTo>
                    <a:pt x="69851" y="614425"/>
                  </a:lnTo>
                  <a:cubicBezTo>
                    <a:pt x="43544" y="671030"/>
                    <a:pt x="36967" y="662322"/>
                    <a:pt x="34775" y="651436"/>
                  </a:cubicBezTo>
                  <a:cubicBezTo>
                    <a:pt x="31212" y="644360"/>
                    <a:pt x="26202" y="618596"/>
                    <a:pt x="24456" y="609185"/>
                  </a:cubicBezTo>
                  <a:lnTo>
                    <a:pt x="23813" y="609119"/>
                  </a:lnTo>
                  <a:lnTo>
                    <a:pt x="0" y="502756"/>
                  </a:lnTo>
                  <a:lnTo>
                    <a:pt x="42852" y="183200"/>
                  </a:lnTo>
                  <a:lnTo>
                    <a:pt x="34925" y="182081"/>
                  </a:lnTo>
                  <a:lnTo>
                    <a:pt x="52388" y="53493"/>
                  </a:lnTo>
                  <a:lnTo>
                    <a:pt x="59760" y="54534"/>
                  </a:lnTo>
                  <a:cubicBezTo>
                    <a:pt x="63897" y="27578"/>
                    <a:pt x="63897" y="27578"/>
                    <a:pt x="63897" y="27578"/>
                  </a:cubicBezTo>
                  <a:cubicBezTo>
                    <a:pt x="66080" y="11166"/>
                    <a:pt x="73720" y="5696"/>
                    <a:pt x="84907" y="4875"/>
                  </a:cubicBezTo>
                  <a:close/>
                  <a:moveTo>
                    <a:pt x="267470" y="113"/>
                  </a:moveTo>
                  <a:cubicBezTo>
                    <a:pt x="278656" y="-707"/>
                    <a:pt x="293390" y="3122"/>
                    <a:pt x="309762" y="5310"/>
                  </a:cubicBezTo>
                  <a:cubicBezTo>
                    <a:pt x="344687" y="9686"/>
                    <a:pt x="373063" y="5310"/>
                    <a:pt x="366515" y="40321"/>
                  </a:cubicBezTo>
                  <a:lnTo>
                    <a:pt x="363166" y="68292"/>
                  </a:lnTo>
                  <a:lnTo>
                    <a:pt x="371475" y="69367"/>
                  </a:lnTo>
                  <a:lnTo>
                    <a:pt x="367138" y="101305"/>
                  </a:lnTo>
                  <a:cubicBezTo>
                    <a:pt x="375481" y="108574"/>
                    <a:pt x="384609" y="118013"/>
                    <a:pt x="385763" y="124982"/>
                  </a:cubicBezTo>
                  <a:cubicBezTo>
                    <a:pt x="385763" y="135913"/>
                    <a:pt x="359695" y="341403"/>
                    <a:pt x="359695" y="341403"/>
                  </a:cubicBezTo>
                  <a:cubicBezTo>
                    <a:pt x="359699" y="341433"/>
                    <a:pt x="361850" y="356703"/>
                    <a:pt x="344488" y="354519"/>
                  </a:cubicBezTo>
                  <a:cubicBezTo>
                    <a:pt x="366212" y="184006"/>
                    <a:pt x="366212" y="184006"/>
                    <a:pt x="366212" y="184006"/>
                  </a:cubicBezTo>
                  <a:lnTo>
                    <a:pt x="357942" y="169025"/>
                  </a:lnTo>
                  <a:lnTo>
                    <a:pt x="354013" y="197955"/>
                  </a:lnTo>
                  <a:lnTo>
                    <a:pt x="347079" y="197058"/>
                  </a:lnTo>
                  <a:lnTo>
                    <a:pt x="303213" y="513868"/>
                  </a:lnTo>
                  <a:lnTo>
                    <a:pt x="254000" y="612293"/>
                  </a:lnTo>
                  <a:lnTo>
                    <a:pt x="253776" y="612255"/>
                  </a:lnTo>
                  <a:cubicBezTo>
                    <a:pt x="227659" y="666223"/>
                    <a:pt x="221111" y="657537"/>
                    <a:pt x="218925" y="648851"/>
                  </a:cubicBezTo>
                  <a:cubicBezTo>
                    <a:pt x="215039" y="639205"/>
                    <a:pt x="209433" y="610754"/>
                    <a:pt x="208211" y="604399"/>
                  </a:cubicBezTo>
                  <a:lnTo>
                    <a:pt x="207963" y="604356"/>
                  </a:lnTo>
                  <a:lnTo>
                    <a:pt x="184150" y="497993"/>
                  </a:lnTo>
                  <a:lnTo>
                    <a:pt x="225717" y="181352"/>
                  </a:lnTo>
                  <a:lnTo>
                    <a:pt x="219075" y="180493"/>
                  </a:lnTo>
                  <a:lnTo>
                    <a:pt x="236538" y="51905"/>
                  </a:lnTo>
                  <a:lnTo>
                    <a:pt x="241890" y="52597"/>
                  </a:lnTo>
                  <a:cubicBezTo>
                    <a:pt x="246460" y="22816"/>
                    <a:pt x="246460" y="22816"/>
                    <a:pt x="246460" y="22816"/>
                  </a:cubicBezTo>
                  <a:cubicBezTo>
                    <a:pt x="248643" y="6404"/>
                    <a:pt x="256283" y="934"/>
                    <a:pt x="267470" y="113"/>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25" name="Group 123"/>
            <p:cNvGrpSpPr/>
            <p:nvPr/>
          </p:nvGrpSpPr>
          <p:grpSpPr>
            <a:xfrm>
              <a:off x="3850712" y="3498802"/>
              <a:ext cx="575743" cy="437118"/>
              <a:chOff x="7170738" y="4168775"/>
              <a:chExt cx="817563" cy="620713"/>
            </a:xfrm>
            <a:solidFill>
              <a:srgbClr val="00C373"/>
            </a:solidFill>
          </p:grpSpPr>
          <p:sp>
            <p:nvSpPr>
              <p:cNvPr id="83" name="Freeform 14"/>
              <p:cNvSpPr>
                <a:spLocks/>
              </p:cNvSpPr>
              <p:nvPr/>
            </p:nvSpPr>
            <p:spPr bwMode="auto">
              <a:xfrm>
                <a:off x="7170738" y="4168775"/>
                <a:ext cx="785813" cy="354013"/>
              </a:xfrm>
              <a:custGeom>
                <a:avLst/>
                <a:gdLst>
                  <a:gd name="T0" fmla="*/ 246 w 495"/>
                  <a:gd name="T1" fmla="*/ 223 h 223"/>
                  <a:gd name="T2" fmla="*/ 0 w 495"/>
                  <a:gd name="T3" fmla="*/ 111 h 223"/>
                  <a:gd name="T4" fmla="*/ 252 w 495"/>
                  <a:gd name="T5" fmla="*/ 0 h 223"/>
                  <a:gd name="T6" fmla="*/ 495 w 495"/>
                  <a:gd name="T7" fmla="*/ 109 h 223"/>
                  <a:gd name="T8" fmla="*/ 246 w 495"/>
                  <a:gd name="T9" fmla="*/ 223 h 223"/>
                </a:gdLst>
                <a:ahLst/>
                <a:cxnLst>
                  <a:cxn ang="0">
                    <a:pos x="T0" y="T1"/>
                  </a:cxn>
                  <a:cxn ang="0">
                    <a:pos x="T2" y="T3"/>
                  </a:cxn>
                  <a:cxn ang="0">
                    <a:pos x="T4" y="T5"/>
                  </a:cxn>
                  <a:cxn ang="0">
                    <a:pos x="T6" y="T7"/>
                  </a:cxn>
                  <a:cxn ang="0">
                    <a:pos x="T8" y="T9"/>
                  </a:cxn>
                </a:cxnLst>
                <a:rect l="0" t="0" r="r" b="b"/>
                <a:pathLst>
                  <a:path w="495" h="223">
                    <a:moveTo>
                      <a:pt x="246" y="223"/>
                    </a:moveTo>
                    <a:lnTo>
                      <a:pt x="0" y="111"/>
                    </a:lnTo>
                    <a:lnTo>
                      <a:pt x="252" y="0"/>
                    </a:lnTo>
                    <a:lnTo>
                      <a:pt x="495" y="109"/>
                    </a:lnTo>
                    <a:lnTo>
                      <a:pt x="246" y="223"/>
                    </a:lnTo>
                    <a:close/>
                  </a:path>
                </a:pathLst>
              </a:custGeom>
              <a:solidFill>
                <a:srgbClr val="75BD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Rectangle 15"/>
              <p:cNvSpPr>
                <a:spLocks noChangeArrowheads="1"/>
              </p:cNvSpPr>
              <p:nvPr/>
            </p:nvSpPr>
            <p:spPr bwMode="auto">
              <a:xfrm>
                <a:off x="7924800" y="4335463"/>
                <a:ext cx="23813" cy="257175"/>
              </a:xfrm>
              <a:prstGeom prst="rect">
                <a:avLst/>
              </a:prstGeom>
              <a:solidFill>
                <a:srgbClr val="75BDA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Oval 16"/>
              <p:cNvSpPr>
                <a:spLocks noChangeArrowheads="1"/>
              </p:cNvSpPr>
              <p:nvPr/>
            </p:nvSpPr>
            <p:spPr bwMode="auto">
              <a:xfrm>
                <a:off x="7897813" y="4564063"/>
                <a:ext cx="76200" cy="77788"/>
              </a:xfrm>
              <a:prstGeom prst="ellipse">
                <a:avLst/>
              </a:prstGeom>
              <a:solidFill>
                <a:srgbClr val="75BD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17"/>
              <p:cNvSpPr>
                <a:spLocks/>
              </p:cNvSpPr>
              <p:nvPr/>
            </p:nvSpPr>
            <p:spPr bwMode="auto">
              <a:xfrm>
                <a:off x="7888288" y="4605338"/>
                <a:ext cx="55563" cy="171450"/>
              </a:xfrm>
              <a:custGeom>
                <a:avLst/>
                <a:gdLst>
                  <a:gd name="T0" fmla="*/ 14 w 26"/>
                  <a:gd name="T1" fmla="*/ 4 h 79"/>
                  <a:gd name="T2" fmla="*/ 6 w 26"/>
                  <a:gd name="T3" fmla="*/ 79 h 79"/>
                  <a:gd name="T4" fmla="*/ 26 w 26"/>
                  <a:gd name="T5" fmla="*/ 79 h 79"/>
                  <a:gd name="T6" fmla="*/ 26 w 26"/>
                  <a:gd name="T7" fmla="*/ 0 h 79"/>
                  <a:gd name="T8" fmla="*/ 14 w 26"/>
                  <a:gd name="T9" fmla="*/ 4 h 79"/>
                </a:gdLst>
                <a:ahLst/>
                <a:cxnLst>
                  <a:cxn ang="0">
                    <a:pos x="T0" y="T1"/>
                  </a:cxn>
                  <a:cxn ang="0">
                    <a:pos x="T2" y="T3"/>
                  </a:cxn>
                  <a:cxn ang="0">
                    <a:pos x="T4" y="T5"/>
                  </a:cxn>
                  <a:cxn ang="0">
                    <a:pos x="T6" y="T7"/>
                  </a:cxn>
                  <a:cxn ang="0">
                    <a:pos x="T8" y="T9"/>
                  </a:cxn>
                </a:cxnLst>
                <a:rect l="0" t="0" r="r" b="b"/>
                <a:pathLst>
                  <a:path w="26" h="79">
                    <a:moveTo>
                      <a:pt x="14" y="4"/>
                    </a:moveTo>
                    <a:cubicBezTo>
                      <a:pt x="14" y="4"/>
                      <a:pt x="0" y="34"/>
                      <a:pt x="6" y="79"/>
                    </a:cubicBezTo>
                    <a:cubicBezTo>
                      <a:pt x="26" y="79"/>
                      <a:pt x="26" y="79"/>
                      <a:pt x="26" y="79"/>
                    </a:cubicBezTo>
                    <a:cubicBezTo>
                      <a:pt x="26" y="0"/>
                      <a:pt x="26" y="0"/>
                      <a:pt x="26" y="0"/>
                    </a:cubicBezTo>
                    <a:cubicBezTo>
                      <a:pt x="26" y="0"/>
                      <a:pt x="14" y="7"/>
                      <a:pt x="14" y="4"/>
                    </a:cubicBezTo>
                    <a:close/>
                  </a:path>
                </a:pathLst>
              </a:custGeom>
              <a:solidFill>
                <a:srgbClr val="75BD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18"/>
              <p:cNvSpPr>
                <a:spLocks/>
              </p:cNvSpPr>
              <p:nvPr/>
            </p:nvSpPr>
            <p:spPr bwMode="auto">
              <a:xfrm>
                <a:off x="7932738" y="4605338"/>
                <a:ext cx="55563" cy="171450"/>
              </a:xfrm>
              <a:custGeom>
                <a:avLst/>
                <a:gdLst>
                  <a:gd name="T0" fmla="*/ 11 w 25"/>
                  <a:gd name="T1" fmla="*/ 4 h 79"/>
                  <a:gd name="T2" fmla="*/ 20 w 25"/>
                  <a:gd name="T3" fmla="*/ 79 h 79"/>
                  <a:gd name="T4" fmla="*/ 0 w 25"/>
                  <a:gd name="T5" fmla="*/ 79 h 79"/>
                  <a:gd name="T6" fmla="*/ 0 w 25"/>
                  <a:gd name="T7" fmla="*/ 0 h 79"/>
                  <a:gd name="T8" fmla="*/ 11 w 25"/>
                  <a:gd name="T9" fmla="*/ 4 h 79"/>
                </a:gdLst>
                <a:ahLst/>
                <a:cxnLst>
                  <a:cxn ang="0">
                    <a:pos x="T0" y="T1"/>
                  </a:cxn>
                  <a:cxn ang="0">
                    <a:pos x="T2" y="T3"/>
                  </a:cxn>
                  <a:cxn ang="0">
                    <a:pos x="T4" y="T5"/>
                  </a:cxn>
                  <a:cxn ang="0">
                    <a:pos x="T6" y="T7"/>
                  </a:cxn>
                  <a:cxn ang="0">
                    <a:pos x="T8" y="T9"/>
                  </a:cxn>
                </a:cxnLst>
                <a:rect l="0" t="0" r="r" b="b"/>
                <a:pathLst>
                  <a:path w="25" h="79">
                    <a:moveTo>
                      <a:pt x="11" y="4"/>
                    </a:moveTo>
                    <a:cubicBezTo>
                      <a:pt x="11" y="4"/>
                      <a:pt x="25" y="34"/>
                      <a:pt x="20" y="79"/>
                    </a:cubicBezTo>
                    <a:cubicBezTo>
                      <a:pt x="0" y="79"/>
                      <a:pt x="0" y="79"/>
                      <a:pt x="0" y="79"/>
                    </a:cubicBezTo>
                    <a:cubicBezTo>
                      <a:pt x="0" y="0"/>
                      <a:pt x="0" y="0"/>
                      <a:pt x="0" y="0"/>
                    </a:cubicBezTo>
                    <a:cubicBezTo>
                      <a:pt x="0" y="0"/>
                      <a:pt x="11" y="7"/>
                      <a:pt x="11" y="4"/>
                    </a:cubicBezTo>
                    <a:close/>
                  </a:path>
                </a:pathLst>
              </a:custGeom>
              <a:solidFill>
                <a:srgbClr val="75BD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19"/>
              <p:cNvSpPr>
                <a:spLocks/>
              </p:cNvSpPr>
              <p:nvPr/>
            </p:nvSpPr>
            <p:spPr bwMode="auto">
              <a:xfrm>
                <a:off x="7327900" y="4449763"/>
                <a:ext cx="455613" cy="339725"/>
              </a:xfrm>
              <a:custGeom>
                <a:avLst/>
                <a:gdLst>
                  <a:gd name="T0" fmla="*/ 209 w 209"/>
                  <a:gd name="T1" fmla="*/ 0 h 156"/>
                  <a:gd name="T2" fmla="*/ 104 w 209"/>
                  <a:gd name="T3" fmla="*/ 49 h 156"/>
                  <a:gd name="T4" fmla="*/ 0 w 209"/>
                  <a:gd name="T5" fmla="*/ 0 h 156"/>
                  <a:gd name="T6" fmla="*/ 0 w 209"/>
                  <a:gd name="T7" fmla="*/ 120 h 156"/>
                  <a:gd name="T8" fmla="*/ 102 w 209"/>
                  <a:gd name="T9" fmla="*/ 156 h 156"/>
                  <a:gd name="T10" fmla="*/ 102 w 209"/>
                  <a:gd name="T11" fmla="*/ 156 h 156"/>
                  <a:gd name="T12" fmla="*/ 104 w 209"/>
                  <a:gd name="T13" fmla="*/ 156 h 156"/>
                  <a:gd name="T14" fmla="*/ 107 w 209"/>
                  <a:gd name="T15" fmla="*/ 156 h 156"/>
                  <a:gd name="T16" fmla="*/ 107 w 209"/>
                  <a:gd name="T17" fmla="*/ 156 h 156"/>
                  <a:gd name="T18" fmla="*/ 209 w 209"/>
                  <a:gd name="T19" fmla="*/ 120 h 156"/>
                  <a:gd name="T20" fmla="*/ 209 w 20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156">
                    <a:moveTo>
                      <a:pt x="209" y="0"/>
                    </a:moveTo>
                    <a:cubicBezTo>
                      <a:pt x="209" y="1"/>
                      <a:pt x="121" y="41"/>
                      <a:pt x="104" y="49"/>
                    </a:cubicBezTo>
                    <a:cubicBezTo>
                      <a:pt x="87" y="41"/>
                      <a:pt x="0" y="1"/>
                      <a:pt x="0" y="0"/>
                    </a:cubicBezTo>
                    <a:cubicBezTo>
                      <a:pt x="0" y="120"/>
                      <a:pt x="0" y="120"/>
                      <a:pt x="0" y="120"/>
                    </a:cubicBezTo>
                    <a:cubicBezTo>
                      <a:pt x="28" y="150"/>
                      <a:pt x="84" y="155"/>
                      <a:pt x="102" y="156"/>
                    </a:cubicBezTo>
                    <a:cubicBezTo>
                      <a:pt x="102" y="156"/>
                      <a:pt x="102" y="156"/>
                      <a:pt x="102" y="156"/>
                    </a:cubicBezTo>
                    <a:cubicBezTo>
                      <a:pt x="102" y="156"/>
                      <a:pt x="103" y="156"/>
                      <a:pt x="104" y="156"/>
                    </a:cubicBezTo>
                    <a:cubicBezTo>
                      <a:pt x="106" y="156"/>
                      <a:pt x="107" y="156"/>
                      <a:pt x="107" y="156"/>
                    </a:cubicBezTo>
                    <a:cubicBezTo>
                      <a:pt x="107" y="156"/>
                      <a:pt x="107" y="156"/>
                      <a:pt x="107" y="156"/>
                    </a:cubicBezTo>
                    <a:cubicBezTo>
                      <a:pt x="125" y="155"/>
                      <a:pt x="181" y="150"/>
                      <a:pt x="209" y="120"/>
                    </a:cubicBezTo>
                    <a:lnTo>
                      <a:pt x="209" y="0"/>
                    </a:lnTo>
                    <a:close/>
                  </a:path>
                </a:pathLst>
              </a:custGeom>
              <a:solidFill>
                <a:srgbClr val="75BD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6" name="Freeform 20"/>
            <p:cNvSpPr>
              <a:spLocks noEditPoints="1"/>
            </p:cNvSpPr>
            <p:nvPr/>
          </p:nvSpPr>
          <p:spPr bwMode="auto">
            <a:xfrm>
              <a:off x="3382292" y="1978394"/>
              <a:ext cx="336502" cy="354389"/>
            </a:xfrm>
            <a:custGeom>
              <a:avLst/>
              <a:gdLst>
                <a:gd name="T0" fmla="*/ 168 w 219"/>
                <a:gd name="T1" fmla="*/ 224 h 231"/>
                <a:gd name="T2" fmla="*/ 197 w 219"/>
                <a:gd name="T3" fmla="*/ 212 h 231"/>
                <a:gd name="T4" fmla="*/ 168 w 219"/>
                <a:gd name="T5" fmla="*/ 132 h 231"/>
                <a:gd name="T6" fmla="*/ 168 w 219"/>
                <a:gd name="T7" fmla="*/ 150 h 231"/>
                <a:gd name="T8" fmla="*/ 192 w 219"/>
                <a:gd name="T9" fmla="*/ 190 h 231"/>
                <a:gd name="T10" fmla="*/ 168 w 219"/>
                <a:gd name="T11" fmla="*/ 209 h 231"/>
                <a:gd name="T12" fmla="*/ 168 w 219"/>
                <a:gd name="T13" fmla="*/ 224 h 231"/>
                <a:gd name="T14" fmla="*/ 168 w 219"/>
                <a:gd name="T15" fmla="*/ 203 h 231"/>
                <a:gd name="T16" fmla="*/ 168 w 219"/>
                <a:gd name="T17" fmla="*/ 157 h 231"/>
                <a:gd name="T18" fmla="*/ 181 w 219"/>
                <a:gd name="T19" fmla="*/ 187 h 231"/>
                <a:gd name="T20" fmla="*/ 168 w 219"/>
                <a:gd name="T21" fmla="*/ 203 h 231"/>
                <a:gd name="T22" fmla="*/ 146 w 219"/>
                <a:gd name="T23" fmla="*/ 112 h 231"/>
                <a:gd name="T24" fmla="*/ 141 w 219"/>
                <a:gd name="T25" fmla="*/ 98 h 231"/>
                <a:gd name="T26" fmla="*/ 141 w 219"/>
                <a:gd name="T27" fmla="*/ 44 h 231"/>
                <a:gd name="T28" fmla="*/ 146 w 219"/>
                <a:gd name="T29" fmla="*/ 37 h 231"/>
                <a:gd name="T30" fmla="*/ 148 w 219"/>
                <a:gd name="T31" fmla="*/ 37 h 231"/>
                <a:gd name="T32" fmla="*/ 148 w 219"/>
                <a:gd name="T33" fmla="*/ 14 h 231"/>
                <a:gd name="T34" fmla="*/ 146 w 219"/>
                <a:gd name="T35" fmla="*/ 14 h 231"/>
                <a:gd name="T36" fmla="*/ 146 w 219"/>
                <a:gd name="T37" fmla="*/ 13 h 231"/>
                <a:gd name="T38" fmla="*/ 114 w 219"/>
                <a:gd name="T39" fmla="*/ 0 h 231"/>
                <a:gd name="T40" fmla="*/ 81 w 219"/>
                <a:gd name="T41" fmla="*/ 13 h 231"/>
                <a:gd name="T42" fmla="*/ 81 w 219"/>
                <a:gd name="T43" fmla="*/ 14 h 231"/>
                <a:gd name="T44" fmla="*/ 80 w 219"/>
                <a:gd name="T45" fmla="*/ 14 h 231"/>
                <a:gd name="T46" fmla="*/ 80 w 219"/>
                <a:gd name="T47" fmla="*/ 37 h 231"/>
                <a:gd name="T48" fmla="*/ 81 w 219"/>
                <a:gd name="T49" fmla="*/ 37 h 231"/>
                <a:gd name="T50" fmla="*/ 90 w 219"/>
                <a:gd name="T51" fmla="*/ 45 h 231"/>
                <a:gd name="T52" fmla="*/ 90 w 219"/>
                <a:gd name="T53" fmla="*/ 98 h 231"/>
                <a:gd name="T54" fmla="*/ 83 w 219"/>
                <a:gd name="T55" fmla="*/ 112 h 231"/>
                <a:gd name="T56" fmla="*/ 31 w 219"/>
                <a:gd name="T57" fmla="*/ 212 h 231"/>
                <a:gd name="T58" fmla="*/ 114 w 219"/>
                <a:gd name="T59" fmla="*/ 230 h 231"/>
                <a:gd name="T60" fmla="*/ 168 w 219"/>
                <a:gd name="T61" fmla="*/ 224 h 231"/>
                <a:gd name="T62" fmla="*/ 168 w 219"/>
                <a:gd name="T63" fmla="*/ 209 h 231"/>
                <a:gd name="T64" fmla="*/ 144 w 219"/>
                <a:gd name="T65" fmla="*/ 212 h 231"/>
                <a:gd name="T66" fmla="*/ 144 w 219"/>
                <a:gd name="T67" fmla="*/ 212 h 231"/>
                <a:gd name="T68" fmla="*/ 168 w 219"/>
                <a:gd name="T69" fmla="*/ 203 h 231"/>
                <a:gd name="T70" fmla="*/ 168 w 219"/>
                <a:gd name="T71" fmla="*/ 157 h 231"/>
                <a:gd name="T72" fmla="*/ 149 w 219"/>
                <a:gd name="T73" fmla="*/ 134 h 231"/>
                <a:gd name="T74" fmla="*/ 168 w 219"/>
                <a:gd name="T75" fmla="*/ 150 h 231"/>
                <a:gd name="T76" fmla="*/ 168 w 219"/>
                <a:gd name="T77" fmla="*/ 132 h 231"/>
                <a:gd name="T78" fmla="*/ 146 w 219"/>
                <a:gd name="T79" fmla="*/ 1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9" h="231">
                  <a:moveTo>
                    <a:pt x="168" y="224"/>
                  </a:moveTo>
                  <a:cubicBezTo>
                    <a:pt x="179" y="221"/>
                    <a:pt x="189" y="217"/>
                    <a:pt x="197" y="212"/>
                  </a:cubicBezTo>
                  <a:cubicBezTo>
                    <a:pt x="219" y="196"/>
                    <a:pt x="191" y="157"/>
                    <a:pt x="168" y="132"/>
                  </a:cubicBezTo>
                  <a:cubicBezTo>
                    <a:pt x="168" y="150"/>
                    <a:pt x="168" y="150"/>
                    <a:pt x="168" y="150"/>
                  </a:cubicBezTo>
                  <a:cubicBezTo>
                    <a:pt x="180" y="162"/>
                    <a:pt x="193" y="177"/>
                    <a:pt x="192" y="190"/>
                  </a:cubicBezTo>
                  <a:cubicBezTo>
                    <a:pt x="192" y="201"/>
                    <a:pt x="180" y="207"/>
                    <a:pt x="168" y="209"/>
                  </a:cubicBezTo>
                  <a:cubicBezTo>
                    <a:pt x="168" y="224"/>
                    <a:pt x="168" y="224"/>
                    <a:pt x="168" y="224"/>
                  </a:cubicBezTo>
                  <a:close/>
                  <a:moveTo>
                    <a:pt x="168" y="203"/>
                  </a:moveTo>
                  <a:cubicBezTo>
                    <a:pt x="168" y="157"/>
                    <a:pt x="168" y="157"/>
                    <a:pt x="168" y="157"/>
                  </a:cubicBezTo>
                  <a:cubicBezTo>
                    <a:pt x="175" y="167"/>
                    <a:pt x="182" y="179"/>
                    <a:pt x="181" y="187"/>
                  </a:cubicBezTo>
                  <a:cubicBezTo>
                    <a:pt x="180" y="194"/>
                    <a:pt x="175" y="199"/>
                    <a:pt x="168" y="203"/>
                  </a:cubicBezTo>
                  <a:close/>
                  <a:moveTo>
                    <a:pt x="146" y="112"/>
                  </a:moveTo>
                  <a:cubicBezTo>
                    <a:pt x="146" y="112"/>
                    <a:pt x="141" y="109"/>
                    <a:pt x="141" y="98"/>
                  </a:cubicBezTo>
                  <a:cubicBezTo>
                    <a:pt x="141" y="90"/>
                    <a:pt x="141" y="56"/>
                    <a:pt x="141" y="44"/>
                  </a:cubicBezTo>
                  <a:cubicBezTo>
                    <a:pt x="144" y="43"/>
                    <a:pt x="146" y="40"/>
                    <a:pt x="146" y="37"/>
                  </a:cubicBezTo>
                  <a:cubicBezTo>
                    <a:pt x="148" y="37"/>
                    <a:pt x="148" y="37"/>
                    <a:pt x="148" y="37"/>
                  </a:cubicBezTo>
                  <a:cubicBezTo>
                    <a:pt x="148" y="14"/>
                    <a:pt x="148" y="14"/>
                    <a:pt x="148" y="14"/>
                  </a:cubicBezTo>
                  <a:cubicBezTo>
                    <a:pt x="146" y="14"/>
                    <a:pt x="146" y="14"/>
                    <a:pt x="146" y="14"/>
                  </a:cubicBezTo>
                  <a:cubicBezTo>
                    <a:pt x="146" y="14"/>
                    <a:pt x="146" y="13"/>
                    <a:pt x="146" y="13"/>
                  </a:cubicBezTo>
                  <a:cubicBezTo>
                    <a:pt x="146" y="6"/>
                    <a:pt x="132" y="0"/>
                    <a:pt x="114" y="0"/>
                  </a:cubicBezTo>
                  <a:cubicBezTo>
                    <a:pt x="95" y="0"/>
                    <a:pt x="81" y="6"/>
                    <a:pt x="81" y="13"/>
                  </a:cubicBezTo>
                  <a:cubicBezTo>
                    <a:pt x="81" y="13"/>
                    <a:pt x="81" y="14"/>
                    <a:pt x="81" y="14"/>
                  </a:cubicBezTo>
                  <a:cubicBezTo>
                    <a:pt x="80" y="14"/>
                    <a:pt x="80" y="14"/>
                    <a:pt x="80" y="14"/>
                  </a:cubicBezTo>
                  <a:cubicBezTo>
                    <a:pt x="80" y="37"/>
                    <a:pt x="80" y="37"/>
                    <a:pt x="80" y="37"/>
                  </a:cubicBezTo>
                  <a:cubicBezTo>
                    <a:pt x="81" y="37"/>
                    <a:pt x="81" y="37"/>
                    <a:pt x="81" y="37"/>
                  </a:cubicBezTo>
                  <a:cubicBezTo>
                    <a:pt x="81" y="40"/>
                    <a:pt x="84" y="43"/>
                    <a:pt x="90" y="45"/>
                  </a:cubicBezTo>
                  <a:cubicBezTo>
                    <a:pt x="90" y="56"/>
                    <a:pt x="90" y="90"/>
                    <a:pt x="90" y="98"/>
                  </a:cubicBezTo>
                  <a:cubicBezTo>
                    <a:pt x="90" y="109"/>
                    <a:pt x="83" y="112"/>
                    <a:pt x="83" y="112"/>
                  </a:cubicBezTo>
                  <a:cubicBezTo>
                    <a:pt x="71" y="119"/>
                    <a:pt x="0" y="190"/>
                    <a:pt x="31" y="212"/>
                  </a:cubicBezTo>
                  <a:cubicBezTo>
                    <a:pt x="58" y="231"/>
                    <a:pt x="105" y="230"/>
                    <a:pt x="114" y="230"/>
                  </a:cubicBezTo>
                  <a:cubicBezTo>
                    <a:pt x="121" y="230"/>
                    <a:pt x="145" y="230"/>
                    <a:pt x="168" y="224"/>
                  </a:cubicBezTo>
                  <a:cubicBezTo>
                    <a:pt x="168" y="209"/>
                    <a:pt x="168" y="209"/>
                    <a:pt x="168" y="209"/>
                  </a:cubicBezTo>
                  <a:cubicBezTo>
                    <a:pt x="156" y="212"/>
                    <a:pt x="144" y="212"/>
                    <a:pt x="144" y="212"/>
                  </a:cubicBezTo>
                  <a:cubicBezTo>
                    <a:pt x="144" y="212"/>
                    <a:pt x="144" y="212"/>
                    <a:pt x="144" y="212"/>
                  </a:cubicBezTo>
                  <a:cubicBezTo>
                    <a:pt x="144" y="212"/>
                    <a:pt x="158" y="210"/>
                    <a:pt x="168" y="203"/>
                  </a:cubicBezTo>
                  <a:cubicBezTo>
                    <a:pt x="168" y="157"/>
                    <a:pt x="168" y="157"/>
                    <a:pt x="168" y="157"/>
                  </a:cubicBezTo>
                  <a:cubicBezTo>
                    <a:pt x="159" y="144"/>
                    <a:pt x="149" y="134"/>
                    <a:pt x="149" y="134"/>
                  </a:cubicBezTo>
                  <a:cubicBezTo>
                    <a:pt x="149" y="134"/>
                    <a:pt x="158" y="141"/>
                    <a:pt x="168" y="150"/>
                  </a:cubicBezTo>
                  <a:cubicBezTo>
                    <a:pt x="168" y="132"/>
                    <a:pt x="168" y="132"/>
                    <a:pt x="168" y="132"/>
                  </a:cubicBezTo>
                  <a:cubicBezTo>
                    <a:pt x="159" y="122"/>
                    <a:pt x="150" y="114"/>
                    <a:pt x="146" y="112"/>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Oval 21"/>
            <p:cNvSpPr>
              <a:spLocks noChangeArrowheads="1"/>
            </p:cNvSpPr>
            <p:nvPr/>
          </p:nvSpPr>
          <p:spPr bwMode="auto">
            <a:xfrm>
              <a:off x="5428135" y="1859892"/>
              <a:ext cx="289544" cy="435999"/>
            </a:xfrm>
            <a:custGeom>
              <a:avLst/>
              <a:gdLst/>
              <a:ahLst/>
              <a:cxnLst/>
              <a:rect l="l" t="t" r="r" b="b"/>
              <a:pathLst>
                <a:path w="411157" h="619125">
                  <a:moveTo>
                    <a:pt x="220663" y="0"/>
                  </a:moveTo>
                  <a:cubicBezTo>
                    <a:pt x="229130" y="0"/>
                    <a:pt x="233363" y="6615"/>
                    <a:pt x="233363" y="13229"/>
                  </a:cubicBezTo>
                  <a:lnTo>
                    <a:pt x="233363" y="54486"/>
                  </a:lnTo>
                  <a:cubicBezTo>
                    <a:pt x="263693" y="61430"/>
                    <a:pt x="285751" y="88861"/>
                    <a:pt x="285751" y="121444"/>
                  </a:cubicBezTo>
                  <a:cubicBezTo>
                    <a:pt x="285751" y="145771"/>
                    <a:pt x="273455" y="167226"/>
                    <a:pt x="254004" y="178851"/>
                  </a:cubicBezTo>
                  <a:cubicBezTo>
                    <a:pt x="288791" y="272808"/>
                    <a:pt x="416626" y="619125"/>
                    <a:pt x="410976" y="619125"/>
                  </a:cubicBezTo>
                  <a:cubicBezTo>
                    <a:pt x="404442" y="619125"/>
                    <a:pt x="343463" y="556047"/>
                    <a:pt x="343430" y="556013"/>
                  </a:cubicBezTo>
                  <a:cubicBezTo>
                    <a:pt x="343395" y="555923"/>
                    <a:pt x="256201" y="329233"/>
                    <a:pt x="215618" y="222711"/>
                  </a:cubicBezTo>
                  <a:lnTo>
                    <a:pt x="63500" y="549275"/>
                  </a:lnTo>
                  <a:lnTo>
                    <a:pt x="0" y="612775"/>
                  </a:lnTo>
                  <a:lnTo>
                    <a:pt x="17462" y="525463"/>
                  </a:lnTo>
                  <a:lnTo>
                    <a:pt x="175354" y="178399"/>
                  </a:lnTo>
                  <a:cubicBezTo>
                    <a:pt x="156483" y="166740"/>
                    <a:pt x="144463" y="145496"/>
                    <a:pt x="144463" y="121444"/>
                  </a:cubicBezTo>
                  <a:cubicBezTo>
                    <a:pt x="144463" y="84877"/>
                    <a:pt x="172245" y="54800"/>
                    <a:pt x="207963" y="52242"/>
                  </a:cubicBezTo>
                  <a:cubicBezTo>
                    <a:pt x="207963" y="13229"/>
                    <a:pt x="207963" y="13229"/>
                    <a:pt x="207963" y="13229"/>
                  </a:cubicBezTo>
                  <a:cubicBezTo>
                    <a:pt x="207963" y="6615"/>
                    <a:pt x="214313" y="0"/>
                    <a:pt x="220663" y="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25"/>
            <p:cNvSpPr>
              <a:spLocks noEditPoints="1"/>
            </p:cNvSpPr>
            <p:nvPr/>
          </p:nvSpPr>
          <p:spPr bwMode="auto">
            <a:xfrm>
              <a:off x="4774136" y="1619534"/>
              <a:ext cx="158748" cy="429292"/>
            </a:xfrm>
            <a:custGeom>
              <a:avLst/>
              <a:gdLst>
                <a:gd name="T0" fmla="*/ 51 w 103"/>
                <a:gd name="T1" fmla="*/ 280 h 280"/>
                <a:gd name="T2" fmla="*/ 103 w 103"/>
                <a:gd name="T3" fmla="*/ 140 h 280"/>
                <a:gd name="T4" fmla="*/ 51 w 103"/>
                <a:gd name="T5" fmla="*/ 0 h 280"/>
                <a:gd name="T6" fmla="*/ 51 w 103"/>
                <a:gd name="T7" fmla="*/ 22 h 280"/>
                <a:gd name="T8" fmla="*/ 94 w 103"/>
                <a:gd name="T9" fmla="*/ 140 h 280"/>
                <a:gd name="T10" fmla="*/ 51 w 103"/>
                <a:gd name="T11" fmla="*/ 257 h 280"/>
                <a:gd name="T12" fmla="*/ 51 w 103"/>
                <a:gd name="T13" fmla="*/ 280 h 280"/>
                <a:gd name="T14" fmla="*/ 51 w 103"/>
                <a:gd name="T15" fmla="*/ 0 h 280"/>
                <a:gd name="T16" fmla="*/ 0 w 103"/>
                <a:gd name="T17" fmla="*/ 140 h 280"/>
                <a:gd name="T18" fmla="*/ 51 w 103"/>
                <a:gd name="T19" fmla="*/ 280 h 280"/>
                <a:gd name="T20" fmla="*/ 51 w 103"/>
                <a:gd name="T21" fmla="*/ 280 h 280"/>
                <a:gd name="T22" fmla="*/ 51 w 103"/>
                <a:gd name="T23" fmla="*/ 257 h 280"/>
                <a:gd name="T24" fmla="*/ 51 w 103"/>
                <a:gd name="T25" fmla="*/ 257 h 280"/>
                <a:gd name="T26" fmla="*/ 51 w 103"/>
                <a:gd name="T27" fmla="*/ 257 h 280"/>
                <a:gd name="T28" fmla="*/ 8 w 103"/>
                <a:gd name="T29" fmla="*/ 140 h 280"/>
                <a:gd name="T30" fmla="*/ 51 w 103"/>
                <a:gd name="T31" fmla="*/ 22 h 280"/>
                <a:gd name="T32" fmla="*/ 51 w 103"/>
                <a:gd name="T33" fmla="*/ 22 h 280"/>
                <a:gd name="T34" fmla="*/ 51 w 103"/>
                <a:gd name="T3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80">
                  <a:moveTo>
                    <a:pt x="51" y="280"/>
                  </a:moveTo>
                  <a:cubicBezTo>
                    <a:pt x="80" y="280"/>
                    <a:pt x="103" y="217"/>
                    <a:pt x="103" y="140"/>
                  </a:cubicBezTo>
                  <a:cubicBezTo>
                    <a:pt x="103" y="62"/>
                    <a:pt x="80" y="0"/>
                    <a:pt x="51" y="0"/>
                  </a:cubicBezTo>
                  <a:cubicBezTo>
                    <a:pt x="51" y="22"/>
                    <a:pt x="51" y="22"/>
                    <a:pt x="51" y="22"/>
                  </a:cubicBezTo>
                  <a:cubicBezTo>
                    <a:pt x="75" y="22"/>
                    <a:pt x="94" y="75"/>
                    <a:pt x="94" y="140"/>
                  </a:cubicBezTo>
                  <a:cubicBezTo>
                    <a:pt x="94" y="204"/>
                    <a:pt x="75" y="257"/>
                    <a:pt x="51" y="257"/>
                  </a:cubicBezTo>
                  <a:lnTo>
                    <a:pt x="51" y="280"/>
                  </a:lnTo>
                  <a:close/>
                  <a:moveTo>
                    <a:pt x="51" y="0"/>
                  </a:moveTo>
                  <a:cubicBezTo>
                    <a:pt x="23" y="0"/>
                    <a:pt x="0" y="62"/>
                    <a:pt x="0" y="140"/>
                  </a:cubicBezTo>
                  <a:cubicBezTo>
                    <a:pt x="0" y="217"/>
                    <a:pt x="23" y="280"/>
                    <a:pt x="51" y="280"/>
                  </a:cubicBezTo>
                  <a:cubicBezTo>
                    <a:pt x="51" y="280"/>
                    <a:pt x="51" y="280"/>
                    <a:pt x="51" y="280"/>
                  </a:cubicBezTo>
                  <a:cubicBezTo>
                    <a:pt x="51" y="257"/>
                    <a:pt x="51" y="257"/>
                    <a:pt x="51" y="257"/>
                  </a:cubicBezTo>
                  <a:cubicBezTo>
                    <a:pt x="51" y="257"/>
                    <a:pt x="51" y="257"/>
                    <a:pt x="51" y="257"/>
                  </a:cubicBezTo>
                  <a:cubicBezTo>
                    <a:pt x="51" y="257"/>
                    <a:pt x="51" y="257"/>
                    <a:pt x="51" y="257"/>
                  </a:cubicBezTo>
                  <a:cubicBezTo>
                    <a:pt x="27" y="257"/>
                    <a:pt x="8" y="204"/>
                    <a:pt x="8" y="140"/>
                  </a:cubicBezTo>
                  <a:cubicBezTo>
                    <a:pt x="8" y="75"/>
                    <a:pt x="27" y="22"/>
                    <a:pt x="51" y="22"/>
                  </a:cubicBezTo>
                  <a:cubicBezTo>
                    <a:pt x="51" y="22"/>
                    <a:pt x="51" y="22"/>
                    <a:pt x="51" y="22"/>
                  </a:cubicBezTo>
                  <a:cubicBezTo>
                    <a:pt x="51" y="0"/>
                    <a:pt x="51" y="0"/>
                    <a:pt x="51" y="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26"/>
            <p:cNvSpPr>
              <a:spLocks noEditPoints="1"/>
            </p:cNvSpPr>
            <p:nvPr/>
          </p:nvSpPr>
          <p:spPr bwMode="auto">
            <a:xfrm>
              <a:off x="4637747" y="1754805"/>
              <a:ext cx="430410" cy="157631"/>
            </a:xfrm>
            <a:custGeom>
              <a:avLst/>
              <a:gdLst>
                <a:gd name="T0" fmla="*/ 280 w 280"/>
                <a:gd name="T1" fmla="*/ 52 h 103"/>
                <a:gd name="T2" fmla="*/ 140 w 280"/>
                <a:gd name="T3" fmla="*/ 0 h 103"/>
                <a:gd name="T4" fmla="*/ 140 w 280"/>
                <a:gd name="T5" fmla="*/ 8 h 103"/>
                <a:gd name="T6" fmla="*/ 257 w 280"/>
                <a:gd name="T7" fmla="*/ 52 h 103"/>
                <a:gd name="T8" fmla="*/ 140 w 280"/>
                <a:gd name="T9" fmla="*/ 95 h 103"/>
                <a:gd name="T10" fmla="*/ 140 w 280"/>
                <a:gd name="T11" fmla="*/ 103 h 103"/>
                <a:gd name="T12" fmla="*/ 280 w 280"/>
                <a:gd name="T13" fmla="*/ 52 h 103"/>
                <a:gd name="T14" fmla="*/ 140 w 280"/>
                <a:gd name="T15" fmla="*/ 0 h 103"/>
                <a:gd name="T16" fmla="*/ 140 w 280"/>
                <a:gd name="T17" fmla="*/ 0 h 103"/>
                <a:gd name="T18" fmla="*/ 0 w 280"/>
                <a:gd name="T19" fmla="*/ 52 h 103"/>
                <a:gd name="T20" fmla="*/ 140 w 280"/>
                <a:gd name="T21" fmla="*/ 103 h 103"/>
                <a:gd name="T22" fmla="*/ 140 w 280"/>
                <a:gd name="T23" fmla="*/ 103 h 103"/>
                <a:gd name="T24" fmla="*/ 140 w 280"/>
                <a:gd name="T25" fmla="*/ 95 h 103"/>
                <a:gd name="T26" fmla="*/ 140 w 280"/>
                <a:gd name="T27" fmla="*/ 95 h 103"/>
                <a:gd name="T28" fmla="*/ 23 w 280"/>
                <a:gd name="T29" fmla="*/ 52 h 103"/>
                <a:gd name="T30" fmla="*/ 23 w 280"/>
                <a:gd name="T31" fmla="*/ 52 h 103"/>
                <a:gd name="T32" fmla="*/ 140 w 280"/>
                <a:gd name="T33" fmla="*/ 8 h 103"/>
                <a:gd name="T34" fmla="*/ 140 w 280"/>
                <a:gd name="T35" fmla="*/ 8 h 103"/>
                <a:gd name="T36" fmla="*/ 140 w 280"/>
                <a:gd name="T3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0" h="103">
                  <a:moveTo>
                    <a:pt x="280" y="52"/>
                  </a:moveTo>
                  <a:cubicBezTo>
                    <a:pt x="280" y="23"/>
                    <a:pt x="217" y="0"/>
                    <a:pt x="140" y="0"/>
                  </a:cubicBezTo>
                  <a:cubicBezTo>
                    <a:pt x="140" y="8"/>
                    <a:pt x="140" y="8"/>
                    <a:pt x="140" y="8"/>
                  </a:cubicBezTo>
                  <a:cubicBezTo>
                    <a:pt x="205" y="8"/>
                    <a:pt x="257" y="28"/>
                    <a:pt x="257" y="52"/>
                  </a:cubicBezTo>
                  <a:cubicBezTo>
                    <a:pt x="257" y="75"/>
                    <a:pt x="205" y="95"/>
                    <a:pt x="140" y="95"/>
                  </a:cubicBezTo>
                  <a:cubicBezTo>
                    <a:pt x="140" y="103"/>
                    <a:pt x="140" y="103"/>
                    <a:pt x="140" y="103"/>
                  </a:cubicBezTo>
                  <a:cubicBezTo>
                    <a:pt x="217" y="103"/>
                    <a:pt x="280" y="80"/>
                    <a:pt x="280" y="52"/>
                  </a:cubicBezTo>
                  <a:close/>
                  <a:moveTo>
                    <a:pt x="140" y="0"/>
                  </a:moveTo>
                  <a:cubicBezTo>
                    <a:pt x="140" y="0"/>
                    <a:pt x="140" y="0"/>
                    <a:pt x="140" y="0"/>
                  </a:cubicBezTo>
                  <a:cubicBezTo>
                    <a:pt x="63" y="0"/>
                    <a:pt x="0" y="23"/>
                    <a:pt x="0" y="52"/>
                  </a:cubicBezTo>
                  <a:cubicBezTo>
                    <a:pt x="0" y="80"/>
                    <a:pt x="63" y="103"/>
                    <a:pt x="140" y="103"/>
                  </a:cubicBezTo>
                  <a:cubicBezTo>
                    <a:pt x="140" y="103"/>
                    <a:pt x="140" y="103"/>
                    <a:pt x="140" y="103"/>
                  </a:cubicBezTo>
                  <a:cubicBezTo>
                    <a:pt x="140" y="95"/>
                    <a:pt x="140" y="95"/>
                    <a:pt x="140" y="95"/>
                  </a:cubicBezTo>
                  <a:cubicBezTo>
                    <a:pt x="140" y="95"/>
                    <a:pt x="140" y="95"/>
                    <a:pt x="140" y="95"/>
                  </a:cubicBezTo>
                  <a:cubicBezTo>
                    <a:pt x="75" y="95"/>
                    <a:pt x="23" y="75"/>
                    <a:pt x="23" y="52"/>
                  </a:cubicBezTo>
                  <a:cubicBezTo>
                    <a:pt x="23" y="52"/>
                    <a:pt x="23" y="52"/>
                    <a:pt x="23" y="52"/>
                  </a:cubicBezTo>
                  <a:cubicBezTo>
                    <a:pt x="23" y="28"/>
                    <a:pt x="75" y="8"/>
                    <a:pt x="140" y="8"/>
                  </a:cubicBezTo>
                  <a:cubicBezTo>
                    <a:pt x="140" y="8"/>
                    <a:pt x="140" y="8"/>
                    <a:pt x="140" y="8"/>
                  </a:cubicBezTo>
                  <a:lnTo>
                    <a:pt x="140"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30" name="组合 29"/>
            <p:cNvGrpSpPr/>
            <p:nvPr/>
          </p:nvGrpSpPr>
          <p:grpSpPr>
            <a:xfrm>
              <a:off x="4670167" y="1657544"/>
              <a:ext cx="365569" cy="351035"/>
              <a:chOff x="4755784" y="1370261"/>
              <a:chExt cx="519113" cy="498475"/>
            </a:xfrm>
          </p:grpSpPr>
          <p:sp>
            <p:nvSpPr>
              <p:cNvPr id="80" name="Freeform 27"/>
              <p:cNvSpPr>
                <a:spLocks noEditPoints="1"/>
              </p:cNvSpPr>
              <p:nvPr/>
            </p:nvSpPr>
            <p:spPr bwMode="auto">
              <a:xfrm>
                <a:off x="4755784" y="1370261"/>
                <a:ext cx="519113" cy="498475"/>
              </a:xfrm>
              <a:custGeom>
                <a:avLst/>
                <a:gdLst>
                  <a:gd name="T0" fmla="*/ 218 w 238"/>
                  <a:gd name="T1" fmla="*/ 16 h 229"/>
                  <a:gd name="T2" fmla="*/ 119 w 238"/>
                  <a:gd name="T3" fmla="*/ 46 h 229"/>
                  <a:gd name="T4" fmla="*/ 119 w 238"/>
                  <a:gd name="T5" fmla="*/ 57 h 229"/>
                  <a:gd name="T6" fmla="*/ 202 w 238"/>
                  <a:gd name="T7" fmla="*/ 32 h 229"/>
                  <a:gd name="T8" fmla="*/ 150 w 238"/>
                  <a:gd name="T9" fmla="*/ 145 h 229"/>
                  <a:gd name="T10" fmla="*/ 119 w 238"/>
                  <a:gd name="T11" fmla="*/ 172 h 229"/>
                  <a:gd name="T12" fmla="*/ 119 w 238"/>
                  <a:gd name="T13" fmla="*/ 183 h 229"/>
                  <a:gd name="T14" fmla="*/ 156 w 238"/>
                  <a:gd name="T15" fmla="*/ 151 h 229"/>
                  <a:gd name="T16" fmla="*/ 218 w 238"/>
                  <a:gd name="T17" fmla="*/ 16 h 229"/>
                  <a:gd name="T18" fmla="*/ 119 w 238"/>
                  <a:gd name="T19" fmla="*/ 46 h 229"/>
                  <a:gd name="T20" fmla="*/ 83 w 238"/>
                  <a:gd name="T21" fmla="*/ 78 h 229"/>
                  <a:gd name="T22" fmla="*/ 20 w 238"/>
                  <a:gd name="T23" fmla="*/ 214 h 229"/>
                  <a:gd name="T24" fmla="*/ 119 w 238"/>
                  <a:gd name="T25" fmla="*/ 183 h 229"/>
                  <a:gd name="T26" fmla="*/ 119 w 238"/>
                  <a:gd name="T27" fmla="*/ 172 h 229"/>
                  <a:gd name="T28" fmla="*/ 36 w 238"/>
                  <a:gd name="T29" fmla="*/ 197 h 229"/>
                  <a:gd name="T30" fmla="*/ 36 w 238"/>
                  <a:gd name="T31" fmla="*/ 197 h 229"/>
                  <a:gd name="T32" fmla="*/ 89 w 238"/>
                  <a:gd name="T33" fmla="*/ 84 h 229"/>
                  <a:gd name="T34" fmla="*/ 119 w 238"/>
                  <a:gd name="T35" fmla="*/ 57 h 229"/>
                  <a:gd name="T36" fmla="*/ 119 w 238"/>
                  <a:gd name="T37" fmla="*/ 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29">
                    <a:moveTo>
                      <a:pt x="218" y="16"/>
                    </a:moveTo>
                    <a:cubicBezTo>
                      <a:pt x="202" y="0"/>
                      <a:pt x="162" y="13"/>
                      <a:pt x="119" y="46"/>
                    </a:cubicBezTo>
                    <a:cubicBezTo>
                      <a:pt x="119" y="57"/>
                      <a:pt x="119" y="57"/>
                      <a:pt x="119" y="57"/>
                    </a:cubicBezTo>
                    <a:cubicBezTo>
                      <a:pt x="155" y="30"/>
                      <a:pt x="189" y="19"/>
                      <a:pt x="202" y="32"/>
                    </a:cubicBezTo>
                    <a:cubicBezTo>
                      <a:pt x="219" y="49"/>
                      <a:pt x="195" y="99"/>
                      <a:pt x="150" y="145"/>
                    </a:cubicBezTo>
                    <a:cubicBezTo>
                      <a:pt x="140" y="155"/>
                      <a:pt x="129" y="164"/>
                      <a:pt x="119" y="172"/>
                    </a:cubicBezTo>
                    <a:cubicBezTo>
                      <a:pt x="119" y="183"/>
                      <a:pt x="119" y="183"/>
                      <a:pt x="119" y="183"/>
                    </a:cubicBezTo>
                    <a:cubicBezTo>
                      <a:pt x="131" y="174"/>
                      <a:pt x="144" y="163"/>
                      <a:pt x="156" y="151"/>
                    </a:cubicBezTo>
                    <a:cubicBezTo>
                      <a:pt x="210" y="96"/>
                      <a:pt x="238" y="36"/>
                      <a:pt x="218" y="16"/>
                    </a:cubicBezTo>
                    <a:close/>
                    <a:moveTo>
                      <a:pt x="119" y="46"/>
                    </a:moveTo>
                    <a:cubicBezTo>
                      <a:pt x="107" y="55"/>
                      <a:pt x="95" y="66"/>
                      <a:pt x="83" y="78"/>
                    </a:cubicBezTo>
                    <a:cubicBezTo>
                      <a:pt x="28" y="133"/>
                      <a:pt x="0" y="193"/>
                      <a:pt x="20" y="214"/>
                    </a:cubicBezTo>
                    <a:cubicBezTo>
                      <a:pt x="36" y="229"/>
                      <a:pt x="76" y="216"/>
                      <a:pt x="119" y="183"/>
                    </a:cubicBezTo>
                    <a:cubicBezTo>
                      <a:pt x="119" y="172"/>
                      <a:pt x="119" y="172"/>
                      <a:pt x="119" y="172"/>
                    </a:cubicBezTo>
                    <a:cubicBezTo>
                      <a:pt x="83" y="199"/>
                      <a:pt x="49" y="211"/>
                      <a:pt x="36" y="197"/>
                    </a:cubicBezTo>
                    <a:cubicBezTo>
                      <a:pt x="36" y="197"/>
                      <a:pt x="36" y="197"/>
                      <a:pt x="36" y="197"/>
                    </a:cubicBezTo>
                    <a:cubicBezTo>
                      <a:pt x="19" y="181"/>
                      <a:pt x="43" y="130"/>
                      <a:pt x="89" y="84"/>
                    </a:cubicBezTo>
                    <a:cubicBezTo>
                      <a:pt x="99" y="74"/>
                      <a:pt x="109" y="65"/>
                      <a:pt x="119" y="57"/>
                    </a:cubicBezTo>
                    <a:lnTo>
                      <a:pt x="119" y="46"/>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28"/>
              <p:cNvSpPr>
                <a:spLocks noEditPoints="1"/>
              </p:cNvSpPr>
              <p:nvPr/>
            </p:nvSpPr>
            <p:spPr bwMode="auto">
              <a:xfrm>
                <a:off x="4755784" y="1370261"/>
                <a:ext cx="519113" cy="498475"/>
              </a:xfrm>
              <a:custGeom>
                <a:avLst/>
                <a:gdLst>
                  <a:gd name="T0" fmla="*/ 218 w 238"/>
                  <a:gd name="T1" fmla="*/ 214 h 229"/>
                  <a:gd name="T2" fmla="*/ 156 w 238"/>
                  <a:gd name="T3" fmla="*/ 78 h 229"/>
                  <a:gd name="T4" fmla="*/ 119 w 238"/>
                  <a:gd name="T5" fmla="*/ 46 h 229"/>
                  <a:gd name="T6" fmla="*/ 119 w 238"/>
                  <a:gd name="T7" fmla="*/ 57 h 229"/>
                  <a:gd name="T8" fmla="*/ 150 w 238"/>
                  <a:gd name="T9" fmla="*/ 84 h 229"/>
                  <a:gd name="T10" fmla="*/ 202 w 238"/>
                  <a:gd name="T11" fmla="*/ 197 h 229"/>
                  <a:gd name="T12" fmla="*/ 119 w 238"/>
                  <a:gd name="T13" fmla="*/ 172 h 229"/>
                  <a:gd name="T14" fmla="*/ 119 w 238"/>
                  <a:gd name="T15" fmla="*/ 183 h 229"/>
                  <a:gd name="T16" fmla="*/ 218 w 238"/>
                  <a:gd name="T17" fmla="*/ 214 h 229"/>
                  <a:gd name="T18" fmla="*/ 119 w 238"/>
                  <a:gd name="T19" fmla="*/ 46 h 229"/>
                  <a:gd name="T20" fmla="*/ 20 w 238"/>
                  <a:gd name="T21" fmla="*/ 16 h 229"/>
                  <a:gd name="T22" fmla="*/ 83 w 238"/>
                  <a:gd name="T23" fmla="*/ 151 h 229"/>
                  <a:gd name="T24" fmla="*/ 119 w 238"/>
                  <a:gd name="T25" fmla="*/ 183 h 229"/>
                  <a:gd name="T26" fmla="*/ 119 w 238"/>
                  <a:gd name="T27" fmla="*/ 172 h 229"/>
                  <a:gd name="T28" fmla="*/ 89 w 238"/>
                  <a:gd name="T29" fmla="*/ 145 h 229"/>
                  <a:gd name="T30" fmla="*/ 36 w 238"/>
                  <a:gd name="T31" fmla="*/ 32 h 229"/>
                  <a:gd name="T32" fmla="*/ 36 w 238"/>
                  <a:gd name="T33" fmla="*/ 32 h 229"/>
                  <a:gd name="T34" fmla="*/ 119 w 238"/>
                  <a:gd name="T35" fmla="*/ 57 h 229"/>
                  <a:gd name="T36" fmla="*/ 119 w 238"/>
                  <a:gd name="T37" fmla="*/ 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29">
                    <a:moveTo>
                      <a:pt x="218" y="214"/>
                    </a:moveTo>
                    <a:cubicBezTo>
                      <a:pt x="238" y="193"/>
                      <a:pt x="210" y="133"/>
                      <a:pt x="156" y="78"/>
                    </a:cubicBezTo>
                    <a:cubicBezTo>
                      <a:pt x="144" y="66"/>
                      <a:pt x="131" y="55"/>
                      <a:pt x="119" y="46"/>
                    </a:cubicBezTo>
                    <a:cubicBezTo>
                      <a:pt x="119" y="57"/>
                      <a:pt x="119" y="57"/>
                      <a:pt x="119" y="57"/>
                    </a:cubicBezTo>
                    <a:cubicBezTo>
                      <a:pt x="129" y="65"/>
                      <a:pt x="140" y="74"/>
                      <a:pt x="150" y="84"/>
                    </a:cubicBezTo>
                    <a:cubicBezTo>
                      <a:pt x="195" y="130"/>
                      <a:pt x="219" y="181"/>
                      <a:pt x="202" y="197"/>
                    </a:cubicBezTo>
                    <a:cubicBezTo>
                      <a:pt x="189" y="211"/>
                      <a:pt x="155" y="199"/>
                      <a:pt x="119" y="172"/>
                    </a:cubicBezTo>
                    <a:cubicBezTo>
                      <a:pt x="119" y="183"/>
                      <a:pt x="119" y="183"/>
                      <a:pt x="119" y="183"/>
                    </a:cubicBezTo>
                    <a:cubicBezTo>
                      <a:pt x="162" y="216"/>
                      <a:pt x="202" y="229"/>
                      <a:pt x="218" y="214"/>
                    </a:cubicBezTo>
                    <a:close/>
                    <a:moveTo>
                      <a:pt x="119" y="46"/>
                    </a:moveTo>
                    <a:cubicBezTo>
                      <a:pt x="76" y="13"/>
                      <a:pt x="36" y="0"/>
                      <a:pt x="20" y="16"/>
                    </a:cubicBezTo>
                    <a:cubicBezTo>
                      <a:pt x="0" y="36"/>
                      <a:pt x="28" y="96"/>
                      <a:pt x="83" y="151"/>
                    </a:cubicBezTo>
                    <a:cubicBezTo>
                      <a:pt x="95" y="163"/>
                      <a:pt x="107" y="174"/>
                      <a:pt x="119" y="183"/>
                    </a:cubicBezTo>
                    <a:cubicBezTo>
                      <a:pt x="119" y="172"/>
                      <a:pt x="119" y="172"/>
                      <a:pt x="119" y="172"/>
                    </a:cubicBezTo>
                    <a:cubicBezTo>
                      <a:pt x="109" y="164"/>
                      <a:pt x="99" y="155"/>
                      <a:pt x="89" y="145"/>
                    </a:cubicBezTo>
                    <a:cubicBezTo>
                      <a:pt x="43" y="99"/>
                      <a:pt x="19" y="49"/>
                      <a:pt x="36" y="32"/>
                    </a:cubicBezTo>
                    <a:cubicBezTo>
                      <a:pt x="36" y="32"/>
                      <a:pt x="36" y="32"/>
                      <a:pt x="36" y="32"/>
                    </a:cubicBezTo>
                    <a:cubicBezTo>
                      <a:pt x="49" y="19"/>
                      <a:pt x="83" y="30"/>
                      <a:pt x="119" y="57"/>
                    </a:cubicBezTo>
                    <a:lnTo>
                      <a:pt x="119" y="46"/>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Oval 29"/>
              <p:cNvSpPr>
                <a:spLocks noChangeArrowheads="1"/>
              </p:cNvSpPr>
              <p:nvPr/>
            </p:nvSpPr>
            <p:spPr bwMode="auto">
              <a:xfrm>
                <a:off x="4970097" y="1573461"/>
                <a:ext cx="93663" cy="93663"/>
              </a:xfrm>
              <a:prstGeom prst="ellipse">
                <a:avLst/>
              </a:pr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1" name="Freeform 30"/>
            <p:cNvSpPr>
              <a:spLocks noEditPoints="1"/>
            </p:cNvSpPr>
            <p:nvPr/>
          </p:nvSpPr>
          <p:spPr bwMode="auto">
            <a:xfrm>
              <a:off x="5327520" y="1497677"/>
              <a:ext cx="181107" cy="343210"/>
            </a:xfrm>
            <a:custGeom>
              <a:avLst/>
              <a:gdLst>
                <a:gd name="T0" fmla="*/ 67 w 162"/>
                <a:gd name="T1" fmla="*/ 307 h 307"/>
                <a:gd name="T2" fmla="*/ 162 w 162"/>
                <a:gd name="T3" fmla="*/ 307 h 307"/>
                <a:gd name="T4" fmla="*/ 67 w 162"/>
                <a:gd name="T5" fmla="*/ 127 h 307"/>
                <a:gd name="T6" fmla="*/ 67 w 162"/>
                <a:gd name="T7" fmla="*/ 193 h 307"/>
                <a:gd name="T8" fmla="*/ 110 w 162"/>
                <a:gd name="T9" fmla="*/ 267 h 307"/>
                <a:gd name="T10" fmla="*/ 67 w 162"/>
                <a:gd name="T11" fmla="*/ 267 h 307"/>
                <a:gd name="T12" fmla="*/ 67 w 162"/>
                <a:gd name="T13" fmla="*/ 307 h 307"/>
                <a:gd name="T14" fmla="*/ 0 w 162"/>
                <a:gd name="T15" fmla="*/ 0 h 307"/>
                <a:gd name="T16" fmla="*/ 0 w 162"/>
                <a:gd name="T17" fmla="*/ 307 h 307"/>
                <a:gd name="T18" fmla="*/ 67 w 162"/>
                <a:gd name="T19" fmla="*/ 307 h 307"/>
                <a:gd name="T20" fmla="*/ 67 w 162"/>
                <a:gd name="T21" fmla="*/ 267 h 307"/>
                <a:gd name="T22" fmla="*/ 24 w 162"/>
                <a:gd name="T23" fmla="*/ 267 h 307"/>
                <a:gd name="T24" fmla="*/ 24 w 162"/>
                <a:gd name="T25" fmla="*/ 120 h 307"/>
                <a:gd name="T26" fmla="*/ 24 w 162"/>
                <a:gd name="T27" fmla="*/ 120 h 307"/>
                <a:gd name="T28" fmla="*/ 67 w 162"/>
                <a:gd name="T29" fmla="*/ 193 h 307"/>
                <a:gd name="T30" fmla="*/ 67 w 162"/>
                <a:gd name="T31" fmla="*/ 127 h 307"/>
                <a:gd name="T32" fmla="*/ 0 w 162"/>
                <a:gd name="T3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307">
                  <a:moveTo>
                    <a:pt x="67" y="307"/>
                  </a:moveTo>
                  <a:lnTo>
                    <a:pt x="162" y="307"/>
                  </a:lnTo>
                  <a:lnTo>
                    <a:pt x="67" y="127"/>
                  </a:lnTo>
                  <a:lnTo>
                    <a:pt x="67" y="193"/>
                  </a:lnTo>
                  <a:lnTo>
                    <a:pt x="110" y="267"/>
                  </a:lnTo>
                  <a:lnTo>
                    <a:pt x="67" y="267"/>
                  </a:lnTo>
                  <a:lnTo>
                    <a:pt x="67" y="307"/>
                  </a:lnTo>
                  <a:close/>
                  <a:moveTo>
                    <a:pt x="0" y="0"/>
                  </a:moveTo>
                  <a:lnTo>
                    <a:pt x="0" y="307"/>
                  </a:lnTo>
                  <a:lnTo>
                    <a:pt x="67" y="307"/>
                  </a:lnTo>
                  <a:lnTo>
                    <a:pt x="67" y="267"/>
                  </a:lnTo>
                  <a:lnTo>
                    <a:pt x="24" y="267"/>
                  </a:lnTo>
                  <a:lnTo>
                    <a:pt x="24" y="120"/>
                  </a:lnTo>
                  <a:lnTo>
                    <a:pt x="24" y="120"/>
                  </a:lnTo>
                  <a:lnTo>
                    <a:pt x="67" y="193"/>
                  </a:lnTo>
                  <a:lnTo>
                    <a:pt x="67" y="127"/>
                  </a:lnTo>
                  <a:lnTo>
                    <a:pt x="0"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Rectangle 31"/>
            <p:cNvSpPr>
              <a:spLocks noChangeArrowheads="1"/>
            </p:cNvSpPr>
            <p:nvPr/>
          </p:nvSpPr>
          <p:spPr bwMode="auto">
            <a:xfrm>
              <a:off x="5236966" y="1496559"/>
              <a:ext cx="45836" cy="334266"/>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2"/>
            <p:cNvSpPr>
              <a:spLocks noEditPoints="1"/>
            </p:cNvSpPr>
            <p:nvPr/>
          </p:nvSpPr>
          <p:spPr bwMode="auto">
            <a:xfrm>
              <a:off x="3752333" y="3180187"/>
              <a:ext cx="395753" cy="289549"/>
            </a:xfrm>
            <a:custGeom>
              <a:avLst/>
              <a:gdLst>
                <a:gd name="T0" fmla="*/ 213 w 258"/>
                <a:gd name="T1" fmla="*/ 31 h 189"/>
                <a:gd name="T2" fmla="*/ 204 w 258"/>
                <a:gd name="T3" fmla="*/ 69 h 189"/>
                <a:gd name="T4" fmla="*/ 228 w 258"/>
                <a:gd name="T5" fmla="*/ 109 h 189"/>
                <a:gd name="T6" fmla="*/ 204 w 258"/>
                <a:gd name="T7" fmla="*/ 146 h 189"/>
                <a:gd name="T8" fmla="*/ 204 w 258"/>
                <a:gd name="T9" fmla="*/ 27 h 189"/>
                <a:gd name="T10" fmla="*/ 91 w 258"/>
                <a:gd name="T11" fmla="*/ 14 h 189"/>
                <a:gd name="T12" fmla="*/ 97 w 258"/>
                <a:gd name="T13" fmla="*/ 15 h 189"/>
                <a:gd name="T14" fmla="*/ 91 w 258"/>
                <a:gd name="T15" fmla="*/ 42 h 189"/>
                <a:gd name="T16" fmla="*/ 91 w 258"/>
                <a:gd name="T17" fmla="*/ 162 h 189"/>
                <a:gd name="T18" fmla="*/ 166 w 258"/>
                <a:gd name="T19" fmla="*/ 145 h 189"/>
                <a:gd name="T20" fmla="*/ 204 w 258"/>
                <a:gd name="T21" fmla="*/ 125 h 189"/>
                <a:gd name="T22" fmla="*/ 191 w 258"/>
                <a:gd name="T23" fmla="*/ 122 h 189"/>
                <a:gd name="T24" fmla="*/ 204 w 258"/>
                <a:gd name="T25" fmla="*/ 69 h 189"/>
                <a:gd name="T26" fmla="*/ 91 w 258"/>
                <a:gd name="T27" fmla="*/ 6 h 189"/>
                <a:gd name="T28" fmla="*/ 78 w 258"/>
                <a:gd name="T29" fmla="*/ 24 h 189"/>
                <a:gd name="T30" fmla="*/ 91 w 258"/>
                <a:gd name="T31" fmla="*/ 14 h 189"/>
                <a:gd name="T32" fmla="*/ 78 w 258"/>
                <a:gd name="T33" fmla="*/ 188 h 189"/>
                <a:gd name="T34" fmla="*/ 91 w 258"/>
                <a:gd name="T35" fmla="*/ 162 h 189"/>
                <a:gd name="T36" fmla="*/ 78 w 258"/>
                <a:gd name="T37" fmla="*/ 176 h 189"/>
                <a:gd name="T38" fmla="*/ 91 w 258"/>
                <a:gd name="T39" fmla="*/ 42 h 189"/>
                <a:gd name="T40" fmla="*/ 80 w 258"/>
                <a:gd name="T41" fmla="*/ 134 h 189"/>
                <a:gd name="T42" fmla="*/ 78 w 258"/>
                <a:gd name="T43" fmla="*/ 64 h 189"/>
                <a:gd name="T44" fmla="*/ 78 w 258"/>
                <a:gd name="T45" fmla="*/ 33 h 189"/>
                <a:gd name="T46" fmla="*/ 91 w 258"/>
                <a:gd name="T47" fmla="*/ 42 h 189"/>
                <a:gd name="T48" fmla="*/ 60 w 258"/>
                <a:gd name="T49" fmla="*/ 18 h 189"/>
                <a:gd name="T50" fmla="*/ 68 w 258"/>
                <a:gd name="T51" fmla="*/ 42 h 189"/>
                <a:gd name="T52" fmla="*/ 78 w 258"/>
                <a:gd name="T53" fmla="*/ 33 h 189"/>
                <a:gd name="T54" fmla="*/ 78 w 258"/>
                <a:gd name="T55" fmla="*/ 9 h 189"/>
                <a:gd name="T56" fmla="*/ 78 w 258"/>
                <a:gd name="T57" fmla="*/ 188 h 189"/>
                <a:gd name="T58" fmla="*/ 60 w 258"/>
                <a:gd name="T59" fmla="*/ 176 h 189"/>
                <a:gd name="T60" fmla="*/ 78 w 258"/>
                <a:gd name="T61" fmla="*/ 64 h 189"/>
                <a:gd name="T62" fmla="*/ 60 w 258"/>
                <a:gd name="T63" fmla="*/ 134 h 189"/>
                <a:gd name="T64" fmla="*/ 70 w 258"/>
                <a:gd name="T65" fmla="*/ 116 h 189"/>
                <a:gd name="T66" fmla="*/ 60 w 258"/>
                <a:gd name="T67" fmla="*/ 87 h 189"/>
                <a:gd name="T68" fmla="*/ 76 w 258"/>
                <a:gd name="T69" fmla="*/ 68 h 189"/>
                <a:gd name="T70" fmla="*/ 60 w 258"/>
                <a:gd name="T71" fmla="*/ 18 h 189"/>
                <a:gd name="T72" fmla="*/ 60 w 258"/>
                <a:gd name="T73" fmla="*/ 187 h 189"/>
                <a:gd name="T74" fmla="*/ 59 w 258"/>
                <a:gd name="T75" fmla="*/ 175 h 189"/>
                <a:gd name="T76" fmla="*/ 49 w 258"/>
                <a:gd name="T77" fmla="*/ 144 h 189"/>
                <a:gd name="T78" fmla="*/ 60 w 258"/>
                <a:gd name="T79" fmla="*/ 125 h 189"/>
                <a:gd name="T80" fmla="*/ 41 w 258"/>
                <a:gd name="T81" fmla="*/ 125 h 189"/>
                <a:gd name="T82" fmla="*/ 60 w 258"/>
                <a:gd name="T83" fmla="*/ 87 h 189"/>
                <a:gd name="T84" fmla="*/ 51 w 258"/>
                <a:gd name="T85" fmla="*/ 76 h 189"/>
                <a:gd name="T86" fmla="*/ 43 w 258"/>
                <a:gd name="T87" fmla="*/ 51 h 189"/>
                <a:gd name="T88" fmla="*/ 60 w 258"/>
                <a:gd name="T89" fmla="*/ 1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8" h="189">
                  <a:moveTo>
                    <a:pt x="253" y="104"/>
                  </a:moveTo>
                  <a:cubicBezTo>
                    <a:pt x="258" y="60"/>
                    <a:pt x="213" y="31"/>
                    <a:pt x="213" y="31"/>
                  </a:cubicBezTo>
                  <a:cubicBezTo>
                    <a:pt x="210" y="30"/>
                    <a:pt x="207" y="28"/>
                    <a:pt x="204" y="27"/>
                  </a:cubicBezTo>
                  <a:cubicBezTo>
                    <a:pt x="204" y="69"/>
                    <a:pt x="204" y="69"/>
                    <a:pt x="204" y="69"/>
                  </a:cubicBezTo>
                  <a:cubicBezTo>
                    <a:pt x="208" y="69"/>
                    <a:pt x="212" y="70"/>
                    <a:pt x="216" y="72"/>
                  </a:cubicBezTo>
                  <a:cubicBezTo>
                    <a:pt x="230" y="79"/>
                    <a:pt x="235" y="95"/>
                    <a:pt x="228" y="109"/>
                  </a:cubicBezTo>
                  <a:cubicBezTo>
                    <a:pt x="224" y="119"/>
                    <a:pt x="214" y="125"/>
                    <a:pt x="204" y="125"/>
                  </a:cubicBezTo>
                  <a:cubicBezTo>
                    <a:pt x="204" y="146"/>
                    <a:pt x="204" y="146"/>
                    <a:pt x="204" y="146"/>
                  </a:cubicBezTo>
                  <a:cubicBezTo>
                    <a:pt x="230" y="144"/>
                    <a:pt x="249" y="134"/>
                    <a:pt x="253" y="104"/>
                  </a:cubicBezTo>
                  <a:close/>
                  <a:moveTo>
                    <a:pt x="204" y="27"/>
                  </a:moveTo>
                  <a:cubicBezTo>
                    <a:pt x="156" y="5"/>
                    <a:pt x="119" y="0"/>
                    <a:pt x="91" y="6"/>
                  </a:cubicBezTo>
                  <a:cubicBezTo>
                    <a:pt x="91" y="14"/>
                    <a:pt x="91" y="14"/>
                    <a:pt x="91" y="14"/>
                  </a:cubicBezTo>
                  <a:cubicBezTo>
                    <a:pt x="93" y="14"/>
                    <a:pt x="95" y="14"/>
                    <a:pt x="97" y="15"/>
                  </a:cubicBezTo>
                  <a:cubicBezTo>
                    <a:pt x="97" y="15"/>
                    <a:pt x="97" y="15"/>
                    <a:pt x="97" y="15"/>
                  </a:cubicBezTo>
                  <a:cubicBezTo>
                    <a:pt x="104" y="19"/>
                    <a:pt x="107" y="27"/>
                    <a:pt x="103" y="34"/>
                  </a:cubicBezTo>
                  <a:cubicBezTo>
                    <a:pt x="101" y="39"/>
                    <a:pt x="96" y="42"/>
                    <a:pt x="91" y="42"/>
                  </a:cubicBezTo>
                  <a:cubicBezTo>
                    <a:pt x="91" y="146"/>
                    <a:pt x="91" y="146"/>
                    <a:pt x="91" y="146"/>
                  </a:cubicBezTo>
                  <a:cubicBezTo>
                    <a:pt x="93" y="151"/>
                    <a:pt x="93" y="157"/>
                    <a:pt x="91" y="162"/>
                  </a:cubicBezTo>
                  <a:cubicBezTo>
                    <a:pt x="91" y="185"/>
                    <a:pt x="91" y="185"/>
                    <a:pt x="91" y="185"/>
                  </a:cubicBezTo>
                  <a:cubicBezTo>
                    <a:pt x="117" y="174"/>
                    <a:pt x="138" y="143"/>
                    <a:pt x="166" y="145"/>
                  </a:cubicBezTo>
                  <a:cubicBezTo>
                    <a:pt x="179" y="147"/>
                    <a:pt x="192" y="147"/>
                    <a:pt x="204" y="146"/>
                  </a:cubicBezTo>
                  <a:cubicBezTo>
                    <a:pt x="204" y="125"/>
                    <a:pt x="204" y="125"/>
                    <a:pt x="204" y="125"/>
                  </a:cubicBezTo>
                  <a:cubicBezTo>
                    <a:pt x="199" y="125"/>
                    <a:pt x="195" y="124"/>
                    <a:pt x="191" y="122"/>
                  </a:cubicBezTo>
                  <a:cubicBezTo>
                    <a:pt x="191" y="122"/>
                    <a:pt x="191" y="122"/>
                    <a:pt x="191" y="122"/>
                  </a:cubicBezTo>
                  <a:cubicBezTo>
                    <a:pt x="177" y="115"/>
                    <a:pt x="172" y="98"/>
                    <a:pt x="179" y="84"/>
                  </a:cubicBezTo>
                  <a:cubicBezTo>
                    <a:pt x="184" y="74"/>
                    <a:pt x="193" y="69"/>
                    <a:pt x="204" y="69"/>
                  </a:cubicBezTo>
                  <a:lnTo>
                    <a:pt x="204" y="27"/>
                  </a:lnTo>
                  <a:close/>
                  <a:moveTo>
                    <a:pt x="91" y="6"/>
                  </a:moveTo>
                  <a:cubicBezTo>
                    <a:pt x="86" y="6"/>
                    <a:pt x="82" y="8"/>
                    <a:pt x="78" y="9"/>
                  </a:cubicBezTo>
                  <a:cubicBezTo>
                    <a:pt x="78" y="24"/>
                    <a:pt x="78" y="24"/>
                    <a:pt x="78" y="24"/>
                  </a:cubicBezTo>
                  <a:cubicBezTo>
                    <a:pt x="78" y="23"/>
                    <a:pt x="78" y="22"/>
                    <a:pt x="78" y="22"/>
                  </a:cubicBezTo>
                  <a:cubicBezTo>
                    <a:pt x="81" y="17"/>
                    <a:pt x="86" y="14"/>
                    <a:pt x="91" y="14"/>
                  </a:cubicBezTo>
                  <a:cubicBezTo>
                    <a:pt x="91" y="6"/>
                    <a:pt x="91" y="6"/>
                    <a:pt x="91" y="6"/>
                  </a:cubicBezTo>
                  <a:close/>
                  <a:moveTo>
                    <a:pt x="78" y="188"/>
                  </a:moveTo>
                  <a:cubicBezTo>
                    <a:pt x="82" y="188"/>
                    <a:pt x="87" y="187"/>
                    <a:pt x="91" y="185"/>
                  </a:cubicBezTo>
                  <a:cubicBezTo>
                    <a:pt x="91" y="162"/>
                    <a:pt x="91" y="162"/>
                    <a:pt x="91" y="162"/>
                  </a:cubicBezTo>
                  <a:cubicBezTo>
                    <a:pt x="90" y="163"/>
                    <a:pt x="90" y="164"/>
                    <a:pt x="90" y="165"/>
                  </a:cubicBezTo>
                  <a:cubicBezTo>
                    <a:pt x="87" y="170"/>
                    <a:pt x="83" y="174"/>
                    <a:pt x="78" y="176"/>
                  </a:cubicBezTo>
                  <a:cubicBezTo>
                    <a:pt x="78" y="188"/>
                    <a:pt x="78" y="188"/>
                    <a:pt x="78" y="188"/>
                  </a:cubicBezTo>
                  <a:close/>
                  <a:moveTo>
                    <a:pt x="91" y="42"/>
                  </a:moveTo>
                  <a:cubicBezTo>
                    <a:pt x="91" y="146"/>
                    <a:pt x="91" y="146"/>
                    <a:pt x="91" y="146"/>
                  </a:cubicBezTo>
                  <a:cubicBezTo>
                    <a:pt x="89" y="141"/>
                    <a:pt x="85" y="136"/>
                    <a:pt x="80" y="134"/>
                  </a:cubicBezTo>
                  <a:cubicBezTo>
                    <a:pt x="79" y="133"/>
                    <a:pt x="78" y="133"/>
                    <a:pt x="78" y="133"/>
                  </a:cubicBezTo>
                  <a:cubicBezTo>
                    <a:pt x="78" y="64"/>
                    <a:pt x="78" y="64"/>
                    <a:pt x="78" y="64"/>
                  </a:cubicBezTo>
                  <a:cubicBezTo>
                    <a:pt x="79" y="61"/>
                    <a:pt x="79" y="57"/>
                    <a:pt x="78" y="54"/>
                  </a:cubicBezTo>
                  <a:cubicBezTo>
                    <a:pt x="78" y="33"/>
                    <a:pt x="78" y="33"/>
                    <a:pt x="78" y="33"/>
                  </a:cubicBezTo>
                  <a:cubicBezTo>
                    <a:pt x="79" y="36"/>
                    <a:pt x="81" y="39"/>
                    <a:pt x="84" y="41"/>
                  </a:cubicBezTo>
                  <a:cubicBezTo>
                    <a:pt x="86" y="42"/>
                    <a:pt x="89" y="42"/>
                    <a:pt x="91" y="42"/>
                  </a:cubicBezTo>
                  <a:close/>
                  <a:moveTo>
                    <a:pt x="78" y="9"/>
                  </a:moveTo>
                  <a:cubicBezTo>
                    <a:pt x="71" y="11"/>
                    <a:pt x="65" y="14"/>
                    <a:pt x="60" y="18"/>
                  </a:cubicBezTo>
                  <a:cubicBezTo>
                    <a:pt x="60" y="40"/>
                    <a:pt x="60" y="40"/>
                    <a:pt x="60" y="40"/>
                  </a:cubicBezTo>
                  <a:cubicBezTo>
                    <a:pt x="62" y="40"/>
                    <a:pt x="65" y="41"/>
                    <a:pt x="68" y="42"/>
                  </a:cubicBezTo>
                  <a:cubicBezTo>
                    <a:pt x="73" y="45"/>
                    <a:pt x="76" y="49"/>
                    <a:pt x="78" y="54"/>
                  </a:cubicBezTo>
                  <a:cubicBezTo>
                    <a:pt x="78" y="33"/>
                    <a:pt x="78" y="33"/>
                    <a:pt x="78" y="33"/>
                  </a:cubicBezTo>
                  <a:cubicBezTo>
                    <a:pt x="77" y="30"/>
                    <a:pt x="77" y="27"/>
                    <a:pt x="78" y="24"/>
                  </a:cubicBezTo>
                  <a:cubicBezTo>
                    <a:pt x="78" y="9"/>
                    <a:pt x="78" y="9"/>
                    <a:pt x="78" y="9"/>
                  </a:cubicBezTo>
                  <a:close/>
                  <a:moveTo>
                    <a:pt x="60" y="187"/>
                  </a:moveTo>
                  <a:cubicBezTo>
                    <a:pt x="66" y="188"/>
                    <a:pt x="72" y="189"/>
                    <a:pt x="78" y="188"/>
                  </a:cubicBezTo>
                  <a:cubicBezTo>
                    <a:pt x="78" y="176"/>
                    <a:pt x="78" y="176"/>
                    <a:pt x="78" y="176"/>
                  </a:cubicBezTo>
                  <a:cubicBezTo>
                    <a:pt x="72" y="178"/>
                    <a:pt x="65" y="178"/>
                    <a:pt x="60" y="176"/>
                  </a:cubicBezTo>
                  <a:cubicBezTo>
                    <a:pt x="60" y="187"/>
                    <a:pt x="60" y="187"/>
                    <a:pt x="60" y="187"/>
                  </a:cubicBezTo>
                  <a:close/>
                  <a:moveTo>
                    <a:pt x="78" y="64"/>
                  </a:moveTo>
                  <a:cubicBezTo>
                    <a:pt x="78" y="133"/>
                    <a:pt x="78" y="133"/>
                    <a:pt x="78" y="133"/>
                  </a:cubicBezTo>
                  <a:cubicBezTo>
                    <a:pt x="72" y="131"/>
                    <a:pt x="65" y="131"/>
                    <a:pt x="60" y="134"/>
                  </a:cubicBezTo>
                  <a:cubicBezTo>
                    <a:pt x="60" y="125"/>
                    <a:pt x="60" y="125"/>
                    <a:pt x="60" y="125"/>
                  </a:cubicBezTo>
                  <a:cubicBezTo>
                    <a:pt x="64" y="123"/>
                    <a:pt x="67" y="120"/>
                    <a:pt x="70" y="116"/>
                  </a:cubicBezTo>
                  <a:cubicBezTo>
                    <a:pt x="75" y="105"/>
                    <a:pt x="71" y="92"/>
                    <a:pt x="60" y="87"/>
                  </a:cubicBezTo>
                  <a:cubicBezTo>
                    <a:pt x="60" y="87"/>
                    <a:pt x="60" y="87"/>
                    <a:pt x="60" y="87"/>
                  </a:cubicBezTo>
                  <a:cubicBezTo>
                    <a:pt x="60" y="78"/>
                    <a:pt x="60" y="78"/>
                    <a:pt x="60" y="78"/>
                  </a:cubicBezTo>
                  <a:cubicBezTo>
                    <a:pt x="66" y="78"/>
                    <a:pt x="73" y="74"/>
                    <a:pt x="76" y="68"/>
                  </a:cubicBezTo>
                  <a:cubicBezTo>
                    <a:pt x="77" y="66"/>
                    <a:pt x="77" y="65"/>
                    <a:pt x="78" y="64"/>
                  </a:cubicBezTo>
                  <a:close/>
                  <a:moveTo>
                    <a:pt x="60" y="18"/>
                  </a:moveTo>
                  <a:cubicBezTo>
                    <a:pt x="0" y="56"/>
                    <a:pt x="10" y="159"/>
                    <a:pt x="46" y="180"/>
                  </a:cubicBezTo>
                  <a:cubicBezTo>
                    <a:pt x="51" y="183"/>
                    <a:pt x="55" y="185"/>
                    <a:pt x="60" y="187"/>
                  </a:cubicBezTo>
                  <a:cubicBezTo>
                    <a:pt x="60" y="176"/>
                    <a:pt x="60" y="176"/>
                    <a:pt x="60" y="176"/>
                  </a:cubicBezTo>
                  <a:cubicBezTo>
                    <a:pt x="59" y="175"/>
                    <a:pt x="59" y="175"/>
                    <a:pt x="59" y="175"/>
                  </a:cubicBezTo>
                  <a:cubicBezTo>
                    <a:pt x="59" y="175"/>
                    <a:pt x="59" y="175"/>
                    <a:pt x="59" y="175"/>
                  </a:cubicBezTo>
                  <a:cubicBezTo>
                    <a:pt x="48" y="170"/>
                    <a:pt x="43" y="156"/>
                    <a:pt x="49" y="144"/>
                  </a:cubicBezTo>
                  <a:cubicBezTo>
                    <a:pt x="51" y="139"/>
                    <a:pt x="55" y="136"/>
                    <a:pt x="60" y="134"/>
                  </a:cubicBezTo>
                  <a:cubicBezTo>
                    <a:pt x="60" y="125"/>
                    <a:pt x="60" y="125"/>
                    <a:pt x="60" y="125"/>
                  </a:cubicBezTo>
                  <a:cubicBezTo>
                    <a:pt x="54" y="128"/>
                    <a:pt x="47" y="128"/>
                    <a:pt x="41" y="125"/>
                  </a:cubicBezTo>
                  <a:cubicBezTo>
                    <a:pt x="41" y="125"/>
                    <a:pt x="41" y="125"/>
                    <a:pt x="41" y="125"/>
                  </a:cubicBezTo>
                  <a:cubicBezTo>
                    <a:pt x="31" y="120"/>
                    <a:pt x="26" y="107"/>
                    <a:pt x="32" y="97"/>
                  </a:cubicBezTo>
                  <a:cubicBezTo>
                    <a:pt x="37" y="86"/>
                    <a:pt x="49" y="82"/>
                    <a:pt x="60" y="87"/>
                  </a:cubicBezTo>
                  <a:cubicBezTo>
                    <a:pt x="60" y="78"/>
                    <a:pt x="60" y="78"/>
                    <a:pt x="60" y="78"/>
                  </a:cubicBezTo>
                  <a:cubicBezTo>
                    <a:pt x="57" y="78"/>
                    <a:pt x="54" y="77"/>
                    <a:pt x="51" y="76"/>
                  </a:cubicBezTo>
                  <a:cubicBezTo>
                    <a:pt x="42" y="71"/>
                    <a:pt x="38" y="60"/>
                    <a:pt x="43" y="51"/>
                  </a:cubicBezTo>
                  <a:cubicBezTo>
                    <a:pt x="43" y="51"/>
                    <a:pt x="43" y="51"/>
                    <a:pt x="43" y="51"/>
                  </a:cubicBezTo>
                  <a:cubicBezTo>
                    <a:pt x="46" y="44"/>
                    <a:pt x="53" y="40"/>
                    <a:pt x="60" y="40"/>
                  </a:cubicBezTo>
                  <a:lnTo>
                    <a:pt x="60" y="18"/>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34" name="Group 127"/>
            <p:cNvGrpSpPr/>
            <p:nvPr/>
          </p:nvGrpSpPr>
          <p:grpSpPr>
            <a:xfrm>
              <a:off x="4864682" y="3469735"/>
              <a:ext cx="364450" cy="460594"/>
              <a:chOff x="8610596" y="4127500"/>
              <a:chExt cx="517524" cy="654050"/>
            </a:xfrm>
            <a:solidFill>
              <a:srgbClr val="00C373"/>
            </a:solidFill>
          </p:grpSpPr>
          <p:sp>
            <p:nvSpPr>
              <p:cNvPr id="72" name="Freeform 33"/>
              <p:cNvSpPr>
                <a:spLocks/>
              </p:cNvSpPr>
              <p:nvPr/>
            </p:nvSpPr>
            <p:spPr bwMode="auto">
              <a:xfrm>
                <a:off x="8618538" y="4127500"/>
                <a:ext cx="500063" cy="503238"/>
              </a:xfrm>
              <a:custGeom>
                <a:avLst/>
                <a:gdLst>
                  <a:gd name="T0" fmla="*/ 169 w 230"/>
                  <a:gd name="T1" fmla="*/ 12 h 231"/>
                  <a:gd name="T2" fmla="*/ 215 w 230"/>
                  <a:gd name="T3" fmla="*/ 103 h 231"/>
                  <a:gd name="T4" fmla="*/ 102 w 230"/>
                  <a:gd name="T5" fmla="*/ 216 h 231"/>
                  <a:gd name="T6" fmla="*/ 12 w 230"/>
                  <a:gd name="T7" fmla="*/ 171 h 231"/>
                  <a:gd name="T8" fmla="*/ 0 w 230"/>
                  <a:gd name="T9" fmla="*/ 181 h 231"/>
                  <a:gd name="T10" fmla="*/ 102 w 230"/>
                  <a:gd name="T11" fmla="*/ 231 h 231"/>
                  <a:gd name="T12" fmla="*/ 230 w 230"/>
                  <a:gd name="T13" fmla="*/ 103 h 231"/>
                  <a:gd name="T14" fmla="*/ 178 w 230"/>
                  <a:gd name="T15" fmla="*/ 0 h 231"/>
                  <a:gd name="T16" fmla="*/ 169 w 230"/>
                  <a:gd name="T17"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1">
                    <a:moveTo>
                      <a:pt x="169" y="12"/>
                    </a:moveTo>
                    <a:cubicBezTo>
                      <a:pt x="197" y="32"/>
                      <a:pt x="215" y="65"/>
                      <a:pt x="215" y="103"/>
                    </a:cubicBezTo>
                    <a:cubicBezTo>
                      <a:pt x="215" y="165"/>
                      <a:pt x="165" y="216"/>
                      <a:pt x="102" y="216"/>
                    </a:cubicBezTo>
                    <a:cubicBezTo>
                      <a:pt x="65" y="216"/>
                      <a:pt x="33" y="198"/>
                      <a:pt x="12" y="171"/>
                    </a:cubicBezTo>
                    <a:cubicBezTo>
                      <a:pt x="0" y="181"/>
                      <a:pt x="0" y="181"/>
                      <a:pt x="0" y="181"/>
                    </a:cubicBezTo>
                    <a:cubicBezTo>
                      <a:pt x="24" y="211"/>
                      <a:pt x="61" y="231"/>
                      <a:pt x="102" y="231"/>
                    </a:cubicBezTo>
                    <a:cubicBezTo>
                      <a:pt x="173" y="231"/>
                      <a:pt x="230" y="174"/>
                      <a:pt x="230" y="103"/>
                    </a:cubicBezTo>
                    <a:cubicBezTo>
                      <a:pt x="230" y="61"/>
                      <a:pt x="210" y="23"/>
                      <a:pt x="178" y="0"/>
                    </a:cubicBezTo>
                    <a:lnTo>
                      <a:pt x="16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34"/>
              <p:cNvSpPr>
                <a:spLocks noEditPoints="1"/>
              </p:cNvSpPr>
              <p:nvPr/>
            </p:nvSpPr>
            <p:spPr bwMode="auto">
              <a:xfrm>
                <a:off x="8621713" y="4137025"/>
                <a:ext cx="442913" cy="441325"/>
              </a:xfrm>
              <a:custGeom>
                <a:avLst/>
                <a:gdLst>
                  <a:gd name="T0" fmla="*/ 102 w 203"/>
                  <a:gd name="T1" fmla="*/ 203 h 203"/>
                  <a:gd name="T2" fmla="*/ 203 w 203"/>
                  <a:gd name="T3" fmla="*/ 101 h 203"/>
                  <a:gd name="T4" fmla="*/ 102 w 203"/>
                  <a:gd name="T5" fmla="*/ 0 h 203"/>
                  <a:gd name="T6" fmla="*/ 102 w 203"/>
                  <a:gd name="T7" fmla="*/ 5 h 203"/>
                  <a:gd name="T8" fmla="*/ 198 w 203"/>
                  <a:gd name="T9" fmla="*/ 101 h 203"/>
                  <a:gd name="T10" fmla="*/ 102 w 203"/>
                  <a:gd name="T11" fmla="*/ 198 h 203"/>
                  <a:gd name="T12" fmla="*/ 102 w 203"/>
                  <a:gd name="T13" fmla="*/ 203 h 203"/>
                  <a:gd name="T14" fmla="*/ 102 w 203"/>
                  <a:gd name="T15" fmla="*/ 0 h 203"/>
                  <a:gd name="T16" fmla="*/ 0 w 203"/>
                  <a:gd name="T17" fmla="*/ 101 h 203"/>
                  <a:gd name="T18" fmla="*/ 102 w 203"/>
                  <a:gd name="T19" fmla="*/ 203 h 203"/>
                  <a:gd name="T20" fmla="*/ 102 w 203"/>
                  <a:gd name="T21" fmla="*/ 203 h 203"/>
                  <a:gd name="T22" fmla="*/ 102 w 203"/>
                  <a:gd name="T23" fmla="*/ 198 h 203"/>
                  <a:gd name="T24" fmla="*/ 102 w 203"/>
                  <a:gd name="T25" fmla="*/ 198 h 203"/>
                  <a:gd name="T26" fmla="*/ 102 w 203"/>
                  <a:gd name="T27" fmla="*/ 198 h 203"/>
                  <a:gd name="T28" fmla="*/ 5 w 203"/>
                  <a:gd name="T29" fmla="*/ 101 h 203"/>
                  <a:gd name="T30" fmla="*/ 102 w 203"/>
                  <a:gd name="T31" fmla="*/ 5 h 203"/>
                  <a:gd name="T32" fmla="*/ 102 w 203"/>
                  <a:gd name="T33" fmla="*/ 5 h 203"/>
                  <a:gd name="T34" fmla="*/ 102 w 203"/>
                  <a:gd name="T3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3">
                    <a:moveTo>
                      <a:pt x="102" y="203"/>
                    </a:moveTo>
                    <a:cubicBezTo>
                      <a:pt x="158" y="203"/>
                      <a:pt x="203" y="157"/>
                      <a:pt x="203" y="101"/>
                    </a:cubicBezTo>
                    <a:cubicBezTo>
                      <a:pt x="203" y="45"/>
                      <a:pt x="158" y="0"/>
                      <a:pt x="102" y="0"/>
                    </a:cubicBezTo>
                    <a:cubicBezTo>
                      <a:pt x="102" y="5"/>
                      <a:pt x="102" y="5"/>
                      <a:pt x="102" y="5"/>
                    </a:cubicBezTo>
                    <a:cubicBezTo>
                      <a:pt x="155" y="5"/>
                      <a:pt x="198" y="48"/>
                      <a:pt x="198" y="101"/>
                    </a:cubicBezTo>
                    <a:cubicBezTo>
                      <a:pt x="198" y="155"/>
                      <a:pt x="155" y="198"/>
                      <a:pt x="102" y="198"/>
                    </a:cubicBezTo>
                    <a:lnTo>
                      <a:pt x="102" y="203"/>
                    </a:lnTo>
                    <a:close/>
                    <a:moveTo>
                      <a:pt x="102" y="0"/>
                    </a:moveTo>
                    <a:cubicBezTo>
                      <a:pt x="46" y="0"/>
                      <a:pt x="0" y="45"/>
                      <a:pt x="0" y="101"/>
                    </a:cubicBezTo>
                    <a:cubicBezTo>
                      <a:pt x="0" y="157"/>
                      <a:pt x="46" y="203"/>
                      <a:pt x="102" y="203"/>
                    </a:cubicBezTo>
                    <a:cubicBezTo>
                      <a:pt x="102" y="203"/>
                      <a:pt x="102" y="203"/>
                      <a:pt x="102" y="203"/>
                    </a:cubicBezTo>
                    <a:cubicBezTo>
                      <a:pt x="102" y="198"/>
                      <a:pt x="102" y="198"/>
                      <a:pt x="102" y="198"/>
                    </a:cubicBezTo>
                    <a:cubicBezTo>
                      <a:pt x="102" y="198"/>
                      <a:pt x="102" y="198"/>
                      <a:pt x="102" y="198"/>
                    </a:cubicBezTo>
                    <a:cubicBezTo>
                      <a:pt x="102" y="198"/>
                      <a:pt x="102" y="198"/>
                      <a:pt x="102" y="198"/>
                    </a:cubicBezTo>
                    <a:cubicBezTo>
                      <a:pt x="48" y="198"/>
                      <a:pt x="5" y="155"/>
                      <a:pt x="5" y="101"/>
                    </a:cubicBezTo>
                    <a:cubicBezTo>
                      <a:pt x="5" y="48"/>
                      <a:pt x="48" y="5"/>
                      <a:pt x="102" y="5"/>
                    </a:cubicBezTo>
                    <a:cubicBezTo>
                      <a:pt x="102" y="5"/>
                      <a:pt x="102" y="5"/>
                      <a:pt x="102" y="5"/>
                    </a:cubicBezTo>
                    <a:cubicBezTo>
                      <a:pt x="102" y="0"/>
                      <a:pt x="102" y="0"/>
                      <a:pt x="102" y="0"/>
                    </a:cubicBezTo>
                    <a:close/>
                  </a:path>
                </a:pathLst>
              </a:custGeom>
              <a:solidFill>
                <a:srgbClr val="03CC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35"/>
              <p:cNvSpPr>
                <a:spLocks/>
              </p:cNvSpPr>
              <p:nvPr/>
            </p:nvSpPr>
            <p:spPr bwMode="auto">
              <a:xfrm>
                <a:off x="8610596" y="4144965"/>
                <a:ext cx="496887" cy="433389"/>
              </a:xfrm>
              <a:custGeom>
                <a:avLst/>
                <a:gdLst>
                  <a:gd name="T0" fmla="*/ 65 w 228"/>
                  <a:gd name="T1" fmla="*/ 15 h 199"/>
                  <a:gd name="T2" fmla="*/ 61 w 228"/>
                  <a:gd name="T3" fmla="*/ 23 h 199"/>
                  <a:gd name="T4" fmla="*/ 57 w 228"/>
                  <a:gd name="T5" fmla="*/ 29 h 199"/>
                  <a:gd name="T6" fmla="*/ 54 w 228"/>
                  <a:gd name="T7" fmla="*/ 26 h 199"/>
                  <a:gd name="T8" fmla="*/ 52 w 228"/>
                  <a:gd name="T9" fmla="*/ 32 h 199"/>
                  <a:gd name="T10" fmla="*/ 42 w 228"/>
                  <a:gd name="T11" fmla="*/ 34 h 199"/>
                  <a:gd name="T12" fmla="*/ 36 w 228"/>
                  <a:gd name="T13" fmla="*/ 41 h 199"/>
                  <a:gd name="T14" fmla="*/ 27 w 228"/>
                  <a:gd name="T15" fmla="*/ 53 h 199"/>
                  <a:gd name="T16" fmla="*/ 21 w 228"/>
                  <a:gd name="T17" fmla="*/ 61 h 199"/>
                  <a:gd name="T18" fmla="*/ 27 w 228"/>
                  <a:gd name="T19" fmla="*/ 67 h 199"/>
                  <a:gd name="T20" fmla="*/ 27 w 228"/>
                  <a:gd name="T21" fmla="*/ 70 h 199"/>
                  <a:gd name="T22" fmla="*/ 22 w 228"/>
                  <a:gd name="T23" fmla="*/ 65 h 199"/>
                  <a:gd name="T24" fmla="*/ 18 w 228"/>
                  <a:gd name="T25" fmla="*/ 60 h 199"/>
                  <a:gd name="T26" fmla="*/ 16 w 228"/>
                  <a:gd name="T27" fmla="*/ 69 h 199"/>
                  <a:gd name="T28" fmla="*/ 17 w 228"/>
                  <a:gd name="T29" fmla="*/ 83 h 199"/>
                  <a:gd name="T30" fmla="*/ 24 w 228"/>
                  <a:gd name="T31" fmla="*/ 80 h 199"/>
                  <a:gd name="T32" fmla="*/ 32 w 228"/>
                  <a:gd name="T33" fmla="*/ 88 h 199"/>
                  <a:gd name="T34" fmla="*/ 41 w 228"/>
                  <a:gd name="T35" fmla="*/ 98 h 199"/>
                  <a:gd name="T36" fmla="*/ 50 w 228"/>
                  <a:gd name="T37" fmla="*/ 105 h 199"/>
                  <a:gd name="T38" fmla="*/ 61 w 228"/>
                  <a:gd name="T39" fmla="*/ 117 h 199"/>
                  <a:gd name="T40" fmla="*/ 58 w 228"/>
                  <a:gd name="T41" fmla="*/ 134 h 199"/>
                  <a:gd name="T42" fmla="*/ 49 w 228"/>
                  <a:gd name="T43" fmla="*/ 155 h 199"/>
                  <a:gd name="T44" fmla="*/ 52 w 228"/>
                  <a:gd name="T45" fmla="*/ 170 h 199"/>
                  <a:gd name="T46" fmla="*/ 46 w 228"/>
                  <a:gd name="T47" fmla="*/ 171 h 199"/>
                  <a:gd name="T48" fmla="*/ 32 w 228"/>
                  <a:gd name="T49" fmla="*/ 148 h 199"/>
                  <a:gd name="T50" fmla="*/ 16 w 228"/>
                  <a:gd name="T51" fmla="*/ 113 h 199"/>
                  <a:gd name="T52" fmla="*/ 11 w 228"/>
                  <a:gd name="T53" fmla="*/ 87 h 199"/>
                  <a:gd name="T54" fmla="*/ 73 w 228"/>
                  <a:gd name="T55" fmla="*/ 183 h 199"/>
                  <a:gd name="T56" fmla="*/ 89 w 228"/>
                  <a:gd name="T57" fmla="*/ 181 h 199"/>
                  <a:gd name="T58" fmla="*/ 110 w 228"/>
                  <a:gd name="T59" fmla="*/ 178 h 199"/>
                  <a:gd name="T60" fmla="*/ 108 w 228"/>
                  <a:gd name="T61" fmla="*/ 187 h 199"/>
                  <a:gd name="T62" fmla="*/ 121 w 228"/>
                  <a:gd name="T63" fmla="*/ 186 h 199"/>
                  <a:gd name="T64" fmla="*/ 139 w 228"/>
                  <a:gd name="T65" fmla="*/ 184 h 199"/>
                  <a:gd name="T66" fmla="*/ 137 w 228"/>
                  <a:gd name="T67" fmla="*/ 3 h 199"/>
                  <a:gd name="T68" fmla="*/ 197 w 228"/>
                  <a:gd name="T69" fmla="*/ 64 h 199"/>
                  <a:gd name="T70" fmla="*/ 189 w 228"/>
                  <a:gd name="T71" fmla="*/ 58 h 199"/>
                  <a:gd name="T72" fmla="*/ 181 w 228"/>
                  <a:gd name="T73" fmla="*/ 74 h 199"/>
                  <a:gd name="T74" fmla="*/ 170 w 228"/>
                  <a:gd name="T75" fmla="*/ 59 h 199"/>
                  <a:gd name="T76" fmla="*/ 174 w 228"/>
                  <a:gd name="T77" fmla="*/ 75 h 199"/>
                  <a:gd name="T78" fmla="*/ 186 w 228"/>
                  <a:gd name="T79" fmla="*/ 79 h 199"/>
                  <a:gd name="T80" fmla="*/ 181 w 228"/>
                  <a:gd name="T81" fmla="*/ 100 h 199"/>
                  <a:gd name="T82" fmla="*/ 175 w 228"/>
                  <a:gd name="T83" fmla="*/ 122 h 199"/>
                  <a:gd name="T84" fmla="*/ 168 w 228"/>
                  <a:gd name="T85" fmla="*/ 137 h 199"/>
                  <a:gd name="T86" fmla="*/ 147 w 228"/>
                  <a:gd name="T87" fmla="*/ 154 h 199"/>
                  <a:gd name="T88" fmla="*/ 141 w 228"/>
                  <a:gd name="T89" fmla="*/ 139 h 199"/>
                  <a:gd name="T90" fmla="*/ 142 w 228"/>
                  <a:gd name="T91" fmla="*/ 121 h 199"/>
                  <a:gd name="T92" fmla="*/ 135 w 228"/>
                  <a:gd name="T93" fmla="*/ 101 h 199"/>
                  <a:gd name="T94" fmla="*/ 125 w 228"/>
                  <a:gd name="T95" fmla="*/ 89 h 199"/>
                  <a:gd name="T96" fmla="*/ 99 w 228"/>
                  <a:gd name="T97" fmla="*/ 90 h 199"/>
                  <a:gd name="T98" fmla="*/ 89 w 228"/>
                  <a:gd name="T99" fmla="*/ 76 h 199"/>
                  <a:gd name="T100" fmla="*/ 100 w 228"/>
                  <a:gd name="T101" fmla="*/ 49 h 199"/>
                  <a:gd name="T102" fmla="*/ 119 w 228"/>
                  <a:gd name="T103" fmla="*/ 41 h 199"/>
                  <a:gd name="T104" fmla="*/ 130 w 228"/>
                  <a:gd name="T105" fmla="*/ 46 h 199"/>
                  <a:gd name="T106" fmla="*/ 146 w 228"/>
                  <a:gd name="T107" fmla="*/ 46 h 199"/>
                  <a:gd name="T108" fmla="*/ 162 w 228"/>
                  <a:gd name="T109" fmla="*/ 44 h 199"/>
                  <a:gd name="T110" fmla="*/ 147 w 228"/>
                  <a:gd name="T111" fmla="*/ 37 h 199"/>
                  <a:gd name="T112" fmla="*/ 146 w 228"/>
                  <a:gd name="T113" fmla="*/ 32 h 199"/>
                  <a:gd name="T114" fmla="*/ 127 w 228"/>
                  <a:gd name="T115" fmla="*/ 32 h 199"/>
                  <a:gd name="T116" fmla="*/ 111 w 228"/>
                  <a:gd name="T117" fmla="*/ 37 h 199"/>
                  <a:gd name="T118" fmla="*/ 107 w 228"/>
                  <a:gd name="T119" fmla="*/ 21 h 199"/>
                  <a:gd name="T120" fmla="*/ 96 w 228"/>
                  <a:gd name="T121" fmla="*/ 11 h 199"/>
                  <a:gd name="T122" fmla="*/ 109 w 228"/>
                  <a:gd name="T123"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 h="199">
                    <a:moveTo>
                      <a:pt x="92" y="0"/>
                    </a:moveTo>
                    <a:cubicBezTo>
                      <a:pt x="92" y="0"/>
                      <a:pt x="58" y="5"/>
                      <a:pt x="35" y="31"/>
                    </a:cubicBezTo>
                    <a:cubicBezTo>
                      <a:pt x="35" y="31"/>
                      <a:pt x="53" y="13"/>
                      <a:pt x="64" y="13"/>
                    </a:cubicBezTo>
                    <a:cubicBezTo>
                      <a:pt x="66" y="14"/>
                      <a:pt x="66" y="14"/>
                      <a:pt x="66" y="14"/>
                    </a:cubicBezTo>
                    <a:cubicBezTo>
                      <a:pt x="66" y="14"/>
                      <a:pt x="66" y="15"/>
                      <a:pt x="65" y="15"/>
                    </a:cubicBezTo>
                    <a:cubicBezTo>
                      <a:pt x="65" y="16"/>
                      <a:pt x="64" y="17"/>
                      <a:pt x="64" y="18"/>
                    </a:cubicBezTo>
                    <a:cubicBezTo>
                      <a:pt x="64" y="18"/>
                      <a:pt x="64" y="20"/>
                      <a:pt x="64" y="20"/>
                    </a:cubicBezTo>
                    <a:cubicBezTo>
                      <a:pt x="63" y="21"/>
                      <a:pt x="63" y="21"/>
                      <a:pt x="63" y="21"/>
                    </a:cubicBezTo>
                    <a:cubicBezTo>
                      <a:pt x="63" y="21"/>
                      <a:pt x="62" y="21"/>
                      <a:pt x="62" y="22"/>
                    </a:cubicBezTo>
                    <a:cubicBezTo>
                      <a:pt x="62" y="22"/>
                      <a:pt x="61" y="22"/>
                      <a:pt x="61" y="23"/>
                    </a:cubicBezTo>
                    <a:cubicBezTo>
                      <a:pt x="61" y="24"/>
                      <a:pt x="61" y="25"/>
                      <a:pt x="61" y="25"/>
                    </a:cubicBezTo>
                    <a:cubicBezTo>
                      <a:pt x="62" y="27"/>
                      <a:pt x="62" y="27"/>
                      <a:pt x="62" y="27"/>
                    </a:cubicBezTo>
                    <a:cubicBezTo>
                      <a:pt x="61" y="28"/>
                      <a:pt x="61" y="28"/>
                      <a:pt x="61" y="28"/>
                    </a:cubicBezTo>
                    <a:cubicBezTo>
                      <a:pt x="59" y="29"/>
                      <a:pt x="59" y="29"/>
                      <a:pt x="59" y="29"/>
                    </a:cubicBezTo>
                    <a:cubicBezTo>
                      <a:pt x="59" y="29"/>
                      <a:pt x="58" y="29"/>
                      <a:pt x="57" y="29"/>
                    </a:cubicBezTo>
                    <a:cubicBezTo>
                      <a:pt x="56" y="29"/>
                      <a:pt x="56" y="27"/>
                      <a:pt x="56" y="27"/>
                    </a:cubicBezTo>
                    <a:cubicBezTo>
                      <a:pt x="58" y="26"/>
                      <a:pt x="58" y="26"/>
                      <a:pt x="58" y="26"/>
                    </a:cubicBezTo>
                    <a:cubicBezTo>
                      <a:pt x="58" y="26"/>
                      <a:pt x="58" y="26"/>
                      <a:pt x="58" y="25"/>
                    </a:cubicBezTo>
                    <a:cubicBezTo>
                      <a:pt x="57" y="25"/>
                      <a:pt x="57" y="24"/>
                      <a:pt x="56" y="24"/>
                    </a:cubicBezTo>
                    <a:cubicBezTo>
                      <a:pt x="55" y="24"/>
                      <a:pt x="54" y="26"/>
                      <a:pt x="54" y="26"/>
                    </a:cubicBezTo>
                    <a:cubicBezTo>
                      <a:pt x="52" y="27"/>
                      <a:pt x="52" y="27"/>
                      <a:pt x="52" y="27"/>
                    </a:cubicBezTo>
                    <a:cubicBezTo>
                      <a:pt x="52" y="27"/>
                      <a:pt x="51" y="29"/>
                      <a:pt x="51" y="29"/>
                    </a:cubicBezTo>
                    <a:cubicBezTo>
                      <a:pt x="52" y="29"/>
                      <a:pt x="53" y="29"/>
                      <a:pt x="53" y="29"/>
                    </a:cubicBezTo>
                    <a:cubicBezTo>
                      <a:pt x="53" y="29"/>
                      <a:pt x="53" y="30"/>
                      <a:pt x="53" y="31"/>
                    </a:cubicBezTo>
                    <a:cubicBezTo>
                      <a:pt x="53" y="31"/>
                      <a:pt x="52" y="32"/>
                      <a:pt x="52" y="32"/>
                    </a:cubicBezTo>
                    <a:cubicBezTo>
                      <a:pt x="52" y="32"/>
                      <a:pt x="52" y="33"/>
                      <a:pt x="51" y="33"/>
                    </a:cubicBezTo>
                    <a:cubicBezTo>
                      <a:pt x="50" y="32"/>
                      <a:pt x="49" y="32"/>
                      <a:pt x="48" y="32"/>
                    </a:cubicBezTo>
                    <a:cubicBezTo>
                      <a:pt x="47" y="32"/>
                      <a:pt x="46" y="31"/>
                      <a:pt x="46" y="32"/>
                    </a:cubicBezTo>
                    <a:cubicBezTo>
                      <a:pt x="45" y="32"/>
                      <a:pt x="45" y="32"/>
                      <a:pt x="45" y="32"/>
                    </a:cubicBezTo>
                    <a:cubicBezTo>
                      <a:pt x="45" y="33"/>
                      <a:pt x="42" y="34"/>
                      <a:pt x="42" y="34"/>
                    </a:cubicBezTo>
                    <a:cubicBezTo>
                      <a:pt x="42" y="34"/>
                      <a:pt x="41" y="35"/>
                      <a:pt x="41" y="35"/>
                    </a:cubicBezTo>
                    <a:cubicBezTo>
                      <a:pt x="41" y="35"/>
                      <a:pt x="41" y="37"/>
                      <a:pt x="41" y="37"/>
                    </a:cubicBezTo>
                    <a:cubicBezTo>
                      <a:pt x="41" y="37"/>
                      <a:pt x="40" y="38"/>
                      <a:pt x="38" y="38"/>
                    </a:cubicBezTo>
                    <a:cubicBezTo>
                      <a:pt x="37" y="39"/>
                      <a:pt x="36" y="39"/>
                      <a:pt x="36" y="39"/>
                    </a:cubicBezTo>
                    <a:cubicBezTo>
                      <a:pt x="36" y="41"/>
                      <a:pt x="36" y="41"/>
                      <a:pt x="36" y="41"/>
                    </a:cubicBezTo>
                    <a:cubicBezTo>
                      <a:pt x="36" y="41"/>
                      <a:pt x="34" y="42"/>
                      <a:pt x="34" y="43"/>
                    </a:cubicBezTo>
                    <a:cubicBezTo>
                      <a:pt x="33" y="44"/>
                      <a:pt x="30" y="46"/>
                      <a:pt x="30" y="46"/>
                    </a:cubicBezTo>
                    <a:cubicBezTo>
                      <a:pt x="30" y="46"/>
                      <a:pt x="29" y="47"/>
                      <a:pt x="28" y="48"/>
                    </a:cubicBezTo>
                    <a:cubicBezTo>
                      <a:pt x="28" y="49"/>
                      <a:pt x="28" y="50"/>
                      <a:pt x="28" y="51"/>
                    </a:cubicBezTo>
                    <a:cubicBezTo>
                      <a:pt x="28" y="51"/>
                      <a:pt x="27" y="52"/>
                      <a:pt x="27" y="53"/>
                    </a:cubicBezTo>
                    <a:cubicBezTo>
                      <a:pt x="27" y="54"/>
                      <a:pt x="26" y="55"/>
                      <a:pt x="26" y="56"/>
                    </a:cubicBezTo>
                    <a:cubicBezTo>
                      <a:pt x="25" y="56"/>
                      <a:pt x="25" y="57"/>
                      <a:pt x="24" y="57"/>
                    </a:cubicBezTo>
                    <a:cubicBezTo>
                      <a:pt x="24" y="57"/>
                      <a:pt x="22" y="58"/>
                      <a:pt x="21" y="58"/>
                    </a:cubicBezTo>
                    <a:cubicBezTo>
                      <a:pt x="20" y="59"/>
                      <a:pt x="20" y="60"/>
                      <a:pt x="20" y="60"/>
                    </a:cubicBezTo>
                    <a:cubicBezTo>
                      <a:pt x="20" y="60"/>
                      <a:pt x="21" y="61"/>
                      <a:pt x="21" y="61"/>
                    </a:cubicBezTo>
                    <a:cubicBezTo>
                      <a:pt x="22" y="61"/>
                      <a:pt x="23" y="62"/>
                      <a:pt x="23" y="62"/>
                    </a:cubicBezTo>
                    <a:cubicBezTo>
                      <a:pt x="23" y="62"/>
                      <a:pt x="23" y="63"/>
                      <a:pt x="23" y="64"/>
                    </a:cubicBezTo>
                    <a:cubicBezTo>
                      <a:pt x="23" y="64"/>
                      <a:pt x="22" y="66"/>
                      <a:pt x="23" y="66"/>
                    </a:cubicBezTo>
                    <a:cubicBezTo>
                      <a:pt x="24" y="66"/>
                      <a:pt x="25" y="66"/>
                      <a:pt x="25" y="66"/>
                    </a:cubicBezTo>
                    <a:cubicBezTo>
                      <a:pt x="27" y="67"/>
                      <a:pt x="27" y="67"/>
                      <a:pt x="27" y="67"/>
                    </a:cubicBezTo>
                    <a:cubicBezTo>
                      <a:pt x="28" y="68"/>
                      <a:pt x="28" y="68"/>
                      <a:pt x="28" y="68"/>
                    </a:cubicBezTo>
                    <a:cubicBezTo>
                      <a:pt x="29" y="68"/>
                      <a:pt x="29" y="68"/>
                      <a:pt x="29" y="68"/>
                    </a:cubicBezTo>
                    <a:cubicBezTo>
                      <a:pt x="29" y="68"/>
                      <a:pt x="29" y="69"/>
                      <a:pt x="29" y="70"/>
                    </a:cubicBezTo>
                    <a:cubicBezTo>
                      <a:pt x="28" y="70"/>
                      <a:pt x="28" y="71"/>
                      <a:pt x="28" y="71"/>
                    </a:cubicBezTo>
                    <a:cubicBezTo>
                      <a:pt x="27" y="71"/>
                      <a:pt x="27" y="71"/>
                      <a:pt x="27" y="70"/>
                    </a:cubicBezTo>
                    <a:cubicBezTo>
                      <a:pt x="27" y="69"/>
                      <a:pt x="27" y="69"/>
                      <a:pt x="26" y="68"/>
                    </a:cubicBezTo>
                    <a:cubicBezTo>
                      <a:pt x="25" y="68"/>
                      <a:pt x="24" y="69"/>
                      <a:pt x="24" y="69"/>
                    </a:cubicBezTo>
                    <a:cubicBezTo>
                      <a:pt x="24" y="69"/>
                      <a:pt x="23" y="69"/>
                      <a:pt x="23" y="68"/>
                    </a:cubicBezTo>
                    <a:cubicBezTo>
                      <a:pt x="22" y="67"/>
                      <a:pt x="22" y="68"/>
                      <a:pt x="22" y="67"/>
                    </a:cubicBezTo>
                    <a:cubicBezTo>
                      <a:pt x="22" y="66"/>
                      <a:pt x="23" y="66"/>
                      <a:pt x="22" y="65"/>
                    </a:cubicBezTo>
                    <a:cubicBezTo>
                      <a:pt x="22" y="65"/>
                      <a:pt x="21" y="64"/>
                      <a:pt x="21" y="64"/>
                    </a:cubicBezTo>
                    <a:cubicBezTo>
                      <a:pt x="20" y="64"/>
                      <a:pt x="21" y="65"/>
                      <a:pt x="20" y="64"/>
                    </a:cubicBezTo>
                    <a:cubicBezTo>
                      <a:pt x="20" y="63"/>
                      <a:pt x="19" y="63"/>
                      <a:pt x="19" y="63"/>
                    </a:cubicBezTo>
                    <a:cubicBezTo>
                      <a:pt x="19" y="63"/>
                      <a:pt x="18" y="63"/>
                      <a:pt x="18" y="62"/>
                    </a:cubicBezTo>
                    <a:cubicBezTo>
                      <a:pt x="18" y="62"/>
                      <a:pt x="18" y="61"/>
                      <a:pt x="18" y="60"/>
                    </a:cubicBezTo>
                    <a:cubicBezTo>
                      <a:pt x="18" y="60"/>
                      <a:pt x="19" y="59"/>
                      <a:pt x="19" y="58"/>
                    </a:cubicBezTo>
                    <a:cubicBezTo>
                      <a:pt x="19" y="58"/>
                      <a:pt x="19" y="55"/>
                      <a:pt x="19" y="55"/>
                    </a:cubicBezTo>
                    <a:cubicBezTo>
                      <a:pt x="19" y="55"/>
                      <a:pt x="16" y="61"/>
                      <a:pt x="15" y="66"/>
                    </a:cubicBezTo>
                    <a:cubicBezTo>
                      <a:pt x="15" y="66"/>
                      <a:pt x="16" y="65"/>
                      <a:pt x="16" y="66"/>
                    </a:cubicBezTo>
                    <a:cubicBezTo>
                      <a:pt x="16" y="67"/>
                      <a:pt x="17" y="68"/>
                      <a:pt x="16" y="69"/>
                    </a:cubicBezTo>
                    <a:cubicBezTo>
                      <a:pt x="16" y="69"/>
                      <a:pt x="16" y="69"/>
                      <a:pt x="16" y="72"/>
                    </a:cubicBezTo>
                    <a:cubicBezTo>
                      <a:pt x="16" y="74"/>
                      <a:pt x="17" y="75"/>
                      <a:pt x="17" y="76"/>
                    </a:cubicBezTo>
                    <a:cubicBezTo>
                      <a:pt x="16" y="76"/>
                      <a:pt x="16" y="77"/>
                      <a:pt x="16" y="78"/>
                    </a:cubicBezTo>
                    <a:cubicBezTo>
                      <a:pt x="16" y="79"/>
                      <a:pt x="16" y="82"/>
                      <a:pt x="17" y="82"/>
                    </a:cubicBezTo>
                    <a:cubicBezTo>
                      <a:pt x="17" y="82"/>
                      <a:pt x="17" y="83"/>
                      <a:pt x="17" y="83"/>
                    </a:cubicBezTo>
                    <a:cubicBezTo>
                      <a:pt x="18" y="84"/>
                      <a:pt x="17" y="85"/>
                      <a:pt x="18" y="84"/>
                    </a:cubicBezTo>
                    <a:cubicBezTo>
                      <a:pt x="19" y="82"/>
                      <a:pt x="20" y="81"/>
                      <a:pt x="20" y="81"/>
                    </a:cubicBezTo>
                    <a:cubicBezTo>
                      <a:pt x="20" y="80"/>
                      <a:pt x="20" y="80"/>
                      <a:pt x="20" y="80"/>
                    </a:cubicBezTo>
                    <a:cubicBezTo>
                      <a:pt x="20" y="80"/>
                      <a:pt x="20" y="79"/>
                      <a:pt x="22" y="79"/>
                    </a:cubicBezTo>
                    <a:cubicBezTo>
                      <a:pt x="23" y="79"/>
                      <a:pt x="24" y="79"/>
                      <a:pt x="24" y="80"/>
                    </a:cubicBezTo>
                    <a:cubicBezTo>
                      <a:pt x="25" y="80"/>
                      <a:pt x="23" y="82"/>
                      <a:pt x="24" y="82"/>
                    </a:cubicBezTo>
                    <a:cubicBezTo>
                      <a:pt x="25" y="82"/>
                      <a:pt x="27" y="81"/>
                      <a:pt x="28" y="81"/>
                    </a:cubicBezTo>
                    <a:cubicBezTo>
                      <a:pt x="29" y="81"/>
                      <a:pt x="29" y="82"/>
                      <a:pt x="30" y="83"/>
                    </a:cubicBezTo>
                    <a:cubicBezTo>
                      <a:pt x="30" y="84"/>
                      <a:pt x="30" y="85"/>
                      <a:pt x="31" y="86"/>
                    </a:cubicBezTo>
                    <a:cubicBezTo>
                      <a:pt x="32" y="86"/>
                      <a:pt x="31" y="87"/>
                      <a:pt x="32" y="88"/>
                    </a:cubicBezTo>
                    <a:cubicBezTo>
                      <a:pt x="32" y="89"/>
                      <a:pt x="34" y="90"/>
                      <a:pt x="35" y="90"/>
                    </a:cubicBezTo>
                    <a:cubicBezTo>
                      <a:pt x="35" y="90"/>
                      <a:pt x="37" y="90"/>
                      <a:pt x="38" y="90"/>
                    </a:cubicBezTo>
                    <a:cubicBezTo>
                      <a:pt x="39" y="91"/>
                      <a:pt x="38" y="92"/>
                      <a:pt x="39" y="92"/>
                    </a:cubicBezTo>
                    <a:cubicBezTo>
                      <a:pt x="40" y="92"/>
                      <a:pt x="41" y="95"/>
                      <a:pt x="41" y="95"/>
                    </a:cubicBezTo>
                    <a:cubicBezTo>
                      <a:pt x="41" y="95"/>
                      <a:pt x="41" y="97"/>
                      <a:pt x="41" y="98"/>
                    </a:cubicBezTo>
                    <a:cubicBezTo>
                      <a:pt x="41" y="98"/>
                      <a:pt x="41" y="99"/>
                      <a:pt x="42" y="100"/>
                    </a:cubicBezTo>
                    <a:cubicBezTo>
                      <a:pt x="42" y="100"/>
                      <a:pt x="44" y="100"/>
                      <a:pt x="44" y="100"/>
                    </a:cubicBezTo>
                    <a:cubicBezTo>
                      <a:pt x="44" y="100"/>
                      <a:pt x="43" y="102"/>
                      <a:pt x="45" y="102"/>
                    </a:cubicBezTo>
                    <a:cubicBezTo>
                      <a:pt x="47" y="103"/>
                      <a:pt x="48" y="103"/>
                      <a:pt x="49" y="104"/>
                    </a:cubicBezTo>
                    <a:cubicBezTo>
                      <a:pt x="49" y="104"/>
                      <a:pt x="48" y="105"/>
                      <a:pt x="50" y="105"/>
                    </a:cubicBezTo>
                    <a:cubicBezTo>
                      <a:pt x="52" y="105"/>
                      <a:pt x="54" y="105"/>
                      <a:pt x="55" y="106"/>
                    </a:cubicBezTo>
                    <a:cubicBezTo>
                      <a:pt x="56" y="106"/>
                      <a:pt x="55" y="107"/>
                      <a:pt x="57" y="109"/>
                    </a:cubicBezTo>
                    <a:cubicBezTo>
                      <a:pt x="60" y="110"/>
                      <a:pt x="60" y="111"/>
                      <a:pt x="61" y="111"/>
                    </a:cubicBezTo>
                    <a:cubicBezTo>
                      <a:pt x="62" y="111"/>
                      <a:pt x="63" y="111"/>
                      <a:pt x="63" y="113"/>
                    </a:cubicBezTo>
                    <a:cubicBezTo>
                      <a:pt x="62" y="115"/>
                      <a:pt x="62" y="116"/>
                      <a:pt x="61" y="117"/>
                    </a:cubicBezTo>
                    <a:cubicBezTo>
                      <a:pt x="60" y="118"/>
                      <a:pt x="59" y="120"/>
                      <a:pt x="58" y="121"/>
                    </a:cubicBezTo>
                    <a:cubicBezTo>
                      <a:pt x="58" y="122"/>
                      <a:pt x="57" y="123"/>
                      <a:pt x="58" y="124"/>
                    </a:cubicBezTo>
                    <a:cubicBezTo>
                      <a:pt x="58" y="126"/>
                      <a:pt x="59" y="127"/>
                      <a:pt x="59" y="128"/>
                    </a:cubicBezTo>
                    <a:cubicBezTo>
                      <a:pt x="59" y="129"/>
                      <a:pt x="59" y="131"/>
                      <a:pt x="59" y="132"/>
                    </a:cubicBezTo>
                    <a:cubicBezTo>
                      <a:pt x="58" y="133"/>
                      <a:pt x="58" y="134"/>
                      <a:pt x="58" y="134"/>
                    </a:cubicBezTo>
                    <a:cubicBezTo>
                      <a:pt x="58" y="134"/>
                      <a:pt x="59" y="136"/>
                      <a:pt x="58" y="137"/>
                    </a:cubicBezTo>
                    <a:cubicBezTo>
                      <a:pt x="57" y="138"/>
                      <a:pt x="55" y="140"/>
                      <a:pt x="54" y="140"/>
                    </a:cubicBezTo>
                    <a:cubicBezTo>
                      <a:pt x="53" y="140"/>
                      <a:pt x="51" y="142"/>
                      <a:pt x="51" y="142"/>
                    </a:cubicBezTo>
                    <a:cubicBezTo>
                      <a:pt x="51" y="142"/>
                      <a:pt x="51" y="146"/>
                      <a:pt x="51" y="147"/>
                    </a:cubicBezTo>
                    <a:cubicBezTo>
                      <a:pt x="51" y="147"/>
                      <a:pt x="47" y="154"/>
                      <a:pt x="49" y="155"/>
                    </a:cubicBezTo>
                    <a:cubicBezTo>
                      <a:pt x="50" y="156"/>
                      <a:pt x="50" y="158"/>
                      <a:pt x="50" y="159"/>
                    </a:cubicBezTo>
                    <a:cubicBezTo>
                      <a:pt x="49" y="160"/>
                      <a:pt x="49" y="160"/>
                      <a:pt x="49" y="160"/>
                    </a:cubicBezTo>
                    <a:cubicBezTo>
                      <a:pt x="48" y="161"/>
                      <a:pt x="46" y="161"/>
                      <a:pt x="47" y="163"/>
                    </a:cubicBezTo>
                    <a:cubicBezTo>
                      <a:pt x="49" y="165"/>
                      <a:pt x="50" y="165"/>
                      <a:pt x="50" y="167"/>
                    </a:cubicBezTo>
                    <a:cubicBezTo>
                      <a:pt x="51" y="168"/>
                      <a:pt x="51" y="168"/>
                      <a:pt x="52" y="170"/>
                    </a:cubicBezTo>
                    <a:cubicBezTo>
                      <a:pt x="53" y="171"/>
                      <a:pt x="53" y="172"/>
                      <a:pt x="54" y="173"/>
                    </a:cubicBezTo>
                    <a:cubicBezTo>
                      <a:pt x="55" y="174"/>
                      <a:pt x="56" y="175"/>
                      <a:pt x="56" y="176"/>
                    </a:cubicBezTo>
                    <a:cubicBezTo>
                      <a:pt x="56" y="177"/>
                      <a:pt x="59" y="179"/>
                      <a:pt x="56" y="177"/>
                    </a:cubicBezTo>
                    <a:cubicBezTo>
                      <a:pt x="53" y="175"/>
                      <a:pt x="56" y="177"/>
                      <a:pt x="52" y="174"/>
                    </a:cubicBezTo>
                    <a:cubicBezTo>
                      <a:pt x="49" y="171"/>
                      <a:pt x="48" y="173"/>
                      <a:pt x="46" y="171"/>
                    </a:cubicBezTo>
                    <a:cubicBezTo>
                      <a:pt x="45" y="169"/>
                      <a:pt x="47" y="175"/>
                      <a:pt x="44" y="168"/>
                    </a:cubicBezTo>
                    <a:cubicBezTo>
                      <a:pt x="41" y="160"/>
                      <a:pt x="40" y="161"/>
                      <a:pt x="39" y="159"/>
                    </a:cubicBezTo>
                    <a:cubicBezTo>
                      <a:pt x="39" y="157"/>
                      <a:pt x="39" y="159"/>
                      <a:pt x="37" y="155"/>
                    </a:cubicBezTo>
                    <a:cubicBezTo>
                      <a:pt x="35" y="151"/>
                      <a:pt x="37" y="154"/>
                      <a:pt x="35" y="151"/>
                    </a:cubicBezTo>
                    <a:cubicBezTo>
                      <a:pt x="33" y="149"/>
                      <a:pt x="33" y="152"/>
                      <a:pt x="32" y="148"/>
                    </a:cubicBezTo>
                    <a:cubicBezTo>
                      <a:pt x="31" y="143"/>
                      <a:pt x="31" y="146"/>
                      <a:pt x="30" y="141"/>
                    </a:cubicBezTo>
                    <a:cubicBezTo>
                      <a:pt x="28" y="136"/>
                      <a:pt x="31" y="136"/>
                      <a:pt x="28" y="133"/>
                    </a:cubicBezTo>
                    <a:cubicBezTo>
                      <a:pt x="25" y="131"/>
                      <a:pt x="25" y="132"/>
                      <a:pt x="24" y="131"/>
                    </a:cubicBezTo>
                    <a:cubicBezTo>
                      <a:pt x="23" y="129"/>
                      <a:pt x="25" y="130"/>
                      <a:pt x="22" y="126"/>
                    </a:cubicBezTo>
                    <a:cubicBezTo>
                      <a:pt x="20" y="122"/>
                      <a:pt x="16" y="120"/>
                      <a:pt x="16" y="113"/>
                    </a:cubicBezTo>
                    <a:cubicBezTo>
                      <a:pt x="16" y="105"/>
                      <a:pt x="16" y="104"/>
                      <a:pt x="16" y="104"/>
                    </a:cubicBezTo>
                    <a:cubicBezTo>
                      <a:pt x="16" y="104"/>
                      <a:pt x="13" y="101"/>
                      <a:pt x="14" y="97"/>
                    </a:cubicBezTo>
                    <a:cubicBezTo>
                      <a:pt x="15" y="92"/>
                      <a:pt x="16" y="94"/>
                      <a:pt x="15" y="92"/>
                    </a:cubicBezTo>
                    <a:cubicBezTo>
                      <a:pt x="15" y="91"/>
                      <a:pt x="14" y="91"/>
                      <a:pt x="13" y="89"/>
                    </a:cubicBezTo>
                    <a:cubicBezTo>
                      <a:pt x="12" y="88"/>
                      <a:pt x="12" y="88"/>
                      <a:pt x="11" y="87"/>
                    </a:cubicBezTo>
                    <a:cubicBezTo>
                      <a:pt x="11" y="86"/>
                      <a:pt x="11" y="83"/>
                      <a:pt x="11" y="83"/>
                    </a:cubicBezTo>
                    <a:cubicBezTo>
                      <a:pt x="10" y="84"/>
                      <a:pt x="10" y="84"/>
                      <a:pt x="10" y="84"/>
                    </a:cubicBezTo>
                    <a:cubicBezTo>
                      <a:pt x="10" y="84"/>
                      <a:pt x="0" y="182"/>
                      <a:pt x="97" y="197"/>
                    </a:cubicBezTo>
                    <a:cubicBezTo>
                      <a:pt x="97" y="197"/>
                      <a:pt x="75" y="192"/>
                      <a:pt x="73" y="187"/>
                    </a:cubicBezTo>
                    <a:cubicBezTo>
                      <a:pt x="73" y="187"/>
                      <a:pt x="72" y="183"/>
                      <a:pt x="73" y="183"/>
                    </a:cubicBezTo>
                    <a:cubicBezTo>
                      <a:pt x="74" y="183"/>
                      <a:pt x="76" y="184"/>
                      <a:pt x="77" y="183"/>
                    </a:cubicBezTo>
                    <a:cubicBezTo>
                      <a:pt x="79" y="181"/>
                      <a:pt x="80" y="180"/>
                      <a:pt x="80" y="180"/>
                    </a:cubicBezTo>
                    <a:cubicBezTo>
                      <a:pt x="80" y="182"/>
                      <a:pt x="80" y="182"/>
                      <a:pt x="80" y="182"/>
                    </a:cubicBezTo>
                    <a:cubicBezTo>
                      <a:pt x="80" y="182"/>
                      <a:pt x="79" y="182"/>
                      <a:pt x="83" y="181"/>
                    </a:cubicBezTo>
                    <a:cubicBezTo>
                      <a:pt x="88" y="181"/>
                      <a:pt x="88" y="181"/>
                      <a:pt x="89" y="181"/>
                    </a:cubicBezTo>
                    <a:cubicBezTo>
                      <a:pt x="91" y="180"/>
                      <a:pt x="93" y="176"/>
                      <a:pt x="94" y="178"/>
                    </a:cubicBezTo>
                    <a:cubicBezTo>
                      <a:pt x="95" y="181"/>
                      <a:pt x="93" y="180"/>
                      <a:pt x="95" y="181"/>
                    </a:cubicBezTo>
                    <a:cubicBezTo>
                      <a:pt x="97" y="181"/>
                      <a:pt x="101" y="180"/>
                      <a:pt x="101" y="180"/>
                    </a:cubicBezTo>
                    <a:cubicBezTo>
                      <a:pt x="101" y="180"/>
                      <a:pt x="108" y="181"/>
                      <a:pt x="108" y="180"/>
                    </a:cubicBezTo>
                    <a:cubicBezTo>
                      <a:pt x="109" y="179"/>
                      <a:pt x="109" y="178"/>
                      <a:pt x="110" y="178"/>
                    </a:cubicBezTo>
                    <a:cubicBezTo>
                      <a:pt x="111" y="178"/>
                      <a:pt x="112" y="180"/>
                      <a:pt x="112" y="180"/>
                    </a:cubicBezTo>
                    <a:cubicBezTo>
                      <a:pt x="108" y="182"/>
                      <a:pt x="108" y="182"/>
                      <a:pt x="108" y="182"/>
                    </a:cubicBezTo>
                    <a:cubicBezTo>
                      <a:pt x="105" y="185"/>
                      <a:pt x="105" y="185"/>
                      <a:pt x="105" y="185"/>
                    </a:cubicBezTo>
                    <a:cubicBezTo>
                      <a:pt x="105" y="185"/>
                      <a:pt x="103" y="185"/>
                      <a:pt x="105" y="186"/>
                    </a:cubicBezTo>
                    <a:cubicBezTo>
                      <a:pt x="106" y="187"/>
                      <a:pt x="107" y="187"/>
                      <a:pt x="108" y="187"/>
                    </a:cubicBezTo>
                    <a:cubicBezTo>
                      <a:pt x="110" y="187"/>
                      <a:pt x="114" y="190"/>
                      <a:pt x="115" y="188"/>
                    </a:cubicBezTo>
                    <a:cubicBezTo>
                      <a:pt x="116" y="186"/>
                      <a:pt x="116" y="186"/>
                      <a:pt x="117" y="185"/>
                    </a:cubicBezTo>
                    <a:cubicBezTo>
                      <a:pt x="117" y="184"/>
                      <a:pt x="117" y="182"/>
                      <a:pt x="119" y="182"/>
                    </a:cubicBezTo>
                    <a:cubicBezTo>
                      <a:pt x="120" y="182"/>
                      <a:pt x="122" y="183"/>
                      <a:pt x="122" y="183"/>
                    </a:cubicBezTo>
                    <a:cubicBezTo>
                      <a:pt x="121" y="186"/>
                      <a:pt x="121" y="186"/>
                      <a:pt x="121" y="186"/>
                    </a:cubicBezTo>
                    <a:cubicBezTo>
                      <a:pt x="121" y="186"/>
                      <a:pt x="123" y="186"/>
                      <a:pt x="125" y="186"/>
                    </a:cubicBezTo>
                    <a:cubicBezTo>
                      <a:pt x="126" y="186"/>
                      <a:pt x="126" y="188"/>
                      <a:pt x="128" y="186"/>
                    </a:cubicBezTo>
                    <a:cubicBezTo>
                      <a:pt x="129" y="184"/>
                      <a:pt x="129" y="184"/>
                      <a:pt x="131" y="184"/>
                    </a:cubicBezTo>
                    <a:cubicBezTo>
                      <a:pt x="133" y="184"/>
                      <a:pt x="135" y="183"/>
                      <a:pt x="136" y="183"/>
                    </a:cubicBezTo>
                    <a:cubicBezTo>
                      <a:pt x="136" y="184"/>
                      <a:pt x="138" y="184"/>
                      <a:pt x="139" y="184"/>
                    </a:cubicBezTo>
                    <a:cubicBezTo>
                      <a:pt x="139" y="184"/>
                      <a:pt x="143" y="186"/>
                      <a:pt x="143" y="186"/>
                    </a:cubicBezTo>
                    <a:cubicBezTo>
                      <a:pt x="144" y="185"/>
                      <a:pt x="148" y="186"/>
                      <a:pt x="148" y="186"/>
                    </a:cubicBezTo>
                    <a:cubicBezTo>
                      <a:pt x="148" y="186"/>
                      <a:pt x="137" y="196"/>
                      <a:pt x="113" y="197"/>
                    </a:cubicBezTo>
                    <a:cubicBezTo>
                      <a:pt x="113" y="197"/>
                      <a:pt x="167" y="199"/>
                      <a:pt x="197" y="146"/>
                    </a:cubicBezTo>
                    <a:cubicBezTo>
                      <a:pt x="228" y="94"/>
                      <a:pt x="206" y="26"/>
                      <a:pt x="137" y="3"/>
                    </a:cubicBezTo>
                    <a:cubicBezTo>
                      <a:pt x="137" y="3"/>
                      <a:pt x="189" y="22"/>
                      <a:pt x="203" y="71"/>
                    </a:cubicBezTo>
                    <a:cubicBezTo>
                      <a:pt x="202" y="72"/>
                      <a:pt x="202" y="72"/>
                      <a:pt x="202" y="72"/>
                    </a:cubicBezTo>
                    <a:cubicBezTo>
                      <a:pt x="201" y="71"/>
                      <a:pt x="201" y="72"/>
                      <a:pt x="200" y="69"/>
                    </a:cubicBezTo>
                    <a:cubicBezTo>
                      <a:pt x="199" y="67"/>
                      <a:pt x="199" y="68"/>
                      <a:pt x="199" y="66"/>
                    </a:cubicBezTo>
                    <a:cubicBezTo>
                      <a:pt x="198" y="64"/>
                      <a:pt x="198" y="65"/>
                      <a:pt x="197" y="64"/>
                    </a:cubicBezTo>
                    <a:cubicBezTo>
                      <a:pt x="195" y="62"/>
                      <a:pt x="195" y="62"/>
                      <a:pt x="194" y="61"/>
                    </a:cubicBezTo>
                    <a:cubicBezTo>
                      <a:pt x="193" y="61"/>
                      <a:pt x="192" y="58"/>
                      <a:pt x="192" y="57"/>
                    </a:cubicBezTo>
                    <a:cubicBezTo>
                      <a:pt x="191" y="56"/>
                      <a:pt x="189" y="55"/>
                      <a:pt x="188" y="55"/>
                    </a:cubicBezTo>
                    <a:cubicBezTo>
                      <a:pt x="187" y="55"/>
                      <a:pt x="188" y="54"/>
                      <a:pt x="187" y="55"/>
                    </a:cubicBezTo>
                    <a:cubicBezTo>
                      <a:pt x="187" y="56"/>
                      <a:pt x="189" y="58"/>
                      <a:pt x="189" y="58"/>
                    </a:cubicBezTo>
                    <a:cubicBezTo>
                      <a:pt x="189" y="62"/>
                      <a:pt x="189" y="62"/>
                      <a:pt x="189" y="62"/>
                    </a:cubicBezTo>
                    <a:cubicBezTo>
                      <a:pt x="189" y="62"/>
                      <a:pt x="190" y="65"/>
                      <a:pt x="190" y="66"/>
                    </a:cubicBezTo>
                    <a:cubicBezTo>
                      <a:pt x="190" y="67"/>
                      <a:pt x="189" y="70"/>
                      <a:pt x="189" y="70"/>
                    </a:cubicBezTo>
                    <a:cubicBezTo>
                      <a:pt x="189" y="70"/>
                      <a:pt x="188" y="72"/>
                      <a:pt x="187" y="73"/>
                    </a:cubicBezTo>
                    <a:cubicBezTo>
                      <a:pt x="186" y="73"/>
                      <a:pt x="181" y="74"/>
                      <a:pt x="181" y="74"/>
                    </a:cubicBezTo>
                    <a:cubicBezTo>
                      <a:pt x="181" y="74"/>
                      <a:pt x="179" y="72"/>
                      <a:pt x="179" y="71"/>
                    </a:cubicBezTo>
                    <a:cubicBezTo>
                      <a:pt x="178" y="69"/>
                      <a:pt x="175" y="69"/>
                      <a:pt x="174" y="68"/>
                    </a:cubicBezTo>
                    <a:cubicBezTo>
                      <a:pt x="174" y="67"/>
                      <a:pt x="175" y="66"/>
                      <a:pt x="173" y="64"/>
                    </a:cubicBezTo>
                    <a:cubicBezTo>
                      <a:pt x="172" y="62"/>
                      <a:pt x="173" y="63"/>
                      <a:pt x="172" y="61"/>
                    </a:cubicBezTo>
                    <a:cubicBezTo>
                      <a:pt x="170" y="59"/>
                      <a:pt x="170" y="59"/>
                      <a:pt x="170" y="59"/>
                    </a:cubicBezTo>
                    <a:cubicBezTo>
                      <a:pt x="170" y="59"/>
                      <a:pt x="166" y="58"/>
                      <a:pt x="167" y="60"/>
                    </a:cubicBezTo>
                    <a:cubicBezTo>
                      <a:pt x="168" y="63"/>
                      <a:pt x="167" y="65"/>
                      <a:pt x="168" y="65"/>
                    </a:cubicBezTo>
                    <a:cubicBezTo>
                      <a:pt x="169" y="66"/>
                      <a:pt x="170" y="65"/>
                      <a:pt x="171" y="67"/>
                    </a:cubicBezTo>
                    <a:cubicBezTo>
                      <a:pt x="172" y="69"/>
                      <a:pt x="172" y="70"/>
                      <a:pt x="172" y="71"/>
                    </a:cubicBezTo>
                    <a:cubicBezTo>
                      <a:pt x="173" y="71"/>
                      <a:pt x="173" y="74"/>
                      <a:pt x="174" y="75"/>
                    </a:cubicBezTo>
                    <a:cubicBezTo>
                      <a:pt x="175" y="75"/>
                      <a:pt x="178" y="75"/>
                      <a:pt x="178" y="76"/>
                    </a:cubicBezTo>
                    <a:cubicBezTo>
                      <a:pt x="177" y="77"/>
                      <a:pt x="176" y="78"/>
                      <a:pt x="178" y="79"/>
                    </a:cubicBezTo>
                    <a:cubicBezTo>
                      <a:pt x="179" y="79"/>
                      <a:pt x="179" y="80"/>
                      <a:pt x="180" y="80"/>
                    </a:cubicBezTo>
                    <a:cubicBezTo>
                      <a:pt x="181" y="80"/>
                      <a:pt x="181" y="80"/>
                      <a:pt x="182" y="79"/>
                    </a:cubicBezTo>
                    <a:cubicBezTo>
                      <a:pt x="184" y="79"/>
                      <a:pt x="186" y="79"/>
                      <a:pt x="186" y="79"/>
                    </a:cubicBezTo>
                    <a:cubicBezTo>
                      <a:pt x="186" y="79"/>
                      <a:pt x="188" y="80"/>
                      <a:pt x="188" y="81"/>
                    </a:cubicBezTo>
                    <a:cubicBezTo>
                      <a:pt x="188" y="82"/>
                      <a:pt x="187" y="86"/>
                      <a:pt x="187" y="86"/>
                    </a:cubicBezTo>
                    <a:cubicBezTo>
                      <a:pt x="185" y="90"/>
                      <a:pt x="185" y="90"/>
                      <a:pt x="185" y="90"/>
                    </a:cubicBezTo>
                    <a:cubicBezTo>
                      <a:pt x="185" y="90"/>
                      <a:pt x="185" y="97"/>
                      <a:pt x="184" y="97"/>
                    </a:cubicBezTo>
                    <a:cubicBezTo>
                      <a:pt x="183" y="97"/>
                      <a:pt x="182" y="100"/>
                      <a:pt x="181" y="100"/>
                    </a:cubicBezTo>
                    <a:cubicBezTo>
                      <a:pt x="180" y="101"/>
                      <a:pt x="180" y="105"/>
                      <a:pt x="180" y="105"/>
                    </a:cubicBezTo>
                    <a:cubicBezTo>
                      <a:pt x="178" y="108"/>
                      <a:pt x="178" y="108"/>
                      <a:pt x="178" y="108"/>
                    </a:cubicBezTo>
                    <a:cubicBezTo>
                      <a:pt x="178" y="108"/>
                      <a:pt x="178" y="111"/>
                      <a:pt x="178" y="112"/>
                    </a:cubicBezTo>
                    <a:cubicBezTo>
                      <a:pt x="178" y="113"/>
                      <a:pt x="179" y="117"/>
                      <a:pt x="178" y="119"/>
                    </a:cubicBezTo>
                    <a:cubicBezTo>
                      <a:pt x="178" y="121"/>
                      <a:pt x="175" y="122"/>
                      <a:pt x="175" y="122"/>
                    </a:cubicBezTo>
                    <a:cubicBezTo>
                      <a:pt x="175" y="122"/>
                      <a:pt x="179" y="126"/>
                      <a:pt x="177" y="126"/>
                    </a:cubicBezTo>
                    <a:cubicBezTo>
                      <a:pt x="175" y="127"/>
                      <a:pt x="173" y="129"/>
                      <a:pt x="173" y="130"/>
                    </a:cubicBezTo>
                    <a:cubicBezTo>
                      <a:pt x="172" y="131"/>
                      <a:pt x="172" y="132"/>
                      <a:pt x="171" y="132"/>
                    </a:cubicBezTo>
                    <a:cubicBezTo>
                      <a:pt x="170" y="133"/>
                      <a:pt x="168" y="133"/>
                      <a:pt x="168" y="134"/>
                    </a:cubicBezTo>
                    <a:cubicBezTo>
                      <a:pt x="168" y="134"/>
                      <a:pt x="168" y="137"/>
                      <a:pt x="168" y="137"/>
                    </a:cubicBezTo>
                    <a:cubicBezTo>
                      <a:pt x="164" y="142"/>
                      <a:pt x="164" y="142"/>
                      <a:pt x="164" y="142"/>
                    </a:cubicBezTo>
                    <a:cubicBezTo>
                      <a:pt x="160" y="146"/>
                      <a:pt x="160" y="146"/>
                      <a:pt x="160" y="146"/>
                    </a:cubicBezTo>
                    <a:cubicBezTo>
                      <a:pt x="160" y="146"/>
                      <a:pt x="160" y="149"/>
                      <a:pt x="159" y="149"/>
                    </a:cubicBezTo>
                    <a:cubicBezTo>
                      <a:pt x="158" y="149"/>
                      <a:pt x="153" y="151"/>
                      <a:pt x="152" y="152"/>
                    </a:cubicBezTo>
                    <a:cubicBezTo>
                      <a:pt x="152" y="152"/>
                      <a:pt x="148" y="154"/>
                      <a:pt x="147" y="154"/>
                    </a:cubicBezTo>
                    <a:cubicBezTo>
                      <a:pt x="146" y="154"/>
                      <a:pt x="148" y="157"/>
                      <a:pt x="146" y="154"/>
                    </a:cubicBezTo>
                    <a:cubicBezTo>
                      <a:pt x="144" y="151"/>
                      <a:pt x="145" y="153"/>
                      <a:pt x="144" y="149"/>
                    </a:cubicBezTo>
                    <a:cubicBezTo>
                      <a:pt x="142" y="145"/>
                      <a:pt x="142" y="148"/>
                      <a:pt x="142" y="145"/>
                    </a:cubicBezTo>
                    <a:cubicBezTo>
                      <a:pt x="142" y="143"/>
                      <a:pt x="142" y="145"/>
                      <a:pt x="142" y="143"/>
                    </a:cubicBezTo>
                    <a:cubicBezTo>
                      <a:pt x="142" y="140"/>
                      <a:pt x="143" y="142"/>
                      <a:pt x="141" y="139"/>
                    </a:cubicBezTo>
                    <a:cubicBezTo>
                      <a:pt x="140" y="136"/>
                      <a:pt x="140" y="137"/>
                      <a:pt x="138" y="135"/>
                    </a:cubicBezTo>
                    <a:cubicBezTo>
                      <a:pt x="136" y="133"/>
                      <a:pt x="135" y="135"/>
                      <a:pt x="136" y="132"/>
                    </a:cubicBezTo>
                    <a:cubicBezTo>
                      <a:pt x="137" y="129"/>
                      <a:pt x="137" y="132"/>
                      <a:pt x="137" y="129"/>
                    </a:cubicBezTo>
                    <a:cubicBezTo>
                      <a:pt x="138" y="126"/>
                      <a:pt x="137" y="125"/>
                      <a:pt x="139" y="124"/>
                    </a:cubicBezTo>
                    <a:cubicBezTo>
                      <a:pt x="141" y="123"/>
                      <a:pt x="142" y="122"/>
                      <a:pt x="142" y="121"/>
                    </a:cubicBezTo>
                    <a:cubicBezTo>
                      <a:pt x="142" y="119"/>
                      <a:pt x="142" y="118"/>
                      <a:pt x="142" y="117"/>
                    </a:cubicBezTo>
                    <a:cubicBezTo>
                      <a:pt x="141" y="116"/>
                      <a:pt x="139" y="114"/>
                      <a:pt x="139" y="113"/>
                    </a:cubicBezTo>
                    <a:cubicBezTo>
                      <a:pt x="139" y="112"/>
                      <a:pt x="139" y="113"/>
                      <a:pt x="137" y="111"/>
                    </a:cubicBezTo>
                    <a:cubicBezTo>
                      <a:pt x="136" y="109"/>
                      <a:pt x="135" y="108"/>
                      <a:pt x="135" y="108"/>
                    </a:cubicBezTo>
                    <a:cubicBezTo>
                      <a:pt x="135" y="108"/>
                      <a:pt x="135" y="103"/>
                      <a:pt x="135" y="101"/>
                    </a:cubicBezTo>
                    <a:cubicBezTo>
                      <a:pt x="135" y="99"/>
                      <a:pt x="134" y="102"/>
                      <a:pt x="135" y="99"/>
                    </a:cubicBezTo>
                    <a:cubicBezTo>
                      <a:pt x="135" y="96"/>
                      <a:pt x="135" y="94"/>
                      <a:pt x="135" y="94"/>
                    </a:cubicBezTo>
                    <a:cubicBezTo>
                      <a:pt x="135" y="94"/>
                      <a:pt x="132" y="92"/>
                      <a:pt x="131" y="92"/>
                    </a:cubicBezTo>
                    <a:cubicBezTo>
                      <a:pt x="129" y="92"/>
                      <a:pt x="129" y="94"/>
                      <a:pt x="127" y="93"/>
                    </a:cubicBezTo>
                    <a:cubicBezTo>
                      <a:pt x="125" y="91"/>
                      <a:pt x="126" y="90"/>
                      <a:pt x="125" y="89"/>
                    </a:cubicBezTo>
                    <a:cubicBezTo>
                      <a:pt x="124" y="89"/>
                      <a:pt x="123" y="89"/>
                      <a:pt x="122" y="90"/>
                    </a:cubicBezTo>
                    <a:cubicBezTo>
                      <a:pt x="121" y="91"/>
                      <a:pt x="118" y="91"/>
                      <a:pt x="116" y="91"/>
                    </a:cubicBezTo>
                    <a:cubicBezTo>
                      <a:pt x="114" y="92"/>
                      <a:pt x="113" y="92"/>
                      <a:pt x="110" y="92"/>
                    </a:cubicBezTo>
                    <a:cubicBezTo>
                      <a:pt x="108" y="92"/>
                      <a:pt x="104" y="93"/>
                      <a:pt x="102" y="92"/>
                    </a:cubicBezTo>
                    <a:cubicBezTo>
                      <a:pt x="100" y="91"/>
                      <a:pt x="100" y="92"/>
                      <a:pt x="99" y="90"/>
                    </a:cubicBezTo>
                    <a:cubicBezTo>
                      <a:pt x="98" y="88"/>
                      <a:pt x="99" y="88"/>
                      <a:pt x="97" y="87"/>
                    </a:cubicBezTo>
                    <a:cubicBezTo>
                      <a:pt x="95" y="86"/>
                      <a:pt x="94" y="87"/>
                      <a:pt x="94" y="85"/>
                    </a:cubicBezTo>
                    <a:cubicBezTo>
                      <a:pt x="94" y="82"/>
                      <a:pt x="95" y="83"/>
                      <a:pt x="93" y="81"/>
                    </a:cubicBezTo>
                    <a:cubicBezTo>
                      <a:pt x="92" y="79"/>
                      <a:pt x="94" y="82"/>
                      <a:pt x="92" y="79"/>
                    </a:cubicBezTo>
                    <a:cubicBezTo>
                      <a:pt x="89" y="76"/>
                      <a:pt x="88" y="79"/>
                      <a:pt x="89" y="76"/>
                    </a:cubicBezTo>
                    <a:cubicBezTo>
                      <a:pt x="90" y="74"/>
                      <a:pt x="91" y="75"/>
                      <a:pt x="91" y="73"/>
                    </a:cubicBezTo>
                    <a:cubicBezTo>
                      <a:pt x="91" y="70"/>
                      <a:pt x="95" y="74"/>
                      <a:pt x="92" y="68"/>
                    </a:cubicBezTo>
                    <a:cubicBezTo>
                      <a:pt x="90" y="63"/>
                      <a:pt x="89" y="64"/>
                      <a:pt x="92" y="60"/>
                    </a:cubicBezTo>
                    <a:cubicBezTo>
                      <a:pt x="94" y="55"/>
                      <a:pt x="97" y="54"/>
                      <a:pt x="98" y="53"/>
                    </a:cubicBezTo>
                    <a:cubicBezTo>
                      <a:pt x="98" y="52"/>
                      <a:pt x="99" y="50"/>
                      <a:pt x="100" y="49"/>
                    </a:cubicBezTo>
                    <a:cubicBezTo>
                      <a:pt x="101" y="48"/>
                      <a:pt x="100" y="48"/>
                      <a:pt x="102" y="48"/>
                    </a:cubicBezTo>
                    <a:cubicBezTo>
                      <a:pt x="104" y="48"/>
                      <a:pt x="107" y="47"/>
                      <a:pt x="108" y="46"/>
                    </a:cubicBezTo>
                    <a:cubicBezTo>
                      <a:pt x="109" y="45"/>
                      <a:pt x="111" y="42"/>
                      <a:pt x="112" y="42"/>
                    </a:cubicBezTo>
                    <a:cubicBezTo>
                      <a:pt x="113" y="42"/>
                      <a:pt x="113" y="42"/>
                      <a:pt x="115" y="42"/>
                    </a:cubicBezTo>
                    <a:cubicBezTo>
                      <a:pt x="117" y="41"/>
                      <a:pt x="117" y="41"/>
                      <a:pt x="119" y="41"/>
                    </a:cubicBezTo>
                    <a:cubicBezTo>
                      <a:pt x="120" y="41"/>
                      <a:pt x="117" y="42"/>
                      <a:pt x="121" y="41"/>
                    </a:cubicBezTo>
                    <a:cubicBezTo>
                      <a:pt x="125" y="40"/>
                      <a:pt x="124" y="40"/>
                      <a:pt x="125" y="40"/>
                    </a:cubicBezTo>
                    <a:cubicBezTo>
                      <a:pt x="126" y="40"/>
                      <a:pt x="126" y="41"/>
                      <a:pt x="127" y="41"/>
                    </a:cubicBezTo>
                    <a:cubicBezTo>
                      <a:pt x="129" y="41"/>
                      <a:pt x="129" y="38"/>
                      <a:pt x="129" y="41"/>
                    </a:cubicBezTo>
                    <a:cubicBezTo>
                      <a:pt x="129" y="45"/>
                      <a:pt x="128" y="46"/>
                      <a:pt x="130" y="46"/>
                    </a:cubicBezTo>
                    <a:cubicBezTo>
                      <a:pt x="133" y="47"/>
                      <a:pt x="130" y="47"/>
                      <a:pt x="133" y="47"/>
                    </a:cubicBezTo>
                    <a:cubicBezTo>
                      <a:pt x="136" y="47"/>
                      <a:pt x="135" y="47"/>
                      <a:pt x="137" y="48"/>
                    </a:cubicBezTo>
                    <a:cubicBezTo>
                      <a:pt x="138" y="48"/>
                      <a:pt x="139" y="49"/>
                      <a:pt x="141" y="49"/>
                    </a:cubicBezTo>
                    <a:cubicBezTo>
                      <a:pt x="143" y="49"/>
                      <a:pt x="140" y="52"/>
                      <a:pt x="143" y="49"/>
                    </a:cubicBezTo>
                    <a:cubicBezTo>
                      <a:pt x="146" y="46"/>
                      <a:pt x="141" y="46"/>
                      <a:pt x="146" y="46"/>
                    </a:cubicBezTo>
                    <a:cubicBezTo>
                      <a:pt x="151" y="47"/>
                      <a:pt x="152" y="48"/>
                      <a:pt x="153" y="48"/>
                    </a:cubicBezTo>
                    <a:cubicBezTo>
                      <a:pt x="154" y="47"/>
                      <a:pt x="154" y="48"/>
                      <a:pt x="156" y="47"/>
                    </a:cubicBezTo>
                    <a:cubicBezTo>
                      <a:pt x="159" y="46"/>
                      <a:pt x="159" y="46"/>
                      <a:pt x="160" y="46"/>
                    </a:cubicBezTo>
                    <a:cubicBezTo>
                      <a:pt x="161" y="47"/>
                      <a:pt x="161" y="49"/>
                      <a:pt x="162" y="47"/>
                    </a:cubicBezTo>
                    <a:cubicBezTo>
                      <a:pt x="163" y="45"/>
                      <a:pt x="165" y="45"/>
                      <a:pt x="162" y="44"/>
                    </a:cubicBezTo>
                    <a:cubicBezTo>
                      <a:pt x="159" y="42"/>
                      <a:pt x="158" y="44"/>
                      <a:pt x="158" y="42"/>
                    </a:cubicBezTo>
                    <a:cubicBezTo>
                      <a:pt x="157" y="40"/>
                      <a:pt x="160" y="41"/>
                      <a:pt x="157" y="40"/>
                    </a:cubicBezTo>
                    <a:cubicBezTo>
                      <a:pt x="154" y="40"/>
                      <a:pt x="155" y="40"/>
                      <a:pt x="153" y="39"/>
                    </a:cubicBezTo>
                    <a:cubicBezTo>
                      <a:pt x="151" y="38"/>
                      <a:pt x="149" y="41"/>
                      <a:pt x="148" y="39"/>
                    </a:cubicBezTo>
                    <a:cubicBezTo>
                      <a:pt x="147" y="37"/>
                      <a:pt x="143" y="41"/>
                      <a:pt x="147" y="37"/>
                    </a:cubicBezTo>
                    <a:cubicBezTo>
                      <a:pt x="151" y="34"/>
                      <a:pt x="149" y="32"/>
                      <a:pt x="152" y="33"/>
                    </a:cubicBezTo>
                    <a:cubicBezTo>
                      <a:pt x="155" y="34"/>
                      <a:pt x="154" y="36"/>
                      <a:pt x="155" y="35"/>
                    </a:cubicBezTo>
                    <a:cubicBezTo>
                      <a:pt x="157" y="33"/>
                      <a:pt x="160" y="32"/>
                      <a:pt x="157" y="30"/>
                    </a:cubicBezTo>
                    <a:cubicBezTo>
                      <a:pt x="154" y="28"/>
                      <a:pt x="156" y="29"/>
                      <a:pt x="153" y="28"/>
                    </a:cubicBezTo>
                    <a:cubicBezTo>
                      <a:pt x="150" y="26"/>
                      <a:pt x="147" y="33"/>
                      <a:pt x="146" y="32"/>
                    </a:cubicBezTo>
                    <a:cubicBezTo>
                      <a:pt x="145" y="31"/>
                      <a:pt x="144" y="30"/>
                      <a:pt x="143" y="31"/>
                    </a:cubicBezTo>
                    <a:cubicBezTo>
                      <a:pt x="142" y="31"/>
                      <a:pt x="142" y="34"/>
                      <a:pt x="142" y="36"/>
                    </a:cubicBezTo>
                    <a:cubicBezTo>
                      <a:pt x="142" y="38"/>
                      <a:pt x="143" y="38"/>
                      <a:pt x="140" y="37"/>
                    </a:cubicBezTo>
                    <a:cubicBezTo>
                      <a:pt x="137" y="35"/>
                      <a:pt x="144" y="36"/>
                      <a:pt x="137" y="33"/>
                    </a:cubicBezTo>
                    <a:cubicBezTo>
                      <a:pt x="130" y="31"/>
                      <a:pt x="128" y="31"/>
                      <a:pt x="127" y="32"/>
                    </a:cubicBezTo>
                    <a:cubicBezTo>
                      <a:pt x="126" y="33"/>
                      <a:pt x="125" y="33"/>
                      <a:pt x="124" y="34"/>
                    </a:cubicBezTo>
                    <a:cubicBezTo>
                      <a:pt x="123" y="35"/>
                      <a:pt x="126" y="36"/>
                      <a:pt x="123" y="35"/>
                    </a:cubicBezTo>
                    <a:cubicBezTo>
                      <a:pt x="120" y="33"/>
                      <a:pt x="118" y="35"/>
                      <a:pt x="118" y="35"/>
                    </a:cubicBezTo>
                    <a:cubicBezTo>
                      <a:pt x="118" y="35"/>
                      <a:pt x="117" y="35"/>
                      <a:pt x="116" y="36"/>
                    </a:cubicBezTo>
                    <a:cubicBezTo>
                      <a:pt x="114" y="37"/>
                      <a:pt x="112" y="38"/>
                      <a:pt x="111" y="37"/>
                    </a:cubicBezTo>
                    <a:cubicBezTo>
                      <a:pt x="109" y="37"/>
                      <a:pt x="106" y="38"/>
                      <a:pt x="109" y="34"/>
                    </a:cubicBezTo>
                    <a:cubicBezTo>
                      <a:pt x="111" y="31"/>
                      <a:pt x="109" y="33"/>
                      <a:pt x="113" y="31"/>
                    </a:cubicBezTo>
                    <a:cubicBezTo>
                      <a:pt x="117" y="30"/>
                      <a:pt x="123" y="29"/>
                      <a:pt x="118" y="28"/>
                    </a:cubicBezTo>
                    <a:cubicBezTo>
                      <a:pt x="113" y="27"/>
                      <a:pt x="121" y="27"/>
                      <a:pt x="114" y="24"/>
                    </a:cubicBezTo>
                    <a:cubicBezTo>
                      <a:pt x="107" y="21"/>
                      <a:pt x="107" y="25"/>
                      <a:pt x="107" y="21"/>
                    </a:cubicBezTo>
                    <a:cubicBezTo>
                      <a:pt x="108" y="16"/>
                      <a:pt x="107" y="16"/>
                      <a:pt x="106" y="16"/>
                    </a:cubicBezTo>
                    <a:cubicBezTo>
                      <a:pt x="104" y="16"/>
                      <a:pt x="100" y="17"/>
                      <a:pt x="98" y="18"/>
                    </a:cubicBezTo>
                    <a:cubicBezTo>
                      <a:pt x="97" y="18"/>
                      <a:pt x="99" y="19"/>
                      <a:pt x="96" y="17"/>
                    </a:cubicBezTo>
                    <a:cubicBezTo>
                      <a:pt x="92" y="15"/>
                      <a:pt x="91" y="18"/>
                      <a:pt x="92" y="15"/>
                    </a:cubicBezTo>
                    <a:cubicBezTo>
                      <a:pt x="94" y="13"/>
                      <a:pt x="94" y="12"/>
                      <a:pt x="96" y="11"/>
                    </a:cubicBezTo>
                    <a:cubicBezTo>
                      <a:pt x="98" y="9"/>
                      <a:pt x="97" y="3"/>
                      <a:pt x="102" y="5"/>
                    </a:cubicBezTo>
                    <a:cubicBezTo>
                      <a:pt x="106" y="8"/>
                      <a:pt x="105" y="7"/>
                      <a:pt x="108" y="7"/>
                    </a:cubicBezTo>
                    <a:cubicBezTo>
                      <a:pt x="112" y="7"/>
                      <a:pt x="114" y="7"/>
                      <a:pt x="114" y="6"/>
                    </a:cubicBezTo>
                    <a:cubicBezTo>
                      <a:pt x="114" y="5"/>
                      <a:pt x="109" y="3"/>
                      <a:pt x="109" y="3"/>
                    </a:cubicBezTo>
                    <a:cubicBezTo>
                      <a:pt x="109" y="3"/>
                      <a:pt x="108" y="4"/>
                      <a:pt x="109" y="3"/>
                    </a:cubicBezTo>
                    <a:cubicBezTo>
                      <a:pt x="109" y="2"/>
                      <a:pt x="110" y="1"/>
                      <a:pt x="110" y="1"/>
                    </a:cubicBezTo>
                    <a:cubicBezTo>
                      <a:pt x="109" y="0"/>
                      <a:pt x="109" y="0"/>
                      <a:pt x="109" y="0"/>
                    </a:cubicBezTo>
                    <a:cubicBezTo>
                      <a:pt x="109" y="0"/>
                      <a:pt x="96" y="0"/>
                      <a:pt x="92" y="0"/>
                    </a:cubicBezTo>
                    <a:close/>
                  </a:path>
                </a:pathLst>
              </a:custGeom>
              <a:solidFill>
                <a:srgbClr val="2A95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36"/>
              <p:cNvSpPr>
                <a:spLocks/>
              </p:cNvSpPr>
              <p:nvPr/>
            </p:nvSpPr>
            <p:spPr bwMode="auto">
              <a:xfrm>
                <a:off x="8729663" y="4613275"/>
                <a:ext cx="141288" cy="168275"/>
              </a:xfrm>
              <a:custGeom>
                <a:avLst/>
                <a:gdLst>
                  <a:gd name="T0" fmla="*/ 45 w 65"/>
                  <a:gd name="T1" fmla="*/ 5 h 77"/>
                  <a:gd name="T2" fmla="*/ 45 w 65"/>
                  <a:gd name="T3" fmla="*/ 28 h 77"/>
                  <a:gd name="T4" fmla="*/ 25 w 65"/>
                  <a:gd name="T5" fmla="*/ 45 h 77"/>
                  <a:gd name="T6" fmla="*/ 1 w 65"/>
                  <a:gd name="T7" fmla="*/ 64 h 77"/>
                  <a:gd name="T8" fmla="*/ 65 w 65"/>
                  <a:gd name="T9" fmla="*/ 77 h 77"/>
                  <a:gd name="T10" fmla="*/ 65 w 65"/>
                  <a:gd name="T11" fmla="*/ 0 h 77"/>
                  <a:gd name="T12" fmla="*/ 45 w 65"/>
                  <a:gd name="T13" fmla="*/ 5 h 77"/>
                </a:gdLst>
                <a:ahLst/>
                <a:cxnLst>
                  <a:cxn ang="0">
                    <a:pos x="T0" y="T1"/>
                  </a:cxn>
                  <a:cxn ang="0">
                    <a:pos x="T2" y="T3"/>
                  </a:cxn>
                  <a:cxn ang="0">
                    <a:pos x="T4" y="T5"/>
                  </a:cxn>
                  <a:cxn ang="0">
                    <a:pos x="T6" y="T7"/>
                  </a:cxn>
                  <a:cxn ang="0">
                    <a:pos x="T8" y="T9"/>
                  </a:cxn>
                  <a:cxn ang="0">
                    <a:pos x="T10" y="T11"/>
                  </a:cxn>
                  <a:cxn ang="0">
                    <a:pos x="T12" y="T13"/>
                  </a:cxn>
                </a:cxnLst>
                <a:rect l="0" t="0" r="r" b="b"/>
                <a:pathLst>
                  <a:path w="65" h="77">
                    <a:moveTo>
                      <a:pt x="45" y="5"/>
                    </a:moveTo>
                    <a:cubicBezTo>
                      <a:pt x="45" y="28"/>
                      <a:pt x="45" y="28"/>
                      <a:pt x="45" y="28"/>
                    </a:cubicBezTo>
                    <a:cubicBezTo>
                      <a:pt x="45" y="28"/>
                      <a:pt x="39" y="40"/>
                      <a:pt x="25" y="45"/>
                    </a:cubicBezTo>
                    <a:cubicBezTo>
                      <a:pt x="12" y="49"/>
                      <a:pt x="0" y="56"/>
                      <a:pt x="1" y="64"/>
                    </a:cubicBezTo>
                    <a:cubicBezTo>
                      <a:pt x="2" y="71"/>
                      <a:pt x="18" y="77"/>
                      <a:pt x="65" y="77"/>
                    </a:cubicBezTo>
                    <a:cubicBezTo>
                      <a:pt x="65" y="0"/>
                      <a:pt x="65" y="0"/>
                      <a:pt x="65" y="0"/>
                    </a:cubicBezTo>
                    <a:lnTo>
                      <a:pt x="45" y="5"/>
                    </a:lnTo>
                    <a:close/>
                  </a:path>
                </a:pathLst>
              </a:custGeom>
              <a:solidFill>
                <a:srgbClr val="75BD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37"/>
              <p:cNvSpPr>
                <a:spLocks/>
              </p:cNvSpPr>
              <p:nvPr/>
            </p:nvSpPr>
            <p:spPr bwMode="auto">
              <a:xfrm>
                <a:off x="8855075" y="4613275"/>
                <a:ext cx="134938" cy="168275"/>
              </a:xfrm>
              <a:custGeom>
                <a:avLst/>
                <a:gdLst>
                  <a:gd name="T0" fmla="*/ 14 w 62"/>
                  <a:gd name="T1" fmla="*/ 5 h 77"/>
                  <a:gd name="T2" fmla="*/ 14 w 62"/>
                  <a:gd name="T3" fmla="*/ 28 h 77"/>
                  <a:gd name="T4" fmla="*/ 32 w 62"/>
                  <a:gd name="T5" fmla="*/ 45 h 77"/>
                  <a:gd name="T6" fmla="*/ 61 w 62"/>
                  <a:gd name="T7" fmla="*/ 64 h 77"/>
                  <a:gd name="T8" fmla="*/ 0 w 62"/>
                  <a:gd name="T9" fmla="*/ 77 h 77"/>
                  <a:gd name="T10" fmla="*/ 0 w 62"/>
                  <a:gd name="T11" fmla="*/ 0 h 77"/>
                  <a:gd name="T12" fmla="*/ 14 w 62"/>
                  <a:gd name="T13" fmla="*/ 5 h 77"/>
                </a:gdLst>
                <a:ahLst/>
                <a:cxnLst>
                  <a:cxn ang="0">
                    <a:pos x="T0" y="T1"/>
                  </a:cxn>
                  <a:cxn ang="0">
                    <a:pos x="T2" y="T3"/>
                  </a:cxn>
                  <a:cxn ang="0">
                    <a:pos x="T4" y="T5"/>
                  </a:cxn>
                  <a:cxn ang="0">
                    <a:pos x="T6" y="T7"/>
                  </a:cxn>
                  <a:cxn ang="0">
                    <a:pos x="T8" y="T9"/>
                  </a:cxn>
                  <a:cxn ang="0">
                    <a:pos x="T10" y="T11"/>
                  </a:cxn>
                  <a:cxn ang="0">
                    <a:pos x="T12" y="T13"/>
                  </a:cxn>
                </a:cxnLst>
                <a:rect l="0" t="0" r="r" b="b"/>
                <a:pathLst>
                  <a:path w="62" h="77">
                    <a:moveTo>
                      <a:pt x="14" y="5"/>
                    </a:moveTo>
                    <a:cubicBezTo>
                      <a:pt x="14" y="28"/>
                      <a:pt x="14" y="28"/>
                      <a:pt x="14" y="28"/>
                    </a:cubicBezTo>
                    <a:cubicBezTo>
                      <a:pt x="14" y="28"/>
                      <a:pt x="19" y="40"/>
                      <a:pt x="32" y="45"/>
                    </a:cubicBezTo>
                    <a:cubicBezTo>
                      <a:pt x="46" y="49"/>
                      <a:pt x="62" y="56"/>
                      <a:pt x="61" y="64"/>
                    </a:cubicBezTo>
                    <a:cubicBezTo>
                      <a:pt x="60" y="71"/>
                      <a:pt x="34" y="77"/>
                      <a:pt x="0" y="77"/>
                    </a:cubicBezTo>
                    <a:cubicBezTo>
                      <a:pt x="0" y="0"/>
                      <a:pt x="0" y="0"/>
                      <a:pt x="0" y="0"/>
                    </a:cubicBezTo>
                    <a:lnTo>
                      <a:pt x="14" y="5"/>
                    </a:lnTo>
                    <a:close/>
                  </a:path>
                </a:pathLst>
              </a:custGeom>
              <a:solidFill>
                <a:srgbClr val="75BD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38"/>
              <p:cNvSpPr>
                <a:spLocks/>
              </p:cNvSpPr>
              <p:nvPr/>
            </p:nvSpPr>
            <p:spPr bwMode="auto">
              <a:xfrm>
                <a:off x="8628057" y="4127500"/>
                <a:ext cx="500063" cy="503239"/>
              </a:xfrm>
              <a:custGeom>
                <a:avLst/>
                <a:gdLst>
                  <a:gd name="T0" fmla="*/ 169 w 230"/>
                  <a:gd name="T1" fmla="*/ 12 h 231"/>
                  <a:gd name="T2" fmla="*/ 215 w 230"/>
                  <a:gd name="T3" fmla="*/ 103 h 231"/>
                  <a:gd name="T4" fmla="*/ 102 w 230"/>
                  <a:gd name="T5" fmla="*/ 216 h 231"/>
                  <a:gd name="T6" fmla="*/ 12 w 230"/>
                  <a:gd name="T7" fmla="*/ 171 h 231"/>
                  <a:gd name="T8" fmla="*/ 0 w 230"/>
                  <a:gd name="T9" fmla="*/ 181 h 231"/>
                  <a:gd name="T10" fmla="*/ 102 w 230"/>
                  <a:gd name="T11" fmla="*/ 231 h 231"/>
                  <a:gd name="T12" fmla="*/ 230 w 230"/>
                  <a:gd name="T13" fmla="*/ 103 h 231"/>
                  <a:gd name="T14" fmla="*/ 178 w 230"/>
                  <a:gd name="T15" fmla="*/ 0 h 231"/>
                  <a:gd name="T16" fmla="*/ 169 w 230"/>
                  <a:gd name="T17"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1">
                    <a:moveTo>
                      <a:pt x="169" y="12"/>
                    </a:moveTo>
                    <a:cubicBezTo>
                      <a:pt x="197" y="32"/>
                      <a:pt x="215" y="65"/>
                      <a:pt x="215" y="103"/>
                    </a:cubicBezTo>
                    <a:cubicBezTo>
                      <a:pt x="215" y="165"/>
                      <a:pt x="165" y="216"/>
                      <a:pt x="102" y="216"/>
                    </a:cubicBezTo>
                    <a:cubicBezTo>
                      <a:pt x="65" y="216"/>
                      <a:pt x="33" y="198"/>
                      <a:pt x="12" y="171"/>
                    </a:cubicBezTo>
                    <a:cubicBezTo>
                      <a:pt x="0" y="181"/>
                      <a:pt x="0" y="181"/>
                      <a:pt x="0" y="181"/>
                    </a:cubicBezTo>
                    <a:cubicBezTo>
                      <a:pt x="24" y="211"/>
                      <a:pt x="61" y="231"/>
                      <a:pt x="102" y="231"/>
                    </a:cubicBezTo>
                    <a:cubicBezTo>
                      <a:pt x="173" y="231"/>
                      <a:pt x="230" y="174"/>
                      <a:pt x="230" y="103"/>
                    </a:cubicBezTo>
                    <a:cubicBezTo>
                      <a:pt x="230" y="61"/>
                      <a:pt x="210" y="23"/>
                      <a:pt x="178" y="0"/>
                    </a:cubicBezTo>
                    <a:lnTo>
                      <a:pt x="169" y="12"/>
                    </a:lnTo>
                    <a:close/>
                  </a:path>
                </a:pathLst>
              </a:custGeom>
              <a:solidFill>
                <a:srgbClr val="75BD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39"/>
              <p:cNvSpPr>
                <a:spLocks noEditPoints="1"/>
              </p:cNvSpPr>
              <p:nvPr/>
            </p:nvSpPr>
            <p:spPr bwMode="auto">
              <a:xfrm>
                <a:off x="8621713" y="4137025"/>
                <a:ext cx="442913" cy="441325"/>
              </a:xfrm>
              <a:custGeom>
                <a:avLst/>
                <a:gdLst>
                  <a:gd name="T0" fmla="*/ 102 w 203"/>
                  <a:gd name="T1" fmla="*/ 203 h 203"/>
                  <a:gd name="T2" fmla="*/ 203 w 203"/>
                  <a:gd name="T3" fmla="*/ 101 h 203"/>
                  <a:gd name="T4" fmla="*/ 102 w 203"/>
                  <a:gd name="T5" fmla="*/ 0 h 203"/>
                  <a:gd name="T6" fmla="*/ 102 w 203"/>
                  <a:gd name="T7" fmla="*/ 5 h 203"/>
                  <a:gd name="T8" fmla="*/ 198 w 203"/>
                  <a:gd name="T9" fmla="*/ 101 h 203"/>
                  <a:gd name="T10" fmla="*/ 102 w 203"/>
                  <a:gd name="T11" fmla="*/ 198 h 203"/>
                  <a:gd name="T12" fmla="*/ 102 w 203"/>
                  <a:gd name="T13" fmla="*/ 203 h 203"/>
                  <a:gd name="T14" fmla="*/ 102 w 203"/>
                  <a:gd name="T15" fmla="*/ 0 h 203"/>
                  <a:gd name="T16" fmla="*/ 0 w 203"/>
                  <a:gd name="T17" fmla="*/ 101 h 203"/>
                  <a:gd name="T18" fmla="*/ 102 w 203"/>
                  <a:gd name="T19" fmla="*/ 203 h 203"/>
                  <a:gd name="T20" fmla="*/ 102 w 203"/>
                  <a:gd name="T21" fmla="*/ 203 h 203"/>
                  <a:gd name="T22" fmla="*/ 102 w 203"/>
                  <a:gd name="T23" fmla="*/ 198 h 203"/>
                  <a:gd name="T24" fmla="*/ 102 w 203"/>
                  <a:gd name="T25" fmla="*/ 198 h 203"/>
                  <a:gd name="T26" fmla="*/ 102 w 203"/>
                  <a:gd name="T27" fmla="*/ 198 h 203"/>
                  <a:gd name="T28" fmla="*/ 5 w 203"/>
                  <a:gd name="T29" fmla="*/ 101 h 203"/>
                  <a:gd name="T30" fmla="*/ 102 w 203"/>
                  <a:gd name="T31" fmla="*/ 5 h 203"/>
                  <a:gd name="T32" fmla="*/ 102 w 203"/>
                  <a:gd name="T33" fmla="*/ 5 h 203"/>
                  <a:gd name="T34" fmla="*/ 102 w 203"/>
                  <a:gd name="T3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3">
                    <a:moveTo>
                      <a:pt x="102" y="203"/>
                    </a:moveTo>
                    <a:cubicBezTo>
                      <a:pt x="158" y="203"/>
                      <a:pt x="203" y="157"/>
                      <a:pt x="203" y="101"/>
                    </a:cubicBezTo>
                    <a:cubicBezTo>
                      <a:pt x="203" y="45"/>
                      <a:pt x="158" y="0"/>
                      <a:pt x="102" y="0"/>
                    </a:cubicBezTo>
                    <a:cubicBezTo>
                      <a:pt x="102" y="5"/>
                      <a:pt x="102" y="5"/>
                      <a:pt x="102" y="5"/>
                    </a:cubicBezTo>
                    <a:cubicBezTo>
                      <a:pt x="155" y="5"/>
                      <a:pt x="198" y="48"/>
                      <a:pt x="198" y="101"/>
                    </a:cubicBezTo>
                    <a:cubicBezTo>
                      <a:pt x="198" y="155"/>
                      <a:pt x="155" y="198"/>
                      <a:pt x="102" y="198"/>
                    </a:cubicBezTo>
                    <a:lnTo>
                      <a:pt x="102" y="203"/>
                    </a:lnTo>
                    <a:close/>
                    <a:moveTo>
                      <a:pt x="102" y="0"/>
                    </a:moveTo>
                    <a:cubicBezTo>
                      <a:pt x="46" y="0"/>
                      <a:pt x="0" y="45"/>
                      <a:pt x="0" y="101"/>
                    </a:cubicBezTo>
                    <a:cubicBezTo>
                      <a:pt x="0" y="157"/>
                      <a:pt x="46" y="203"/>
                      <a:pt x="102" y="203"/>
                    </a:cubicBezTo>
                    <a:cubicBezTo>
                      <a:pt x="102" y="203"/>
                      <a:pt x="102" y="203"/>
                      <a:pt x="102" y="203"/>
                    </a:cubicBezTo>
                    <a:cubicBezTo>
                      <a:pt x="102" y="198"/>
                      <a:pt x="102" y="198"/>
                      <a:pt x="102" y="198"/>
                    </a:cubicBezTo>
                    <a:cubicBezTo>
                      <a:pt x="102" y="198"/>
                      <a:pt x="102" y="198"/>
                      <a:pt x="102" y="198"/>
                    </a:cubicBezTo>
                    <a:cubicBezTo>
                      <a:pt x="102" y="198"/>
                      <a:pt x="102" y="198"/>
                      <a:pt x="102" y="198"/>
                    </a:cubicBezTo>
                    <a:cubicBezTo>
                      <a:pt x="48" y="198"/>
                      <a:pt x="5" y="155"/>
                      <a:pt x="5" y="101"/>
                    </a:cubicBezTo>
                    <a:cubicBezTo>
                      <a:pt x="5" y="48"/>
                      <a:pt x="48" y="5"/>
                      <a:pt x="102" y="5"/>
                    </a:cubicBezTo>
                    <a:cubicBezTo>
                      <a:pt x="102" y="5"/>
                      <a:pt x="102" y="5"/>
                      <a:pt x="102" y="5"/>
                    </a:cubicBezTo>
                    <a:cubicBezTo>
                      <a:pt x="102" y="0"/>
                      <a:pt x="102" y="0"/>
                      <a:pt x="102" y="0"/>
                    </a:cubicBezTo>
                    <a:close/>
                  </a:path>
                </a:pathLst>
              </a:custGeom>
              <a:solidFill>
                <a:srgbClr val="03CC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40"/>
              <p:cNvSpPr>
                <a:spLocks/>
              </p:cNvSpPr>
              <p:nvPr/>
            </p:nvSpPr>
            <p:spPr bwMode="auto">
              <a:xfrm>
                <a:off x="8610599" y="4144967"/>
                <a:ext cx="496888" cy="433390"/>
              </a:xfrm>
              <a:custGeom>
                <a:avLst/>
                <a:gdLst>
                  <a:gd name="T0" fmla="*/ 65 w 228"/>
                  <a:gd name="T1" fmla="*/ 15 h 199"/>
                  <a:gd name="T2" fmla="*/ 61 w 228"/>
                  <a:gd name="T3" fmla="*/ 23 h 199"/>
                  <a:gd name="T4" fmla="*/ 57 w 228"/>
                  <a:gd name="T5" fmla="*/ 29 h 199"/>
                  <a:gd name="T6" fmla="*/ 54 w 228"/>
                  <a:gd name="T7" fmla="*/ 26 h 199"/>
                  <a:gd name="T8" fmla="*/ 52 w 228"/>
                  <a:gd name="T9" fmla="*/ 32 h 199"/>
                  <a:gd name="T10" fmla="*/ 42 w 228"/>
                  <a:gd name="T11" fmla="*/ 34 h 199"/>
                  <a:gd name="T12" fmla="*/ 36 w 228"/>
                  <a:gd name="T13" fmla="*/ 41 h 199"/>
                  <a:gd name="T14" fmla="*/ 27 w 228"/>
                  <a:gd name="T15" fmla="*/ 53 h 199"/>
                  <a:gd name="T16" fmla="*/ 21 w 228"/>
                  <a:gd name="T17" fmla="*/ 61 h 199"/>
                  <a:gd name="T18" fmla="*/ 27 w 228"/>
                  <a:gd name="T19" fmla="*/ 67 h 199"/>
                  <a:gd name="T20" fmla="*/ 27 w 228"/>
                  <a:gd name="T21" fmla="*/ 70 h 199"/>
                  <a:gd name="T22" fmla="*/ 22 w 228"/>
                  <a:gd name="T23" fmla="*/ 65 h 199"/>
                  <a:gd name="T24" fmla="*/ 18 w 228"/>
                  <a:gd name="T25" fmla="*/ 60 h 199"/>
                  <a:gd name="T26" fmla="*/ 16 w 228"/>
                  <a:gd name="T27" fmla="*/ 69 h 199"/>
                  <a:gd name="T28" fmla="*/ 17 w 228"/>
                  <a:gd name="T29" fmla="*/ 83 h 199"/>
                  <a:gd name="T30" fmla="*/ 24 w 228"/>
                  <a:gd name="T31" fmla="*/ 80 h 199"/>
                  <a:gd name="T32" fmla="*/ 32 w 228"/>
                  <a:gd name="T33" fmla="*/ 88 h 199"/>
                  <a:gd name="T34" fmla="*/ 41 w 228"/>
                  <a:gd name="T35" fmla="*/ 98 h 199"/>
                  <a:gd name="T36" fmla="*/ 50 w 228"/>
                  <a:gd name="T37" fmla="*/ 105 h 199"/>
                  <a:gd name="T38" fmla="*/ 61 w 228"/>
                  <a:gd name="T39" fmla="*/ 117 h 199"/>
                  <a:gd name="T40" fmla="*/ 58 w 228"/>
                  <a:gd name="T41" fmla="*/ 134 h 199"/>
                  <a:gd name="T42" fmla="*/ 49 w 228"/>
                  <a:gd name="T43" fmla="*/ 155 h 199"/>
                  <a:gd name="T44" fmla="*/ 52 w 228"/>
                  <a:gd name="T45" fmla="*/ 170 h 199"/>
                  <a:gd name="T46" fmla="*/ 46 w 228"/>
                  <a:gd name="T47" fmla="*/ 171 h 199"/>
                  <a:gd name="T48" fmla="*/ 32 w 228"/>
                  <a:gd name="T49" fmla="*/ 148 h 199"/>
                  <a:gd name="T50" fmla="*/ 16 w 228"/>
                  <a:gd name="T51" fmla="*/ 113 h 199"/>
                  <a:gd name="T52" fmla="*/ 11 w 228"/>
                  <a:gd name="T53" fmla="*/ 87 h 199"/>
                  <a:gd name="T54" fmla="*/ 73 w 228"/>
                  <a:gd name="T55" fmla="*/ 183 h 199"/>
                  <a:gd name="T56" fmla="*/ 89 w 228"/>
                  <a:gd name="T57" fmla="*/ 181 h 199"/>
                  <a:gd name="T58" fmla="*/ 110 w 228"/>
                  <a:gd name="T59" fmla="*/ 178 h 199"/>
                  <a:gd name="T60" fmla="*/ 108 w 228"/>
                  <a:gd name="T61" fmla="*/ 187 h 199"/>
                  <a:gd name="T62" fmla="*/ 121 w 228"/>
                  <a:gd name="T63" fmla="*/ 186 h 199"/>
                  <a:gd name="T64" fmla="*/ 139 w 228"/>
                  <a:gd name="T65" fmla="*/ 184 h 199"/>
                  <a:gd name="T66" fmla="*/ 137 w 228"/>
                  <a:gd name="T67" fmla="*/ 3 h 199"/>
                  <a:gd name="T68" fmla="*/ 197 w 228"/>
                  <a:gd name="T69" fmla="*/ 64 h 199"/>
                  <a:gd name="T70" fmla="*/ 189 w 228"/>
                  <a:gd name="T71" fmla="*/ 58 h 199"/>
                  <a:gd name="T72" fmla="*/ 181 w 228"/>
                  <a:gd name="T73" fmla="*/ 74 h 199"/>
                  <a:gd name="T74" fmla="*/ 170 w 228"/>
                  <a:gd name="T75" fmla="*/ 59 h 199"/>
                  <a:gd name="T76" fmla="*/ 174 w 228"/>
                  <a:gd name="T77" fmla="*/ 75 h 199"/>
                  <a:gd name="T78" fmla="*/ 186 w 228"/>
                  <a:gd name="T79" fmla="*/ 79 h 199"/>
                  <a:gd name="T80" fmla="*/ 181 w 228"/>
                  <a:gd name="T81" fmla="*/ 100 h 199"/>
                  <a:gd name="T82" fmla="*/ 175 w 228"/>
                  <a:gd name="T83" fmla="*/ 122 h 199"/>
                  <a:gd name="T84" fmla="*/ 168 w 228"/>
                  <a:gd name="T85" fmla="*/ 137 h 199"/>
                  <a:gd name="T86" fmla="*/ 147 w 228"/>
                  <a:gd name="T87" fmla="*/ 154 h 199"/>
                  <a:gd name="T88" fmla="*/ 141 w 228"/>
                  <a:gd name="T89" fmla="*/ 139 h 199"/>
                  <a:gd name="T90" fmla="*/ 142 w 228"/>
                  <a:gd name="T91" fmla="*/ 121 h 199"/>
                  <a:gd name="T92" fmla="*/ 135 w 228"/>
                  <a:gd name="T93" fmla="*/ 101 h 199"/>
                  <a:gd name="T94" fmla="*/ 125 w 228"/>
                  <a:gd name="T95" fmla="*/ 89 h 199"/>
                  <a:gd name="T96" fmla="*/ 99 w 228"/>
                  <a:gd name="T97" fmla="*/ 90 h 199"/>
                  <a:gd name="T98" fmla="*/ 89 w 228"/>
                  <a:gd name="T99" fmla="*/ 76 h 199"/>
                  <a:gd name="T100" fmla="*/ 100 w 228"/>
                  <a:gd name="T101" fmla="*/ 49 h 199"/>
                  <a:gd name="T102" fmla="*/ 119 w 228"/>
                  <a:gd name="T103" fmla="*/ 41 h 199"/>
                  <a:gd name="T104" fmla="*/ 130 w 228"/>
                  <a:gd name="T105" fmla="*/ 46 h 199"/>
                  <a:gd name="T106" fmla="*/ 146 w 228"/>
                  <a:gd name="T107" fmla="*/ 46 h 199"/>
                  <a:gd name="T108" fmla="*/ 162 w 228"/>
                  <a:gd name="T109" fmla="*/ 44 h 199"/>
                  <a:gd name="T110" fmla="*/ 147 w 228"/>
                  <a:gd name="T111" fmla="*/ 37 h 199"/>
                  <a:gd name="T112" fmla="*/ 146 w 228"/>
                  <a:gd name="T113" fmla="*/ 32 h 199"/>
                  <a:gd name="T114" fmla="*/ 127 w 228"/>
                  <a:gd name="T115" fmla="*/ 32 h 199"/>
                  <a:gd name="T116" fmla="*/ 111 w 228"/>
                  <a:gd name="T117" fmla="*/ 37 h 199"/>
                  <a:gd name="T118" fmla="*/ 107 w 228"/>
                  <a:gd name="T119" fmla="*/ 21 h 199"/>
                  <a:gd name="T120" fmla="*/ 96 w 228"/>
                  <a:gd name="T121" fmla="*/ 11 h 199"/>
                  <a:gd name="T122" fmla="*/ 109 w 228"/>
                  <a:gd name="T123"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 h="199">
                    <a:moveTo>
                      <a:pt x="92" y="0"/>
                    </a:moveTo>
                    <a:cubicBezTo>
                      <a:pt x="92" y="0"/>
                      <a:pt x="58" y="5"/>
                      <a:pt x="35" y="31"/>
                    </a:cubicBezTo>
                    <a:cubicBezTo>
                      <a:pt x="35" y="31"/>
                      <a:pt x="53" y="13"/>
                      <a:pt x="64" y="13"/>
                    </a:cubicBezTo>
                    <a:cubicBezTo>
                      <a:pt x="66" y="14"/>
                      <a:pt x="66" y="14"/>
                      <a:pt x="66" y="14"/>
                    </a:cubicBezTo>
                    <a:cubicBezTo>
                      <a:pt x="66" y="14"/>
                      <a:pt x="66" y="15"/>
                      <a:pt x="65" y="15"/>
                    </a:cubicBezTo>
                    <a:cubicBezTo>
                      <a:pt x="65" y="16"/>
                      <a:pt x="64" y="17"/>
                      <a:pt x="64" y="18"/>
                    </a:cubicBezTo>
                    <a:cubicBezTo>
                      <a:pt x="64" y="18"/>
                      <a:pt x="64" y="20"/>
                      <a:pt x="64" y="20"/>
                    </a:cubicBezTo>
                    <a:cubicBezTo>
                      <a:pt x="63" y="21"/>
                      <a:pt x="63" y="21"/>
                      <a:pt x="63" y="21"/>
                    </a:cubicBezTo>
                    <a:cubicBezTo>
                      <a:pt x="63" y="21"/>
                      <a:pt x="62" y="21"/>
                      <a:pt x="62" y="22"/>
                    </a:cubicBezTo>
                    <a:cubicBezTo>
                      <a:pt x="62" y="22"/>
                      <a:pt x="61" y="22"/>
                      <a:pt x="61" y="23"/>
                    </a:cubicBezTo>
                    <a:cubicBezTo>
                      <a:pt x="61" y="24"/>
                      <a:pt x="61" y="25"/>
                      <a:pt x="61" y="25"/>
                    </a:cubicBezTo>
                    <a:cubicBezTo>
                      <a:pt x="62" y="27"/>
                      <a:pt x="62" y="27"/>
                      <a:pt x="62" y="27"/>
                    </a:cubicBezTo>
                    <a:cubicBezTo>
                      <a:pt x="61" y="28"/>
                      <a:pt x="61" y="28"/>
                      <a:pt x="61" y="28"/>
                    </a:cubicBezTo>
                    <a:cubicBezTo>
                      <a:pt x="59" y="29"/>
                      <a:pt x="59" y="29"/>
                      <a:pt x="59" y="29"/>
                    </a:cubicBezTo>
                    <a:cubicBezTo>
                      <a:pt x="59" y="29"/>
                      <a:pt x="58" y="29"/>
                      <a:pt x="57" y="29"/>
                    </a:cubicBezTo>
                    <a:cubicBezTo>
                      <a:pt x="56" y="29"/>
                      <a:pt x="56" y="27"/>
                      <a:pt x="56" y="27"/>
                    </a:cubicBezTo>
                    <a:cubicBezTo>
                      <a:pt x="58" y="26"/>
                      <a:pt x="58" y="26"/>
                      <a:pt x="58" y="26"/>
                    </a:cubicBezTo>
                    <a:cubicBezTo>
                      <a:pt x="58" y="26"/>
                      <a:pt x="58" y="26"/>
                      <a:pt x="58" y="25"/>
                    </a:cubicBezTo>
                    <a:cubicBezTo>
                      <a:pt x="57" y="25"/>
                      <a:pt x="57" y="24"/>
                      <a:pt x="56" y="24"/>
                    </a:cubicBezTo>
                    <a:cubicBezTo>
                      <a:pt x="55" y="24"/>
                      <a:pt x="54" y="26"/>
                      <a:pt x="54" y="26"/>
                    </a:cubicBezTo>
                    <a:cubicBezTo>
                      <a:pt x="52" y="27"/>
                      <a:pt x="52" y="27"/>
                      <a:pt x="52" y="27"/>
                    </a:cubicBezTo>
                    <a:cubicBezTo>
                      <a:pt x="52" y="27"/>
                      <a:pt x="51" y="29"/>
                      <a:pt x="51" y="29"/>
                    </a:cubicBezTo>
                    <a:cubicBezTo>
                      <a:pt x="52" y="29"/>
                      <a:pt x="53" y="29"/>
                      <a:pt x="53" y="29"/>
                    </a:cubicBezTo>
                    <a:cubicBezTo>
                      <a:pt x="53" y="29"/>
                      <a:pt x="53" y="30"/>
                      <a:pt x="53" y="31"/>
                    </a:cubicBezTo>
                    <a:cubicBezTo>
                      <a:pt x="53" y="31"/>
                      <a:pt x="52" y="32"/>
                      <a:pt x="52" y="32"/>
                    </a:cubicBezTo>
                    <a:cubicBezTo>
                      <a:pt x="52" y="32"/>
                      <a:pt x="52" y="33"/>
                      <a:pt x="51" y="33"/>
                    </a:cubicBezTo>
                    <a:cubicBezTo>
                      <a:pt x="50" y="32"/>
                      <a:pt x="49" y="32"/>
                      <a:pt x="48" y="32"/>
                    </a:cubicBezTo>
                    <a:cubicBezTo>
                      <a:pt x="47" y="32"/>
                      <a:pt x="46" y="31"/>
                      <a:pt x="46" y="32"/>
                    </a:cubicBezTo>
                    <a:cubicBezTo>
                      <a:pt x="45" y="32"/>
                      <a:pt x="45" y="32"/>
                      <a:pt x="45" y="32"/>
                    </a:cubicBezTo>
                    <a:cubicBezTo>
                      <a:pt x="45" y="33"/>
                      <a:pt x="42" y="34"/>
                      <a:pt x="42" y="34"/>
                    </a:cubicBezTo>
                    <a:cubicBezTo>
                      <a:pt x="42" y="34"/>
                      <a:pt x="41" y="35"/>
                      <a:pt x="41" y="35"/>
                    </a:cubicBezTo>
                    <a:cubicBezTo>
                      <a:pt x="41" y="35"/>
                      <a:pt x="41" y="37"/>
                      <a:pt x="41" y="37"/>
                    </a:cubicBezTo>
                    <a:cubicBezTo>
                      <a:pt x="41" y="37"/>
                      <a:pt x="40" y="38"/>
                      <a:pt x="38" y="38"/>
                    </a:cubicBezTo>
                    <a:cubicBezTo>
                      <a:pt x="37" y="39"/>
                      <a:pt x="36" y="39"/>
                      <a:pt x="36" y="39"/>
                    </a:cubicBezTo>
                    <a:cubicBezTo>
                      <a:pt x="36" y="41"/>
                      <a:pt x="36" y="41"/>
                      <a:pt x="36" y="41"/>
                    </a:cubicBezTo>
                    <a:cubicBezTo>
                      <a:pt x="36" y="41"/>
                      <a:pt x="34" y="42"/>
                      <a:pt x="34" y="43"/>
                    </a:cubicBezTo>
                    <a:cubicBezTo>
                      <a:pt x="33" y="44"/>
                      <a:pt x="30" y="46"/>
                      <a:pt x="30" y="46"/>
                    </a:cubicBezTo>
                    <a:cubicBezTo>
                      <a:pt x="30" y="46"/>
                      <a:pt x="29" y="47"/>
                      <a:pt x="28" y="48"/>
                    </a:cubicBezTo>
                    <a:cubicBezTo>
                      <a:pt x="28" y="49"/>
                      <a:pt x="28" y="50"/>
                      <a:pt x="28" y="51"/>
                    </a:cubicBezTo>
                    <a:cubicBezTo>
                      <a:pt x="28" y="51"/>
                      <a:pt x="27" y="52"/>
                      <a:pt x="27" y="53"/>
                    </a:cubicBezTo>
                    <a:cubicBezTo>
                      <a:pt x="27" y="54"/>
                      <a:pt x="26" y="55"/>
                      <a:pt x="26" y="56"/>
                    </a:cubicBezTo>
                    <a:cubicBezTo>
                      <a:pt x="25" y="56"/>
                      <a:pt x="25" y="57"/>
                      <a:pt x="24" y="57"/>
                    </a:cubicBezTo>
                    <a:cubicBezTo>
                      <a:pt x="24" y="57"/>
                      <a:pt x="22" y="58"/>
                      <a:pt x="21" y="58"/>
                    </a:cubicBezTo>
                    <a:cubicBezTo>
                      <a:pt x="20" y="59"/>
                      <a:pt x="20" y="60"/>
                      <a:pt x="20" y="60"/>
                    </a:cubicBezTo>
                    <a:cubicBezTo>
                      <a:pt x="20" y="60"/>
                      <a:pt x="21" y="61"/>
                      <a:pt x="21" y="61"/>
                    </a:cubicBezTo>
                    <a:cubicBezTo>
                      <a:pt x="22" y="61"/>
                      <a:pt x="23" y="62"/>
                      <a:pt x="23" y="62"/>
                    </a:cubicBezTo>
                    <a:cubicBezTo>
                      <a:pt x="23" y="62"/>
                      <a:pt x="23" y="63"/>
                      <a:pt x="23" y="64"/>
                    </a:cubicBezTo>
                    <a:cubicBezTo>
                      <a:pt x="23" y="64"/>
                      <a:pt x="22" y="66"/>
                      <a:pt x="23" y="66"/>
                    </a:cubicBezTo>
                    <a:cubicBezTo>
                      <a:pt x="24" y="66"/>
                      <a:pt x="25" y="66"/>
                      <a:pt x="25" y="66"/>
                    </a:cubicBezTo>
                    <a:cubicBezTo>
                      <a:pt x="27" y="67"/>
                      <a:pt x="27" y="67"/>
                      <a:pt x="27" y="67"/>
                    </a:cubicBezTo>
                    <a:cubicBezTo>
                      <a:pt x="28" y="68"/>
                      <a:pt x="28" y="68"/>
                      <a:pt x="28" y="68"/>
                    </a:cubicBezTo>
                    <a:cubicBezTo>
                      <a:pt x="29" y="68"/>
                      <a:pt x="29" y="68"/>
                      <a:pt x="29" y="68"/>
                    </a:cubicBezTo>
                    <a:cubicBezTo>
                      <a:pt x="29" y="68"/>
                      <a:pt x="29" y="69"/>
                      <a:pt x="29" y="70"/>
                    </a:cubicBezTo>
                    <a:cubicBezTo>
                      <a:pt x="28" y="70"/>
                      <a:pt x="28" y="71"/>
                      <a:pt x="28" y="71"/>
                    </a:cubicBezTo>
                    <a:cubicBezTo>
                      <a:pt x="27" y="71"/>
                      <a:pt x="27" y="71"/>
                      <a:pt x="27" y="70"/>
                    </a:cubicBezTo>
                    <a:cubicBezTo>
                      <a:pt x="27" y="69"/>
                      <a:pt x="27" y="69"/>
                      <a:pt x="26" y="68"/>
                    </a:cubicBezTo>
                    <a:cubicBezTo>
                      <a:pt x="25" y="68"/>
                      <a:pt x="24" y="69"/>
                      <a:pt x="24" y="69"/>
                    </a:cubicBezTo>
                    <a:cubicBezTo>
                      <a:pt x="24" y="69"/>
                      <a:pt x="23" y="69"/>
                      <a:pt x="23" y="68"/>
                    </a:cubicBezTo>
                    <a:cubicBezTo>
                      <a:pt x="22" y="67"/>
                      <a:pt x="22" y="68"/>
                      <a:pt x="22" y="67"/>
                    </a:cubicBezTo>
                    <a:cubicBezTo>
                      <a:pt x="22" y="66"/>
                      <a:pt x="23" y="66"/>
                      <a:pt x="22" y="65"/>
                    </a:cubicBezTo>
                    <a:cubicBezTo>
                      <a:pt x="22" y="65"/>
                      <a:pt x="21" y="64"/>
                      <a:pt x="21" y="64"/>
                    </a:cubicBezTo>
                    <a:cubicBezTo>
                      <a:pt x="20" y="64"/>
                      <a:pt x="21" y="65"/>
                      <a:pt x="20" y="64"/>
                    </a:cubicBezTo>
                    <a:cubicBezTo>
                      <a:pt x="20" y="63"/>
                      <a:pt x="19" y="63"/>
                      <a:pt x="19" y="63"/>
                    </a:cubicBezTo>
                    <a:cubicBezTo>
                      <a:pt x="19" y="63"/>
                      <a:pt x="18" y="63"/>
                      <a:pt x="18" y="62"/>
                    </a:cubicBezTo>
                    <a:cubicBezTo>
                      <a:pt x="18" y="62"/>
                      <a:pt x="18" y="61"/>
                      <a:pt x="18" y="60"/>
                    </a:cubicBezTo>
                    <a:cubicBezTo>
                      <a:pt x="18" y="60"/>
                      <a:pt x="19" y="59"/>
                      <a:pt x="19" y="58"/>
                    </a:cubicBezTo>
                    <a:cubicBezTo>
                      <a:pt x="19" y="58"/>
                      <a:pt x="19" y="55"/>
                      <a:pt x="19" y="55"/>
                    </a:cubicBezTo>
                    <a:cubicBezTo>
                      <a:pt x="19" y="55"/>
                      <a:pt x="16" y="61"/>
                      <a:pt x="15" y="66"/>
                    </a:cubicBezTo>
                    <a:cubicBezTo>
                      <a:pt x="15" y="66"/>
                      <a:pt x="16" y="65"/>
                      <a:pt x="16" y="66"/>
                    </a:cubicBezTo>
                    <a:cubicBezTo>
                      <a:pt x="16" y="67"/>
                      <a:pt x="17" y="68"/>
                      <a:pt x="16" y="69"/>
                    </a:cubicBezTo>
                    <a:cubicBezTo>
                      <a:pt x="16" y="69"/>
                      <a:pt x="16" y="69"/>
                      <a:pt x="16" y="72"/>
                    </a:cubicBezTo>
                    <a:cubicBezTo>
                      <a:pt x="16" y="74"/>
                      <a:pt x="17" y="75"/>
                      <a:pt x="17" y="76"/>
                    </a:cubicBezTo>
                    <a:cubicBezTo>
                      <a:pt x="16" y="76"/>
                      <a:pt x="16" y="77"/>
                      <a:pt x="16" y="78"/>
                    </a:cubicBezTo>
                    <a:cubicBezTo>
                      <a:pt x="16" y="79"/>
                      <a:pt x="16" y="82"/>
                      <a:pt x="17" y="82"/>
                    </a:cubicBezTo>
                    <a:cubicBezTo>
                      <a:pt x="17" y="82"/>
                      <a:pt x="17" y="83"/>
                      <a:pt x="17" y="83"/>
                    </a:cubicBezTo>
                    <a:cubicBezTo>
                      <a:pt x="18" y="84"/>
                      <a:pt x="17" y="85"/>
                      <a:pt x="18" y="84"/>
                    </a:cubicBezTo>
                    <a:cubicBezTo>
                      <a:pt x="19" y="82"/>
                      <a:pt x="20" y="81"/>
                      <a:pt x="20" y="81"/>
                    </a:cubicBezTo>
                    <a:cubicBezTo>
                      <a:pt x="20" y="80"/>
                      <a:pt x="20" y="80"/>
                      <a:pt x="20" y="80"/>
                    </a:cubicBezTo>
                    <a:cubicBezTo>
                      <a:pt x="20" y="80"/>
                      <a:pt x="20" y="79"/>
                      <a:pt x="22" y="79"/>
                    </a:cubicBezTo>
                    <a:cubicBezTo>
                      <a:pt x="23" y="79"/>
                      <a:pt x="24" y="79"/>
                      <a:pt x="24" y="80"/>
                    </a:cubicBezTo>
                    <a:cubicBezTo>
                      <a:pt x="25" y="80"/>
                      <a:pt x="23" y="82"/>
                      <a:pt x="24" y="82"/>
                    </a:cubicBezTo>
                    <a:cubicBezTo>
                      <a:pt x="25" y="82"/>
                      <a:pt x="27" y="81"/>
                      <a:pt x="28" y="81"/>
                    </a:cubicBezTo>
                    <a:cubicBezTo>
                      <a:pt x="29" y="81"/>
                      <a:pt x="29" y="82"/>
                      <a:pt x="30" y="83"/>
                    </a:cubicBezTo>
                    <a:cubicBezTo>
                      <a:pt x="30" y="84"/>
                      <a:pt x="30" y="85"/>
                      <a:pt x="31" y="86"/>
                    </a:cubicBezTo>
                    <a:cubicBezTo>
                      <a:pt x="32" y="86"/>
                      <a:pt x="31" y="87"/>
                      <a:pt x="32" y="88"/>
                    </a:cubicBezTo>
                    <a:cubicBezTo>
                      <a:pt x="32" y="89"/>
                      <a:pt x="34" y="90"/>
                      <a:pt x="35" y="90"/>
                    </a:cubicBezTo>
                    <a:cubicBezTo>
                      <a:pt x="35" y="90"/>
                      <a:pt x="37" y="90"/>
                      <a:pt x="38" y="90"/>
                    </a:cubicBezTo>
                    <a:cubicBezTo>
                      <a:pt x="39" y="91"/>
                      <a:pt x="38" y="92"/>
                      <a:pt x="39" y="92"/>
                    </a:cubicBezTo>
                    <a:cubicBezTo>
                      <a:pt x="40" y="92"/>
                      <a:pt x="41" y="95"/>
                      <a:pt x="41" y="95"/>
                    </a:cubicBezTo>
                    <a:cubicBezTo>
                      <a:pt x="41" y="95"/>
                      <a:pt x="41" y="97"/>
                      <a:pt x="41" y="98"/>
                    </a:cubicBezTo>
                    <a:cubicBezTo>
                      <a:pt x="41" y="98"/>
                      <a:pt x="41" y="99"/>
                      <a:pt x="42" y="100"/>
                    </a:cubicBezTo>
                    <a:cubicBezTo>
                      <a:pt x="42" y="100"/>
                      <a:pt x="44" y="100"/>
                      <a:pt x="44" y="100"/>
                    </a:cubicBezTo>
                    <a:cubicBezTo>
                      <a:pt x="44" y="100"/>
                      <a:pt x="43" y="102"/>
                      <a:pt x="45" y="102"/>
                    </a:cubicBezTo>
                    <a:cubicBezTo>
                      <a:pt x="47" y="103"/>
                      <a:pt x="48" y="103"/>
                      <a:pt x="49" y="104"/>
                    </a:cubicBezTo>
                    <a:cubicBezTo>
                      <a:pt x="49" y="104"/>
                      <a:pt x="48" y="105"/>
                      <a:pt x="50" y="105"/>
                    </a:cubicBezTo>
                    <a:cubicBezTo>
                      <a:pt x="52" y="105"/>
                      <a:pt x="54" y="105"/>
                      <a:pt x="55" y="106"/>
                    </a:cubicBezTo>
                    <a:cubicBezTo>
                      <a:pt x="56" y="106"/>
                      <a:pt x="55" y="107"/>
                      <a:pt x="57" y="109"/>
                    </a:cubicBezTo>
                    <a:cubicBezTo>
                      <a:pt x="60" y="110"/>
                      <a:pt x="60" y="111"/>
                      <a:pt x="61" y="111"/>
                    </a:cubicBezTo>
                    <a:cubicBezTo>
                      <a:pt x="62" y="111"/>
                      <a:pt x="63" y="111"/>
                      <a:pt x="63" y="113"/>
                    </a:cubicBezTo>
                    <a:cubicBezTo>
                      <a:pt x="62" y="115"/>
                      <a:pt x="62" y="116"/>
                      <a:pt x="61" y="117"/>
                    </a:cubicBezTo>
                    <a:cubicBezTo>
                      <a:pt x="60" y="118"/>
                      <a:pt x="59" y="120"/>
                      <a:pt x="58" y="121"/>
                    </a:cubicBezTo>
                    <a:cubicBezTo>
                      <a:pt x="58" y="122"/>
                      <a:pt x="57" y="123"/>
                      <a:pt x="58" y="124"/>
                    </a:cubicBezTo>
                    <a:cubicBezTo>
                      <a:pt x="58" y="126"/>
                      <a:pt x="59" y="127"/>
                      <a:pt x="59" y="128"/>
                    </a:cubicBezTo>
                    <a:cubicBezTo>
                      <a:pt x="59" y="129"/>
                      <a:pt x="59" y="131"/>
                      <a:pt x="59" y="132"/>
                    </a:cubicBezTo>
                    <a:cubicBezTo>
                      <a:pt x="58" y="133"/>
                      <a:pt x="58" y="134"/>
                      <a:pt x="58" y="134"/>
                    </a:cubicBezTo>
                    <a:cubicBezTo>
                      <a:pt x="58" y="134"/>
                      <a:pt x="59" y="136"/>
                      <a:pt x="58" y="137"/>
                    </a:cubicBezTo>
                    <a:cubicBezTo>
                      <a:pt x="57" y="138"/>
                      <a:pt x="55" y="140"/>
                      <a:pt x="54" y="140"/>
                    </a:cubicBezTo>
                    <a:cubicBezTo>
                      <a:pt x="53" y="140"/>
                      <a:pt x="51" y="142"/>
                      <a:pt x="51" y="142"/>
                    </a:cubicBezTo>
                    <a:cubicBezTo>
                      <a:pt x="51" y="142"/>
                      <a:pt x="51" y="146"/>
                      <a:pt x="51" y="147"/>
                    </a:cubicBezTo>
                    <a:cubicBezTo>
                      <a:pt x="51" y="147"/>
                      <a:pt x="47" y="154"/>
                      <a:pt x="49" y="155"/>
                    </a:cubicBezTo>
                    <a:cubicBezTo>
                      <a:pt x="50" y="156"/>
                      <a:pt x="50" y="158"/>
                      <a:pt x="50" y="159"/>
                    </a:cubicBezTo>
                    <a:cubicBezTo>
                      <a:pt x="49" y="160"/>
                      <a:pt x="49" y="160"/>
                      <a:pt x="49" y="160"/>
                    </a:cubicBezTo>
                    <a:cubicBezTo>
                      <a:pt x="48" y="161"/>
                      <a:pt x="46" y="161"/>
                      <a:pt x="47" y="163"/>
                    </a:cubicBezTo>
                    <a:cubicBezTo>
                      <a:pt x="49" y="165"/>
                      <a:pt x="50" y="165"/>
                      <a:pt x="50" y="167"/>
                    </a:cubicBezTo>
                    <a:cubicBezTo>
                      <a:pt x="51" y="168"/>
                      <a:pt x="51" y="168"/>
                      <a:pt x="52" y="170"/>
                    </a:cubicBezTo>
                    <a:cubicBezTo>
                      <a:pt x="53" y="171"/>
                      <a:pt x="53" y="172"/>
                      <a:pt x="54" y="173"/>
                    </a:cubicBezTo>
                    <a:cubicBezTo>
                      <a:pt x="55" y="174"/>
                      <a:pt x="56" y="175"/>
                      <a:pt x="56" y="176"/>
                    </a:cubicBezTo>
                    <a:cubicBezTo>
                      <a:pt x="56" y="177"/>
                      <a:pt x="59" y="179"/>
                      <a:pt x="56" y="177"/>
                    </a:cubicBezTo>
                    <a:cubicBezTo>
                      <a:pt x="53" y="175"/>
                      <a:pt x="56" y="177"/>
                      <a:pt x="52" y="174"/>
                    </a:cubicBezTo>
                    <a:cubicBezTo>
                      <a:pt x="49" y="171"/>
                      <a:pt x="48" y="173"/>
                      <a:pt x="46" y="171"/>
                    </a:cubicBezTo>
                    <a:cubicBezTo>
                      <a:pt x="45" y="169"/>
                      <a:pt x="47" y="175"/>
                      <a:pt x="44" y="168"/>
                    </a:cubicBezTo>
                    <a:cubicBezTo>
                      <a:pt x="41" y="160"/>
                      <a:pt x="40" y="161"/>
                      <a:pt x="39" y="159"/>
                    </a:cubicBezTo>
                    <a:cubicBezTo>
                      <a:pt x="39" y="157"/>
                      <a:pt x="39" y="159"/>
                      <a:pt x="37" y="155"/>
                    </a:cubicBezTo>
                    <a:cubicBezTo>
                      <a:pt x="35" y="151"/>
                      <a:pt x="37" y="154"/>
                      <a:pt x="35" y="151"/>
                    </a:cubicBezTo>
                    <a:cubicBezTo>
                      <a:pt x="33" y="149"/>
                      <a:pt x="33" y="152"/>
                      <a:pt x="32" y="148"/>
                    </a:cubicBezTo>
                    <a:cubicBezTo>
                      <a:pt x="31" y="143"/>
                      <a:pt x="31" y="146"/>
                      <a:pt x="30" y="141"/>
                    </a:cubicBezTo>
                    <a:cubicBezTo>
                      <a:pt x="28" y="136"/>
                      <a:pt x="31" y="136"/>
                      <a:pt x="28" y="133"/>
                    </a:cubicBezTo>
                    <a:cubicBezTo>
                      <a:pt x="25" y="131"/>
                      <a:pt x="25" y="132"/>
                      <a:pt x="24" y="131"/>
                    </a:cubicBezTo>
                    <a:cubicBezTo>
                      <a:pt x="23" y="129"/>
                      <a:pt x="25" y="130"/>
                      <a:pt x="22" y="126"/>
                    </a:cubicBezTo>
                    <a:cubicBezTo>
                      <a:pt x="20" y="122"/>
                      <a:pt x="16" y="120"/>
                      <a:pt x="16" y="113"/>
                    </a:cubicBezTo>
                    <a:cubicBezTo>
                      <a:pt x="16" y="105"/>
                      <a:pt x="16" y="104"/>
                      <a:pt x="16" y="104"/>
                    </a:cubicBezTo>
                    <a:cubicBezTo>
                      <a:pt x="16" y="104"/>
                      <a:pt x="13" y="101"/>
                      <a:pt x="14" y="97"/>
                    </a:cubicBezTo>
                    <a:cubicBezTo>
                      <a:pt x="15" y="92"/>
                      <a:pt x="16" y="94"/>
                      <a:pt x="15" y="92"/>
                    </a:cubicBezTo>
                    <a:cubicBezTo>
                      <a:pt x="15" y="91"/>
                      <a:pt x="14" y="91"/>
                      <a:pt x="13" y="89"/>
                    </a:cubicBezTo>
                    <a:cubicBezTo>
                      <a:pt x="12" y="88"/>
                      <a:pt x="12" y="88"/>
                      <a:pt x="11" y="87"/>
                    </a:cubicBezTo>
                    <a:cubicBezTo>
                      <a:pt x="11" y="86"/>
                      <a:pt x="11" y="83"/>
                      <a:pt x="11" y="83"/>
                    </a:cubicBezTo>
                    <a:cubicBezTo>
                      <a:pt x="10" y="84"/>
                      <a:pt x="10" y="84"/>
                      <a:pt x="10" y="84"/>
                    </a:cubicBezTo>
                    <a:cubicBezTo>
                      <a:pt x="10" y="84"/>
                      <a:pt x="0" y="182"/>
                      <a:pt x="97" y="197"/>
                    </a:cubicBezTo>
                    <a:cubicBezTo>
                      <a:pt x="97" y="197"/>
                      <a:pt x="75" y="192"/>
                      <a:pt x="73" y="187"/>
                    </a:cubicBezTo>
                    <a:cubicBezTo>
                      <a:pt x="73" y="187"/>
                      <a:pt x="72" y="183"/>
                      <a:pt x="73" y="183"/>
                    </a:cubicBezTo>
                    <a:cubicBezTo>
                      <a:pt x="74" y="183"/>
                      <a:pt x="76" y="184"/>
                      <a:pt x="77" y="183"/>
                    </a:cubicBezTo>
                    <a:cubicBezTo>
                      <a:pt x="79" y="181"/>
                      <a:pt x="80" y="180"/>
                      <a:pt x="80" y="180"/>
                    </a:cubicBezTo>
                    <a:cubicBezTo>
                      <a:pt x="80" y="182"/>
                      <a:pt x="80" y="182"/>
                      <a:pt x="80" y="182"/>
                    </a:cubicBezTo>
                    <a:cubicBezTo>
                      <a:pt x="80" y="182"/>
                      <a:pt x="79" y="182"/>
                      <a:pt x="83" y="181"/>
                    </a:cubicBezTo>
                    <a:cubicBezTo>
                      <a:pt x="88" y="181"/>
                      <a:pt x="88" y="181"/>
                      <a:pt x="89" y="181"/>
                    </a:cubicBezTo>
                    <a:cubicBezTo>
                      <a:pt x="91" y="180"/>
                      <a:pt x="93" y="176"/>
                      <a:pt x="94" y="178"/>
                    </a:cubicBezTo>
                    <a:cubicBezTo>
                      <a:pt x="95" y="181"/>
                      <a:pt x="93" y="180"/>
                      <a:pt x="95" y="181"/>
                    </a:cubicBezTo>
                    <a:cubicBezTo>
                      <a:pt x="97" y="181"/>
                      <a:pt x="101" y="180"/>
                      <a:pt x="101" y="180"/>
                    </a:cubicBezTo>
                    <a:cubicBezTo>
                      <a:pt x="101" y="180"/>
                      <a:pt x="108" y="181"/>
                      <a:pt x="108" y="180"/>
                    </a:cubicBezTo>
                    <a:cubicBezTo>
                      <a:pt x="109" y="179"/>
                      <a:pt x="109" y="178"/>
                      <a:pt x="110" y="178"/>
                    </a:cubicBezTo>
                    <a:cubicBezTo>
                      <a:pt x="111" y="178"/>
                      <a:pt x="112" y="180"/>
                      <a:pt x="112" y="180"/>
                    </a:cubicBezTo>
                    <a:cubicBezTo>
                      <a:pt x="108" y="182"/>
                      <a:pt x="108" y="182"/>
                      <a:pt x="108" y="182"/>
                    </a:cubicBezTo>
                    <a:cubicBezTo>
                      <a:pt x="105" y="185"/>
                      <a:pt x="105" y="185"/>
                      <a:pt x="105" y="185"/>
                    </a:cubicBezTo>
                    <a:cubicBezTo>
                      <a:pt x="105" y="185"/>
                      <a:pt x="103" y="185"/>
                      <a:pt x="105" y="186"/>
                    </a:cubicBezTo>
                    <a:cubicBezTo>
                      <a:pt x="106" y="187"/>
                      <a:pt x="107" y="187"/>
                      <a:pt x="108" y="187"/>
                    </a:cubicBezTo>
                    <a:cubicBezTo>
                      <a:pt x="110" y="187"/>
                      <a:pt x="114" y="190"/>
                      <a:pt x="115" y="188"/>
                    </a:cubicBezTo>
                    <a:cubicBezTo>
                      <a:pt x="116" y="186"/>
                      <a:pt x="116" y="186"/>
                      <a:pt x="117" y="185"/>
                    </a:cubicBezTo>
                    <a:cubicBezTo>
                      <a:pt x="117" y="184"/>
                      <a:pt x="117" y="182"/>
                      <a:pt x="119" y="182"/>
                    </a:cubicBezTo>
                    <a:cubicBezTo>
                      <a:pt x="120" y="182"/>
                      <a:pt x="122" y="183"/>
                      <a:pt x="122" y="183"/>
                    </a:cubicBezTo>
                    <a:cubicBezTo>
                      <a:pt x="121" y="186"/>
                      <a:pt x="121" y="186"/>
                      <a:pt x="121" y="186"/>
                    </a:cubicBezTo>
                    <a:cubicBezTo>
                      <a:pt x="121" y="186"/>
                      <a:pt x="123" y="186"/>
                      <a:pt x="125" y="186"/>
                    </a:cubicBezTo>
                    <a:cubicBezTo>
                      <a:pt x="126" y="186"/>
                      <a:pt x="126" y="188"/>
                      <a:pt x="128" y="186"/>
                    </a:cubicBezTo>
                    <a:cubicBezTo>
                      <a:pt x="129" y="184"/>
                      <a:pt x="129" y="184"/>
                      <a:pt x="131" y="184"/>
                    </a:cubicBezTo>
                    <a:cubicBezTo>
                      <a:pt x="133" y="184"/>
                      <a:pt x="135" y="183"/>
                      <a:pt x="136" y="183"/>
                    </a:cubicBezTo>
                    <a:cubicBezTo>
                      <a:pt x="136" y="184"/>
                      <a:pt x="138" y="184"/>
                      <a:pt x="139" y="184"/>
                    </a:cubicBezTo>
                    <a:cubicBezTo>
                      <a:pt x="139" y="184"/>
                      <a:pt x="143" y="186"/>
                      <a:pt x="143" y="186"/>
                    </a:cubicBezTo>
                    <a:cubicBezTo>
                      <a:pt x="144" y="185"/>
                      <a:pt x="148" y="186"/>
                      <a:pt x="148" y="186"/>
                    </a:cubicBezTo>
                    <a:cubicBezTo>
                      <a:pt x="148" y="186"/>
                      <a:pt x="137" y="196"/>
                      <a:pt x="113" y="197"/>
                    </a:cubicBezTo>
                    <a:cubicBezTo>
                      <a:pt x="113" y="197"/>
                      <a:pt x="167" y="199"/>
                      <a:pt x="197" y="146"/>
                    </a:cubicBezTo>
                    <a:cubicBezTo>
                      <a:pt x="228" y="94"/>
                      <a:pt x="206" y="26"/>
                      <a:pt x="137" y="3"/>
                    </a:cubicBezTo>
                    <a:cubicBezTo>
                      <a:pt x="137" y="3"/>
                      <a:pt x="189" y="22"/>
                      <a:pt x="203" y="71"/>
                    </a:cubicBezTo>
                    <a:cubicBezTo>
                      <a:pt x="202" y="72"/>
                      <a:pt x="202" y="72"/>
                      <a:pt x="202" y="72"/>
                    </a:cubicBezTo>
                    <a:cubicBezTo>
                      <a:pt x="201" y="71"/>
                      <a:pt x="201" y="72"/>
                      <a:pt x="200" y="69"/>
                    </a:cubicBezTo>
                    <a:cubicBezTo>
                      <a:pt x="199" y="67"/>
                      <a:pt x="199" y="68"/>
                      <a:pt x="199" y="66"/>
                    </a:cubicBezTo>
                    <a:cubicBezTo>
                      <a:pt x="198" y="64"/>
                      <a:pt x="198" y="65"/>
                      <a:pt x="197" y="64"/>
                    </a:cubicBezTo>
                    <a:cubicBezTo>
                      <a:pt x="195" y="62"/>
                      <a:pt x="195" y="62"/>
                      <a:pt x="194" y="61"/>
                    </a:cubicBezTo>
                    <a:cubicBezTo>
                      <a:pt x="193" y="61"/>
                      <a:pt x="192" y="58"/>
                      <a:pt x="192" y="57"/>
                    </a:cubicBezTo>
                    <a:cubicBezTo>
                      <a:pt x="191" y="56"/>
                      <a:pt x="189" y="55"/>
                      <a:pt x="188" y="55"/>
                    </a:cubicBezTo>
                    <a:cubicBezTo>
                      <a:pt x="187" y="55"/>
                      <a:pt x="188" y="54"/>
                      <a:pt x="187" y="55"/>
                    </a:cubicBezTo>
                    <a:cubicBezTo>
                      <a:pt x="187" y="56"/>
                      <a:pt x="189" y="58"/>
                      <a:pt x="189" y="58"/>
                    </a:cubicBezTo>
                    <a:cubicBezTo>
                      <a:pt x="189" y="62"/>
                      <a:pt x="189" y="62"/>
                      <a:pt x="189" y="62"/>
                    </a:cubicBezTo>
                    <a:cubicBezTo>
                      <a:pt x="189" y="62"/>
                      <a:pt x="190" y="65"/>
                      <a:pt x="190" y="66"/>
                    </a:cubicBezTo>
                    <a:cubicBezTo>
                      <a:pt x="190" y="67"/>
                      <a:pt x="189" y="70"/>
                      <a:pt x="189" y="70"/>
                    </a:cubicBezTo>
                    <a:cubicBezTo>
                      <a:pt x="189" y="70"/>
                      <a:pt x="188" y="72"/>
                      <a:pt x="187" y="73"/>
                    </a:cubicBezTo>
                    <a:cubicBezTo>
                      <a:pt x="186" y="73"/>
                      <a:pt x="181" y="74"/>
                      <a:pt x="181" y="74"/>
                    </a:cubicBezTo>
                    <a:cubicBezTo>
                      <a:pt x="181" y="74"/>
                      <a:pt x="179" y="72"/>
                      <a:pt x="179" y="71"/>
                    </a:cubicBezTo>
                    <a:cubicBezTo>
                      <a:pt x="178" y="69"/>
                      <a:pt x="175" y="69"/>
                      <a:pt x="174" y="68"/>
                    </a:cubicBezTo>
                    <a:cubicBezTo>
                      <a:pt x="174" y="67"/>
                      <a:pt x="175" y="66"/>
                      <a:pt x="173" y="64"/>
                    </a:cubicBezTo>
                    <a:cubicBezTo>
                      <a:pt x="172" y="62"/>
                      <a:pt x="173" y="63"/>
                      <a:pt x="172" y="61"/>
                    </a:cubicBezTo>
                    <a:cubicBezTo>
                      <a:pt x="170" y="59"/>
                      <a:pt x="170" y="59"/>
                      <a:pt x="170" y="59"/>
                    </a:cubicBezTo>
                    <a:cubicBezTo>
                      <a:pt x="170" y="59"/>
                      <a:pt x="166" y="58"/>
                      <a:pt x="167" y="60"/>
                    </a:cubicBezTo>
                    <a:cubicBezTo>
                      <a:pt x="168" y="63"/>
                      <a:pt x="167" y="65"/>
                      <a:pt x="168" y="65"/>
                    </a:cubicBezTo>
                    <a:cubicBezTo>
                      <a:pt x="169" y="66"/>
                      <a:pt x="170" y="65"/>
                      <a:pt x="171" y="67"/>
                    </a:cubicBezTo>
                    <a:cubicBezTo>
                      <a:pt x="172" y="69"/>
                      <a:pt x="172" y="70"/>
                      <a:pt x="172" y="71"/>
                    </a:cubicBezTo>
                    <a:cubicBezTo>
                      <a:pt x="173" y="71"/>
                      <a:pt x="173" y="74"/>
                      <a:pt x="174" y="75"/>
                    </a:cubicBezTo>
                    <a:cubicBezTo>
                      <a:pt x="175" y="75"/>
                      <a:pt x="178" y="75"/>
                      <a:pt x="178" y="76"/>
                    </a:cubicBezTo>
                    <a:cubicBezTo>
                      <a:pt x="177" y="77"/>
                      <a:pt x="176" y="78"/>
                      <a:pt x="178" y="79"/>
                    </a:cubicBezTo>
                    <a:cubicBezTo>
                      <a:pt x="179" y="79"/>
                      <a:pt x="179" y="80"/>
                      <a:pt x="180" y="80"/>
                    </a:cubicBezTo>
                    <a:cubicBezTo>
                      <a:pt x="181" y="80"/>
                      <a:pt x="181" y="80"/>
                      <a:pt x="182" y="79"/>
                    </a:cubicBezTo>
                    <a:cubicBezTo>
                      <a:pt x="184" y="79"/>
                      <a:pt x="186" y="79"/>
                      <a:pt x="186" y="79"/>
                    </a:cubicBezTo>
                    <a:cubicBezTo>
                      <a:pt x="186" y="79"/>
                      <a:pt x="188" y="80"/>
                      <a:pt x="188" y="81"/>
                    </a:cubicBezTo>
                    <a:cubicBezTo>
                      <a:pt x="188" y="82"/>
                      <a:pt x="187" y="86"/>
                      <a:pt x="187" y="86"/>
                    </a:cubicBezTo>
                    <a:cubicBezTo>
                      <a:pt x="185" y="90"/>
                      <a:pt x="185" y="90"/>
                      <a:pt x="185" y="90"/>
                    </a:cubicBezTo>
                    <a:cubicBezTo>
                      <a:pt x="185" y="90"/>
                      <a:pt x="185" y="97"/>
                      <a:pt x="184" y="97"/>
                    </a:cubicBezTo>
                    <a:cubicBezTo>
                      <a:pt x="183" y="97"/>
                      <a:pt x="182" y="100"/>
                      <a:pt x="181" y="100"/>
                    </a:cubicBezTo>
                    <a:cubicBezTo>
                      <a:pt x="180" y="101"/>
                      <a:pt x="180" y="105"/>
                      <a:pt x="180" y="105"/>
                    </a:cubicBezTo>
                    <a:cubicBezTo>
                      <a:pt x="178" y="108"/>
                      <a:pt x="178" y="108"/>
                      <a:pt x="178" y="108"/>
                    </a:cubicBezTo>
                    <a:cubicBezTo>
                      <a:pt x="178" y="108"/>
                      <a:pt x="178" y="111"/>
                      <a:pt x="178" y="112"/>
                    </a:cubicBezTo>
                    <a:cubicBezTo>
                      <a:pt x="178" y="113"/>
                      <a:pt x="179" y="117"/>
                      <a:pt x="178" y="119"/>
                    </a:cubicBezTo>
                    <a:cubicBezTo>
                      <a:pt x="178" y="121"/>
                      <a:pt x="175" y="122"/>
                      <a:pt x="175" y="122"/>
                    </a:cubicBezTo>
                    <a:cubicBezTo>
                      <a:pt x="175" y="122"/>
                      <a:pt x="179" y="126"/>
                      <a:pt x="177" y="126"/>
                    </a:cubicBezTo>
                    <a:cubicBezTo>
                      <a:pt x="175" y="127"/>
                      <a:pt x="173" y="129"/>
                      <a:pt x="173" y="130"/>
                    </a:cubicBezTo>
                    <a:cubicBezTo>
                      <a:pt x="172" y="131"/>
                      <a:pt x="172" y="132"/>
                      <a:pt x="171" y="132"/>
                    </a:cubicBezTo>
                    <a:cubicBezTo>
                      <a:pt x="170" y="133"/>
                      <a:pt x="168" y="133"/>
                      <a:pt x="168" y="134"/>
                    </a:cubicBezTo>
                    <a:cubicBezTo>
                      <a:pt x="168" y="134"/>
                      <a:pt x="168" y="137"/>
                      <a:pt x="168" y="137"/>
                    </a:cubicBezTo>
                    <a:cubicBezTo>
                      <a:pt x="164" y="142"/>
                      <a:pt x="164" y="142"/>
                      <a:pt x="164" y="142"/>
                    </a:cubicBezTo>
                    <a:cubicBezTo>
                      <a:pt x="160" y="146"/>
                      <a:pt x="160" y="146"/>
                      <a:pt x="160" y="146"/>
                    </a:cubicBezTo>
                    <a:cubicBezTo>
                      <a:pt x="160" y="146"/>
                      <a:pt x="160" y="149"/>
                      <a:pt x="159" y="149"/>
                    </a:cubicBezTo>
                    <a:cubicBezTo>
                      <a:pt x="158" y="149"/>
                      <a:pt x="153" y="151"/>
                      <a:pt x="152" y="152"/>
                    </a:cubicBezTo>
                    <a:cubicBezTo>
                      <a:pt x="152" y="152"/>
                      <a:pt x="148" y="154"/>
                      <a:pt x="147" y="154"/>
                    </a:cubicBezTo>
                    <a:cubicBezTo>
                      <a:pt x="146" y="154"/>
                      <a:pt x="148" y="157"/>
                      <a:pt x="146" y="154"/>
                    </a:cubicBezTo>
                    <a:cubicBezTo>
                      <a:pt x="144" y="151"/>
                      <a:pt x="145" y="153"/>
                      <a:pt x="144" y="149"/>
                    </a:cubicBezTo>
                    <a:cubicBezTo>
                      <a:pt x="142" y="145"/>
                      <a:pt x="142" y="148"/>
                      <a:pt x="142" y="145"/>
                    </a:cubicBezTo>
                    <a:cubicBezTo>
                      <a:pt x="142" y="143"/>
                      <a:pt x="142" y="145"/>
                      <a:pt x="142" y="143"/>
                    </a:cubicBezTo>
                    <a:cubicBezTo>
                      <a:pt x="142" y="140"/>
                      <a:pt x="143" y="142"/>
                      <a:pt x="141" y="139"/>
                    </a:cubicBezTo>
                    <a:cubicBezTo>
                      <a:pt x="140" y="136"/>
                      <a:pt x="140" y="137"/>
                      <a:pt x="138" y="135"/>
                    </a:cubicBezTo>
                    <a:cubicBezTo>
                      <a:pt x="136" y="133"/>
                      <a:pt x="135" y="135"/>
                      <a:pt x="136" y="132"/>
                    </a:cubicBezTo>
                    <a:cubicBezTo>
                      <a:pt x="137" y="129"/>
                      <a:pt x="137" y="132"/>
                      <a:pt x="137" y="129"/>
                    </a:cubicBezTo>
                    <a:cubicBezTo>
                      <a:pt x="138" y="126"/>
                      <a:pt x="137" y="125"/>
                      <a:pt x="139" y="124"/>
                    </a:cubicBezTo>
                    <a:cubicBezTo>
                      <a:pt x="141" y="123"/>
                      <a:pt x="142" y="122"/>
                      <a:pt x="142" y="121"/>
                    </a:cubicBezTo>
                    <a:cubicBezTo>
                      <a:pt x="142" y="119"/>
                      <a:pt x="142" y="118"/>
                      <a:pt x="142" y="117"/>
                    </a:cubicBezTo>
                    <a:cubicBezTo>
                      <a:pt x="141" y="116"/>
                      <a:pt x="139" y="114"/>
                      <a:pt x="139" y="113"/>
                    </a:cubicBezTo>
                    <a:cubicBezTo>
                      <a:pt x="139" y="112"/>
                      <a:pt x="139" y="113"/>
                      <a:pt x="137" y="111"/>
                    </a:cubicBezTo>
                    <a:cubicBezTo>
                      <a:pt x="136" y="109"/>
                      <a:pt x="135" y="108"/>
                      <a:pt x="135" y="108"/>
                    </a:cubicBezTo>
                    <a:cubicBezTo>
                      <a:pt x="135" y="108"/>
                      <a:pt x="135" y="103"/>
                      <a:pt x="135" y="101"/>
                    </a:cubicBezTo>
                    <a:cubicBezTo>
                      <a:pt x="135" y="99"/>
                      <a:pt x="134" y="102"/>
                      <a:pt x="135" y="99"/>
                    </a:cubicBezTo>
                    <a:cubicBezTo>
                      <a:pt x="135" y="96"/>
                      <a:pt x="135" y="94"/>
                      <a:pt x="135" y="94"/>
                    </a:cubicBezTo>
                    <a:cubicBezTo>
                      <a:pt x="135" y="94"/>
                      <a:pt x="132" y="92"/>
                      <a:pt x="131" y="92"/>
                    </a:cubicBezTo>
                    <a:cubicBezTo>
                      <a:pt x="129" y="92"/>
                      <a:pt x="129" y="94"/>
                      <a:pt x="127" y="93"/>
                    </a:cubicBezTo>
                    <a:cubicBezTo>
                      <a:pt x="125" y="91"/>
                      <a:pt x="126" y="90"/>
                      <a:pt x="125" y="89"/>
                    </a:cubicBezTo>
                    <a:cubicBezTo>
                      <a:pt x="124" y="89"/>
                      <a:pt x="123" y="89"/>
                      <a:pt x="122" y="90"/>
                    </a:cubicBezTo>
                    <a:cubicBezTo>
                      <a:pt x="121" y="91"/>
                      <a:pt x="118" y="91"/>
                      <a:pt x="116" y="91"/>
                    </a:cubicBezTo>
                    <a:cubicBezTo>
                      <a:pt x="114" y="92"/>
                      <a:pt x="113" y="92"/>
                      <a:pt x="110" y="92"/>
                    </a:cubicBezTo>
                    <a:cubicBezTo>
                      <a:pt x="108" y="92"/>
                      <a:pt x="104" y="93"/>
                      <a:pt x="102" y="92"/>
                    </a:cubicBezTo>
                    <a:cubicBezTo>
                      <a:pt x="100" y="91"/>
                      <a:pt x="100" y="92"/>
                      <a:pt x="99" y="90"/>
                    </a:cubicBezTo>
                    <a:cubicBezTo>
                      <a:pt x="98" y="88"/>
                      <a:pt x="99" y="88"/>
                      <a:pt x="97" y="87"/>
                    </a:cubicBezTo>
                    <a:cubicBezTo>
                      <a:pt x="95" y="86"/>
                      <a:pt x="94" y="87"/>
                      <a:pt x="94" y="85"/>
                    </a:cubicBezTo>
                    <a:cubicBezTo>
                      <a:pt x="94" y="82"/>
                      <a:pt x="95" y="83"/>
                      <a:pt x="93" y="81"/>
                    </a:cubicBezTo>
                    <a:cubicBezTo>
                      <a:pt x="92" y="79"/>
                      <a:pt x="94" y="82"/>
                      <a:pt x="92" y="79"/>
                    </a:cubicBezTo>
                    <a:cubicBezTo>
                      <a:pt x="89" y="76"/>
                      <a:pt x="88" y="79"/>
                      <a:pt x="89" y="76"/>
                    </a:cubicBezTo>
                    <a:cubicBezTo>
                      <a:pt x="90" y="74"/>
                      <a:pt x="91" y="75"/>
                      <a:pt x="91" y="73"/>
                    </a:cubicBezTo>
                    <a:cubicBezTo>
                      <a:pt x="91" y="70"/>
                      <a:pt x="95" y="74"/>
                      <a:pt x="92" y="68"/>
                    </a:cubicBezTo>
                    <a:cubicBezTo>
                      <a:pt x="90" y="63"/>
                      <a:pt x="89" y="64"/>
                      <a:pt x="92" y="60"/>
                    </a:cubicBezTo>
                    <a:cubicBezTo>
                      <a:pt x="94" y="55"/>
                      <a:pt x="97" y="54"/>
                      <a:pt x="98" y="53"/>
                    </a:cubicBezTo>
                    <a:cubicBezTo>
                      <a:pt x="98" y="52"/>
                      <a:pt x="99" y="50"/>
                      <a:pt x="100" y="49"/>
                    </a:cubicBezTo>
                    <a:cubicBezTo>
                      <a:pt x="101" y="48"/>
                      <a:pt x="100" y="48"/>
                      <a:pt x="102" y="48"/>
                    </a:cubicBezTo>
                    <a:cubicBezTo>
                      <a:pt x="104" y="48"/>
                      <a:pt x="107" y="47"/>
                      <a:pt x="108" y="46"/>
                    </a:cubicBezTo>
                    <a:cubicBezTo>
                      <a:pt x="109" y="45"/>
                      <a:pt x="111" y="42"/>
                      <a:pt x="112" y="42"/>
                    </a:cubicBezTo>
                    <a:cubicBezTo>
                      <a:pt x="113" y="42"/>
                      <a:pt x="113" y="42"/>
                      <a:pt x="115" y="42"/>
                    </a:cubicBezTo>
                    <a:cubicBezTo>
                      <a:pt x="117" y="41"/>
                      <a:pt x="117" y="41"/>
                      <a:pt x="119" y="41"/>
                    </a:cubicBezTo>
                    <a:cubicBezTo>
                      <a:pt x="120" y="41"/>
                      <a:pt x="117" y="42"/>
                      <a:pt x="121" y="41"/>
                    </a:cubicBezTo>
                    <a:cubicBezTo>
                      <a:pt x="125" y="40"/>
                      <a:pt x="124" y="40"/>
                      <a:pt x="125" y="40"/>
                    </a:cubicBezTo>
                    <a:cubicBezTo>
                      <a:pt x="126" y="40"/>
                      <a:pt x="126" y="41"/>
                      <a:pt x="127" y="41"/>
                    </a:cubicBezTo>
                    <a:cubicBezTo>
                      <a:pt x="129" y="41"/>
                      <a:pt x="129" y="38"/>
                      <a:pt x="129" y="41"/>
                    </a:cubicBezTo>
                    <a:cubicBezTo>
                      <a:pt x="129" y="45"/>
                      <a:pt x="128" y="46"/>
                      <a:pt x="130" y="46"/>
                    </a:cubicBezTo>
                    <a:cubicBezTo>
                      <a:pt x="133" y="47"/>
                      <a:pt x="130" y="47"/>
                      <a:pt x="133" y="47"/>
                    </a:cubicBezTo>
                    <a:cubicBezTo>
                      <a:pt x="136" y="47"/>
                      <a:pt x="135" y="47"/>
                      <a:pt x="137" y="48"/>
                    </a:cubicBezTo>
                    <a:cubicBezTo>
                      <a:pt x="138" y="48"/>
                      <a:pt x="139" y="49"/>
                      <a:pt x="141" y="49"/>
                    </a:cubicBezTo>
                    <a:cubicBezTo>
                      <a:pt x="143" y="49"/>
                      <a:pt x="140" y="52"/>
                      <a:pt x="143" y="49"/>
                    </a:cubicBezTo>
                    <a:cubicBezTo>
                      <a:pt x="146" y="46"/>
                      <a:pt x="141" y="46"/>
                      <a:pt x="146" y="46"/>
                    </a:cubicBezTo>
                    <a:cubicBezTo>
                      <a:pt x="151" y="47"/>
                      <a:pt x="152" y="48"/>
                      <a:pt x="153" y="48"/>
                    </a:cubicBezTo>
                    <a:cubicBezTo>
                      <a:pt x="154" y="47"/>
                      <a:pt x="154" y="48"/>
                      <a:pt x="156" y="47"/>
                    </a:cubicBezTo>
                    <a:cubicBezTo>
                      <a:pt x="159" y="46"/>
                      <a:pt x="159" y="46"/>
                      <a:pt x="160" y="46"/>
                    </a:cubicBezTo>
                    <a:cubicBezTo>
                      <a:pt x="161" y="47"/>
                      <a:pt x="161" y="49"/>
                      <a:pt x="162" y="47"/>
                    </a:cubicBezTo>
                    <a:cubicBezTo>
                      <a:pt x="163" y="45"/>
                      <a:pt x="165" y="45"/>
                      <a:pt x="162" y="44"/>
                    </a:cubicBezTo>
                    <a:cubicBezTo>
                      <a:pt x="159" y="42"/>
                      <a:pt x="158" y="44"/>
                      <a:pt x="158" y="42"/>
                    </a:cubicBezTo>
                    <a:cubicBezTo>
                      <a:pt x="157" y="40"/>
                      <a:pt x="160" y="41"/>
                      <a:pt x="157" y="40"/>
                    </a:cubicBezTo>
                    <a:cubicBezTo>
                      <a:pt x="154" y="40"/>
                      <a:pt x="155" y="40"/>
                      <a:pt x="153" y="39"/>
                    </a:cubicBezTo>
                    <a:cubicBezTo>
                      <a:pt x="151" y="38"/>
                      <a:pt x="149" y="41"/>
                      <a:pt x="148" y="39"/>
                    </a:cubicBezTo>
                    <a:cubicBezTo>
                      <a:pt x="147" y="37"/>
                      <a:pt x="143" y="41"/>
                      <a:pt x="147" y="37"/>
                    </a:cubicBezTo>
                    <a:cubicBezTo>
                      <a:pt x="151" y="34"/>
                      <a:pt x="149" y="32"/>
                      <a:pt x="152" y="33"/>
                    </a:cubicBezTo>
                    <a:cubicBezTo>
                      <a:pt x="155" y="34"/>
                      <a:pt x="154" y="36"/>
                      <a:pt x="155" y="35"/>
                    </a:cubicBezTo>
                    <a:cubicBezTo>
                      <a:pt x="157" y="33"/>
                      <a:pt x="160" y="32"/>
                      <a:pt x="157" y="30"/>
                    </a:cubicBezTo>
                    <a:cubicBezTo>
                      <a:pt x="154" y="28"/>
                      <a:pt x="156" y="29"/>
                      <a:pt x="153" y="28"/>
                    </a:cubicBezTo>
                    <a:cubicBezTo>
                      <a:pt x="150" y="26"/>
                      <a:pt x="147" y="33"/>
                      <a:pt x="146" y="32"/>
                    </a:cubicBezTo>
                    <a:cubicBezTo>
                      <a:pt x="145" y="31"/>
                      <a:pt x="144" y="30"/>
                      <a:pt x="143" y="31"/>
                    </a:cubicBezTo>
                    <a:cubicBezTo>
                      <a:pt x="142" y="31"/>
                      <a:pt x="142" y="34"/>
                      <a:pt x="142" y="36"/>
                    </a:cubicBezTo>
                    <a:cubicBezTo>
                      <a:pt x="142" y="38"/>
                      <a:pt x="143" y="38"/>
                      <a:pt x="140" y="37"/>
                    </a:cubicBezTo>
                    <a:cubicBezTo>
                      <a:pt x="137" y="35"/>
                      <a:pt x="144" y="36"/>
                      <a:pt x="137" y="33"/>
                    </a:cubicBezTo>
                    <a:cubicBezTo>
                      <a:pt x="130" y="31"/>
                      <a:pt x="128" y="31"/>
                      <a:pt x="127" y="32"/>
                    </a:cubicBezTo>
                    <a:cubicBezTo>
                      <a:pt x="126" y="33"/>
                      <a:pt x="125" y="33"/>
                      <a:pt x="124" y="34"/>
                    </a:cubicBezTo>
                    <a:cubicBezTo>
                      <a:pt x="123" y="35"/>
                      <a:pt x="126" y="36"/>
                      <a:pt x="123" y="35"/>
                    </a:cubicBezTo>
                    <a:cubicBezTo>
                      <a:pt x="120" y="33"/>
                      <a:pt x="118" y="35"/>
                      <a:pt x="118" y="35"/>
                    </a:cubicBezTo>
                    <a:cubicBezTo>
                      <a:pt x="118" y="35"/>
                      <a:pt x="117" y="35"/>
                      <a:pt x="116" y="36"/>
                    </a:cubicBezTo>
                    <a:cubicBezTo>
                      <a:pt x="114" y="37"/>
                      <a:pt x="112" y="38"/>
                      <a:pt x="111" y="37"/>
                    </a:cubicBezTo>
                    <a:cubicBezTo>
                      <a:pt x="109" y="37"/>
                      <a:pt x="106" y="38"/>
                      <a:pt x="109" y="34"/>
                    </a:cubicBezTo>
                    <a:cubicBezTo>
                      <a:pt x="111" y="31"/>
                      <a:pt x="109" y="33"/>
                      <a:pt x="113" y="31"/>
                    </a:cubicBezTo>
                    <a:cubicBezTo>
                      <a:pt x="117" y="30"/>
                      <a:pt x="123" y="29"/>
                      <a:pt x="118" y="28"/>
                    </a:cubicBezTo>
                    <a:cubicBezTo>
                      <a:pt x="113" y="27"/>
                      <a:pt x="121" y="27"/>
                      <a:pt x="114" y="24"/>
                    </a:cubicBezTo>
                    <a:cubicBezTo>
                      <a:pt x="107" y="21"/>
                      <a:pt x="107" y="25"/>
                      <a:pt x="107" y="21"/>
                    </a:cubicBezTo>
                    <a:cubicBezTo>
                      <a:pt x="108" y="16"/>
                      <a:pt x="107" y="16"/>
                      <a:pt x="106" y="16"/>
                    </a:cubicBezTo>
                    <a:cubicBezTo>
                      <a:pt x="104" y="16"/>
                      <a:pt x="100" y="17"/>
                      <a:pt x="98" y="18"/>
                    </a:cubicBezTo>
                    <a:cubicBezTo>
                      <a:pt x="97" y="18"/>
                      <a:pt x="99" y="19"/>
                      <a:pt x="96" y="17"/>
                    </a:cubicBezTo>
                    <a:cubicBezTo>
                      <a:pt x="92" y="15"/>
                      <a:pt x="91" y="18"/>
                      <a:pt x="92" y="15"/>
                    </a:cubicBezTo>
                    <a:cubicBezTo>
                      <a:pt x="94" y="13"/>
                      <a:pt x="94" y="12"/>
                      <a:pt x="96" y="11"/>
                    </a:cubicBezTo>
                    <a:cubicBezTo>
                      <a:pt x="98" y="9"/>
                      <a:pt x="97" y="3"/>
                      <a:pt x="102" y="5"/>
                    </a:cubicBezTo>
                    <a:cubicBezTo>
                      <a:pt x="106" y="8"/>
                      <a:pt x="105" y="7"/>
                      <a:pt x="108" y="7"/>
                    </a:cubicBezTo>
                    <a:cubicBezTo>
                      <a:pt x="112" y="7"/>
                      <a:pt x="114" y="7"/>
                      <a:pt x="114" y="6"/>
                    </a:cubicBezTo>
                    <a:cubicBezTo>
                      <a:pt x="114" y="5"/>
                      <a:pt x="109" y="3"/>
                      <a:pt x="109" y="3"/>
                    </a:cubicBezTo>
                    <a:cubicBezTo>
                      <a:pt x="109" y="3"/>
                      <a:pt x="108" y="4"/>
                      <a:pt x="109" y="3"/>
                    </a:cubicBezTo>
                    <a:cubicBezTo>
                      <a:pt x="109" y="2"/>
                      <a:pt x="110" y="1"/>
                      <a:pt x="110" y="1"/>
                    </a:cubicBezTo>
                    <a:cubicBezTo>
                      <a:pt x="109" y="0"/>
                      <a:pt x="109" y="0"/>
                      <a:pt x="109" y="0"/>
                    </a:cubicBezTo>
                    <a:cubicBezTo>
                      <a:pt x="109" y="0"/>
                      <a:pt x="96" y="0"/>
                      <a:pt x="92" y="0"/>
                    </a:cubicBezTo>
                    <a:close/>
                  </a:path>
                </a:pathLst>
              </a:custGeom>
              <a:solidFill>
                <a:srgbClr val="75BD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5" name="组合 34"/>
            <p:cNvGrpSpPr/>
            <p:nvPr/>
          </p:nvGrpSpPr>
          <p:grpSpPr>
            <a:xfrm>
              <a:off x="5160946" y="3004669"/>
              <a:ext cx="301846" cy="482642"/>
              <a:chOff x="5452697" y="3283198"/>
              <a:chExt cx="428625" cy="685359"/>
            </a:xfrm>
          </p:grpSpPr>
          <p:sp>
            <p:nvSpPr>
              <p:cNvPr id="70" name="Freeform 41"/>
              <p:cNvSpPr>
                <a:spLocks noEditPoints="1"/>
              </p:cNvSpPr>
              <p:nvPr/>
            </p:nvSpPr>
            <p:spPr bwMode="auto">
              <a:xfrm>
                <a:off x="5452697" y="3283198"/>
                <a:ext cx="428625" cy="390525"/>
              </a:xfrm>
              <a:custGeom>
                <a:avLst/>
                <a:gdLst>
                  <a:gd name="T0" fmla="*/ 116 w 196"/>
                  <a:gd name="T1" fmla="*/ 2 h 179"/>
                  <a:gd name="T2" fmla="*/ 98 w 196"/>
                  <a:gd name="T3" fmla="*/ 0 h 179"/>
                  <a:gd name="T4" fmla="*/ 98 w 196"/>
                  <a:gd name="T5" fmla="*/ 17 h 179"/>
                  <a:gd name="T6" fmla="*/ 113 w 196"/>
                  <a:gd name="T7" fmla="*/ 18 h 179"/>
                  <a:gd name="T8" fmla="*/ 169 w 196"/>
                  <a:gd name="T9" fmla="*/ 105 h 179"/>
                  <a:gd name="T10" fmla="*/ 98 w 196"/>
                  <a:gd name="T11" fmla="*/ 163 h 179"/>
                  <a:gd name="T12" fmla="*/ 98 w 196"/>
                  <a:gd name="T13" fmla="*/ 179 h 179"/>
                  <a:gd name="T14" fmla="*/ 185 w 196"/>
                  <a:gd name="T15" fmla="*/ 108 h 179"/>
                  <a:gd name="T16" fmla="*/ 116 w 196"/>
                  <a:gd name="T17" fmla="*/ 2 h 179"/>
                  <a:gd name="T18" fmla="*/ 98 w 196"/>
                  <a:gd name="T19" fmla="*/ 0 h 179"/>
                  <a:gd name="T20" fmla="*/ 10 w 196"/>
                  <a:gd name="T21" fmla="*/ 71 h 179"/>
                  <a:gd name="T22" fmla="*/ 79 w 196"/>
                  <a:gd name="T23" fmla="*/ 177 h 179"/>
                  <a:gd name="T24" fmla="*/ 98 w 196"/>
                  <a:gd name="T25" fmla="*/ 179 h 179"/>
                  <a:gd name="T26" fmla="*/ 98 w 196"/>
                  <a:gd name="T27" fmla="*/ 163 h 179"/>
                  <a:gd name="T28" fmla="*/ 83 w 196"/>
                  <a:gd name="T29" fmla="*/ 161 h 179"/>
                  <a:gd name="T30" fmla="*/ 83 w 196"/>
                  <a:gd name="T31" fmla="*/ 161 h 179"/>
                  <a:gd name="T32" fmla="*/ 26 w 196"/>
                  <a:gd name="T33" fmla="*/ 75 h 179"/>
                  <a:gd name="T34" fmla="*/ 98 w 196"/>
                  <a:gd name="T35" fmla="*/ 17 h 179"/>
                  <a:gd name="T36" fmla="*/ 98 w 196"/>
                  <a:gd name="T3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6" h="179">
                    <a:moveTo>
                      <a:pt x="116" y="2"/>
                    </a:moveTo>
                    <a:cubicBezTo>
                      <a:pt x="110" y="1"/>
                      <a:pt x="104" y="0"/>
                      <a:pt x="98" y="0"/>
                    </a:cubicBezTo>
                    <a:cubicBezTo>
                      <a:pt x="98" y="17"/>
                      <a:pt x="98" y="17"/>
                      <a:pt x="98" y="17"/>
                    </a:cubicBezTo>
                    <a:cubicBezTo>
                      <a:pt x="103" y="17"/>
                      <a:pt x="108" y="17"/>
                      <a:pt x="113" y="18"/>
                    </a:cubicBezTo>
                    <a:cubicBezTo>
                      <a:pt x="152" y="27"/>
                      <a:pt x="177" y="65"/>
                      <a:pt x="169" y="105"/>
                    </a:cubicBezTo>
                    <a:cubicBezTo>
                      <a:pt x="162" y="139"/>
                      <a:pt x="131" y="163"/>
                      <a:pt x="98" y="163"/>
                    </a:cubicBezTo>
                    <a:cubicBezTo>
                      <a:pt x="98" y="179"/>
                      <a:pt x="98" y="179"/>
                      <a:pt x="98" y="179"/>
                    </a:cubicBezTo>
                    <a:cubicBezTo>
                      <a:pt x="139" y="179"/>
                      <a:pt x="177" y="150"/>
                      <a:pt x="185" y="108"/>
                    </a:cubicBezTo>
                    <a:cubicBezTo>
                      <a:pt x="196" y="60"/>
                      <a:pt x="165" y="12"/>
                      <a:pt x="116" y="2"/>
                    </a:cubicBezTo>
                    <a:close/>
                    <a:moveTo>
                      <a:pt x="98" y="0"/>
                    </a:moveTo>
                    <a:cubicBezTo>
                      <a:pt x="56" y="0"/>
                      <a:pt x="19" y="29"/>
                      <a:pt x="10" y="71"/>
                    </a:cubicBezTo>
                    <a:cubicBezTo>
                      <a:pt x="0" y="120"/>
                      <a:pt x="31" y="167"/>
                      <a:pt x="79" y="177"/>
                    </a:cubicBezTo>
                    <a:cubicBezTo>
                      <a:pt x="85" y="179"/>
                      <a:pt x="92" y="179"/>
                      <a:pt x="98" y="179"/>
                    </a:cubicBezTo>
                    <a:cubicBezTo>
                      <a:pt x="98" y="163"/>
                      <a:pt x="98" y="163"/>
                      <a:pt x="98" y="163"/>
                    </a:cubicBezTo>
                    <a:cubicBezTo>
                      <a:pt x="93" y="163"/>
                      <a:pt x="88" y="162"/>
                      <a:pt x="83" y="161"/>
                    </a:cubicBezTo>
                    <a:cubicBezTo>
                      <a:pt x="83" y="161"/>
                      <a:pt x="83" y="161"/>
                      <a:pt x="83" y="161"/>
                    </a:cubicBezTo>
                    <a:cubicBezTo>
                      <a:pt x="43" y="153"/>
                      <a:pt x="18" y="114"/>
                      <a:pt x="26" y="75"/>
                    </a:cubicBezTo>
                    <a:cubicBezTo>
                      <a:pt x="33" y="40"/>
                      <a:pt x="64" y="17"/>
                      <a:pt x="98" y="17"/>
                    </a:cubicBezTo>
                    <a:lnTo>
                      <a:pt x="98"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43"/>
              <p:cNvSpPr>
                <a:spLocks/>
              </p:cNvSpPr>
              <p:nvPr/>
            </p:nvSpPr>
            <p:spPr bwMode="auto">
              <a:xfrm>
                <a:off x="5530719" y="3643561"/>
                <a:ext cx="125178" cy="324996"/>
              </a:xfrm>
              <a:custGeom>
                <a:avLst/>
                <a:gdLst/>
                <a:ahLst/>
                <a:cxnLst/>
                <a:rect l="l" t="t" r="r" b="b"/>
                <a:pathLst>
                  <a:path w="125178" h="324996">
                    <a:moveTo>
                      <a:pt x="72791" y="0"/>
                    </a:moveTo>
                    <a:lnTo>
                      <a:pt x="125178" y="11112"/>
                    </a:lnTo>
                    <a:lnTo>
                      <a:pt x="110517" y="80314"/>
                    </a:lnTo>
                    <a:cubicBezTo>
                      <a:pt x="119190" y="88806"/>
                      <a:pt x="122294" y="101492"/>
                      <a:pt x="118669" y="114855"/>
                    </a:cubicBezTo>
                    <a:lnTo>
                      <a:pt x="81787" y="291533"/>
                    </a:lnTo>
                    <a:cubicBezTo>
                      <a:pt x="77447" y="313345"/>
                      <a:pt x="55752" y="328613"/>
                      <a:pt x="34056" y="324251"/>
                    </a:cubicBezTo>
                    <a:cubicBezTo>
                      <a:pt x="10190" y="317707"/>
                      <a:pt x="-4997" y="295895"/>
                      <a:pt x="1512" y="274083"/>
                    </a:cubicBezTo>
                    <a:cubicBezTo>
                      <a:pt x="38395" y="97406"/>
                      <a:pt x="38395" y="97406"/>
                      <a:pt x="38395" y="97406"/>
                    </a:cubicBezTo>
                    <a:cubicBezTo>
                      <a:pt x="40712" y="84594"/>
                      <a:pt x="47978" y="74891"/>
                      <a:pt x="57961" y="69997"/>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6" name="Freeform 44"/>
            <p:cNvSpPr>
              <a:spLocks/>
            </p:cNvSpPr>
            <p:nvPr/>
          </p:nvSpPr>
          <p:spPr bwMode="auto">
            <a:xfrm>
              <a:off x="4375029" y="1184652"/>
              <a:ext cx="368922" cy="337620"/>
            </a:xfrm>
            <a:custGeom>
              <a:avLst/>
              <a:gdLst>
                <a:gd name="T0" fmla="*/ 117 w 240"/>
                <a:gd name="T1" fmla="*/ 220 h 220"/>
                <a:gd name="T2" fmla="*/ 0 w 240"/>
                <a:gd name="T3" fmla="*/ 219 h 220"/>
                <a:gd name="T4" fmla="*/ 0 w 240"/>
                <a:gd name="T5" fmla="*/ 44 h 220"/>
                <a:gd name="T6" fmla="*/ 120 w 240"/>
                <a:gd name="T7" fmla="*/ 44 h 220"/>
                <a:gd name="T8" fmla="*/ 240 w 240"/>
                <a:gd name="T9" fmla="*/ 44 h 220"/>
                <a:gd name="T10" fmla="*/ 240 w 240"/>
                <a:gd name="T11" fmla="*/ 219 h 220"/>
                <a:gd name="T12" fmla="*/ 117 w 240"/>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240" h="220">
                  <a:moveTo>
                    <a:pt x="117" y="220"/>
                  </a:moveTo>
                  <a:cubicBezTo>
                    <a:pt x="117" y="220"/>
                    <a:pt x="76" y="179"/>
                    <a:pt x="0" y="219"/>
                  </a:cubicBezTo>
                  <a:cubicBezTo>
                    <a:pt x="0" y="44"/>
                    <a:pt x="0" y="44"/>
                    <a:pt x="0" y="44"/>
                  </a:cubicBezTo>
                  <a:cubicBezTo>
                    <a:pt x="0" y="44"/>
                    <a:pt x="78" y="0"/>
                    <a:pt x="120" y="44"/>
                  </a:cubicBezTo>
                  <a:cubicBezTo>
                    <a:pt x="240" y="44"/>
                    <a:pt x="240" y="44"/>
                    <a:pt x="240" y="44"/>
                  </a:cubicBezTo>
                  <a:cubicBezTo>
                    <a:pt x="240" y="219"/>
                    <a:pt x="240" y="219"/>
                    <a:pt x="240" y="219"/>
                  </a:cubicBezTo>
                  <a:lnTo>
                    <a:pt x="117" y="220"/>
                  </a:lnTo>
                  <a:close/>
                </a:path>
              </a:pathLst>
            </a:custGeom>
            <a:solidFill>
              <a:srgbClr val="75BDA7"/>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45"/>
            <p:cNvSpPr>
              <a:spLocks noEditPoints="1"/>
            </p:cNvSpPr>
            <p:nvPr/>
          </p:nvSpPr>
          <p:spPr bwMode="auto">
            <a:xfrm>
              <a:off x="4265470" y="3058331"/>
              <a:ext cx="449415" cy="372277"/>
            </a:xfrm>
            <a:custGeom>
              <a:avLst/>
              <a:gdLst>
                <a:gd name="T0" fmla="*/ 199 w 293"/>
                <a:gd name="T1" fmla="*/ 192 h 242"/>
                <a:gd name="T2" fmla="*/ 219 w 293"/>
                <a:gd name="T3" fmla="*/ 205 h 242"/>
                <a:gd name="T4" fmla="*/ 219 w 293"/>
                <a:gd name="T5" fmla="*/ 214 h 242"/>
                <a:gd name="T6" fmla="*/ 199 w 293"/>
                <a:gd name="T7" fmla="*/ 214 h 242"/>
                <a:gd name="T8" fmla="*/ 219 w 293"/>
                <a:gd name="T9" fmla="*/ 242 h 242"/>
                <a:gd name="T10" fmla="*/ 242 w 293"/>
                <a:gd name="T11" fmla="*/ 216 h 242"/>
                <a:gd name="T12" fmla="*/ 199 w 293"/>
                <a:gd name="T13" fmla="*/ 170 h 242"/>
                <a:gd name="T14" fmla="*/ 293 w 293"/>
                <a:gd name="T15" fmla="*/ 147 h 242"/>
                <a:gd name="T16" fmla="*/ 269 w 293"/>
                <a:gd name="T17" fmla="*/ 0 h 242"/>
                <a:gd name="T18" fmla="*/ 199 w 293"/>
                <a:gd name="T19" fmla="*/ 16 h 242"/>
                <a:gd name="T20" fmla="*/ 275 w 293"/>
                <a:gd name="T21" fmla="*/ 35 h 242"/>
                <a:gd name="T22" fmla="*/ 256 w 293"/>
                <a:gd name="T23" fmla="*/ 154 h 242"/>
                <a:gd name="T24" fmla="*/ 199 w 293"/>
                <a:gd name="T25" fmla="*/ 170 h 242"/>
                <a:gd name="T26" fmla="*/ 175 w 293"/>
                <a:gd name="T27" fmla="*/ 192 h 242"/>
                <a:gd name="T28" fmla="*/ 199 w 293"/>
                <a:gd name="T29" fmla="*/ 170 h 242"/>
                <a:gd name="T30" fmla="*/ 146 w 293"/>
                <a:gd name="T31" fmla="*/ 154 h 242"/>
                <a:gd name="T32" fmla="*/ 199 w 293"/>
                <a:gd name="T33" fmla="*/ 242 h 242"/>
                <a:gd name="T34" fmla="*/ 179 w 293"/>
                <a:gd name="T35" fmla="*/ 214 h 242"/>
                <a:gd name="T36" fmla="*/ 179 w 293"/>
                <a:gd name="T37" fmla="*/ 205 h 242"/>
                <a:gd name="T38" fmla="*/ 199 w 293"/>
                <a:gd name="T39" fmla="*/ 192 h 242"/>
                <a:gd name="T40" fmla="*/ 146 w 293"/>
                <a:gd name="T41" fmla="*/ 0 h 242"/>
                <a:gd name="T42" fmla="*/ 199 w 293"/>
                <a:gd name="T43" fmla="*/ 16 h 242"/>
                <a:gd name="T44" fmla="*/ 146 w 293"/>
                <a:gd name="T45" fmla="*/ 0 h 242"/>
                <a:gd name="T46" fmla="*/ 0 w 293"/>
                <a:gd name="T47" fmla="*/ 24 h 242"/>
                <a:gd name="T48" fmla="*/ 23 w 293"/>
                <a:gd name="T49" fmla="*/ 170 h 242"/>
                <a:gd name="T50" fmla="*/ 117 w 293"/>
                <a:gd name="T51" fmla="*/ 192 h 242"/>
                <a:gd name="T52" fmla="*/ 52 w 293"/>
                <a:gd name="T53" fmla="*/ 216 h 242"/>
                <a:gd name="T54" fmla="*/ 75 w 293"/>
                <a:gd name="T55" fmla="*/ 242 h 242"/>
                <a:gd name="T56" fmla="*/ 146 w 293"/>
                <a:gd name="T57" fmla="*/ 154 h 242"/>
                <a:gd name="T58" fmla="*/ 37 w 293"/>
                <a:gd name="T59" fmla="*/ 154 h 242"/>
                <a:gd name="T60" fmla="*/ 17 w 293"/>
                <a:gd name="T61" fmla="*/ 35 h 242"/>
                <a:gd name="T62" fmla="*/ 146 w 293"/>
                <a:gd name="T63"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42">
                  <a:moveTo>
                    <a:pt x="219" y="192"/>
                  </a:moveTo>
                  <a:cubicBezTo>
                    <a:pt x="199" y="192"/>
                    <a:pt x="199" y="192"/>
                    <a:pt x="199" y="192"/>
                  </a:cubicBezTo>
                  <a:cubicBezTo>
                    <a:pt x="199" y="205"/>
                    <a:pt x="199" y="205"/>
                    <a:pt x="199" y="205"/>
                  </a:cubicBezTo>
                  <a:cubicBezTo>
                    <a:pt x="219" y="205"/>
                    <a:pt x="219" y="205"/>
                    <a:pt x="219" y="205"/>
                  </a:cubicBezTo>
                  <a:cubicBezTo>
                    <a:pt x="221" y="205"/>
                    <a:pt x="223" y="207"/>
                    <a:pt x="223" y="209"/>
                  </a:cubicBezTo>
                  <a:cubicBezTo>
                    <a:pt x="223" y="212"/>
                    <a:pt x="221" y="214"/>
                    <a:pt x="219" y="214"/>
                  </a:cubicBezTo>
                  <a:cubicBezTo>
                    <a:pt x="219" y="214"/>
                    <a:pt x="219" y="214"/>
                    <a:pt x="219" y="214"/>
                  </a:cubicBezTo>
                  <a:cubicBezTo>
                    <a:pt x="199" y="214"/>
                    <a:pt x="199" y="214"/>
                    <a:pt x="199" y="214"/>
                  </a:cubicBezTo>
                  <a:cubicBezTo>
                    <a:pt x="199" y="242"/>
                    <a:pt x="199" y="242"/>
                    <a:pt x="199" y="242"/>
                  </a:cubicBezTo>
                  <a:cubicBezTo>
                    <a:pt x="219" y="242"/>
                    <a:pt x="219" y="242"/>
                    <a:pt x="219" y="242"/>
                  </a:cubicBezTo>
                  <a:cubicBezTo>
                    <a:pt x="232" y="242"/>
                    <a:pt x="242" y="232"/>
                    <a:pt x="242" y="219"/>
                  </a:cubicBezTo>
                  <a:cubicBezTo>
                    <a:pt x="242" y="216"/>
                    <a:pt x="242" y="216"/>
                    <a:pt x="242" y="216"/>
                  </a:cubicBezTo>
                  <a:cubicBezTo>
                    <a:pt x="242" y="203"/>
                    <a:pt x="232" y="192"/>
                    <a:pt x="219" y="192"/>
                  </a:cubicBezTo>
                  <a:close/>
                  <a:moveTo>
                    <a:pt x="199" y="170"/>
                  </a:moveTo>
                  <a:cubicBezTo>
                    <a:pt x="269" y="170"/>
                    <a:pt x="269" y="170"/>
                    <a:pt x="269" y="170"/>
                  </a:cubicBezTo>
                  <a:cubicBezTo>
                    <a:pt x="282" y="170"/>
                    <a:pt x="293" y="160"/>
                    <a:pt x="293" y="147"/>
                  </a:cubicBezTo>
                  <a:cubicBezTo>
                    <a:pt x="293" y="24"/>
                    <a:pt x="293" y="24"/>
                    <a:pt x="293" y="24"/>
                  </a:cubicBezTo>
                  <a:cubicBezTo>
                    <a:pt x="293" y="11"/>
                    <a:pt x="282" y="0"/>
                    <a:pt x="269" y="0"/>
                  </a:cubicBezTo>
                  <a:cubicBezTo>
                    <a:pt x="199" y="0"/>
                    <a:pt x="199" y="0"/>
                    <a:pt x="199" y="0"/>
                  </a:cubicBezTo>
                  <a:cubicBezTo>
                    <a:pt x="199" y="16"/>
                    <a:pt x="199" y="16"/>
                    <a:pt x="199" y="16"/>
                  </a:cubicBezTo>
                  <a:cubicBezTo>
                    <a:pt x="256" y="16"/>
                    <a:pt x="256" y="16"/>
                    <a:pt x="256" y="16"/>
                  </a:cubicBezTo>
                  <a:cubicBezTo>
                    <a:pt x="267" y="16"/>
                    <a:pt x="275" y="24"/>
                    <a:pt x="275" y="35"/>
                  </a:cubicBezTo>
                  <a:cubicBezTo>
                    <a:pt x="275" y="135"/>
                    <a:pt x="275" y="135"/>
                    <a:pt x="275" y="135"/>
                  </a:cubicBezTo>
                  <a:cubicBezTo>
                    <a:pt x="275" y="146"/>
                    <a:pt x="267" y="154"/>
                    <a:pt x="256" y="154"/>
                  </a:cubicBezTo>
                  <a:cubicBezTo>
                    <a:pt x="199" y="154"/>
                    <a:pt x="199" y="154"/>
                    <a:pt x="199" y="154"/>
                  </a:cubicBezTo>
                  <a:lnTo>
                    <a:pt x="199" y="170"/>
                  </a:lnTo>
                  <a:close/>
                  <a:moveTo>
                    <a:pt x="199" y="192"/>
                  </a:moveTo>
                  <a:cubicBezTo>
                    <a:pt x="175" y="192"/>
                    <a:pt x="175" y="192"/>
                    <a:pt x="175" y="192"/>
                  </a:cubicBezTo>
                  <a:cubicBezTo>
                    <a:pt x="175" y="170"/>
                    <a:pt x="175" y="170"/>
                    <a:pt x="175" y="170"/>
                  </a:cubicBezTo>
                  <a:cubicBezTo>
                    <a:pt x="199" y="170"/>
                    <a:pt x="199" y="170"/>
                    <a:pt x="199" y="170"/>
                  </a:cubicBezTo>
                  <a:cubicBezTo>
                    <a:pt x="199" y="154"/>
                    <a:pt x="199" y="154"/>
                    <a:pt x="199" y="154"/>
                  </a:cubicBezTo>
                  <a:cubicBezTo>
                    <a:pt x="146" y="154"/>
                    <a:pt x="146" y="154"/>
                    <a:pt x="146" y="154"/>
                  </a:cubicBezTo>
                  <a:cubicBezTo>
                    <a:pt x="146" y="242"/>
                    <a:pt x="146" y="242"/>
                    <a:pt x="146" y="242"/>
                  </a:cubicBezTo>
                  <a:cubicBezTo>
                    <a:pt x="199" y="242"/>
                    <a:pt x="199" y="242"/>
                    <a:pt x="199" y="242"/>
                  </a:cubicBezTo>
                  <a:cubicBezTo>
                    <a:pt x="199" y="214"/>
                    <a:pt x="199" y="214"/>
                    <a:pt x="199" y="214"/>
                  </a:cubicBezTo>
                  <a:cubicBezTo>
                    <a:pt x="179" y="214"/>
                    <a:pt x="179" y="214"/>
                    <a:pt x="179" y="214"/>
                  </a:cubicBezTo>
                  <a:cubicBezTo>
                    <a:pt x="177" y="214"/>
                    <a:pt x="175" y="212"/>
                    <a:pt x="175" y="209"/>
                  </a:cubicBezTo>
                  <a:cubicBezTo>
                    <a:pt x="175" y="207"/>
                    <a:pt x="177" y="205"/>
                    <a:pt x="179" y="205"/>
                  </a:cubicBezTo>
                  <a:cubicBezTo>
                    <a:pt x="199" y="205"/>
                    <a:pt x="199" y="205"/>
                    <a:pt x="199" y="205"/>
                  </a:cubicBezTo>
                  <a:cubicBezTo>
                    <a:pt x="199" y="192"/>
                    <a:pt x="199" y="192"/>
                    <a:pt x="199" y="192"/>
                  </a:cubicBezTo>
                  <a:close/>
                  <a:moveTo>
                    <a:pt x="199" y="0"/>
                  </a:moveTo>
                  <a:cubicBezTo>
                    <a:pt x="146" y="0"/>
                    <a:pt x="146" y="0"/>
                    <a:pt x="146" y="0"/>
                  </a:cubicBezTo>
                  <a:cubicBezTo>
                    <a:pt x="146" y="16"/>
                    <a:pt x="146" y="16"/>
                    <a:pt x="146" y="16"/>
                  </a:cubicBezTo>
                  <a:cubicBezTo>
                    <a:pt x="199" y="16"/>
                    <a:pt x="199" y="16"/>
                    <a:pt x="199" y="16"/>
                  </a:cubicBezTo>
                  <a:lnTo>
                    <a:pt x="199" y="0"/>
                  </a:lnTo>
                  <a:close/>
                  <a:moveTo>
                    <a:pt x="146" y="0"/>
                  </a:moveTo>
                  <a:cubicBezTo>
                    <a:pt x="23" y="0"/>
                    <a:pt x="23" y="0"/>
                    <a:pt x="23" y="0"/>
                  </a:cubicBezTo>
                  <a:cubicBezTo>
                    <a:pt x="10" y="0"/>
                    <a:pt x="0" y="11"/>
                    <a:pt x="0" y="24"/>
                  </a:cubicBezTo>
                  <a:cubicBezTo>
                    <a:pt x="0" y="147"/>
                    <a:pt x="0" y="147"/>
                    <a:pt x="0" y="147"/>
                  </a:cubicBezTo>
                  <a:cubicBezTo>
                    <a:pt x="0" y="160"/>
                    <a:pt x="10" y="170"/>
                    <a:pt x="23" y="170"/>
                  </a:cubicBezTo>
                  <a:cubicBezTo>
                    <a:pt x="117" y="170"/>
                    <a:pt x="117" y="170"/>
                    <a:pt x="117" y="170"/>
                  </a:cubicBezTo>
                  <a:cubicBezTo>
                    <a:pt x="117" y="192"/>
                    <a:pt x="117" y="192"/>
                    <a:pt x="117" y="192"/>
                  </a:cubicBezTo>
                  <a:cubicBezTo>
                    <a:pt x="75" y="192"/>
                    <a:pt x="75" y="192"/>
                    <a:pt x="75" y="192"/>
                  </a:cubicBezTo>
                  <a:cubicBezTo>
                    <a:pt x="62" y="192"/>
                    <a:pt x="52" y="203"/>
                    <a:pt x="52" y="216"/>
                  </a:cubicBezTo>
                  <a:cubicBezTo>
                    <a:pt x="52" y="219"/>
                    <a:pt x="52" y="219"/>
                    <a:pt x="52" y="219"/>
                  </a:cubicBezTo>
                  <a:cubicBezTo>
                    <a:pt x="52" y="232"/>
                    <a:pt x="62" y="242"/>
                    <a:pt x="75" y="242"/>
                  </a:cubicBezTo>
                  <a:cubicBezTo>
                    <a:pt x="146" y="242"/>
                    <a:pt x="146" y="242"/>
                    <a:pt x="146" y="242"/>
                  </a:cubicBezTo>
                  <a:cubicBezTo>
                    <a:pt x="146" y="154"/>
                    <a:pt x="146" y="154"/>
                    <a:pt x="146" y="154"/>
                  </a:cubicBezTo>
                  <a:cubicBezTo>
                    <a:pt x="37" y="154"/>
                    <a:pt x="37" y="154"/>
                    <a:pt x="37" y="154"/>
                  </a:cubicBezTo>
                  <a:cubicBezTo>
                    <a:pt x="37" y="154"/>
                    <a:pt x="37" y="154"/>
                    <a:pt x="37" y="154"/>
                  </a:cubicBezTo>
                  <a:cubicBezTo>
                    <a:pt x="26" y="154"/>
                    <a:pt x="17" y="146"/>
                    <a:pt x="17" y="135"/>
                  </a:cubicBezTo>
                  <a:cubicBezTo>
                    <a:pt x="17" y="35"/>
                    <a:pt x="17" y="35"/>
                    <a:pt x="17" y="35"/>
                  </a:cubicBezTo>
                  <a:cubicBezTo>
                    <a:pt x="17" y="24"/>
                    <a:pt x="26" y="16"/>
                    <a:pt x="37" y="16"/>
                  </a:cubicBezTo>
                  <a:cubicBezTo>
                    <a:pt x="146" y="16"/>
                    <a:pt x="146" y="16"/>
                    <a:pt x="146" y="16"/>
                  </a:cubicBezTo>
                  <a:lnTo>
                    <a:pt x="146"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46"/>
            <p:cNvSpPr>
              <a:spLocks noEditPoints="1"/>
            </p:cNvSpPr>
            <p:nvPr/>
          </p:nvSpPr>
          <p:spPr bwMode="auto">
            <a:xfrm>
              <a:off x="5060331" y="2317132"/>
              <a:ext cx="576861" cy="673004"/>
            </a:xfrm>
            <a:custGeom>
              <a:avLst/>
              <a:gdLst>
                <a:gd name="T0" fmla="*/ 376 w 376"/>
                <a:gd name="T1" fmla="*/ 43 h 438"/>
                <a:gd name="T2" fmla="*/ 324 w 376"/>
                <a:gd name="T3" fmla="*/ 32 h 438"/>
                <a:gd name="T4" fmla="*/ 334 w 376"/>
                <a:gd name="T5" fmla="*/ 54 h 438"/>
                <a:gd name="T6" fmla="*/ 324 w 376"/>
                <a:gd name="T7" fmla="*/ 59 h 438"/>
                <a:gd name="T8" fmla="*/ 272 w 376"/>
                <a:gd name="T9" fmla="*/ 63 h 438"/>
                <a:gd name="T10" fmla="*/ 304 w 376"/>
                <a:gd name="T11" fmla="*/ 98 h 438"/>
                <a:gd name="T12" fmla="*/ 256 w 376"/>
                <a:gd name="T13" fmla="*/ 81 h 438"/>
                <a:gd name="T14" fmla="*/ 271 w 376"/>
                <a:gd name="T15" fmla="*/ 103 h 438"/>
                <a:gd name="T16" fmla="*/ 241 w 376"/>
                <a:gd name="T17" fmla="*/ 100 h 438"/>
                <a:gd name="T18" fmla="*/ 256 w 376"/>
                <a:gd name="T19" fmla="*/ 122 h 438"/>
                <a:gd name="T20" fmla="*/ 226 w 376"/>
                <a:gd name="T21" fmla="*/ 119 h 438"/>
                <a:gd name="T22" fmla="*/ 240 w 376"/>
                <a:gd name="T23" fmla="*/ 140 h 438"/>
                <a:gd name="T24" fmla="*/ 210 w 376"/>
                <a:gd name="T25" fmla="*/ 138 h 438"/>
                <a:gd name="T26" fmla="*/ 242 w 376"/>
                <a:gd name="T27" fmla="*/ 173 h 438"/>
                <a:gd name="T28" fmla="*/ 195 w 376"/>
                <a:gd name="T29" fmla="*/ 156 h 438"/>
                <a:gd name="T30" fmla="*/ 210 w 376"/>
                <a:gd name="T31" fmla="*/ 178 h 438"/>
                <a:gd name="T32" fmla="*/ 180 w 376"/>
                <a:gd name="T33" fmla="*/ 175 h 438"/>
                <a:gd name="T34" fmla="*/ 194 w 376"/>
                <a:gd name="T35" fmla="*/ 197 h 438"/>
                <a:gd name="T36" fmla="*/ 164 w 376"/>
                <a:gd name="T37" fmla="*/ 194 h 438"/>
                <a:gd name="T38" fmla="*/ 179 w 376"/>
                <a:gd name="T39" fmla="*/ 215 h 438"/>
                <a:gd name="T40" fmla="*/ 149 w 376"/>
                <a:gd name="T41" fmla="*/ 213 h 438"/>
                <a:gd name="T42" fmla="*/ 181 w 376"/>
                <a:gd name="T43" fmla="*/ 248 h 438"/>
                <a:gd name="T44" fmla="*/ 134 w 376"/>
                <a:gd name="T45" fmla="*/ 232 h 438"/>
                <a:gd name="T46" fmla="*/ 148 w 376"/>
                <a:gd name="T47" fmla="*/ 253 h 438"/>
                <a:gd name="T48" fmla="*/ 118 w 376"/>
                <a:gd name="T49" fmla="*/ 250 h 438"/>
                <a:gd name="T50" fmla="*/ 133 w 376"/>
                <a:gd name="T51" fmla="*/ 272 h 438"/>
                <a:gd name="T52" fmla="*/ 103 w 376"/>
                <a:gd name="T53" fmla="*/ 269 h 438"/>
                <a:gd name="T54" fmla="*/ 117 w 376"/>
                <a:gd name="T55" fmla="*/ 290 h 438"/>
                <a:gd name="T56" fmla="*/ 88 w 376"/>
                <a:gd name="T57" fmla="*/ 288 h 438"/>
                <a:gd name="T58" fmla="*/ 119 w 376"/>
                <a:gd name="T59" fmla="*/ 323 h 438"/>
                <a:gd name="T60" fmla="*/ 72 w 376"/>
                <a:gd name="T61" fmla="*/ 307 h 438"/>
                <a:gd name="T62" fmla="*/ 87 w 376"/>
                <a:gd name="T63" fmla="*/ 328 h 438"/>
                <a:gd name="T64" fmla="*/ 57 w 376"/>
                <a:gd name="T65" fmla="*/ 325 h 438"/>
                <a:gd name="T66" fmla="*/ 71 w 376"/>
                <a:gd name="T67" fmla="*/ 347 h 438"/>
                <a:gd name="T68" fmla="*/ 42 w 376"/>
                <a:gd name="T69" fmla="*/ 344 h 438"/>
                <a:gd name="T70" fmla="*/ 56 w 376"/>
                <a:gd name="T71" fmla="*/ 366 h 438"/>
                <a:gd name="T72" fmla="*/ 26 w 376"/>
                <a:gd name="T73" fmla="*/ 363 h 438"/>
                <a:gd name="T74" fmla="*/ 58 w 376"/>
                <a:gd name="T75" fmla="*/ 398 h 438"/>
                <a:gd name="T76" fmla="*/ 0 w 376"/>
                <a:gd name="T77" fmla="*/ 395 h 438"/>
                <a:gd name="T78" fmla="*/ 324 w 376"/>
                <a:gd name="T79" fmla="*/ 106 h 438"/>
                <a:gd name="T80" fmla="*/ 316 w 376"/>
                <a:gd name="T81" fmla="*/ 56 h 438"/>
                <a:gd name="T82" fmla="*/ 324 w 376"/>
                <a:gd name="T83" fmla="*/ 32 h 438"/>
                <a:gd name="T84" fmla="*/ 323 w 376"/>
                <a:gd name="T85"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6" h="438">
                  <a:moveTo>
                    <a:pt x="324" y="106"/>
                  </a:moveTo>
                  <a:cubicBezTo>
                    <a:pt x="376" y="43"/>
                    <a:pt x="376" y="43"/>
                    <a:pt x="376" y="43"/>
                  </a:cubicBezTo>
                  <a:cubicBezTo>
                    <a:pt x="324" y="1"/>
                    <a:pt x="324" y="1"/>
                    <a:pt x="324" y="1"/>
                  </a:cubicBezTo>
                  <a:cubicBezTo>
                    <a:pt x="324" y="32"/>
                    <a:pt x="324" y="32"/>
                    <a:pt x="324" y="32"/>
                  </a:cubicBezTo>
                  <a:cubicBezTo>
                    <a:pt x="327" y="32"/>
                    <a:pt x="330" y="33"/>
                    <a:pt x="332" y="35"/>
                  </a:cubicBezTo>
                  <a:cubicBezTo>
                    <a:pt x="338" y="40"/>
                    <a:pt x="339" y="49"/>
                    <a:pt x="334" y="54"/>
                  </a:cubicBezTo>
                  <a:cubicBezTo>
                    <a:pt x="334" y="54"/>
                    <a:pt x="334" y="54"/>
                    <a:pt x="334" y="54"/>
                  </a:cubicBezTo>
                  <a:cubicBezTo>
                    <a:pt x="332" y="57"/>
                    <a:pt x="328" y="59"/>
                    <a:pt x="324" y="59"/>
                  </a:cubicBezTo>
                  <a:lnTo>
                    <a:pt x="324" y="106"/>
                  </a:lnTo>
                  <a:close/>
                  <a:moveTo>
                    <a:pt x="272" y="63"/>
                  </a:moveTo>
                  <a:cubicBezTo>
                    <a:pt x="308" y="92"/>
                    <a:pt x="308" y="92"/>
                    <a:pt x="308" y="92"/>
                  </a:cubicBezTo>
                  <a:cubicBezTo>
                    <a:pt x="304" y="98"/>
                    <a:pt x="304" y="98"/>
                    <a:pt x="304" y="98"/>
                  </a:cubicBezTo>
                  <a:cubicBezTo>
                    <a:pt x="267" y="68"/>
                    <a:pt x="267" y="68"/>
                    <a:pt x="267" y="68"/>
                  </a:cubicBezTo>
                  <a:cubicBezTo>
                    <a:pt x="256" y="81"/>
                    <a:pt x="256" y="81"/>
                    <a:pt x="256" y="81"/>
                  </a:cubicBezTo>
                  <a:cubicBezTo>
                    <a:pt x="276" y="97"/>
                    <a:pt x="276" y="97"/>
                    <a:pt x="276" y="97"/>
                  </a:cubicBezTo>
                  <a:cubicBezTo>
                    <a:pt x="271" y="103"/>
                    <a:pt x="271" y="103"/>
                    <a:pt x="271" y="103"/>
                  </a:cubicBezTo>
                  <a:cubicBezTo>
                    <a:pt x="252" y="87"/>
                    <a:pt x="252" y="87"/>
                    <a:pt x="252" y="87"/>
                  </a:cubicBezTo>
                  <a:cubicBezTo>
                    <a:pt x="241" y="100"/>
                    <a:pt x="241" y="100"/>
                    <a:pt x="241" y="100"/>
                  </a:cubicBezTo>
                  <a:cubicBezTo>
                    <a:pt x="260" y="116"/>
                    <a:pt x="260" y="116"/>
                    <a:pt x="260" y="116"/>
                  </a:cubicBezTo>
                  <a:cubicBezTo>
                    <a:pt x="256" y="122"/>
                    <a:pt x="256" y="122"/>
                    <a:pt x="256" y="122"/>
                  </a:cubicBezTo>
                  <a:cubicBezTo>
                    <a:pt x="236" y="106"/>
                    <a:pt x="236" y="106"/>
                    <a:pt x="236" y="106"/>
                  </a:cubicBezTo>
                  <a:cubicBezTo>
                    <a:pt x="226" y="119"/>
                    <a:pt x="226" y="119"/>
                    <a:pt x="226" y="119"/>
                  </a:cubicBezTo>
                  <a:cubicBezTo>
                    <a:pt x="245" y="135"/>
                    <a:pt x="245" y="135"/>
                    <a:pt x="245" y="135"/>
                  </a:cubicBezTo>
                  <a:cubicBezTo>
                    <a:pt x="240" y="140"/>
                    <a:pt x="240" y="140"/>
                    <a:pt x="240" y="140"/>
                  </a:cubicBezTo>
                  <a:cubicBezTo>
                    <a:pt x="221" y="125"/>
                    <a:pt x="221" y="125"/>
                    <a:pt x="221" y="125"/>
                  </a:cubicBezTo>
                  <a:cubicBezTo>
                    <a:pt x="210" y="138"/>
                    <a:pt x="210" y="138"/>
                    <a:pt x="210" y="138"/>
                  </a:cubicBezTo>
                  <a:cubicBezTo>
                    <a:pt x="247" y="167"/>
                    <a:pt x="247" y="167"/>
                    <a:pt x="247" y="167"/>
                  </a:cubicBezTo>
                  <a:cubicBezTo>
                    <a:pt x="242" y="173"/>
                    <a:pt x="242" y="173"/>
                    <a:pt x="242" y="173"/>
                  </a:cubicBezTo>
                  <a:cubicBezTo>
                    <a:pt x="206" y="143"/>
                    <a:pt x="206" y="143"/>
                    <a:pt x="206" y="143"/>
                  </a:cubicBezTo>
                  <a:cubicBezTo>
                    <a:pt x="195" y="156"/>
                    <a:pt x="195" y="156"/>
                    <a:pt x="195" y="156"/>
                  </a:cubicBezTo>
                  <a:cubicBezTo>
                    <a:pt x="214" y="172"/>
                    <a:pt x="214" y="172"/>
                    <a:pt x="214" y="172"/>
                  </a:cubicBezTo>
                  <a:cubicBezTo>
                    <a:pt x="210" y="178"/>
                    <a:pt x="210" y="178"/>
                    <a:pt x="210" y="178"/>
                  </a:cubicBezTo>
                  <a:cubicBezTo>
                    <a:pt x="190" y="162"/>
                    <a:pt x="190" y="162"/>
                    <a:pt x="190" y="162"/>
                  </a:cubicBezTo>
                  <a:cubicBezTo>
                    <a:pt x="180" y="175"/>
                    <a:pt x="180" y="175"/>
                    <a:pt x="180" y="175"/>
                  </a:cubicBezTo>
                  <a:cubicBezTo>
                    <a:pt x="199" y="191"/>
                    <a:pt x="199" y="191"/>
                    <a:pt x="199" y="191"/>
                  </a:cubicBezTo>
                  <a:cubicBezTo>
                    <a:pt x="194" y="197"/>
                    <a:pt x="194" y="197"/>
                    <a:pt x="194" y="197"/>
                  </a:cubicBezTo>
                  <a:cubicBezTo>
                    <a:pt x="175" y="181"/>
                    <a:pt x="175" y="181"/>
                    <a:pt x="175" y="181"/>
                  </a:cubicBezTo>
                  <a:cubicBezTo>
                    <a:pt x="164" y="194"/>
                    <a:pt x="164" y="194"/>
                    <a:pt x="164" y="194"/>
                  </a:cubicBezTo>
                  <a:cubicBezTo>
                    <a:pt x="184" y="210"/>
                    <a:pt x="184" y="210"/>
                    <a:pt x="184" y="210"/>
                  </a:cubicBezTo>
                  <a:cubicBezTo>
                    <a:pt x="179" y="215"/>
                    <a:pt x="179" y="215"/>
                    <a:pt x="179" y="215"/>
                  </a:cubicBezTo>
                  <a:cubicBezTo>
                    <a:pt x="160" y="200"/>
                    <a:pt x="160" y="200"/>
                    <a:pt x="160" y="200"/>
                  </a:cubicBezTo>
                  <a:cubicBezTo>
                    <a:pt x="149" y="213"/>
                    <a:pt x="149" y="213"/>
                    <a:pt x="149" y="213"/>
                  </a:cubicBezTo>
                  <a:cubicBezTo>
                    <a:pt x="185" y="243"/>
                    <a:pt x="185" y="243"/>
                    <a:pt x="185" y="243"/>
                  </a:cubicBezTo>
                  <a:cubicBezTo>
                    <a:pt x="181" y="248"/>
                    <a:pt x="181" y="248"/>
                    <a:pt x="181" y="248"/>
                  </a:cubicBezTo>
                  <a:cubicBezTo>
                    <a:pt x="144" y="218"/>
                    <a:pt x="144" y="218"/>
                    <a:pt x="144" y="218"/>
                  </a:cubicBezTo>
                  <a:cubicBezTo>
                    <a:pt x="134" y="232"/>
                    <a:pt x="134" y="232"/>
                    <a:pt x="134" y="232"/>
                  </a:cubicBezTo>
                  <a:cubicBezTo>
                    <a:pt x="153" y="247"/>
                    <a:pt x="153" y="247"/>
                    <a:pt x="153" y="247"/>
                  </a:cubicBezTo>
                  <a:cubicBezTo>
                    <a:pt x="148" y="253"/>
                    <a:pt x="148" y="253"/>
                    <a:pt x="148" y="253"/>
                  </a:cubicBezTo>
                  <a:cubicBezTo>
                    <a:pt x="129" y="237"/>
                    <a:pt x="129" y="237"/>
                    <a:pt x="129" y="237"/>
                  </a:cubicBezTo>
                  <a:cubicBezTo>
                    <a:pt x="118" y="250"/>
                    <a:pt x="118" y="250"/>
                    <a:pt x="118" y="250"/>
                  </a:cubicBezTo>
                  <a:cubicBezTo>
                    <a:pt x="137" y="266"/>
                    <a:pt x="137" y="266"/>
                    <a:pt x="137" y="266"/>
                  </a:cubicBezTo>
                  <a:cubicBezTo>
                    <a:pt x="133" y="272"/>
                    <a:pt x="133" y="272"/>
                    <a:pt x="133" y="272"/>
                  </a:cubicBezTo>
                  <a:cubicBezTo>
                    <a:pt x="114" y="256"/>
                    <a:pt x="114" y="256"/>
                    <a:pt x="114" y="256"/>
                  </a:cubicBezTo>
                  <a:cubicBezTo>
                    <a:pt x="103" y="269"/>
                    <a:pt x="103" y="269"/>
                    <a:pt x="103" y="269"/>
                  </a:cubicBezTo>
                  <a:cubicBezTo>
                    <a:pt x="122" y="285"/>
                    <a:pt x="122" y="285"/>
                    <a:pt x="122" y="285"/>
                  </a:cubicBezTo>
                  <a:cubicBezTo>
                    <a:pt x="117" y="290"/>
                    <a:pt x="117" y="290"/>
                    <a:pt x="117" y="290"/>
                  </a:cubicBezTo>
                  <a:cubicBezTo>
                    <a:pt x="98" y="275"/>
                    <a:pt x="98" y="275"/>
                    <a:pt x="98" y="275"/>
                  </a:cubicBezTo>
                  <a:cubicBezTo>
                    <a:pt x="88" y="288"/>
                    <a:pt x="88" y="288"/>
                    <a:pt x="88" y="288"/>
                  </a:cubicBezTo>
                  <a:cubicBezTo>
                    <a:pt x="124" y="318"/>
                    <a:pt x="124" y="318"/>
                    <a:pt x="124" y="318"/>
                  </a:cubicBezTo>
                  <a:cubicBezTo>
                    <a:pt x="119" y="323"/>
                    <a:pt x="119" y="323"/>
                    <a:pt x="119" y="323"/>
                  </a:cubicBezTo>
                  <a:cubicBezTo>
                    <a:pt x="83" y="294"/>
                    <a:pt x="83" y="294"/>
                    <a:pt x="83" y="294"/>
                  </a:cubicBezTo>
                  <a:cubicBezTo>
                    <a:pt x="72" y="307"/>
                    <a:pt x="72" y="307"/>
                    <a:pt x="72" y="307"/>
                  </a:cubicBezTo>
                  <a:cubicBezTo>
                    <a:pt x="91" y="322"/>
                    <a:pt x="91" y="322"/>
                    <a:pt x="91" y="322"/>
                  </a:cubicBezTo>
                  <a:cubicBezTo>
                    <a:pt x="87" y="328"/>
                    <a:pt x="87" y="328"/>
                    <a:pt x="87" y="328"/>
                  </a:cubicBezTo>
                  <a:cubicBezTo>
                    <a:pt x="68" y="312"/>
                    <a:pt x="68" y="312"/>
                    <a:pt x="68" y="312"/>
                  </a:cubicBezTo>
                  <a:cubicBezTo>
                    <a:pt x="57" y="325"/>
                    <a:pt x="57" y="325"/>
                    <a:pt x="57" y="325"/>
                  </a:cubicBezTo>
                  <a:cubicBezTo>
                    <a:pt x="76" y="341"/>
                    <a:pt x="76" y="341"/>
                    <a:pt x="76" y="341"/>
                  </a:cubicBezTo>
                  <a:cubicBezTo>
                    <a:pt x="71" y="347"/>
                    <a:pt x="71" y="347"/>
                    <a:pt x="71" y="347"/>
                  </a:cubicBezTo>
                  <a:cubicBezTo>
                    <a:pt x="52" y="331"/>
                    <a:pt x="52" y="331"/>
                    <a:pt x="52" y="331"/>
                  </a:cubicBezTo>
                  <a:cubicBezTo>
                    <a:pt x="42" y="344"/>
                    <a:pt x="42" y="344"/>
                    <a:pt x="42" y="344"/>
                  </a:cubicBezTo>
                  <a:cubicBezTo>
                    <a:pt x="61" y="360"/>
                    <a:pt x="61" y="360"/>
                    <a:pt x="61" y="360"/>
                  </a:cubicBezTo>
                  <a:cubicBezTo>
                    <a:pt x="56" y="366"/>
                    <a:pt x="56" y="366"/>
                    <a:pt x="56" y="366"/>
                  </a:cubicBezTo>
                  <a:cubicBezTo>
                    <a:pt x="37" y="350"/>
                    <a:pt x="37" y="350"/>
                    <a:pt x="37" y="350"/>
                  </a:cubicBezTo>
                  <a:cubicBezTo>
                    <a:pt x="26" y="363"/>
                    <a:pt x="26" y="363"/>
                    <a:pt x="26" y="363"/>
                  </a:cubicBezTo>
                  <a:cubicBezTo>
                    <a:pt x="63" y="393"/>
                    <a:pt x="63" y="393"/>
                    <a:pt x="63" y="393"/>
                  </a:cubicBezTo>
                  <a:cubicBezTo>
                    <a:pt x="58" y="398"/>
                    <a:pt x="58" y="398"/>
                    <a:pt x="58" y="398"/>
                  </a:cubicBezTo>
                  <a:cubicBezTo>
                    <a:pt x="22" y="369"/>
                    <a:pt x="22" y="369"/>
                    <a:pt x="22" y="369"/>
                  </a:cubicBezTo>
                  <a:cubicBezTo>
                    <a:pt x="0" y="395"/>
                    <a:pt x="0" y="395"/>
                    <a:pt x="0" y="395"/>
                  </a:cubicBezTo>
                  <a:cubicBezTo>
                    <a:pt x="53" y="438"/>
                    <a:pt x="53" y="438"/>
                    <a:pt x="53" y="438"/>
                  </a:cubicBezTo>
                  <a:cubicBezTo>
                    <a:pt x="324" y="106"/>
                    <a:pt x="324" y="106"/>
                    <a:pt x="324" y="106"/>
                  </a:cubicBezTo>
                  <a:cubicBezTo>
                    <a:pt x="324" y="59"/>
                    <a:pt x="324" y="59"/>
                    <a:pt x="324" y="59"/>
                  </a:cubicBezTo>
                  <a:cubicBezTo>
                    <a:pt x="321" y="59"/>
                    <a:pt x="318" y="58"/>
                    <a:pt x="316" y="56"/>
                  </a:cubicBezTo>
                  <a:cubicBezTo>
                    <a:pt x="310" y="51"/>
                    <a:pt x="309" y="43"/>
                    <a:pt x="314" y="37"/>
                  </a:cubicBezTo>
                  <a:cubicBezTo>
                    <a:pt x="316" y="34"/>
                    <a:pt x="320" y="32"/>
                    <a:pt x="324" y="32"/>
                  </a:cubicBezTo>
                  <a:cubicBezTo>
                    <a:pt x="324" y="1"/>
                    <a:pt x="324" y="1"/>
                    <a:pt x="324" y="1"/>
                  </a:cubicBezTo>
                  <a:cubicBezTo>
                    <a:pt x="323" y="0"/>
                    <a:pt x="323" y="0"/>
                    <a:pt x="323" y="0"/>
                  </a:cubicBezTo>
                  <a:lnTo>
                    <a:pt x="272" y="63"/>
                  </a:lnTo>
                  <a:close/>
                </a:path>
              </a:pathLst>
            </a:custGeom>
            <a:solidFill>
              <a:srgbClr val="75BDA7"/>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47"/>
            <p:cNvSpPr>
              <a:spLocks noEditPoints="1"/>
            </p:cNvSpPr>
            <p:nvPr/>
          </p:nvSpPr>
          <p:spPr bwMode="auto">
            <a:xfrm>
              <a:off x="5497447" y="2513891"/>
              <a:ext cx="249303" cy="489661"/>
            </a:xfrm>
            <a:custGeom>
              <a:avLst/>
              <a:gdLst>
                <a:gd name="T0" fmla="*/ 121 w 162"/>
                <a:gd name="T1" fmla="*/ 144 h 319"/>
                <a:gd name="T2" fmla="*/ 128 w 162"/>
                <a:gd name="T3" fmla="*/ 138 h 319"/>
                <a:gd name="T4" fmla="*/ 150 w 162"/>
                <a:gd name="T5" fmla="*/ 80 h 319"/>
                <a:gd name="T6" fmla="*/ 147 w 162"/>
                <a:gd name="T7" fmla="*/ 69 h 319"/>
                <a:gd name="T8" fmla="*/ 156 w 162"/>
                <a:gd name="T9" fmla="*/ 46 h 319"/>
                <a:gd name="T10" fmla="*/ 137 w 162"/>
                <a:gd name="T11" fmla="*/ 3 h 319"/>
                <a:gd name="T12" fmla="*/ 121 w 162"/>
                <a:gd name="T13" fmla="*/ 1 h 319"/>
                <a:gd name="T14" fmla="*/ 121 w 162"/>
                <a:gd name="T15" fmla="*/ 58 h 319"/>
                <a:gd name="T16" fmla="*/ 126 w 162"/>
                <a:gd name="T17" fmla="*/ 61 h 319"/>
                <a:gd name="T18" fmla="*/ 121 w 162"/>
                <a:gd name="T19" fmla="*/ 59 h 319"/>
                <a:gd name="T20" fmla="*/ 121 w 162"/>
                <a:gd name="T21" fmla="*/ 85 h 319"/>
                <a:gd name="T22" fmla="*/ 125 w 162"/>
                <a:gd name="T23" fmla="*/ 75 h 319"/>
                <a:gd name="T24" fmla="*/ 123 w 162"/>
                <a:gd name="T25" fmla="*/ 66 h 319"/>
                <a:gd name="T26" fmla="*/ 139 w 162"/>
                <a:gd name="T27" fmla="*/ 72 h 319"/>
                <a:gd name="T28" fmla="*/ 144 w 162"/>
                <a:gd name="T29" fmla="*/ 83 h 319"/>
                <a:gd name="T30" fmla="*/ 125 w 162"/>
                <a:gd name="T31" fmla="*/ 132 h 319"/>
                <a:gd name="T32" fmla="*/ 121 w 162"/>
                <a:gd name="T33" fmla="*/ 136 h 319"/>
                <a:gd name="T34" fmla="*/ 121 w 162"/>
                <a:gd name="T35" fmla="*/ 144 h 319"/>
                <a:gd name="T36" fmla="*/ 66 w 162"/>
                <a:gd name="T37" fmla="*/ 284 h 319"/>
                <a:gd name="T38" fmla="*/ 121 w 162"/>
                <a:gd name="T39" fmla="*/ 144 h 319"/>
                <a:gd name="T40" fmla="*/ 121 w 162"/>
                <a:gd name="T41" fmla="*/ 144 h 319"/>
                <a:gd name="T42" fmla="*/ 121 w 162"/>
                <a:gd name="T43" fmla="*/ 136 h 319"/>
                <a:gd name="T44" fmla="*/ 114 w 162"/>
                <a:gd name="T45" fmla="*/ 137 h 319"/>
                <a:gd name="T46" fmla="*/ 98 w 162"/>
                <a:gd name="T47" fmla="*/ 130 h 319"/>
                <a:gd name="T48" fmla="*/ 98 w 162"/>
                <a:gd name="T49" fmla="*/ 130 h 319"/>
                <a:gd name="T50" fmla="*/ 106 w 162"/>
                <a:gd name="T51" fmla="*/ 125 h 319"/>
                <a:gd name="T52" fmla="*/ 121 w 162"/>
                <a:gd name="T53" fmla="*/ 85 h 319"/>
                <a:gd name="T54" fmla="*/ 121 w 162"/>
                <a:gd name="T55" fmla="*/ 59 h 319"/>
                <a:gd name="T56" fmla="*/ 85 w 162"/>
                <a:gd name="T57" fmla="*/ 45 h 319"/>
                <a:gd name="T58" fmla="*/ 74 w 162"/>
                <a:gd name="T59" fmla="*/ 51 h 319"/>
                <a:gd name="T60" fmla="*/ 52 w 162"/>
                <a:gd name="T61" fmla="*/ 108 h 319"/>
                <a:gd name="T62" fmla="*/ 54 w 162"/>
                <a:gd name="T63" fmla="*/ 118 h 319"/>
                <a:gd name="T64" fmla="*/ 35 w 162"/>
                <a:gd name="T65" fmla="*/ 168 h 319"/>
                <a:gd name="T66" fmla="*/ 35 w 162"/>
                <a:gd name="T67" fmla="*/ 256 h 319"/>
                <a:gd name="T68" fmla="*/ 39 w 162"/>
                <a:gd name="T69" fmla="*/ 257 h 319"/>
                <a:gd name="T70" fmla="*/ 45 w 162"/>
                <a:gd name="T71" fmla="*/ 268 h 319"/>
                <a:gd name="T72" fmla="*/ 58 w 162"/>
                <a:gd name="T73" fmla="*/ 264 h 319"/>
                <a:gd name="T74" fmla="*/ 64 w 162"/>
                <a:gd name="T75" fmla="*/ 278 h 319"/>
                <a:gd name="T76" fmla="*/ 63 w 162"/>
                <a:gd name="T77" fmla="*/ 281 h 319"/>
                <a:gd name="T78" fmla="*/ 35 w 162"/>
                <a:gd name="T79" fmla="*/ 300 h 319"/>
                <a:gd name="T80" fmla="*/ 35 w 162"/>
                <a:gd name="T81" fmla="*/ 306 h 319"/>
                <a:gd name="T82" fmla="*/ 66 w 162"/>
                <a:gd name="T83" fmla="*/ 284 h 319"/>
                <a:gd name="T84" fmla="*/ 121 w 162"/>
                <a:gd name="T85" fmla="*/ 1 h 319"/>
                <a:gd name="T86" fmla="*/ 121 w 162"/>
                <a:gd name="T87" fmla="*/ 58 h 319"/>
                <a:gd name="T88" fmla="*/ 88 w 162"/>
                <a:gd name="T89" fmla="*/ 36 h 319"/>
                <a:gd name="T90" fmla="*/ 94 w 162"/>
                <a:gd name="T91" fmla="*/ 22 h 319"/>
                <a:gd name="T92" fmla="*/ 121 w 162"/>
                <a:gd name="T93" fmla="*/ 1 h 319"/>
                <a:gd name="T94" fmla="*/ 35 w 162"/>
                <a:gd name="T95" fmla="*/ 168 h 319"/>
                <a:gd name="T96" fmla="*/ 0 w 162"/>
                <a:gd name="T97" fmla="*/ 258 h 319"/>
                <a:gd name="T98" fmla="*/ 15 w 162"/>
                <a:gd name="T99" fmla="*/ 319 h 319"/>
                <a:gd name="T100" fmla="*/ 35 w 162"/>
                <a:gd name="T101" fmla="*/ 306 h 319"/>
                <a:gd name="T102" fmla="*/ 35 w 162"/>
                <a:gd name="T103" fmla="*/ 300 h 319"/>
                <a:gd name="T104" fmla="*/ 33 w 162"/>
                <a:gd name="T105" fmla="*/ 301 h 319"/>
                <a:gd name="T106" fmla="*/ 13 w 162"/>
                <a:gd name="T107" fmla="*/ 294 h 319"/>
                <a:gd name="T108" fmla="*/ 5 w 162"/>
                <a:gd name="T109" fmla="*/ 259 h 319"/>
                <a:gd name="T110" fmla="*/ 5 w 162"/>
                <a:gd name="T111" fmla="*/ 259 h 319"/>
                <a:gd name="T112" fmla="*/ 6 w 162"/>
                <a:gd name="T113" fmla="*/ 256 h 319"/>
                <a:gd name="T114" fmla="*/ 19 w 162"/>
                <a:gd name="T115" fmla="*/ 250 h 319"/>
                <a:gd name="T116" fmla="*/ 26 w 162"/>
                <a:gd name="T117" fmla="*/ 261 h 319"/>
                <a:gd name="T118" fmla="*/ 35 w 162"/>
                <a:gd name="T119" fmla="*/ 256 h 319"/>
                <a:gd name="T120" fmla="*/ 35 w 162"/>
                <a:gd name="T121" fmla="*/ 16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319">
                  <a:moveTo>
                    <a:pt x="121" y="144"/>
                  </a:moveTo>
                  <a:cubicBezTo>
                    <a:pt x="124" y="143"/>
                    <a:pt x="127" y="141"/>
                    <a:pt x="128" y="138"/>
                  </a:cubicBezTo>
                  <a:cubicBezTo>
                    <a:pt x="150" y="80"/>
                    <a:pt x="150" y="80"/>
                    <a:pt x="150" y="80"/>
                  </a:cubicBezTo>
                  <a:cubicBezTo>
                    <a:pt x="152" y="76"/>
                    <a:pt x="150" y="71"/>
                    <a:pt x="147" y="69"/>
                  </a:cubicBezTo>
                  <a:cubicBezTo>
                    <a:pt x="156" y="46"/>
                    <a:pt x="156" y="46"/>
                    <a:pt x="156" y="46"/>
                  </a:cubicBezTo>
                  <a:cubicBezTo>
                    <a:pt x="162" y="29"/>
                    <a:pt x="154" y="9"/>
                    <a:pt x="137" y="3"/>
                  </a:cubicBezTo>
                  <a:cubicBezTo>
                    <a:pt x="132" y="1"/>
                    <a:pt x="126" y="0"/>
                    <a:pt x="121" y="1"/>
                  </a:cubicBezTo>
                  <a:cubicBezTo>
                    <a:pt x="121" y="58"/>
                    <a:pt x="121" y="58"/>
                    <a:pt x="121" y="58"/>
                  </a:cubicBezTo>
                  <a:cubicBezTo>
                    <a:pt x="126" y="61"/>
                    <a:pt x="126" y="61"/>
                    <a:pt x="126" y="61"/>
                  </a:cubicBezTo>
                  <a:cubicBezTo>
                    <a:pt x="121" y="59"/>
                    <a:pt x="121" y="59"/>
                    <a:pt x="121" y="59"/>
                  </a:cubicBezTo>
                  <a:cubicBezTo>
                    <a:pt x="121" y="85"/>
                    <a:pt x="121" y="85"/>
                    <a:pt x="121" y="85"/>
                  </a:cubicBezTo>
                  <a:cubicBezTo>
                    <a:pt x="125" y="75"/>
                    <a:pt x="125" y="75"/>
                    <a:pt x="125" y="75"/>
                  </a:cubicBezTo>
                  <a:cubicBezTo>
                    <a:pt x="126" y="72"/>
                    <a:pt x="126" y="68"/>
                    <a:pt x="123" y="66"/>
                  </a:cubicBezTo>
                  <a:cubicBezTo>
                    <a:pt x="139" y="72"/>
                    <a:pt x="139" y="72"/>
                    <a:pt x="139" y="72"/>
                  </a:cubicBezTo>
                  <a:cubicBezTo>
                    <a:pt x="143" y="73"/>
                    <a:pt x="146" y="78"/>
                    <a:pt x="144" y="83"/>
                  </a:cubicBezTo>
                  <a:cubicBezTo>
                    <a:pt x="125" y="132"/>
                    <a:pt x="125" y="132"/>
                    <a:pt x="125" y="132"/>
                  </a:cubicBezTo>
                  <a:cubicBezTo>
                    <a:pt x="124" y="134"/>
                    <a:pt x="123" y="135"/>
                    <a:pt x="121" y="136"/>
                  </a:cubicBezTo>
                  <a:lnTo>
                    <a:pt x="121" y="144"/>
                  </a:lnTo>
                  <a:close/>
                  <a:moveTo>
                    <a:pt x="66" y="284"/>
                  </a:moveTo>
                  <a:cubicBezTo>
                    <a:pt x="121" y="144"/>
                    <a:pt x="121" y="144"/>
                    <a:pt x="121" y="144"/>
                  </a:cubicBezTo>
                  <a:cubicBezTo>
                    <a:pt x="121" y="144"/>
                    <a:pt x="121" y="144"/>
                    <a:pt x="121" y="144"/>
                  </a:cubicBezTo>
                  <a:cubicBezTo>
                    <a:pt x="121" y="136"/>
                    <a:pt x="121" y="136"/>
                    <a:pt x="121" y="136"/>
                  </a:cubicBezTo>
                  <a:cubicBezTo>
                    <a:pt x="119" y="137"/>
                    <a:pt x="117" y="137"/>
                    <a:pt x="114" y="137"/>
                  </a:cubicBezTo>
                  <a:cubicBezTo>
                    <a:pt x="98" y="130"/>
                    <a:pt x="98" y="130"/>
                    <a:pt x="98" y="130"/>
                  </a:cubicBezTo>
                  <a:cubicBezTo>
                    <a:pt x="98" y="130"/>
                    <a:pt x="98" y="130"/>
                    <a:pt x="98" y="130"/>
                  </a:cubicBezTo>
                  <a:cubicBezTo>
                    <a:pt x="102" y="130"/>
                    <a:pt x="105" y="128"/>
                    <a:pt x="106" y="125"/>
                  </a:cubicBezTo>
                  <a:cubicBezTo>
                    <a:pt x="121" y="85"/>
                    <a:pt x="121" y="85"/>
                    <a:pt x="121" y="85"/>
                  </a:cubicBezTo>
                  <a:cubicBezTo>
                    <a:pt x="121" y="59"/>
                    <a:pt x="121" y="59"/>
                    <a:pt x="121" y="59"/>
                  </a:cubicBezTo>
                  <a:cubicBezTo>
                    <a:pt x="85" y="45"/>
                    <a:pt x="85" y="45"/>
                    <a:pt x="85" y="45"/>
                  </a:cubicBezTo>
                  <a:cubicBezTo>
                    <a:pt x="80" y="44"/>
                    <a:pt x="76" y="47"/>
                    <a:pt x="74" y="51"/>
                  </a:cubicBezTo>
                  <a:cubicBezTo>
                    <a:pt x="52" y="108"/>
                    <a:pt x="52" y="108"/>
                    <a:pt x="52" y="108"/>
                  </a:cubicBezTo>
                  <a:cubicBezTo>
                    <a:pt x="51" y="112"/>
                    <a:pt x="52" y="115"/>
                    <a:pt x="54" y="118"/>
                  </a:cubicBezTo>
                  <a:cubicBezTo>
                    <a:pt x="35" y="168"/>
                    <a:pt x="35" y="168"/>
                    <a:pt x="35" y="168"/>
                  </a:cubicBezTo>
                  <a:cubicBezTo>
                    <a:pt x="35" y="256"/>
                    <a:pt x="35" y="256"/>
                    <a:pt x="35" y="256"/>
                  </a:cubicBezTo>
                  <a:cubicBezTo>
                    <a:pt x="36" y="256"/>
                    <a:pt x="37" y="257"/>
                    <a:pt x="39" y="257"/>
                  </a:cubicBezTo>
                  <a:cubicBezTo>
                    <a:pt x="43" y="259"/>
                    <a:pt x="46" y="264"/>
                    <a:pt x="45" y="268"/>
                  </a:cubicBezTo>
                  <a:cubicBezTo>
                    <a:pt x="48" y="264"/>
                    <a:pt x="53" y="263"/>
                    <a:pt x="58" y="264"/>
                  </a:cubicBezTo>
                  <a:cubicBezTo>
                    <a:pt x="63" y="267"/>
                    <a:pt x="66" y="273"/>
                    <a:pt x="64" y="278"/>
                  </a:cubicBezTo>
                  <a:cubicBezTo>
                    <a:pt x="63" y="281"/>
                    <a:pt x="63" y="281"/>
                    <a:pt x="63" y="281"/>
                  </a:cubicBezTo>
                  <a:cubicBezTo>
                    <a:pt x="35" y="300"/>
                    <a:pt x="35" y="300"/>
                    <a:pt x="35" y="300"/>
                  </a:cubicBezTo>
                  <a:cubicBezTo>
                    <a:pt x="35" y="306"/>
                    <a:pt x="35" y="306"/>
                    <a:pt x="35" y="306"/>
                  </a:cubicBezTo>
                  <a:cubicBezTo>
                    <a:pt x="66" y="284"/>
                    <a:pt x="66" y="284"/>
                    <a:pt x="66" y="284"/>
                  </a:cubicBezTo>
                  <a:close/>
                  <a:moveTo>
                    <a:pt x="121" y="1"/>
                  </a:moveTo>
                  <a:cubicBezTo>
                    <a:pt x="121" y="58"/>
                    <a:pt x="121" y="58"/>
                    <a:pt x="121" y="58"/>
                  </a:cubicBezTo>
                  <a:cubicBezTo>
                    <a:pt x="88" y="36"/>
                    <a:pt x="88" y="36"/>
                    <a:pt x="88" y="36"/>
                  </a:cubicBezTo>
                  <a:cubicBezTo>
                    <a:pt x="94" y="22"/>
                    <a:pt x="94" y="22"/>
                    <a:pt x="94" y="22"/>
                  </a:cubicBezTo>
                  <a:cubicBezTo>
                    <a:pt x="98" y="10"/>
                    <a:pt x="109" y="2"/>
                    <a:pt x="121" y="1"/>
                  </a:cubicBezTo>
                  <a:close/>
                  <a:moveTo>
                    <a:pt x="35" y="168"/>
                  </a:moveTo>
                  <a:cubicBezTo>
                    <a:pt x="0" y="258"/>
                    <a:pt x="0" y="258"/>
                    <a:pt x="0" y="258"/>
                  </a:cubicBezTo>
                  <a:cubicBezTo>
                    <a:pt x="15" y="319"/>
                    <a:pt x="15" y="319"/>
                    <a:pt x="15" y="319"/>
                  </a:cubicBezTo>
                  <a:cubicBezTo>
                    <a:pt x="35" y="306"/>
                    <a:pt x="35" y="306"/>
                    <a:pt x="35" y="306"/>
                  </a:cubicBezTo>
                  <a:cubicBezTo>
                    <a:pt x="35" y="300"/>
                    <a:pt x="35" y="300"/>
                    <a:pt x="35" y="300"/>
                  </a:cubicBezTo>
                  <a:cubicBezTo>
                    <a:pt x="33" y="301"/>
                    <a:pt x="33" y="301"/>
                    <a:pt x="33" y="301"/>
                  </a:cubicBezTo>
                  <a:cubicBezTo>
                    <a:pt x="13" y="294"/>
                    <a:pt x="13" y="294"/>
                    <a:pt x="13" y="294"/>
                  </a:cubicBezTo>
                  <a:cubicBezTo>
                    <a:pt x="5" y="259"/>
                    <a:pt x="5" y="259"/>
                    <a:pt x="5" y="259"/>
                  </a:cubicBezTo>
                  <a:cubicBezTo>
                    <a:pt x="5" y="259"/>
                    <a:pt x="5" y="259"/>
                    <a:pt x="5" y="259"/>
                  </a:cubicBezTo>
                  <a:cubicBezTo>
                    <a:pt x="6" y="256"/>
                    <a:pt x="6" y="256"/>
                    <a:pt x="6" y="256"/>
                  </a:cubicBezTo>
                  <a:cubicBezTo>
                    <a:pt x="8" y="250"/>
                    <a:pt x="14" y="248"/>
                    <a:pt x="19" y="250"/>
                  </a:cubicBezTo>
                  <a:cubicBezTo>
                    <a:pt x="24" y="251"/>
                    <a:pt x="27" y="256"/>
                    <a:pt x="26" y="261"/>
                  </a:cubicBezTo>
                  <a:cubicBezTo>
                    <a:pt x="28" y="258"/>
                    <a:pt x="31" y="256"/>
                    <a:pt x="35" y="256"/>
                  </a:cubicBezTo>
                  <a:lnTo>
                    <a:pt x="35" y="168"/>
                  </a:lnTo>
                  <a:close/>
                </a:path>
              </a:pathLst>
            </a:custGeom>
            <a:solidFill>
              <a:srgbClr val="75BDA7"/>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48"/>
            <p:cNvSpPr>
              <a:spLocks noEditPoints="1"/>
            </p:cNvSpPr>
            <p:nvPr/>
          </p:nvSpPr>
          <p:spPr bwMode="auto">
            <a:xfrm>
              <a:off x="4627685" y="2576496"/>
              <a:ext cx="408051" cy="408051"/>
            </a:xfrm>
            <a:custGeom>
              <a:avLst/>
              <a:gdLst>
                <a:gd name="T0" fmla="*/ 133 w 266"/>
                <a:gd name="T1" fmla="*/ 0 h 266"/>
                <a:gd name="T2" fmla="*/ 133 w 266"/>
                <a:gd name="T3" fmla="*/ 0 h 266"/>
                <a:gd name="T4" fmla="*/ 133 w 266"/>
                <a:gd name="T5" fmla="*/ 35 h 266"/>
                <a:gd name="T6" fmla="*/ 150 w 266"/>
                <a:gd name="T7" fmla="*/ 24 h 266"/>
                <a:gd name="T8" fmla="*/ 242 w 266"/>
                <a:gd name="T9" fmla="*/ 117 h 266"/>
                <a:gd name="T10" fmla="*/ 231 w 266"/>
                <a:gd name="T11" fmla="*/ 133 h 266"/>
                <a:gd name="T12" fmla="*/ 242 w 266"/>
                <a:gd name="T13" fmla="*/ 149 h 266"/>
                <a:gd name="T14" fmla="*/ 150 w 266"/>
                <a:gd name="T15" fmla="*/ 242 h 266"/>
                <a:gd name="T16" fmla="*/ 150 w 266"/>
                <a:gd name="T17" fmla="*/ 242 h 266"/>
                <a:gd name="T18" fmla="*/ 133 w 266"/>
                <a:gd name="T19" fmla="*/ 231 h 266"/>
                <a:gd name="T20" fmla="*/ 133 w 266"/>
                <a:gd name="T21" fmla="*/ 266 h 266"/>
                <a:gd name="T22" fmla="*/ 133 w 266"/>
                <a:gd name="T23" fmla="*/ 266 h 266"/>
                <a:gd name="T24" fmla="*/ 266 w 266"/>
                <a:gd name="T25" fmla="*/ 133 h 266"/>
                <a:gd name="T26" fmla="*/ 133 w 266"/>
                <a:gd name="T27" fmla="*/ 0 h 266"/>
                <a:gd name="T28" fmla="*/ 133 w 266"/>
                <a:gd name="T29" fmla="*/ 0 h 266"/>
                <a:gd name="T30" fmla="*/ 133 w 266"/>
                <a:gd name="T31" fmla="*/ 0 h 266"/>
                <a:gd name="T32" fmla="*/ 0 w 266"/>
                <a:gd name="T33" fmla="*/ 133 h 266"/>
                <a:gd name="T34" fmla="*/ 133 w 266"/>
                <a:gd name="T35" fmla="*/ 266 h 266"/>
                <a:gd name="T36" fmla="*/ 133 w 266"/>
                <a:gd name="T37" fmla="*/ 266 h 266"/>
                <a:gd name="T38" fmla="*/ 133 w 266"/>
                <a:gd name="T39" fmla="*/ 231 h 266"/>
                <a:gd name="T40" fmla="*/ 133 w 266"/>
                <a:gd name="T41" fmla="*/ 231 h 266"/>
                <a:gd name="T42" fmla="*/ 117 w 266"/>
                <a:gd name="T43" fmla="*/ 242 h 266"/>
                <a:gd name="T44" fmla="*/ 24 w 266"/>
                <a:gd name="T45" fmla="*/ 149 h 266"/>
                <a:gd name="T46" fmla="*/ 35 w 266"/>
                <a:gd name="T47" fmla="*/ 133 h 266"/>
                <a:gd name="T48" fmla="*/ 24 w 266"/>
                <a:gd name="T49" fmla="*/ 117 h 266"/>
                <a:gd name="T50" fmla="*/ 117 w 266"/>
                <a:gd name="T51" fmla="*/ 24 h 266"/>
                <a:gd name="T52" fmla="*/ 133 w 266"/>
                <a:gd name="T53" fmla="*/ 35 h 266"/>
                <a:gd name="T54" fmla="*/ 133 w 266"/>
                <a:gd name="T55" fmla="*/ 35 h 266"/>
                <a:gd name="T56" fmla="*/ 133 w 266"/>
                <a:gd name="T5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6" h="266">
                  <a:moveTo>
                    <a:pt x="133" y="0"/>
                  </a:moveTo>
                  <a:cubicBezTo>
                    <a:pt x="133" y="0"/>
                    <a:pt x="133" y="0"/>
                    <a:pt x="133" y="0"/>
                  </a:cubicBezTo>
                  <a:cubicBezTo>
                    <a:pt x="133" y="35"/>
                    <a:pt x="133" y="35"/>
                    <a:pt x="133" y="35"/>
                  </a:cubicBezTo>
                  <a:cubicBezTo>
                    <a:pt x="141" y="35"/>
                    <a:pt x="147" y="30"/>
                    <a:pt x="150" y="24"/>
                  </a:cubicBezTo>
                  <a:cubicBezTo>
                    <a:pt x="197" y="31"/>
                    <a:pt x="235" y="69"/>
                    <a:pt x="242" y="117"/>
                  </a:cubicBezTo>
                  <a:cubicBezTo>
                    <a:pt x="236" y="119"/>
                    <a:pt x="231" y="125"/>
                    <a:pt x="231" y="133"/>
                  </a:cubicBezTo>
                  <a:cubicBezTo>
                    <a:pt x="231" y="140"/>
                    <a:pt x="236" y="147"/>
                    <a:pt x="242" y="149"/>
                  </a:cubicBezTo>
                  <a:cubicBezTo>
                    <a:pt x="235" y="197"/>
                    <a:pt x="197" y="235"/>
                    <a:pt x="150" y="242"/>
                  </a:cubicBezTo>
                  <a:cubicBezTo>
                    <a:pt x="150" y="242"/>
                    <a:pt x="150" y="242"/>
                    <a:pt x="150" y="242"/>
                  </a:cubicBezTo>
                  <a:cubicBezTo>
                    <a:pt x="147" y="236"/>
                    <a:pt x="141" y="231"/>
                    <a:pt x="133" y="231"/>
                  </a:cubicBezTo>
                  <a:cubicBezTo>
                    <a:pt x="133" y="266"/>
                    <a:pt x="133" y="266"/>
                    <a:pt x="133" y="266"/>
                  </a:cubicBezTo>
                  <a:cubicBezTo>
                    <a:pt x="133" y="266"/>
                    <a:pt x="133" y="266"/>
                    <a:pt x="133" y="266"/>
                  </a:cubicBezTo>
                  <a:cubicBezTo>
                    <a:pt x="207" y="266"/>
                    <a:pt x="266" y="206"/>
                    <a:pt x="266" y="133"/>
                  </a:cubicBezTo>
                  <a:cubicBezTo>
                    <a:pt x="266" y="59"/>
                    <a:pt x="207" y="0"/>
                    <a:pt x="133" y="0"/>
                  </a:cubicBezTo>
                  <a:close/>
                  <a:moveTo>
                    <a:pt x="133" y="0"/>
                  </a:moveTo>
                  <a:cubicBezTo>
                    <a:pt x="133" y="0"/>
                    <a:pt x="133" y="0"/>
                    <a:pt x="133" y="0"/>
                  </a:cubicBezTo>
                  <a:cubicBezTo>
                    <a:pt x="60" y="0"/>
                    <a:pt x="0" y="59"/>
                    <a:pt x="0" y="133"/>
                  </a:cubicBezTo>
                  <a:cubicBezTo>
                    <a:pt x="0" y="206"/>
                    <a:pt x="60" y="266"/>
                    <a:pt x="133" y="266"/>
                  </a:cubicBezTo>
                  <a:cubicBezTo>
                    <a:pt x="133" y="266"/>
                    <a:pt x="133" y="266"/>
                    <a:pt x="133" y="266"/>
                  </a:cubicBezTo>
                  <a:cubicBezTo>
                    <a:pt x="133" y="231"/>
                    <a:pt x="133" y="231"/>
                    <a:pt x="133" y="231"/>
                  </a:cubicBezTo>
                  <a:cubicBezTo>
                    <a:pt x="133" y="231"/>
                    <a:pt x="133" y="231"/>
                    <a:pt x="133" y="231"/>
                  </a:cubicBezTo>
                  <a:cubicBezTo>
                    <a:pt x="126" y="231"/>
                    <a:pt x="120" y="236"/>
                    <a:pt x="117" y="242"/>
                  </a:cubicBezTo>
                  <a:cubicBezTo>
                    <a:pt x="69" y="235"/>
                    <a:pt x="31" y="197"/>
                    <a:pt x="24" y="149"/>
                  </a:cubicBezTo>
                  <a:cubicBezTo>
                    <a:pt x="31" y="147"/>
                    <a:pt x="35" y="140"/>
                    <a:pt x="35" y="133"/>
                  </a:cubicBezTo>
                  <a:cubicBezTo>
                    <a:pt x="35" y="125"/>
                    <a:pt x="31" y="119"/>
                    <a:pt x="24" y="117"/>
                  </a:cubicBezTo>
                  <a:cubicBezTo>
                    <a:pt x="31" y="69"/>
                    <a:pt x="69" y="31"/>
                    <a:pt x="117" y="24"/>
                  </a:cubicBezTo>
                  <a:cubicBezTo>
                    <a:pt x="120" y="30"/>
                    <a:pt x="126" y="35"/>
                    <a:pt x="133" y="35"/>
                  </a:cubicBezTo>
                  <a:cubicBezTo>
                    <a:pt x="133" y="35"/>
                    <a:pt x="133" y="35"/>
                    <a:pt x="133" y="35"/>
                  </a:cubicBezTo>
                  <a:lnTo>
                    <a:pt x="133"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49"/>
            <p:cNvSpPr>
              <a:spLocks/>
            </p:cNvSpPr>
            <p:nvPr/>
          </p:nvSpPr>
          <p:spPr bwMode="auto">
            <a:xfrm>
              <a:off x="4702588" y="2706178"/>
              <a:ext cx="203466" cy="107323"/>
            </a:xfrm>
            <a:custGeom>
              <a:avLst/>
              <a:gdLst>
                <a:gd name="T0" fmla="*/ 124 w 133"/>
                <a:gd name="T1" fmla="*/ 0 h 70"/>
                <a:gd name="T2" fmla="*/ 93 w 133"/>
                <a:gd name="T3" fmla="*/ 30 h 70"/>
                <a:gd name="T4" fmla="*/ 84 w 133"/>
                <a:gd name="T5" fmla="*/ 28 h 70"/>
                <a:gd name="T6" fmla="*/ 65 w 133"/>
                <a:gd name="T7" fmla="*/ 42 h 70"/>
                <a:gd name="T8" fmla="*/ 0 w 133"/>
                <a:gd name="T9" fmla="*/ 42 h 70"/>
                <a:gd name="T10" fmla="*/ 0 w 133"/>
                <a:gd name="T11" fmla="*/ 56 h 70"/>
                <a:gd name="T12" fmla="*/ 65 w 133"/>
                <a:gd name="T13" fmla="*/ 56 h 70"/>
                <a:gd name="T14" fmla="*/ 84 w 133"/>
                <a:gd name="T15" fmla="*/ 70 h 70"/>
                <a:gd name="T16" fmla="*/ 105 w 133"/>
                <a:gd name="T17" fmla="*/ 49 h 70"/>
                <a:gd name="T18" fmla="*/ 103 w 133"/>
                <a:gd name="T19" fmla="*/ 40 h 70"/>
                <a:gd name="T20" fmla="*/ 133 w 133"/>
                <a:gd name="T21" fmla="*/ 9 h 70"/>
                <a:gd name="T22" fmla="*/ 124 w 133"/>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70">
                  <a:moveTo>
                    <a:pt x="124" y="0"/>
                  </a:moveTo>
                  <a:cubicBezTo>
                    <a:pt x="93" y="30"/>
                    <a:pt x="93" y="30"/>
                    <a:pt x="93" y="30"/>
                  </a:cubicBezTo>
                  <a:cubicBezTo>
                    <a:pt x="91" y="29"/>
                    <a:pt x="88" y="28"/>
                    <a:pt x="84" y="28"/>
                  </a:cubicBezTo>
                  <a:cubicBezTo>
                    <a:pt x="75" y="28"/>
                    <a:pt x="67" y="34"/>
                    <a:pt x="65" y="42"/>
                  </a:cubicBezTo>
                  <a:cubicBezTo>
                    <a:pt x="0" y="42"/>
                    <a:pt x="0" y="42"/>
                    <a:pt x="0" y="42"/>
                  </a:cubicBezTo>
                  <a:cubicBezTo>
                    <a:pt x="0" y="56"/>
                    <a:pt x="0" y="56"/>
                    <a:pt x="0" y="56"/>
                  </a:cubicBezTo>
                  <a:cubicBezTo>
                    <a:pt x="65" y="56"/>
                    <a:pt x="65" y="56"/>
                    <a:pt x="65" y="56"/>
                  </a:cubicBezTo>
                  <a:cubicBezTo>
                    <a:pt x="67" y="64"/>
                    <a:pt x="75" y="70"/>
                    <a:pt x="84" y="70"/>
                  </a:cubicBezTo>
                  <a:cubicBezTo>
                    <a:pt x="96" y="70"/>
                    <a:pt x="105" y="60"/>
                    <a:pt x="105" y="49"/>
                  </a:cubicBezTo>
                  <a:cubicBezTo>
                    <a:pt x="105" y="46"/>
                    <a:pt x="104" y="43"/>
                    <a:pt x="103" y="40"/>
                  </a:cubicBezTo>
                  <a:cubicBezTo>
                    <a:pt x="133" y="9"/>
                    <a:pt x="133" y="9"/>
                    <a:pt x="133" y="9"/>
                  </a:cubicBezTo>
                  <a:lnTo>
                    <a:pt x="124"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42" name="Group 126"/>
            <p:cNvGrpSpPr/>
            <p:nvPr/>
          </p:nvGrpSpPr>
          <p:grpSpPr>
            <a:xfrm>
              <a:off x="4790905" y="3101931"/>
              <a:ext cx="319733" cy="304081"/>
              <a:chOff x="8505825" y="3605213"/>
              <a:chExt cx="454025" cy="431800"/>
            </a:xfrm>
          </p:grpSpPr>
          <p:sp>
            <p:nvSpPr>
              <p:cNvPr id="68" name="Freeform 50"/>
              <p:cNvSpPr>
                <a:spLocks/>
              </p:cNvSpPr>
              <p:nvPr/>
            </p:nvSpPr>
            <p:spPr bwMode="auto">
              <a:xfrm>
                <a:off x="8505825" y="3694113"/>
                <a:ext cx="454025" cy="342900"/>
              </a:xfrm>
              <a:custGeom>
                <a:avLst/>
                <a:gdLst>
                  <a:gd name="T0" fmla="*/ 146 w 208"/>
                  <a:gd name="T1" fmla="*/ 0 h 157"/>
                  <a:gd name="T2" fmla="*/ 104 w 208"/>
                  <a:gd name="T3" fmla="*/ 15 h 157"/>
                  <a:gd name="T4" fmla="*/ 62 w 208"/>
                  <a:gd name="T5" fmla="*/ 0 h 157"/>
                  <a:gd name="T6" fmla="*/ 0 w 208"/>
                  <a:gd name="T7" fmla="*/ 60 h 157"/>
                  <a:gd name="T8" fmla="*/ 107 w 208"/>
                  <a:gd name="T9" fmla="*/ 157 h 157"/>
                  <a:gd name="T10" fmla="*/ 208 w 208"/>
                  <a:gd name="T11" fmla="*/ 60 h 157"/>
                  <a:gd name="T12" fmla="*/ 146 w 208"/>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208" h="157">
                    <a:moveTo>
                      <a:pt x="146" y="0"/>
                    </a:moveTo>
                    <a:cubicBezTo>
                      <a:pt x="130" y="0"/>
                      <a:pt x="115" y="6"/>
                      <a:pt x="104" y="15"/>
                    </a:cubicBezTo>
                    <a:cubicBezTo>
                      <a:pt x="93" y="6"/>
                      <a:pt x="78" y="0"/>
                      <a:pt x="62" y="0"/>
                    </a:cubicBezTo>
                    <a:cubicBezTo>
                      <a:pt x="28" y="0"/>
                      <a:pt x="0" y="27"/>
                      <a:pt x="0" y="60"/>
                    </a:cubicBezTo>
                    <a:cubicBezTo>
                      <a:pt x="0" y="98"/>
                      <a:pt x="31" y="157"/>
                      <a:pt x="107" y="157"/>
                    </a:cubicBezTo>
                    <a:cubicBezTo>
                      <a:pt x="185" y="157"/>
                      <a:pt x="208" y="95"/>
                      <a:pt x="208" y="60"/>
                    </a:cubicBezTo>
                    <a:cubicBezTo>
                      <a:pt x="208" y="27"/>
                      <a:pt x="180" y="0"/>
                      <a:pt x="146" y="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51"/>
              <p:cNvSpPr>
                <a:spLocks/>
              </p:cNvSpPr>
              <p:nvPr/>
            </p:nvSpPr>
            <p:spPr bwMode="auto">
              <a:xfrm>
                <a:off x="8709025" y="3605213"/>
                <a:ext cx="123825" cy="157163"/>
              </a:xfrm>
              <a:custGeom>
                <a:avLst/>
                <a:gdLst>
                  <a:gd name="T0" fmla="*/ 12 w 57"/>
                  <a:gd name="T1" fmla="*/ 72 h 72"/>
                  <a:gd name="T2" fmla="*/ 27 w 57"/>
                  <a:gd name="T3" fmla="*/ 0 h 72"/>
                  <a:gd name="T4" fmla="*/ 57 w 57"/>
                  <a:gd name="T5" fmla="*/ 6 h 72"/>
                  <a:gd name="T6" fmla="*/ 12 w 57"/>
                  <a:gd name="T7" fmla="*/ 72 h 72"/>
                </a:gdLst>
                <a:ahLst/>
                <a:cxnLst>
                  <a:cxn ang="0">
                    <a:pos x="T0" y="T1"/>
                  </a:cxn>
                  <a:cxn ang="0">
                    <a:pos x="T2" y="T3"/>
                  </a:cxn>
                  <a:cxn ang="0">
                    <a:pos x="T4" y="T5"/>
                  </a:cxn>
                  <a:cxn ang="0">
                    <a:pos x="T6" y="T7"/>
                  </a:cxn>
                </a:cxnLst>
                <a:rect l="0" t="0" r="r" b="b"/>
                <a:pathLst>
                  <a:path w="57" h="72">
                    <a:moveTo>
                      <a:pt x="12" y="72"/>
                    </a:moveTo>
                    <a:cubicBezTo>
                      <a:pt x="0" y="48"/>
                      <a:pt x="7" y="20"/>
                      <a:pt x="27" y="0"/>
                    </a:cubicBezTo>
                    <a:cubicBezTo>
                      <a:pt x="57" y="6"/>
                      <a:pt x="57" y="6"/>
                      <a:pt x="57" y="6"/>
                    </a:cubicBezTo>
                    <a:cubicBezTo>
                      <a:pt x="29" y="21"/>
                      <a:pt x="12" y="37"/>
                      <a:pt x="12" y="72"/>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3" name="Freeform 52"/>
            <p:cNvSpPr>
              <a:spLocks/>
            </p:cNvSpPr>
            <p:nvPr/>
          </p:nvSpPr>
          <p:spPr bwMode="auto">
            <a:xfrm>
              <a:off x="3814163" y="1273122"/>
              <a:ext cx="483950" cy="397374"/>
            </a:xfrm>
            <a:custGeom>
              <a:avLst/>
              <a:gdLst/>
              <a:ahLst/>
              <a:cxnLst/>
              <a:rect l="l" t="t" r="r" b="b"/>
              <a:pathLst>
                <a:path w="687216" h="564276">
                  <a:moveTo>
                    <a:pt x="570447" y="172822"/>
                  </a:moveTo>
                  <a:cubicBezTo>
                    <a:pt x="570447" y="172822"/>
                    <a:pt x="570447" y="172822"/>
                    <a:pt x="590062" y="201232"/>
                  </a:cubicBezTo>
                  <a:lnTo>
                    <a:pt x="154172" y="491889"/>
                  </a:lnTo>
                  <a:cubicBezTo>
                    <a:pt x="130198" y="509372"/>
                    <a:pt x="95327" y="500631"/>
                    <a:pt x="77892" y="474406"/>
                  </a:cubicBezTo>
                  <a:cubicBezTo>
                    <a:pt x="75712" y="472220"/>
                    <a:pt x="75712" y="472220"/>
                    <a:pt x="75712" y="470035"/>
                  </a:cubicBezTo>
                  <a:cubicBezTo>
                    <a:pt x="93148" y="478777"/>
                    <a:pt x="112763" y="478777"/>
                    <a:pt x="130198" y="467850"/>
                  </a:cubicBezTo>
                  <a:cubicBezTo>
                    <a:pt x="130198" y="467850"/>
                    <a:pt x="130198" y="467850"/>
                    <a:pt x="570447" y="172822"/>
                  </a:cubicBezTo>
                  <a:close/>
                  <a:moveTo>
                    <a:pt x="533073" y="67001"/>
                  </a:moveTo>
                  <a:cubicBezTo>
                    <a:pt x="491035" y="95040"/>
                    <a:pt x="376282" y="171580"/>
                    <a:pt x="63032" y="380515"/>
                  </a:cubicBezTo>
                  <a:cubicBezTo>
                    <a:pt x="28189" y="404534"/>
                    <a:pt x="21656" y="454757"/>
                    <a:pt x="47788" y="494062"/>
                  </a:cubicBezTo>
                  <a:cubicBezTo>
                    <a:pt x="73921" y="531183"/>
                    <a:pt x="124009" y="544285"/>
                    <a:pt x="158852" y="520265"/>
                  </a:cubicBezTo>
                  <a:cubicBezTo>
                    <a:pt x="158860" y="520260"/>
                    <a:pt x="160695" y="519030"/>
                    <a:pt x="626715" y="206824"/>
                  </a:cubicBezTo>
                  <a:cubicBezTo>
                    <a:pt x="578252" y="134460"/>
                    <a:pt x="549789" y="91961"/>
                    <a:pt x="533073" y="67001"/>
                  </a:cubicBezTo>
                  <a:close/>
                  <a:moveTo>
                    <a:pt x="530794" y="696"/>
                  </a:moveTo>
                  <a:cubicBezTo>
                    <a:pt x="535968" y="2059"/>
                    <a:pt x="540869" y="5328"/>
                    <a:pt x="544136" y="9687"/>
                  </a:cubicBezTo>
                  <a:cubicBezTo>
                    <a:pt x="683541" y="218914"/>
                    <a:pt x="683541" y="218914"/>
                    <a:pt x="683541" y="218914"/>
                  </a:cubicBezTo>
                  <a:cubicBezTo>
                    <a:pt x="690075" y="229811"/>
                    <a:pt x="687897" y="240708"/>
                    <a:pt x="677006" y="247247"/>
                  </a:cubicBezTo>
                  <a:cubicBezTo>
                    <a:pt x="668293" y="253785"/>
                    <a:pt x="655224" y="251606"/>
                    <a:pt x="650868" y="242888"/>
                  </a:cubicBezTo>
                  <a:lnTo>
                    <a:pt x="642540" y="230453"/>
                  </a:lnTo>
                  <a:lnTo>
                    <a:pt x="167563" y="548652"/>
                  </a:lnTo>
                  <a:cubicBezTo>
                    <a:pt x="121831" y="579222"/>
                    <a:pt x="54322" y="563937"/>
                    <a:pt x="19478" y="511531"/>
                  </a:cubicBezTo>
                  <a:cubicBezTo>
                    <a:pt x="-13188" y="459124"/>
                    <a:pt x="-4477" y="391433"/>
                    <a:pt x="43433" y="360862"/>
                  </a:cubicBezTo>
                  <a:cubicBezTo>
                    <a:pt x="43440" y="360857"/>
                    <a:pt x="45324" y="359590"/>
                    <a:pt x="516638" y="42461"/>
                  </a:cubicBezTo>
                  <a:lnTo>
                    <a:pt x="510204" y="32854"/>
                  </a:lnTo>
                  <a:cubicBezTo>
                    <a:pt x="509285" y="31481"/>
                    <a:pt x="509285" y="31481"/>
                    <a:pt x="509285" y="31481"/>
                  </a:cubicBezTo>
                  <a:cubicBezTo>
                    <a:pt x="502750" y="22763"/>
                    <a:pt x="504928" y="9687"/>
                    <a:pt x="515819" y="3148"/>
                  </a:cubicBezTo>
                  <a:cubicBezTo>
                    <a:pt x="520176" y="-121"/>
                    <a:pt x="525621" y="-666"/>
                    <a:pt x="530794" y="696"/>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55"/>
            <p:cNvSpPr>
              <a:spLocks noEditPoints="1"/>
            </p:cNvSpPr>
            <p:nvPr/>
          </p:nvSpPr>
          <p:spPr bwMode="auto">
            <a:xfrm>
              <a:off x="3572343" y="1602764"/>
              <a:ext cx="209056" cy="366687"/>
            </a:xfrm>
            <a:custGeom>
              <a:avLst/>
              <a:gdLst>
                <a:gd name="T0" fmla="*/ 59 w 136"/>
                <a:gd name="T1" fmla="*/ 203 h 239"/>
                <a:gd name="T2" fmla="*/ 54 w 136"/>
                <a:gd name="T3" fmla="*/ 203 h 239"/>
                <a:gd name="T4" fmla="*/ 54 w 136"/>
                <a:gd name="T5" fmla="*/ 239 h 239"/>
                <a:gd name="T6" fmla="*/ 72 w 136"/>
                <a:gd name="T7" fmla="*/ 226 h 239"/>
                <a:gd name="T8" fmla="*/ 59 w 136"/>
                <a:gd name="T9" fmla="*/ 203 h 239"/>
                <a:gd name="T10" fmla="*/ 54 w 136"/>
                <a:gd name="T11" fmla="*/ 187 h 239"/>
                <a:gd name="T12" fmla="*/ 54 w 136"/>
                <a:gd name="T13" fmla="*/ 82 h 239"/>
                <a:gd name="T14" fmla="*/ 81 w 136"/>
                <a:gd name="T15" fmla="*/ 74 h 239"/>
                <a:gd name="T16" fmla="*/ 97 w 136"/>
                <a:gd name="T17" fmla="*/ 13 h 239"/>
                <a:gd name="T18" fmla="*/ 114 w 136"/>
                <a:gd name="T19" fmla="*/ 2 h 239"/>
                <a:gd name="T20" fmla="*/ 124 w 136"/>
                <a:gd name="T21" fmla="*/ 20 h 239"/>
                <a:gd name="T22" fmla="*/ 109 w 136"/>
                <a:gd name="T23" fmla="*/ 81 h 239"/>
                <a:gd name="T24" fmla="*/ 130 w 136"/>
                <a:gd name="T25" fmla="*/ 134 h 239"/>
                <a:gd name="T26" fmla="*/ 122 w 136"/>
                <a:gd name="T27" fmla="*/ 164 h 239"/>
                <a:gd name="T28" fmla="*/ 122 w 136"/>
                <a:gd name="T29" fmla="*/ 164 h 239"/>
                <a:gd name="T30" fmla="*/ 136 w 136"/>
                <a:gd name="T31" fmla="*/ 187 h 239"/>
                <a:gd name="T32" fmla="*/ 131 w 136"/>
                <a:gd name="T33" fmla="*/ 207 h 239"/>
                <a:gd name="T34" fmla="*/ 54 w 136"/>
                <a:gd name="T35" fmla="*/ 187 h 239"/>
                <a:gd name="T36" fmla="*/ 54 w 136"/>
                <a:gd name="T37" fmla="*/ 203 h 239"/>
                <a:gd name="T38" fmla="*/ 36 w 136"/>
                <a:gd name="T39" fmla="*/ 216 h 239"/>
                <a:gd name="T40" fmla="*/ 50 w 136"/>
                <a:gd name="T41" fmla="*/ 239 h 239"/>
                <a:gd name="T42" fmla="*/ 54 w 136"/>
                <a:gd name="T43" fmla="*/ 239 h 239"/>
                <a:gd name="T44" fmla="*/ 54 w 136"/>
                <a:gd name="T45" fmla="*/ 203 h 239"/>
                <a:gd name="T46" fmla="*/ 54 w 136"/>
                <a:gd name="T47" fmla="*/ 82 h 239"/>
                <a:gd name="T48" fmla="*/ 54 w 136"/>
                <a:gd name="T49" fmla="*/ 187 h 239"/>
                <a:gd name="T50" fmla="*/ 0 w 136"/>
                <a:gd name="T51" fmla="*/ 173 h 239"/>
                <a:gd name="T52" fmla="*/ 5 w 136"/>
                <a:gd name="T53" fmla="*/ 152 h 239"/>
                <a:gd name="T54" fmla="*/ 29 w 136"/>
                <a:gd name="T55" fmla="*/ 140 h 239"/>
                <a:gd name="T56" fmla="*/ 37 w 136"/>
                <a:gd name="T57" fmla="*/ 109 h 239"/>
                <a:gd name="T58" fmla="*/ 54 w 136"/>
                <a:gd name="T59" fmla="*/ 8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6" h="239">
                  <a:moveTo>
                    <a:pt x="59" y="203"/>
                  </a:moveTo>
                  <a:cubicBezTo>
                    <a:pt x="57" y="203"/>
                    <a:pt x="56" y="203"/>
                    <a:pt x="54" y="203"/>
                  </a:cubicBezTo>
                  <a:cubicBezTo>
                    <a:pt x="54" y="239"/>
                    <a:pt x="54" y="239"/>
                    <a:pt x="54" y="239"/>
                  </a:cubicBezTo>
                  <a:cubicBezTo>
                    <a:pt x="62" y="239"/>
                    <a:pt x="70" y="234"/>
                    <a:pt x="72" y="226"/>
                  </a:cubicBezTo>
                  <a:cubicBezTo>
                    <a:pt x="74" y="216"/>
                    <a:pt x="69" y="206"/>
                    <a:pt x="59" y="203"/>
                  </a:cubicBezTo>
                  <a:close/>
                  <a:moveTo>
                    <a:pt x="54" y="187"/>
                  </a:moveTo>
                  <a:cubicBezTo>
                    <a:pt x="54" y="82"/>
                    <a:pt x="54" y="82"/>
                    <a:pt x="54" y="82"/>
                  </a:cubicBezTo>
                  <a:cubicBezTo>
                    <a:pt x="62" y="76"/>
                    <a:pt x="71" y="74"/>
                    <a:pt x="81" y="74"/>
                  </a:cubicBezTo>
                  <a:cubicBezTo>
                    <a:pt x="97" y="13"/>
                    <a:pt x="97" y="13"/>
                    <a:pt x="97" y="13"/>
                  </a:cubicBezTo>
                  <a:cubicBezTo>
                    <a:pt x="99" y="5"/>
                    <a:pt x="107" y="0"/>
                    <a:pt x="114" y="2"/>
                  </a:cubicBezTo>
                  <a:cubicBezTo>
                    <a:pt x="122" y="4"/>
                    <a:pt x="126" y="12"/>
                    <a:pt x="124" y="20"/>
                  </a:cubicBezTo>
                  <a:cubicBezTo>
                    <a:pt x="109" y="81"/>
                    <a:pt x="109" y="81"/>
                    <a:pt x="109" y="81"/>
                  </a:cubicBezTo>
                  <a:cubicBezTo>
                    <a:pt x="125" y="90"/>
                    <a:pt x="136" y="109"/>
                    <a:pt x="130" y="134"/>
                  </a:cubicBezTo>
                  <a:cubicBezTo>
                    <a:pt x="130" y="134"/>
                    <a:pt x="125" y="154"/>
                    <a:pt x="122" y="164"/>
                  </a:cubicBezTo>
                  <a:cubicBezTo>
                    <a:pt x="122" y="164"/>
                    <a:pt x="122" y="164"/>
                    <a:pt x="122" y="164"/>
                  </a:cubicBezTo>
                  <a:cubicBezTo>
                    <a:pt x="118" y="178"/>
                    <a:pt x="136" y="187"/>
                    <a:pt x="136" y="187"/>
                  </a:cubicBezTo>
                  <a:cubicBezTo>
                    <a:pt x="131" y="207"/>
                    <a:pt x="131" y="207"/>
                    <a:pt x="131" y="207"/>
                  </a:cubicBezTo>
                  <a:lnTo>
                    <a:pt x="54" y="187"/>
                  </a:lnTo>
                  <a:close/>
                  <a:moveTo>
                    <a:pt x="54" y="203"/>
                  </a:moveTo>
                  <a:cubicBezTo>
                    <a:pt x="46" y="203"/>
                    <a:pt x="38" y="208"/>
                    <a:pt x="36" y="216"/>
                  </a:cubicBezTo>
                  <a:cubicBezTo>
                    <a:pt x="34" y="226"/>
                    <a:pt x="40" y="236"/>
                    <a:pt x="50" y="239"/>
                  </a:cubicBezTo>
                  <a:cubicBezTo>
                    <a:pt x="51" y="239"/>
                    <a:pt x="53" y="239"/>
                    <a:pt x="54" y="239"/>
                  </a:cubicBezTo>
                  <a:cubicBezTo>
                    <a:pt x="54" y="203"/>
                    <a:pt x="54" y="203"/>
                    <a:pt x="54" y="203"/>
                  </a:cubicBezTo>
                  <a:close/>
                  <a:moveTo>
                    <a:pt x="54" y="82"/>
                  </a:moveTo>
                  <a:cubicBezTo>
                    <a:pt x="54" y="187"/>
                    <a:pt x="54" y="187"/>
                    <a:pt x="54" y="187"/>
                  </a:cubicBezTo>
                  <a:cubicBezTo>
                    <a:pt x="0" y="173"/>
                    <a:pt x="0" y="173"/>
                    <a:pt x="0" y="173"/>
                  </a:cubicBezTo>
                  <a:cubicBezTo>
                    <a:pt x="5" y="152"/>
                    <a:pt x="5" y="152"/>
                    <a:pt x="5" y="152"/>
                  </a:cubicBezTo>
                  <a:cubicBezTo>
                    <a:pt x="5" y="152"/>
                    <a:pt x="25" y="154"/>
                    <a:pt x="29" y="140"/>
                  </a:cubicBezTo>
                  <a:cubicBezTo>
                    <a:pt x="32" y="128"/>
                    <a:pt x="37" y="109"/>
                    <a:pt x="37" y="109"/>
                  </a:cubicBezTo>
                  <a:cubicBezTo>
                    <a:pt x="40" y="97"/>
                    <a:pt x="46" y="88"/>
                    <a:pt x="54" y="82"/>
                  </a:cubicBezTo>
                  <a:close/>
                </a:path>
              </a:pathLst>
            </a:custGeom>
            <a:solidFill>
              <a:srgbClr val="75BDA7"/>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56"/>
            <p:cNvSpPr>
              <a:spLocks noEditPoints="1"/>
            </p:cNvSpPr>
            <p:nvPr/>
          </p:nvSpPr>
          <p:spPr bwMode="auto">
            <a:xfrm>
              <a:off x="3382292" y="2370794"/>
              <a:ext cx="391281" cy="425938"/>
            </a:xfrm>
            <a:custGeom>
              <a:avLst/>
              <a:gdLst>
                <a:gd name="T0" fmla="*/ 198 w 255"/>
                <a:gd name="T1" fmla="*/ 128 h 277"/>
                <a:gd name="T2" fmla="*/ 191 w 255"/>
                <a:gd name="T3" fmla="*/ 158 h 277"/>
                <a:gd name="T4" fmla="*/ 191 w 255"/>
                <a:gd name="T5" fmla="*/ 185 h 277"/>
                <a:gd name="T6" fmla="*/ 196 w 255"/>
                <a:gd name="T7" fmla="*/ 187 h 277"/>
                <a:gd name="T8" fmla="*/ 218 w 255"/>
                <a:gd name="T9" fmla="*/ 218 h 277"/>
                <a:gd name="T10" fmla="*/ 191 w 255"/>
                <a:gd name="T11" fmla="*/ 201 h 277"/>
                <a:gd name="T12" fmla="*/ 191 w 255"/>
                <a:gd name="T13" fmla="*/ 55 h 277"/>
                <a:gd name="T14" fmla="*/ 218 w 255"/>
                <a:gd name="T15" fmla="*/ 38 h 277"/>
                <a:gd name="T16" fmla="*/ 196 w 255"/>
                <a:gd name="T17" fmla="*/ 69 h 277"/>
                <a:gd name="T18" fmla="*/ 191 w 255"/>
                <a:gd name="T19" fmla="*/ 71 h 277"/>
                <a:gd name="T20" fmla="*/ 249 w 255"/>
                <a:gd name="T21" fmla="*/ 121 h 277"/>
                <a:gd name="T22" fmla="*/ 211 w 255"/>
                <a:gd name="T23" fmla="*/ 128 h 277"/>
                <a:gd name="T24" fmla="*/ 249 w 255"/>
                <a:gd name="T25" fmla="*/ 134 h 277"/>
                <a:gd name="T26" fmla="*/ 249 w 255"/>
                <a:gd name="T27" fmla="*/ 121 h 277"/>
                <a:gd name="T28" fmla="*/ 132 w 255"/>
                <a:gd name="T29" fmla="*/ 277 h 277"/>
                <a:gd name="T30" fmla="*/ 167 w 255"/>
                <a:gd name="T31" fmla="*/ 186 h 277"/>
                <a:gd name="T32" fmla="*/ 191 w 255"/>
                <a:gd name="T33" fmla="*/ 98 h 277"/>
                <a:gd name="T34" fmla="*/ 127 w 255"/>
                <a:gd name="T35" fmla="*/ 72 h 277"/>
                <a:gd name="T36" fmla="*/ 183 w 255"/>
                <a:gd name="T37" fmla="*/ 128 h 277"/>
                <a:gd name="T38" fmla="*/ 156 w 255"/>
                <a:gd name="T39" fmla="*/ 176 h 277"/>
                <a:gd name="T40" fmla="*/ 153 w 255"/>
                <a:gd name="T41" fmla="*/ 214 h 277"/>
                <a:gd name="T42" fmla="*/ 127 w 255"/>
                <a:gd name="T43" fmla="*/ 277 h 277"/>
                <a:gd name="T44" fmla="*/ 191 w 255"/>
                <a:gd name="T45" fmla="*/ 71 h 277"/>
                <a:gd name="T46" fmla="*/ 186 w 255"/>
                <a:gd name="T47" fmla="*/ 60 h 277"/>
                <a:gd name="T48" fmla="*/ 191 w 255"/>
                <a:gd name="T49" fmla="*/ 185 h 277"/>
                <a:gd name="T50" fmla="*/ 186 w 255"/>
                <a:gd name="T51" fmla="*/ 196 h 277"/>
                <a:gd name="T52" fmla="*/ 191 w 255"/>
                <a:gd name="T53" fmla="*/ 185 h 277"/>
                <a:gd name="T54" fmla="*/ 127 w 255"/>
                <a:gd name="T55" fmla="*/ 0 h 277"/>
                <a:gd name="T56" fmla="*/ 134 w 255"/>
                <a:gd name="T57" fmla="*/ 7 h 277"/>
                <a:gd name="T58" fmla="*/ 128 w 255"/>
                <a:gd name="T59" fmla="*/ 45 h 277"/>
                <a:gd name="T60" fmla="*/ 127 w 255"/>
                <a:gd name="T61" fmla="*/ 45 h 277"/>
                <a:gd name="T62" fmla="*/ 64 w 255"/>
                <a:gd name="T63" fmla="*/ 97 h 277"/>
                <a:gd name="T64" fmla="*/ 89 w 255"/>
                <a:gd name="T65" fmla="*/ 187 h 277"/>
                <a:gd name="T66" fmla="*/ 124 w 255"/>
                <a:gd name="T67" fmla="*/ 277 h 277"/>
                <a:gd name="T68" fmla="*/ 127 w 255"/>
                <a:gd name="T69" fmla="*/ 214 h 277"/>
                <a:gd name="T70" fmla="*/ 103 w 255"/>
                <a:gd name="T71" fmla="*/ 183 h 277"/>
                <a:gd name="T72" fmla="*/ 71 w 255"/>
                <a:gd name="T73" fmla="*/ 128 h 277"/>
                <a:gd name="T74" fmla="*/ 127 w 255"/>
                <a:gd name="T75" fmla="*/ 72 h 277"/>
                <a:gd name="T76" fmla="*/ 127 w 255"/>
                <a:gd name="T77" fmla="*/ 57 h 277"/>
                <a:gd name="T78" fmla="*/ 127 w 255"/>
                <a:gd name="T79" fmla="*/ 0 h 277"/>
                <a:gd name="T80" fmla="*/ 121 w 255"/>
                <a:gd name="T81" fmla="*/ 38 h 277"/>
                <a:gd name="T82" fmla="*/ 127 w 255"/>
                <a:gd name="T83" fmla="*/ 0 h 277"/>
                <a:gd name="T84" fmla="*/ 64 w 255"/>
                <a:gd name="T85" fmla="*/ 185 h 277"/>
                <a:gd name="T86" fmla="*/ 69 w 255"/>
                <a:gd name="T87" fmla="*/ 196 h 277"/>
                <a:gd name="T88" fmla="*/ 64 w 255"/>
                <a:gd name="T89" fmla="*/ 71 h 277"/>
                <a:gd name="T90" fmla="*/ 69 w 255"/>
                <a:gd name="T91" fmla="*/ 60 h 277"/>
                <a:gd name="T92" fmla="*/ 64 w 255"/>
                <a:gd name="T93" fmla="*/ 71 h 277"/>
                <a:gd name="T94" fmla="*/ 57 w 255"/>
                <a:gd name="T95" fmla="*/ 128 h 277"/>
                <a:gd name="T96" fmla="*/ 64 w 255"/>
                <a:gd name="T97" fmla="*/ 97 h 277"/>
                <a:gd name="T98" fmla="*/ 64 w 255"/>
                <a:gd name="T99" fmla="*/ 71 h 277"/>
                <a:gd name="T100" fmla="*/ 60 w 255"/>
                <a:gd name="T101" fmla="*/ 69 h 277"/>
                <a:gd name="T102" fmla="*/ 38 w 255"/>
                <a:gd name="T103" fmla="*/ 38 h 277"/>
                <a:gd name="T104" fmla="*/ 64 w 255"/>
                <a:gd name="T105" fmla="*/ 55 h 277"/>
                <a:gd name="T106" fmla="*/ 64 w 255"/>
                <a:gd name="T107" fmla="*/ 201 h 277"/>
                <a:gd name="T108" fmla="*/ 38 w 255"/>
                <a:gd name="T109" fmla="*/ 218 h 277"/>
                <a:gd name="T110" fmla="*/ 60 w 255"/>
                <a:gd name="T111" fmla="*/ 187 h 277"/>
                <a:gd name="T112" fmla="*/ 64 w 255"/>
                <a:gd name="T113" fmla="*/ 185 h 277"/>
                <a:gd name="T114" fmla="*/ 45 w 255"/>
                <a:gd name="T115" fmla="*/ 128 h 277"/>
                <a:gd name="T116" fmla="*/ 7 w 255"/>
                <a:gd name="T117" fmla="*/ 121 h 277"/>
                <a:gd name="T118" fmla="*/ 7 w 255"/>
                <a:gd name="T119" fmla="*/ 134 h 277"/>
                <a:gd name="T120" fmla="*/ 45 w 255"/>
                <a:gd name="T121" fmla="*/ 12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5" h="277">
                  <a:moveTo>
                    <a:pt x="191" y="158"/>
                  </a:moveTo>
                  <a:cubicBezTo>
                    <a:pt x="195" y="149"/>
                    <a:pt x="198" y="139"/>
                    <a:pt x="198" y="128"/>
                  </a:cubicBezTo>
                  <a:cubicBezTo>
                    <a:pt x="198" y="117"/>
                    <a:pt x="195" y="107"/>
                    <a:pt x="191" y="98"/>
                  </a:cubicBezTo>
                  <a:cubicBezTo>
                    <a:pt x="191" y="158"/>
                    <a:pt x="191" y="158"/>
                    <a:pt x="191" y="158"/>
                  </a:cubicBezTo>
                  <a:close/>
                  <a:moveTo>
                    <a:pt x="191" y="201"/>
                  </a:moveTo>
                  <a:cubicBezTo>
                    <a:pt x="191" y="185"/>
                    <a:pt x="191" y="185"/>
                    <a:pt x="191" y="185"/>
                  </a:cubicBezTo>
                  <a:cubicBezTo>
                    <a:pt x="193" y="185"/>
                    <a:pt x="194" y="185"/>
                    <a:pt x="196" y="187"/>
                  </a:cubicBezTo>
                  <a:cubicBezTo>
                    <a:pt x="196" y="187"/>
                    <a:pt x="196" y="187"/>
                    <a:pt x="196" y="187"/>
                  </a:cubicBezTo>
                  <a:cubicBezTo>
                    <a:pt x="218" y="209"/>
                    <a:pt x="218" y="209"/>
                    <a:pt x="218" y="209"/>
                  </a:cubicBezTo>
                  <a:cubicBezTo>
                    <a:pt x="220" y="211"/>
                    <a:pt x="220" y="216"/>
                    <a:pt x="218" y="218"/>
                  </a:cubicBezTo>
                  <a:cubicBezTo>
                    <a:pt x="215" y="221"/>
                    <a:pt x="211" y="221"/>
                    <a:pt x="209" y="218"/>
                  </a:cubicBezTo>
                  <a:cubicBezTo>
                    <a:pt x="191" y="201"/>
                    <a:pt x="191" y="201"/>
                    <a:pt x="191" y="201"/>
                  </a:cubicBezTo>
                  <a:close/>
                  <a:moveTo>
                    <a:pt x="191" y="71"/>
                  </a:moveTo>
                  <a:cubicBezTo>
                    <a:pt x="191" y="55"/>
                    <a:pt x="191" y="55"/>
                    <a:pt x="191" y="55"/>
                  </a:cubicBezTo>
                  <a:cubicBezTo>
                    <a:pt x="209" y="38"/>
                    <a:pt x="209" y="38"/>
                    <a:pt x="209" y="38"/>
                  </a:cubicBezTo>
                  <a:cubicBezTo>
                    <a:pt x="211" y="35"/>
                    <a:pt x="215" y="35"/>
                    <a:pt x="218" y="38"/>
                  </a:cubicBezTo>
                  <a:cubicBezTo>
                    <a:pt x="220" y="40"/>
                    <a:pt x="220" y="44"/>
                    <a:pt x="218" y="47"/>
                  </a:cubicBezTo>
                  <a:cubicBezTo>
                    <a:pt x="196" y="69"/>
                    <a:pt x="196" y="69"/>
                    <a:pt x="196" y="69"/>
                  </a:cubicBezTo>
                  <a:cubicBezTo>
                    <a:pt x="196" y="69"/>
                    <a:pt x="196" y="69"/>
                    <a:pt x="196" y="69"/>
                  </a:cubicBezTo>
                  <a:cubicBezTo>
                    <a:pt x="194" y="71"/>
                    <a:pt x="193" y="71"/>
                    <a:pt x="191" y="71"/>
                  </a:cubicBezTo>
                  <a:close/>
                  <a:moveTo>
                    <a:pt x="249" y="121"/>
                  </a:moveTo>
                  <a:cubicBezTo>
                    <a:pt x="249" y="121"/>
                    <a:pt x="249" y="121"/>
                    <a:pt x="249" y="121"/>
                  </a:cubicBezTo>
                  <a:cubicBezTo>
                    <a:pt x="217" y="121"/>
                    <a:pt x="217" y="121"/>
                    <a:pt x="217" y="121"/>
                  </a:cubicBezTo>
                  <a:cubicBezTo>
                    <a:pt x="214" y="121"/>
                    <a:pt x="211" y="124"/>
                    <a:pt x="211" y="128"/>
                  </a:cubicBezTo>
                  <a:cubicBezTo>
                    <a:pt x="211" y="132"/>
                    <a:pt x="214" y="134"/>
                    <a:pt x="217" y="134"/>
                  </a:cubicBezTo>
                  <a:cubicBezTo>
                    <a:pt x="249" y="134"/>
                    <a:pt x="249" y="134"/>
                    <a:pt x="249" y="134"/>
                  </a:cubicBezTo>
                  <a:cubicBezTo>
                    <a:pt x="252" y="134"/>
                    <a:pt x="255" y="132"/>
                    <a:pt x="255" y="128"/>
                  </a:cubicBezTo>
                  <a:cubicBezTo>
                    <a:pt x="255" y="124"/>
                    <a:pt x="252" y="121"/>
                    <a:pt x="249" y="121"/>
                  </a:cubicBezTo>
                  <a:close/>
                  <a:moveTo>
                    <a:pt x="127" y="277"/>
                  </a:moveTo>
                  <a:cubicBezTo>
                    <a:pt x="132" y="277"/>
                    <a:pt x="132" y="277"/>
                    <a:pt x="132" y="277"/>
                  </a:cubicBezTo>
                  <a:cubicBezTo>
                    <a:pt x="151" y="277"/>
                    <a:pt x="167" y="262"/>
                    <a:pt x="167" y="242"/>
                  </a:cubicBezTo>
                  <a:cubicBezTo>
                    <a:pt x="167" y="186"/>
                    <a:pt x="167" y="186"/>
                    <a:pt x="167" y="186"/>
                  </a:cubicBezTo>
                  <a:cubicBezTo>
                    <a:pt x="177" y="179"/>
                    <a:pt x="186" y="169"/>
                    <a:pt x="191" y="158"/>
                  </a:cubicBezTo>
                  <a:cubicBezTo>
                    <a:pt x="191" y="98"/>
                    <a:pt x="191" y="98"/>
                    <a:pt x="191" y="98"/>
                  </a:cubicBezTo>
                  <a:cubicBezTo>
                    <a:pt x="180" y="74"/>
                    <a:pt x="156" y="57"/>
                    <a:pt x="127" y="57"/>
                  </a:cubicBezTo>
                  <a:cubicBezTo>
                    <a:pt x="127" y="72"/>
                    <a:pt x="127" y="72"/>
                    <a:pt x="127" y="72"/>
                  </a:cubicBezTo>
                  <a:cubicBezTo>
                    <a:pt x="143" y="72"/>
                    <a:pt x="157" y="78"/>
                    <a:pt x="167" y="88"/>
                  </a:cubicBezTo>
                  <a:cubicBezTo>
                    <a:pt x="177" y="98"/>
                    <a:pt x="183" y="112"/>
                    <a:pt x="183" y="128"/>
                  </a:cubicBezTo>
                  <a:cubicBezTo>
                    <a:pt x="183" y="148"/>
                    <a:pt x="172" y="166"/>
                    <a:pt x="156" y="176"/>
                  </a:cubicBezTo>
                  <a:cubicBezTo>
                    <a:pt x="156" y="176"/>
                    <a:pt x="156" y="176"/>
                    <a:pt x="156" y="176"/>
                  </a:cubicBezTo>
                  <a:cubicBezTo>
                    <a:pt x="154" y="177"/>
                    <a:pt x="153" y="180"/>
                    <a:pt x="153" y="182"/>
                  </a:cubicBezTo>
                  <a:cubicBezTo>
                    <a:pt x="153" y="214"/>
                    <a:pt x="153" y="214"/>
                    <a:pt x="153" y="214"/>
                  </a:cubicBezTo>
                  <a:cubicBezTo>
                    <a:pt x="127" y="214"/>
                    <a:pt x="127" y="214"/>
                    <a:pt x="127" y="214"/>
                  </a:cubicBezTo>
                  <a:cubicBezTo>
                    <a:pt x="127" y="277"/>
                    <a:pt x="127" y="277"/>
                    <a:pt x="127" y="277"/>
                  </a:cubicBezTo>
                  <a:close/>
                  <a:moveTo>
                    <a:pt x="191" y="55"/>
                  </a:moveTo>
                  <a:cubicBezTo>
                    <a:pt x="191" y="71"/>
                    <a:pt x="191" y="71"/>
                    <a:pt x="191" y="71"/>
                  </a:cubicBezTo>
                  <a:cubicBezTo>
                    <a:pt x="189" y="71"/>
                    <a:pt x="188" y="71"/>
                    <a:pt x="186" y="69"/>
                  </a:cubicBezTo>
                  <a:cubicBezTo>
                    <a:pt x="184" y="67"/>
                    <a:pt x="184" y="63"/>
                    <a:pt x="186" y="60"/>
                  </a:cubicBezTo>
                  <a:cubicBezTo>
                    <a:pt x="191" y="55"/>
                    <a:pt x="191" y="55"/>
                    <a:pt x="191" y="55"/>
                  </a:cubicBezTo>
                  <a:close/>
                  <a:moveTo>
                    <a:pt x="191" y="185"/>
                  </a:moveTo>
                  <a:cubicBezTo>
                    <a:pt x="191" y="201"/>
                    <a:pt x="191" y="201"/>
                    <a:pt x="191" y="201"/>
                  </a:cubicBezTo>
                  <a:cubicBezTo>
                    <a:pt x="186" y="196"/>
                    <a:pt x="186" y="196"/>
                    <a:pt x="186" y="196"/>
                  </a:cubicBezTo>
                  <a:cubicBezTo>
                    <a:pt x="184" y="193"/>
                    <a:pt x="184" y="189"/>
                    <a:pt x="186" y="187"/>
                  </a:cubicBezTo>
                  <a:cubicBezTo>
                    <a:pt x="188" y="185"/>
                    <a:pt x="189" y="185"/>
                    <a:pt x="191" y="185"/>
                  </a:cubicBezTo>
                  <a:close/>
                  <a:moveTo>
                    <a:pt x="127" y="45"/>
                  </a:moveTo>
                  <a:cubicBezTo>
                    <a:pt x="127" y="0"/>
                    <a:pt x="127" y="0"/>
                    <a:pt x="127" y="0"/>
                  </a:cubicBezTo>
                  <a:cubicBezTo>
                    <a:pt x="127" y="0"/>
                    <a:pt x="128" y="0"/>
                    <a:pt x="128" y="0"/>
                  </a:cubicBezTo>
                  <a:cubicBezTo>
                    <a:pt x="131" y="0"/>
                    <a:pt x="134" y="3"/>
                    <a:pt x="134" y="7"/>
                  </a:cubicBezTo>
                  <a:cubicBezTo>
                    <a:pt x="134" y="38"/>
                    <a:pt x="134" y="38"/>
                    <a:pt x="134" y="38"/>
                  </a:cubicBezTo>
                  <a:cubicBezTo>
                    <a:pt x="134" y="42"/>
                    <a:pt x="131" y="45"/>
                    <a:pt x="128" y="45"/>
                  </a:cubicBezTo>
                  <a:cubicBezTo>
                    <a:pt x="128" y="45"/>
                    <a:pt x="128" y="45"/>
                    <a:pt x="128" y="45"/>
                  </a:cubicBezTo>
                  <a:cubicBezTo>
                    <a:pt x="128" y="45"/>
                    <a:pt x="127" y="45"/>
                    <a:pt x="127" y="45"/>
                  </a:cubicBezTo>
                  <a:close/>
                  <a:moveTo>
                    <a:pt x="127" y="57"/>
                  </a:moveTo>
                  <a:cubicBezTo>
                    <a:pt x="99" y="57"/>
                    <a:pt x="75" y="74"/>
                    <a:pt x="64" y="97"/>
                  </a:cubicBezTo>
                  <a:cubicBezTo>
                    <a:pt x="64" y="159"/>
                    <a:pt x="64" y="159"/>
                    <a:pt x="64" y="159"/>
                  </a:cubicBezTo>
                  <a:cubicBezTo>
                    <a:pt x="70" y="170"/>
                    <a:pt x="78" y="180"/>
                    <a:pt x="89" y="187"/>
                  </a:cubicBezTo>
                  <a:cubicBezTo>
                    <a:pt x="89" y="242"/>
                    <a:pt x="89" y="242"/>
                    <a:pt x="89" y="242"/>
                  </a:cubicBezTo>
                  <a:cubicBezTo>
                    <a:pt x="89" y="262"/>
                    <a:pt x="104" y="277"/>
                    <a:pt x="124" y="277"/>
                  </a:cubicBezTo>
                  <a:cubicBezTo>
                    <a:pt x="127" y="277"/>
                    <a:pt x="127" y="277"/>
                    <a:pt x="127" y="277"/>
                  </a:cubicBezTo>
                  <a:cubicBezTo>
                    <a:pt x="127" y="214"/>
                    <a:pt x="127" y="214"/>
                    <a:pt x="127" y="214"/>
                  </a:cubicBezTo>
                  <a:cubicBezTo>
                    <a:pt x="103" y="214"/>
                    <a:pt x="103" y="214"/>
                    <a:pt x="103" y="214"/>
                  </a:cubicBezTo>
                  <a:cubicBezTo>
                    <a:pt x="103" y="183"/>
                    <a:pt x="103" y="183"/>
                    <a:pt x="103" y="183"/>
                  </a:cubicBezTo>
                  <a:cubicBezTo>
                    <a:pt x="103" y="180"/>
                    <a:pt x="102" y="178"/>
                    <a:pt x="100" y="176"/>
                  </a:cubicBezTo>
                  <a:cubicBezTo>
                    <a:pt x="83" y="167"/>
                    <a:pt x="71" y="149"/>
                    <a:pt x="71" y="128"/>
                  </a:cubicBezTo>
                  <a:cubicBezTo>
                    <a:pt x="71" y="112"/>
                    <a:pt x="78" y="98"/>
                    <a:pt x="88" y="88"/>
                  </a:cubicBezTo>
                  <a:cubicBezTo>
                    <a:pt x="98" y="78"/>
                    <a:pt x="112" y="72"/>
                    <a:pt x="127" y="72"/>
                  </a:cubicBezTo>
                  <a:cubicBezTo>
                    <a:pt x="127" y="72"/>
                    <a:pt x="127" y="72"/>
                    <a:pt x="127" y="72"/>
                  </a:cubicBezTo>
                  <a:cubicBezTo>
                    <a:pt x="127" y="57"/>
                    <a:pt x="127" y="57"/>
                    <a:pt x="127" y="57"/>
                  </a:cubicBezTo>
                  <a:cubicBezTo>
                    <a:pt x="127" y="57"/>
                    <a:pt x="127" y="57"/>
                    <a:pt x="127" y="57"/>
                  </a:cubicBezTo>
                  <a:close/>
                  <a:moveTo>
                    <a:pt x="127" y="0"/>
                  </a:moveTo>
                  <a:cubicBezTo>
                    <a:pt x="127" y="45"/>
                    <a:pt x="127" y="45"/>
                    <a:pt x="127" y="45"/>
                  </a:cubicBezTo>
                  <a:cubicBezTo>
                    <a:pt x="124" y="45"/>
                    <a:pt x="121" y="42"/>
                    <a:pt x="121" y="38"/>
                  </a:cubicBezTo>
                  <a:cubicBezTo>
                    <a:pt x="121" y="7"/>
                    <a:pt x="121" y="7"/>
                    <a:pt x="121" y="7"/>
                  </a:cubicBezTo>
                  <a:cubicBezTo>
                    <a:pt x="121" y="4"/>
                    <a:pt x="124" y="1"/>
                    <a:pt x="127" y="0"/>
                  </a:cubicBezTo>
                  <a:close/>
                  <a:moveTo>
                    <a:pt x="64" y="201"/>
                  </a:moveTo>
                  <a:cubicBezTo>
                    <a:pt x="64" y="185"/>
                    <a:pt x="64" y="185"/>
                    <a:pt x="64" y="185"/>
                  </a:cubicBezTo>
                  <a:cubicBezTo>
                    <a:pt x="66" y="185"/>
                    <a:pt x="68" y="185"/>
                    <a:pt x="69" y="187"/>
                  </a:cubicBezTo>
                  <a:cubicBezTo>
                    <a:pt x="72" y="189"/>
                    <a:pt x="72" y="193"/>
                    <a:pt x="69" y="196"/>
                  </a:cubicBezTo>
                  <a:cubicBezTo>
                    <a:pt x="64" y="201"/>
                    <a:pt x="64" y="201"/>
                    <a:pt x="64" y="201"/>
                  </a:cubicBezTo>
                  <a:close/>
                  <a:moveTo>
                    <a:pt x="64" y="71"/>
                  </a:moveTo>
                  <a:cubicBezTo>
                    <a:pt x="64" y="55"/>
                    <a:pt x="64" y="55"/>
                    <a:pt x="64" y="55"/>
                  </a:cubicBezTo>
                  <a:cubicBezTo>
                    <a:pt x="69" y="60"/>
                    <a:pt x="69" y="60"/>
                    <a:pt x="69" y="60"/>
                  </a:cubicBezTo>
                  <a:cubicBezTo>
                    <a:pt x="72" y="63"/>
                    <a:pt x="72" y="67"/>
                    <a:pt x="69" y="69"/>
                  </a:cubicBezTo>
                  <a:cubicBezTo>
                    <a:pt x="68" y="71"/>
                    <a:pt x="66" y="71"/>
                    <a:pt x="64" y="71"/>
                  </a:cubicBezTo>
                  <a:close/>
                  <a:moveTo>
                    <a:pt x="64" y="97"/>
                  </a:moveTo>
                  <a:cubicBezTo>
                    <a:pt x="59" y="106"/>
                    <a:pt x="57" y="117"/>
                    <a:pt x="57" y="128"/>
                  </a:cubicBezTo>
                  <a:cubicBezTo>
                    <a:pt x="57" y="139"/>
                    <a:pt x="59" y="149"/>
                    <a:pt x="64" y="159"/>
                  </a:cubicBezTo>
                  <a:cubicBezTo>
                    <a:pt x="64" y="97"/>
                    <a:pt x="64" y="97"/>
                    <a:pt x="64" y="97"/>
                  </a:cubicBezTo>
                  <a:close/>
                  <a:moveTo>
                    <a:pt x="64" y="55"/>
                  </a:moveTo>
                  <a:cubicBezTo>
                    <a:pt x="64" y="71"/>
                    <a:pt x="64" y="71"/>
                    <a:pt x="64" y="71"/>
                  </a:cubicBezTo>
                  <a:cubicBezTo>
                    <a:pt x="62" y="71"/>
                    <a:pt x="61" y="70"/>
                    <a:pt x="60" y="69"/>
                  </a:cubicBezTo>
                  <a:cubicBezTo>
                    <a:pt x="60" y="69"/>
                    <a:pt x="60" y="69"/>
                    <a:pt x="60" y="69"/>
                  </a:cubicBezTo>
                  <a:cubicBezTo>
                    <a:pt x="38" y="47"/>
                    <a:pt x="38" y="47"/>
                    <a:pt x="38" y="47"/>
                  </a:cubicBezTo>
                  <a:cubicBezTo>
                    <a:pt x="35" y="44"/>
                    <a:pt x="35" y="40"/>
                    <a:pt x="38" y="38"/>
                  </a:cubicBezTo>
                  <a:cubicBezTo>
                    <a:pt x="40" y="35"/>
                    <a:pt x="44" y="35"/>
                    <a:pt x="47" y="38"/>
                  </a:cubicBezTo>
                  <a:cubicBezTo>
                    <a:pt x="64" y="55"/>
                    <a:pt x="64" y="55"/>
                    <a:pt x="64" y="55"/>
                  </a:cubicBezTo>
                  <a:close/>
                  <a:moveTo>
                    <a:pt x="64" y="185"/>
                  </a:moveTo>
                  <a:cubicBezTo>
                    <a:pt x="64" y="201"/>
                    <a:pt x="64" y="201"/>
                    <a:pt x="64" y="201"/>
                  </a:cubicBezTo>
                  <a:cubicBezTo>
                    <a:pt x="47" y="218"/>
                    <a:pt x="47" y="218"/>
                    <a:pt x="47" y="218"/>
                  </a:cubicBezTo>
                  <a:cubicBezTo>
                    <a:pt x="44" y="221"/>
                    <a:pt x="40" y="221"/>
                    <a:pt x="38" y="218"/>
                  </a:cubicBezTo>
                  <a:cubicBezTo>
                    <a:pt x="35" y="216"/>
                    <a:pt x="35" y="211"/>
                    <a:pt x="38" y="209"/>
                  </a:cubicBezTo>
                  <a:cubicBezTo>
                    <a:pt x="60" y="187"/>
                    <a:pt x="60" y="187"/>
                    <a:pt x="60" y="187"/>
                  </a:cubicBezTo>
                  <a:cubicBezTo>
                    <a:pt x="60" y="187"/>
                    <a:pt x="60" y="187"/>
                    <a:pt x="60" y="187"/>
                  </a:cubicBezTo>
                  <a:cubicBezTo>
                    <a:pt x="61" y="185"/>
                    <a:pt x="62" y="185"/>
                    <a:pt x="64" y="185"/>
                  </a:cubicBezTo>
                  <a:close/>
                  <a:moveTo>
                    <a:pt x="45" y="128"/>
                  </a:moveTo>
                  <a:cubicBezTo>
                    <a:pt x="45" y="128"/>
                    <a:pt x="45" y="128"/>
                    <a:pt x="45" y="128"/>
                  </a:cubicBezTo>
                  <a:cubicBezTo>
                    <a:pt x="45" y="124"/>
                    <a:pt x="42" y="121"/>
                    <a:pt x="38" y="121"/>
                  </a:cubicBezTo>
                  <a:cubicBezTo>
                    <a:pt x="7" y="121"/>
                    <a:pt x="7" y="121"/>
                    <a:pt x="7" y="121"/>
                  </a:cubicBezTo>
                  <a:cubicBezTo>
                    <a:pt x="3" y="121"/>
                    <a:pt x="0" y="124"/>
                    <a:pt x="0" y="128"/>
                  </a:cubicBezTo>
                  <a:cubicBezTo>
                    <a:pt x="0" y="132"/>
                    <a:pt x="3" y="134"/>
                    <a:pt x="7" y="134"/>
                  </a:cubicBezTo>
                  <a:cubicBezTo>
                    <a:pt x="38" y="134"/>
                    <a:pt x="38" y="134"/>
                    <a:pt x="38" y="134"/>
                  </a:cubicBezTo>
                  <a:cubicBezTo>
                    <a:pt x="42" y="134"/>
                    <a:pt x="45" y="132"/>
                    <a:pt x="45" y="128"/>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57"/>
            <p:cNvSpPr>
              <a:spLocks noEditPoints="1"/>
            </p:cNvSpPr>
            <p:nvPr/>
          </p:nvSpPr>
          <p:spPr bwMode="auto">
            <a:xfrm>
              <a:off x="4825562" y="1269616"/>
              <a:ext cx="372277" cy="365569"/>
            </a:xfrm>
            <a:custGeom>
              <a:avLst/>
              <a:gdLst>
                <a:gd name="T0" fmla="*/ 231 w 243"/>
                <a:gd name="T1" fmla="*/ 92 h 238"/>
                <a:gd name="T2" fmla="*/ 214 w 243"/>
                <a:gd name="T3" fmla="*/ 83 h 238"/>
                <a:gd name="T4" fmla="*/ 206 w 243"/>
                <a:gd name="T5" fmla="*/ 71 h 238"/>
                <a:gd name="T6" fmla="*/ 192 w 243"/>
                <a:gd name="T7" fmla="*/ 82 h 238"/>
                <a:gd name="T8" fmla="*/ 194 w 243"/>
                <a:gd name="T9" fmla="*/ 64 h 238"/>
                <a:gd name="T10" fmla="*/ 179 w 243"/>
                <a:gd name="T11" fmla="*/ 64 h 238"/>
                <a:gd name="T12" fmla="*/ 162 w 243"/>
                <a:gd name="T13" fmla="*/ 54 h 238"/>
                <a:gd name="T14" fmla="*/ 154 w 243"/>
                <a:gd name="T15" fmla="*/ 42 h 238"/>
                <a:gd name="T16" fmla="*/ 140 w 243"/>
                <a:gd name="T17" fmla="*/ 53 h 238"/>
                <a:gd name="T18" fmla="*/ 142 w 243"/>
                <a:gd name="T19" fmla="*/ 35 h 238"/>
                <a:gd name="T20" fmla="*/ 128 w 243"/>
                <a:gd name="T21" fmla="*/ 35 h 238"/>
                <a:gd name="T22" fmla="*/ 110 w 243"/>
                <a:gd name="T23" fmla="*/ 25 h 238"/>
                <a:gd name="T24" fmla="*/ 102 w 243"/>
                <a:gd name="T25" fmla="*/ 13 h 238"/>
                <a:gd name="T26" fmla="*/ 101 w 243"/>
                <a:gd name="T27" fmla="*/ 22 h 238"/>
                <a:gd name="T28" fmla="*/ 208 w 243"/>
                <a:gd name="T29" fmla="*/ 128 h 238"/>
                <a:gd name="T30" fmla="*/ 206 w 243"/>
                <a:gd name="T31" fmla="*/ 132 h 238"/>
                <a:gd name="T32" fmla="*/ 101 w 243"/>
                <a:gd name="T33" fmla="*/ 74 h 238"/>
                <a:gd name="T34" fmla="*/ 196 w 243"/>
                <a:gd name="T35" fmla="*/ 149 h 238"/>
                <a:gd name="T36" fmla="*/ 194 w 243"/>
                <a:gd name="T37" fmla="*/ 153 h 238"/>
                <a:gd name="T38" fmla="*/ 101 w 243"/>
                <a:gd name="T39" fmla="*/ 101 h 238"/>
                <a:gd name="T40" fmla="*/ 185 w 243"/>
                <a:gd name="T41" fmla="*/ 170 h 238"/>
                <a:gd name="T42" fmla="*/ 182 w 243"/>
                <a:gd name="T43" fmla="*/ 174 h 238"/>
                <a:gd name="T44" fmla="*/ 101 w 243"/>
                <a:gd name="T45" fmla="*/ 129 h 238"/>
                <a:gd name="T46" fmla="*/ 173 w 243"/>
                <a:gd name="T47" fmla="*/ 191 h 238"/>
                <a:gd name="T48" fmla="*/ 171 w 243"/>
                <a:gd name="T49" fmla="*/ 195 h 238"/>
                <a:gd name="T50" fmla="*/ 101 w 243"/>
                <a:gd name="T51" fmla="*/ 156 h 238"/>
                <a:gd name="T52" fmla="*/ 138 w 243"/>
                <a:gd name="T53" fmla="*/ 231 h 238"/>
                <a:gd name="T54" fmla="*/ 243 w 243"/>
                <a:gd name="T55" fmla="*/ 91 h 238"/>
                <a:gd name="T56" fmla="*/ 101 w 243"/>
                <a:gd name="T57" fmla="*/ 22 h 238"/>
                <a:gd name="T58" fmla="*/ 85 w 243"/>
                <a:gd name="T59" fmla="*/ 11 h 238"/>
                <a:gd name="T60" fmla="*/ 78 w 243"/>
                <a:gd name="T61" fmla="*/ 0 h 238"/>
                <a:gd name="T62" fmla="*/ 15 w 243"/>
                <a:gd name="T63" fmla="*/ 163 h 238"/>
                <a:gd name="T64" fmla="*/ 101 w 243"/>
                <a:gd name="T65" fmla="*/ 156 h 238"/>
                <a:gd name="T66" fmla="*/ 27 w 243"/>
                <a:gd name="T67" fmla="*/ 113 h 238"/>
                <a:gd name="T68" fmla="*/ 101 w 243"/>
                <a:gd name="T69" fmla="*/ 151 h 238"/>
                <a:gd name="T70" fmla="*/ 40 w 243"/>
                <a:gd name="T71" fmla="*/ 95 h 238"/>
                <a:gd name="T72" fmla="*/ 42 w 243"/>
                <a:gd name="T73" fmla="*/ 91 h 238"/>
                <a:gd name="T74" fmla="*/ 101 w 243"/>
                <a:gd name="T75" fmla="*/ 101 h 238"/>
                <a:gd name="T76" fmla="*/ 51 w 243"/>
                <a:gd name="T77" fmla="*/ 71 h 238"/>
                <a:gd name="T78" fmla="*/ 101 w 243"/>
                <a:gd name="T79" fmla="*/ 96 h 238"/>
                <a:gd name="T80" fmla="*/ 63 w 243"/>
                <a:gd name="T81" fmla="*/ 53 h 238"/>
                <a:gd name="T82" fmla="*/ 65 w 243"/>
                <a:gd name="T83" fmla="*/ 49 h 238"/>
                <a:gd name="T84" fmla="*/ 101 w 243"/>
                <a:gd name="T85" fmla="*/ 2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3" h="238">
                  <a:moveTo>
                    <a:pt x="232" y="85"/>
                  </a:moveTo>
                  <a:cubicBezTo>
                    <a:pt x="233" y="87"/>
                    <a:pt x="233" y="90"/>
                    <a:pt x="231" y="92"/>
                  </a:cubicBezTo>
                  <a:cubicBezTo>
                    <a:pt x="229" y="97"/>
                    <a:pt x="223" y="99"/>
                    <a:pt x="218" y="96"/>
                  </a:cubicBezTo>
                  <a:cubicBezTo>
                    <a:pt x="213" y="94"/>
                    <a:pt x="212" y="88"/>
                    <a:pt x="214" y="83"/>
                  </a:cubicBezTo>
                  <a:cubicBezTo>
                    <a:pt x="216" y="81"/>
                    <a:pt x="218" y="79"/>
                    <a:pt x="220" y="78"/>
                  </a:cubicBezTo>
                  <a:cubicBezTo>
                    <a:pt x="206" y="71"/>
                    <a:pt x="206" y="71"/>
                    <a:pt x="206" y="71"/>
                  </a:cubicBezTo>
                  <a:cubicBezTo>
                    <a:pt x="207" y="73"/>
                    <a:pt x="207" y="76"/>
                    <a:pt x="205" y="78"/>
                  </a:cubicBezTo>
                  <a:cubicBezTo>
                    <a:pt x="203" y="83"/>
                    <a:pt x="197" y="84"/>
                    <a:pt x="192" y="82"/>
                  </a:cubicBezTo>
                  <a:cubicBezTo>
                    <a:pt x="188" y="79"/>
                    <a:pt x="186" y="73"/>
                    <a:pt x="188" y="69"/>
                  </a:cubicBezTo>
                  <a:cubicBezTo>
                    <a:pt x="190" y="66"/>
                    <a:pt x="192" y="65"/>
                    <a:pt x="194" y="64"/>
                  </a:cubicBezTo>
                  <a:cubicBezTo>
                    <a:pt x="180" y="56"/>
                    <a:pt x="180" y="56"/>
                    <a:pt x="180" y="56"/>
                  </a:cubicBezTo>
                  <a:cubicBezTo>
                    <a:pt x="181" y="59"/>
                    <a:pt x="181" y="61"/>
                    <a:pt x="179" y="64"/>
                  </a:cubicBezTo>
                  <a:cubicBezTo>
                    <a:pt x="177" y="68"/>
                    <a:pt x="171" y="70"/>
                    <a:pt x="166" y="67"/>
                  </a:cubicBezTo>
                  <a:cubicBezTo>
                    <a:pt x="161" y="65"/>
                    <a:pt x="160" y="59"/>
                    <a:pt x="162" y="54"/>
                  </a:cubicBezTo>
                  <a:cubicBezTo>
                    <a:pt x="164" y="52"/>
                    <a:pt x="166" y="50"/>
                    <a:pt x="168" y="50"/>
                  </a:cubicBezTo>
                  <a:cubicBezTo>
                    <a:pt x="154" y="42"/>
                    <a:pt x="154" y="42"/>
                    <a:pt x="154" y="42"/>
                  </a:cubicBezTo>
                  <a:cubicBezTo>
                    <a:pt x="155" y="44"/>
                    <a:pt x="155" y="47"/>
                    <a:pt x="153" y="49"/>
                  </a:cubicBezTo>
                  <a:cubicBezTo>
                    <a:pt x="151" y="54"/>
                    <a:pt x="145" y="56"/>
                    <a:pt x="140" y="53"/>
                  </a:cubicBezTo>
                  <a:cubicBezTo>
                    <a:pt x="136" y="50"/>
                    <a:pt x="134" y="45"/>
                    <a:pt x="136" y="40"/>
                  </a:cubicBezTo>
                  <a:cubicBezTo>
                    <a:pt x="138" y="37"/>
                    <a:pt x="140" y="36"/>
                    <a:pt x="142" y="35"/>
                  </a:cubicBezTo>
                  <a:cubicBezTo>
                    <a:pt x="128" y="28"/>
                    <a:pt x="128" y="28"/>
                    <a:pt x="128" y="28"/>
                  </a:cubicBezTo>
                  <a:cubicBezTo>
                    <a:pt x="129" y="30"/>
                    <a:pt x="129" y="33"/>
                    <a:pt x="128" y="35"/>
                  </a:cubicBezTo>
                  <a:cubicBezTo>
                    <a:pt x="125" y="40"/>
                    <a:pt x="119" y="41"/>
                    <a:pt x="114" y="39"/>
                  </a:cubicBezTo>
                  <a:cubicBezTo>
                    <a:pt x="110" y="36"/>
                    <a:pt x="108" y="30"/>
                    <a:pt x="110" y="25"/>
                  </a:cubicBezTo>
                  <a:cubicBezTo>
                    <a:pt x="112" y="23"/>
                    <a:pt x="114" y="22"/>
                    <a:pt x="116" y="21"/>
                  </a:cubicBezTo>
                  <a:cubicBezTo>
                    <a:pt x="102" y="13"/>
                    <a:pt x="102" y="13"/>
                    <a:pt x="102" y="13"/>
                  </a:cubicBezTo>
                  <a:cubicBezTo>
                    <a:pt x="103" y="16"/>
                    <a:pt x="103" y="18"/>
                    <a:pt x="102" y="21"/>
                  </a:cubicBezTo>
                  <a:cubicBezTo>
                    <a:pt x="101" y="21"/>
                    <a:pt x="101" y="22"/>
                    <a:pt x="101" y="22"/>
                  </a:cubicBezTo>
                  <a:cubicBezTo>
                    <a:pt x="101" y="69"/>
                    <a:pt x="101" y="69"/>
                    <a:pt x="101" y="69"/>
                  </a:cubicBezTo>
                  <a:cubicBezTo>
                    <a:pt x="208" y="128"/>
                    <a:pt x="208" y="128"/>
                    <a:pt x="208" y="128"/>
                  </a:cubicBezTo>
                  <a:cubicBezTo>
                    <a:pt x="209" y="129"/>
                    <a:pt x="209" y="130"/>
                    <a:pt x="209" y="131"/>
                  </a:cubicBezTo>
                  <a:cubicBezTo>
                    <a:pt x="208" y="132"/>
                    <a:pt x="207" y="133"/>
                    <a:pt x="206" y="132"/>
                  </a:cubicBezTo>
                  <a:cubicBezTo>
                    <a:pt x="206" y="132"/>
                    <a:pt x="206" y="132"/>
                    <a:pt x="206" y="132"/>
                  </a:cubicBezTo>
                  <a:cubicBezTo>
                    <a:pt x="101" y="74"/>
                    <a:pt x="101" y="74"/>
                    <a:pt x="101" y="74"/>
                  </a:cubicBezTo>
                  <a:cubicBezTo>
                    <a:pt x="101" y="96"/>
                    <a:pt x="101" y="96"/>
                    <a:pt x="101" y="96"/>
                  </a:cubicBezTo>
                  <a:cubicBezTo>
                    <a:pt x="196" y="149"/>
                    <a:pt x="196" y="149"/>
                    <a:pt x="196" y="149"/>
                  </a:cubicBezTo>
                  <a:cubicBezTo>
                    <a:pt x="197" y="150"/>
                    <a:pt x="198" y="151"/>
                    <a:pt x="197" y="152"/>
                  </a:cubicBezTo>
                  <a:cubicBezTo>
                    <a:pt x="197" y="153"/>
                    <a:pt x="195" y="154"/>
                    <a:pt x="194" y="153"/>
                  </a:cubicBezTo>
                  <a:cubicBezTo>
                    <a:pt x="194" y="153"/>
                    <a:pt x="194" y="153"/>
                    <a:pt x="194" y="153"/>
                  </a:cubicBezTo>
                  <a:cubicBezTo>
                    <a:pt x="101" y="101"/>
                    <a:pt x="101" y="101"/>
                    <a:pt x="101" y="101"/>
                  </a:cubicBezTo>
                  <a:cubicBezTo>
                    <a:pt x="101" y="124"/>
                    <a:pt x="101" y="124"/>
                    <a:pt x="101" y="124"/>
                  </a:cubicBezTo>
                  <a:cubicBezTo>
                    <a:pt x="185" y="170"/>
                    <a:pt x="185" y="170"/>
                    <a:pt x="185" y="170"/>
                  </a:cubicBezTo>
                  <a:cubicBezTo>
                    <a:pt x="186" y="171"/>
                    <a:pt x="186" y="172"/>
                    <a:pt x="186" y="173"/>
                  </a:cubicBezTo>
                  <a:cubicBezTo>
                    <a:pt x="185" y="174"/>
                    <a:pt x="184" y="175"/>
                    <a:pt x="182" y="174"/>
                  </a:cubicBezTo>
                  <a:cubicBezTo>
                    <a:pt x="182" y="174"/>
                    <a:pt x="182" y="174"/>
                    <a:pt x="182" y="174"/>
                  </a:cubicBezTo>
                  <a:cubicBezTo>
                    <a:pt x="101" y="129"/>
                    <a:pt x="101" y="129"/>
                    <a:pt x="101" y="129"/>
                  </a:cubicBezTo>
                  <a:cubicBezTo>
                    <a:pt x="101" y="151"/>
                    <a:pt x="101" y="151"/>
                    <a:pt x="101" y="151"/>
                  </a:cubicBezTo>
                  <a:cubicBezTo>
                    <a:pt x="173" y="191"/>
                    <a:pt x="173" y="191"/>
                    <a:pt x="173" y="191"/>
                  </a:cubicBezTo>
                  <a:cubicBezTo>
                    <a:pt x="174" y="192"/>
                    <a:pt x="174" y="193"/>
                    <a:pt x="174" y="194"/>
                  </a:cubicBezTo>
                  <a:cubicBezTo>
                    <a:pt x="173" y="196"/>
                    <a:pt x="172" y="196"/>
                    <a:pt x="171" y="195"/>
                  </a:cubicBezTo>
                  <a:cubicBezTo>
                    <a:pt x="171" y="195"/>
                    <a:pt x="171" y="195"/>
                    <a:pt x="171" y="195"/>
                  </a:cubicBezTo>
                  <a:cubicBezTo>
                    <a:pt x="101" y="156"/>
                    <a:pt x="101" y="156"/>
                    <a:pt x="101" y="156"/>
                  </a:cubicBezTo>
                  <a:cubicBezTo>
                    <a:pt x="101" y="210"/>
                    <a:pt x="101" y="210"/>
                    <a:pt x="101" y="210"/>
                  </a:cubicBezTo>
                  <a:cubicBezTo>
                    <a:pt x="138" y="231"/>
                    <a:pt x="138" y="231"/>
                    <a:pt x="138" y="231"/>
                  </a:cubicBezTo>
                  <a:cubicBezTo>
                    <a:pt x="150" y="238"/>
                    <a:pt x="164" y="233"/>
                    <a:pt x="171" y="222"/>
                  </a:cubicBezTo>
                  <a:cubicBezTo>
                    <a:pt x="243" y="91"/>
                    <a:pt x="243" y="91"/>
                    <a:pt x="243" y="91"/>
                  </a:cubicBezTo>
                  <a:lnTo>
                    <a:pt x="232" y="85"/>
                  </a:lnTo>
                  <a:close/>
                  <a:moveTo>
                    <a:pt x="101" y="22"/>
                  </a:moveTo>
                  <a:cubicBezTo>
                    <a:pt x="98" y="26"/>
                    <a:pt x="93" y="27"/>
                    <a:pt x="88" y="24"/>
                  </a:cubicBezTo>
                  <a:cubicBezTo>
                    <a:pt x="84" y="22"/>
                    <a:pt x="82" y="16"/>
                    <a:pt x="85" y="11"/>
                  </a:cubicBezTo>
                  <a:cubicBezTo>
                    <a:pt x="86" y="9"/>
                    <a:pt x="88" y="7"/>
                    <a:pt x="90" y="6"/>
                  </a:cubicBezTo>
                  <a:cubicBezTo>
                    <a:pt x="78" y="0"/>
                    <a:pt x="78" y="0"/>
                    <a:pt x="78" y="0"/>
                  </a:cubicBezTo>
                  <a:cubicBezTo>
                    <a:pt x="6" y="130"/>
                    <a:pt x="6" y="130"/>
                    <a:pt x="6" y="130"/>
                  </a:cubicBezTo>
                  <a:cubicBezTo>
                    <a:pt x="0" y="142"/>
                    <a:pt x="4" y="157"/>
                    <a:pt x="15" y="163"/>
                  </a:cubicBezTo>
                  <a:cubicBezTo>
                    <a:pt x="101" y="210"/>
                    <a:pt x="101" y="210"/>
                    <a:pt x="101" y="210"/>
                  </a:cubicBezTo>
                  <a:cubicBezTo>
                    <a:pt x="101" y="156"/>
                    <a:pt x="101" y="156"/>
                    <a:pt x="101" y="156"/>
                  </a:cubicBezTo>
                  <a:cubicBezTo>
                    <a:pt x="28" y="116"/>
                    <a:pt x="28" y="116"/>
                    <a:pt x="28" y="116"/>
                  </a:cubicBezTo>
                  <a:cubicBezTo>
                    <a:pt x="27" y="116"/>
                    <a:pt x="27" y="114"/>
                    <a:pt x="27" y="113"/>
                  </a:cubicBezTo>
                  <a:cubicBezTo>
                    <a:pt x="28" y="112"/>
                    <a:pt x="29" y="112"/>
                    <a:pt x="30" y="112"/>
                  </a:cubicBezTo>
                  <a:cubicBezTo>
                    <a:pt x="101" y="151"/>
                    <a:pt x="101" y="151"/>
                    <a:pt x="101" y="151"/>
                  </a:cubicBezTo>
                  <a:cubicBezTo>
                    <a:pt x="101" y="129"/>
                    <a:pt x="101" y="129"/>
                    <a:pt x="101" y="129"/>
                  </a:cubicBezTo>
                  <a:cubicBezTo>
                    <a:pt x="40" y="95"/>
                    <a:pt x="40" y="95"/>
                    <a:pt x="40" y="95"/>
                  </a:cubicBezTo>
                  <a:cubicBezTo>
                    <a:pt x="39" y="95"/>
                    <a:pt x="38" y="93"/>
                    <a:pt x="39" y="92"/>
                  </a:cubicBezTo>
                  <a:cubicBezTo>
                    <a:pt x="40" y="91"/>
                    <a:pt x="41" y="91"/>
                    <a:pt x="42" y="91"/>
                  </a:cubicBezTo>
                  <a:cubicBezTo>
                    <a:pt x="101" y="124"/>
                    <a:pt x="101" y="124"/>
                    <a:pt x="101" y="124"/>
                  </a:cubicBezTo>
                  <a:cubicBezTo>
                    <a:pt x="101" y="101"/>
                    <a:pt x="101" y="101"/>
                    <a:pt x="101" y="101"/>
                  </a:cubicBezTo>
                  <a:cubicBezTo>
                    <a:pt x="51" y="74"/>
                    <a:pt x="51" y="74"/>
                    <a:pt x="51" y="74"/>
                  </a:cubicBezTo>
                  <a:cubicBezTo>
                    <a:pt x="50" y="74"/>
                    <a:pt x="50" y="72"/>
                    <a:pt x="51" y="71"/>
                  </a:cubicBezTo>
                  <a:cubicBezTo>
                    <a:pt x="51" y="70"/>
                    <a:pt x="53" y="70"/>
                    <a:pt x="54" y="70"/>
                  </a:cubicBezTo>
                  <a:cubicBezTo>
                    <a:pt x="101" y="96"/>
                    <a:pt x="101" y="96"/>
                    <a:pt x="101" y="96"/>
                  </a:cubicBezTo>
                  <a:cubicBezTo>
                    <a:pt x="101" y="74"/>
                    <a:pt x="101" y="74"/>
                    <a:pt x="101" y="74"/>
                  </a:cubicBezTo>
                  <a:cubicBezTo>
                    <a:pt x="63" y="53"/>
                    <a:pt x="63" y="53"/>
                    <a:pt x="63" y="53"/>
                  </a:cubicBezTo>
                  <a:cubicBezTo>
                    <a:pt x="62" y="53"/>
                    <a:pt x="62" y="51"/>
                    <a:pt x="62" y="50"/>
                  </a:cubicBezTo>
                  <a:cubicBezTo>
                    <a:pt x="63" y="49"/>
                    <a:pt x="64" y="49"/>
                    <a:pt x="65" y="49"/>
                  </a:cubicBezTo>
                  <a:cubicBezTo>
                    <a:pt x="101" y="69"/>
                    <a:pt x="101" y="69"/>
                    <a:pt x="101" y="69"/>
                  </a:cubicBezTo>
                  <a:lnTo>
                    <a:pt x="101" y="22"/>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58"/>
            <p:cNvSpPr>
              <a:spLocks noEditPoints="1"/>
            </p:cNvSpPr>
            <p:nvPr/>
          </p:nvSpPr>
          <p:spPr bwMode="auto">
            <a:xfrm>
              <a:off x="3510499" y="2794688"/>
              <a:ext cx="362215" cy="366687"/>
            </a:xfrm>
            <a:custGeom>
              <a:avLst/>
              <a:gdLst>
                <a:gd name="T0" fmla="*/ 189 w 236"/>
                <a:gd name="T1" fmla="*/ 60 h 239"/>
                <a:gd name="T2" fmla="*/ 196 w 236"/>
                <a:gd name="T3" fmla="*/ 122 h 239"/>
                <a:gd name="T4" fmla="*/ 198 w 236"/>
                <a:gd name="T5" fmla="*/ 136 h 239"/>
                <a:gd name="T6" fmla="*/ 208 w 236"/>
                <a:gd name="T7" fmla="*/ 157 h 239"/>
                <a:gd name="T8" fmla="*/ 189 w 236"/>
                <a:gd name="T9" fmla="*/ 195 h 239"/>
                <a:gd name="T10" fmla="*/ 168 w 236"/>
                <a:gd name="T11" fmla="*/ 156 h 239"/>
                <a:gd name="T12" fmla="*/ 168 w 236"/>
                <a:gd name="T13" fmla="*/ 78 h 239"/>
                <a:gd name="T14" fmla="*/ 182 w 236"/>
                <a:gd name="T15" fmla="*/ 92 h 239"/>
                <a:gd name="T16" fmla="*/ 185 w 236"/>
                <a:gd name="T17" fmla="*/ 107 h 239"/>
                <a:gd name="T18" fmla="*/ 189 w 236"/>
                <a:gd name="T19" fmla="*/ 141 h 239"/>
                <a:gd name="T20" fmla="*/ 189 w 236"/>
                <a:gd name="T21" fmla="*/ 130 h 239"/>
                <a:gd name="T22" fmla="*/ 168 w 236"/>
                <a:gd name="T23" fmla="*/ 155 h 239"/>
                <a:gd name="T24" fmla="*/ 160 w 236"/>
                <a:gd name="T25" fmla="*/ 138 h 239"/>
                <a:gd name="T26" fmla="*/ 165 w 236"/>
                <a:gd name="T27" fmla="*/ 172 h 239"/>
                <a:gd name="T28" fmla="*/ 168 w 236"/>
                <a:gd name="T29" fmla="*/ 16 h 239"/>
                <a:gd name="T30" fmla="*/ 163 w 236"/>
                <a:gd name="T31" fmla="*/ 49 h 239"/>
                <a:gd name="T32" fmla="*/ 168 w 236"/>
                <a:gd name="T33" fmla="*/ 78 h 239"/>
                <a:gd name="T34" fmla="*/ 159 w 236"/>
                <a:gd name="T35" fmla="*/ 118 h 239"/>
                <a:gd name="T36" fmla="*/ 159 w 236"/>
                <a:gd name="T37" fmla="*/ 209 h 239"/>
                <a:gd name="T38" fmla="*/ 159 w 236"/>
                <a:gd name="T39" fmla="*/ 5 h 239"/>
                <a:gd name="T40" fmla="*/ 159 w 236"/>
                <a:gd name="T41" fmla="*/ 40 h 239"/>
                <a:gd name="T42" fmla="*/ 144 w 236"/>
                <a:gd name="T43" fmla="*/ 89 h 239"/>
                <a:gd name="T44" fmla="*/ 159 w 236"/>
                <a:gd name="T45" fmla="*/ 108 h 239"/>
                <a:gd name="T46" fmla="*/ 159 w 236"/>
                <a:gd name="T47" fmla="*/ 136 h 239"/>
                <a:gd name="T48" fmla="*/ 144 w 236"/>
                <a:gd name="T49" fmla="*/ 162 h 239"/>
                <a:gd name="T50" fmla="*/ 151 w 236"/>
                <a:gd name="T51" fmla="*/ 143 h 239"/>
                <a:gd name="T52" fmla="*/ 146 w 236"/>
                <a:gd name="T53" fmla="*/ 109 h 239"/>
                <a:gd name="T54" fmla="*/ 123 w 236"/>
                <a:gd name="T55" fmla="*/ 7 h 239"/>
                <a:gd name="T56" fmla="*/ 144 w 236"/>
                <a:gd name="T57" fmla="*/ 0 h 239"/>
                <a:gd name="T58" fmla="*/ 144 w 236"/>
                <a:gd name="T59" fmla="*/ 187 h 239"/>
                <a:gd name="T60" fmla="*/ 123 w 236"/>
                <a:gd name="T61" fmla="*/ 225 h 239"/>
                <a:gd name="T62" fmla="*/ 140 w 236"/>
                <a:gd name="T63" fmla="*/ 96 h 239"/>
                <a:gd name="T64" fmla="*/ 123 w 236"/>
                <a:gd name="T65" fmla="*/ 135 h 239"/>
                <a:gd name="T66" fmla="*/ 137 w 236"/>
                <a:gd name="T67" fmla="*/ 113 h 239"/>
                <a:gd name="T68" fmla="*/ 123 w 236"/>
                <a:gd name="T69" fmla="*/ 82 h 239"/>
                <a:gd name="T70" fmla="*/ 125 w 236"/>
                <a:gd name="T71" fmla="*/ 171 h 239"/>
                <a:gd name="T72" fmla="*/ 123 w 236"/>
                <a:gd name="T73" fmla="*/ 7 h 239"/>
                <a:gd name="T74" fmla="*/ 123 w 236"/>
                <a:gd name="T75" fmla="*/ 7 h 239"/>
                <a:gd name="T76" fmla="*/ 123 w 236"/>
                <a:gd name="T77" fmla="*/ 177 h 239"/>
                <a:gd name="T78" fmla="*/ 121 w 236"/>
                <a:gd name="T79" fmla="*/ 162 h 239"/>
                <a:gd name="T80" fmla="*/ 123 w 236"/>
                <a:gd name="T81" fmla="*/ 135 h 239"/>
                <a:gd name="T82" fmla="*/ 99 w 236"/>
                <a:gd name="T83" fmla="*/ 124 h 239"/>
                <a:gd name="T84" fmla="*/ 106 w 236"/>
                <a:gd name="T85" fmla="*/ 164 h 239"/>
                <a:gd name="T86" fmla="*/ 108 w 236"/>
                <a:gd name="T87" fmla="*/ 179 h 239"/>
                <a:gd name="T88" fmla="*/ 118 w 236"/>
                <a:gd name="T89" fmla="*/ 199 h 239"/>
                <a:gd name="T90" fmla="*/ 123 w 236"/>
                <a:gd name="T91" fmla="*/ 99 h 239"/>
                <a:gd name="T92" fmla="*/ 99 w 236"/>
                <a:gd name="T93" fmla="*/ 18 h 239"/>
                <a:gd name="T94" fmla="*/ 99 w 236"/>
                <a:gd name="T95" fmla="*/ 18 h 239"/>
                <a:gd name="T96" fmla="*/ 89 w 236"/>
                <a:gd name="T97" fmla="*/ 212 h 239"/>
                <a:gd name="T98" fmla="*/ 99 w 236"/>
                <a:gd name="T99" fmla="*/ 183 h 239"/>
                <a:gd name="T100" fmla="*/ 71 w 236"/>
                <a:gd name="T101" fmla="*/ 227 h 239"/>
                <a:gd name="T102" fmla="*/ 95 w 236"/>
                <a:gd name="T103" fmla="*/ 117 h 239"/>
                <a:gd name="T104" fmla="*/ 71 w 236"/>
                <a:gd name="T105" fmla="*/ 160 h 239"/>
                <a:gd name="T106" fmla="*/ 92 w 236"/>
                <a:gd name="T107" fmla="*/ 134 h 239"/>
                <a:gd name="T108" fmla="*/ 71 w 236"/>
                <a:gd name="T109" fmla="*/ 107 h 239"/>
                <a:gd name="T110" fmla="*/ 7 w 236"/>
                <a:gd name="T111" fmla="*/ 91 h 239"/>
                <a:gd name="T112" fmla="*/ 70 w 236"/>
                <a:gd name="T113" fmla="*/ 181 h 239"/>
                <a:gd name="T114" fmla="*/ 71 w 236"/>
                <a:gd name="T115" fmla="*/ 149 h 239"/>
                <a:gd name="T116" fmla="*/ 52 w 236"/>
                <a:gd name="T117" fmla="*/ 133 h 239"/>
                <a:gd name="T118" fmla="*/ 35 w 236"/>
                <a:gd name="T119" fmla="*/ 109 h 239"/>
                <a:gd name="T120" fmla="*/ 71 w 236"/>
                <a:gd name="T121" fmla="*/ 3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6" h="239">
                  <a:moveTo>
                    <a:pt x="189" y="195"/>
                  </a:moveTo>
                  <a:cubicBezTo>
                    <a:pt x="216" y="182"/>
                    <a:pt x="216" y="182"/>
                    <a:pt x="216" y="182"/>
                  </a:cubicBezTo>
                  <a:cubicBezTo>
                    <a:pt x="230" y="176"/>
                    <a:pt x="236" y="159"/>
                    <a:pt x="229" y="146"/>
                  </a:cubicBezTo>
                  <a:cubicBezTo>
                    <a:pt x="189" y="60"/>
                    <a:pt x="189" y="60"/>
                    <a:pt x="189" y="60"/>
                  </a:cubicBezTo>
                  <a:cubicBezTo>
                    <a:pt x="189" y="107"/>
                    <a:pt x="189" y="107"/>
                    <a:pt x="189" y="107"/>
                  </a:cubicBezTo>
                  <a:cubicBezTo>
                    <a:pt x="190" y="108"/>
                    <a:pt x="190" y="108"/>
                    <a:pt x="190" y="109"/>
                  </a:cubicBezTo>
                  <a:cubicBezTo>
                    <a:pt x="196" y="122"/>
                    <a:pt x="196" y="122"/>
                    <a:pt x="196" y="122"/>
                  </a:cubicBezTo>
                  <a:cubicBezTo>
                    <a:pt x="196" y="122"/>
                    <a:pt x="196" y="122"/>
                    <a:pt x="196" y="122"/>
                  </a:cubicBezTo>
                  <a:cubicBezTo>
                    <a:pt x="197" y="124"/>
                    <a:pt x="196" y="126"/>
                    <a:pt x="194" y="127"/>
                  </a:cubicBezTo>
                  <a:cubicBezTo>
                    <a:pt x="189" y="130"/>
                    <a:pt x="189" y="130"/>
                    <a:pt x="189" y="130"/>
                  </a:cubicBezTo>
                  <a:cubicBezTo>
                    <a:pt x="189" y="141"/>
                    <a:pt x="189" y="141"/>
                    <a:pt x="189" y="141"/>
                  </a:cubicBezTo>
                  <a:cubicBezTo>
                    <a:pt x="198" y="136"/>
                    <a:pt x="198" y="136"/>
                    <a:pt x="198" y="136"/>
                  </a:cubicBezTo>
                  <a:cubicBezTo>
                    <a:pt x="201" y="135"/>
                    <a:pt x="203" y="136"/>
                    <a:pt x="204" y="138"/>
                  </a:cubicBezTo>
                  <a:cubicBezTo>
                    <a:pt x="210" y="151"/>
                    <a:pt x="210" y="151"/>
                    <a:pt x="210" y="151"/>
                  </a:cubicBezTo>
                  <a:cubicBezTo>
                    <a:pt x="210" y="151"/>
                    <a:pt x="210" y="151"/>
                    <a:pt x="210" y="151"/>
                  </a:cubicBezTo>
                  <a:cubicBezTo>
                    <a:pt x="211" y="153"/>
                    <a:pt x="210" y="156"/>
                    <a:pt x="208" y="157"/>
                  </a:cubicBezTo>
                  <a:cubicBezTo>
                    <a:pt x="189" y="166"/>
                    <a:pt x="189" y="166"/>
                    <a:pt x="189" y="166"/>
                  </a:cubicBezTo>
                  <a:lnTo>
                    <a:pt x="189" y="195"/>
                  </a:lnTo>
                  <a:close/>
                  <a:moveTo>
                    <a:pt x="168" y="204"/>
                  </a:moveTo>
                  <a:cubicBezTo>
                    <a:pt x="189" y="195"/>
                    <a:pt x="189" y="195"/>
                    <a:pt x="189" y="195"/>
                  </a:cubicBezTo>
                  <a:cubicBezTo>
                    <a:pt x="189" y="166"/>
                    <a:pt x="189" y="166"/>
                    <a:pt x="189" y="166"/>
                  </a:cubicBezTo>
                  <a:cubicBezTo>
                    <a:pt x="180" y="170"/>
                    <a:pt x="180" y="170"/>
                    <a:pt x="180" y="170"/>
                  </a:cubicBezTo>
                  <a:cubicBezTo>
                    <a:pt x="178" y="171"/>
                    <a:pt x="175" y="170"/>
                    <a:pt x="174" y="168"/>
                  </a:cubicBezTo>
                  <a:cubicBezTo>
                    <a:pt x="168" y="156"/>
                    <a:pt x="168" y="156"/>
                    <a:pt x="168" y="156"/>
                  </a:cubicBezTo>
                  <a:cubicBezTo>
                    <a:pt x="168" y="204"/>
                    <a:pt x="168" y="204"/>
                    <a:pt x="168" y="204"/>
                  </a:cubicBezTo>
                  <a:close/>
                  <a:moveTo>
                    <a:pt x="189" y="60"/>
                  </a:moveTo>
                  <a:cubicBezTo>
                    <a:pt x="168" y="16"/>
                    <a:pt x="168" y="16"/>
                    <a:pt x="168" y="16"/>
                  </a:cubicBezTo>
                  <a:cubicBezTo>
                    <a:pt x="168" y="78"/>
                    <a:pt x="168" y="78"/>
                    <a:pt x="168" y="78"/>
                  </a:cubicBezTo>
                  <a:cubicBezTo>
                    <a:pt x="171" y="77"/>
                    <a:pt x="171" y="77"/>
                    <a:pt x="171" y="77"/>
                  </a:cubicBezTo>
                  <a:cubicBezTo>
                    <a:pt x="173" y="76"/>
                    <a:pt x="175" y="77"/>
                    <a:pt x="176" y="79"/>
                  </a:cubicBezTo>
                  <a:cubicBezTo>
                    <a:pt x="182" y="92"/>
                    <a:pt x="182" y="92"/>
                    <a:pt x="182" y="92"/>
                  </a:cubicBezTo>
                  <a:cubicBezTo>
                    <a:pt x="182" y="92"/>
                    <a:pt x="182" y="92"/>
                    <a:pt x="182" y="92"/>
                  </a:cubicBezTo>
                  <a:cubicBezTo>
                    <a:pt x="183" y="94"/>
                    <a:pt x="182" y="97"/>
                    <a:pt x="180" y="98"/>
                  </a:cubicBezTo>
                  <a:cubicBezTo>
                    <a:pt x="168" y="103"/>
                    <a:pt x="168" y="103"/>
                    <a:pt x="168" y="103"/>
                  </a:cubicBezTo>
                  <a:cubicBezTo>
                    <a:pt x="168" y="114"/>
                    <a:pt x="168" y="114"/>
                    <a:pt x="168" y="114"/>
                  </a:cubicBezTo>
                  <a:cubicBezTo>
                    <a:pt x="185" y="107"/>
                    <a:pt x="185" y="107"/>
                    <a:pt x="185" y="107"/>
                  </a:cubicBezTo>
                  <a:cubicBezTo>
                    <a:pt x="186" y="106"/>
                    <a:pt x="188" y="106"/>
                    <a:pt x="189" y="107"/>
                  </a:cubicBezTo>
                  <a:cubicBezTo>
                    <a:pt x="189" y="60"/>
                    <a:pt x="189" y="60"/>
                    <a:pt x="189" y="60"/>
                  </a:cubicBezTo>
                  <a:close/>
                  <a:moveTo>
                    <a:pt x="189" y="130"/>
                  </a:moveTo>
                  <a:cubicBezTo>
                    <a:pt x="189" y="141"/>
                    <a:pt x="189" y="141"/>
                    <a:pt x="189" y="141"/>
                  </a:cubicBezTo>
                  <a:cubicBezTo>
                    <a:pt x="170" y="150"/>
                    <a:pt x="170" y="150"/>
                    <a:pt x="170" y="150"/>
                  </a:cubicBezTo>
                  <a:cubicBezTo>
                    <a:pt x="169" y="150"/>
                    <a:pt x="169" y="151"/>
                    <a:pt x="168" y="151"/>
                  </a:cubicBezTo>
                  <a:cubicBezTo>
                    <a:pt x="168" y="139"/>
                    <a:pt x="168" y="139"/>
                    <a:pt x="168" y="139"/>
                  </a:cubicBezTo>
                  <a:lnTo>
                    <a:pt x="189" y="130"/>
                  </a:lnTo>
                  <a:close/>
                  <a:moveTo>
                    <a:pt x="159" y="209"/>
                  </a:moveTo>
                  <a:cubicBezTo>
                    <a:pt x="168" y="204"/>
                    <a:pt x="168" y="204"/>
                    <a:pt x="168" y="204"/>
                  </a:cubicBezTo>
                  <a:cubicBezTo>
                    <a:pt x="168" y="156"/>
                    <a:pt x="168" y="156"/>
                    <a:pt x="168" y="156"/>
                  </a:cubicBezTo>
                  <a:cubicBezTo>
                    <a:pt x="168" y="155"/>
                    <a:pt x="168" y="155"/>
                    <a:pt x="168" y="155"/>
                  </a:cubicBezTo>
                  <a:cubicBezTo>
                    <a:pt x="168" y="154"/>
                    <a:pt x="168" y="152"/>
                    <a:pt x="168" y="151"/>
                  </a:cubicBezTo>
                  <a:cubicBezTo>
                    <a:pt x="168" y="139"/>
                    <a:pt x="168" y="139"/>
                    <a:pt x="168" y="139"/>
                  </a:cubicBezTo>
                  <a:cubicBezTo>
                    <a:pt x="166" y="141"/>
                    <a:pt x="166" y="141"/>
                    <a:pt x="166" y="141"/>
                  </a:cubicBezTo>
                  <a:cubicBezTo>
                    <a:pt x="164" y="142"/>
                    <a:pt x="161" y="141"/>
                    <a:pt x="160" y="138"/>
                  </a:cubicBezTo>
                  <a:cubicBezTo>
                    <a:pt x="159" y="136"/>
                    <a:pt x="159" y="136"/>
                    <a:pt x="159" y="136"/>
                  </a:cubicBezTo>
                  <a:cubicBezTo>
                    <a:pt x="159" y="160"/>
                    <a:pt x="159" y="160"/>
                    <a:pt x="159" y="160"/>
                  </a:cubicBezTo>
                  <a:cubicBezTo>
                    <a:pt x="165" y="172"/>
                    <a:pt x="165" y="172"/>
                    <a:pt x="165" y="172"/>
                  </a:cubicBezTo>
                  <a:cubicBezTo>
                    <a:pt x="165" y="172"/>
                    <a:pt x="165" y="172"/>
                    <a:pt x="165" y="172"/>
                  </a:cubicBezTo>
                  <a:cubicBezTo>
                    <a:pt x="166" y="175"/>
                    <a:pt x="165" y="177"/>
                    <a:pt x="163" y="178"/>
                  </a:cubicBezTo>
                  <a:cubicBezTo>
                    <a:pt x="159" y="180"/>
                    <a:pt x="159" y="180"/>
                    <a:pt x="159" y="180"/>
                  </a:cubicBezTo>
                  <a:cubicBezTo>
                    <a:pt x="159" y="209"/>
                    <a:pt x="159" y="209"/>
                    <a:pt x="159" y="209"/>
                  </a:cubicBezTo>
                  <a:close/>
                  <a:moveTo>
                    <a:pt x="168" y="16"/>
                  </a:moveTo>
                  <a:cubicBezTo>
                    <a:pt x="168" y="15"/>
                    <a:pt x="168" y="15"/>
                    <a:pt x="168" y="15"/>
                  </a:cubicBezTo>
                  <a:cubicBezTo>
                    <a:pt x="166" y="11"/>
                    <a:pt x="163" y="7"/>
                    <a:pt x="159" y="5"/>
                  </a:cubicBezTo>
                  <a:cubicBezTo>
                    <a:pt x="159" y="40"/>
                    <a:pt x="159" y="40"/>
                    <a:pt x="159" y="40"/>
                  </a:cubicBezTo>
                  <a:cubicBezTo>
                    <a:pt x="163" y="49"/>
                    <a:pt x="163" y="49"/>
                    <a:pt x="163" y="49"/>
                  </a:cubicBezTo>
                  <a:cubicBezTo>
                    <a:pt x="163" y="49"/>
                    <a:pt x="163" y="49"/>
                    <a:pt x="163" y="49"/>
                  </a:cubicBezTo>
                  <a:cubicBezTo>
                    <a:pt x="166" y="55"/>
                    <a:pt x="164" y="61"/>
                    <a:pt x="159" y="65"/>
                  </a:cubicBezTo>
                  <a:cubicBezTo>
                    <a:pt x="159" y="82"/>
                    <a:pt x="159" y="82"/>
                    <a:pt x="159" y="82"/>
                  </a:cubicBezTo>
                  <a:cubicBezTo>
                    <a:pt x="168" y="78"/>
                    <a:pt x="168" y="78"/>
                    <a:pt x="168" y="78"/>
                  </a:cubicBezTo>
                  <a:cubicBezTo>
                    <a:pt x="168" y="16"/>
                    <a:pt x="168" y="16"/>
                    <a:pt x="168" y="16"/>
                  </a:cubicBezTo>
                  <a:close/>
                  <a:moveTo>
                    <a:pt x="168" y="103"/>
                  </a:moveTo>
                  <a:cubicBezTo>
                    <a:pt x="168" y="114"/>
                    <a:pt x="168" y="114"/>
                    <a:pt x="168" y="114"/>
                  </a:cubicBezTo>
                  <a:cubicBezTo>
                    <a:pt x="159" y="118"/>
                    <a:pt x="159" y="118"/>
                    <a:pt x="159" y="118"/>
                  </a:cubicBezTo>
                  <a:cubicBezTo>
                    <a:pt x="159" y="108"/>
                    <a:pt x="159" y="108"/>
                    <a:pt x="159" y="108"/>
                  </a:cubicBezTo>
                  <a:lnTo>
                    <a:pt x="168" y="103"/>
                  </a:lnTo>
                  <a:close/>
                  <a:moveTo>
                    <a:pt x="144" y="216"/>
                  </a:moveTo>
                  <a:cubicBezTo>
                    <a:pt x="159" y="209"/>
                    <a:pt x="159" y="209"/>
                    <a:pt x="159" y="209"/>
                  </a:cubicBezTo>
                  <a:cubicBezTo>
                    <a:pt x="159" y="180"/>
                    <a:pt x="159" y="180"/>
                    <a:pt x="159" y="180"/>
                  </a:cubicBezTo>
                  <a:cubicBezTo>
                    <a:pt x="144" y="187"/>
                    <a:pt x="144" y="187"/>
                    <a:pt x="144" y="187"/>
                  </a:cubicBezTo>
                  <a:cubicBezTo>
                    <a:pt x="144" y="216"/>
                    <a:pt x="144" y="216"/>
                    <a:pt x="144" y="216"/>
                  </a:cubicBezTo>
                  <a:close/>
                  <a:moveTo>
                    <a:pt x="159" y="5"/>
                  </a:moveTo>
                  <a:cubicBezTo>
                    <a:pt x="155" y="2"/>
                    <a:pt x="149" y="0"/>
                    <a:pt x="144" y="0"/>
                  </a:cubicBezTo>
                  <a:cubicBezTo>
                    <a:pt x="144" y="22"/>
                    <a:pt x="144" y="22"/>
                    <a:pt x="144" y="22"/>
                  </a:cubicBezTo>
                  <a:cubicBezTo>
                    <a:pt x="148" y="23"/>
                    <a:pt x="152" y="25"/>
                    <a:pt x="154" y="30"/>
                  </a:cubicBezTo>
                  <a:cubicBezTo>
                    <a:pt x="159" y="40"/>
                    <a:pt x="159" y="40"/>
                    <a:pt x="159" y="40"/>
                  </a:cubicBezTo>
                  <a:cubicBezTo>
                    <a:pt x="159" y="5"/>
                    <a:pt x="159" y="5"/>
                    <a:pt x="159" y="5"/>
                  </a:cubicBezTo>
                  <a:close/>
                  <a:moveTo>
                    <a:pt x="159" y="65"/>
                  </a:moveTo>
                  <a:cubicBezTo>
                    <a:pt x="159" y="82"/>
                    <a:pt x="159" y="82"/>
                    <a:pt x="159" y="82"/>
                  </a:cubicBezTo>
                  <a:cubicBezTo>
                    <a:pt x="144" y="89"/>
                    <a:pt x="144" y="89"/>
                    <a:pt x="144" y="89"/>
                  </a:cubicBezTo>
                  <a:cubicBezTo>
                    <a:pt x="144" y="72"/>
                    <a:pt x="144" y="72"/>
                    <a:pt x="144" y="72"/>
                  </a:cubicBezTo>
                  <a:cubicBezTo>
                    <a:pt x="157" y="66"/>
                    <a:pt x="157" y="66"/>
                    <a:pt x="157" y="66"/>
                  </a:cubicBezTo>
                  <a:cubicBezTo>
                    <a:pt x="158" y="66"/>
                    <a:pt x="159" y="66"/>
                    <a:pt x="159" y="65"/>
                  </a:cubicBezTo>
                  <a:close/>
                  <a:moveTo>
                    <a:pt x="159" y="108"/>
                  </a:moveTo>
                  <a:cubicBezTo>
                    <a:pt x="159" y="118"/>
                    <a:pt x="159" y="118"/>
                    <a:pt x="159" y="118"/>
                  </a:cubicBezTo>
                  <a:cubicBezTo>
                    <a:pt x="156" y="120"/>
                    <a:pt x="156" y="120"/>
                    <a:pt x="156" y="120"/>
                  </a:cubicBezTo>
                  <a:cubicBezTo>
                    <a:pt x="154" y="121"/>
                    <a:pt x="153" y="123"/>
                    <a:pt x="154" y="126"/>
                  </a:cubicBezTo>
                  <a:cubicBezTo>
                    <a:pt x="159" y="136"/>
                    <a:pt x="159" y="136"/>
                    <a:pt x="159" y="136"/>
                  </a:cubicBezTo>
                  <a:cubicBezTo>
                    <a:pt x="159" y="160"/>
                    <a:pt x="159" y="160"/>
                    <a:pt x="159" y="160"/>
                  </a:cubicBezTo>
                  <a:cubicBezTo>
                    <a:pt x="159" y="159"/>
                    <a:pt x="159" y="159"/>
                    <a:pt x="159" y="159"/>
                  </a:cubicBezTo>
                  <a:cubicBezTo>
                    <a:pt x="158" y="157"/>
                    <a:pt x="155" y="156"/>
                    <a:pt x="153" y="157"/>
                  </a:cubicBezTo>
                  <a:cubicBezTo>
                    <a:pt x="144" y="162"/>
                    <a:pt x="144" y="162"/>
                    <a:pt x="144" y="162"/>
                  </a:cubicBezTo>
                  <a:cubicBezTo>
                    <a:pt x="144" y="151"/>
                    <a:pt x="144" y="151"/>
                    <a:pt x="144" y="151"/>
                  </a:cubicBezTo>
                  <a:cubicBezTo>
                    <a:pt x="149" y="148"/>
                    <a:pt x="149" y="148"/>
                    <a:pt x="149" y="148"/>
                  </a:cubicBezTo>
                  <a:cubicBezTo>
                    <a:pt x="151" y="147"/>
                    <a:pt x="152" y="145"/>
                    <a:pt x="151" y="143"/>
                  </a:cubicBezTo>
                  <a:cubicBezTo>
                    <a:pt x="151" y="143"/>
                    <a:pt x="151" y="143"/>
                    <a:pt x="151" y="143"/>
                  </a:cubicBezTo>
                  <a:cubicBezTo>
                    <a:pt x="145" y="130"/>
                    <a:pt x="145" y="130"/>
                    <a:pt x="145" y="130"/>
                  </a:cubicBezTo>
                  <a:cubicBezTo>
                    <a:pt x="145" y="129"/>
                    <a:pt x="144" y="129"/>
                    <a:pt x="144" y="128"/>
                  </a:cubicBezTo>
                  <a:cubicBezTo>
                    <a:pt x="144" y="104"/>
                    <a:pt x="144" y="104"/>
                    <a:pt x="144" y="104"/>
                  </a:cubicBezTo>
                  <a:cubicBezTo>
                    <a:pt x="146" y="109"/>
                    <a:pt x="146" y="109"/>
                    <a:pt x="146" y="109"/>
                  </a:cubicBezTo>
                  <a:cubicBezTo>
                    <a:pt x="147" y="111"/>
                    <a:pt x="150" y="112"/>
                    <a:pt x="152" y="111"/>
                  </a:cubicBezTo>
                  <a:lnTo>
                    <a:pt x="159" y="108"/>
                  </a:lnTo>
                  <a:close/>
                  <a:moveTo>
                    <a:pt x="132" y="2"/>
                  </a:moveTo>
                  <a:cubicBezTo>
                    <a:pt x="123" y="7"/>
                    <a:pt x="123" y="7"/>
                    <a:pt x="123" y="7"/>
                  </a:cubicBezTo>
                  <a:cubicBezTo>
                    <a:pt x="123" y="30"/>
                    <a:pt x="123" y="30"/>
                    <a:pt x="123" y="30"/>
                  </a:cubicBezTo>
                  <a:cubicBezTo>
                    <a:pt x="137" y="23"/>
                    <a:pt x="137" y="23"/>
                    <a:pt x="137" y="23"/>
                  </a:cubicBezTo>
                  <a:cubicBezTo>
                    <a:pt x="139" y="22"/>
                    <a:pt x="142" y="22"/>
                    <a:pt x="144" y="22"/>
                  </a:cubicBezTo>
                  <a:cubicBezTo>
                    <a:pt x="144" y="0"/>
                    <a:pt x="144" y="0"/>
                    <a:pt x="144" y="0"/>
                  </a:cubicBezTo>
                  <a:cubicBezTo>
                    <a:pt x="140" y="0"/>
                    <a:pt x="136" y="1"/>
                    <a:pt x="132" y="2"/>
                  </a:cubicBezTo>
                  <a:close/>
                  <a:moveTo>
                    <a:pt x="123" y="225"/>
                  </a:moveTo>
                  <a:cubicBezTo>
                    <a:pt x="144" y="216"/>
                    <a:pt x="144" y="216"/>
                    <a:pt x="144" y="216"/>
                  </a:cubicBezTo>
                  <a:cubicBezTo>
                    <a:pt x="144" y="187"/>
                    <a:pt x="144" y="187"/>
                    <a:pt x="144" y="187"/>
                  </a:cubicBezTo>
                  <a:cubicBezTo>
                    <a:pt x="135" y="191"/>
                    <a:pt x="135" y="191"/>
                    <a:pt x="135" y="191"/>
                  </a:cubicBezTo>
                  <a:cubicBezTo>
                    <a:pt x="133" y="192"/>
                    <a:pt x="130" y="191"/>
                    <a:pt x="129" y="189"/>
                  </a:cubicBezTo>
                  <a:cubicBezTo>
                    <a:pt x="123" y="177"/>
                    <a:pt x="123" y="177"/>
                    <a:pt x="123" y="177"/>
                  </a:cubicBezTo>
                  <a:cubicBezTo>
                    <a:pt x="123" y="225"/>
                    <a:pt x="123" y="225"/>
                    <a:pt x="123" y="225"/>
                  </a:cubicBezTo>
                  <a:close/>
                  <a:moveTo>
                    <a:pt x="144" y="72"/>
                  </a:moveTo>
                  <a:cubicBezTo>
                    <a:pt x="144" y="89"/>
                    <a:pt x="144" y="89"/>
                    <a:pt x="144" y="89"/>
                  </a:cubicBezTo>
                  <a:cubicBezTo>
                    <a:pt x="142" y="90"/>
                    <a:pt x="142" y="90"/>
                    <a:pt x="142" y="90"/>
                  </a:cubicBezTo>
                  <a:cubicBezTo>
                    <a:pt x="140" y="91"/>
                    <a:pt x="139" y="94"/>
                    <a:pt x="140" y="96"/>
                  </a:cubicBezTo>
                  <a:cubicBezTo>
                    <a:pt x="144" y="104"/>
                    <a:pt x="144" y="104"/>
                    <a:pt x="144" y="104"/>
                  </a:cubicBezTo>
                  <a:cubicBezTo>
                    <a:pt x="144" y="128"/>
                    <a:pt x="144" y="128"/>
                    <a:pt x="144" y="128"/>
                  </a:cubicBezTo>
                  <a:cubicBezTo>
                    <a:pt x="143" y="127"/>
                    <a:pt x="141" y="127"/>
                    <a:pt x="139" y="128"/>
                  </a:cubicBezTo>
                  <a:cubicBezTo>
                    <a:pt x="123" y="135"/>
                    <a:pt x="123" y="135"/>
                    <a:pt x="123" y="135"/>
                  </a:cubicBezTo>
                  <a:cubicBezTo>
                    <a:pt x="123" y="125"/>
                    <a:pt x="123" y="125"/>
                    <a:pt x="123" y="125"/>
                  </a:cubicBezTo>
                  <a:cubicBezTo>
                    <a:pt x="135" y="119"/>
                    <a:pt x="135" y="119"/>
                    <a:pt x="135" y="119"/>
                  </a:cubicBezTo>
                  <a:cubicBezTo>
                    <a:pt x="137" y="118"/>
                    <a:pt x="138" y="115"/>
                    <a:pt x="137" y="113"/>
                  </a:cubicBezTo>
                  <a:cubicBezTo>
                    <a:pt x="137" y="113"/>
                    <a:pt x="137" y="113"/>
                    <a:pt x="137" y="113"/>
                  </a:cubicBezTo>
                  <a:cubicBezTo>
                    <a:pt x="131" y="100"/>
                    <a:pt x="131" y="100"/>
                    <a:pt x="131" y="100"/>
                  </a:cubicBezTo>
                  <a:cubicBezTo>
                    <a:pt x="130" y="98"/>
                    <a:pt x="128" y="97"/>
                    <a:pt x="126" y="98"/>
                  </a:cubicBezTo>
                  <a:cubicBezTo>
                    <a:pt x="123" y="99"/>
                    <a:pt x="123" y="99"/>
                    <a:pt x="123" y="99"/>
                  </a:cubicBezTo>
                  <a:cubicBezTo>
                    <a:pt x="123" y="82"/>
                    <a:pt x="123" y="82"/>
                    <a:pt x="123" y="82"/>
                  </a:cubicBezTo>
                  <a:cubicBezTo>
                    <a:pt x="144" y="72"/>
                    <a:pt x="144" y="72"/>
                    <a:pt x="144" y="72"/>
                  </a:cubicBezTo>
                  <a:close/>
                  <a:moveTo>
                    <a:pt x="144" y="151"/>
                  </a:moveTo>
                  <a:cubicBezTo>
                    <a:pt x="144" y="162"/>
                    <a:pt x="144" y="162"/>
                    <a:pt x="144" y="162"/>
                  </a:cubicBezTo>
                  <a:cubicBezTo>
                    <a:pt x="125" y="171"/>
                    <a:pt x="125" y="171"/>
                    <a:pt x="125" y="171"/>
                  </a:cubicBezTo>
                  <a:cubicBezTo>
                    <a:pt x="124" y="171"/>
                    <a:pt x="124" y="172"/>
                    <a:pt x="123" y="172"/>
                  </a:cubicBezTo>
                  <a:cubicBezTo>
                    <a:pt x="123" y="161"/>
                    <a:pt x="123" y="161"/>
                    <a:pt x="123" y="161"/>
                  </a:cubicBezTo>
                  <a:lnTo>
                    <a:pt x="144" y="151"/>
                  </a:lnTo>
                  <a:close/>
                  <a:moveTo>
                    <a:pt x="123" y="7"/>
                  </a:moveTo>
                  <a:cubicBezTo>
                    <a:pt x="99" y="18"/>
                    <a:pt x="99" y="18"/>
                    <a:pt x="99" y="18"/>
                  </a:cubicBezTo>
                  <a:cubicBezTo>
                    <a:pt x="99" y="41"/>
                    <a:pt x="99" y="41"/>
                    <a:pt x="99" y="41"/>
                  </a:cubicBezTo>
                  <a:cubicBezTo>
                    <a:pt x="123" y="30"/>
                    <a:pt x="123" y="30"/>
                    <a:pt x="123" y="30"/>
                  </a:cubicBezTo>
                  <a:cubicBezTo>
                    <a:pt x="123" y="7"/>
                    <a:pt x="123" y="7"/>
                    <a:pt x="123" y="7"/>
                  </a:cubicBezTo>
                  <a:close/>
                  <a:moveTo>
                    <a:pt x="99" y="236"/>
                  </a:moveTo>
                  <a:cubicBezTo>
                    <a:pt x="100" y="236"/>
                    <a:pt x="102" y="235"/>
                    <a:pt x="103" y="235"/>
                  </a:cubicBezTo>
                  <a:cubicBezTo>
                    <a:pt x="123" y="225"/>
                    <a:pt x="123" y="225"/>
                    <a:pt x="123" y="225"/>
                  </a:cubicBezTo>
                  <a:cubicBezTo>
                    <a:pt x="123" y="177"/>
                    <a:pt x="123" y="177"/>
                    <a:pt x="123" y="177"/>
                  </a:cubicBezTo>
                  <a:cubicBezTo>
                    <a:pt x="123" y="176"/>
                    <a:pt x="123" y="176"/>
                    <a:pt x="123" y="176"/>
                  </a:cubicBezTo>
                  <a:cubicBezTo>
                    <a:pt x="122" y="175"/>
                    <a:pt x="123" y="174"/>
                    <a:pt x="123" y="172"/>
                  </a:cubicBezTo>
                  <a:cubicBezTo>
                    <a:pt x="123" y="161"/>
                    <a:pt x="123" y="161"/>
                    <a:pt x="123" y="161"/>
                  </a:cubicBezTo>
                  <a:cubicBezTo>
                    <a:pt x="121" y="162"/>
                    <a:pt x="121" y="162"/>
                    <a:pt x="121" y="162"/>
                  </a:cubicBezTo>
                  <a:cubicBezTo>
                    <a:pt x="119" y="163"/>
                    <a:pt x="116" y="162"/>
                    <a:pt x="115" y="159"/>
                  </a:cubicBezTo>
                  <a:cubicBezTo>
                    <a:pt x="109" y="147"/>
                    <a:pt x="109" y="147"/>
                    <a:pt x="109" y="147"/>
                  </a:cubicBezTo>
                  <a:cubicBezTo>
                    <a:pt x="108" y="145"/>
                    <a:pt x="109" y="142"/>
                    <a:pt x="111" y="141"/>
                  </a:cubicBezTo>
                  <a:cubicBezTo>
                    <a:pt x="123" y="135"/>
                    <a:pt x="123" y="135"/>
                    <a:pt x="123" y="135"/>
                  </a:cubicBezTo>
                  <a:cubicBezTo>
                    <a:pt x="123" y="125"/>
                    <a:pt x="123" y="125"/>
                    <a:pt x="123" y="125"/>
                  </a:cubicBezTo>
                  <a:cubicBezTo>
                    <a:pt x="107" y="132"/>
                    <a:pt x="107" y="132"/>
                    <a:pt x="107" y="132"/>
                  </a:cubicBezTo>
                  <a:cubicBezTo>
                    <a:pt x="105" y="133"/>
                    <a:pt x="102" y="132"/>
                    <a:pt x="101" y="130"/>
                  </a:cubicBezTo>
                  <a:cubicBezTo>
                    <a:pt x="99" y="124"/>
                    <a:pt x="99" y="124"/>
                    <a:pt x="99" y="124"/>
                  </a:cubicBezTo>
                  <a:cubicBezTo>
                    <a:pt x="99" y="150"/>
                    <a:pt x="99" y="150"/>
                    <a:pt x="99" y="150"/>
                  </a:cubicBezTo>
                  <a:cubicBezTo>
                    <a:pt x="99" y="150"/>
                    <a:pt x="99" y="151"/>
                    <a:pt x="100" y="151"/>
                  </a:cubicBezTo>
                  <a:cubicBezTo>
                    <a:pt x="106" y="164"/>
                    <a:pt x="106" y="164"/>
                    <a:pt x="106" y="164"/>
                  </a:cubicBezTo>
                  <a:cubicBezTo>
                    <a:pt x="106" y="164"/>
                    <a:pt x="106" y="164"/>
                    <a:pt x="106" y="164"/>
                  </a:cubicBezTo>
                  <a:cubicBezTo>
                    <a:pt x="107" y="166"/>
                    <a:pt x="106" y="169"/>
                    <a:pt x="104" y="170"/>
                  </a:cubicBezTo>
                  <a:cubicBezTo>
                    <a:pt x="99" y="172"/>
                    <a:pt x="99" y="172"/>
                    <a:pt x="99" y="172"/>
                  </a:cubicBezTo>
                  <a:cubicBezTo>
                    <a:pt x="99" y="183"/>
                    <a:pt x="99" y="183"/>
                    <a:pt x="99" y="183"/>
                  </a:cubicBezTo>
                  <a:cubicBezTo>
                    <a:pt x="108" y="179"/>
                    <a:pt x="108" y="179"/>
                    <a:pt x="108" y="179"/>
                  </a:cubicBezTo>
                  <a:cubicBezTo>
                    <a:pt x="110" y="178"/>
                    <a:pt x="113" y="179"/>
                    <a:pt x="114" y="181"/>
                  </a:cubicBezTo>
                  <a:cubicBezTo>
                    <a:pt x="120" y="194"/>
                    <a:pt x="120" y="194"/>
                    <a:pt x="120" y="194"/>
                  </a:cubicBezTo>
                  <a:cubicBezTo>
                    <a:pt x="120" y="194"/>
                    <a:pt x="120" y="194"/>
                    <a:pt x="120" y="194"/>
                  </a:cubicBezTo>
                  <a:cubicBezTo>
                    <a:pt x="121" y="196"/>
                    <a:pt x="120" y="198"/>
                    <a:pt x="118" y="199"/>
                  </a:cubicBezTo>
                  <a:cubicBezTo>
                    <a:pt x="99" y="208"/>
                    <a:pt x="99" y="208"/>
                    <a:pt x="99" y="208"/>
                  </a:cubicBezTo>
                  <a:cubicBezTo>
                    <a:pt x="99" y="236"/>
                    <a:pt x="99" y="236"/>
                    <a:pt x="99" y="236"/>
                  </a:cubicBezTo>
                  <a:close/>
                  <a:moveTo>
                    <a:pt x="123" y="82"/>
                  </a:moveTo>
                  <a:cubicBezTo>
                    <a:pt x="123" y="99"/>
                    <a:pt x="123" y="99"/>
                    <a:pt x="123" y="99"/>
                  </a:cubicBezTo>
                  <a:cubicBezTo>
                    <a:pt x="99" y="111"/>
                    <a:pt x="99" y="111"/>
                    <a:pt x="99" y="111"/>
                  </a:cubicBezTo>
                  <a:cubicBezTo>
                    <a:pt x="99" y="94"/>
                    <a:pt x="99" y="94"/>
                    <a:pt x="99" y="94"/>
                  </a:cubicBezTo>
                  <a:lnTo>
                    <a:pt x="123" y="82"/>
                  </a:lnTo>
                  <a:close/>
                  <a:moveTo>
                    <a:pt x="99" y="18"/>
                  </a:moveTo>
                  <a:cubicBezTo>
                    <a:pt x="71" y="31"/>
                    <a:pt x="71" y="31"/>
                    <a:pt x="71" y="31"/>
                  </a:cubicBezTo>
                  <a:cubicBezTo>
                    <a:pt x="71" y="54"/>
                    <a:pt x="71" y="54"/>
                    <a:pt x="71" y="54"/>
                  </a:cubicBezTo>
                  <a:cubicBezTo>
                    <a:pt x="99" y="41"/>
                    <a:pt x="99" y="41"/>
                    <a:pt x="99" y="41"/>
                  </a:cubicBezTo>
                  <a:cubicBezTo>
                    <a:pt x="99" y="18"/>
                    <a:pt x="99" y="18"/>
                    <a:pt x="99" y="18"/>
                  </a:cubicBezTo>
                  <a:close/>
                  <a:moveTo>
                    <a:pt x="71" y="227"/>
                  </a:moveTo>
                  <a:cubicBezTo>
                    <a:pt x="77" y="235"/>
                    <a:pt x="88" y="239"/>
                    <a:pt x="99" y="236"/>
                  </a:cubicBezTo>
                  <a:cubicBezTo>
                    <a:pt x="99" y="208"/>
                    <a:pt x="99" y="208"/>
                    <a:pt x="99" y="208"/>
                  </a:cubicBezTo>
                  <a:cubicBezTo>
                    <a:pt x="89" y="212"/>
                    <a:pt x="89" y="212"/>
                    <a:pt x="89" y="212"/>
                  </a:cubicBezTo>
                  <a:cubicBezTo>
                    <a:pt x="87" y="213"/>
                    <a:pt x="85" y="213"/>
                    <a:pt x="84" y="210"/>
                  </a:cubicBezTo>
                  <a:cubicBezTo>
                    <a:pt x="78" y="197"/>
                    <a:pt x="78" y="197"/>
                    <a:pt x="78" y="197"/>
                  </a:cubicBezTo>
                  <a:cubicBezTo>
                    <a:pt x="77" y="195"/>
                    <a:pt x="78" y="193"/>
                    <a:pt x="80" y="192"/>
                  </a:cubicBezTo>
                  <a:cubicBezTo>
                    <a:pt x="99" y="183"/>
                    <a:pt x="99" y="183"/>
                    <a:pt x="99" y="183"/>
                  </a:cubicBezTo>
                  <a:cubicBezTo>
                    <a:pt x="99" y="172"/>
                    <a:pt x="99" y="172"/>
                    <a:pt x="99" y="172"/>
                  </a:cubicBezTo>
                  <a:cubicBezTo>
                    <a:pt x="75" y="183"/>
                    <a:pt x="75" y="183"/>
                    <a:pt x="75" y="183"/>
                  </a:cubicBezTo>
                  <a:cubicBezTo>
                    <a:pt x="74" y="184"/>
                    <a:pt x="72" y="183"/>
                    <a:pt x="71" y="182"/>
                  </a:cubicBezTo>
                  <a:cubicBezTo>
                    <a:pt x="71" y="227"/>
                    <a:pt x="71" y="227"/>
                    <a:pt x="71" y="227"/>
                  </a:cubicBezTo>
                  <a:close/>
                  <a:moveTo>
                    <a:pt x="99" y="94"/>
                  </a:moveTo>
                  <a:cubicBezTo>
                    <a:pt x="99" y="111"/>
                    <a:pt x="99" y="111"/>
                    <a:pt x="99" y="111"/>
                  </a:cubicBezTo>
                  <a:cubicBezTo>
                    <a:pt x="97" y="111"/>
                    <a:pt x="97" y="111"/>
                    <a:pt x="97" y="111"/>
                  </a:cubicBezTo>
                  <a:cubicBezTo>
                    <a:pt x="95" y="112"/>
                    <a:pt x="94" y="115"/>
                    <a:pt x="95" y="117"/>
                  </a:cubicBezTo>
                  <a:cubicBezTo>
                    <a:pt x="99" y="124"/>
                    <a:pt x="99" y="124"/>
                    <a:pt x="99" y="124"/>
                  </a:cubicBezTo>
                  <a:cubicBezTo>
                    <a:pt x="99" y="150"/>
                    <a:pt x="99" y="150"/>
                    <a:pt x="99" y="150"/>
                  </a:cubicBezTo>
                  <a:cubicBezTo>
                    <a:pt x="97" y="149"/>
                    <a:pt x="96" y="148"/>
                    <a:pt x="94" y="149"/>
                  </a:cubicBezTo>
                  <a:cubicBezTo>
                    <a:pt x="71" y="160"/>
                    <a:pt x="71" y="160"/>
                    <a:pt x="71" y="160"/>
                  </a:cubicBezTo>
                  <a:cubicBezTo>
                    <a:pt x="71" y="149"/>
                    <a:pt x="71" y="149"/>
                    <a:pt x="71" y="149"/>
                  </a:cubicBezTo>
                  <a:cubicBezTo>
                    <a:pt x="90" y="140"/>
                    <a:pt x="90" y="140"/>
                    <a:pt x="90" y="140"/>
                  </a:cubicBezTo>
                  <a:cubicBezTo>
                    <a:pt x="92" y="139"/>
                    <a:pt x="93" y="136"/>
                    <a:pt x="92" y="134"/>
                  </a:cubicBezTo>
                  <a:cubicBezTo>
                    <a:pt x="92" y="134"/>
                    <a:pt x="92" y="134"/>
                    <a:pt x="92" y="134"/>
                  </a:cubicBezTo>
                  <a:cubicBezTo>
                    <a:pt x="86" y="122"/>
                    <a:pt x="86" y="122"/>
                    <a:pt x="86" y="122"/>
                  </a:cubicBezTo>
                  <a:cubicBezTo>
                    <a:pt x="85" y="119"/>
                    <a:pt x="82" y="118"/>
                    <a:pt x="80" y="119"/>
                  </a:cubicBezTo>
                  <a:cubicBezTo>
                    <a:pt x="71" y="124"/>
                    <a:pt x="71" y="124"/>
                    <a:pt x="71" y="124"/>
                  </a:cubicBezTo>
                  <a:cubicBezTo>
                    <a:pt x="71" y="107"/>
                    <a:pt x="71" y="107"/>
                    <a:pt x="71" y="107"/>
                  </a:cubicBezTo>
                  <a:lnTo>
                    <a:pt x="99" y="94"/>
                  </a:lnTo>
                  <a:close/>
                  <a:moveTo>
                    <a:pt x="71" y="31"/>
                  </a:moveTo>
                  <a:cubicBezTo>
                    <a:pt x="20" y="55"/>
                    <a:pt x="20" y="55"/>
                    <a:pt x="20" y="55"/>
                  </a:cubicBezTo>
                  <a:cubicBezTo>
                    <a:pt x="6" y="62"/>
                    <a:pt x="0" y="78"/>
                    <a:pt x="7" y="91"/>
                  </a:cubicBezTo>
                  <a:cubicBezTo>
                    <a:pt x="68" y="222"/>
                    <a:pt x="68" y="222"/>
                    <a:pt x="68" y="222"/>
                  </a:cubicBezTo>
                  <a:cubicBezTo>
                    <a:pt x="69" y="223"/>
                    <a:pt x="70" y="225"/>
                    <a:pt x="71" y="227"/>
                  </a:cubicBezTo>
                  <a:cubicBezTo>
                    <a:pt x="71" y="182"/>
                    <a:pt x="71" y="182"/>
                    <a:pt x="71" y="182"/>
                  </a:cubicBezTo>
                  <a:cubicBezTo>
                    <a:pt x="71" y="182"/>
                    <a:pt x="70" y="181"/>
                    <a:pt x="70" y="181"/>
                  </a:cubicBezTo>
                  <a:cubicBezTo>
                    <a:pt x="64" y="168"/>
                    <a:pt x="64" y="168"/>
                    <a:pt x="64" y="168"/>
                  </a:cubicBezTo>
                  <a:cubicBezTo>
                    <a:pt x="63" y="166"/>
                    <a:pt x="64" y="163"/>
                    <a:pt x="66" y="162"/>
                  </a:cubicBezTo>
                  <a:cubicBezTo>
                    <a:pt x="71" y="160"/>
                    <a:pt x="71" y="160"/>
                    <a:pt x="71" y="160"/>
                  </a:cubicBezTo>
                  <a:cubicBezTo>
                    <a:pt x="71" y="149"/>
                    <a:pt x="71" y="149"/>
                    <a:pt x="71" y="149"/>
                  </a:cubicBezTo>
                  <a:cubicBezTo>
                    <a:pt x="62" y="153"/>
                    <a:pt x="62" y="153"/>
                    <a:pt x="62" y="153"/>
                  </a:cubicBezTo>
                  <a:cubicBezTo>
                    <a:pt x="60" y="154"/>
                    <a:pt x="57" y="153"/>
                    <a:pt x="56" y="151"/>
                  </a:cubicBezTo>
                  <a:cubicBezTo>
                    <a:pt x="50" y="138"/>
                    <a:pt x="50" y="138"/>
                    <a:pt x="50" y="138"/>
                  </a:cubicBezTo>
                  <a:cubicBezTo>
                    <a:pt x="49" y="136"/>
                    <a:pt x="50" y="134"/>
                    <a:pt x="52" y="133"/>
                  </a:cubicBezTo>
                  <a:cubicBezTo>
                    <a:pt x="71" y="124"/>
                    <a:pt x="71" y="124"/>
                    <a:pt x="71" y="124"/>
                  </a:cubicBezTo>
                  <a:cubicBezTo>
                    <a:pt x="71" y="107"/>
                    <a:pt x="71" y="107"/>
                    <a:pt x="71" y="107"/>
                  </a:cubicBezTo>
                  <a:cubicBezTo>
                    <a:pt x="53" y="115"/>
                    <a:pt x="53" y="115"/>
                    <a:pt x="53" y="115"/>
                  </a:cubicBezTo>
                  <a:cubicBezTo>
                    <a:pt x="46" y="118"/>
                    <a:pt x="38" y="116"/>
                    <a:pt x="35" y="109"/>
                  </a:cubicBezTo>
                  <a:cubicBezTo>
                    <a:pt x="26" y="89"/>
                    <a:pt x="26" y="89"/>
                    <a:pt x="26" y="89"/>
                  </a:cubicBezTo>
                  <a:cubicBezTo>
                    <a:pt x="23" y="83"/>
                    <a:pt x="26" y="75"/>
                    <a:pt x="33" y="72"/>
                  </a:cubicBezTo>
                  <a:cubicBezTo>
                    <a:pt x="71" y="54"/>
                    <a:pt x="71" y="54"/>
                    <a:pt x="71" y="54"/>
                  </a:cubicBezTo>
                  <a:lnTo>
                    <a:pt x="71" y="31"/>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Rectangle 59"/>
            <p:cNvSpPr>
              <a:spLocks noChangeArrowheads="1"/>
            </p:cNvSpPr>
            <p:nvPr/>
          </p:nvSpPr>
          <p:spPr bwMode="auto">
            <a:xfrm>
              <a:off x="4916115" y="2004107"/>
              <a:ext cx="441589" cy="465066"/>
            </a:xfrm>
            <a:custGeom>
              <a:avLst/>
              <a:gdLst/>
              <a:ahLst/>
              <a:cxnLst/>
              <a:rect l="l" t="t" r="r" b="b"/>
              <a:pathLst>
                <a:path w="627063" h="660400">
                  <a:moveTo>
                    <a:pt x="0" y="628650"/>
                  </a:moveTo>
                  <a:lnTo>
                    <a:pt x="627063" y="628650"/>
                  </a:lnTo>
                  <a:lnTo>
                    <a:pt x="627063" y="660400"/>
                  </a:lnTo>
                  <a:lnTo>
                    <a:pt x="0" y="660400"/>
                  </a:lnTo>
                  <a:close/>
                  <a:moveTo>
                    <a:pt x="25400" y="565150"/>
                  </a:moveTo>
                  <a:lnTo>
                    <a:pt x="601663" y="565150"/>
                  </a:lnTo>
                  <a:lnTo>
                    <a:pt x="601663" y="596900"/>
                  </a:lnTo>
                  <a:lnTo>
                    <a:pt x="25400" y="596900"/>
                  </a:lnTo>
                  <a:close/>
                  <a:moveTo>
                    <a:pt x="438150" y="254000"/>
                  </a:moveTo>
                  <a:lnTo>
                    <a:pt x="557213" y="254000"/>
                  </a:lnTo>
                  <a:lnTo>
                    <a:pt x="557213" y="285750"/>
                  </a:lnTo>
                  <a:lnTo>
                    <a:pt x="534988" y="285750"/>
                  </a:lnTo>
                  <a:lnTo>
                    <a:pt x="534988" y="500062"/>
                  </a:lnTo>
                  <a:lnTo>
                    <a:pt x="557213" y="500062"/>
                  </a:lnTo>
                  <a:lnTo>
                    <a:pt x="557213" y="531812"/>
                  </a:lnTo>
                  <a:lnTo>
                    <a:pt x="438150" y="531812"/>
                  </a:lnTo>
                  <a:lnTo>
                    <a:pt x="438150" y="500062"/>
                  </a:lnTo>
                  <a:lnTo>
                    <a:pt x="458788" y="500062"/>
                  </a:lnTo>
                  <a:lnTo>
                    <a:pt x="458788" y="285750"/>
                  </a:lnTo>
                  <a:lnTo>
                    <a:pt x="438150" y="285750"/>
                  </a:lnTo>
                  <a:close/>
                  <a:moveTo>
                    <a:pt x="252413" y="254000"/>
                  </a:moveTo>
                  <a:lnTo>
                    <a:pt x="374651" y="254000"/>
                  </a:lnTo>
                  <a:lnTo>
                    <a:pt x="374651" y="285750"/>
                  </a:lnTo>
                  <a:lnTo>
                    <a:pt x="352426" y="285750"/>
                  </a:lnTo>
                  <a:lnTo>
                    <a:pt x="352426" y="500062"/>
                  </a:lnTo>
                  <a:lnTo>
                    <a:pt x="374651" y="500062"/>
                  </a:lnTo>
                  <a:lnTo>
                    <a:pt x="374651" y="531812"/>
                  </a:lnTo>
                  <a:lnTo>
                    <a:pt x="252413" y="531812"/>
                  </a:lnTo>
                  <a:lnTo>
                    <a:pt x="252413" y="500062"/>
                  </a:lnTo>
                  <a:lnTo>
                    <a:pt x="274638" y="500062"/>
                  </a:lnTo>
                  <a:lnTo>
                    <a:pt x="274638" y="285750"/>
                  </a:lnTo>
                  <a:lnTo>
                    <a:pt x="252413" y="285750"/>
                  </a:lnTo>
                  <a:close/>
                  <a:moveTo>
                    <a:pt x="69850" y="254000"/>
                  </a:moveTo>
                  <a:lnTo>
                    <a:pt x="192088" y="254000"/>
                  </a:lnTo>
                  <a:lnTo>
                    <a:pt x="192088" y="285750"/>
                  </a:lnTo>
                  <a:lnTo>
                    <a:pt x="169863" y="285750"/>
                  </a:lnTo>
                  <a:lnTo>
                    <a:pt x="169863" y="500062"/>
                  </a:lnTo>
                  <a:lnTo>
                    <a:pt x="192088" y="500062"/>
                  </a:lnTo>
                  <a:lnTo>
                    <a:pt x="192088" y="531812"/>
                  </a:lnTo>
                  <a:lnTo>
                    <a:pt x="69850" y="531812"/>
                  </a:lnTo>
                  <a:lnTo>
                    <a:pt x="69850" y="500062"/>
                  </a:lnTo>
                  <a:lnTo>
                    <a:pt x="90488" y="500062"/>
                  </a:lnTo>
                  <a:lnTo>
                    <a:pt x="90488" y="285750"/>
                  </a:lnTo>
                  <a:lnTo>
                    <a:pt x="69850" y="285750"/>
                  </a:lnTo>
                  <a:close/>
                  <a:moveTo>
                    <a:pt x="312738" y="0"/>
                  </a:moveTo>
                  <a:lnTo>
                    <a:pt x="601663" y="184150"/>
                  </a:lnTo>
                  <a:lnTo>
                    <a:pt x="601663" y="215900"/>
                  </a:lnTo>
                  <a:lnTo>
                    <a:pt x="25400" y="215900"/>
                  </a:lnTo>
                  <a:lnTo>
                    <a:pt x="25400" y="184150"/>
                  </a:lnTo>
                  <a:close/>
                </a:path>
              </a:pathLst>
            </a:cu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72"/>
            <p:cNvSpPr>
              <a:spLocks noEditPoints="1"/>
            </p:cNvSpPr>
            <p:nvPr/>
          </p:nvSpPr>
          <p:spPr bwMode="auto">
            <a:xfrm>
              <a:off x="3818291" y="2121491"/>
              <a:ext cx="563445" cy="367805"/>
            </a:xfrm>
            <a:custGeom>
              <a:avLst/>
              <a:gdLst>
                <a:gd name="T0" fmla="*/ 82 w 367"/>
                <a:gd name="T1" fmla="*/ 27 h 240"/>
                <a:gd name="T2" fmla="*/ 367 w 367"/>
                <a:gd name="T3" fmla="*/ 120 h 240"/>
                <a:gd name="T4" fmla="*/ 82 w 367"/>
                <a:gd name="T5" fmla="*/ 213 h 240"/>
                <a:gd name="T6" fmla="*/ 82 w 367"/>
                <a:gd name="T7" fmla="*/ 177 h 240"/>
                <a:gd name="T8" fmla="*/ 127 w 367"/>
                <a:gd name="T9" fmla="*/ 143 h 240"/>
                <a:gd name="T10" fmla="*/ 127 w 367"/>
                <a:gd name="T11" fmla="*/ 87 h 240"/>
                <a:gd name="T12" fmla="*/ 138 w 367"/>
                <a:gd name="T13" fmla="*/ 87 h 240"/>
                <a:gd name="T14" fmla="*/ 138 w 367"/>
                <a:gd name="T15" fmla="*/ 64 h 240"/>
                <a:gd name="T16" fmla="*/ 127 w 367"/>
                <a:gd name="T17" fmla="*/ 64 h 240"/>
                <a:gd name="T18" fmla="*/ 102 w 367"/>
                <a:gd name="T19" fmla="*/ 64 h 240"/>
                <a:gd name="T20" fmla="*/ 91 w 367"/>
                <a:gd name="T21" fmla="*/ 64 h 240"/>
                <a:gd name="T22" fmla="*/ 91 w 367"/>
                <a:gd name="T23" fmla="*/ 87 h 240"/>
                <a:gd name="T24" fmla="*/ 102 w 367"/>
                <a:gd name="T25" fmla="*/ 87 h 240"/>
                <a:gd name="T26" fmla="*/ 102 w 367"/>
                <a:gd name="T27" fmla="*/ 143 h 240"/>
                <a:gd name="T28" fmla="*/ 82 w 367"/>
                <a:gd name="T29" fmla="*/ 156 h 240"/>
                <a:gd name="T30" fmla="*/ 82 w 367"/>
                <a:gd name="T31" fmla="*/ 27 h 240"/>
                <a:gd name="T32" fmla="*/ 0 w 367"/>
                <a:gd name="T33" fmla="*/ 0 h 240"/>
                <a:gd name="T34" fmla="*/ 82 w 367"/>
                <a:gd name="T35" fmla="*/ 27 h 240"/>
                <a:gd name="T36" fmla="*/ 82 w 367"/>
                <a:gd name="T37" fmla="*/ 156 h 240"/>
                <a:gd name="T38" fmla="*/ 82 w 367"/>
                <a:gd name="T39" fmla="*/ 156 h 240"/>
                <a:gd name="T40" fmla="*/ 62 w 367"/>
                <a:gd name="T41" fmla="*/ 143 h 240"/>
                <a:gd name="T42" fmla="*/ 62 w 367"/>
                <a:gd name="T43" fmla="*/ 87 h 240"/>
                <a:gd name="T44" fmla="*/ 73 w 367"/>
                <a:gd name="T45" fmla="*/ 87 h 240"/>
                <a:gd name="T46" fmla="*/ 73 w 367"/>
                <a:gd name="T47" fmla="*/ 64 h 240"/>
                <a:gd name="T48" fmla="*/ 62 w 367"/>
                <a:gd name="T49" fmla="*/ 64 h 240"/>
                <a:gd name="T50" fmla="*/ 37 w 367"/>
                <a:gd name="T51" fmla="*/ 64 h 240"/>
                <a:gd name="T52" fmla="*/ 26 w 367"/>
                <a:gd name="T53" fmla="*/ 64 h 240"/>
                <a:gd name="T54" fmla="*/ 26 w 367"/>
                <a:gd name="T55" fmla="*/ 87 h 240"/>
                <a:gd name="T56" fmla="*/ 37 w 367"/>
                <a:gd name="T57" fmla="*/ 87 h 240"/>
                <a:gd name="T58" fmla="*/ 37 w 367"/>
                <a:gd name="T59" fmla="*/ 143 h 240"/>
                <a:gd name="T60" fmla="*/ 82 w 367"/>
                <a:gd name="T61" fmla="*/ 177 h 240"/>
                <a:gd name="T62" fmla="*/ 82 w 367"/>
                <a:gd name="T63" fmla="*/ 177 h 240"/>
                <a:gd name="T64" fmla="*/ 82 w 367"/>
                <a:gd name="T65" fmla="*/ 213 h 240"/>
                <a:gd name="T66" fmla="*/ 0 w 367"/>
                <a:gd name="T67" fmla="*/ 240 h 240"/>
                <a:gd name="T68" fmla="*/ 0 w 367"/>
                <a:gd name="T6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 h="240">
                  <a:moveTo>
                    <a:pt x="82" y="27"/>
                  </a:moveTo>
                  <a:cubicBezTo>
                    <a:pt x="367" y="120"/>
                    <a:pt x="367" y="120"/>
                    <a:pt x="367" y="120"/>
                  </a:cubicBezTo>
                  <a:cubicBezTo>
                    <a:pt x="82" y="213"/>
                    <a:pt x="82" y="213"/>
                    <a:pt x="82" y="213"/>
                  </a:cubicBezTo>
                  <a:cubicBezTo>
                    <a:pt x="82" y="177"/>
                    <a:pt x="82" y="177"/>
                    <a:pt x="82" y="177"/>
                  </a:cubicBezTo>
                  <a:cubicBezTo>
                    <a:pt x="107" y="177"/>
                    <a:pt x="127" y="162"/>
                    <a:pt x="127" y="143"/>
                  </a:cubicBezTo>
                  <a:cubicBezTo>
                    <a:pt x="127" y="87"/>
                    <a:pt x="127" y="87"/>
                    <a:pt x="127" y="87"/>
                  </a:cubicBezTo>
                  <a:cubicBezTo>
                    <a:pt x="138" y="87"/>
                    <a:pt x="138" y="87"/>
                    <a:pt x="138" y="87"/>
                  </a:cubicBezTo>
                  <a:cubicBezTo>
                    <a:pt x="138" y="64"/>
                    <a:pt x="138" y="64"/>
                    <a:pt x="138" y="64"/>
                  </a:cubicBezTo>
                  <a:cubicBezTo>
                    <a:pt x="127" y="64"/>
                    <a:pt x="127" y="64"/>
                    <a:pt x="127" y="64"/>
                  </a:cubicBezTo>
                  <a:cubicBezTo>
                    <a:pt x="102" y="64"/>
                    <a:pt x="102" y="64"/>
                    <a:pt x="102" y="64"/>
                  </a:cubicBezTo>
                  <a:cubicBezTo>
                    <a:pt x="91" y="64"/>
                    <a:pt x="91" y="64"/>
                    <a:pt x="91" y="64"/>
                  </a:cubicBezTo>
                  <a:cubicBezTo>
                    <a:pt x="91" y="87"/>
                    <a:pt x="91" y="87"/>
                    <a:pt x="91" y="87"/>
                  </a:cubicBezTo>
                  <a:cubicBezTo>
                    <a:pt x="102" y="87"/>
                    <a:pt x="102" y="87"/>
                    <a:pt x="102" y="87"/>
                  </a:cubicBezTo>
                  <a:cubicBezTo>
                    <a:pt x="102" y="143"/>
                    <a:pt x="102" y="143"/>
                    <a:pt x="102" y="143"/>
                  </a:cubicBezTo>
                  <a:cubicBezTo>
                    <a:pt x="102" y="150"/>
                    <a:pt x="93" y="156"/>
                    <a:pt x="82" y="156"/>
                  </a:cubicBezTo>
                  <a:lnTo>
                    <a:pt x="82" y="27"/>
                  </a:lnTo>
                  <a:close/>
                  <a:moveTo>
                    <a:pt x="0" y="0"/>
                  </a:moveTo>
                  <a:cubicBezTo>
                    <a:pt x="82" y="27"/>
                    <a:pt x="82" y="27"/>
                    <a:pt x="82" y="27"/>
                  </a:cubicBezTo>
                  <a:cubicBezTo>
                    <a:pt x="82" y="156"/>
                    <a:pt x="82" y="156"/>
                    <a:pt x="82" y="156"/>
                  </a:cubicBezTo>
                  <a:cubicBezTo>
                    <a:pt x="82" y="156"/>
                    <a:pt x="82" y="156"/>
                    <a:pt x="82" y="156"/>
                  </a:cubicBezTo>
                  <a:cubicBezTo>
                    <a:pt x="71" y="156"/>
                    <a:pt x="62" y="150"/>
                    <a:pt x="62" y="143"/>
                  </a:cubicBezTo>
                  <a:cubicBezTo>
                    <a:pt x="62" y="87"/>
                    <a:pt x="62" y="87"/>
                    <a:pt x="62" y="87"/>
                  </a:cubicBezTo>
                  <a:cubicBezTo>
                    <a:pt x="73" y="87"/>
                    <a:pt x="73" y="87"/>
                    <a:pt x="73" y="87"/>
                  </a:cubicBezTo>
                  <a:cubicBezTo>
                    <a:pt x="73" y="64"/>
                    <a:pt x="73" y="64"/>
                    <a:pt x="73" y="64"/>
                  </a:cubicBezTo>
                  <a:cubicBezTo>
                    <a:pt x="62" y="64"/>
                    <a:pt x="62" y="64"/>
                    <a:pt x="62" y="64"/>
                  </a:cubicBezTo>
                  <a:cubicBezTo>
                    <a:pt x="37" y="64"/>
                    <a:pt x="37" y="64"/>
                    <a:pt x="37" y="64"/>
                  </a:cubicBezTo>
                  <a:cubicBezTo>
                    <a:pt x="26" y="64"/>
                    <a:pt x="26" y="64"/>
                    <a:pt x="26" y="64"/>
                  </a:cubicBezTo>
                  <a:cubicBezTo>
                    <a:pt x="26" y="87"/>
                    <a:pt x="26" y="87"/>
                    <a:pt x="26" y="87"/>
                  </a:cubicBezTo>
                  <a:cubicBezTo>
                    <a:pt x="37" y="87"/>
                    <a:pt x="37" y="87"/>
                    <a:pt x="37" y="87"/>
                  </a:cubicBezTo>
                  <a:cubicBezTo>
                    <a:pt x="37" y="143"/>
                    <a:pt x="37" y="143"/>
                    <a:pt x="37" y="143"/>
                  </a:cubicBezTo>
                  <a:cubicBezTo>
                    <a:pt x="37" y="162"/>
                    <a:pt x="57" y="177"/>
                    <a:pt x="82" y="177"/>
                  </a:cubicBezTo>
                  <a:cubicBezTo>
                    <a:pt x="82" y="177"/>
                    <a:pt x="82" y="177"/>
                    <a:pt x="82" y="177"/>
                  </a:cubicBezTo>
                  <a:cubicBezTo>
                    <a:pt x="82" y="213"/>
                    <a:pt x="82" y="213"/>
                    <a:pt x="82" y="213"/>
                  </a:cubicBezTo>
                  <a:cubicBezTo>
                    <a:pt x="0" y="240"/>
                    <a:pt x="0" y="240"/>
                    <a:pt x="0" y="240"/>
                  </a:cubicBezTo>
                  <a:lnTo>
                    <a:pt x="0"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73"/>
            <p:cNvSpPr>
              <a:spLocks noEditPoints="1"/>
            </p:cNvSpPr>
            <p:nvPr/>
          </p:nvSpPr>
          <p:spPr bwMode="auto">
            <a:xfrm>
              <a:off x="5061448" y="2525070"/>
              <a:ext cx="131918" cy="230297"/>
            </a:xfrm>
            <a:custGeom>
              <a:avLst/>
              <a:gdLst>
                <a:gd name="T0" fmla="*/ 37 w 86"/>
                <a:gd name="T1" fmla="*/ 128 h 150"/>
                <a:gd name="T2" fmla="*/ 34 w 86"/>
                <a:gd name="T3" fmla="*/ 127 h 150"/>
                <a:gd name="T4" fmla="*/ 34 w 86"/>
                <a:gd name="T5" fmla="*/ 150 h 150"/>
                <a:gd name="T6" fmla="*/ 45 w 86"/>
                <a:gd name="T7" fmla="*/ 142 h 150"/>
                <a:gd name="T8" fmla="*/ 37 w 86"/>
                <a:gd name="T9" fmla="*/ 128 h 150"/>
                <a:gd name="T10" fmla="*/ 34 w 86"/>
                <a:gd name="T11" fmla="*/ 118 h 150"/>
                <a:gd name="T12" fmla="*/ 34 w 86"/>
                <a:gd name="T13" fmla="*/ 51 h 150"/>
                <a:gd name="T14" fmla="*/ 51 w 86"/>
                <a:gd name="T15" fmla="*/ 46 h 150"/>
                <a:gd name="T16" fmla="*/ 61 w 86"/>
                <a:gd name="T17" fmla="*/ 8 h 150"/>
                <a:gd name="T18" fmla="*/ 72 w 86"/>
                <a:gd name="T19" fmla="*/ 1 h 150"/>
                <a:gd name="T20" fmla="*/ 78 w 86"/>
                <a:gd name="T21" fmla="*/ 12 h 150"/>
                <a:gd name="T22" fmla="*/ 69 w 86"/>
                <a:gd name="T23" fmla="*/ 51 h 150"/>
                <a:gd name="T24" fmla="*/ 82 w 86"/>
                <a:gd name="T25" fmla="*/ 84 h 150"/>
                <a:gd name="T26" fmla="*/ 77 w 86"/>
                <a:gd name="T27" fmla="*/ 103 h 150"/>
                <a:gd name="T28" fmla="*/ 77 w 86"/>
                <a:gd name="T29" fmla="*/ 103 h 150"/>
                <a:gd name="T30" fmla="*/ 86 w 86"/>
                <a:gd name="T31" fmla="*/ 117 h 150"/>
                <a:gd name="T32" fmla="*/ 83 w 86"/>
                <a:gd name="T33" fmla="*/ 130 h 150"/>
                <a:gd name="T34" fmla="*/ 34 w 86"/>
                <a:gd name="T35" fmla="*/ 118 h 150"/>
                <a:gd name="T36" fmla="*/ 34 w 86"/>
                <a:gd name="T37" fmla="*/ 127 h 150"/>
                <a:gd name="T38" fmla="*/ 23 w 86"/>
                <a:gd name="T39" fmla="*/ 136 h 150"/>
                <a:gd name="T40" fmla="*/ 31 w 86"/>
                <a:gd name="T41" fmla="*/ 150 h 150"/>
                <a:gd name="T42" fmla="*/ 34 w 86"/>
                <a:gd name="T43" fmla="*/ 150 h 150"/>
                <a:gd name="T44" fmla="*/ 34 w 86"/>
                <a:gd name="T45" fmla="*/ 127 h 150"/>
                <a:gd name="T46" fmla="*/ 34 w 86"/>
                <a:gd name="T47" fmla="*/ 51 h 150"/>
                <a:gd name="T48" fmla="*/ 34 w 86"/>
                <a:gd name="T49" fmla="*/ 118 h 150"/>
                <a:gd name="T50" fmla="*/ 0 w 86"/>
                <a:gd name="T51" fmla="*/ 109 h 150"/>
                <a:gd name="T52" fmla="*/ 3 w 86"/>
                <a:gd name="T53" fmla="*/ 96 h 150"/>
                <a:gd name="T54" fmla="*/ 18 w 86"/>
                <a:gd name="T55" fmla="*/ 88 h 150"/>
                <a:gd name="T56" fmla="*/ 23 w 86"/>
                <a:gd name="T57" fmla="*/ 69 h 150"/>
                <a:gd name="T58" fmla="*/ 34 w 86"/>
                <a:gd name="T59" fmla="*/ 5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150">
                  <a:moveTo>
                    <a:pt x="37" y="128"/>
                  </a:moveTo>
                  <a:cubicBezTo>
                    <a:pt x="36" y="127"/>
                    <a:pt x="35" y="127"/>
                    <a:pt x="34" y="127"/>
                  </a:cubicBezTo>
                  <a:cubicBezTo>
                    <a:pt x="34" y="150"/>
                    <a:pt x="34" y="150"/>
                    <a:pt x="34" y="150"/>
                  </a:cubicBezTo>
                  <a:cubicBezTo>
                    <a:pt x="39" y="150"/>
                    <a:pt x="44" y="147"/>
                    <a:pt x="45" y="142"/>
                  </a:cubicBezTo>
                  <a:cubicBezTo>
                    <a:pt x="47" y="136"/>
                    <a:pt x="43" y="129"/>
                    <a:pt x="37" y="128"/>
                  </a:cubicBezTo>
                  <a:close/>
                  <a:moveTo>
                    <a:pt x="34" y="118"/>
                  </a:moveTo>
                  <a:cubicBezTo>
                    <a:pt x="34" y="51"/>
                    <a:pt x="34" y="51"/>
                    <a:pt x="34" y="51"/>
                  </a:cubicBezTo>
                  <a:cubicBezTo>
                    <a:pt x="39" y="48"/>
                    <a:pt x="45" y="46"/>
                    <a:pt x="51" y="46"/>
                  </a:cubicBezTo>
                  <a:cubicBezTo>
                    <a:pt x="61" y="8"/>
                    <a:pt x="61" y="8"/>
                    <a:pt x="61" y="8"/>
                  </a:cubicBezTo>
                  <a:cubicBezTo>
                    <a:pt x="62" y="3"/>
                    <a:pt x="67" y="0"/>
                    <a:pt x="72" y="1"/>
                  </a:cubicBezTo>
                  <a:cubicBezTo>
                    <a:pt x="77" y="2"/>
                    <a:pt x="80" y="7"/>
                    <a:pt x="78" y="12"/>
                  </a:cubicBezTo>
                  <a:cubicBezTo>
                    <a:pt x="69" y="51"/>
                    <a:pt x="69" y="51"/>
                    <a:pt x="69" y="51"/>
                  </a:cubicBezTo>
                  <a:cubicBezTo>
                    <a:pt x="79" y="57"/>
                    <a:pt x="86" y="68"/>
                    <a:pt x="82" y="84"/>
                  </a:cubicBezTo>
                  <a:cubicBezTo>
                    <a:pt x="82" y="84"/>
                    <a:pt x="79" y="97"/>
                    <a:pt x="77" y="103"/>
                  </a:cubicBezTo>
                  <a:cubicBezTo>
                    <a:pt x="77" y="103"/>
                    <a:pt x="77" y="103"/>
                    <a:pt x="77" y="103"/>
                  </a:cubicBezTo>
                  <a:cubicBezTo>
                    <a:pt x="75" y="112"/>
                    <a:pt x="86" y="117"/>
                    <a:pt x="86" y="117"/>
                  </a:cubicBezTo>
                  <a:cubicBezTo>
                    <a:pt x="83" y="130"/>
                    <a:pt x="83" y="130"/>
                    <a:pt x="83" y="130"/>
                  </a:cubicBezTo>
                  <a:lnTo>
                    <a:pt x="34" y="118"/>
                  </a:lnTo>
                  <a:close/>
                  <a:moveTo>
                    <a:pt x="34" y="127"/>
                  </a:moveTo>
                  <a:cubicBezTo>
                    <a:pt x="29" y="127"/>
                    <a:pt x="24" y="131"/>
                    <a:pt x="23" y="136"/>
                  </a:cubicBezTo>
                  <a:cubicBezTo>
                    <a:pt x="21" y="142"/>
                    <a:pt x="25" y="148"/>
                    <a:pt x="31" y="150"/>
                  </a:cubicBezTo>
                  <a:cubicBezTo>
                    <a:pt x="32" y="150"/>
                    <a:pt x="33" y="150"/>
                    <a:pt x="34" y="150"/>
                  </a:cubicBezTo>
                  <a:cubicBezTo>
                    <a:pt x="34" y="127"/>
                    <a:pt x="34" y="127"/>
                    <a:pt x="34" y="127"/>
                  </a:cubicBezTo>
                  <a:close/>
                  <a:moveTo>
                    <a:pt x="34" y="51"/>
                  </a:moveTo>
                  <a:cubicBezTo>
                    <a:pt x="34" y="118"/>
                    <a:pt x="34" y="118"/>
                    <a:pt x="34" y="118"/>
                  </a:cubicBezTo>
                  <a:cubicBezTo>
                    <a:pt x="0" y="109"/>
                    <a:pt x="0" y="109"/>
                    <a:pt x="0" y="109"/>
                  </a:cubicBezTo>
                  <a:cubicBezTo>
                    <a:pt x="3" y="96"/>
                    <a:pt x="3" y="96"/>
                    <a:pt x="3" y="96"/>
                  </a:cubicBezTo>
                  <a:cubicBezTo>
                    <a:pt x="3" y="96"/>
                    <a:pt x="16" y="97"/>
                    <a:pt x="18" y="88"/>
                  </a:cubicBezTo>
                  <a:cubicBezTo>
                    <a:pt x="20" y="80"/>
                    <a:pt x="23" y="69"/>
                    <a:pt x="23" y="69"/>
                  </a:cubicBezTo>
                  <a:cubicBezTo>
                    <a:pt x="25" y="61"/>
                    <a:pt x="29" y="55"/>
                    <a:pt x="34" y="51"/>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74"/>
            <p:cNvSpPr>
              <a:spLocks noEditPoints="1"/>
            </p:cNvSpPr>
            <p:nvPr/>
          </p:nvSpPr>
          <p:spPr bwMode="auto">
            <a:xfrm>
              <a:off x="3909963" y="1735800"/>
              <a:ext cx="264954" cy="324205"/>
            </a:xfrm>
            <a:custGeom>
              <a:avLst/>
              <a:gdLst>
                <a:gd name="T0" fmla="*/ 172 w 172"/>
                <a:gd name="T1" fmla="*/ 9 h 211"/>
                <a:gd name="T2" fmla="*/ 121 w 172"/>
                <a:gd name="T3" fmla="*/ 37 h 211"/>
                <a:gd name="T4" fmla="*/ 143 w 172"/>
                <a:gd name="T5" fmla="*/ 211 h 211"/>
                <a:gd name="T6" fmla="*/ 124 w 172"/>
                <a:gd name="T7" fmla="*/ 165 h 211"/>
                <a:gd name="T8" fmla="*/ 131 w 172"/>
                <a:gd name="T9" fmla="*/ 108 h 211"/>
                <a:gd name="T10" fmla="*/ 121 w 172"/>
                <a:gd name="T11" fmla="*/ 86 h 211"/>
                <a:gd name="T12" fmla="*/ 129 w 172"/>
                <a:gd name="T13" fmla="*/ 146 h 211"/>
                <a:gd name="T14" fmla="*/ 127 w 172"/>
                <a:gd name="T15" fmla="*/ 116 h 211"/>
                <a:gd name="T16" fmla="*/ 121 w 172"/>
                <a:gd name="T17" fmla="*/ 156 h 211"/>
                <a:gd name="T18" fmla="*/ 121 w 172"/>
                <a:gd name="T19" fmla="*/ 9 h 211"/>
                <a:gd name="T20" fmla="*/ 98 w 172"/>
                <a:gd name="T21" fmla="*/ 37 h 211"/>
                <a:gd name="T22" fmla="*/ 110 w 172"/>
                <a:gd name="T23" fmla="*/ 88 h 211"/>
                <a:gd name="T24" fmla="*/ 100 w 172"/>
                <a:gd name="T25" fmla="*/ 81 h 211"/>
                <a:gd name="T26" fmla="*/ 121 w 172"/>
                <a:gd name="T27" fmla="*/ 211 h 211"/>
                <a:gd name="T28" fmla="*/ 101 w 172"/>
                <a:gd name="T29" fmla="*/ 163 h 211"/>
                <a:gd name="T30" fmla="*/ 121 w 172"/>
                <a:gd name="T31" fmla="*/ 211 h 211"/>
                <a:gd name="T32" fmla="*/ 113 w 172"/>
                <a:gd name="T33" fmla="*/ 148 h 211"/>
                <a:gd name="T34" fmla="*/ 121 w 172"/>
                <a:gd name="T35" fmla="*/ 156 h 211"/>
                <a:gd name="T36" fmla="*/ 98 w 172"/>
                <a:gd name="T37" fmla="*/ 0 h 211"/>
                <a:gd name="T38" fmla="*/ 71 w 172"/>
                <a:gd name="T39" fmla="*/ 0 h 211"/>
                <a:gd name="T40" fmla="*/ 98 w 172"/>
                <a:gd name="T41" fmla="*/ 80 h 211"/>
                <a:gd name="T42" fmla="*/ 71 w 172"/>
                <a:gd name="T43" fmla="*/ 37 h 211"/>
                <a:gd name="T44" fmla="*/ 71 w 172"/>
                <a:gd name="T45" fmla="*/ 166 h 211"/>
                <a:gd name="T46" fmla="*/ 98 w 172"/>
                <a:gd name="T47" fmla="*/ 141 h 211"/>
                <a:gd name="T48" fmla="*/ 98 w 172"/>
                <a:gd name="T49" fmla="*/ 160 h 211"/>
                <a:gd name="T50" fmla="*/ 74 w 172"/>
                <a:gd name="T51" fmla="*/ 124 h 211"/>
                <a:gd name="T52" fmla="*/ 71 w 172"/>
                <a:gd name="T53" fmla="*/ 118 h 211"/>
                <a:gd name="T54" fmla="*/ 71 w 172"/>
                <a:gd name="T55" fmla="*/ 98 h 211"/>
                <a:gd name="T56" fmla="*/ 71 w 172"/>
                <a:gd name="T57" fmla="*/ 0 h 211"/>
                <a:gd name="T58" fmla="*/ 60 w 172"/>
                <a:gd name="T59" fmla="*/ 0 h 211"/>
                <a:gd name="T60" fmla="*/ 71 w 172"/>
                <a:gd name="T61" fmla="*/ 88 h 211"/>
                <a:gd name="T62" fmla="*/ 60 w 172"/>
                <a:gd name="T63" fmla="*/ 37 h 211"/>
                <a:gd name="T64" fmla="*/ 60 w 172"/>
                <a:gd name="T65" fmla="*/ 120 h 211"/>
                <a:gd name="T66" fmla="*/ 65 w 172"/>
                <a:gd name="T67" fmla="*/ 166 h 211"/>
                <a:gd name="T68" fmla="*/ 71 w 172"/>
                <a:gd name="T69" fmla="*/ 98 h 211"/>
                <a:gd name="T70" fmla="*/ 71 w 172"/>
                <a:gd name="T71" fmla="*/ 98 h 211"/>
                <a:gd name="T72" fmla="*/ 60 w 172"/>
                <a:gd name="T73" fmla="*/ 9 h 211"/>
                <a:gd name="T74" fmla="*/ 12 w 172"/>
                <a:gd name="T75" fmla="*/ 23 h 211"/>
                <a:gd name="T76" fmla="*/ 60 w 172"/>
                <a:gd name="T77" fmla="*/ 100 h 211"/>
                <a:gd name="T78" fmla="*/ 28 w 172"/>
                <a:gd name="T79" fmla="*/ 118 h 211"/>
                <a:gd name="T80" fmla="*/ 29 w 172"/>
                <a:gd name="T81" fmla="*/ 134 h 211"/>
                <a:gd name="T82" fmla="*/ 34 w 172"/>
                <a:gd name="T83" fmla="*/ 127 h 211"/>
                <a:gd name="T84" fmla="*/ 47 w 172"/>
                <a:gd name="T85" fmla="*/ 120 h 211"/>
                <a:gd name="T86" fmla="*/ 36 w 172"/>
                <a:gd name="T87" fmla="*/ 178 h 211"/>
                <a:gd name="T88" fmla="*/ 45 w 172"/>
                <a:gd name="T89" fmla="*/ 163 h 211"/>
                <a:gd name="T90" fmla="*/ 60 w 172"/>
                <a:gd name="T91" fmla="*/ 211 h 211"/>
                <a:gd name="T92" fmla="*/ 0 w 172"/>
                <a:gd name="T93" fmla="*/ 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2" h="211">
                  <a:moveTo>
                    <a:pt x="121" y="0"/>
                  </a:moveTo>
                  <a:cubicBezTo>
                    <a:pt x="172" y="0"/>
                    <a:pt x="172" y="0"/>
                    <a:pt x="172" y="0"/>
                  </a:cubicBezTo>
                  <a:cubicBezTo>
                    <a:pt x="172" y="9"/>
                    <a:pt x="172" y="9"/>
                    <a:pt x="172" y="9"/>
                  </a:cubicBezTo>
                  <a:cubicBezTo>
                    <a:pt x="121" y="9"/>
                    <a:pt x="121" y="9"/>
                    <a:pt x="121" y="9"/>
                  </a:cubicBezTo>
                  <a:cubicBezTo>
                    <a:pt x="121" y="0"/>
                    <a:pt x="121" y="0"/>
                    <a:pt x="121" y="0"/>
                  </a:cubicBezTo>
                  <a:close/>
                  <a:moveTo>
                    <a:pt x="121" y="37"/>
                  </a:moveTo>
                  <a:cubicBezTo>
                    <a:pt x="172" y="37"/>
                    <a:pt x="172" y="37"/>
                    <a:pt x="172" y="37"/>
                  </a:cubicBezTo>
                  <a:cubicBezTo>
                    <a:pt x="172" y="183"/>
                    <a:pt x="172" y="183"/>
                    <a:pt x="172" y="183"/>
                  </a:cubicBezTo>
                  <a:cubicBezTo>
                    <a:pt x="172" y="198"/>
                    <a:pt x="159" y="211"/>
                    <a:pt x="143" y="211"/>
                  </a:cubicBezTo>
                  <a:cubicBezTo>
                    <a:pt x="121" y="211"/>
                    <a:pt x="121" y="211"/>
                    <a:pt x="121" y="211"/>
                  </a:cubicBezTo>
                  <a:cubicBezTo>
                    <a:pt x="121" y="166"/>
                    <a:pt x="121" y="166"/>
                    <a:pt x="121" y="166"/>
                  </a:cubicBezTo>
                  <a:cubicBezTo>
                    <a:pt x="122" y="166"/>
                    <a:pt x="123" y="166"/>
                    <a:pt x="124" y="165"/>
                  </a:cubicBezTo>
                  <a:cubicBezTo>
                    <a:pt x="130" y="163"/>
                    <a:pt x="134" y="159"/>
                    <a:pt x="138" y="153"/>
                  </a:cubicBezTo>
                  <a:cubicBezTo>
                    <a:pt x="142" y="145"/>
                    <a:pt x="145" y="137"/>
                    <a:pt x="145" y="128"/>
                  </a:cubicBezTo>
                  <a:cubicBezTo>
                    <a:pt x="145" y="115"/>
                    <a:pt x="140" y="108"/>
                    <a:pt x="131" y="108"/>
                  </a:cubicBezTo>
                  <a:cubicBezTo>
                    <a:pt x="128" y="108"/>
                    <a:pt x="125" y="109"/>
                    <a:pt x="121" y="111"/>
                  </a:cubicBezTo>
                  <a:cubicBezTo>
                    <a:pt x="127" y="85"/>
                    <a:pt x="127" y="85"/>
                    <a:pt x="127" y="85"/>
                  </a:cubicBezTo>
                  <a:cubicBezTo>
                    <a:pt x="121" y="86"/>
                    <a:pt x="121" y="86"/>
                    <a:pt x="121" y="86"/>
                  </a:cubicBezTo>
                  <a:cubicBezTo>
                    <a:pt x="121" y="37"/>
                    <a:pt x="121" y="37"/>
                    <a:pt x="121" y="37"/>
                  </a:cubicBezTo>
                  <a:close/>
                  <a:moveTo>
                    <a:pt x="121" y="156"/>
                  </a:moveTo>
                  <a:cubicBezTo>
                    <a:pt x="123" y="155"/>
                    <a:pt x="126" y="152"/>
                    <a:pt x="129" y="146"/>
                  </a:cubicBezTo>
                  <a:cubicBezTo>
                    <a:pt x="131" y="140"/>
                    <a:pt x="133" y="134"/>
                    <a:pt x="133" y="129"/>
                  </a:cubicBezTo>
                  <a:cubicBezTo>
                    <a:pt x="133" y="123"/>
                    <a:pt x="132" y="119"/>
                    <a:pt x="129" y="117"/>
                  </a:cubicBezTo>
                  <a:cubicBezTo>
                    <a:pt x="129" y="117"/>
                    <a:pt x="128" y="116"/>
                    <a:pt x="127" y="116"/>
                  </a:cubicBezTo>
                  <a:cubicBezTo>
                    <a:pt x="126" y="116"/>
                    <a:pt x="124" y="117"/>
                    <a:pt x="123" y="117"/>
                  </a:cubicBezTo>
                  <a:cubicBezTo>
                    <a:pt x="122" y="117"/>
                    <a:pt x="121" y="117"/>
                    <a:pt x="121" y="118"/>
                  </a:cubicBezTo>
                  <a:lnTo>
                    <a:pt x="121" y="156"/>
                  </a:lnTo>
                  <a:close/>
                  <a:moveTo>
                    <a:pt x="98" y="0"/>
                  </a:moveTo>
                  <a:cubicBezTo>
                    <a:pt x="121" y="0"/>
                    <a:pt x="121" y="0"/>
                    <a:pt x="121" y="0"/>
                  </a:cubicBezTo>
                  <a:cubicBezTo>
                    <a:pt x="121" y="9"/>
                    <a:pt x="121" y="9"/>
                    <a:pt x="121" y="9"/>
                  </a:cubicBezTo>
                  <a:cubicBezTo>
                    <a:pt x="98" y="9"/>
                    <a:pt x="98" y="9"/>
                    <a:pt x="98" y="9"/>
                  </a:cubicBezTo>
                  <a:cubicBezTo>
                    <a:pt x="98" y="0"/>
                    <a:pt x="98" y="0"/>
                    <a:pt x="98" y="0"/>
                  </a:cubicBezTo>
                  <a:close/>
                  <a:moveTo>
                    <a:pt x="98" y="37"/>
                  </a:moveTo>
                  <a:cubicBezTo>
                    <a:pt x="121" y="37"/>
                    <a:pt x="121" y="37"/>
                    <a:pt x="121" y="37"/>
                  </a:cubicBezTo>
                  <a:cubicBezTo>
                    <a:pt x="121" y="86"/>
                    <a:pt x="121" y="86"/>
                    <a:pt x="121" y="86"/>
                  </a:cubicBezTo>
                  <a:cubicBezTo>
                    <a:pt x="110" y="88"/>
                    <a:pt x="110" y="88"/>
                    <a:pt x="110" y="88"/>
                  </a:cubicBezTo>
                  <a:cubicBezTo>
                    <a:pt x="98" y="141"/>
                    <a:pt x="98" y="141"/>
                    <a:pt x="98" y="141"/>
                  </a:cubicBezTo>
                  <a:cubicBezTo>
                    <a:pt x="98" y="90"/>
                    <a:pt x="98" y="90"/>
                    <a:pt x="98" y="90"/>
                  </a:cubicBezTo>
                  <a:cubicBezTo>
                    <a:pt x="100" y="81"/>
                    <a:pt x="100" y="81"/>
                    <a:pt x="100" y="81"/>
                  </a:cubicBezTo>
                  <a:cubicBezTo>
                    <a:pt x="100" y="81"/>
                    <a:pt x="99" y="81"/>
                    <a:pt x="98" y="80"/>
                  </a:cubicBezTo>
                  <a:cubicBezTo>
                    <a:pt x="98" y="37"/>
                    <a:pt x="98" y="37"/>
                    <a:pt x="98" y="37"/>
                  </a:cubicBezTo>
                  <a:close/>
                  <a:moveTo>
                    <a:pt x="121" y="211"/>
                  </a:moveTo>
                  <a:cubicBezTo>
                    <a:pt x="98" y="211"/>
                    <a:pt x="98" y="211"/>
                    <a:pt x="98" y="211"/>
                  </a:cubicBezTo>
                  <a:cubicBezTo>
                    <a:pt x="98" y="160"/>
                    <a:pt x="98" y="160"/>
                    <a:pt x="98" y="160"/>
                  </a:cubicBezTo>
                  <a:cubicBezTo>
                    <a:pt x="99" y="161"/>
                    <a:pt x="100" y="162"/>
                    <a:pt x="101" y="163"/>
                  </a:cubicBezTo>
                  <a:cubicBezTo>
                    <a:pt x="103" y="166"/>
                    <a:pt x="107" y="167"/>
                    <a:pt x="112" y="167"/>
                  </a:cubicBezTo>
                  <a:cubicBezTo>
                    <a:pt x="115" y="167"/>
                    <a:pt x="118" y="167"/>
                    <a:pt x="121" y="166"/>
                  </a:cubicBezTo>
                  <a:cubicBezTo>
                    <a:pt x="121" y="211"/>
                    <a:pt x="121" y="211"/>
                    <a:pt x="121" y="211"/>
                  </a:cubicBezTo>
                  <a:close/>
                  <a:moveTo>
                    <a:pt x="121" y="118"/>
                  </a:moveTo>
                  <a:cubicBezTo>
                    <a:pt x="120" y="118"/>
                    <a:pt x="120" y="118"/>
                    <a:pt x="120" y="119"/>
                  </a:cubicBezTo>
                  <a:cubicBezTo>
                    <a:pt x="113" y="148"/>
                    <a:pt x="113" y="148"/>
                    <a:pt x="113" y="148"/>
                  </a:cubicBezTo>
                  <a:cubicBezTo>
                    <a:pt x="113" y="149"/>
                    <a:pt x="113" y="150"/>
                    <a:pt x="113" y="151"/>
                  </a:cubicBezTo>
                  <a:cubicBezTo>
                    <a:pt x="113" y="154"/>
                    <a:pt x="115" y="156"/>
                    <a:pt x="119" y="156"/>
                  </a:cubicBezTo>
                  <a:cubicBezTo>
                    <a:pt x="120" y="156"/>
                    <a:pt x="120" y="156"/>
                    <a:pt x="121" y="156"/>
                  </a:cubicBezTo>
                  <a:lnTo>
                    <a:pt x="121" y="118"/>
                  </a:lnTo>
                  <a:close/>
                  <a:moveTo>
                    <a:pt x="71" y="0"/>
                  </a:moveTo>
                  <a:cubicBezTo>
                    <a:pt x="98" y="0"/>
                    <a:pt x="98" y="0"/>
                    <a:pt x="98" y="0"/>
                  </a:cubicBezTo>
                  <a:cubicBezTo>
                    <a:pt x="98" y="9"/>
                    <a:pt x="98" y="9"/>
                    <a:pt x="98" y="9"/>
                  </a:cubicBezTo>
                  <a:cubicBezTo>
                    <a:pt x="71" y="9"/>
                    <a:pt x="71" y="9"/>
                    <a:pt x="71" y="9"/>
                  </a:cubicBezTo>
                  <a:cubicBezTo>
                    <a:pt x="71" y="0"/>
                    <a:pt x="71" y="0"/>
                    <a:pt x="71" y="0"/>
                  </a:cubicBezTo>
                  <a:close/>
                  <a:moveTo>
                    <a:pt x="71" y="37"/>
                  </a:moveTo>
                  <a:cubicBezTo>
                    <a:pt x="98" y="37"/>
                    <a:pt x="98" y="37"/>
                    <a:pt x="98" y="37"/>
                  </a:cubicBezTo>
                  <a:cubicBezTo>
                    <a:pt x="98" y="80"/>
                    <a:pt x="98" y="80"/>
                    <a:pt x="98" y="80"/>
                  </a:cubicBezTo>
                  <a:cubicBezTo>
                    <a:pt x="96" y="80"/>
                    <a:pt x="94" y="80"/>
                    <a:pt x="91" y="80"/>
                  </a:cubicBezTo>
                  <a:cubicBezTo>
                    <a:pt x="85" y="80"/>
                    <a:pt x="78" y="83"/>
                    <a:pt x="71" y="88"/>
                  </a:cubicBezTo>
                  <a:cubicBezTo>
                    <a:pt x="71" y="37"/>
                    <a:pt x="71" y="37"/>
                    <a:pt x="71" y="37"/>
                  </a:cubicBezTo>
                  <a:close/>
                  <a:moveTo>
                    <a:pt x="98" y="211"/>
                  </a:moveTo>
                  <a:cubicBezTo>
                    <a:pt x="71" y="211"/>
                    <a:pt x="71" y="211"/>
                    <a:pt x="71" y="211"/>
                  </a:cubicBezTo>
                  <a:cubicBezTo>
                    <a:pt x="71" y="166"/>
                    <a:pt x="71" y="166"/>
                    <a:pt x="71" y="166"/>
                  </a:cubicBezTo>
                  <a:cubicBezTo>
                    <a:pt x="82" y="166"/>
                    <a:pt x="82" y="166"/>
                    <a:pt x="82" y="166"/>
                  </a:cubicBezTo>
                  <a:cubicBezTo>
                    <a:pt x="98" y="90"/>
                    <a:pt x="98" y="90"/>
                    <a:pt x="98" y="90"/>
                  </a:cubicBezTo>
                  <a:cubicBezTo>
                    <a:pt x="98" y="141"/>
                    <a:pt x="98" y="141"/>
                    <a:pt x="98" y="141"/>
                  </a:cubicBezTo>
                  <a:cubicBezTo>
                    <a:pt x="97" y="146"/>
                    <a:pt x="97" y="146"/>
                    <a:pt x="97" y="146"/>
                  </a:cubicBezTo>
                  <a:cubicBezTo>
                    <a:pt x="97" y="148"/>
                    <a:pt x="97" y="150"/>
                    <a:pt x="97" y="152"/>
                  </a:cubicBezTo>
                  <a:cubicBezTo>
                    <a:pt x="97" y="155"/>
                    <a:pt x="97" y="158"/>
                    <a:pt x="98" y="160"/>
                  </a:cubicBezTo>
                  <a:cubicBezTo>
                    <a:pt x="98" y="211"/>
                    <a:pt x="98" y="211"/>
                    <a:pt x="98" y="211"/>
                  </a:cubicBezTo>
                  <a:close/>
                  <a:moveTo>
                    <a:pt x="71" y="137"/>
                  </a:moveTo>
                  <a:cubicBezTo>
                    <a:pt x="74" y="124"/>
                    <a:pt x="74" y="124"/>
                    <a:pt x="74" y="124"/>
                  </a:cubicBezTo>
                  <a:cubicBezTo>
                    <a:pt x="73" y="124"/>
                    <a:pt x="72" y="124"/>
                    <a:pt x="71" y="123"/>
                  </a:cubicBezTo>
                  <a:cubicBezTo>
                    <a:pt x="71" y="137"/>
                    <a:pt x="71" y="137"/>
                    <a:pt x="71" y="137"/>
                  </a:cubicBezTo>
                  <a:close/>
                  <a:moveTo>
                    <a:pt x="71" y="118"/>
                  </a:moveTo>
                  <a:cubicBezTo>
                    <a:pt x="73" y="118"/>
                    <a:pt x="74" y="119"/>
                    <a:pt x="75" y="119"/>
                  </a:cubicBezTo>
                  <a:cubicBezTo>
                    <a:pt x="82" y="88"/>
                    <a:pt x="82" y="88"/>
                    <a:pt x="82" y="88"/>
                  </a:cubicBezTo>
                  <a:cubicBezTo>
                    <a:pt x="79" y="90"/>
                    <a:pt x="75" y="93"/>
                    <a:pt x="71" y="98"/>
                  </a:cubicBezTo>
                  <a:lnTo>
                    <a:pt x="71" y="118"/>
                  </a:lnTo>
                  <a:close/>
                  <a:moveTo>
                    <a:pt x="60" y="0"/>
                  </a:moveTo>
                  <a:cubicBezTo>
                    <a:pt x="71" y="0"/>
                    <a:pt x="71" y="0"/>
                    <a:pt x="71" y="0"/>
                  </a:cubicBezTo>
                  <a:cubicBezTo>
                    <a:pt x="71" y="9"/>
                    <a:pt x="71" y="9"/>
                    <a:pt x="71" y="9"/>
                  </a:cubicBezTo>
                  <a:cubicBezTo>
                    <a:pt x="60" y="9"/>
                    <a:pt x="60" y="9"/>
                    <a:pt x="60" y="9"/>
                  </a:cubicBezTo>
                  <a:cubicBezTo>
                    <a:pt x="60" y="0"/>
                    <a:pt x="60" y="0"/>
                    <a:pt x="60" y="0"/>
                  </a:cubicBezTo>
                  <a:close/>
                  <a:moveTo>
                    <a:pt x="60" y="37"/>
                  </a:moveTo>
                  <a:cubicBezTo>
                    <a:pt x="71" y="37"/>
                    <a:pt x="71" y="37"/>
                    <a:pt x="71" y="37"/>
                  </a:cubicBezTo>
                  <a:cubicBezTo>
                    <a:pt x="71" y="88"/>
                    <a:pt x="71" y="88"/>
                    <a:pt x="71" y="88"/>
                  </a:cubicBezTo>
                  <a:cubicBezTo>
                    <a:pt x="71" y="89"/>
                    <a:pt x="71" y="89"/>
                    <a:pt x="71" y="89"/>
                  </a:cubicBezTo>
                  <a:cubicBezTo>
                    <a:pt x="67" y="92"/>
                    <a:pt x="64" y="96"/>
                    <a:pt x="60" y="100"/>
                  </a:cubicBezTo>
                  <a:cubicBezTo>
                    <a:pt x="60" y="37"/>
                    <a:pt x="60" y="37"/>
                    <a:pt x="60" y="37"/>
                  </a:cubicBezTo>
                  <a:close/>
                  <a:moveTo>
                    <a:pt x="71" y="211"/>
                  </a:moveTo>
                  <a:cubicBezTo>
                    <a:pt x="60" y="211"/>
                    <a:pt x="60" y="211"/>
                    <a:pt x="60" y="211"/>
                  </a:cubicBezTo>
                  <a:cubicBezTo>
                    <a:pt x="60" y="120"/>
                    <a:pt x="60" y="120"/>
                    <a:pt x="60" y="120"/>
                  </a:cubicBezTo>
                  <a:cubicBezTo>
                    <a:pt x="64" y="121"/>
                    <a:pt x="68" y="122"/>
                    <a:pt x="71" y="123"/>
                  </a:cubicBezTo>
                  <a:cubicBezTo>
                    <a:pt x="71" y="137"/>
                    <a:pt x="71" y="137"/>
                    <a:pt x="71" y="137"/>
                  </a:cubicBezTo>
                  <a:cubicBezTo>
                    <a:pt x="65" y="166"/>
                    <a:pt x="65" y="166"/>
                    <a:pt x="65" y="166"/>
                  </a:cubicBezTo>
                  <a:cubicBezTo>
                    <a:pt x="71" y="166"/>
                    <a:pt x="71" y="166"/>
                    <a:pt x="71" y="166"/>
                  </a:cubicBezTo>
                  <a:cubicBezTo>
                    <a:pt x="71" y="211"/>
                    <a:pt x="71" y="211"/>
                    <a:pt x="71" y="211"/>
                  </a:cubicBezTo>
                  <a:close/>
                  <a:moveTo>
                    <a:pt x="71" y="98"/>
                  </a:moveTo>
                  <a:cubicBezTo>
                    <a:pt x="68" y="102"/>
                    <a:pt x="65" y="108"/>
                    <a:pt x="61" y="115"/>
                  </a:cubicBezTo>
                  <a:cubicBezTo>
                    <a:pt x="65" y="116"/>
                    <a:pt x="68" y="117"/>
                    <a:pt x="71" y="118"/>
                  </a:cubicBezTo>
                  <a:lnTo>
                    <a:pt x="71" y="98"/>
                  </a:lnTo>
                  <a:close/>
                  <a:moveTo>
                    <a:pt x="29" y="0"/>
                  </a:moveTo>
                  <a:cubicBezTo>
                    <a:pt x="60" y="0"/>
                    <a:pt x="60" y="0"/>
                    <a:pt x="60" y="0"/>
                  </a:cubicBezTo>
                  <a:cubicBezTo>
                    <a:pt x="60" y="9"/>
                    <a:pt x="60" y="9"/>
                    <a:pt x="60" y="9"/>
                  </a:cubicBezTo>
                  <a:cubicBezTo>
                    <a:pt x="26" y="9"/>
                    <a:pt x="26" y="9"/>
                    <a:pt x="26" y="9"/>
                  </a:cubicBezTo>
                  <a:cubicBezTo>
                    <a:pt x="18" y="9"/>
                    <a:pt x="12" y="15"/>
                    <a:pt x="12" y="23"/>
                  </a:cubicBezTo>
                  <a:cubicBezTo>
                    <a:pt x="12" y="23"/>
                    <a:pt x="12" y="23"/>
                    <a:pt x="12" y="23"/>
                  </a:cubicBezTo>
                  <a:cubicBezTo>
                    <a:pt x="12" y="30"/>
                    <a:pt x="18" y="37"/>
                    <a:pt x="26" y="37"/>
                  </a:cubicBezTo>
                  <a:cubicBezTo>
                    <a:pt x="60" y="37"/>
                    <a:pt x="60" y="37"/>
                    <a:pt x="60" y="37"/>
                  </a:cubicBezTo>
                  <a:cubicBezTo>
                    <a:pt x="60" y="100"/>
                    <a:pt x="60" y="100"/>
                    <a:pt x="60" y="100"/>
                  </a:cubicBezTo>
                  <a:cubicBezTo>
                    <a:pt x="57" y="104"/>
                    <a:pt x="54" y="109"/>
                    <a:pt x="51" y="114"/>
                  </a:cubicBezTo>
                  <a:cubicBezTo>
                    <a:pt x="48" y="114"/>
                    <a:pt x="46" y="113"/>
                    <a:pt x="45" y="113"/>
                  </a:cubicBezTo>
                  <a:cubicBezTo>
                    <a:pt x="38" y="113"/>
                    <a:pt x="32" y="115"/>
                    <a:pt x="28" y="118"/>
                  </a:cubicBezTo>
                  <a:cubicBezTo>
                    <a:pt x="23" y="120"/>
                    <a:pt x="21" y="124"/>
                    <a:pt x="21" y="128"/>
                  </a:cubicBezTo>
                  <a:cubicBezTo>
                    <a:pt x="21" y="130"/>
                    <a:pt x="22" y="131"/>
                    <a:pt x="23" y="133"/>
                  </a:cubicBezTo>
                  <a:cubicBezTo>
                    <a:pt x="24" y="134"/>
                    <a:pt x="26" y="134"/>
                    <a:pt x="29" y="134"/>
                  </a:cubicBezTo>
                  <a:cubicBezTo>
                    <a:pt x="30" y="134"/>
                    <a:pt x="31" y="134"/>
                    <a:pt x="33" y="133"/>
                  </a:cubicBezTo>
                  <a:cubicBezTo>
                    <a:pt x="34" y="132"/>
                    <a:pt x="35" y="131"/>
                    <a:pt x="35" y="130"/>
                  </a:cubicBezTo>
                  <a:cubicBezTo>
                    <a:pt x="35" y="129"/>
                    <a:pt x="34" y="128"/>
                    <a:pt x="34" y="127"/>
                  </a:cubicBezTo>
                  <a:cubicBezTo>
                    <a:pt x="34" y="127"/>
                    <a:pt x="33" y="126"/>
                    <a:pt x="33" y="126"/>
                  </a:cubicBezTo>
                  <a:cubicBezTo>
                    <a:pt x="34" y="124"/>
                    <a:pt x="35" y="123"/>
                    <a:pt x="38" y="122"/>
                  </a:cubicBezTo>
                  <a:cubicBezTo>
                    <a:pt x="40" y="121"/>
                    <a:pt x="43" y="120"/>
                    <a:pt x="47" y="120"/>
                  </a:cubicBezTo>
                  <a:cubicBezTo>
                    <a:pt x="44" y="125"/>
                    <a:pt x="42" y="129"/>
                    <a:pt x="40" y="134"/>
                  </a:cubicBezTo>
                  <a:cubicBezTo>
                    <a:pt x="33" y="148"/>
                    <a:pt x="30" y="159"/>
                    <a:pt x="30" y="167"/>
                  </a:cubicBezTo>
                  <a:cubicBezTo>
                    <a:pt x="30" y="173"/>
                    <a:pt x="32" y="176"/>
                    <a:pt x="36" y="178"/>
                  </a:cubicBezTo>
                  <a:cubicBezTo>
                    <a:pt x="37" y="179"/>
                    <a:pt x="41" y="180"/>
                    <a:pt x="45" y="180"/>
                  </a:cubicBezTo>
                  <a:cubicBezTo>
                    <a:pt x="44" y="178"/>
                    <a:pt x="44" y="176"/>
                    <a:pt x="44" y="173"/>
                  </a:cubicBezTo>
                  <a:cubicBezTo>
                    <a:pt x="44" y="170"/>
                    <a:pt x="44" y="167"/>
                    <a:pt x="45" y="163"/>
                  </a:cubicBezTo>
                  <a:cubicBezTo>
                    <a:pt x="47" y="150"/>
                    <a:pt x="52" y="136"/>
                    <a:pt x="59" y="120"/>
                  </a:cubicBezTo>
                  <a:cubicBezTo>
                    <a:pt x="59" y="120"/>
                    <a:pt x="60" y="120"/>
                    <a:pt x="60" y="120"/>
                  </a:cubicBezTo>
                  <a:cubicBezTo>
                    <a:pt x="60" y="211"/>
                    <a:pt x="60" y="211"/>
                    <a:pt x="60" y="211"/>
                  </a:cubicBezTo>
                  <a:cubicBezTo>
                    <a:pt x="29" y="211"/>
                    <a:pt x="29" y="211"/>
                    <a:pt x="29" y="211"/>
                  </a:cubicBezTo>
                  <a:cubicBezTo>
                    <a:pt x="13" y="211"/>
                    <a:pt x="0" y="198"/>
                    <a:pt x="0" y="183"/>
                  </a:cubicBezTo>
                  <a:cubicBezTo>
                    <a:pt x="0" y="29"/>
                    <a:pt x="0" y="29"/>
                    <a:pt x="0" y="29"/>
                  </a:cubicBezTo>
                  <a:cubicBezTo>
                    <a:pt x="0" y="13"/>
                    <a:pt x="13" y="0"/>
                    <a:pt x="29" y="0"/>
                  </a:cubicBezTo>
                  <a:close/>
                </a:path>
              </a:pathLst>
            </a:custGeom>
            <a:solidFill>
              <a:srgbClr val="75BDA7"/>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Freeform 75"/>
            <p:cNvSpPr>
              <a:spLocks noEditPoints="1"/>
            </p:cNvSpPr>
            <p:nvPr/>
          </p:nvSpPr>
          <p:spPr bwMode="auto">
            <a:xfrm>
              <a:off x="4419747" y="2076773"/>
              <a:ext cx="401343" cy="402461"/>
            </a:xfrm>
            <a:custGeom>
              <a:avLst/>
              <a:gdLst>
                <a:gd name="T0" fmla="*/ 249 w 261"/>
                <a:gd name="T1" fmla="*/ 220 h 262"/>
                <a:gd name="T2" fmla="*/ 261 w 261"/>
                <a:gd name="T3" fmla="*/ 70 h 262"/>
                <a:gd name="T4" fmla="*/ 249 w 261"/>
                <a:gd name="T5" fmla="*/ 70 h 262"/>
                <a:gd name="T6" fmla="*/ 249 w 261"/>
                <a:gd name="T7" fmla="*/ 154 h 262"/>
                <a:gd name="T8" fmla="*/ 227 w 261"/>
                <a:gd name="T9" fmla="*/ 180 h 262"/>
                <a:gd name="T10" fmla="*/ 209 w 261"/>
                <a:gd name="T11" fmla="*/ 262 h 262"/>
                <a:gd name="T12" fmla="*/ 209 w 261"/>
                <a:gd name="T13" fmla="*/ 262 h 262"/>
                <a:gd name="T14" fmla="*/ 209 w 261"/>
                <a:gd name="T15" fmla="*/ 15 h 262"/>
                <a:gd name="T16" fmla="*/ 203 w 261"/>
                <a:gd name="T17" fmla="*/ 28 h 262"/>
                <a:gd name="T18" fmla="*/ 209 w 261"/>
                <a:gd name="T19" fmla="*/ 50 h 262"/>
                <a:gd name="T20" fmla="*/ 201 w 261"/>
                <a:gd name="T21" fmla="*/ 120 h 262"/>
                <a:gd name="T22" fmla="*/ 209 w 261"/>
                <a:gd name="T23" fmla="*/ 197 h 262"/>
                <a:gd name="T24" fmla="*/ 209 w 261"/>
                <a:gd name="T25" fmla="*/ 197 h 262"/>
                <a:gd name="T26" fmla="*/ 195 w 261"/>
                <a:gd name="T27" fmla="*/ 232 h 262"/>
                <a:gd name="T28" fmla="*/ 168 w 261"/>
                <a:gd name="T29" fmla="*/ 36 h 262"/>
                <a:gd name="T30" fmla="*/ 195 w 261"/>
                <a:gd name="T31" fmla="*/ 20 h 262"/>
                <a:gd name="T32" fmla="*/ 195 w 261"/>
                <a:gd name="T33" fmla="*/ 50 h 262"/>
                <a:gd name="T34" fmla="*/ 195 w 261"/>
                <a:gd name="T35" fmla="*/ 120 h 262"/>
                <a:gd name="T36" fmla="*/ 168 w 261"/>
                <a:gd name="T37" fmla="*/ 220 h 262"/>
                <a:gd name="T38" fmla="*/ 192 w 261"/>
                <a:gd name="T39" fmla="*/ 249 h 262"/>
                <a:gd name="T40" fmla="*/ 168 w 261"/>
                <a:gd name="T41" fmla="*/ 21 h 262"/>
                <a:gd name="T42" fmla="*/ 168 w 261"/>
                <a:gd name="T43" fmla="*/ 44 h 262"/>
                <a:gd name="T44" fmla="*/ 135 w 261"/>
                <a:gd name="T45" fmla="*/ 120 h 262"/>
                <a:gd name="T46" fmla="*/ 167 w 261"/>
                <a:gd name="T47" fmla="*/ 198 h 262"/>
                <a:gd name="T48" fmla="*/ 167 w 261"/>
                <a:gd name="T49" fmla="*/ 167 h 262"/>
                <a:gd name="T50" fmla="*/ 130 w 261"/>
                <a:gd name="T51" fmla="*/ 147 h 262"/>
                <a:gd name="T52" fmla="*/ 93 w 261"/>
                <a:gd name="T53" fmla="*/ 44 h 262"/>
                <a:gd name="T54" fmla="*/ 130 w 261"/>
                <a:gd name="T55" fmla="*/ 0 h 262"/>
                <a:gd name="T56" fmla="*/ 126 w 261"/>
                <a:gd name="T57" fmla="*/ 120 h 262"/>
                <a:gd name="T58" fmla="*/ 130 w 261"/>
                <a:gd name="T59" fmla="*/ 159 h 262"/>
                <a:gd name="T60" fmla="*/ 130 w 261"/>
                <a:gd name="T61" fmla="*/ 179 h 262"/>
                <a:gd name="T62" fmla="*/ 130 w 261"/>
                <a:gd name="T63" fmla="*/ 198 h 262"/>
                <a:gd name="T64" fmla="*/ 93 w 261"/>
                <a:gd name="T65" fmla="*/ 3 h 262"/>
                <a:gd name="T66" fmla="*/ 93 w 261"/>
                <a:gd name="T67" fmla="*/ 36 h 262"/>
                <a:gd name="T68" fmla="*/ 67 w 261"/>
                <a:gd name="T69" fmla="*/ 20 h 262"/>
                <a:gd name="T70" fmla="*/ 67 w 261"/>
                <a:gd name="T71" fmla="*/ 70 h 262"/>
                <a:gd name="T72" fmla="*/ 92 w 261"/>
                <a:gd name="T73" fmla="*/ 147 h 262"/>
                <a:gd name="T74" fmla="*/ 92 w 261"/>
                <a:gd name="T75" fmla="*/ 179 h 262"/>
                <a:gd name="T76" fmla="*/ 93 w 261"/>
                <a:gd name="T77" fmla="*/ 198 h 262"/>
                <a:gd name="T78" fmla="*/ 67 w 261"/>
                <a:gd name="T79" fmla="*/ 171 h 262"/>
                <a:gd name="T80" fmla="*/ 69 w 261"/>
                <a:gd name="T81" fmla="*/ 232 h 262"/>
                <a:gd name="T82" fmla="*/ 58 w 261"/>
                <a:gd name="T83" fmla="*/ 28 h 262"/>
                <a:gd name="T84" fmla="*/ 67 w 261"/>
                <a:gd name="T85" fmla="*/ 9 h 262"/>
                <a:gd name="T86" fmla="*/ 67 w 261"/>
                <a:gd name="T87" fmla="*/ 120 h 262"/>
                <a:gd name="T88" fmla="*/ 67 w 261"/>
                <a:gd name="T89" fmla="*/ 188 h 262"/>
                <a:gd name="T90" fmla="*/ 67 w 261"/>
                <a:gd name="T91" fmla="*/ 232 h 262"/>
                <a:gd name="T92" fmla="*/ 67 w 261"/>
                <a:gd name="T93" fmla="*/ 232 h 262"/>
                <a:gd name="T94" fmla="*/ 52 w 261"/>
                <a:gd name="T95" fmla="*/ 50 h 262"/>
                <a:gd name="T96" fmla="*/ 12 w 261"/>
                <a:gd name="T97" fmla="*/ 220 h 262"/>
                <a:gd name="T98" fmla="*/ 52 w 261"/>
                <a:gd name="T99" fmla="*/ 232 h 262"/>
                <a:gd name="T100" fmla="*/ 52 w 261"/>
                <a:gd name="T101" fmla="*/ 232 h 262"/>
                <a:gd name="T102" fmla="*/ 12 w 261"/>
                <a:gd name="T103" fmla="*/ 114 h 262"/>
                <a:gd name="T104" fmla="*/ 0 w 261"/>
                <a:gd name="T105" fmla="*/ 104 h 262"/>
                <a:gd name="T106" fmla="*/ 12 w 261"/>
                <a:gd name="T107" fmla="*/ 15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1" h="262">
                  <a:moveTo>
                    <a:pt x="249" y="220"/>
                  </a:moveTo>
                  <a:cubicBezTo>
                    <a:pt x="249" y="154"/>
                    <a:pt x="249" y="154"/>
                    <a:pt x="249" y="154"/>
                  </a:cubicBezTo>
                  <a:cubicBezTo>
                    <a:pt x="251" y="157"/>
                    <a:pt x="252" y="160"/>
                    <a:pt x="252" y="164"/>
                  </a:cubicBezTo>
                  <a:cubicBezTo>
                    <a:pt x="252" y="220"/>
                    <a:pt x="252" y="220"/>
                    <a:pt x="252" y="220"/>
                  </a:cubicBezTo>
                  <a:cubicBezTo>
                    <a:pt x="249" y="220"/>
                    <a:pt x="249" y="220"/>
                    <a:pt x="249" y="220"/>
                  </a:cubicBezTo>
                  <a:close/>
                  <a:moveTo>
                    <a:pt x="249" y="114"/>
                  </a:moveTo>
                  <a:cubicBezTo>
                    <a:pt x="249" y="70"/>
                    <a:pt x="249" y="70"/>
                    <a:pt x="249" y="70"/>
                  </a:cubicBezTo>
                  <a:cubicBezTo>
                    <a:pt x="250" y="70"/>
                    <a:pt x="250" y="70"/>
                    <a:pt x="250" y="69"/>
                  </a:cubicBezTo>
                  <a:cubicBezTo>
                    <a:pt x="257" y="67"/>
                    <a:pt x="257" y="67"/>
                    <a:pt x="257" y="67"/>
                  </a:cubicBezTo>
                  <a:cubicBezTo>
                    <a:pt x="259" y="66"/>
                    <a:pt x="261" y="67"/>
                    <a:pt x="261" y="70"/>
                  </a:cubicBezTo>
                  <a:cubicBezTo>
                    <a:pt x="261" y="104"/>
                    <a:pt x="261" y="104"/>
                    <a:pt x="261" y="104"/>
                  </a:cubicBezTo>
                  <a:cubicBezTo>
                    <a:pt x="261" y="107"/>
                    <a:pt x="259" y="110"/>
                    <a:pt x="257" y="111"/>
                  </a:cubicBezTo>
                  <a:cubicBezTo>
                    <a:pt x="250" y="113"/>
                    <a:pt x="250" y="113"/>
                    <a:pt x="250" y="113"/>
                  </a:cubicBezTo>
                  <a:cubicBezTo>
                    <a:pt x="250" y="114"/>
                    <a:pt x="250" y="114"/>
                    <a:pt x="249" y="114"/>
                  </a:cubicBezTo>
                  <a:close/>
                  <a:moveTo>
                    <a:pt x="249" y="70"/>
                  </a:moveTo>
                  <a:cubicBezTo>
                    <a:pt x="249" y="114"/>
                    <a:pt x="249" y="114"/>
                    <a:pt x="249" y="114"/>
                  </a:cubicBezTo>
                  <a:cubicBezTo>
                    <a:pt x="248" y="114"/>
                    <a:pt x="246" y="112"/>
                    <a:pt x="246" y="110"/>
                  </a:cubicBezTo>
                  <a:cubicBezTo>
                    <a:pt x="246" y="76"/>
                    <a:pt x="246" y="76"/>
                    <a:pt x="246" y="76"/>
                  </a:cubicBezTo>
                  <a:cubicBezTo>
                    <a:pt x="246" y="74"/>
                    <a:pt x="248" y="71"/>
                    <a:pt x="249" y="70"/>
                  </a:cubicBezTo>
                  <a:close/>
                  <a:moveTo>
                    <a:pt x="249" y="154"/>
                  </a:moveTo>
                  <a:cubicBezTo>
                    <a:pt x="246" y="150"/>
                    <a:pt x="241" y="146"/>
                    <a:pt x="235" y="146"/>
                  </a:cubicBezTo>
                  <a:cubicBezTo>
                    <a:pt x="235" y="50"/>
                    <a:pt x="235" y="50"/>
                    <a:pt x="235" y="50"/>
                  </a:cubicBezTo>
                  <a:cubicBezTo>
                    <a:pt x="209" y="50"/>
                    <a:pt x="209" y="50"/>
                    <a:pt x="209" y="50"/>
                  </a:cubicBezTo>
                  <a:cubicBezTo>
                    <a:pt x="209" y="162"/>
                    <a:pt x="209" y="162"/>
                    <a:pt x="209" y="162"/>
                  </a:cubicBezTo>
                  <a:cubicBezTo>
                    <a:pt x="219" y="162"/>
                    <a:pt x="227" y="170"/>
                    <a:pt x="227" y="180"/>
                  </a:cubicBezTo>
                  <a:cubicBezTo>
                    <a:pt x="227" y="189"/>
                    <a:pt x="219" y="197"/>
                    <a:pt x="209" y="197"/>
                  </a:cubicBezTo>
                  <a:cubicBezTo>
                    <a:pt x="209" y="220"/>
                    <a:pt x="209" y="220"/>
                    <a:pt x="209" y="220"/>
                  </a:cubicBezTo>
                  <a:cubicBezTo>
                    <a:pt x="249" y="220"/>
                    <a:pt x="249" y="220"/>
                    <a:pt x="249" y="220"/>
                  </a:cubicBezTo>
                  <a:cubicBezTo>
                    <a:pt x="249" y="154"/>
                    <a:pt x="249" y="154"/>
                    <a:pt x="249" y="154"/>
                  </a:cubicBezTo>
                  <a:close/>
                  <a:moveTo>
                    <a:pt x="209" y="262"/>
                  </a:moveTo>
                  <a:cubicBezTo>
                    <a:pt x="209" y="232"/>
                    <a:pt x="209" y="232"/>
                    <a:pt x="209" y="232"/>
                  </a:cubicBezTo>
                  <a:cubicBezTo>
                    <a:pt x="226" y="232"/>
                    <a:pt x="226" y="232"/>
                    <a:pt x="226" y="232"/>
                  </a:cubicBezTo>
                  <a:cubicBezTo>
                    <a:pt x="226" y="249"/>
                    <a:pt x="226" y="249"/>
                    <a:pt x="226" y="249"/>
                  </a:cubicBezTo>
                  <a:cubicBezTo>
                    <a:pt x="226" y="257"/>
                    <a:pt x="220" y="262"/>
                    <a:pt x="213" y="262"/>
                  </a:cubicBezTo>
                  <a:cubicBezTo>
                    <a:pt x="209" y="262"/>
                    <a:pt x="209" y="262"/>
                    <a:pt x="209" y="262"/>
                  </a:cubicBezTo>
                  <a:close/>
                  <a:moveTo>
                    <a:pt x="209" y="44"/>
                  </a:moveTo>
                  <a:cubicBezTo>
                    <a:pt x="209" y="15"/>
                    <a:pt x="209" y="15"/>
                    <a:pt x="209" y="15"/>
                  </a:cubicBezTo>
                  <a:cubicBezTo>
                    <a:pt x="225" y="23"/>
                    <a:pt x="235" y="33"/>
                    <a:pt x="235" y="44"/>
                  </a:cubicBezTo>
                  <a:lnTo>
                    <a:pt x="209" y="44"/>
                  </a:lnTo>
                  <a:close/>
                  <a:moveTo>
                    <a:pt x="209" y="15"/>
                  </a:moveTo>
                  <a:cubicBezTo>
                    <a:pt x="209" y="44"/>
                    <a:pt x="209" y="44"/>
                    <a:pt x="209" y="44"/>
                  </a:cubicBezTo>
                  <a:cubicBezTo>
                    <a:pt x="195" y="44"/>
                    <a:pt x="195" y="44"/>
                    <a:pt x="195" y="44"/>
                  </a:cubicBezTo>
                  <a:cubicBezTo>
                    <a:pt x="195" y="37"/>
                    <a:pt x="195" y="37"/>
                    <a:pt x="195" y="37"/>
                  </a:cubicBezTo>
                  <a:cubicBezTo>
                    <a:pt x="195" y="37"/>
                    <a:pt x="195" y="37"/>
                    <a:pt x="195" y="37"/>
                  </a:cubicBezTo>
                  <a:cubicBezTo>
                    <a:pt x="199" y="37"/>
                    <a:pt x="203" y="33"/>
                    <a:pt x="203" y="28"/>
                  </a:cubicBezTo>
                  <a:cubicBezTo>
                    <a:pt x="203" y="24"/>
                    <a:pt x="199" y="20"/>
                    <a:pt x="195" y="20"/>
                  </a:cubicBezTo>
                  <a:cubicBezTo>
                    <a:pt x="195" y="20"/>
                    <a:pt x="195" y="20"/>
                    <a:pt x="195" y="20"/>
                  </a:cubicBezTo>
                  <a:cubicBezTo>
                    <a:pt x="195" y="9"/>
                    <a:pt x="195" y="9"/>
                    <a:pt x="195" y="9"/>
                  </a:cubicBezTo>
                  <a:cubicBezTo>
                    <a:pt x="200" y="11"/>
                    <a:pt x="205" y="13"/>
                    <a:pt x="209" y="15"/>
                  </a:cubicBezTo>
                  <a:close/>
                  <a:moveTo>
                    <a:pt x="209" y="50"/>
                  </a:moveTo>
                  <a:cubicBezTo>
                    <a:pt x="209" y="162"/>
                    <a:pt x="209" y="162"/>
                    <a:pt x="209" y="162"/>
                  </a:cubicBezTo>
                  <a:cubicBezTo>
                    <a:pt x="209" y="162"/>
                    <a:pt x="209" y="162"/>
                    <a:pt x="209" y="162"/>
                  </a:cubicBezTo>
                  <a:cubicBezTo>
                    <a:pt x="203" y="162"/>
                    <a:pt x="198" y="166"/>
                    <a:pt x="195" y="171"/>
                  </a:cubicBezTo>
                  <a:cubicBezTo>
                    <a:pt x="195" y="120"/>
                    <a:pt x="195" y="120"/>
                    <a:pt x="195" y="120"/>
                  </a:cubicBezTo>
                  <a:cubicBezTo>
                    <a:pt x="201" y="120"/>
                    <a:pt x="201" y="120"/>
                    <a:pt x="201" y="120"/>
                  </a:cubicBezTo>
                  <a:cubicBezTo>
                    <a:pt x="201" y="70"/>
                    <a:pt x="201" y="70"/>
                    <a:pt x="201" y="70"/>
                  </a:cubicBezTo>
                  <a:cubicBezTo>
                    <a:pt x="195" y="70"/>
                    <a:pt x="195" y="70"/>
                    <a:pt x="195" y="70"/>
                  </a:cubicBezTo>
                  <a:cubicBezTo>
                    <a:pt x="195" y="50"/>
                    <a:pt x="195" y="50"/>
                    <a:pt x="195" y="50"/>
                  </a:cubicBezTo>
                  <a:cubicBezTo>
                    <a:pt x="209" y="50"/>
                    <a:pt x="209" y="50"/>
                    <a:pt x="209" y="50"/>
                  </a:cubicBezTo>
                  <a:close/>
                  <a:moveTo>
                    <a:pt x="209" y="197"/>
                  </a:moveTo>
                  <a:cubicBezTo>
                    <a:pt x="209" y="220"/>
                    <a:pt x="209" y="220"/>
                    <a:pt x="209" y="220"/>
                  </a:cubicBezTo>
                  <a:cubicBezTo>
                    <a:pt x="195" y="220"/>
                    <a:pt x="195" y="220"/>
                    <a:pt x="195" y="220"/>
                  </a:cubicBezTo>
                  <a:cubicBezTo>
                    <a:pt x="195" y="188"/>
                    <a:pt x="195" y="188"/>
                    <a:pt x="195" y="188"/>
                  </a:cubicBezTo>
                  <a:cubicBezTo>
                    <a:pt x="198" y="193"/>
                    <a:pt x="203" y="197"/>
                    <a:pt x="209" y="197"/>
                  </a:cubicBezTo>
                  <a:cubicBezTo>
                    <a:pt x="209" y="197"/>
                    <a:pt x="209" y="197"/>
                    <a:pt x="209" y="197"/>
                  </a:cubicBezTo>
                  <a:close/>
                  <a:moveTo>
                    <a:pt x="209" y="232"/>
                  </a:moveTo>
                  <a:cubicBezTo>
                    <a:pt x="209" y="262"/>
                    <a:pt x="209" y="262"/>
                    <a:pt x="209" y="262"/>
                  </a:cubicBezTo>
                  <a:cubicBezTo>
                    <a:pt x="206" y="262"/>
                    <a:pt x="206" y="262"/>
                    <a:pt x="206" y="262"/>
                  </a:cubicBezTo>
                  <a:cubicBezTo>
                    <a:pt x="201" y="262"/>
                    <a:pt x="197" y="260"/>
                    <a:pt x="195" y="257"/>
                  </a:cubicBezTo>
                  <a:cubicBezTo>
                    <a:pt x="195" y="232"/>
                    <a:pt x="195" y="232"/>
                    <a:pt x="195" y="232"/>
                  </a:cubicBezTo>
                  <a:lnTo>
                    <a:pt x="209" y="232"/>
                  </a:lnTo>
                  <a:close/>
                  <a:moveTo>
                    <a:pt x="171" y="20"/>
                  </a:moveTo>
                  <a:cubicBezTo>
                    <a:pt x="175" y="20"/>
                    <a:pt x="179" y="24"/>
                    <a:pt x="179" y="28"/>
                  </a:cubicBezTo>
                  <a:cubicBezTo>
                    <a:pt x="179" y="33"/>
                    <a:pt x="175" y="37"/>
                    <a:pt x="171" y="37"/>
                  </a:cubicBezTo>
                  <a:cubicBezTo>
                    <a:pt x="170" y="37"/>
                    <a:pt x="169" y="37"/>
                    <a:pt x="168" y="36"/>
                  </a:cubicBezTo>
                  <a:cubicBezTo>
                    <a:pt x="168" y="44"/>
                    <a:pt x="168" y="44"/>
                    <a:pt x="168" y="44"/>
                  </a:cubicBezTo>
                  <a:cubicBezTo>
                    <a:pt x="195" y="44"/>
                    <a:pt x="195" y="44"/>
                    <a:pt x="195" y="44"/>
                  </a:cubicBezTo>
                  <a:cubicBezTo>
                    <a:pt x="195" y="37"/>
                    <a:pt x="195" y="37"/>
                    <a:pt x="195" y="37"/>
                  </a:cubicBezTo>
                  <a:cubicBezTo>
                    <a:pt x="190" y="37"/>
                    <a:pt x="186" y="33"/>
                    <a:pt x="186" y="28"/>
                  </a:cubicBezTo>
                  <a:cubicBezTo>
                    <a:pt x="186" y="24"/>
                    <a:pt x="190" y="20"/>
                    <a:pt x="195" y="20"/>
                  </a:cubicBezTo>
                  <a:cubicBezTo>
                    <a:pt x="195" y="9"/>
                    <a:pt x="195" y="9"/>
                    <a:pt x="195" y="9"/>
                  </a:cubicBezTo>
                  <a:cubicBezTo>
                    <a:pt x="187" y="6"/>
                    <a:pt x="178" y="4"/>
                    <a:pt x="168" y="3"/>
                  </a:cubicBezTo>
                  <a:cubicBezTo>
                    <a:pt x="168" y="21"/>
                    <a:pt x="168" y="21"/>
                    <a:pt x="168" y="21"/>
                  </a:cubicBezTo>
                  <a:cubicBezTo>
                    <a:pt x="169" y="20"/>
                    <a:pt x="170" y="20"/>
                    <a:pt x="171" y="20"/>
                  </a:cubicBezTo>
                  <a:close/>
                  <a:moveTo>
                    <a:pt x="195" y="50"/>
                  </a:moveTo>
                  <a:cubicBezTo>
                    <a:pt x="195" y="70"/>
                    <a:pt x="195" y="70"/>
                    <a:pt x="195" y="70"/>
                  </a:cubicBezTo>
                  <a:cubicBezTo>
                    <a:pt x="168" y="70"/>
                    <a:pt x="168" y="70"/>
                    <a:pt x="168" y="70"/>
                  </a:cubicBezTo>
                  <a:cubicBezTo>
                    <a:pt x="168" y="50"/>
                    <a:pt x="168" y="50"/>
                    <a:pt x="168" y="50"/>
                  </a:cubicBezTo>
                  <a:cubicBezTo>
                    <a:pt x="195" y="50"/>
                    <a:pt x="195" y="50"/>
                    <a:pt x="195" y="50"/>
                  </a:cubicBezTo>
                  <a:close/>
                  <a:moveTo>
                    <a:pt x="195" y="120"/>
                  </a:moveTo>
                  <a:cubicBezTo>
                    <a:pt x="195" y="171"/>
                    <a:pt x="195" y="171"/>
                    <a:pt x="195" y="171"/>
                  </a:cubicBezTo>
                  <a:cubicBezTo>
                    <a:pt x="193" y="173"/>
                    <a:pt x="192" y="176"/>
                    <a:pt x="192" y="180"/>
                  </a:cubicBezTo>
                  <a:cubicBezTo>
                    <a:pt x="192" y="183"/>
                    <a:pt x="193" y="186"/>
                    <a:pt x="195" y="188"/>
                  </a:cubicBezTo>
                  <a:cubicBezTo>
                    <a:pt x="195" y="220"/>
                    <a:pt x="195" y="220"/>
                    <a:pt x="195" y="220"/>
                  </a:cubicBezTo>
                  <a:cubicBezTo>
                    <a:pt x="168" y="220"/>
                    <a:pt x="168" y="220"/>
                    <a:pt x="168" y="220"/>
                  </a:cubicBezTo>
                  <a:cubicBezTo>
                    <a:pt x="168" y="120"/>
                    <a:pt x="168" y="120"/>
                    <a:pt x="168" y="120"/>
                  </a:cubicBezTo>
                  <a:cubicBezTo>
                    <a:pt x="195" y="120"/>
                    <a:pt x="195" y="120"/>
                    <a:pt x="195" y="120"/>
                  </a:cubicBezTo>
                  <a:close/>
                  <a:moveTo>
                    <a:pt x="195" y="232"/>
                  </a:moveTo>
                  <a:cubicBezTo>
                    <a:pt x="195" y="257"/>
                    <a:pt x="195" y="257"/>
                    <a:pt x="195" y="257"/>
                  </a:cubicBezTo>
                  <a:cubicBezTo>
                    <a:pt x="193" y="254"/>
                    <a:pt x="192" y="252"/>
                    <a:pt x="192" y="249"/>
                  </a:cubicBezTo>
                  <a:cubicBezTo>
                    <a:pt x="192" y="232"/>
                    <a:pt x="192" y="232"/>
                    <a:pt x="192" y="232"/>
                  </a:cubicBezTo>
                  <a:lnTo>
                    <a:pt x="195" y="232"/>
                  </a:lnTo>
                  <a:close/>
                  <a:moveTo>
                    <a:pt x="168" y="36"/>
                  </a:moveTo>
                  <a:cubicBezTo>
                    <a:pt x="165" y="35"/>
                    <a:pt x="162" y="32"/>
                    <a:pt x="162" y="28"/>
                  </a:cubicBezTo>
                  <a:cubicBezTo>
                    <a:pt x="162" y="25"/>
                    <a:pt x="165" y="22"/>
                    <a:pt x="168" y="21"/>
                  </a:cubicBezTo>
                  <a:cubicBezTo>
                    <a:pt x="168" y="3"/>
                    <a:pt x="168" y="3"/>
                    <a:pt x="168" y="3"/>
                  </a:cubicBezTo>
                  <a:cubicBezTo>
                    <a:pt x="157" y="1"/>
                    <a:pt x="144" y="0"/>
                    <a:pt x="131" y="0"/>
                  </a:cubicBezTo>
                  <a:cubicBezTo>
                    <a:pt x="130" y="0"/>
                    <a:pt x="130" y="0"/>
                    <a:pt x="130" y="0"/>
                  </a:cubicBezTo>
                  <a:cubicBezTo>
                    <a:pt x="130" y="44"/>
                    <a:pt x="130" y="44"/>
                    <a:pt x="130" y="44"/>
                  </a:cubicBezTo>
                  <a:cubicBezTo>
                    <a:pt x="168" y="44"/>
                    <a:pt x="168" y="44"/>
                    <a:pt x="168" y="44"/>
                  </a:cubicBezTo>
                  <a:cubicBezTo>
                    <a:pt x="168" y="36"/>
                    <a:pt x="168" y="36"/>
                    <a:pt x="168" y="36"/>
                  </a:cubicBezTo>
                  <a:close/>
                  <a:moveTo>
                    <a:pt x="168" y="50"/>
                  </a:moveTo>
                  <a:cubicBezTo>
                    <a:pt x="168" y="70"/>
                    <a:pt x="168" y="70"/>
                    <a:pt x="168" y="70"/>
                  </a:cubicBezTo>
                  <a:cubicBezTo>
                    <a:pt x="135" y="70"/>
                    <a:pt x="135" y="70"/>
                    <a:pt x="135" y="70"/>
                  </a:cubicBezTo>
                  <a:cubicBezTo>
                    <a:pt x="135" y="120"/>
                    <a:pt x="135" y="120"/>
                    <a:pt x="135" y="120"/>
                  </a:cubicBezTo>
                  <a:cubicBezTo>
                    <a:pt x="168" y="120"/>
                    <a:pt x="168" y="120"/>
                    <a:pt x="168" y="120"/>
                  </a:cubicBezTo>
                  <a:cubicBezTo>
                    <a:pt x="168" y="220"/>
                    <a:pt x="168" y="220"/>
                    <a:pt x="168" y="220"/>
                  </a:cubicBezTo>
                  <a:cubicBezTo>
                    <a:pt x="130" y="220"/>
                    <a:pt x="130" y="220"/>
                    <a:pt x="130" y="220"/>
                  </a:cubicBezTo>
                  <a:cubicBezTo>
                    <a:pt x="130" y="198"/>
                    <a:pt x="130" y="198"/>
                    <a:pt x="130" y="198"/>
                  </a:cubicBezTo>
                  <a:cubicBezTo>
                    <a:pt x="167" y="198"/>
                    <a:pt x="167" y="198"/>
                    <a:pt x="167" y="198"/>
                  </a:cubicBezTo>
                  <a:cubicBezTo>
                    <a:pt x="167" y="187"/>
                    <a:pt x="167" y="187"/>
                    <a:pt x="167" y="187"/>
                  </a:cubicBezTo>
                  <a:cubicBezTo>
                    <a:pt x="130" y="187"/>
                    <a:pt x="130" y="187"/>
                    <a:pt x="130" y="187"/>
                  </a:cubicBezTo>
                  <a:cubicBezTo>
                    <a:pt x="130" y="179"/>
                    <a:pt x="130" y="179"/>
                    <a:pt x="130" y="179"/>
                  </a:cubicBezTo>
                  <a:cubicBezTo>
                    <a:pt x="167" y="179"/>
                    <a:pt x="167" y="179"/>
                    <a:pt x="167" y="179"/>
                  </a:cubicBezTo>
                  <a:cubicBezTo>
                    <a:pt x="167" y="167"/>
                    <a:pt x="167" y="167"/>
                    <a:pt x="167" y="167"/>
                  </a:cubicBezTo>
                  <a:cubicBezTo>
                    <a:pt x="130" y="167"/>
                    <a:pt x="130" y="167"/>
                    <a:pt x="130" y="167"/>
                  </a:cubicBezTo>
                  <a:cubicBezTo>
                    <a:pt x="130" y="159"/>
                    <a:pt x="130" y="159"/>
                    <a:pt x="130" y="159"/>
                  </a:cubicBezTo>
                  <a:cubicBezTo>
                    <a:pt x="167" y="159"/>
                    <a:pt x="167" y="159"/>
                    <a:pt x="167" y="159"/>
                  </a:cubicBezTo>
                  <a:cubicBezTo>
                    <a:pt x="167" y="147"/>
                    <a:pt x="167" y="147"/>
                    <a:pt x="167" y="147"/>
                  </a:cubicBezTo>
                  <a:cubicBezTo>
                    <a:pt x="130" y="147"/>
                    <a:pt x="130" y="147"/>
                    <a:pt x="130" y="147"/>
                  </a:cubicBezTo>
                  <a:cubicBezTo>
                    <a:pt x="130" y="50"/>
                    <a:pt x="130" y="50"/>
                    <a:pt x="130" y="50"/>
                  </a:cubicBezTo>
                  <a:lnTo>
                    <a:pt x="168" y="50"/>
                  </a:lnTo>
                  <a:close/>
                  <a:moveTo>
                    <a:pt x="130" y="0"/>
                  </a:moveTo>
                  <a:cubicBezTo>
                    <a:pt x="130" y="44"/>
                    <a:pt x="130" y="44"/>
                    <a:pt x="130" y="44"/>
                  </a:cubicBezTo>
                  <a:cubicBezTo>
                    <a:pt x="93" y="44"/>
                    <a:pt x="93" y="44"/>
                    <a:pt x="93" y="44"/>
                  </a:cubicBezTo>
                  <a:cubicBezTo>
                    <a:pt x="93" y="36"/>
                    <a:pt x="93" y="36"/>
                    <a:pt x="93" y="36"/>
                  </a:cubicBezTo>
                  <a:cubicBezTo>
                    <a:pt x="96" y="35"/>
                    <a:pt x="99" y="32"/>
                    <a:pt x="99" y="28"/>
                  </a:cubicBezTo>
                  <a:cubicBezTo>
                    <a:pt x="99" y="25"/>
                    <a:pt x="96" y="22"/>
                    <a:pt x="93" y="21"/>
                  </a:cubicBezTo>
                  <a:cubicBezTo>
                    <a:pt x="93" y="3"/>
                    <a:pt x="93" y="3"/>
                    <a:pt x="93" y="3"/>
                  </a:cubicBezTo>
                  <a:cubicBezTo>
                    <a:pt x="104" y="1"/>
                    <a:pt x="117" y="0"/>
                    <a:pt x="130" y="0"/>
                  </a:cubicBezTo>
                  <a:close/>
                  <a:moveTo>
                    <a:pt x="130" y="50"/>
                  </a:moveTo>
                  <a:cubicBezTo>
                    <a:pt x="130" y="147"/>
                    <a:pt x="130" y="147"/>
                    <a:pt x="130" y="147"/>
                  </a:cubicBezTo>
                  <a:cubicBezTo>
                    <a:pt x="93" y="147"/>
                    <a:pt x="93" y="147"/>
                    <a:pt x="93" y="147"/>
                  </a:cubicBezTo>
                  <a:cubicBezTo>
                    <a:pt x="93" y="120"/>
                    <a:pt x="93" y="120"/>
                    <a:pt x="93" y="120"/>
                  </a:cubicBezTo>
                  <a:cubicBezTo>
                    <a:pt x="126" y="120"/>
                    <a:pt x="126" y="120"/>
                    <a:pt x="126" y="120"/>
                  </a:cubicBezTo>
                  <a:cubicBezTo>
                    <a:pt x="126" y="70"/>
                    <a:pt x="126" y="70"/>
                    <a:pt x="126" y="70"/>
                  </a:cubicBezTo>
                  <a:cubicBezTo>
                    <a:pt x="93" y="70"/>
                    <a:pt x="93" y="70"/>
                    <a:pt x="93" y="70"/>
                  </a:cubicBezTo>
                  <a:cubicBezTo>
                    <a:pt x="93" y="50"/>
                    <a:pt x="93" y="50"/>
                    <a:pt x="93" y="50"/>
                  </a:cubicBezTo>
                  <a:cubicBezTo>
                    <a:pt x="130" y="50"/>
                    <a:pt x="130" y="50"/>
                    <a:pt x="130" y="50"/>
                  </a:cubicBezTo>
                  <a:close/>
                  <a:moveTo>
                    <a:pt x="130" y="159"/>
                  </a:moveTo>
                  <a:cubicBezTo>
                    <a:pt x="130" y="167"/>
                    <a:pt x="130" y="167"/>
                    <a:pt x="130" y="167"/>
                  </a:cubicBezTo>
                  <a:cubicBezTo>
                    <a:pt x="93" y="167"/>
                    <a:pt x="93" y="167"/>
                    <a:pt x="93" y="167"/>
                  </a:cubicBezTo>
                  <a:cubicBezTo>
                    <a:pt x="93" y="159"/>
                    <a:pt x="93" y="159"/>
                    <a:pt x="93" y="159"/>
                  </a:cubicBezTo>
                  <a:cubicBezTo>
                    <a:pt x="130" y="159"/>
                    <a:pt x="130" y="159"/>
                    <a:pt x="130" y="159"/>
                  </a:cubicBezTo>
                  <a:close/>
                  <a:moveTo>
                    <a:pt x="130" y="179"/>
                  </a:moveTo>
                  <a:cubicBezTo>
                    <a:pt x="130" y="187"/>
                    <a:pt x="130" y="187"/>
                    <a:pt x="130" y="187"/>
                  </a:cubicBezTo>
                  <a:cubicBezTo>
                    <a:pt x="93" y="187"/>
                    <a:pt x="93" y="187"/>
                    <a:pt x="93" y="187"/>
                  </a:cubicBezTo>
                  <a:cubicBezTo>
                    <a:pt x="93" y="179"/>
                    <a:pt x="93" y="179"/>
                    <a:pt x="93" y="179"/>
                  </a:cubicBezTo>
                  <a:cubicBezTo>
                    <a:pt x="130" y="179"/>
                    <a:pt x="130" y="179"/>
                    <a:pt x="130" y="179"/>
                  </a:cubicBezTo>
                  <a:close/>
                  <a:moveTo>
                    <a:pt x="130" y="198"/>
                  </a:moveTo>
                  <a:cubicBezTo>
                    <a:pt x="130" y="220"/>
                    <a:pt x="130" y="220"/>
                    <a:pt x="130" y="220"/>
                  </a:cubicBezTo>
                  <a:cubicBezTo>
                    <a:pt x="93" y="220"/>
                    <a:pt x="93" y="220"/>
                    <a:pt x="93" y="220"/>
                  </a:cubicBezTo>
                  <a:cubicBezTo>
                    <a:pt x="93" y="198"/>
                    <a:pt x="93" y="198"/>
                    <a:pt x="93" y="198"/>
                  </a:cubicBezTo>
                  <a:lnTo>
                    <a:pt x="130" y="198"/>
                  </a:lnTo>
                  <a:close/>
                  <a:moveTo>
                    <a:pt x="93" y="3"/>
                  </a:moveTo>
                  <a:cubicBezTo>
                    <a:pt x="93" y="21"/>
                    <a:pt x="93" y="21"/>
                    <a:pt x="93" y="21"/>
                  </a:cubicBezTo>
                  <a:cubicBezTo>
                    <a:pt x="92" y="20"/>
                    <a:pt x="92" y="20"/>
                    <a:pt x="91" y="20"/>
                  </a:cubicBezTo>
                  <a:cubicBezTo>
                    <a:pt x="86" y="20"/>
                    <a:pt x="83" y="24"/>
                    <a:pt x="83" y="28"/>
                  </a:cubicBezTo>
                  <a:cubicBezTo>
                    <a:pt x="83" y="33"/>
                    <a:pt x="86" y="37"/>
                    <a:pt x="91" y="37"/>
                  </a:cubicBezTo>
                  <a:cubicBezTo>
                    <a:pt x="92" y="37"/>
                    <a:pt x="92" y="37"/>
                    <a:pt x="93" y="36"/>
                  </a:cubicBezTo>
                  <a:cubicBezTo>
                    <a:pt x="93" y="44"/>
                    <a:pt x="93" y="44"/>
                    <a:pt x="93" y="44"/>
                  </a:cubicBezTo>
                  <a:cubicBezTo>
                    <a:pt x="67" y="44"/>
                    <a:pt x="67" y="44"/>
                    <a:pt x="67" y="44"/>
                  </a:cubicBezTo>
                  <a:cubicBezTo>
                    <a:pt x="67" y="37"/>
                    <a:pt x="67" y="37"/>
                    <a:pt x="67" y="37"/>
                  </a:cubicBezTo>
                  <a:cubicBezTo>
                    <a:pt x="71" y="37"/>
                    <a:pt x="75" y="33"/>
                    <a:pt x="75" y="28"/>
                  </a:cubicBezTo>
                  <a:cubicBezTo>
                    <a:pt x="75" y="24"/>
                    <a:pt x="71" y="20"/>
                    <a:pt x="67" y="20"/>
                  </a:cubicBezTo>
                  <a:cubicBezTo>
                    <a:pt x="67" y="9"/>
                    <a:pt x="67" y="9"/>
                    <a:pt x="67" y="9"/>
                  </a:cubicBezTo>
                  <a:cubicBezTo>
                    <a:pt x="75" y="6"/>
                    <a:pt x="84" y="4"/>
                    <a:pt x="93" y="3"/>
                  </a:cubicBezTo>
                  <a:close/>
                  <a:moveTo>
                    <a:pt x="93" y="50"/>
                  </a:moveTo>
                  <a:cubicBezTo>
                    <a:pt x="93" y="70"/>
                    <a:pt x="93" y="70"/>
                    <a:pt x="93" y="70"/>
                  </a:cubicBezTo>
                  <a:cubicBezTo>
                    <a:pt x="67" y="70"/>
                    <a:pt x="67" y="70"/>
                    <a:pt x="67" y="70"/>
                  </a:cubicBezTo>
                  <a:cubicBezTo>
                    <a:pt x="67" y="50"/>
                    <a:pt x="67" y="50"/>
                    <a:pt x="67" y="50"/>
                  </a:cubicBezTo>
                  <a:cubicBezTo>
                    <a:pt x="93" y="50"/>
                    <a:pt x="93" y="50"/>
                    <a:pt x="93" y="50"/>
                  </a:cubicBezTo>
                  <a:close/>
                  <a:moveTo>
                    <a:pt x="93" y="120"/>
                  </a:moveTo>
                  <a:cubicBezTo>
                    <a:pt x="93" y="147"/>
                    <a:pt x="93" y="147"/>
                    <a:pt x="93" y="147"/>
                  </a:cubicBezTo>
                  <a:cubicBezTo>
                    <a:pt x="92" y="147"/>
                    <a:pt x="92" y="147"/>
                    <a:pt x="92" y="147"/>
                  </a:cubicBezTo>
                  <a:cubicBezTo>
                    <a:pt x="92" y="159"/>
                    <a:pt x="92" y="159"/>
                    <a:pt x="92" y="159"/>
                  </a:cubicBezTo>
                  <a:cubicBezTo>
                    <a:pt x="93" y="159"/>
                    <a:pt x="93" y="159"/>
                    <a:pt x="93" y="159"/>
                  </a:cubicBezTo>
                  <a:cubicBezTo>
                    <a:pt x="93" y="167"/>
                    <a:pt x="93" y="167"/>
                    <a:pt x="93" y="167"/>
                  </a:cubicBezTo>
                  <a:cubicBezTo>
                    <a:pt x="92" y="167"/>
                    <a:pt x="92" y="167"/>
                    <a:pt x="92" y="167"/>
                  </a:cubicBezTo>
                  <a:cubicBezTo>
                    <a:pt x="92" y="179"/>
                    <a:pt x="92" y="179"/>
                    <a:pt x="92" y="179"/>
                  </a:cubicBezTo>
                  <a:cubicBezTo>
                    <a:pt x="93" y="179"/>
                    <a:pt x="93" y="179"/>
                    <a:pt x="93" y="179"/>
                  </a:cubicBezTo>
                  <a:cubicBezTo>
                    <a:pt x="93" y="187"/>
                    <a:pt x="93" y="187"/>
                    <a:pt x="93" y="187"/>
                  </a:cubicBezTo>
                  <a:cubicBezTo>
                    <a:pt x="92" y="187"/>
                    <a:pt x="92" y="187"/>
                    <a:pt x="92" y="187"/>
                  </a:cubicBezTo>
                  <a:cubicBezTo>
                    <a:pt x="92" y="198"/>
                    <a:pt x="92" y="198"/>
                    <a:pt x="92" y="198"/>
                  </a:cubicBezTo>
                  <a:cubicBezTo>
                    <a:pt x="93" y="198"/>
                    <a:pt x="93" y="198"/>
                    <a:pt x="93" y="198"/>
                  </a:cubicBezTo>
                  <a:cubicBezTo>
                    <a:pt x="93" y="220"/>
                    <a:pt x="93" y="220"/>
                    <a:pt x="93" y="220"/>
                  </a:cubicBezTo>
                  <a:cubicBezTo>
                    <a:pt x="67" y="220"/>
                    <a:pt x="67" y="220"/>
                    <a:pt x="67" y="220"/>
                  </a:cubicBezTo>
                  <a:cubicBezTo>
                    <a:pt x="67" y="188"/>
                    <a:pt x="67" y="188"/>
                    <a:pt x="67" y="188"/>
                  </a:cubicBezTo>
                  <a:cubicBezTo>
                    <a:pt x="68" y="186"/>
                    <a:pt x="69" y="183"/>
                    <a:pt x="69" y="180"/>
                  </a:cubicBezTo>
                  <a:cubicBezTo>
                    <a:pt x="69" y="176"/>
                    <a:pt x="68" y="173"/>
                    <a:pt x="67" y="171"/>
                  </a:cubicBezTo>
                  <a:cubicBezTo>
                    <a:pt x="67" y="120"/>
                    <a:pt x="67" y="120"/>
                    <a:pt x="67" y="120"/>
                  </a:cubicBezTo>
                  <a:cubicBezTo>
                    <a:pt x="93" y="120"/>
                    <a:pt x="93" y="120"/>
                    <a:pt x="93" y="120"/>
                  </a:cubicBezTo>
                  <a:close/>
                  <a:moveTo>
                    <a:pt x="67" y="257"/>
                  </a:moveTo>
                  <a:cubicBezTo>
                    <a:pt x="67" y="232"/>
                    <a:pt x="67" y="232"/>
                    <a:pt x="67" y="232"/>
                  </a:cubicBezTo>
                  <a:cubicBezTo>
                    <a:pt x="69" y="232"/>
                    <a:pt x="69" y="232"/>
                    <a:pt x="69" y="232"/>
                  </a:cubicBezTo>
                  <a:cubicBezTo>
                    <a:pt x="69" y="249"/>
                    <a:pt x="69" y="249"/>
                    <a:pt x="69" y="249"/>
                  </a:cubicBezTo>
                  <a:cubicBezTo>
                    <a:pt x="69" y="252"/>
                    <a:pt x="68" y="254"/>
                    <a:pt x="67" y="257"/>
                  </a:cubicBezTo>
                  <a:close/>
                  <a:moveTo>
                    <a:pt x="67" y="9"/>
                  </a:moveTo>
                  <a:cubicBezTo>
                    <a:pt x="67" y="20"/>
                    <a:pt x="67" y="20"/>
                    <a:pt x="67" y="20"/>
                  </a:cubicBezTo>
                  <a:cubicBezTo>
                    <a:pt x="62" y="20"/>
                    <a:pt x="58" y="24"/>
                    <a:pt x="58" y="28"/>
                  </a:cubicBezTo>
                  <a:cubicBezTo>
                    <a:pt x="58" y="33"/>
                    <a:pt x="62" y="37"/>
                    <a:pt x="67" y="37"/>
                  </a:cubicBezTo>
                  <a:cubicBezTo>
                    <a:pt x="67" y="44"/>
                    <a:pt x="67" y="44"/>
                    <a:pt x="67" y="44"/>
                  </a:cubicBezTo>
                  <a:cubicBezTo>
                    <a:pt x="52" y="44"/>
                    <a:pt x="52" y="44"/>
                    <a:pt x="52" y="44"/>
                  </a:cubicBezTo>
                  <a:cubicBezTo>
                    <a:pt x="52" y="15"/>
                    <a:pt x="52" y="15"/>
                    <a:pt x="52" y="15"/>
                  </a:cubicBezTo>
                  <a:cubicBezTo>
                    <a:pt x="56" y="13"/>
                    <a:pt x="61" y="11"/>
                    <a:pt x="67" y="9"/>
                  </a:cubicBezTo>
                  <a:close/>
                  <a:moveTo>
                    <a:pt x="67" y="50"/>
                  </a:moveTo>
                  <a:cubicBezTo>
                    <a:pt x="67" y="70"/>
                    <a:pt x="67" y="70"/>
                    <a:pt x="67" y="70"/>
                  </a:cubicBezTo>
                  <a:cubicBezTo>
                    <a:pt x="60" y="70"/>
                    <a:pt x="60" y="70"/>
                    <a:pt x="60" y="70"/>
                  </a:cubicBezTo>
                  <a:cubicBezTo>
                    <a:pt x="60" y="120"/>
                    <a:pt x="60" y="120"/>
                    <a:pt x="60" y="120"/>
                  </a:cubicBezTo>
                  <a:cubicBezTo>
                    <a:pt x="67" y="120"/>
                    <a:pt x="67" y="120"/>
                    <a:pt x="67" y="120"/>
                  </a:cubicBezTo>
                  <a:cubicBezTo>
                    <a:pt x="67" y="171"/>
                    <a:pt x="67" y="171"/>
                    <a:pt x="67" y="171"/>
                  </a:cubicBezTo>
                  <a:cubicBezTo>
                    <a:pt x="64" y="166"/>
                    <a:pt x="58" y="162"/>
                    <a:pt x="52" y="162"/>
                  </a:cubicBezTo>
                  <a:cubicBezTo>
                    <a:pt x="52" y="50"/>
                    <a:pt x="52" y="50"/>
                    <a:pt x="52" y="50"/>
                  </a:cubicBezTo>
                  <a:cubicBezTo>
                    <a:pt x="67" y="50"/>
                    <a:pt x="67" y="50"/>
                    <a:pt x="67" y="50"/>
                  </a:cubicBezTo>
                  <a:close/>
                  <a:moveTo>
                    <a:pt x="67" y="188"/>
                  </a:moveTo>
                  <a:cubicBezTo>
                    <a:pt x="67" y="220"/>
                    <a:pt x="67" y="220"/>
                    <a:pt x="67" y="220"/>
                  </a:cubicBezTo>
                  <a:cubicBezTo>
                    <a:pt x="52" y="220"/>
                    <a:pt x="52" y="220"/>
                    <a:pt x="52" y="220"/>
                  </a:cubicBezTo>
                  <a:cubicBezTo>
                    <a:pt x="52" y="197"/>
                    <a:pt x="52" y="197"/>
                    <a:pt x="52" y="197"/>
                  </a:cubicBezTo>
                  <a:cubicBezTo>
                    <a:pt x="58" y="197"/>
                    <a:pt x="64" y="193"/>
                    <a:pt x="67" y="188"/>
                  </a:cubicBezTo>
                  <a:close/>
                  <a:moveTo>
                    <a:pt x="67" y="232"/>
                  </a:moveTo>
                  <a:cubicBezTo>
                    <a:pt x="67" y="257"/>
                    <a:pt x="67" y="257"/>
                    <a:pt x="67" y="257"/>
                  </a:cubicBezTo>
                  <a:cubicBezTo>
                    <a:pt x="64" y="260"/>
                    <a:pt x="60" y="262"/>
                    <a:pt x="56" y="262"/>
                  </a:cubicBezTo>
                  <a:cubicBezTo>
                    <a:pt x="52" y="262"/>
                    <a:pt x="52" y="262"/>
                    <a:pt x="52" y="262"/>
                  </a:cubicBezTo>
                  <a:cubicBezTo>
                    <a:pt x="52" y="232"/>
                    <a:pt x="52" y="232"/>
                    <a:pt x="52" y="232"/>
                  </a:cubicBezTo>
                  <a:lnTo>
                    <a:pt x="67" y="232"/>
                  </a:lnTo>
                  <a:close/>
                  <a:moveTo>
                    <a:pt x="52" y="15"/>
                  </a:moveTo>
                  <a:cubicBezTo>
                    <a:pt x="52" y="44"/>
                    <a:pt x="52" y="44"/>
                    <a:pt x="52" y="44"/>
                  </a:cubicBezTo>
                  <a:cubicBezTo>
                    <a:pt x="27" y="44"/>
                    <a:pt x="27" y="44"/>
                    <a:pt x="27" y="44"/>
                  </a:cubicBezTo>
                  <a:cubicBezTo>
                    <a:pt x="27" y="33"/>
                    <a:pt x="36" y="23"/>
                    <a:pt x="52" y="15"/>
                  </a:cubicBezTo>
                  <a:close/>
                  <a:moveTo>
                    <a:pt x="52" y="50"/>
                  </a:moveTo>
                  <a:cubicBezTo>
                    <a:pt x="52" y="162"/>
                    <a:pt x="52" y="162"/>
                    <a:pt x="52" y="162"/>
                  </a:cubicBezTo>
                  <a:cubicBezTo>
                    <a:pt x="42" y="162"/>
                    <a:pt x="35" y="170"/>
                    <a:pt x="35" y="180"/>
                  </a:cubicBezTo>
                  <a:cubicBezTo>
                    <a:pt x="35" y="189"/>
                    <a:pt x="42" y="197"/>
                    <a:pt x="52" y="197"/>
                  </a:cubicBezTo>
                  <a:cubicBezTo>
                    <a:pt x="52" y="220"/>
                    <a:pt x="52" y="220"/>
                    <a:pt x="52" y="220"/>
                  </a:cubicBezTo>
                  <a:cubicBezTo>
                    <a:pt x="12" y="220"/>
                    <a:pt x="12" y="220"/>
                    <a:pt x="12" y="220"/>
                  </a:cubicBezTo>
                  <a:cubicBezTo>
                    <a:pt x="12" y="154"/>
                    <a:pt x="12" y="154"/>
                    <a:pt x="12" y="154"/>
                  </a:cubicBezTo>
                  <a:cubicBezTo>
                    <a:pt x="15" y="150"/>
                    <a:pt x="21" y="146"/>
                    <a:pt x="27" y="146"/>
                  </a:cubicBezTo>
                  <a:cubicBezTo>
                    <a:pt x="27" y="50"/>
                    <a:pt x="27" y="50"/>
                    <a:pt x="27" y="50"/>
                  </a:cubicBezTo>
                  <a:cubicBezTo>
                    <a:pt x="52" y="50"/>
                    <a:pt x="52" y="50"/>
                    <a:pt x="52" y="50"/>
                  </a:cubicBezTo>
                  <a:close/>
                  <a:moveTo>
                    <a:pt x="52" y="232"/>
                  </a:moveTo>
                  <a:cubicBezTo>
                    <a:pt x="52" y="262"/>
                    <a:pt x="52" y="262"/>
                    <a:pt x="52" y="262"/>
                  </a:cubicBezTo>
                  <a:cubicBezTo>
                    <a:pt x="48" y="262"/>
                    <a:pt x="48" y="262"/>
                    <a:pt x="48" y="262"/>
                  </a:cubicBezTo>
                  <a:cubicBezTo>
                    <a:pt x="41" y="262"/>
                    <a:pt x="35" y="257"/>
                    <a:pt x="35" y="249"/>
                  </a:cubicBezTo>
                  <a:cubicBezTo>
                    <a:pt x="35" y="232"/>
                    <a:pt x="35" y="232"/>
                    <a:pt x="35" y="232"/>
                  </a:cubicBezTo>
                  <a:cubicBezTo>
                    <a:pt x="52" y="232"/>
                    <a:pt x="52" y="232"/>
                    <a:pt x="52" y="232"/>
                  </a:cubicBezTo>
                  <a:close/>
                  <a:moveTo>
                    <a:pt x="12" y="114"/>
                  </a:moveTo>
                  <a:cubicBezTo>
                    <a:pt x="14" y="114"/>
                    <a:pt x="15" y="112"/>
                    <a:pt x="15" y="110"/>
                  </a:cubicBezTo>
                  <a:cubicBezTo>
                    <a:pt x="15" y="76"/>
                    <a:pt x="15" y="76"/>
                    <a:pt x="15" y="76"/>
                  </a:cubicBezTo>
                  <a:cubicBezTo>
                    <a:pt x="15" y="74"/>
                    <a:pt x="14" y="71"/>
                    <a:pt x="12" y="70"/>
                  </a:cubicBezTo>
                  <a:lnTo>
                    <a:pt x="12" y="114"/>
                  </a:lnTo>
                  <a:close/>
                  <a:moveTo>
                    <a:pt x="12" y="70"/>
                  </a:moveTo>
                  <a:cubicBezTo>
                    <a:pt x="12" y="114"/>
                    <a:pt x="12" y="114"/>
                    <a:pt x="12" y="114"/>
                  </a:cubicBezTo>
                  <a:cubicBezTo>
                    <a:pt x="12" y="114"/>
                    <a:pt x="11" y="114"/>
                    <a:pt x="11" y="113"/>
                  </a:cubicBezTo>
                  <a:cubicBezTo>
                    <a:pt x="4" y="111"/>
                    <a:pt x="4" y="111"/>
                    <a:pt x="4" y="111"/>
                  </a:cubicBezTo>
                  <a:cubicBezTo>
                    <a:pt x="2" y="110"/>
                    <a:pt x="0" y="107"/>
                    <a:pt x="0" y="104"/>
                  </a:cubicBezTo>
                  <a:cubicBezTo>
                    <a:pt x="0" y="70"/>
                    <a:pt x="0" y="70"/>
                    <a:pt x="0" y="70"/>
                  </a:cubicBezTo>
                  <a:cubicBezTo>
                    <a:pt x="0" y="67"/>
                    <a:pt x="2" y="66"/>
                    <a:pt x="4" y="67"/>
                  </a:cubicBezTo>
                  <a:cubicBezTo>
                    <a:pt x="11" y="69"/>
                    <a:pt x="11" y="69"/>
                    <a:pt x="11" y="69"/>
                  </a:cubicBezTo>
                  <a:cubicBezTo>
                    <a:pt x="11" y="70"/>
                    <a:pt x="12" y="70"/>
                    <a:pt x="12" y="70"/>
                  </a:cubicBezTo>
                  <a:close/>
                  <a:moveTo>
                    <a:pt x="12" y="154"/>
                  </a:moveTo>
                  <a:cubicBezTo>
                    <a:pt x="12" y="220"/>
                    <a:pt x="12" y="220"/>
                    <a:pt x="12" y="220"/>
                  </a:cubicBezTo>
                  <a:cubicBezTo>
                    <a:pt x="9" y="220"/>
                    <a:pt x="9" y="220"/>
                    <a:pt x="9" y="220"/>
                  </a:cubicBezTo>
                  <a:cubicBezTo>
                    <a:pt x="9" y="164"/>
                    <a:pt x="9" y="164"/>
                    <a:pt x="9" y="164"/>
                  </a:cubicBezTo>
                  <a:cubicBezTo>
                    <a:pt x="9" y="160"/>
                    <a:pt x="10" y="157"/>
                    <a:pt x="12" y="154"/>
                  </a:cubicBezTo>
                  <a:close/>
                </a:path>
              </a:pathLst>
            </a:custGeom>
            <a:solidFill>
              <a:srgbClr val="75BDA7"/>
            </a:solidFill>
            <a:ln>
              <a:noFill/>
            </a:ln>
          </p:spPr>
          <p:txBody>
            <a:bodyPr vert="horz" wrap="square" lIns="91440" tIns="45720" rIns="91440" bIns="45720" numCol="1" anchor="t" anchorCtr="0" compatLnSpc="1">
              <a:prstTxWarp prst="textNoShape">
                <a:avLst/>
              </a:prstTxWarp>
            </a:bodyPr>
            <a:lstStyle/>
            <a:p>
              <a:endParaRPr lang="id-ID"/>
            </a:p>
          </p:txBody>
        </p:sp>
        <p:sp>
          <p:nvSpPr>
            <p:cNvPr id="53" name="Freeform 76"/>
            <p:cNvSpPr>
              <a:spLocks noEditPoints="1"/>
            </p:cNvSpPr>
            <p:nvPr/>
          </p:nvSpPr>
          <p:spPr bwMode="auto">
            <a:xfrm>
              <a:off x="4019522" y="2595501"/>
              <a:ext cx="452769" cy="343210"/>
            </a:xfrm>
            <a:custGeom>
              <a:avLst/>
              <a:gdLst>
                <a:gd name="T0" fmla="*/ 271 w 295"/>
                <a:gd name="T1" fmla="*/ 0 h 224"/>
                <a:gd name="T2" fmla="*/ 277 w 295"/>
                <a:gd name="T3" fmla="*/ 35 h 224"/>
                <a:gd name="T4" fmla="*/ 224 w 295"/>
                <a:gd name="T5" fmla="*/ 224 h 224"/>
                <a:gd name="T6" fmla="*/ 248 w 295"/>
                <a:gd name="T7" fmla="*/ 188 h 224"/>
                <a:gd name="T8" fmla="*/ 249 w 295"/>
                <a:gd name="T9" fmla="*/ 29 h 224"/>
                <a:gd name="T10" fmla="*/ 224 w 295"/>
                <a:gd name="T11" fmla="*/ 194 h 224"/>
                <a:gd name="T12" fmla="*/ 224 w 295"/>
                <a:gd name="T13" fmla="*/ 16 h 224"/>
                <a:gd name="T14" fmla="*/ 224 w 295"/>
                <a:gd name="T15" fmla="*/ 208 h 224"/>
                <a:gd name="T16" fmla="*/ 224 w 295"/>
                <a:gd name="T17" fmla="*/ 179 h 224"/>
                <a:gd name="T18" fmla="*/ 224 w 295"/>
                <a:gd name="T19" fmla="*/ 194 h 224"/>
                <a:gd name="T20" fmla="*/ 201 w 295"/>
                <a:gd name="T21" fmla="*/ 128 h 224"/>
                <a:gd name="T22" fmla="*/ 203 w 295"/>
                <a:gd name="T23" fmla="*/ 98 h 224"/>
                <a:gd name="T24" fmla="*/ 195 w 295"/>
                <a:gd name="T25" fmla="*/ 67 h 224"/>
                <a:gd name="T26" fmla="*/ 187 w 295"/>
                <a:gd name="T27" fmla="*/ 128 h 224"/>
                <a:gd name="T28" fmla="*/ 187 w 295"/>
                <a:gd name="T29" fmla="*/ 100 h 224"/>
                <a:gd name="T30" fmla="*/ 190 w 295"/>
                <a:gd name="T31" fmla="*/ 75 h 224"/>
                <a:gd name="T32" fmla="*/ 187 w 295"/>
                <a:gd name="T33" fmla="*/ 0 h 224"/>
                <a:gd name="T34" fmla="*/ 187 w 295"/>
                <a:gd name="T35" fmla="*/ 0 h 224"/>
                <a:gd name="T36" fmla="*/ 147 w 295"/>
                <a:gd name="T37" fmla="*/ 208 h 224"/>
                <a:gd name="T38" fmla="*/ 182 w 295"/>
                <a:gd name="T39" fmla="*/ 67 h 224"/>
                <a:gd name="T40" fmla="*/ 168 w 295"/>
                <a:gd name="T41" fmla="*/ 109 h 224"/>
                <a:gd name="T42" fmla="*/ 187 w 295"/>
                <a:gd name="T43" fmla="*/ 194 h 224"/>
                <a:gd name="T44" fmla="*/ 148 w 295"/>
                <a:gd name="T45" fmla="*/ 125 h 224"/>
                <a:gd name="T46" fmla="*/ 147 w 295"/>
                <a:gd name="T47" fmla="*/ 106 h 224"/>
                <a:gd name="T48" fmla="*/ 184 w 295"/>
                <a:gd name="T49" fmla="*/ 70 h 224"/>
                <a:gd name="T50" fmla="*/ 187 w 295"/>
                <a:gd name="T51" fmla="*/ 91 h 224"/>
                <a:gd name="T52" fmla="*/ 179 w 295"/>
                <a:gd name="T53" fmla="*/ 116 h 224"/>
                <a:gd name="T54" fmla="*/ 187 w 295"/>
                <a:gd name="T55" fmla="*/ 100 h 224"/>
                <a:gd name="T56" fmla="*/ 147 w 295"/>
                <a:gd name="T57" fmla="*/ 16 h 224"/>
                <a:gd name="T58" fmla="*/ 147 w 295"/>
                <a:gd name="T59" fmla="*/ 208 h 224"/>
                <a:gd name="T60" fmla="*/ 147 w 295"/>
                <a:gd name="T61" fmla="*/ 106 h 224"/>
                <a:gd name="T62" fmla="*/ 127 w 295"/>
                <a:gd name="T63" fmla="*/ 121 h 224"/>
                <a:gd name="T64" fmla="*/ 147 w 295"/>
                <a:gd name="T65" fmla="*/ 137 h 224"/>
                <a:gd name="T66" fmla="*/ 102 w 295"/>
                <a:gd name="T67" fmla="*/ 156 h 224"/>
                <a:gd name="T68" fmla="*/ 109 w 295"/>
                <a:gd name="T69" fmla="*/ 113 h 224"/>
                <a:gd name="T70" fmla="*/ 100 w 295"/>
                <a:gd name="T71" fmla="*/ 93 h 224"/>
                <a:gd name="T72" fmla="*/ 111 w 295"/>
                <a:gd name="T73" fmla="*/ 97 h 224"/>
                <a:gd name="T74" fmla="*/ 99 w 295"/>
                <a:gd name="T75" fmla="*/ 88 h 224"/>
                <a:gd name="T76" fmla="*/ 101 w 295"/>
                <a:gd name="T77" fmla="*/ 150 h 224"/>
                <a:gd name="T78" fmla="*/ 99 w 295"/>
                <a:gd name="T79" fmla="*/ 123 h 224"/>
                <a:gd name="T80" fmla="*/ 0 w 295"/>
                <a:gd name="T81" fmla="*/ 23 h 224"/>
                <a:gd name="T82" fmla="*/ 99 w 295"/>
                <a:gd name="T83" fmla="*/ 208 h 224"/>
                <a:gd name="T84" fmla="*/ 17 w 295"/>
                <a:gd name="T85" fmla="*/ 35 h 224"/>
                <a:gd name="T86" fmla="*/ 99 w 295"/>
                <a:gd name="T87" fmla="*/ 29 h 224"/>
                <a:gd name="T88" fmla="*/ 79 w 295"/>
                <a:gd name="T89" fmla="*/ 129 h 224"/>
                <a:gd name="T90" fmla="*/ 99 w 295"/>
                <a:gd name="T91" fmla="*/ 157 h 224"/>
                <a:gd name="T92" fmla="*/ 30 w 295"/>
                <a:gd name="T93" fmla="*/ 45 h 224"/>
                <a:gd name="T94" fmla="*/ 99 w 295"/>
                <a:gd name="T95" fmla="*/ 115 h 224"/>
                <a:gd name="T96" fmla="*/ 99 w 295"/>
                <a:gd name="T97" fmla="*/ 123 h 224"/>
                <a:gd name="T98" fmla="*/ 91 w 295"/>
                <a:gd name="T99" fmla="*/ 13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5" h="224">
                  <a:moveTo>
                    <a:pt x="271" y="224"/>
                  </a:moveTo>
                  <a:cubicBezTo>
                    <a:pt x="284" y="224"/>
                    <a:pt x="295" y="213"/>
                    <a:pt x="295" y="200"/>
                  </a:cubicBezTo>
                  <a:cubicBezTo>
                    <a:pt x="295" y="23"/>
                    <a:pt x="295" y="23"/>
                    <a:pt x="295" y="23"/>
                  </a:cubicBezTo>
                  <a:cubicBezTo>
                    <a:pt x="295" y="10"/>
                    <a:pt x="284" y="0"/>
                    <a:pt x="271" y="0"/>
                  </a:cubicBezTo>
                  <a:cubicBezTo>
                    <a:pt x="224" y="0"/>
                    <a:pt x="224" y="0"/>
                    <a:pt x="224" y="0"/>
                  </a:cubicBezTo>
                  <a:cubicBezTo>
                    <a:pt x="224" y="16"/>
                    <a:pt x="224" y="16"/>
                    <a:pt x="224" y="16"/>
                  </a:cubicBezTo>
                  <a:cubicBezTo>
                    <a:pt x="258" y="16"/>
                    <a:pt x="258" y="16"/>
                    <a:pt x="258" y="16"/>
                  </a:cubicBezTo>
                  <a:cubicBezTo>
                    <a:pt x="268" y="16"/>
                    <a:pt x="277" y="24"/>
                    <a:pt x="277" y="35"/>
                  </a:cubicBezTo>
                  <a:cubicBezTo>
                    <a:pt x="277" y="189"/>
                    <a:pt x="277" y="189"/>
                    <a:pt x="277" y="189"/>
                  </a:cubicBezTo>
                  <a:cubicBezTo>
                    <a:pt x="277" y="199"/>
                    <a:pt x="268" y="208"/>
                    <a:pt x="258" y="208"/>
                  </a:cubicBezTo>
                  <a:cubicBezTo>
                    <a:pt x="224" y="208"/>
                    <a:pt x="224" y="208"/>
                    <a:pt x="224" y="208"/>
                  </a:cubicBezTo>
                  <a:cubicBezTo>
                    <a:pt x="224" y="224"/>
                    <a:pt x="224" y="224"/>
                    <a:pt x="224" y="224"/>
                  </a:cubicBezTo>
                  <a:cubicBezTo>
                    <a:pt x="271" y="224"/>
                    <a:pt x="271" y="224"/>
                    <a:pt x="271" y="224"/>
                  </a:cubicBezTo>
                  <a:close/>
                  <a:moveTo>
                    <a:pt x="224" y="194"/>
                  </a:moveTo>
                  <a:cubicBezTo>
                    <a:pt x="224" y="188"/>
                    <a:pt x="224" y="188"/>
                    <a:pt x="224" y="188"/>
                  </a:cubicBezTo>
                  <a:cubicBezTo>
                    <a:pt x="248" y="188"/>
                    <a:pt x="248" y="188"/>
                    <a:pt x="248" y="188"/>
                  </a:cubicBezTo>
                  <a:cubicBezTo>
                    <a:pt x="248" y="179"/>
                    <a:pt x="248" y="179"/>
                    <a:pt x="248" y="179"/>
                  </a:cubicBezTo>
                  <a:cubicBezTo>
                    <a:pt x="224" y="179"/>
                    <a:pt x="224" y="179"/>
                    <a:pt x="224" y="179"/>
                  </a:cubicBezTo>
                  <a:cubicBezTo>
                    <a:pt x="224" y="29"/>
                    <a:pt x="224" y="29"/>
                    <a:pt x="224" y="29"/>
                  </a:cubicBezTo>
                  <a:cubicBezTo>
                    <a:pt x="249" y="29"/>
                    <a:pt x="249" y="29"/>
                    <a:pt x="249" y="29"/>
                  </a:cubicBezTo>
                  <a:cubicBezTo>
                    <a:pt x="257" y="29"/>
                    <a:pt x="264" y="36"/>
                    <a:pt x="264" y="45"/>
                  </a:cubicBezTo>
                  <a:cubicBezTo>
                    <a:pt x="264" y="179"/>
                    <a:pt x="264" y="179"/>
                    <a:pt x="264" y="179"/>
                  </a:cubicBezTo>
                  <a:cubicBezTo>
                    <a:pt x="264" y="187"/>
                    <a:pt x="257" y="194"/>
                    <a:pt x="249" y="194"/>
                  </a:cubicBezTo>
                  <a:lnTo>
                    <a:pt x="224" y="194"/>
                  </a:lnTo>
                  <a:close/>
                  <a:moveTo>
                    <a:pt x="224" y="0"/>
                  </a:moveTo>
                  <a:cubicBezTo>
                    <a:pt x="187" y="0"/>
                    <a:pt x="187" y="0"/>
                    <a:pt x="187" y="0"/>
                  </a:cubicBezTo>
                  <a:cubicBezTo>
                    <a:pt x="187" y="16"/>
                    <a:pt x="187" y="16"/>
                    <a:pt x="187" y="16"/>
                  </a:cubicBezTo>
                  <a:cubicBezTo>
                    <a:pt x="224" y="16"/>
                    <a:pt x="224" y="16"/>
                    <a:pt x="224" y="16"/>
                  </a:cubicBezTo>
                  <a:cubicBezTo>
                    <a:pt x="224" y="0"/>
                    <a:pt x="224" y="0"/>
                    <a:pt x="224" y="0"/>
                  </a:cubicBezTo>
                  <a:close/>
                  <a:moveTo>
                    <a:pt x="187" y="224"/>
                  </a:moveTo>
                  <a:cubicBezTo>
                    <a:pt x="224" y="224"/>
                    <a:pt x="224" y="224"/>
                    <a:pt x="224" y="224"/>
                  </a:cubicBezTo>
                  <a:cubicBezTo>
                    <a:pt x="224" y="208"/>
                    <a:pt x="224" y="208"/>
                    <a:pt x="224" y="208"/>
                  </a:cubicBezTo>
                  <a:cubicBezTo>
                    <a:pt x="187" y="208"/>
                    <a:pt x="187" y="208"/>
                    <a:pt x="187" y="208"/>
                  </a:cubicBezTo>
                  <a:cubicBezTo>
                    <a:pt x="187" y="224"/>
                    <a:pt x="187" y="224"/>
                    <a:pt x="187" y="224"/>
                  </a:cubicBezTo>
                  <a:close/>
                  <a:moveTo>
                    <a:pt x="224" y="29"/>
                  </a:moveTo>
                  <a:cubicBezTo>
                    <a:pt x="224" y="179"/>
                    <a:pt x="224" y="179"/>
                    <a:pt x="224" y="179"/>
                  </a:cubicBezTo>
                  <a:cubicBezTo>
                    <a:pt x="200" y="179"/>
                    <a:pt x="200" y="179"/>
                    <a:pt x="200" y="179"/>
                  </a:cubicBezTo>
                  <a:cubicBezTo>
                    <a:pt x="200" y="188"/>
                    <a:pt x="200" y="188"/>
                    <a:pt x="200" y="188"/>
                  </a:cubicBezTo>
                  <a:cubicBezTo>
                    <a:pt x="224" y="188"/>
                    <a:pt x="224" y="188"/>
                    <a:pt x="224" y="188"/>
                  </a:cubicBezTo>
                  <a:cubicBezTo>
                    <a:pt x="224" y="194"/>
                    <a:pt x="224" y="194"/>
                    <a:pt x="224" y="194"/>
                  </a:cubicBezTo>
                  <a:cubicBezTo>
                    <a:pt x="187" y="194"/>
                    <a:pt x="187" y="194"/>
                    <a:pt x="187" y="194"/>
                  </a:cubicBezTo>
                  <a:cubicBezTo>
                    <a:pt x="187" y="135"/>
                    <a:pt x="187" y="135"/>
                    <a:pt x="187" y="135"/>
                  </a:cubicBezTo>
                  <a:cubicBezTo>
                    <a:pt x="188" y="135"/>
                    <a:pt x="189" y="134"/>
                    <a:pt x="189" y="134"/>
                  </a:cubicBezTo>
                  <a:cubicBezTo>
                    <a:pt x="194" y="133"/>
                    <a:pt x="197" y="131"/>
                    <a:pt x="201" y="128"/>
                  </a:cubicBezTo>
                  <a:cubicBezTo>
                    <a:pt x="204" y="124"/>
                    <a:pt x="206" y="121"/>
                    <a:pt x="207" y="117"/>
                  </a:cubicBezTo>
                  <a:cubicBezTo>
                    <a:pt x="208" y="115"/>
                    <a:pt x="208" y="113"/>
                    <a:pt x="208" y="111"/>
                  </a:cubicBezTo>
                  <a:cubicBezTo>
                    <a:pt x="208" y="109"/>
                    <a:pt x="208" y="107"/>
                    <a:pt x="207" y="104"/>
                  </a:cubicBezTo>
                  <a:cubicBezTo>
                    <a:pt x="207" y="102"/>
                    <a:pt x="205" y="100"/>
                    <a:pt x="203" y="98"/>
                  </a:cubicBezTo>
                  <a:cubicBezTo>
                    <a:pt x="200" y="96"/>
                    <a:pt x="197" y="94"/>
                    <a:pt x="193" y="94"/>
                  </a:cubicBezTo>
                  <a:cubicBezTo>
                    <a:pt x="197" y="91"/>
                    <a:pt x="199" y="88"/>
                    <a:pt x="201" y="85"/>
                  </a:cubicBezTo>
                  <a:cubicBezTo>
                    <a:pt x="202" y="81"/>
                    <a:pt x="202" y="78"/>
                    <a:pt x="201" y="74"/>
                  </a:cubicBezTo>
                  <a:cubicBezTo>
                    <a:pt x="200" y="71"/>
                    <a:pt x="198" y="69"/>
                    <a:pt x="195" y="67"/>
                  </a:cubicBezTo>
                  <a:cubicBezTo>
                    <a:pt x="193" y="66"/>
                    <a:pt x="190" y="66"/>
                    <a:pt x="187" y="66"/>
                  </a:cubicBezTo>
                  <a:cubicBezTo>
                    <a:pt x="187" y="29"/>
                    <a:pt x="187" y="29"/>
                    <a:pt x="187" y="29"/>
                  </a:cubicBezTo>
                  <a:cubicBezTo>
                    <a:pt x="224" y="29"/>
                    <a:pt x="224" y="29"/>
                    <a:pt x="224" y="29"/>
                  </a:cubicBezTo>
                  <a:close/>
                  <a:moveTo>
                    <a:pt x="187" y="128"/>
                  </a:moveTo>
                  <a:cubicBezTo>
                    <a:pt x="187" y="128"/>
                    <a:pt x="188" y="128"/>
                    <a:pt x="188" y="128"/>
                  </a:cubicBezTo>
                  <a:cubicBezTo>
                    <a:pt x="191" y="127"/>
                    <a:pt x="193" y="125"/>
                    <a:pt x="194" y="122"/>
                  </a:cubicBezTo>
                  <a:cubicBezTo>
                    <a:pt x="195" y="118"/>
                    <a:pt x="195" y="115"/>
                    <a:pt x="194" y="111"/>
                  </a:cubicBezTo>
                  <a:cubicBezTo>
                    <a:pt x="193" y="106"/>
                    <a:pt x="191" y="103"/>
                    <a:pt x="187" y="100"/>
                  </a:cubicBezTo>
                  <a:cubicBezTo>
                    <a:pt x="187" y="128"/>
                    <a:pt x="187" y="128"/>
                    <a:pt x="187" y="128"/>
                  </a:cubicBezTo>
                  <a:close/>
                  <a:moveTo>
                    <a:pt x="187" y="91"/>
                  </a:moveTo>
                  <a:cubicBezTo>
                    <a:pt x="189" y="87"/>
                    <a:pt x="190" y="84"/>
                    <a:pt x="190" y="80"/>
                  </a:cubicBezTo>
                  <a:cubicBezTo>
                    <a:pt x="190" y="78"/>
                    <a:pt x="190" y="77"/>
                    <a:pt x="190" y="75"/>
                  </a:cubicBezTo>
                  <a:cubicBezTo>
                    <a:pt x="189" y="74"/>
                    <a:pt x="189" y="72"/>
                    <a:pt x="188" y="71"/>
                  </a:cubicBezTo>
                  <a:cubicBezTo>
                    <a:pt x="187" y="71"/>
                    <a:pt x="187" y="71"/>
                    <a:pt x="187" y="71"/>
                  </a:cubicBezTo>
                  <a:lnTo>
                    <a:pt x="187" y="91"/>
                  </a:lnTo>
                  <a:close/>
                  <a:moveTo>
                    <a:pt x="187" y="0"/>
                  </a:moveTo>
                  <a:cubicBezTo>
                    <a:pt x="147" y="0"/>
                    <a:pt x="147" y="0"/>
                    <a:pt x="147" y="0"/>
                  </a:cubicBezTo>
                  <a:cubicBezTo>
                    <a:pt x="147" y="16"/>
                    <a:pt x="147" y="16"/>
                    <a:pt x="147" y="16"/>
                  </a:cubicBezTo>
                  <a:cubicBezTo>
                    <a:pt x="187" y="16"/>
                    <a:pt x="187" y="16"/>
                    <a:pt x="187" y="16"/>
                  </a:cubicBezTo>
                  <a:cubicBezTo>
                    <a:pt x="187" y="0"/>
                    <a:pt x="187" y="0"/>
                    <a:pt x="187" y="0"/>
                  </a:cubicBezTo>
                  <a:close/>
                  <a:moveTo>
                    <a:pt x="147" y="224"/>
                  </a:moveTo>
                  <a:cubicBezTo>
                    <a:pt x="187" y="224"/>
                    <a:pt x="187" y="224"/>
                    <a:pt x="187" y="224"/>
                  </a:cubicBezTo>
                  <a:cubicBezTo>
                    <a:pt x="187" y="208"/>
                    <a:pt x="187" y="208"/>
                    <a:pt x="187" y="208"/>
                  </a:cubicBezTo>
                  <a:cubicBezTo>
                    <a:pt x="147" y="208"/>
                    <a:pt x="147" y="208"/>
                    <a:pt x="147" y="208"/>
                  </a:cubicBezTo>
                  <a:cubicBezTo>
                    <a:pt x="147" y="224"/>
                    <a:pt x="147" y="224"/>
                    <a:pt x="147" y="224"/>
                  </a:cubicBezTo>
                  <a:close/>
                  <a:moveTo>
                    <a:pt x="187" y="29"/>
                  </a:moveTo>
                  <a:cubicBezTo>
                    <a:pt x="187" y="66"/>
                    <a:pt x="187" y="66"/>
                    <a:pt x="187" y="66"/>
                  </a:cubicBezTo>
                  <a:cubicBezTo>
                    <a:pt x="185" y="66"/>
                    <a:pt x="184" y="66"/>
                    <a:pt x="182" y="67"/>
                  </a:cubicBezTo>
                  <a:cubicBezTo>
                    <a:pt x="176" y="68"/>
                    <a:pt x="172" y="71"/>
                    <a:pt x="169" y="75"/>
                  </a:cubicBezTo>
                  <a:cubicBezTo>
                    <a:pt x="167" y="80"/>
                    <a:pt x="166" y="84"/>
                    <a:pt x="167" y="88"/>
                  </a:cubicBezTo>
                  <a:cubicBezTo>
                    <a:pt x="168" y="93"/>
                    <a:pt x="172" y="97"/>
                    <a:pt x="177" y="98"/>
                  </a:cubicBezTo>
                  <a:cubicBezTo>
                    <a:pt x="173" y="101"/>
                    <a:pt x="169" y="105"/>
                    <a:pt x="168" y="109"/>
                  </a:cubicBezTo>
                  <a:cubicBezTo>
                    <a:pt x="166" y="113"/>
                    <a:pt x="165" y="117"/>
                    <a:pt x="167" y="122"/>
                  </a:cubicBezTo>
                  <a:cubicBezTo>
                    <a:pt x="168" y="126"/>
                    <a:pt x="170" y="130"/>
                    <a:pt x="175" y="133"/>
                  </a:cubicBezTo>
                  <a:cubicBezTo>
                    <a:pt x="178" y="135"/>
                    <a:pt x="182" y="135"/>
                    <a:pt x="187" y="135"/>
                  </a:cubicBezTo>
                  <a:cubicBezTo>
                    <a:pt x="187" y="194"/>
                    <a:pt x="187" y="194"/>
                    <a:pt x="187" y="194"/>
                  </a:cubicBezTo>
                  <a:cubicBezTo>
                    <a:pt x="147" y="194"/>
                    <a:pt x="147" y="194"/>
                    <a:pt x="147" y="194"/>
                  </a:cubicBezTo>
                  <a:cubicBezTo>
                    <a:pt x="147" y="137"/>
                    <a:pt x="147" y="137"/>
                    <a:pt x="147" y="137"/>
                  </a:cubicBezTo>
                  <a:cubicBezTo>
                    <a:pt x="148" y="137"/>
                    <a:pt x="148" y="137"/>
                    <a:pt x="148" y="137"/>
                  </a:cubicBezTo>
                  <a:cubicBezTo>
                    <a:pt x="148" y="125"/>
                    <a:pt x="148" y="125"/>
                    <a:pt x="148" y="125"/>
                  </a:cubicBezTo>
                  <a:cubicBezTo>
                    <a:pt x="159" y="123"/>
                    <a:pt x="159" y="123"/>
                    <a:pt x="159" y="123"/>
                  </a:cubicBezTo>
                  <a:cubicBezTo>
                    <a:pt x="158" y="112"/>
                    <a:pt x="158" y="112"/>
                    <a:pt x="158" y="112"/>
                  </a:cubicBezTo>
                  <a:cubicBezTo>
                    <a:pt x="147" y="115"/>
                    <a:pt x="147" y="115"/>
                    <a:pt x="147" y="115"/>
                  </a:cubicBezTo>
                  <a:cubicBezTo>
                    <a:pt x="147" y="106"/>
                    <a:pt x="147" y="106"/>
                    <a:pt x="147" y="106"/>
                  </a:cubicBezTo>
                  <a:cubicBezTo>
                    <a:pt x="147" y="29"/>
                    <a:pt x="147" y="29"/>
                    <a:pt x="147" y="29"/>
                  </a:cubicBezTo>
                  <a:cubicBezTo>
                    <a:pt x="187" y="29"/>
                    <a:pt x="187" y="29"/>
                    <a:pt x="187" y="29"/>
                  </a:cubicBezTo>
                  <a:close/>
                  <a:moveTo>
                    <a:pt x="187" y="71"/>
                  </a:moveTo>
                  <a:cubicBezTo>
                    <a:pt x="186" y="70"/>
                    <a:pt x="185" y="70"/>
                    <a:pt x="184" y="70"/>
                  </a:cubicBezTo>
                  <a:cubicBezTo>
                    <a:pt x="181" y="71"/>
                    <a:pt x="179" y="73"/>
                    <a:pt x="178" y="76"/>
                  </a:cubicBezTo>
                  <a:cubicBezTo>
                    <a:pt x="177" y="78"/>
                    <a:pt x="177" y="81"/>
                    <a:pt x="178" y="83"/>
                  </a:cubicBezTo>
                  <a:cubicBezTo>
                    <a:pt x="179" y="88"/>
                    <a:pt x="181" y="91"/>
                    <a:pt x="185" y="93"/>
                  </a:cubicBezTo>
                  <a:cubicBezTo>
                    <a:pt x="186" y="92"/>
                    <a:pt x="187" y="91"/>
                    <a:pt x="187" y="91"/>
                  </a:cubicBezTo>
                  <a:cubicBezTo>
                    <a:pt x="187" y="71"/>
                    <a:pt x="187" y="71"/>
                    <a:pt x="187" y="71"/>
                  </a:cubicBezTo>
                  <a:close/>
                  <a:moveTo>
                    <a:pt x="187" y="100"/>
                  </a:moveTo>
                  <a:cubicBezTo>
                    <a:pt x="187" y="100"/>
                    <a:pt x="186" y="100"/>
                    <a:pt x="186" y="99"/>
                  </a:cubicBezTo>
                  <a:cubicBezTo>
                    <a:pt x="181" y="104"/>
                    <a:pt x="179" y="110"/>
                    <a:pt x="179" y="116"/>
                  </a:cubicBezTo>
                  <a:cubicBezTo>
                    <a:pt x="179" y="118"/>
                    <a:pt x="179" y="120"/>
                    <a:pt x="180" y="121"/>
                  </a:cubicBezTo>
                  <a:cubicBezTo>
                    <a:pt x="180" y="124"/>
                    <a:pt x="182" y="126"/>
                    <a:pt x="183" y="127"/>
                  </a:cubicBezTo>
                  <a:cubicBezTo>
                    <a:pt x="184" y="128"/>
                    <a:pt x="186" y="128"/>
                    <a:pt x="187" y="128"/>
                  </a:cubicBezTo>
                  <a:lnTo>
                    <a:pt x="187" y="100"/>
                  </a:lnTo>
                  <a:close/>
                  <a:moveTo>
                    <a:pt x="147" y="0"/>
                  </a:moveTo>
                  <a:cubicBezTo>
                    <a:pt x="99" y="0"/>
                    <a:pt x="99" y="0"/>
                    <a:pt x="99" y="0"/>
                  </a:cubicBezTo>
                  <a:cubicBezTo>
                    <a:pt x="99" y="16"/>
                    <a:pt x="99" y="16"/>
                    <a:pt x="99" y="16"/>
                  </a:cubicBezTo>
                  <a:cubicBezTo>
                    <a:pt x="147" y="16"/>
                    <a:pt x="147" y="16"/>
                    <a:pt x="147" y="16"/>
                  </a:cubicBezTo>
                  <a:cubicBezTo>
                    <a:pt x="147" y="0"/>
                    <a:pt x="147" y="0"/>
                    <a:pt x="147" y="0"/>
                  </a:cubicBezTo>
                  <a:close/>
                  <a:moveTo>
                    <a:pt x="99" y="224"/>
                  </a:moveTo>
                  <a:cubicBezTo>
                    <a:pt x="147" y="224"/>
                    <a:pt x="147" y="224"/>
                    <a:pt x="147" y="224"/>
                  </a:cubicBezTo>
                  <a:cubicBezTo>
                    <a:pt x="147" y="208"/>
                    <a:pt x="147" y="208"/>
                    <a:pt x="147" y="208"/>
                  </a:cubicBezTo>
                  <a:cubicBezTo>
                    <a:pt x="99" y="208"/>
                    <a:pt x="99" y="208"/>
                    <a:pt x="99" y="208"/>
                  </a:cubicBezTo>
                  <a:cubicBezTo>
                    <a:pt x="99" y="224"/>
                    <a:pt x="99" y="224"/>
                    <a:pt x="99" y="224"/>
                  </a:cubicBezTo>
                  <a:close/>
                  <a:moveTo>
                    <a:pt x="147" y="29"/>
                  </a:moveTo>
                  <a:cubicBezTo>
                    <a:pt x="147" y="106"/>
                    <a:pt x="147" y="106"/>
                    <a:pt x="147" y="106"/>
                  </a:cubicBezTo>
                  <a:cubicBezTo>
                    <a:pt x="147" y="104"/>
                    <a:pt x="147" y="104"/>
                    <a:pt x="147" y="104"/>
                  </a:cubicBezTo>
                  <a:cubicBezTo>
                    <a:pt x="137" y="107"/>
                    <a:pt x="137" y="107"/>
                    <a:pt x="137" y="107"/>
                  </a:cubicBezTo>
                  <a:cubicBezTo>
                    <a:pt x="138" y="118"/>
                    <a:pt x="138" y="118"/>
                    <a:pt x="138" y="118"/>
                  </a:cubicBezTo>
                  <a:cubicBezTo>
                    <a:pt x="127" y="121"/>
                    <a:pt x="127" y="121"/>
                    <a:pt x="127" y="121"/>
                  </a:cubicBezTo>
                  <a:cubicBezTo>
                    <a:pt x="127" y="131"/>
                    <a:pt x="127" y="131"/>
                    <a:pt x="127" y="131"/>
                  </a:cubicBezTo>
                  <a:cubicBezTo>
                    <a:pt x="138" y="128"/>
                    <a:pt x="138" y="128"/>
                    <a:pt x="138" y="128"/>
                  </a:cubicBezTo>
                  <a:cubicBezTo>
                    <a:pt x="138" y="139"/>
                    <a:pt x="138" y="139"/>
                    <a:pt x="138" y="139"/>
                  </a:cubicBezTo>
                  <a:cubicBezTo>
                    <a:pt x="147" y="137"/>
                    <a:pt x="147" y="137"/>
                    <a:pt x="147" y="137"/>
                  </a:cubicBezTo>
                  <a:cubicBezTo>
                    <a:pt x="147" y="194"/>
                    <a:pt x="147" y="194"/>
                    <a:pt x="147" y="194"/>
                  </a:cubicBezTo>
                  <a:cubicBezTo>
                    <a:pt x="99" y="194"/>
                    <a:pt x="99" y="194"/>
                    <a:pt x="99" y="194"/>
                  </a:cubicBezTo>
                  <a:cubicBezTo>
                    <a:pt x="99" y="157"/>
                    <a:pt x="99" y="157"/>
                    <a:pt x="99" y="157"/>
                  </a:cubicBezTo>
                  <a:cubicBezTo>
                    <a:pt x="100" y="157"/>
                    <a:pt x="101" y="157"/>
                    <a:pt x="102" y="156"/>
                  </a:cubicBezTo>
                  <a:cubicBezTo>
                    <a:pt x="109" y="155"/>
                    <a:pt x="113" y="151"/>
                    <a:pt x="117" y="145"/>
                  </a:cubicBezTo>
                  <a:cubicBezTo>
                    <a:pt x="120" y="139"/>
                    <a:pt x="121" y="132"/>
                    <a:pt x="119" y="124"/>
                  </a:cubicBezTo>
                  <a:cubicBezTo>
                    <a:pt x="118" y="120"/>
                    <a:pt x="116" y="117"/>
                    <a:pt x="114" y="115"/>
                  </a:cubicBezTo>
                  <a:cubicBezTo>
                    <a:pt x="112" y="114"/>
                    <a:pt x="111" y="113"/>
                    <a:pt x="109" y="113"/>
                  </a:cubicBezTo>
                  <a:cubicBezTo>
                    <a:pt x="108" y="112"/>
                    <a:pt x="105" y="113"/>
                    <a:pt x="103" y="113"/>
                  </a:cubicBezTo>
                  <a:cubicBezTo>
                    <a:pt x="101" y="114"/>
                    <a:pt x="100" y="114"/>
                    <a:pt x="99" y="115"/>
                  </a:cubicBezTo>
                  <a:cubicBezTo>
                    <a:pt x="99" y="93"/>
                    <a:pt x="99" y="93"/>
                    <a:pt x="99" y="93"/>
                  </a:cubicBezTo>
                  <a:cubicBezTo>
                    <a:pt x="100" y="93"/>
                    <a:pt x="100" y="93"/>
                    <a:pt x="100" y="93"/>
                  </a:cubicBezTo>
                  <a:cubicBezTo>
                    <a:pt x="102" y="93"/>
                    <a:pt x="103" y="93"/>
                    <a:pt x="104" y="94"/>
                  </a:cubicBezTo>
                  <a:cubicBezTo>
                    <a:pt x="105" y="94"/>
                    <a:pt x="106" y="95"/>
                    <a:pt x="106" y="97"/>
                  </a:cubicBezTo>
                  <a:cubicBezTo>
                    <a:pt x="106" y="98"/>
                    <a:pt x="106" y="99"/>
                    <a:pt x="105" y="100"/>
                  </a:cubicBezTo>
                  <a:cubicBezTo>
                    <a:pt x="108" y="99"/>
                    <a:pt x="110" y="98"/>
                    <a:pt x="111" y="97"/>
                  </a:cubicBezTo>
                  <a:cubicBezTo>
                    <a:pt x="112" y="95"/>
                    <a:pt x="112" y="93"/>
                    <a:pt x="111" y="92"/>
                  </a:cubicBezTo>
                  <a:cubicBezTo>
                    <a:pt x="111" y="90"/>
                    <a:pt x="110" y="89"/>
                    <a:pt x="107" y="88"/>
                  </a:cubicBezTo>
                  <a:cubicBezTo>
                    <a:pt x="105" y="87"/>
                    <a:pt x="103" y="87"/>
                    <a:pt x="100" y="88"/>
                  </a:cubicBezTo>
                  <a:cubicBezTo>
                    <a:pt x="99" y="88"/>
                    <a:pt x="99" y="88"/>
                    <a:pt x="99" y="88"/>
                  </a:cubicBezTo>
                  <a:cubicBezTo>
                    <a:pt x="99" y="29"/>
                    <a:pt x="99" y="29"/>
                    <a:pt x="99" y="29"/>
                  </a:cubicBezTo>
                  <a:cubicBezTo>
                    <a:pt x="147" y="29"/>
                    <a:pt x="147" y="29"/>
                    <a:pt x="147" y="29"/>
                  </a:cubicBezTo>
                  <a:close/>
                  <a:moveTo>
                    <a:pt x="99" y="150"/>
                  </a:moveTo>
                  <a:cubicBezTo>
                    <a:pt x="100" y="150"/>
                    <a:pt x="101" y="150"/>
                    <a:pt x="101" y="150"/>
                  </a:cubicBezTo>
                  <a:cubicBezTo>
                    <a:pt x="105" y="149"/>
                    <a:pt x="107" y="146"/>
                    <a:pt x="109" y="142"/>
                  </a:cubicBezTo>
                  <a:cubicBezTo>
                    <a:pt x="110" y="137"/>
                    <a:pt x="111" y="133"/>
                    <a:pt x="110" y="129"/>
                  </a:cubicBezTo>
                  <a:cubicBezTo>
                    <a:pt x="108" y="123"/>
                    <a:pt x="106" y="120"/>
                    <a:pt x="103" y="121"/>
                  </a:cubicBezTo>
                  <a:cubicBezTo>
                    <a:pt x="101" y="121"/>
                    <a:pt x="100" y="122"/>
                    <a:pt x="99" y="123"/>
                  </a:cubicBezTo>
                  <a:lnTo>
                    <a:pt x="99" y="150"/>
                  </a:lnTo>
                  <a:close/>
                  <a:moveTo>
                    <a:pt x="99" y="0"/>
                  </a:moveTo>
                  <a:cubicBezTo>
                    <a:pt x="23" y="0"/>
                    <a:pt x="23" y="0"/>
                    <a:pt x="23" y="0"/>
                  </a:cubicBezTo>
                  <a:cubicBezTo>
                    <a:pt x="10" y="0"/>
                    <a:pt x="0" y="10"/>
                    <a:pt x="0" y="23"/>
                  </a:cubicBezTo>
                  <a:cubicBezTo>
                    <a:pt x="0" y="200"/>
                    <a:pt x="0" y="200"/>
                    <a:pt x="0" y="200"/>
                  </a:cubicBezTo>
                  <a:cubicBezTo>
                    <a:pt x="0" y="213"/>
                    <a:pt x="10" y="224"/>
                    <a:pt x="23" y="224"/>
                  </a:cubicBezTo>
                  <a:cubicBezTo>
                    <a:pt x="99" y="224"/>
                    <a:pt x="99" y="224"/>
                    <a:pt x="99" y="224"/>
                  </a:cubicBezTo>
                  <a:cubicBezTo>
                    <a:pt x="99" y="208"/>
                    <a:pt x="99" y="208"/>
                    <a:pt x="99" y="208"/>
                  </a:cubicBezTo>
                  <a:cubicBezTo>
                    <a:pt x="37" y="208"/>
                    <a:pt x="37" y="208"/>
                    <a:pt x="37" y="208"/>
                  </a:cubicBezTo>
                  <a:cubicBezTo>
                    <a:pt x="37" y="208"/>
                    <a:pt x="37" y="208"/>
                    <a:pt x="37" y="208"/>
                  </a:cubicBezTo>
                  <a:cubicBezTo>
                    <a:pt x="26" y="208"/>
                    <a:pt x="17" y="199"/>
                    <a:pt x="17" y="189"/>
                  </a:cubicBezTo>
                  <a:cubicBezTo>
                    <a:pt x="17" y="35"/>
                    <a:pt x="17" y="35"/>
                    <a:pt x="17" y="35"/>
                  </a:cubicBezTo>
                  <a:cubicBezTo>
                    <a:pt x="17" y="24"/>
                    <a:pt x="26" y="16"/>
                    <a:pt x="37" y="16"/>
                  </a:cubicBezTo>
                  <a:cubicBezTo>
                    <a:pt x="99" y="16"/>
                    <a:pt x="99" y="16"/>
                    <a:pt x="99" y="16"/>
                  </a:cubicBezTo>
                  <a:cubicBezTo>
                    <a:pt x="99" y="0"/>
                    <a:pt x="99" y="0"/>
                    <a:pt x="99" y="0"/>
                  </a:cubicBezTo>
                  <a:close/>
                  <a:moveTo>
                    <a:pt x="99" y="29"/>
                  </a:moveTo>
                  <a:cubicBezTo>
                    <a:pt x="99" y="88"/>
                    <a:pt x="99" y="88"/>
                    <a:pt x="99" y="88"/>
                  </a:cubicBezTo>
                  <a:cubicBezTo>
                    <a:pt x="93" y="89"/>
                    <a:pt x="89" y="93"/>
                    <a:pt x="85" y="97"/>
                  </a:cubicBezTo>
                  <a:cubicBezTo>
                    <a:pt x="82" y="102"/>
                    <a:pt x="80" y="109"/>
                    <a:pt x="79" y="116"/>
                  </a:cubicBezTo>
                  <a:cubicBezTo>
                    <a:pt x="78" y="120"/>
                    <a:pt x="78" y="124"/>
                    <a:pt x="79" y="129"/>
                  </a:cubicBezTo>
                  <a:cubicBezTo>
                    <a:pt x="79" y="134"/>
                    <a:pt x="80" y="138"/>
                    <a:pt x="81" y="142"/>
                  </a:cubicBezTo>
                  <a:cubicBezTo>
                    <a:pt x="81" y="144"/>
                    <a:pt x="81" y="144"/>
                    <a:pt x="81" y="144"/>
                  </a:cubicBezTo>
                  <a:cubicBezTo>
                    <a:pt x="82" y="146"/>
                    <a:pt x="82" y="148"/>
                    <a:pt x="83" y="150"/>
                  </a:cubicBezTo>
                  <a:cubicBezTo>
                    <a:pt x="86" y="156"/>
                    <a:pt x="92" y="158"/>
                    <a:pt x="99" y="157"/>
                  </a:cubicBezTo>
                  <a:cubicBezTo>
                    <a:pt x="99" y="194"/>
                    <a:pt x="99" y="194"/>
                    <a:pt x="99" y="194"/>
                  </a:cubicBezTo>
                  <a:cubicBezTo>
                    <a:pt x="46" y="194"/>
                    <a:pt x="46" y="194"/>
                    <a:pt x="46" y="194"/>
                  </a:cubicBezTo>
                  <a:cubicBezTo>
                    <a:pt x="37" y="194"/>
                    <a:pt x="30" y="187"/>
                    <a:pt x="30" y="179"/>
                  </a:cubicBezTo>
                  <a:cubicBezTo>
                    <a:pt x="30" y="45"/>
                    <a:pt x="30" y="45"/>
                    <a:pt x="30" y="45"/>
                  </a:cubicBezTo>
                  <a:cubicBezTo>
                    <a:pt x="30" y="36"/>
                    <a:pt x="37" y="29"/>
                    <a:pt x="46" y="29"/>
                  </a:cubicBezTo>
                  <a:cubicBezTo>
                    <a:pt x="99" y="29"/>
                    <a:pt x="99" y="29"/>
                    <a:pt x="99" y="29"/>
                  </a:cubicBezTo>
                  <a:close/>
                  <a:moveTo>
                    <a:pt x="99" y="93"/>
                  </a:moveTo>
                  <a:cubicBezTo>
                    <a:pt x="99" y="115"/>
                    <a:pt x="99" y="115"/>
                    <a:pt x="99" y="115"/>
                  </a:cubicBezTo>
                  <a:cubicBezTo>
                    <a:pt x="98" y="115"/>
                    <a:pt x="97" y="116"/>
                    <a:pt x="96" y="118"/>
                  </a:cubicBezTo>
                  <a:cubicBezTo>
                    <a:pt x="94" y="120"/>
                    <a:pt x="93" y="122"/>
                    <a:pt x="94" y="125"/>
                  </a:cubicBezTo>
                  <a:cubicBezTo>
                    <a:pt x="94" y="127"/>
                    <a:pt x="95" y="128"/>
                    <a:pt x="97" y="129"/>
                  </a:cubicBezTo>
                  <a:cubicBezTo>
                    <a:pt x="97" y="127"/>
                    <a:pt x="98" y="125"/>
                    <a:pt x="99" y="123"/>
                  </a:cubicBezTo>
                  <a:cubicBezTo>
                    <a:pt x="99" y="150"/>
                    <a:pt x="99" y="150"/>
                    <a:pt x="99" y="150"/>
                  </a:cubicBezTo>
                  <a:cubicBezTo>
                    <a:pt x="98" y="150"/>
                    <a:pt x="97" y="149"/>
                    <a:pt x="96" y="149"/>
                  </a:cubicBezTo>
                  <a:cubicBezTo>
                    <a:pt x="95" y="148"/>
                    <a:pt x="94" y="146"/>
                    <a:pt x="93" y="142"/>
                  </a:cubicBezTo>
                  <a:cubicBezTo>
                    <a:pt x="92" y="140"/>
                    <a:pt x="92" y="137"/>
                    <a:pt x="91" y="133"/>
                  </a:cubicBezTo>
                  <a:cubicBezTo>
                    <a:pt x="91" y="128"/>
                    <a:pt x="90" y="124"/>
                    <a:pt x="90" y="119"/>
                  </a:cubicBezTo>
                  <a:cubicBezTo>
                    <a:pt x="90" y="111"/>
                    <a:pt x="91" y="104"/>
                    <a:pt x="93" y="100"/>
                  </a:cubicBezTo>
                  <a:cubicBezTo>
                    <a:pt x="95" y="97"/>
                    <a:pt x="97" y="94"/>
                    <a:pt x="99" y="93"/>
                  </a:cubicBezTo>
                  <a:close/>
                </a:path>
              </a:pathLst>
            </a:custGeom>
            <a:solidFill>
              <a:srgbClr val="75BDA7"/>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77"/>
            <p:cNvSpPr>
              <a:spLocks/>
            </p:cNvSpPr>
            <p:nvPr/>
          </p:nvSpPr>
          <p:spPr bwMode="auto">
            <a:xfrm>
              <a:off x="4217399" y="2063358"/>
              <a:ext cx="150923" cy="141980"/>
            </a:xfrm>
            <a:custGeom>
              <a:avLst/>
              <a:gdLst/>
              <a:ahLst/>
              <a:cxnLst/>
              <a:rect l="l" t="t" r="r" b="b"/>
              <a:pathLst>
                <a:path w="214313" h="201613">
                  <a:moveTo>
                    <a:pt x="123532" y="0"/>
                  </a:moveTo>
                  <a:cubicBezTo>
                    <a:pt x="153988" y="6443"/>
                    <a:pt x="153988" y="6443"/>
                    <a:pt x="153988" y="6443"/>
                  </a:cubicBezTo>
                  <a:cubicBezTo>
                    <a:pt x="131738" y="18272"/>
                    <a:pt x="116220" y="31430"/>
                    <a:pt x="114012" y="54113"/>
                  </a:cubicBezTo>
                  <a:cubicBezTo>
                    <a:pt x="123594" y="45673"/>
                    <a:pt x="136504" y="41275"/>
                    <a:pt x="150894" y="41275"/>
                  </a:cubicBezTo>
                  <a:cubicBezTo>
                    <a:pt x="185884" y="41275"/>
                    <a:pt x="214313" y="69443"/>
                    <a:pt x="214313" y="104110"/>
                  </a:cubicBezTo>
                  <a:cubicBezTo>
                    <a:pt x="214313" y="138778"/>
                    <a:pt x="192445" y="201613"/>
                    <a:pt x="111530" y="201613"/>
                  </a:cubicBezTo>
                  <a:cubicBezTo>
                    <a:pt x="32803" y="201613"/>
                    <a:pt x="0" y="143111"/>
                    <a:pt x="0" y="104110"/>
                  </a:cubicBezTo>
                  <a:cubicBezTo>
                    <a:pt x="0" y="69443"/>
                    <a:pt x="28429" y="41275"/>
                    <a:pt x="65606" y="41275"/>
                  </a:cubicBezTo>
                  <a:cubicBezTo>
                    <a:pt x="79337" y="41275"/>
                    <a:pt x="93069" y="46505"/>
                    <a:pt x="103174" y="55959"/>
                  </a:cubicBezTo>
                  <a:cubicBezTo>
                    <a:pt x="99547" y="35519"/>
                    <a:pt x="108208" y="15128"/>
                    <a:pt x="123532" y="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79"/>
            <p:cNvSpPr>
              <a:spLocks noEditPoints="1"/>
            </p:cNvSpPr>
            <p:nvPr/>
          </p:nvSpPr>
          <p:spPr bwMode="auto">
            <a:xfrm>
              <a:off x="4049707" y="3004669"/>
              <a:ext cx="158748" cy="220236"/>
            </a:xfrm>
            <a:custGeom>
              <a:avLst/>
              <a:gdLst>
                <a:gd name="T0" fmla="*/ 87 w 103"/>
                <a:gd name="T1" fmla="*/ 88 h 143"/>
                <a:gd name="T2" fmla="*/ 103 w 103"/>
                <a:gd name="T3" fmla="*/ 112 h 143"/>
                <a:gd name="T4" fmla="*/ 102 w 103"/>
                <a:gd name="T5" fmla="*/ 143 h 143"/>
                <a:gd name="T6" fmla="*/ 87 w 103"/>
                <a:gd name="T7" fmla="*/ 137 h 143"/>
                <a:gd name="T8" fmla="*/ 87 w 103"/>
                <a:gd name="T9" fmla="*/ 134 h 143"/>
                <a:gd name="T10" fmla="*/ 91 w 103"/>
                <a:gd name="T11" fmla="*/ 136 h 143"/>
                <a:gd name="T12" fmla="*/ 100 w 103"/>
                <a:gd name="T13" fmla="*/ 130 h 143"/>
                <a:gd name="T14" fmla="*/ 100 w 103"/>
                <a:gd name="T15" fmla="*/ 113 h 143"/>
                <a:gd name="T16" fmla="*/ 100 w 103"/>
                <a:gd name="T17" fmla="*/ 113 h 143"/>
                <a:gd name="T18" fmla="*/ 99 w 103"/>
                <a:gd name="T19" fmla="*/ 111 h 143"/>
                <a:gd name="T20" fmla="*/ 92 w 103"/>
                <a:gd name="T21" fmla="*/ 110 h 143"/>
                <a:gd name="T22" fmla="*/ 90 w 103"/>
                <a:gd name="T23" fmla="*/ 116 h 143"/>
                <a:gd name="T24" fmla="*/ 87 w 103"/>
                <a:gd name="T25" fmla="*/ 115 h 143"/>
                <a:gd name="T26" fmla="*/ 87 w 103"/>
                <a:gd name="T27" fmla="*/ 88 h 143"/>
                <a:gd name="T28" fmla="*/ 73 w 103"/>
                <a:gd name="T29" fmla="*/ 132 h 143"/>
                <a:gd name="T30" fmla="*/ 32 w 103"/>
                <a:gd name="T31" fmla="*/ 70 h 143"/>
                <a:gd name="T32" fmla="*/ 28 w 103"/>
                <a:gd name="T33" fmla="*/ 68 h 143"/>
                <a:gd name="T34" fmla="*/ 28 w 103"/>
                <a:gd name="T35" fmla="*/ 67 h 143"/>
                <a:gd name="T36" fmla="*/ 28 w 103"/>
                <a:gd name="T37" fmla="*/ 63 h 143"/>
                <a:gd name="T38" fmla="*/ 29 w 103"/>
                <a:gd name="T39" fmla="*/ 65 h 143"/>
                <a:gd name="T40" fmla="*/ 34 w 103"/>
                <a:gd name="T41" fmla="*/ 66 h 143"/>
                <a:gd name="T42" fmla="*/ 41 w 103"/>
                <a:gd name="T43" fmla="*/ 61 h 143"/>
                <a:gd name="T44" fmla="*/ 41 w 103"/>
                <a:gd name="T45" fmla="*/ 61 h 143"/>
                <a:gd name="T46" fmla="*/ 37 w 103"/>
                <a:gd name="T47" fmla="*/ 59 h 143"/>
                <a:gd name="T48" fmla="*/ 28 w 103"/>
                <a:gd name="T49" fmla="*/ 45 h 143"/>
                <a:gd name="T50" fmla="*/ 28 w 103"/>
                <a:gd name="T51" fmla="*/ 26 h 143"/>
                <a:gd name="T52" fmla="*/ 39 w 103"/>
                <a:gd name="T53" fmla="*/ 19 h 143"/>
                <a:gd name="T54" fmla="*/ 44 w 103"/>
                <a:gd name="T55" fmla="*/ 21 h 143"/>
                <a:gd name="T56" fmla="*/ 61 w 103"/>
                <a:gd name="T57" fmla="*/ 46 h 143"/>
                <a:gd name="T58" fmla="*/ 61 w 103"/>
                <a:gd name="T59" fmla="*/ 50 h 143"/>
                <a:gd name="T60" fmla="*/ 87 w 103"/>
                <a:gd name="T61" fmla="*/ 88 h 143"/>
                <a:gd name="T62" fmla="*/ 87 w 103"/>
                <a:gd name="T63" fmla="*/ 115 h 143"/>
                <a:gd name="T64" fmla="*/ 84 w 103"/>
                <a:gd name="T65" fmla="*/ 116 h 143"/>
                <a:gd name="T66" fmla="*/ 82 w 103"/>
                <a:gd name="T67" fmla="*/ 122 h 143"/>
                <a:gd name="T68" fmla="*/ 75 w 103"/>
                <a:gd name="T69" fmla="*/ 121 h 143"/>
                <a:gd name="T70" fmla="*/ 74 w 103"/>
                <a:gd name="T71" fmla="*/ 128 h 143"/>
                <a:gd name="T72" fmla="*/ 75 w 103"/>
                <a:gd name="T73" fmla="*/ 130 h 143"/>
                <a:gd name="T74" fmla="*/ 87 w 103"/>
                <a:gd name="T75" fmla="*/ 134 h 143"/>
                <a:gd name="T76" fmla="*/ 87 w 103"/>
                <a:gd name="T77" fmla="*/ 137 h 143"/>
                <a:gd name="T78" fmla="*/ 73 w 103"/>
                <a:gd name="T79" fmla="*/ 132 h 143"/>
                <a:gd name="T80" fmla="*/ 28 w 103"/>
                <a:gd name="T81" fmla="*/ 4 h 143"/>
                <a:gd name="T82" fmla="*/ 28 w 103"/>
                <a:gd name="T83" fmla="*/ 24 h 143"/>
                <a:gd name="T84" fmla="*/ 36 w 103"/>
                <a:gd name="T85" fmla="*/ 15 h 143"/>
                <a:gd name="T86" fmla="*/ 32 w 103"/>
                <a:gd name="T87" fmla="*/ 8 h 143"/>
                <a:gd name="T88" fmla="*/ 28 w 103"/>
                <a:gd name="T89" fmla="*/ 4 h 143"/>
                <a:gd name="T90" fmla="*/ 28 w 103"/>
                <a:gd name="T91" fmla="*/ 67 h 143"/>
                <a:gd name="T92" fmla="*/ 11 w 103"/>
                <a:gd name="T93" fmla="*/ 43 h 143"/>
                <a:gd name="T94" fmla="*/ 11 w 103"/>
                <a:gd name="T95" fmla="*/ 37 h 143"/>
                <a:gd name="T96" fmla="*/ 5 w 103"/>
                <a:gd name="T97" fmla="*/ 27 h 143"/>
                <a:gd name="T98" fmla="*/ 9 w 103"/>
                <a:gd name="T99" fmla="*/ 4 h 143"/>
                <a:gd name="T100" fmla="*/ 28 w 103"/>
                <a:gd name="T101" fmla="*/ 4 h 143"/>
                <a:gd name="T102" fmla="*/ 28 w 103"/>
                <a:gd name="T103" fmla="*/ 24 h 143"/>
                <a:gd name="T104" fmla="*/ 21 w 103"/>
                <a:gd name="T105" fmla="*/ 31 h 143"/>
                <a:gd name="T106" fmla="*/ 28 w 103"/>
                <a:gd name="T107" fmla="*/ 26 h 143"/>
                <a:gd name="T108" fmla="*/ 28 w 103"/>
                <a:gd name="T109" fmla="*/ 45 h 143"/>
                <a:gd name="T110" fmla="*/ 22 w 103"/>
                <a:gd name="T111" fmla="*/ 37 h 143"/>
                <a:gd name="T112" fmla="*/ 22 w 103"/>
                <a:gd name="T113" fmla="*/ 33 h 143"/>
                <a:gd name="T114" fmla="*/ 15 w 103"/>
                <a:gd name="T115" fmla="*/ 37 h 143"/>
                <a:gd name="T116" fmla="*/ 14 w 103"/>
                <a:gd name="T117" fmla="*/ 43 h 143"/>
                <a:gd name="T118" fmla="*/ 28 w 103"/>
                <a:gd name="T119" fmla="*/ 63 h 143"/>
                <a:gd name="T120" fmla="*/ 28 w 103"/>
                <a:gd name="T121" fmla="*/ 6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3" h="143">
                  <a:moveTo>
                    <a:pt x="87" y="88"/>
                  </a:moveTo>
                  <a:cubicBezTo>
                    <a:pt x="103" y="112"/>
                    <a:pt x="103" y="112"/>
                    <a:pt x="103" y="112"/>
                  </a:cubicBezTo>
                  <a:cubicBezTo>
                    <a:pt x="102" y="143"/>
                    <a:pt x="102" y="143"/>
                    <a:pt x="102" y="143"/>
                  </a:cubicBezTo>
                  <a:cubicBezTo>
                    <a:pt x="87" y="137"/>
                    <a:pt x="87" y="137"/>
                    <a:pt x="87" y="137"/>
                  </a:cubicBezTo>
                  <a:cubicBezTo>
                    <a:pt x="87" y="134"/>
                    <a:pt x="87" y="134"/>
                    <a:pt x="87" y="134"/>
                  </a:cubicBezTo>
                  <a:cubicBezTo>
                    <a:pt x="91" y="136"/>
                    <a:pt x="91" y="136"/>
                    <a:pt x="91" y="136"/>
                  </a:cubicBezTo>
                  <a:cubicBezTo>
                    <a:pt x="100" y="130"/>
                    <a:pt x="100" y="130"/>
                    <a:pt x="100" y="130"/>
                  </a:cubicBezTo>
                  <a:cubicBezTo>
                    <a:pt x="100" y="113"/>
                    <a:pt x="100" y="113"/>
                    <a:pt x="100" y="113"/>
                  </a:cubicBezTo>
                  <a:cubicBezTo>
                    <a:pt x="100" y="113"/>
                    <a:pt x="100" y="113"/>
                    <a:pt x="100" y="113"/>
                  </a:cubicBezTo>
                  <a:cubicBezTo>
                    <a:pt x="99" y="111"/>
                    <a:pt x="99" y="111"/>
                    <a:pt x="99" y="111"/>
                  </a:cubicBezTo>
                  <a:cubicBezTo>
                    <a:pt x="98" y="109"/>
                    <a:pt x="95" y="108"/>
                    <a:pt x="92" y="110"/>
                  </a:cubicBezTo>
                  <a:cubicBezTo>
                    <a:pt x="90" y="111"/>
                    <a:pt x="89" y="114"/>
                    <a:pt x="90" y="116"/>
                  </a:cubicBezTo>
                  <a:cubicBezTo>
                    <a:pt x="89" y="115"/>
                    <a:pt x="88" y="115"/>
                    <a:pt x="87" y="115"/>
                  </a:cubicBezTo>
                  <a:lnTo>
                    <a:pt x="87" y="88"/>
                  </a:lnTo>
                  <a:close/>
                  <a:moveTo>
                    <a:pt x="73" y="132"/>
                  </a:moveTo>
                  <a:cubicBezTo>
                    <a:pt x="32" y="70"/>
                    <a:pt x="32" y="70"/>
                    <a:pt x="32" y="70"/>
                  </a:cubicBezTo>
                  <a:cubicBezTo>
                    <a:pt x="30" y="70"/>
                    <a:pt x="29" y="69"/>
                    <a:pt x="28" y="68"/>
                  </a:cubicBezTo>
                  <a:cubicBezTo>
                    <a:pt x="28" y="67"/>
                    <a:pt x="28" y="67"/>
                    <a:pt x="28" y="67"/>
                  </a:cubicBezTo>
                  <a:cubicBezTo>
                    <a:pt x="28" y="63"/>
                    <a:pt x="28" y="63"/>
                    <a:pt x="28" y="63"/>
                  </a:cubicBezTo>
                  <a:cubicBezTo>
                    <a:pt x="29" y="65"/>
                    <a:pt x="29" y="65"/>
                    <a:pt x="29" y="65"/>
                  </a:cubicBezTo>
                  <a:cubicBezTo>
                    <a:pt x="30" y="67"/>
                    <a:pt x="33" y="67"/>
                    <a:pt x="34" y="66"/>
                  </a:cubicBezTo>
                  <a:cubicBezTo>
                    <a:pt x="41" y="61"/>
                    <a:pt x="41" y="61"/>
                    <a:pt x="41" y="61"/>
                  </a:cubicBezTo>
                  <a:cubicBezTo>
                    <a:pt x="41" y="61"/>
                    <a:pt x="41" y="61"/>
                    <a:pt x="41" y="61"/>
                  </a:cubicBezTo>
                  <a:cubicBezTo>
                    <a:pt x="40" y="61"/>
                    <a:pt x="38" y="61"/>
                    <a:pt x="37" y="59"/>
                  </a:cubicBezTo>
                  <a:cubicBezTo>
                    <a:pt x="28" y="45"/>
                    <a:pt x="28" y="45"/>
                    <a:pt x="28" y="45"/>
                  </a:cubicBezTo>
                  <a:cubicBezTo>
                    <a:pt x="28" y="26"/>
                    <a:pt x="28" y="26"/>
                    <a:pt x="28" y="26"/>
                  </a:cubicBezTo>
                  <a:cubicBezTo>
                    <a:pt x="39" y="19"/>
                    <a:pt x="39" y="19"/>
                    <a:pt x="39" y="19"/>
                  </a:cubicBezTo>
                  <a:cubicBezTo>
                    <a:pt x="41" y="18"/>
                    <a:pt x="43" y="19"/>
                    <a:pt x="44" y="21"/>
                  </a:cubicBezTo>
                  <a:cubicBezTo>
                    <a:pt x="61" y="46"/>
                    <a:pt x="61" y="46"/>
                    <a:pt x="61" y="46"/>
                  </a:cubicBezTo>
                  <a:cubicBezTo>
                    <a:pt x="62" y="47"/>
                    <a:pt x="62" y="49"/>
                    <a:pt x="61" y="50"/>
                  </a:cubicBezTo>
                  <a:cubicBezTo>
                    <a:pt x="87" y="88"/>
                    <a:pt x="87" y="88"/>
                    <a:pt x="87" y="88"/>
                  </a:cubicBezTo>
                  <a:cubicBezTo>
                    <a:pt x="87" y="115"/>
                    <a:pt x="87" y="115"/>
                    <a:pt x="87" y="115"/>
                  </a:cubicBezTo>
                  <a:cubicBezTo>
                    <a:pt x="86" y="115"/>
                    <a:pt x="85" y="115"/>
                    <a:pt x="84" y="116"/>
                  </a:cubicBezTo>
                  <a:cubicBezTo>
                    <a:pt x="82" y="117"/>
                    <a:pt x="81" y="120"/>
                    <a:pt x="82" y="122"/>
                  </a:cubicBezTo>
                  <a:cubicBezTo>
                    <a:pt x="80" y="120"/>
                    <a:pt x="77" y="120"/>
                    <a:pt x="75" y="121"/>
                  </a:cubicBezTo>
                  <a:cubicBezTo>
                    <a:pt x="73" y="123"/>
                    <a:pt x="72" y="126"/>
                    <a:pt x="74" y="128"/>
                  </a:cubicBezTo>
                  <a:cubicBezTo>
                    <a:pt x="75" y="130"/>
                    <a:pt x="75" y="130"/>
                    <a:pt x="75" y="130"/>
                  </a:cubicBezTo>
                  <a:cubicBezTo>
                    <a:pt x="87" y="134"/>
                    <a:pt x="87" y="134"/>
                    <a:pt x="87" y="134"/>
                  </a:cubicBezTo>
                  <a:cubicBezTo>
                    <a:pt x="87" y="137"/>
                    <a:pt x="87" y="137"/>
                    <a:pt x="87" y="137"/>
                  </a:cubicBezTo>
                  <a:cubicBezTo>
                    <a:pt x="73" y="132"/>
                    <a:pt x="73" y="132"/>
                    <a:pt x="73" y="132"/>
                  </a:cubicBezTo>
                  <a:close/>
                  <a:moveTo>
                    <a:pt x="28" y="4"/>
                  </a:moveTo>
                  <a:cubicBezTo>
                    <a:pt x="28" y="24"/>
                    <a:pt x="28" y="24"/>
                    <a:pt x="28" y="24"/>
                  </a:cubicBezTo>
                  <a:cubicBezTo>
                    <a:pt x="36" y="15"/>
                    <a:pt x="36" y="15"/>
                    <a:pt x="36" y="15"/>
                  </a:cubicBezTo>
                  <a:cubicBezTo>
                    <a:pt x="32" y="8"/>
                    <a:pt x="32" y="8"/>
                    <a:pt x="32" y="8"/>
                  </a:cubicBezTo>
                  <a:cubicBezTo>
                    <a:pt x="31" y="7"/>
                    <a:pt x="29" y="5"/>
                    <a:pt x="28" y="4"/>
                  </a:cubicBezTo>
                  <a:close/>
                  <a:moveTo>
                    <a:pt x="28" y="67"/>
                  </a:moveTo>
                  <a:cubicBezTo>
                    <a:pt x="11" y="43"/>
                    <a:pt x="11" y="43"/>
                    <a:pt x="11" y="43"/>
                  </a:cubicBezTo>
                  <a:cubicBezTo>
                    <a:pt x="10" y="41"/>
                    <a:pt x="10" y="38"/>
                    <a:pt x="11" y="37"/>
                  </a:cubicBezTo>
                  <a:cubicBezTo>
                    <a:pt x="5" y="27"/>
                    <a:pt x="5" y="27"/>
                    <a:pt x="5" y="27"/>
                  </a:cubicBezTo>
                  <a:cubicBezTo>
                    <a:pt x="0" y="19"/>
                    <a:pt x="2" y="9"/>
                    <a:pt x="9" y="4"/>
                  </a:cubicBezTo>
                  <a:cubicBezTo>
                    <a:pt x="15" y="0"/>
                    <a:pt x="22" y="0"/>
                    <a:pt x="28" y="4"/>
                  </a:cubicBezTo>
                  <a:cubicBezTo>
                    <a:pt x="28" y="24"/>
                    <a:pt x="28" y="24"/>
                    <a:pt x="28" y="24"/>
                  </a:cubicBezTo>
                  <a:cubicBezTo>
                    <a:pt x="21" y="31"/>
                    <a:pt x="21" y="31"/>
                    <a:pt x="21" y="31"/>
                  </a:cubicBezTo>
                  <a:cubicBezTo>
                    <a:pt x="28" y="26"/>
                    <a:pt x="28" y="26"/>
                    <a:pt x="28" y="26"/>
                  </a:cubicBezTo>
                  <a:cubicBezTo>
                    <a:pt x="28" y="45"/>
                    <a:pt x="28" y="45"/>
                    <a:pt x="28" y="45"/>
                  </a:cubicBezTo>
                  <a:cubicBezTo>
                    <a:pt x="22" y="37"/>
                    <a:pt x="22" y="37"/>
                    <a:pt x="22" y="37"/>
                  </a:cubicBezTo>
                  <a:cubicBezTo>
                    <a:pt x="21" y="36"/>
                    <a:pt x="21" y="34"/>
                    <a:pt x="22" y="33"/>
                  </a:cubicBezTo>
                  <a:cubicBezTo>
                    <a:pt x="15" y="37"/>
                    <a:pt x="15" y="37"/>
                    <a:pt x="15" y="37"/>
                  </a:cubicBezTo>
                  <a:cubicBezTo>
                    <a:pt x="14" y="39"/>
                    <a:pt x="13" y="41"/>
                    <a:pt x="14" y="43"/>
                  </a:cubicBezTo>
                  <a:cubicBezTo>
                    <a:pt x="28" y="63"/>
                    <a:pt x="28" y="63"/>
                    <a:pt x="28" y="63"/>
                  </a:cubicBezTo>
                  <a:lnTo>
                    <a:pt x="28" y="67"/>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80"/>
            <p:cNvSpPr>
              <a:spLocks noEditPoints="1"/>
            </p:cNvSpPr>
            <p:nvPr/>
          </p:nvSpPr>
          <p:spPr bwMode="auto">
            <a:xfrm>
              <a:off x="5269386" y="1875543"/>
              <a:ext cx="198995" cy="218000"/>
            </a:xfrm>
            <a:custGeom>
              <a:avLst/>
              <a:gdLst>
                <a:gd name="T0" fmla="*/ 101 w 130"/>
                <a:gd name="T1" fmla="*/ 65 h 142"/>
                <a:gd name="T2" fmla="*/ 97 w 130"/>
                <a:gd name="T3" fmla="*/ 81 h 142"/>
                <a:gd name="T4" fmla="*/ 97 w 130"/>
                <a:gd name="T5" fmla="*/ 94 h 142"/>
                <a:gd name="T6" fmla="*/ 100 w 130"/>
                <a:gd name="T7" fmla="*/ 95 h 142"/>
                <a:gd name="T8" fmla="*/ 111 w 130"/>
                <a:gd name="T9" fmla="*/ 112 h 142"/>
                <a:gd name="T10" fmla="*/ 97 w 130"/>
                <a:gd name="T11" fmla="*/ 103 h 142"/>
                <a:gd name="T12" fmla="*/ 97 w 130"/>
                <a:gd name="T13" fmla="*/ 28 h 142"/>
                <a:gd name="T14" fmla="*/ 111 w 130"/>
                <a:gd name="T15" fmla="*/ 19 h 142"/>
                <a:gd name="T16" fmla="*/ 100 w 130"/>
                <a:gd name="T17" fmla="*/ 35 h 142"/>
                <a:gd name="T18" fmla="*/ 97 w 130"/>
                <a:gd name="T19" fmla="*/ 36 h 142"/>
                <a:gd name="T20" fmla="*/ 127 w 130"/>
                <a:gd name="T21" fmla="*/ 62 h 142"/>
                <a:gd name="T22" fmla="*/ 108 w 130"/>
                <a:gd name="T23" fmla="*/ 65 h 142"/>
                <a:gd name="T24" fmla="*/ 127 w 130"/>
                <a:gd name="T25" fmla="*/ 69 h 142"/>
                <a:gd name="T26" fmla="*/ 127 w 130"/>
                <a:gd name="T27" fmla="*/ 62 h 142"/>
                <a:gd name="T28" fmla="*/ 67 w 130"/>
                <a:gd name="T29" fmla="*/ 142 h 142"/>
                <a:gd name="T30" fmla="*/ 85 w 130"/>
                <a:gd name="T31" fmla="*/ 95 h 142"/>
                <a:gd name="T32" fmla="*/ 97 w 130"/>
                <a:gd name="T33" fmla="*/ 50 h 142"/>
                <a:gd name="T34" fmla="*/ 65 w 130"/>
                <a:gd name="T35" fmla="*/ 37 h 142"/>
                <a:gd name="T36" fmla="*/ 93 w 130"/>
                <a:gd name="T37" fmla="*/ 65 h 142"/>
                <a:gd name="T38" fmla="*/ 79 w 130"/>
                <a:gd name="T39" fmla="*/ 90 h 142"/>
                <a:gd name="T40" fmla="*/ 78 w 130"/>
                <a:gd name="T41" fmla="*/ 110 h 142"/>
                <a:gd name="T42" fmla="*/ 65 w 130"/>
                <a:gd name="T43" fmla="*/ 142 h 142"/>
                <a:gd name="T44" fmla="*/ 97 w 130"/>
                <a:gd name="T45" fmla="*/ 36 h 142"/>
                <a:gd name="T46" fmla="*/ 95 w 130"/>
                <a:gd name="T47" fmla="*/ 31 h 142"/>
                <a:gd name="T48" fmla="*/ 97 w 130"/>
                <a:gd name="T49" fmla="*/ 94 h 142"/>
                <a:gd name="T50" fmla="*/ 95 w 130"/>
                <a:gd name="T51" fmla="*/ 100 h 142"/>
                <a:gd name="T52" fmla="*/ 97 w 130"/>
                <a:gd name="T53" fmla="*/ 94 h 142"/>
                <a:gd name="T54" fmla="*/ 65 w 130"/>
                <a:gd name="T55" fmla="*/ 0 h 142"/>
                <a:gd name="T56" fmla="*/ 68 w 130"/>
                <a:gd name="T57" fmla="*/ 3 h 142"/>
                <a:gd name="T58" fmla="*/ 65 w 130"/>
                <a:gd name="T59" fmla="*/ 23 h 142"/>
                <a:gd name="T60" fmla="*/ 65 w 130"/>
                <a:gd name="T61" fmla="*/ 23 h 142"/>
                <a:gd name="T62" fmla="*/ 32 w 130"/>
                <a:gd name="T63" fmla="*/ 50 h 142"/>
                <a:gd name="T64" fmla="*/ 45 w 130"/>
                <a:gd name="T65" fmla="*/ 96 h 142"/>
                <a:gd name="T66" fmla="*/ 63 w 130"/>
                <a:gd name="T67" fmla="*/ 142 h 142"/>
                <a:gd name="T68" fmla="*/ 65 w 130"/>
                <a:gd name="T69" fmla="*/ 110 h 142"/>
                <a:gd name="T70" fmla="*/ 52 w 130"/>
                <a:gd name="T71" fmla="*/ 93 h 142"/>
                <a:gd name="T72" fmla="*/ 36 w 130"/>
                <a:gd name="T73" fmla="*/ 65 h 142"/>
                <a:gd name="T74" fmla="*/ 65 w 130"/>
                <a:gd name="T75" fmla="*/ 37 h 142"/>
                <a:gd name="T76" fmla="*/ 65 w 130"/>
                <a:gd name="T77" fmla="*/ 29 h 142"/>
                <a:gd name="T78" fmla="*/ 65 w 130"/>
                <a:gd name="T79" fmla="*/ 0 h 142"/>
                <a:gd name="T80" fmla="*/ 62 w 130"/>
                <a:gd name="T81" fmla="*/ 20 h 142"/>
                <a:gd name="T82" fmla="*/ 65 w 130"/>
                <a:gd name="T83" fmla="*/ 0 h 142"/>
                <a:gd name="T84" fmla="*/ 32 w 130"/>
                <a:gd name="T85" fmla="*/ 94 h 142"/>
                <a:gd name="T86" fmla="*/ 35 w 130"/>
                <a:gd name="T87" fmla="*/ 100 h 142"/>
                <a:gd name="T88" fmla="*/ 32 w 130"/>
                <a:gd name="T89" fmla="*/ 36 h 142"/>
                <a:gd name="T90" fmla="*/ 35 w 130"/>
                <a:gd name="T91" fmla="*/ 31 h 142"/>
                <a:gd name="T92" fmla="*/ 32 w 130"/>
                <a:gd name="T93" fmla="*/ 36 h 142"/>
                <a:gd name="T94" fmla="*/ 29 w 130"/>
                <a:gd name="T95" fmla="*/ 65 h 142"/>
                <a:gd name="T96" fmla="*/ 32 w 130"/>
                <a:gd name="T97" fmla="*/ 50 h 142"/>
                <a:gd name="T98" fmla="*/ 32 w 130"/>
                <a:gd name="T99" fmla="*/ 36 h 142"/>
                <a:gd name="T100" fmla="*/ 30 w 130"/>
                <a:gd name="T101" fmla="*/ 35 h 142"/>
                <a:gd name="T102" fmla="*/ 19 w 130"/>
                <a:gd name="T103" fmla="*/ 19 h 142"/>
                <a:gd name="T104" fmla="*/ 32 w 130"/>
                <a:gd name="T105" fmla="*/ 28 h 142"/>
                <a:gd name="T106" fmla="*/ 32 w 130"/>
                <a:gd name="T107" fmla="*/ 103 h 142"/>
                <a:gd name="T108" fmla="*/ 19 w 130"/>
                <a:gd name="T109" fmla="*/ 112 h 142"/>
                <a:gd name="T110" fmla="*/ 30 w 130"/>
                <a:gd name="T111" fmla="*/ 95 h 142"/>
                <a:gd name="T112" fmla="*/ 32 w 130"/>
                <a:gd name="T113" fmla="*/ 94 h 142"/>
                <a:gd name="T114" fmla="*/ 22 w 130"/>
                <a:gd name="T115" fmla="*/ 65 h 142"/>
                <a:gd name="T116" fmla="*/ 3 w 130"/>
                <a:gd name="T117" fmla="*/ 62 h 142"/>
                <a:gd name="T118" fmla="*/ 3 w 130"/>
                <a:gd name="T119" fmla="*/ 69 h 142"/>
                <a:gd name="T120" fmla="*/ 22 w 130"/>
                <a:gd name="T121" fmla="*/ 6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 h="142">
                  <a:moveTo>
                    <a:pt x="97" y="81"/>
                  </a:moveTo>
                  <a:cubicBezTo>
                    <a:pt x="100" y="76"/>
                    <a:pt x="101" y="71"/>
                    <a:pt x="101" y="65"/>
                  </a:cubicBezTo>
                  <a:cubicBezTo>
                    <a:pt x="101" y="60"/>
                    <a:pt x="100" y="55"/>
                    <a:pt x="97" y="50"/>
                  </a:cubicBezTo>
                  <a:cubicBezTo>
                    <a:pt x="97" y="81"/>
                    <a:pt x="97" y="81"/>
                    <a:pt x="97" y="81"/>
                  </a:cubicBezTo>
                  <a:close/>
                  <a:moveTo>
                    <a:pt x="97" y="103"/>
                  </a:moveTo>
                  <a:cubicBezTo>
                    <a:pt x="97" y="94"/>
                    <a:pt x="97" y="94"/>
                    <a:pt x="97" y="94"/>
                  </a:cubicBezTo>
                  <a:cubicBezTo>
                    <a:pt x="98" y="94"/>
                    <a:pt x="99" y="95"/>
                    <a:pt x="100" y="95"/>
                  </a:cubicBezTo>
                  <a:cubicBezTo>
                    <a:pt x="100" y="95"/>
                    <a:pt x="100" y="95"/>
                    <a:pt x="100" y="95"/>
                  </a:cubicBezTo>
                  <a:cubicBezTo>
                    <a:pt x="111" y="107"/>
                    <a:pt x="111" y="107"/>
                    <a:pt x="111" y="107"/>
                  </a:cubicBezTo>
                  <a:cubicBezTo>
                    <a:pt x="113" y="108"/>
                    <a:pt x="113" y="110"/>
                    <a:pt x="111" y="112"/>
                  </a:cubicBezTo>
                  <a:cubicBezTo>
                    <a:pt x="110" y="113"/>
                    <a:pt x="108" y="113"/>
                    <a:pt x="106" y="112"/>
                  </a:cubicBezTo>
                  <a:cubicBezTo>
                    <a:pt x="97" y="103"/>
                    <a:pt x="97" y="103"/>
                    <a:pt x="97" y="103"/>
                  </a:cubicBezTo>
                  <a:close/>
                  <a:moveTo>
                    <a:pt x="97" y="36"/>
                  </a:moveTo>
                  <a:cubicBezTo>
                    <a:pt x="97" y="28"/>
                    <a:pt x="97" y="28"/>
                    <a:pt x="97" y="28"/>
                  </a:cubicBezTo>
                  <a:cubicBezTo>
                    <a:pt x="106" y="19"/>
                    <a:pt x="106" y="19"/>
                    <a:pt x="106" y="19"/>
                  </a:cubicBezTo>
                  <a:cubicBezTo>
                    <a:pt x="108" y="18"/>
                    <a:pt x="110" y="18"/>
                    <a:pt x="111" y="19"/>
                  </a:cubicBezTo>
                  <a:cubicBezTo>
                    <a:pt x="113" y="20"/>
                    <a:pt x="113" y="23"/>
                    <a:pt x="111" y="24"/>
                  </a:cubicBezTo>
                  <a:cubicBezTo>
                    <a:pt x="100" y="35"/>
                    <a:pt x="100" y="35"/>
                    <a:pt x="100" y="35"/>
                  </a:cubicBezTo>
                  <a:cubicBezTo>
                    <a:pt x="100" y="35"/>
                    <a:pt x="100" y="35"/>
                    <a:pt x="100" y="35"/>
                  </a:cubicBezTo>
                  <a:cubicBezTo>
                    <a:pt x="99" y="36"/>
                    <a:pt x="98" y="36"/>
                    <a:pt x="97" y="36"/>
                  </a:cubicBezTo>
                  <a:close/>
                  <a:moveTo>
                    <a:pt x="127" y="62"/>
                  </a:moveTo>
                  <a:cubicBezTo>
                    <a:pt x="127" y="62"/>
                    <a:pt x="127" y="62"/>
                    <a:pt x="127" y="62"/>
                  </a:cubicBezTo>
                  <a:cubicBezTo>
                    <a:pt x="111" y="62"/>
                    <a:pt x="111" y="62"/>
                    <a:pt x="111" y="62"/>
                  </a:cubicBezTo>
                  <a:cubicBezTo>
                    <a:pt x="109" y="62"/>
                    <a:pt x="108" y="64"/>
                    <a:pt x="108" y="65"/>
                  </a:cubicBezTo>
                  <a:cubicBezTo>
                    <a:pt x="108" y="67"/>
                    <a:pt x="109" y="69"/>
                    <a:pt x="111" y="69"/>
                  </a:cubicBezTo>
                  <a:cubicBezTo>
                    <a:pt x="127" y="69"/>
                    <a:pt x="127" y="69"/>
                    <a:pt x="127" y="69"/>
                  </a:cubicBezTo>
                  <a:cubicBezTo>
                    <a:pt x="129" y="69"/>
                    <a:pt x="130" y="67"/>
                    <a:pt x="130" y="65"/>
                  </a:cubicBezTo>
                  <a:cubicBezTo>
                    <a:pt x="130" y="64"/>
                    <a:pt x="129" y="62"/>
                    <a:pt x="127" y="62"/>
                  </a:cubicBezTo>
                  <a:close/>
                  <a:moveTo>
                    <a:pt x="65" y="142"/>
                  </a:moveTo>
                  <a:cubicBezTo>
                    <a:pt x="67" y="142"/>
                    <a:pt x="67" y="142"/>
                    <a:pt x="67" y="142"/>
                  </a:cubicBezTo>
                  <a:cubicBezTo>
                    <a:pt x="77" y="142"/>
                    <a:pt x="85" y="134"/>
                    <a:pt x="85" y="124"/>
                  </a:cubicBezTo>
                  <a:cubicBezTo>
                    <a:pt x="85" y="95"/>
                    <a:pt x="85" y="95"/>
                    <a:pt x="85" y="95"/>
                  </a:cubicBezTo>
                  <a:cubicBezTo>
                    <a:pt x="90" y="92"/>
                    <a:pt x="95" y="87"/>
                    <a:pt x="97" y="81"/>
                  </a:cubicBezTo>
                  <a:cubicBezTo>
                    <a:pt x="97" y="50"/>
                    <a:pt x="97" y="50"/>
                    <a:pt x="97" y="50"/>
                  </a:cubicBezTo>
                  <a:cubicBezTo>
                    <a:pt x="92" y="38"/>
                    <a:pt x="79" y="29"/>
                    <a:pt x="65" y="29"/>
                  </a:cubicBezTo>
                  <a:cubicBezTo>
                    <a:pt x="65" y="37"/>
                    <a:pt x="65" y="37"/>
                    <a:pt x="65" y="37"/>
                  </a:cubicBezTo>
                  <a:cubicBezTo>
                    <a:pt x="73" y="37"/>
                    <a:pt x="80" y="40"/>
                    <a:pt x="85" y="45"/>
                  </a:cubicBezTo>
                  <a:cubicBezTo>
                    <a:pt x="90" y="50"/>
                    <a:pt x="93" y="57"/>
                    <a:pt x="93" y="65"/>
                  </a:cubicBezTo>
                  <a:cubicBezTo>
                    <a:pt x="93" y="76"/>
                    <a:pt x="88" y="85"/>
                    <a:pt x="79" y="90"/>
                  </a:cubicBezTo>
                  <a:cubicBezTo>
                    <a:pt x="79" y="90"/>
                    <a:pt x="79" y="90"/>
                    <a:pt x="79" y="90"/>
                  </a:cubicBezTo>
                  <a:cubicBezTo>
                    <a:pt x="78" y="91"/>
                    <a:pt x="78" y="92"/>
                    <a:pt x="78" y="93"/>
                  </a:cubicBezTo>
                  <a:cubicBezTo>
                    <a:pt x="78" y="110"/>
                    <a:pt x="78" y="110"/>
                    <a:pt x="78" y="110"/>
                  </a:cubicBezTo>
                  <a:cubicBezTo>
                    <a:pt x="65" y="110"/>
                    <a:pt x="65" y="110"/>
                    <a:pt x="65" y="110"/>
                  </a:cubicBezTo>
                  <a:cubicBezTo>
                    <a:pt x="65" y="142"/>
                    <a:pt x="65" y="142"/>
                    <a:pt x="65" y="142"/>
                  </a:cubicBezTo>
                  <a:close/>
                  <a:moveTo>
                    <a:pt x="97" y="28"/>
                  </a:moveTo>
                  <a:cubicBezTo>
                    <a:pt x="97" y="36"/>
                    <a:pt x="97" y="36"/>
                    <a:pt x="97" y="36"/>
                  </a:cubicBezTo>
                  <a:cubicBezTo>
                    <a:pt x="97" y="36"/>
                    <a:pt x="96" y="36"/>
                    <a:pt x="95" y="35"/>
                  </a:cubicBezTo>
                  <a:cubicBezTo>
                    <a:pt x="94" y="34"/>
                    <a:pt x="94" y="32"/>
                    <a:pt x="95" y="31"/>
                  </a:cubicBezTo>
                  <a:cubicBezTo>
                    <a:pt x="97" y="28"/>
                    <a:pt x="97" y="28"/>
                    <a:pt x="97" y="28"/>
                  </a:cubicBezTo>
                  <a:close/>
                  <a:moveTo>
                    <a:pt x="97" y="94"/>
                  </a:moveTo>
                  <a:cubicBezTo>
                    <a:pt x="97" y="103"/>
                    <a:pt x="97" y="103"/>
                    <a:pt x="97" y="103"/>
                  </a:cubicBezTo>
                  <a:cubicBezTo>
                    <a:pt x="95" y="100"/>
                    <a:pt x="95" y="100"/>
                    <a:pt x="95" y="100"/>
                  </a:cubicBezTo>
                  <a:cubicBezTo>
                    <a:pt x="94" y="99"/>
                    <a:pt x="94" y="97"/>
                    <a:pt x="95" y="95"/>
                  </a:cubicBezTo>
                  <a:cubicBezTo>
                    <a:pt x="96" y="95"/>
                    <a:pt x="97" y="94"/>
                    <a:pt x="97" y="94"/>
                  </a:cubicBezTo>
                  <a:close/>
                  <a:moveTo>
                    <a:pt x="65" y="23"/>
                  </a:moveTo>
                  <a:cubicBezTo>
                    <a:pt x="65" y="0"/>
                    <a:pt x="65" y="0"/>
                    <a:pt x="65" y="0"/>
                  </a:cubicBezTo>
                  <a:cubicBezTo>
                    <a:pt x="65" y="0"/>
                    <a:pt x="65" y="0"/>
                    <a:pt x="65" y="0"/>
                  </a:cubicBezTo>
                  <a:cubicBezTo>
                    <a:pt x="67" y="0"/>
                    <a:pt x="68" y="2"/>
                    <a:pt x="68" y="3"/>
                  </a:cubicBezTo>
                  <a:cubicBezTo>
                    <a:pt x="68" y="20"/>
                    <a:pt x="68" y="20"/>
                    <a:pt x="68" y="20"/>
                  </a:cubicBezTo>
                  <a:cubicBezTo>
                    <a:pt x="68" y="21"/>
                    <a:pt x="67" y="23"/>
                    <a:pt x="65" y="23"/>
                  </a:cubicBezTo>
                  <a:cubicBezTo>
                    <a:pt x="65" y="23"/>
                    <a:pt x="65" y="23"/>
                    <a:pt x="65" y="23"/>
                  </a:cubicBezTo>
                  <a:cubicBezTo>
                    <a:pt x="65" y="23"/>
                    <a:pt x="65" y="23"/>
                    <a:pt x="65" y="23"/>
                  </a:cubicBezTo>
                  <a:close/>
                  <a:moveTo>
                    <a:pt x="65" y="29"/>
                  </a:moveTo>
                  <a:cubicBezTo>
                    <a:pt x="50" y="29"/>
                    <a:pt x="38" y="37"/>
                    <a:pt x="32" y="50"/>
                  </a:cubicBezTo>
                  <a:cubicBezTo>
                    <a:pt x="32" y="81"/>
                    <a:pt x="32" y="81"/>
                    <a:pt x="32" y="81"/>
                  </a:cubicBezTo>
                  <a:cubicBezTo>
                    <a:pt x="35" y="87"/>
                    <a:pt x="40" y="92"/>
                    <a:pt x="45" y="96"/>
                  </a:cubicBezTo>
                  <a:cubicBezTo>
                    <a:pt x="45" y="124"/>
                    <a:pt x="45" y="124"/>
                    <a:pt x="45" y="124"/>
                  </a:cubicBezTo>
                  <a:cubicBezTo>
                    <a:pt x="45" y="134"/>
                    <a:pt x="53" y="142"/>
                    <a:pt x="63" y="142"/>
                  </a:cubicBezTo>
                  <a:cubicBezTo>
                    <a:pt x="65" y="142"/>
                    <a:pt x="65" y="142"/>
                    <a:pt x="65" y="142"/>
                  </a:cubicBezTo>
                  <a:cubicBezTo>
                    <a:pt x="65" y="110"/>
                    <a:pt x="65" y="110"/>
                    <a:pt x="65" y="110"/>
                  </a:cubicBezTo>
                  <a:cubicBezTo>
                    <a:pt x="52" y="110"/>
                    <a:pt x="52" y="110"/>
                    <a:pt x="52" y="110"/>
                  </a:cubicBezTo>
                  <a:cubicBezTo>
                    <a:pt x="52" y="93"/>
                    <a:pt x="52" y="93"/>
                    <a:pt x="52" y="93"/>
                  </a:cubicBezTo>
                  <a:cubicBezTo>
                    <a:pt x="52" y="92"/>
                    <a:pt x="52" y="91"/>
                    <a:pt x="51" y="90"/>
                  </a:cubicBezTo>
                  <a:cubicBezTo>
                    <a:pt x="42" y="85"/>
                    <a:pt x="36" y="76"/>
                    <a:pt x="36" y="65"/>
                  </a:cubicBezTo>
                  <a:cubicBezTo>
                    <a:pt x="36" y="57"/>
                    <a:pt x="39" y="50"/>
                    <a:pt x="44" y="45"/>
                  </a:cubicBezTo>
                  <a:cubicBezTo>
                    <a:pt x="50" y="40"/>
                    <a:pt x="57" y="37"/>
                    <a:pt x="65" y="37"/>
                  </a:cubicBezTo>
                  <a:cubicBezTo>
                    <a:pt x="65" y="37"/>
                    <a:pt x="65" y="37"/>
                    <a:pt x="65" y="37"/>
                  </a:cubicBezTo>
                  <a:cubicBezTo>
                    <a:pt x="65" y="29"/>
                    <a:pt x="65" y="29"/>
                    <a:pt x="65" y="29"/>
                  </a:cubicBezTo>
                  <a:cubicBezTo>
                    <a:pt x="65" y="29"/>
                    <a:pt x="65" y="29"/>
                    <a:pt x="65" y="29"/>
                  </a:cubicBezTo>
                  <a:close/>
                  <a:moveTo>
                    <a:pt x="65" y="0"/>
                  </a:moveTo>
                  <a:cubicBezTo>
                    <a:pt x="65" y="23"/>
                    <a:pt x="65" y="23"/>
                    <a:pt x="65" y="23"/>
                  </a:cubicBezTo>
                  <a:cubicBezTo>
                    <a:pt x="63" y="23"/>
                    <a:pt x="62" y="21"/>
                    <a:pt x="62" y="20"/>
                  </a:cubicBezTo>
                  <a:cubicBezTo>
                    <a:pt x="62" y="3"/>
                    <a:pt x="62" y="3"/>
                    <a:pt x="62" y="3"/>
                  </a:cubicBezTo>
                  <a:cubicBezTo>
                    <a:pt x="62" y="2"/>
                    <a:pt x="63" y="0"/>
                    <a:pt x="65" y="0"/>
                  </a:cubicBezTo>
                  <a:close/>
                  <a:moveTo>
                    <a:pt x="32" y="103"/>
                  </a:moveTo>
                  <a:cubicBezTo>
                    <a:pt x="32" y="94"/>
                    <a:pt x="32" y="94"/>
                    <a:pt x="32" y="94"/>
                  </a:cubicBezTo>
                  <a:cubicBezTo>
                    <a:pt x="33" y="94"/>
                    <a:pt x="34" y="95"/>
                    <a:pt x="35" y="95"/>
                  </a:cubicBezTo>
                  <a:cubicBezTo>
                    <a:pt x="36" y="97"/>
                    <a:pt x="36" y="99"/>
                    <a:pt x="35" y="100"/>
                  </a:cubicBezTo>
                  <a:cubicBezTo>
                    <a:pt x="32" y="103"/>
                    <a:pt x="32" y="103"/>
                    <a:pt x="32" y="103"/>
                  </a:cubicBezTo>
                  <a:close/>
                  <a:moveTo>
                    <a:pt x="32" y="36"/>
                  </a:moveTo>
                  <a:cubicBezTo>
                    <a:pt x="32" y="28"/>
                    <a:pt x="32" y="28"/>
                    <a:pt x="32" y="28"/>
                  </a:cubicBezTo>
                  <a:cubicBezTo>
                    <a:pt x="35" y="31"/>
                    <a:pt x="35" y="31"/>
                    <a:pt x="35" y="31"/>
                  </a:cubicBezTo>
                  <a:cubicBezTo>
                    <a:pt x="36" y="32"/>
                    <a:pt x="36" y="34"/>
                    <a:pt x="35" y="35"/>
                  </a:cubicBezTo>
                  <a:cubicBezTo>
                    <a:pt x="34" y="36"/>
                    <a:pt x="33" y="36"/>
                    <a:pt x="32" y="36"/>
                  </a:cubicBezTo>
                  <a:close/>
                  <a:moveTo>
                    <a:pt x="32" y="50"/>
                  </a:moveTo>
                  <a:cubicBezTo>
                    <a:pt x="30" y="54"/>
                    <a:pt x="29" y="60"/>
                    <a:pt x="29" y="65"/>
                  </a:cubicBezTo>
                  <a:cubicBezTo>
                    <a:pt x="29" y="71"/>
                    <a:pt x="30" y="76"/>
                    <a:pt x="32" y="81"/>
                  </a:cubicBezTo>
                  <a:cubicBezTo>
                    <a:pt x="32" y="50"/>
                    <a:pt x="32" y="50"/>
                    <a:pt x="32" y="50"/>
                  </a:cubicBezTo>
                  <a:close/>
                  <a:moveTo>
                    <a:pt x="32" y="28"/>
                  </a:moveTo>
                  <a:cubicBezTo>
                    <a:pt x="32" y="36"/>
                    <a:pt x="32" y="36"/>
                    <a:pt x="32" y="36"/>
                  </a:cubicBezTo>
                  <a:cubicBezTo>
                    <a:pt x="32" y="36"/>
                    <a:pt x="31" y="36"/>
                    <a:pt x="30" y="35"/>
                  </a:cubicBezTo>
                  <a:cubicBezTo>
                    <a:pt x="30" y="35"/>
                    <a:pt x="30" y="35"/>
                    <a:pt x="30" y="35"/>
                  </a:cubicBezTo>
                  <a:cubicBezTo>
                    <a:pt x="19" y="24"/>
                    <a:pt x="19" y="24"/>
                    <a:pt x="19" y="24"/>
                  </a:cubicBezTo>
                  <a:cubicBezTo>
                    <a:pt x="17" y="23"/>
                    <a:pt x="17" y="20"/>
                    <a:pt x="19" y="19"/>
                  </a:cubicBezTo>
                  <a:cubicBezTo>
                    <a:pt x="20" y="18"/>
                    <a:pt x="22" y="18"/>
                    <a:pt x="24" y="19"/>
                  </a:cubicBezTo>
                  <a:cubicBezTo>
                    <a:pt x="32" y="28"/>
                    <a:pt x="32" y="28"/>
                    <a:pt x="32" y="28"/>
                  </a:cubicBezTo>
                  <a:close/>
                  <a:moveTo>
                    <a:pt x="32" y="94"/>
                  </a:moveTo>
                  <a:cubicBezTo>
                    <a:pt x="32" y="103"/>
                    <a:pt x="32" y="103"/>
                    <a:pt x="32" y="103"/>
                  </a:cubicBezTo>
                  <a:cubicBezTo>
                    <a:pt x="24" y="112"/>
                    <a:pt x="24" y="112"/>
                    <a:pt x="24" y="112"/>
                  </a:cubicBezTo>
                  <a:cubicBezTo>
                    <a:pt x="22" y="113"/>
                    <a:pt x="20" y="113"/>
                    <a:pt x="19" y="112"/>
                  </a:cubicBezTo>
                  <a:cubicBezTo>
                    <a:pt x="17" y="110"/>
                    <a:pt x="17" y="108"/>
                    <a:pt x="19" y="107"/>
                  </a:cubicBezTo>
                  <a:cubicBezTo>
                    <a:pt x="30" y="95"/>
                    <a:pt x="30" y="95"/>
                    <a:pt x="30" y="95"/>
                  </a:cubicBezTo>
                  <a:cubicBezTo>
                    <a:pt x="30" y="95"/>
                    <a:pt x="30" y="95"/>
                    <a:pt x="30" y="95"/>
                  </a:cubicBezTo>
                  <a:cubicBezTo>
                    <a:pt x="31" y="95"/>
                    <a:pt x="32" y="95"/>
                    <a:pt x="32" y="94"/>
                  </a:cubicBezTo>
                  <a:close/>
                  <a:moveTo>
                    <a:pt x="22" y="65"/>
                  </a:moveTo>
                  <a:cubicBezTo>
                    <a:pt x="22" y="65"/>
                    <a:pt x="22" y="65"/>
                    <a:pt x="22" y="65"/>
                  </a:cubicBezTo>
                  <a:cubicBezTo>
                    <a:pt x="22" y="64"/>
                    <a:pt x="21" y="62"/>
                    <a:pt x="19" y="62"/>
                  </a:cubicBezTo>
                  <a:cubicBezTo>
                    <a:pt x="3" y="62"/>
                    <a:pt x="3" y="62"/>
                    <a:pt x="3" y="62"/>
                  </a:cubicBezTo>
                  <a:cubicBezTo>
                    <a:pt x="1" y="62"/>
                    <a:pt x="0" y="64"/>
                    <a:pt x="0" y="65"/>
                  </a:cubicBezTo>
                  <a:cubicBezTo>
                    <a:pt x="0" y="67"/>
                    <a:pt x="1" y="69"/>
                    <a:pt x="3" y="69"/>
                  </a:cubicBezTo>
                  <a:cubicBezTo>
                    <a:pt x="19" y="69"/>
                    <a:pt x="19" y="69"/>
                    <a:pt x="19" y="69"/>
                  </a:cubicBezTo>
                  <a:cubicBezTo>
                    <a:pt x="21" y="69"/>
                    <a:pt x="22" y="67"/>
                    <a:pt x="22" y="65"/>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81"/>
            <p:cNvSpPr>
              <a:spLocks noEditPoints="1"/>
            </p:cNvSpPr>
            <p:nvPr/>
          </p:nvSpPr>
          <p:spPr bwMode="auto">
            <a:xfrm>
              <a:off x="4274414" y="1582641"/>
              <a:ext cx="300728" cy="432646"/>
            </a:xfrm>
            <a:custGeom>
              <a:avLst/>
              <a:gdLst>
                <a:gd name="T0" fmla="*/ 98 w 196"/>
                <a:gd name="T1" fmla="*/ 5 h 282"/>
                <a:gd name="T2" fmla="*/ 113 w 196"/>
                <a:gd name="T3" fmla="*/ 0 h 282"/>
                <a:gd name="T4" fmla="*/ 155 w 196"/>
                <a:gd name="T5" fmla="*/ 128 h 282"/>
                <a:gd name="T6" fmla="*/ 108 w 196"/>
                <a:gd name="T7" fmla="*/ 143 h 282"/>
                <a:gd name="T8" fmla="*/ 98 w 196"/>
                <a:gd name="T9" fmla="*/ 111 h 282"/>
                <a:gd name="T10" fmla="*/ 98 w 196"/>
                <a:gd name="T11" fmla="*/ 5 h 282"/>
                <a:gd name="T12" fmla="*/ 98 w 196"/>
                <a:gd name="T13" fmla="*/ 222 h 282"/>
                <a:gd name="T14" fmla="*/ 136 w 196"/>
                <a:gd name="T15" fmla="*/ 209 h 282"/>
                <a:gd name="T16" fmla="*/ 107 w 196"/>
                <a:gd name="T17" fmla="*/ 209 h 282"/>
                <a:gd name="T18" fmla="*/ 107 w 196"/>
                <a:gd name="T19" fmla="*/ 192 h 282"/>
                <a:gd name="T20" fmla="*/ 152 w 196"/>
                <a:gd name="T21" fmla="*/ 192 h 282"/>
                <a:gd name="T22" fmla="*/ 189 w 196"/>
                <a:gd name="T23" fmla="*/ 192 h 282"/>
                <a:gd name="T24" fmla="*/ 196 w 196"/>
                <a:gd name="T25" fmla="*/ 192 h 282"/>
                <a:gd name="T26" fmla="*/ 196 w 196"/>
                <a:gd name="T27" fmla="*/ 209 h 282"/>
                <a:gd name="T28" fmla="*/ 180 w 196"/>
                <a:gd name="T29" fmla="*/ 209 h 282"/>
                <a:gd name="T30" fmla="*/ 134 w 196"/>
                <a:gd name="T31" fmla="*/ 247 h 282"/>
                <a:gd name="T32" fmla="*/ 169 w 196"/>
                <a:gd name="T33" fmla="*/ 267 h 282"/>
                <a:gd name="T34" fmla="*/ 169 w 196"/>
                <a:gd name="T35" fmla="*/ 282 h 282"/>
                <a:gd name="T36" fmla="*/ 98 w 196"/>
                <a:gd name="T37" fmla="*/ 282 h 282"/>
                <a:gd name="T38" fmla="*/ 98 w 196"/>
                <a:gd name="T39" fmla="*/ 268 h 282"/>
                <a:gd name="T40" fmla="*/ 111 w 196"/>
                <a:gd name="T41" fmla="*/ 255 h 282"/>
                <a:gd name="T42" fmla="*/ 98 w 196"/>
                <a:gd name="T43" fmla="*/ 242 h 282"/>
                <a:gd name="T44" fmla="*/ 98 w 196"/>
                <a:gd name="T45" fmla="*/ 222 h 282"/>
                <a:gd name="T46" fmla="*/ 67 w 196"/>
                <a:gd name="T47" fmla="*/ 15 h 282"/>
                <a:gd name="T48" fmla="*/ 98 w 196"/>
                <a:gd name="T49" fmla="*/ 5 h 282"/>
                <a:gd name="T50" fmla="*/ 98 w 196"/>
                <a:gd name="T51" fmla="*/ 111 h 282"/>
                <a:gd name="T52" fmla="*/ 92 w 196"/>
                <a:gd name="T53" fmla="*/ 92 h 282"/>
                <a:gd name="T54" fmla="*/ 33 w 196"/>
                <a:gd name="T55" fmla="*/ 157 h 282"/>
                <a:gd name="T56" fmla="*/ 98 w 196"/>
                <a:gd name="T57" fmla="*/ 222 h 282"/>
                <a:gd name="T58" fmla="*/ 98 w 196"/>
                <a:gd name="T59" fmla="*/ 222 h 282"/>
                <a:gd name="T60" fmla="*/ 98 w 196"/>
                <a:gd name="T61" fmla="*/ 242 h 282"/>
                <a:gd name="T62" fmla="*/ 85 w 196"/>
                <a:gd name="T63" fmla="*/ 255 h 282"/>
                <a:gd name="T64" fmla="*/ 98 w 196"/>
                <a:gd name="T65" fmla="*/ 268 h 282"/>
                <a:gd name="T66" fmla="*/ 98 w 196"/>
                <a:gd name="T67" fmla="*/ 282 h 282"/>
                <a:gd name="T68" fmla="*/ 27 w 196"/>
                <a:gd name="T69" fmla="*/ 282 h 282"/>
                <a:gd name="T70" fmla="*/ 27 w 196"/>
                <a:gd name="T71" fmla="*/ 267 h 282"/>
                <a:gd name="T72" fmla="*/ 61 w 196"/>
                <a:gd name="T73" fmla="*/ 247 h 282"/>
                <a:gd name="T74" fmla="*/ 0 w 196"/>
                <a:gd name="T75" fmla="*/ 157 h 282"/>
                <a:gd name="T76" fmla="*/ 82 w 196"/>
                <a:gd name="T77" fmla="*/ 61 h 282"/>
                <a:gd name="T78" fmla="*/ 67 w 196"/>
                <a:gd name="T79" fmla="*/ 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6" h="282">
                  <a:moveTo>
                    <a:pt x="98" y="5"/>
                  </a:moveTo>
                  <a:cubicBezTo>
                    <a:pt x="113" y="0"/>
                    <a:pt x="113" y="0"/>
                    <a:pt x="113" y="0"/>
                  </a:cubicBezTo>
                  <a:cubicBezTo>
                    <a:pt x="155" y="128"/>
                    <a:pt x="155" y="128"/>
                    <a:pt x="155" y="128"/>
                  </a:cubicBezTo>
                  <a:cubicBezTo>
                    <a:pt x="108" y="143"/>
                    <a:pt x="108" y="143"/>
                    <a:pt x="108" y="143"/>
                  </a:cubicBezTo>
                  <a:cubicBezTo>
                    <a:pt x="98" y="111"/>
                    <a:pt x="98" y="111"/>
                    <a:pt x="98" y="111"/>
                  </a:cubicBezTo>
                  <a:cubicBezTo>
                    <a:pt x="98" y="5"/>
                    <a:pt x="98" y="5"/>
                    <a:pt x="98" y="5"/>
                  </a:cubicBezTo>
                  <a:close/>
                  <a:moveTo>
                    <a:pt x="98" y="222"/>
                  </a:moveTo>
                  <a:cubicBezTo>
                    <a:pt x="112" y="222"/>
                    <a:pt x="125" y="217"/>
                    <a:pt x="136" y="209"/>
                  </a:cubicBezTo>
                  <a:cubicBezTo>
                    <a:pt x="107" y="209"/>
                    <a:pt x="107" y="209"/>
                    <a:pt x="107" y="209"/>
                  </a:cubicBezTo>
                  <a:cubicBezTo>
                    <a:pt x="107" y="192"/>
                    <a:pt x="107" y="192"/>
                    <a:pt x="107" y="192"/>
                  </a:cubicBezTo>
                  <a:cubicBezTo>
                    <a:pt x="152" y="192"/>
                    <a:pt x="152" y="192"/>
                    <a:pt x="152" y="192"/>
                  </a:cubicBezTo>
                  <a:cubicBezTo>
                    <a:pt x="189" y="192"/>
                    <a:pt x="189" y="192"/>
                    <a:pt x="189" y="192"/>
                  </a:cubicBezTo>
                  <a:cubicBezTo>
                    <a:pt x="196" y="192"/>
                    <a:pt x="196" y="192"/>
                    <a:pt x="196" y="192"/>
                  </a:cubicBezTo>
                  <a:cubicBezTo>
                    <a:pt x="196" y="209"/>
                    <a:pt x="196" y="209"/>
                    <a:pt x="196" y="209"/>
                  </a:cubicBezTo>
                  <a:cubicBezTo>
                    <a:pt x="180" y="209"/>
                    <a:pt x="180" y="209"/>
                    <a:pt x="180" y="209"/>
                  </a:cubicBezTo>
                  <a:cubicBezTo>
                    <a:pt x="169" y="226"/>
                    <a:pt x="153" y="239"/>
                    <a:pt x="134" y="247"/>
                  </a:cubicBezTo>
                  <a:cubicBezTo>
                    <a:pt x="154" y="251"/>
                    <a:pt x="169" y="257"/>
                    <a:pt x="169" y="267"/>
                  </a:cubicBezTo>
                  <a:cubicBezTo>
                    <a:pt x="169" y="282"/>
                    <a:pt x="169" y="282"/>
                    <a:pt x="169" y="282"/>
                  </a:cubicBezTo>
                  <a:cubicBezTo>
                    <a:pt x="98" y="282"/>
                    <a:pt x="98" y="282"/>
                    <a:pt x="98" y="282"/>
                  </a:cubicBezTo>
                  <a:cubicBezTo>
                    <a:pt x="98" y="268"/>
                    <a:pt x="98" y="268"/>
                    <a:pt x="98" y="268"/>
                  </a:cubicBezTo>
                  <a:cubicBezTo>
                    <a:pt x="105" y="268"/>
                    <a:pt x="111" y="262"/>
                    <a:pt x="111" y="255"/>
                  </a:cubicBezTo>
                  <a:cubicBezTo>
                    <a:pt x="111" y="248"/>
                    <a:pt x="105" y="242"/>
                    <a:pt x="98" y="242"/>
                  </a:cubicBezTo>
                  <a:lnTo>
                    <a:pt x="98" y="222"/>
                  </a:lnTo>
                  <a:close/>
                  <a:moveTo>
                    <a:pt x="67" y="15"/>
                  </a:moveTo>
                  <a:cubicBezTo>
                    <a:pt x="98" y="5"/>
                    <a:pt x="98" y="5"/>
                    <a:pt x="98" y="5"/>
                  </a:cubicBezTo>
                  <a:cubicBezTo>
                    <a:pt x="98" y="111"/>
                    <a:pt x="98" y="111"/>
                    <a:pt x="98" y="111"/>
                  </a:cubicBezTo>
                  <a:cubicBezTo>
                    <a:pt x="92" y="92"/>
                    <a:pt x="92" y="92"/>
                    <a:pt x="92" y="92"/>
                  </a:cubicBezTo>
                  <a:cubicBezTo>
                    <a:pt x="59" y="95"/>
                    <a:pt x="33" y="123"/>
                    <a:pt x="33" y="157"/>
                  </a:cubicBezTo>
                  <a:cubicBezTo>
                    <a:pt x="33" y="193"/>
                    <a:pt x="62" y="222"/>
                    <a:pt x="98" y="222"/>
                  </a:cubicBezTo>
                  <a:cubicBezTo>
                    <a:pt x="98" y="222"/>
                    <a:pt x="98" y="222"/>
                    <a:pt x="98" y="222"/>
                  </a:cubicBezTo>
                  <a:cubicBezTo>
                    <a:pt x="98" y="242"/>
                    <a:pt x="98" y="242"/>
                    <a:pt x="98" y="242"/>
                  </a:cubicBezTo>
                  <a:cubicBezTo>
                    <a:pt x="91" y="242"/>
                    <a:pt x="85" y="248"/>
                    <a:pt x="85" y="255"/>
                  </a:cubicBezTo>
                  <a:cubicBezTo>
                    <a:pt x="85" y="262"/>
                    <a:pt x="91" y="268"/>
                    <a:pt x="98" y="268"/>
                  </a:cubicBezTo>
                  <a:cubicBezTo>
                    <a:pt x="98" y="282"/>
                    <a:pt x="98" y="282"/>
                    <a:pt x="98" y="282"/>
                  </a:cubicBezTo>
                  <a:cubicBezTo>
                    <a:pt x="27" y="282"/>
                    <a:pt x="27" y="282"/>
                    <a:pt x="27" y="282"/>
                  </a:cubicBezTo>
                  <a:cubicBezTo>
                    <a:pt x="27" y="267"/>
                    <a:pt x="27" y="267"/>
                    <a:pt x="27" y="267"/>
                  </a:cubicBezTo>
                  <a:cubicBezTo>
                    <a:pt x="27" y="257"/>
                    <a:pt x="41" y="251"/>
                    <a:pt x="61" y="247"/>
                  </a:cubicBezTo>
                  <a:cubicBezTo>
                    <a:pt x="26" y="233"/>
                    <a:pt x="0" y="198"/>
                    <a:pt x="0" y="157"/>
                  </a:cubicBezTo>
                  <a:cubicBezTo>
                    <a:pt x="0" y="108"/>
                    <a:pt x="36" y="68"/>
                    <a:pt x="82" y="61"/>
                  </a:cubicBezTo>
                  <a:lnTo>
                    <a:pt x="67" y="15"/>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58" name="组合 57"/>
            <p:cNvGrpSpPr/>
            <p:nvPr/>
          </p:nvGrpSpPr>
          <p:grpSpPr>
            <a:xfrm>
              <a:off x="4071749" y="1521154"/>
              <a:ext cx="268624" cy="159074"/>
              <a:chOff x="3906022" y="1176586"/>
              <a:chExt cx="381450" cy="225888"/>
            </a:xfrm>
          </p:grpSpPr>
          <p:sp>
            <p:nvSpPr>
              <p:cNvPr id="66" name="Freeform 82"/>
              <p:cNvSpPr>
                <a:spLocks noEditPoints="1"/>
              </p:cNvSpPr>
              <p:nvPr/>
            </p:nvSpPr>
            <p:spPr bwMode="auto">
              <a:xfrm>
                <a:off x="4041409" y="1176586"/>
                <a:ext cx="246063" cy="217488"/>
              </a:xfrm>
              <a:custGeom>
                <a:avLst/>
                <a:gdLst>
                  <a:gd name="T0" fmla="*/ 103 w 113"/>
                  <a:gd name="T1" fmla="*/ 31 h 100"/>
                  <a:gd name="T2" fmla="*/ 57 w 113"/>
                  <a:gd name="T3" fmla="*/ 0 h 100"/>
                  <a:gd name="T4" fmla="*/ 57 w 113"/>
                  <a:gd name="T5" fmla="*/ 9 h 100"/>
                  <a:gd name="T6" fmla="*/ 95 w 113"/>
                  <a:gd name="T7" fmla="*/ 35 h 100"/>
                  <a:gd name="T8" fmla="*/ 72 w 113"/>
                  <a:gd name="T9" fmla="*/ 88 h 100"/>
                  <a:gd name="T10" fmla="*/ 57 w 113"/>
                  <a:gd name="T11" fmla="*/ 91 h 100"/>
                  <a:gd name="T12" fmla="*/ 57 w 113"/>
                  <a:gd name="T13" fmla="*/ 100 h 100"/>
                  <a:gd name="T14" fmla="*/ 75 w 113"/>
                  <a:gd name="T15" fmla="*/ 96 h 100"/>
                  <a:gd name="T16" fmla="*/ 103 w 113"/>
                  <a:gd name="T17" fmla="*/ 31 h 100"/>
                  <a:gd name="T18" fmla="*/ 57 w 113"/>
                  <a:gd name="T19" fmla="*/ 0 h 100"/>
                  <a:gd name="T20" fmla="*/ 38 w 113"/>
                  <a:gd name="T21" fmla="*/ 4 h 100"/>
                  <a:gd name="T22" fmla="*/ 11 w 113"/>
                  <a:gd name="T23" fmla="*/ 68 h 100"/>
                  <a:gd name="T24" fmla="*/ 57 w 113"/>
                  <a:gd name="T25" fmla="*/ 100 h 100"/>
                  <a:gd name="T26" fmla="*/ 57 w 113"/>
                  <a:gd name="T27" fmla="*/ 91 h 100"/>
                  <a:gd name="T28" fmla="*/ 19 w 113"/>
                  <a:gd name="T29" fmla="*/ 65 h 100"/>
                  <a:gd name="T30" fmla="*/ 19 w 113"/>
                  <a:gd name="T31" fmla="*/ 65 h 100"/>
                  <a:gd name="T32" fmla="*/ 42 w 113"/>
                  <a:gd name="T33" fmla="*/ 12 h 100"/>
                  <a:gd name="T34" fmla="*/ 57 w 113"/>
                  <a:gd name="T35" fmla="*/ 9 h 100"/>
                  <a:gd name="T36" fmla="*/ 57 w 113"/>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00">
                    <a:moveTo>
                      <a:pt x="103" y="31"/>
                    </a:moveTo>
                    <a:cubicBezTo>
                      <a:pt x="95" y="12"/>
                      <a:pt x="77" y="0"/>
                      <a:pt x="57" y="0"/>
                    </a:cubicBezTo>
                    <a:cubicBezTo>
                      <a:pt x="57" y="9"/>
                      <a:pt x="57" y="9"/>
                      <a:pt x="57" y="9"/>
                    </a:cubicBezTo>
                    <a:cubicBezTo>
                      <a:pt x="73" y="9"/>
                      <a:pt x="88" y="19"/>
                      <a:pt x="95" y="35"/>
                    </a:cubicBezTo>
                    <a:cubicBezTo>
                      <a:pt x="103" y="56"/>
                      <a:pt x="93" y="79"/>
                      <a:pt x="72" y="88"/>
                    </a:cubicBezTo>
                    <a:cubicBezTo>
                      <a:pt x="67" y="90"/>
                      <a:pt x="62" y="91"/>
                      <a:pt x="57" y="91"/>
                    </a:cubicBezTo>
                    <a:cubicBezTo>
                      <a:pt x="57" y="100"/>
                      <a:pt x="57" y="100"/>
                      <a:pt x="57" y="100"/>
                    </a:cubicBezTo>
                    <a:cubicBezTo>
                      <a:pt x="63" y="100"/>
                      <a:pt x="69" y="99"/>
                      <a:pt x="75" y="96"/>
                    </a:cubicBezTo>
                    <a:cubicBezTo>
                      <a:pt x="101" y="86"/>
                      <a:pt x="113" y="57"/>
                      <a:pt x="103" y="31"/>
                    </a:cubicBezTo>
                    <a:close/>
                    <a:moveTo>
                      <a:pt x="57" y="0"/>
                    </a:moveTo>
                    <a:cubicBezTo>
                      <a:pt x="51" y="0"/>
                      <a:pt x="44" y="1"/>
                      <a:pt x="38" y="4"/>
                    </a:cubicBezTo>
                    <a:cubicBezTo>
                      <a:pt x="13" y="14"/>
                      <a:pt x="0" y="43"/>
                      <a:pt x="11" y="68"/>
                    </a:cubicBezTo>
                    <a:cubicBezTo>
                      <a:pt x="18" y="88"/>
                      <a:pt x="37" y="100"/>
                      <a:pt x="57" y="100"/>
                    </a:cubicBezTo>
                    <a:cubicBezTo>
                      <a:pt x="57" y="91"/>
                      <a:pt x="57" y="91"/>
                      <a:pt x="57" y="91"/>
                    </a:cubicBezTo>
                    <a:cubicBezTo>
                      <a:pt x="41" y="90"/>
                      <a:pt x="26" y="81"/>
                      <a:pt x="19" y="65"/>
                    </a:cubicBezTo>
                    <a:cubicBezTo>
                      <a:pt x="19" y="65"/>
                      <a:pt x="19" y="65"/>
                      <a:pt x="19" y="65"/>
                    </a:cubicBezTo>
                    <a:cubicBezTo>
                      <a:pt x="11" y="44"/>
                      <a:pt x="21" y="21"/>
                      <a:pt x="42" y="12"/>
                    </a:cubicBezTo>
                    <a:cubicBezTo>
                      <a:pt x="47" y="10"/>
                      <a:pt x="52" y="9"/>
                      <a:pt x="57" y="9"/>
                    </a:cubicBezTo>
                    <a:lnTo>
                      <a:pt x="57"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83"/>
              <p:cNvSpPr>
                <a:spLocks/>
              </p:cNvSpPr>
              <p:nvPr/>
            </p:nvSpPr>
            <p:spPr bwMode="auto">
              <a:xfrm>
                <a:off x="3906022" y="1306760"/>
                <a:ext cx="173487" cy="95714"/>
              </a:xfrm>
              <a:custGeom>
                <a:avLst/>
                <a:gdLst/>
                <a:ahLst/>
                <a:cxnLst/>
                <a:rect l="l" t="t" r="r" b="b"/>
                <a:pathLst>
                  <a:path w="173487" h="95714">
                    <a:moveTo>
                      <a:pt x="163962" y="0"/>
                    </a:moveTo>
                    <a:lnTo>
                      <a:pt x="173487" y="28575"/>
                    </a:lnTo>
                    <a:lnTo>
                      <a:pt x="137515" y="43318"/>
                    </a:lnTo>
                    <a:cubicBezTo>
                      <a:pt x="136150" y="49800"/>
                      <a:pt x="130924" y="54835"/>
                      <a:pt x="123706" y="57228"/>
                    </a:cubicBezTo>
                    <a:lnTo>
                      <a:pt x="32152" y="94088"/>
                    </a:lnTo>
                    <a:cubicBezTo>
                      <a:pt x="19073" y="98425"/>
                      <a:pt x="5994" y="94088"/>
                      <a:pt x="1635" y="81079"/>
                    </a:cubicBezTo>
                    <a:cubicBezTo>
                      <a:pt x="-2725" y="70237"/>
                      <a:pt x="1635" y="55059"/>
                      <a:pt x="14714" y="50723"/>
                    </a:cubicBezTo>
                    <a:cubicBezTo>
                      <a:pt x="106268" y="13862"/>
                      <a:pt x="106268" y="13862"/>
                      <a:pt x="106268" y="13862"/>
                    </a:cubicBezTo>
                    <a:cubicBezTo>
                      <a:pt x="113196" y="11564"/>
                      <a:pt x="120124" y="12309"/>
                      <a:pt x="125583" y="15475"/>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Freeform 85"/>
            <p:cNvSpPr>
              <a:spLocks noEditPoints="1"/>
            </p:cNvSpPr>
            <p:nvPr/>
          </p:nvSpPr>
          <p:spPr bwMode="auto">
            <a:xfrm>
              <a:off x="4010578" y="2435635"/>
              <a:ext cx="314143" cy="111795"/>
            </a:xfrm>
            <a:custGeom>
              <a:avLst/>
              <a:gdLst>
                <a:gd name="T0" fmla="*/ 142 w 205"/>
                <a:gd name="T1" fmla="*/ 5 h 73"/>
                <a:gd name="T2" fmla="*/ 157 w 205"/>
                <a:gd name="T3" fmla="*/ 2 h 73"/>
                <a:gd name="T4" fmla="*/ 164 w 205"/>
                <a:gd name="T5" fmla="*/ 5 h 73"/>
                <a:gd name="T6" fmla="*/ 179 w 205"/>
                <a:gd name="T7" fmla="*/ 2 h 73"/>
                <a:gd name="T8" fmla="*/ 202 w 205"/>
                <a:gd name="T9" fmla="*/ 18 h 73"/>
                <a:gd name="T10" fmla="*/ 187 w 205"/>
                <a:gd name="T11" fmla="*/ 42 h 73"/>
                <a:gd name="T12" fmla="*/ 177 w 205"/>
                <a:gd name="T13" fmla="*/ 43 h 73"/>
                <a:gd name="T14" fmla="*/ 166 w 205"/>
                <a:gd name="T15" fmla="*/ 18 h 73"/>
                <a:gd name="T16" fmla="*/ 172 w 205"/>
                <a:gd name="T17" fmla="*/ 45 h 73"/>
                <a:gd name="T18" fmla="*/ 167 w 205"/>
                <a:gd name="T19" fmla="*/ 50 h 73"/>
                <a:gd name="T20" fmla="*/ 142 w 205"/>
                <a:gd name="T21" fmla="*/ 55 h 73"/>
                <a:gd name="T22" fmla="*/ 142 w 205"/>
                <a:gd name="T23" fmla="*/ 20 h 73"/>
                <a:gd name="T24" fmla="*/ 158 w 205"/>
                <a:gd name="T25" fmla="*/ 17 h 73"/>
                <a:gd name="T26" fmla="*/ 163 w 205"/>
                <a:gd name="T27" fmla="*/ 19 h 73"/>
                <a:gd name="T28" fmla="*/ 161 w 205"/>
                <a:gd name="T29" fmla="*/ 9 h 73"/>
                <a:gd name="T30" fmla="*/ 155 w 205"/>
                <a:gd name="T31" fmla="*/ 5 h 73"/>
                <a:gd name="T32" fmla="*/ 142 w 205"/>
                <a:gd name="T33" fmla="*/ 8 h 73"/>
                <a:gd name="T34" fmla="*/ 142 w 205"/>
                <a:gd name="T35" fmla="*/ 5 h 73"/>
                <a:gd name="T36" fmla="*/ 28 w 205"/>
                <a:gd name="T37" fmla="*/ 30 h 73"/>
                <a:gd name="T38" fmla="*/ 116 w 205"/>
                <a:gd name="T39" fmla="*/ 13 h 73"/>
                <a:gd name="T40" fmla="*/ 121 w 205"/>
                <a:gd name="T41" fmla="*/ 9 h 73"/>
                <a:gd name="T42" fmla="*/ 142 w 205"/>
                <a:gd name="T43" fmla="*/ 5 h 73"/>
                <a:gd name="T44" fmla="*/ 142 w 205"/>
                <a:gd name="T45" fmla="*/ 8 h 73"/>
                <a:gd name="T46" fmla="*/ 124 w 205"/>
                <a:gd name="T47" fmla="*/ 11 h 73"/>
                <a:gd name="T48" fmla="*/ 120 w 205"/>
                <a:gd name="T49" fmla="*/ 17 h 73"/>
                <a:gd name="T50" fmla="*/ 122 w 205"/>
                <a:gd name="T51" fmla="*/ 28 h 73"/>
                <a:gd name="T52" fmla="*/ 122 w 205"/>
                <a:gd name="T53" fmla="*/ 28 h 73"/>
                <a:gd name="T54" fmla="*/ 126 w 205"/>
                <a:gd name="T55" fmla="*/ 24 h 73"/>
                <a:gd name="T56" fmla="*/ 142 w 205"/>
                <a:gd name="T57" fmla="*/ 20 h 73"/>
                <a:gd name="T58" fmla="*/ 142 w 205"/>
                <a:gd name="T59" fmla="*/ 55 h 73"/>
                <a:gd name="T60" fmla="*/ 130 w 205"/>
                <a:gd name="T61" fmla="*/ 57 h 73"/>
                <a:gd name="T62" fmla="*/ 125 w 205"/>
                <a:gd name="T63" fmla="*/ 56 h 73"/>
                <a:gd name="T64" fmla="*/ 35 w 205"/>
                <a:gd name="T65" fmla="*/ 73 h 73"/>
                <a:gd name="T66" fmla="*/ 28 w 205"/>
                <a:gd name="T67" fmla="*/ 70 h 73"/>
                <a:gd name="T68" fmla="*/ 28 w 205"/>
                <a:gd name="T69" fmla="*/ 67 h 73"/>
                <a:gd name="T70" fmla="*/ 35 w 205"/>
                <a:gd name="T71" fmla="*/ 70 h 73"/>
                <a:gd name="T72" fmla="*/ 35 w 205"/>
                <a:gd name="T73" fmla="*/ 70 h 73"/>
                <a:gd name="T74" fmla="*/ 37 w 205"/>
                <a:gd name="T75" fmla="*/ 70 h 73"/>
                <a:gd name="T76" fmla="*/ 42 w 205"/>
                <a:gd name="T77" fmla="*/ 62 h 73"/>
                <a:gd name="T78" fmla="*/ 36 w 205"/>
                <a:gd name="T79" fmla="*/ 57 h 73"/>
                <a:gd name="T80" fmla="*/ 40 w 205"/>
                <a:gd name="T81" fmla="*/ 50 h 73"/>
                <a:gd name="T82" fmla="*/ 34 w 205"/>
                <a:gd name="T83" fmla="*/ 45 h 73"/>
                <a:gd name="T84" fmla="*/ 37 w 205"/>
                <a:gd name="T85" fmla="*/ 38 h 73"/>
                <a:gd name="T86" fmla="*/ 30 w 205"/>
                <a:gd name="T87" fmla="*/ 33 h 73"/>
                <a:gd name="T88" fmla="*/ 28 w 205"/>
                <a:gd name="T89" fmla="*/ 33 h 73"/>
                <a:gd name="T90" fmla="*/ 28 w 205"/>
                <a:gd name="T91" fmla="*/ 34 h 73"/>
                <a:gd name="T92" fmla="*/ 28 w 205"/>
                <a:gd name="T93" fmla="*/ 30 h 73"/>
                <a:gd name="T94" fmla="*/ 26 w 205"/>
                <a:gd name="T95" fmla="*/ 31 h 73"/>
                <a:gd name="T96" fmla="*/ 28 w 205"/>
                <a:gd name="T97" fmla="*/ 30 h 73"/>
                <a:gd name="T98" fmla="*/ 28 w 205"/>
                <a:gd name="T99" fmla="*/ 34 h 73"/>
                <a:gd name="T100" fmla="*/ 13 w 205"/>
                <a:gd name="T101" fmla="*/ 49 h 73"/>
                <a:gd name="T102" fmla="*/ 15 w 205"/>
                <a:gd name="T103" fmla="*/ 62 h 73"/>
                <a:gd name="T104" fmla="*/ 28 w 205"/>
                <a:gd name="T105" fmla="*/ 67 h 73"/>
                <a:gd name="T106" fmla="*/ 28 w 205"/>
                <a:gd name="T107" fmla="*/ 70 h 73"/>
                <a:gd name="T108" fmla="*/ 0 w 205"/>
                <a:gd name="T109" fmla="*/ 58 h 73"/>
                <a:gd name="T110" fmla="*/ 26 w 205"/>
                <a:gd name="T111"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5" h="73">
                  <a:moveTo>
                    <a:pt x="142" y="5"/>
                  </a:moveTo>
                  <a:cubicBezTo>
                    <a:pt x="157" y="2"/>
                    <a:pt x="157" y="2"/>
                    <a:pt x="157" y="2"/>
                  </a:cubicBezTo>
                  <a:cubicBezTo>
                    <a:pt x="160" y="1"/>
                    <a:pt x="163" y="3"/>
                    <a:pt x="164" y="5"/>
                  </a:cubicBezTo>
                  <a:cubicBezTo>
                    <a:pt x="179" y="2"/>
                    <a:pt x="179" y="2"/>
                    <a:pt x="179" y="2"/>
                  </a:cubicBezTo>
                  <a:cubicBezTo>
                    <a:pt x="190" y="0"/>
                    <a:pt x="200" y="7"/>
                    <a:pt x="202" y="18"/>
                  </a:cubicBezTo>
                  <a:cubicBezTo>
                    <a:pt x="205" y="29"/>
                    <a:pt x="197" y="39"/>
                    <a:pt x="187" y="42"/>
                  </a:cubicBezTo>
                  <a:cubicBezTo>
                    <a:pt x="177" y="43"/>
                    <a:pt x="177" y="43"/>
                    <a:pt x="177" y="43"/>
                  </a:cubicBezTo>
                  <a:cubicBezTo>
                    <a:pt x="166" y="18"/>
                    <a:pt x="166" y="18"/>
                    <a:pt x="166" y="18"/>
                  </a:cubicBezTo>
                  <a:cubicBezTo>
                    <a:pt x="172" y="45"/>
                    <a:pt x="172" y="45"/>
                    <a:pt x="172" y="45"/>
                  </a:cubicBezTo>
                  <a:cubicBezTo>
                    <a:pt x="172" y="47"/>
                    <a:pt x="170" y="50"/>
                    <a:pt x="167" y="50"/>
                  </a:cubicBezTo>
                  <a:cubicBezTo>
                    <a:pt x="142" y="55"/>
                    <a:pt x="142" y="55"/>
                    <a:pt x="142" y="55"/>
                  </a:cubicBezTo>
                  <a:cubicBezTo>
                    <a:pt x="142" y="20"/>
                    <a:pt x="142" y="20"/>
                    <a:pt x="142" y="20"/>
                  </a:cubicBezTo>
                  <a:cubicBezTo>
                    <a:pt x="158" y="17"/>
                    <a:pt x="158" y="17"/>
                    <a:pt x="158" y="17"/>
                  </a:cubicBezTo>
                  <a:cubicBezTo>
                    <a:pt x="160" y="17"/>
                    <a:pt x="162" y="18"/>
                    <a:pt x="163" y="19"/>
                  </a:cubicBezTo>
                  <a:cubicBezTo>
                    <a:pt x="161" y="9"/>
                    <a:pt x="161" y="9"/>
                    <a:pt x="161" y="9"/>
                  </a:cubicBezTo>
                  <a:cubicBezTo>
                    <a:pt x="161" y="6"/>
                    <a:pt x="158" y="5"/>
                    <a:pt x="155" y="5"/>
                  </a:cubicBezTo>
                  <a:cubicBezTo>
                    <a:pt x="142" y="8"/>
                    <a:pt x="142" y="8"/>
                    <a:pt x="142" y="8"/>
                  </a:cubicBezTo>
                  <a:lnTo>
                    <a:pt x="142" y="5"/>
                  </a:lnTo>
                  <a:close/>
                  <a:moveTo>
                    <a:pt x="28" y="30"/>
                  </a:moveTo>
                  <a:cubicBezTo>
                    <a:pt x="116" y="13"/>
                    <a:pt x="116" y="13"/>
                    <a:pt x="116" y="13"/>
                  </a:cubicBezTo>
                  <a:cubicBezTo>
                    <a:pt x="117" y="11"/>
                    <a:pt x="119" y="9"/>
                    <a:pt x="121" y="9"/>
                  </a:cubicBezTo>
                  <a:cubicBezTo>
                    <a:pt x="142" y="5"/>
                    <a:pt x="142" y="5"/>
                    <a:pt x="142" y="5"/>
                  </a:cubicBezTo>
                  <a:cubicBezTo>
                    <a:pt x="142" y="8"/>
                    <a:pt x="142" y="8"/>
                    <a:pt x="142" y="8"/>
                  </a:cubicBezTo>
                  <a:cubicBezTo>
                    <a:pt x="124" y="11"/>
                    <a:pt x="124" y="11"/>
                    <a:pt x="124" y="11"/>
                  </a:cubicBezTo>
                  <a:cubicBezTo>
                    <a:pt x="121" y="12"/>
                    <a:pt x="119" y="15"/>
                    <a:pt x="120" y="17"/>
                  </a:cubicBezTo>
                  <a:cubicBezTo>
                    <a:pt x="122" y="28"/>
                    <a:pt x="122" y="28"/>
                    <a:pt x="122" y="28"/>
                  </a:cubicBezTo>
                  <a:cubicBezTo>
                    <a:pt x="122" y="28"/>
                    <a:pt x="122" y="28"/>
                    <a:pt x="122" y="28"/>
                  </a:cubicBezTo>
                  <a:cubicBezTo>
                    <a:pt x="122" y="26"/>
                    <a:pt x="124" y="24"/>
                    <a:pt x="126" y="24"/>
                  </a:cubicBezTo>
                  <a:cubicBezTo>
                    <a:pt x="142" y="20"/>
                    <a:pt x="142" y="20"/>
                    <a:pt x="142" y="20"/>
                  </a:cubicBezTo>
                  <a:cubicBezTo>
                    <a:pt x="142" y="55"/>
                    <a:pt x="142" y="55"/>
                    <a:pt x="142" y="55"/>
                  </a:cubicBezTo>
                  <a:cubicBezTo>
                    <a:pt x="130" y="57"/>
                    <a:pt x="130" y="57"/>
                    <a:pt x="130" y="57"/>
                  </a:cubicBezTo>
                  <a:cubicBezTo>
                    <a:pt x="128" y="58"/>
                    <a:pt x="126" y="57"/>
                    <a:pt x="125" y="56"/>
                  </a:cubicBezTo>
                  <a:cubicBezTo>
                    <a:pt x="35" y="73"/>
                    <a:pt x="35" y="73"/>
                    <a:pt x="35" y="73"/>
                  </a:cubicBezTo>
                  <a:cubicBezTo>
                    <a:pt x="28" y="70"/>
                    <a:pt x="28" y="70"/>
                    <a:pt x="28" y="70"/>
                  </a:cubicBezTo>
                  <a:cubicBezTo>
                    <a:pt x="28" y="67"/>
                    <a:pt x="28" y="67"/>
                    <a:pt x="28" y="67"/>
                  </a:cubicBezTo>
                  <a:cubicBezTo>
                    <a:pt x="35" y="70"/>
                    <a:pt x="35" y="70"/>
                    <a:pt x="35" y="70"/>
                  </a:cubicBezTo>
                  <a:cubicBezTo>
                    <a:pt x="35" y="70"/>
                    <a:pt x="35" y="70"/>
                    <a:pt x="35" y="70"/>
                  </a:cubicBezTo>
                  <a:cubicBezTo>
                    <a:pt x="37" y="70"/>
                    <a:pt x="37" y="70"/>
                    <a:pt x="37" y="70"/>
                  </a:cubicBezTo>
                  <a:cubicBezTo>
                    <a:pt x="41" y="69"/>
                    <a:pt x="43" y="66"/>
                    <a:pt x="42" y="62"/>
                  </a:cubicBezTo>
                  <a:cubicBezTo>
                    <a:pt x="42" y="59"/>
                    <a:pt x="39" y="57"/>
                    <a:pt x="36" y="57"/>
                  </a:cubicBezTo>
                  <a:cubicBezTo>
                    <a:pt x="39" y="56"/>
                    <a:pt x="40" y="53"/>
                    <a:pt x="40" y="50"/>
                  </a:cubicBezTo>
                  <a:cubicBezTo>
                    <a:pt x="39" y="47"/>
                    <a:pt x="37" y="45"/>
                    <a:pt x="34" y="45"/>
                  </a:cubicBezTo>
                  <a:cubicBezTo>
                    <a:pt x="36" y="44"/>
                    <a:pt x="38" y="41"/>
                    <a:pt x="37" y="38"/>
                  </a:cubicBezTo>
                  <a:cubicBezTo>
                    <a:pt x="37" y="34"/>
                    <a:pt x="33" y="32"/>
                    <a:pt x="30" y="33"/>
                  </a:cubicBezTo>
                  <a:cubicBezTo>
                    <a:pt x="28" y="33"/>
                    <a:pt x="28" y="33"/>
                    <a:pt x="28" y="33"/>
                  </a:cubicBezTo>
                  <a:cubicBezTo>
                    <a:pt x="28" y="34"/>
                    <a:pt x="28" y="34"/>
                    <a:pt x="28" y="34"/>
                  </a:cubicBezTo>
                  <a:lnTo>
                    <a:pt x="28" y="30"/>
                  </a:lnTo>
                  <a:close/>
                  <a:moveTo>
                    <a:pt x="26" y="31"/>
                  </a:moveTo>
                  <a:cubicBezTo>
                    <a:pt x="28" y="30"/>
                    <a:pt x="28" y="30"/>
                    <a:pt x="28" y="30"/>
                  </a:cubicBezTo>
                  <a:cubicBezTo>
                    <a:pt x="28" y="34"/>
                    <a:pt x="28" y="34"/>
                    <a:pt x="28" y="34"/>
                  </a:cubicBezTo>
                  <a:cubicBezTo>
                    <a:pt x="13" y="49"/>
                    <a:pt x="13" y="49"/>
                    <a:pt x="13" y="49"/>
                  </a:cubicBezTo>
                  <a:cubicBezTo>
                    <a:pt x="15" y="62"/>
                    <a:pt x="15" y="62"/>
                    <a:pt x="15" y="62"/>
                  </a:cubicBezTo>
                  <a:cubicBezTo>
                    <a:pt x="28" y="67"/>
                    <a:pt x="28" y="67"/>
                    <a:pt x="28" y="67"/>
                  </a:cubicBezTo>
                  <a:cubicBezTo>
                    <a:pt x="28" y="70"/>
                    <a:pt x="28" y="70"/>
                    <a:pt x="28" y="70"/>
                  </a:cubicBezTo>
                  <a:cubicBezTo>
                    <a:pt x="0" y="58"/>
                    <a:pt x="0" y="58"/>
                    <a:pt x="0" y="58"/>
                  </a:cubicBezTo>
                  <a:lnTo>
                    <a:pt x="26" y="31"/>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86"/>
            <p:cNvSpPr>
              <a:spLocks/>
            </p:cNvSpPr>
            <p:nvPr/>
          </p:nvSpPr>
          <p:spPr bwMode="auto">
            <a:xfrm>
              <a:off x="5316794" y="2717168"/>
              <a:ext cx="175774" cy="224481"/>
            </a:xfrm>
            <a:custGeom>
              <a:avLst/>
              <a:gdLst/>
              <a:ahLst/>
              <a:cxnLst/>
              <a:rect l="l" t="t" r="r" b="b"/>
              <a:pathLst>
                <a:path w="249602" h="318766">
                  <a:moveTo>
                    <a:pt x="191061" y="63768"/>
                  </a:moveTo>
                  <a:cubicBezTo>
                    <a:pt x="191061" y="63768"/>
                    <a:pt x="191061" y="63768"/>
                    <a:pt x="192696" y="64860"/>
                  </a:cubicBezTo>
                  <a:lnTo>
                    <a:pt x="204142" y="72499"/>
                  </a:lnTo>
                  <a:lnTo>
                    <a:pt x="77692" y="277684"/>
                  </a:lnTo>
                  <a:cubicBezTo>
                    <a:pt x="71152" y="288598"/>
                    <a:pt x="55890" y="290781"/>
                    <a:pt x="42809" y="284233"/>
                  </a:cubicBezTo>
                  <a:cubicBezTo>
                    <a:pt x="42809" y="282058"/>
                    <a:pt x="40645" y="282050"/>
                    <a:pt x="40629" y="282050"/>
                  </a:cubicBezTo>
                  <a:cubicBezTo>
                    <a:pt x="49350" y="282050"/>
                    <a:pt x="58071" y="277684"/>
                    <a:pt x="62431" y="271136"/>
                  </a:cubicBezTo>
                  <a:cubicBezTo>
                    <a:pt x="62431" y="271136"/>
                    <a:pt x="62431" y="271136"/>
                    <a:pt x="191061" y="63768"/>
                  </a:cubicBezTo>
                  <a:close/>
                  <a:moveTo>
                    <a:pt x="155381" y="28336"/>
                  </a:moveTo>
                  <a:cubicBezTo>
                    <a:pt x="142834" y="48499"/>
                    <a:pt x="109214" y="102523"/>
                    <a:pt x="19135" y="247273"/>
                  </a:cubicBezTo>
                  <a:cubicBezTo>
                    <a:pt x="10425" y="264702"/>
                    <a:pt x="16957" y="286489"/>
                    <a:pt x="34378" y="297383"/>
                  </a:cubicBezTo>
                  <a:cubicBezTo>
                    <a:pt x="51798" y="308276"/>
                    <a:pt x="75751" y="303919"/>
                    <a:pt x="84461" y="288668"/>
                  </a:cubicBezTo>
                  <a:cubicBezTo>
                    <a:pt x="84466" y="288660"/>
                    <a:pt x="85270" y="287369"/>
                    <a:pt x="220979" y="69295"/>
                  </a:cubicBezTo>
                  <a:cubicBezTo>
                    <a:pt x="186854" y="47988"/>
                    <a:pt x="166969" y="35571"/>
                    <a:pt x="155381" y="28336"/>
                  </a:cubicBezTo>
                  <a:close/>
                  <a:moveTo>
                    <a:pt x="150023" y="852"/>
                  </a:moveTo>
                  <a:cubicBezTo>
                    <a:pt x="247438" y="61679"/>
                    <a:pt x="247438" y="61679"/>
                    <a:pt x="247438" y="61679"/>
                  </a:cubicBezTo>
                  <a:lnTo>
                    <a:pt x="249602" y="74713"/>
                  </a:lnTo>
                  <a:cubicBezTo>
                    <a:pt x="247438" y="79058"/>
                    <a:pt x="240943" y="81230"/>
                    <a:pt x="236614" y="79058"/>
                  </a:cubicBezTo>
                  <a:lnTo>
                    <a:pt x="231799" y="76051"/>
                  </a:lnTo>
                  <a:lnTo>
                    <a:pt x="95349" y="297383"/>
                  </a:lnTo>
                  <a:cubicBezTo>
                    <a:pt x="80106" y="319170"/>
                    <a:pt x="49621" y="325706"/>
                    <a:pt x="25667" y="310455"/>
                  </a:cubicBezTo>
                  <a:cubicBezTo>
                    <a:pt x="1714" y="295204"/>
                    <a:pt x="-6996" y="264702"/>
                    <a:pt x="6070" y="242915"/>
                  </a:cubicBezTo>
                  <a:cubicBezTo>
                    <a:pt x="6075" y="242907"/>
                    <a:pt x="6888" y="241608"/>
                    <a:pt x="144581" y="21592"/>
                  </a:cubicBezTo>
                  <a:lnTo>
                    <a:pt x="139872" y="18651"/>
                  </a:lnTo>
                  <a:cubicBezTo>
                    <a:pt x="139199" y="18231"/>
                    <a:pt x="139199" y="18231"/>
                    <a:pt x="139199" y="18231"/>
                  </a:cubicBezTo>
                  <a:cubicBezTo>
                    <a:pt x="134869" y="13887"/>
                    <a:pt x="132704" y="9542"/>
                    <a:pt x="137034" y="5197"/>
                  </a:cubicBezTo>
                  <a:cubicBezTo>
                    <a:pt x="139199" y="852"/>
                    <a:pt x="145693" y="-1320"/>
                    <a:pt x="150023" y="852"/>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89"/>
            <p:cNvSpPr>
              <a:spLocks noEditPoints="1"/>
            </p:cNvSpPr>
            <p:nvPr/>
          </p:nvSpPr>
          <p:spPr bwMode="auto">
            <a:xfrm>
              <a:off x="5077099" y="1852067"/>
              <a:ext cx="156513" cy="114031"/>
            </a:xfrm>
            <a:custGeom>
              <a:avLst/>
              <a:gdLst>
                <a:gd name="T0" fmla="*/ 84 w 102"/>
                <a:gd name="T1" fmla="*/ 71 h 74"/>
                <a:gd name="T2" fmla="*/ 79 w 102"/>
                <a:gd name="T3" fmla="*/ 69 h 74"/>
                <a:gd name="T4" fmla="*/ 79 w 102"/>
                <a:gd name="T5" fmla="*/ 69 h 74"/>
                <a:gd name="T6" fmla="*/ 79 w 102"/>
                <a:gd name="T7" fmla="*/ 52 h 74"/>
                <a:gd name="T8" fmla="*/ 86 w 102"/>
                <a:gd name="T9" fmla="*/ 49 h 74"/>
                <a:gd name="T10" fmla="*/ 90 w 102"/>
                <a:gd name="T11" fmla="*/ 38 h 74"/>
                <a:gd name="T12" fmla="*/ 79 w 102"/>
                <a:gd name="T13" fmla="*/ 31 h 74"/>
                <a:gd name="T14" fmla="*/ 85 w 102"/>
                <a:gd name="T15" fmla="*/ 20 h 74"/>
                <a:gd name="T16" fmla="*/ 79 w 102"/>
                <a:gd name="T17" fmla="*/ 16 h 74"/>
                <a:gd name="T18" fmla="*/ 72 w 102"/>
                <a:gd name="T19" fmla="*/ 3 h 74"/>
                <a:gd name="T20" fmla="*/ 79 w 102"/>
                <a:gd name="T21" fmla="*/ 16 h 74"/>
                <a:gd name="T22" fmla="*/ 72 w 102"/>
                <a:gd name="T23" fmla="*/ 21 h 74"/>
                <a:gd name="T24" fmla="*/ 72 w 102"/>
                <a:gd name="T25" fmla="*/ 9 h 74"/>
                <a:gd name="T26" fmla="*/ 79 w 102"/>
                <a:gd name="T27" fmla="*/ 73 h 74"/>
                <a:gd name="T28" fmla="*/ 72 w 102"/>
                <a:gd name="T29" fmla="*/ 69 h 74"/>
                <a:gd name="T30" fmla="*/ 79 w 102"/>
                <a:gd name="T31" fmla="*/ 73 h 74"/>
                <a:gd name="T32" fmla="*/ 79 w 102"/>
                <a:gd name="T33" fmla="*/ 34 h 74"/>
                <a:gd name="T34" fmla="*/ 75 w 102"/>
                <a:gd name="T35" fmla="*/ 45 h 74"/>
                <a:gd name="T36" fmla="*/ 79 w 102"/>
                <a:gd name="T37" fmla="*/ 52 h 74"/>
                <a:gd name="T38" fmla="*/ 72 w 102"/>
                <a:gd name="T39" fmla="*/ 25 h 74"/>
                <a:gd name="T40" fmla="*/ 79 w 102"/>
                <a:gd name="T41" fmla="*/ 31 h 74"/>
                <a:gd name="T42" fmla="*/ 72 w 102"/>
                <a:gd name="T43" fmla="*/ 3 h 74"/>
                <a:gd name="T44" fmla="*/ 71 w 102"/>
                <a:gd name="T45" fmla="*/ 8 h 74"/>
                <a:gd name="T46" fmla="*/ 66 w 102"/>
                <a:gd name="T47" fmla="*/ 2 h 74"/>
                <a:gd name="T48" fmla="*/ 66 w 102"/>
                <a:gd name="T49" fmla="*/ 73 h 74"/>
                <a:gd name="T50" fmla="*/ 67 w 102"/>
                <a:gd name="T51" fmla="*/ 65 h 74"/>
                <a:gd name="T52" fmla="*/ 72 w 102"/>
                <a:gd name="T53" fmla="*/ 74 h 74"/>
                <a:gd name="T54" fmla="*/ 72 w 102"/>
                <a:gd name="T55" fmla="*/ 21 h 74"/>
                <a:gd name="T56" fmla="*/ 72 w 102"/>
                <a:gd name="T57" fmla="*/ 52 h 74"/>
                <a:gd name="T58" fmla="*/ 66 w 102"/>
                <a:gd name="T59" fmla="*/ 57 h 74"/>
                <a:gd name="T60" fmla="*/ 69 w 102"/>
                <a:gd name="T61" fmla="*/ 16 h 74"/>
                <a:gd name="T62" fmla="*/ 22 w 102"/>
                <a:gd name="T63" fmla="*/ 10 h 74"/>
                <a:gd name="T64" fmla="*/ 66 w 102"/>
                <a:gd name="T65" fmla="*/ 5 h 74"/>
                <a:gd name="T66" fmla="*/ 64 w 102"/>
                <a:gd name="T67" fmla="*/ 6 h 74"/>
                <a:gd name="T68" fmla="*/ 66 w 102"/>
                <a:gd name="T69" fmla="*/ 16 h 74"/>
                <a:gd name="T70" fmla="*/ 66 w 102"/>
                <a:gd name="T71" fmla="*/ 64 h 74"/>
                <a:gd name="T72" fmla="*/ 37 w 102"/>
                <a:gd name="T73" fmla="*/ 57 h 74"/>
                <a:gd name="T74" fmla="*/ 22 w 102"/>
                <a:gd name="T75" fmla="*/ 49 h 74"/>
                <a:gd name="T76" fmla="*/ 27 w 102"/>
                <a:gd name="T77" fmla="*/ 48 h 74"/>
                <a:gd name="T78" fmla="*/ 22 w 102"/>
                <a:gd name="T79" fmla="*/ 27 h 74"/>
                <a:gd name="T80" fmla="*/ 2 w 102"/>
                <a:gd name="T81" fmla="*/ 41 h 74"/>
                <a:gd name="T82" fmla="*/ 22 w 102"/>
                <a:gd name="T83" fmla="*/ 10 h 74"/>
                <a:gd name="T84" fmla="*/ 17 w 102"/>
                <a:gd name="T85" fmla="*/ 28 h 74"/>
                <a:gd name="T86" fmla="*/ 22 w 102"/>
                <a:gd name="T87" fmla="*/ 49 h 74"/>
                <a:gd name="T88" fmla="*/ 2 w 102"/>
                <a:gd name="T89" fmla="*/ 4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 h="74">
                  <a:moveTo>
                    <a:pt x="79" y="7"/>
                  </a:moveTo>
                  <a:cubicBezTo>
                    <a:pt x="102" y="22"/>
                    <a:pt x="98" y="62"/>
                    <a:pt x="84" y="71"/>
                  </a:cubicBezTo>
                  <a:cubicBezTo>
                    <a:pt x="82" y="72"/>
                    <a:pt x="80" y="73"/>
                    <a:pt x="79" y="73"/>
                  </a:cubicBezTo>
                  <a:cubicBezTo>
                    <a:pt x="79" y="69"/>
                    <a:pt x="79" y="69"/>
                    <a:pt x="79" y="69"/>
                  </a:cubicBezTo>
                  <a:cubicBezTo>
                    <a:pt x="79" y="69"/>
                    <a:pt x="79" y="69"/>
                    <a:pt x="79" y="69"/>
                  </a:cubicBezTo>
                  <a:cubicBezTo>
                    <a:pt x="79" y="69"/>
                    <a:pt x="79" y="69"/>
                    <a:pt x="79" y="69"/>
                  </a:cubicBezTo>
                  <a:cubicBezTo>
                    <a:pt x="83" y="67"/>
                    <a:pt x="85" y="61"/>
                    <a:pt x="83" y="57"/>
                  </a:cubicBezTo>
                  <a:cubicBezTo>
                    <a:pt x="82" y="55"/>
                    <a:pt x="80" y="53"/>
                    <a:pt x="79" y="52"/>
                  </a:cubicBezTo>
                  <a:cubicBezTo>
                    <a:pt x="79" y="49"/>
                    <a:pt x="79" y="49"/>
                    <a:pt x="79" y="49"/>
                  </a:cubicBezTo>
                  <a:cubicBezTo>
                    <a:pt x="81" y="50"/>
                    <a:pt x="84" y="50"/>
                    <a:pt x="86" y="49"/>
                  </a:cubicBezTo>
                  <a:cubicBezTo>
                    <a:pt x="86" y="49"/>
                    <a:pt x="86" y="49"/>
                    <a:pt x="86" y="49"/>
                  </a:cubicBezTo>
                  <a:cubicBezTo>
                    <a:pt x="90" y="47"/>
                    <a:pt x="92" y="42"/>
                    <a:pt x="90" y="38"/>
                  </a:cubicBezTo>
                  <a:cubicBezTo>
                    <a:pt x="88" y="34"/>
                    <a:pt x="83" y="32"/>
                    <a:pt x="79" y="34"/>
                  </a:cubicBezTo>
                  <a:cubicBezTo>
                    <a:pt x="79" y="31"/>
                    <a:pt x="79" y="31"/>
                    <a:pt x="79" y="31"/>
                  </a:cubicBezTo>
                  <a:cubicBezTo>
                    <a:pt x="80" y="31"/>
                    <a:pt x="81" y="30"/>
                    <a:pt x="82" y="30"/>
                  </a:cubicBezTo>
                  <a:cubicBezTo>
                    <a:pt x="86" y="28"/>
                    <a:pt x="87" y="24"/>
                    <a:pt x="85" y="20"/>
                  </a:cubicBezTo>
                  <a:cubicBezTo>
                    <a:pt x="85" y="20"/>
                    <a:pt x="85" y="20"/>
                    <a:pt x="85" y="20"/>
                  </a:cubicBezTo>
                  <a:cubicBezTo>
                    <a:pt x="84" y="17"/>
                    <a:pt x="81" y="16"/>
                    <a:pt x="79" y="16"/>
                  </a:cubicBezTo>
                  <a:lnTo>
                    <a:pt x="79" y="7"/>
                  </a:lnTo>
                  <a:close/>
                  <a:moveTo>
                    <a:pt x="72" y="3"/>
                  </a:moveTo>
                  <a:cubicBezTo>
                    <a:pt x="74" y="4"/>
                    <a:pt x="76" y="5"/>
                    <a:pt x="79" y="7"/>
                  </a:cubicBezTo>
                  <a:cubicBezTo>
                    <a:pt x="79" y="16"/>
                    <a:pt x="79" y="16"/>
                    <a:pt x="79" y="16"/>
                  </a:cubicBezTo>
                  <a:cubicBezTo>
                    <a:pt x="77" y="16"/>
                    <a:pt x="76" y="16"/>
                    <a:pt x="75" y="17"/>
                  </a:cubicBezTo>
                  <a:cubicBezTo>
                    <a:pt x="73" y="17"/>
                    <a:pt x="72" y="19"/>
                    <a:pt x="72" y="21"/>
                  </a:cubicBezTo>
                  <a:cubicBezTo>
                    <a:pt x="72" y="13"/>
                    <a:pt x="72" y="13"/>
                    <a:pt x="72" y="13"/>
                  </a:cubicBezTo>
                  <a:cubicBezTo>
                    <a:pt x="72" y="12"/>
                    <a:pt x="72" y="10"/>
                    <a:pt x="72" y="9"/>
                  </a:cubicBezTo>
                  <a:cubicBezTo>
                    <a:pt x="72" y="3"/>
                    <a:pt x="72" y="3"/>
                    <a:pt x="72" y="3"/>
                  </a:cubicBezTo>
                  <a:close/>
                  <a:moveTo>
                    <a:pt x="79" y="73"/>
                  </a:moveTo>
                  <a:cubicBezTo>
                    <a:pt x="76" y="74"/>
                    <a:pt x="74" y="74"/>
                    <a:pt x="72" y="74"/>
                  </a:cubicBezTo>
                  <a:cubicBezTo>
                    <a:pt x="72" y="69"/>
                    <a:pt x="72" y="69"/>
                    <a:pt x="72" y="69"/>
                  </a:cubicBezTo>
                  <a:cubicBezTo>
                    <a:pt x="74" y="70"/>
                    <a:pt x="76" y="70"/>
                    <a:pt x="79" y="69"/>
                  </a:cubicBezTo>
                  <a:cubicBezTo>
                    <a:pt x="79" y="73"/>
                    <a:pt x="79" y="73"/>
                    <a:pt x="79" y="73"/>
                  </a:cubicBezTo>
                  <a:close/>
                  <a:moveTo>
                    <a:pt x="79" y="31"/>
                  </a:moveTo>
                  <a:cubicBezTo>
                    <a:pt x="79" y="34"/>
                    <a:pt x="79" y="34"/>
                    <a:pt x="79" y="34"/>
                  </a:cubicBezTo>
                  <a:cubicBezTo>
                    <a:pt x="78" y="34"/>
                    <a:pt x="78" y="34"/>
                    <a:pt x="78" y="34"/>
                  </a:cubicBezTo>
                  <a:cubicBezTo>
                    <a:pt x="74" y="36"/>
                    <a:pt x="73" y="41"/>
                    <a:pt x="75" y="45"/>
                  </a:cubicBezTo>
                  <a:cubicBezTo>
                    <a:pt x="76" y="47"/>
                    <a:pt x="77" y="48"/>
                    <a:pt x="79" y="49"/>
                  </a:cubicBezTo>
                  <a:cubicBezTo>
                    <a:pt x="79" y="52"/>
                    <a:pt x="79" y="52"/>
                    <a:pt x="79" y="52"/>
                  </a:cubicBezTo>
                  <a:cubicBezTo>
                    <a:pt x="76" y="51"/>
                    <a:pt x="74" y="51"/>
                    <a:pt x="72" y="52"/>
                  </a:cubicBezTo>
                  <a:cubicBezTo>
                    <a:pt x="72" y="25"/>
                    <a:pt x="72" y="25"/>
                    <a:pt x="72" y="25"/>
                  </a:cubicBezTo>
                  <a:cubicBezTo>
                    <a:pt x="72" y="26"/>
                    <a:pt x="72" y="26"/>
                    <a:pt x="72" y="26"/>
                  </a:cubicBezTo>
                  <a:cubicBezTo>
                    <a:pt x="73" y="29"/>
                    <a:pt x="76" y="31"/>
                    <a:pt x="79" y="31"/>
                  </a:cubicBezTo>
                  <a:close/>
                  <a:moveTo>
                    <a:pt x="66" y="2"/>
                  </a:moveTo>
                  <a:cubicBezTo>
                    <a:pt x="68" y="2"/>
                    <a:pt x="70" y="3"/>
                    <a:pt x="72" y="3"/>
                  </a:cubicBezTo>
                  <a:cubicBezTo>
                    <a:pt x="72" y="9"/>
                    <a:pt x="72" y="9"/>
                    <a:pt x="72" y="9"/>
                  </a:cubicBezTo>
                  <a:cubicBezTo>
                    <a:pt x="71" y="9"/>
                    <a:pt x="71" y="9"/>
                    <a:pt x="71" y="8"/>
                  </a:cubicBezTo>
                  <a:cubicBezTo>
                    <a:pt x="70" y="7"/>
                    <a:pt x="68" y="5"/>
                    <a:pt x="66" y="5"/>
                  </a:cubicBezTo>
                  <a:cubicBezTo>
                    <a:pt x="66" y="2"/>
                    <a:pt x="66" y="2"/>
                    <a:pt x="66" y="2"/>
                  </a:cubicBezTo>
                  <a:close/>
                  <a:moveTo>
                    <a:pt x="72" y="74"/>
                  </a:moveTo>
                  <a:cubicBezTo>
                    <a:pt x="70" y="74"/>
                    <a:pt x="68" y="73"/>
                    <a:pt x="66" y="73"/>
                  </a:cubicBezTo>
                  <a:cubicBezTo>
                    <a:pt x="66" y="64"/>
                    <a:pt x="66" y="64"/>
                    <a:pt x="66" y="64"/>
                  </a:cubicBezTo>
                  <a:cubicBezTo>
                    <a:pt x="66" y="64"/>
                    <a:pt x="67" y="64"/>
                    <a:pt x="67" y="65"/>
                  </a:cubicBezTo>
                  <a:cubicBezTo>
                    <a:pt x="68" y="67"/>
                    <a:pt x="70" y="68"/>
                    <a:pt x="72" y="69"/>
                  </a:cubicBezTo>
                  <a:cubicBezTo>
                    <a:pt x="72" y="74"/>
                    <a:pt x="72" y="74"/>
                    <a:pt x="72" y="74"/>
                  </a:cubicBezTo>
                  <a:close/>
                  <a:moveTo>
                    <a:pt x="72" y="13"/>
                  </a:moveTo>
                  <a:cubicBezTo>
                    <a:pt x="72" y="21"/>
                    <a:pt x="72" y="21"/>
                    <a:pt x="72" y="21"/>
                  </a:cubicBezTo>
                  <a:cubicBezTo>
                    <a:pt x="71" y="22"/>
                    <a:pt x="71" y="24"/>
                    <a:pt x="72" y="25"/>
                  </a:cubicBezTo>
                  <a:cubicBezTo>
                    <a:pt x="72" y="52"/>
                    <a:pt x="72" y="52"/>
                    <a:pt x="72" y="52"/>
                  </a:cubicBezTo>
                  <a:cubicBezTo>
                    <a:pt x="71" y="52"/>
                    <a:pt x="71" y="52"/>
                    <a:pt x="71" y="52"/>
                  </a:cubicBezTo>
                  <a:cubicBezTo>
                    <a:pt x="69" y="54"/>
                    <a:pt x="67" y="55"/>
                    <a:pt x="66" y="57"/>
                  </a:cubicBezTo>
                  <a:cubicBezTo>
                    <a:pt x="66" y="16"/>
                    <a:pt x="66" y="16"/>
                    <a:pt x="66" y="16"/>
                  </a:cubicBezTo>
                  <a:cubicBezTo>
                    <a:pt x="67" y="16"/>
                    <a:pt x="68" y="16"/>
                    <a:pt x="69" y="16"/>
                  </a:cubicBezTo>
                  <a:cubicBezTo>
                    <a:pt x="70" y="15"/>
                    <a:pt x="71" y="14"/>
                    <a:pt x="72" y="13"/>
                  </a:cubicBezTo>
                  <a:close/>
                  <a:moveTo>
                    <a:pt x="22" y="10"/>
                  </a:moveTo>
                  <a:cubicBezTo>
                    <a:pt x="41" y="2"/>
                    <a:pt x="55" y="0"/>
                    <a:pt x="66" y="2"/>
                  </a:cubicBezTo>
                  <a:cubicBezTo>
                    <a:pt x="66" y="5"/>
                    <a:pt x="66" y="5"/>
                    <a:pt x="66" y="5"/>
                  </a:cubicBezTo>
                  <a:cubicBezTo>
                    <a:pt x="65" y="5"/>
                    <a:pt x="65" y="6"/>
                    <a:pt x="64" y="6"/>
                  </a:cubicBezTo>
                  <a:cubicBezTo>
                    <a:pt x="64" y="6"/>
                    <a:pt x="64" y="6"/>
                    <a:pt x="64" y="6"/>
                  </a:cubicBezTo>
                  <a:cubicBezTo>
                    <a:pt x="61" y="7"/>
                    <a:pt x="60" y="11"/>
                    <a:pt x="61" y="13"/>
                  </a:cubicBezTo>
                  <a:cubicBezTo>
                    <a:pt x="62" y="15"/>
                    <a:pt x="64" y="16"/>
                    <a:pt x="66" y="16"/>
                  </a:cubicBezTo>
                  <a:cubicBezTo>
                    <a:pt x="66" y="57"/>
                    <a:pt x="66" y="57"/>
                    <a:pt x="66" y="57"/>
                  </a:cubicBezTo>
                  <a:cubicBezTo>
                    <a:pt x="66" y="59"/>
                    <a:pt x="66" y="62"/>
                    <a:pt x="66" y="64"/>
                  </a:cubicBezTo>
                  <a:cubicBezTo>
                    <a:pt x="66" y="73"/>
                    <a:pt x="66" y="73"/>
                    <a:pt x="66" y="73"/>
                  </a:cubicBezTo>
                  <a:cubicBezTo>
                    <a:pt x="56" y="68"/>
                    <a:pt x="48" y="56"/>
                    <a:pt x="37" y="57"/>
                  </a:cubicBezTo>
                  <a:cubicBezTo>
                    <a:pt x="32" y="57"/>
                    <a:pt x="27" y="58"/>
                    <a:pt x="22" y="57"/>
                  </a:cubicBezTo>
                  <a:cubicBezTo>
                    <a:pt x="22" y="49"/>
                    <a:pt x="22" y="49"/>
                    <a:pt x="22" y="49"/>
                  </a:cubicBezTo>
                  <a:cubicBezTo>
                    <a:pt x="24" y="49"/>
                    <a:pt x="25" y="48"/>
                    <a:pt x="27" y="48"/>
                  </a:cubicBezTo>
                  <a:cubicBezTo>
                    <a:pt x="27" y="48"/>
                    <a:pt x="27" y="48"/>
                    <a:pt x="27" y="48"/>
                  </a:cubicBezTo>
                  <a:cubicBezTo>
                    <a:pt x="32" y="45"/>
                    <a:pt x="34" y="38"/>
                    <a:pt x="32" y="33"/>
                  </a:cubicBezTo>
                  <a:cubicBezTo>
                    <a:pt x="30" y="29"/>
                    <a:pt x="26" y="27"/>
                    <a:pt x="22" y="27"/>
                  </a:cubicBezTo>
                  <a:lnTo>
                    <a:pt x="22" y="10"/>
                  </a:lnTo>
                  <a:close/>
                  <a:moveTo>
                    <a:pt x="2" y="41"/>
                  </a:moveTo>
                  <a:cubicBezTo>
                    <a:pt x="0" y="23"/>
                    <a:pt x="18" y="12"/>
                    <a:pt x="18" y="12"/>
                  </a:cubicBezTo>
                  <a:cubicBezTo>
                    <a:pt x="20" y="12"/>
                    <a:pt x="21" y="11"/>
                    <a:pt x="22" y="10"/>
                  </a:cubicBezTo>
                  <a:cubicBezTo>
                    <a:pt x="22" y="27"/>
                    <a:pt x="22" y="27"/>
                    <a:pt x="22" y="27"/>
                  </a:cubicBezTo>
                  <a:cubicBezTo>
                    <a:pt x="20" y="27"/>
                    <a:pt x="19" y="27"/>
                    <a:pt x="17" y="28"/>
                  </a:cubicBezTo>
                  <a:cubicBezTo>
                    <a:pt x="12" y="31"/>
                    <a:pt x="9" y="37"/>
                    <a:pt x="12" y="43"/>
                  </a:cubicBezTo>
                  <a:cubicBezTo>
                    <a:pt x="14" y="47"/>
                    <a:pt x="18" y="49"/>
                    <a:pt x="22" y="49"/>
                  </a:cubicBezTo>
                  <a:cubicBezTo>
                    <a:pt x="22" y="57"/>
                    <a:pt x="22" y="57"/>
                    <a:pt x="22" y="57"/>
                  </a:cubicBezTo>
                  <a:cubicBezTo>
                    <a:pt x="12" y="57"/>
                    <a:pt x="4" y="53"/>
                    <a:pt x="2" y="41"/>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90"/>
            <p:cNvSpPr>
              <a:spLocks/>
            </p:cNvSpPr>
            <p:nvPr/>
          </p:nvSpPr>
          <p:spPr bwMode="auto">
            <a:xfrm>
              <a:off x="3765034" y="2593685"/>
              <a:ext cx="148738" cy="189060"/>
            </a:xfrm>
            <a:custGeom>
              <a:avLst/>
              <a:gdLst/>
              <a:ahLst/>
              <a:cxnLst/>
              <a:rect l="l" t="t" r="r" b="b"/>
              <a:pathLst>
                <a:path w="211210" h="268468">
                  <a:moveTo>
                    <a:pt x="50027" y="54967"/>
                  </a:moveTo>
                  <a:cubicBezTo>
                    <a:pt x="159168" y="229593"/>
                    <a:pt x="159168" y="229593"/>
                    <a:pt x="159168" y="229593"/>
                  </a:cubicBezTo>
                  <a:cubicBezTo>
                    <a:pt x="163533" y="236141"/>
                    <a:pt x="170082" y="240507"/>
                    <a:pt x="178813" y="240507"/>
                  </a:cubicBezTo>
                  <a:cubicBezTo>
                    <a:pt x="165716" y="247055"/>
                    <a:pt x="152619" y="244872"/>
                    <a:pt x="146071" y="233958"/>
                  </a:cubicBezTo>
                  <a:lnTo>
                    <a:pt x="39113" y="61516"/>
                  </a:lnTo>
                  <a:lnTo>
                    <a:pt x="48663" y="55786"/>
                  </a:lnTo>
                  <a:cubicBezTo>
                    <a:pt x="50027" y="54967"/>
                    <a:pt x="50027" y="54967"/>
                    <a:pt x="50027" y="54967"/>
                  </a:cubicBezTo>
                  <a:close/>
                  <a:moveTo>
                    <a:pt x="78726" y="22170"/>
                  </a:moveTo>
                  <a:cubicBezTo>
                    <a:pt x="68914" y="28428"/>
                    <a:pt x="52336" y="39001"/>
                    <a:pt x="24325" y="56864"/>
                  </a:cubicBezTo>
                  <a:cubicBezTo>
                    <a:pt x="138708" y="243686"/>
                    <a:pt x="138708" y="243686"/>
                    <a:pt x="138708" y="243686"/>
                  </a:cubicBezTo>
                  <a:cubicBezTo>
                    <a:pt x="147397" y="256696"/>
                    <a:pt x="166949" y="261032"/>
                    <a:pt x="182155" y="250191"/>
                  </a:cubicBezTo>
                  <a:cubicBezTo>
                    <a:pt x="199534" y="241518"/>
                    <a:pt x="203879" y="222003"/>
                    <a:pt x="195189" y="208993"/>
                  </a:cubicBezTo>
                  <a:cubicBezTo>
                    <a:pt x="116041" y="82030"/>
                    <a:pt x="88388" y="37669"/>
                    <a:pt x="78726" y="22170"/>
                  </a:cubicBezTo>
                  <a:close/>
                  <a:moveTo>
                    <a:pt x="86468" y="0"/>
                  </a:moveTo>
                  <a:lnTo>
                    <a:pt x="97276" y="2182"/>
                  </a:lnTo>
                  <a:cubicBezTo>
                    <a:pt x="99438" y="6548"/>
                    <a:pt x="97276" y="10914"/>
                    <a:pt x="92953" y="13097"/>
                  </a:cubicBezTo>
                  <a:cubicBezTo>
                    <a:pt x="92950" y="13099"/>
                    <a:pt x="92839" y="13170"/>
                    <a:pt x="89360" y="15389"/>
                  </a:cubicBezTo>
                  <a:cubicBezTo>
                    <a:pt x="206051" y="204657"/>
                    <a:pt x="206051" y="204657"/>
                    <a:pt x="206051" y="204657"/>
                  </a:cubicBezTo>
                  <a:cubicBezTo>
                    <a:pt x="216913" y="224171"/>
                    <a:pt x="210396" y="248023"/>
                    <a:pt x="188672" y="261032"/>
                  </a:cubicBezTo>
                  <a:cubicBezTo>
                    <a:pt x="169121" y="274042"/>
                    <a:pt x="143053" y="269706"/>
                    <a:pt x="132191" y="250191"/>
                  </a:cubicBezTo>
                  <a:lnTo>
                    <a:pt x="16194" y="62050"/>
                  </a:lnTo>
                  <a:lnTo>
                    <a:pt x="10808" y="65484"/>
                  </a:lnTo>
                  <a:cubicBezTo>
                    <a:pt x="6485" y="67667"/>
                    <a:pt x="2161" y="67667"/>
                    <a:pt x="0" y="63302"/>
                  </a:cubicBezTo>
                  <a:lnTo>
                    <a:pt x="2161" y="52387"/>
                  </a:lnTo>
                  <a:cubicBezTo>
                    <a:pt x="2167" y="52384"/>
                    <a:pt x="2823" y="51976"/>
                    <a:pt x="86468" y="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93"/>
            <p:cNvSpPr>
              <a:spLocks noEditPoints="1"/>
            </p:cNvSpPr>
            <p:nvPr/>
          </p:nvSpPr>
          <p:spPr bwMode="auto">
            <a:xfrm>
              <a:off x="4730536" y="3761519"/>
              <a:ext cx="154277" cy="168810"/>
            </a:xfrm>
            <a:custGeom>
              <a:avLst/>
              <a:gdLst>
                <a:gd name="T0" fmla="*/ 78 w 101"/>
                <a:gd name="T1" fmla="*/ 51 h 110"/>
                <a:gd name="T2" fmla="*/ 75 w 101"/>
                <a:gd name="T3" fmla="*/ 63 h 110"/>
                <a:gd name="T4" fmla="*/ 75 w 101"/>
                <a:gd name="T5" fmla="*/ 73 h 110"/>
                <a:gd name="T6" fmla="*/ 77 w 101"/>
                <a:gd name="T7" fmla="*/ 74 h 110"/>
                <a:gd name="T8" fmla="*/ 86 w 101"/>
                <a:gd name="T9" fmla="*/ 86 h 110"/>
                <a:gd name="T10" fmla="*/ 75 w 101"/>
                <a:gd name="T11" fmla="*/ 80 h 110"/>
                <a:gd name="T12" fmla="*/ 75 w 101"/>
                <a:gd name="T13" fmla="*/ 22 h 110"/>
                <a:gd name="T14" fmla="*/ 86 w 101"/>
                <a:gd name="T15" fmla="*/ 15 h 110"/>
                <a:gd name="T16" fmla="*/ 77 w 101"/>
                <a:gd name="T17" fmla="*/ 28 h 110"/>
                <a:gd name="T18" fmla="*/ 75 w 101"/>
                <a:gd name="T19" fmla="*/ 28 h 110"/>
                <a:gd name="T20" fmla="*/ 98 w 101"/>
                <a:gd name="T21" fmla="*/ 48 h 110"/>
                <a:gd name="T22" fmla="*/ 83 w 101"/>
                <a:gd name="T23" fmla="*/ 51 h 110"/>
                <a:gd name="T24" fmla="*/ 98 w 101"/>
                <a:gd name="T25" fmla="*/ 53 h 110"/>
                <a:gd name="T26" fmla="*/ 98 w 101"/>
                <a:gd name="T27" fmla="*/ 48 h 110"/>
                <a:gd name="T28" fmla="*/ 52 w 101"/>
                <a:gd name="T29" fmla="*/ 110 h 110"/>
                <a:gd name="T30" fmla="*/ 66 w 101"/>
                <a:gd name="T31" fmla="*/ 74 h 110"/>
                <a:gd name="T32" fmla="*/ 75 w 101"/>
                <a:gd name="T33" fmla="*/ 39 h 110"/>
                <a:gd name="T34" fmla="*/ 50 w 101"/>
                <a:gd name="T35" fmla="*/ 29 h 110"/>
                <a:gd name="T36" fmla="*/ 72 w 101"/>
                <a:gd name="T37" fmla="*/ 51 h 110"/>
                <a:gd name="T38" fmla="*/ 62 w 101"/>
                <a:gd name="T39" fmla="*/ 70 h 110"/>
                <a:gd name="T40" fmla="*/ 60 w 101"/>
                <a:gd name="T41" fmla="*/ 85 h 110"/>
                <a:gd name="T42" fmla="*/ 50 w 101"/>
                <a:gd name="T43" fmla="*/ 110 h 110"/>
                <a:gd name="T44" fmla="*/ 75 w 101"/>
                <a:gd name="T45" fmla="*/ 28 h 110"/>
                <a:gd name="T46" fmla="*/ 74 w 101"/>
                <a:gd name="T47" fmla="*/ 24 h 110"/>
                <a:gd name="T48" fmla="*/ 75 w 101"/>
                <a:gd name="T49" fmla="*/ 73 h 110"/>
                <a:gd name="T50" fmla="*/ 74 w 101"/>
                <a:gd name="T51" fmla="*/ 78 h 110"/>
                <a:gd name="T52" fmla="*/ 75 w 101"/>
                <a:gd name="T53" fmla="*/ 73 h 110"/>
                <a:gd name="T54" fmla="*/ 50 w 101"/>
                <a:gd name="T55" fmla="*/ 0 h 110"/>
                <a:gd name="T56" fmla="*/ 53 w 101"/>
                <a:gd name="T57" fmla="*/ 3 h 110"/>
                <a:gd name="T58" fmla="*/ 50 w 101"/>
                <a:gd name="T59" fmla="*/ 18 h 110"/>
                <a:gd name="T60" fmla="*/ 50 w 101"/>
                <a:gd name="T61" fmla="*/ 23 h 110"/>
                <a:gd name="T62" fmla="*/ 25 w 101"/>
                <a:gd name="T63" fmla="*/ 63 h 110"/>
                <a:gd name="T64" fmla="*/ 35 w 101"/>
                <a:gd name="T65" fmla="*/ 96 h 110"/>
                <a:gd name="T66" fmla="*/ 50 w 101"/>
                <a:gd name="T67" fmla="*/ 110 h 110"/>
                <a:gd name="T68" fmla="*/ 41 w 101"/>
                <a:gd name="T69" fmla="*/ 85 h 110"/>
                <a:gd name="T70" fmla="*/ 39 w 101"/>
                <a:gd name="T71" fmla="*/ 70 h 110"/>
                <a:gd name="T72" fmla="*/ 34 w 101"/>
                <a:gd name="T73" fmla="*/ 35 h 110"/>
                <a:gd name="T74" fmla="*/ 50 w 101"/>
                <a:gd name="T75" fmla="*/ 23 h 110"/>
                <a:gd name="T76" fmla="*/ 50 w 101"/>
                <a:gd name="T77" fmla="*/ 18 h 110"/>
                <a:gd name="T78" fmla="*/ 48 w 101"/>
                <a:gd name="T79" fmla="*/ 3 h 110"/>
                <a:gd name="T80" fmla="*/ 25 w 101"/>
                <a:gd name="T81" fmla="*/ 80 h 110"/>
                <a:gd name="T82" fmla="*/ 27 w 101"/>
                <a:gd name="T83" fmla="*/ 74 h 110"/>
                <a:gd name="T84" fmla="*/ 25 w 101"/>
                <a:gd name="T85" fmla="*/ 80 h 110"/>
                <a:gd name="T86" fmla="*/ 25 w 101"/>
                <a:gd name="T87" fmla="*/ 22 h 110"/>
                <a:gd name="T88" fmla="*/ 27 w 101"/>
                <a:gd name="T89" fmla="*/ 28 h 110"/>
                <a:gd name="T90" fmla="*/ 25 w 101"/>
                <a:gd name="T91" fmla="*/ 39 h 110"/>
                <a:gd name="T92" fmla="*/ 25 w 101"/>
                <a:gd name="T93" fmla="*/ 63 h 110"/>
                <a:gd name="T94" fmla="*/ 25 w 101"/>
                <a:gd name="T95" fmla="*/ 22 h 110"/>
                <a:gd name="T96" fmla="*/ 23 w 101"/>
                <a:gd name="T97" fmla="*/ 28 h 110"/>
                <a:gd name="T98" fmla="*/ 15 w 101"/>
                <a:gd name="T99" fmla="*/ 19 h 110"/>
                <a:gd name="T100" fmla="*/ 18 w 101"/>
                <a:gd name="T101" fmla="*/ 15 h 110"/>
                <a:gd name="T102" fmla="*/ 25 w 101"/>
                <a:gd name="T103" fmla="*/ 73 h 110"/>
                <a:gd name="T104" fmla="*/ 18 w 101"/>
                <a:gd name="T105" fmla="*/ 86 h 110"/>
                <a:gd name="T106" fmla="*/ 15 w 101"/>
                <a:gd name="T107" fmla="*/ 83 h 110"/>
                <a:gd name="T108" fmla="*/ 23 w 101"/>
                <a:gd name="T109" fmla="*/ 74 h 110"/>
                <a:gd name="T110" fmla="*/ 18 w 101"/>
                <a:gd name="T111" fmla="*/ 51 h 110"/>
                <a:gd name="T112" fmla="*/ 15 w 101"/>
                <a:gd name="T113" fmla="*/ 48 h 110"/>
                <a:gd name="T114" fmla="*/ 0 w 101"/>
                <a:gd name="T115" fmla="*/ 51 h 110"/>
                <a:gd name="T116" fmla="*/ 15 w 101"/>
                <a:gd name="T117"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110">
                  <a:moveTo>
                    <a:pt x="75" y="63"/>
                  </a:moveTo>
                  <a:cubicBezTo>
                    <a:pt x="77" y="59"/>
                    <a:pt x="78" y="55"/>
                    <a:pt x="78" y="51"/>
                  </a:cubicBezTo>
                  <a:cubicBezTo>
                    <a:pt x="78" y="47"/>
                    <a:pt x="77" y="43"/>
                    <a:pt x="75" y="39"/>
                  </a:cubicBezTo>
                  <a:cubicBezTo>
                    <a:pt x="75" y="63"/>
                    <a:pt x="75" y="63"/>
                    <a:pt x="75" y="63"/>
                  </a:cubicBezTo>
                  <a:close/>
                  <a:moveTo>
                    <a:pt x="75" y="80"/>
                  </a:moveTo>
                  <a:cubicBezTo>
                    <a:pt x="75" y="73"/>
                    <a:pt x="75" y="73"/>
                    <a:pt x="75" y="73"/>
                  </a:cubicBezTo>
                  <a:cubicBezTo>
                    <a:pt x="76" y="73"/>
                    <a:pt x="77" y="73"/>
                    <a:pt x="77" y="74"/>
                  </a:cubicBezTo>
                  <a:cubicBezTo>
                    <a:pt x="77" y="74"/>
                    <a:pt x="77" y="74"/>
                    <a:pt x="77" y="74"/>
                  </a:cubicBezTo>
                  <a:cubicBezTo>
                    <a:pt x="86" y="83"/>
                    <a:pt x="86" y="83"/>
                    <a:pt x="86" y="83"/>
                  </a:cubicBezTo>
                  <a:cubicBezTo>
                    <a:pt x="87" y="84"/>
                    <a:pt x="87" y="85"/>
                    <a:pt x="86" y="86"/>
                  </a:cubicBezTo>
                  <a:cubicBezTo>
                    <a:pt x="85" y="87"/>
                    <a:pt x="83" y="87"/>
                    <a:pt x="82" y="86"/>
                  </a:cubicBezTo>
                  <a:cubicBezTo>
                    <a:pt x="75" y="80"/>
                    <a:pt x="75" y="80"/>
                    <a:pt x="75" y="80"/>
                  </a:cubicBezTo>
                  <a:close/>
                  <a:moveTo>
                    <a:pt x="75" y="28"/>
                  </a:moveTo>
                  <a:cubicBezTo>
                    <a:pt x="75" y="22"/>
                    <a:pt x="75" y="22"/>
                    <a:pt x="75" y="22"/>
                  </a:cubicBezTo>
                  <a:cubicBezTo>
                    <a:pt x="82" y="15"/>
                    <a:pt x="82" y="15"/>
                    <a:pt x="82" y="15"/>
                  </a:cubicBezTo>
                  <a:cubicBezTo>
                    <a:pt x="83" y="14"/>
                    <a:pt x="85" y="14"/>
                    <a:pt x="86" y="15"/>
                  </a:cubicBezTo>
                  <a:cubicBezTo>
                    <a:pt x="87" y="16"/>
                    <a:pt x="87" y="18"/>
                    <a:pt x="86" y="19"/>
                  </a:cubicBezTo>
                  <a:cubicBezTo>
                    <a:pt x="77" y="28"/>
                    <a:pt x="77" y="28"/>
                    <a:pt x="77" y="28"/>
                  </a:cubicBezTo>
                  <a:cubicBezTo>
                    <a:pt x="77" y="28"/>
                    <a:pt x="77" y="28"/>
                    <a:pt x="77" y="28"/>
                  </a:cubicBezTo>
                  <a:cubicBezTo>
                    <a:pt x="77" y="28"/>
                    <a:pt x="76" y="28"/>
                    <a:pt x="75" y="28"/>
                  </a:cubicBezTo>
                  <a:close/>
                  <a:moveTo>
                    <a:pt x="98" y="48"/>
                  </a:moveTo>
                  <a:cubicBezTo>
                    <a:pt x="98" y="48"/>
                    <a:pt x="98" y="48"/>
                    <a:pt x="98" y="48"/>
                  </a:cubicBezTo>
                  <a:cubicBezTo>
                    <a:pt x="86" y="48"/>
                    <a:pt x="86" y="48"/>
                    <a:pt x="86" y="48"/>
                  </a:cubicBezTo>
                  <a:cubicBezTo>
                    <a:pt x="84" y="48"/>
                    <a:pt x="83" y="49"/>
                    <a:pt x="83" y="51"/>
                  </a:cubicBezTo>
                  <a:cubicBezTo>
                    <a:pt x="83" y="52"/>
                    <a:pt x="84" y="53"/>
                    <a:pt x="86" y="53"/>
                  </a:cubicBezTo>
                  <a:cubicBezTo>
                    <a:pt x="98" y="53"/>
                    <a:pt x="98" y="53"/>
                    <a:pt x="98" y="53"/>
                  </a:cubicBezTo>
                  <a:cubicBezTo>
                    <a:pt x="100" y="53"/>
                    <a:pt x="101" y="52"/>
                    <a:pt x="101" y="51"/>
                  </a:cubicBezTo>
                  <a:cubicBezTo>
                    <a:pt x="101" y="49"/>
                    <a:pt x="100" y="48"/>
                    <a:pt x="98" y="48"/>
                  </a:cubicBezTo>
                  <a:close/>
                  <a:moveTo>
                    <a:pt x="50" y="110"/>
                  </a:moveTo>
                  <a:cubicBezTo>
                    <a:pt x="52" y="110"/>
                    <a:pt x="52" y="110"/>
                    <a:pt x="52" y="110"/>
                  </a:cubicBezTo>
                  <a:cubicBezTo>
                    <a:pt x="60" y="110"/>
                    <a:pt x="66" y="104"/>
                    <a:pt x="66" y="96"/>
                  </a:cubicBezTo>
                  <a:cubicBezTo>
                    <a:pt x="66" y="74"/>
                    <a:pt x="66" y="74"/>
                    <a:pt x="66" y="74"/>
                  </a:cubicBezTo>
                  <a:cubicBezTo>
                    <a:pt x="70" y="71"/>
                    <a:pt x="73" y="67"/>
                    <a:pt x="75" y="63"/>
                  </a:cubicBezTo>
                  <a:cubicBezTo>
                    <a:pt x="75" y="39"/>
                    <a:pt x="75" y="39"/>
                    <a:pt x="75" y="39"/>
                  </a:cubicBezTo>
                  <a:cubicBezTo>
                    <a:pt x="71" y="29"/>
                    <a:pt x="61" y="23"/>
                    <a:pt x="50" y="23"/>
                  </a:cubicBezTo>
                  <a:cubicBezTo>
                    <a:pt x="50" y="29"/>
                    <a:pt x="50" y="29"/>
                    <a:pt x="50" y="29"/>
                  </a:cubicBezTo>
                  <a:cubicBezTo>
                    <a:pt x="56" y="29"/>
                    <a:pt x="62" y="31"/>
                    <a:pt x="66" y="35"/>
                  </a:cubicBezTo>
                  <a:cubicBezTo>
                    <a:pt x="70" y="39"/>
                    <a:pt x="72" y="45"/>
                    <a:pt x="72" y="51"/>
                  </a:cubicBezTo>
                  <a:cubicBezTo>
                    <a:pt x="72" y="59"/>
                    <a:pt x="68" y="66"/>
                    <a:pt x="62" y="70"/>
                  </a:cubicBezTo>
                  <a:cubicBezTo>
                    <a:pt x="62" y="70"/>
                    <a:pt x="62" y="70"/>
                    <a:pt x="62" y="70"/>
                  </a:cubicBezTo>
                  <a:cubicBezTo>
                    <a:pt x="61" y="70"/>
                    <a:pt x="60" y="71"/>
                    <a:pt x="60" y="72"/>
                  </a:cubicBezTo>
                  <a:cubicBezTo>
                    <a:pt x="60" y="85"/>
                    <a:pt x="60" y="85"/>
                    <a:pt x="60" y="85"/>
                  </a:cubicBezTo>
                  <a:cubicBezTo>
                    <a:pt x="50" y="85"/>
                    <a:pt x="50" y="85"/>
                    <a:pt x="50" y="85"/>
                  </a:cubicBezTo>
                  <a:cubicBezTo>
                    <a:pt x="50" y="110"/>
                    <a:pt x="50" y="110"/>
                    <a:pt x="50" y="110"/>
                  </a:cubicBezTo>
                  <a:close/>
                  <a:moveTo>
                    <a:pt x="75" y="22"/>
                  </a:moveTo>
                  <a:cubicBezTo>
                    <a:pt x="75" y="28"/>
                    <a:pt x="75" y="28"/>
                    <a:pt x="75" y="28"/>
                  </a:cubicBezTo>
                  <a:cubicBezTo>
                    <a:pt x="75" y="28"/>
                    <a:pt x="74" y="28"/>
                    <a:pt x="74" y="28"/>
                  </a:cubicBezTo>
                  <a:cubicBezTo>
                    <a:pt x="72" y="27"/>
                    <a:pt x="72" y="25"/>
                    <a:pt x="74" y="24"/>
                  </a:cubicBezTo>
                  <a:cubicBezTo>
                    <a:pt x="75" y="22"/>
                    <a:pt x="75" y="22"/>
                    <a:pt x="75" y="22"/>
                  </a:cubicBezTo>
                  <a:close/>
                  <a:moveTo>
                    <a:pt x="75" y="73"/>
                  </a:moveTo>
                  <a:cubicBezTo>
                    <a:pt x="75" y="80"/>
                    <a:pt x="75" y="80"/>
                    <a:pt x="75" y="80"/>
                  </a:cubicBezTo>
                  <a:cubicBezTo>
                    <a:pt x="74" y="78"/>
                    <a:pt x="74" y="78"/>
                    <a:pt x="74" y="78"/>
                  </a:cubicBezTo>
                  <a:cubicBezTo>
                    <a:pt x="72" y="77"/>
                    <a:pt x="72" y="75"/>
                    <a:pt x="74" y="74"/>
                  </a:cubicBezTo>
                  <a:cubicBezTo>
                    <a:pt x="74" y="73"/>
                    <a:pt x="75" y="73"/>
                    <a:pt x="75" y="73"/>
                  </a:cubicBezTo>
                  <a:close/>
                  <a:moveTo>
                    <a:pt x="50" y="18"/>
                  </a:moveTo>
                  <a:cubicBezTo>
                    <a:pt x="50" y="0"/>
                    <a:pt x="50" y="0"/>
                    <a:pt x="50" y="0"/>
                  </a:cubicBezTo>
                  <a:cubicBezTo>
                    <a:pt x="50" y="0"/>
                    <a:pt x="50" y="0"/>
                    <a:pt x="50" y="0"/>
                  </a:cubicBezTo>
                  <a:cubicBezTo>
                    <a:pt x="52" y="0"/>
                    <a:pt x="53" y="2"/>
                    <a:pt x="53" y="3"/>
                  </a:cubicBezTo>
                  <a:cubicBezTo>
                    <a:pt x="53" y="15"/>
                    <a:pt x="53" y="15"/>
                    <a:pt x="53" y="15"/>
                  </a:cubicBezTo>
                  <a:cubicBezTo>
                    <a:pt x="53" y="17"/>
                    <a:pt x="52" y="18"/>
                    <a:pt x="50" y="18"/>
                  </a:cubicBezTo>
                  <a:cubicBezTo>
                    <a:pt x="50" y="18"/>
                    <a:pt x="50" y="18"/>
                    <a:pt x="50" y="18"/>
                  </a:cubicBezTo>
                  <a:close/>
                  <a:moveTo>
                    <a:pt x="50" y="23"/>
                  </a:moveTo>
                  <a:cubicBezTo>
                    <a:pt x="39" y="23"/>
                    <a:pt x="30" y="29"/>
                    <a:pt x="25" y="39"/>
                  </a:cubicBezTo>
                  <a:cubicBezTo>
                    <a:pt x="25" y="63"/>
                    <a:pt x="25" y="63"/>
                    <a:pt x="25" y="63"/>
                  </a:cubicBezTo>
                  <a:cubicBezTo>
                    <a:pt x="27" y="68"/>
                    <a:pt x="31" y="71"/>
                    <a:pt x="35" y="74"/>
                  </a:cubicBezTo>
                  <a:cubicBezTo>
                    <a:pt x="35" y="96"/>
                    <a:pt x="35" y="96"/>
                    <a:pt x="35" y="96"/>
                  </a:cubicBezTo>
                  <a:cubicBezTo>
                    <a:pt x="35" y="104"/>
                    <a:pt x="41" y="110"/>
                    <a:pt x="49" y="110"/>
                  </a:cubicBezTo>
                  <a:cubicBezTo>
                    <a:pt x="50" y="110"/>
                    <a:pt x="50" y="110"/>
                    <a:pt x="50" y="110"/>
                  </a:cubicBezTo>
                  <a:cubicBezTo>
                    <a:pt x="50" y="85"/>
                    <a:pt x="50" y="85"/>
                    <a:pt x="50" y="85"/>
                  </a:cubicBezTo>
                  <a:cubicBezTo>
                    <a:pt x="41" y="85"/>
                    <a:pt x="41" y="85"/>
                    <a:pt x="41" y="85"/>
                  </a:cubicBezTo>
                  <a:cubicBezTo>
                    <a:pt x="41" y="72"/>
                    <a:pt x="41" y="72"/>
                    <a:pt x="41" y="72"/>
                  </a:cubicBezTo>
                  <a:cubicBezTo>
                    <a:pt x="41" y="71"/>
                    <a:pt x="40" y="71"/>
                    <a:pt x="39" y="70"/>
                  </a:cubicBezTo>
                  <a:cubicBezTo>
                    <a:pt x="33" y="66"/>
                    <a:pt x="28" y="59"/>
                    <a:pt x="28" y="51"/>
                  </a:cubicBezTo>
                  <a:cubicBezTo>
                    <a:pt x="28" y="45"/>
                    <a:pt x="30" y="39"/>
                    <a:pt x="34" y="35"/>
                  </a:cubicBezTo>
                  <a:cubicBezTo>
                    <a:pt x="39" y="31"/>
                    <a:pt x="44" y="29"/>
                    <a:pt x="50" y="29"/>
                  </a:cubicBezTo>
                  <a:cubicBezTo>
                    <a:pt x="50" y="23"/>
                    <a:pt x="50" y="23"/>
                    <a:pt x="50" y="23"/>
                  </a:cubicBezTo>
                  <a:close/>
                  <a:moveTo>
                    <a:pt x="50" y="0"/>
                  </a:moveTo>
                  <a:cubicBezTo>
                    <a:pt x="50" y="18"/>
                    <a:pt x="50" y="18"/>
                    <a:pt x="50" y="18"/>
                  </a:cubicBezTo>
                  <a:cubicBezTo>
                    <a:pt x="49" y="18"/>
                    <a:pt x="48" y="17"/>
                    <a:pt x="48" y="15"/>
                  </a:cubicBezTo>
                  <a:cubicBezTo>
                    <a:pt x="48" y="3"/>
                    <a:pt x="48" y="3"/>
                    <a:pt x="48" y="3"/>
                  </a:cubicBezTo>
                  <a:cubicBezTo>
                    <a:pt x="48" y="2"/>
                    <a:pt x="49" y="1"/>
                    <a:pt x="50" y="0"/>
                  </a:cubicBezTo>
                  <a:close/>
                  <a:moveTo>
                    <a:pt x="25" y="80"/>
                  </a:moveTo>
                  <a:cubicBezTo>
                    <a:pt x="25" y="73"/>
                    <a:pt x="25" y="73"/>
                    <a:pt x="25" y="73"/>
                  </a:cubicBezTo>
                  <a:cubicBezTo>
                    <a:pt x="26" y="73"/>
                    <a:pt x="27" y="73"/>
                    <a:pt x="27" y="74"/>
                  </a:cubicBezTo>
                  <a:cubicBezTo>
                    <a:pt x="28" y="75"/>
                    <a:pt x="28" y="77"/>
                    <a:pt x="27" y="78"/>
                  </a:cubicBezTo>
                  <a:cubicBezTo>
                    <a:pt x="25" y="80"/>
                    <a:pt x="25" y="80"/>
                    <a:pt x="25" y="80"/>
                  </a:cubicBezTo>
                  <a:close/>
                  <a:moveTo>
                    <a:pt x="25" y="28"/>
                  </a:moveTo>
                  <a:cubicBezTo>
                    <a:pt x="25" y="22"/>
                    <a:pt x="25" y="22"/>
                    <a:pt x="25" y="22"/>
                  </a:cubicBezTo>
                  <a:cubicBezTo>
                    <a:pt x="27" y="24"/>
                    <a:pt x="27" y="24"/>
                    <a:pt x="27" y="24"/>
                  </a:cubicBezTo>
                  <a:cubicBezTo>
                    <a:pt x="28" y="25"/>
                    <a:pt x="28" y="27"/>
                    <a:pt x="27" y="28"/>
                  </a:cubicBezTo>
                  <a:cubicBezTo>
                    <a:pt x="27" y="28"/>
                    <a:pt x="26" y="28"/>
                    <a:pt x="25" y="28"/>
                  </a:cubicBezTo>
                  <a:close/>
                  <a:moveTo>
                    <a:pt x="25" y="39"/>
                  </a:moveTo>
                  <a:cubicBezTo>
                    <a:pt x="23" y="42"/>
                    <a:pt x="22" y="46"/>
                    <a:pt x="22" y="51"/>
                  </a:cubicBezTo>
                  <a:cubicBezTo>
                    <a:pt x="22" y="55"/>
                    <a:pt x="23" y="59"/>
                    <a:pt x="25" y="63"/>
                  </a:cubicBezTo>
                  <a:cubicBezTo>
                    <a:pt x="25" y="39"/>
                    <a:pt x="25" y="39"/>
                    <a:pt x="25" y="39"/>
                  </a:cubicBezTo>
                  <a:close/>
                  <a:moveTo>
                    <a:pt x="25" y="22"/>
                  </a:moveTo>
                  <a:cubicBezTo>
                    <a:pt x="25" y="28"/>
                    <a:pt x="25" y="28"/>
                    <a:pt x="25" y="28"/>
                  </a:cubicBezTo>
                  <a:cubicBezTo>
                    <a:pt x="25" y="28"/>
                    <a:pt x="24" y="28"/>
                    <a:pt x="23" y="28"/>
                  </a:cubicBezTo>
                  <a:cubicBezTo>
                    <a:pt x="23" y="28"/>
                    <a:pt x="23" y="28"/>
                    <a:pt x="23" y="28"/>
                  </a:cubicBezTo>
                  <a:cubicBezTo>
                    <a:pt x="15" y="19"/>
                    <a:pt x="15" y="19"/>
                    <a:pt x="15" y="19"/>
                  </a:cubicBezTo>
                  <a:cubicBezTo>
                    <a:pt x="14" y="18"/>
                    <a:pt x="14" y="16"/>
                    <a:pt x="15" y="15"/>
                  </a:cubicBezTo>
                  <a:cubicBezTo>
                    <a:pt x="16" y="14"/>
                    <a:pt x="17" y="14"/>
                    <a:pt x="18" y="15"/>
                  </a:cubicBezTo>
                  <a:cubicBezTo>
                    <a:pt x="25" y="22"/>
                    <a:pt x="25" y="22"/>
                    <a:pt x="25" y="22"/>
                  </a:cubicBezTo>
                  <a:close/>
                  <a:moveTo>
                    <a:pt x="25" y="73"/>
                  </a:moveTo>
                  <a:cubicBezTo>
                    <a:pt x="25" y="80"/>
                    <a:pt x="25" y="80"/>
                    <a:pt x="25" y="80"/>
                  </a:cubicBezTo>
                  <a:cubicBezTo>
                    <a:pt x="18" y="86"/>
                    <a:pt x="18" y="86"/>
                    <a:pt x="18" y="86"/>
                  </a:cubicBezTo>
                  <a:cubicBezTo>
                    <a:pt x="17" y="87"/>
                    <a:pt x="16" y="87"/>
                    <a:pt x="15" y="86"/>
                  </a:cubicBezTo>
                  <a:cubicBezTo>
                    <a:pt x="14" y="85"/>
                    <a:pt x="14" y="84"/>
                    <a:pt x="15" y="83"/>
                  </a:cubicBezTo>
                  <a:cubicBezTo>
                    <a:pt x="23" y="74"/>
                    <a:pt x="23" y="74"/>
                    <a:pt x="23" y="74"/>
                  </a:cubicBezTo>
                  <a:cubicBezTo>
                    <a:pt x="23" y="74"/>
                    <a:pt x="23" y="74"/>
                    <a:pt x="23" y="74"/>
                  </a:cubicBezTo>
                  <a:cubicBezTo>
                    <a:pt x="24" y="74"/>
                    <a:pt x="25" y="73"/>
                    <a:pt x="25" y="73"/>
                  </a:cubicBezTo>
                  <a:close/>
                  <a:moveTo>
                    <a:pt x="18" y="51"/>
                  </a:moveTo>
                  <a:cubicBezTo>
                    <a:pt x="18" y="51"/>
                    <a:pt x="18" y="51"/>
                    <a:pt x="18" y="51"/>
                  </a:cubicBezTo>
                  <a:cubicBezTo>
                    <a:pt x="18" y="49"/>
                    <a:pt x="16" y="48"/>
                    <a:pt x="15" y="48"/>
                  </a:cubicBezTo>
                  <a:cubicBezTo>
                    <a:pt x="3" y="48"/>
                    <a:pt x="3" y="48"/>
                    <a:pt x="3" y="48"/>
                  </a:cubicBezTo>
                  <a:cubicBezTo>
                    <a:pt x="1" y="48"/>
                    <a:pt x="0" y="49"/>
                    <a:pt x="0" y="51"/>
                  </a:cubicBezTo>
                  <a:cubicBezTo>
                    <a:pt x="0" y="52"/>
                    <a:pt x="1" y="53"/>
                    <a:pt x="3" y="53"/>
                  </a:cubicBezTo>
                  <a:cubicBezTo>
                    <a:pt x="15" y="53"/>
                    <a:pt x="15" y="53"/>
                    <a:pt x="15" y="53"/>
                  </a:cubicBezTo>
                  <a:cubicBezTo>
                    <a:pt x="16" y="53"/>
                    <a:pt x="18" y="52"/>
                    <a:pt x="18" y="51"/>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94"/>
            <p:cNvSpPr>
              <a:spLocks/>
            </p:cNvSpPr>
            <p:nvPr/>
          </p:nvSpPr>
          <p:spPr bwMode="auto">
            <a:xfrm>
              <a:off x="4535244" y="2520598"/>
              <a:ext cx="117035" cy="183343"/>
            </a:xfrm>
            <a:custGeom>
              <a:avLst/>
              <a:gdLst/>
              <a:ahLst/>
              <a:cxnLst/>
              <a:rect l="l" t="t" r="r" b="b"/>
              <a:pathLst>
                <a:path w="166192" h="260350">
                  <a:moveTo>
                    <a:pt x="92" y="0"/>
                  </a:moveTo>
                  <a:cubicBezTo>
                    <a:pt x="4441" y="0"/>
                    <a:pt x="24006" y="30257"/>
                    <a:pt x="24023" y="30284"/>
                  </a:cubicBezTo>
                  <a:cubicBezTo>
                    <a:pt x="24034" y="30340"/>
                    <a:pt x="43277" y="127286"/>
                    <a:pt x="52204" y="172261"/>
                  </a:cubicBezTo>
                  <a:lnTo>
                    <a:pt x="134442" y="52387"/>
                  </a:lnTo>
                  <a:lnTo>
                    <a:pt x="166192" y="31750"/>
                  </a:lnTo>
                  <a:lnTo>
                    <a:pt x="151905" y="65087"/>
                  </a:lnTo>
                  <a:lnTo>
                    <a:pt x="63303" y="194237"/>
                  </a:lnTo>
                  <a:cubicBezTo>
                    <a:pt x="71240" y="198484"/>
                    <a:pt x="74862" y="207759"/>
                    <a:pt x="73516" y="217034"/>
                  </a:cubicBezTo>
                  <a:cubicBezTo>
                    <a:pt x="69566" y="230635"/>
                    <a:pt x="56711" y="240732"/>
                    <a:pt x="42955" y="239618"/>
                  </a:cubicBezTo>
                  <a:cubicBezTo>
                    <a:pt x="39420" y="256117"/>
                    <a:pt x="39420" y="256117"/>
                    <a:pt x="39420" y="256117"/>
                  </a:cubicBezTo>
                  <a:cubicBezTo>
                    <a:pt x="39420" y="258233"/>
                    <a:pt x="37152" y="260350"/>
                    <a:pt x="34884" y="260350"/>
                  </a:cubicBezTo>
                  <a:lnTo>
                    <a:pt x="30348" y="254000"/>
                  </a:lnTo>
                  <a:lnTo>
                    <a:pt x="32370" y="237018"/>
                  </a:lnTo>
                  <a:cubicBezTo>
                    <a:pt x="20032" y="233829"/>
                    <a:pt x="12550" y="221123"/>
                    <a:pt x="14395" y="208416"/>
                  </a:cubicBezTo>
                  <a:cubicBezTo>
                    <a:pt x="17125" y="197670"/>
                    <a:pt x="24111" y="190274"/>
                    <a:pt x="33268" y="188138"/>
                  </a:cubicBezTo>
                  <a:cubicBezTo>
                    <a:pt x="26141" y="150043"/>
                    <a:pt x="-1807" y="0"/>
                    <a:pt x="92" y="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98"/>
            <p:cNvSpPr>
              <a:spLocks noEditPoints="1"/>
            </p:cNvSpPr>
            <p:nvPr/>
          </p:nvSpPr>
          <p:spPr bwMode="auto">
            <a:xfrm>
              <a:off x="4519244" y="1549103"/>
              <a:ext cx="155395" cy="166574"/>
            </a:xfrm>
            <a:custGeom>
              <a:avLst/>
              <a:gdLst>
                <a:gd name="T0" fmla="*/ 78 w 101"/>
                <a:gd name="T1" fmla="*/ 50 h 109"/>
                <a:gd name="T2" fmla="*/ 76 w 101"/>
                <a:gd name="T3" fmla="*/ 62 h 109"/>
                <a:gd name="T4" fmla="*/ 76 w 101"/>
                <a:gd name="T5" fmla="*/ 73 h 109"/>
                <a:gd name="T6" fmla="*/ 78 w 101"/>
                <a:gd name="T7" fmla="*/ 73 h 109"/>
                <a:gd name="T8" fmla="*/ 86 w 101"/>
                <a:gd name="T9" fmla="*/ 86 h 109"/>
                <a:gd name="T10" fmla="*/ 76 w 101"/>
                <a:gd name="T11" fmla="*/ 79 h 109"/>
                <a:gd name="T12" fmla="*/ 76 w 101"/>
                <a:gd name="T13" fmla="*/ 22 h 109"/>
                <a:gd name="T14" fmla="*/ 86 w 101"/>
                <a:gd name="T15" fmla="*/ 15 h 109"/>
                <a:gd name="T16" fmla="*/ 78 w 101"/>
                <a:gd name="T17" fmla="*/ 27 h 109"/>
                <a:gd name="T18" fmla="*/ 76 w 101"/>
                <a:gd name="T19" fmla="*/ 28 h 109"/>
                <a:gd name="T20" fmla="*/ 99 w 101"/>
                <a:gd name="T21" fmla="*/ 48 h 109"/>
                <a:gd name="T22" fmla="*/ 84 w 101"/>
                <a:gd name="T23" fmla="*/ 50 h 109"/>
                <a:gd name="T24" fmla="*/ 99 w 101"/>
                <a:gd name="T25" fmla="*/ 53 h 109"/>
                <a:gd name="T26" fmla="*/ 99 w 101"/>
                <a:gd name="T27" fmla="*/ 48 h 109"/>
                <a:gd name="T28" fmla="*/ 53 w 101"/>
                <a:gd name="T29" fmla="*/ 109 h 109"/>
                <a:gd name="T30" fmla="*/ 66 w 101"/>
                <a:gd name="T31" fmla="*/ 73 h 109"/>
                <a:gd name="T32" fmla="*/ 76 w 101"/>
                <a:gd name="T33" fmla="*/ 38 h 109"/>
                <a:gd name="T34" fmla="*/ 51 w 101"/>
                <a:gd name="T35" fmla="*/ 28 h 109"/>
                <a:gd name="T36" fmla="*/ 73 w 101"/>
                <a:gd name="T37" fmla="*/ 50 h 109"/>
                <a:gd name="T38" fmla="*/ 62 w 101"/>
                <a:gd name="T39" fmla="*/ 69 h 109"/>
                <a:gd name="T40" fmla="*/ 61 w 101"/>
                <a:gd name="T41" fmla="*/ 84 h 109"/>
                <a:gd name="T42" fmla="*/ 51 w 101"/>
                <a:gd name="T43" fmla="*/ 109 h 109"/>
                <a:gd name="T44" fmla="*/ 76 w 101"/>
                <a:gd name="T45" fmla="*/ 28 h 109"/>
                <a:gd name="T46" fmla="*/ 74 w 101"/>
                <a:gd name="T47" fmla="*/ 23 h 109"/>
                <a:gd name="T48" fmla="*/ 76 w 101"/>
                <a:gd name="T49" fmla="*/ 73 h 109"/>
                <a:gd name="T50" fmla="*/ 74 w 101"/>
                <a:gd name="T51" fmla="*/ 77 h 109"/>
                <a:gd name="T52" fmla="*/ 76 w 101"/>
                <a:gd name="T53" fmla="*/ 73 h 109"/>
                <a:gd name="T54" fmla="*/ 51 w 101"/>
                <a:gd name="T55" fmla="*/ 0 h 109"/>
                <a:gd name="T56" fmla="*/ 53 w 101"/>
                <a:gd name="T57" fmla="*/ 2 h 109"/>
                <a:gd name="T58" fmla="*/ 51 w 101"/>
                <a:gd name="T59" fmla="*/ 17 h 109"/>
                <a:gd name="T60" fmla="*/ 51 w 101"/>
                <a:gd name="T61" fmla="*/ 22 h 109"/>
                <a:gd name="T62" fmla="*/ 26 w 101"/>
                <a:gd name="T63" fmla="*/ 62 h 109"/>
                <a:gd name="T64" fmla="*/ 35 w 101"/>
                <a:gd name="T65" fmla="*/ 95 h 109"/>
                <a:gd name="T66" fmla="*/ 51 w 101"/>
                <a:gd name="T67" fmla="*/ 109 h 109"/>
                <a:gd name="T68" fmla="*/ 41 w 101"/>
                <a:gd name="T69" fmla="*/ 84 h 109"/>
                <a:gd name="T70" fmla="*/ 40 w 101"/>
                <a:gd name="T71" fmla="*/ 69 h 109"/>
                <a:gd name="T72" fmla="*/ 35 w 101"/>
                <a:gd name="T73" fmla="*/ 35 h 109"/>
                <a:gd name="T74" fmla="*/ 51 w 101"/>
                <a:gd name="T75" fmla="*/ 22 h 109"/>
                <a:gd name="T76" fmla="*/ 51 w 101"/>
                <a:gd name="T77" fmla="*/ 17 h 109"/>
                <a:gd name="T78" fmla="*/ 48 w 101"/>
                <a:gd name="T79" fmla="*/ 2 h 109"/>
                <a:gd name="T80" fmla="*/ 26 w 101"/>
                <a:gd name="T81" fmla="*/ 79 h 109"/>
                <a:gd name="T82" fmla="*/ 28 w 101"/>
                <a:gd name="T83" fmla="*/ 73 h 109"/>
                <a:gd name="T84" fmla="*/ 26 w 101"/>
                <a:gd name="T85" fmla="*/ 79 h 109"/>
                <a:gd name="T86" fmla="*/ 26 w 101"/>
                <a:gd name="T87" fmla="*/ 21 h 109"/>
                <a:gd name="T88" fmla="*/ 28 w 101"/>
                <a:gd name="T89" fmla="*/ 27 h 109"/>
                <a:gd name="T90" fmla="*/ 26 w 101"/>
                <a:gd name="T91" fmla="*/ 38 h 109"/>
                <a:gd name="T92" fmla="*/ 26 w 101"/>
                <a:gd name="T93" fmla="*/ 62 h 109"/>
                <a:gd name="T94" fmla="*/ 26 w 101"/>
                <a:gd name="T95" fmla="*/ 21 h 109"/>
                <a:gd name="T96" fmla="*/ 24 w 101"/>
                <a:gd name="T97" fmla="*/ 27 h 109"/>
                <a:gd name="T98" fmla="*/ 15 w 101"/>
                <a:gd name="T99" fmla="*/ 18 h 109"/>
                <a:gd name="T100" fmla="*/ 19 w 101"/>
                <a:gd name="T101" fmla="*/ 15 h 109"/>
                <a:gd name="T102" fmla="*/ 26 w 101"/>
                <a:gd name="T103" fmla="*/ 73 h 109"/>
                <a:gd name="T104" fmla="*/ 19 w 101"/>
                <a:gd name="T105" fmla="*/ 86 h 109"/>
                <a:gd name="T106" fmla="*/ 15 w 101"/>
                <a:gd name="T107" fmla="*/ 82 h 109"/>
                <a:gd name="T108" fmla="*/ 24 w 101"/>
                <a:gd name="T109" fmla="*/ 73 h 109"/>
                <a:gd name="T110" fmla="*/ 18 w 101"/>
                <a:gd name="T111" fmla="*/ 50 h 109"/>
                <a:gd name="T112" fmla="*/ 15 w 101"/>
                <a:gd name="T113" fmla="*/ 48 h 109"/>
                <a:gd name="T114" fmla="*/ 0 w 101"/>
                <a:gd name="T115" fmla="*/ 50 h 109"/>
                <a:gd name="T116" fmla="*/ 15 w 101"/>
                <a:gd name="T117" fmla="*/ 5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109">
                  <a:moveTo>
                    <a:pt x="76" y="62"/>
                  </a:moveTo>
                  <a:cubicBezTo>
                    <a:pt x="78" y="58"/>
                    <a:pt x="78" y="54"/>
                    <a:pt x="78" y="50"/>
                  </a:cubicBezTo>
                  <a:cubicBezTo>
                    <a:pt x="78" y="46"/>
                    <a:pt x="78" y="42"/>
                    <a:pt x="76" y="38"/>
                  </a:cubicBezTo>
                  <a:cubicBezTo>
                    <a:pt x="76" y="62"/>
                    <a:pt x="76" y="62"/>
                    <a:pt x="76" y="62"/>
                  </a:cubicBezTo>
                  <a:close/>
                  <a:moveTo>
                    <a:pt x="76" y="79"/>
                  </a:moveTo>
                  <a:cubicBezTo>
                    <a:pt x="76" y="73"/>
                    <a:pt x="76" y="73"/>
                    <a:pt x="76" y="73"/>
                  </a:cubicBezTo>
                  <a:cubicBezTo>
                    <a:pt x="77" y="73"/>
                    <a:pt x="77" y="73"/>
                    <a:pt x="78" y="73"/>
                  </a:cubicBezTo>
                  <a:cubicBezTo>
                    <a:pt x="78" y="73"/>
                    <a:pt x="78" y="73"/>
                    <a:pt x="78" y="73"/>
                  </a:cubicBezTo>
                  <a:cubicBezTo>
                    <a:pt x="86" y="82"/>
                    <a:pt x="86" y="82"/>
                    <a:pt x="86" y="82"/>
                  </a:cubicBezTo>
                  <a:cubicBezTo>
                    <a:pt x="87" y="83"/>
                    <a:pt x="87" y="85"/>
                    <a:pt x="86" y="86"/>
                  </a:cubicBezTo>
                  <a:cubicBezTo>
                    <a:pt x="85" y="87"/>
                    <a:pt x="84" y="87"/>
                    <a:pt x="83" y="86"/>
                  </a:cubicBezTo>
                  <a:cubicBezTo>
                    <a:pt x="76" y="79"/>
                    <a:pt x="76" y="79"/>
                    <a:pt x="76" y="79"/>
                  </a:cubicBezTo>
                  <a:close/>
                  <a:moveTo>
                    <a:pt x="76" y="28"/>
                  </a:moveTo>
                  <a:cubicBezTo>
                    <a:pt x="76" y="22"/>
                    <a:pt x="76" y="22"/>
                    <a:pt x="76" y="22"/>
                  </a:cubicBezTo>
                  <a:cubicBezTo>
                    <a:pt x="83" y="15"/>
                    <a:pt x="83" y="15"/>
                    <a:pt x="83" y="15"/>
                  </a:cubicBezTo>
                  <a:cubicBezTo>
                    <a:pt x="84" y="14"/>
                    <a:pt x="85" y="14"/>
                    <a:pt x="86" y="15"/>
                  </a:cubicBezTo>
                  <a:cubicBezTo>
                    <a:pt x="87" y="16"/>
                    <a:pt x="87" y="17"/>
                    <a:pt x="86" y="18"/>
                  </a:cubicBezTo>
                  <a:cubicBezTo>
                    <a:pt x="78" y="27"/>
                    <a:pt x="78" y="27"/>
                    <a:pt x="78" y="27"/>
                  </a:cubicBezTo>
                  <a:cubicBezTo>
                    <a:pt x="78" y="27"/>
                    <a:pt x="78" y="27"/>
                    <a:pt x="78" y="27"/>
                  </a:cubicBezTo>
                  <a:cubicBezTo>
                    <a:pt x="77" y="28"/>
                    <a:pt x="77" y="28"/>
                    <a:pt x="76" y="28"/>
                  </a:cubicBezTo>
                  <a:close/>
                  <a:moveTo>
                    <a:pt x="99" y="48"/>
                  </a:moveTo>
                  <a:cubicBezTo>
                    <a:pt x="99" y="48"/>
                    <a:pt x="99" y="48"/>
                    <a:pt x="99" y="48"/>
                  </a:cubicBezTo>
                  <a:cubicBezTo>
                    <a:pt x="86" y="48"/>
                    <a:pt x="86" y="48"/>
                    <a:pt x="86" y="48"/>
                  </a:cubicBezTo>
                  <a:cubicBezTo>
                    <a:pt x="85" y="48"/>
                    <a:pt x="84" y="49"/>
                    <a:pt x="84" y="50"/>
                  </a:cubicBezTo>
                  <a:cubicBezTo>
                    <a:pt x="84" y="52"/>
                    <a:pt x="85" y="53"/>
                    <a:pt x="86" y="53"/>
                  </a:cubicBezTo>
                  <a:cubicBezTo>
                    <a:pt x="99" y="53"/>
                    <a:pt x="99" y="53"/>
                    <a:pt x="99" y="53"/>
                  </a:cubicBezTo>
                  <a:cubicBezTo>
                    <a:pt x="100" y="53"/>
                    <a:pt x="101" y="52"/>
                    <a:pt x="101" y="50"/>
                  </a:cubicBezTo>
                  <a:cubicBezTo>
                    <a:pt x="101" y="49"/>
                    <a:pt x="100" y="48"/>
                    <a:pt x="99" y="48"/>
                  </a:cubicBezTo>
                  <a:close/>
                  <a:moveTo>
                    <a:pt x="51" y="109"/>
                  </a:moveTo>
                  <a:cubicBezTo>
                    <a:pt x="53" y="109"/>
                    <a:pt x="53" y="109"/>
                    <a:pt x="53" y="109"/>
                  </a:cubicBezTo>
                  <a:cubicBezTo>
                    <a:pt x="60" y="109"/>
                    <a:pt x="66" y="103"/>
                    <a:pt x="66" y="95"/>
                  </a:cubicBezTo>
                  <a:cubicBezTo>
                    <a:pt x="66" y="73"/>
                    <a:pt x="66" y="73"/>
                    <a:pt x="66" y="73"/>
                  </a:cubicBezTo>
                  <a:cubicBezTo>
                    <a:pt x="70" y="70"/>
                    <a:pt x="74" y="67"/>
                    <a:pt x="76" y="62"/>
                  </a:cubicBezTo>
                  <a:cubicBezTo>
                    <a:pt x="76" y="38"/>
                    <a:pt x="76" y="38"/>
                    <a:pt x="76" y="38"/>
                  </a:cubicBezTo>
                  <a:cubicBezTo>
                    <a:pt x="71" y="29"/>
                    <a:pt x="62" y="22"/>
                    <a:pt x="51" y="22"/>
                  </a:cubicBezTo>
                  <a:cubicBezTo>
                    <a:pt x="51" y="28"/>
                    <a:pt x="51" y="28"/>
                    <a:pt x="51" y="28"/>
                  </a:cubicBezTo>
                  <a:cubicBezTo>
                    <a:pt x="57" y="28"/>
                    <a:pt x="62" y="31"/>
                    <a:pt x="66" y="35"/>
                  </a:cubicBezTo>
                  <a:cubicBezTo>
                    <a:pt x="70" y="39"/>
                    <a:pt x="73" y="44"/>
                    <a:pt x="73" y="50"/>
                  </a:cubicBezTo>
                  <a:cubicBezTo>
                    <a:pt x="73" y="58"/>
                    <a:pt x="68" y="65"/>
                    <a:pt x="62" y="69"/>
                  </a:cubicBezTo>
                  <a:cubicBezTo>
                    <a:pt x="62" y="69"/>
                    <a:pt x="62" y="69"/>
                    <a:pt x="62" y="69"/>
                  </a:cubicBezTo>
                  <a:cubicBezTo>
                    <a:pt x="61" y="70"/>
                    <a:pt x="61" y="71"/>
                    <a:pt x="61" y="72"/>
                  </a:cubicBezTo>
                  <a:cubicBezTo>
                    <a:pt x="61" y="84"/>
                    <a:pt x="61" y="84"/>
                    <a:pt x="61" y="84"/>
                  </a:cubicBezTo>
                  <a:cubicBezTo>
                    <a:pt x="51" y="84"/>
                    <a:pt x="51" y="84"/>
                    <a:pt x="51" y="84"/>
                  </a:cubicBezTo>
                  <a:cubicBezTo>
                    <a:pt x="51" y="109"/>
                    <a:pt x="51" y="109"/>
                    <a:pt x="51" y="109"/>
                  </a:cubicBezTo>
                  <a:close/>
                  <a:moveTo>
                    <a:pt x="76" y="22"/>
                  </a:moveTo>
                  <a:cubicBezTo>
                    <a:pt x="76" y="28"/>
                    <a:pt x="76" y="28"/>
                    <a:pt x="76" y="28"/>
                  </a:cubicBezTo>
                  <a:cubicBezTo>
                    <a:pt x="75" y="28"/>
                    <a:pt x="75" y="28"/>
                    <a:pt x="74" y="27"/>
                  </a:cubicBezTo>
                  <a:cubicBezTo>
                    <a:pt x="73" y="26"/>
                    <a:pt x="73" y="24"/>
                    <a:pt x="74" y="23"/>
                  </a:cubicBezTo>
                  <a:cubicBezTo>
                    <a:pt x="76" y="22"/>
                    <a:pt x="76" y="22"/>
                    <a:pt x="76" y="22"/>
                  </a:cubicBezTo>
                  <a:close/>
                  <a:moveTo>
                    <a:pt x="76" y="73"/>
                  </a:moveTo>
                  <a:cubicBezTo>
                    <a:pt x="76" y="79"/>
                    <a:pt x="76" y="79"/>
                    <a:pt x="76" y="79"/>
                  </a:cubicBezTo>
                  <a:cubicBezTo>
                    <a:pt x="74" y="77"/>
                    <a:pt x="74" y="77"/>
                    <a:pt x="74" y="77"/>
                  </a:cubicBezTo>
                  <a:cubicBezTo>
                    <a:pt x="73" y="76"/>
                    <a:pt x="73" y="74"/>
                    <a:pt x="74" y="73"/>
                  </a:cubicBezTo>
                  <a:cubicBezTo>
                    <a:pt x="75" y="73"/>
                    <a:pt x="75" y="73"/>
                    <a:pt x="76" y="73"/>
                  </a:cubicBezTo>
                  <a:close/>
                  <a:moveTo>
                    <a:pt x="51" y="17"/>
                  </a:moveTo>
                  <a:cubicBezTo>
                    <a:pt x="51" y="0"/>
                    <a:pt x="51" y="0"/>
                    <a:pt x="51" y="0"/>
                  </a:cubicBezTo>
                  <a:cubicBezTo>
                    <a:pt x="51" y="0"/>
                    <a:pt x="51" y="0"/>
                    <a:pt x="51" y="0"/>
                  </a:cubicBezTo>
                  <a:cubicBezTo>
                    <a:pt x="52" y="0"/>
                    <a:pt x="53" y="1"/>
                    <a:pt x="53" y="2"/>
                  </a:cubicBezTo>
                  <a:cubicBezTo>
                    <a:pt x="53" y="15"/>
                    <a:pt x="53" y="15"/>
                    <a:pt x="53" y="15"/>
                  </a:cubicBezTo>
                  <a:cubicBezTo>
                    <a:pt x="53" y="16"/>
                    <a:pt x="52" y="17"/>
                    <a:pt x="51" y="17"/>
                  </a:cubicBezTo>
                  <a:cubicBezTo>
                    <a:pt x="51" y="17"/>
                    <a:pt x="51" y="17"/>
                    <a:pt x="51" y="17"/>
                  </a:cubicBezTo>
                  <a:close/>
                  <a:moveTo>
                    <a:pt x="51" y="22"/>
                  </a:moveTo>
                  <a:cubicBezTo>
                    <a:pt x="40" y="22"/>
                    <a:pt x="30" y="29"/>
                    <a:pt x="26" y="38"/>
                  </a:cubicBezTo>
                  <a:cubicBezTo>
                    <a:pt x="26" y="62"/>
                    <a:pt x="26" y="62"/>
                    <a:pt x="26" y="62"/>
                  </a:cubicBezTo>
                  <a:cubicBezTo>
                    <a:pt x="28" y="67"/>
                    <a:pt x="31" y="71"/>
                    <a:pt x="35" y="74"/>
                  </a:cubicBezTo>
                  <a:cubicBezTo>
                    <a:pt x="35" y="95"/>
                    <a:pt x="35" y="95"/>
                    <a:pt x="35" y="95"/>
                  </a:cubicBezTo>
                  <a:cubicBezTo>
                    <a:pt x="35" y="103"/>
                    <a:pt x="42" y="109"/>
                    <a:pt x="49" y="109"/>
                  </a:cubicBezTo>
                  <a:cubicBezTo>
                    <a:pt x="51" y="109"/>
                    <a:pt x="51" y="109"/>
                    <a:pt x="51" y="109"/>
                  </a:cubicBezTo>
                  <a:cubicBezTo>
                    <a:pt x="51" y="84"/>
                    <a:pt x="51" y="84"/>
                    <a:pt x="51" y="84"/>
                  </a:cubicBezTo>
                  <a:cubicBezTo>
                    <a:pt x="41" y="84"/>
                    <a:pt x="41" y="84"/>
                    <a:pt x="41" y="84"/>
                  </a:cubicBezTo>
                  <a:cubicBezTo>
                    <a:pt x="41" y="72"/>
                    <a:pt x="41" y="72"/>
                    <a:pt x="41" y="72"/>
                  </a:cubicBezTo>
                  <a:cubicBezTo>
                    <a:pt x="41" y="71"/>
                    <a:pt x="41" y="70"/>
                    <a:pt x="40" y="69"/>
                  </a:cubicBezTo>
                  <a:cubicBezTo>
                    <a:pt x="33" y="66"/>
                    <a:pt x="28" y="58"/>
                    <a:pt x="28" y="50"/>
                  </a:cubicBezTo>
                  <a:cubicBezTo>
                    <a:pt x="28" y="44"/>
                    <a:pt x="31" y="39"/>
                    <a:pt x="35" y="35"/>
                  </a:cubicBezTo>
                  <a:cubicBezTo>
                    <a:pt x="39" y="31"/>
                    <a:pt x="44" y="28"/>
                    <a:pt x="51" y="28"/>
                  </a:cubicBezTo>
                  <a:cubicBezTo>
                    <a:pt x="51" y="22"/>
                    <a:pt x="51" y="22"/>
                    <a:pt x="51" y="22"/>
                  </a:cubicBezTo>
                  <a:close/>
                  <a:moveTo>
                    <a:pt x="51" y="0"/>
                  </a:moveTo>
                  <a:cubicBezTo>
                    <a:pt x="51" y="17"/>
                    <a:pt x="51" y="17"/>
                    <a:pt x="51" y="17"/>
                  </a:cubicBezTo>
                  <a:cubicBezTo>
                    <a:pt x="49" y="17"/>
                    <a:pt x="48" y="16"/>
                    <a:pt x="48" y="15"/>
                  </a:cubicBezTo>
                  <a:cubicBezTo>
                    <a:pt x="48" y="2"/>
                    <a:pt x="48" y="2"/>
                    <a:pt x="48" y="2"/>
                  </a:cubicBezTo>
                  <a:cubicBezTo>
                    <a:pt x="48" y="1"/>
                    <a:pt x="49" y="0"/>
                    <a:pt x="51" y="0"/>
                  </a:cubicBezTo>
                  <a:close/>
                  <a:moveTo>
                    <a:pt x="26" y="79"/>
                  </a:moveTo>
                  <a:cubicBezTo>
                    <a:pt x="26" y="73"/>
                    <a:pt x="26" y="73"/>
                    <a:pt x="26" y="73"/>
                  </a:cubicBezTo>
                  <a:cubicBezTo>
                    <a:pt x="26" y="73"/>
                    <a:pt x="27" y="73"/>
                    <a:pt x="28" y="73"/>
                  </a:cubicBezTo>
                  <a:cubicBezTo>
                    <a:pt x="29" y="74"/>
                    <a:pt x="29" y="76"/>
                    <a:pt x="28" y="77"/>
                  </a:cubicBezTo>
                  <a:cubicBezTo>
                    <a:pt x="26" y="79"/>
                    <a:pt x="26" y="79"/>
                    <a:pt x="26" y="79"/>
                  </a:cubicBezTo>
                  <a:close/>
                  <a:moveTo>
                    <a:pt x="26" y="28"/>
                  </a:moveTo>
                  <a:cubicBezTo>
                    <a:pt x="26" y="21"/>
                    <a:pt x="26" y="21"/>
                    <a:pt x="26" y="21"/>
                  </a:cubicBezTo>
                  <a:cubicBezTo>
                    <a:pt x="28" y="23"/>
                    <a:pt x="28" y="23"/>
                    <a:pt x="28" y="23"/>
                  </a:cubicBezTo>
                  <a:cubicBezTo>
                    <a:pt x="29" y="24"/>
                    <a:pt x="29" y="26"/>
                    <a:pt x="28" y="27"/>
                  </a:cubicBezTo>
                  <a:cubicBezTo>
                    <a:pt x="27" y="28"/>
                    <a:pt x="26" y="28"/>
                    <a:pt x="26" y="28"/>
                  </a:cubicBezTo>
                  <a:close/>
                  <a:moveTo>
                    <a:pt x="26" y="38"/>
                  </a:moveTo>
                  <a:cubicBezTo>
                    <a:pt x="24" y="42"/>
                    <a:pt x="23" y="46"/>
                    <a:pt x="23" y="50"/>
                  </a:cubicBezTo>
                  <a:cubicBezTo>
                    <a:pt x="23" y="55"/>
                    <a:pt x="24" y="59"/>
                    <a:pt x="26" y="62"/>
                  </a:cubicBezTo>
                  <a:cubicBezTo>
                    <a:pt x="26" y="38"/>
                    <a:pt x="26" y="38"/>
                    <a:pt x="26" y="38"/>
                  </a:cubicBezTo>
                  <a:close/>
                  <a:moveTo>
                    <a:pt x="26" y="21"/>
                  </a:moveTo>
                  <a:cubicBezTo>
                    <a:pt x="26" y="28"/>
                    <a:pt x="26" y="28"/>
                    <a:pt x="26" y="28"/>
                  </a:cubicBezTo>
                  <a:cubicBezTo>
                    <a:pt x="25" y="28"/>
                    <a:pt x="24" y="27"/>
                    <a:pt x="24" y="27"/>
                  </a:cubicBezTo>
                  <a:cubicBezTo>
                    <a:pt x="24" y="27"/>
                    <a:pt x="24" y="27"/>
                    <a:pt x="24" y="27"/>
                  </a:cubicBezTo>
                  <a:cubicBezTo>
                    <a:pt x="15" y="18"/>
                    <a:pt x="15" y="18"/>
                    <a:pt x="15" y="18"/>
                  </a:cubicBezTo>
                  <a:cubicBezTo>
                    <a:pt x="14" y="17"/>
                    <a:pt x="14" y="16"/>
                    <a:pt x="15" y="15"/>
                  </a:cubicBezTo>
                  <a:cubicBezTo>
                    <a:pt x="16" y="14"/>
                    <a:pt x="18" y="14"/>
                    <a:pt x="19" y="15"/>
                  </a:cubicBezTo>
                  <a:cubicBezTo>
                    <a:pt x="26" y="21"/>
                    <a:pt x="26" y="21"/>
                    <a:pt x="26" y="21"/>
                  </a:cubicBezTo>
                  <a:close/>
                  <a:moveTo>
                    <a:pt x="26" y="73"/>
                  </a:moveTo>
                  <a:cubicBezTo>
                    <a:pt x="26" y="79"/>
                    <a:pt x="26" y="79"/>
                    <a:pt x="26" y="79"/>
                  </a:cubicBezTo>
                  <a:cubicBezTo>
                    <a:pt x="19" y="86"/>
                    <a:pt x="19" y="86"/>
                    <a:pt x="19" y="86"/>
                  </a:cubicBezTo>
                  <a:cubicBezTo>
                    <a:pt x="18" y="87"/>
                    <a:pt x="16" y="87"/>
                    <a:pt x="15" y="86"/>
                  </a:cubicBezTo>
                  <a:cubicBezTo>
                    <a:pt x="14" y="85"/>
                    <a:pt x="14" y="83"/>
                    <a:pt x="15" y="82"/>
                  </a:cubicBezTo>
                  <a:cubicBezTo>
                    <a:pt x="24" y="73"/>
                    <a:pt x="24" y="73"/>
                    <a:pt x="24" y="73"/>
                  </a:cubicBezTo>
                  <a:cubicBezTo>
                    <a:pt x="24" y="73"/>
                    <a:pt x="24" y="73"/>
                    <a:pt x="24" y="73"/>
                  </a:cubicBezTo>
                  <a:cubicBezTo>
                    <a:pt x="24" y="73"/>
                    <a:pt x="25" y="73"/>
                    <a:pt x="26" y="73"/>
                  </a:cubicBezTo>
                  <a:close/>
                  <a:moveTo>
                    <a:pt x="18" y="50"/>
                  </a:moveTo>
                  <a:cubicBezTo>
                    <a:pt x="18" y="50"/>
                    <a:pt x="18" y="50"/>
                    <a:pt x="18" y="50"/>
                  </a:cubicBezTo>
                  <a:cubicBezTo>
                    <a:pt x="18" y="49"/>
                    <a:pt x="17" y="48"/>
                    <a:pt x="15" y="48"/>
                  </a:cubicBezTo>
                  <a:cubicBezTo>
                    <a:pt x="3" y="48"/>
                    <a:pt x="3" y="48"/>
                    <a:pt x="3" y="48"/>
                  </a:cubicBezTo>
                  <a:cubicBezTo>
                    <a:pt x="2" y="48"/>
                    <a:pt x="0" y="49"/>
                    <a:pt x="0" y="50"/>
                  </a:cubicBezTo>
                  <a:cubicBezTo>
                    <a:pt x="0" y="52"/>
                    <a:pt x="2" y="53"/>
                    <a:pt x="3" y="53"/>
                  </a:cubicBezTo>
                  <a:cubicBezTo>
                    <a:pt x="15" y="53"/>
                    <a:pt x="15" y="53"/>
                    <a:pt x="15" y="53"/>
                  </a:cubicBezTo>
                  <a:cubicBezTo>
                    <a:pt x="17" y="53"/>
                    <a:pt x="18" y="52"/>
                    <a:pt x="18" y="50"/>
                  </a:cubicBez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89" name="Rectangle 66"/>
          <p:cNvSpPr>
            <a:spLocks noChangeArrowheads="1"/>
          </p:cNvSpPr>
          <p:nvPr/>
        </p:nvSpPr>
        <p:spPr bwMode="auto">
          <a:xfrm>
            <a:off x="167668" y="1944180"/>
            <a:ext cx="3124554"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indent="457200" algn="just"/>
            <a:r>
              <a:rPr lang="zh-CN" altLang="zh-CN" sz="1800" dirty="0">
                <a:latin typeface="宋体" panose="02010600030101010101" pitchFamily="2" charset="-122"/>
                <a:ea typeface="宋体" panose="02010600030101010101" pitchFamily="2" charset="-122"/>
              </a:rPr>
              <a:t>基于</a:t>
            </a:r>
            <a:r>
              <a:rPr lang="en-US" altLang="zh-CN" sz="1800" dirty="0">
                <a:latin typeface="宋体" panose="02010600030101010101" pitchFamily="2" charset="-122"/>
                <a:ea typeface="宋体" panose="02010600030101010101" pitchFamily="2" charset="-122"/>
              </a:rPr>
              <a:t>B/S</a:t>
            </a:r>
            <a:r>
              <a:rPr lang="zh-CN" altLang="zh-CN" sz="1800" dirty="0">
                <a:latin typeface="宋体" panose="02010600030101010101" pitchFamily="2" charset="-122"/>
                <a:ea typeface="宋体" panose="02010600030101010101" pitchFamily="2" charset="-122"/>
              </a:rPr>
              <a:t>架构即浏览器</a:t>
            </a:r>
            <a:r>
              <a:rPr lang="en-US" altLang="zh-CN" sz="1800" dirty="0">
                <a:latin typeface="宋体" panose="02010600030101010101" pitchFamily="2" charset="-122"/>
                <a:ea typeface="宋体" panose="02010600030101010101" pitchFamily="2" charset="-122"/>
              </a:rPr>
              <a:t>/</a:t>
            </a:r>
            <a:r>
              <a:rPr lang="zh-CN" altLang="zh-CN" sz="1800" dirty="0">
                <a:latin typeface="宋体" panose="02010600030101010101" pitchFamily="2" charset="-122"/>
                <a:ea typeface="宋体" panose="02010600030101010101" pitchFamily="2" charset="-122"/>
              </a:rPr>
              <a:t>服务器这种网络结构模式，然后采用</a:t>
            </a:r>
            <a:r>
              <a:rPr lang="en-US" altLang="zh-CN" sz="1800" dirty="0">
                <a:latin typeface="宋体" panose="02010600030101010101" pitchFamily="2" charset="-122"/>
                <a:ea typeface="宋体" panose="02010600030101010101" pitchFamily="2" charset="-122"/>
              </a:rPr>
              <a:t>J2EE</a:t>
            </a:r>
            <a:r>
              <a:rPr lang="zh-CN" altLang="zh-CN" sz="1800" dirty="0">
                <a:latin typeface="宋体" panose="02010600030101010101" pitchFamily="2" charset="-122"/>
                <a:ea typeface="宋体" panose="02010600030101010101" pitchFamily="2" charset="-122"/>
              </a:rPr>
              <a:t>的</a:t>
            </a:r>
            <a:r>
              <a:rPr lang="en-US" altLang="zh-CN" sz="1800" dirty="0">
                <a:latin typeface="宋体" panose="02010600030101010101" pitchFamily="2" charset="-122"/>
                <a:ea typeface="宋体" panose="02010600030101010101" pitchFamily="2" charset="-122"/>
              </a:rPr>
              <a:t>Strurs2</a:t>
            </a:r>
            <a:r>
              <a:rPr lang="zh-CN" altLang="zh-CN"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Spring</a:t>
            </a:r>
            <a:r>
              <a:rPr lang="zh-CN" altLang="zh-CN"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MyBatis</a:t>
            </a:r>
            <a:r>
              <a:rPr lang="zh-CN" altLang="zh-CN" sz="1800" dirty="0">
                <a:latin typeface="宋体" panose="02010600030101010101" pitchFamily="2" charset="-122"/>
                <a:ea typeface="宋体" panose="02010600030101010101" pitchFamily="2" charset="-122"/>
              </a:rPr>
              <a:t>三大框架技术，建立在</a:t>
            </a:r>
            <a:r>
              <a:rPr lang="en-US" altLang="zh-CN" sz="1800" dirty="0">
                <a:latin typeface="宋体" panose="02010600030101010101" pitchFamily="2" charset="-122"/>
                <a:ea typeface="宋体" panose="02010600030101010101" pitchFamily="2" charset="-122"/>
              </a:rPr>
              <a:t>MVC</a:t>
            </a:r>
            <a:r>
              <a:rPr lang="zh-CN" altLang="zh-CN" sz="1800" dirty="0">
                <a:latin typeface="宋体" panose="02010600030101010101" pitchFamily="2" charset="-122"/>
                <a:ea typeface="宋体" panose="02010600030101010101" pitchFamily="2" charset="-122"/>
              </a:rPr>
              <a:t>编程模式基础上设计创建的网上营业厅系统。本文主要从以下几点介绍了该系统由我负责的用户端和管理端的功能实现过程</a:t>
            </a:r>
            <a:endParaRPr lang="zh-CN" altLang="zh-CN" sz="1800" dirty="0">
              <a:solidFill>
                <a:prstClr val="black">
                  <a:lumMod val="50000"/>
                  <a:lumOff val="50000"/>
                </a:prstClr>
              </a:solidFill>
              <a:latin typeface="宋体" panose="02010600030101010101" pitchFamily="2" charset="-122"/>
              <a:ea typeface="宋体" panose="02010600030101010101" pitchFamily="2" charset="-122"/>
            </a:endParaRPr>
          </a:p>
        </p:txBody>
      </p:sp>
      <p:sp>
        <p:nvSpPr>
          <p:cNvPr id="90" name="圆角矩形 89"/>
          <p:cNvSpPr/>
          <p:nvPr/>
        </p:nvSpPr>
        <p:spPr>
          <a:xfrm>
            <a:off x="583474" y="1259831"/>
            <a:ext cx="1311692" cy="457777"/>
          </a:xfrm>
          <a:prstGeom prst="roundRect">
            <a:avLst>
              <a:gd name="adj" fmla="val 0"/>
            </a:avLst>
          </a:prstGeom>
          <a:solidFill>
            <a:srgbClr val="75BDA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n w="6350">
                  <a:noFill/>
                </a:ln>
                <a:solidFill>
                  <a:schemeClr val="bg1"/>
                </a:solidFill>
                <a:latin typeface="Impact" panose="020B0806030902050204" pitchFamily="34" charset="0"/>
                <a:ea typeface="微软雅黑" panose="020B0503020204020204" pitchFamily="34" charset="-122"/>
              </a:rPr>
              <a:t>总结</a:t>
            </a:r>
            <a:endParaRPr lang="zh-CN" altLang="en-US" sz="2400" dirty="0">
              <a:ln w="6350">
                <a:noFill/>
              </a:ln>
              <a:solidFill>
                <a:schemeClr val="bg1"/>
              </a:solidFill>
              <a:latin typeface="Impact" panose="020B0806030902050204" pitchFamily="34" charset="0"/>
              <a:ea typeface="微软雅黑" panose="020B0503020204020204" pitchFamily="34" charset="-122"/>
            </a:endParaRPr>
          </a:p>
        </p:txBody>
      </p:sp>
      <p:grpSp>
        <p:nvGrpSpPr>
          <p:cNvPr id="97" name="组合 96"/>
          <p:cNvGrpSpPr>
            <a:grpSpLocks/>
          </p:cNvGrpSpPr>
          <p:nvPr/>
        </p:nvGrpSpPr>
        <p:grpSpPr bwMode="auto">
          <a:xfrm>
            <a:off x="206375" y="315913"/>
            <a:ext cx="815975" cy="522287"/>
            <a:chOff x="4353620" y="864629"/>
            <a:chExt cx="742365" cy="476312"/>
          </a:xfrm>
        </p:grpSpPr>
        <p:sp>
          <p:nvSpPr>
            <p:cNvPr id="98"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75BDA7"/>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dirty="0">
                <a:solidFill>
                  <a:srgbClr val="FFFFFF"/>
                </a:solidFill>
                <a:latin typeface="+mn-lt"/>
                <a:ea typeface="+mn-ea"/>
              </a:endParaRPr>
            </a:p>
          </p:txBody>
        </p:sp>
        <p:sp>
          <p:nvSpPr>
            <p:cNvPr id="99" name="文本框 56"/>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cs typeface="Arial" panose="020B0604020202020204" pitchFamily="34" charset="0"/>
                </a:rPr>
                <a:t>5</a:t>
              </a:r>
              <a:endParaRPr lang="zh-CN" altLang="en-US" sz="2800" dirty="0">
                <a:solidFill>
                  <a:schemeClr val="bg1"/>
                </a:solidFill>
                <a:cs typeface="Arial" panose="020B0604020202020204" pitchFamily="34" charset="0"/>
              </a:endParaRPr>
            </a:p>
          </p:txBody>
        </p:sp>
      </p:grpSp>
      <p:sp>
        <p:nvSpPr>
          <p:cNvPr id="100" name="文本框 34"/>
          <p:cNvSpPr txBox="1">
            <a:spLocks noChangeArrowheads="1"/>
          </p:cNvSpPr>
          <p:nvPr/>
        </p:nvSpPr>
        <p:spPr bwMode="auto">
          <a:xfrm>
            <a:off x="1022350" y="374909"/>
            <a:ext cx="25039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smtClean="0">
                <a:solidFill>
                  <a:srgbClr val="75BDA7"/>
                </a:solidFill>
                <a:latin typeface="微软雅黑" panose="020B0503020204020204" pitchFamily="34" charset="-122"/>
                <a:sym typeface="+mn-ea"/>
              </a:rPr>
              <a:t>课题总结展望</a:t>
            </a:r>
            <a:endParaRPr lang="en-US" altLang="zh-CN" sz="2400" b="1" dirty="0">
              <a:solidFill>
                <a:srgbClr val="75BDA7"/>
              </a:solidFill>
              <a:latin typeface="微软雅黑" panose="020B0503020204020204" pitchFamily="34" charset="-122"/>
            </a:endParaRPr>
          </a:p>
        </p:txBody>
      </p:sp>
      <p:sp>
        <p:nvSpPr>
          <p:cNvPr id="101" name="Rectangle 66"/>
          <p:cNvSpPr>
            <a:spLocks noChangeArrowheads="1"/>
          </p:cNvSpPr>
          <p:nvPr/>
        </p:nvSpPr>
        <p:spPr bwMode="auto">
          <a:xfrm>
            <a:off x="5642726" y="1306972"/>
            <a:ext cx="3448953"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457200"/>
            <a:r>
              <a:rPr lang="zh-CN" altLang="zh-CN" sz="1800" dirty="0">
                <a:latin typeface="宋体" panose="02010600030101010101" pitchFamily="2" charset="-122"/>
                <a:ea typeface="宋体" panose="02010600030101010101" pitchFamily="2" charset="-122"/>
              </a:rPr>
              <a:t>首先是对用户的隐私保护不够，账号密码也没有进行加密处理，整体安全性能比较低；其次是没有建立缓存机制，对于高并发问题考虑不够完善；还有对于系统偶尔出现的一些问题也没有进行妥善的处理。</a:t>
            </a:r>
          </a:p>
          <a:p>
            <a:pPr indent="457200"/>
            <a:r>
              <a:rPr lang="zh-CN" altLang="zh-CN" sz="1800" dirty="0">
                <a:latin typeface="宋体" panose="02010600030101010101" pitchFamily="2" charset="-122"/>
                <a:ea typeface="宋体" panose="02010600030101010101" pitchFamily="2" charset="-122"/>
              </a:rPr>
              <a:t>在之后的开发工作中，会更加注意项目最初的分析设计，完善项目结构。在编码过程中也需要多余其他合作人员沟通，降低代码的耦合度；多学习性能优化，让整个项目在运行时更加流畅。</a:t>
            </a:r>
          </a:p>
        </p:txBody>
      </p:sp>
      <p:sp>
        <p:nvSpPr>
          <p:cNvPr id="102" name="圆角矩形 101"/>
          <p:cNvSpPr/>
          <p:nvPr/>
        </p:nvSpPr>
        <p:spPr>
          <a:xfrm>
            <a:off x="6055510" y="607685"/>
            <a:ext cx="1311692" cy="457777"/>
          </a:xfrm>
          <a:prstGeom prst="roundRect">
            <a:avLst>
              <a:gd name="adj" fmla="val 0"/>
            </a:avLst>
          </a:prstGeom>
          <a:solidFill>
            <a:srgbClr val="75BDA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n w="6350">
                  <a:noFill/>
                </a:ln>
                <a:solidFill>
                  <a:schemeClr val="bg1"/>
                </a:solidFill>
                <a:latin typeface="Impact" panose="020B0806030902050204" pitchFamily="34" charset="0"/>
                <a:ea typeface="微软雅黑" panose="020B0503020204020204" pitchFamily="34" charset="-122"/>
              </a:rPr>
              <a:t>展望</a:t>
            </a:r>
            <a:endParaRPr lang="zh-CN" altLang="en-US" sz="2400" dirty="0">
              <a:ln w="6350">
                <a:noFill/>
              </a:ln>
              <a:solidFill>
                <a:schemeClr val="bg1"/>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687337959"/>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500" fill="hold"/>
                                            <p:tgtEl>
                                              <p:spTgt spid="97"/>
                                            </p:tgtEl>
                                            <p:attrNameLst>
                                              <p:attrName>ppt_x</p:attrName>
                                              <p:attrName>ppt_y</p:attrName>
                                            </p:attrNameLst>
                                          </p:cBhvr>
                                          <p:rCtr x="2770" y="0"/>
                                        </p:animMotion>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100"/>
                                            </p:tgtEl>
                                            <p:attrNameLst>
                                              <p:attrName>style.visibility</p:attrName>
                                            </p:attrNameLst>
                                          </p:cBhvr>
                                          <p:to>
                                            <p:strVal val="visible"/>
                                          </p:to>
                                        </p:set>
                                        <p:anim calcmode="lin" valueType="num">
                                          <p:cBhvr additive="base">
                                            <p:cTn id="13" dur="500" fill="hold"/>
                                            <p:tgtEl>
                                              <p:spTgt spid="100"/>
                                            </p:tgtEl>
                                            <p:attrNameLst>
                                              <p:attrName>ppt_x</p:attrName>
                                            </p:attrNameLst>
                                          </p:cBhvr>
                                          <p:tavLst>
                                            <p:tav tm="0">
                                              <p:val>
                                                <p:strVal val="#ppt_x"/>
                                              </p:val>
                                            </p:tav>
                                            <p:tav tm="100000">
                                              <p:val>
                                                <p:strVal val="#ppt_x"/>
                                              </p:val>
                                            </p:tav>
                                          </p:tavLst>
                                        </p:anim>
                                        <p:anim calcmode="lin" valueType="num">
                                          <p:cBhvr additive="base">
                                            <p:cTn id="14" dur="500" fill="hold"/>
                                            <p:tgtEl>
                                              <p:spTgt spid="100"/>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anim calcmode="lin" valueType="num">
                                          <p:cBhvr>
                                            <p:cTn id="18" dur="500" fill="hold"/>
                                            <p:tgtEl>
                                              <p:spTgt spid="20"/>
                                            </p:tgtEl>
                                            <p:attrNameLst>
                                              <p:attrName>ppt_x</p:attrName>
                                            </p:attrNameLst>
                                          </p:cBhvr>
                                          <p:tavLst>
                                            <p:tav tm="0">
                                              <p:val>
                                                <p:strVal val="#ppt_x"/>
                                              </p:val>
                                            </p:tav>
                                            <p:tav tm="100000">
                                              <p:val>
                                                <p:strVal val="#ppt_x"/>
                                              </p:val>
                                            </p:tav>
                                          </p:tavLst>
                                        </p:anim>
                                        <p:anim calcmode="lin" valueType="num">
                                          <p:cBhvr>
                                            <p:cTn id="19" dur="500" fill="hold"/>
                                            <p:tgtEl>
                                              <p:spTgt spid="20"/>
                                            </p:tgtEl>
                                            <p:attrNameLst>
                                              <p:attrName>ppt_y</p:attrName>
                                            </p:attrNameLst>
                                          </p:cBhvr>
                                          <p:tavLst>
                                            <p:tav tm="0">
                                              <p:val>
                                                <p:strVal val="#ppt_y+.1"/>
                                              </p:val>
                                            </p:tav>
                                            <p:tav tm="100000">
                                              <p:val>
                                                <p:strVal val="#ppt_y"/>
                                              </p:val>
                                            </p:tav>
                                          </p:tavLst>
                                        </p:anim>
                                      </p:childTnLst>
                                    </p:cTn>
                                  </p:par>
                                  <p:par>
                                    <p:cTn id="20" presetID="2" presetClass="entr" presetSubtype="4" fill="hold" grpId="0" nodeType="withEffect" p14:presetBounceEnd="60000">
                                      <p:stCondLst>
                                        <p:cond delay="500"/>
                                      </p:stCondLst>
                                      <p:childTnLst>
                                        <p:set>
                                          <p:cBhvr>
                                            <p:cTn id="21" dur="1" fill="hold">
                                              <p:stCondLst>
                                                <p:cond delay="0"/>
                                              </p:stCondLst>
                                            </p:cTn>
                                            <p:tgtEl>
                                              <p:spTgt spid="90"/>
                                            </p:tgtEl>
                                            <p:attrNameLst>
                                              <p:attrName>style.visibility</p:attrName>
                                            </p:attrNameLst>
                                          </p:cBhvr>
                                          <p:to>
                                            <p:strVal val="visible"/>
                                          </p:to>
                                        </p:set>
                                        <p:anim calcmode="lin" valueType="num" p14:bounceEnd="60000">
                                          <p:cBhvr additive="base">
                                            <p:cTn id="22" dur="500" fill="hold"/>
                                            <p:tgtEl>
                                              <p:spTgt spid="90"/>
                                            </p:tgtEl>
                                            <p:attrNameLst>
                                              <p:attrName>ppt_x</p:attrName>
                                            </p:attrNameLst>
                                          </p:cBhvr>
                                          <p:tavLst>
                                            <p:tav tm="0">
                                              <p:val>
                                                <p:strVal val="#ppt_x"/>
                                              </p:val>
                                            </p:tav>
                                            <p:tav tm="100000">
                                              <p:val>
                                                <p:strVal val="#ppt_x"/>
                                              </p:val>
                                            </p:tav>
                                          </p:tavLst>
                                        </p:anim>
                                        <p:anim calcmode="lin" valueType="num" p14:bounceEnd="60000">
                                          <p:cBhvr additive="base">
                                            <p:cTn id="23" dur="500" fill="hold"/>
                                            <p:tgtEl>
                                              <p:spTgt spid="90"/>
                                            </p:tgtEl>
                                            <p:attrNameLst>
                                              <p:attrName>ppt_y</p:attrName>
                                            </p:attrNameLst>
                                          </p:cBhvr>
                                          <p:tavLst>
                                            <p:tav tm="0">
                                              <p:val>
                                                <p:strVal val="1+#ppt_h/2"/>
                                              </p:val>
                                            </p:tav>
                                            <p:tav tm="100000">
                                              <p:val>
                                                <p:strVal val="#ppt_y"/>
                                              </p:val>
                                            </p:tav>
                                          </p:tavLst>
                                        </p:anim>
                                      </p:childTnLst>
                                    </p:cTn>
                                  </p:par>
                                  <p:par>
                                    <p:cTn id="24" presetID="55" presetClass="entr" presetSubtype="0" fill="hold" grpId="0" nodeType="withEffect">
                                      <p:stCondLst>
                                        <p:cond delay="900"/>
                                      </p:stCondLst>
                                      <p:childTnLst>
                                        <p:set>
                                          <p:cBhvr>
                                            <p:cTn id="25" dur="1" fill="hold">
                                              <p:stCondLst>
                                                <p:cond delay="0"/>
                                              </p:stCondLst>
                                            </p:cTn>
                                            <p:tgtEl>
                                              <p:spTgt spid="89"/>
                                            </p:tgtEl>
                                            <p:attrNameLst>
                                              <p:attrName>style.visibility</p:attrName>
                                            </p:attrNameLst>
                                          </p:cBhvr>
                                          <p:to>
                                            <p:strVal val="visible"/>
                                          </p:to>
                                        </p:set>
                                        <p:anim calcmode="lin" valueType="num">
                                          <p:cBhvr>
                                            <p:cTn id="26" dur="500" fill="hold"/>
                                            <p:tgtEl>
                                              <p:spTgt spid="89"/>
                                            </p:tgtEl>
                                            <p:attrNameLst>
                                              <p:attrName>ppt_w</p:attrName>
                                            </p:attrNameLst>
                                          </p:cBhvr>
                                          <p:tavLst>
                                            <p:tav tm="0">
                                              <p:val>
                                                <p:strVal val="#ppt_w*0.70"/>
                                              </p:val>
                                            </p:tav>
                                            <p:tav tm="100000">
                                              <p:val>
                                                <p:strVal val="#ppt_w"/>
                                              </p:val>
                                            </p:tav>
                                          </p:tavLst>
                                        </p:anim>
                                        <p:anim calcmode="lin" valueType="num">
                                          <p:cBhvr>
                                            <p:cTn id="27" dur="500" fill="hold"/>
                                            <p:tgtEl>
                                              <p:spTgt spid="89"/>
                                            </p:tgtEl>
                                            <p:attrNameLst>
                                              <p:attrName>ppt_h</p:attrName>
                                            </p:attrNameLst>
                                          </p:cBhvr>
                                          <p:tavLst>
                                            <p:tav tm="0">
                                              <p:val>
                                                <p:strVal val="#ppt_h"/>
                                              </p:val>
                                            </p:tav>
                                            <p:tav tm="100000">
                                              <p:val>
                                                <p:strVal val="#ppt_h"/>
                                              </p:val>
                                            </p:tav>
                                          </p:tavLst>
                                        </p:anim>
                                        <p:animEffect transition="in" filter="fade">
                                          <p:cBhvr>
                                            <p:cTn id="28" dur="500"/>
                                            <p:tgtEl>
                                              <p:spTgt spid="89"/>
                                            </p:tgtEl>
                                          </p:cBhvr>
                                        </p:animEffect>
                                      </p:childTnLst>
                                    </p:cTn>
                                  </p:par>
                                  <p:par>
                                    <p:cTn id="29" presetID="2" presetClass="entr" presetSubtype="4" fill="hold" grpId="0" nodeType="withEffect" p14:presetBounceEnd="60000">
                                      <p:stCondLst>
                                        <p:cond delay="500"/>
                                      </p:stCondLst>
                                      <p:childTnLst>
                                        <p:set>
                                          <p:cBhvr>
                                            <p:cTn id="30" dur="1" fill="hold">
                                              <p:stCondLst>
                                                <p:cond delay="0"/>
                                              </p:stCondLst>
                                            </p:cTn>
                                            <p:tgtEl>
                                              <p:spTgt spid="102"/>
                                            </p:tgtEl>
                                            <p:attrNameLst>
                                              <p:attrName>style.visibility</p:attrName>
                                            </p:attrNameLst>
                                          </p:cBhvr>
                                          <p:to>
                                            <p:strVal val="visible"/>
                                          </p:to>
                                        </p:set>
                                        <p:anim calcmode="lin" valueType="num" p14:bounceEnd="60000">
                                          <p:cBhvr additive="base">
                                            <p:cTn id="31" dur="500" fill="hold"/>
                                            <p:tgtEl>
                                              <p:spTgt spid="102"/>
                                            </p:tgtEl>
                                            <p:attrNameLst>
                                              <p:attrName>ppt_x</p:attrName>
                                            </p:attrNameLst>
                                          </p:cBhvr>
                                          <p:tavLst>
                                            <p:tav tm="0">
                                              <p:val>
                                                <p:strVal val="#ppt_x"/>
                                              </p:val>
                                            </p:tav>
                                            <p:tav tm="100000">
                                              <p:val>
                                                <p:strVal val="#ppt_x"/>
                                              </p:val>
                                            </p:tav>
                                          </p:tavLst>
                                        </p:anim>
                                        <p:anim calcmode="lin" valueType="num" p14:bounceEnd="60000">
                                          <p:cBhvr additive="base">
                                            <p:cTn id="32" dur="500" fill="hold"/>
                                            <p:tgtEl>
                                              <p:spTgt spid="102"/>
                                            </p:tgtEl>
                                            <p:attrNameLst>
                                              <p:attrName>ppt_y</p:attrName>
                                            </p:attrNameLst>
                                          </p:cBhvr>
                                          <p:tavLst>
                                            <p:tav tm="0">
                                              <p:val>
                                                <p:strVal val="1+#ppt_h/2"/>
                                              </p:val>
                                            </p:tav>
                                            <p:tav tm="100000">
                                              <p:val>
                                                <p:strVal val="#ppt_y"/>
                                              </p:val>
                                            </p:tav>
                                          </p:tavLst>
                                        </p:anim>
                                      </p:childTnLst>
                                    </p:cTn>
                                  </p:par>
                                  <p:par>
                                    <p:cTn id="33" presetID="55" presetClass="entr" presetSubtype="0" fill="hold" grpId="0" nodeType="withEffect">
                                      <p:stCondLst>
                                        <p:cond delay="900"/>
                                      </p:stCondLst>
                                      <p:childTnLst>
                                        <p:set>
                                          <p:cBhvr>
                                            <p:cTn id="34" dur="1" fill="hold">
                                              <p:stCondLst>
                                                <p:cond delay="0"/>
                                              </p:stCondLst>
                                            </p:cTn>
                                            <p:tgtEl>
                                              <p:spTgt spid="101"/>
                                            </p:tgtEl>
                                            <p:attrNameLst>
                                              <p:attrName>style.visibility</p:attrName>
                                            </p:attrNameLst>
                                          </p:cBhvr>
                                          <p:to>
                                            <p:strVal val="visible"/>
                                          </p:to>
                                        </p:set>
                                        <p:anim calcmode="lin" valueType="num">
                                          <p:cBhvr>
                                            <p:cTn id="35" dur="500" fill="hold"/>
                                            <p:tgtEl>
                                              <p:spTgt spid="101"/>
                                            </p:tgtEl>
                                            <p:attrNameLst>
                                              <p:attrName>ppt_w</p:attrName>
                                            </p:attrNameLst>
                                          </p:cBhvr>
                                          <p:tavLst>
                                            <p:tav tm="0">
                                              <p:val>
                                                <p:strVal val="#ppt_w*0.70"/>
                                              </p:val>
                                            </p:tav>
                                            <p:tav tm="100000">
                                              <p:val>
                                                <p:strVal val="#ppt_w"/>
                                              </p:val>
                                            </p:tav>
                                          </p:tavLst>
                                        </p:anim>
                                        <p:anim calcmode="lin" valueType="num">
                                          <p:cBhvr>
                                            <p:cTn id="36" dur="500" fill="hold"/>
                                            <p:tgtEl>
                                              <p:spTgt spid="101"/>
                                            </p:tgtEl>
                                            <p:attrNameLst>
                                              <p:attrName>ppt_h</p:attrName>
                                            </p:attrNameLst>
                                          </p:cBhvr>
                                          <p:tavLst>
                                            <p:tav tm="0">
                                              <p:val>
                                                <p:strVal val="#ppt_h"/>
                                              </p:val>
                                            </p:tav>
                                            <p:tav tm="100000">
                                              <p:val>
                                                <p:strVal val="#ppt_h"/>
                                              </p:val>
                                            </p:tav>
                                          </p:tavLst>
                                        </p:anim>
                                        <p:animEffect transition="in" filter="fade">
                                          <p:cBhvr>
                                            <p:cTn id="3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animBg="1"/>
          <p:bldP spid="100" grpId="0"/>
          <p:bldP spid="101" grpId="0"/>
          <p:bldP spid="10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500" fill="hold"/>
                                            <p:tgtEl>
                                              <p:spTgt spid="97"/>
                                            </p:tgtEl>
                                            <p:attrNameLst>
                                              <p:attrName>ppt_x</p:attrName>
                                              <p:attrName>ppt_y</p:attrName>
                                            </p:attrNameLst>
                                          </p:cBhvr>
                                          <p:rCtr x="2770" y="0"/>
                                        </p:animMotion>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100"/>
                                            </p:tgtEl>
                                            <p:attrNameLst>
                                              <p:attrName>style.visibility</p:attrName>
                                            </p:attrNameLst>
                                          </p:cBhvr>
                                          <p:to>
                                            <p:strVal val="visible"/>
                                          </p:to>
                                        </p:set>
                                        <p:anim calcmode="lin" valueType="num">
                                          <p:cBhvr additive="base">
                                            <p:cTn id="13" dur="500" fill="hold"/>
                                            <p:tgtEl>
                                              <p:spTgt spid="100"/>
                                            </p:tgtEl>
                                            <p:attrNameLst>
                                              <p:attrName>ppt_x</p:attrName>
                                            </p:attrNameLst>
                                          </p:cBhvr>
                                          <p:tavLst>
                                            <p:tav tm="0">
                                              <p:val>
                                                <p:strVal val="#ppt_x"/>
                                              </p:val>
                                            </p:tav>
                                            <p:tav tm="100000">
                                              <p:val>
                                                <p:strVal val="#ppt_x"/>
                                              </p:val>
                                            </p:tav>
                                          </p:tavLst>
                                        </p:anim>
                                        <p:anim calcmode="lin" valueType="num">
                                          <p:cBhvr additive="base">
                                            <p:cTn id="14" dur="500" fill="hold"/>
                                            <p:tgtEl>
                                              <p:spTgt spid="100"/>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anim calcmode="lin" valueType="num">
                                          <p:cBhvr>
                                            <p:cTn id="18" dur="500" fill="hold"/>
                                            <p:tgtEl>
                                              <p:spTgt spid="20"/>
                                            </p:tgtEl>
                                            <p:attrNameLst>
                                              <p:attrName>ppt_x</p:attrName>
                                            </p:attrNameLst>
                                          </p:cBhvr>
                                          <p:tavLst>
                                            <p:tav tm="0">
                                              <p:val>
                                                <p:strVal val="#ppt_x"/>
                                              </p:val>
                                            </p:tav>
                                            <p:tav tm="100000">
                                              <p:val>
                                                <p:strVal val="#ppt_x"/>
                                              </p:val>
                                            </p:tav>
                                          </p:tavLst>
                                        </p:anim>
                                        <p:anim calcmode="lin" valueType="num">
                                          <p:cBhvr>
                                            <p:cTn id="19" dur="500" fill="hold"/>
                                            <p:tgtEl>
                                              <p:spTgt spid="20"/>
                                            </p:tgtEl>
                                            <p:attrNameLst>
                                              <p:attrName>ppt_y</p:attrName>
                                            </p:attrNameLst>
                                          </p:cBhvr>
                                          <p:tavLst>
                                            <p:tav tm="0">
                                              <p:val>
                                                <p:strVal val="#ppt_y+.1"/>
                                              </p:val>
                                            </p:tav>
                                            <p:tav tm="100000">
                                              <p:val>
                                                <p:strVal val="#ppt_y"/>
                                              </p:val>
                                            </p:tav>
                                          </p:tavLst>
                                        </p:anim>
                                      </p:childTnLst>
                                    </p:cTn>
                                  </p:par>
                                  <p:par>
                                    <p:cTn id="20" presetID="2" presetClass="entr" presetSubtype="4" fill="hold" grpId="0" nodeType="withEffect">
                                      <p:stCondLst>
                                        <p:cond delay="500"/>
                                      </p:stCondLst>
                                      <p:childTnLst>
                                        <p:set>
                                          <p:cBhvr>
                                            <p:cTn id="21" dur="1" fill="hold">
                                              <p:stCondLst>
                                                <p:cond delay="0"/>
                                              </p:stCondLst>
                                            </p:cTn>
                                            <p:tgtEl>
                                              <p:spTgt spid="90"/>
                                            </p:tgtEl>
                                            <p:attrNameLst>
                                              <p:attrName>style.visibility</p:attrName>
                                            </p:attrNameLst>
                                          </p:cBhvr>
                                          <p:to>
                                            <p:strVal val="visible"/>
                                          </p:to>
                                        </p:set>
                                        <p:anim calcmode="lin" valueType="num">
                                          <p:cBhvr additive="base">
                                            <p:cTn id="22" dur="500" fill="hold"/>
                                            <p:tgtEl>
                                              <p:spTgt spid="90"/>
                                            </p:tgtEl>
                                            <p:attrNameLst>
                                              <p:attrName>ppt_x</p:attrName>
                                            </p:attrNameLst>
                                          </p:cBhvr>
                                          <p:tavLst>
                                            <p:tav tm="0">
                                              <p:val>
                                                <p:strVal val="#ppt_x"/>
                                              </p:val>
                                            </p:tav>
                                            <p:tav tm="100000">
                                              <p:val>
                                                <p:strVal val="#ppt_x"/>
                                              </p:val>
                                            </p:tav>
                                          </p:tavLst>
                                        </p:anim>
                                        <p:anim calcmode="lin" valueType="num">
                                          <p:cBhvr additive="base">
                                            <p:cTn id="23" dur="500" fill="hold"/>
                                            <p:tgtEl>
                                              <p:spTgt spid="90"/>
                                            </p:tgtEl>
                                            <p:attrNameLst>
                                              <p:attrName>ppt_y</p:attrName>
                                            </p:attrNameLst>
                                          </p:cBhvr>
                                          <p:tavLst>
                                            <p:tav tm="0">
                                              <p:val>
                                                <p:strVal val="1+#ppt_h/2"/>
                                              </p:val>
                                            </p:tav>
                                            <p:tav tm="100000">
                                              <p:val>
                                                <p:strVal val="#ppt_y"/>
                                              </p:val>
                                            </p:tav>
                                          </p:tavLst>
                                        </p:anim>
                                      </p:childTnLst>
                                    </p:cTn>
                                  </p:par>
                                  <p:par>
                                    <p:cTn id="24" presetID="55" presetClass="entr" presetSubtype="0" fill="hold" grpId="0" nodeType="withEffect">
                                      <p:stCondLst>
                                        <p:cond delay="900"/>
                                      </p:stCondLst>
                                      <p:childTnLst>
                                        <p:set>
                                          <p:cBhvr>
                                            <p:cTn id="25" dur="1" fill="hold">
                                              <p:stCondLst>
                                                <p:cond delay="0"/>
                                              </p:stCondLst>
                                            </p:cTn>
                                            <p:tgtEl>
                                              <p:spTgt spid="89"/>
                                            </p:tgtEl>
                                            <p:attrNameLst>
                                              <p:attrName>style.visibility</p:attrName>
                                            </p:attrNameLst>
                                          </p:cBhvr>
                                          <p:to>
                                            <p:strVal val="visible"/>
                                          </p:to>
                                        </p:set>
                                        <p:anim calcmode="lin" valueType="num">
                                          <p:cBhvr>
                                            <p:cTn id="26" dur="500" fill="hold"/>
                                            <p:tgtEl>
                                              <p:spTgt spid="89"/>
                                            </p:tgtEl>
                                            <p:attrNameLst>
                                              <p:attrName>ppt_w</p:attrName>
                                            </p:attrNameLst>
                                          </p:cBhvr>
                                          <p:tavLst>
                                            <p:tav tm="0">
                                              <p:val>
                                                <p:strVal val="#ppt_w*0.70"/>
                                              </p:val>
                                            </p:tav>
                                            <p:tav tm="100000">
                                              <p:val>
                                                <p:strVal val="#ppt_w"/>
                                              </p:val>
                                            </p:tav>
                                          </p:tavLst>
                                        </p:anim>
                                        <p:anim calcmode="lin" valueType="num">
                                          <p:cBhvr>
                                            <p:cTn id="27" dur="500" fill="hold"/>
                                            <p:tgtEl>
                                              <p:spTgt spid="89"/>
                                            </p:tgtEl>
                                            <p:attrNameLst>
                                              <p:attrName>ppt_h</p:attrName>
                                            </p:attrNameLst>
                                          </p:cBhvr>
                                          <p:tavLst>
                                            <p:tav tm="0">
                                              <p:val>
                                                <p:strVal val="#ppt_h"/>
                                              </p:val>
                                            </p:tav>
                                            <p:tav tm="100000">
                                              <p:val>
                                                <p:strVal val="#ppt_h"/>
                                              </p:val>
                                            </p:tav>
                                          </p:tavLst>
                                        </p:anim>
                                        <p:animEffect transition="in" filter="fade">
                                          <p:cBhvr>
                                            <p:cTn id="28" dur="500"/>
                                            <p:tgtEl>
                                              <p:spTgt spid="89"/>
                                            </p:tgtEl>
                                          </p:cBhvr>
                                        </p:animEffect>
                                      </p:childTnLst>
                                    </p:cTn>
                                  </p:par>
                                  <p:par>
                                    <p:cTn id="29" presetID="2" presetClass="entr" presetSubtype="4" fill="hold" grpId="0" nodeType="withEffect">
                                      <p:stCondLst>
                                        <p:cond delay="500"/>
                                      </p:stCondLst>
                                      <p:childTnLst>
                                        <p:set>
                                          <p:cBhvr>
                                            <p:cTn id="30" dur="1" fill="hold">
                                              <p:stCondLst>
                                                <p:cond delay="0"/>
                                              </p:stCondLst>
                                            </p:cTn>
                                            <p:tgtEl>
                                              <p:spTgt spid="102"/>
                                            </p:tgtEl>
                                            <p:attrNameLst>
                                              <p:attrName>style.visibility</p:attrName>
                                            </p:attrNameLst>
                                          </p:cBhvr>
                                          <p:to>
                                            <p:strVal val="visible"/>
                                          </p:to>
                                        </p:set>
                                        <p:anim calcmode="lin" valueType="num">
                                          <p:cBhvr additive="base">
                                            <p:cTn id="31" dur="500" fill="hold"/>
                                            <p:tgtEl>
                                              <p:spTgt spid="102"/>
                                            </p:tgtEl>
                                            <p:attrNameLst>
                                              <p:attrName>ppt_x</p:attrName>
                                            </p:attrNameLst>
                                          </p:cBhvr>
                                          <p:tavLst>
                                            <p:tav tm="0">
                                              <p:val>
                                                <p:strVal val="#ppt_x"/>
                                              </p:val>
                                            </p:tav>
                                            <p:tav tm="100000">
                                              <p:val>
                                                <p:strVal val="#ppt_x"/>
                                              </p:val>
                                            </p:tav>
                                          </p:tavLst>
                                        </p:anim>
                                        <p:anim calcmode="lin" valueType="num">
                                          <p:cBhvr additive="base">
                                            <p:cTn id="32" dur="500" fill="hold"/>
                                            <p:tgtEl>
                                              <p:spTgt spid="102"/>
                                            </p:tgtEl>
                                            <p:attrNameLst>
                                              <p:attrName>ppt_y</p:attrName>
                                            </p:attrNameLst>
                                          </p:cBhvr>
                                          <p:tavLst>
                                            <p:tav tm="0">
                                              <p:val>
                                                <p:strVal val="1+#ppt_h/2"/>
                                              </p:val>
                                            </p:tav>
                                            <p:tav tm="100000">
                                              <p:val>
                                                <p:strVal val="#ppt_y"/>
                                              </p:val>
                                            </p:tav>
                                          </p:tavLst>
                                        </p:anim>
                                      </p:childTnLst>
                                    </p:cTn>
                                  </p:par>
                                  <p:par>
                                    <p:cTn id="33" presetID="55" presetClass="entr" presetSubtype="0" fill="hold" grpId="0" nodeType="withEffect">
                                      <p:stCondLst>
                                        <p:cond delay="900"/>
                                      </p:stCondLst>
                                      <p:childTnLst>
                                        <p:set>
                                          <p:cBhvr>
                                            <p:cTn id="34" dur="1" fill="hold">
                                              <p:stCondLst>
                                                <p:cond delay="0"/>
                                              </p:stCondLst>
                                            </p:cTn>
                                            <p:tgtEl>
                                              <p:spTgt spid="101"/>
                                            </p:tgtEl>
                                            <p:attrNameLst>
                                              <p:attrName>style.visibility</p:attrName>
                                            </p:attrNameLst>
                                          </p:cBhvr>
                                          <p:to>
                                            <p:strVal val="visible"/>
                                          </p:to>
                                        </p:set>
                                        <p:anim calcmode="lin" valueType="num">
                                          <p:cBhvr>
                                            <p:cTn id="35" dur="500" fill="hold"/>
                                            <p:tgtEl>
                                              <p:spTgt spid="101"/>
                                            </p:tgtEl>
                                            <p:attrNameLst>
                                              <p:attrName>ppt_w</p:attrName>
                                            </p:attrNameLst>
                                          </p:cBhvr>
                                          <p:tavLst>
                                            <p:tav tm="0">
                                              <p:val>
                                                <p:strVal val="#ppt_w*0.70"/>
                                              </p:val>
                                            </p:tav>
                                            <p:tav tm="100000">
                                              <p:val>
                                                <p:strVal val="#ppt_w"/>
                                              </p:val>
                                            </p:tav>
                                          </p:tavLst>
                                        </p:anim>
                                        <p:anim calcmode="lin" valueType="num">
                                          <p:cBhvr>
                                            <p:cTn id="36" dur="500" fill="hold"/>
                                            <p:tgtEl>
                                              <p:spTgt spid="101"/>
                                            </p:tgtEl>
                                            <p:attrNameLst>
                                              <p:attrName>ppt_h</p:attrName>
                                            </p:attrNameLst>
                                          </p:cBhvr>
                                          <p:tavLst>
                                            <p:tav tm="0">
                                              <p:val>
                                                <p:strVal val="#ppt_h"/>
                                              </p:val>
                                            </p:tav>
                                            <p:tav tm="100000">
                                              <p:val>
                                                <p:strVal val="#ppt_h"/>
                                              </p:val>
                                            </p:tav>
                                          </p:tavLst>
                                        </p:anim>
                                        <p:animEffect transition="in" filter="fade">
                                          <p:cBhvr>
                                            <p:cTn id="3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animBg="1"/>
          <p:bldP spid="100" grpId="0"/>
          <p:bldP spid="101" grpId="0"/>
          <p:bldP spid="102"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6350" y="4297363"/>
            <a:ext cx="9137650" cy="860425"/>
          </a:xfrm>
          <a:custGeom>
            <a:avLst/>
            <a:gdLst>
              <a:gd name="connsiteX0" fmla="*/ 3825592 w 9138323"/>
              <a:gd name="connsiteY0" fmla="*/ 0 h 859537"/>
              <a:gd name="connsiteX1" fmla="*/ 4096303 w 9138323"/>
              <a:gd name="connsiteY1" fmla="*/ 83060 h 859537"/>
              <a:gd name="connsiteX2" fmla="*/ 4125154 w 9138323"/>
              <a:gd name="connsiteY2" fmla="*/ 106971 h 859537"/>
              <a:gd name="connsiteX3" fmla="*/ 4162050 w 9138323"/>
              <a:gd name="connsiteY3" fmla="*/ 76393 h 859537"/>
              <a:gd name="connsiteX4" fmla="*/ 4342300 w 9138323"/>
              <a:gd name="connsiteY4" fmla="*/ 21088 h 859537"/>
              <a:gd name="connsiteX5" fmla="*/ 4639354 w 9138323"/>
              <a:gd name="connsiteY5" fmla="*/ 218869 h 859537"/>
              <a:gd name="connsiteX6" fmla="*/ 4653136 w 9138323"/>
              <a:gd name="connsiteY6" fmla="*/ 287442 h 859537"/>
              <a:gd name="connsiteX7" fmla="*/ 4714569 w 9138323"/>
              <a:gd name="connsiteY7" fmla="*/ 293663 h 859537"/>
              <a:gd name="connsiteX8" fmla="*/ 4868055 w 9138323"/>
              <a:gd name="connsiteY8" fmla="*/ 354192 h 859537"/>
              <a:gd name="connsiteX9" fmla="*/ 4926135 w 9138323"/>
              <a:gd name="connsiteY9" fmla="*/ 396727 h 859537"/>
              <a:gd name="connsiteX10" fmla="*/ 4974485 w 9138323"/>
              <a:gd name="connsiteY10" fmla="*/ 370366 h 859537"/>
              <a:gd name="connsiteX11" fmla="*/ 5099974 w 9138323"/>
              <a:gd name="connsiteY11" fmla="*/ 344918 h 859537"/>
              <a:gd name="connsiteX12" fmla="*/ 5280224 w 9138323"/>
              <a:gd name="connsiteY12" fmla="*/ 400223 h 859537"/>
              <a:gd name="connsiteX13" fmla="*/ 5294059 w 9138323"/>
              <a:gd name="connsiteY13" fmla="*/ 411689 h 859537"/>
              <a:gd name="connsiteX14" fmla="*/ 5324701 w 9138323"/>
              <a:gd name="connsiteY14" fmla="*/ 386293 h 859537"/>
              <a:gd name="connsiteX15" fmla="*/ 5504952 w 9138323"/>
              <a:gd name="connsiteY15" fmla="*/ 330988 h 859537"/>
              <a:gd name="connsiteX16" fmla="*/ 5685202 w 9138323"/>
              <a:gd name="connsiteY16" fmla="*/ 386293 h 859537"/>
              <a:gd name="connsiteX17" fmla="*/ 5711865 w 9138323"/>
              <a:gd name="connsiteY17" fmla="*/ 408390 h 859537"/>
              <a:gd name="connsiteX18" fmla="*/ 5764783 w 9138323"/>
              <a:gd name="connsiteY18" fmla="*/ 343967 h 859537"/>
              <a:gd name="connsiteX19" fmla="*/ 6243258 w 9138323"/>
              <a:gd name="connsiteY19" fmla="*/ 144890 h 859537"/>
              <a:gd name="connsiteX20" fmla="*/ 6721733 w 9138323"/>
              <a:gd name="connsiteY20" fmla="*/ 343967 h 859537"/>
              <a:gd name="connsiteX21" fmla="*/ 6799757 w 9138323"/>
              <a:gd name="connsiteY21" fmla="*/ 438956 h 859537"/>
              <a:gd name="connsiteX22" fmla="*/ 6875686 w 9138323"/>
              <a:gd name="connsiteY22" fmla="*/ 397558 h 859537"/>
              <a:gd name="connsiteX23" fmla="*/ 7064152 w 9138323"/>
              <a:gd name="connsiteY23" fmla="*/ 359339 h 859537"/>
              <a:gd name="connsiteX24" fmla="*/ 7252617 w 9138323"/>
              <a:gd name="connsiteY24" fmla="*/ 397558 h 859537"/>
              <a:gd name="connsiteX25" fmla="*/ 7323961 w 9138323"/>
              <a:gd name="connsiteY25" fmla="*/ 436456 h 859537"/>
              <a:gd name="connsiteX26" fmla="*/ 7335578 w 9138323"/>
              <a:gd name="connsiteY26" fmla="*/ 414961 h 859537"/>
              <a:gd name="connsiteX27" fmla="*/ 7602907 w 9138323"/>
              <a:gd name="connsiteY27" fmla="*/ 272187 h 859537"/>
              <a:gd name="connsiteX28" fmla="*/ 7925296 w 9138323"/>
              <a:gd name="connsiteY28" fmla="*/ 596017 h 859537"/>
              <a:gd name="connsiteX29" fmla="*/ 7923535 w 9138323"/>
              <a:gd name="connsiteY29" fmla="*/ 604778 h 859537"/>
              <a:gd name="connsiteX30" fmla="*/ 7993021 w 9138323"/>
              <a:gd name="connsiteY30" fmla="*/ 583112 h 859537"/>
              <a:gd name="connsiteX31" fmla="*/ 8129393 w 9138323"/>
              <a:gd name="connsiteY31" fmla="*/ 569303 h 859537"/>
              <a:gd name="connsiteX32" fmla="*/ 8265765 w 9138323"/>
              <a:gd name="connsiteY32" fmla="*/ 583112 h 859537"/>
              <a:gd name="connsiteX33" fmla="*/ 8299780 w 9138323"/>
              <a:gd name="connsiteY33" fmla="*/ 593718 h 859537"/>
              <a:gd name="connsiteX34" fmla="*/ 8317449 w 9138323"/>
              <a:gd name="connsiteY34" fmla="*/ 572207 h 859537"/>
              <a:gd name="connsiteX35" fmla="*/ 8659817 w 9138323"/>
              <a:gd name="connsiteY35" fmla="*/ 429759 h 859537"/>
              <a:gd name="connsiteX36" fmla="*/ 9134163 w 9138323"/>
              <a:gd name="connsiteY36" fmla="*/ 818090 h 859537"/>
              <a:gd name="connsiteX37" fmla="*/ 9138323 w 9138323"/>
              <a:gd name="connsiteY37" fmla="*/ 859537 h 859537"/>
              <a:gd name="connsiteX38" fmla="*/ 4141781 w 9138323"/>
              <a:gd name="connsiteY38" fmla="*/ 859537 h 859537"/>
              <a:gd name="connsiteX39" fmla="*/ 4141242 w 9138323"/>
              <a:gd name="connsiteY39" fmla="*/ 854166 h 859537"/>
              <a:gd name="connsiteX40" fmla="*/ 4134437 w 9138323"/>
              <a:gd name="connsiteY40" fmla="*/ 859537 h 859537"/>
              <a:gd name="connsiteX41" fmla="*/ 1390 w 9138323"/>
              <a:gd name="connsiteY41" fmla="*/ 859537 h 859537"/>
              <a:gd name="connsiteX42" fmla="*/ 0 w 9138323"/>
              <a:gd name="connsiteY42" fmla="*/ 845688 h 859537"/>
              <a:gd name="connsiteX43" fmla="*/ 418787 w 9138323"/>
              <a:gd name="connsiteY43" fmla="*/ 425029 h 859537"/>
              <a:gd name="connsiteX44" fmla="*/ 581797 w 9138323"/>
              <a:gd name="connsiteY44" fmla="*/ 458087 h 859537"/>
              <a:gd name="connsiteX45" fmla="*/ 590440 w 9138323"/>
              <a:gd name="connsiteY45" fmla="*/ 462798 h 859537"/>
              <a:gd name="connsiteX46" fmla="*/ 598218 w 9138323"/>
              <a:gd name="connsiteY46" fmla="*/ 385294 h 859537"/>
              <a:gd name="connsiteX47" fmla="*/ 1029094 w 9138323"/>
              <a:gd name="connsiteY47" fmla="*/ 32550 h 859537"/>
              <a:gd name="connsiteX48" fmla="*/ 1340088 w 9138323"/>
              <a:gd name="connsiteY48" fmla="*/ 161944 h 859537"/>
              <a:gd name="connsiteX49" fmla="*/ 1364611 w 9138323"/>
              <a:gd name="connsiteY49" fmla="*/ 191799 h 859537"/>
              <a:gd name="connsiteX50" fmla="*/ 1403078 w 9138323"/>
              <a:gd name="connsiteY50" fmla="*/ 179805 h 859537"/>
              <a:gd name="connsiteX51" fmla="*/ 1539449 w 9138323"/>
              <a:gd name="connsiteY51" fmla="*/ 165996 h 859537"/>
              <a:gd name="connsiteX52" fmla="*/ 1802839 w 9138323"/>
              <a:gd name="connsiteY52" fmla="*/ 219409 h 859537"/>
              <a:gd name="connsiteX53" fmla="*/ 1857061 w 9138323"/>
              <a:gd name="connsiteY53" fmla="*/ 248972 h 859537"/>
              <a:gd name="connsiteX54" fmla="*/ 1899461 w 9138323"/>
              <a:gd name="connsiteY54" fmla="*/ 213833 h 859537"/>
              <a:gd name="connsiteX55" fmla="*/ 2133608 w 9138323"/>
              <a:gd name="connsiteY55" fmla="*/ 141991 h 859537"/>
              <a:gd name="connsiteX56" fmla="*/ 2367756 w 9138323"/>
              <a:gd name="connsiteY56" fmla="*/ 213833 h 859537"/>
              <a:gd name="connsiteX57" fmla="*/ 2420881 w 9138323"/>
              <a:gd name="connsiteY57" fmla="*/ 257860 h 859537"/>
              <a:gd name="connsiteX58" fmla="*/ 2509751 w 9138323"/>
              <a:gd name="connsiteY58" fmla="*/ 184207 h 859537"/>
              <a:gd name="connsiteX59" fmla="*/ 2939610 w 9138323"/>
              <a:gd name="connsiteY59" fmla="*/ 52317 h 859537"/>
              <a:gd name="connsiteX60" fmla="*/ 3369468 w 9138323"/>
              <a:gd name="connsiteY60" fmla="*/ 184207 h 859537"/>
              <a:gd name="connsiteX61" fmla="*/ 3418479 w 9138323"/>
              <a:gd name="connsiteY61" fmla="*/ 224826 h 859537"/>
              <a:gd name="connsiteX62" fmla="*/ 3424100 w 9138323"/>
              <a:gd name="connsiteY62" fmla="*/ 214426 h 859537"/>
              <a:gd name="connsiteX63" fmla="*/ 3825592 w 9138323"/>
              <a:gd name="connsiteY63" fmla="*/ 0 h 85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38323" h="859537">
                <a:moveTo>
                  <a:pt x="3825592" y="0"/>
                </a:moveTo>
                <a:cubicBezTo>
                  <a:pt x="3925869" y="0"/>
                  <a:pt x="4019027" y="30620"/>
                  <a:pt x="4096303" y="83060"/>
                </a:cubicBezTo>
                <a:lnTo>
                  <a:pt x="4125154" y="106971"/>
                </a:lnTo>
                <a:lnTo>
                  <a:pt x="4162050" y="76393"/>
                </a:lnTo>
                <a:cubicBezTo>
                  <a:pt x="4213504" y="41476"/>
                  <a:pt x="4275531" y="21088"/>
                  <a:pt x="4342300" y="21088"/>
                </a:cubicBezTo>
                <a:cubicBezTo>
                  <a:pt x="4475837" y="21088"/>
                  <a:pt x="4590411" y="102641"/>
                  <a:pt x="4639354" y="218869"/>
                </a:cubicBezTo>
                <a:lnTo>
                  <a:pt x="4653136" y="287442"/>
                </a:lnTo>
                <a:lnTo>
                  <a:pt x="4714569" y="293663"/>
                </a:lnTo>
                <a:cubicBezTo>
                  <a:pt x="4769728" y="305000"/>
                  <a:pt x="4821470" y="325759"/>
                  <a:pt x="4868055" y="354192"/>
                </a:cubicBezTo>
                <a:lnTo>
                  <a:pt x="4926135" y="396727"/>
                </a:lnTo>
                <a:lnTo>
                  <a:pt x="4974485" y="370366"/>
                </a:lnTo>
                <a:cubicBezTo>
                  <a:pt x="5013055" y="353979"/>
                  <a:pt x="5055461" y="344918"/>
                  <a:pt x="5099974" y="344918"/>
                </a:cubicBezTo>
                <a:cubicBezTo>
                  <a:pt x="5166742" y="344918"/>
                  <a:pt x="5228770" y="365306"/>
                  <a:pt x="5280224" y="400223"/>
                </a:cubicBezTo>
                <a:lnTo>
                  <a:pt x="5294059" y="411689"/>
                </a:lnTo>
                <a:lnTo>
                  <a:pt x="5324701" y="386293"/>
                </a:lnTo>
                <a:cubicBezTo>
                  <a:pt x="5376155" y="351376"/>
                  <a:pt x="5438184" y="330988"/>
                  <a:pt x="5504952" y="330988"/>
                </a:cubicBezTo>
                <a:cubicBezTo>
                  <a:pt x="5571721" y="330988"/>
                  <a:pt x="5633748" y="351376"/>
                  <a:pt x="5685202" y="386293"/>
                </a:cubicBezTo>
                <a:lnTo>
                  <a:pt x="5711865" y="408390"/>
                </a:lnTo>
                <a:lnTo>
                  <a:pt x="5764783" y="343967"/>
                </a:lnTo>
                <a:cubicBezTo>
                  <a:pt x="5887234" y="220967"/>
                  <a:pt x="6056401" y="144890"/>
                  <a:pt x="6243258" y="144890"/>
                </a:cubicBezTo>
                <a:cubicBezTo>
                  <a:pt x="6430113" y="144890"/>
                  <a:pt x="6599280" y="220967"/>
                  <a:pt x="6721733" y="343967"/>
                </a:cubicBezTo>
                <a:lnTo>
                  <a:pt x="6799757" y="438956"/>
                </a:lnTo>
                <a:lnTo>
                  <a:pt x="6875686" y="397558"/>
                </a:lnTo>
                <a:cubicBezTo>
                  <a:pt x="6933612" y="372948"/>
                  <a:pt x="6997300" y="359339"/>
                  <a:pt x="7064152" y="359339"/>
                </a:cubicBezTo>
                <a:cubicBezTo>
                  <a:pt x="7131003" y="359339"/>
                  <a:pt x="7194690" y="372948"/>
                  <a:pt x="7252617" y="397558"/>
                </a:cubicBezTo>
                <a:lnTo>
                  <a:pt x="7323961" y="436456"/>
                </a:lnTo>
                <a:lnTo>
                  <a:pt x="7335578" y="414961"/>
                </a:lnTo>
                <a:cubicBezTo>
                  <a:pt x="7393514" y="328821"/>
                  <a:pt x="7491626" y="272187"/>
                  <a:pt x="7602907" y="272187"/>
                </a:cubicBezTo>
                <a:cubicBezTo>
                  <a:pt x="7780958" y="272187"/>
                  <a:pt x="7925296" y="417171"/>
                  <a:pt x="7925296" y="596017"/>
                </a:cubicBezTo>
                <a:lnTo>
                  <a:pt x="7923535" y="604778"/>
                </a:lnTo>
                <a:lnTo>
                  <a:pt x="7993021" y="583112"/>
                </a:lnTo>
                <a:cubicBezTo>
                  <a:pt x="8037071" y="574058"/>
                  <a:pt x="8082679" y="569303"/>
                  <a:pt x="8129393" y="569303"/>
                </a:cubicBezTo>
                <a:cubicBezTo>
                  <a:pt x="8176107" y="569303"/>
                  <a:pt x="8221715" y="574058"/>
                  <a:pt x="8265765" y="583112"/>
                </a:cubicBezTo>
                <a:lnTo>
                  <a:pt x="8299780" y="593718"/>
                </a:lnTo>
                <a:lnTo>
                  <a:pt x="8317449" y="572207"/>
                </a:lnTo>
                <a:cubicBezTo>
                  <a:pt x="8405068" y="484195"/>
                  <a:pt x="8526114" y="429759"/>
                  <a:pt x="8659817" y="429759"/>
                </a:cubicBezTo>
                <a:cubicBezTo>
                  <a:pt x="8893798" y="429759"/>
                  <a:pt x="9089015" y="596470"/>
                  <a:pt x="9134163" y="818090"/>
                </a:cubicBezTo>
                <a:lnTo>
                  <a:pt x="9138323" y="859537"/>
                </a:lnTo>
                <a:lnTo>
                  <a:pt x="4141781" y="859537"/>
                </a:lnTo>
                <a:lnTo>
                  <a:pt x="4141242" y="854166"/>
                </a:lnTo>
                <a:lnTo>
                  <a:pt x="4134437" y="859537"/>
                </a:lnTo>
                <a:lnTo>
                  <a:pt x="1390" y="859537"/>
                </a:lnTo>
                <a:lnTo>
                  <a:pt x="0" y="845688"/>
                </a:lnTo>
                <a:cubicBezTo>
                  <a:pt x="0" y="613364"/>
                  <a:pt x="187497" y="425029"/>
                  <a:pt x="418787" y="425029"/>
                </a:cubicBezTo>
                <a:cubicBezTo>
                  <a:pt x="476609" y="425029"/>
                  <a:pt x="531694" y="436800"/>
                  <a:pt x="581797" y="458087"/>
                </a:cubicBezTo>
                <a:lnTo>
                  <a:pt x="590440" y="462798"/>
                </a:lnTo>
                <a:lnTo>
                  <a:pt x="598218" y="385294"/>
                </a:lnTo>
                <a:cubicBezTo>
                  <a:pt x="639228" y="183984"/>
                  <a:pt x="816556" y="32550"/>
                  <a:pt x="1029094" y="32550"/>
                </a:cubicBezTo>
                <a:cubicBezTo>
                  <a:pt x="1150545" y="32550"/>
                  <a:pt x="1260498" y="81998"/>
                  <a:pt x="1340088" y="161944"/>
                </a:cubicBezTo>
                <a:lnTo>
                  <a:pt x="1364611" y="191799"/>
                </a:lnTo>
                <a:lnTo>
                  <a:pt x="1403078" y="179805"/>
                </a:lnTo>
                <a:cubicBezTo>
                  <a:pt x="1447126" y="170751"/>
                  <a:pt x="1492736" y="165996"/>
                  <a:pt x="1539449" y="165996"/>
                </a:cubicBezTo>
                <a:cubicBezTo>
                  <a:pt x="1632877" y="165996"/>
                  <a:pt x="1721883" y="185015"/>
                  <a:pt x="1802839" y="219409"/>
                </a:cubicBezTo>
                <a:lnTo>
                  <a:pt x="1857061" y="248972"/>
                </a:lnTo>
                <a:lnTo>
                  <a:pt x="1899461" y="213833"/>
                </a:lnTo>
                <a:cubicBezTo>
                  <a:pt x="1966300" y="168476"/>
                  <a:pt x="2046875" y="141991"/>
                  <a:pt x="2133608" y="141991"/>
                </a:cubicBezTo>
                <a:cubicBezTo>
                  <a:pt x="2220342" y="141991"/>
                  <a:pt x="2300918" y="168476"/>
                  <a:pt x="2367756" y="213833"/>
                </a:cubicBezTo>
                <a:lnTo>
                  <a:pt x="2420881" y="257860"/>
                </a:lnTo>
                <a:lnTo>
                  <a:pt x="2509751" y="184207"/>
                </a:lnTo>
                <a:cubicBezTo>
                  <a:pt x="2632456" y="100939"/>
                  <a:pt x="2780381" y="52317"/>
                  <a:pt x="2939610" y="52317"/>
                </a:cubicBezTo>
                <a:cubicBezTo>
                  <a:pt x="3098839" y="52317"/>
                  <a:pt x="3246763" y="100939"/>
                  <a:pt x="3369468" y="184207"/>
                </a:cubicBezTo>
                <a:lnTo>
                  <a:pt x="3418479" y="224826"/>
                </a:lnTo>
                <a:lnTo>
                  <a:pt x="3424100" y="214426"/>
                </a:lnTo>
                <a:cubicBezTo>
                  <a:pt x="3511111" y="85057"/>
                  <a:pt x="3658462" y="0"/>
                  <a:pt x="382559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47" name="矩形 46"/>
          <p:cNvSpPr/>
          <p:nvPr/>
        </p:nvSpPr>
        <p:spPr>
          <a:xfrm>
            <a:off x="4077287" y="1808739"/>
            <a:ext cx="2236510" cy="707886"/>
          </a:xfrm>
          <a:prstGeom prst="rect">
            <a:avLst/>
          </a:prstGeom>
        </p:spPr>
        <p:txBody>
          <a:bodyPr wrap="none">
            <a:spAutoFit/>
          </a:bodyPr>
          <a:lstStyle/>
          <a:p>
            <a:pPr algn="ctr" defTabSz="685754" eaLnBrk="1" fontAlgn="auto" hangingPunct="1">
              <a:spcBef>
                <a:spcPts val="0"/>
              </a:spcBef>
              <a:spcAft>
                <a:spcPts val="0"/>
              </a:spcAft>
              <a:defRPr/>
            </a:pPr>
            <a:r>
              <a:rPr lang="zh-CN" altLang="en-US" sz="4000" b="1" kern="100" dirty="0" smtClean="0">
                <a:solidFill>
                  <a:schemeClr val="bg1"/>
                </a:solidFill>
                <a:effectLst>
                  <a:outerShdw blurRad="38100" dist="38100" dir="2700000" algn="tl">
                    <a:srgbClr val="000000">
                      <a:alpha val="43137"/>
                    </a:srgbClr>
                  </a:outerShdw>
                </a:effectLst>
                <a:latin typeface="+mn-ea"/>
                <a:ea typeface="+mn-ea"/>
                <a:cs typeface="Times New Roman" panose="02020603050405020304" pitchFamily="18" charset="0"/>
              </a:rPr>
              <a:t>参考文献</a:t>
            </a:r>
            <a:endParaRPr lang="en-US" altLang="zh-CN" sz="4000" b="1" kern="100" dirty="0">
              <a:solidFill>
                <a:schemeClr val="bg1"/>
              </a:solidFill>
              <a:effectLst>
                <a:outerShdw blurRad="38100" dist="38100" dir="2700000" algn="tl">
                  <a:srgbClr val="000000">
                    <a:alpha val="43137"/>
                  </a:srgbClr>
                </a:outerShdw>
              </a:effectLst>
              <a:latin typeface="+mn-ea"/>
              <a:ea typeface="+mn-ea"/>
              <a:cs typeface="Times New Roman" panose="02020603050405020304" pitchFamily="18" charset="0"/>
            </a:endParaRPr>
          </a:p>
        </p:txBody>
      </p:sp>
      <p:grpSp>
        <p:nvGrpSpPr>
          <p:cNvPr id="58" name="组合 57"/>
          <p:cNvGrpSpPr>
            <a:grpSpLocks/>
          </p:cNvGrpSpPr>
          <p:nvPr/>
        </p:nvGrpSpPr>
        <p:grpSpPr bwMode="auto">
          <a:xfrm>
            <a:off x="2455015" y="1854776"/>
            <a:ext cx="949325" cy="600800"/>
            <a:chOff x="4353620" y="865869"/>
            <a:chExt cx="742365" cy="469547"/>
          </a:xfrm>
        </p:grpSpPr>
        <p:sp>
          <p:nvSpPr>
            <p:cNvPr id="56" name="KSO_Shape"/>
            <p:cNvSpPr>
              <a:spLocks/>
            </p:cNvSpPr>
            <p:nvPr/>
          </p:nvSpPr>
          <p:spPr bwMode="auto">
            <a:xfrm>
              <a:off x="4353620" y="865869"/>
              <a:ext cx="742365" cy="408187"/>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lumMod val="95000"/>
              </a:schemeClr>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600">
                <a:solidFill>
                  <a:srgbClr val="FFFFFF"/>
                </a:solidFill>
                <a:latin typeface="+mn-lt"/>
                <a:ea typeface="+mn-ea"/>
              </a:endParaRPr>
            </a:p>
          </p:txBody>
        </p:sp>
        <p:sp>
          <p:nvSpPr>
            <p:cNvPr id="57" name="文本框 56"/>
            <p:cNvSpPr txBox="1"/>
            <p:nvPr/>
          </p:nvSpPr>
          <p:spPr>
            <a:xfrm>
              <a:off x="4487693" y="877602"/>
              <a:ext cx="432012" cy="457814"/>
            </a:xfrm>
            <a:prstGeom prst="rect">
              <a:avLst/>
            </a:prstGeom>
            <a:noFill/>
          </p:spPr>
          <p:txBody>
            <a:bodyPr>
              <a:spAutoFit/>
            </a:bodyPr>
            <a:lstStyle/>
            <a:p>
              <a:pPr algn="ctr" defTabSz="685754" eaLnBrk="1" fontAlgn="auto" hangingPunct="1">
                <a:spcBef>
                  <a:spcPts val="0"/>
                </a:spcBef>
                <a:spcAft>
                  <a:spcPts val="0"/>
                </a:spcAft>
                <a:defRPr/>
              </a:pPr>
              <a:r>
                <a:rPr lang="en-US" altLang="zh-CN" sz="3200" dirty="0">
                  <a:solidFill>
                    <a:srgbClr val="75BDA7"/>
                  </a:solidFill>
                  <a:ea typeface="+mn-ea"/>
                  <a:cs typeface="Arial" panose="020B0604020202020204" pitchFamily="34" charset="0"/>
                </a:rPr>
                <a:t>6</a:t>
              </a:r>
              <a:endParaRPr lang="zh-CN" altLang="en-US" sz="3200" dirty="0">
                <a:solidFill>
                  <a:srgbClr val="75BDA7"/>
                </a:solidFill>
                <a:ea typeface="+mn-ea"/>
                <a:cs typeface="Arial" panose="020B0604020202020204" pitchFamily="34" charset="0"/>
              </a:endParaRPr>
            </a:p>
          </p:txBody>
        </p:sp>
      </p:grpSp>
    </p:spTree>
    <p:extLst>
      <p:ext uri="{BB962C8B-B14F-4D97-AF65-F5344CB8AC3E}">
        <p14:creationId xmlns:p14="http://schemas.microsoft.com/office/powerpoint/2010/main" val="297901026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par>
                                <p:cTn id="13" presetID="35" presetClass="path" presetSubtype="0" decel="100000" fill="hold" nodeType="withEffect">
                                  <p:stCondLst>
                                    <p:cond delay="0"/>
                                  </p:stCondLst>
                                  <p:childTnLst>
                                    <p:animMotion origin="layout" path="M -0.05552 0.00023 L -3.51034E-6 0.00023 " pathEditMode="relative" rAng="0" ptsTypes="AA">
                                      <p:cBhvr>
                                        <p:cTn id="14" dur="500" fill="hold"/>
                                        <p:tgtEl>
                                          <p:spTgt spid="58"/>
                                        </p:tgtEl>
                                        <p:attrNameLst>
                                          <p:attrName>ppt_x</p:attrName>
                                          <p:attrName>ppt_y</p:attrName>
                                        </p:attrNameLst>
                                      </p:cBhvr>
                                      <p:rCtr x="2770" y="0"/>
                                    </p:animMotion>
                                  </p:childTnLst>
                                </p:cTn>
                              </p:par>
                            </p:childTnLst>
                          </p:cTn>
                        </p:par>
                        <p:par>
                          <p:cTn id="15" fill="hold" nodeType="afterGroup">
                            <p:stCondLst>
                              <p:cond delay="1000"/>
                            </p:stCondLst>
                            <p:childTnLst>
                              <p:par>
                                <p:cTn id="16" presetID="10" presetClass="entr" presetSubtype="0" fill="hold" grpId="0" nodeType="afterEffect">
                                  <p:stCondLst>
                                    <p:cond delay="0"/>
                                  </p:stCondLst>
                                  <p:iterate type="lt">
                                    <p:tmPct val="15000"/>
                                  </p:iterate>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93" name="组合 92"/>
          <p:cNvGrpSpPr>
            <a:grpSpLocks/>
          </p:cNvGrpSpPr>
          <p:nvPr/>
        </p:nvGrpSpPr>
        <p:grpSpPr bwMode="auto">
          <a:xfrm>
            <a:off x="206375" y="315913"/>
            <a:ext cx="815975" cy="522287"/>
            <a:chOff x="4353620" y="864629"/>
            <a:chExt cx="742365" cy="476312"/>
          </a:xfrm>
        </p:grpSpPr>
        <p:sp>
          <p:nvSpPr>
            <p:cNvPr id="94"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75BDA7"/>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dirty="0">
                <a:solidFill>
                  <a:srgbClr val="FFFFFF"/>
                </a:solidFill>
                <a:latin typeface="+mn-lt"/>
                <a:ea typeface="+mn-ea"/>
              </a:endParaRPr>
            </a:p>
          </p:txBody>
        </p:sp>
        <p:sp>
          <p:nvSpPr>
            <p:cNvPr id="52237" name="文本框 94"/>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cs typeface="Arial" panose="020B0604020202020204" pitchFamily="34" charset="0"/>
                </a:rPr>
                <a:t>6</a:t>
              </a:r>
              <a:endParaRPr lang="zh-CN" altLang="en-US" sz="2800" dirty="0">
                <a:solidFill>
                  <a:schemeClr val="bg1"/>
                </a:solidFill>
                <a:cs typeface="Arial" panose="020B0604020202020204" pitchFamily="34" charset="0"/>
              </a:endParaRPr>
            </a:p>
          </p:txBody>
        </p:sp>
      </p:grpSp>
      <p:sp>
        <p:nvSpPr>
          <p:cNvPr id="96" name="文本框 34"/>
          <p:cNvSpPr txBox="1">
            <a:spLocks noChangeArrowheads="1"/>
          </p:cNvSpPr>
          <p:nvPr/>
        </p:nvSpPr>
        <p:spPr bwMode="auto">
          <a:xfrm>
            <a:off x="1022350" y="374909"/>
            <a:ext cx="34385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smtClean="0">
                <a:solidFill>
                  <a:srgbClr val="75BDA7"/>
                </a:solidFill>
                <a:latin typeface="微软雅黑" panose="020B0503020204020204" pitchFamily="34" charset="-122"/>
              </a:rPr>
              <a:t>参考文献</a:t>
            </a:r>
            <a:endParaRPr lang="en-US" altLang="zh-CN" sz="2400" b="1" dirty="0">
              <a:solidFill>
                <a:srgbClr val="75BDA7"/>
              </a:solidFill>
              <a:latin typeface="微软雅黑" panose="020B0503020204020204" pitchFamily="34" charset="-122"/>
            </a:endParaRPr>
          </a:p>
        </p:txBody>
      </p:sp>
      <p:grpSp>
        <p:nvGrpSpPr>
          <p:cNvPr id="105" name="组合 104"/>
          <p:cNvGrpSpPr/>
          <p:nvPr/>
        </p:nvGrpSpPr>
        <p:grpSpPr>
          <a:xfrm>
            <a:off x="1117828" y="836574"/>
            <a:ext cx="7444022" cy="292388"/>
            <a:chOff x="2492375" y="2006994"/>
            <a:chExt cx="7249356" cy="292388"/>
          </a:xfrm>
        </p:grpSpPr>
        <p:sp>
          <p:nvSpPr>
            <p:cNvPr id="106" name="矩形 105"/>
            <p:cNvSpPr/>
            <p:nvPr/>
          </p:nvSpPr>
          <p:spPr>
            <a:xfrm>
              <a:off x="2492375" y="2066925"/>
              <a:ext cx="279400" cy="228600"/>
            </a:xfrm>
            <a:prstGeom prst="rect">
              <a:avLst/>
            </a:prstGeom>
            <a:solidFill>
              <a:srgbClr val="75B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1</a:t>
              </a:r>
              <a:endParaRPr lang="zh-CN" altLang="en-US" dirty="0">
                <a:solidFill>
                  <a:schemeClr val="bg1"/>
                </a:solidFill>
              </a:endParaRPr>
            </a:p>
          </p:txBody>
        </p:sp>
        <p:sp>
          <p:nvSpPr>
            <p:cNvPr id="107" name="文本框 106"/>
            <p:cNvSpPr txBox="1"/>
            <p:nvPr/>
          </p:nvSpPr>
          <p:spPr>
            <a:xfrm>
              <a:off x="2855155" y="2006994"/>
              <a:ext cx="6886576" cy="292388"/>
            </a:xfrm>
            <a:prstGeom prst="rect">
              <a:avLst/>
            </a:prstGeom>
            <a:noFill/>
          </p:spPr>
          <p:txBody>
            <a:bodyPr wrap="square" rtlCol="0">
              <a:spAutoFit/>
            </a:bodyPr>
            <a:lstStyle/>
            <a:p>
              <a:r>
                <a:rPr lang="zh-CN" altLang="zh-CN" dirty="0"/>
                <a:t>王健，胡海云</a:t>
              </a:r>
              <a:r>
                <a:rPr lang="en-US" altLang="zh-CN" dirty="0"/>
                <a:t>. </a:t>
              </a:r>
              <a:r>
                <a:rPr lang="zh-CN" altLang="zh-CN" dirty="0"/>
                <a:t>互联网对我国第三产业发展影响</a:t>
              </a:r>
              <a:r>
                <a:rPr lang="en-US" altLang="zh-CN" dirty="0"/>
                <a:t>.</a:t>
              </a:r>
              <a:r>
                <a:rPr lang="zh-CN" altLang="zh-CN" dirty="0"/>
                <a:t>分析合作经济与科技</a:t>
              </a:r>
              <a:r>
                <a:rPr lang="en-US" altLang="zh-CN" dirty="0"/>
                <a:t>2017</a:t>
              </a:r>
              <a:r>
                <a:rPr lang="zh-CN" altLang="zh-CN" dirty="0"/>
                <a:t>年</a:t>
              </a:r>
              <a:r>
                <a:rPr lang="en-US" altLang="zh-CN" dirty="0"/>
                <a:t>5</a:t>
              </a:r>
              <a:r>
                <a:rPr lang="zh-CN" altLang="zh-CN" dirty="0"/>
                <a:t>期</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25" name="Freeform 59"/>
          <p:cNvSpPr>
            <a:spLocks noEditPoints="1"/>
          </p:cNvSpPr>
          <p:nvPr/>
        </p:nvSpPr>
        <p:spPr bwMode="auto">
          <a:xfrm>
            <a:off x="336598" y="836574"/>
            <a:ext cx="462196" cy="348462"/>
          </a:xfrm>
          <a:custGeom>
            <a:avLst/>
            <a:gdLst>
              <a:gd name="T0" fmla="*/ 17 w 111"/>
              <a:gd name="T1" fmla="*/ 2 h 84"/>
              <a:gd name="T2" fmla="*/ 29 w 111"/>
              <a:gd name="T3" fmla="*/ 4 h 84"/>
              <a:gd name="T4" fmla="*/ 20 w 111"/>
              <a:gd name="T5" fmla="*/ 51 h 84"/>
              <a:gd name="T6" fmla="*/ 5 w 111"/>
              <a:gd name="T7" fmla="*/ 48 h 84"/>
              <a:gd name="T8" fmla="*/ 17 w 111"/>
              <a:gd name="T9" fmla="*/ 2 h 84"/>
              <a:gd name="T10" fmla="*/ 20 w 111"/>
              <a:gd name="T11" fmla="*/ 68 h 84"/>
              <a:gd name="T12" fmla="*/ 17 w 111"/>
              <a:gd name="T13" fmla="*/ 76 h 84"/>
              <a:gd name="T14" fmla="*/ 107 w 111"/>
              <a:gd name="T15" fmla="*/ 76 h 84"/>
              <a:gd name="T16" fmla="*/ 111 w 111"/>
              <a:gd name="T17" fmla="*/ 76 h 84"/>
              <a:gd name="T18" fmla="*/ 111 w 111"/>
              <a:gd name="T19" fmla="*/ 72 h 84"/>
              <a:gd name="T20" fmla="*/ 111 w 111"/>
              <a:gd name="T21" fmla="*/ 27 h 84"/>
              <a:gd name="T22" fmla="*/ 111 w 111"/>
              <a:gd name="T23" fmla="*/ 26 h 84"/>
              <a:gd name="T24" fmla="*/ 110 w 111"/>
              <a:gd name="T25" fmla="*/ 24 h 84"/>
              <a:gd name="T26" fmla="*/ 96 w 111"/>
              <a:gd name="T27" fmla="*/ 11 h 84"/>
              <a:gd name="T28" fmla="*/ 95 w 111"/>
              <a:gd name="T29" fmla="*/ 10 h 84"/>
              <a:gd name="T30" fmla="*/ 93 w 111"/>
              <a:gd name="T31" fmla="*/ 10 h 84"/>
              <a:gd name="T32" fmla="*/ 33 w 111"/>
              <a:gd name="T33" fmla="*/ 10 h 84"/>
              <a:gd name="T34" fmla="*/ 33 w 111"/>
              <a:gd name="T35" fmla="*/ 17 h 84"/>
              <a:gd name="T36" fmla="*/ 89 w 111"/>
              <a:gd name="T37" fmla="*/ 17 h 84"/>
              <a:gd name="T38" fmla="*/ 88 w 111"/>
              <a:gd name="T39" fmla="*/ 29 h 84"/>
              <a:gd name="T40" fmla="*/ 88 w 111"/>
              <a:gd name="T41" fmla="*/ 31 h 84"/>
              <a:gd name="T42" fmla="*/ 90 w 111"/>
              <a:gd name="T43" fmla="*/ 31 h 84"/>
              <a:gd name="T44" fmla="*/ 104 w 111"/>
              <a:gd name="T45" fmla="*/ 31 h 84"/>
              <a:gd name="T46" fmla="*/ 104 w 111"/>
              <a:gd name="T47" fmla="*/ 68 h 84"/>
              <a:gd name="T48" fmla="*/ 20 w 111"/>
              <a:gd name="T49" fmla="*/ 68 h 84"/>
              <a:gd name="T50" fmla="*/ 102 w 111"/>
              <a:gd name="T51" fmla="*/ 27 h 84"/>
              <a:gd name="T52" fmla="*/ 92 w 111"/>
              <a:gd name="T53" fmla="*/ 27 h 84"/>
              <a:gd name="T54" fmla="*/ 93 w 111"/>
              <a:gd name="T55" fmla="*/ 19 h 84"/>
              <a:gd name="T56" fmla="*/ 102 w 111"/>
              <a:gd name="T57" fmla="*/ 27 h 84"/>
              <a:gd name="T58" fmla="*/ 34 w 111"/>
              <a:gd name="T59" fmla="*/ 45 h 84"/>
              <a:gd name="T60" fmla="*/ 79 w 111"/>
              <a:gd name="T61" fmla="*/ 45 h 84"/>
              <a:gd name="T62" fmla="*/ 79 w 111"/>
              <a:gd name="T63" fmla="*/ 48 h 84"/>
              <a:gd name="T64" fmla="*/ 34 w 111"/>
              <a:gd name="T65" fmla="*/ 48 h 84"/>
              <a:gd name="T66" fmla="*/ 34 w 111"/>
              <a:gd name="T67" fmla="*/ 45 h 84"/>
              <a:gd name="T68" fmla="*/ 34 w 111"/>
              <a:gd name="T69" fmla="*/ 34 h 84"/>
              <a:gd name="T70" fmla="*/ 75 w 111"/>
              <a:gd name="T71" fmla="*/ 34 h 84"/>
              <a:gd name="T72" fmla="*/ 75 w 111"/>
              <a:gd name="T73" fmla="*/ 37 h 84"/>
              <a:gd name="T74" fmla="*/ 34 w 111"/>
              <a:gd name="T75" fmla="*/ 37 h 84"/>
              <a:gd name="T76" fmla="*/ 34 w 111"/>
              <a:gd name="T77" fmla="*/ 34 h 84"/>
              <a:gd name="T78" fmla="*/ 34 w 111"/>
              <a:gd name="T79" fmla="*/ 23 h 84"/>
              <a:gd name="T80" fmla="*/ 75 w 111"/>
              <a:gd name="T81" fmla="*/ 23 h 84"/>
              <a:gd name="T82" fmla="*/ 75 w 111"/>
              <a:gd name="T83" fmla="*/ 26 h 84"/>
              <a:gd name="T84" fmla="*/ 34 w 111"/>
              <a:gd name="T85" fmla="*/ 26 h 84"/>
              <a:gd name="T86" fmla="*/ 34 w 111"/>
              <a:gd name="T87" fmla="*/ 23 h 84"/>
              <a:gd name="T88" fmla="*/ 4 w 111"/>
              <a:gd name="T89" fmla="*/ 70 h 84"/>
              <a:gd name="T90" fmla="*/ 10 w 111"/>
              <a:gd name="T91" fmla="*/ 72 h 84"/>
              <a:gd name="T92" fmla="*/ 10 w 111"/>
              <a:gd name="T93" fmla="*/ 79 h 84"/>
              <a:gd name="T94" fmla="*/ 5 w 111"/>
              <a:gd name="T95" fmla="*/ 84 h 84"/>
              <a:gd name="T96" fmla="*/ 2 w 111"/>
              <a:gd name="T97" fmla="*/ 83 h 84"/>
              <a:gd name="T98" fmla="*/ 0 w 111"/>
              <a:gd name="T99" fmla="*/ 76 h 84"/>
              <a:gd name="T100" fmla="*/ 4 w 111"/>
              <a:gd name="T101" fmla="*/ 70 h 84"/>
              <a:gd name="T102" fmla="*/ 4 w 111"/>
              <a:gd name="T103" fmla="*/ 51 h 84"/>
              <a:gd name="T104" fmla="*/ 2 w 111"/>
              <a:gd name="T105" fmla="*/ 68 h 84"/>
              <a:gd name="T106" fmla="*/ 13 w 111"/>
              <a:gd name="T107" fmla="*/ 71 h 84"/>
              <a:gd name="T108" fmla="*/ 18 w 111"/>
              <a:gd name="T109" fmla="*/ 54 h 84"/>
              <a:gd name="T110" fmla="*/ 4 w 111"/>
              <a:gd name="T111" fmla="*/ 5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rgbClr val="75BDA7"/>
          </a:solidFill>
          <a:ln>
            <a:noFill/>
          </a:ln>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nvGrpSpPr>
          <p:cNvPr id="126" name="组合 125"/>
          <p:cNvGrpSpPr/>
          <p:nvPr/>
        </p:nvGrpSpPr>
        <p:grpSpPr>
          <a:xfrm>
            <a:off x="1117828" y="1185036"/>
            <a:ext cx="7444022" cy="292388"/>
            <a:chOff x="2492375" y="2006994"/>
            <a:chExt cx="7249356" cy="292388"/>
          </a:xfrm>
        </p:grpSpPr>
        <p:sp>
          <p:nvSpPr>
            <p:cNvPr id="127" name="矩形 126"/>
            <p:cNvSpPr/>
            <p:nvPr/>
          </p:nvSpPr>
          <p:spPr>
            <a:xfrm>
              <a:off x="2492375" y="2066925"/>
              <a:ext cx="279400" cy="228600"/>
            </a:xfrm>
            <a:prstGeom prst="rect">
              <a:avLst/>
            </a:prstGeom>
            <a:solidFill>
              <a:srgbClr val="75B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2</a:t>
              </a:r>
              <a:endParaRPr lang="zh-CN" altLang="en-US" dirty="0">
                <a:solidFill>
                  <a:schemeClr val="bg1"/>
                </a:solidFill>
              </a:endParaRPr>
            </a:p>
          </p:txBody>
        </p:sp>
        <p:sp>
          <p:nvSpPr>
            <p:cNvPr id="128" name="文本框 127"/>
            <p:cNvSpPr txBox="1"/>
            <p:nvPr/>
          </p:nvSpPr>
          <p:spPr>
            <a:xfrm>
              <a:off x="2855155" y="2006994"/>
              <a:ext cx="6886576" cy="292388"/>
            </a:xfrm>
            <a:prstGeom prst="rect">
              <a:avLst/>
            </a:prstGeom>
            <a:noFill/>
          </p:spPr>
          <p:txBody>
            <a:bodyPr wrap="square" rtlCol="0">
              <a:spAutoFit/>
            </a:bodyPr>
            <a:lstStyle/>
            <a:p>
              <a:r>
                <a:rPr lang="zh-CN" altLang="zh-CN" dirty="0"/>
                <a:t>吴小青</a:t>
              </a:r>
              <a:r>
                <a:rPr lang="en-US" altLang="zh-CN" dirty="0"/>
                <a:t>. </a:t>
              </a:r>
              <a:r>
                <a:rPr lang="zh-CN" altLang="zh-CN" dirty="0"/>
                <a:t>基于</a:t>
              </a:r>
              <a:r>
                <a:rPr lang="en-US" altLang="zh-CN" dirty="0"/>
                <a:t>B/S</a:t>
              </a:r>
              <a:r>
                <a:rPr lang="zh-CN" altLang="zh-CN" dirty="0"/>
                <a:t>体系结构软件开发技术研究</a:t>
              </a:r>
              <a:r>
                <a:rPr lang="en-US" altLang="zh-CN" dirty="0"/>
                <a:t>[D].</a:t>
              </a:r>
              <a:r>
                <a:rPr lang="zh-CN" altLang="zh-CN" dirty="0"/>
                <a:t>江南大学</a:t>
              </a:r>
              <a:r>
                <a:rPr lang="en-US" altLang="zh-CN" dirty="0"/>
                <a:t>,2008.</a:t>
              </a:r>
              <a:endParaRPr lang="zh-CN" altLang="zh-CN" dirty="0"/>
            </a:p>
          </p:txBody>
        </p:sp>
      </p:grpSp>
      <p:grpSp>
        <p:nvGrpSpPr>
          <p:cNvPr id="129" name="组合 128"/>
          <p:cNvGrpSpPr/>
          <p:nvPr/>
        </p:nvGrpSpPr>
        <p:grpSpPr>
          <a:xfrm>
            <a:off x="1117828" y="1533498"/>
            <a:ext cx="7444022" cy="292388"/>
            <a:chOff x="2492375" y="2006994"/>
            <a:chExt cx="7249356" cy="292388"/>
          </a:xfrm>
        </p:grpSpPr>
        <p:sp>
          <p:nvSpPr>
            <p:cNvPr id="130" name="矩形 129"/>
            <p:cNvSpPr/>
            <p:nvPr/>
          </p:nvSpPr>
          <p:spPr>
            <a:xfrm>
              <a:off x="2492375" y="2066925"/>
              <a:ext cx="279400" cy="228600"/>
            </a:xfrm>
            <a:prstGeom prst="rect">
              <a:avLst/>
            </a:prstGeom>
            <a:solidFill>
              <a:srgbClr val="75B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3</a:t>
              </a:r>
              <a:endParaRPr lang="zh-CN" altLang="en-US" dirty="0">
                <a:solidFill>
                  <a:schemeClr val="bg1"/>
                </a:solidFill>
              </a:endParaRPr>
            </a:p>
          </p:txBody>
        </p:sp>
        <p:sp>
          <p:nvSpPr>
            <p:cNvPr id="131" name="文本框 130"/>
            <p:cNvSpPr txBox="1"/>
            <p:nvPr/>
          </p:nvSpPr>
          <p:spPr>
            <a:xfrm>
              <a:off x="2855155" y="2006994"/>
              <a:ext cx="6886576" cy="292388"/>
            </a:xfrm>
            <a:prstGeom prst="rect">
              <a:avLst/>
            </a:prstGeom>
            <a:noFill/>
          </p:spPr>
          <p:txBody>
            <a:bodyPr wrap="square" rtlCol="0">
              <a:spAutoFit/>
            </a:bodyPr>
            <a:lstStyle/>
            <a:p>
              <a:r>
                <a:rPr lang="zh-CN" altLang="zh-CN" dirty="0"/>
                <a:t>吴博</a:t>
              </a:r>
              <a:r>
                <a:rPr lang="en-US" altLang="zh-CN" dirty="0"/>
                <a:t>. </a:t>
              </a:r>
              <a:r>
                <a:rPr lang="zh-CN" altLang="zh-CN" dirty="0"/>
                <a:t>基于</a:t>
              </a:r>
              <a:r>
                <a:rPr lang="en-US" altLang="zh-CN" dirty="0"/>
                <a:t>ASP.NET</a:t>
              </a:r>
              <a:r>
                <a:rPr lang="zh-CN" altLang="zh-CN" dirty="0"/>
                <a:t>的教学管理系统的设计与实现</a:t>
              </a:r>
              <a:r>
                <a:rPr lang="en-US" altLang="zh-CN" dirty="0"/>
                <a:t>[D].</a:t>
              </a:r>
              <a:r>
                <a:rPr lang="zh-CN" altLang="zh-CN" dirty="0"/>
                <a:t>天津大学</a:t>
              </a:r>
              <a:r>
                <a:rPr lang="en-US" altLang="zh-CN" dirty="0"/>
                <a:t>,2007.</a:t>
              </a:r>
              <a:endParaRPr lang="zh-CN" altLang="zh-CN" dirty="0"/>
            </a:p>
          </p:txBody>
        </p:sp>
      </p:grpSp>
      <p:grpSp>
        <p:nvGrpSpPr>
          <p:cNvPr id="132" name="组合 131"/>
          <p:cNvGrpSpPr/>
          <p:nvPr/>
        </p:nvGrpSpPr>
        <p:grpSpPr>
          <a:xfrm>
            <a:off x="1140712" y="1881960"/>
            <a:ext cx="7444022" cy="292388"/>
            <a:chOff x="2492375" y="2006994"/>
            <a:chExt cx="7249356" cy="292388"/>
          </a:xfrm>
        </p:grpSpPr>
        <p:sp>
          <p:nvSpPr>
            <p:cNvPr id="133" name="矩形 132"/>
            <p:cNvSpPr/>
            <p:nvPr/>
          </p:nvSpPr>
          <p:spPr>
            <a:xfrm>
              <a:off x="2492375" y="2066925"/>
              <a:ext cx="279400" cy="228600"/>
            </a:xfrm>
            <a:prstGeom prst="rect">
              <a:avLst/>
            </a:prstGeom>
            <a:solidFill>
              <a:srgbClr val="75B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4</a:t>
              </a:r>
              <a:endParaRPr lang="zh-CN" altLang="en-US" dirty="0">
                <a:solidFill>
                  <a:schemeClr val="bg1"/>
                </a:solidFill>
              </a:endParaRPr>
            </a:p>
          </p:txBody>
        </p:sp>
        <p:sp>
          <p:nvSpPr>
            <p:cNvPr id="134" name="文本框 133"/>
            <p:cNvSpPr txBox="1"/>
            <p:nvPr/>
          </p:nvSpPr>
          <p:spPr>
            <a:xfrm>
              <a:off x="2855155" y="2006994"/>
              <a:ext cx="6886576" cy="292388"/>
            </a:xfrm>
            <a:prstGeom prst="rect">
              <a:avLst/>
            </a:prstGeom>
            <a:noFill/>
          </p:spPr>
          <p:txBody>
            <a:bodyPr wrap="square" rtlCol="0">
              <a:spAutoFit/>
            </a:bodyPr>
            <a:lstStyle/>
            <a:p>
              <a:pPr latinLnBrk="1"/>
              <a:r>
                <a:rPr lang="zh-CN" altLang="zh-CN" dirty="0"/>
                <a:t>李霞</a:t>
              </a:r>
              <a:r>
                <a:rPr lang="en-US" altLang="zh-CN" dirty="0"/>
                <a:t>. MVC</a:t>
              </a:r>
              <a:r>
                <a:rPr lang="zh-CN" altLang="zh-CN" dirty="0"/>
                <a:t>设计模式的原理与实现</a:t>
              </a:r>
              <a:r>
                <a:rPr lang="en-US" altLang="zh-CN" dirty="0"/>
                <a:t>[D].</a:t>
              </a:r>
              <a:r>
                <a:rPr lang="zh-CN" altLang="zh-CN" dirty="0"/>
                <a:t>吉林大学</a:t>
              </a:r>
              <a:r>
                <a:rPr lang="en-US" altLang="zh-CN" dirty="0"/>
                <a:t>,2004.</a:t>
              </a:r>
              <a:endParaRPr lang="zh-CN" altLang="zh-CN" dirty="0"/>
            </a:p>
          </p:txBody>
        </p:sp>
      </p:grpSp>
      <p:grpSp>
        <p:nvGrpSpPr>
          <p:cNvPr id="135" name="组合 134"/>
          <p:cNvGrpSpPr/>
          <p:nvPr/>
        </p:nvGrpSpPr>
        <p:grpSpPr>
          <a:xfrm>
            <a:off x="1125964" y="2236185"/>
            <a:ext cx="7444022" cy="692497"/>
            <a:chOff x="2492375" y="2006994"/>
            <a:chExt cx="7249356" cy="692497"/>
          </a:xfrm>
        </p:grpSpPr>
        <p:sp>
          <p:nvSpPr>
            <p:cNvPr id="136" name="矩形 135"/>
            <p:cNvSpPr/>
            <p:nvPr/>
          </p:nvSpPr>
          <p:spPr>
            <a:xfrm>
              <a:off x="2492375" y="2066925"/>
              <a:ext cx="279400" cy="228600"/>
            </a:xfrm>
            <a:prstGeom prst="rect">
              <a:avLst/>
            </a:prstGeom>
            <a:solidFill>
              <a:srgbClr val="75B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5</a:t>
              </a:r>
              <a:endParaRPr lang="zh-CN" altLang="en-US" dirty="0">
                <a:solidFill>
                  <a:schemeClr val="bg1"/>
                </a:solidFill>
              </a:endParaRPr>
            </a:p>
          </p:txBody>
        </p:sp>
        <p:sp>
          <p:nvSpPr>
            <p:cNvPr id="137" name="文本框 136"/>
            <p:cNvSpPr txBox="1"/>
            <p:nvPr/>
          </p:nvSpPr>
          <p:spPr>
            <a:xfrm>
              <a:off x="2855155" y="2006994"/>
              <a:ext cx="6886576" cy="692497"/>
            </a:xfrm>
            <a:prstGeom prst="rect">
              <a:avLst/>
            </a:prstGeom>
            <a:noFill/>
          </p:spPr>
          <p:txBody>
            <a:bodyPr wrap="square" rtlCol="0">
              <a:spAutoFit/>
            </a:bodyPr>
            <a:lstStyle/>
            <a:p>
              <a:r>
                <a:rPr lang="en-US" altLang="zh-CN" dirty="0"/>
                <a:t>LIU, GANG. RESOURCES ALLOCATION METHOD AND DEVICE FOR FOREGROUND SWITCH OF JAVA 2 PLATFORM MICRO EDITION (J2ME) APPLICATION[P]. </a:t>
              </a:r>
              <a:r>
                <a:rPr lang="zh-CN" altLang="zh-CN" dirty="0"/>
                <a:t>：</a:t>
              </a:r>
              <a:r>
                <a:rPr lang="en-US" altLang="zh-CN" dirty="0"/>
                <a:t>EP2521340,2013-08-21.</a:t>
              </a:r>
              <a:endParaRPr lang="zh-CN" altLang="zh-CN" dirty="0"/>
            </a:p>
          </p:txBody>
        </p:sp>
      </p:grpSp>
      <p:grpSp>
        <p:nvGrpSpPr>
          <p:cNvPr id="138" name="组合 137"/>
          <p:cNvGrpSpPr/>
          <p:nvPr/>
        </p:nvGrpSpPr>
        <p:grpSpPr>
          <a:xfrm>
            <a:off x="1117828" y="3997070"/>
            <a:ext cx="7444022" cy="292388"/>
            <a:chOff x="2492375" y="2006994"/>
            <a:chExt cx="7249356" cy="292388"/>
          </a:xfrm>
        </p:grpSpPr>
        <p:sp>
          <p:nvSpPr>
            <p:cNvPr id="139" name="矩形 138"/>
            <p:cNvSpPr/>
            <p:nvPr/>
          </p:nvSpPr>
          <p:spPr>
            <a:xfrm>
              <a:off x="2492375" y="2066925"/>
              <a:ext cx="279400" cy="228600"/>
            </a:xfrm>
            <a:prstGeom prst="rect">
              <a:avLst/>
            </a:prstGeom>
            <a:solidFill>
              <a:srgbClr val="75B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9</a:t>
              </a:r>
              <a:endParaRPr lang="zh-CN" altLang="en-US" dirty="0">
                <a:solidFill>
                  <a:schemeClr val="bg1"/>
                </a:solidFill>
              </a:endParaRPr>
            </a:p>
          </p:txBody>
        </p:sp>
        <p:sp>
          <p:nvSpPr>
            <p:cNvPr id="140" name="文本框 139"/>
            <p:cNvSpPr txBox="1"/>
            <p:nvPr/>
          </p:nvSpPr>
          <p:spPr>
            <a:xfrm>
              <a:off x="2855155" y="2006994"/>
              <a:ext cx="6886576" cy="292388"/>
            </a:xfrm>
            <a:prstGeom prst="rect">
              <a:avLst/>
            </a:prstGeom>
            <a:noFill/>
          </p:spPr>
          <p:txBody>
            <a:bodyPr wrap="square" rtlCol="0">
              <a:spAutoFit/>
            </a:bodyPr>
            <a:lstStyle/>
            <a:p>
              <a:r>
                <a:rPr lang="zh-CN" altLang="zh-CN" dirty="0"/>
                <a:t>张玲</a:t>
              </a:r>
              <a:r>
                <a:rPr lang="en-US" altLang="zh-CN" dirty="0"/>
                <a:t>. </a:t>
              </a:r>
              <a:r>
                <a:rPr lang="zh-CN" altLang="zh-CN" dirty="0"/>
                <a:t>基于</a:t>
              </a:r>
              <a:r>
                <a:rPr lang="en-US" altLang="zh-CN" dirty="0"/>
                <a:t>EJB</a:t>
              </a:r>
              <a:r>
                <a:rPr lang="zh-CN" altLang="zh-CN" dirty="0"/>
                <a:t>及</a:t>
              </a:r>
              <a:r>
                <a:rPr lang="en-US" altLang="zh-CN" dirty="0"/>
                <a:t>SPRING</a:t>
              </a:r>
              <a:r>
                <a:rPr lang="zh-CN" altLang="zh-CN" dirty="0"/>
                <a:t>技术的</a:t>
              </a:r>
              <a:r>
                <a:rPr lang="en-US" altLang="zh-CN" dirty="0"/>
                <a:t>B2B</a:t>
              </a:r>
              <a:r>
                <a:rPr lang="zh-CN" altLang="zh-CN" dirty="0"/>
                <a:t>电子商务平台的设计与实现</a:t>
              </a:r>
              <a:r>
                <a:rPr lang="en-US" altLang="zh-CN" dirty="0"/>
                <a:t>[D].</a:t>
              </a:r>
              <a:r>
                <a:rPr lang="zh-CN" altLang="zh-CN" dirty="0"/>
                <a:t>东北大学</a:t>
              </a:r>
              <a:r>
                <a:rPr lang="en-US" altLang="zh-CN" dirty="0"/>
                <a:t>,2012.]</a:t>
              </a:r>
              <a:endParaRPr lang="zh-CN" altLang="zh-CN" dirty="0"/>
            </a:p>
          </p:txBody>
        </p:sp>
      </p:grpSp>
      <p:grpSp>
        <p:nvGrpSpPr>
          <p:cNvPr id="141" name="组合 140"/>
          <p:cNvGrpSpPr/>
          <p:nvPr/>
        </p:nvGrpSpPr>
        <p:grpSpPr>
          <a:xfrm>
            <a:off x="1117828" y="3299450"/>
            <a:ext cx="7444022" cy="292388"/>
            <a:chOff x="2492375" y="2006994"/>
            <a:chExt cx="7249356" cy="292388"/>
          </a:xfrm>
        </p:grpSpPr>
        <p:sp>
          <p:nvSpPr>
            <p:cNvPr id="142" name="矩形 141"/>
            <p:cNvSpPr/>
            <p:nvPr/>
          </p:nvSpPr>
          <p:spPr>
            <a:xfrm>
              <a:off x="2492375" y="2066925"/>
              <a:ext cx="279400" cy="228600"/>
            </a:xfrm>
            <a:prstGeom prst="rect">
              <a:avLst/>
            </a:prstGeom>
            <a:solidFill>
              <a:srgbClr val="75B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7</a:t>
              </a:r>
              <a:endParaRPr lang="zh-CN" altLang="en-US" dirty="0">
                <a:solidFill>
                  <a:schemeClr val="bg1"/>
                </a:solidFill>
              </a:endParaRPr>
            </a:p>
          </p:txBody>
        </p:sp>
        <p:sp>
          <p:nvSpPr>
            <p:cNvPr id="143" name="文本框 142"/>
            <p:cNvSpPr txBox="1"/>
            <p:nvPr/>
          </p:nvSpPr>
          <p:spPr>
            <a:xfrm>
              <a:off x="2855155" y="2006994"/>
              <a:ext cx="6886576" cy="292388"/>
            </a:xfrm>
            <a:prstGeom prst="rect">
              <a:avLst/>
            </a:prstGeom>
            <a:noFill/>
          </p:spPr>
          <p:txBody>
            <a:bodyPr wrap="square" rtlCol="0">
              <a:spAutoFit/>
            </a:bodyPr>
            <a:lstStyle/>
            <a:p>
              <a:r>
                <a:rPr lang="en-US" altLang="zh-CN" dirty="0" err="1"/>
                <a:t>Dhrubojyoti</a:t>
              </a:r>
              <a:r>
                <a:rPr lang="en-US" altLang="zh-CN" dirty="0"/>
                <a:t> </a:t>
              </a:r>
              <a:r>
                <a:rPr lang="en-US" altLang="zh-CN" dirty="0" err="1"/>
                <a:t>Kayal</a:t>
              </a:r>
              <a:r>
                <a:rPr lang="en-US" altLang="zh-CN" dirty="0"/>
                <a:t>. Pro Java? EE Spring Patterns[M].Apress:2008.</a:t>
              </a:r>
              <a:endParaRPr lang="zh-CN" altLang="zh-CN" dirty="0"/>
            </a:p>
          </p:txBody>
        </p:sp>
      </p:grpSp>
      <p:grpSp>
        <p:nvGrpSpPr>
          <p:cNvPr id="144" name="组合 143"/>
          <p:cNvGrpSpPr/>
          <p:nvPr/>
        </p:nvGrpSpPr>
        <p:grpSpPr>
          <a:xfrm>
            <a:off x="1117828" y="2954520"/>
            <a:ext cx="8107288" cy="492443"/>
            <a:chOff x="2492375" y="2006994"/>
            <a:chExt cx="7679836" cy="492443"/>
          </a:xfrm>
        </p:grpSpPr>
        <p:sp>
          <p:nvSpPr>
            <p:cNvPr id="145" name="矩形 144"/>
            <p:cNvSpPr/>
            <p:nvPr/>
          </p:nvSpPr>
          <p:spPr>
            <a:xfrm>
              <a:off x="2492375" y="2066925"/>
              <a:ext cx="279400" cy="228600"/>
            </a:xfrm>
            <a:prstGeom prst="rect">
              <a:avLst/>
            </a:prstGeom>
            <a:solidFill>
              <a:srgbClr val="75B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6</a:t>
              </a:r>
              <a:endParaRPr lang="zh-CN" altLang="en-US" dirty="0">
                <a:solidFill>
                  <a:schemeClr val="bg1"/>
                </a:solidFill>
              </a:endParaRPr>
            </a:p>
          </p:txBody>
        </p:sp>
        <p:sp>
          <p:nvSpPr>
            <p:cNvPr id="146" name="文本框 145"/>
            <p:cNvSpPr txBox="1"/>
            <p:nvPr/>
          </p:nvSpPr>
          <p:spPr>
            <a:xfrm>
              <a:off x="2855154" y="2006994"/>
              <a:ext cx="7317057" cy="492443"/>
            </a:xfrm>
            <a:prstGeom prst="rect">
              <a:avLst/>
            </a:prstGeom>
            <a:noFill/>
          </p:spPr>
          <p:txBody>
            <a:bodyPr wrap="square" rtlCol="0">
              <a:spAutoFit/>
            </a:bodyPr>
            <a:lstStyle/>
            <a:p>
              <a:r>
                <a:rPr lang="zh-CN" altLang="zh-CN" dirty="0"/>
                <a:t>高国忠</a:t>
              </a:r>
              <a:r>
                <a:rPr lang="en-US" altLang="zh-CN" dirty="0"/>
                <a:t>. </a:t>
              </a:r>
              <a:r>
                <a:rPr lang="zh-CN" altLang="zh-CN" dirty="0"/>
                <a:t>基于</a:t>
              </a:r>
              <a:r>
                <a:rPr lang="en-US" altLang="zh-CN" dirty="0"/>
                <a:t>J2EE</a:t>
              </a:r>
              <a:r>
                <a:rPr lang="zh-CN" altLang="zh-CN" dirty="0"/>
                <a:t>和</a:t>
              </a:r>
              <a:r>
                <a:rPr lang="en-US" altLang="zh-CN" dirty="0"/>
                <a:t>MVC</a:t>
              </a:r>
              <a:r>
                <a:rPr lang="zh-CN" altLang="zh-CN" dirty="0"/>
                <a:t>模式的企业信息管理系统的设计与实现</a:t>
              </a:r>
              <a:r>
                <a:rPr lang="en-US" altLang="zh-CN" dirty="0"/>
                <a:t>[D].</a:t>
              </a:r>
              <a:r>
                <a:rPr lang="zh-CN" altLang="zh-CN" dirty="0"/>
                <a:t>中国农业机械化科学研究院</a:t>
              </a:r>
              <a:r>
                <a:rPr lang="en-US" altLang="zh-CN" dirty="0"/>
                <a:t>,2005.</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47" name="组合 146"/>
          <p:cNvGrpSpPr/>
          <p:nvPr/>
        </p:nvGrpSpPr>
        <p:grpSpPr>
          <a:xfrm>
            <a:off x="1125964" y="3655997"/>
            <a:ext cx="7444022" cy="292388"/>
            <a:chOff x="2492375" y="2006994"/>
            <a:chExt cx="7249356" cy="292388"/>
          </a:xfrm>
        </p:grpSpPr>
        <p:sp>
          <p:nvSpPr>
            <p:cNvPr id="148" name="矩形 147"/>
            <p:cNvSpPr/>
            <p:nvPr/>
          </p:nvSpPr>
          <p:spPr>
            <a:xfrm>
              <a:off x="2492375" y="2066925"/>
              <a:ext cx="279400" cy="228600"/>
            </a:xfrm>
            <a:prstGeom prst="rect">
              <a:avLst/>
            </a:prstGeom>
            <a:solidFill>
              <a:srgbClr val="75B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8</a:t>
              </a:r>
              <a:endParaRPr lang="zh-CN" altLang="en-US" dirty="0">
                <a:solidFill>
                  <a:schemeClr val="bg1"/>
                </a:solidFill>
              </a:endParaRPr>
            </a:p>
          </p:txBody>
        </p:sp>
        <p:sp>
          <p:nvSpPr>
            <p:cNvPr id="149" name="文本框 148"/>
            <p:cNvSpPr txBox="1"/>
            <p:nvPr/>
          </p:nvSpPr>
          <p:spPr>
            <a:xfrm>
              <a:off x="2855155" y="2006994"/>
              <a:ext cx="6886576" cy="292388"/>
            </a:xfrm>
            <a:prstGeom prst="rect">
              <a:avLst/>
            </a:prstGeom>
            <a:noFill/>
          </p:spPr>
          <p:txBody>
            <a:bodyPr wrap="square" rtlCol="0">
              <a:spAutoFit/>
            </a:bodyPr>
            <a:lstStyle/>
            <a:p>
              <a:r>
                <a:rPr lang="zh-CN" altLang="zh-CN" dirty="0"/>
                <a:t>聂常红</a:t>
              </a:r>
              <a:r>
                <a:rPr lang="en-US" altLang="zh-CN" dirty="0"/>
                <a:t>,</a:t>
              </a:r>
              <a:r>
                <a:rPr lang="zh-CN" altLang="zh-CN" dirty="0"/>
                <a:t>唐远强</a:t>
              </a:r>
              <a:r>
                <a:rPr lang="en-US" altLang="zh-CN" dirty="0"/>
                <a:t>. </a:t>
              </a:r>
              <a:r>
                <a:rPr lang="zh-CN" altLang="zh-CN" dirty="0"/>
                <a:t>基于</a:t>
              </a:r>
              <a:r>
                <a:rPr lang="en-US" altLang="zh-CN" dirty="0"/>
                <a:t>Struts2</a:t>
              </a:r>
              <a:r>
                <a:rPr lang="zh-CN" altLang="zh-CN" dirty="0"/>
                <a:t>的</a:t>
              </a:r>
              <a:r>
                <a:rPr lang="en-US" altLang="zh-CN" dirty="0"/>
                <a:t>Web</a:t>
              </a:r>
              <a:r>
                <a:rPr lang="zh-CN" altLang="zh-CN" dirty="0"/>
                <a:t>应用开发研究</a:t>
              </a:r>
              <a:r>
                <a:rPr lang="en-US" altLang="zh-CN" dirty="0"/>
                <a:t>[J]. </a:t>
              </a:r>
              <a:r>
                <a:rPr lang="zh-CN" altLang="zh-CN" dirty="0"/>
                <a:t>现代计算机</a:t>
              </a:r>
              <a:r>
                <a:rPr lang="en-US" altLang="zh-CN" dirty="0"/>
                <a:t>(</a:t>
              </a:r>
              <a:r>
                <a:rPr lang="zh-CN" altLang="zh-CN" dirty="0"/>
                <a:t>专业版</a:t>
              </a:r>
              <a:r>
                <a:rPr lang="en-US" altLang="zh-CN" dirty="0"/>
                <a:t>),2014,(22):52-57.</a:t>
              </a:r>
              <a:endParaRPr lang="zh-CN" altLang="zh-CN" dirty="0"/>
            </a:p>
          </p:txBody>
        </p:sp>
      </p:grpSp>
      <p:grpSp>
        <p:nvGrpSpPr>
          <p:cNvPr id="153" name="组合 152"/>
          <p:cNvGrpSpPr/>
          <p:nvPr/>
        </p:nvGrpSpPr>
        <p:grpSpPr>
          <a:xfrm>
            <a:off x="1117828" y="4349760"/>
            <a:ext cx="7444022" cy="292388"/>
            <a:chOff x="2492375" y="2006994"/>
            <a:chExt cx="7249356" cy="292388"/>
          </a:xfrm>
        </p:grpSpPr>
        <p:sp>
          <p:nvSpPr>
            <p:cNvPr id="154" name="矩形 153"/>
            <p:cNvSpPr/>
            <p:nvPr/>
          </p:nvSpPr>
          <p:spPr>
            <a:xfrm>
              <a:off x="2492375" y="2066925"/>
              <a:ext cx="370704" cy="228600"/>
            </a:xfrm>
            <a:prstGeom prst="rect">
              <a:avLst/>
            </a:prstGeom>
            <a:solidFill>
              <a:srgbClr val="75B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10</a:t>
              </a:r>
              <a:endParaRPr lang="zh-CN" altLang="en-US" dirty="0">
                <a:solidFill>
                  <a:schemeClr val="bg1"/>
                </a:solidFill>
              </a:endParaRPr>
            </a:p>
          </p:txBody>
        </p:sp>
        <p:sp>
          <p:nvSpPr>
            <p:cNvPr id="155" name="文本框 154"/>
            <p:cNvSpPr txBox="1"/>
            <p:nvPr/>
          </p:nvSpPr>
          <p:spPr>
            <a:xfrm>
              <a:off x="2855155" y="2006994"/>
              <a:ext cx="6886576" cy="292388"/>
            </a:xfrm>
            <a:prstGeom prst="rect">
              <a:avLst/>
            </a:prstGeom>
            <a:noFill/>
          </p:spPr>
          <p:txBody>
            <a:bodyPr wrap="square" rtlCol="0">
              <a:spAutoFit/>
            </a:bodyPr>
            <a:lstStyle/>
            <a:p>
              <a:r>
                <a:rPr lang="zh-CN" altLang="zh-CN" dirty="0"/>
                <a:t>周晓禹</a:t>
              </a:r>
              <a:r>
                <a:rPr lang="en-US" altLang="zh-CN" dirty="0"/>
                <a:t>.</a:t>
              </a:r>
              <a:r>
                <a:rPr lang="zh-CN" altLang="zh-CN" dirty="0"/>
                <a:t>基于</a:t>
              </a:r>
              <a:r>
                <a:rPr lang="en-US" altLang="zh-CN" dirty="0"/>
                <a:t>J2EE</a:t>
              </a:r>
              <a:r>
                <a:rPr lang="zh-CN" altLang="zh-CN" dirty="0"/>
                <a:t>的商务网站的设计与实现</a:t>
              </a:r>
              <a:r>
                <a:rPr lang="en-US" altLang="zh-CN" dirty="0"/>
                <a:t>[D].</a:t>
              </a:r>
              <a:r>
                <a:rPr lang="zh-CN" altLang="zh-CN" dirty="0"/>
                <a:t>华中科技大学</a:t>
              </a:r>
              <a:r>
                <a:rPr lang="en-US" altLang="zh-CN" dirty="0"/>
                <a:t>,2006.DOI:10.7666/d.j009717.</a:t>
              </a:r>
              <a:endParaRPr lang="zh-CN" altLang="zh-CN" dirty="0"/>
            </a:p>
          </p:txBody>
        </p:sp>
      </p:grpSp>
      <p:grpSp>
        <p:nvGrpSpPr>
          <p:cNvPr id="156" name="组合 155"/>
          <p:cNvGrpSpPr/>
          <p:nvPr/>
        </p:nvGrpSpPr>
        <p:grpSpPr>
          <a:xfrm>
            <a:off x="1117828" y="4694690"/>
            <a:ext cx="7444022" cy="292388"/>
            <a:chOff x="2492375" y="2006994"/>
            <a:chExt cx="7249356" cy="292388"/>
          </a:xfrm>
        </p:grpSpPr>
        <p:sp>
          <p:nvSpPr>
            <p:cNvPr id="157" name="矩形 156"/>
            <p:cNvSpPr/>
            <p:nvPr/>
          </p:nvSpPr>
          <p:spPr>
            <a:xfrm>
              <a:off x="2492375" y="2066925"/>
              <a:ext cx="370704" cy="228600"/>
            </a:xfrm>
            <a:prstGeom prst="rect">
              <a:avLst/>
            </a:prstGeom>
            <a:solidFill>
              <a:srgbClr val="75B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11</a:t>
              </a:r>
              <a:endParaRPr lang="zh-CN" altLang="en-US" dirty="0">
                <a:solidFill>
                  <a:schemeClr val="bg1"/>
                </a:solidFill>
              </a:endParaRPr>
            </a:p>
          </p:txBody>
        </p:sp>
        <p:sp>
          <p:nvSpPr>
            <p:cNvPr id="158" name="文本框 157"/>
            <p:cNvSpPr txBox="1"/>
            <p:nvPr/>
          </p:nvSpPr>
          <p:spPr>
            <a:xfrm>
              <a:off x="2855155" y="2006994"/>
              <a:ext cx="6886576" cy="292388"/>
            </a:xfrm>
            <a:prstGeom prst="rect">
              <a:avLst/>
            </a:prstGeom>
            <a:noFill/>
          </p:spPr>
          <p:txBody>
            <a:bodyPr wrap="square" rtlCol="0">
              <a:spAutoFit/>
            </a:bodyPr>
            <a:lstStyle/>
            <a:p>
              <a:r>
                <a:rPr lang="zh-CN" altLang="zh-CN" dirty="0"/>
                <a:t>荣艳冬</a:t>
              </a:r>
              <a:r>
                <a:rPr lang="en-US" altLang="zh-CN" dirty="0"/>
                <a:t>. </a:t>
              </a:r>
              <a:r>
                <a:rPr lang="zh-CN" altLang="zh-CN" dirty="0"/>
                <a:t>关于</a:t>
              </a:r>
              <a:r>
                <a:rPr lang="en-US" altLang="zh-CN" dirty="0"/>
                <a:t>Mybatis</a:t>
              </a:r>
              <a:r>
                <a:rPr lang="zh-CN" altLang="zh-CN" dirty="0"/>
                <a:t>持久层框架的应用研究</a:t>
              </a:r>
              <a:r>
                <a:rPr lang="en-US" altLang="zh-CN" dirty="0"/>
                <a:t>[J]. </a:t>
              </a:r>
              <a:r>
                <a:rPr lang="zh-CN" altLang="zh-CN" dirty="0"/>
                <a:t>信息安全与技术</a:t>
              </a:r>
              <a:r>
                <a:rPr lang="en-US" altLang="zh-CN" dirty="0"/>
                <a:t>,2015,(12):86-88.</a:t>
              </a:r>
              <a:endParaRPr lang="zh-CN" altLang="zh-CN" dirty="0"/>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500" fill="hold"/>
                                        <p:tgtEl>
                                          <p:spTgt spid="93"/>
                                        </p:tgtEl>
                                        <p:attrNameLst>
                                          <p:attrName>ppt_x</p:attrName>
                                          <p:attrName>ppt_y</p:attrName>
                                        </p:attrNameLst>
                                      </p:cBhvr>
                                      <p:rCtr x="2770" y="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5"/>
                                        </p:tgtEl>
                                        <p:attrNameLst>
                                          <p:attrName>style.visibility</p:attrName>
                                        </p:attrNameLst>
                                      </p:cBhvr>
                                      <p:to>
                                        <p:strVal val="visible"/>
                                      </p:to>
                                    </p:set>
                                    <p:anim calcmode="lin" valueType="num">
                                      <p:cBhvr additive="base">
                                        <p:cTn id="17" dur="500" fill="hold"/>
                                        <p:tgtEl>
                                          <p:spTgt spid="125"/>
                                        </p:tgtEl>
                                        <p:attrNameLst>
                                          <p:attrName>ppt_x</p:attrName>
                                        </p:attrNameLst>
                                      </p:cBhvr>
                                      <p:tavLst>
                                        <p:tav tm="0">
                                          <p:val>
                                            <p:strVal val="#ppt_x"/>
                                          </p:val>
                                        </p:tav>
                                        <p:tav tm="100000">
                                          <p:val>
                                            <p:strVal val="#ppt_x"/>
                                          </p:val>
                                        </p:tav>
                                      </p:tavLst>
                                    </p:anim>
                                    <p:anim calcmode="lin" valueType="num">
                                      <p:cBhvr additive="base">
                                        <p:cTn id="18" dur="500" fill="hold"/>
                                        <p:tgtEl>
                                          <p:spTgt spid="12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anim calcmode="lin" valueType="num">
                                      <p:cBhvr additive="base">
                                        <p:cTn id="21" dur="500" fill="hold"/>
                                        <p:tgtEl>
                                          <p:spTgt spid="105"/>
                                        </p:tgtEl>
                                        <p:attrNameLst>
                                          <p:attrName>ppt_x</p:attrName>
                                        </p:attrNameLst>
                                      </p:cBhvr>
                                      <p:tavLst>
                                        <p:tav tm="0">
                                          <p:val>
                                            <p:strVal val="#ppt_x"/>
                                          </p:val>
                                        </p:tav>
                                        <p:tav tm="100000">
                                          <p:val>
                                            <p:strVal val="#ppt_x"/>
                                          </p:val>
                                        </p:tav>
                                      </p:tavLst>
                                    </p:anim>
                                    <p:anim calcmode="lin" valueType="num">
                                      <p:cBhvr additive="base">
                                        <p:cTn id="22" dur="500" fill="hold"/>
                                        <p:tgtEl>
                                          <p:spTgt spid="10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6"/>
                                        </p:tgtEl>
                                        <p:attrNameLst>
                                          <p:attrName>style.visibility</p:attrName>
                                        </p:attrNameLst>
                                      </p:cBhvr>
                                      <p:to>
                                        <p:strVal val="visible"/>
                                      </p:to>
                                    </p:set>
                                    <p:anim calcmode="lin" valueType="num">
                                      <p:cBhvr additive="base">
                                        <p:cTn id="25" dur="500" fill="hold"/>
                                        <p:tgtEl>
                                          <p:spTgt spid="126"/>
                                        </p:tgtEl>
                                        <p:attrNameLst>
                                          <p:attrName>ppt_x</p:attrName>
                                        </p:attrNameLst>
                                      </p:cBhvr>
                                      <p:tavLst>
                                        <p:tav tm="0">
                                          <p:val>
                                            <p:strVal val="#ppt_x"/>
                                          </p:val>
                                        </p:tav>
                                        <p:tav tm="100000">
                                          <p:val>
                                            <p:strVal val="#ppt_x"/>
                                          </p:val>
                                        </p:tav>
                                      </p:tavLst>
                                    </p:anim>
                                    <p:anim calcmode="lin" valueType="num">
                                      <p:cBhvr additive="base">
                                        <p:cTn id="26" dur="500" fill="hold"/>
                                        <p:tgtEl>
                                          <p:spTgt spid="12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9"/>
                                        </p:tgtEl>
                                        <p:attrNameLst>
                                          <p:attrName>style.visibility</p:attrName>
                                        </p:attrNameLst>
                                      </p:cBhvr>
                                      <p:to>
                                        <p:strVal val="visible"/>
                                      </p:to>
                                    </p:set>
                                    <p:anim calcmode="lin" valueType="num">
                                      <p:cBhvr additive="base">
                                        <p:cTn id="29" dur="500" fill="hold"/>
                                        <p:tgtEl>
                                          <p:spTgt spid="129"/>
                                        </p:tgtEl>
                                        <p:attrNameLst>
                                          <p:attrName>ppt_x</p:attrName>
                                        </p:attrNameLst>
                                      </p:cBhvr>
                                      <p:tavLst>
                                        <p:tav tm="0">
                                          <p:val>
                                            <p:strVal val="#ppt_x"/>
                                          </p:val>
                                        </p:tav>
                                        <p:tav tm="100000">
                                          <p:val>
                                            <p:strVal val="#ppt_x"/>
                                          </p:val>
                                        </p:tav>
                                      </p:tavLst>
                                    </p:anim>
                                    <p:anim calcmode="lin" valueType="num">
                                      <p:cBhvr additive="base">
                                        <p:cTn id="30" dur="500" fill="hold"/>
                                        <p:tgtEl>
                                          <p:spTgt spid="12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2"/>
                                        </p:tgtEl>
                                        <p:attrNameLst>
                                          <p:attrName>style.visibility</p:attrName>
                                        </p:attrNameLst>
                                      </p:cBhvr>
                                      <p:to>
                                        <p:strVal val="visible"/>
                                      </p:to>
                                    </p:set>
                                    <p:anim calcmode="lin" valueType="num">
                                      <p:cBhvr additive="base">
                                        <p:cTn id="33" dur="500" fill="hold"/>
                                        <p:tgtEl>
                                          <p:spTgt spid="132"/>
                                        </p:tgtEl>
                                        <p:attrNameLst>
                                          <p:attrName>ppt_x</p:attrName>
                                        </p:attrNameLst>
                                      </p:cBhvr>
                                      <p:tavLst>
                                        <p:tav tm="0">
                                          <p:val>
                                            <p:strVal val="#ppt_x"/>
                                          </p:val>
                                        </p:tav>
                                        <p:tav tm="100000">
                                          <p:val>
                                            <p:strVal val="#ppt_x"/>
                                          </p:val>
                                        </p:tav>
                                      </p:tavLst>
                                    </p:anim>
                                    <p:anim calcmode="lin" valueType="num">
                                      <p:cBhvr additive="base">
                                        <p:cTn id="34" dur="500" fill="hold"/>
                                        <p:tgtEl>
                                          <p:spTgt spid="13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5"/>
                                        </p:tgtEl>
                                        <p:attrNameLst>
                                          <p:attrName>style.visibility</p:attrName>
                                        </p:attrNameLst>
                                      </p:cBhvr>
                                      <p:to>
                                        <p:strVal val="visible"/>
                                      </p:to>
                                    </p:set>
                                    <p:anim calcmode="lin" valueType="num">
                                      <p:cBhvr additive="base">
                                        <p:cTn id="37" dur="500" fill="hold"/>
                                        <p:tgtEl>
                                          <p:spTgt spid="135"/>
                                        </p:tgtEl>
                                        <p:attrNameLst>
                                          <p:attrName>ppt_x</p:attrName>
                                        </p:attrNameLst>
                                      </p:cBhvr>
                                      <p:tavLst>
                                        <p:tav tm="0">
                                          <p:val>
                                            <p:strVal val="#ppt_x"/>
                                          </p:val>
                                        </p:tav>
                                        <p:tav tm="100000">
                                          <p:val>
                                            <p:strVal val="#ppt_x"/>
                                          </p:val>
                                        </p:tav>
                                      </p:tavLst>
                                    </p:anim>
                                    <p:anim calcmode="lin" valueType="num">
                                      <p:cBhvr additive="base">
                                        <p:cTn id="38" dur="500" fill="hold"/>
                                        <p:tgtEl>
                                          <p:spTgt spid="13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8"/>
                                        </p:tgtEl>
                                        <p:attrNameLst>
                                          <p:attrName>style.visibility</p:attrName>
                                        </p:attrNameLst>
                                      </p:cBhvr>
                                      <p:to>
                                        <p:strVal val="visible"/>
                                      </p:to>
                                    </p:set>
                                    <p:anim calcmode="lin" valueType="num">
                                      <p:cBhvr additive="base">
                                        <p:cTn id="41" dur="500" fill="hold"/>
                                        <p:tgtEl>
                                          <p:spTgt spid="138"/>
                                        </p:tgtEl>
                                        <p:attrNameLst>
                                          <p:attrName>ppt_x</p:attrName>
                                        </p:attrNameLst>
                                      </p:cBhvr>
                                      <p:tavLst>
                                        <p:tav tm="0">
                                          <p:val>
                                            <p:strVal val="#ppt_x"/>
                                          </p:val>
                                        </p:tav>
                                        <p:tav tm="100000">
                                          <p:val>
                                            <p:strVal val="#ppt_x"/>
                                          </p:val>
                                        </p:tav>
                                      </p:tavLst>
                                    </p:anim>
                                    <p:anim calcmode="lin" valueType="num">
                                      <p:cBhvr additive="base">
                                        <p:cTn id="42" dur="500" fill="hold"/>
                                        <p:tgtEl>
                                          <p:spTgt spid="138"/>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41"/>
                                        </p:tgtEl>
                                        <p:attrNameLst>
                                          <p:attrName>style.visibility</p:attrName>
                                        </p:attrNameLst>
                                      </p:cBhvr>
                                      <p:to>
                                        <p:strVal val="visible"/>
                                      </p:to>
                                    </p:set>
                                    <p:anim calcmode="lin" valueType="num">
                                      <p:cBhvr additive="base">
                                        <p:cTn id="45" dur="500" fill="hold"/>
                                        <p:tgtEl>
                                          <p:spTgt spid="141"/>
                                        </p:tgtEl>
                                        <p:attrNameLst>
                                          <p:attrName>ppt_x</p:attrName>
                                        </p:attrNameLst>
                                      </p:cBhvr>
                                      <p:tavLst>
                                        <p:tav tm="0">
                                          <p:val>
                                            <p:strVal val="#ppt_x"/>
                                          </p:val>
                                        </p:tav>
                                        <p:tav tm="100000">
                                          <p:val>
                                            <p:strVal val="#ppt_x"/>
                                          </p:val>
                                        </p:tav>
                                      </p:tavLst>
                                    </p:anim>
                                    <p:anim calcmode="lin" valueType="num">
                                      <p:cBhvr additive="base">
                                        <p:cTn id="46" dur="500" fill="hold"/>
                                        <p:tgtEl>
                                          <p:spTgt spid="14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44"/>
                                        </p:tgtEl>
                                        <p:attrNameLst>
                                          <p:attrName>style.visibility</p:attrName>
                                        </p:attrNameLst>
                                      </p:cBhvr>
                                      <p:to>
                                        <p:strVal val="visible"/>
                                      </p:to>
                                    </p:set>
                                    <p:anim calcmode="lin" valueType="num">
                                      <p:cBhvr additive="base">
                                        <p:cTn id="49" dur="500" fill="hold"/>
                                        <p:tgtEl>
                                          <p:spTgt spid="144"/>
                                        </p:tgtEl>
                                        <p:attrNameLst>
                                          <p:attrName>ppt_x</p:attrName>
                                        </p:attrNameLst>
                                      </p:cBhvr>
                                      <p:tavLst>
                                        <p:tav tm="0">
                                          <p:val>
                                            <p:strVal val="#ppt_x"/>
                                          </p:val>
                                        </p:tav>
                                        <p:tav tm="100000">
                                          <p:val>
                                            <p:strVal val="#ppt_x"/>
                                          </p:val>
                                        </p:tav>
                                      </p:tavLst>
                                    </p:anim>
                                    <p:anim calcmode="lin" valueType="num">
                                      <p:cBhvr additive="base">
                                        <p:cTn id="50" dur="500" fill="hold"/>
                                        <p:tgtEl>
                                          <p:spTgt spid="14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7"/>
                                        </p:tgtEl>
                                        <p:attrNameLst>
                                          <p:attrName>style.visibility</p:attrName>
                                        </p:attrNameLst>
                                      </p:cBhvr>
                                      <p:to>
                                        <p:strVal val="visible"/>
                                      </p:to>
                                    </p:set>
                                    <p:anim calcmode="lin" valueType="num">
                                      <p:cBhvr additive="base">
                                        <p:cTn id="53" dur="500" fill="hold"/>
                                        <p:tgtEl>
                                          <p:spTgt spid="147"/>
                                        </p:tgtEl>
                                        <p:attrNameLst>
                                          <p:attrName>ppt_x</p:attrName>
                                        </p:attrNameLst>
                                      </p:cBhvr>
                                      <p:tavLst>
                                        <p:tav tm="0">
                                          <p:val>
                                            <p:strVal val="#ppt_x"/>
                                          </p:val>
                                        </p:tav>
                                        <p:tav tm="100000">
                                          <p:val>
                                            <p:strVal val="#ppt_x"/>
                                          </p:val>
                                        </p:tav>
                                      </p:tavLst>
                                    </p:anim>
                                    <p:anim calcmode="lin" valueType="num">
                                      <p:cBhvr additive="base">
                                        <p:cTn id="54" dur="500" fill="hold"/>
                                        <p:tgtEl>
                                          <p:spTgt spid="147"/>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53"/>
                                        </p:tgtEl>
                                        <p:attrNameLst>
                                          <p:attrName>style.visibility</p:attrName>
                                        </p:attrNameLst>
                                      </p:cBhvr>
                                      <p:to>
                                        <p:strVal val="visible"/>
                                      </p:to>
                                    </p:set>
                                    <p:anim calcmode="lin" valueType="num">
                                      <p:cBhvr additive="base">
                                        <p:cTn id="57" dur="500" fill="hold"/>
                                        <p:tgtEl>
                                          <p:spTgt spid="153"/>
                                        </p:tgtEl>
                                        <p:attrNameLst>
                                          <p:attrName>ppt_x</p:attrName>
                                        </p:attrNameLst>
                                      </p:cBhvr>
                                      <p:tavLst>
                                        <p:tav tm="0">
                                          <p:val>
                                            <p:strVal val="#ppt_x"/>
                                          </p:val>
                                        </p:tav>
                                        <p:tav tm="100000">
                                          <p:val>
                                            <p:strVal val="#ppt_x"/>
                                          </p:val>
                                        </p:tav>
                                      </p:tavLst>
                                    </p:anim>
                                    <p:anim calcmode="lin" valueType="num">
                                      <p:cBhvr additive="base">
                                        <p:cTn id="58" dur="500" fill="hold"/>
                                        <p:tgtEl>
                                          <p:spTgt spid="153"/>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56"/>
                                        </p:tgtEl>
                                        <p:attrNameLst>
                                          <p:attrName>style.visibility</p:attrName>
                                        </p:attrNameLst>
                                      </p:cBhvr>
                                      <p:to>
                                        <p:strVal val="visible"/>
                                      </p:to>
                                    </p:set>
                                    <p:anim calcmode="lin" valueType="num">
                                      <p:cBhvr additive="base">
                                        <p:cTn id="61" dur="500" fill="hold"/>
                                        <p:tgtEl>
                                          <p:spTgt spid="156"/>
                                        </p:tgtEl>
                                        <p:attrNameLst>
                                          <p:attrName>ppt_x</p:attrName>
                                        </p:attrNameLst>
                                      </p:cBhvr>
                                      <p:tavLst>
                                        <p:tav tm="0">
                                          <p:val>
                                            <p:strVal val="#ppt_x"/>
                                          </p:val>
                                        </p:tav>
                                        <p:tav tm="100000">
                                          <p:val>
                                            <p:strVal val="#ppt_x"/>
                                          </p:val>
                                        </p:tav>
                                      </p:tavLst>
                                    </p:anim>
                                    <p:anim calcmode="lin" valueType="num">
                                      <p:cBhvr additive="base">
                                        <p:cTn id="62" dur="500" fill="hold"/>
                                        <p:tgtEl>
                                          <p:spTgt spid="1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1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2" name="任意多边形 41"/>
          <p:cNvSpPr/>
          <p:nvPr/>
        </p:nvSpPr>
        <p:spPr>
          <a:xfrm>
            <a:off x="6350" y="4297363"/>
            <a:ext cx="9137650" cy="860425"/>
          </a:xfrm>
          <a:custGeom>
            <a:avLst/>
            <a:gdLst>
              <a:gd name="connsiteX0" fmla="*/ 3825592 w 9138323"/>
              <a:gd name="connsiteY0" fmla="*/ 0 h 859537"/>
              <a:gd name="connsiteX1" fmla="*/ 4096303 w 9138323"/>
              <a:gd name="connsiteY1" fmla="*/ 83060 h 859537"/>
              <a:gd name="connsiteX2" fmla="*/ 4125154 w 9138323"/>
              <a:gd name="connsiteY2" fmla="*/ 106971 h 859537"/>
              <a:gd name="connsiteX3" fmla="*/ 4162050 w 9138323"/>
              <a:gd name="connsiteY3" fmla="*/ 76393 h 859537"/>
              <a:gd name="connsiteX4" fmla="*/ 4342300 w 9138323"/>
              <a:gd name="connsiteY4" fmla="*/ 21088 h 859537"/>
              <a:gd name="connsiteX5" fmla="*/ 4639354 w 9138323"/>
              <a:gd name="connsiteY5" fmla="*/ 218869 h 859537"/>
              <a:gd name="connsiteX6" fmla="*/ 4653136 w 9138323"/>
              <a:gd name="connsiteY6" fmla="*/ 287442 h 859537"/>
              <a:gd name="connsiteX7" fmla="*/ 4714569 w 9138323"/>
              <a:gd name="connsiteY7" fmla="*/ 293663 h 859537"/>
              <a:gd name="connsiteX8" fmla="*/ 4868055 w 9138323"/>
              <a:gd name="connsiteY8" fmla="*/ 354192 h 859537"/>
              <a:gd name="connsiteX9" fmla="*/ 4926135 w 9138323"/>
              <a:gd name="connsiteY9" fmla="*/ 396727 h 859537"/>
              <a:gd name="connsiteX10" fmla="*/ 4974485 w 9138323"/>
              <a:gd name="connsiteY10" fmla="*/ 370366 h 859537"/>
              <a:gd name="connsiteX11" fmla="*/ 5099974 w 9138323"/>
              <a:gd name="connsiteY11" fmla="*/ 344918 h 859537"/>
              <a:gd name="connsiteX12" fmla="*/ 5280224 w 9138323"/>
              <a:gd name="connsiteY12" fmla="*/ 400223 h 859537"/>
              <a:gd name="connsiteX13" fmla="*/ 5294059 w 9138323"/>
              <a:gd name="connsiteY13" fmla="*/ 411689 h 859537"/>
              <a:gd name="connsiteX14" fmla="*/ 5324701 w 9138323"/>
              <a:gd name="connsiteY14" fmla="*/ 386293 h 859537"/>
              <a:gd name="connsiteX15" fmla="*/ 5504952 w 9138323"/>
              <a:gd name="connsiteY15" fmla="*/ 330988 h 859537"/>
              <a:gd name="connsiteX16" fmla="*/ 5685202 w 9138323"/>
              <a:gd name="connsiteY16" fmla="*/ 386293 h 859537"/>
              <a:gd name="connsiteX17" fmla="*/ 5711865 w 9138323"/>
              <a:gd name="connsiteY17" fmla="*/ 408390 h 859537"/>
              <a:gd name="connsiteX18" fmla="*/ 5764783 w 9138323"/>
              <a:gd name="connsiteY18" fmla="*/ 343967 h 859537"/>
              <a:gd name="connsiteX19" fmla="*/ 6243258 w 9138323"/>
              <a:gd name="connsiteY19" fmla="*/ 144890 h 859537"/>
              <a:gd name="connsiteX20" fmla="*/ 6721733 w 9138323"/>
              <a:gd name="connsiteY20" fmla="*/ 343967 h 859537"/>
              <a:gd name="connsiteX21" fmla="*/ 6799757 w 9138323"/>
              <a:gd name="connsiteY21" fmla="*/ 438956 h 859537"/>
              <a:gd name="connsiteX22" fmla="*/ 6875686 w 9138323"/>
              <a:gd name="connsiteY22" fmla="*/ 397558 h 859537"/>
              <a:gd name="connsiteX23" fmla="*/ 7064152 w 9138323"/>
              <a:gd name="connsiteY23" fmla="*/ 359339 h 859537"/>
              <a:gd name="connsiteX24" fmla="*/ 7252617 w 9138323"/>
              <a:gd name="connsiteY24" fmla="*/ 397558 h 859537"/>
              <a:gd name="connsiteX25" fmla="*/ 7323961 w 9138323"/>
              <a:gd name="connsiteY25" fmla="*/ 436456 h 859537"/>
              <a:gd name="connsiteX26" fmla="*/ 7335578 w 9138323"/>
              <a:gd name="connsiteY26" fmla="*/ 414961 h 859537"/>
              <a:gd name="connsiteX27" fmla="*/ 7602907 w 9138323"/>
              <a:gd name="connsiteY27" fmla="*/ 272187 h 859537"/>
              <a:gd name="connsiteX28" fmla="*/ 7925296 w 9138323"/>
              <a:gd name="connsiteY28" fmla="*/ 596017 h 859537"/>
              <a:gd name="connsiteX29" fmla="*/ 7923535 w 9138323"/>
              <a:gd name="connsiteY29" fmla="*/ 604778 h 859537"/>
              <a:gd name="connsiteX30" fmla="*/ 7993021 w 9138323"/>
              <a:gd name="connsiteY30" fmla="*/ 583112 h 859537"/>
              <a:gd name="connsiteX31" fmla="*/ 8129393 w 9138323"/>
              <a:gd name="connsiteY31" fmla="*/ 569303 h 859537"/>
              <a:gd name="connsiteX32" fmla="*/ 8265765 w 9138323"/>
              <a:gd name="connsiteY32" fmla="*/ 583112 h 859537"/>
              <a:gd name="connsiteX33" fmla="*/ 8299780 w 9138323"/>
              <a:gd name="connsiteY33" fmla="*/ 593718 h 859537"/>
              <a:gd name="connsiteX34" fmla="*/ 8317449 w 9138323"/>
              <a:gd name="connsiteY34" fmla="*/ 572207 h 859537"/>
              <a:gd name="connsiteX35" fmla="*/ 8659817 w 9138323"/>
              <a:gd name="connsiteY35" fmla="*/ 429759 h 859537"/>
              <a:gd name="connsiteX36" fmla="*/ 9134163 w 9138323"/>
              <a:gd name="connsiteY36" fmla="*/ 818090 h 859537"/>
              <a:gd name="connsiteX37" fmla="*/ 9138323 w 9138323"/>
              <a:gd name="connsiteY37" fmla="*/ 859537 h 859537"/>
              <a:gd name="connsiteX38" fmla="*/ 4141781 w 9138323"/>
              <a:gd name="connsiteY38" fmla="*/ 859537 h 859537"/>
              <a:gd name="connsiteX39" fmla="*/ 4141242 w 9138323"/>
              <a:gd name="connsiteY39" fmla="*/ 854166 h 859537"/>
              <a:gd name="connsiteX40" fmla="*/ 4134437 w 9138323"/>
              <a:gd name="connsiteY40" fmla="*/ 859537 h 859537"/>
              <a:gd name="connsiteX41" fmla="*/ 1390 w 9138323"/>
              <a:gd name="connsiteY41" fmla="*/ 859537 h 859537"/>
              <a:gd name="connsiteX42" fmla="*/ 0 w 9138323"/>
              <a:gd name="connsiteY42" fmla="*/ 845688 h 859537"/>
              <a:gd name="connsiteX43" fmla="*/ 418787 w 9138323"/>
              <a:gd name="connsiteY43" fmla="*/ 425029 h 859537"/>
              <a:gd name="connsiteX44" fmla="*/ 581797 w 9138323"/>
              <a:gd name="connsiteY44" fmla="*/ 458087 h 859537"/>
              <a:gd name="connsiteX45" fmla="*/ 590440 w 9138323"/>
              <a:gd name="connsiteY45" fmla="*/ 462798 h 859537"/>
              <a:gd name="connsiteX46" fmla="*/ 598218 w 9138323"/>
              <a:gd name="connsiteY46" fmla="*/ 385294 h 859537"/>
              <a:gd name="connsiteX47" fmla="*/ 1029094 w 9138323"/>
              <a:gd name="connsiteY47" fmla="*/ 32550 h 859537"/>
              <a:gd name="connsiteX48" fmla="*/ 1340088 w 9138323"/>
              <a:gd name="connsiteY48" fmla="*/ 161944 h 859537"/>
              <a:gd name="connsiteX49" fmla="*/ 1364611 w 9138323"/>
              <a:gd name="connsiteY49" fmla="*/ 191799 h 859537"/>
              <a:gd name="connsiteX50" fmla="*/ 1403078 w 9138323"/>
              <a:gd name="connsiteY50" fmla="*/ 179805 h 859537"/>
              <a:gd name="connsiteX51" fmla="*/ 1539449 w 9138323"/>
              <a:gd name="connsiteY51" fmla="*/ 165996 h 859537"/>
              <a:gd name="connsiteX52" fmla="*/ 1802839 w 9138323"/>
              <a:gd name="connsiteY52" fmla="*/ 219409 h 859537"/>
              <a:gd name="connsiteX53" fmla="*/ 1857061 w 9138323"/>
              <a:gd name="connsiteY53" fmla="*/ 248972 h 859537"/>
              <a:gd name="connsiteX54" fmla="*/ 1899461 w 9138323"/>
              <a:gd name="connsiteY54" fmla="*/ 213833 h 859537"/>
              <a:gd name="connsiteX55" fmla="*/ 2133608 w 9138323"/>
              <a:gd name="connsiteY55" fmla="*/ 141991 h 859537"/>
              <a:gd name="connsiteX56" fmla="*/ 2367756 w 9138323"/>
              <a:gd name="connsiteY56" fmla="*/ 213833 h 859537"/>
              <a:gd name="connsiteX57" fmla="*/ 2420881 w 9138323"/>
              <a:gd name="connsiteY57" fmla="*/ 257860 h 859537"/>
              <a:gd name="connsiteX58" fmla="*/ 2509751 w 9138323"/>
              <a:gd name="connsiteY58" fmla="*/ 184207 h 859537"/>
              <a:gd name="connsiteX59" fmla="*/ 2939610 w 9138323"/>
              <a:gd name="connsiteY59" fmla="*/ 52317 h 859537"/>
              <a:gd name="connsiteX60" fmla="*/ 3369468 w 9138323"/>
              <a:gd name="connsiteY60" fmla="*/ 184207 h 859537"/>
              <a:gd name="connsiteX61" fmla="*/ 3418479 w 9138323"/>
              <a:gd name="connsiteY61" fmla="*/ 224826 h 859537"/>
              <a:gd name="connsiteX62" fmla="*/ 3424100 w 9138323"/>
              <a:gd name="connsiteY62" fmla="*/ 214426 h 859537"/>
              <a:gd name="connsiteX63" fmla="*/ 3825592 w 9138323"/>
              <a:gd name="connsiteY63" fmla="*/ 0 h 85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38323" h="859537">
                <a:moveTo>
                  <a:pt x="3825592" y="0"/>
                </a:moveTo>
                <a:cubicBezTo>
                  <a:pt x="3925869" y="0"/>
                  <a:pt x="4019027" y="30620"/>
                  <a:pt x="4096303" y="83060"/>
                </a:cubicBezTo>
                <a:lnTo>
                  <a:pt x="4125154" y="106971"/>
                </a:lnTo>
                <a:lnTo>
                  <a:pt x="4162050" y="76393"/>
                </a:lnTo>
                <a:cubicBezTo>
                  <a:pt x="4213504" y="41476"/>
                  <a:pt x="4275531" y="21088"/>
                  <a:pt x="4342300" y="21088"/>
                </a:cubicBezTo>
                <a:cubicBezTo>
                  <a:pt x="4475837" y="21088"/>
                  <a:pt x="4590411" y="102641"/>
                  <a:pt x="4639354" y="218869"/>
                </a:cubicBezTo>
                <a:lnTo>
                  <a:pt x="4653136" y="287442"/>
                </a:lnTo>
                <a:lnTo>
                  <a:pt x="4714569" y="293663"/>
                </a:lnTo>
                <a:cubicBezTo>
                  <a:pt x="4769728" y="305000"/>
                  <a:pt x="4821470" y="325759"/>
                  <a:pt x="4868055" y="354192"/>
                </a:cubicBezTo>
                <a:lnTo>
                  <a:pt x="4926135" y="396727"/>
                </a:lnTo>
                <a:lnTo>
                  <a:pt x="4974485" y="370366"/>
                </a:lnTo>
                <a:cubicBezTo>
                  <a:pt x="5013055" y="353979"/>
                  <a:pt x="5055461" y="344918"/>
                  <a:pt x="5099974" y="344918"/>
                </a:cubicBezTo>
                <a:cubicBezTo>
                  <a:pt x="5166742" y="344918"/>
                  <a:pt x="5228770" y="365306"/>
                  <a:pt x="5280224" y="400223"/>
                </a:cubicBezTo>
                <a:lnTo>
                  <a:pt x="5294059" y="411689"/>
                </a:lnTo>
                <a:lnTo>
                  <a:pt x="5324701" y="386293"/>
                </a:lnTo>
                <a:cubicBezTo>
                  <a:pt x="5376155" y="351376"/>
                  <a:pt x="5438184" y="330988"/>
                  <a:pt x="5504952" y="330988"/>
                </a:cubicBezTo>
                <a:cubicBezTo>
                  <a:pt x="5571721" y="330988"/>
                  <a:pt x="5633748" y="351376"/>
                  <a:pt x="5685202" y="386293"/>
                </a:cubicBezTo>
                <a:lnTo>
                  <a:pt x="5711865" y="408390"/>
                </a:lnTo>
                <a:lnTo>
                  <a:pt x="5764783" y="343967"/>
                </a:lnTo>
                <a:cubicBezTo>
                  <a:pt x="5887234" y="220967"/>
                  <a:pt x="6056401" y="144890"/>
                  <a:pt x="6243258" y="144890"/>
                </a:cubicBezTo>
                <a:cubicBezTo>
                  <a:pt x="6430113" y="144890"/>
                  <a:pt x="6599280" y="220967"/>
                  <a:pt x="6721733" y="343967"/>
                </a:cubicBezTo>
                <a:lnTo>
                  <a:pt x="6799757" y="438956"/>
                </a:lnTo>
                <a:lnTo>
                  <a:pt x="6875686" y="397558"/>
                </a:lnTo>
                <a:cubicBezTo>
                  <a:pt x="6933612" y="372948"/>
                  <a:pt x="6997300" y="359339"/>
                  <a:pt x="7064152" y="359339"/>
                </a:cubicBezTo>
                <a:cubicBezTo>
                  <a:pt x="7131003" y="359339"/>
                  <a:pt x="7194690" y="372948"/>
                  <a:pt x="7252617" y="397558"/>
                </a:cubicBezTo>
                <a:lnTo>
                  <a:pt x="7323961" y="436456"/>
                </a:lnTo>
                <a:lnTo>
                  <a:pt x="7335578" y="414961"/>
                </a:lnTo>
                <a:cubicBezTo>
                  <a:pt x="7393514" y="328821"/>
                  <a:pt x="7491626" y="272187"/>
                  <a:pt x="7602907" y="272187"/>
                </a:cubicBezTo>
                <a:cubicBezTo>
                  <a:pt x="7780958" y="272187"/>
                  <a:pt x="7925296" y="417171"/>
                  <a:pt x="7925296" y="596017"/>
                </a:cubicBezTo>
                <a:lnTo>
                  <a:pt x="7923535" y="604778"/>
                </a:lnTo>
                <a:lnTo>
                  <a:pt x="7993021" y="583112"/>
                </a:lnTo>
                <a:cubicBezTo>
                  <a:pt x="8037071" y="574058"/>
                  <a:pt x="8082679" y="569303"/>
                  <a:pt x="8129393" y="569303"/>
                </a:cubicBezTo>
                <a:cubicBezTo>
                  <a:pt x="8176107" y="569303"/>
                  <a:pt x="8221715" y="574058"/>
                  <a:pt x="8265765" y="583112"/>
                </a:cubicBezTo>
                <a:lnTo>
                  <a:pt x="8299780" y="593718"/>
                </a:lnTo>
                <a:lnTo>
                  <a:pt x="8317449" y="572207"/>
                </a:lnTo>
                <a:cubicBezTo>
                  <a:pt x="8405068" y="484195"/>
                  <a:pt x="8526114" y="429759"/>
                  <a:pt x="8659817" y="429759"/>
                </a:cubicBezTo>
                <a:cubicBezTo>
                  <a:pt x="8893798" y="429759"/>
                  <a:pt x="9089015" y="596470"/>
                  <a:pt x="9134163" y="818090"/>
                </a:cubicBezTo>
                <a:lnTo>
                  <a:pt x="9138323" y="859537"/>
                </a:lnTo>
                <a:lnTo>
                  <a:pt x="4141781" y="859537"/>
                </a:lnTo>
                <a:lnTo>
                  <a:pt x="4141242" y="854166"/>
                </a:lnTo>
                <a:lnTo>
                  <a:pt x="4134437" y="859537"/>
                </a:lnTo>
                <a:lnTo>
                  <a:pt x="1390" y="859537"/>
                </a:lnTo>
                <a:lnTo>
                  <a:pt x="0" y="845688"/>
                </a:lnTo>
                <a:cubicBezTo>
                  <a:pt x="0" y="613364"/>
                  <a:pt x="187497" y="425029"/>
                  <a:pt x="418787" y="425029"/>
                </a:cubicBezTo>
                <a:cubicBezTo>
                  <a:pt x="476609" y="425029"/>
                  <a:pt x="531694" y="436800"/>
                  <a:pt x="581797" y="458087"/>
                </a:cubicBezTo>
                <a:lnTo>
                  <a:pt x="590440" y="462798"/>
                </a:lnTo>
                <a:lnTo>
                  <a:pt x="598218" y="385294"/>
                </a:lnTo>
                <a:cubicBezTo>
                  <a:pt x="639228" y="183984"/>
                  <a:pt x="816556" y="32550"/>
                  <a:pt x="1029094" y="32550"/>
                </a:cubicBezTo>
                <a:cubicBezTo>
                  <a:pt x="1150545" y="32550"/>
                  <a:pt x="1260498" y="81998"/>
                  <a:pt x="1340088" y="161944"/>
                </a:cubicBezTo>
                <a:lnTo>
                  <a:pt x="1364611" y="191799"/>
                </a:lnTo>
                <a:lnTo>
                  <a:pt x="1403078" y="179805"/>
                </a:lnTo>
                <a:cubicBezTo>
                  <a:pt x="1447126" y="170751"/>
                  <a:pt x="1492736" y="165996"/>
                  <a:pt x="1539449" y="165996"/>
                </a:cubicBezTo>
                <a:cubicBezTo>
                  <a:pt x="1632877" y="165996"/>
                  <a:pt x="1721883" y="185015"/>
                  <a:pt x="1802839" y="219409"/>
                </a:cubicBezTo>
                <a:lnTo>
                  <a:pt x="1857061" y="248972"/>
                </a:lnTo>
                <a:lnTo>
                  <a:pt x="1899461" y="213833"/>
                </a:lnTo>
                <a:cubicBezTo>
                  <a:pt x="1966300" y="168476"/>
                  <a:pt x="2046875" y="141991"/>
                  <a:pt x="2133608" y="141991"/>
                </a:cubicBezTo>
                <a:cubicBezTo>
                  <a:pt x="2220342" y="141991"/>
                  <a:pt x="2300918" y="168476"/>
                  <a:pt x="2367756" y="213833"/>
                </a:cubicBezTo>
                <a:lnTo>
                  <a:pt x="2420881" y="257860"/>
                </a:lnTo>
                <a:lnTo>
                  <a:pt x="2509751" y="184207"/>
                </a:lnTo>
                <a:cubicBezTo>
                  <a:pt x="2632456" y="100939"/>
                  <a:pt x="2780381" y="52317"/>
                  <a:pt x="2939610" y="52317"/>
                </a:cubicBezTo>
                <a:cubicBezTo>
                  <a:pt x="3098839" y="52317"/>
                  <a:pt x="3246763" y="100939"/>
                  <a:pt x="3369468" y="184207"/>
                </a:cubicBezTo>
                <a:lnTo>
                  <a:pt x="3418479" y="224826"/>
                </a:lnTo>
                <a:lnTo>
                  <a:pt x="3424100" y="214426"/>
                </a:lnTo>
                <a:cubicBezTo>
                  <a:pt x="3511111" y="85057"/>
                  <a:pt x="3658462" y="0"/>
                  <a:pt x="3825592" y="0"/>
                </a:cubicBezTo>
                <a:close/>
              </a:path>
            </a:pathLst>
          </a:custGeom>
          <a:solidFill>
            <a:srgbClr val="75BD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43" name="文本框 42"/>
          <p:cNvSpPr txBox="1"/>
          <p:nvPr/>
        </p:nvSpPr>
        <p:spPr>
          <a:xfrm>
            <a:off x="3352281" y="218743"/>
            <a:ext cx="2445786" cy="861774"/>
          </a:xfrm>
          <a:prstGeom prst="rect">
            <a:avLst/>
          </a:prstGeom>
          <a:noFill/>
        </p:spPr>
        <p:txBody>
          <a:bodyPr wrap="square" rtlCol="0">
            <a:spAutoFit/>
          </a:bodyPr>
          <a:lstStyle/>
          <a:p>
            <a:pPr algn="ctr"/>
            <a:r>
              <a:rPr lang="zh-CN" altLang="en-US" sz="5000" b="1" dirty="0">
                <a:solidFill>
                  <a:srgbClr val="75BDA7"/>
                </a:solidFill>
                <a:latin typeface="微软雅黑" panose="020B0503020204020204" pitchFamily="34" charset="-122"/>
                <a:ea typeface="微软雅黑" panose="020B0503020204020204" pitchFamily="34" charset="-122"/>
              </a:rPr>
              <a:t>致    谢</a:t>
            </a:r>
          </a:p>
        </p:txBody>
      </p:sp>
      <p:sp>
        <p:nvSpPr>
          <p:cNvPr id="44" name="文本框 43"/>
          <p:cNvSpPr txBox="1"/>
          <p:nvPr/>
        </p:nvSpPr>
        <p:spPr>
          <a:xfrm>
            <a:off x="219501" y="1350112"/>
            <a:ext cx="8711347" cy="2677656"/>
          </a:xfrm>
          <a:prstGeom prst="rect">
            <a:avLst/>
          </a:prstGeom>
          <a:solidFill>
            <a:schemeClr val="bg1">
              <a:lumMod val="95000"/>
            </a:schemeClr>
          </a:solidFill>
          <a:effectLst>
            <a:outerShdw blurRad="152400" dist="114300" dir="5400000" algn="t" rotWithShape="0">
              <a:prstClr val="black">
                <a:alpha val="30000"/>
              </a:prstClr>
            </a:outerShdw>
          </a:effectLst>
        </p:spPr>
        <p:txBody>
          <a:bodyPr wrap="square" rtlCol="0">
            <a:spAutoFit/>
          </a:bodyPr>
          <a:lstStyle/>
          <a:p>
            <a:pPr indent="457200">
              <a:lnSpc>
                <a:spcPct val="150000"/>
              </a:lnSpc>
            </a:pPr>
            <a:r>
              <a:rPr lang="zh-CN" altLang="zh-CN" sz="1400" dirty="0"/>
              <a:t>就</a:t>
            </a:r>
            <a:r>
              <a:rPr lang="zh-CN" altLang="zh-CN" sz="1400" dirty="0" smtClean="0"/>
              <a:t>这样到</a:t>
            </a:r>
            <a:r>
              <a:rPr lang="zh-CN" altLang="zh-CN" sz="1400" dirty="0"/>
              <a:t>了最后，再转眼便是毕业，四年以来有快乐有汗水，有过欢呼有过后悔。大学四年最让我敬佩的是我的导师</a:t>
            </a:r>
            <a:r>
              <a:rPr lang="zh-CN" altLang="zh-CN" sz="1400" dirty="0" smtClean="0"/>
              <a:t>范协</a:t>
            </a:r>
            <a:r>
              <a:rPr lang="zh-CN" altLang="en-US" sz="1400" dirty="0" smtClean="0"/>
              <a:t>裕</a:t>
            </a:r>
            <a:r>
              <a:rPr lang="zh-CN" altLang="zh-CN" sz="1400" dirty="0" smtClean="0"/>
              <a:t>，</a:t>
            </a:r>
            <a:r>
              <a:rPr lang="zh-CN" altLang="zh-CN" sz="1400" dirty="0"/>
              <a:t>都说范老师就是我的指路明灯；大三的时候，看着身边的一个个同学在准备考研究生，而我自己也差一点成为他们之中的一个；就是这个时候范老师一句话“考研也是要就业的”瞬间照亮了我的内心，让我知道自己要做什么。再者我想感谢二十几年来父母的支持与陪伴，在我的低估时期不远千里来照看我。最后我想感谢大学四年一起学习、一起玩耍的小伙伴们，无黑不游戏，无你们不青春；感谢四年的陪伴与迁就，愿某天谈起开黑的日子还能满是当年的俏皮话。</a:t>
            </a:r>
          </a:p>
          <a:p>
            <a:pPr indent="457200">
              <a:lnSpc>
                <a:spcPct val="150000"/>
              </a:lnSpc>
            </a:pPr>
            <a:r>
              <a:rPr lang="zh-CN" altLang="zh-CN" sz="1400" dirty="0"/>
              <a:t>“时光的河入海流，终于我们分头走，没有哪个港口，是永远的停留，脑海之中有一个凤凰花开的路口，有我最珍惜的朋友，也许值得纪念的事情不多，至少还有这段回忆够深刻。”</a:t>
            </a:r>
          </a:p>
        </p:txBody>
      </p:sp>
      <p:grpSp>
        <p:nvGrpSpPr>
          <p:cNvPr id="45" name="组合 44"/>
          <p:cNvGrpSpPr/>
          <p:nvPr/>
        </p:nvGrpSpPr>
        <p:grpSpPr>
          <a:xfrm flipV="1">
            <a:off x="3716278" y="956687"/>
            <a:ext cx="1717792" cy="123830"/>
            <a:chOff x="5147582" y="2082693"/>
            <a:chExt cx="1958724" cy="0"/>
          </a:xfrm>
        </p:grpSpPr>
        <p:cxnSp>
          <p:nvCxnSpPr>
            <p:cNvPr id="46" name="直接连接符 45"/>
            <p:cNvCxnSpPr/>
            <p:nvPr/>
          </p:nvCxnSpPr>
          <p:spPr>
            <a:xfrm>
              <a:off x="5147582" y="2082693"/>
              <a:ext cx="667657" cy="0"/>
            </a:xfrm>
            <a:prstGeom prst="line">
              <a:avLst/>
            </a:prstGeom>
            <a:ln w="38100">
              <a:gradFill>
                <a:gsLst>
                  <a:gs pos="0">
                    <a:srgbClr val="75BDA7"/>
                  </a:gs>
                  <a:gs pos="32000">
                    <a:srgbClr val="75BDA7"/>
                  </a:gs>
                  <a:gs pos="56000">
                    <a:schemeClr val="accent1">
                      <a:lumMod val="45000"/>
                      <a:lumOff val="55000"/>
                    </a:schemeClr>
                  </a:gs>
                  <a:gs pos="76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785506" y="2082693"/>
              <a:ext cx="667657" cy="0"/>
            </a:xfrm>
            <a:prstGeom prst="line">
              <a:avLst/>
            </a:prstGeom>
            <a:ln w="38100">
              <a:gradFill>
                <a:gsLst>
                  <a:gs pos="0">
                    <a:srgbClr val="75BDA7"/>
                  </a:gs>
                  <a:gs pos="32000">
                    <a:srgbClr val="75BDA7"/>
                  </a:gs>
                  <a:gs pos="56000">
                    <a:schemeClr val="accent1">
                      <a:lumMod val="45000"/>
                      <a:lumOff val="55000"/>
                    </a:schemeClr>
                  </a:gs>
                  <a:gs pos="76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438649" y="2082693"/>
              <a:ext cx="667657" cy="0"/>
            </a:xfrm>
            <a:prstGeom prst="line">
              <a:avLst/>
            </a:prstGeom>
            <a:ln w="38100">
              <a:gradFill>
                <a:gsLst>
                  <a:gs pos="0">
                    <a:srgbClr val="75BDA7"/>
                  </a:gs>
                  <a:gs pos="32000">
                    <a:srgbClr val="75BDA7"/>
                  </a:gs>
                  <a:gs pos="56000">
                    <a:schemeClr val="accent1">
                      <a:lumMod val="45000"/>
                      <a:lumOff val="55000"/>
                    </a:schemeClr>
                  </a:gs>
                  <a:gs pos="76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24209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43">
                                            <p:txEl>
                                              <p:pRg st="0" end="0"/>
                                            </p:txEl>
                                          </p:spTgt>
                                        </p:tgtEl>
                                        <p:attrNameLst>
                                          <p:attrName>style.visibility</p:attrName>
                                        </p:attrNameLst>
                                      </p:cBhvr>
                                      <p:to>
                                        <p:strVal val="visible"/>
                                      </p:to>
                                    </p:set>
                                    <p:animEffect transition="in" filter="fade">
                                      <p:cBhvr>
                                        <p:cTn id="12" dur="500"/>
                                        <p:tgtEl>
                                          <p:spTgt spid="43">
                                            <p:txEl>
                                              <p:pRg st="0" end="0"/>
                                            </p:txEl>
                                          </p:spTgt>
                                        </p:tgtEl>
                                      </p:cBhvr>
                                    </p:animEffect>
                                    <p:anim calcmode="lin" valueType="num">
                                      <p:cBhvr>
                                        <p:cTn id="13"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43">
                                            <p:txEl>
                                              <p:pRg st="0" end="0"/>
                                            </p:txEl>
                                          </p:spTgt>
                                        </p:tgtEl>
                                        <p:attrNameLst>
                                          <p:attrName>ppt_y</p:attrName>
                                        </p:attrNameLst>
                                      </p:cBhvr>
                                      <p:tavLst>
                                        <p:tav tm="0">
                                          <p:val>
                                            <p:strVal val="#ppt_y+.1"/>
                                          </p:val>
                                        </p:tav>
                                        <p:tav tm="100000">
                                          <p:val>
                                            <p:strVal val="#ppt_y"/>
                                          </p:val>
                                        </p:tav>
                                      </p:tavLst>
                                    </p:anim>
                                  </p:childTnLst>
                                </p:cTn>
                              </p:par>
                              <p:par>
                                <p:cTn id="15" presetID="17" presetClass="entr" presetSubtype="1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500" fill="hold"/>
                                        <p:tgtEl>
                                          <p:spTgt spid="45"/>
                                        </p:tgtEl>
                                        <p:attrNameLst>
                                          <p:attrName>ppt_w</p:attrName>
                                        </p:attrNameLst>
                                      </p:cBhvr>
                                      <p:tavLst>
                                        <p:tav tm="0">
                                          <p:val>
                                            <p:fltVal val="0"/>
                                          </p:val>
                                        </p:tav>
                                        <p:tav tm="100000">
                                          <p:val>
                                            <p:strVal val="#ppt_w"/>
                                          </p:val>
                                        </p:tav>
                                      </p:tavLst>
                                    </p:anim>
                                    <p:anim calcmode="lin" valueType="num">
                                      <p:cBhvr>
                                        <p:cTn id="18" dur="500" fill="hold"/>
                                        <p:tgtEl>
                                          <p:spTgt spid="45"/>
                                        </p:tgtEl>
                                        <p:attrNameLst>
                                          <p:attrName>ppt_h</p:attrName>
                                        </p:attrNameLst>
                                      </p:cBhvr>
                                      <p:tavLst>
                                        <p:tav tm="0">
                                          <p:val>
                                            <p:strVal val="#ppt_h"/>
                                          </p:val>
                                        </p:tav>
                                        <p:tav tm="100000">
                                          <p:val>
                                            <p:strVal val="#ppt_h"/>
                                          </p:val>
                                        </p:tav>
                                      </p:tavLst>
                                    </p:anim>
                                  </p:childTnLst>
                                </p:cTn>
                              </p:par>
                            </p:childTnLst>
                          </p:cTn>
                        </p:par>
                        <p:par>
                          <p:cTn id="19" fill="hold">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750"/>
                                        <p:tgtEl>
                                          <p:spTgt spid="44"/>
                                        </p:tgtEl>
                                      </p:cBhvr>
                                    </p:animEffect>
                                    <p:anim calcmode="lin" valueType="num">
                                      <p:cBhvr>
                                        <p:cTn id="23" dur="750" fill="hold"/>
                                        <p:tgtEl>
                                          <p:spTgt spid="44"/>
                                        </p:tgtEl>
                                        <p:attrNameLst>
                                          <p:attrName>ppt_x</p:attrName>
                                        </p:attrNameLst>
                                      </p:cBhvr>
                                      <p:tavLst>
                                        <p:tav tm="0">
                                          <p:val>
                                            <p:strVal val="#ppt_x"/>
                                          </p:val>
                                        </p:tav>
                                        <p:tav tm="100000">
                                          <p:val>
                                            <p:strVal val="#ppt_x"/>
                                          </p:val>
                                        </p:tav>
                                      </p:tavLst>
                                    </p:anim>
                                    <p:anim calcmode="lin" valueType="num">
                                      <p:cBhvr>
                                        <p:cTn id="24" dur="75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323E"/>
        </a:solidFill>
        <a:effectLst/>
      </p:bgPr>
    </p:bg>
    <p:spTree>
      <p:nvGrpSpPr>
        <p:cNvPr id="1" name=""/>
        <p:cNvGrpSpPr/>
        <p:nvPr/>
      </p:nvGrpSpPr>
      <p:grpSpPr>
        <a:xfrm>
          <a:off x="0" y="0"/>
          <a:ext cx="0" cy="0"/>
          <a:chOff x="0" y="0"/>
          <a:chExt cx="0" cy="0"/>
        </a:xfrm>
      </p:grpSpPr>
      <p:sp>
        <p:nvSpPr>
          <p:cNvPr id="65" name="任意多边形 64"/>
          <p:cNvSpPr/>
          <p:nvPr/>
        </p:nvSpPr>
        <p:spPr>
          <a:xfrm>
            <a:off x="7616825" y="2251075"/>
            <a:ext cx="3175" cy="4763"/>
          </a:xfrm>
          <a:custGeom>
            <a:avLst/>
            <a:gdLst>
              <a:gd name="connsiteX0" fmla="*/ 602 w 3109"/>
              <a:gd name="connsiteY0" fmla="*/ 0 h 6008"/>
              <a:gd name="connsiteX1" fmla="*/ 3109 w 3109"/>
              <a:gd name="connsiteY1" fmla="*/ 253 h 6008"/>
              <a:gd name="connsiteX2" fmla="*/ 0 w 3109"/>
              <a:gd name="connsiteY2" fmla="*/ 6008 h 6008"/>
              <a:gd name="connsiteX3" fmla="*/ 602 w 3109"/>
              <a:gd name="connsiteY3" fmla="*/ 0 h 6008"/>
            </a:gdLst>
            <a:ahLst/>
            <a:cxnLst>
              <a:cxn ang="0">
                <a:pos x="connsiteX0" y="connsiteY0"/>
              </a:cxn>
              <a:cxn ang="0">
                <a:pos x="connsiteX1" y="connsiteY1"/>
              </a:cxn>
              <a:cxn ang="0">
                <a:pos x="connsiteX2" y="connsiteY2"/>
              </a:cxn>
              <a:cxn ang="0">
                <a:pos x="connsiteX3" y="connsiteY3"/>
              </a:cxn>
            </a:cxnLst>
            <a:rect l="l" t="t" r="r" b="b"/>
            <a:pathLst>
              <a:path w="3109" h="6008">
                <a:moveTo>
                  <a:pt x="602" y="0"/>
                </a:moveTo>
                <a:lnTo>
                  <a:pt x="3109" y="253"/>
                </a:lnTo>
                <a:lnTo>
                  <a:pt x="0" y="6008"/>
                </a:lnTo>
                <a:lnTo>
                  <a:pt x="60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76" name="文本框 75"/>
          <p:cNvSpPr txBox="1">
            <a:spLocks noChangeArrowheads="1"/>
          </p:cNvSpPr>
          <p:nvPr/>
        </p:nvSpPr>
        <p:spPr bwMode="auto">
          <a:xfrm>
            <a:off x="4225237" y="1478398"/>
            <a:ext cx="459222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defTabSz="685754" eaLnBrk="1" fontAlgn="auto" hangingPunct="1">
              <a:spcBef>
                <a:spcPts val="0"/>
              </a:spcBef>
              <a:spcAft>
                <a:spcPts val="0"/>
              </a:spcAft>
              <a:defRPr/>
            </a:pPr>
            <a:r>
              <a:rPr lang="zh-CN" altLang="en-US" sz="5400" b="1" dirty="0" smtClean="0">
                <a:solidFill>
                  <a:schemeClr val="bg1"/>
                </a:solidFill>
                <a:effectLst>
                  <a:outerShdw blurRad="38100" dist="38100" dir="2700000" algn="tl">
                    <a:srgbClr val="000000">
                      <a:alpha val="43137"/>
                    </a:srgbClr>
                  </a:outerShdw>
                </a:effectLst>
                <a:latin typeface="造字工房力黑（非商用）常规体" pitchFamily="50" charset="-122"/>
                <a:ea typeface="造字工房力黑（非商用）常规体" pitchFamily="50" charset="-122"/>
              </a:rPr>
              <a:t>感谢各位聆听</a:t>
            </a:r>
            <a:endParaRPr lang="zh-CN" altLang="en-US" sz="5400" b="1" dirty="0">
              <a:solidFill>
                <a:schemeClr val="bg1"/>
              </a:solidFill>
              <a:effectLst>
                <a:outerShdw blurRad="38100" dist="38100" dir="2700000" algn="tl">
                  <a:srgbClr val="000000">
                    <a:alpha val="43137"/>
                  </a:srgbClr>
                </a:outerShdw>
              </a:effectLst>
              <a:latin typeface="造字工房力黑（非商用）常规体" pitchFamily="50" charset="-122"/>
              <a:ea typeface="造字工房力黑（非商用）常规体" pitchFamily="50" charset="-122"/>
            </a:endParaRPr>
          </a:p>
        </p:txBody>
      </p:sp>
      <p:grpSp>
        <p:nvGrpSpPr>
          <p:cNvPr id="53" name="组合 52"/>
          <p:cNvGrpSpPr>
            <a:grpSpLocks/>
          </p:cNvGrpSpPr>
          <p:nvPr/>
        </p:nvGrpSpPr>
        <p:grpSpPr bwMode="auto">
          <a:xfrm>
            <a:off x="3379786" y="2830271"/>
            <a:ext cx="5599981" cy="794540"/>
            <a:chOff x="5858263" y="2643973"/>
            <a:chExt cx="1043608" cy="252098"/>
          </a:xfrm>
        </p:grpSpPr>
        <p:sp>
          <p:nvSpPr>
            <p:cNvPr id="1294" name="圆角矩形 1293"/>
            <p:cNvSpPr/>
            <p:nvPr/>
          </p:nvSpPr>
          <p:spPr>
            <a:xfrm>
              <a:off x="5858263" y="2643973"/>
              <a:ext cx="1043608" cy="252098"/>
            </a:xfrm>
            <a:prstGeom prst="round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2000"/>
            </a:p>
          </p:txBody>
        </p:sp>
        <p:sp>
          <p:nvSpPr>
            <p:cNvPr id="56389" name="文本框 1294"/>
            <p:cNvSpPr txBox="1">
              <a:spLocks noChangeArrowheads="1"/>
            </p:cNvSpPr>
            <p:nvPr/>
          </p:nvSpPr>
          <p:spPr bwMode="auto">
            <a:xfrm>
              <a:off x="5906053" y="2699156"/>
              <a:ext cx="946577" cy="125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r>
                <a:rPr lang="zh-CN" altLang="en-US" sz="2400" b="1" dirty="0" smtClean="0">
                  <a:solidFill>
                    <a:schemeClr val="bg1"/>
                  </a:solidFill>
                </a:rPr>
                <a:t>指导老师：范协裕   答辩人：智晓毅</a:t>
              </a:r>
              <a:endParaRPr lang="zh-CN" altLang="en-US" sz="2400" dirty="0">
                <a:solidFill>
                  <a:schemeClr val="bg1"/>
                </a:solidFill>
              </a:endParaRPr>
            </a:p>
          </p:txBody>
        </p:sp>
      </p:grpSp>
      <p:grpSp>
        <p:nvGrpSpPr>
          <p:cNvPr id="595" name="Group 13"/>
          <p:cNvGrpSpPr/>
          <p:nvPr/>
        </p:nvGrpSpPr>
        <p:grpSpPr>
          <a:xfrm>
            <a:off x="310620" y="3586503"/>
            <a:ext cx="4082736" cy="1556997"/>
            <a:chOff x="3597275" y="4287838"/>
            <a:chExt cx="4991101" cy="1903412"/>
          </a:xfrm>
          <a:effectLst>
            <a:outerShdw blurRad="50800" dist="38100" dir="5400000" algn="t" rotWithShape="0">
              <a:prstClr val="black">
                <a:alpha val="40000"/>
              </a:prstClr>
            </a:outerShdw>
          </a:effectLst>
        </p:grpSpPr>
        <p:sp>
          <p:nvSpPr>
            <p:cNvPr id="596" name="Freeform 5"/>
            <p:cNvSpPr>
              <a:spLocks/>
            </p:cNvSpPr>
            <p:nvPr/>
          </p:nvSpPr>
          <p:spPr bwMode="auto">
            <a:xfrm>
              <a:off x="3635375" y="4692650"/>
              <a:ext cx="4897438" cy="1498600"/>
            </a:xfrm>
            <a:custGeom>
              <a:avLst/>
              <a:gdLst>
                <a:gd name="T0" fmla="*/ 0 w 1766"/>
                <a:gd name="T1" fmla="*/ 504 h 539"/>
                <a:gd name="T2" fmla="*/ 0 w 1766"/>
                <a:gd name="T3" fmla="*/ 506 h 539"/>
                <a:gd name="T4" fmla="*/ 0 w 1766"/>
                <a:gd name="T5" fmla="*/ 506 h 539"/>
                <a:gd name="T6" fmla="*/ 0 w 1766"/>
                <a:gd name="T7" fmla="*/ 506 h 539"/>
                <a:gd name="T8" fmla="*/ 110 w 1766"/>
                <a:gd name="T9" fmla="*/ 539 h 539"/>
                <a:gd name="T10" fmla="*/ 1696 w 1766"/>
                <a:gd name="T11" fmla="*/ 538 h 539"/>
                <a:gd name="T12" fmla="*/ 1763 w 1766"/>
                <a:gd name="T13" fmla="*/ 512 h 539"/>
                <a:gd name="T14" fmla="*/ 1766 w 1766"/>
                <a:gd name="T15" fmla="*/ 469 h 539"/>
                <a:gd name="T16" fmla="*/ 1766 w 1766"/>
                <a:gd name="T17" fmla="*/ 469 h 539"/>
                <a:gd name="T18" fmla="*/ 1724 w 1766"/>
                <a:gd name="T19" fmla="*/ 424 h 539"/>
                <a:gd name="T20" fmla="*/ 1271 w 1766"/>
                <a:gd name="T21" fmla="*/ 37 h 539"/>
                <a:gd name="T22" fmla="*/ 1178 w 1766"/>
                <a:gd name="T23" fmla="*/ 0 h 539"/>
                <a:gd name="T24" fmla="*/ 546 w 1766"/>
                <a:gd name="T25" fmla="*/ 0 h 539"/>
                <a:gd name="T26" fmla="*/ 467 w 1766"/>
                <a:gd name="T27" fmla="*/ 30 h 539"/>
                <a:gd name="T28" fmla="*/ 44 w 1766"/>
                <a:gd name="T29" fmla="*/ 422 h 539"/>
                <a:gd name="T30" fmla="*/ 3 w 1766"/>
                <a:gd name="T31" fmla="*/ 465 h 539"/>
                <a:gd name="T32" fmla="*/ 3 w 1766"/>
                <a:gd name="T33" fmla="*/ 465 h 539"/>
                <a:gd name="T34" fmla="*/ 0 w 1766"/>
                <a:gd name="T35" fmla="*/ 504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6" h="539">
                  <a:moveTo>
                    <a:pt x="0" y="504"/>
                  </a:moveTo>
                  <a:cubicBezTo>
                    <a:pt x="0" y="504"/>
                    <a:pt x="0" y="505"/>
                    <a:pt x="0" y="506"/>
                  </a:cubicBezTo>
                  <a:cubicBezTo>
                    <a:pt x="0" y="506"/>
                    <a:pt x="0" y="506"/>
                    <a:pt x="0" y="506"/>
                  </a:cubicBezTo>
                  <a:cubicBezTo>
                    <a:pt x="0" y="506"/>
                    <a:pt x="0" y="506"/>
                    <a:pt x="0" y="506"/>
                  </a:cubicBezTo>
                  <a:cubicBezTo>
                    <a:pt x="0" y="526"/>
                    <a:pt x="26" y="539"/>
                    <a:pt x="110" y="539"/>
                  </a:cubicBezTo>
                  <a:cubicBezTo>
                    <a:pt x="1696" y="538"/>
                    <a:pt x="1696" y="538"/>
                    <a:pt x="1696" y="538"/>
                  </a:cubicBezTo>
                  <a:cubicBezTo>
                    <a:pt x="1747" y="538"/>
                    <a:pt x="1764" y="528"/>
                    <a:pt x="1763" y="512"/>
                  </a:cubicBezTo>
                  <a:cubicBezTo>
                    <a:pt x="1766" y="469"/>
                    <a:pt x="1766" y="469"/>
                    <a:pt x="1766" y="469"/>
                  </a:cubicBezTo>
                  <a:cubicBezTo>
                    <a:pt x="1766" y="469"/>
                    <a:pt x="1766" y="469"/>
                    <a:pt x="1766" y="469"/>
                  </a:cubicBezTo>
                  <a:cubicBezTo>
                    <a:pt x="1763" y="457"/>
                    <a:pt x="1739" y="442"/>
                    <a:pt x="1724" y="424"/>
                  </a:cubicBezTo>
                  <a:cubicBezTo>
                    <a:pt x="1271" y="37"/>
                    <a:pt x="1271" y="37"/>
                    <a:pt x="1271" y="37"/>
                  </a:cubicBezTo>
                  <a:cubicBezTo>
                    <a:pt x="1249" y="18"/>
                    <a:pt x="1235" y="0"/>
                    <a:pt x="1178" y="0"/>
                  </a:cubicBezTo>
                  <a:cubicBezTo>
                    <a:pt x="546" y="0"/>
                    <a:pt x="546" y="0"/>
                    <a:pt x="546" y="0"/>
                  </a:cubicBezTo>
                  <a:cubicBezTo>
                    <a:pt x="501" y="0"/>
                    <a:pt x="485" y="8"/>
                    <a:pt x="467" y="30"/>
                  </a:cubicBezTo>
                  <a:cubicBezTo>
                    <a:pt x="44" y="422"/>
                    <a:pt x="44" y="422"/>
                    <a:pt x="44" y="422"/>
                  </a:cubicBezTo>
                  <a:cubicBezTo>
                    <a:pt x="33" y="433"/>
                    <a:pt x="10" y="452"/>
                    <a:pt x="3" y="465"/>
                  </a:cubicBezTo>
                  <a:cubicBezTo>
                    <a:pt x="3" y="465"/>
                    <a:pt x="3" y="465"/>
                    <a:pt x="3" y="465"/>
                  </a:cubicBezTo>
                  <a:lnTo>
                    <a:pt x="0" y="504"/>
                  </a:lnTo>
                  <a:close/>
                </a:path>
              </a:pathLst>
            </a:custGeom>
            <a:solidFill>
              <a:srgbClr val="2D3E52"/>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97" name="Freeform 6"/>
            <p:cNvSpPr>
              <a:spLocks/>
            </p:cNvSpPr>
            <p:nvPr/>
          </p:nvSpPr>
          <p:spPr bwMode="auto">
            <a:xfrm>
              <a:off x="3597275" y="4287838"/>
              <a:ext cx="4991101" cy="1792287"/>
            </a:xfrm>
            <a:custGeom>
              <a:avLst/>
              <a:gdLst>
                <a:gd name="T0" fmla="*/ 1202 w 1800"/>
                <a:gd name="T1" fmla="*/ 0 h 645"/>
                <a:gd name="T2" fmla="*/ 570 w 1800"/>
                <a:gd name="T3" fmla="*/ 0 h 645"/>
                <a:gd name="T4" fmla="*/ 491 w 1800"/>
                <a:gd name="T5" fmla="*/ 30 h 645"/>
                <a:gd name="T6" fmla="*/ 34 w 1800"/>
                <a:gd name="T7" fmla="*/ 578 h 645"/>
                <a:gd name="T8" fmla="*/ 126 w 1800"/>
                <a:gd name="T9" fmla="*/ 645 h 645"/>
                <a:gd name="T10" fmla="*/ 1712 w 1800"/>
                <a:gd name="T11" fmla="*/ 644 h 645"/>
                <a:gd name="T12" fmla="*/ 1757 w 1800"/>
                <a:gd name="T13" fmla="*/ 577 h 645"/>
                <a:gd name="T14" fmla="*/ 1295 w 1800"/>
                <a:gd name="T15" fmla="*/ 37 h 645"/>
                <a:gd name="T16" fmla="*/ 1202 w 1800"/>
                <a:gd name="T17"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 h="645">
                  <a:moveTo>
                    <a:pt x="1202" y="0"/>
                  </a:moveTo>
                  <a:cubicBezTo>
                    <a:pt x="570" y="0"/>
                    <a:pt x="570" y="0"/>
                    <a:pt x="570" y="0"/>
                  </a:cubicBezTo>
                  <a:cubicBezTo>
                    <a:pt x="525" y="0"/>
                    <a:pt x="509" y="8"/>
                    <a:pt x="491" y="30"/>
                  </a:cubicBezTo>
                  <a:cubicBezTo>
                    <a:pt x="34" y="578"/>
                    <a:pt x="34" y="578"/>
                    <a:pt x="34" y="578"/>
                  </a:cubicBezTo>
                  <a:cubicBezTo>
                    <a:pt x="4" y="614"/>
                    <a:pt x="0" y="645"/>
                    <a:pt x="126" y="645"/>
                  </a:cubicBezTo>
                  <a:cubicBezTo>
                    <a:pt x="1712" y="644"/>
                    <a:pt x="1712" y="644"/>
                    <a:pt x="1712" y="644"/>
                  </a:cubicBezTo>
                  <a:cubicBezTo>
                    <a:pt x="1800" y="644"/>
                    <a:pt x="1788" y="613"/>
                    <a:pt x="1757" y="577"/>
                  </a:cubicBezTo>
                  <a:cubicBezTo>
                    <a:pt x="1295" y="37"/>
                    <a:pt x="1295" y="37"/>
                    <a:pt x="1295" y="37"/>
                  </a:cubicBezTo>
                  <a:cubicBezTo>
                    <a:pt x="1276" y="15"/>
                    <a:pt x="1259" y="0"/>
                    <a:pt x="1202" y="0"/>
                  </a:cubicBezTo>
                  <a:close/>
                </a:path>
              </a:pathLst>
            </a:custGeom>
            <a:solidFill>
              <a:schemeClr val="tx1">
                <a:lumMod val="50000"/>
                <a:lumOff val="50000"/>
              </a:schemeClr>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98" name="Freeform 7"/>
            <p:cNvSpPr>
              <a:spLocks/>
            </p:cNvSpPr>
            <p:nvPr/>
          </p:nvSpPr>
          <p:spPr bwMode="auto">
            <a:xfrm>
              <a:off x="3910013" y="4381500"/>
              <a:ext cx="4352925" cy="1535112"/>
            </a:xfrm>
            <a:custGeom>
              <a:avLst/>
              <a:gdLst>
                <a:gd name="T0" fmla="*/ 0 w 2742"/>
                <a:gd name="T1" fmla="*/ 967 h 967"/>
                <a:gd name="T2" fmla="*/ 2742 w 2742"/>
                <a:gd name="T3" fmla="*/ 963 h 967"/>
                <a:gd name="T4" fmla="*/ 1998 w 2742"/>
                <a:gd name="T5" fmla="*/ 0 h 967"/>
                <a:gd name="T6" fmla="*/ 728 w 2742"/>
                <a:gd name="T7" fmla="*/ 2 h 967"/>
                <a:gd name="T8" fmla="*/ 0 w 2742"/>
                <a:gd name="T9" fmla="*/ 967 h 967"/>
              </a:gdLst>
              <a:ahLst/>
              <a:cxnLst>
                <a:cxn ang="0">
                  <a:pos x="T0" y="T1"/>
                </a:cxn>
                <a:cxn ang="0">
                  <a:pos x="T2" y="T3"/>
                </a:cxn>
                <a:cxn ang="0">
                  <a:pos x="T4" y="T5"/>
                </a:cxn>
                <a:cxn ang="0">
                  <a:pos x="T6" y="T7"/>
                </a:cxn>
                <a:cxn ang="0">
                  <a:pos x="T8" y="T9"/>
                </a:cxn>
              </a:cxnLst>
              <a:rect l="0" t="0" r="r" b="b"/>
              <a:pathLst>
                <a:path w="2742" h="967">
                  <a:moveTo>
                    <a:pt x="0" y="967"/>
                  </a:moveTo>
                  <a:lnTo>
                    <a:pt x="2742" y="963"/>
                  </a:lnTo>
                  <a:lnTo>
                    <a:pt x="1998" y="0"/>
                  </a:lnTo>
                  <a:lnTo>
                    <a:pt x="728" y="2"/>
                  </a:lnTo>
                  <a:lnTo>
                    <a:pt x="0" y="967"/>
                  </a:lnTo>
                  <a:close/>
                </a:path>
              </a:pathLst>
            </a:custGeom>
            <a:solidFill>
              <a:srgbClr val="2D3E52"/>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99" name="Freeform 8"/>
            <p:cNvSpPr>
              <a:spLocks/>
            </p:cNvSpPr>
            <p:nvPr/>
          </p:nvSpPr>
          <p:spPr bwMode="auto">
            <a:xfrm>
              <a:off x="5684838" y="4321175"/>
              <a:ext cx="757238" cy="26987"/>
            </a:xfrm>
            <a:custGeom>
              <a:avLst/>
              <a:gdLst>
                <a:gd name="T0" fmla="*/ 259 w 273"/>
                <a:gd name="T1" fmla="*/ 0 h 10"/>
                <a:gd name="T2" fmla="*/ 136 w 273"/>
                <a:gd name="T3" fmla="*/ 1 h 10"/>
                <a:gd name="T4" fmla="*/ 14 w 273"/>
                <a:gd name="T5" fmla="*/ 1 h 10"/>
                <a:gd name="T6" fmla="*/ 0 w 273"/>
                <a:gd name="T7" fmla="*/ 6 h 10"/>
                <a:gd name="T8" fmla="*/ 0 w 273"/>
                <a:gd name="T9" fmla="*/ 6 h 10"/>
                <a:gd name="T10" fmla="*/ 11 w 273"/>
                <a:gd name="T11" fmla="*/ 10 h 10"/>
                <a:gd name="T12" fmla="*/ 136 w 273"/>
                <a:gd name="T13" fmla="*/ 10 h 10"/>
                <a:gd name="T14" fmla="*/ 261 w 273"/>
                <a:gd name="T15" fmla="*/ 10 h 10"/>
                <a:gd name="T16" fmla="*/ 272 w 273"/>
                <a:gd name="T17" fmla="*/ 5 h 10"/>
                <a:gd name="T18" fmla="*/ 272 w 273"/>
                <a:gd name="T19" fmla="*/ 5 h 10"/>
                <a:gd name="T20" fmla="*/ 259 w 273"/>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10">
                  <a:moveTo>
                    <a:pt x="259" y="0"/>
                  </a:moveTo>
                  <a:cubicBezTo>
                    <a:pt x="218" y="0"/>
                    <a:pt x="177" y="1"/>
                    <a:pt x="136" y="1"/>
                  </a:cubicBezTo>
                  <a:cubicBezTo>
                    <a:pt x="95" y="1"/>
                    <a:pt x="54" y="1"/>
                    <a:pt x="14" y="1"/>
                  </a:cubicBezTo>
                  <a:cubicBezTo>
                    <a:pt x="7" y="1"/>
                    <a:pt x="1" y="3"/>
                    <a:pt x="0" y="6"/>
                  </a:cubicBezTo>
                  <a:cubicBezTo>
                    <a:pt x="0" y="6"/>
                    <a:pt x="0" y="6"/>
                    <a:pt x="0" y="6"/>
                  </a:cubicBezTo>
                  <a:cubicBezTo>
                    <a:pt x="0" y="8"/>
                    <a:pt x="4" y="10"/>
                    <a:pt x="11" y="10"/>
                  </a:cubicBezTo>
                  <a:cubicBezTo>
                    <a:pt x="53" y="10"/>
                    <a:pt x="95" y="10"/>
                    <a:pt x="136" y="10"/>
                  </a:cubicBezTo>
                  <a:cubicBezTo>
                    <a:pt x="178" y="10"/>
                    <a:pt x="219" y="10"/>
                    <a:pt x="261" y="10"/>
                  </a:cubicBezTo>
                  <a:cubicBezTo>
                    <a:pt x="268" y="10"/>
                    <a:pt x="273" y="8"/>
                    <a:pt x="272" y="5"/>
                  </a:cubicBezTo>
                  <a:cubicBezTo>
                    <a:pt x="272" y="5"/>
                    <a:pt x="272" y="5"/>
                    <a:pt x="272" y="5"/>
                  </a:cubicBezTo>
                  <a:cubicBezTo>
                    <a:pt x="272" y="3"/>
                    <a:pt x="265" y="0"/>
                    <a:pt x="2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0" name="Freeform 9"/>
            <p:cNvSpPr>
              <a:spLocks noEditPoints="1"/>
            </p:cNvSpPr>
            <p:nvPr/>
          </p:nvSpPr>
          <p:spPr bwMode="auto">
            <a:xfrm>
              <a:off x="5830888" y="5949950"/>
              <a:ext cx="504825" cy="92075"/>
            </a:xfrm>
            <a:custGeom>
              <a:avLst/>
              <a:gdLst>
                <a:gd name="T0" fmla="*/ 91 w 182"/>
                <a:gd name="T1" fmla="*/ 6 h 33"/>
                <a:gd name="T2" fmla="*/ 119 w 182"/>
                <a:gd name="T3" fmla="*/ 17 h 33"/>
                <a:gd name="T4" fmla="*/ 119 w 182"/>
                <a:gd name="T5" fmla="*/ 29 h 33"/>
                <a:gd name="T6" fmla="*/ 99 w 182"/>
                <a:gd name="T7" fmla="*/ 29 h 33"/>
                <a:gd name="T8" fmla="*/ 99 w 182"/>
                <a:gd name="T9" fmla="*/ 24 h 33"/>
                <a:gd name="T10" fmla="*/ 90 w 182"/>
                <a:gd name="T11" fmla="*/ 21 h 33"/>
                <a:gd name="T12" fmla="*/ 90 w 182"/>
                <a:gd name="T13" fmla="*/ 21 h 33"/>
                <a:gd name="T14" fmla="*/ 90 w 182"/>
                <a:gd name="T15" fmla="*/ 33 h 33"/>
                <a:gd name="T16" fmla="*/ 91 w 182"/>
                <a:gd name="T17" fmla="*/ 33 h 33"/>
                <a:gd name="T18" fmla="*/ 181 w 182"/>
                <a:gd name="T19" fmla="*/ 16 h 33"/>
                <a:gd name="T20" fmla="*/ 90 w 182"/>
                <a:gd name="T21" fmla="*/ 0 h 33"/>
                <a:gd name="T22" fmla="*/ 90 w 182"/>
                <a:gd name="T23" fmla="*/ 2 h 33"/>
                <a:gd name="T24" fmla="*/ 92 w 182"/>
                <a:gd name="T25" fmla="*/ 2 h 33"/>
                <a:gd name="T26" fmla="*/ 130 w 182"/>
                <a:gd name="T27" fmla="*/ 17 h 33"/>
                <a:gd name="T28" fmla="*/ 126 w 182"/>
                <a:gd name="T29" fmla="*/ 18 h 33"/>
                <a:gd name="T30" fmla="*/ 91 w 182"/>
                <a:gd name="T31" fmla="*/ 5 h 33"/>
                <a:gd name="T32" fmla="*/ 90 w 182"/>
                <a:gd name="T33" fmla="*/ 5 h 33"/>
                <a:gd name="T34" fmla="*/ 90 w 182"/>
                <a:gd name="T35" fmla="*/ 7 h 33"/>
                <a:gd name="T36" fmla="*/ 91 w 182"/>
                <a:gd name="T37" fmla="*/ 6 h 33"/>
                <a:gd name="T38" fmla="*/ 90 w 182"/>
                <a:gd name="T39" fmla="*/ 21 h 33"/>
                <a:gd name="T40" fmla="*/ 82 w 182"/>
                <a:gd name="T41" fmla="*/ 24 h 33"/>
                <a:gd name="T42" fmla="*/ 81 w 182"/>
                <a:gd name="T43" fmla="*/ 29 h 33"/>
                <a:gd name="T44" fmla="*/ 61 w 182"/>
                <a:gd name="T45" fmla="*/ 29 h 33"/>
                <a:gd name="T46" fmla="*/ 62 w 182"/>
                <a:gd name="T47" fmla="*/ 17 h 33"/>
                <a:gd name="T48" fmla="*/ 90 w 182"/>
                <a:gd name="T49" fmla="*/ 7 h 33"/>
                <a:gd name="T50" fmla="*/ 90 w 182"/>
                <a:gd name="T51" fmla="*/ 5 h 33"/>
                <a:gd name="T52" fmla="*/ 55 w 182"/>
                <a:gd name="T53" fmla="*/ 18 h 33"/>
                <a:gd name="T54" fmla="*/ 51 w 182"/>
                <a:gd name="T55" fmla="*/ 17 h 33"/>
                <a:gd name="T56" fmla="*/ 68 w 182"/>
                <a:gd name="T57" fmla="*/ 10 h 33"/>
                <a:gd name="T58" fmla="*/ 69 w 182"/>
                <a:gd name="T59" fmla="*/ 3 h 33"/>
                <a:gd name="T60" fmla="*/ 77 w 182"/>
                <a:gd name="T61" fmla="*/ 3 h 33"/>
                <a:gd name="T62" fmla="*/ 77 w 182"/>
                <a:gd name="T63" fmla="*/ 7 h 33"/>
                <a:gd name="T64" fmla="*/ 90 w 182"/>
                <a:gd name="T65" fmla="*/ 2 h 33"/>
                <a:gd name="T66" fmla="*/ 90 w 182"/>
                <a:gd name="T67" fmla="*/ 0 h 33"/>
                <a:gd name="T68" fmla="*/ 90 w 182"/>
                <a:gd name="T69" fmla="*/ 0 h 33"/>
                <a:gd name="T70" fmla="*/ 1 w 182"/>
                <a:gd name="T71" fmla="*/ 16 h 33"/>
                <a:gd name="T72" fmla="*/ 90 w 182"/>
                <a:gd name="T73" fmla="*/ 33 h 33"/>
                <a:gd name="T74" fmla="*/ 90 w 182"/>
                <a:gd name="T7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2" h="33">
                  <a:moveTo>
                    <a:pt x="91" y="6"/>
                  </a:moveTo>
                  <a:cubicBezTo>
                    <a:pt x="119" y="17"/>
                    <a:pt x="119" y="17"/>
                    <a:pt x="119" y="17"/>
                  </a:cubicBezTo>
                  <a:cubicBezTo>
                    <a:pt x="119" y="29"/>
                    <a:pt x="119" y="29"/>
                    <a:pt x="119" y="29"/>
                  </a:cubicBezTo>
                  <a:cubicBezTo>
                    <a:pt x="99" y="29"/>
                    <a:pt x="99" y="29"/>
                    <a:pt x="99" y="29"/>
                  </a:cubicBezTo>
                  <a:cubicBezTo>
                    <a:pt x="99" y="24"/>
                    <a:pt x="99" y="24"/>
                    <a:pt x="99" y="24"/>
                  </a:cubicBezTo>
                  <a:cubicBezTo>
                    <a:pt x="99" y="22"/>
                    <a:pt x="95" y="21"/>
                    <a:pt x="90" y="21"/>
                  </a:cubicBezTo>
                  <a:cubicBezTo>
                    <a:pt x="90" y="21"/>
                    <a:pt x="90" y="21"/>
                    <a:pt x="90" y="21"/>
                  </a:cubicBezTo>
                  <a:cubicBezTo>
                    <a:pt x="90" y="33"/>
                    <a:pt x="90" y="33"/>
                    <a:pt x="90" y="33"/>
                  </a:cubicBezTo>
                  <a:cubicBezTo>
                    <a:pt x="91" y="33"/>
                    <a:pt x="91" y="33"/>
                    <a:pt x="91" y="33"/>
                  </a:cubicBezTo>
                  <a:cubicBezTo>
                    <a:pt x="142" y="33"/>
                    <a:pt x="182" y="25"/>
                    <a:pt x="181" y="16"/>
                  </a:cubicBezTo>
                  <a:cubicBezTo>
                    <a:pt x="180" y="7"/>
                    <a:pt x="139" y="0"/>
                    <a:pt x="90" y="0"/>
                  </a:cubicBezTo>
                  <a:cubicBezTo>
                    <a:pt x="90" y="2"/>
                    <a:pt x="90" y="2"/>
                    <a:pt x="90" y="2"/>
                  </a:cubicBezTo>
                  <a:cubicBezTo>
                    <a:pt x="92" y="2"/>
                    <a:pt x="92" y="2"/>
                    <a:pt x="92" y="2"/>
                  </a:cubicBezTo>
                  <a:cubicBezTo>
                    <a:pt x="130" y="17"/>
                    <a:pt x="130" y="17"/>
                    <a:pt x="130" y="17"/>
                  </a:cubicBezTo>
                  <a:cubicBezTo>
                    <a:pt x="126" y="18"/>
                    <a:pt x="126" y="18"/>
                    <a:pt x="126" y="18"/>
                  </a:cubicBezTo>
                  <a:cubicBezTo>
                    <a:pt x="91" y="5"/>
                    <a:pt x="91" y="5"/>
                    <a:pt x="91" y="5"/>
                  </a:cubicBezTo>
                  <a:cubicBezTo>
                    <a:pt x="90" y="5"/>
                    <a:pt x="90" y="5"/>
                    <a:pt x="90" y="5"/>
                  </a:cubicBezTo>
                  <a:cubicBezTo>
                    <a:pt x="90" y="7"/>
                    <a:pt x="90" y="7"/>
                    <a:pt x="90" y="7"/>
                  </a:cubicBezTo>
                  <a:lnTo>
                    <a:pt x="91" y="6"/>
                  </a:lnTo>
                  <a:close/>
                  <a:moveTo>
                    <a:pt x="90" y="21"/>
                  </a:moveTo>
                  <a:cubicBezTo>
                    <a:pt x="86" y="21"/>
                    <a:pt x="82" y="22"/>
                    <a:pt x="82" y="24"/>
                  </a:cubicBezTo>
                  <a:cubicBezTo>
                    <a:pt x="81" y="29"/>
                    <a:pt x="81" y="29"/>
                    <a:pt x="81" y="29"/>
                  </a:cubicBezTo>
                  <a:cubicBezTo>
                    <a:pt x="61" y="29"/>
                    <a:pt x="61" y="29"/>
                    <a:pt x="61" y="29"/>
                  </a:cubicBezTo>
                  <a:cubicBezTo>
                    <a:pt x="62" y="17"/>
                    <a:pt x="62" y="17"/>
                    <a:pt x="62" y="17"/>
                  </a:cubicBezTo>
                  <a:cubicBezTo>
                    <a:pt x="90" y="7"/>
                    <a:pt x="90" y="7"/>
                    <a:pt x="90" y="7"/>
                  </a:cubicBezTo>
                  <a:cubicBezTo>
                    <a:pt x="90" y="5"/>
                    <a:pt x="90" y="5"/>
                    <a:pt x="90" y="5"/>
                  </a:cubicBezTo>
                  <a:cubicBezTo>
                    <a:pt x="55" y="18"/>
                    <a:pt x="55" y="18"/>
                    <a:pt x="55" y="18"/>
                  </a:cubicBezTo>
                  <a:cubicBezTo>
                    <a:pt x="51" y="17"/>
                    <a:pt x="51" y="17"/>
                    <a:pt x="51" y="17"/>
                  </a:cubicBezTo>
                  <a:cubicBezTo>
                    <a:pt x="68" y="10"/>
                    <a:pt x="68" y="10"/>
                    <a:pt x="68" y="10"/>
                  </a:cubicBezTo>
                  <a:cubicBezTo>
                    <a:pt x="69" y="3"/>
                    <a:pt x="69" y="3"/>
                    <a:pt x="69" y="3"/>
                  </a:cubicBezTo>
                  <a:cubicBezTo>
                    <a:pt x="77" y="3"/>
                    <a:pt x="77" y="3"/>
                    <a:pt x="77" y="3"/>
                  </a:cubicBezTo>
                  <a:cubicBezTo>
                    <a:pt x="77" y="7"/>
                    <a:pt x="77" y="7"/>
                    <a:pt x="77" y="7"/>
                  </a:cubicBezTo>
                  <a:cubicBezTo>
                    <a:pt x="90" y="2"/>
                    <a:pt x="90" y="2"/>
                    <a:pt x="90" y="2"/>
                  </a:cubicBezTo>
                  <a:cubicBezTo>
                    <a:pt x="90" y="0"/>
                    <a:pt x="90" y="0"/>
                    <a:pt x="90" y="0"/>
                  </a:cubicBezTo>
                  <a:cubicBezTo>
                    <a:pt x="90" y="0"/>
                    <a:pt x="90" y="0"/>
                    <a:pt x="90" y="0"/>
                  </a:cubicBezTo>
                  <a:cubicBezTo>
                    <a:pt x="41" y="0"/>
                    <a:pt x="1" y="7"/>
                    <a:pt x="1" y="16"/>
                  </a:cubicBezTo>
                  <a:cubicBezTo>
                    <a:pt x="0" y="25"/>
                    <a:pt x="40" y="33"/>
                    <a:pt x="90" y="33"/>
                  </a:cubicBezTo>
                  <a:lnTo>
                    <a:pt x="90" y="21"/>
                  </a:lnTo>
                  <a:close/>
                </a:path>
              </a:pathLst>
            </a:custGeom>
            <a:solidFill>
              <a:srgbClr val="2D3E5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sp>
        <p:nvSpPr>
          <p:cNvPr id="602" name="Freeform 18"/>
          <p:cNvSpPr>
            <a:spLocks noEditPoints="1"/>
          </p:cNvSpPr>
          <p:nvPr/>
        </p:nvSpPr>
        <p:spPr bwMode="auto">
          <a:xfrm>
            <a:off x="3048000" y="2214563"/>
            <a:ext cx="303213" cy="287337"/>
          </a:xfrm>
          <a:custGeom>
            <a:avLst/>
            <a:gdLst>
              <a:gd name="T0" fmla="*/ 145 w 164"/>
              <a:gd name="T1" fmla="*/ 34 h 156"/>
              <a:gd name="T2" fmla="*/ 147 w 164"/>
              <a:gd name="T3" fmla="*/ 100 h 156"/>
              <a:gd name="T4" fmla="*/ 144 w 164"/>
              <a:gd name="T5" fmla="*/ 103 h 156"/>
              <a:gd name="T6" fmla="*/ 135 w 164"/>
              <a:gd name="T7" fmla="*/ 101 h 156"/>
              <a:gd name="T8" fmla="*/ 117 w 164"/>
              <a:gd name="T9" fmla="*/ 108 h 156"/>
              <a:gd name="T10" fmla="*/ 117 w 164"/>
              <a:gd name="T11" fmla="*/ 143 h 156"/>
              <a:gd name="T12" fmla="*/ 135 w 164"/>
              <a:gd name="T13" fmla="*/ 151 h 156"/>
              <a:gd name="T14" fmla="*/ 160 w 164"/>
              <a:gd name="T15" fmla="*/ 126 h 156"/>
              <a:gd name="T16" fmla="*/ 160 w 164"/>
              <a:gd name="T17" fmla="*/ 37 h 156"/>
              <a:gd name="T18" fmla="*/ 145 w 164"/>
              <a:gd name="T19" fmla="*/ 5 h 156"/>
              <a:gd name="T20" fmla="*/ 82 w 164"/>
              <a:gd name="T21" fmla="*/ 0 h 156"/>
              <a:gd name="T22" fmla="*/ 162 w 164"/>
              <a:gd name="T23" fmla="*/ 0 h 156"/>
              <a:gd name="T24" fmla="*/ 164 w 164"/>
              <a:gd name="T25" fmla="*/ 37 h 156"/>
              <a:gd name="T26" fmla="*/ 164 w 164"/>
              <a:gd name="T27" fmla="*/ 126 h 156"/>
              <a:gd name="T28" fmla="*/ 156 w 164"/>
              <a:gd name="T29" fmla="*/ 147 h 156"/>
              <a:gd name="T30" fmla="*/ 114 w 164"/>
              <a:gd name="T31" fmla="*/ 147 h 156"/>
              <a:gd name="T32" fmla="*/ 105 w 164"/>
              <a:gd name="T33" fmla="*/ 126 h 156"/>
              <a:gd name="T34" fmla="*/ 114 w 164"/>
              <a:gd name="T35" fmla="*/ 105 h 156"/>
              <a:gd name="T36" fmla="*/ 114 w 164"/>
              <a:gd name="T37" fmla="*/ 105 h 156"/>
              <a:gd name="T38" fmla="*/ 140 w 164"/>
              <a:gd name="T39" fmla="*/ 97 h 156"/>
              <a:gd name="T40" fmla="*/ 142 w 164"/>
              <a:gd name="T41" fmla="*/ 39 h 156"/>
              <a:gd name="T42" fmla="*/ 82 w 164"/>
              <a:gd name="T43" fmla="*/ 34 h 156"/>
              <a:gd name="T44" fmla="*/ 47 w 164"/>
              <a:gd name="T45" fmla="*/ 144 h 156"/>
              <a:gd name="T46" fmla="*/ 54 w 164"/>
              <a:gd name="T47" fmla="*/ 126 h 156"/>
              <a:gd name="T48" fmla="*/ 54 w 164"/>
              <a:gd name="T49" fmla="*/ 37 h 156"/>
              <a:gd name="T50" fmla="*/ 82 w 164"/>
              <a:gd name="T51" fmla="*/ 34 h 156"/>
              <a:gd name="T52" fmla="*/ 59 w 164"/>
              <a:gd name="T53" fmla="*/ 39 h 156"/>
              <a:gd name="T54" fmla="*/ 59 w 164"/>
              <a:gd name="T55" fmla="*/ 126 h 156"/>
              <a:gd name="T56" fmla="*/ 50 w 164"/>
              <a:gd name="T57" fmla="*/ 147 h 156"/>
              <a:gd name="T58" fmla="*/ 29 w 164"/>
              <a:gd name="T59" fmla="*/ 156 h 156"/>
              <a:gd name="T60" fmla="*/ 0 w 164"/>
              <a:gd name="T61" fmla="*/ 126 h 156"/>
              <a:gd name="T62" fmla="*/ 29 w 164"/>
              <a:gd name="T63" fmla="*/ 96 h 156"/>
              <a:gd name="T64" fmla="*/ 37 w 164"/>
              <a:gd name="T65" fmla="*/ 97 h 156"/>
              <a:gd name="T66" fmla="*/ 37 w 164"/>
              <a:gd name="T67" fmla="*/ 2 h 156"/>
              <a:gd name="T68" fmla="*/ 57 w 164"/>
              <a:gd name="T69" fmla="*/ 0 h 156"/>
              <a:gd name="T70" fmla="*/ 82 w 164"/>
              <a:gd name="T71" fmla="*/ 5 h 156"/>
              <a:gd name="T72" fmla="*/ 42 w 164"/>
              <a:gd name="T73" fmla="*/ 5 h 156"/>
              <a:gd name="T74" fmla="*/ 42 w 164"/>
              <a:gd name="T75" fmla="*/ 100 h 156"/>
              <a:gd name="T76" fmla="*/ 39 w 164"/>
              <a:gd name="T77" fmla="*/ 103 h 156"/>
              <a:gd name="T78" fmla="*/ 29 w 164"/>
              <a:gd name="T79" fmla="*/ 101 h 156"/>
              <a:gd name="T80" fmla="*/ 4 w 164"/>
              <a:gd name="T81" fmla="*/ 126 h 156"/>
              <a:gd name="T82" fmla="*/ 29 w 164"/>
              <a:gd name="T83" fmla="*/ 15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156">
                <a:moveTo>
                  <a:pt x="82" y="34"/>
                </a:moveTo>
                <a:cubicBezTo>
                  <a:pt x="145" y="34"/>
                  <a:pt x="145" y="34"/>
                  <a:pt x="145" y="34"/>
                </a:cubicBezTo>
                <a:cubicBezTo>
                  <a:pt x="146" y="34"/>
                  <a:pt x="147" y="36"/>
                  <a:pt x="147" y="37"/>
                </a:cubicBezTo>
                <a:cubicBezTo>
                  <a:pt x="147" y="100"/>
                  <a:pt x="147" y="100"/>
                  <a:pt x="147" y="100"/>
                </a:cubicBezTo>
                <a:cubicBezTo>
                  <a:pt x="147" y="102"/>
                  <a:pt x="146" y="103"/>
                  <a:pt x="145" y="103"/>
                </a:cubicBezTo>
                <a:cubicBezTo>
                  <a:pt x="144" y="103"/>
                  <a:pt x="144" y="103"/>
                  <a:pt x="144" y="103"/>
                </a:cubicBezTo>
                <a:cubicBezTo>
                  <a:pt x="142" y="102"/>
                  <a:pt x="141" y="102"/>
                  <a:pt x="139" y="101"/>
                </a:cubicBezTo>
                <a:cubicBezTo>
                  <a:pt x="138" y="101"/>
                  <a:pt x="136" y="101"/>
                  <a:pt x="135" y="101"/>
                </a:cubicBezTo>
                <a:cubicBezTo>
                  <a:pt x="128" y="101"/>
                  <a:pt x="121" y="104"/>
                  <a:pt x="117" y="108"/>
                </a:cubicBezTo>
                <a:cubicBezTo>
                  <a:pt x="117" y="108"/>
                  <a:pt x="117" y="108"/>
                  <a:pt x="117" y="108"/>
                </a:cubicBezTo>
                <a:cubicBezTo>
                  <a:pt x="112" y="113"/>
                  <a:pt x="110" y="119"/>
                  <a:pt x="110" y="126"/>
                </a:cubicBezTo>
                <a:cubicBezTo>
                  <a:pt x="110" y="133"/>
                  <a:pt x="112" y="139"/>
                  <a:pt x="117" y="143"/>
                </a:cubicBezTo>
                <a:cubicBezTo>
                  <a:pt x="117" y="144"/>
                  <a:pt x="117" y="144"/>
                  <a:pt x="117" y="144"/>
                </a:cubicBezTo>
                <a:cubicBezTo>
                  <a:pt x="122" y="148"/>
                  <a:pt x="128" y="151"/>
                  <a:pt x="135" y="151"/>
                </a:cubicBezTo>
                <a:cubicBezTo>
                  <a:pt x="142" y="151"/>
                  <a:pt x="148" y="148"/>
                  <a:pt x="152" y="143"/>
                </a:cubicBezTo>
                <a:cubicBezTo>
                  <a:pt x="157" y="139"/>
                  <a:pt x="160" y="133"/>
                  <a:pt x="160" y="126"/>
                </a:cubicBezTo>
                <a:cubicBezTo>
                  <a:pt x="160" y="126"/>
                  <a:pt x="160" y="126"/>
                  <a:pt x="160" y="126"/>
                </a:cubicBezTo>
                <a:cubicBezTo>
                  <a:pt x="160" y="37"/>
                  <a:pt x="160" y="37"/>
                  <a:pt x="160" y="37"/>
                </a:cubicBezTo>
                <a:cubicBezTo>
                  <a:pt x="160" y="5"/>
                  <a:pt x="160" y="5"/>
                  <a:pt x="160" y="5"/>
                </a:cubicBezTo>
                <a:cubicBezTo>
                  <a:pt x="145" y="5"/>
                  <a:pt x="145" y="5"/>
                  <a:pt x="145" y="5"/>
                </a:cubicBezTo>
                <a:cubicBezTo>
                  <a:pt x="82" y="5"/>
                  <a:pt x="82" y="5"/>
                  <a:pt x="82" y="5"/>
                </a:cubicBezTo>
                <a:cubicBezTo>
                  <a:pt x="82" y="0"/>
                  <a:pt x="82" y="0"/>
                  <a:pt x="82" y="0"/>
                </a:cubicBezTo>
                <a:cubicBezTo>
                  <a:pt x="145" y="0"/>
                  <a:pt x="145" y="0"/>
                  <a:pt x="145" y="0"/>
                </a:cubicBezTo>
                <a:cubicBezTo>
                  <a:pt x="162" y="0"/>
                  <a:pt x="162" y="0"/>
                  <a:pt x="162" y="0"/>
                </a:cubicBezTo>
                <a:cubicBezTo>
                  <a:pt x="163" y="0"/>
                  <a:pt x="164" y="1"/>
                  <a:pt x="164" y="2"/>
                </a:cubicBezTo>
                <a:cubicBezTo>
                  <a:pt x="164" y="37"/>
                  <a:pt x="164" y="37"/>
                  <a:pt x="164" y="37"/>
                </a:cubicBezTo>
                <a:cubicBezTo>
                  <a:pt x="164" y="126"/>
                  <a:pt x="164" y="126"/>
                  <a:pt x="164" y="126"/>
                </a:cubicBezTo>
                <a:cubicBezTo>
                  <a:pt x="164" y="126"/>
                  <a:pt x="164" y="126"/>
                  <a:pt x="164" y="126"/>
                </a:cubicBezTo>
                <a:cubicBezTo>
                  <a:pt x="164" y="126"/>
                  <a:pt x="164" y="126"/>
                  <a:pt x="164" y="126"/>
                </a:cubicBezTo>
                <a:cubicBezTo>
                  <a:pt x="164" y="134"/>
                  <a:pt x="161" y="141"/>
                  <a:pt x="156" y="147"/>
                </a:cubicBezTo>
                <a:cubicBezTo>
                  <a:pt x="150" y="152"/>
                  <a:pt x="143" y="156"/>
                  <a:pt x="135" y="156"/>
                </a:cubicBezTo>
                <a:cubicBezTo>
                  <a:pt x="126" y="156"/>
                  <a:pt x="119" y="152"/>
                  <a:pt x="114" y="147"/>
                </a:cubicBezTo>
                <a:cubicBezTo>
                  <a:pt x="114" y="147"/>
                  <a:pt x="114" y="147"/>
                  <a:pt x="114" y="147"/>
                </a:cubicBezTo>
                <a:cubicBezTo>
                  <a:pt x="108" y="141"/>
                  <a:pt x="105" y="134"/>
                  <a:pt x="105" y="126"/>
                </a:cubicBezTo>
                <a:cubicBezTo>
                  <a:pt x="105" y="118"/>
                  <a:pt x="108" y="110"/>
                  <a:pt x="114" y="105"/>
                </a:cubicBezTo>
                <a:cubicBezTo>
                  <a:pt x="114" y="105"/>
                  <a:pt x="114" y="105"/>
                  <a:pt x="114" y="105"/>
                </a:cubicBezTo>
                <a:cubicBezTo>
                  <a:pt x="114" y="105"/>
                  <a:pt x="114" y="105"/>
                  <a:pt x="114" y="105"/>
                </a:cubicBezTo>
                <a:cubicBezTo>
                  <a:pt x="114" y="105"/>
                  <a:pt x="114" y="105"/>
                  <a:pt x="114" y="105"/>
                </a:cubicBezTo>
                <a:cubicBezTo>
                  <a:pt x="119" y="99"/>
                  <a:pt x="126" y="96"/>
                  <a:pt x="135" y="96"/>
                </a:cubicBezTo>
                <a:cubicBezTo>
                  <a:pt x="137" y="96"/>
                  <a:pt x="138" y="96"/>
                  <a:pt x="140" y="97"/>
                </a:cubicBezTo>
                <a:cubicBezTo>
                  <a:pt x="141" y="97"/>
                  <a:pt x="142" y="97"/>
                  <a:pt x="142" y="97"/>
                </a:cubicBezTo>
                <a:cubicBezTo>
                  <a:pt x="142" y="39"/>
                  <a:pt x="142" y="39"/>
                  <a:pt x="142" y="39"/>
                </a:cubicBezTo>
                <a:cubicBezTo>
                  <a:pt x="82" y="39"/>
                  <a:pt x="82" y="39"/>
                  <a:pt x="82" y="39"/>
                </a:cubicBezTo>
                <a:lnTo>
                  <a:pt x="82" y="34"/>
                </a:lnTo>
                <a:close/>
                <a:moveTo>
                  <a:pt x="29" y="151"/>
                </a:moveTo>
                <a:cubicBezTo>
                  <a:pt x="36" y="151"/>
                  <a:pt x="43" y="148"/>
                  <a:pt x="47" y="144"/>
                </a:cubicBezTo>
                <a:cubicBezTo>
                  <a:pt x="47" y="143"/>
                  <a:pt x="47" y="143"/>
                  <a:pt x="47" y="143"/>
                </a:cubicBezTo>
                <a:cubicBezTo>
                  <a:pt x="52" y="139"/>
                  <a:pt x="54" y="133"/>
                  <a:pt x="54" y="126"/>
                </a:cubicBezTo>
                <a:cubicBezTo>
                  <a:pt x="54" y="126"/>
                  <a:pt x="54" y="126"/>
                  <a:pt x="54" y="126"/>
                </a:cubicBezTo>
                <a:cubicBezTo>
                  <a:pt x="54" y="37"/>
                  <a:pt x="54" y="37"/>
                  <a:pt x="54" y="37"/>
                </a:cubicBezTo>
                <a:cubicBezTo>
                  <a:pt x="54" y="36"/>
                  <a:pt x="55" y="34"/>
                  <a:pt x="57" y="34"/>
                </a:cubicBezTo>
                <a:cubicBezTo>
                  <a:pt x="82" y="34"/>
                  <a:pt x="82" y="34"/>
                  <a:pt x="82" y="34"/>
                </a:cubicBezTo>
                <a:cubicBezTo>
                  <a:pt x="82" y="39"/>
                  <a:pt x="82" y="39"/>
                  <a:pt x="82" y="39"/>
                </a:cubicBezTo>
                <a:cubicBezTo>
                  <a:pt x="59" y="39"/>
                  <a:pt x="59" y="39"/>
                  <a:pt x="59" y="39"/>
                </a:cubicBezTo>
                <a:cubicBezTo>
                  <a:pt x="59" y="126"/>
                  <a:pt x="59" y="126"/>
                  <a:pt x="59" y="126"/>
                </a:cubicBezTo>
                <a:cubicBezTo>
                  <a:pt x="59" y="126"/>
                  <a:pt x="59" y="126"/>
                  <a:pt x="59" y="126"/>
                </a:cubicBezTo>
                <a:cubicBezTo>
                  <a:pt x="59" y="134"/>
                  <a:pt x="56" y="141"/>
                  <a:pt x="50" y="147"/>
                </a:cubicBezTo>
                <a:cubicBezTo>
                  <a:pt x="50" y="147"/>
                  <a:pt x="50" y="147"/>
                  <a:pt x="50" y="147"/>
                </a:cubicBezTo>
                <a:cubicBezTo>
                  <a:pt x="50" y="147"/>
                  <a:pt x="50" y="147"/>
                  <a:pt x="50" y="147"/>
                </a:cubicBezTo>
                <a:cubicBezTo>
                  <a:pt x="45" y="152"/>
                  <a:pt x="38" y="156"/>
                  <a:pt x="29" y="156"/>
                </a:cubicBezTo>
                <a:cubicBezTo>
                  <a:pt x="21" y="156"/>
                  <a:pt x="14" y="152"/>
                  <a:pt x="8" y="147"/>
                </a:cubicBezTo>
                <a:cubicBezTo>
                  <a:pt x="3" y="141"/>
                  <a:pt x="0" y="134"/>
                  <a:pt x="0" y="126"/>
                </a:cubicBezTo>
                <a:cubicBezTo>
                  <a:pt x="0" y="118"/>
                  <a:pt x="3" y="110"/>
                  <a:pt x="8" y="105"/>
                </a:cubicBezTo>
                <a:cubicBezTo>
                  <a:pt x="14" y="99"/>
                  <a:pt x="21" y="96"/>
                  <a:pt x="29" y="96"/>
                </a:cubicBezTo>
                <a:cubicBezTo>
                  <a:pt x="31" y="96"/>
                  <a:pt x="33" y="96"/>
                  <a:pt x="35" y="97"/>
                </a:cubicBezTo>
                <a:cubicBezTo>
                  <a:pt x="36" y="97"/>
                  <a:pt x="36" y="97"/>
                  <a:pt x="37" y="97"/>
                </a:cubicBezTo>
                <a:cubicBezTo>
                  <a:pt x="37" y="37"/>
                  <a:pt x="37" y="37"/>
                  <a:pt x="37" y="37"/>
                </a:cubicBezTo>
                <a:cubicBezTo>
                  <a:pt x="37" y="2"/>
                  <a:pt x="37" y="2"/>
                  <a:pt x="37" y="2"/>
                </a:cubicBezTo>
                <a:cubicBezTo>
                  <a:pt x="37" y="1"/>
                  <a:pt x="38" y="0"/>
                  <a:pt x="40" y="0"/>
                </a:cubicBezTo>
                <a:cubicBezTo>
                  <a:pt x="57" y="0"/>
                  <a:pt x="57" y="0"/>
                  <a:pt x="57" y="0"/>
                </a:cubicBezTo>
                <a:cubicBezTo>
                  <a:pt x="82" y="0"/>
                  <a:pt x="82" y="0"/>
                  <a:pt x="82" y="0"/>
                </a:cubicBezTo>
                <a:cubicBezTo>
                  <a:pt x="82" y="5"/>
                  <a:pt x="82" y="5"/>
                  <a:pt x="82" y="5"/>
                </a:cubicBezTo>
                <a:cubicBezTo>
                  <a:pt x="57" y="5"/>
                  <a:pt x="57" y="5"/>
                  <a:pt x="57" y="5"/>
                </a:cubicBezTo>
                <a:cubicBezTo>
                  <a:pt x="42" y="5"/>
                  <a:pt x="42" y="5"/>
                  <a:pt x="42" y="5"/>
                </a:cubicBezTo>
                <a:cubicBezTo>
                  <a:pt x="42" y="37"/>
                  <a:pt x="42" y="37"/>
                  <a:pt x="42" y="37"/>
                </a:cubicBezTo>
                <a:cubicBezTo>
                  <a:pt x="42" y="100"/>
                  <a:pt x="42" y="100"/>
                  <a:pt x="42" y="100"/>
                </a:cubicBezTo>
                <a:cubicBezTo>
                  <a:pt x="42" y="102"/>
                  <a:pt x="41" y="103"/>
                  <a:pt x="40" y="103"/>
                </a:cubicBezTo>
                <a:cubicBezTo>
                  <a:pt x="39" y="103"/>
                  <a:pt x="39" y="103"/>
                  <a:pt x="39" y="103"/>
                </a:cubicBezTo>
                <a:cubicBezTo>
                  <a:pt x="37" y="102"/>
                  <a:pt x="36" y="102"/>
                  <a:pt x="34" y="101"/>
                </a:cubicBezTo>
                <a:cubicBezTo>
                  <a:pt x="33" y="101"/>
                  <a:pt x="31" y="101"/>
                  <a:pt x="29" y="101"/>
                </a:cubicBezTo>
                <a:cubicBezTo>
                  <a:pt x="23" y="101"/>
                  <a:pt x="16" y="104"/>
                  <a:pt x="12" y="108"/>
                </a:cubicBezTo>
                <a:cubicBezTo>
                  <a:pt x="7" y="113"/>
                  <a:pt x="4" y="119"/>
                  <a:pt x="4" y="126"/>
                </a:cubicBezTo>
                <a:cubicBezTo>
                  <a:pt x="4" y="133"/>
                  <a:pt x="7" y="139"/>
                  <a:pt x="12" y="143"/>
                </a:cubicBezTo>
                <a:cubicBezTo>
                  <a:pt x="16" y="148"/>
                  <a:pt x="23" y="151"/>
                  <a:pt x="29" y="15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3" name="Freeform 20"/>
          <p:cNvSpPr>
            <a:spLocks noEditPoints="1"/>
          </p:cNvSpPr>
          <p:nvPr/>
        </p:nvSpPr>
        <p:spPr bwMode="auto">
          <a:xfrm>
            <a:off x="2205038" y="2409825"/>
            <a:ext cx="200025" cy="211138"/>
          </a:xfrm>
          <a:custGeom>
            <a:avLst/>
            <a:gdLst>
              <a:gd name="T0" fmla="*/ 54 w 108"/>
              <a:gd name="T1" fmla="*/ 108 h 114"/>
              <a:gd name="T2" fmla="*/ 54 w 108"/>
              <a:gd name="T3" fmla="*/ 108 h 114"/>
              <a:gd name="T4" fmla="*/ 100 w 108"/>
              <a:gd name="T5" fmla="*/ 50 h 114"/>
              <a:gd name="T6" fmla="*/ 87 w 108"/>
              <a:gd name="T7" fmla="*/ 50 h 114"/>
              <a:gd name="T8" fmla="*/ 85 w 108"/>
              <a:gd name="T9" fmla="*/ 48 h 114"/>
              <a:gd name="T10" fmla="*/ 85 w 108"/>
              <a:gd name="T11" fmla="*/ 4 h 114"/>
              <a:gd name="T12" fmla="*/ 54 w 108"/>
              <a:gd name="T13" fmla="*/ 4 h 114"/>
              <a:gd name="T14" fmla="*/ 54 w 108"/>
              <a:gd name="T15" fmla="*/ 0 h 114"/>
              <a:gd name="T16" fmla="*/ 87 w 108"/>
              <a:gd name="T17" fmla="*/ 0 h 114"/>
              <a:gd name="T18" fmla="*/ 90 w 108"/>
              <a:gd name="T19" fmla="*/ 2 h 114"/>
              <a:gd name="T20" fmla="*/ 90 w 108"/>
              <a:gd name="T21" fmla="*/ 45 h 114"/>
              <a:gd name="T22" fmla="*/ 105 w 108"/>
              <a:gd name="T23" fmla="*/ 45 h 114"/>
              <a:gd name="T24" fmla="*/ 105 w 108"/>
              <a:gd name="T25" fmla="*/ 45 h 114"/>
              <a:gd name="T26" fmla="*/ 107 w 108"/>
              <a:gd name="T27" fmla="*/ 46 h 114"/>
              <a:gd name="T28" fmla="*/ 107 w 108"/>
              <a:gd name="T29" fmla="*/ 49 h 114"/>
              <a:gd name="T30" fmla="*/ 56 w 108"/>
              <a:gd name="T31" fmla="*/ 113 h 114"/>
              <a:gd name="T32" fmla="*/ 55 w 108"/>
              <a:gd name="T33" fmla="*/ 113 h 114"/>
              <a:gd name="T34" fmla="*/ 54 w 108"/>
              <a:gd name="T35" fmla="*/ 114 h 114"/>
              <a:gd name="T36" fmla="*/ 54 w 108"/>
              <a:gd name="T37" fmla="*/ 108 h 114"/>
              <a:gd name="T38" fmla="*/ 20 w 108"/>
              <a:gd name="T39" fmla="*/ 50 h 114"/>
              <a:gd name="T40" fmla="*/ 8 w 108"/>
              <a:gd name="T41" fmla="*/ 50 h 114"/>
              <a:gd name="T42" fmla="*/ 54 w 108"/>
              <a:gd name="T43" fmla="*/ 108 h 114"/>
              <a:gd name="T44" fmla="*/ 54 w 108"/>
              <a:gd name="T45" fmla="*/ 114 h 114"/>
              <a:gd name="T46" fmla="*/ 52 w 108"/>
              <a:gd name="T47" fmla="*/ 113 h 114"/>
              <a:gd name="T48" fmla="*/ 1 w 108"/>
              <a:gd name="T49" fmla="*/ 50 h 114"/>
              <a:gd name="T50" fmla="*/ 0 w 108"/>
              <a:gd name="T51" fmla="*/ 48 h 114"/>
              <a:gd name="T52" fmla="*/ 3 w 108"/>
              <a:gd name="T53" fmla="*/ 45 h 114"/>
              <a:gd name="T54" fmla="*/ 18 w 108"/>
              <a:gd name="T55" fmla="*/ 45 h 114"/>
              <a:gd name="T56" fmla="*/ 18 w 108"/>
              <a:gd name="T57" fmla="*/ 2 h 114"/>
              <a:gd name="T58" fmla="*/ 20 w 108"/>
              <a:gd name="T59" fmla="*/ 0 h 114"/>
              <a:gd name="T60" fmla="*/ 54 w 108"/>
              <a:gd name="T61" fmla="*/ 0 h 114"/>
              <a:gd name="T62" fmla="*/ 54 w 108"/>
              <a:gd name="T63" fmla="*/ 4 h 114"/>
              <a:gd name="T64" fmla="*/ 23 w 108"/>
              <a:gd name="T65" fmla="*/ 4 h 114"/>
              <a:gd name="T66" fmla="*/ 23 w 108"/>
              <a:gd name="T67" fmla="*/ 48 h 114"/>
              <a:gd name="T68" fmla="*/ 20 w 108"/>
              <a:gd name="T69" fmla="*/ 5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114">
                <a:moveTo>
                  <a:pt x="54" y="108"/>
                </a:moveTo>
                <a:cubicBezTo>
                  <a:pt x="54" y="108"/>
                  <a:pt x="54" y="108"/>
                  <a:pt x="54" y="108"/>
                </a:cubicBezTo>
                <a:cubicBezTo>
                  <a:pt x="100" y="50"/>
                  <a:pt x="100" y="50"/>
                  <a:pt x="100" y="50"/>
                </a:cubicBezTo>
                <a:cubicBezTo>
                  <a:pt x="87" y="50"/>
                  <a:pt x="87" y="50"/>
                  <a:pt x="87" y="50"/>
                </a:cubicBezTo>
                <a:cubicBezTo>
                  <a:pt x="86" y="50"/>
                  <a:pt x="85" y="49"/>
                  <a:pt x="85" y="48"/>
                </a:cubicBezTo>
                <a:cubicBezTo>
                  <a:pt x="85" y="4"/>
                  <a:pt x="85" y="4"/>
                  <a:pt x="85" y="4"/>
                </a:cubicBezTo>
                <a:cubicBezTo>
                  <a:pt x="54" y="4"/>
                  <a:pt x="54" y="4"/>
                  <a:pt x="54" y="4"/>
                </a:cubicBezTo>
                <a:cubicBezTo>
                  <a:pt x="54" y="0"/>
                  <a:pt x="54" y="0"/>
                  <a:pt x="54" y="0"/>
                </a:cubicBezTo>
                <a:cubicBezTo>
                  <a:pt x="87" y="0"/>
                  <a:pt x="87" y="0"/>
                  <a:pt x="87" y="0"/>
                </a:cubicBezTo>
                <a:cubicBezTo>
                  <a:pt x="89" y="0"/>
                  <a:pt x="90" y="1"/>
                  <a:pt x="90" y="2"/>
                </a:cubicBezTo>
                <a:cubicBezTo>
                  <a:pt x="90" y="45"/>
                  <a:pt x="90" y="45"/>
                  <a:pt x="90" y="45"/>
                </a:cubicBezTo>
                <a:cubicBezTo>
                  <a:pt x="105" y="45"/>
                  <a:pt x="105" y="45"/>
                  <a:pt x="105" y="45"/>
                </a:cubicBezTo>
                <a:cubicBezTo>
                  <a:pt x="105" y="45"/>
                  <a:pt x="105" y="45"/>
                  <a:pt x="105" y="45"/>
                </a:cubicBezTo>
                <a:cubicBezTo>
                  <a:pt x="106" y="45"/>
                  <a:pt x="106" y="46"/>
                  <a:pt x="107" y="46"/>
                </a:cubicBezTo>
                <a:cubicBezTo>
                  <a:pt x="108" y="47"/>
                  <a:pt x="108" y="48"/>
                  <a:pt x="107" y="49"/>
                </a:cubicBezTo>
                <a:cubicBezTo>
                  <a:pt x="56" y="113"/>
                  <a:pt x="56" y="113"/>
                  <a:pt x="56" y="113"/>
                </a:cubicBezTo>
                <a:cubicBezTo>
                  <a:pt x="56" y="113"/>
                  <a:pt x="55" y="113"/>
                  <a:pt x="55" y="113"/>
                </a:cubicBezTo>
                <a:cubicBezTo>
                  <a:pt x="55" y="114"/>
                  <a:pt x="54" y="114"/>
                  <a:pt x="54" y="114"/>
                </a:cubicBezTo>
                <a:lnTo>
                  <a:pt x="54" y="108"/>
                </a:lnTo>
                <a:close/>
                <a:moveTo>
                  <a:pt x="20" y="50"/>
                </a:moveTo>
                <a:cubicBezTo>
                  <a:pt x="8" y="50"/>
                  <a:pt x="8" y="50"/>
                  <a:pt x="8" y="50"/>
                </a:cubicBezTo>
                <a:cubicBezTo>
                  <a:pt x="54" y="108"/>
                  <a:pt x="54" y="108"/>
                  <a:pt x="54" y="108"/>
                </a:cubicBezTo>
                <a:cubicBezTo>
                  <a:pt x="54" y="114"/>
                  <a:pt x="54" y="114"/>
                  <a:pt x="54" y="114"/>
                </a:cubicBezTo>
                <a:cubicBezTo>
                  <a:pt x="53" y="114"/>
                  <a:pt x="52" y="114"/>
                  <a:pt x="52" y="113"/>
                </a:cubicBezTo>
                <a:cubicBezTo>
                  <a:pt x="1" y="50"/>
                  <a:pt x="1" y="50"/>
                  <a:pt x="1" y="50"/>
                </a:cubicBezTo>
                <a:cubicBezTo>
                  <a:pt x="0" y="49"/>
                  <a:pt x="0" y="49"/>
                  <a:pt x="0" y="48"/>
                </a:cubicBezTo>
                <a:cubicBezTo>
                  <a:pt x="0" y="47"/>
                  <a:pt x="1" y="45"/>
                  <a:pt x="3" y="45"/>
                </a:cubicBezTo>
                <a:cubicBezTo>
                  <a:pt x="18" y="45"/>
                  <a:pt x="18" y="45"/>
                  <a:pt x="18" y="45"/>
                </a:cubicBezTo>
                <a:cubicBezTo>
                  <a:pt x="18" y="2"/>
                  <a:pt x="18" y="2"/>
                  <a:pt x="18" y="2"/>
                </a:cubicBezTo>
                <a:cubicBezTo>
                  <a:pt x="18" y="1"/>
                  <a:pt x="19" y="0"/>
                  <a:pt x="20" y="0"/>
                </a:cubicBezTo>
                <a:cubicBezTo>
                  <a:pt x="54" y="0"/>
                  <a:pt x="54" y="0"/>
                  <a:pt x="54" y="0"/>
                </a:cubicBezTo>
                <a:cubicBezTo>
                  <a:pt x="54" y="4"/>
                  <a:pt x="54" y="4"/>
                  <a:pt x="54" y="4"/>
                </a:cubicBezTo>
                <a:cubicBezTo>
                  <a:pt x="23" y="4"/>
                  <a:pt x="23" y="4"/>
                  <a:pt x="23" y="4"/>
                </a:cubicBezTo>
                <a:cubicBezTo>
                  <a:pt x="23" y="48"/>
                  <a:pt x="23" y="48"/>
                  <a:pt x="23" y="48"/>
                </a:cubicBezTo>
                <a:cubicBezTo>
                  <a:pt x="23" y="49"/>
                  <a:pt x="22" y="50"/>
                  <a:pt x="20" y="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4" name="Freeform 21"/>
          <p:cNvSpPr>
            <a:spLocks noEditPoints="1"/>
          </p:cNvSpPr>
          <p:nvPr/>
        </p:nvSpPr>
        <p:spPr bwMode="auto">
          <a:xfrm>
            <a:off x="3190875" y="2579688"/>
            <a:ext cx="298450" cy="300037"/>
          </a:xfrm>
          <a:custGeom>
            <a:avLst/>
            <a:gdLst>
              <a:gd name="T0" fmla="*/ 135 w 162"/>
              <a:gd name="T1" fmla="*/ 135 h 162"/>
              <a:gd name="T2" fmla="*/ 135 w 162"/>
              <a:gd name="T3" fmla="*/ 27 h 162"/>
              <a:gd name="T4" fmla="*/ 81 w 162"/>
              <a:gd name="T5" fmla="*/ 0 h 162"/>
              <a:gd name="T6" fmla="*/ 162 w 162"/>
              <a:gd name="T7" fmla="*/ 81 h 162"/>
              <a:gd name="T8" fmla="*/ 81 w 162"/>
              <a:gd name="T9" fmla="*/ 162 h 162"/>
              <a:gd name="T10" fmla="*/ 81 w 162"/>
              <a:gd name="T11" fmla="*/ 147 h 162"/>
              <a:gd name="T12" fmla="*/ 146 w 162"/>
              <a:gd name="T13" fmla="*/ 81 h 162"/>
              <a:gd name="T14" fmla="*/ 111 w 162"/>
              <a:gd name="T15" fmla="*/ 23 h 162"/>
              <a:gd name="T16" fmla="*/ 101 w 162"/>
              <a:gd name="T17" fmla="*/ 36 h 162"/>
              <a:gd name="T18" fmla="*/ 122 w 162"/>
              <a:gd name="T19" fmla="*/ 56 h 162"/>
              <a:gd name="T20" fmla="*/ 115 w 162"/>
              <a:gd name="T21" fmla="*/ 115 h 162"/>
              <a:gd name="T22" fmla="*/ 81 w 162"/>
              <a:gd name="T23" fmla="*/ 134 h 162"/>
              <a:gd name="T24" fmla="*/ 133 w 162"/>
              <a:gd name="T25" fmla="*/ 81 h 162"/>
              <a:gd name="T26" fmla="*/ 107 w 162"/>
              <a:gd name="T27" fmla="*/ 36 h 162"/>
              <a:gd name="T28" fmla="*/ 133 w 162"/>
              <a:gd name="T29" fmla="*/ 49 h 162"/>
              <a:gd name="T30" fmla="*/ 124 w 162"/>
              <a:gd name="T31" fmla="*/ 124 h 162"/>
              <a:gd name="T32" fmla="*/ 81 w 162"/>
              <a:gd name="T33" fmla="*/ 147 h 162"/>
              <a:gd name="T34" fmla="*/ 88 w 162"/>
              <a:gd name="T35" fmla="*/ 83 h 162"/>
              <a:gd name="T36" fmla="*/ 90 w 162"/>
              <a:gd name="T37" fmla="*/ 12 h 162"/>
              <a:gd name="T38" fmla="*/ 81 w 162"/>
              <a:gd name="T39" fmla="*/ 9 h 162"/>
              <a:gd name="T40" fmla="*/ 85 w 162"/>
              <a:gd name="T41" fmla="*/ 14 h 162"/>
              <a:gd name="T42" fmla="*/ 81 w 162"/>
              <a:gd name="T43" fmla="*/ 79 h 162"/>
              <a:gd name="T44" fmla="*/ 81 w 162"/>
              <a:gd name="T45" fmla="*/ 5 h 162"/>
              <a:gd name="T46" fmla="*/ 5 w 162"/>
              <a:gd name="T47" fmla="*/ 81 h 162"/>
              <a:gd name="T48" fmla="*/ 81 w 162"/>
              <a:gd name="T49" fmla="*/ 157 h 162"/>
              <a:gd name="T50" fmla="*/ 24 w 162"/>
              <a:gd name="T51" fmla="*/ 139 h 162"/>
              <a:gd name="T52" fmla="*/ 24 w 162"/>
              <a:gd name="T53" fmla="*/ 24 h 162"/>
              <a:gd name="T54" fmla="*/ 81 w 162"/>
              <a:gd name="T55" fmla="*/ 5 h 162"/>
              <a:gd name="T56" fmla="*/ 74 w 162"/>
              <a:gd name="T57" fmla="*/ 9 h 162"/>
              <a:gd name="T58" fmla="*/ 72 w 162"/>
              <a:gd name="T59" fmla="*/ 81 h 162"/>
              <a:gd name="T60" fmla="*/ 81 w 162"/>
              <a:gd name="T61" fmla="*/ 83 h 162"/>
              <a:gd name="T62" fmla="*/ 77 w 162"/>
              <a:gd name="T63" fmla="*/ 79 h 162"/>
              <a:gd name="T64" fmla="*/ 81 w 162"/>
              <a:gd name="T65" fmla="*/ 14 h 162"/>
              <a:gd name="T66" fmla="*/ 81 w 162"/>
              <a:gd name="T67" fmla="*/ 129 h 162"/>
              <a:gd name="T68" fmla="*/ 33 w 162"/>
              <a:gd name="T69" fmla="*/ 81 h 162"/>
              <a:gd name="T70" fmla="*/ 40 w 162"/>
              <a:gd name="T71" fmla="*/ 56 h 162"/>
              <a:gd name="T72" fmla="*/ 61 w 162"/>
              <a:gd name="T73" fmla="*/ 36 h 162"/>
              <a:gd name="T74" fmla="*/ 51 w 162"/>
              <a:gd name="T75" fmla="*/ 23 h 162"/>
              <a:gd name="T76" fmla="*/ 16 w 162"/>
              <a:gd name="T77" fmla="*/ 81 h 162"/>
              <a:gd name="T78" fmla="*/ 81 w 162"/>
              <a:gd name="T79" fmla="*/ 147 h 162"/>
              <a:gd name="T80" fmla="*/ 38 w 162"/>
              <a:gd name="T81" fmla="*/ 124 h 162"/>
              <a:gd name="T82" fmla="*/ 29 w 162"/>
              <a:gd name="T83" fmla="*/ 49 h 162"/>
              <a:gd name="T84" fmla="*/ 55 w 162"/>
              <a:gd name="T85" fmla="*/ 36 h 162"/>
              <a:gd name="T86" fmla="*/ 36 w 162"/>
              <a:gd name="T87" fmla="*/ 54 h 162"/>
              <a:gd name="T88" fmla="*/ 44 w 162"/>
              <a:gd name="T89" fmla="*/ 118 h 162"/>
              <a:gd name="T90" fmla="*/ 81 w 162"/>
              <a:gd name="T91" fmla="*/ 12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2" h="162">
                <a:moveTo>
                  <a:pt x="81" y="157"/>
                </a:moveTo>
                <a:cubicBezTo>
                  <a:pt x="102" y="157"/>
                  <a:pt x="121" y="149"/>
                  <a:pt x="135" y="135"/>
                </a:cubicBezTo>
                <a:cubicBezTo>
                  <a:pt x="149" y="121"/>
                  <a:pt x="157" y="102"/>
                  <a:pt x="157" y="81"/>
                </a:cubicBezTo>
                <a:cubicBezTo>
                  <a:pt x="157" y="60"/>
                  <a:pt x="149" y="41"/>
                  <a:pt x="135" y="27"/>
                </a:cubicBezTo>
                <a:cubicBezTo>
                  <a:pt x="121" y="13"/>
                  <a:pt x="102" y="5"/>
                  <a:pt x="81" y="5"/>
                </a:cubicBezTo>
                <a:cubicBezTo>
                  <a:pt x="81" y="0"/>
                  <a:pt x="81" y="0"/>
                  <a:pt x="81" y="0"/>
                </a:cubicBezTo>
                <a:cubicBezTo>
                  <a:pt x="103" y="0"/>
                  <a:pt x="124" y="9"/>
                  <a:pt x="138" y="24"/>
                </a:cubicBezTo>
                <a:cubicBezTo>
                  <a:pt x="153" y="39"/>
                  <a:pt x="162" y="59"/>
                  <a:pt x="162" y="81"/>
                </a:cubicBezTo>
                <a:cubicBezTo>
                  <a:pt x="162" y="104"/>
                  <a:pt x="153" y="124"/>
                  <a:pt x="138" y="139"/>
                </a:cubicBezTo>
                <a:cubicBezTo>
                  <a:pt x="124" y="153"/>
                  <a:pt x="103" y="162"/>
                  <a:pt x="81" y="162"/>
                </a:cubicBezTo>
                <a:cubicBezTo>
                  <a:pt x="81" y="157"/>
                  <a:pt x="81" y="157"/>
                  <a:pt x="81" y="157"/>
                </a:cubicBezTo>
                <a:close/>
                <a:moveTo>
                  <a:pt x="81" y="147"/>
                </a:moveTo>
                <a:cubicBezTo>
                  <a:pt x="99" y="147"/>
                  <a:pt x="115" y="139"/>
                  <a:pt x="127" y="127"/>
                </a:cubicBezTo>
                <a:cubicBezTo>
                  <a:pt x="139" y="116"/>
                  <a:pt x="146" y="99"/>
                  <a:pt x="146" y="81"/>
                </a:cubicBezTo>
                <a:cubicBezTo>
                  <a:pt x="146" y="69"/>
                  <a:pt x="143" y="57"/>
                  <a:pt x="137" y="47"/>
                </a:cubicBezTo>
                <a:cubicBezTo>
                  <a:pt x="131" y="37"/>
                  <a:pt x="122" y="29"/>
                  <a:pt x="111" y="23"/>
                </a:cubicBezTo>
                <a:cubicBezTo>
                  <a:pt x="109" y="22"/>
                  <a:pt x="108" y="23"/>
                  <a:pt x="107" y="24"/>
                </a:cubicBezTo>
                <a:cubicBezTo>
                  <a:pt x="101" y="36"/>
                  <a:pt x="101" y="36"/>
                  <a:pt x="101" y="36"/>
                </a:cubicBezTo>
                <a:cubicBezTo>
                  <a:pt x="101" y="37"/>
                  <a:pt x="101" y="38"/>
                  <a:pt x="102" y="39"/>
                </a:cubicBezTo>
                <a:cubicBezTo>
                  <a:pt x="110" y="43"/>
                  <a:pt x="117" y="49"/>
                  <a:pt x="122" y="56"/>
                </a:cubicBezTo>
                <a:cubicBezTo>
                  <a:pt x="126" y="64"/>
                  <a:pt x="128" y="72"/>
                  <a:pt x="128" y="81"/>
                </a:cubicBezTo>
                <a:cubicBezTo>
                  <a:pt x="128" y="94"/>
                  <a:pt x="123" y="106"/>
                  <a:pt x="115" y="115"/>
                </a:cubicBezTo>
                <a:cubicBezTo>
                  <a:pt x="106" y="123"/>
                  <a:pt x="94" y="129"/>
                  <a:pt x="81" y="129"/>
                </a:cubicBezTo>
                <a:cubicBezTo>
                  <a:pt x="81" y="134"/>
                  <a:pt x="81" y="134"/>
                  <a:pt x="81" y="134"/>
                </a:cubicBezTo>
                <a:cubicBezTo>
                  <a:pt x="95" y="134"/>
                  <a:pt x="108" y="128"/>
                  <a:pt x="118" y="118"/>
                </a:cubicBezTo>
                <a:cubicBezTo>
                  <a:pt x="127" y="109"/>
                  <a:pt x="133" y="96"/>
                  <a:pt x="133" y="81"/>
                </a:cubicBezTo>
                <a:cubicBezTo>
                  <a:pt x="133" y="71"/>
                  <a:pt x="131" y="62"/>
                  <a:pt x="126" y="54"/>
                </a:cubicBezTo>
                <a:cubicBezTo>
                  <a:pt x="121" y="46"/>
                  <a:pt x="115" y="40"/>
                  <a:pt x="107" y="36"/>
                </a:cubicBezTo>
                <a:cubicBezTo>
                  <a:pt x="110" y="28"/>
                  <a:pt x="110" y="28"/>
                  <a:pt x="110" y="28"/>
                </a:cubicBezTo>
                <a:cubicBezTo>
                  <a:pt x="120" y="33"/>
                  <a:pt x="127" y="41"/>
                  <a:pt x="133" y="49"/>
                </a:cubicBezTo>
                <a:cubicBezTo>
                  <a:pt x="138" y="59"/>
                  <a:pt x="142" y="70"/>
                  <a:pt x="142" y="81"/>
                </a:cubicBezTo>
                <a:cubicBezTo>
                  <a:pt x="142" y="98"/>
                  <a:pt x="135" y="113"/>
                  <a:pt x="124" y="124"/>
                </a:cubicBezTo>
                <a:cubicBezTo>
                  <a:pt x="113" y="135"/>
                  <a:pt x="98" y="142"/>
                  <a:pt x="81" y="142"/>
                </a:cubicBezTo>
                <a:cubicBezTo>
                  <a:pt x="81" y="147"/>
                  <a:pt x="81" y="147"/>
                  <a:pt x="81" y="147"/>
                </a:cubicBezTo>
                <a:close/>
                <a:moveTo>
                  <a:pt x="81" y="83"/>
                </a:moveTo>
                <a:cubicBezTo>
                  <a:pt x="88" y="83"/>
                  <a:pt x="88" y="83"/>
                  <a:pt x="88" y="83"/>
                </a:cubicBezTo>
                <a:cubicBezTo>
                  <a:pt x="89" y="83"/>
                  <a:pt x="90" y="82"/>
                  <a:pt x="90" y="81"/>
                </a:cubicBezTo>
                <a:cubicBezTo>
                  <a:pt x="90" y="12"/>
                  <a:pt x="90" y="12"/>
                  <a:pt x="90" y="12"/>
                </a:cubicBezTo>
                <a:cubicBezTo>
                  <a:pt x="90" y="10"/>
                  <a:pt x="89" y="9"/>
                  <a:pt x="88" y="9"/>
                </a:cubicBezTo>
                <a:cubicBezTo>
                  <a:pt x="81" y="9"/>
                  <a:pt x="81" y="9"/>
                  <a:pt x="81" y="9"/>
                </a:cubicBezTo>
                <a:cubicBezTo>
                  <a:pt x="81" y="14"/>
                  <a:pt x="81" y="14"/>
                  <a:pt x="81" y="14"/>
                </a:cubicBezTo>
                <a:cubicBezTo>
                  <a:pt x="85" y="14"/>
                  <a:pt x="85" y="14"/>
                  <a:pt x="85" y="14"/>
                </a:cubicBezTo>
                <a:cubicBezTo>
                  <a:pt x="85" y="79"/>
                  <a:pt x="85" y="79"/>
                  <a:pt x="85" y="79"/>
                </a:cubicBezTo>
                <a:cubicBezTo>
                  <a:pt x="81" y="79"/>
                  <a:pt x="81" y="79"/>
                  <a:pt x="81" y="79"/>
                </a:cubicBezTo>
                <a:lnTo>
                  <a:pt x="81" y="83"/>
                </a:lnTo>
                <a:close/>
                <a:moveTo>
                  <a:pt x="81" y="5"/>
                </a:moveTo>
                <a:cubicBezTo>
                  <a:pt x="60" y="5"/>
                  <a:pt x="41" y="13"/>
                  <a:pt x="27" y="27"/>
                </a:cubicBezTo>
                <a:cubicBezTo>
                  <a:pt x="13" y="41"/>
                  <a:pt x="5" y="60"/>
                  <a:pt x="5" y="81"/>
                </a:cubicBezTo>
                <a:cubicBezTo>
                  <a:pt x="5" y="102"/>
                  <a:pt x="13" y="121"/>
                  <a:pt x="27" y="135"/>
                </a:cubicBezTo>
                <a:cubicBezTo>
                  <a:pt x="41" y="149"/>
                  <a:pt x="60" y="157"/>
                  <a:pt x="81" y="157"/>
                </a:cubicBezTo>
                <a:cubicBezTo>
                  <a:pt x="81" y="162"/>
                  <a:pt x="81" y="162"/>
                  <a:pt x="81" y="162"/>
                </a:cubicBezTo>
                <a:cubicBezTo>
                  <a:pt x="59" y="162"/>
                  <a:pt x="38" y="153"/>
                  <a:pt x="24" y="139"/>
                </a:cubicBezTo>
                <a:cubicBezTo>
                  <a:pt x="9" y="124"/>
                  <a:pt x="0" y="104"/>
                  <a:pt x="0" y="81"/>
                </a:cubicBezTo>
                <a:cubicBezTo>
                  <a:pt x="0" y="59"/>
                  <a:pt x="9" y="39"/>
                  <a:pt x="24" y="24"/>
                </a:cubicBezTo>
                <a:cubicBezTo>
                  <a:pt x="38" y="9"/>
                  <a:pt x="59" y="0"/>
                  <a:pt x="81" y="0"/>
                </a:cubicBezTo>
                <a:cubicBezTo>
                  <a:pt x="81" y="5"/>
                  <a:pt x="81" y="5"/>
                  <a:pt x="81" y="5"/>
                </a:cubicBezTo>
                <a:close/>
                <a:moveTo>
                  <a:pt x="81" y="9"/>
                </a:moveTo>
                <a:cubicBezTo>
                  <a:pt x="74" y="9"/>
                  <a:pt x="74" y="9"/>
                  <a:pt x="74" y="9"/>
                </a:cubicBezTo>
                <a:cubicBezTo>
                  <a:pt x="73" y="9"/>
                  <a:pt x="72" y="10"/>
                  <a:pt x="72" y="12"/>
                </a:cubicBezTo>
                <a:cubicBezTo>
                  <a:pt x="72" y="81"/>
                  <a:pt x="72" y="81"/>
                  <a:pt x="72" y="81"/>
                </a:cubicBezTo>
                <a:cubicBezTo>
                  <a:pt x="72" y="82"/>
                  <a:pt x="73" y="83"/>
                  <a:pt x="74" y="83"/>
                </a:cubicBezTo>
                <a:cubicBezTo>
                  <a:pt x="81" y="83"/>
                  <a:pt x="81" y="83"/>
                  <a:pt x="81" y="83"/>
                </a:cubicBezTo>
                <a:cubicBezTo>
                  <a:pt x="81" y="79"/>
                  <a:pt x="81" y="79"/>
                  <a:pt x="81" y="79"/>
                </a:cubicBezTo>
                <a:cubicBezTo>
                  <a:pt x="77" y="79"/>
                  <a:pt x="77" y="79"/>
                  <a:pt x="77" y="79"/>
                </a:cubicBezTo>
                <a:cubicBezTo>
                  <a:pt x="77" y="14"/>
                  <a:pt x="77" y="14"/>
                  <a:pt x="77" y="14"/>
                </a:cubicBezTo>
                <a:cubicBezTo>
                  <a:pt x="81" y="14"/>
                  <a:pt x="81" y="14"/>
                  <a:pt x="81" y="14"/>
                </a:cubicBezTo>
                <a:cubicBezTo>
                  <a:pt x="81" y="9"/>
                  <a:pt x="81" y="9"/>
                  <a:pt x="81" y="9"/>
                </a:cubicBezTo>
                <a:close/>
                <a:moveTo>
                  <a:pt x="81" y="129"/>
                </a:moveTo>
                <a:cubicBezTo>
                  <a:pt x="68" y="129"/>
                  <a:pt x="56" y="123"/>
                  <a:pt x="47" y="115"/>
                </a:cubicBezTo>
                <a:cubicBezTo>
                  <a:pt x="39" y="106"/>
                  <a:pt x="33" y="94"/>
                  <a:pt x="33" y="81"/>
                </a:cubicBezTo>
                <a:cubicBezTo>
                  <a:pt x="33" y="72"/>
                  <a:pt x="36" y="64"/>
                  <a:pt x="40" y="56"/>
                </a:cubicBezTo>
                <a:cubicBezTo>
                  <a:pt x="40" y="56"/>
                  <a:pt x="40" y="56"/>
                  <a:pt x="40" y="56"/>
                </a:cubicBezTo>
                <a:cubicBezTo>
                  <a:pt x="45" y="49"/>
                  <a:pt x="51" y="43"/>
                  <a:pt x="60" y="39"/>
                </a:cubicBezTo>
                <a:cubicBezTo>
                  <a:pt x="61" y="38"/>
                  <a:pt x="61" y="37"/>
                  <a:pt x="61" y="36"/>
                </a:cubicBezTo>
                <a:cubicBezTo>
                  <a:pt x="55" y="24"/>
                  <a:pt x="55" y="24"/>
                  <a:pt x="55" y="24"/>
                </a:cubicBezTo>
                <a:cubicBezTo>
                  <a:pt x="54" y="23"/>
                  <a:pt x="53" y="22"/>
                  <a:pt x="51" y="23"/>
                </a:cubicBezTo>
                <a:cubicBezTo>
                  <a:pt x="40" y="29"/>
                  <a:pt x="31" y="37"/>
                  <a:pt x="25" y="47"/>
                </a:cubicBezTo>
                <a:cubicBezTo>
                  <a:pt x="19" y="57"/>
                  <a:pt x="16" y="69"/>
                  <a:pt x="16" y="81"/>
                </a:cubicBezTo>
                <a:cubicBezTo>
                  <a:pt x="16" y="99"/>
                  <a:pt x="23" y="116"/>
                  <a:pt x="35" y="127"/>
                </a:cubicBezTo>
                <a:cubicBezTo>
                  <a:pt x="47" y="139"/>
                  <a:pt x="63" y="147"/>
                  <a:pt x="81" y="147"/>
                </a:cubicBezTo>
                <a:cubicBezTo>
                  <a:pt x="81" y="142"/>
                  <a:pt x="81" y="142"/>
                  <a:pt x="81" y="142"/>
                </a:cubicBezTo>
                <a:cubicBezTo>
                  <a:pt x="64" y="142"/>
                  <a:pt x="49" y="135"/>
                  <a:pt x="38" y="124"/>
                </a:cubicBezTo>
                <a:cubicBezTo>
                  <a:pt x="27" y="113"/>
                  <a:pt x="20" y="98"/>
                  <a:pt x="20" y="81"/>
                </a:cubicBezTo>
                <a:cubicBezTo>
                  <a:pt x="20" y="70"/>
                  <a:pt x="24" y="59"/>
                  <a:pt x="29" y="49"/>
                </a:cubicBezTo>
                <a:cubicBezTo>
                  <a:pt x="35" y="41"/>
                  <a:pt x="42" y="33"/>
                  <a:pt x="52" y="28"/>
                </a:cubicBezTo>
                <a:cubicBezTo>
                  <a:pt x="55" y="36"/>
                  <a:pt x="55" y="36"/>
                  <a:pt x="55" y="36"/>
                </a:cubicBezTo>
                <a:cubicBezTo>
                  <a:pt x="47" y="40"/>
                  <a:pt x="41" y="46"/>
                  <a:pt x="36" y="54"/>
                </a:cubicBezTo>
                <a:cubicBezTo>
                  <a:pt x="36" y="54"/>
                  <a:pt x="36" y="54"/>
                  <a:pt x="36" y="54"/>
                </a:cubicBezTo>
                <a:cubicBezTo>
                  <a:pt x="31" y="62"/>
                  <a:pt x="29" y="71"/>
                  <a:pt x="29" y="81"/>
                </a:cubicBezTo>
                <a:cubicBezTo>
                  <a:pt x="29" y="96"/>
                  <a:pt x="35" y="109"/>
                  <a:pt x="44" y="118"/>
                </a:cubicBezTo>
                <a:cubicBezTo>
                  <a:pt x="53" y="128"/>
                  <a:pt x="67" y="134"/>
                  <a:pt x="81" y="134"/>
                </a:cubicBezTo>
                <a:lnTo>
                  <a:pt x="81"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5" name="Freeform 28"/>
          <p:cNvSpPr>
            <a:spLocks noEditPoints="1"/>
          </p:cNvSpPr>
          <p:nvPr/>
        </p:nvSpPr>
        <p:spPr bwMode="auto">
          <a:xfrm>
            <a:off x="1903413" y="2528888"/>
            <a:ext cx="336550" cy="414337"/>
          </a:xfrm>
          <a:custGeom>
            <a:avLst/>
            <a:gdLst>
              <a:gd name="T0" fmla="*/ 171 w 182"/>
              <a:gd name="T1" fmla="*/ 218 h 223"/>
              <a:gd name="T2" fmla="*/ 120 w 182"/>
              <a:gd name="T3" fmla="*/ 125 h 223"/>
              <a:gd name="T4" fmla="*/ 104 w 182"/>
              <a:gd name="T5" fmla="*/ 74 h 223"/>
              <a:gd name="T6" fmla="*/ 129 w 182"/>
              <a:gd name="T7" fmla="*/ 127 h 223"/>
              <a:gd name="T8" fmla="*/ 182 w 182"/>
              <a:gd name="T9" fmla="*/ 221 h 223"/>
              <a:gd name="T10" fmla="*/ 125 w 182"/>
              <a:gd name="T11" fmla="*/ 206 h 223"/>
              <a:gd name="T12" fmla="*/ 112 w 182"/>
              <a:gd name="T13" fmla="*/ 190 h 223"/>
              <a:gd name="T14" fmla="*/ 106 w 182"/>
              <a:gd name="T15" fmla="*/ 185 h 223"/>
              <a:gd name="T16" fmla="*/ 107 w 182"/>
              <a:gd name="T17" fmla="*/ 170 h 223"/>
              <a:gd name="T18" fmla="*/ 106 w 182"/>
              <a:gd name="T19" fmla="*/ 151 h 223"/>
              <a:gd name="T20" fmla="*/ 104 w 182"/>
              <a:gd name="T21" fmla="*/ 167 h 223"/>
              <a:gd name="T22" fmla="*/ 91 w 182"/>
              <a:gd name="T23" fmla="*/ 201 h 223"/>
              <a:gd name="T24" fmla="*/ 104 w 182"/>
              <a:gd name="T25" fmla="*/ 74 h 223"/>
              <a:gd name="T26" fmla="*/ 91 w 182"/>
              <a:gd name="T27" fmla="*/ 0 h 223"/>
              <a:gd name="T28" fmla="*/ 102 w 182"/>
              <a:gd name="T29" fmla="*/ 35 h 223"/>
              <a:gd name="T30" fmla="*/ 103 w 182"/>
              <a:gd name="T31" fmla="*/ 141 h 223"/>
              <a:gd name="T32" fmla="*/ 99 w 182"/>
              <a:gd name="T33" fmla="*/ 139 h 223"/>
              <a:gd name="T34" fmla="*/ 102 w 182"/>
              <a:gd name="T35" fmla="*/ 127 h 223"/>
              <a:gd name="T36" fmla="*/ 97 w 182"/>
              <a:gd name="T37" fmla="*/ 157 h 223"/>
              <a:gd name="T38" fmla="*/ 103 w 182"/>
              <a:gd name="T39" fmla="*/ 157 h 223"/>
              <a:gd name="T40" fmla="*/ 91 w 182"/>
              <a:gd name="T41" fmla="*/ 170 h 223"/>
              <a:gd name="T42" fmla="*/ 104 w 182"/>
              <a:gd name="T43" fmla="*/ 176 h 223"/>
              <a:gd name="T44" fmla="*/ 104 w 182"/>
              <a:gd name="T45" fmla="*/ 185 h 223"/>
              <a:gd name="T46" fmla="*/ 97 w 182"/>
              <a:gd name="T47" fmla="*/ 108 h 223"/>
              <a:gd name="T48" fmla="*/ 91 w 182"/>
              <a:gd name="T49" fmla="*/ 100 h 223"/>
              <a:gd name="T50" fmla="*/ 91 w 182"/>
              <a:gd name="T51" fmla="*/ 201 h 223"/>
              <a:gd name="T52" fmla="*/ 78 w 182"/>
              <a:gd name="T53" fmla="*/ 201 h 223"/>
              <a:gd name="T54" fmla="*/ 85 w 182"/>
              <a:gd name="T55" fmla="*/ 38 h 223"/>
              <a:gd name="T56" fmla="*/ 82 w 182"/>
              <a:gd name="T57" fmla="*/ 33 h 223"/>
              <a:gd name="T58" fmla="*/ 91 w 182"/>
              <a:gd name="T59" fmla="*/ 17 h 223"/>
              <a:gd name="T60" fmla="*/ 87 w 182"/>
              <a:gd name="T61" fmla="*/ 111 h 223"/>
              <a:gd name="T62" fmla="*/ 90 w 182"/>
              <a:gd name="T63" fmla="*/ 106 h 223"/>
              <a:gd name="T64" fmla="*/ 91 w 182"/>
              <a:gd name="T65" fmla="*/ 130 h 223"/>
              <a:gd name="T66" fmla="*/ 91 w 182"/>
              <a:gd name="T67" fmla="*/ 153 h 223"/>
              <a:gd name="T68" fmla="*/ 78 w 182"/>
              <a:gd name="T69" fmla="*/ 139 h 223"/>
              <a:gd name="T70" fmla="*/ 91 w 182"/>
              <a:gd name="T71" fmla="*/ 125 h 223"/>
              <a:gd name="T72" fmla="*/ 89 w 182"/>
              <a:gd name="T73" fmla="*/ 165 h 223"/>
              <a:gd name="T74" fmla="*/ 78 w 182"/>
              <a:gd name="T75" fmla="*/ 190 h 223"/>
              <a:gd name="T76" fmla="*/ 85 w 182"/>
              <a:gd name="T77" fmla="*/ 160 h 223"/>
              <a:gd name="T78" fmla="*/ 79 w 182"/>
              <a:gd name="T79" fmla="*/ 151 h 223"/>
              <a:gd name="T80" fmla="*/ 78 w 182"/>
              <a:gd name="T81" fmla="*/ 160 h 223"/>
              <a:gd name="T82" fmla="*/ 56 w 182"/>
              <a:gd name="T83" fmla="*/ 201 h 223"/>
              <a:gd name="T84" fmla="*/ 40 w 182"/>
              <a:gd name="T85" fmla="*/ 222 h 223"/>
              <a:gd name="T86" fmla="*/ 1 w 182"/>
              <a:gd name="T87" fmla="*/ 218 h 223"/>
              <a:gd name="T88" fmla="*/ 53 w 182"/>
              <a:gd name="T89" fmla="*/ 109 h 223"/>
              <a:gd name="T90" fmla="*/ 70 w 182"/>
              <a:gd name="T91" fmla="*/ 109 h 223"/>
              <a:gd name="T92" fmla="*/ 62 w 182"/>
              <a:gd name="T93" fmla="*/ 125 h 223"/>
              <a:gd name="T94" fmla="*/ 78 w 182"/>
              <a:gd name="T95" fmla="*/ 139 h 223"/>
              <a:gd name="T96" fmla="*/ 78 w 182"/>
              <a:gd name="T97" fmla="*/ 151 h 223"/>
              <a:gd name="T98" fmla="*/ 72 w 182"/>
              <a:gd name="T99" fmla="*/ 170 h 223"/>
              <a:gd name="T100" fmla="*/ 78 w 182"/>
              <a:gd name="T101" fmla="*/ 160 h 223"/>
              <a:gd name="T102" fmla="*/ 70 w 182"/>
              <a:gd name="T103" fmla="*/ 190 h 223"/>
              <a:gd name="T104" fmla="*/ 78 w 182"/>
              <a:gd name="T105" fmla="*/ 17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2" h="223">
                <a:moveTo>
                  <a:pt x="104" y="201"/>
                </a:moveTo>
                <a:cubicBezTo>
                  <a:pt x="126" y="201"/>
                  <a:pt x="126" y="201"/>
                  <a:pt x="126" y="201"/>
                </a:cubicBezTo>
                <a:cubicBezTo>
                  <a:pt x="127" y="201"/>
                  <a:pt x="128" y="201"/>
                  <a:pt x="128" y="202"/>
                </a:cubicBezTo>
                <a:cubicBezTo>
                  <a:pt x="145" y="218"/>
                  <a:pt x="145" y="218"/>
                  <a:pt x="145" y="218"/>
                </a:cubicBezTo>
                <a:cubicBezTo>
                  <a:pt x="171" y="218"/>
                  <a:pt x="171" y="218"/>
                  <a:pt x="171" y="218"/>
                </a:cubicBezTo>
                <a:cubicBezTo>
                  <a:pt x="161" y="211"/>
                  <a:pt x="152" y="201"/>
                  <a:pt x="145" y="189"/>
                </a:cubicBezTo>
                <a:cubicBezTo>
                  <a:pt x="133" y="171"/>
                  <a:pt x="125" y="149"/>
                  <a:pt x="118" y="128"/>
                </a:cubicBezTo>
                <a:cubicBezTo>
                  <a:pt x="117" y="127"/>
                  <a:pt x="118" y="125"/>
                  <a:pt x="119" y="125"/>
                </a:cubicBezTo>
                <a:cubicBezTo>
                  <a:pt x="120" y="125"/>
                  <a:pt x="120" y="125"/>
                  <a:pt x="120" y="125"/>
                </a:cubicBezTo>
                <a:cubicBezTo>
                  <a:pt x="120" y="125"/>
                  <a:pt x="120" y="125"/>
                  <a:pt x="120" y="125"/>
                </a:cubicBezTo>
                <a:cubicBezTo>
                  <a:pt x="124" y="125"/>
                  <a:pt x="124" y="125"/>
                  <a:pt x="124" y="125"/>
                </a:cubicBezTo>
                <a:cubicBezTo>
                  <a:pt x="124" y="111"/>
                  <a:pt x="124" y="111"/>
                  <a:pt x="124" y="111"/>
                </a:cubicBezTo>
                <a:cubicBezTo>
                  <a:pt x="115" y="111"/>
                  <a:pt x="115" y="111"/>
                  <a:pt x="115" y="111"/>
                </a:cubicBezTo>
                <a:cubicBezTo>
                  <a:pt x="113" y="111"/>
                  <a:pt x="113" y="110"/>
                  <a:pt x="112" y="109"/>
                </a:cubicBezTo>
                <a:cubicBezTo>
                  <a:pt x="109" y="96"/>
                  <a:pt x="106" y="84"/>
                  <a:pt x="104" y="74"/>
                </a:cubicBezTo>
                <a:cubicBezTo>
                  <a:pt x="104" y="46"/>
                  <a:pt x="104" y="46"/>
                  <a:pt x="104" y="46"/>
                </a:cubicBezTo>
                <a:cubicBezTo>
                  <a:pt x="106" y="58"/>
                  <a:pt x="110" y="81"/>
                  <a:pt x="116" y="106"/>
                </a:cubicBezTo>
                <a:cubicBezTo>
                  <a:pt x="126" y="106"/>
                  <a:pt x="126" y="106"/>
                  <a:pt x="126" y="106"/>
                </a:cubicBezTo>
                <a:cubicBezTo>
                  <a:pt x="128" y="106"/>
                  <a:pt x="129" y="107"/>
                  <a:pt x="129" y="109"/>
                </a:cubicBezTo>
                <a:cubicBezTo>
                  <a:pt x="129" y="127"/>
                  <a:pt x="129" y="127"/>
                  <a:pt x="129" y="127"/>
                </a:cubicBezTo>
                <a:cubicBezTo>
                  <a:pt x="129" y="128"/>
                  <a:pt x="128" y="130"/>
                  <a:pt x="126" y="130"/>
                </a:cubicBezTo>
                <a:cubicBezTo>
                  <a:pt x="123" y="130"/>
                  <a:pt x="123" y="130"/>
                  <a:pt x="123" y="130"/>
                </a:cubicBezTo>
                <a:cubicBezTo>
                  <a:pt x="130" y="150"/>
                  <a:pt x="138" y="170"/>
                  <a:pt x="149" y="186"/>
                </a:cubicBezTo>
                <a:cubicBezTo>
                  <a:pt x="158" y="200"/>
                  <a:pt x="168" y="212"/>
                  <a:pt x="181" y="218"/>
                </a:cubicBezTo>
                <a:cubicBezTo>
                  <a:pt x="181" y="219"/>
                  <a:pt x="182" y="220"/>
                  <a:pt x="182" y="221"/>
                </a:cubicBezTo>
                <a:cubicBezTo>
                  <a:pt x="182" y="222"/>
                  <a:pt x="181" y="223"/>
                  <a:pt x="179" y="223"/>
                </a:cubicBezTo>
                <a:cubicBezTo>
                  <a:pt x="144" y="223"/>
                  <a:pt x="144" y="223"/>
                  <a:pt x="144" y="223"/>
                </a:cubicBezTo>
                <a:cubicBezTo>
                  <a:pt x="144" y="223"/>
                  <a:pt x="144" y="223"/>
                  <a:pt x="144" y="223"/>
                </a:cubicBezTo>
                <a:cubicBezTo>
                  <a:pt x="144" y="223"/>
                  <a:pt x="143" y="223"/>
                  <a:pt x="143" y="222"/>
                </a:cubicBezTo>
                <a:cubicBezTo>
                  <a:pt x="125" y="206"/>
                  <a:pt x="125" y="206"/>
                  <a:pt x="125" y="206"/>
                </a:cubicBezTo>
                <a:cubicBezTo>
                  <a:pt x="104" y="206"/>
                  <a:pt x="104" y="206"/>
                  <a:pt x="104" y="206"/>
                </a:cubicBezTo>
                <a:cubicBezTo>
                  <a:pt x="104" y="201"/>
                  <a:pt x="104" y="201"/>
                  <a:pt x="104" y="201"/>
                </a:cubicBezTo>
                <a:close/>
                <a:moveTo>
                  <a:pt x="104" y="190"/>
                </a:moveTo>
                <a:cubicBezTo>
                  <a:pt x="112" y="190"/>
                  <a:pt x="112" y="190"/>
                  <a:pt x="112" y="190"/>
                </a:cubicBezTo>
                <a:cubicBezTo>
                  <a:pt x="112" y="190"/>
                  <a:pt x="112" y="190"/>
                  <a:pt x="112" y="190"/>
                </a:cubicBezTo>
                <a:cubicBezTo>
                  <a:pt x="113" y="190"/>
                  <a:pt x="113" y="189"/>
                  <a:pt x="114" y="189"/>
                </a:cubicBezTo>
                <a:cubicBezTo>
                  <a:pt x="115" y="188"/>
                  <a:pt x="115" y="187"/>
                  <a:pt x="114" y="186"/>
                </a:cubicBezTo>
                <a:cubicBezTo>
                  <a:pt x="104" y="176"/>
                  <a:pt x="104" y="176"/>
                  <a:pt x="104" y="176"/>
                </a:cubicBezTo>
                <a:cubicBezTo>
                  <a:pt x="104" y="183"/>
                  <a:pt x="104" y="183"/>
                  <a:pt x="104" y="183"/>
                </a:cubicBezTo>
                <a:cubicBezTo>
                  <a:pt x="106" y="185"/>
                  <a:pt x="106" y="185"/>
                  <a:pt x="106" y="185"/>
                </a:cubicBezTo>
                <a:cubicBezTo>
                  <a:pt x="104" y="185"/>
                  <a:pt x="104" y="185"/>
                  <a:pt x="104" y="185"/>
                </a:cubicBezTo>
                <a:cubicBezTo>
                  <a:pt x="104" y="190"/>
                  <a:pt x="104" y="190"/>
                  <a:pt x="104" y="190"/>
                </a:cubicBezTo>
                <a:close/>
                <a:moveTo>
                  <a:pt x="104" y="167"/>
                </a:moveTo>
                <a:cubicBezTo>
                  <a:pt x="107" y="170"/>
                  <a:pt x="107" y="170"/>
                  <a:pt x="107" y="170"/>
                </a:cubicBezTo>
                <a:cubicBezTo>
                  <a:pt x="107" y="170"/>
                  <a:pt x="107" y="170"/>
                  <a:pt x="107" y="170"/>
                </a:cubicBezTo>
                <a:cubicBezTo>
                  <a:pt x="108" y="170"/>
                  <a:pt x="109" y="170"/>
                  <a:pt x="109" y="170"/>
                </a:cubicBezTo>
                <a:cubicBezTo>
                  <a:pt x="111" y="170"/>
                  <a:pt x="111" y="168"/>
                  <a:pt x="111" y="167"/>
                </a:cubicBezTo>
                <a:cubicBezTo>
                  <a:pt x="110" y="165"/>
                  <a:pt x="110" y="162"/>
                  <a:pt x="109" y="160"/>
                </a:cubicBezTo>
                <a:cubicBezTo>
                  <a:pt x="108" y="157"/>
                  <a:pt x="108" y="155"/>
                  <a:pt x="107" y="152"/>
                </a:cubicBezTo>
                <a:cubicBezTo>
                  <a:pt x="107" y="152"/>
                  <a:pt x="107" y="151"/>
                  <a:pt x="106" y="151"/>
                </a:cubicBezTo>
                <a:cubicBezTo>
                  <a:pt x="106" y="150"/>
                  <a:pt x="105" y="150"/>
                  <a:pt x="104" y="151"/>
                </a:cubicBezTo>
                <a:cubicBezTo>
                  <a:pt x="104" y="160"/>
                  <a:pt x="104" y="160"/>
                  <a:pt x="104" y="160"/>
                </a:cubicBezTo>
                <a:cubicBezTo>
                  <a:pt x="104" y="160"/>
                  <a:pt x="104" y="160"/>
                  <a:pt x="104" y="160"/>
                </a:cubicBezTo>
                <a:cubicBezTo>
                  <a:pt x="104" y="160"/>
                  <a:pt x="104" y="160"/>
                  <a:pt x="104" y="160"/>
                </a:cubicBezTo>
                <a:cubicBezTo>
                  <a:pt x="104" y="167"/>
                  <a:pt x="104" y="167"/>
                  <a:pt x="104" y="167"/>
                </a:cubicBezTo>
                <a:close/>
                <a:moveTo>
                  <a:pt x="104" y="141"/>
                </a:moveTo>
                <a:cubicBezTo>
                  <a:pt x="104" y="140"/>
                  <a:pt x="104" y="140"/>
                  <a:pt x="104" y="139"/>
                </a:cubicBezTo>
                <a:cubicBezTo>
                  <a:pt x="104" y="138"/>
                  <a:pt x="104" y="138"/>
                  <a:pt x="104" y="138"/>
                </a:cubicBezTo>
                <a:lnTo>
                  <a:pt x="104" y="141"/>
                </a:lnTo>
                <a:close/>
                <a:moveTo>
                  <a:pt x="91" y="201"/>
                </a:moveTo>
                <a:cubicBezTo>
                  <a:pt x="104" y="201"/>
                  <a:pt x="104" y="201"/>
                  <a:pt x="104" y="201"/>
                </a:cubicBezTo>
                <a:cubicBezTo>
                  <a:pt x="104" y="206"/>
                  <a:pt x="104" y="206"/>
                  <a:pt x="104" y="206"/>
                </a:cubicBezTo>
                <a:cubicBezTo>
                  <a:pt x="91" y="206"/>
                  <a:pt x="91" y="206"/>
                  <a:pt x="91" y="206"/>
                </a:cubicBezTo>
                <a:cubicBezTo>
                  <a:pt x="91" y="201"/>
                  <a:pt x="91" y="201"/>
                  <a:pt x="91" y="201"/>
                </a:cubicBezTo>
                <a:close/>
                <a:moveTo>
                  <a:pt x="104" y="74"/>
                </a:moveTo>
                <a:cubicBezTo>
                  <a:pt x="100" y="56"/>
                  <a:pt x="99" y="43"/>
                  <a:pt x="98" y="38"/>
                </a:cubicBezTo>
                <a:cubicBezTo>
                  <a:pt x="97" y="38"/>
                  <a:pt x="97" y="38"/>
                  <a:pt x="97" y="38"/>
                </a:cubicBezTo>
                <a:cubicBezTo>
                  <a:pt x="95" y="38"/>
                  <a:pt x="94" y="37"/>
                  <a:pt x="94" y="36"/>
                </a:cubicBezTo>
                <a:cubicBezTo>
                  <a:pt x="91" y="17"/>
                  <a:pt x="91" y="17"/>
                  <a:pt x="91" y="17"/>
                </a:cubicBezTo>
                <a:cubicBezTo>
                  <a:pt x="91" y="0"/>
                  <a:pt x="91" y="0"/>
                  <a:pt x="91" y="0"/>
                </a:cubicBezTo>
                <a:cubicBezTo>
                  <a:pt x="92" y="0"/>
                  <a:pt x="93" y="1"/>
                  <a:pt x="93" y="2"/>
                </a:cubicBezTo>
                <a:cubicBezTo>
                  <a:pt x="99" y="33"/>
                  <a:pt x="99" y="33"/>
                  <a:pt x="99" y="33"/>
                </a:cubicBezTo>
                <a:cubicBezTo>
                  <a:pt x="100" y="33"/>
                  <a:pt x="100" y="33"/>
                  <a:pt x="100" y="33"/>
                </a:cubicBezTo>
                <a:cubicBezTo>
                  <a:pt x="100" y="33"/>
                  <a:pt x="100" y="33"/>
                  <a:pt x="100" y="33"/>
                </a:cubicBezTo>
                <a:cubicBezTo>
                  <a:pt x="101" y="33"/>
                  <a:pt x="102" y="34"/>
                  <a:pt x="102" y="35"/>
                </a:cubicBezTo>
                <a:cubicBezTo>
                  <a:pt x="102" y="35"/>
                  <a:pt x="103" y="39"/>
                  <a:pt x="104" y="46"/>
                </a:cubicBezTo>
                <a:cubicBezTo>
                  <a:pt x="104" y="74"/>
                  <a:pt x="104" y="74"/>
                  <a:pt x="104" y="74"/>
                </a:cubicBezTo>
                <a:close/>
                <a:moveTo>
                  <a:pt x="104" y="138"/>
                </a:moveTo>
                <a:cubicBezTo>
                  <a:pt x="104" y="141"/>
                  <a:pt x="104" y="141"/>
                  <a:pt x="104" y="141"/>
                </a:cubicBezTo>
                <a:cubicBezTo>
                  <a:pt x="104" y="141"/>
                  <a:pt x="104" y="141"/>
                  <a:pt x="103" y="141"/>
                </a:cubicBezTo>
                <a:cubicBezTo>
                  <a:pt x="103" y="141"/>
                  <a:pt x="103" y="141"/>
                  <a:pt x="103" y="141"/>
                </a:cubicBezTo>
                <a:cubicBezTo>
                  <a:pt x="93" y="152"/>
                  <a:pt x="93" y="152"/>
                  <a:pt x="93" y="152"/>
                </a:cubicBezTo>
                <a:cubicBezTo>
                  <a:pt x="92" y="152"/>
                  <a:pt x="92" y="153"/>
                  <a:pt x="91" y="153"/>
                </a:cubicBezTo>
                <a:cubicBezTo>
                  <a:pt x="91" y="147"/>
                  <a:pt x="91" y="147"/>
                  <a:pt x="91" y="147"/>
                </a:cubicBezTo>
                <a:cubicBezTo>
                  <a:pt x="99" y="139"/>
                  <a:pt x="99" y="139"/>
                  <a:pt x="99" y="139"/>
                </a:cubicBezTo>
                <a:cubicBezTo>
                  <a:pt x="98" y="135"/>
                  <a:pt x="98" y="132"/>
                  <a:pt x="97" y="130"/>
                </a:cubicBezTo>
                <a:cubicBezTo>
                  <a:pt x="91" y="130"/>
                  <a:pt x="91" y="130"/>
                  <a:pt x="91" y="130"/>
                </a:cubicBezTo>
                <a:cubicBezTo>
                  <a:pt x="91" y="125"/>
                  <a:pt x="91" y="125"/>
                  <a:pt x="91" y="125"/>
                </a:cubicBezTo>
                <a:cubicBezTo>
                  <a:pt x="99" y="125"/>
                  <a:pt x="99" y="125"/>
                  <a:pt x="99" y="125"/>
                </a:cubicBezTo>
                <a:cubicBezTo>
                  <a:pt x="100" y="125"/>
                  <a:pt x="101" y="126"/>
                  <a:pt x="102" y="127"/>
                </a:cubicBezTo>
                <a:cubicBezTo>
                  <a:pt x="102" y="127"/>
                  <a:pt x="103" y="132"/>
                  <a:pt x="104" y="138"/>
                </a:cubicBezTo>
                <a:close/>
                <a:moveTo>
                  <a:pt x="104" y="151"/>
                </a:moveTo>
                <a:cubicBezTo>
                  <a:pt x="104" y="151"/>
                  <a:pt x="103" y="151"/>
                  <a:pt x="103" y="151"/>
                </a:cubicBezTo>
                <a:cubicBezTo>
                  <a:pt x="98" y="156"/>
                  <a:pt x="98" y="156"/>
                  <a:pt x="98" y="156"/>
                </a:cubicBezTo>
                <a:cubicBezTo>
                  <a:pt x="97" y="157"/>
                  <a:pt x="97" y="157"/>
                  <a:pt x="97" y="157"/>
                </a:cubicBezTo>
                <a:cubicBezTo>
                  <a:pt x="96" y="158"/>
                  <a:pt x="96" y="159"/>
                  <a:pt x="97" y="160"/>
                </a:cubicBezTo>
                <a:cubicBezTo>
                  <a:pt x="104" y="167"/>
                  <a:pt x="104" y="167"/>
                  <a:pt x="104" y="167"/>
                </a:cubicBezTo>
                <a:cubicBezTo>
                  <a:pt x="104" y="160"/>
                  <a:pt x="104" y="160"/>
                  <a:pt x="104" y="160"/>
                </a:cubicBezTo>
                <a:cubicBezTo>
                  <a:pt x="103" y="158"/>
                  <a:pt x="103" y="158"/>
                  <a:pt x="103" y="158"/>
                </a:cubicBezTo>
                <a:cubicBezTo>
                  <a:pt x="103" y="157"/>
                  <a:pt x="103" y="157"/>
                  <a:pt x="103" y="157"/>
                </a:cubicBezTo>
                <a:cubicBezTo>
                  <a:pt x="104" y="160"/>
                  <a:pt x="104" y="160"/>
                  <a:pt x="104" y="160"/>
                </a:cubicBezTo>
                <a:cubicBezTo>
                  <a:pt x="104" y="151"/>
                  <a:pt x="104" y="151"/>
                  <a:pt x="104" y="151"/>
                </a:cubicBezTo>
                <a:close/>
                <a:moveTo>
                  <a:pt x="104" y="176"/>
                </a:moveTo>
                <a:cubicBezTo>
                  <a:pt x="104" y="183"/>
                  <a:pt x="104" y="183"/>
                  <a:pt x="104" y="183"/>
                </a:cubicBezTo>
                <a:cubicBezTo>
                  <a:pt x="91" y="170"/>
                  <a:pt x="91" y="170"/>
                  <a:pt x="91" y="170"/>
                </a:cubicBezTo>
                <a:cubicBezTo>
                  <a:pt x="91" y="170"/>
                  <a:pt x="91" y="170"/>
                  <a:pt x="91" y="170"/>
                </a:cubicBezTo>
                <a:cubicBezTo>
                  <a:pt x="91" y="164"/>
                  <a:pt x="91" y="164"/>
                  <a:pt x="91" y="164"/>
                </a:cubicBezTo>
                <a:cubicBezTo>
                  <a:pt x="92" y="164"/>
                  <a:pt x="92" y="164"/>
                  <a:pt x="93" y="165"/>
                </a:cubicBezTo>
                <a:cubicBezTo>
                  <a:pt x="93" y="165"/>
                  <a:pt x="93" y="165"/>
                  <a:pt x="93" y="165"/>
                </a:cubicBezTo>
                <a:cubicBezTo>
                  <a:pt x="104" y="176"/>
                  <a:pt x="104" y="176"/>
                  <a:pt x="104" y="176"/>
                </a:cubicBezTo>
                <a:close/>
                <a:moveTo>
                  <a:pt x="104" y="185"/>
                </a:moveTo>
                <a:cubicBezTo>
                  <a:pt x="104" y="190"/>
                  <a:pt x="104" y="190"/>
                  <a:pt x="104" y="190"/>
                </a:cubicBezTo>
                <a:cubicBezTo>
                  <a:pt x="91" y="190"/>
                  <a:pt x="91" y="190"/>
                  <a:pt x="91" y="190"/>
                </a:cubicBezTo>
                <a:cubicBezTo>
                  <a:pt x="91" y="185"/>
                  <a:pt x="91" y="185"/>
                  <a:pt x="91" y="185"/>
                </a:cubicBezTo>
                <a:cubicBezTo>
                  <a:pt x="104" y="185"/>
                  <a:pt x="104" y="185"/>
                  <a:pt x="104" y="185"/>
                </a:cubicBezTo>
                <a:close/>
                <a:moveTo>
                  <a:pt x="91" y="111"/>
                </a:moveTo>
                <a:cubicBezTo>
                  <a:pt x="95" y="111"/>
                  <a:pt x="95" y="111"/>
                  <a:pt x="95" y="111"/>
                </a:cubicBezTo>
                <a:cubicBezTo>
                  <a:pt x="95" y="111"/>
                  <a:pt x="95" y="111"/>
                  <a:pt x="95" y="111"/>
                </a:cubicBezTo>
                <a:cubicBezTo>
                  <a:pt x="95" y="111"/>
                  <a:pt x="95" y="111"/>
                  <a:pt x="95" y="111"/>
                </a:cubicBezTo>
                <a:cubicBezTo>
                  <a:pt x="96" y="111"/>
                  <a:pt x="97" y="110"/>
                  <a:pt x="97" y="108"/>
                </a:cubicBezTo>
                <a:cubicBezTo>
                  <a:pt x="95" y="99"/>
                  <a:pt x="93" y="67"/>
                  <a:pt x="93" y="67"/>
                </a:cubicBezTo>
                <a:cubicBezTo>
                  <a:pt x="93" y="66"/>
                  <a:pt x="92" y="65"/>
                  <a:pt x="91" y="65"/>
                </a:cubicBezTo>
                <a:cubicBezTo>
                  <a:pt x="91" y="65"/>
                  <a:pt x="91" y="65"/>
                  <a:pt x="91" y="65"/>
                </a:cubicBezTo>
                <a:cubicBezTo>
                  <a:pt x="91" y="100"/>
                  <a:pt x="91" y="100"/>
                  <a:pt x="91" y="100"/>
                </a:cubicBezTo>
                <a:cubicBezTo>
                  <a:pt x="91" y="100"/>
                  <a:pt x="91" y="100"/>
                  <a:pt x="91" y="100"/>
                </a:cubicBezTo>
                <a:cubicBezTo>
                  <a:pt x="91" y="102"/>
                  <a:pt x="92" y="104"/>
                  <a:pt x="92" y="106"/>
                </a:cubicBezTo>
                <a:cubicBezTo>
                  <a:pt x="91" y="106"/>
                  <a:pt x="91" y="106"/>
                  <a:pt x="91" y="106"/>
                </a:cubicBezTo>
                <a:lnTo>
                  <a:pt x="91" y="111"/>
                </a:lnTo>
                <a:close/>
                <a:moveTo>
                  <a:pt x="78" y="201"/>
                </a:moveTo>
                <a:cubicBezTo>
                  <a:pt x="91" y="201"/>
                  <a:pt x="91" y="201"/>
                  <a:pt x="91" y="201"/>
                </a:cubicBezTo>
                <a:cubicBezTo>
                  <a:pt x="91" y="201"/>
                  <a:pt x="91" y="201"/>
                  <a:pt x="91" y="201"/>
                </a:cubicBezTo>
                <a:cubicBezTo>
                  <a:pt x="91" y="206"/>
                  <a:pt x="91" y="206"/>
                  <a:pt x="91" y="206"/>
                </a:cubicBezTo>
                <a:cubicBezTo>
                  <a:pt x="91" y="206"/>
                  <a:pt x="91" y="206"/>
                  <a:pt x="91" y="206"/>
                </a:cubicBezTo>
                <a:cubicBezTo>
                  <a:pt x="78" y="206"/>
                  <a:pt x="78" y="206"/>
                  <a:pt x="78" y="206"/>
                </a:cubicBezTo>
                <a:cubicBezTo>
                  <a:pt x="78" y="201"/>
                  <a:pt x="78" y="201"/>
                  <a:pt x="78" y="201"/>
                </a:cubicBezTo>
                <a:close/>
                <a:moveTo>
                  <a:pt x="91" y="17"/>
                </a:moveTo>
                <a:cubicBezTo>
                  <a:pt x="91" y="17"/>
                  <a:pt x="91" y="17"/>
                  <a:pt x="91" y="17"/>
                </a:cubicBezTo>
                <a:cubicBezTo>
                  <a:pt x="88" y="36"/>
                  <a:pt x="88" y="36"/>
                  <a:pt x="88" y="36"/>
                </a:cubicBezTo>
                <a:cubicBezTo>
                  <a:pt x="88" y="37"/>
                  <a:pt x="87" y="38"/>
                  <a:pt x="85" y="38"/>
                </a:cubicBezTo>
                <a:cubicBezTo>
                  <a:pt x="85" y="38"/>
                  <a:pt x="85" y="38"/>
                  <a:pt x="85" y="38"/>
                </a:cubicBezTo>
                <a:cubicBezTo>
                  <a:pt x="84" y="38"/>
                  <a:pt x="84" y="38"/>
                  <a:pt x="84" y="38"/>
                </a:cubicBezTo>
                <a:cubicBezTo>
                  <a:pt x="84" y="43"/>
                  <a:pt x="82" y="56"/>
                  <a:pt x="78" y="74"/>
                </a:cubicBezTo>
                <a:cubicBezTo>
                  <a:pt x="78" y="46"/>
                  <a:pt x="78" y="46"/>
                  <a:pt x="78" y="46"/>
                </a:cubicBezTo>
                <a:cubicBezTo>
                  <a:pt x="79" y="40"/>
                  <a:pt x="80" y="36"/>
                  <a:pt x="80" y="35"/>
                </a:cubicBezTo>
                <a:cubicBezTo>
                  <a:pt x="80" y="34"/>
                  <a:pt x="81" y="33"/>
                  <a:pt x="82" y="33"/>
                </a:cubicBezTo>
                <a:cubicBezTo>
                  <a:pt x="83" y="33"/>
                  <a:pt x="83" y="33"/>
                  <a:pt x="83" y="33"/>
                </a:cubicBezTo>
                <a:cubicBezTo>
                  <a:pt x="89" y="2"/>
                  <a:pt x="89" y="2"/>
                  <a:pt x="89" y="2"/>
                </a:cubicBezTo>
                <a:cubicBezTo>
                  <a:pt x="89" y="1"/>
                  <a:pt x="90" y="1"/>
                  <a:pt x="91" y="0"/>
                </a:cubicBezTo>
                <a:cubicBezTo>
                  <a:pt x="91" y="0"/>
                  <a:pt x="91" y="0"/>
                  <a:pt x="91" y="0"/>
                </a:cubicBezTo>
                <a:cubicBezTo>
                  <a:pt x="91" y="17"/>
                  <a:pt x="91" y="17"/>
                  <a:pt x="91" y="17"/>
                </a:cubicBezTo>
                <a:close/>
                <a:moveTo>
                  <a:pt x="91" y="65"/>
                </a:moveTo>
                <a:cubicBezTo>
                  <a:pt x="90" y="65"/>
                  <a:pt x="89" y="66"/>
                  <a:pt x="89" y="67"/>
                </a:cubicBezTo>
                <a:cubicBezTo>
                  <a:pt x="89" y="67"/>
                  <a:pt x="87" y="98"/>
                  <a:pt x="85" y="108"/>
                </a:cubicBezTo>
                <a:cubicBezTo>
                  <a:pt x="85" y="108"/>
                  <a:pt x="85" y="109"/>
                  <a:pt x="85" y="109"/>
                </a:cubicBezTo>
                <a:cubicBezTo>
                  <a:pt x="85" y="110"/>
                  <a:pt x="86" y="111"/>
                  <a:pt x="87" y="111"/>
                </a:cubicBezTo>
                <a:cubicBezTo>
                  <a:pt x="91" y="111"/>
                  <a:pt x="91" y="111"/>
                  <a:pt x="91" y="111"/>
                </a:cubicBezTo>
                <a:cubicBezTo>
                  <a:pt x="91" y="111"/>
                  <a:pt x="91" y="111"/>
                  <a:pt x="91" y="111"/>
                </a:cubicBezTo>
                <a:cubicBezTo>
                  <a:pt x="91" y="106"/>
                  <a:pt x="91" y="106"/>
                  <a:pt x="91" y="106"/>
                </a:cubicBezTo>
                <a:cubicBezTo>
                  <a:pt x="91" y="106"/>
                  <a:pt x="91" y="106"/>
                  <a:pt x="91" y="106"/>
                </a:cubicBezTo>
                <a:cubicBezTo>
                  <a:pt x="90" y="106"/>
                  <a:pt x="90" y="106"/>
                  <a:pt x="90" y="106"/>
                </a:cubicBezTo>
                <a:cubicBezTo>
                  <a:pt x="91" y="104"/>
                  <a:pt x="91" y="102"/>
                  <a:pt x="91" y="100"/>
                </a:cubicBezTo>
                <a:cubicBezTo>
                  <a:pt x="91" y="65"/>
                  <a:pt x="91" y="65"/>
                  <a:pt x="91" y="65"/>
                </a:cubicBezTo>
                <a:close/>
                <a:moveTo>
                  <a:pt x="91" y="125"/>
                </a:moveTo>
                <a:cubicBezTo>
                  <a:pt x="91" y="130"/>
                  <a:pt x="91" y="130"/>
                  <a:pt x="91" y="130"/>
                </a:cubicBezTo>
                <a:cubicBezTo>
                  <a:pt x="91" y="130"/>
                  <a:pt x="91" y="130"/>
                  <a:pt x="91" y="130"/>
                </a:cubicBezTo>
                <a:cubicBezTo>
                  <a:pt x="85" y="130"/>
                  <a:pt x="85" y="130"/>
                  <a:pt x="85" y="130"/>
                </a:cubicBezTo>
                <a:cubicBezTo>
                  <a:pt x="84" y="132"/>
                  <a:pt x="84" y="135"/>
                  <a:pt x="83" y="139"/>
                </a:cubicBezTo>
                <a:cubicBezTo>
                  <a:pt x="91" y="147"/>
                  <a:pt x="91" y="147"/>
                  <a:pt x="91" y="147"/>
                </a:cubicBezTo>
                <a:cubicBezTo>
                  <a:pt x="91" y="147"/>
                  <a:pt x="91" y="147"/>
                  <a:pt x="91" y="147"/>
                </a:cubicBezTo>
                <a:cubicBezTo>
                  <a:pt x="91" y="153"/>
                  <a:pt x="91" y="153"/>
                  <a:pt x="91" y="153"/>
                </a:cubicBezTo>
                <a:cubicBezTo>
                  <a:pt x="90" y="153"/>
                  <a:pt x="90" y="152"/>
                  <a:pt x="89" y="152"/>
                </a:cubicBezTo>
                <a:cubicBezTo>
                  <a:pt x="89" y="152"/>
                  <a:pt x="89" y="152"/>
                  <a:pt x="89" y="152"/>
                </a:cubicBezTo>
                <a:cubicBezTo>
                  <a:pt x="79" y="141"/>
                  <a:pt x="79" y="141"/>
                  <a:pt x="79" y="141"/>
                </a:cubicBezTo>
                <a:cubicBezTo>
                  <a:pt x="78" y="141"/>
                  <a:pt x="78" y="141"/>
                  <a:pt x="78" y="141"/>
                </a:cubicBezTo>
                <a:cubicBezTo>
                  <a:pt x="78" y="139"/>
                  <a:pt x="78" y="139"/>
                  <a:pt x="78" y="139"/>
                </a:cubicBezTo>
                <a:cubicBezTo>
                  <a:pt x="80" y="132"/>
                  <a:pt x="80" y="127"/>
                  <a:pt x="80" y="127"/>
                </a:cubicBezTo>
                <a:cubicBezTo>
                  <a:pt x="81" y="126"/>
                  <a:pt x="82" y="125"/>
                  <a:pt x="83" y="125"/>
                </a:cubicBezTo>
                <a:cubicBezTo>
                  <a:pt x="83" y="125"/>
                  <a:pt x="83" y="125"/>
                  <a:pt x="83" y="125"/>
                </a:cubicBezTo>
                <a:cubicBezTo>
                  <a:pt x="91" y="125"/>
                  <a:pt x="91" y="125"/>
                  <a:pt x="91" y="125"/>
                </a:cubicBezTo>
                <a:cubicBezTo>
                  <a:pt x="91" y="125"/>
                  <a:pt x="91" y="125"/>
                  <a:pt x="91" y="125"/>
                </a:cubicBezTo>
                <a:close/>
                <a:moveTo>
                  <a:pt x="91" y="164"/>
                </a:moveTo>
                <a:cubicBezTo>
                  <a:pt x="91" y="170"/>
                  <a:pt x="91" y="170"/>
                  <a:pt x="91" y="170"/>
                </a:cubicBezTo>
                <a:cubicBezTo>
                  <a:pt x="78" y="183"/>
                  <a:pt x="78" y="183"/>
                  <a:pt x="78" y="183"/>
                </a:cubicBezTo>
                <a:cubicBezTo>
                  <a:pt x="78" y="176"/>
                  <a:pt x="78" y="176"/>
                  <a:pt x="78" y="176"/>
                </a:cubicBezTo>
                <a:cubicBezTo>
                  <a:pt x="89" y="165"/>
                  <a:pt x="89" y="165"/>
                  <a:pt x="89" y="165"/>
                </a:cubicBezTo>
                <a:cubicBezTo>
                  <a:pt x="90" y="164"/>
                  <a:pt x="90" y="164"/>
                  <a:pt x="91" y="164"/>
                </a:cubicBezTo>
                <a:close/>
                <a:moveTo>
                  <a:pt x="91" y="185"/>
                </a:moveTo>
                <a:cubicBezTo>
                  <a:pt x="91" y="190"/>
                  <a:pt x="91" y="190"/>
                  <a:pt x="91" y="190"/>
                </a:cubicBezTo>
                <a:cubicBezTo>
                  <a:pt x="91" y="190"/>
                  <a:pt x="91" y="190"/>
                  <a:pt x="91" y="190"/>
                </a:cubicBezTo>
                <a:cubicBezTo>
                  <a:pt x="78" y="190"/>
                  <a:pt x="78" y="190"/>
                  <a:pt x="78" y="190"/>
                </a:cubicBezTo>
                <a:cubicBezTo>
                  <a:pt x="78" y="185"/>
                  <a:pt x="78" y="185"/>
                  <a:pt x="78" y="185"/>
                </a:cubicBezTo>
                <a:cubicBezTo>
                  <a:pt x="91" y="185"/>
                  <a:pt x="91" y="185"/>
                  <a:pt x="91" y="185"/>
                </a:cubicBezTo>
                <a:cubicBezTo>
                  <a:pt x="91" y="185"/>
                  <a:pt x="91" y="185"/>
                  <a:pt x="91" y="185"/>
                </a:cubicBezTo>
                <a:close/>
                <a:moveTo>
                  <a:pt x="78" y="167"/>
                </a:moveTo>
                <a:cubicBezTo>
                  <a:pt x="85" y="160"/>
                  <a:pt x="85" y="160"/>
                  <a:pt x="85" y="160"/>
                </a:cubicBezTo>
                <a:cubicBezTo>
                  <a:pt x="85" y="160"/>
                  <a:pt x="85" y="160"/>
                  <a:pt x="85" y="160"/>
                </a:cubicBezTo>
                <a:cubicBezTo>
                  <a:pt x="85" y="160"/>
                  <a:pt x="85" y="160"/>
                  <a:pt x="85" y="160"/>
                </a:cubicBezTo>
                <a:cubicBezTo>
                  <a:pt x="86" y="159"/>
                  <a:pt x="86" y="158"/>
                  <a:pt x="85" y="157"/>
                </a:cubicBezTo>
                <a:cubicBezTo>
                  <a:pt x="79" y="151"/>
                  <a:pt x="79" y="151"/>
                  <a:pt x="79" y="151"/>
                </a:cubicBezTo>
                <a:cubicBezTo>
                  <a:pt x="79" y="151"/>
                  <a:pt x="79" y="151"/>
                  <a:pt x="79" y="151"/>
                </a:cubicBezTo>
                <a:cubicBezTo>
                  <a:pt x="79" y="151"/>
                  <a:pt x="79" y="151"/>
                  <a:pt x="78" y="151"/>
                </a:cubicBezTo>
                <a:cubicBezTo>
                  <a:pt x="78" y="160"/>
                  <a:pt x="78" y="160"/>
                  <a:pt x="78" y="160"/>
                </a:cubicBezTo>
                <a:cubicBezTo>
                  <a:pt x="79" y="157"/>
                  <a:pt x="79" y="157"/>
                  <a:pt x="79" y="157"/>
                </a:cubicBezTo>
                <a:cubicBezTo>
                  <a:pt x="80" y="158"/>
                  <a:pt x="80" y="158"/>
                  <a:pt x="80" y="158"/>
                </a:cubicBezTo>
                <a:cubicBezTo>
                  <a:pt x="78" y="160"/>
                  <a:pt x="78" y="160"/>
                  <a:pt x="78" y="160"/>
                </a:cubicBezTo>
                <a:lnTo>
                  <a:pt x="78" y="167"/>
                </a:lnTo>
                <a:close/>
                <a:moveTo>
                  <a:pt x="11" y="218"/>
                </a:moveTo>
                <a:cubicBezTo>
                  <a:pt x="37" y="218"/>
                  <a:pt x="37" y="218"/>
                  <a:pt x="37" y="218"/>
                </a:cubicBezTo>
                <a:cubicBezTo>
                  <a:pt x="54" y="202"/>
                  <a:pt x="54" y="202"/>
                  <a:pt x="54" y="202"/>
                </a:cubicBezTo>
                <a:cubicBezTo>
                  <a:pt x="55" y="201"/>
                  <a:pt x="55" y="201"/>
                  <a:pt x="56" y="201"/>
                </a:cubicBezTo>
                <a:cubicBezTo>
                  <a:pt x="56" y="201"/>
                  <a:pt x="56" y="201"/>
                  <a:pt x="56" y="201"/>
                </a:cubicBezTo>
                <a:cubicBezTo>
                  <a:pt x="78" y="201"/>
                  <a:pt x="78" y="201"/>
                  <a:pt x="78" y="201"/>
                </a:cubicBezTo>
                <a:cubicBezTo>
                  <a:pt x="78" y="206"/>
                  <a:pt x="78" y="206"/>
                  <a:pt x="78" y="206"/>
                </a:cubicBezTo>
                <a:cubicBezTo>
                  <a:pt x="57" y="206"/>
                  <a:pt x="57" y="206"/>
                  <a:pt x="57" y="206"/>
                </a:cubicBezTo>
                <a:cubicBezTo>
                  <a:pt x="40" y="222"/>
                  <a:pt x="40" y="222"/>
                  <a:pt x="40" y="222"/>
                </a:cubicBezTo>
                <a:cubicBezTo>
                  <a:pt x="39" y="223"/>
                  <a:pt x="39" y="223"/>
                  <a:pt x="38" y="223"/>
                </a:cubicBezTo>
                <a:cubicBezTo>
                  <a:pt x="3" y="223"/>
                  <a:pt x="3" y="223"/>
                  <a:pt x="3" y="223"/>
                </a:cubicBezTo>
                <a:cubicBezTo>
                  <a:pt x="3" y="223"/>
                  <a:pt x="3" y="223"/>
                  <a:pt x="3" y="223"/>
                </a:cubicBezTo>
                <a:cubicBezTo>
                  <a:pt x="2" y="223"/>
                  <a:pt x="1" y="223"/>
                  <a:pt x="0" y="222"/>
                </a:cubicBezTo>
                <a:cubicBezTo>
                  <a:pt x="0" y="221"/>
                  <a:pt x="0" y="219"/>
                  <a:pt x="1" y="218"/>
                </a:cubicBezTo>
                <a:cubicBezTo>
                  <a:pt x="15" y="211"/>
                  <a:pt x="27" y="198"/>
                  <a:pt x="36" y="181"/>
                </a:cubicBezTo>
                <a:cubicBezTo>
                  <a:pt x="45" y="166"/>
                  <a:pt x="53" y="148"/>
                  <a:pt x="59" y="130"/>
                </a:cubicBezTo>
                <a:cubicBezTo>
                  <a:pt x="56" y="130"/>
                  <a:pt x="56" y="130"/>
                  <a:pt x="56" y="130"/>
                </a:cubicBezTo>
                <a:cubicBezTo>
                  <a:pt x="54" y="130"/>
                  <a:pt x="53" y="128"/>
                  <a:pt x="53" y="127"/>
                </a:cubicBezTo>
                <a:cubicBezTo>
                  <a:pt x="53" y="109"/>
                  <a:pt x="53" y="109"/>
                  <a:pt x="53" y="109"/>
                </a:cubicBezTo>
                <a:cubicBezTo>
                  <a:pt x="53" y="107"/>
                  <a:pt x="54" y="106"/>
                  <a:pt x="56" y="106"/>
                </a:cubicBezTo>
                <a:cubicBezTo>
                  <a:pt x="66" y="106"/>
                  <a:pt x="66" y="106"/>
                  <a:pt x="66" y="106"/>
                </a:cubicBezTo>
                <a:cubicBezTo>
                  <a:pt x="72" y="81"/>
                  <a:pt x="76" y="59"/>
                  <a:pt x="78" y="46"/>
                </a:cubicBezTo>
                <a:cubicBezTo>
                  <a:pt x="78" y="74"/>
                  <a:pt x="78" y="74"/>
                  <a:pt x="78" y="74"/>
                </a:cubicBezTo>
                <a:cubicBezTo>
                  <a:pt x="76" y="84"/>
                  <a:pt x="73" y="97"/>
                  <a:pt x="70" y="109"/>
                </a:cubicBezTo>
                <a:cubicBezTo>
                  <a:pt x="69" y="110"/>
                  <a:pt x="69" y="111"/>
                  <a:pt x="67" y="111"/>
                </a:cubicBezTo>
                <a:cubicBezTo>
                  <a:pt x="67" y="111"/>
                  <a:pt x="67" y="111"/>
                  <a:pt x="67" y="111"/>
                </a:cubicBezTo>
                <a:cubicBezTo>
                  <a:pt x="58" y="111"/>
                  <a:pt x="58" y="111"/>
                  <a:pt x="58" y="111"/>
                </a:cubicBezTo>
                <a:cubicBezTo>
                  <a:pt x="58" y="125"/>
                  <a:pt x="58" y="125"/>
                  <a:pt x="58" y="125"/>
                </a:cubicBezTo>
                <a:cubicBezTo>
                  <a:pt x="62" y="125"/>
                  <a:pt x="62" y="125"/>
                  <a:pt x="62" y="125"/>
                </a:cubicBezTo>
                <a:cubicBezTo>
                  <a:pt x="63" y="125"/>
                  <a:pt x="64" y="126"/>
                  <a:pt x="64" y="127"/>
                </a:cubicBezTo>
                <a:cubicBezTo>
                  <a:pt x="64" y="127"/>
                  <a:pt x="64" y="128"/>
                  <a:pt x="64" y="128"/>
                </a:cubicBezTo>
                <a:cubicBezTo>
                  <a:pt x="58" y="148"/>
                  <a:pt x="50" y="167"/>
                  <a:pt x="40" y="184"/>
                </a:cubicBezTo>
                <a:cubicBezTo>
                  <a:pt x="32" y="198"/>
                  <a:pt x="22" y="210"/>
                  <a:pt x="11" y="218"/>
                </a:cubicBezTo>
                <a:close/>
                <a:moveTo>
                  <a:pt x="78" y="139"/>
                </a:moveTo>
                <a:cubicBezTo>
                  <a:pt x="78" y="139"/>
                  <a:pt x="78" y="139"/>
                  <a:pt x="78" y="139"/>
                </a:cubicBezTo>
                <a:cubicBezTo>
                  <a:pt x="78" y="139"/>
                  <a:pt x="78" y="139"/>
                  <a:pt x="78" y="139"/>
                </a:cubicBezTo>
                <a:cubicBezTo>
                  <a:pt x="78" y="140"/>
                  <a:pt x="78" y="140"/>
                  <a:pt x="78" y="141"/>
                </a:cubicBezTo>
                <a:cubicBezTo>
                  <a:pt x="78" y="139"/>
                  <a:pt x="78" y="139"/>
                  <a:pt x="78" y="139"/>
                </a:cubicBezTo>
                <a:close/>
                <a:moveTo>
                  <a:pt x="78" y="151"/>
                </a:moveTo>
                <a:cubicBezTo>
                  <a:pt x="78" y="150"/>
                  <a:pt x="78" y="150"/>
                  <a:pt x="78" y="150"/>
                </a:cubicBezTo>
                <a:cubicBezTo>
                  <a:pt x="77" y="150"/>
                  <a:pt x="75" y="151"/>
                  <a:pt x="75" y="152"/>
                </a:cubicBezTo>
                <a:cubicBezTo>
                  <a:pt x="74" y="155"/>
                  <a:pt x="74" y="157"/>
                  <a:pt x="73" y="160"/>
                </a:cubicBezTo>
                <a:cubicBezTo>
                  <a:pt x="72" y="162"/>
                  <a:pt x="72" y="165"/>
                  <a:pt x="71" y="167"/>
                </a:cubicBezTo>
                <a:cubicBezTo>
                  <a:pt x="71" y="168"/>
                  <a:pt x="71" y="169"/>
                  <a:pt x="72" y="170"/>
                </a:cubicBezTo>
                <a:cubicBezTo>
                  <a:pt x="73" y="171"/>
                  <a:pt x="74" y="171"/>
                  <a:pt x="75" y="170"/>
                </a:cubicBezTo>
                <a:cubicBezTo>
                  <a:pt x="78" y="167"/>
                  <a:pt x="78" y="167"/>
                  <a:pt x="78" y="167"/>
                </a:cubicBezTo>
                <a:cubicBezTo>
                  <a:pt x="78" y="160"/>
                  <a:pt x="78" y="160"/>
                  <a:pt x="78" y="160"/>
                </a:cubicBezTo>
                <a:cubicBezTo>
                  <a:pt x="78" y="160"/>
                  <a:pt x="78" y="160"/>
                  <a:pt x="78" y="160"/>
                </a:cubicBezTo>
                <a:cubicBezTo>
                  <a:pt x="78" y="160"/>
                  <a:pt x="78" y="160"/>
                  <a:pt x="78" y="160"/>
                </a:cubicBezTo>
                <a:cubicBezTo>
                  <a:pt x="78" y="151"/>
                  <a:pt x="78" y="151"/>
                  <a:pt x="78" y="151"/>
                </a:cubicBezTo>
                <a:close/>
                <a:moveTo>
                  <a:pt x="78" y="176"/>
                </a:moveTo>
                <a:cubicBezTo>
                  <a:pt x="68" y="186"/>
                  <a:pt x="68" y="186"/>
                  <a:pt x="68" y="186"/>
                </a:cubicBezTo>
                <a:cubicBezTo>
                  <a:pt x="68" y="186"/>
                  <a:pt x="68" y="187"/>
                  <a:pt x="68" y="187"/>
                </a:cubicBezTo>
                <a:cubicBezTo>
                  <a:pt x="68" y="189"/>
                  <a:pt x="69" y="190"/>
                  <a:pt x="70" y="190"/>
                </a:cubicBezTo>
                <a:cubicBezTo>
                  <a:pt x="78" y="190"/>
                  <a:pt x="78" y="190"/>
                  <a:pt x="78" y="190"/>
                </a:cubicBezTo>
                <a:cubicBezTo>
                  <a:pt x="78" y="185"/>
                  <a:pt x="78" y="185"/>
                  <a:pt x="78" y="185"/>
                </a:cubicBezTo>
                <a:cubicBezTo>
                  <a:pt x="76" y="185"/>
                  <a:pt x="76" y="185"/>
                  <a:pt x="76" y="185"/>
                </a:cubicBezTo>
                <a:cubicBezTo>
                  <a:pt x="78" y="183"/>
                  <a:pt x="78" y="183"/>
                  <a:pt x="78" y="183"/>
                </a:cubicBezTo>
                <a:lnTo>
                  <a:pt x="78" y="1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6" name="Freeform 37"/>
          <p:cNvSpPr>
            <a:spLocks noEditPoints="1"/>
          </p:cNvSpPr>
          <p:nvPr/>
        </p:nvSpPr>
        <p:spPr bwMode="auto">
          <a:xfrm>
            <a:off x="2179638" y="2162175"/>
            <a:ext cx="382587" cy="182563"/>
          </a:xfrm>
          <a:custGeom>
            <a:avLst/>
            <a:gdLst>
              <a:gd name="T0" fmla="*/ 205 w 207"/>
              <a:gd name="T1" fmla="*/ 99 h 99"/>
              <a:gd name="T2" fmla="*/ 183 w 207"/>
              <a:gd name="T3" fmla="*/ 18 h 99"/>
              <a:gd name="T4" fmla="*/ 169 w 207"/>
              <a:gd name="T5" fmla="*/ 94 h 99"/>
              <a:gd name="T6" fmla="*/ 176 w 207"/>
              <a:gd name="T7" fmla="*/ 31 h 99"/>
              <a:gd name="T8" fmla="*/ 169 w 207"/>
              <a:gd name="T9" fmla="*/ 68 h 99"/>
              <a:gd name="T10" fmla="*/ 169 w 207"/>
              <a:gd name="T11" fmla="*/ 40 h 99"/>
              <a:gd name="T12" fmla="*/ 156 w 207"/>
              <a:gd name="T13" fmla="*/ 99 h 99"/>
              <a:gd name="T14" fmla="*/ 163 w 207"/>
              <a:gd name="T15" fmla="*/ 45 h 99"/>
              <a:gd name="T16" fmla="*/ 169 w 207"/>
              <a:gd name="T17" fmla="*/ 68 h 99"/>
              <a:gd name="T18" fmla="*/ 156 w 207"/>
              <a:gd name="T19" fmla="*/ 36 h 99"/>
              <a:gd name="T20" fmla="*/ 165 w 207"/>
              <a:gd name="T21" fmla="*/ 36 h 99"/>
              <a:gd name="T22" fmla="*/ 143 w 207"/>
              <a:gd name="T23" fmla="*/ 0 h 99"/>
              <a:gd name="T24" fmla="*/ 147 w 207"/>
              <a:gd name="T25" fmla="*/ 36 h 99"/>
              <a:gd name="T26" fmla="*/ 156 w 207"/>
              <a:gd name="T27" fmla="*/ 68 h 99"/>
              <a:gd name="T28" fmla="*/ 149 w 207"/>
              <a:gd name="T29" fmla="*/ 45 h 99"/>
              <a:gd name="T30" fmla="*/ 143 w 207"/>
              <a:gd name="T31" fmla="*/ 94 h 99"/>
              <a:gd name="T32" fmla="*/ 143 w 207"/>
              <a:gd name="T33" fmla="*/ 40 h 99"/>
              <a:gd name="T34" fmla="*/ 134 w 207"/>
              <a:gd name="T35" fmla="*/ 40 h 99"/>
              <a:gd name="T36" fmla="*/ 129 w 207"/>
              <a:gd name="T37" fmla="*/ 90 h 99"/>
              <a:gd name="T38" fmla="*/ 138 w 207"/>
              <a:gd name="T39" fmla="*/ 14 h 99"/>
              <a:gd name="T40" fmla="*/ 116 w 207"/>
              <a:gd name="T41" fmla="*/ 94 h 99"/>
              <a:gd name="T42" fmla="*/ 123 w 207"/>
              <a:gd name="T43" fmla="*/ 31 h 99"/>
              <a:gd name="T44" fmla="*/ 129 w 207"/>
              <a:gd name="T45" fmla="*/ 72 h 99"/>
              <a:gd name="T46" fmla="*/ 116 w 207"/>
              <a:gd name="T47" fmla="*/ 63 h 99"/>
              <a:gd name="T48" fmla="*/ 125 w 207"/>
              <a:gd name="T49" fmla="*/ 63 h 99"/>
              <a:gd name="T50" fmla="*/ 104 w 207"/>
              <a:gd name="T51" fmla="*/ 0 h 99"/>
              <a:gd name="T52" fmla="*/ 107 w 207"/>
              <a:gd name="T53" fmla="*/ 63 h 99"/>
              <a:gd name="T54" fmla="*/ 116 w 207"/>
              <a:gd name="T55" fmla="*/ 68 h 99"/>
              <a:gd name="T56" fmla="*/ 109 w 207"/>
              <a:gd name="T57" fmla="*/ 18 h 99"/>
              <a:gd name="T58" fmla="*/ 104 w 207"/>
              <a:gd name="T59" fmla="*/ 94 h 99"/>
              <a:gd name="T60" fmla="*/ 104 w 207"/>
              <a:gd name="T61" fmla="*/ 14 h 99"/>
              <a:gd name="T62" fmla="*/ 94 w 207"/>
              <a:gd name="T63" fmla="*/ 14 h 99"/>
              <a:gd name="T64" fmla="*/ 90 w 207"/>
              <a:gd name="T65" fmla="*/ 90 h 99"/>
              <a:gd name="T66" fmla="*/ 99 w 207"/>
              <a:gd name="T67" fmla="*/ 40 h 99"/>
              <a:gd name="T68" fmla="*/ 76 w 207"/>
              <a:gd name="T69" fmla="*/ 94 h 99"/>
              <a:gd name="T70" fmla="*/ 83 w 207"/>
              <a:gd name="T71" fmla="*/ 58 h 99"/>
              <a:gd name="T72" fmla="*/ 90 w 207"/>
              <a:gd name="T73" fmla="*/ 72 h 99"/>
              <a:gd name="T74" fmla="*/ 76 w 207"/>
              <a:gd name="T75" fmla="*/ 36 h 99"/>
              <a:gd name="T76" fmla="*/ 85 w 207"/>
              <a:gd name="T77" fmla="*/ 36 h 99"/>
              <a:gd name="T78" fmla="*/ 63 w 207"/>
              <a:gd name="T79" fmla="*/ 0 h 99"/>
              <a:gd name="T80" fmla="*/ 68 w 207"/>
              <a:gd name="T81" fmla="*/ 36 h 99"/>
              <a:gd name="T82" fmla="*/ 76 w 207"/>
              <a:gd name="T83" fmla="*/ 68 h 99"/>
              <a:gd name="T84" fmla="*/ 70 w 207"/>
              <a:gd name="T85" fmla="*/ 45 h 99"/>
              <a:gd name="T86" fmla="*/ 63 w 207"/>
              <a:gd name="T87" fmla="*/ 94 h 99"/>
              <a:gd name="T88" fmla="*/ 63 w 207"/>
              <a:gd name="T89" fmla="*/ 40 h 99"/>
              <a:gd name="T90" fmla="*/ 54 w 207"/>
              <a:gd name="T91" fmla="*/ 40 h 99"/>
              <a:gd name="T92" fmla="*/ 50 w 207"/>
              <a:gd name="T93" fmla="*/ 90 h 99"/>
              <a:gd name="T94" fmla="*/ 59 w 207"/>
              <a:gd name="T95" fmla="*/ 14 h 99"/>
              <a:gd name="T96" fmla="*/ 37 w 207"/>
              <a:gd name="T97" fmla="*/ 94 h 99"/>
              <a:gd name="T98" fmla="*/ 44 w 207"/>
              <a:gd name="T99" fmla="*/ 31 h 99"/>
              <a:gd name="T100" fmla="*/ 50 w 207"/>
              <a:gd name="T101" fmla="*/ 72 h 99"/>
              <a:gd name="T102" fmla="*/ 37 w 207"/>
              <a:gd name="T103" fmla="*/ 58 h 99"/>
              <a:gd name="T104" fmla="*/ 37 w 207"/>
              <a:gd name="T105" fmla="*/ 63 h 99"/>
              <a:gd name="T106" fmla="*/ 37 w 207"/>
              <a:gd name="T107" fmla="*/ 0 h 99"/>
              <a:gd name="T108" fmla="*/ 25 w 207"/>
              <a:gd name="T109" fmla="*/ 60 h 99"/>
              <a:gd name="T110" fmla="*/ 37 w 207"/>
              <a:gd name="T111" fmla="*/ 68 h 99"/>
              <a:gd name="T112" fmla="*/ 35 w 207"/>
              <a:gd name="T113" fmla="*/ 16 h 99"/>
              <a:gd name="T114" fmla="*/ 0 w 207"/>
              <a:gd name="T115" fmla="*/ 3 h 99"/>
              <a:gd name="T116" fmla="*/ 12 w 207"/>
              <a:gd name="T117" fmla="*/ 3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7" h="99">
                <a:moveTo>
                  <a:pt x="183" y="94"/>
                </a:moveTo>
                <a:cubicBezTo>
                  <a:pt x="202" y="94"/>
                  <a:pt x="202" y="94"/>
                  <a:pt x="202" y="94"/>
                </a:cubicBezTo>
                <a:cubicBezTo>
                  <a:pt x="202" y="5"/>
                  <a:pt x="202" y="5"/>
                  <a:pt x="202" y="5"/>
                </a:cubicBezTo>
                <a:cubicBezTo>
                  <a:pt x="183" y="5"/>
                  <a:pt x="183" y="5"/>
                  <a:pt x="183" y="5"/>
                </a:cubicBezTo>
                <a:cubicBezTo>
                  <a:pt x="183" y="0"/>
                  <a:pt x="183" y="0"/>
                  <a:pt x="183" y="0"/>
                </a:cubicBezTo>
                <a:cubicBezTo>
                  <a:pt x="205" y="0"/>
                  <a:pt x="205" y="0"/>
                  <a:pt x="205" y="0"/>
                </a:cubicBezTo>
                <a:cubicBezTo>
                  <a:pt x="206" y="0"/>
                  <a:pt x="207" y="1"/>
                  <a:pt x="207" y="3"/>
                </a:cubicBezTo>
                <a:cubicBezTo>
                  <a:pt x="207" y="97"/>
                  <a:pt x="207" y="97"/>
                  <a:pt x="207" y="97"/>
                </a:cubicBezTo>
                <a:cubicBezTo>
                  <a:pt x="207" y="98"/>
                  <a:pt x="206" y="99"/>
                  <a:pt x="205" y="99"/>
                </a:cubicBezTo>
                <a:cubicBezTo>
                  <a:pt x="183" y="99"/>
                  <a:pt x="183" y="99"/>
                  <a:pt x="183" y="99"/>
                </a:cubicBezTo>
                <a:cubicBezTo>
                  <a:pt x="183" y="94"/>
                  <a:pt x="183" y="94"/>
                  <a:pt x="183" y="94"/>
                </a:cubicBezTo>
                <a:close/>
                <a:moveTo>
                  <a:pt x="183" y="36"/>
                </a:moveTo>
                <a:cubicBezTo>
                  <a:pt x="191" y="36"/>
                  <a:pt x="191" y="36"/>
                  <a:pt x="191" y="36"/>
                </a:cubicBezTo>
                <a:cubicBezTo>
                  <a:pt x="193" y="36"/>
                  <a:pt x="194" y="35"/>
                  <a:pt x="194" y="34"/>
                </a:cubicBezTo>
                <a:cubicBezTo>
                  <a:pt x="194" y="16"/>
                  <a:pt x="194" y="16"/>
                  <a:pt x="194" y="16"/>
                </a:cubicBezTo>
                <a:cubicBezTo>
                  <a:pt x="194" y="15"/>
                  <a:pt x="193" y="14"/>
                  <a:pt x="191" y="14"/>
                </a:cubicBezTo>
                <a:cubicBezTo>
                  <a:pt x="183" y="14"/>
                  <a:pt x="183" y="14"/>
                  <a:pt x="183" y="14"/>
                </a:cubicBezTo>
                <a:cubicBezTo>
                  <a:pt x="183" y="18"/>
                  <a:pt x="183" y="18"/>
                  <a:pt x="183" y="18"/>
                </a:cubicBezTo>
                <a:cubicBezTo>
                  <a:pt x="189" y="18"/>
                  <a:pt x="189" y="18"/>
                  <a:pt x="189" y="18"/>
                </a:cubicBezTo>
                <a:cubicBezTo>
                  <a:pt x="189" y="31"/>
                  <a:pt x="189" y="31"/>
                  <a:pt x="189" y="31"/>
                </a:cubicBezTo>
                <a:cubicBezTo>
                  <a:pt x="183" y="31"/>
                  <a:pt x="183" y="31"/>
                  <a:pt x="183" y="31"/>
                </a:cubicBezTo>
                <a:lnTo>
                  <a:pt x="183" y="36"/>
                </a:lnTo>
                <a:close/>
                <a:moveTo>
                  <a:pt x="169" y="94"/>
                </a:moveTo>
                <a:cubicBezTo>
                  <a:pt x="183" y="94"/>
                  <a:pt x="183" y="94"/>
                  <a:pt x="183" y="94"/>
                </a:cubicBezTo>
                <a:cubicBezTo>
                  <a:pt x="183" y="99"/>
                  <a:pt x="183" y="99"/>
                  <a:pt x="183" y="99"/>
                </a:cubicBezTo>
                <a:cubicBezTo>
                  <a:pt x="169" y="99"/>
                  <a:pt x="169" y="99"/>
                  <a:pt x="169" y="99"/>
                </a:cubicBezTo>
                <a:cubicBezTo>
                  <a:pt x="169" y="94"/>
                  <a:pt x="169" y="94"/>
                  <a:pt x="169" y="94"/>
                </a:cubicBezTo>
                <a:close/>
                <a:moveTo>
                  <a:pt x="183" y="5"/>
                </a:moveTo>
                <a:cubicBezTo>
                  <a:pt x="169" y="5"/>
                  <a:pt x="169" y="5"/>
                  <a:pt x="169" y="5"/>
                </a:cubicBezTo>
                <a:cubicBezTo>
                  <a:pt x="169" y="0"/>
                  <a:pt x="169" y="0"/>
                  <a:pt x="169" y="0"/>
                </a:cubicBezTo>
                <a:cubicBezTo>
                  <a:pt x="183" y="0"/>
                  <a:pt x="183" y="0"/>
                  <a:pt x="183" y="0"/>
                </a:cubicBezTo>
                <a:cubicBezTo>
                  <a:pt x="183" y="5"/>
                  <a:pt x="183" y="5"/>
                  <a:pt x="183" y="5"/>
                </a:cubicBezTo>
                <a:close/>
                <a:moveTo>
                  <a:pt x="183" y="14"/>
                </a:moveTo>
                <a:cubicBezTo>
                  <a:pt x="183" y="18"/>
                  <a:pt x="183" y="18"/>
                  <a:pt x="183" y="18"/>
                </a:cubicBezTo>
                <a:cubicBezTo>
                  <a:pt x="176" y="18"/>
                  <a:pt x="176" y="18"/>
                  <a:pt x="176" y="18"/>
                </a:cubicBezTo>
                <a:cubicBezTo>
                  <a:pt x="176" y="31"/>
                  <a:pt x="176" y="31"/>
                  <a:pt x="176" y="31"/>
                </a:cubicBezTo>
                <a:cubicBezTo>
                  <a:pt x="183" y="31"/>
                  <a:pt x="183" y="31"/>
                  <a:pt x="183" y="31"/>
                </a:cubicBezTo>
                <a:cubicBezTo>
                  <a:pt x="183" y="36"/>
                  <a:pt x="183" y="36"/>
                  <a:pt x="183" y="36"/>
                </a:cubicBezTo>
                <a:cubicBezTo>
                  <a:pt x="174" y="36"/>
                  <a:pt x="174" y="36"/>
                  <a:pt x="174" y="36"/>
                </a:cubicBezTo>
                <a:cubicBezTo>
                  <a:pt x="172" y="36"/>
                  <a:pt x="171" y="35"/>
                  <a:pt x="171" y="34"/>
                </a:cubicBezTo>
                <a:cubicBezTo>
                  <a:pt x="171" y="16"/>
                  <a:pt x="171" y="16"/>
                  <a:pt x="171" y="16"/>
                </a:cubicBezTo>
                <a:cubicBezTo>
                  <a:pt x="171" y="15"/>
                  <a:pt x="172" y="14"/>
                  <a:pt x="174" y="14"/>
                </a:cubicBezTo>
                <a:cubicBezTo>
                  <a:pt x="183" y="14"/>
                  <a:pt x="183" y="14"/>
                  <a:pt x="183" y="14"/>
                </a:cubicBezTo>
                <a:close/>
                <a:moveTo>
                  <a:pt x="169" y="90"/>
                </a:moveTo>
                <a:cubicBezTo>
                  <a:pt x="169" y="68"/>
                  <a:pt x="169" y="68"/>
                  <a:pt x="169" y="68"/>
                </a:cubicBezTo>
                <a:cubicBezTo>
                  <a:pt x="171" y="68"/>
                  <a:pt x="172" y="69"/>
                  <a:pt x="172" y="70"/>
                </a:cubicBezTo>
                <a:cubicBezTo>
                  <a:pt x="172" y="88"/>
                  <a:pt x="172" y="88"/>
                  <a:pt x="172" y="88"/>
                </a:cubicBezTo>
                <a:cubicBezTo>
                  <a:pt x="172" y="89"/>
                  <a:pt x="171" y="90"/>
                  <a:pt x="169" y="90"/>
                </a:cubicBezTo>
                <a:close/>
                <a:moveTo>
                  <a:pt x="169" y="63"/>
                </a:moveTo>
                <a:cubicBezTo>
                  <a:pt x="169" y="58"/>
                  <a:pt x="169" y="58"/>
                  <a:pt x="169" y="58"/>
                </a:cubicBezTo>
                <a:cubicBezTo>
                  <a:pt x="176" y="58"/>
                  <a:pt x="176" y="58"/>
                  <a:pt x="176" y="58"/>
                </a:cubicBezTo>
                <a:cubicBezTo>
                  <a:pt x="176" y="45"/>
                  <a:pt x="176" y="45"/>
                  <a:pt x="176" y="45"/>
                </a:cubicBezTo>
                <a:cubicBezTo>
                  <a:pt x="169" y="45"/>
                  <a:pt x="169" y="45"/>
                  <a:pt x="169" y="45"/>
                </a:cubicBezTo>
                <a:cubicBezTo>
                  <a:pt x="169" y="40"/>
                  <a:pt x="169" y="40"/>
                  <a:pt x="169" y="40"/>
                </a:cubicBezTo>
                <a:cubicBezTo>
                  <a:pt x="178" y="40"/>
                  <a:pt x="178" y="40"/>
                  <a:pt x="178" y="40"/>
                </a:cubicBezTo>
                <a:cubicBezTo>
                  <a:pt x="179" y="40"/>
                  <a:pt x="180" y="41"/>
                  <a:pt x="180" y="42"/>
                </a:cubicBezTo>
                <a:cubicBezTo>
                  <a:pt x="180" y="60"/>
                  <a:pt x="180" y="60"/>
                  <a:pt x="180" y="60"/>
                </a:cubicBezTo>
                <a:cubicBezTo>
                  <a:pt x="180" y="61"/>
                  <a:pt x="179" y="63"/>
                  <a:pt x="178" y="63"/>
                </a:cubicBezTo>
                <a:lnTo>
                  <a:pt x="169" y="63"/>
                </a:lnTo>
                <a:close/>
                <a:moveTo>
                  <a:pt x="156" y="94"/>
                </a:moveTo>
                <a:cubicBezTo>
                  <a:pt x="169" y="94"/>
                  <a:pt x="169" y="94"/>
                  <a:pt x="169" y="94"/>
                </a:cubicBezTo>
                <a:cubicBezTo>
                  <a:pt x="169" y="99"/>
                  <a:pt x="169" y="99"/>
                  <a:pt x="169" y="99"/>
                </a:cubicBezTo>
                <a:cubicBezTo>
                  <a:pt x="156" y="99"/>
                  <a:pt x="156" y="99"/>
                  <a:pt x="156" y="99"/>
                </a:cubicBezTo>
                <a:cubicBezTo>
                  <a:pt x="156" y="94"/>
                  <a:pt x="156" y="94"/>
                  <a:pt x="156" y="94"/>
                </a:cubicBezTo>
                <a:close/>
                <a:moveTo>
                  <a:pt x="169" y="5"/>
                </a:moveTo>
                <a:cubicBezTo>
                  <a:pt x="156" y="5"/>
                  <a:pt x="156" y="5"/>
                  <a:pt x="156" y="5"/>
                </a:cubicBezTo>
                <a:cubicBezTo>
                  <a:pt x="156" y="0"/>
                  <a:pt x="156" y="0"/>
                  <a:pt x="156" y="0"/>
                </a:cubicBezTo>
                <a:cubicBezTo>
                  <a:pt x="169" y="0"/>
                  <a:pt x="169" y="0"/>
                  <a:pt x="169" y="0"/>
                </a:cubicBezTo>
                <a:cubicBezTo>
                  <a:pt x="169" y="5"/>
                  <a:pt x="169" y="5"/>
                  <a:pt x="169" y="5"/>
                </a:cubicBezTo>
                <a:close/>
                <a:moveTo>
                  <a:pt x="169" y="40"/>
                </a:moveTo>
                <a:cubicBezTo>
                  <a:pt x="169" y="45"/>
                  <a:pt x="169" y="45"/>
                  <a:pt x="169" y="45"/>
                </a:cubicBezTo>
                <a:cubicBezTo>
                  <a:pt x="163" y="45"/>
                  <a:pt x="163" y="45"/>
                  <a:pt x="163" y="45"/>
                </a:cubicBezTo>
                <a:cubicBezTo>
                  <a:pt x="163" y="58"/>
                  <a:pt x="163" y="58"/>
                  <a:pt x="163" y="58"/>
                </a:cubicBezTo>
                <a:cubicBezTo>
                  <a:pt x="169" y="58"/>
                  <a:pt x="169" y="58"/>
                  <a:pt x="169" y="58"/>
                </a:cubicBezTo>
                <a:cubicBezTo>
                  <a:pt x="169" y="63"/>
                  <a:pt x="169" y="63"/>
                  <a:pt x="169" y="63"/>
                </a:cubicBezTo>
                <a:cubicBezTo>
                  <a:pt x="160" y="63"/>
                  <a:pt x="160" y="63"/>
                  <a:pt x="160" y="63"/>
                </a:cubicBezTo>
                <a:cubicBezTo>
                  <a:pt x="159" y="63"/>
                  <a:pt x="158" y="61"/>
                  <a:pt x="158" y="60"/>
                </a:cubicBezTo>
                <a:cubicBezTo>
                  <a:pt x="158" y="42"/>
                  <a:pt x="158" y="42"/>
                  <a:pt x="158" y="42"/>
                </a:cubicBezTo>
                <a:cubicBezTo>
                  <a:pt x="158" y="41"/>
                  <a:pt x="159" y="40"/>
                  <a:pt x="160" y="40"/>
                </a:cubicBezTo>
                <a:cubicBezTo>
                  <a:pt x="169" y="40"/>
                  <a:pt x="169" y="40"/>
                  <a:pt x="169" y="40"/>
                </a:cubicBezTo>
                <a:close/>
                <a:moveTo>
                  <a:pt x="169" y="68"/>
                </a:moveTo>
                <a:cubicBezTo>
                  <a:pt x="169" y="90"/>
                  <a:pt x="169" y="90"/>
                  <a:pt x="169" y="90"/>
                </a:cubicBezTo>
                <a:cubicBezTo>
                  <a:pt x="156" y="90"/>
                  <a:pt x="156" y="90"/>
                  <a:pt x="156" y="90"/>
                </a:cubicBezTo>
                <a:cubicBezTo>
                  <a:pt x="156" y="85"/>
                  <a:pt x="156" y="85"/>
                  <a:pt x="156" y="85"/>
                </a:cubicBezTo>
                <a:cubicBezTo>
                  <a:pt x="167" y="85"/>
                  <a:pt x="167" y="85"/>
                  <a:pt x="167" y="85"/>
                </a:cubicBezTo>
                <a:cubicBezTo>
                  <a:pt x="167" y="72"/>
                  <a:pt x="167" y="72"/>
                  <a:pt x="167" y="72"/>
                </a:cubicBezTo>
                <a:cubicBezTo>
                  <a:pt x="156" y="72"/>
                  <a:pt x="156" y="72"/>
                  <a:pt x="156" y="72"/>
                </a:cubicBezTo>
                <a:cubicBezTo>
                  <a:pt x="156" y="68"/>
                  <a:pt x="156" y="68"/>
                  <a:pt x="156" y="68"/>
                </a:cubicBezTo>
                <a:cubicBezTo>
                  <a:pt x="169" y="68"/>
                  <a:pt x="169" y="68"/>
                  <a:pt x="169" y="68"/>
                </a:cubicBezTo>
                <a:close/>
                <a:moveTo>
                  <a:pt x="156" y="36"/>
                </a:moveTo>
                <a:cubicBezTo>
                  <a:pt x="156" y="31"/>
                  <a:pt x="156" y="31"/>
                  <a:pt x="156" y="31"/>
                </a:cubicBezTo>
                <a:cubicBezTo>
                  <a:pt x="162" y="31"/>
                  <a:pt x="162" y="31"/>
                  <a:pt x="162" y="31"/>
                </a:cubicBezTo>
                <a:cubicBezTo>
                  <a:pt x="162" y="18"/>
                  <a:pt x="162" y="18"/>
                  <a:pt x="162" y="18"/>
                </a:cubicBezTo>
                <a:cubicBezTo>
                  <a:pt x="156" y="18"/>
                  <a:pt x="156" y="18"/>
                  <a:pt x="156" y="18"/>
                </a:cubicBezTo>
                <a:cubicBezTo>
                  <a:pt x="156" y="14"/>
                  <a:pt x="156" y="14"/>
                  <a:pt x="156" y="14"/>
                </a:cubicBezTo>
                <a:cubicBezTo>
                  <a:pt x="165" y="14"/>
                  <a:pt x="165" y="14"/>
                  <a:pt x="165" y="14"/>
                </a:cubicBezTo>
                <a:cubicBezTo>
                  <a:pt x="166" y="14"/>
                  <a:pt x="167" y="15"/>
                  <a:pt x="167" y="16"/>
                </a:cubicBezTo>
                <a:cubicBezTo>
                  <a:pt x="167" y="34"/>
                  <a:pt x="167" y="34"/>
                  <a:pt x="167" y="34"/>
                </a:cubicBezTo>
                <a:cubicBezTo>
                  <a:pt x="167" y="35"/>
                  <a:pt x="166" y="36"/>
                  <a:pt x="165" y="36"/>
                </a:cubicBezTo>
                <a:lnTo>
                  <a:pt x="156" y="36"/>
                </a:lnTo>
                <a:close/>
                <a:moveTo>
                  <a:pt x="143" y="94"/>
                </a:moveTo>
                <a:cubicBezTo>
                  <a:pt x="156" y="94"/>
                  <a:pt x="156" y="94"/>
                  <a:pt x="156" y="94"/>
                </a:cubicBezTo>
                <a:cubicBezTo>
                  <a:pt x="156" y="99"/>
                  <a:pt x="156" y="99"/>
                  <a:pt x="156" y="99"/>
                </a:cubicBezTo>
                <a:cubicBezTo>
                  <a:pt x="143" y="99"/>
                  <a:pt x="143" y="99"/>
                  <a:pt x="143" y="99"/>
                </a:cubicBezTo>
                <a:cubicBezTo>
                  <a:pt x="143" y="94"/>
                  <a:pt x="143" y="94"/>
                  <a:pt x="143" y="94"/>
                </a:cubicBezTo>
                <a:close/>
                <a:moveTo>
                  <a:pt x="156" y="5"/>
                </a:moveTo>
                <a:cubicBezTo>
                  <a:pt x="143" y="5"/>
                  <a:pt x="143" y="5"/>
                  <a:pt x="143" y="5"/>
                </a:cubicBezTo>
                <a:cubicBezTo>
                  <a:pt x="143" y="0"/>
                  <a:pt x="143" y="0"/>
                  <a:pt x="143" y="0"/>
                </a:cubicBezTo>
                <a:cubicBezTo>
                  <a:pt x="156" y="0"/>
                  <a:pt x="156" y="0"/>
                  <a:pt x="156" y="0"/>
                </a:cubicBezTo>
                <a:cubicBezTo>
                  <a:pt x="156" y="5"/>
                  <a:pt x="156" y="5"/>
                  <a:pt x="156" y="5"/>
                </a:cubicBezTo>
                <a:close/>
                <a:moveTo>
                  <a:pt x="156" y="14"/>
                </a:moveTo>
                <a:cubicBezTo>
                  <a:pt x="156" y="18"/>
                  <a:pt x="156" y="18"/>
                  <a:pt x="156" y="18"/>
                </a:cubicBezTo>
                <a:cubicBezTo>
                  <a:pt x="150" y="18"/>
                  <a:pt x="150" y="18"/>
                  <a:pt x="150" y="18"/>
                </a:cubicBezTo>
                <a:cubicBezTo>
                  <a:pt x="150" y="31"/>
                  <a:pt x="150" y="31"/>
                  <a:pt x="150" y="31"/>
                </a:cubicBezTo>
                <a:cubicBezTo>
                  <a:pt x="156" y="31"/>
                  <a:pt x="156" y="31"/>
                  <a:pt x="156" y="31"/>
                </a:cubicBezTo>
                <a:cubicBezTo>
                  <a:pt x="156" y="36"/>
                  <a:pt x="156" y="36"/>
                  <a:pt x="156" y="36"/>
                </a:cubicBezTo>
                <a:cubicBezTo>
                  <a:pt x="147" y="36"/>
                  <a:pt x="147" y="36"/>
                  <a:pt x="147" y="36"/>
                </a:cubicBezTo>
                <a:cubicBezTo>
                  <a:pt x="146" y="36"/>
                  <a:pt x="145" y="35"/>
                  <a:pt x="145" y="34"/>
                </a:cubicBezTo>
                <a:cubicBezTo>
                  <a:pt x="145" y="16"/>
                  <a:pt x="145" y="16"/>
                  <a:pt x="145" y="16"/>
                </a:cubicBezTo>
                <a:cubicBezTo>
                  <a:pt x="145" y="15"/>
                  <a:pt x="146" y="14"/>
                  <a:pt x="147" y="14"/>
                </a:cubicBezTo>
                <a:cubicBezTo>
                  <a:pt x="156" y="14"/>
                  <a:pt x="156" y="14"/>
                  <a:pt x="156" y="14"/>
                </a:cubicBezTo>
                <a:close/>
                <a:moveTo>
                  <a:pt x="156" y="68"/>
                </a:moveTo>
                <a:cubicBezTo>
                  <a:pt x="156" y="72"/>
                  <a:pt x="156" y="72"/>
                  <a:pt x="156" y="72"/>
                </a:cubicBezTo>
                <a:cubicBezTo>
                  <a:pt x="143" y="72"/>
                  <a:pt x="143" y="72"/>
                  <a:pt x="143" y="72"/>
                </a:cubicBezTo>
                <a:cubicBezTo>
                  <a:pt x="143" y="68"/>
                  <a:pt x="143" y="68"/>
                  <a:pt x="143" y="68"/>
                </a:cubicBezTo>
                <a:cubicBezTo>
                  <a:pt x="156" y="68"/>
                  <a:pt x="156" y="68"/>
                  <a:pt x="156" y="68"/>
                </a:cubicBezTo>
                <a:close/>
                <a:moveTo>
                  <a:pt x="156" y="85"/>
                </a:moveTo>
                <a:cubicBezTo>
                  <a:pt x="156" y="90"/>
                  <a:pt x="156" y="90"/>
                  <a:pt x="156" y="90"/>
                </a:cubicBezTo>
                <a:cubicBezTo>
                  <a:pt x="143" y="90"/>
                  <a:pt x="143" y="90"/>
                  <a:pt x="143" y="90"/>
                </a:cubicBezTo>
                <a:cubicBezTo>
                  <a:pt x="143" y="85"/>
                  <a:pt x="143" y="85"/>
                  <a:pt x="143" y="85"/>
                </a:cubicBezTo>
                <a:cubicBezTo>
                  <a:pt x="156" y="85"/>
                  <a:pt x="156" y="85"/>
                  <a:pt x="156" y="85"/>
                </a:cubicBezTo>
                <a:close/>
                <a:moveTo>
                  <a:pt x="143" y="63"/>
                </a:moveTo>
                <a:cubicBezTo>
                  <a:pt x="143" y="58"/>
                  <a:pt x="143" y="58"/>
                  <a:pt x="143" y="58"/>
                </a:cubicBezTo>
                <a:cubicBezTo>
                  <a:pt x="149" y="58"/>
                  <a:pt x="149" y="58"/>
                  <a:pt x="149" y="58"/>
                </a:cubicBezTo>
                <a:cubicBezTo>
                  <a:pt x="149" y="45"/>
                  <a:pt x="149" y="45"/>
                  <a:pt x="149" y="45"/>
                </a:cubicBezTo>
                <a:cubicBezTo>
                  <a:pt x="143" y="45"/>
                  <a:pt x="143" y="45"/>
                  <a:pt x="143" y="45"/>
                </a:cubicBezTo>
                <a:cubicBezTo>
                  <a:pt x="143" y="40"/>
                  <a:pt x="143" y="40"/>
                  <a:pt x="143" y="40"/>
                </a:cubicBezTo>
                <a:cubicBezTo>
                  <a:pt x="152" y="40"/>
                  <a:pt x="152" y="40"/>
                  <a:pt x="152" y="40"/>
                </a:cubicBezTo>
                <a:cubicBezTo>
                  <a:pt x="153" y="40"/>
                  <a:pt x="154" y="41"/>
                  <a:pt x="154" y="42"/>
                </a:cubicBezTo>
                <a:cubicBezTo>
                  <a:pt x="154" y="60"/>
                  <a:pt x="154" y="60"/>
                  <a:pt x="154" y="60"/>
                </a:cubicBezTo>
                <a:cubicBezTo>
                  <a:pt x="154" y="61"/>
                  <a:pt x="153" y="63"/>
                  <a:pt x="152" y="63"/>
                </a:cubicBezTo>
                <a:lnTo>
                  <a:pt x="143" y="63"/>
                </a:lnTo>
                <a:close/>
                <a:moveTo>
                  <a:pt x="129" y="94"/>
                </a:moveTo>
                <a:cubicBezTo>
                  <a:pt x="143" y="94"/>
                  <a:pt x="143" y="94"/>
                  <a:pt x="143" y="94"/>
                </a:cubicBezTo>
                <a:cubicBezTo>
                  <a:pt x="143" y="99"/>
                  <a:pt x="143" y="99"/>
                  <a:pt x="143" y="99"/>
                </a:cubicBezTo>
                <a:cubicBezTo>
                  <a:pt x="129" y="99"/>
                  <a:pt x="129" y="99"/>
                  <a:pt x="129" y="99"/>
                </a:cubicBezTo>
                <a:cubicBezTo>
                  <a:pt x="129" y="94"/>
                  <a:pt x="129" y="94"/>
                  <a:pt x="129" y="94"/>
                </a:cubicBezTo>
                <a:close/>
                <a:moveTo>
                  <a:pt x="143" y="5"/>
                </a:moveTo>
                <a:cubicBezTo>
                  <a:pt x="129" y="5"/>
                  <a:pt x="129" y="5"/>
                  <a:pt x="129" y="5"/>
                </a:cubicBezTo>
                <a:cubicBezTo>
                  <a:pt x="129" y="0"/>
                  <a:pt x="129" y="0"/>
                  <a:pt x="129" y="0"/>
                </a:cubicBezTo>
                <a:cubicBezTo>
                  <a:pt x="143" y="0"/>
                  <a:pt x="143" y="0"/>
                  <a:pt x="143" y="0"/>
                </a:cubicBezTo>
                <a:cubicBezTo>
                  <a:pt x="143" y="5"/>
                  <a:pt x="143" y="5"/>
                  <a:pt x="143" y="5"/>
                </a:cubicBezTo>
                <a:close/>
                <a:moveTo>
                  <a:pt x="143" y="40"/>
                </a:moveTo>
                <a:cubicBezTo>
                  <a:pt x="143" y="45"/>
                  <a:pt x="143" y="45"/>
                  <a:pt x="143" y="45"/>
                </a:cubicBezTo>
                <a:cubicBezTo>
                  <a:pt x="136" y="45"/>
                  <a:pt x="136" y="45"/>
                  <a:pt x="136" y="45"/>
                </a:cubicBezTo>
                <a:cubicBezTo>
                  <a:pt x="136" y="58"/>
                  <a:pt x="136" y="58"/>
                  <a:pt x="136" y="58"/>
                </a:cubicBezTo>
                <a:cubicBezTo>
                  <a:pt x="143" y="58"/>
                  <a:pt x="143" y="58"/>
                  <a:pt x="143" y="58"/>
                </a:cubicBezTo>
                <a:cubicBezTo>
                  <a:pt x="143" y="63"/>
                  <a:pt x="143" y="63"/>
                  <a:pt x="143" y="63"/>
                </a:cubicBezTo>
                <a:cubicBezTo>
                  <a:pt x="134" y="63"/>
                  <a:pt x="134" y="63"/>
                  <a:pt x="134" y="63"/>
                </a:cubicBezTo>
                <a:cubicBezTo>
                  <a:pt x="133" y="63"/>
                  <a:pt x="132" y="61"/>
                  <a:pt x="132" y="60"/>
                </a:cubicBezTo>
                <a:cubicBezTo>
                  <a:pt x="132" y="42"/>
                  <a:pt x="132" y="42"/>
                  <a:pt x="132" y="42"/>
                </a:cubicBezTo>
                <a:cubicBezTo>
                  <a:pt x="132" y="41"/>
                  <a:pt x="133" y="40"/>
                  <a:pt x="134" y="40"/>
                </a:cubicBezTo>
                <a:cubicBezTo>
                  <a:pt x="143" y="40"/>
                  <a:pt x="143" y="40"/>
                  <a:pt x="143" y="40"/>
                </a:cubicBezTo>
                <a:close/>
                <a:moveTo>
                  <a:pt x="143" y="68"/>
                </a:moveTo>
                <a:cubicBezTo>
                  <a:pt x="143" y="72"/>
                  <a:pt x="143" y="72"/>
                  <a:pt x="143" y="72"/>
                </a:cubicBezTo>
                <a:cubicBezTo>
                  <a:pt x="129" y="72"/>
                  <a:pt x="129" y="72"/>
                  <a:pt x="129" y="72"/>
                </a:cubicBezTo>
                <a:cubicBezTo>
                  <a:pt x="129" y="68"/>
                  <a:pt x="129" y="68"/>
                  <a:pt x="129" y="68"/>
                </a:cubicBezTo>
                <a:cubicBezTo>
                  <a:pt x="143" y="68"/>
                  <a:pt x="143" y="68"/>
                  <a:pt x="143" y="68"/>
                </a:cubicBezTo>
                <a:close/>
                <a:moveTo>
                  <a:pt x="143" y="85"/>
                </a:moveTo>
                <a:cubicBezTo>
                  <a:pt x="143" y="90"/>
                  <a:pt x="143" y="90"/>
                  <a:pt x="143" y="90"/>
                </a:cubicBezTo>
                <a:cubicBezTo>
                  <a:pt x="129" y="90"/>
                  <a:pt x="129" y="90"/>
                  <a:pt x="129" y="90"/>
                </a:cubicBezTo>
                <a:cubicBezTo>
                  <a:pt x="129" y="85"/>
                  <a:pt x="129" y="85"/>
                  <a:pt x="129" y="85"/>
                </a:cubicBezTo>
                <a:cubicBezTo>
                  <a:pt x="143" y="85"/>
                  <a:pt x="143" y="85"/>
                  <a:pt x="143" y="85"/>
                </a:cubicBezTo>
                <a:close/>
                <a:moveTo>
                  <a:pt x="129" y="36"/>
                </a:moveTo>
                <a:cubicBezTo>
                  <a:pt x="129" y="31"/>
                  <a:pt x="129" y="31"/>
                  <a:pt x="129" y="31"/>
                </a:cubicBezTo>
                <a:cubicBezTo>
                  <a:pt x="136" y="31"/>
                  <a:pt x="136" y="31"/>
                  <a:pt x="136" y="31"/>
                </a:cubicBezTo>
                <a:cubicBezTo>
                  <a:pt x="136" y="18"/>
                  <a:pt x="136" y="18"/>
                  <a:pt x="136" y="18"/>
                </a:cubicBezTo>
                <a:cubicBezTo>
                  <a:pt x="129" y="18"/>
                  <a:pt x="129" y="18"/>
                  <a:pt x="129" y="18"/>
                </a:cubicBezTo>
                <a:cubicBezTo>
                  <a:pt x="129" y="14"/>
                  <a:pt x="129" y="14"/>
                  <a:pt x="129" y="14"/>
                </a:cubicBezTo>
                <a:cubicBezTo>
                  <a:pt x="138" y="14"/>
                  <a:pt x="138" y="14"/>
                  <a:pt x="138" y="14"/>
                </a:cubicBezTo>
                <a:cubicBezTo>
                  <a:pt x="140" y="14"/>
                  <a:pt x="141" y="15"/>
                  <a:pt x="141" y="16"/>
                </a:cubicBezTo>
                <a:cubicBezTo>
                  <a:pt x="141" y="34"/>
                  <a:pt x="141" y="34"/>
                  <a:pt x="141" y="34"/>
                </a:cubicBezTo>
                <a:cubicBezTo>
                  <a:pt x="141" y="35"/>
                  <a:pt x="140" y="36"/>
                  <a:pt x="138" y="36"/>
                </a:cubicBezTo>
                <a:lnTo>
                  <a:pt x="129" y="36"/>
                </a:lnTo>
                <a:close/>
                <a:moveTo>
                  <a:pt x="116" y="94"/>
                </a:moveTo>
                <a:cubicBezTo>
                  <a:pt x="129" y="94"/>
                  <a:pt x="129" y="94"/>
                  <a:pt x="129" y="94"/>
                </a:cubicBezTo>
                <a:cubicBezTo>
                  <a:pt x="129" y="99"/>
                  <a:pt x="129" y="99"/>
                  <a:pt x="129" y="99"/>
                </a:cubicBezTo>
                <a:cubicBezTo>
                  <a:pt x="116" y="99"/>
                  <a:pt x="116" y="99"/>
                  <a:pt x="116" y="99"/>
                </a:cubicBezTo>
                <a:cubicBezTo>
                  <a:pt x="116" y="94"/>
                  <a:pt x="116" y="94"/>
                  <a:pt x="116" y="94"/>
                </a:cubicBezTo>
                <a:close/>
                <a:moveTo>
                  <a:pt x="129" y="5"/>
                </a:moveTo>
                <a:cubicBezTo>
                  <a:pt x="116" y="5"/>
                  <a:pt x="116" y="5"/>
                  <a:pt x="116" y="5"/>
                </a:cubicBezTo>
                <a:cubicBezTo>
                  <a:pt x="116" y="0"/>
                  <a:pt x="116" y="0"/>
                  <a:pt x="116" y="0"/>
                </a:cubicBezTo>
                <a:cubicBezTo>
                  <a:pt x="129" y="0"/>
                  <a:pt x="129" y="0"/>
                  <a:pt x="129" y="0"/>
                </a:cubicBezTo>
                <a:cubicBezTo>
                  <a:pt x="129" y="5"/>
                  <a:pt x="129" y="5"/>
                  <a:pt x="129" y="5"/>
                </a:cubicBezTo>
                <a:close/>
                <a:moveTo>
                  <a:pt x="129" y="14"/>
                </a:moveTo>
                <a:cubicBezTo>
                  <a:pt x="129" y="18"/>
                  <a:pt x="129" y="18"/>
                  <a:pt x="129" y="18"/>
                </a:cubicBezTo>
                <a:cubicBezTo>
                  <a:pt x="123" y="18"/>
                  <a:pt x="123" y="18"/>
                  <a:pt x="123" y="18"/>
                </a:cubicBezTo>
                <a:cubicBezTo>
                  <a:pt x="123" y="31"/>
                  <a:pt x="123" y="31"/>
                  <a:pt x="123" y="31"/>
                </a:cubicBezTo>
                <a:cubicBezTo>
                  <a:pt x="129" y="31"/>
                  <a:pt x="129" y="31"/>
                  <a:pt x="129" y="31"/>
                </a:cubicBezTo>
                <a:cubicBezTo>
                  <a:pt x="129" y="36"/>
                  <a:pt x="129" y="36"/>
                  <a:pt x="129" y="36"/>
                </a:cubicBezTo>
                <a:cubicBezTo>
                  <a:pt x="121" y="36"/>
                  <a:pt x="121" y="36"/>
                  <a:pt x="121" y="36"/>
                </a:cubicBezTo>
                <a:cubicBezTo>
                  <a:pt x="119" y="36"/>
                  <a:pt x="118" y="35"/>
                  <a:pt x="118" y="34"/>
                </a:cubicBezTo>
                <a:cubicBezTo>
                  <a:pt x="118" y="16"/>
                  <a:pt x="118" y="16"/>
                  <a:pt x="118" y="16"/>
                </a:cubicBezTo>
                <a:cubicBezTo>
                  <a:pt x="118" y="15"/>
                  <a:pt x="119" y="14"/>
                  <a:pt x="121" y="14"/>
                </a:cubicBezTo>
                <a:cubicBezTo>
                  <a:pt x="129" y="14"/>
                  <a:pt x="129" y="14"/>
                  <a:pt x="129" y="14"/>
                </a:cubicBezTo>
                <a:close/>
                <a:moveTo>
                  <a:pt x="129" y="68"/>
                </a:moveTo>
                <a:cubicBezTo>
                  <a:pt x="129" y="72"/>
                  <a:pt x="129" y="72"/>
                  <a:pt x="129" y="72"/>
                </a:cubicBezTo>
                <a:cubicBezTo>
                  <a:pt x="116" y="72"/>
                  <a:pt x="116" y="72"/>
                  <a:pt x="116" y="72"/>
                </a:cubicBezTo>
                <a:cubicBezTo>
                  <a:pt x="116" y="68"/>
                  <a:pt x="116" y="68"/>
                  <a:pt x="116" y="68"/>
                </a:cubicBezTo>
                <a:cubicBezTo>
                  <a:pt x="129" y="68"/>
                  <a:pt x="129" y="68"/>
                  <a:pt x="129" y="68"/>
                </a:cubicBezTo>
                <a:close/>
                <a:moveTo>
                  <a:pt x="129" y="85"/>
                </a:moveTo>
                <a:cubicBezTo>
                  <a:pt x="129" y="90"/>
                  <a:pt x="129" y="90"/>
                  <a:pt x="129" y="90"/>
                </a:cubicBezTo>
                <a:cubicBezTo>
                  <a:pt x="116" y="90"/>
                  <a:pt x="116" y="90"/>
                  <a:pt x="116" y="90"/>
                </a:cubicBezTo>
                <a:cubicBezTo>
                  <a:pt x="116" y="85"/>
                  <a:pt x="116" y="85"/>
                  <a:pt x="116" y="85"/>
                </a:cubicBezTo>
                <a:cubicBezTo>
                  <a:pt x="129" y="85"/>
                  <a:pt x="129" y="85"/>
                  <a:pt x="129" y="85"/>
                </a:cubicBezTo>
                <a:close/>
                <a:moveTo>
                  <a:pt x="116" y="63"/>
                </a:moveTo>
                <a:cubicBezTo>
                  <a:pt x="116" y="58"/>
                  <a:pt x="116" y="58"/>
                  <a:pt x="116" y="58"/>
                </a:cubicBezTo>
                <a:cubicBezTo>
                  <a:pt x="123" y="58"/>
                  <a:pt x="123" y="58"/>
                  <a:pt x="123" y="58"/>
                </a:cubicBezTo>
                <a:cubicBezTo>
                  <a:pt x="123" y="45"/>
                  <a:pt x="123" y="45"/>
                  <a:pt x="123" y="45"/>
                </a:cubicBezTo>
                <a:cubicBezTo>
                  <a:pt x="116" y="45"/>
                  <a:pt x="116" y="45"/>
                  <a:pt x="116" y="45"/>
                </a:cubicBezTo>
                <a:cubicBezTo>
                  <a:pt x="116" y="40"/>
                  <a:pt x="116" y="40"/>
                  <a:pt x="116" y="40"/>
                </a:cubicBezTo>
                <a:cubicBezTo>
                  <a:pt x="125" y="40"/>
                  <a:pt x="125" y="40"/>
                  <a:pt x="125" y="40"/>
                </a:cubicBezTo>
                <a:cubicBezTo>
                  <a:pt x="126" y="40"/>
                  <a:pt x="127" y="41"/>
                  <a:pt x="127" y="42"/>
                </a:cubicBezTo>
                <a:cubicBezTo>
                  <a:pt x="127" y="60"/>
                  <a:pt x="127" y="60"/>
                  <a:pt x="127" y="60"/>
                </a:cubicBezTo>
                <a:cubicBezTo>
                  <a:pt x="127" y="61"/>
                  <a:pt x="126" y="63"/>
                  <a:pt x="125" y="63"/>
                </a:cubicBezTo>
                <a:lnTo>
                  <a:pt x="116" y="63"/>
                </a:lnTo>
                <a:close/>
                <a:moveTo>
                  <a:pt x="104" y="94"/>
                </a:moveTo>
                <a:cubicBezTo>
                  <a:pt x="116" y="94"/>
                  <a:pt x="116" y="94"/>
                  <a:pt x="116" y="94"/>
                </a:cubicBezTo>
                <a:cubicBezTo>
                  <a:pt x="116" y="99"/>
                  <a:pt x="116" y="99"/>
                  <a:pt x="116" y="99"/>
                </a:cubicBezTo>
                <a:cubicBezTo>
                  <a:pt x="104" y="99"/>
                  <a:pt x="104" y="99"/>
                  <a:pt x="104" y="99"/>
                </a:cubicBezTo>
                <a:cubicBezTo>
                  <a:pt x="104" y="94"/>
                  <a:pt x="104" y="94"/>
                  <a:pt x="104" y="94"/>
                </a:cubicBezTo>
                <a:close/>
                <a:moveTo>
                  <a:pt x="116" y="5"/>
                </a:moveTo>
                <a:cubicBezTo>
                  <a:pt x="104" y="5"/>
                  <a:pt x="104" y="5"/>
                  <a:pt x="104" y="5"/>
                </a:cubicBezTo>
                <a:cubicBezTo>
                  <a:pt x="104" y="0"/>
                  <a:pt x="104" y="0"/>
                  <a:pt x="104" y="0"/>
                </a:cubicBezTo>
                <a:cubicBezTo>
                  <a:pt x="116" y="0"/>
                  <a:pt x="116" y="0"/>
                  <a:pt x="116" y="0"/>
                </a:cubicBezTo>
                <a:cubicBezTo>
                  <a:pt x="116" y="5"/>
                  <a:pt x="116" y="5"/>
                  <a:pt x="116" y="5"/>
                </a:cubicBezTo>
                <a:close/>
                <a:moveTo>
                  <a:pt x="116" y="40"/>
                </a:moveTo>
                <a:cubicBezTo>
                  <a:pt x="116" y="45"/>
                  <a:pt x="116" y="45"/>
                  <a:pt x="116" y="45"/>
                </a:cubicBezTo>
                <a:cubicBezTo>
                  <a:pt x="110" y="45"/>
                  <a:pt x="110" y="45"/>
                  <a:pt x="110" y="45"/>
                </a:cubicBezTo>
                <a:cubicBezTo>
                  <a:pt x="110" y="58"/>
                  <a:pt x="110" y="58"/>
                  <a:pt x="110" y="58"/>
                </a:cubicBezTo>
                <a:cubicBezTo>
                  <a:pt x="116" y="58"/>
                  <a:pt x="116" y="58"/>
                  <a:pt x="116" y="58"/>
                </a:cubicBezTo>
                <a:cubicBezTo>
                  <a:pt x="116" y="63"/>
                  <a:pt x="116" y="63"/>
                  <a:pt x="116" y="63"/>
                </a:cubicBezTo>
                <a:cubicBezTo>
                  <a:pt x="107" y="63"/>
                  <a:pt x="107" y="63"/>
                  <a:pt x="107" y="63"/>
                </a:cubicBezTo>
                <a:cubicBezTo>
                  <a:pt x="106" y="63"/>
                  <a:pt x="105" y="61"/>
                  <a:pt x="105" y="60"/>
                </a:cubicBezTo>
                <a:cubicBezTo>
                  <a:pt x="105" y="42"/>
                  <a:pt x="105" y="42"/>
                  <a:pt x="105" y="42"/>
                </a:cubicBezTo>
                <a:cubicBezTo>
                  <a:pt x="105" y="41"/>
                  <a:pt x="106" y="40"/>
                  <a:pt x="107" y="40"/>
                </a:cubicBezTo>
                <a:cubicBezTo>
                  <a:pt x="116" y="40"/>
                  <a:pt x="116" y="40"/>
                  <a:pt x="116" y="40"/>
                </a:cubicBezTo>
                <a:close/>
                <a:moveTo>
                  <a:pt x="116" y="68"/>
                </a:moveTo>
                <a:cubicBezTo>
                  <a:pt x="116" y="72"/>
                  <a:pt x="116" y="72"/>
                  <a:pt x="116" y="72"/>
                </a:cubicBezTo>
                <a:cubicBezTo>
                  <a:pt x="104" y="72"/>
                  <a:pt x="104" y="72"/>
                  <a:pt x="104" y="72"/>
                </a:cubicBezTo>
                <a:cubicBezTo>
                  <a:pt x="104" y="68"/>
                  <a:pt x="104" y="68"/>
                  <a:pt x="104" y="68"/>
                </a:cubicBezTo>
                <a:cubicBezTo>
                  <a:pt x="116" y="68"/>
                  <a:pt x="116" y="68"/>
                  <a:pt x="116" y="68"/>
                </a:cubicBezTo>
                <a:close/>
                <a:moveTo>
                  <a:pt x="116" y="85"/>
                </a:moveTo>
                <a:cubicBezTo>
                  <a:pt x="116" y="90"/>
                  <a:pt x="116" y="90"/>
                  <a:pt x="116" y="90"/>
                </a:cubicBezTo>
                <a:cubicBezTo>
                  <a:pt x="104" y="90"/>
                  <a:pt x="104" y="90"/>
                  <a:pt x="104" y="90"/>
                </a:cubicBezTo>
                <a:cubicBezTo>
                  <a:pt x="104" y="85"/>
                  <a:pt x="104" y="85"/>
                  <a:pt x="104" y="85"/>
                </a:cubicBezTo>
                <a:cubicBezTo>
                  <a:pt x="116" y="85"/>
                  <a:pt x="116" y="85"/>
                  <a:pt x="116" y="85"/>
                </a:cubicBezTo>
                <a:close/>
                <a:moveTo>
                  <a:pt x="104" y="36"/>
                </a:moveTo>
                <a:cubicBezTo>
                  <a:pt x="104" y="31"/>
                  <a:pt x="104" y="31"/>
                  <a:pt x="104" y="31"/>
                </a:cubicBezTo>
                <a:cubicBezTo>
                  <a:pt x="109" y="31"/>
                  <a:pt x="109" y="31"/>
                  <a:pt x="109" y="31"/>
                </a:cubicBezTo>
                <a:cubicBezTo>
                  <a:pt x="109" y="18"/>
                  <a:pt x="109" y="18"/>
                  <a:pt x="109" y="18"/>
                </a:cubicBezTo>
                <a:cubicBezTo>
                  <a:pt x="104" y="18"/>
                  <a:pt x="104" y="18"/>
                  <a:pt x="104" y="18"/>
                </a:cubicBezTo>
                <a:cubicBezTo>
                  <a:pt x="104" y="14"/>
                  <a:pt x="104" y="14"/>
                  <a:pt x="104" y="14"/>
                </a:cubicBezTo>
                <a:cubicBezTo>
                  <a:pt x="112" y="14"/>
                  <a:pt x="112" y="14"/>
                  <a:pt x="112" y="14"/>
                </a:cubicBezTo>
                <a:cubicBezTo>
                  <a:pt x="113" y="14"/>
                  <a:pt x="114" y="15"/>
                  <a:pt x="114" y="16"/>
                </a:cubicBezTo>
                <a:cubicBezTo>
                  <a:pt x="114" y="34"/>
                  <a:pt x="114" y="34"/>
                  <a:pt x="114" y="34"/>
                </a:cubicBezTo>
                <a:cubicBezTo>
                  <a:pt x="114" y="35"/>
                  <a:pt x="113" y="36"/>
                  <a:pt x="112" y="36"/>
                </a:cubicBezTo>
                <a:lnTo>
                  <a:pt x="104" y="36"/>
                </a:lnTo>
                <a:close/>
                <a:moveTo>
                  <a:pt x="90" y="94"/>
                </a:moveTo>
                <a:cubicBezTo>
                  <a:pt x="104" y="94"/>
                  <a:pt x="104" y="94"/>
                  <a:pt x="104" y="94"/>
                </a:cubicBezTo>
                <a:cubicBezTo>
                  <a:pt x="104" y="99"/>
                  <a:pt x="104" y="99"/>
                  <a:pt x="104" y="99"/>
                </a:cubicBezTo>
                <a:cubicBezTo>
                  <a:pt x="90" y="99"/>
                  <a:pt x="90" y="99"/>
                  <a:pt x="90" y="99"/>
                </a:cubicBezTo>
                <a:cubicBezTo>
                  <a:pt x="90" y="94"/>
                  <a:pt x="90" y="94"/>
                  <a:pt x="90" y="94"/>
                </a:cubicBezTo>
                <a:close/>
                <a:moveTo>
                  <a:pt x="104" y="5"/>
                </a:moveTo>
                <a:cubicBezTo>
                  <a:pt x="90" y="5"/>
                  <a:pt x="90" y="5"/>
                  <a:pt x="90" y="5"/>
                </a:cubicBezTo>
                <a:cubicBezTo>
                  <a:pt x="90" y="0"/>
                  <a:pt x="90" y="0"/>
                  <a:pt x="90" y="0"/>
                </a:cubicBezTo>
                <a:cubicBezTo>
                  <a:pt x="104" y="0"/>
                  <a:pt x="104" y="0"/>
                  <a:pt x="104" y="0"/>
                </a:cubicBezTo>
                <a:cubicBezTo>
                  <a:pt x="104" y="5"/>
                  <a:pt x="104" y="5"/>
                  <a:pt x="104" y="5"/>
                </a:cubicBezTo>
                <a:close/>
                <a:moveTo>
                  <a:pt x="104" y="14"/>
                </a:moveTo>
                <a:cubicBezTo>
                  <a:pt x="104" y="18"/>
                  <a:pt x="104" y="18"/>
                  <a:pt x="104" y="18"/>
                </a:cubicBezTo>
                <a:cubicBezTo>
                  <a:pt x="97" y="18"/>
                  <a:pt x="97" y="18"/>
                  <a:pt x="97" y="18"/>
                </a:cubicBezTo>
                <a:cubicBezTo>
                  <a:pt x="97" y="31"/>
                  <a:pt x="97" y="31"/>
                  <a:pt x="97" y="31"/>
                </a:cubicBezTo>
                <a:cubicBezTo>
                  <a:pt x="104" y="31"/>
                  <a:pt x="104" y="31"/>
                  <a:pt x="104" y="31"/>
                </a:cubicBezTo>
                <a:cubicBezTo>
                  <a:pt x="104" y="36"/>
                  <a:pt x="104" y="36"/>
                  <a:pt x="104" y="36"/>
                </a:cubicBezTo>
                <a:cubicBezTo>
                  <a:pt x="94" y="36"/>
                  <a:pt x="94" y="36"/>
                  <a:pt x="94" y="36"/>
                </a:cubicBezTo>
                <a:cubicBezTo>
                  <a:pt x="93" y="36"/>
                  <a:pt x="92" y="35"/>
                  <a:pt x="92" y="34"/>
                </a:cubicBezTo>
                <a:cubicBezTo>
                  <a:pt x="92" y="16"/>
                  <a:pt x="92" y="16"/>
                  <a:pt x="92" y="16"/>
                </a:cubicBezTo>
                <a:cubicBezTo>
                  <a:pt x="92" y="15"/>
                  <a:pt x="93" y="14"/>
                  <a:pt x="94" y="14"/>
                </a:cubicBezTo>
                <a:cubicBezTo>
                  <a:pt x="104" y="14"/>
                  <a:pt x="104" y="14"/>
                  <a:pt x="104" y="14"/>
                </a:cubicBezTo>
                <a:close/>
                <a:moveTo>
                  <a:pt x="104" y="68"/>
                </a:moveTo>
                <a:cubicBezTo>
                  <a:pt x="104" y="72"/>
                  <a:pt x="104" y="72"/>
                  <a:pt x="104" y="72"/>
                </a:cubicBezTo>
                <a:cubicBezTo>
                  <a:pt x="90" y="72"/>
                  <a:pt x="90" y="72"/>
                  <a:pt x="90" y="72"/>
                </a:cubicBezTo>
                <a:cubicBezTo>
                  <a:pt x="90" y="68"/>
                  <a:pt x="90" y="68"/>
                  <a:pt x="90" y="68"/>
                </a:cubicBezTo>
                <a:cubicBezTo>
                  <a:pt x="104" y="68"/>
                  <a:pt x="104" y="68"/>
                  <a:pt x="104" y="68"/>
                </a:cubicBezTo>
                <a:close/>
                <a:moveTo>
                  <a:pt x="104" y="85"/>
                </a:moveTo>
                <a:cubicBezTo>
                  <a:pt x="104" y="90"/>
                  <a:pt x="104" y="90"/>
                  <a:pt x="104" y="90"/>
                </a:cubicBezTo>
                <a:cubicBezTo>
                  <a:pt x="90" y="90"/>
                  <a:pt x="90" y="90"/>
                  <a:pt x="90" y="90"/>
                </a:cubicBezTo>
                <a:cubicBezTo>
                  <a:pt x="90" y="85"/>
                  <a:pt x="90" y="85"/>
                  <a:pt x="90" y="85"/>
                </a:cubicBezTo>
                <a:cubicBezTo>
                  <a:pt x="104" y="85"/>
                  <a:pt x="104" y="85"/>
                  <a:pt x="104" y="85"/>
                </a:cubicBezTo>
                <a:close/>
                <a:moveTo>
                  <a:pt x="90" y="63"/>
                </a:moveTo>
                <a:cubicBezTo>
                  <a:pt x="90" y="58"/>
                  <a:pt x="90" y="58"/>
                  <a:pt x="90" y="58"/>
                </a:cubicBezTo>
                <a:cubicBezTo>
                  <a:pt x="96" y="58"/>
                  <a:pt x="96" y="58"/>
                  <a:pt x="96" y="58"/>
                </a:cubicBezTo>
                <a:cubicBezTo>
                  <a:pt x="96" y="45"/>
                  <a:pt x="96" y="45"/>
                  <a:pt x="96" y="45"/>
                </a:cubicBezTo>
                <a:cubicBezTo>
                  <a:pt x="90" y="45"/>
                  <a:pt x="90" y="45"/>
                  <a:pt x="90" y="45"/>
                </a:cubicBezTo>
                <a:cubicBezTo>
                  <a:pt x="90" y="40"/>
                  <a:pt x="90" y="40"/>
                  <a:pt x="90" y="40"/>
                </a:cubicBezTo>
                <a:cubicBezTo>
                  <a:pt x="99" y="40"/>
                  <a:pt x="99" y="40"/>
                  <a:pt x="99" y="40"/>
                </a:cubicBezTo>
                <a:cubicBezTo>
                  <a:pt x="100" y="40"/>
                  <a:pt x="101" y="41"/>
                  <a:pt x="101" y="42"/>
                </a:cubicBezTo>
                <a:cubicBezTo>
                  <a:pt x="101" y="60"/>
                  <a:pt x="101" y="60"/>
                  <a:pt x="101" y="60"/>
                </a:cubicBezTo>
                <a:cubicBezTo>
                  <a:pt x="101" y="61"/>
                  <a:pt x="100" y="63"/>
                  <a:pt x="99" y="63"/>
                </a:cubicBezTo>
                <a:lnTo>
                  <a:pt x="90" y="63"/>
                </a:lnTo>
                <a:close/>
                <a:moveTo>
                  <a:pt x="76" y="94"/>
                </a:moveTo>
                <a:cubicBezTo>
                  <a:pt x="90" y="94"/>
                  <a:pt x="90" y="94"/>
                  <a:pt x="90" y="94"/>
                </a:cubicBezTo>
                <a:cubicBezTo>
                  <a:pt x="90" y="99"/>
                  <a:pt x="90" y="99"/>
                  <a:pt x="90" y="99"/>
                </a:cubicBezTo>
                <a:cubicBezTo>
                  <a:pt x="76" y="99"/>
                  <a:pt x="76" y="99"/>
                  <a:pt x="76" y="99"/>
                </a:cubicBezTo>
                <a:cubicBezTo>
                  <a:pt x="76" y="94"/>
                  <a:pt x="76" y="94"/>
                  <a:pt x="76" y="94"/>
                </a:cubicBezTo>
                <a:close/>
                <a:moveTo>
                  <a:pt x="90" y="5"/>
                </a:moveTo>
                <a:cubicBezTo>
                  <a:pt x="76" y="5"/>
                  <a:pt x="76" y="5"/>
                  <a:pt x="76" y="5"/>
                </a:cubicBezTo>
                <a:cubicBezTo>
                  <a:pt x="76" y="0"/>
                  <a:pt x="76" y="0"/>
                  <a:pt x="76" y="0"/>
                </a:cubicBezTo>
                <a:cubicBezTo>
                  <a:pt x="90" y="0"/>
                  <a:pt x="90" y="0"/>
                  <a:pt x="90" y="0"/>
                </a:cubicBezTo>
                <a:cubicBezTo>
                  <a:pt x="90" y="5"/>
                  <a:pt x="90" y="5"/>
                  <a:pt x="90" y="5"/>
                </a:cubicBezTo>
                <a:close/>
                <a:moveTo>
                  <a:pt x="90" y="40"/>
                </a:moveTo>
                <a:cubicBezTo>
                  <a:pt x="90" y="45"/>
                  <a:pt x="90" y="45"/>
                  <a:pt x="90" y="45"/>
                </a:cubicBezTo>
                <a:cubicBezTo>
                  <a:pt x="83" y="45"/>
                  <a:pt x="83" y="45"/>
                  <a:pt x="83" y="45"/>
                </a:cubicBezTo>
                <a:cubicBezTo>
                  <a:pt x="83" y="58"/>
                  <a:pt x="83" y="58"/>
                  <a:pt x="83" y="58"/>
                </a:cubicBezTo>
                <a:cubicBezTo>
                  <a:pt x="90" y="58"/>
                  <a:pt x="90" y="58"/>
                  <a:pt x="90" y="58"/>
                </a:cubicBezTo>
                <a:cubicBezTo>
                  <a:pt x="90" y="63"/>
                  <a:pt x="90" y="63"/>
                  <a:pt x="90" y="63"/>
                </a:cubicBezTo>
                <a:cubicBezTo>
                  <a:pt x="81" y="63"/>
                  <a:pt x="81" y="63"/>
                  <a:pt x="81" y="63"/>
                </a:cubicBezTo>
                <a:cubicBezTo>
                  <a:pt x="80" y="63"/>
                  <a:pt x="78" y="61"/>
                  <a:pt x="78" y="60"/>
                </a:cubicBezTo>
                <a:cubicBezTo>
                  <a:pt x="78" y="42"/>
                  <a:pt x="78" y="42"/>
                  <a:pt x="78" y="42"/>
                </a:cubicBezTo>
                <a:cubicBezTo>
                  <a:pt x="78" y="41"/>
                  <a:pt x="80" y="40"/>
                  <a:pt x="81" y="40"/>
                </a:cubicBezTo>
                <a:cubicBezTo>
                  <a:pt x="90" y="40"/>
                  <a:pt x="90" y="40"/>
                  <a:pt x="90" y="40"/>
                </a:cubicBezTo>
                <a:close/>
                <a:moveTo>
                  <a:pt x="90" y="68"/>
                </a:moveTo>
                <a:cubicBezTo>
                  <a:pt x="90" y="72"/>
                  <a:pt x="90" y="72"/>
                  <a:pt x="90" y="72"/>
                </a:cubicBezTo>
                <a:cubicBezTo>
                  <a:pt x="76" y="72"/>
                  <a:pt x="76" y="72"/>
                  <a:pt x="76" y="72"/>
                </a:cubicBezTo>
                <a:cubicBezTo>
                  <a:pt x="76" y="68"/>
                  <a:pt x="76" y="68"/>
                  <a:pt x="76" y="68"/>
                </a:cubicBezTo>
                <a:cubicBezTo>
                  <a:pt x="90" y="68"/>
                  <a:pt x="90" y="68"/>
                  <a:pt x="90" y="68"/>
                </a:cubicBezTo>
                <a:close/>
                <a:moveTo>
                  <a:pt x="90" y="85"/>
                </a:moveTo>
                <a:cubicBezTo>
                  <a:pt x="90" y="90"/>
                  <a:pt x="90" y="90"/>
                  <a:pt x="90" y="90"/>
                </a:cubicBezTo>
                <a:cubicBezTo>
                  <a:pt x="76" y="90"/>
                  <a:pt x="76" y="90"/>
                  <a:pt x="76" y="90"/>
                </a:cubicBezTo>
                <a:cubicBezTo>
                  <a:pt x="76" y="85"/>
                  <a:pt x="76" y="85"/>
                  <a:pt x="76" y="85"/>
                </a:cubicBezTo>
                <a:cubicBezTo>
                  <a:pt x="90" y="85"/>
                  <a:pt x="90" y="85"/>
                  <a:pt x="90" y="85"/>
                </a:cubicBezTo>
                <a:close/>
                <a:moveTo>
                  <a:pt x="76" y="36"/>
                </a:moveTo>
                <a:cubicBezTo>
                  <a:pt x="76" y="31"/>
                  <a:pt x="76" y="31"/>
                  <a:pt x="76" y="31"/>
                </a:cubicBezTo>
                <a:cubicBezTo>
                  <a:pt x="83" y="31"/>
                  <a:pt x="83" y="31"/>
                  <a:pt x="83" y="31"/>
                </a:cubicBezTo>
                <a:cubicBezTo>
                  <a:pt x="83" y="18"/>
                  <a:pt x="83" y="18"/>
                  <a:pt x="83" y="18"/>
                </a:cubicBezTo>
                <a:cubicBezTo>
                  <a:pt x="76" y="18"/>
                  <a:pt x="76" y="18"/>
                  <a:pt x="76" y="18"/>
                </a:cubicBezTo>
                <a:cubicBezTo>
                  <a:pt x="76" y="14"/>
                  <a:pt x="76" y="14"/>
                  <a:pt x="76" y="14"/>
                </a:cubicBezTo>
                <a:cubicBezTo>
                  <a:pt x="85" y="14"/>
                  <a:pt x="85" y="14"/>
                  <a:pt x="85" y="14"/>
                </a:cubicBezTo>
                <a:cubicBezTo>
                  <a:pt x="87" y="14"/>
                  <a:pt x="88" y="15"/>
                  <a:pt x="88" y="16"/>
                </a:cubicBezTo>
                <a:cubicBezTo>
                  <a:pt x="88" y="34"/>
                  <a:pt x="88" y="34"/>
                  <a:pt x="88" y="34"/>
                </a:cubicBezTo>
                <a:cubicBezTo>
                  <a:pt x="88" y="35"/>
                  <a:pt x="87" y="36"/>
                  <a:pt x="85" y="36"/>
                </a:cubicBezTo>
                <a:lnTo>
                  <a:pt x="76" y="36"/>
                </a:lnTo>
                <a:close/>
                <a:moveTo>
                  <a:pt x="63" y="94"/>
                </a:moveTo>
                <a:cubicBezTo>
                  <a:pt x="76" y="94"/>
                  <a:pt x="76" y="94"/>
                  <a:pt x="76" y="94"/>
                </a:cubicBezTo>
                <a:cubicBezTo>
                  <a:pt x="76" y="99"/>
                  <a:pt x="76" y="99"/>
                  <a:pt x="76" y="99"/>
                </a:cubicBezTo>
                <a:cubicBezTo>
                  <a:pt x="63" y="99"/>
                  <a:pt x="63" y="99"/>
                  <a:pt x="63" y="99"/>
                </a:cubicBezTo>
                <a:cubicBezTo>
                  <a:pt x="63" y="94"/>
                  <a:pt x="63" y="94"/>
                  <a:pt x="63" y="94"/>
                </a:cubicBezTo>
                <a:close/>
                <a:moveTo>
                  <a:pt x="76" y="5"/>
                </a:moveTo>
                <a:cubicBezTo>
                  <a:pt x="63" y="5"/>
                  <a:pt x="63" y="5"/>
                  <a:pt x="63" y="5"/>
                </a:cubicBezTo>
                <a:cubicBezTo>
                  <a:pt x="63" y="0"/>
                  <a:pt x="63" y="0"/>
                  <a:pt x="63" y="0"/>
                </a:cubicBezTo>
                <a:cubicBezTo>
                  <a:pt x="76" y="0"/>
                  <a:pt x="76" y="0"/>
                  <a:pt x="76" y="0"/>
                </a:cubicBezTo>
                <a:cubicBezTo>
                  <a:pt x="76" y="5"/>
                  <a:pt x="76" y="5"/>
                  <a:pt x="76" y="5"/>
                </a:cubicBezTo>
                <a:close/>
                <a:moveTo>
                  <a:pt x="76" y="14"/>
                </a:moveTo>
                <a:cubicBezTo>
                  <a:pt x="76" y="18"/>
                  <a:pt x="76" y="18"/>
                  <a:pt x="76" y="18"/>
                </a:cubicBezTo>
                <a:cubicBezTo>
                  <a:pt x="70" y="18"/>
                  <a:pt x="70" y="18"/>
                  <a:pt x="70" y="18"/>
                </a:cubicBezTo>
                <a:cubicBezTo>
                  <a:pt x="70" y="31"/>
                  <a:pt x="70" y="31"/>
                  <a:pt x="70" y="31"/>
                </a:cubicBezTo>
                <a:cubicBezTo>
                  <a:pt x="76" y="31"/>
                  <a:pt x="76" y="31"/>
                  <a:pt x="76" y="31"/>
                </a:cubicBezTo>
                <a:cubicBezTo>
                  <a:pt x="76" y="36"/>
                  <a:pt x="76" y="36"/>
                  <a:pt x="76" y="36"/>
                </a:cubicBezTo>
                <a:cubicBezTo>
                  <a:pt x="68" y="36"/>
                  <a:pt x="68" y="36"/>
                  <a:pt x="68" y="36"/>
                </a:cubicBezTo>
                <a:cubicBezTo>
                  <a:pt x="66" y="36"/>
                  <a:pt x="65" y="35"/>
                  <a:pt x="65" y="34"/>
                </a:cubicBezTo>
                <a:cubicBezTo>
                  <a:pt x="65" y="16"/>
                  <a:pt x="65" y="16"/>
                  <a:pt x="65" y="16"/>
                </a:cubicBezTo>
                <a:cubicBezTo>
                  <a:pt x="65" y="15"/>
                  <a:pt x="66" y="14"/>
                  <a:pt x="68" y="14"/>
                </a:cubicBezTo>
                <a:cubicBezTo>
                  <a:pt x="76" y="14"/>
                  <a:pt x="76" y="14"/>
                  <a:pt x="76" y="14"/>
                </a:cubicBezTo>
                <a:close/>
                <a:moveTo>
                  <a:pt x="76" y="68"/>
                </a:moveTo>
                <a:cubicBezTo>
                  <a:pt x="76" y="72"/>
                  <a:pt x="76" y="72"/>
                  <a:pt x="76" y="72"/>
                </a:cubicBezTo>
                <a:cubicBezTo>
                  <a:pt x="63" y="72"/>
                  <a:pt x="63" y="72"/>
                  <a:pt x="63" y="72"/>
                </a:cubicBezTo>
                <a:cubicBezTo>
                  <a:pt x="63" y="68"/>
                  <a:pt x="63" y="68"/>
                  <a:pt x="63" y="68"/>
                </a:cubicBezTo>
                <a:cubicBezTo>
                  <a:pt x="76" y="68"/>
                  <a:pt x="76" y="68"/>
                  <a:pt x="76" y="68"/>
                </a:cubicBezTo>
                <a:close/>
                <a:moveTo>
                  <a:pt x="76" y="85"/>
                </a:moveTo>
                <a:cubicBezTo>
                  <a:pt x="76" y="90"/>
                  <a:pt x="76" y="90"/>
                  <a:pt x="76" y="90"/>
                </a:cubicBezTo>
                <a:cubicBezTo>
                  <a:pt x="63" y="90"/>
                  <a:pt x="63" y="90"/>
                  <a:pt x="63" y="90"/>
                </a:cubicBezTo>
                <a:cubicBezTo>
                  <a:pt x="63" y="85"/>
                  <a:pt x="63" y="85"/>
                  <a:pt x="63" y="85"/>
                </a:cubicBezTo>
                <a:cubicBezTo>
                  <a:pt x="76" y="85"/>
                  <a:pt x="76" y="85"/>
                  <a:pt x="76" y="85"/>
                </a:cubicBezTo>
                <a:close/>
                <a:moveTo>
                  <a:pt x="63" y="63"/>
                </a:moveTo>
                <a:cubicBezTo>
                  <a:pt x="63" y="58"/>
                  <a:pt x="63" y="58"/>
                  <a:pt x="63" y="58"/>
                </a:cubicBezTo>
                <a:cubicBezTo>
                  <a:pt x="70" y="58"/>
                  <a:pt x="70" y="58"/>
                  <a:pt x="70" y="58"/>
                </a:cubicBezTo>
                <a:cubicBezTo>
                  <a:pt x="70" y="45"/>
                  <a:pt x="70" y="45"/>
                  <a:pt x="70" y="45"/>
                </a:cubicBezTo>
                <a:cubicBezTo>
                  <a:pt x="63" y="45"/>
                  <a:pt x="63" y="45"/>
                  <a:pt x="63" y="45"/>
                </a:cubicBezTo>
                <a:cubicBezTo>
                  <a:pt x="63" y="40"/>
                  <a:pt x="63" y="40"/>
                  <a:pt x="63" y="40"/>
                </a:cubicBezTo>
                <a:cubicBezTo>
                  <a:pt x="72" y="40"/>
                  <a:pt x="72" y="40"/>
                  <a:pt x="72" y="40"/>
                </a:cubicBezTo>
                <a:cubicBezTo>
                  <a:pt x="73" y="40"/>
                  <a:pt x="74" y="41"/>
                  <a:pt x="74" y="42"/>
                </a:cubicBezTo>
                <a:cubicBezTo>
                  <a:pt x="74" y="60"/>
                  <a:pt x="74" y="60"/>
                  <a:pt x="74" y="60"/>
                </a:cubicBezTo>
                <a:cubicBezTo>
                  <a:pt x="74" y="61"/>
                  <a:pt x="73" y="63"/>
                  <a:pt x="72" y="63"/>
                </a:cubicBezTo>
                <a:lnTo>
                  <a:pt x="63" y="63"/>
                </a:lnTo>
                <a:close/>
                <a:moveTo>
                  <a:pt x="50" y="94"/>
                </a:moveTo>
                <a:cubicBezTo>
                  <a:pt x="63" y="94"/>
                  <a:pt x="63" y="94"/>
                  <a:pt x="63" y="94"/>
                </a:cubicBezTo>
                <a:cubicBezTo>
                  <a:pt x="63" y="99"/>
                  <a:pt x="63" y="99"/>
                  <a:pt x="63" y="99"/>
                </a:cubicBezTo>
                <a:cubicBezTo>
                  <a:pt x="50" y="99"/>
                  <a:pt x="50" y="99"/>
                  <a:pt x="50" y="99"/>
                </a:cubicBezTo>
                <a:cubicBezTo>
                  <a:pt x="50" y="94"/>
                  <a:pt x="50" y="94"/>
                  <a:pt x="50" y="94"/>
                </a:cubicBezTo>
                <a:close/>
                <a:moveTo>
                  <a:pt x="63" y="5"/>
                </a:moveTo>
                <a:cubicBezTo>
                  <a:pt x="50" y="5"/>
                  <a:pt x="50" y="5"/>
                  <a:pt x="50" y="5"/>
                </a:cubicBezTo>
                <a:cubicBezTo>
                  <a:pt x="50" y="0"/>
                  <a:pt x="50" y="0"/>
                  <a:pt x="50" y="0"/>
                </a:cubicBezTo>
                <a:cubicBezTo>
                  <a:pt x="63" y="0"/>
                  <a:pt x="63" y="0"/>
                  <a:pt x="63" y="0"/>
                </a:cubicBezTo>
                <a:cubicBezTo>
                  <a:pt x="63" y="5"/>
                  <a:pt x="63" y="5"/>
                  <a:pt x="63" y="5"/>
                </a:cubicBezTo>
                <a:close/>
                <a:moveTo>
                  <a:pt x="63" y="40"/>
                </a:moveTo>
                <a:cubicBezTo>
                  <a:pt x="63" y="45"/>
                  <a:pt x="63" y="45"/>
                  <a:pt x="63" y="45"/>
                </a:cubicBezTo>
                <a:cubicBezTo>
                  <a:pt x="57" y="45"/>
                  <a:pt x="57" y="45"/>
                  <a:pt x="57" y="45"/>
                </a:cubicBezTo>
                <a:cubicBezTo>
                  <a:pt x="57" y="58"/>
                  <a:pt x="57" y="58"/>
                  <a:pt x="57" y="58"/>
                </a:cubicBezTo>
                <a:cubicBezTo>
                  <a:pt x="63" y="58"/>
                  <a:pt x="63" y="58"/>
                  <a:pt x="63" y="58"/>
                </a:cubicBezTo>
                <a:cubicBezTo>
                  <a:pt x="63" y="63"/>
                  <a:pt x="63" y="63"/>
                  <a:pt x="63" y="63"/>
                </a:cubicBezTo>
                <a:cubicBezTo>
                  <a:pt x="54" y="63"/>
                  <a:pt x="54" y="63"/>
                  <a:pt x="54" y="63"/>
                </a:cubicBezTo>
                <a:cubicBezTo>
                  <a:pt x="53" y="63"/>
                  <a:pt x="52" y="61"/>
                  <a:pt x="52" y="60"/>
                </a:cubicBezTo>
                <a:cubicBezTo>
                  <a:pt x="52" y="42"/>
                  <a:pt x="52" y="42"/>
                  <a:pt x="52" y="42"/>
                </a:cubicBezTo>
                <a:cubicBezTo>
                  <a:pt x="52" y="41"/>
                  <a:pt x="53" y="40"/>
                  <a:pt x="54" y="40"/>
                </a:cubicBezTo>
                <a:cubicBezTo>
                  <a:pt x="63" y="40"/>
                  <a:pt x="63" y="40"/>
                  <a:pt x="63" y="40"/>
                </a:cubicBezTo>
                <a:close/>
                <a:moveTo>
                  <a:pt x="63" y="68"/>
                </a:moveTo>
                <a:cubicBezTo>
                  <a:pt x="63" y="72"/>
                  <a:pt x="63" y="72"/>
                  <a:pt x="63" y="72"/>
                </a:cubicBezTo>
                <a:cubicBezTo>
                  <a:pt x="50" y="72"/>
                  <a:pt x="50" y="72"/>
                  <a:pt x="50" y="72"/>
                </a:cubicBezTo>
                <a:cubicBezTo>
                  <a:pt x="50" y="68"/>
                  <a:pt x="50" y="68"/>
                  <a:pt x="50" y="68"/>
                </a:cubicBezTo>
                <a:cubicBezTo>
                  <a:pt x="63" y="68"/>
                  <a:pt x="63" y="68"/>
                  <a:pt x="63" y="68"/>
                </a:cubicBezTo>
                <a:close/>
                <a:moveTo>
                  <a:pt x="63" y="85"/>
                </a:moveTo>
                <a:cubicBezTo>
                  <a:pt x="63" y="90"/>
                  <a:pt x="63" y="90"/>
                  <a:pt x="63" y="90"/>
                </a:cubicBezTo>
                <a:cubicBezTo>
                  <a:pt x="50" y="90"/>
                  <a:pt x="50" y="90"/>
                  <a:pt x="50" y="90"/>
                </a:cubicBezTo>
                <a:cubicBezTo>
                  <a:pt x="50" y="85"/>
                  <a:pt x="50" y="85"/>
                  <a:pt x="50" y="85"/>
                </a:cubicBezTo>
                <a:cubicBezTo>
                  <a:pt x="63" y="85"/>
                  <a:pt x="63" y="85"/>
                  <a:pt x="63" y="85"/>
                </a:cubicBezTo>
                <a:close/>
                <a:moveTo>
                  <a:pt x="50" y="36"/>
                </a:moveTo>
                <a:cubicBezTo>
                  <a:pt x="50" y="31"/>
                  <a:pt x="50" y="31"/>
                  <a:pt x="50" y="31"/>
                </a:cubicBezTo>
                <a:cubicBezTo>
                  <a:pt x="56" y="31"/>
                  <a:pt x="56" y="31"/>
                  <a:pt x="56" y="31"/>
                </a:cubicBezTo>
                <a:cubicBezTo>
                  <a:pt x="56" y="18"/>
                  <a:pt x="56" y="18"/>
                  <a:pt x="56" y="18"/>
                </a:cubicBezTo>
                <a:cubicBezTo>
                  <a:pt x="50" y="18"/>
                  <a:pt x="50" y="18"/>
                  <a:pt x="50" y="18"/>
                </a:cubicBezTo>
                <a:cubicBezTo>
                  <a:pt x="50" y="14"/>
                  <a:pt x="50" y="14"/>
                  <a:pt x="50" y="14"/>
                </a:cubicBezTo>
                <a:cubicBezTo>
                  <a:pt x="59" y="14"/>
                  <a:pt x="59" y="14"/>
                  <a:pt x="59" y="14"/>
                </a:cubicBezTo>
                <a:cubicBezTo>
                  <a:pt x="60" y="14"/>
                  <a:pt x="61" y="15"/>
                  <a:pt x="61" y="16"/>
                </a:cubicBezTo>
                <a:cubicBezTo>
                  <a:pt x="61" y="34"/>
                  <a:pt x="61" y="34"/>
                  <a:pt x="61" y="34"/>
                </a:cubicBezTo>
                <a:cubicBezTo>
                  <a:pt x="61" y="35"/>
                  <a:pt x="60" y="36"/>
                  <a:pt x="59" y="36"/>
                </a:cubicBezTo>
                <a:lnTo>
                  <a:pt x="50" y="36"/>
                </a:lnTo>
                <a:close/>
                <a:moveTo>
                  <a:pt x="37" y="94"/>
                </a:moveTo>
                <a:cubicBezTo>
                  <a:pt x="50" y="94"/>
                  <a:pt x="50" y="94"/>
                  <a:pt x="50" y="94"/>
                </a:cubicBezTo>
                <a:cubicBezTo>
                  <a:pt x="50" y="99"/>
                  <a:pt x="50" y="99"/>
                  <a:pt x="50" y="99"/>
                </a:cubicBezTo>
                <a:cubicBezTo>
                  <a:pt x="37" y="99"/>
                  <a:pt x="37" y="99"/>
                  <a:pt x="37" y="99"/>
                </a:cubicBezTo>
                <a:cubicBezTo>
                  <a:pt x="37" y="94"/>
                  <a:pt x="37" y="94"/>
                  <a:pt x="37" y="94"/>
                </a:cubicBezTo>
                <a:close/>
                <a:moveTo>
                  <a:pt x="50" y="5"/>
                </a:moveTo>
                <a:cubicBezTo>
                  <a:pt x="37" y="5"/>
                  <a:pt x="37" y="5"/>
                  <a:pt x="37" y="5"/>
                </a:cubicBezTo>
                <a:cubicBezTo>
                  <a:pt x="37" y="0"/>
                  <a:pt x="37" y="0"/>
                  <a:pt x="37" y="0"/>
                </a:cubicBezTo>
                <a:cubicBezTo>
                  <a:pt x="50" y="0"/>
                  <a:pt x="50" y="0"/>
                  <a:pt x="50" y="0"/>
                </a:cubicBezTo>
                <a:cubicBezTo>
                  <a:pt x="50" y="5"/>
                  <a:pt x="50" y="5"/>
                  <a:pt x="50" y="5"/>
                </a:cubicBezTo>
                <a:close/>
                <a:moveTo>
                  <a:pt x="50" y="14"/>
                </a:moveTo>
                <a:cubicBezTo>
                  <a:pt x="50" y="18"/>
                  <a:pt x="50" y="18"/>
                  <a:pt x="50" y="18"/>
                </a:cubicBezTo>
                <a:cubicBezTo>
                  <a:pt x="44" y="18"/>
                  <a:pt x="44" y="18"/>
                  <a:pt x="44" y="18"/>
                </a:cubicBezTo>
                <a:cubicBezTo>
                  <a:pt x="44" y="31"/>
                  <a:pt x="44" y="31"/>
                  <a:pt x="44" y="31"/>
                </a:cubicBezTo>
                <a:cubicBezTo>
                  <a:pt x="50" y="31"/>
                  <a:pt x="50" y="31"/>
                  <a:pt x="50" y="31"/>
                </a:cubicBezTo>
                <a:cubicBezTo>
                  <a:pt x="50" y="36"/>
                  <a:pt x="50" y="36"/>
                  <a:pt x="50" y="36"/>
                </a:cubicBezTo>
                <a:cubicBezTo>
                  <a:pt x="41" y="36"/>
                  <a:pt x="41" y="36"/>
                  <a:pt x="41" y="36"/>
                </a:cubicBezTo>
                <a:cubicBezTo>
                  <a:pt x="40" y="36"/>
                  <a:pt x="39" y="35"/>
                  <a:pt x="39" y="34"/>
                </a:cubicBezTo>
                <a:cubicBezTo>
                  <a:pt x="39" y="16"/>
                  <a:pt x="39" y="16"/>
                  <a:pt x="39" y="16"/>
                </a:cubicBezTo>
                <a:cubicBezTo>
                  <a:pt x="39" y="15"/>
                  <a:pt x="40" y="14"/>
                  <a:pt x="41" y="14"/>
                </a:cubicBezTo>
                <a:cubicBezTo>
                  <a:pt x="50" y="14"/>
                  <a:pt x="50" y="14"/>
                  <a:pt x="50" y="14"/>
                </a:cubicBezTo>
                <a:close/>
                <a:moveTo>
                  <a:pt x="50" y="68"/>
                </a:moveTo>
                <a:cubicBezTo>
                  <a:pt x="50" y="72"/>
                  <a:pt x="50" y="72"/>
                  <a:pt x="50" y="72"/>
                </a:cubicBezTo>
                <a:cubicBezTo>
                  <a:pt x="39" y="72"/>
                  <a:pt x="39" y="72"/>
                  <a:pt x="39" y="72"/>
                </a:cubicBezTo>
                <a:cubicBezTo>
                  <a:pt x="39" y="85"/>
                  <a:pt x="39" y="85"/>
                  <a:pt x="39" y="85"/>
                </a:cubicBezTo>
                <a:cubicBezTo>
                  <a:pt x="50" y="85"/>
                  <a:pt x="50" y="85"/>
                  <a:pt x="50" y="85"/>
                </a:cubicBezTo>
                <a:cubicBezTo>
                  <a:pt x="50" y="90"/>
                  <a:pt x="50" y="90"/>
                  <a:pt x="50" y="90"/>
                </a:cubicBezTo>
                <a:cubicBezTo>
                  <a:pt x="37" y="90"/>
                  <a:pt x="37" y="90"/>
                  <a:pt x="37" y="90"/>
                </a:cubicBezTo>
                <a:cubicBezTo>
                  <a:pt x="37" y="68"/>
                  <a:pt x="37" y="68"/>
                  <a:pt x="37" y="68"/>
                </a:cubicBezTo>
                <a:cubicBezTo>
                  <a:pt x="50" y="68"/>
                  <a:pt x="50" y="68"/>
                  <a:pt x="50" y="68"/>
                </a:cubicBezTo>
                <a:close/>
                <a:moveTo>
                  <a:pt x="37" y="63"/>
                </a:moveTo>
                <a:cubicBezTo>
                  <a:pt x="37" y="58"/>
                  <a:pt x="37" y="58"/>
                  <a:pt x="37" y="58"/>
                </a:cubicBezTo>
                <a:cubicBezTo>
                  <a:pt x="43" y="58"/>
                  <a:pt x="43" y="58"/>
                  <a:pt x="43" y="58"/>
                </a:cubicBezTo>
                <a:cubicBezTo>
                  <a:pt x="43" y="45"/>
                  <a:pt x="43" y="45"/>
                  <a:pt x="43" y="45"/>
                </a:cubicBezTo>
                <a:cubicBezTo>
                  <a:pt x="37" y="45"/>
                  <a:pt x="37" y="45"/>
                  <a:pt x="37" y="45"/>
                </a:cubicBezTo>
                <a:cubicBezTo>
                  <a:pt x="37" y="40"/>
                  <a:pt x="37" y="40"/>
                  <a:pt x="37" y="40"/>
                </a:cubicBezTo>
                <a:cubicBezTo>
                  <a:pt x="46" y="40"/>
                  <a:pt x="46" y="40"/>
                  <a:pt x="46" y="40"/>
                </a:cubicBezTo>
                <a:cubicBezTo>
                  <a:pt x="47" y="40"/>
                  <a:pt x="48" y="41"/>
                  <a:pt x="48" y="42"/>
                </a:cubicBezTo>
                <a:cubicBezTo>
                  <a:pt x="48" y="60"/>
                  <a:pt x="48" y="60"/>
                  <a:pt x="48" y="60"/>
                </a:cubicBezTo>
                <a:cubicBezTo>
                  <a:pt x="48" y="61"/>
                  <a:pt x="47" y="63"/>
                  <a:pt x="46" y="63"/>
                </a:cubicBezTo>
                <a:lnTo>
                  <a:pt x="37" y="63"/>
                </a:lnTo>
                <a:close/>
                <a:moveTo>
                  <a:pt x="23" y="94"/>
                </a:moveTo>
                <a:cubicBezTo>
                  <a:pt x="37" y="94"/>
                  <a:pt x="37" y="94"/>
                  <a:pt x="37" y="94"/>
                </a:cubicBezTo>
                <a:cubicBezTo>
                  <a:pt x="37" y="99"/>
                  <a:pt x="37" y="99"/>
                  <a:pt x="37" y="99"/>
                </a:cubicBezTo>
                <a:cubicBezTo>
                  <a:pt x="23" y="99"/>
                  <a:pt x="23" y="99"/>
                  <a:pt x="23" y="99"/>
                </a:cubicBezTo>
                <a:cubicBezTo>
                  <a:pt x="23" y="94"/>
                  <a:pt x="23" y="94"/>
                  <a:pt x="23" y="94"/>
                </a:cubicBezTo>
                <a:close/>
                <a:moveTo>
                  <a:pt x="37" y="5"/>
                </a:moveTo>
                <a:cubicBezTo>
                  <a:pt x="23" y="5"/>
                  <a:pt x="23" y="5"/>
                  <a:pt x="23" y="5"/>
                </a:cubicBezTo>
                <a:cubicBezTo>
                  <a:pt x="23" y="0"/>
                  <a:pt x="23" y="0"/>
                  <a:pt x="23" y="0"/>
                </a:cubicBezTo>
                <a:cubicBezTo>
                  <a:pt x="37" y="0"/>
                  <a:pt x="37" y="0"/>
                  <a:pt x="37" y="0"/>
                </a:cubicBezTo>
                <a:cubicBezTo>
                  <a:pt x="37" y="5"/>
                  <a:pt x="37" y="5"/>
                  <a:pt x="37" y="5"/>
                </a:cubicBezTo>
                <a:close/>
                <a:moveTo>
                  <a:pt x="37" y="40"/>
                </a:moveTo>
                <a:cubicBezTo>
                  <a:pt x="37" y="45"/>
                  <a:pt x="37" y="45"/>
                  <a:pt x="37" y="45"/>
                </a:cubicBezTo>
                <a:cubicBezTo>
                  <a:pt x="30" y="45"/>
                  <a:pt x="30" y="45"/>
                  <a:pt x="30" y="45"/>
                </a:cubicBezTo>
                <a:cubicBezTo>
                  <a:pt x="30" y="58"/>
                  <a:pt x="30" y="58"/>
                  <a:pt x="30" y="58"/>
                </a:cubicBezTo>
                <a:cubicBezTo>
                  <a:pt x="37" y="58"/>
                  <a:pt x="37" y="58"/>
                  <a:pt x="37" y="58"/>
                </a:cubicBezTo>
                <a:cubicBezTo>
                  <a:pt x="37" y="63"/>
                  <a:pt x="37" y="63"/>
                  <a:pt x="37" y="63"/>
                </a:cubicBezTo>
                <a:cubicBezTo>
                  <a:pt x="28" y="63"/>
                  <a:pt x="28" y="63"/>
                  <a:pt x="28" y="63"/>
                </a:cubicBezTo>
                <a:cubicBezTo>
                  <a:pt x="27" y="63"/>
                  <a:pt x="25" y="61"/>
                  <a:pt x="25" y="60"/>
                </a:cubicBezTo>
                <a:cubicBezTo>
                  <a:pt x="25" y="42"/>
                  <a:pt x="25" y="42"/>
                  <a:pt x="25" y="42"/>
                </a:cubicBezTo>
                <a:cubicBezTo>
                  <a:pt x="25" y="41"/>
                  <a:pt x="27" y="40"/>
                  <a:pt x="28" y="40"/>
                </a:cubicBezTo>
                <a:cubicBezTo>
                  <a:pt x="37" y="40"/>
                  <a:pt x="37" y="40"/>
                  <a:pt x="37" y="40"/>
                </a:cubicBezTo>
                <a:close/>
                <a:moveTo>
                  <a:pt x="37" y="68"/>
                </a:moveTo>
                <a:cubicBezTo>
                  <a:pt x="37" y="90"/>
                  <a:pt x="37" y="90"/>
                  <a:pt x="37" y="90"/>
                </a:cubicBezTo>
                <a:cubicBezTo>
                  <a:pt x="37" y="90"/>
                  <a:pt x="37" y="90"/>
                  <a:pt x="37" y="90"/>
                </a:cubicBezTo>
                <a:cubicBezTo>
                  <a:pt x="35" y="90"/>
                  <a:pt x="34" y="89"/>
                  <a:pt x="34" y="88"/>
                </a:cubicBezTo>
                <a:cubicBezTo>
                  <a:pt x="34" y="70"/>
                  <a:pt x="34" y="70"/>
                  <a:pt x="34" y="70"/>
                </a:cubicBezTo>
                <a:cubicBezTo>
                  <a:pt x="34" y="69"/>
                  <a:pt x="35" y="68"/>
                  <a:pt x="37" y="68"/>
                </a:cubicBezTo>
                <a:cubicBezTo>
                  <a:pt x="37" y="68"/>
                  <a:pt x="37" y="68"/>
                  <a:pt x="37" y="68"/>
                </a:cubicBezTo>
                <a:close/>
                <a:moveTo>
                  <a:pt x="23" y="36"/>
                </a:moveTo>
                <a:cubicBezTo>
                  <a:pt x="23" y="31"/>
                  <a:pt x="23" y="31"/>
                  <a:pt x="23" y="31"/>
                </a:cubicBezTo>
                <a:cubicBezTo>
                  <a:pt x="30" y="31"/>
                  <a:pt x="30" y="31"/>
                  <a:pt x="30" y="31"/>
                </a:cubicBezTo>
                <a:cubicBezTo>
                  <a:pt x="30" y="18"/>
                  <a:pt x="30" y="18"/>
                  <a:pt x="30" y="18"/>
                </a:cubicBezTo>
                <a:cubicBezTo>
                  <a:pt x="23" y="18"/>
                  <a:pt x="23" y="18"/>
                  <a:pt x="23" y="18"/>
                </a:cubicBezTo>
                <a:cubicBezTo>
                  <a:pt x="23" y="14"/>
                  <a:pt x="23" y="14"/>
                  <a:pt x="23" y="14"/>
                </a:cubicBezTo>
                <a:cubicBezTo>
                  <a:pt x="32" y="14"/>
                  <a:pt x="32" y="14"/>
                  <a:pt x="32" y="14"/>
                </a:cubicBezTo>
                <a:cubicBezTo>
                  <a:pt x="34" y="14"/>
                  <a:pt x="35" y="15"/>
                  <a:pt x="35" y="16"/>
                </a:cubicBezTo>
                <a:cubicBezTo>
                  <a:pt x="35" y="34"/>
                  <a:pt x="35" y="34"/>
                  <a:pt x="35" y="34"/>
                </a:cubicBezTo>
                <a:cubicBezTo>
                  <a:pt x="35" y="35"/>
                  <a:pt x="34" y="36"/>
                  <a:pt x="32" y="36"/>
                </a:cubicBezTo>
                <a:lnTo>
                  <a:pt x="23" y="36"/>
                </a:lnTo>
                <a:close/>
                <a:moveTo>
                  <a:pt x="5" y="94"/>
                </a:moveTo>
                <a:cubicBezTo>
                  <a:pt x="23" y="94"/>
                  <a:pt x="23" y="94"/>
                  <a:pt x="23" y="94"/>
                </a:cubicBezTo>
                <a:cubicBezTo>
                  <a:pt x="23" y="99"/>
                  <a:pt x="23" y="99"/>
                  <a:pt x="23" y="99"/>
                </a:cubicBezTo>
                <a:cubicBezTo>
                  <a:pt x="2" y="99"/>
                  <a:pt x="2" y="99"/>
                  <a:pt x="2" y="99"/>
                </a:cubicBezTo>
                <a:cubicBezTo>
                  <a:pt x="1" y="99"/>
                  <a:pt x="0" y="98"/>
                  <a:pt x="0" y="97"/>
                </a:cubicBezTo>
                <a:cubicBezTo>
                  <a:pt x="0" y="3"/>
                  <a:pt x="0" y="3"/>
                  <a:pt x="0" y="3"/>
                </a:cubicBezTo>
                <a:cubicBezTo>
                  <a:pt x="0" y="1"/>
                  <a:pt x="1" y="0"/>
                  <a:pt x="2" y="0"/>
                </a:cubicBezTo>
                <a:cubicBezTo>
                  <a:pt x="23" y="0"/>
                  <a:pt x="23" y="0"/>
                  <a:pt x="23" y="0"/>
                </a:cubicBezTo>
                <a:cubicBezTo>
                  <a:pt x="23" y="5"/>
                  <a:pt x="23" y="5"/>
                  <a:pt x="23" y="5"/>
                </a:cubicBezTo>
                <a:cubicBezTo>
                  <a:pt x="5" y="5"/>
                  <a:pt x="5" y="5"/>
                  <a:pt x="5" y="5"/>
                </a:cubicBezTo>
                <a:cubicBezTo>
                  <a:pt x="5" y="94"/>
                  <a:pt x="5" y="94"/>
                  <a:pt x="5" y="94"/>
                </a:cubicBezTo>
                <a:close/>
                <a:moveTo>
                  <a:pt x="23" y="14"/>
                </a:moveTo>
                <a:cubicBezTo>
                  <a:pt x="15" y="14"/>
                  <a:pt x="15" y="14"/>
                  <a:pt x="15" y="14"/>
                </a:cubicBezTo>
                <a:cubicBezTo>
                  <a:pt x="13" y="14"/>
                  <a:pt x="12" y="15"/>
                  <a:pt x="12" y="16"/>
                </a:cubicBezTo>
                <a:cubicBezTo>
                  <a:pt x="12" y="34"/>
                  <a:pt x="12" y="34"/>
                  <a:pt x="12" y="34"/>
                </a:cubicBezTo>
                <a:cubicBezTo>
                  <a:pt x="12" y="35"/>
                  <a:pt x="13" y="36"/>
                  <a:pt x="15" y="36"/>
                </a:cubicBezTo>
                <a:cubicBezTo>
                  <a:pt x="23" y="36"/>
                  <a:pt x="23" y="36"/>
                  <a:pt x="23" y="36"/>
                </a:cubicBezTo>
                <a:cubicBezTo>
                  <a:pt x="23" y="31"/>
                  <a:pt x="23" y="31"/>
                  <a:pt x="23" y="31"/>
                </a:cubicBezTo>
                <a:cubicBezTo>
                  <a:pt x="17" y="31"/>
                  <a:pt x="17" y="31"/>
                  <a:pt x="17" y="31"/>
                </a:cubicBezTo>
                <a:cubicBezTo>
                  <a:pt x="17" y="18"/>
                  <a:pt x="17" y="18"/>
                  <a:pt x="17" y="18"/>
                </a:cubicBezTo>
                <a:cubicBezTo>
                  <a:pt x="23" y="18"/>
                  <a:pt x="23" y="18"/>
                  <a:pt x="23" y="18"/>
                </a:cubicBezTo>
                <a:lnTo>
                  <a:pt x="23"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7" name="Freeform 45"/>
          <p:cNvSpPr>
            <a:spLocks noEditPoints="1"/>
          </p:cNvSpPr>
          <p:nvPr/>
        </p:nvSpPr>
        <p:spPr bwMode="auto">
          <a:xfrm>
            <a:off x="2430463" y="374650"/>
            <a:ext cx="260350" cy="225425"/>
          </a:xfrm>
          <a:custGeom>
            <a:avLst/>
            <a:gdLst>
              <a:gd name="T0" fmla="*/ 137 w 141"/>
              <a:gd name="T1" fmla="*/ 5 h 122"/>
              <a:gd name="T2" fmla="*/ 71 w 141"/>
              <a:gd name="T3" fmla="*/ 5 h 122"/>
              <a:gd name="T4" fmla="*/ 71 w 141"/>
              <a:gd name="T5" fmla="*/ 0 h 122"/>
              <a:gd name="T6" fmla="*/ 139 w 141"/>
              <a:gd name="T7" fmla="*/ 0 h 122"/>
              <a:gd name="T8" fmla="*/ 141 w 141"/>
              <a:gd name="T9" fmla="*/ 3 h 122"/>
              <a:gd name="T10" fmla="*/ 141 w 141"/>
              <a:gd name="T11" fmla="*/ 94 h 122"/>
              <a:gd name="T12" fmla="*/ 139 w 141"/>
              <a:gd name="T13" fmla="*/ 96 h 122"/>
              <a:gd name="T14" fmla="*/ 127 w 141"/>
              <a:gd name="T15" fmla="*/ 96 h 122"/>
              <a:gd name="T16" fmla="*/ 127 w 141"/>
              <a:gd name="T17" fmla="*/ 120 h 122"/>
              <a:gd name="T18" fmla="*/ 127 w 141"/>
              <a:gd name="T19" fmla="*/ 120 h 122"/>
              <a:gd name="T20" fmla="*/ 126 w 141"/>
              <a:gd name="T21" fmla="*/ 121 h 122"/>
              <a:gd name="T22" fmla="*/ 123 w 141"/>
              <a:gd name="T23" fmla="*/ 121 h 122"/>
              <a:gd name="T24" fmla="*/ 100 w 141"/>
              <a:gd name="T25" fmla="*/ 96 h 122"/>
              <a:gd name="T26" fmla="*/ 88 w 141"/>
              <a:gd name="T27" fmla="*/ 96 h 122"/>
              <a:gd name="T28" fmla="*/ 71 w 141"/>
              <a:gd name="T29" fmla="*/ 96 h 122"/>
              <a:gd name="T30" fmla="*/ 71 w 141"/>
              <a:gd name="T31" fmla="*/ 91 h 122"/>
              <a:gd name="T32" fmla="*/ 88 w 141"/>
              <a:gd name="T33" fmla="*/ 91 h 122"/>
              <a:gd name="T34" fmla="*/ 101 w 141"/>
              <a:gd name="T35" fmla="*/ 91 h 122"/>
              <a:gd name="T36" fmla="*/ 103 w 141"/>
              <a:gd name="T37" fmla="*/ 92 h 122"/>
              <a:gd name="T38" fmla="*/ 122 w 141"/>
              <a:gd name="T39" fmla="*/ 114 h 122"/>
              <a:gd name="T40" fmla="*/ 122 w 141"/>
              <a:gd name="T41" fmla="*/ 94 h 122"/>
              <a:gd name="T42" fmla="*/ 125 w 141"/>
              <a:gd name="T43" fmla="*/ 91 h 122"/>
              <a:gd name="T44" fmla="*/ 137 w 141"/>
              <a:gd name="T45" fmla="*/ 91 h 122"/>
              <a:gd name="T46" fmla="*/ 137 w 141"/>
              <a:gd name="T47" fmla="*/ 5 h 122"/>
              <a:gd name="T48" fmla="*/ 71 w 141"/>
              <a:gd name="T49" fmla="*/ 5 h 122"/>
              <a:gd name="T50" fmla="*/ 5 w 141"/>
              <a:gd name="T51" fmla="*/ 5 h 122"/>
              <a:gd name="T52" fmla="*/ 5 w 141"/>
              <a:gd name="T53" fmla="*/ 37 h 122"/>
              <a:gd name="T54" fmla="*/ 5 w 141"/>
              <a:gd name="T55" fmla="*/ 91 h 122"/>
              <a:gd name="T56" fmla="*/ 71 w 141"/>
              <a:gd name="T57" fmla="*/ 91 h 122"/>
              <a:gd name="T58" fmla="*/ 71 w 141"/>
              <a:gd name="T59" fmla="*/ 96 h 122"/>
              <a:gd name="T60" fmla="*/ 3 w 141"/>
              <a:gd name="T61" fmla="*/ 96 h 122"/>
              <a:gd name="T62" fmla="*/ 0 w 141"/>
              <a:gd name="T63" fmla="*/ 94 h 122"/>
              <a:gd name="T64" fmla="*/ 0 w 141"/>
              <a:gd name="T65" fmla="*/ 37 h 122"/>
              <a:gd name="T66" fmla="*/ 0 w 141"/>
              <a:gd name="T67" fmla="*/ 3 h 122"/>
              <a:gd name="T68" fmla="*/ 3 w 141"/>
              <a:gd name="T69" fmla="*/ 0 h 122"/>
              <a:gd name="T70" fmla="*/ 71 w 141"/>
              <a:gd name="T71" fmla="*/ 0 h 122"/>
              <a:gd name="T72" fmla="*/ 71 w 141"/>
              <a:gd name="T73" fmla="*/ 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1" h="122">
                <a:moveTo>
                  <a:pt x="137" y="5"/>
                </a:moveTo>
                <a:cubicBezTo>
                  <a:pt x="71" y="5"/>
                  <a:pt x="71" y="5"/>
                  <a:pt x="71" y="5"/>
                </a:cubicBezTo>
                <a:cubicBezTo>
                  <a:pt x="71" y="0"/>
                  <a:pt x="71" y="0"/>
                  <a:pt x="71" y="0"/>
                </a:cubicBezTo>
                <a:cubicBezTo>
                  <a:pt x="139" y="0"/>
                  <a:pt x="139" y="0"/>
                  <a:pt x="139" y="0"/>
                </a:cubicBezTo>
                <a:cubicBezTo>
                  <a:pt x="140" y="0"/>
                  <a:pt x="141" y="1"/>
                  <a:pt x="141" y="3"/>
                </a:cubicBezTo>
                <a:cubicBezTo>
                  <a:pt x="141" y="94"/>
                  <a:pt x="141" y="94"/>
                  <a:pt x="141" y="94"/>
                </a:cubicBezTo>
                <a:cubicBezTo>
                  <a:pt x="141" y="95"/>
                  <a:pt x="140" y="96"/>
                  <a:pt x="139" y="96"/>
                </a:cubicBezTo>
                <a:cubicBezTo>
                  <a:pt x="127" y="96"/>
                  <a:pt x="127" y="96"/>
                  <a:pt x="127" y="96"/>
                </a:cubicBezTo>
                <a:cubicBezTo>
                  <a:pt x="127" y="120"/>
                  <a:pt x="127" y="120"/>
                  <a:pt x="127" y="120"/>
                </a:cubicBezTo>
                <a:cubicBezTo>
                  <a:pt x="127" y="120"/>
                  <a:pt x="127" y="120"/>
                  <a:pt x="127" y="120"/>
                </a:cubicBezTo>
                <a:cubicBezTo>
                  <a:pt x="127" y="120"/>
                  <a:pt x="127" y="121"/>
                  <a:pt x="126" y="121"/>
                </a:cubicBezTo>
                <a:cubicBezTo>
                  <a:pt x="125" y="122"/>
                  <a:pt x="124" y="122"/>
                  <a:pt x="123" y="121"/>
                </a:cubicBezTo>
                <a:cubicBezTo>
                  <a:pt x="100" y="96"/>
                  <a:pt x="100" y="96"/>
                  <a:pt x="100" y="96"/>
                </a:cubicBezTo>
                <a:cubicBezTo>
                  <a:pt x="88" y="96"/>
                  <a:pt x="88" y="96"/>
                  <a:pt x="88" y="96"/>
                </a:cubicBezTo>
                <a:cubicBezTo>
                  <a:pt x="71" y="96"/>
                  <a:pt x="71" y="96"/>
                  <a:pt x="71" y="96"/>
                </a:cubicBezTo>
                <a:cubicBezTo>
                  <a:pt x="71" y="91"/>
                  <a:pt x="71" y="91"/>
                  <a:pt x="71" y="91"/>
                </a:cubicBezTo>
                <a:cubicBezTo>
                  <a:pt x="88" y="91"/>
                  <a:pt x="88" y="91"/>
                  <a:pt x="88" y="91"/>
                </a:cubicBezTo>
                <a:cubicBezTo>
                  <a:pt x="101" y="91"/>
                  <a:pt x="101" y="91"/>
                  <a:pt x="101" y="91"/>
                </a:cubicBezTo>
                <a:cubicBezTo>
                  <a:pt x="101" y="91"/>
                  <a:pt x="102" y="92"/>
                  <a:pt x="103" y="92"/>
                </a:cubicBezTo>
                <a:cubicBezTo>
                  <a:pt x="122" y="114"/>
                  <a:pt x="122" y="114"/>
                  <a:pt x="122" y="114"/>
                </a:cubicBezTo>
                <a:cubicBezTo>
                  <a:pt x="122" y="94"/>
                  <a:pt x="122" y="94"/>
                  <a:pt x="122" y="94"/>
                </a:cubicBezTo>
                <a:cubicBezTo>
                  <a:pt x="122" y="93"/>
                  <a:pt x="123" y="91"/>
                  <a:pt x="125" y="91"/>
                </a:cubicBezTo>
                <a:cubicBezTo>
                  <a:pt x="137" y="91"/>
                  <a:pt x="137" y="91"/>
                  <a:pt x="137" y="91"/>
                </a:cubicBezTo>
                <a:lnTo>
                  <a:pt x="137" y="5"/>
                </a:lnTo>
                <a:close/>
                <a:moveTo>
                  <a:pt x="71" y="5"/>
                </a:moveTo>
                <a:cubicBezTo>
                  <a:pt x="5" y="5"/>
                  <a:pt x="5" y="5"/>
                  <a:pt x="5" y="5"/>
                </a:cubicBezTo>
                <a:cubicBezTo>
                  <a:pt x="5" y="37"/>
                  <a:pt x="5" y="37"/>
                  <a:pt x="5" y="37"/>
                </a:cubicBezTo>
                <a:cubicBezTo>
                  <a:pt x="5" y="91"/>
                  <a:pt x="5" y="91"/>
                  <a:pt x="5" y="91"/>
                </a:cubicBezTo>
                <a:cubicBezTo>
                  <a:pt x="71" y="91"/>
                  <a:pt x="71" y="91"/>
                  <a:pt x="71" y="91"/>
                </a:cubicBezTo>
                <a:cubicBezTo>
                  <a:pt x="71" y="96"/>
                  <a:pt x="71" y="96"/>
                  <a:pt x="71" y="96"/>
                </a:cubicBezTo>
                <a:cubicBezTo>
                  <a:pt x="3" y="96"/>
                  <a:pt x="3" y="96"/>
                  <a:pt x="3" y="96"/>
                </a:cubicBezTo>
                <a:cubicBezTo>
                  <a:pt x="1" y="96"/>
                  <a:pt x="0" y="95"/>
                  <a:pt x="0" y="94"/>
                </a:cubicBezTo>
                <a:cubicBezTo>
                  <a:pt x="0" y="37"/>
                  <a:pt x="0" y="37"/>
                  <a:pt x="0" y="37"/>
                </a:cubicBezTo>
                <a:cubicBezTo>
                  <a:pt x="0" y="3"/>
                  <a:pt x="0" y="3"/>
                  <a:pt x="0" y="3"/>
                </a:cubicBezTo>
                <a:cubicBezTo>
                  <a:pt x="0" y="1"/>
                  <a:pt x="1" y="0"/>
                  <a:pt x="3" y="0"/>
                </a:cubicBezTo>
                <a:cubicBezTo>
                  <a:pt x="71" y="0"/>
                  <a:pt x="71" y="0"/>
                  <a:pt x="71" y="0"/>
                </a:cubicBezTo>
                <a:lnTo>
                  <a:pt x="7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8" name="Freeform 64"/>
          <p:cNvSpPr>
            <a:spLocks noEditPoints="1"/>
          </p:cNvSpPr>
          <p:nvPr/>
        </p:nvSpPr>
        <p:spPr bwMode="auto">
          <a:xfrm>
            <a:off x="3252788" y="944563"/>
            <a:ext cx="512762" cy="511175"/>
          </a:xfrm>
          <a:custGeom>
            <a:avLst/>
            <a:gdLst>
              <a:gd name="T0" fmla="*/ 277 w 277"/>
              <a:gd name="T1" fmla="*/ 138 h 277"/>
              <a:gd name="T2" fmla="*/ 265 w 277"/>
              <a:gd name="T3" fmla="*/ 146 h 277"/>
              <a:gd name="T4" fmla="*/ 261 w 277"/>
              <a:gd name="T5" fmla="*/ 133 h 277"/>
              <a:gd name="T6" fmla="*/ 233 w 277"/>
              <a:gd name="T7" fmla="*/ 233 h 277"/>
              <a:gd name="T8" fmla="*/ 214 w 277"/>
              <a:gd name="T9" fmla="*/ 249 h 277"/>
              <a:gd name="T10" fmla="*/ 236 w 277"/>
              <a:gd name="T11" fmla="*/ 41 h 277"/>
              <a:gd name="T12" fmla="*/ 229 w 277"/>
              <a:gd name="T13" fmla="*/ 133 h 277"/>
              <a:gd name="T14" fmla="*/ 224 w 277"/>
              <a:gd name="T15" fmla="*/ 146 h 277"/>
              <a:gd name="T16" fmla="*/ 219 w 277"/>
              <a:gd name="T17" fmla="*/ 233 h 277"/>
              <a:gd name="T18" fmla="*/ 234 w 277"/>
              <a:gd name="T19" fmla="*/ 222 h 277"/>
              <a:gd name="T20" fmla="*/ 221 w 277"/>
              <a:gd name="T21" fmla="*/ 228 h 277"/>
              <a:gd name="T22" fmla="*/ 234 w 277"/>
              <a:gd name="T23" fmla="*/ 54 h 277"/>
              <a:gd name="T24" fmla="*/ 214 w 277"/>
              <a:gd name="T25" fmla="*/ 55 h 277"/>
              <a:gd name="T26" fmla="*/ 139 w 277"/>
              <a:gd name="T27" fmla="*/ 272 h 277"/>
              <a:gd name="T28" fmla="*/ 139 w 277"/>
              <a:gd name="T29" fmla="*/ 272 h 277"/>
              <a:gd name="T30" fmla="*/ 139 w 277"/>
              <a:gd name="T31" fmla="*/ 0 h 277"/>
              <a:gd name="T32" fmla="*/ 214 w 277"/>
              <a:gd name="T33" fmla="*/ 55 h 277"/>
              <a:gd name="T34" fmla="*/ 208 w 277"/>
              <a:gd name="T35" fmla="*/ 83 h 277"/>
              <a:gd name="T36" fmla="*/ 214 w 277"/>
              <a:gd name="T37" fmla="*/ 199 h 277"/>
              <a:gd name="T38" fmla="*/ 214 w 277"/>
              <a:gd name="T39" fmla="*/ 228 h 277"/>
              <a:gd name="T40" fmla="*/ 214 w 277"/>
              <a:gd name="T41" fmla="*/ 199 h 277"/>
              <a:gd name="T42" fmla="*/ 146 w 277"/>
              <a:gd name="T43" fmla="*/ 224 h 277"/>
              <a:gd name="T44" fmla="*/ 139 w 277"/>
              <a:gd name="T45" fmla="*/ 260 h 277"/>
              <a:gd name="T46" fmla="*/ 190 w 277"/>
              <a:gd name="T47" fmla="*/ 98 h 277"/>
              <a:gd name="T48" fmla="*/ 140 w 277"/>
              <a:gd name="T49" fmla="*/ 126 h 277"/>
              <a:gd name="T50" fmla="*/ 142 w 277"/>
              <a:gd name="T51" fmla="*/ 153 h 277"/>
              <a:gd name="T52" fmla="*/ 149 w 277"/>
              <a:gd name="T53" fmla="*/ 14 h 277"/>
              <a:gd name="T54" fmla="*/ 144 w 277"/>
              <a:gd name="T55" fmla="*/ 48 h 277"/>
              <a:gd name="T56" fmla="*/ 63 w 277"/>
              <a:gd name="T57" fmla="*/ 22 h 277"/>
              <a:gd name="T58" fmla="*/ 139 w 277"/>
              <a:gd name="T59" fmla="*/ 277 h 277"/>
              <a:gd name="T60" fmla="*/ 128 w 277"/>
              <a:gd name="T61" fmla="*/ 14 h 277"/>
              <a:gd name="T62" fmla="*/ 133 w 277"/>
              <a:gd name="T63" fmla="*/ 48 h 277"/>
              <a:gd name="T64" fmla="*/ 139 w 277"/>
              <a:gd name="T65" fmla="*/ 131 h 277"/>
              <a:gd name="T66" fmla="*/ 139 w 277"/>
              <a:gd name="T67" fmla="*/ 153 h 277"/>
              <a:gd name="T68" fmla="*/ 115 w 277"/>
              <a:gd name="T69" fmla="*/ 105 h 277"/>
              <a:gd name="T70" fmla="*/ 131 w 277"/>
              <a:gd name="T71" fmla="*/ 224 h 277"/>
              <a:gd name="T72" fmla="*/ 139 w 277"/>
              <a:gd name="T73" fmla="*/ 260 h 277"/>
              <a:gd name="T74" fmla="*/ 63 w 277"/>
              <a:gd name="T75" fmla="*/ 228 h 277"/>
              <a:gd name="T76" fmla="*/ 63 w 277"/>
              <a:gd name="T77" fmla="*/ 199 h 277"/>
              <a:gd name="T78" fmla="*/ 83 w 277"/>
              <a:gd name="T79" fmla="*/ 208 h 277"/>
              <a:gd name="T80" fmla="*/ 71 w 277"/>
              <a:gd name="T81" fmla="*/ 78 h 277"/>
              <a:gd name="T82" fmla="*/ 83 w 277"/>
              <a:gd name="T83" fmla="*/ 72 h 277"/>
              <a:gd name="T84" fmla="*/ 44 w 277"/>
              <a:gd name="T85" fmla="*/ 44 h 277"/>
              <a:gd name="T86" fmla="*/ 63 w 277"/>
              <a:gd name="T87" fmla="*/ 28 h 277"/>
              <a:gd name="T88" fmla="*/ 41 w 277"/>
              <a:gd name="T89" fmla="*/ 236 h 277"/>
              <a:gd name="T90" fmla="*/ 58 w 277"/>
              <a:gd name="T91" fmla="*/ 43 h 277"/>
              <a:gd name="T92" fmla="*/ 43 w 277"/>
              <a:gd name="T93" fmla="*/ 58 h 277"/>
              <a:gd name="T94" fmla="*/ 63 w 277"/>
              <a:gd name="T95" fmla="*/ 55 h 277"/>
              <a:gd name="T96" fmla="*/ 43 w 277"/>
              <a:gd name="T97" fmla="*/ 222 h 277"/>
              <a:gd name="T98" fmla="*/ 56 w 277"/>
              <a:gd name="T99" fmla="*/ 228 h 277"/>
              <a:gd name="T100" fmla="*/ 32 w 277"/>
              <a:gd name="T101" fmla="*/ 144 h 277"/>
              <a:gd name="T102" fmla="*/ 50 w 277"/>
              <a:gd name="T103" fmla="*/ 128 h 277"/>
              <a:gd name="T104" fmla="*/ 32 w 277"/>
              <a:gd name="T105" fmla="*/ 58 h 277"/>
              <a:gd name="T106" fmla="*/ 32 w 277"/>
              <a:gd name="T107" fmla="*/ 50 h 277"/>
              <a:gd name="T108" fmla="*/ 12 w 277"/>
              <a:gd name="T109" fmla="*/ 146 h 277"/>
              <a:gd name="T110" fmla="*/ 17 w 277"/>
              <a:gd name="T111" fmla="*/ 13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7" h="277">
                <a:moveTo>
                  <a:pt x="245" y="219"/>
                </a:moveTo>
                <a:cubicBezTo>
                  <a:pt x="262" y="197"/>
                  <a:pt x="272" y="169"/>
                  <a:pt x="272" y="138"/>
                </a:cubicBezTo>
                <a:cubicBezTo>
                  <a:pt x="272" y="108"/>
                  <a:pt x="262" y="80"/>
                  <a:pt x="245" y="58"/>
                </a:cubicBezTo>
                <a:cubicBezTo>
                  <a:pt x="245" y="50"/>
                  <a:pt x="245" y="50"/>
                  <a:pt x="245" y="50"/>
                </a:cubicBezTo>
                <a:cubicBezTo>
                  <a:pt x="265" y="74"/>
                  <a:pt x="277" y="105"/>
                  <a:pt x="277" y="138"/>
                </a:cubicBezTo>
                <a:cubicBezTo>
                  <a:pt x="277" y="172"/>
                  <a:pt x="265" y="203"/>
                  <a:pt x="245" y="227"/>
                </a:cubicBezTo>
                <a:cubicBezTo>
                  <a:pt x="245" y="219"/>
                  <a:pt x="245" y="219"/>
                  <a:pt x="245" y="219"/>
                </a:cubicBezTo>
                <a:close/>
                <a:moveTo>
                  <a:pt x="245" y="149"/>
                </a:moveTo>
                <a:cubicBezTo>
                  <a:pt x="263" y="149"/>
                  <a:pt x="263" y="149"/>
                  <a:pt x="263" y="149"/>
                </a:cubicBezTo>
                <a:cubicBezTo>
                  <a:pt x="264" y="149"/>
                  <a:pt x="265" y="148"/>
                  <a:pt x="265" y="146"/>
                </a:cubicBezTo>
                <a:cubicBezTo>
                  <a:pt x="265" y="131"/>
                  <a:pt x="265" y="131"/>
                  <a:pt x="265" y="131"/>
                </a:cubicBezTo>
                <a:cubicBezTo>
                  <a:pt x="265" y="129"/>
                  <a:pt x="264" y="128"/>
                  <a:pt x="263" y="128"/>
                </a:cubicBezTo>
                <a:cubicBezTo>
                  <a:pt x="245" y="128"/>
                  <a:pt x="245" y="128"/>
                  <a:pt x="245" y="128"/>
                </a:cubicBezTo>
                <a:cubicBezTo>
                  <a:pt x="245" y="133"/>
                  <a:pt x="245" y="133"/>
                  <a:pt x="245" y="133"/>
                </a:cubicBezTo>
                <a:cubicBezTo>
                  <a:pt x="261" y="133"/>
                  <a:pt x="261" y="133"/>
                  <a:pt x="261" y="133"/>
                </a:cubicBezTo>
                <a:cubicBezTo>
                  <a:pt x="261" y="144"/>
                  <a:pt x="261" y="144"/>
                  <a:pt x="261" y="144"/>
                </a:cubicBezTo>
                <a:cubicBezTo>
                  <a:pt x="245" y="144"/>
                  <a:pt x="245" y="144"/>
                  <a:pt x="245" y="144"/>
                </a:cubicBezTo>
                <a:lnTo>
                  <a:pt x="245" y="149"/>
                </a:lnTo>
                <a:close/>
                <a:moveTo>
                  <a:pt x="214" y="249"/>
                </a:moveTo>
                <a:cubicBezTo>
                  <a:pt x="221" y="244"/>
                  <a:pt x="227" y="239"/>
                  <a:pt x="233" y="233"/>
                </a:cubicBezTo>
                <a:cubicBezTo>
                  <a:pt x="237" y="228"/>
                  <a:pt x="241" y="224"/>
                  <a:pt x="245" y="219"/>
                </a:cubicBezTo>
                <a:cubicBezTo>
                  <a:pt x="245" y="227"/>
                  <a:pt x="245" y="227"/>
                  <a:pt x="245" y="227"/>
                </a:cubicBezTo>
                <a:cubicBezTo>
                  <a:pt x="242" y="230"/>
                  <a:pt x="239" y="233"/>
                  <a:pt x="236" y="236"/>
                </a:cubicBezTo>
                <a:cubicBezTo>
                  <a:pt x="230" y="243"/>
                  <a:pt x="222" y="249"/>
                  <a:pt x="214" y="254"/>
                </a:cubicBezTo>
                <a:cubicBezTo>
                  <a:pt x="214" y="249"/>
                  <a:pt x="214" y="249"/>
                  <a:pt x="214" y="249"/>
                </a:cubicBezTo>
                <a:close/>
                <a:moveTo>
                  <a:pt x="245" y="58"/>
                </a:moveTo>
                <a:cubicBezTo>
                  <a:pt x="241" y="53"/>
                  <a:pt x="237" y="48"/>
                  <a:pt x="233" y="44"/>
                </a:cubicBezTo>
                <a:cubicBezTo>
                  <a:pt x="227" y="38"/>
                  <a:pt x="221" y="33"/>
                  <a:pt x="214" y="28"/>
                </a:cubicBezTo>
                <a:cubicBezTo>
                  <a:pt x="214" y="22"/>
                  <a:pt x="214" y="22"/>
                  <a:pt x="214" y="22"/>
                </a:cubicBezTo>
                <a:cubicBezTo>
                  <a:pt x="222" y="28"/>
                  <a:pt x="230" y="34"/>
                  <a:pt x="236" y="41"/>
                </a:cubicBezTo>
                <a:cubicBezTo>
                  <a:pt x="239" y="44"/>
                  <a:pt x="242" y="47"/>
                  <a:pt x="245" y="50"/>
                </a:cubicBezTo>
                <a:cubicBezTo>
                  <a:pt x="245" y="58"/>
                  <a:pt x="245" y="58"/>
                  <a:pt x="245" y="58"/>
                </a:cubicBezTo>
                <a:close/>
                <a:moveTo>
                  <a:pt x="245" y="128"/>
                </a:moveTo>
                <a:cubicBezTo>
                  <a:pt x="245" y="133"/>
                  <a:pt x="245" y="133"/>
                  <a:pt x="245" y="133"/>
                </a:cubicBezTo>
                <a:cubicBezTo>
                  <a:pt x="229" y="133"/>
                  <a:pt x="229" y="133"/>
                  <a:pt x="229" y="133"/>
                </a:cubicBezTo>
                <a:cubicBezTo>
                  <a:pt x="229" y="144"/>
                  <a:pt x="229" y="144"/>
                  <a:pt x="229" y="144"/>
                </a:cubicBezTo>
                <a:cubicBezTo>
                  <a:pt x="245" y="144"/>
                  <a:pt x="245" y="144"/>
                  <a:pt x="245" y="144"/>
                </a:cubicBezTo>
                <a:cubicBezTo>
                  <a:pt x="245" y="149"/>
                  <a:pt x="245" y="149"/>
                  <a:pt x="245" y="149"/>
                </a:cubicBezTo>
                <a:cubicBezTo>
                  <a:pt x="227" y="149"/>
                  <a:pt x="227" y="149"/>
                  <a:pt x="227" y="149"/>
                </a:cubicBezTo>
                <a:cubicBezTo>
                  <a:pt x="226" y="149"/>
                  <a:pt x="224" y="148"/>
                  <a:pt x="224" y="146"/>
                </a:cubicBezTo>
                <a:cubicBezTo>
                  <a:pt x="224" y="131"/>
                  <a:pt x="224" y="131"/>
                  <a:pt x="224" y="131"/>
                </a:cubicBezTo>
                <a:cubicBezTo>
                  <a:pt x="224" y="129"/>
                  <a:pt x="226" y="128"/>
                  <a:pt x="227" y="128"/>
                </a:cubicBezTo>
                <a:cubicBezTo>
                  <a:pt x="245" y="128"/>
                  <a:pt x="245" y="128"/>
                  <a:pt x="245" y="128"/>
                </a:cubicBezTo>
                <a:close/>
                <a:moveTo>
                  <a:pt x="214" y="228"/>
                </a:moveTo>
                <a:cubicBezTo>
                  <a:pt x="219" y="233"/>
                  <a:pt x="219" y="233"/>
                  <a:pt x="219" y="233"/>
                </a:cubicBezTo>
                <a:cubicBezTo>
                  <a:pt x="219" y="234"/>
                  <a:pt x="219" y="234"/>
                  <a:pt x="219" y="234"/>
                </a:cubicBezTo>
                <a:cubicBezTo>
                  <a:pt x="220" y="235"/>
                  <a:pt x="222" y="235"/>
                  <a:pt x="223" y="234"/>
                </a:cubicBezTo>
                <a:cubicBezTo>
                  <a:pt x="234" y="222"/>
                  <a:pt x="234" y="222"/>
                  <a:pt x="234" y="222"/>
                </a:cubicBezTo>
                <a:cubicBezTo>
                  <a:pt x="234" y="222"/>
                  <a:pt x="234" y="222"/>
                  <a:pt x="234" y="222"/>
                </a:cubicBezTo>
                <a:cubicBezTo>
                  <a:pt x="234" y="222"/>
                  <a:pt x="234" y="222"/>
                  <a:pt x="234" y="222"/>
                </a:cubicBezTo>
                <a:cubicBezTo>
                  <a:pt x="235" y="222"/>
                  <a:pt x="235" y="220"/>
                  <a:pt x="234" y="219"/>
                </a:cubicBezTo>
                <a:cubicBezTo>
                  <a:pt x="214" y="199"/>
                  <a:pt x="214" y="199"/>
                  <a:pt x="214" y="199"/>
                </a:cubicBezTo>
                <a:cubicBezTo>
                  <a:pt x="214" y="206"/>
                  <a:pt x="214" y="206"/>
                  <a:pt x="214" y="206"/>
                </a:cubicBezTo>
                <a:cubicBezTo>
                  <a:pt x="229" y="221"/>
                  <a:pt x="229" y="221"/>
                  <a:pt x="229" y="221"/>
                </a:cubicBezTo>
                <a:cubicBezTo>
                  <a:pt x="221" y="228"/>
                  <a:pt x="221" y="228"/>
                  <a:pt x="221" y="228"/>
                </a:cubicBezTo>
                <a:cubicBezTo>
                  <a:pt x="214" y="221"/>
                  <a:pt x="214" y="221"/>
                  <a:pt x="214" y="221"/>
                </a:cubicBezTo>
                <a:cubicBezTo>
                  <a:pt x="214" y="228"/>
                  <a:pt x="214" y="228"/>
                  <a:pt x="214" y="228"/>
                </a:cubicBezTo>
                <a:close/>
                <a:moveTo>
                  <a:pt x="214" y="78"/>
                </a:moveTo>
                <a:cubicBezTo>
                  <a:pt x="234" y="58"/>
                  <a:pt x="234" y="58"/>
                  <a:pt x="234" y="58"/>
                </a:cubicBezTo>
                <a:cubicBezTo>
                  <a:pt x="235" y="57"/>
                  <a:pt x="235" y="55"/>
                  <a:pt x="234" y="54"/>
                </a:cubicBezTo>
                <a:cubicBezTo>
                  <a:pt x="223" y="43"/>
                  <a:pt x="223" y="43"/>
                  <a:pt x="223" y="43"/>
                </a:cubicBezTo>
                <a:cubicBezTo>
                  <a:pt x="223" y="43"/>
                  <a:pt x="223" y="43"/>
                  <a:pt x="223" y="43"/>
                </a:cubicBezTo>
                <a:cubicBezTo>
                  <a:pt x="222" y="42"/>
                  <a:pt x="220" y="42"/>
                  <a:pt x="219" y="43"/>
                </a:cubicBezTo>
                <a:cubicBezTo>
                  <a:pt x="214" y="49"/>
                  <a:pt x="214" y="49"/>
                  <a:pt x="214" y="49"/>
                </a:cubicBezTo>
                <a:cubicBezTo>
                  <a:pt x="214" y="55"/>
                  <a:pt x="214" y="55"/>
                  <a:pt x="214" y="55"/>
                </a:cubicBezTo>
                <a:cubicBezTo>
                  <a:pt x="221" y="48"/>
                  <a:pt x="221" y="48"/>
                  <a:pt x="221" y="48"/>
                </a:cubicBezTo>
                <a:cubicBezTo>
                  <a:pt x="229" y="56"/>
                  <a:pt x="229" y="56"/>
                  <a:pt x="229" y="56"/>
                </a:cubicBezTo>
                <a:cubicBezTo>
                  <a:pt x="214" y="71"/>
                  <a:pt x="214" y="71"/>
                  <a:pt x="214" y="71"/>
                </a:cubicBezTo>
                <a:lnTo>
                  <a:pt x="214" y="78"/>
                </a:lnTo>
                <a:close/>
                <a:moveTo>
                  <a:pt x="139" y="272"/>
                </a:moveTo>
                <a:cubicBezTo>
                  <a:pt x="166" y="272"/>
                  <a:pt x="192" y="263"/>
                  <a:pt x="214" y="249"/>
                </a:cubicBezTo>
                <a:cubicBezTo>
                  <a:pt x="214" y="254"/>
                  <a:pt x="214" y="254"/>
                  <a:pt x="214" y="254"/>
                </a:cubicBezTo>
                <a:cubicBezTo>
                  <a:pt x="192" y="269"/>
                  <a:pt x="166" y="277"/>
                  <a:pt x="139" y="277"/>
                </a:cubicBezTo>
                <a:cubicBezTo>
                  <a:pt x="139" y="277"/>
                  <a:pt x="139" y="277"/>
                  <a:pt x="139" y="277"/>
                </a:cubicBezTo>
                <a:cubicBezTo>
                  <a:pt x="139" y="272"/>
                  <a:pt x="139" y="272"/>
                  <a:pt x="139" y="272"/>
                </a:cubicBezTo>
                <a:cubicBezTo>
                  <a:pt x="139" y="272"/>
                  <a:pt x="139" y="272"/>
                  <a:pt x="139" y="272"/>
                </a:cubicBezTo>
                <a:close/>
                <a:moveTo>
                  <a:pt x="214" y="28"/>
                </a:moveTo>
                <a:cubicBezTo>
                  <a:pt x="192" y="13"/>
                  <a:pt x="166" y="5"/>
                  <a:pt x="139" y="5"/>
                </a:cubicBezTo>
                <a:cubicBezTo>
                  <a:pt x="139" y="5"/>
                  <a:pt x="139" y="5"/>
                  <a:pt x="139" y="5"/>
                </a:cubicBezTo>
                <a:cubicBezTo>
                  <a:pt x="139" y="0"/>
                  <a:pt x="139" y="0"/>
                  <a:pt x="139" y="0"/>
                </a:cubicBezTo>
                <a:cubicBezTo>
                  <a:pt x="139" y="0"/>
                  <a:pt x="139" y="0"/>
                  <a:pt x="139" y="0"/>
                </a:cubicBezTo>
                <a:cubicBezTo>
                  <a:pt x="166" y="0"/>
                  <a:pt x="192" y="8"/>
                  <a:pt x="214" y="22"/>
                </a:cubicBezTo>
                <a:cubicBezTo>
                  <a:pt x="214" y="28"/>
                  <a:pt x="214" y="28"/>
                  <a:pt x="214" y="28"/>
                </a:cubicBezTo>
                <a:close/>
                <a:moveTo>
                  <a:pt x="214" y="49"/>
                </a:moveTo>
                <a:cubicBezTo>
                  <a:pt x="214" y="55"/>
                  <a:pt x="214" y="55"/>
                  <a:pt x="214" y="55"/>
                </a:cubicBezTo>
                <a:cubicBezTo>
                  <a:pt x="199" y="70"/>
                  <a:pt x="199" y="70"/>
                  <a:pt x="199" y="70"/>
                </a:cubicBezTo>
                <a:cubicBezTo>
                  <a:pt x="207" y="78"/>
                  <a:pt x="207" y="78"/>
                  <a:pt x="207" y="78"/>
                </a:cubicBezTo>
                <a:cubicBezTo>
                  <a:pt x="214" y="71"/>
                  <a:pt x="214" y="71"/>
                  <a:pt x="214" y="71"/>
                </a:cubicBezTo>
                <a:cubicBezTo>
                  <a:pt x="214" y="78"/>
                  <a:pt x="214" y="78"/>
                  <a:pt x="214" y="78"/>
                </a:cubicBezTo>
                <a:cubicBezTo>
                  <a:pt x="208" y="83"/>
                  <a:pt x="208" y="83"/>
                  <a:pt x="208" y="83"/>
                </a:cubicBezTo>
                <a:cubicBezTo>
                  <a:pt x="207" y="84"/>
                  <a:pt x="206" y="84"/>
                  <a:pt x="205" y="83"/>
                </a:cubicBezTo>
                <a:cubicBezTo>
                  <a:pt x="194" y="72"/>
                  <a:pt x="194" y="72"/>
                  <a:pt x="194" y="72"/>
                </a:cubicBezTo>
                <a:cubicBezTo>
                  <a:pt x="193" y="71"/>
                  <a:pt x="193" y="70"/>
                  <a:pt x="194" y="69"/>
                </a:cubicBezTo>
                <a:cubicBezTo>
                  <a:pt x="214" y="49"/>
                  <a:pt x="214" y="49"/>
                  <a:pt x="214" y="49"/>
                </a:cubicBezTo>
                <a:close/>
                <a:moveTo>
                  <a:pt x="214" y="199"/>
                </a:moveTo>
                <a:cubicBezTo>
                  <a:pt x="214" y="206"/>
                  <a:pt x="214" y="206"/>
                  <a:pt x="214" y="206"/>
                </a:cubicBezTo>
                <a:cubicBezTo>
                  <a:pt x="207" y="199"/>
                  <a:pt x="207" y="199"/>
                  <a:pt x="207" y="199"/>
                </a:cubicBezTo>
                <a:cubicBezTo>
                  <a:pt x="199" y="206"/>
                  <a:pt x="199" y="206"/>
                  <a:pt x="199" y="206"/>
                </a:cubicBezTo>
                <a:cubicBezTo>
                  <a:pt x="214" y="221"/>
                  <a:pt x="214" y="221"/>
                  <a:pt x="214" y="221"/>
                </a:cubicBezTo>
                <a:cubicBezTo>
                  <a:pt x="214" y="228"/>
                  <a:pt x="214" y="228"/>
                  <a:pt x="214" y="228"/>
                </a:cubicBezTo>
                <a:cubicBezTo>
                  <a:pt x="194" y="208"/>
                  <a:pt x="194" y="208"/>
                  <a:pt x="194" y="208"/>
                </a:cubicBezTo>
                <a:cubicBezTo>
                  <a:pt x="193" y="207"/>
                  <a:pt x="193" y="206"/>
                  <a:pt x="194" y="205"/>
                </a:cubicBezTo>
                <a:cubicBezTo>
                  <a:pt x="205" y="194"/>
                  <a:pt x="205" y="194"/>
                  <a:pt x="205" y="194"/>
                </a:cubicBezTo>
                <a:cubicBezTo>
                  <a:pt x="206" y="193"/>
                  <a:pt x="207" y="193"/>
                  <a:pt x="208" y="194"/>
                </a:cubicBezTo>
                <a:cubicBezTo>
                  <a:pt x="214" y="199"/>
                  <a:pt x="214" y="199"/>
                  <a:pt x="214" y="199"/>
                </a:cubicBezTo>
                <a:close/>
                <a:moveTo>
                  <a:pt x="139" y="265"/>
                </a:moveTo>
                <a:cubicBezTo>
                  <a:pt x="146" y="265"/>
                  <a:pt x="146" y="265"/>
                  <a:pt x="146" y="265"/>
                </a:cubicBezTo>
                <a:cubicBezTo>
                  <a:pt x="148" y="265"/>
                  <a:pt x="149" y="264"/>
                  <a:pt x="149" y="263"/>
                </a:cubicBezTo>
                <a:cubicBezTo>
                  <a:pt x="149" y="227"/>
                  <a:pt x="149" y="227"/>
                  <a:pt x="149" y="227"/>
                </a:cubicBezTo>
                <a:cubicBezTo>
                  <a:pt x="149" y="225"/>
                  <a:pt x="148" y="224"/>
                  <a:pt x="146" y="224"/>
                </a:cubicBezTo>
                <a:cubicBezTo>
                  <a:pt x="139" y="224"/>
                  <a:pt x="139" y="224"/>
                  <a:pt x="139" y="224"/>
                </a:cubicBezTo>
                <a:cubicBezTo>
                  <a:pt x="139" y="229"/>
                  <a:pt x="139" y="229"/>
                  <a:pt x="139" y="229"/>
                </a:cubicBezTo>
                <a:cubicBezTo>
                  <a:pt x="144" y="229"/>
                  <a:pt x="144" y="229"/>
                  <a:pt x="144" y="229"/>
                </a:cubicBezTo>
                <a:cubicBezTo>
                  <a:pt x="144" y="260"/>
                  <a:pt x="144" y="260"/>
                  <a:pt x="144" y="260"/>
                </a:cubicBezTo>
                <a:cubicBezTo>
                  <a:pt x="139" y="260"/>
                  <a:pt x="139" y="260"/>
                  <a:pt x="139" y="260"/>
                </a:cubicBezTo>
                <a:cubicBezTo>
                  <a:pt x="139" y="265"/>
                  <a:pt x="139" y="265"/>
                  <a:pt x="139" y="265"/>
                </a:cubicBezTo>
                <a:close/>
                <a:moveTo>
                  <a:pt x="139" y="153"/>
                </a:moveTo>
                <a:cubicBezTo>
                  <a:pt x="139" y="146"/>
                  <a:pt x="139" y="146"/>
                  <a:pt x="139" y="146"/>
                </a:cubicBezTo>
                <a:cubicBezTo>
                  <a:pt x="140" y="148"/>
                  <a:pt x="140" y="148"/>
                  <a:pt x="140" y="148"/>
                </a:cubicBezTo>
                <a:cubicBezTo>
                  <a:pt x="190" y="98"/>
                  <a:pt x="190" y="98"/>
                  <a:pt x="190" y="98"/>
                </a:cubicBezTo>
                <a:cubicBezTo>
                  <a:pt x="183" y="91"/>
                  <a:pt x="183" y="91"/>
                  <a:pt x="183" y="91"/>
                </a:cubicBezTo>
                <a:cubicBezTo>
                  <a:pt x="142" y="131"/>
                  <a:pt x="142" y="131"/>
                  <a:pt x="142" y="131"/>
                </a:cubicBezTo>
                <a:cubicBezTo>
                  <a:pt x="141" y="132"/>
                  <a:pt x="140" y="132"/>
                  <a:pt x="139" y="131"/>
                </a:cubicBezTo>
                <a:cubicBezTo>
                  <a:pt x="139" y="124"/>
                  <a:pt x="139" y="124"/>
                  <a:pt x="139" y="124"/>
                </a:cubicBezTo>
                <a:cubicBezTo>
                  <a:pt x="140" y="126"/>
                  <a:pt x="140" y="126"/>
                  <a:pt x="140" y="126"/>
                </a:cubicBezTo>
                <a:cubicBezTo>
                  <a:pt x="181" y="86"/>
                  <a:pt x="181" y="86"/>
                  <a:pt x="181" y="86"/>
                </a:cubicBezTo>
                <a:cubicBezTo>
                  <a:pt x="182" y="85"/>
                  <a:pt x="183" y="85"/>
                  <a:pt x="184" y="86"/>
                </a:cubicBezTo>
                <a:cubicBezTo>
                  <a:pt x="195" y="97"/>
                  <a:pt x="195" y="97"/>
                  <a:pt x="195" y="97"/>
                </a:cubicBezTo>
                <a:cubicBezTo>
                  <a:pt x="196" y="98"/>
                  <a:pt x="196" y="99"/>
                  <a:pt x="195" y="100"/>
                </a:cubicBezTo>
                <a:cubicBezTo>
                  <a:pt x="142" y="153"/>
                  <a:pt x="142" y="153"/>
                  <a:pt x="142" y="153"/>
                </a:cubicBezTo>
                <a:cubicBezTo>
                  <a:pt x="141" y="154"/>
                  <a:pt x="140" y="154"/>
                  <a:pt x="139" y="153"/>
                </a:cubicBezTo>
                <a:close/>
                <a:moveTo>
                  <a:pt x="139" y="52"/>
                </a:moveTo>
                <a:cubicBezTo>
                  <a:pt x="146" y="52"/>
                  <a:pt x="146" y="52"/>
                  <a:pt x="146" y="52"/>
                </a:cubicBezTo>
                <a:cubicBezTo>
                  <a:pt x="148" y="52"/>
                  <a:pt x="149" y="51"/>
                  <a:pt x="149" y="50"/>
                </a:cubicBezTo>
                <a:cubicBezTo>
                  <a:pt x="149" y="14"/>
                  <a:pt x="149" y="14"/>
                  <a:pt x="149" y="14"/>
                </a:cubicBezTo>
                <a:cubicBezTo>
                  <a:pt x="149" y="13"/>
                  <a:pt x="148" y="12"/>
                  <a:pt x="146" y="12"/>
                </a:cubicBezTo>
                <a:cubicBezTo>
                  <a:pt x="139" y="12"/>
                  <a:pt x="139" y="12"/>
                  <a:pt x="139" y="12"/>
                </a:cubicBezTo>
                <a:cubicBezTo>
                  <a:pt x="139" y="16"/>
                  <a:pt x="139" y="16"/>
                  <a:pt x="139" y="16"/>
                </a:cubicBezTo>
                <a:cubicBezTo>
                  <a:pt x="144" y="16"/>
                  <a:pt x="144" y="16"/>
                  <a:pt x="144" y="16"/>
                </a:cubicBezTo>
                <a:cubicBezTo>
                  <a:pt x="144" y="48"/>
                  <a:pt x="144" y="48"/>
                  <a:pt x="144" y="48"/>
                </a:cubicBezTo>
                <a:cubicBezTo>
                  <a:pt x="139" y="48"/>
                  <a:pt x="139" y="48"/>
                  <a:pt x="139" y="48"/>
                </a:cubicBezTo>
                <a:lnTo>
                  <a:pt x="139" y="52"/>
                </a:lnTo>
                <a:close/>
                <a:moveTo>
                  <a:pt x="139" y="5"/>
                </a:moveTo>
                <a:cubicBezTo>
                  <a:pt x="111" y="5"/>
                  <a:pt x="85" y="13"/>
                  <a:pt x="63" y="28"/>
                </a:cubicBezTo>
                <a:cubicBezTo>
                  <a:pt x="63" y="22"/>
                  <a:pt x="63" y="22"/>
                  <a:pt x="63" y="22"/>
                </a:cubicBezTo>
                <a:cubicBezTo>
                  <a:pt x="85" y="8"/>
                  <a:pt x="111" y="0"/>
                  <a:pt x="139" y="0"/>
                </a:cubicBezTo>
                <a:cubicBezTo>
                  <a:pt x="139" y="5"/>
                  <a:pt x="139" y="5"/>
                  <a:pt x="139" y="5"/>
                </a:cubicBezTo>
                <a:close/>
                <a:moveTo>
                  <a:pt x="63" y="249"/>
                </a:moveTo>
                <a:cubicBezTo>
                  <a:pt x="85" y="263"/>
                  <a:pt x="111" y="272"/>
                  <a:pt x="139" y="272"/>
                </a:cubicBezTo>
                <a:cubicBezTo>
                  <a:pt x="139" y="277"/>
                  <a:pt x="139" y="277"/>
                  <a:pt x="139" y="277"/>
                </a:cubicBezTo>
                <a:cubicBezTo>
                  <a:pt x="111" y="277"/>
                  <a:pt x="85" y="269"/>
                  <a:pt x="63" y="254"/>
                </a:cubicBezTo>
                <a:cubicBezTo>
                  <a:pt x="63" y="249"/>
                  <a:pt x="63" y="249"/>
                  <a:pt x="63" y="249"/>
                </a:cubicBezTo>
                <a:close/>
                <a:moveTo>
                  <a:pt x="139" y="12"/>
                </a:moveTo>
                <a:cubicBezTo>
                  <a:pt x="131" y="12"/>
                  <a:pt x="131" y="12"/>
                  <a:pt x="131" y="12"/>
                </a:cubicBezTo>
                <a:cubicBezTo>
                  <a:pt x="129" y="12"/>
                  <a:pt x="128" y="13"/>
                  <a:pt x="128" y="14"/>
                </a:cubicBezTo>
                <a:cubicBezTo>
                  <a:pt x="128" y="50"/>
                  <a:pt x="128" y="50"/>
                  <a:pt x="128" y="50"/>
                </a:cubicBezTo>
                <a:cubicBezTo>
                  <a:pt x="128" y="51"/>
                  <a:pt x="129" y="52"/>
                  <a:pt x="131" y="52"/>
                </a:cubicBezTo>
                <a:cubicBezTo>
                  <a:pt x="139" y="52"/>
                  <a:pt x="139" y="52"/>
                  <a:pt x="139" y="52"/>
                </a:cubicBezTo>
                <a:cubicBezTo>
                  <a:pt x="139" y="48"/>
                  <a:pt x="139" y="48"/>
                  <a:pt x="139" y="48"/>
                </a:cubicBezTo>
                <a:cubicBezTo>
                  <a:pt x="133" y="48"/>
                  <a:pt x="133" y="48"/>
                  <a:pt x="133" y="48"/>
                </a:cubicBezTo>
                <a:cubicBezTo>
                  <a:pt x="133" y="16"/>
                  <a:pt x="133" y="16"/>
                  <a:pt x="133" y="16"/>
                </a:cubicBezTo>
                <a:cubicBezTo>
                  <a:pt x="139" y="16"/>
                  <a:pt x="139" y="16"/>
                  <a:pt x="139" y="16"/>
                </a:cubicBezTo>
                <a:cubicBezTo>
                  <a:pt x="139" y="12"/>
                  <a:pt x="139" y="12"/>
                  <a:pt x="139" y="12"/>
                </a:cubicBezTo>
                <a:close/>
                <a:moveTo>
                  <a:pt x="139" y="124"/>
                </a:moveTo>
                <a:cubicBezTo>
                  <a:pt x="139" y="131"/>
                  <a:pt x="139" y="131"/>
                  <a:pt x="139" y="131"/>
                </a:cubicBezTo>
                <a:cubicBezTo>
                  <a:pt x="138" y="131"/>
                  <a:pt x="138" y="131"/>
                  <a:pt x="138" y="131"/>
                </a:cubicBezTo>
                <a:cubicBezTo>
                  <a:pt x="117" y="110"/>
                  <a:pt x="117" y="110"/>
                  <a:pt x="117" y="110"/>
                </a:cubicBezTo>
                <a:cubicBezTo>
                  <a:pt x="109" y="118"/>
                  <a:pt x="109" y="118"/>
                  <a:pt x="109" y="118"/>
                </a:cubicBezTo>
                <a:cubicBezTo>
                  <a:pt x="139" y="146"/>
                  <a:pt x="139" y="146"/>
                  <a:pt x="139" y="146"/>
                </a:cubicBezTo>
                <a:cubicBezTo>
                  <a:pt x="139" y="153"/>
                  <a:pt x="139" y="153"/>
                  <a:pt x="139" y="153"/>
                </a:cubicBezTo>
                <a:cubicBezTo>
                  <a:pt x="139" y="153"/>
                  <a:pt x="139" y="153"/>
                  <a:pt x="139" y="153"/>
                </a:cubicBezTo>
                <a:cubicBezTo>
                  <a:pt x="104" y="120"/>
                  <a:pt x="104" y="120"/>
                  <a:pt x="104" y="120"/>
                </a:cubicBezTo>
                <a:cubicBezTo>
                  <a:pt x="103" y="119"/>
                  <a:pt x="103" y="117"/>
                  <a:pt x="104" y="116"/>
                </a:cubicBezTo>
                <a:cubicBezTo>
                  <a:pt x="104" y="116"/>
                  <a:pt x="104" y="116"/>
                  <a:pt x="104" y="116"/>
                </a:cubicBezTo>
                <a:cubicBezTo>
                  <a:pt x="115" y="105"/>
                  <a:pt x="115" y="105"/>
                  <a:pt x="115" y="105"/>
                </a:cubicBezTo>
                <a:cubicBezTo>
                  <a:pt x="116" y="104"/>
                  <a:pt x="117" y="104"/>
                  <a:pt x="118" y="105"/>
                </a:cubicBezTo>
                <a:cubicBezTo>
                  <a:pt x="118" y="105"/>
                  <a:pt x="118" y="105"/>
                  <a:pt x="118" y="105"/>
                </a:cubicBezTo>
                <a:cubicBezTo>
                  <a:pt x="139" y="124"/>
                  <a:pt x="139" y="124"/>
                  <a:pt x="139" y="124"/>
                </a:cubicBezTo>
                <a:close/>
                <a:moveTo>
                  <a:pt x="139" y="224"/>
                </a:moveTo>
                <a:cubicBezTo>
                  <a:pt x="131" y="224"/>
                  <a:pt x="131" y="224"/>
                  <a:pt x="131" y="224"/>
                </a:cubicBezTo>
                <a:cubicBezTo>
                  <a:pt x="129" y="224"/>
                  <a:pt x="128" y="225"/>
                  <a:pt x="128" y="227"/>
                </a:cubicBezTo>
                <a:cubicBezTo>
                  <a:pt x="128" y="263"/>
                  <a:pt x="128" y="263"/>
                  <a:pt x="128" y="263"/>
                </a:cubicBezTo>
                <a:cubicBezTo>
                  <a:pt x="128" y="264"/>
                  <a:pt x="129" y="265"/>
                  <a:pt x="131" y="265"/>
                </a:cubicBezTo>
                <a:cubicBezTo>
                  <a:pt x="139" y="265"/>
                  <a:pt x="139" y="265"/>
                  <a:pt x="139" y="265"/>
                </a:cubicBezTo>
                <a:cubicBezTo>
                  <a:pt x="139" y="260"/>
                  <a:pt x="139" y="260"/>
                  <a:pt x="139" y="260"/>
                </a:cubicBezTo>
                <a:cubicBezTo>
                  <a:pt x="133" y="260"/>
                  <a:pt x="133" y="260"/>
                  <a:pt x="133" y="260"/>
                </a:cubicBezTo>
                <a:cubicBezTo>
                  <a:pt x="133" y="229"/>
                  <a:pt x="133" y="229"/>
                  <a:pt x="133" y="229"/>
                </a:cubicBezTo>
                <a:cubicBezTo>
                  <a:pt x="139" y="229"/>
                  <a:pt x="139" y="229"/>
                  <a:pt x="139" y="229"/>
                </a:cubicBezTo>
                <a:cubicBezTo>
                  <a:pt x="139" y="224"/>
                  <a:pt x="139" y="224"/>
                  <a:pt x="139" y="224"/>
                </a:cubicBezTo>
                <a:close/>
                <a:moveTo>
                  <a:pt x="63" y="228"/>
                </a:moveTo>
                <a:cubicBezTo>
                  <a:pt x="63" y="221"/>
                  <a:pt x="63" y="221"/>
                  <a:pt x="63" y="221"/>
                </a:cubicBezTo>
                <a:cubicBezTo>
                  <a:pt x="78" y="206"/>
                  <a:pt x="78" y="206"/>
                  <a:pt x="78" y="206"/>
                </a:cubicBezTo>
                <a:cubicBezTo>
                  <a:pt x="71" y="199"/>
                  <a:pt x="71" y="199"/>
                  <a:pt x="71" y="199"/>
                </a:cubicBezTo>
                <a:cubicBezTo>
                  <a:pt x="63" y="206"/>
                  <a:pt x="63" y="206"/>
                  <a:pt x="63" y="206"/>
                </a:cubicBezTo>
                <a:cubicBezTo>
                  <a:pt x="63" y="199"/>
                  <a:pt x="63" y="199"/>
                  <a:pt x="63" y="199"/>
                </a:cubicBezTo>
                <a:cubicBezTo>
                  <a:pt x="69" y="194"/>
                  <a:pt x="69" y="194"/>
                  <a:pt x="69" y="194"/>
                </a:cubicBezTo>
                <a:cubicBezTo>
                  <a:pt x="70" y="193"/>
                  <a:pt x="71" y="193"/>
                  <a:pt x="72" y="194"/>
                </a:cubicBezTo>
                <a:cubicBezTo>
                  <a:pt x="72" y="194"/>
                  <a:pt x="72" y="194"/>
                  <a:pt x="72" y="194"/>
                </a:cubicBezTo>
                <a:cubicBezTo>
                  <a:pt x="83" y="205"/>
                  <a:pt x="83" y="205"/>
                  <a:pt x="83" y="205"/>
                </a:cubicBezTo>
                <a:cubicBezTo>
                  <a:pt x="84" y="206"/>
                  <a:pt x="84" y="207"/>
                  <a:pt x="83" y="208"/>
                </a:cubicBezTo>
                <a:cubicBezTo>
                  <a:pt x="83" y="208"/>
                  <a:pt x="83" y="208"/>
                  <a:pt x="83" y="208"/>
                </a:cubicBezTo>
                <a:cubicBezTo>
                  <a:pt x="63" y="228"/>
                  <a:pt x="63" y="228"/>
                  <a:pt x="63" y="228"/>
                </a:cubicBezTo>
                <a:close/>
                <a:moveTo>
                  <a:pt x="63" y="78"/>
                </a:moveTo>
                <a:cubicBezTo>
                  <a:pt x="63" y="71"/>
                  <a:pt x="63" y="71"/>
                  <a:pt x="63" y="71"/>
                </a:cubicBezTo>
                <a:cubicBezTo>
                  <a:pt x="71" y="78"/>
                  <a:pt x="71" y="78"/>
                  <a:pt x="71" y="78"/>
                </a:cubicBezTo>
                <a:cubicBezTo>
                  <a:pt x="78" y="70"/>
                  <a:pt x="78" y="70"/>
                  <a:pt x="78" y="70"/>
                </a:cubicBezTo>
                <a:cubicBezTo>
                  <a:pt x="63" y="55"/>
                  <a:pt x="63" y="55"/>
                  <a:pt x="63" y="55"/>
                </a:cubicBezTo>
                <a:cubicBezTo>
                  <a:pt x="63" y="49"/>
                  <a:pt x="63" y="49"/>
                  <a:pt x="63" y="49"/>
                </a:cubicBezTo>
                <a:cubicBezTo>
                  <a:pt x="83" y="69"/>
                  <a:pt x="83" y="69"/>
                  <a:pt x="83" y="69"/>
                </a:cubicBezTo>
                <a:cubicBezTo>
                  <a:pt x="84" y="70"/>
                  <a:pt x="84" y="71"/>
                  <a:pt x="83" y="72"/>
                </a:cubicBezTo>
                <a:cubicBezTo>
                  <a:pt x="72" y="83"/>
                  <a:pt x="72" y="83"/>
                  <a:pt x="72" y="83"/>
                </a:cubicBezTo>
                <a:cubicBezTo>
                  <a:pt x="71" y="84"/>
                  <a:pt x="70" y="84"/>
                  <a:pt x="69" y="83"/>
                </a:cubicBezTo>
                <a:lnTo>
                  <a:pt x="63" y="78"/>
                </a:lnTo>
                <a:close/>
                <a:moveTo>
                  <a:pt x="63" y="28"/>
                </a:moveTo>
                <a:cubicBezTo>
                  <a:pt x="56" y="33"/>
                  <a:pt x="50" y="38"/>
                  <a:pt x="44" y="44"/>
                </a:cubicBezTo>
                <a:cubicBezTo>
                  <a:pt x="40" y="48"/>
                  <a:pt x="36" y="53"/>
                  <a:pt x="32" y="58"/>
                </a:cubicBezTo>
                <a:cubicBezTo>
                  <a:pt x="32" y="50"/>
                  <a:pt x="32" y="50"/>
                  <a:pt x="32" y="50"/>
                </a:cubicBezTo>
                <a:cubicBezTo>
                  <a:pt x="35" y="47"/>
                  <a:pt x="38" y="44"/>
                  <a:pt x="41" y="41"/>
                </a:cubicBezTo>
                <a:cubicBezTo>
                  <a:pt x="48" y="34"/>
                  <a:pt x="55" y="28"/>
                  <a:pt x="63" y="22"/>
                </a:cubicBezTo>
                <a:cubicBezTo>
                  <a:pt x="63" y="28"/>
                  <a:pt x="63" y="28"/>
                  <a:pt x="63" y="28"/>
                </a:cubicBezTo>
                <a:close/>
                <a:moveTo>
                  <a:pt x="32" y="219"/>
                </a:moveTo>
                <a:cubicBezTo>
                  <a:pt x="36" y="224"/>
                  <a:pt x="40" y="228"/>
                  <a:pt x="44" y="233"/>
                </a:cubicBezTo>
                <a:cubicBezTo>
                  <a:pt x="50" y="239"/>
                  <a:pt x="56" y="244"/>
                  <a:pt x="63" y="249"/>
                </a:cubicBezTo>
                <a:cubicBezTo>
                  <a:pt x="63" y="254"/>
                  <a:pt x="63" y="254"/>
                  <a:pt x="63" y="254"/>
                </a:cubicBezTo>
                <a:cubicBezTo>
                  <a:pt x="55" y="249"/>
                  <a:pt x="48" y="243"/>
                  <a:pt x="41" y="236"/>
                </a:cubicBezTo>
                <a:cubicBezTo>
                  <a:pt x="38" y="233"/>
                  <a:pt x="35" y="230"/>
                  <a:pt x="32" y="227"/>
                </a:cubicBezTo>
                <a:cubicBezTo>
                  <a:pt x="32" y="219"/>
                  <a:pt x="32" y="219"/>
                  <a:pt x="32" y="219"/>
                </a:cubicBezTo>
                <a:close/>
                <a:moveTo>
                  <a:pt x="63" y="49"/>
                </a:moveTo>
                <a:cubicBezTo>
                  <a:pt x="58" y="43"/>
                  <a:pt x="58" y="43"/>
                  <a:pt x="58" y="43"/>
                </a:cubicBezTo>
                <a:cubicBezTo>
                  <a:pt x="58" y="43"/>
                  <a:pt x="58" y="43"/>
                  <a:pt x="58" y="43"/>
                </a:cubicBezTo>
                <a:cubicBezTo>
                  <a:pt x="57" y="42"/>
                  <a:pt x="55" y="42"/>
                  <a:pt x="54" y="43"/>
                </a:cubicBezTo>
                <a:cubicBezTo>
                  <a:pt x="43" y="54"/>
                  <a:pt x="43" y="54"/>
                  <a:pt x="43" y="54"/>
                </a:cubicBezTo>
                <a:cubicBezTo>
                  <a:pt x="43" y="54"/>
                  <a:pt x="43" y="54"/>
                  <a:pt x="43" y="54"/>
                </a:cubicBezTo>
                <a:cubicBezTo>
                  <a:pt x="43" y="54"/>
                  <a:pt x="43" y="54"/>
                  <a:pt x="43" y="54"/>
                </a:cubicBezTo>
                <a:cubicBezTo>
                  <a:pt x="42" y="55"/>
                  <a:pt x="42" y="57"/>
                  <a:pt x="43" y="58"/>
                </a:cubicBezTo>
                <a:cubicBezTo>
                  <a:pt x="63" y="78"/>
                  <a:pt x="63" y="78"/>
                  <a:pt x="63" y="78"/>
                </a:cubicBezTo>
                <a:cubicBezTo>
                  <a:pt x="63" y="71"/>
                  <a:pt x="63" y="71"/>
                  <a:pt x="63" y="71"/>
                </a:cubicBezTo>
                <a:cubicBezTo>
                  <a:pt x="48" y="56"/>
                  <a:pt x="48" y="56"/>
                  <a:pt x="48" y="56"/>
                </a:cubicBezTo>
                <a:cubicBezTo>
                  <a:pt x="56" y="48"/>
                  <a:pt x="56" y="48"/>
                  <a:pt x="56" y="48"/>
                </a:cubicBezTo>
                <a:cubicBezTo>
                  <a:pt x="63" y="55"/>
                  <a:pt x="63" y="55"/>
                  <a:pt x="63" y="55"/>
                </a:cubicBezTo>
                <a:cubicBezTo>
                  <a:pt x="63" y="49"/>
                  <a:pt x="63" y="49"/>
                  <a:pt x="63" y="49"/>
                </a:cubicBezTo>
                <a:close/>
                <a:moveTo>
                  <a:pt x="63" y="199"/>
                </a:moveTo>
                <a:cubicBezTo>
                  <a:pt x="43" y="219"/>
                  <a:pt x="43" y="219"/>
                  <a:pt x="43" y="219"/>
                </a:cubicBezTo>
                <a:cubicBezTo>
                  <a:pt x="43" y="219"/>
                  <a:pt x="43" y="219"/>
                  <a:pt x="43" y="219"/>
                </a:cubicBezTo>
                <a:cubicBezTo>
                  <a:pt x="42" y="220"/>
                  <a:pt x="42" y="222"/>
                  <a:pt x="43" y="222"/>
                </a:cubicBezTo>
                <a:cubicBezTo>
                  <a:pt x="54" y="234"/>
                  <a:pt x="54" y="234"/>
                  <a:pt x="54" y="234"/>
                </a:cubicBezTo>
                <a:cubicBezTo>
                  <a:pt x="55" y="235"/>
                  <a:pt x="57" y="235"/>
                  <a:pt x="58" y="234"/>
                </a:cubicBezTo>
                <a:cubicBezTo>
                  <a:pt x="63" y="228"/>
                  <a:pt x="63" y="228"/>
                  <a:pt x="63" y="228"/>
                </a:cubicBezTo>
                <a:cubicBezTo>
                  <a:pt x="63" y="221"/>
                  <a:pt x="63" y="221"/>
                  <a:pt x="63" y="221"/>
                </a:cubicBezTo>
                <a:cubicBezTo>
                  <a:pt x="56" y="228"/>
                  <a:pt x="56" y="228"/>
                  <a:pt x="56" y="228"/>
                </a:cubicBezTo>
                <a:cubicBezTo>
                  <a:pt x="48" y="221"/>
                  <a:pt x="48" y="221"/>
                  <a:pt x="48" y="221"/>
                </a:cubicBezTo>
                <a:cubicBezTo>
                  <a:pt x="63" y="206"/>
                  <a:pt x="63" y="206"/>
                  <a:pt x="63" y="206"/>
                </a:cubicBezTo>
                <a:cubicBezTo>
                  <a:pt x="63" y="199"/>
                  <a:pt x="63" y="199"/>
                  <a:pt x="63" y="199"/>
                </a:cubicBezTo>
                <a:close/>
                <a:moveTo>
                  <a:pt x="32" y="149"/>
                </a:moveTo>
                <a:cubicBezTo>
                  <a:pt x="32" y="144"/>
                  <a:pt x="32" y="144"/>
                  <a:pt x="32" y="144"/>
                </a:cubicBezTo>
                <a:cubicBezTo>
                  <a:pt x="48" y="144"/>
                  <a:pt x="48" y="144"/>
                  <a:pt x="48" y="144"/>
                </a:cubicBezTo>
                <a:cubicBezTo>
                  <a:pt x="48" y="133"/>
                  <a:pt x="48" y="133"/>
                  <a:pt x="48" y="133"/>
                </a:cubicBezTo>
                <a:cubicBezTo>
                  <a:pt x="32" y="133"/>
                  <a:pt x="32" y="133"/>
                  <a:pt x="32" y="133"/>
                </a:cubicBezTo>
                <a:cubicBezTo>
                  <a:pt x="32" y="128"/>
                  <a:pt x="32" y="128"/>
                  <a:pt x="32" y="128"/>
                </a:cubicBezTo>
                <a:cubicBezTo>
                  <a:pt x="50" y="128"/>
                  <a:pt x="50" y="128"/>
                  <a:pt x="50" y="128"/>
                </a:cubicBezTo>
                <a:cubicBezTo>
                  <a:pt x="52" y="128"/>
                  <a:pt x="53" y="129"/>
                  <a:pt x="53" y="131"/>
                </a:cubicBezTo>
                <a:cubicBezTo>
                  <a:pt x="53" y="146"/>
                  <a:pt x="53" y="146"/>
                  <a:pt x="53" y="146"/>
                </a:cubicBezTo>
                <a:cubicBezTo>
                  <a:pt x="53" y="148"/>
                  <a:pt x="52" y="149"/>
                  <a:pt x="50" y="149"/>
                </a:cubicBezTo>
                <a:lnTo>
                  <a:pt x="32" y="149"/>
                </a:lnTo>
                <a:close/>
                <a:moveTo>
                  <a:pt x="32" y="58"/>
                </a:moveTo>
                <a:cubicBezTo>
                  <a:pt x="15" y="80"/>
                  <a:pt x="5" y="108"/>
                  <a:pt x="5" y="138"/>
                </a:cubicBezTo>
                <a:cubicBezTo>
                  <a:pt x="5" y="169"/>
                  <a:pt x="15" y="197"/>
                  <a:pt x="32" y="219"/>
                </a:cubicBezTo>
                <a:cubicBezTo>
                  <a:pt x="32" y="227"/>
                  <a:pt x="32" y="227"/>
                  <a:pt x="32" y="227"/>
                </a:cubicBezTo>
                <a:cubicBezTo>
                  <a:pt x="12" y="203"/>
                  <a:pt x="0" y="172"/>
                  <a:pt x="0" y="138"/>
                </a:cubicBezTo>
                <a:cubicBezTo>
                  <a:pt x="0" y="105"/>
                  <a:pt x="12" y="74"/>
                  <a:pt x="32" y="50"/>
                </a:cubicBezTo>
                <a:cubicBezTo>
                  <a:pt x="32" y="58"/>
                  <a:pt x="32" y="58"/>
                  <a:pt x="32" y="58"/>
                </a:cubicBezTo>
                <a:close/>
                <a:moveTo>
                  <a:pt x="32" y="128"/>
                </a:moveTo>
                <a:cubicBezTo>
                  <a:pt x="14" y="128"/>
                  <a:pt x="14" y="128"/>
                  <a:pt x="14" y="128"/>
                </a:cubicBezTo>
                <a:cubicBezTo>
                  <a:pt x="13" y="128"/>
                  <a:pt x="12" y="129"/>
                  <a:pt x="12" y="131"/>
                </a:cubicBezTo>
                <a:cubicBezTo>
                  <a:pt x="12" y="146"/>
                  <a:pt x="12" y="146"/>
                  <a:pt x="12" y="146"/>
                </a:cubicBezTo>
                <a:cubicBezTo>
                  <a:pt x="12" y="148"/>
                  <a:pt x="13" y="149"/>
                  <a:pt x="14" y="149"/>
                </a:cubicBezTo>
                <a:cubicBezTo>
                  <a:pt x="32" y="149"/>
                  <a:pt x="32" y="149"/>
                  <a:pt x="32" y="149"/>
                </a:cubicBezTo>
                <a:cubicBezTo>
                  <a:pt x="32" y="144"/>
                  <a:pt x="32" y="144"/>
                  <a:pt x="32" y="144"/>
                </a:cubicBezTo>
                <a:cubicBezTo>
                  <a:pt x="17" y="144"/>
                  <a:pt x="17" y="144"/>
                  <a:pt x="17" y="144"/>
                </a:cubicBezTo>
                <a:cubicBezTo>
                  <a:pt x="17" y="133"/>
                  <a:pt x="17" y="133"/>
                  <a:pt x="17" y="133"/>
                </a:cubicBezTo>
                <a:cubicBezTo>
                  <a:pt x="32" y="133"/>
                  <a:pt x="32" y="133"/>
                  <a:pt x="32" y="133"/>
                </a:cubicBezTo>
                <a:lnTo>
                  <a:pt x="32" y="1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9" name="Freeform 66"/>
          <p:cNvSpPr>
            <a:spLocks noEditPoints="1"/>
          </p:cNvSpPr>
          <p:nvPr/>
        </p:nvSpPr>
        <p:spPr bwMode="auto">
          <a:xfrm>
            <a:off x="180975" y="622300"/>
            <a:ext cx="138113" cy="280988"/>
          </a:xfrm>
          <a:custGeom>
            <a:avLst/>
            <a:gdLst>
              <a:gd name="T0" fmla="*/ 62 w 75"/>
              <a:gd name="T1" fmla="*/ 137 h 152"/>
              <a:gd name="T2" fmla="*/ 71 w 75"/>
              <a:gd name="T3" fmla="*/ 34 h 152"/>
              <a:gd name="T4" fmla="*/ 62 w 75"/>
              <a:gd name="T5" fmla="*/ 10 h 152"/>
              <a:gd name="T6" fmla="*/ 75 w 75"/>
              <a:gd name="T7" fmla="*/ 33 h 152"/>
              <a:gd name="T8" fmla="*/ 75 w 75"/>
              <a:gd name="T9" fmla="*/ 146 h 152"/>
              <a:gd name="T10" fmla="*/ 70 w 75"/>
              <a:gd name="T11" fmla="*/ 148 h 152"/>
              <a:gd name="T12" fmla="*/ 65 w 75"/>
              <a:gd name="T13" fmla="*/ 70 h 152"/>
              <a:gd name="T14" fmla="*/ 65 w 75"/>
              <a:gd name="T15" fmla="*/ 70 h 152"/>
              <a:gd name="T16" fmla="*/ 63 w 75"/>
              <a:gd name="T17" fmla="*/ 64 h 152"/>
              <a:gd name="T18" fmla="*/ 63 w 75"/>
              <a:gd name="T19" fmla="*/ 52 h 152"/>
              <a:gd name="T20" fmla="*/ 65 w 75"/>
              <a:gd name="T21" fmla="*/ 47 h 152"/>
              <a:gd name="T22" fmla="*/ 62 w 75"/>
              <a:gd name="T23" fmla="*/ 53 h 152"/>
              <a:gd name="T24" fmla="*/ 65 w 75"/>
              <a:gd name="T25" fmla="*/ 30 h 152"/>
              <a:gd name="T26" fmla="*/ 63 w 75"/>
              <a:gd name="T27" fmla="*/ 24 h 152"/>
              <a:gd name="T28" fmla="*/ 65 w 75"/>
              <a:gd name="T29" fmla="*/ 70 h 152"/>
              <a:gd name="T30" fmla="*/ 60 w 75"/>
              <a:gd name="T31" fmla="*/ 130 h 152"/>
              <a:gd name="T32" fmla="*/ 59 w 75"/>
              <a:gd name="T33" fmla="*/ 3 h 152"/>
              <a:gd name="T34" fmla="*/ 59 w 75"/>
              <a:gd name="T35" fmla="*/ 8 h 152"/>
              <a:gd name="T36" fmla="*/ 61 w 75"/>
              <a:gd name="T37" fmla="*/ 33 h 152"/>
              <a:gd name="T38" fmla="*/ 62 w 75"/>
              <a:gd name="T39" fmla="*/ 24 h 152"/>
              <a:gd name="T40" fmla="*/ 60 w 75"/>
              <a:gd name="T41" fmla="*/ 53 h 152"/>
              <a:gd name="T42" fmla="*/ 62 w 75"/>
              <a:gd name="T43" fmla="*/ 44 h 152"/>
              <a:gd name="T44" fmla="*/ 59 w 75"/>
              <a:gd name="T45" fmla="*/ 72 h 152"/>
              <a:gd name="T46" fmla="*/ 62 w 75"/>
              <a:gd name="T47" fmla="*/ 64 h 152"/>
              <a:gd name="T48" fmla="*/ 61 w 75"/>
              <a:gd name="T49" fmla="*/ 73 h 152"/>
              <a:gd name="T50" fmla="*/ 59 w 75"/>
              <a:gd name="T51" fmla="*/ 135 h 152"/>
              <a:gd name="T52" fmla="*/ 38 w 75"/>
              <a:gd name="T53" fmla="*/ 132 h 152"/>
              <a:gd name="T54" fmla="*/ 59 w 75"/>
              <a:gd name="T55" fmla="*/ 135 h 152"/>
              <a:gd name="T56" fmla="*/ 59 w 75"/>
              <a:gd name="T57" fmla="*/ 8 h 152"/>
              <a:gd name="T58" fmla="*/ 38 w 75"/>
              <a:gd name="T59" fmla="*/ 0 h 152"/>
              <a:gd name="T60" fmla="*/ 59 w 75"/>
              <a:gd name="T61" fmla="*/ 32 h 152"/>
              <a:gd name="T62" fmla="*/ 38 w 75"/>
              <a:gd name="T63" fmla="*/ 29 h 152"/>
              <a:gd name="T64" fmla="*/ 52 w 75"/>
              <a:gd name="T65" fmla="*/ 21 h 152"/>
              <a:gd name="T66" fmla="*/ 59 w 75"/>
              <a:gd name="T67" fmla="*/ 52 h 152"/>
              <a:gd name="T68" fmla="*/ 55 w 75"/>
              <a:gd name="T69" fmla="*/ 51 h 152"/>
              <a:gd name="T70" fmla="*/ 38 w 75"/>
              <a:gd name="T71" fmla="*/ 40 h 152"/>
              <a:gd name="T72" fmla="*/ 59 w 75"/>
              <a:gd name="T73" fmla="*/ 63 h 152"/>
              <a:gd name="T74" fmla="*/ 59 w 75"/>
              <a:gd name="T75" fmla="*/ 72 h 152"/>
              <a:gd name="T76" fmla="*/ 55 w 75"/>
              <a:gd name="T77" fmla="*/ 70 h 152"/>
              <a:gd name="T78" fmla="*/ 38 w 75"/>
              <a:gd name="T79" fmla="*/ 60 h 152"/>
              <a:gd name="T80" fmla="*/ 38 w 75"/>
              <a:gd name="T81" fmla="*/ 132 h 152"/>
              <a:gd name="T82" fmla="*/ 6 w 75"/>
              <a:gd name="T83" fmla="*/ 148 h 152"/>
              <a:gd name="T84" fmla="*/ 3 w 75"/>
              <a:gd name="T85" fmla="*/ 152 h 152"/>
              <a:gd name="T86" fmla="*/ 0 w 75"/>
              <a:gd name="T87" fmla="*/ 34 h 152"/>
              <a:gd name="T88" fmla="*/ 38 w 75"/>
              <a:gd name="T89" fmla="*/ 0 h 152"/>
              <a:gd name="T90" fmla="*/ 5 w 75"/>
              <a:gd name="T91" fmla="*/ 33 h 152"/>
              <a:gd name="T92" fmla="*/ 15 w 75"/>
              <a:gd name="T93" fmla="*/ 130 h 152"/>
              <a:gd name="T94" fmla="*/ 24 w 75"/>
              <a:gd name="T95" fmla="*/ 21 h 152"/>
              <a:gd name="T96" fmla="*/ 11 w 75"/>
              <a:gd name="T97" fmla="*/ 30 h 152"/>
              <a:gd name="T98" fmla="*/ 19 w 75"/>
              <a:gd name="T99" fmla="*/ 31 h 152"/>
              <a:gd name="T100" fmla="*/ 38 w 75"/>
              <a:gd name="T101" fmla="*/ 20 h 152"/>
              <a:gd name="T102" fmla="*/ 13 w 75"/>
              <a:gd name="T103" fmla="*/ 44 h 152"/>
              <a:gd name="T104" fmla="*/ 13 w 75"/>
              <a:gd name="T105" fmla="*/ 52 h 152"/>
              <a:gd name="T106" fmla="*/ 19 w 75"/>
              <a:gd name="T107" fmla="*/ 51 h 152"/>
              <a:gd name="T108" fmla="*/ 38 w 75"/>
              <a:gd name="T109" fmla="*/ 40 h 152"/>
              <a:gd name="T110" fmla="*/ 10 w 75"/>
              <a:gd name="T111" fmla="*/ 67 h 152"/>
              <a:gd name="T112" fmla="*/ 13 w 75"/>
              <a:gd name="T113" fmla="*/ 72 h 152"/>
              <a:gd name="T114" fmla="*/ 21 w 75"/>
              <a:gd name="T115" fmla="*/ 7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 h="152">
                <a:moveTo>
                  <a:pt x="70" y="148"/>
                </a:moveTo>
                <a:cubicBezTo>
                  <a:pt x="70" y="147"/>
                  <a:pt x="70" y="147"/>
                  <a:pt x="70" y="147"/>
                </a:cubicBezTo>
                <a:cubicBezTo>
                  <a:pt x="70" y="147"/>
                  <a:pt x="70" y="147"/>
                  <a:pt x="70" y="147"/>
                </a:cubicBezTo>
                <a:cubicBezTo>
                  <a:pt x="68" y="142"/>
                  <a:pt x="66" y="139"/>
                  <a:pt x="62" y="137"/>
                </a:cubicBezTo>
                <a:cubicBezTo>
                  <a:pt x="62" y="131"/>
                  <a:pt x="62" y="131"/>
                  <a:pt x="62" y="131"/>
                </a:cubicBezTo>
                <a:cubicBezTo>
                  <a:pt x="66" y="133"/>
                  <a:pt x="68" y="135"/>
                  <a:pt x="71" y="138"/>
                </a:cubicBezTo>
                <a:cubicBezTo>
                  <a:pt x="71" y="34"/>
                  <a:pt x="71" y="34"/>
                  <a:pt x="71" y="34"/>
                </a:cubicBezTo>
                <a:cubicBezTo>
                  <a:pt x="71" y="34"/>
                  <a:pt x="71" y="34"/>
                  <a:pt x="71" y="34"/>
                </a:cubicBezTo>
                <a:cubicBezTo>
                  <a:pt x="71" y="33"/>
                  <a:pt x="71" y="33"/>
                  <a:pt x="71" y="33"/>
                </a:cubicBezTo>
                <a:cubicBezTo>
                  <a:pt x="71" y="33"/>
                  <a:pt x="71" y="33"/>
                  <a:pt x="71" y="33"/>
                </a:cubicBezTo>
                <a:cubicBezTo>
                  <a:pt x="71" y="29"/>
                  <a:pt x="71" y="22"/>
                  <a:pt x="69" y="19"/>
                </a:cubicBezTo>
                <a:cubicBezTo>
                  <a:pt x="68" y="15"/>
                  <a:pt x="66" y="12"/>
                  <a:pt x="62" y="10"/>
                </a:cubicBezTo>
                <a:cubicBezTo>
                  <a:pt x="62" y="4"/>
                  <a:pt x="62" y="4"/>
                  <a:pt x="62" y="4"/>
                </a:cubicBezTo>
                <a:cubicBezTo>
                  <a:pt x="68" y="7"/>
                  <a:pt x="72" y="11"/>
                  <a:pt x="74" y="17"/>
                </a:cubicBezTo>
                <a:cubicBezTo>
                  <a:pt x="75" y="21"/>
                  <a:pt x="75" y="28"/>
                  <a:pt x="75" y="33"/>
                </a:cubicBezTo>
                <a:cubicBezTo>
                  <a:pt x="75" y="33"/>
                  <a:pt x="75" y="33"/>
                  <a:pt x="75" y="33"/>
                </a:cubicBezTo>
                <a:cubicBezTo>
                  <a:pt x="75" y="34"/>
                  <a:pt x="75" y="34"/>
                  <a:pt x="75" y="34"/>
                </a:cubicBezTo>
                <a:cubicBezTo>
                  <a:pt x="75" y="34"/>
                  <a:pt x="75" y="34"/>
                  <a:pt x="75" y="34"/>
                </a:cubicBezTo>
                <a:cubicBezTo>
                  <a:pt x="75" y="78"/>
                  <a:pt x="75" y="128"/>
                  <a:pt x="75" y="146"/>
                </a:cubicBezTo>
                <a:cubicBezTo>
                  <a:pt x="75" y="146"/>
                  <a:pt x="75" y="146"/>
                  <a:pt x="75" y="146"/>
                </a:cubicBezTo>
                <a:cubicBezTo>
                  <a:pt x="75" y="147"/>
                  <a:pt x="75" y="147"/>
                  <a:pt x="75" y="147"/>
                </a:cubicBezTo>
                <a:cubicBezTo>
                  <a:pt x="75" y="150"/>
                  <a:pt x="75" y="151"/>
                  <a:pt x="73" y="151"/>
                </a:cubicBezTo>
                <a:cubicBezTo>
                  <a:pt x="73" y="151"/>
                  <a:pt x="73" y="152"/>
                  <a:pt x="73" y="152"/>
                </a:cubicBezTo>
                <a:cubicBezTo>
                  <a:pt x="71" y="152"/>
                  <a:pt x="71" y="151"/>
                  <a:pt x="70" y="148"/>
                </a:cubicBezTo>
                <a:cubicBezTo>
                  <a:pt x="70" y="148"/>
                  <a:pt x="70" y="148"/>
                  <a:pt x="70" y="148"/>
                </a:cubicBezTo>
                <a:close/>
                <a:moveTo>
                  <a:pt x="62" y="72"/>
                </a:moveTo>
                <a:cubicBezTo>
                  <a:pt x="63" y="72"/>
                  <a:pt x="63" y="72"/>
                  <a:pt x="63" y="72"/>
                </a:cubicBezTo>
                <a:cubicBezTo>
                  <a:pt x="64" y="72"/>
                  <a:pt x="65" y="71"/>
                  <a:pt x="65" y="70"/>
                </a:cubicBezTo>
                <a:cubicBezTo>
                  <a:pt x="62" y="71"/>
                  <a:pt x="62" y="71"/>
                  <a:pt x="62" y="71"/>
                </a:cubicBezTo>
                <a:cubicBezTo>
                  <a:pt x="62" y="72"/>
                  <a:pt x="62" y="72"/>
                  <a:pt x="62" y="72"/>
                </a:cubicBezTo>
                <a:close/>
                <a:moveTo>
                  <a:pt x="62" y="71"/>
                </a:moveTo>
                <a:cubicBezTo>
                  <a:pt x="65" y="70"/>
                  <a:pt x="65" y="70"/>
                  <a:pt x="65" y="70"/>
                </a:cubicBezTo>
                <a:cubicBezTo>
                  <a:pt x="65" y="70"/>
                  <a:pt x="65" y="70"/>
                  <a:pt x="65" y="70"/>
                </a:cubicBezTo>
                <a:cubicBezTo>
                  <a:pt x="66" y="69"/>
                  <a:pt x="66" y="68"/>
                  <a:pt x="65" y="67"/>
                </a:cubicBezTo>
                <a:cubicBezTo>
                  <a:pt x="65" y="66"/>
                  <a:pt x="64" y="65"/>
                  <a:pt x="63" y="64"/>
                </a:cubicBezTo>
                <a:cubicBezTo>
                  <a:pt x="63" y="64"/>
                  <a:pt x="63" y="64"/>
                  <a:pt x="63" y="64"/>
                </a:cubicBezTo>
                <a:cubicBezTo>
                  <a:pt x="62" y="64"/>
                  <a:pt x="62" y="64"/>
                  <a:pt x="62" y="64"/>
                </a:cubicBezTo>
                <a:cubicBezTo>
                  <a:pt x="62" y="71"/>
                  <a:pt x="62" y="71"/>
                  <a:pt x="62" y="71"/>
                </a:cubicBezTo>
                <a:close/>
                <a:moveTo>
                  <a:pt x="62" y="53"/>
                </a:moveTo>
                <a:cubicBezTo>
                  <a:pt x="63" y="52"/>
                  <a:pt x="63" y="52"/>
                  <a:pt x="63" y="52"/>
                </a:cubicBezTo>
                <a:cubicBezTo>
                  <a:pt x="64" y="52"/>
                  <a:pt x="65" y="51"/>
                  <a:pt x="65" y="50"/>
                </a:cubicBezTo>
                <a:cubicBezTo>
                  <a:pt x="65" y="50"/>
                  <a:pt x="65" y="50"/>
                  <a:pt x="65" y="50"/>
                </a:cubicBezTo>
                <a:cubicBezTo>
                  <a:pt x="65" y="50"/>
                  <a:pt x="65" y="50"/>
                  <a:pt x="65" y="50"/>
                </a:cubicBezTo>
                <a:cubicBezTo>
                  <a:pt x="66" y="49"/>
                  <a:pt x="66" y="48"/>
                  <a:pt x="65" y="47"/>
                </a:cubicBezTo>
                <a:cubicBezTo>
                  <a:pt x="65" y="46"/>
                  <a:pt x="64" y="45"/>
                  <a:pt x="63" y="44"/>
                </a:cubicBezTo>
                <a:cubicBezTo>
                  <a:pt x="63" y="44"/>
                  <a:pt x="63" y="44"/>
                  <a:pt x="63" y="44"/>
                </a:cubicBezTo>
                <a:cubicBezTo>
                  <a:pt x="62" y="44"/>
                  <a:pt x="62" y="44"/>
                  <a:pt x="62" y="44"/>
                </a:cubicBezTo>
                <a:cubicBezTo>
                  <a:pt x="62" y="53"/>
                  <a:pt x="62" y="53"/>
                  <a:pt x="62" y="53"/>
                </a:cubicBezTo>
                <a:close/>
                <a:moveTo>
                  <a:pt x="62" y="33"/>
                </a:moveTo>
                <a:cubicBezTo>
                  <a:pt x="63" y="32"/>
                  <a:pt x="63" y="32"/>
                  <a:pt x="63" y="32"/>
                </a:cubicBezTo>
                <a:cubicBezTo>
                  <a:pt x="65" y="31"/>
                  <a:pt x="65" y="31"/>
                  <a:pt x="65" y="31"/>
                </a:cubicBezTo>
                <a:cubicBezTo>
                  <a:pt x="65" y="31"/>
                  <a:pt x="65" y="31"/>
                  <a:pt x="65" y="30"/>
                </a:cubicBezTo>
                <a:cubicBezTo>
                  <a:pt x="65" y="30"/>
                  <a:pt x="65" y="30"/>
                  <a:pt x="65" y="30"/>
                </a:cubicBezTo>
                <a:cubicBezTo>
                  <a:pt x="66" y="29"/>
                  <a:pt x="66" y="28"/>
                  <a:pt x="65" y="27"/>
                </a:cubicBezTo>
                <a:cubicBezTo>
                  <a:pt x="65" y="26"/>
                  <a:pt x="64" y="25"/>
                  <a:pt x="63" y="25"/>
                </a:cubicBezTo>
                <a:cubicBezTo>
                  <a:pt x="63" y="24"/>
                  <a:pt x="63" y="24"/>
                  <a:pt x="63" y="24"/>
                </a:cubicBezTo>
                <a:cubicBezTo>
                  <a:pt x="62" y="24"/>
                  <a:pt x="62" y="24"/>
                  <a:pt x="62" y="24"/>
                </a:cubicBezTo>
                <a:cubicBezTo>
                  <a:pt x="62" y="33"/>
                  <a:pt x="62" y="33"/>
                  <a:pt x="62" y="33"/>
                </a:cubicBezTo>
                <a:close/>
                <a:moveTo>
                  <a:pt x="65" y="70"/>
                </a:moveTo>
                <a:cubicBezTo>
                  <a:pt x="65" y="70"/>
                  <a:pt x="65" y="70"/>
                  <a:pt x="65" y="70"/>
                </a:cubicBezTo>
                <a:close/>
                <a:moveTo>
                  <a:pt x="62" y="137"/>
                </a:moveTo>
                <a:cubicBezTo>
                  <a:pt x="61" y="136"/>
                  <a:pt x="60" y="136"/>
                  <a:pt x="59" y="135"/>
                </a:cubicBezTo>
                <a:cubicBezTo>
                  <a:pt x="59" y="130"/>
                  <a:pt x="59" y="130"/>
                  <a:pt x="59" y="130"/>
                </a:cubicBezTo>
                <a:cubicBezTo>
                  <a:pt x="60" y="130"/>
                  <a:pt x="60" y="130"/>
                  <a:pt x="60" y="130"/>
                </a:cubicBezTo>
                <a:cubicBezTo>
                  <a:pt x="60" y="130"/>
                  <a:pt x="60" y="130"/>
                  <a:pt x="60" y="130"/>
                </a:cubicBezTo>
                <a:cubicBezTo>
                  <a:pt x="61" y="131"/>
                  <a:pt x="62" y="131"/>
                  <a:pt x="62" y="131"/>
                </a:cubicBezTo>
                <a:cubicBezTo>
                  <a:pt x="62" y="137"/>
                  <a:pt x="62" y="137"/>
                  <a:pt x="62" y="137"/>
                </a:cubicBezTo>
                <a:close/>
                <a:moveTo>
                  <a:pt x="59" y="3"/>
                </a:moveTo>
                <a:cubicBezTo>
                  <a:pt x="59" y="3"/>
                  <a:pt x="60" y="3"/>
                  <a:pt x="60" y="3"/>
                </a:cubicBezTo>
                <a:cubicBezTo>
                  <a:pt x="61" y="3"/>
                  <a:pt x="62" y="4"/>
                  <a:pt x="62" y="4"/>
                </a:cubicBezTo>
                <a:cubicBezTo>
                  <a:pt x="62" y="10"/>
                  <a:pt x="62" y="10"/>
                  <a:pt x="62" y="10"/>
                </a:cubicBezTo>
                <a:cubicBezTo>
                  <a:pt x="61" y="9"/>
                  <a:pt x="60" y="8"/>
                  <a:pt x="59" y="8"/>
                </a:cubicBezTo>
                <a:cubicBezTo>
                  <a:pt x="59" y="3"/>
                  <a:pt x="59" y="3"/>
                  <a:pt x="59" y="3"/>
                </a:cubicBezTo>
                <a:close/>
                <a:moveTo>
                  <a:pt x="62" y="24"/>
                </a:moveTo>
                <a:cubicBezTo>
                  <a:pt x="62" y="33"/>
                  <a:pt x="62" y="33"/>
                  <a:pt x="62" y="33"/>
                </a:cubicBezTo>
                <a:cubicBezTo>
                  <a:pt x="62" y="33"/>
                  <a:pt x="62" y="33"/>
                  <a:pt x="61" y="33"/>
                </a:cubicBezTo>
                <a:cubicBezTo>
                  <a:pt x="61" y="33"/>
                  <a:pt x="60" y="33"/>
                  <a:pt x="60" y="33"/>
                </a:cubicBezTo>
                <a:cubicBezTo>
                  <a:pt x="60" y="33"/>
                  <a:pt x="59" y="32"/>
                  <a:pt x="59" y="32"/>
                </a:cubicBezTo>
                <a:cubicBezTo>
                  <a:pt x="59" y="23"/>
                  <a:pt x="59" y="23"/>
                  <a:pt x="59" y="23"/>
                </a:cubicBezTo>
                <a:cubicBezTo>
                  <a:pt x="60" y="23"/>
                  <a:pt x="61" y="24"/>
                  <a:pt x="62" y="24"/>
                </a:cubicBezTo>
                <a:close/>
                <a:moveTo>
                  <a:pt x="62" y="44"/>
                </a:moveTo>
                <a:cubicBezTo>
                  <a:pt x="62" y="53"/>
                  <a:pt x="62" y="53"/>
                  <a:pt x="62" y="53"/>
                </a:cubicBezTo>
                <a:cubicBezTo>
                  <a:pt x="62" y="53"/>
                  <a:pt x="62" y="53"/>
                  <a:pt x="61" y="53"/>
                </a:cubicBezTo>
                <a:cubicBezTo>
                  <a:pt x="61" y="53"/>
                  <a:pt x="60" y="53"/>
                  <a:pt x="60" y="53"/>
                </a:cubicBezTo>
                <a:cubicBezTo>
                  <a:pt x="60" y="53"/>
                  <a:pt x="60" y="53"/>
                  <a:pt x="60" y="53"/>
                </a:cubicBezTo>
                <a:cubicBezTo>
                  <a:pt x="60" y="52"/>
                  <a:pt x="59" y="52"/>
                  <a:pt x="59" y="52"/>
                </a:cubicBezTo>
                <a:cubicBezTo>
                  <a:pt x="59" y="43"/>
                  <a:pt x="59" y="43"/>
                  <a:pt x="59" y="43"/>
                </a:cubicBezTo>
                <a:cubicBezTo>
                  <a:pt x="60" y="43"/>
                  <a:pt x="61" y="43"/>
                  <a:pt x="62" y="44"/>
                </a:cubicBezTo>
                <a:close/>
                <a:moveTo>
                  <a:pt x="62" y="64"/>
                </a:moveTo>
                <a:cubicBezTo>
                  <a:pt x="62" y="71"/>
                  <a:pt x="62" y="71"/>
                  <a:pt x="62" y="71"/>
                </a:cubicBezTo>
                <a:cubicBezTo>
                  <a:pt x="59" y="72"/>
                  <a:pt x="59" y="72"/>
                  <a:pt x="59" y="72"/>
                </a:cubicBezTo>
                <a:cubicBezTo>
                  <a:pt x="59" y="72"/>
                  <a:pt x="59" y="72"/>
                  <a:pt x="59" y="72"/>
                </a:cubicBezTo>
                <a:cubicBezTo>
                  <a:pt x="59" y="72"/>
                  <a:pt x="59" y="72"/>
                  <a:pt x="59" y="72"/>
                </a:cubicBezTo>
                <a:cubicBezTo>
                  <a:pt x="59" y="72"/>
                  <a:pt x="59" y="72"/>
                  <a:pt x="59" y="72"/>
                </a:cubicBezTo>
                <a:cubicBezTo>
                  <a:pt x="59" y="63"/>
                  <a:pt x="59" y="63"/>
                  <a:pt x="59" y="63"/>
                </a:cubicBezTo>
                <a:cubicBezTo>
                  <a:pt x="60" y="63"/>
                  <a:pt x="61" y="63"/>
                  <a:pt x="62" y="64"/>
                </a:cubicBezTo>
                <a:close/>
                <a:moveTo>
                  <a:pt x="62" y="71"/>
                </a:moveTo>
                <a:cubicBezTo>
                  <a:pt x="60" y="72"/>
                  <a:pt x="60" y="72"/>
                  <a:pt x="60" y="72"/>
                </a:cubicBezTo>
                <a:cubicBezTo>
                  <a:pt x="60" y="72"/>
                  <a:pt x="60" y="73"/>
                  <a:pt x="60" y="73"/>
                </a:cubicBezTo>
                <a:cubicBezTo>
                  <a:pt x="60" y="73"/>
                  <a:pt x="61" y="73"/>
                  <a:pt x="61" y="73"/>
                </a:cubicBezTo>
                <a:cubicBezTo>
                  <a:pt x="62" y="73"/>
                  <a:pt x="62" y="73"/>
                  <a:pt x="62" y="72"/>
                </a:cubicBezTo>
                <a:lnTo>
                  <a:pt x="62" y="71"/>
                </a:lnTo>
                <a:close/>
                <a:moveTo>
                  <a:pt x="59" y="135"/>
                </a:moveTo>
                <a:cubicBezTo>
                  <a:pt x="59" y="135"/>
                  <a:pt x="59" y="135"/>
                  <a:pt x="59" y="135"/>
                </a:cubicBezTo>
                <a:cubicBezTo>
                  <a:pt x="59" y="135"/>
                  <a:pt x="59" y="135"/>
                  <a:pt x="59" y="135"/>
                </a:cubicBezTo>
                <a:cubicBezTo>
                  <a:pt x="59" y="135"/>
                  <a:pt x="59" y="135"/>
                  <a:pt x="59" y="135"/>
                </a:cubicBezTo>
                <a:cubicBezTo>
                  <a:pt x="53" y="132"/>
                  <a:pt x="46" y="132"/>
                  <a:pt x="38" y="132"/>
                </a:cubicBezTo>
                <a:cubicBezTo>
                  <a:pt x="38" y="132"/>
                  <a:pt x="38" y="132"/>
                  <a:pt x="38" y="132"/>
                </a:cubicBezTo>
                <a:cubicBezTo>
                  <a:pt x="38" y="127"/>
                  <a:pt x="38" y="127"/>
                  <a:pt x="38" y="127"/>
                </a:cubicBezTo>
                <a:cubicBezTo>
                  <a:pt x="38" y="127"/>
                  <a:pt x="38" y="127"/>
                  <a:pt x="38" y="127"/>
                </a:cubicBezTo>
                <a:cubicBezTo>
                  <a:pt x="46" y="127"/>
                  <a:pt x="53" y="128"/>
                  <a:pt x="59" y="130"/>
                </a:cubicBezTo>
                <a:cubicBezTo>
                  <a:pt x="59" y="135"/>
                  <a:pt x="59" y="135"/>
                  <a:pt x="59" y="135"/>
                </a:cubicBezTo>
                <a:close/>
                <a:moveTo>
                  <a:pt x="38" y="0"/>
                </a:moveTo>
                <a:cubicBezTo>
                  <a:pt x="38" y="0"/>
                  <a:pt x="38" y="0"/>
                  <a:pt x="38" y="0"/>
                </a:cubicBezTo>
                <a:cubicBezTo>
                  <a:pt x="46" y="0"/>
                  <a:pt x="53" y="0"/>
                  <a:pt x="59" y="3"/>
                </a:cubicBezTo>
                <a:cubicBezTo>
                  <a:pt x="59" y="8"/>
                  <a:pt x="59" y="8"/>
                  <a:pt x="59" y="8"/>
                </a:cubicBezTo>
                <a:cubicBezTo>
                  <a:pt x="59" y="8"/>
                  <a:pt x="59" y="8"/>
                  <a:pt x="58" y="8"/>
                </a:cubicBezTo>
                <a:cubicBezTo>
                  <a:pt x="53" y="5"/>
                  <a:pt x="46" y="4"/>
                  <a:pt x="38" y="4"/>
                </a:cubicBezTo>
                <a:cubicBezTo>
                  <a:pt x="38" y="4"/>
                  <a:pt x="38" y="4"/>
                  <a:pt x="38" y="4"/>
                </a:cubicBezTo>
                <a:cubicBezTo>
                  <a:pt x="38" y="0"/>
                  <a:pt x="38" y="0"/>
                  <a:pt x="38" y="0"/>
                </a:cubicBezTo>
                <a:close/>
                <a:moveTo>
                  <a:pt x="59" y="23"/>
                </a:moveTo>
                <a:cubicBezTo>
                  <a:pt x="59" y="32"/>
                  <a:pt x="59" y="32"/>
                  <a:pt x="59" y="32"/>
                </a:cubicBezTo>
                <a:cubicBezTo>
                  <a:pt x="59" y="32"/>
                  <a:pt x="59" y="32"/>
                  <a:pt x="59" y="32"/>
                </a:cubicBezTo>
                <a:cubicBezTo>
                  <a:pt x="59" y="32"/>
                  <a:pt x="59" y="32"/>
                  <a:pt x="59" y="32"/>
                </a:cubicBezTo>
                <a:cubicBezTo>
                  <a:pt x="58" y="32"/>
                  <a:pt x="58" y="32"/>
                  <a:pt x="57" y="31"/>
                </a:cubicBezTo>
                <a:cubicBezTo>
                  <a:pt x="56" y="31"/>
                  <a:pt x="56" y="31"/>
                  <a:pt x="55" y="31"/>
                </a:cubicBezTo>
                <a:cubicBezTo>
                  <a:pt x="53" y="30"/>
                  <a:pt x="50" y="29"/>
                  <a:pt x="47" y="29"/>
                </a:cubicBezTo>
                <a:cubicBezTo>
                  <a:pt x="44" y="29"/>
                  <a:pt x="41" y="29"/>
                  <a:pt x="38" y="29"/>
                </a:cubicBezTo>
                <a:cubicBezTo>
                  <a:pt x="38" y="29"/>
                  <a:pt x="38" y="29"/>
                  <a:pt x="38" y="29"/>
                </a:cubicBezTo>
                <a:cubicBezTo>
                  <a:pt x="38" y="20"/>
                  <a:pt x="38" y="20"/>
                  <a:pt x="38" y="20"/>
                </a:cubicBezTo>
                <a:cubicBezTo>
                  <a:pt x="38" y="20"/>
                  <a:pt x="38" y="20"/>
                  <a:pt x="38" y="20"/>
                </a:cubicBezTo>
                <a:cubicBezTo>
                  <a:pt x="43" y="20"/>
                  <a:pt x="48" y="20"/>
                  <a:pt x="52" y="21"/>
                </a:cubicBezTo>
                <a:cubicBezTo>
                  <a:pt x="55" y="21"/>
                  <a:pt x="57" y="22"/>
                  <a:pt x="59" y="23"/>
                </a:cubicBezTo>
                <a:close/>
                <a:moveTo>
                  <a:pt x="59" y="43"/>
                </a:moveTo>
                <a:cubicBezTo>
                  <a:pt x="59" y="52"/>
                  <a:pt x="59" y="52"/>
                  <a:pt x="59" y="52"/>
                </a:cubicBezTo>
                <a:cubicBezTo>
                  <a:pt x="59" y="52"/>
                  <a:pt x="59" y="52"/>
                  <a:pt x="59" y="52"/>
                </a:cubicBezTo>
                <a:cubicBezTo>
                  <a:pt x="59" y="52"/>
                  <a:pt x="59" y="52"/>
                  <a:pt x="59" y="52"/>
                </a:cubicBezTo>
                <a:cubicBezTo>
                  <a:pt x="59" y="52"/>
                  <a:pt x="59" y="52"/>
                  <a:pt x="59" y="52"/>
                </a:cubicBezTo>
                <a:cubicBezTo>
                  <a:pt x="58" y="52"/>
                  <a:pt x="58" y="52"/>
                  <a:pt x="57" y="51"/>
                </a:cubicBezTo>
                <a:cubicBezTo>
                  <a:pt x="56" y="51"/>
                  <a:pt x="56" y="51"/>
                  <a:pt x="55" y="51"/>
                </a:cubicBezTo>
                <a:cubicBezTo>
                  <a:pt x="53" y="50"/>
                  <a:pt x="50" y="49"/>
                  <a:pt x="47" y="49"/>
                </a:cubicBezTo>
                <a:cubicBezTo>
                  <a:pt x="44" y="49"/>
                  <a:pt x="41" y="49"/>
                  <a:pt x="38" y="49"/>
                </a:cubicBezTo>
                <a:cubicBezTo>
                  <a:pt x="38" y="49"/>
                  <a:pt x="38" y="49"/>
                  <a:pt x="38" y="49"/>
                </a:cubicBezTo>
                <a:cubicBezTo>
                  <a:pt x="38" y="40"/>
                  <a:pt x="38" y="40"/>
                  <a:pt x="38" y="40"/>
                </a:cubicBezTo>
                <a:cubicBezTo>
                  <a:pt x="38" y="40"/>
                  <a:pt x="38" y="40"/>
                  <a:pt x="38" y="40"/>
                </a:cubicBezTo>
                <a:cubicBezTo>
                  <a:pt x="43" y="40"/>
                  <a:pt x="48" y="40"/>
                  <a:pt x="52" y="41"/>
                </a:cubicBezTo>
                <a:cubicBezTo>
                  <a:pt x="55" y="41"/>
                  <a:pt x="57" y="42"/>
                  <a:pt x="59" y="43"/>
                </a:cubicBezTo>
                <a:close/>
                <a:moveTo>
                  <a:pt x="59" y="63"/>
                </a:moveTo>
                <a:cubicBezTo>
                  <a:pt x="59" y="72"/>
                  <a:pt x="59" y="72"/>
                  <a:pt x="59" y="72"/>
                </a:cubicBezTo>
                <a:cubicBezTo>
                  <a:pt x="59" y="72"/>
                  <a:pt x="59" y="72"/>
                  <a:pt x="59" y="72"/>
                </a:cubicBezTo>
                <a:cubicBezTo>
                  <a:pt x="59" y="72"/>
                  <a:pt x="59" y="72"/>
                  <a:pt x="59" y="72"/>
                </a:cubicBezTo>
                <a:cubicBezTo>
                  <a:pt x="59" y="72"/>
                  <a:pt x="59" y="72"/>
                  <a:pt x="59" y="72"/>
                </a:cubicBezTo>
                <a:cubicBezTo>
                  <a:pt x="59" y="72"/>
                  <a:pt x="59" y="72"/>
                  <a:pt x="59" y="72"/>
                </a:cubicBezTo>
                <a:cubicBezTo>
                  <a:pt x="58" y="72"/>
                  <a:pt x="58" y="72"/>
                  <a:pt x="57" y="71"/>
                </a:cubicBezTo>
                <a:cubicBezTo>
                  <a:pt x="56" y="71"/>
                  <a:pt x="56" y="71"/>
                  <a:pt x="55" y="70"/>
                </a:cubicBezTo>
                <a:cubicBezTo>
                  <a:pt x="55" y="70"/>
                  <a:pt x="55" y="70"/>
                  <a:pt x="55" y="70"/>
                </a:cubicBezTo>
                <a:cubicBezTo>
                  <a:pt x="52" y="70"/>
                  <a:pt x="50" y="69"/>
                  <a:pt x="47" y="69"/>
                </a:cubicBezTo>
                <a:cubicBezTo>
                  <a:pt x="44" y="69"/>
                  <a:pt x="41" y="68"/>
                  <a:pt x="38" y="68"/>
                </a:cubicBezTo>
                <a:cubicBezTo>
                  <a:pt x="38" y="68"/>
                  <a:pt x="38" y="68"/>
                  <a:pt x="38" y="68"/>
                </a:cubicBezTo>
                <a:cubicBezTo>
                  <a:pt x="38" y="60"/>
                  <a:pt x="38" y="60"/>
                  <a:pt x="38" y="60"/>
                </a:cubicBezTo>
                <a:cubicBezTo>
                  <a:pt x="38" y="60"/>
                  <a:pt x="38" y="60"/>
                  <a:pt x="38" y="60"/>
                </a:cubicBezTo>
                <a:cubicBezTo>
                  <a:pt x="43" y="60"/>
                  <a:pt x="48" y="60"/>
                  <a:pt x="52" y="61"/>
                </a:cubicBezTo>
                <a:cubicBezTo>
                  <a:pt x="55" y="61"/>
                  <a:pt x="57" y="62"/>
                  <a:pt x="59" y="63"/>
                </a:cubicBezTo>
                <a:close/>
                <a:moveTo>
                  <a:pt x="38" y="132"/>
                </a:moveTo>
                <a:cubicBezTo>
                  <a:pt x="30" y="132"/>
                  <a:pt x="23" y="132"/>
                  <a:pt x="17" y="135"/>
                </a:cubicBezTo>
                <a:cubicBezTo>
                  <a:pt x="12" y="137"/>
                  <a:pt x="8" y="141"/>
                  <a:pt x="6" y="146"/>
                </a:cubicBezTo>
                <a:cubicBezTo>
                  <a:pt x="6" y="147"/>
                  <a:pt x="6" y="147"/>
                  <a:pt x="6" y="147"/>
                </a:cubicBezTo>
                <a:cubicBezTo>
                  <a:pt x="6" y="148"/>
                  <a:pt x="6" y="148"/>
                  <a:pt x="6" y="148"/>
                </a:cubicBezTo>
                <a:cubicBezTo>
                  <a:pt x="6" y="148"/>
                  <a:pt x="6" y="148"/>
                  <a:pt x="6" y="148"/>
                </a:cubicBezTo>
                <a:cubicBezTo>
                  <a:pt x="5" y="151"/>
                  <a:pt x="5" y="152"/>
                  <a:pt x="3" y="152"/>
                </a:cubicBezTo>
                <a:cubicBezTo>
                  <a:pt x="3" y="152"/>
                  <a:pt x="3" y="152"/>
                  <a:pt x="3" y="152"/>
                </a:cubicBezTo>
                <a:cubicBezTo>
                  <a:pt x="3" y="152"/>
                  <a:pt x="3" y="152"/>
                  <a:pt x="3" y="152"/>
                </a:cubicBezTo>
                <a:cubicBezTo>
                  <a:pt x="0" y="151"/>
                  <a:pt x="0" y="150"/>
                  <a:pt x="0" y="147"/>
                </a:cubicBezTo>
                <a:cubicBezTo>
                  <a:pt x="0" y="146"/>
                  <a:pt x="0" y="146"/>
                  <a:pt x="0" y="146"/>
                </a:cubicBezTo>
                <a:cubicBezTo>
                  <a:pt x="0" y="77"/>
                  <a:pt x="0" y="77"/>
                  <a:pt x="0" y="77"/>
                </a:cubicBezTo>
                <a:cubicBezTo>
                  <a:pt x="0" y="34"/>
                  <a:pt x="0" y="34"/>
                  <a:pt x="0" y="34"/>
                </a:cubicBezTo>
                <a:cubicBezTo>
                  <a:pt x="0" y="33"/>
                  <a:pt x="0" y="33"/>
                  <a:pt x="0" y="33"/>
                </a:cubicBezTo>
                <a:cubicBezTo>
                  <a:pt x="0" y="28"/>
                  <a:pt x="0" y="21"/>
                  <a:pt x="2" y="17"/>
                </a:cubicBezTo>
                <a:cubicBezTo>
                  <a:pt x="4" y="10"/>
                  <a:pt x="9" y="6"/>
                  <a:pt x="16" y="3"/>
                </a:cubicBezTo>
                <a:cubicBezTo>
                  <a:pt x="22" y="1"/>
                  <a:pt x="30" y="0"/>
                  <a:pt x="38" y="0"/>
                </a:cubicBezTo>
                <a:cubicBezTo>
                  <a:pt x="38" y="4"/>
                  <a:pt x="38" y="4"/>
                  <a:pt x="38" y="4"/>
                </a:cubicBezTo>
                <a:cubicBezTo>
                  <a:pt x="30" y="4"/>
                  <a:pt x="23" y="5"/>
                  <a:pt x="18" y="8"/>
                </a:cubicBezTo>
                <a:cubicBezTo>
                  <a:pt x="12" y="10"/>
                  <a:pt x="8" y="13"/>
                  <a:pt x="7" y="19"/>
                </a:cubicBezTo>
                <a:cubicBezTo>
                  <a:pt x="5" y="22"/>
                  <a:pt x="5" y="29"/>
                  <a:pt x="5" y="33"/>
                </a:cubicBezTo>
                <a:cubicBezTo>
                  <a:pt x="5" y="34"/>
                  <a:pt x="5" y="34"/>
                  <a:pt x="5" y="34"/>
                </a:cubicBezTo>
                <a:cubicBezTo>
                  <a:pt x="5" y="77"/>
                  <a:pt x="5" y="77"/>
                  <a:pt x="5" y="77"/>
                </a:cubicBezTo>
                <a:cubicBezTo>
                  <a:pt x="5" y="138"/>
                  <a:pt x="5" y="138"/>
                  <a:pt x="5" y="138"/>
                </a:cubicBezTo>
                <a:cubicBezTo>
                  <a:pt x="8" y="135"/>
                  <a:pt x="11" y="132"/>
                  <a:pt x="15" y="130"/>
                </a:cubicBezTo>
                <a:cubicBezTo>
                  <a:pt x="22" y="128"/>
                  <a:pt x="29" y="127"/>
                  <a:pt x="38" y="127"/>
                </a:cubicBezTo>
                <a:cubicBezTo>
                  <a:pt x="38" y="132"/>
                  <a:pt x="38" y="132"/>
                  <a:pt x="38" y="132"/>
                </a:cubicBezTo>
                <a:close/>
                <a:moveTo>
                  <a:pt x="38" y="20"/>
                </a:moveTo>
                <a:cubicBezTo>
                  <a:pt x="33" y="20"/>
                  <a:pt x="28" y="20"/>
                  <a:pt x="24" y="21"/>
                </a:cubicBezTo>
                <a:cubicBezTo>
                  <a:pt x="20" y="22"/>
                  <a:pt x="16" y="23"/>
                  <a:pt x="13" y="24"/>
                </a:cubicBezTo>
                <a:cubicBezTo>
                  <a:pt x="12" y="25"/>
                  <a:pt x="11" y="26"/>
                  <a:pt x="10" y="27"/>
                </a:cubicBezTo>
                <a:cubicBezTo>
                  <a:pt x="10" y="28"/>
                  <a:pt x="10" y="29"/>
                  <a:pt x="11" y="30"/>
                </a:cubicBezTo>
                <a:cubicBezTo>
                  <a:pt x="11" y="30"/>
                  <a:pt x="11" y="30"/>
                  <a:pt x="11" y="30"/>
                </a:cubicBezTo>
                <a:cubicBezTo>
                  <a:pt x="11" y="31"/>
                  <a:pt x="12" y="32"/>
                  <a:pt x="13" y="33"/>
                </a:cubicBezTo>
                <a:cubicBezTo>
                  <a:pt x="14" y="33"/>
                  <a:pt x="16" y="33"/>
                  <a:pt x="17" y="32"/>
                </a:cubicBezTo>
                <a:cubicBezTo>
                  <a:pt x="17" y="32"/>
                  <a:pt x="18" y="32"/>
                  <a:pt x="19" y="31"/>
                </a:cubicBezTo>
                <a:cubicBezTo>
                  <a:pt x="19" y="31"/>
                  <a:pt x="19" y="31"/>
                  <a:pt x="19" y="31"/>
                </a:cubicBezTo>
                <a:cubicBezTo>
                  <a:pt x="19" y="31"/>
                  <a:pt x="20" y="31"/>
                  <a:pt x="21" y="31"/>
                </a:cubicBezTo>
                <a:cubicBezTo>
                  <a:pt x="23" y="30"/>
                  <a:pt x="26" y="29"/>
                  <a:pt x="29" y="29"/>
                </a:cubicBezTo>
                <a:cubicBezTo>
                  <a:pt x="31" y="29"/>
                  <a:pt x="34" y="29"/>
                  <a:pt x="38" y="29"/>
                </a:cubicBezTo>
                <a:cubicBezTo>
                  <a:pt x="38" y="20"/>
                  <a:pt x="38" y="20"/>
                  <a:pt x="38" y="20"/>
                </a:cubicBezTo>
                <a:close/>
                <a:moveTo>
                  <a:pt x="38" y="40"/>
                </a:moveTo>
                <a:cubicBezTo>
                  <a:pt x="33" y="40"/>
                  <a:pt x="28" y="40"/>
                  <a:pt x="24" y="41"/>
                </a:cubicBezTo>
                <a:cubicBezTo>
                  <a:pt x="20" y="42"/>
                  <a:pt x="16" y="43"/>
                  <a:pt x="13" y="44"/>
                </a:cubicBezTo>
                <a:cubicBezTo>
                  <a:pt x="13" y="44"/>
                  <a:pt x="13" y="44"/>
                  <a:pt x="13" y="44"/>
                </a:cubicBezTo>
                <a:cubicBezTo>
                  <a:pt x="12" y="45"/>
                  <a:pt x="11" y="46"/>
                  <a:pt x="10" y="47"/>
                </a:cubicBezTo>
                <a:cubicBezTo>
                  <a:pt x="10" y="48"/>
                  <a:pt x="10" y="49"/>
                  <a:pt x="11" y="50"/>
                </a:cubicBezTo>
                <a:cubicBezTo>
                  <a:pt x="11" y="50"/>
                  <a:pt x="11" y="50"/>
                  <a:pt x="11" y="50"/>
                </a:cubicBezTo>
                <a:cubicBezTo>
                  <a:pt x="11" y="51"/>
                  <a:pt x="12" y="52"/>
                  <a:pt x="13" y="52"/>
                </a:cubicBezTo>
                <a:cubicBezTo>
                  <a:pt x="14" y="53"/>
                  <a:pt x="15" y="53"/>
                  <a:pt x="16" y="52"/>
                </a:cubicBezTo>
                <a:cubicBezTo>
                  <a:pt x="17" y="52"/>
                  <a:pt x="17" y="52"/>
                  <a:pt x="17" y="52"/>
                </a:cubicBezTo>
                <a:cubicBezTo>
                  <a:pt x="17" y="52"/>
                  <a:pt x="18" y="52"/>
                  <a:pt x="19" y="51"/>
                </a:cubicBezTo>
                <a:cubicBezTo>
                  <a:pt x="19" y="51"/>
                  <a:pt x="19" y="51"/>
                  <a:pt x="19" y="51"/>
                </a:cubicBezTo>
                <a:cubicBezTo>
                  <a:pt x="19" y="51"/>
                  <a:pt x="20" y="51"/>
                  <a:pt x="21" y="51"/>
                </a:cubicBezTo>
                <a:cubicBezTo>
                  <a:pt x="23" y="50"/>
                  <a:pt x="26" y="49"/>
                  <a:pt x="29" y="49"/>
                </a:cubicBezTo>
                <a:cubicBezTo>
                  <a:pt x="31" y="49"/>
                  <a:pt x="34" y="49"/>
                  <a:pt x="38" y="49"/>
                </a:cubicBezTo>
                <a:cubicBezTo>
                  <a:pt x="38" y="40"/>
                  <a:pt x="38" y="40"/>
                  <a:pt x="38" y="40"/>
                </a:cubicBezTo>
                <a:close/>
                <a:moveTo>
                  <a:pt x="38" y="60"/>
                </a:moveTo>
                <a:cubicBezTo>
                  <a:pt x="33" y="60"/>
                  <a:pt x="28" y="60"/>
                  <a:pt x="24" y="61"/>
                </a:cubicBezTo>
                <a:cubicBezTo>
                  <a:pt x="20" y="61"/>
                  <a:pt x="16" y="63"/>
                  <a:pt x="13" y="64"/>
                </a:cubicBezTo>
                <a:cubicBezTo>
                  <a:pt x="12" y="65"/>
                  <a:pt x="11" y="66"/>
                  <a:pt x="10" y="67"/>
                </a:cubicBezTo>
                <a:cubicBezTo>
                  <a:pt x="10" y="68"/>
                  <a:pt x="10" y="69"/>
                  <a:pt x="11" y="70"/>
                </a:cubicBezTo>
                <a:cubicBezTo>
                  <a:pt x="11" y="70"/>
                  <a:pt x="11" y="70"/>
                  <a:pt x="11" y="70"/>
                </a:cubicBezTo>
                <a:cubicBezTo>
                  <a:pt x="11" y="71"/>
                  <a:pt x="12" y="72"/>
                  <a:pt x="13" y="72"/>
                </a:cubicBezTo>
                <a:cubicBezTo>
                  <a:pt x="13" y="72"/>
                  <a:pt x="13" y="72"/>
                  <a:pt x="13" y="72"/>
                </a:cubicBezTo>
                <a:cubicBezTo>
                  <a:pt x="14" y="73"/>
                  <a:pt x="16" y="73"/>
                  <a:pt x="17" y="72"/>
                </a:cubicBezTo>
                <a:cubicBezTo>
                  <a:pt x="17" y="72"/>
                  <a:pt x="17" y="72"/>
                  <a:pt x="17" y="72"/>
                </a:cubicBezTo>
                <a:cubicBezTo>
                  <a:pt x="17" y="72"/>
                  <a:pt x="18" y="72"/>
                  <a:pt x="19" y="71"/>
                </a:cubicBezTo>
                <a:cubicBezTo>
                  <a:pt x="19" y="71"/>
                  <a:pt x="20" y="71"/>
                  <a:pt x="21" y="70"/>
                </a:cubicBezTo>
                <a:cubicBezTo>
                  <a:pt x="23" y="70"/>
                  <a:pt x="26" y="69"/>
                  <a:pt x="29" y="69"/>
                </a:cubicBezTo>
                <a:cubicBezTo>
                  <a:pt x="31" y="69"/>
                  <a:pt x="34" y="68"/>
                  <a:pt x="38" y="68"/>
                </a:cubicBezTo>
                <a:lnTo>
                  <a:pt x="38" y="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0" name="Freeform 73"/>
          <p:cNvSpPr>
            <a:spLocks noEditPoints="1"/>
          </p:cNvSpPr>
          <p:nvPr/>
        </p:nvSpPr>
        <p:spPr bwMode="auto">
          <a:xfrm>
            <a:off x="1123950" y="1481138"/>
            <a:ext cx="168275" cy="169862"/>
          </a:xfrm>
          <a:custGeom>
            <a:avLst/>
            <a:gdLst>
              <a:gd name="T0" fmla="*/ 45 w 91"/>
              <a:gd name="T1" fmla="*/ 0 h 91"/>
              <a:gd name="T2" fmla="*/ 77 w 91"/>
              <a:gd name="T3" fmla="*/ 14 h 91"/>
              <a:gd name="T4" fmla="*/ 91 w 91"/>
              <a:gd name="T5" fmla="*/ 46 h 91"/>
              <a:gd name="T6" fmla="*/ 77 w 91"/>
              <a:gd name="T7" fmla="*/ 78 h 91"/>
              <a:gd name="T8" fmla="*/ 45 w 91"/>
              <a:gd name="T9" fmla="*/ 91 h 91"/>
              <a:gd name="T10" fmla="*/ 45 w 91"/>
              <a:gd name="T11" fmla="*/ 87 h 91"/>
              <a:gd name="T12" fmla="*/ 74 w 91"/>
              <a:gd name="T13" fmla="*/ 75 h 91"/>
              <a:gd name="T14" fmla="*/ 86 w 91"/>
              <a:gd name="T15" fmla="*/ 46 h 91"/>
              <a:gd name="T16" fmla="*/ 74 w 91"/>
              <a:gd name="T17" fmla="*/ 17 h 91"/>
              <a:gd name="T18" fmla="*/ 45 w 91"/>
              <a:gd name="T19" fmla="*/ 5 h 91"/>
              <a:gd name="T20" fmla="*/ 45 w 91"/>
              <a:gd name="T21" fmla="*/ 0 h 91"/>
              <a:gd name="T22" fmla="*/ 44 w 91"/>
              <a:gd name="T23" fmla="*/ 91 h 91"/>
              <a:gd name="T24" fmla="*/ 43 w 91"/>
              <a:gd name="T25" fmla="*/ 91 h 91"/>
              <a:gd name="T26" fmla="*/ 43 w 91"/>
              <a:gd name="T27" fmla="*/ 91 h 91"/>
              <a:gd name="T28" fmla="*/ 41 w 91"/>
              <a:gd name="T29" fmla="*/ 89 h 91"/>
              <a:gd name="T30" fmla="*/ 34 w 91"/>
              <a:gd name="T31" fmla="*/ 74 h 91"/>
              <a:gd name="T32" fmla="*/ 24 w 91"/>
              <a:gd name="T33" fmla="*/ 61 h 91"/>
              <a:gd name="T34" fmla="*/ 13 w 91"/>
              <a:gd name="T35" fmla="*/ 53 h 91"/>
              <a:gd name="T36" fmla="*/ 1 w 91"/>
              <a:gd name="T37" fmla="*/ 47 h 91"/>
              <a:gd name="T38" fmla="*/ 1 w 91"/>
              <a:gd name="T39" fmla="*/ 47 h 91"/>
              <a:gd name="T40" fmla="*/ 0 w 91"/>
              <a:gd name="T41" fmla="*/ 45 h 91"/>
              <a:gd name="T42" fmla="*/ 13 w 91"/>
              <a:gd name="T43" fmla="*/ 13 h 91"/>
              <a:gd name="T44" fmla="*/ 45 w 91"/>
              <a:gd name="T45" fmla="*/ 0 h 91"/>
              <a:gd name="T46" fmla="*/ 45 w 91"/>
              <a:gd name="T47" fmla="*/ 0 h 91"/>
              <a:gd name="T48" fmla="*/ 45 w 91"/>
              <a:gd name="T49" fmla="*/ 5 h 91"/>
              <a:gd name="T50" fmla="*/ 45 w 91"/>
              <a:gd name="T51" fmla="*/ 5 h 91"/>
              <a:gd name="T52" fmla="*/ 17 w 91"/>
              <a:gd name="T53" fmla="*/ 17 h 91"/>
              <a:gd name="T54" fmla="*/ 5 w 91"/>
              <a:gd name="T55" fmla="*/ 43 h 91"/>
              <a:gd name="T56" fmla="*/ 16 w 91"/>
              <a:gd name="T57" fmla="*/ 49 h 91"/>
              <a:gd name="T58" fmla="*/ 28 w 91"/>
              <a:gd name="T59" fmla="*/ 58 h 91"/>
              <a:gd name="T60" fmla="*/ 38 w 91"/>
              <a:gd name="T61" fmla="*/ 72 h 91"/>
              <a:gd name="T62" fmla="*/ 45 w 91"/>
              <a:gd name="T63" fmla="*/ 87 h 91"/>
              <a:gd name="T64" fmla="*/ 45 w 91"/>
              <a:gd name="T65" fmla="*/ 87 h 91"/>
              <a:gd name="T66" fmla="*/ 45 w 91"/>
              <a:gd name="T67" fmla="*/ 87 h 91"/>
              <a:gd name="T68" fmla="*/ 45 w 91"/>
              <a:gd name="T69" fmla="*/ 91 h 91"/>
              <a:gd name="T70" fmla="*/ 45 w 91"/>
              <a:gd name="T71" fmla="*/ 91 h 91"/>
              <a:gd name="T72" fmla="*/ 44 w 91"/>
              <a:gd name="T7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91">
                <a:moveTo>
                  <a:pt x="45" y="0"/>
                </a:moveTo>
                <a:cubicBezTo>
                  <a:pt x="58" y="0"/>
                  <a:pt x="69" y="5"/>
                  <a:pt x="77" y="14"/>
                </a:cubicBezTo>
                <a:cubicBezTo>
                  <a:pt x="86" y="22"/>
                  <a:pt x="91" y="33"/>
                  <a:pt x="91" y="46"/>
                </a:cubicBezTo>
                <a:cubicBezTo>
                  <a:pt x="91" y="58"/>
                  <a:pt x="86" y="70"/>
                  <a:pt x="77" y="78"/>
                </a:cubicBezTo>
                <a:cubicBezTo>
                  <a:pt x="69" y="86"/>
                  <a:pt x="58" y="91"/>
                  <a:pt x="45" y="91"/>
                </a:cubicBezTo>
                <a:cubicBezTo>
                  <a:pt x="45" y="87"/>
                  <a:pt x="45" y="87"/>
                  <a:pt x="45" y="87"/>
                </a:cubicBezTo>
                <a:cubicBezTo>
                  <a:pt x="56" y="86"/>
                  <a:pt x="67" y="82"/>
                  <a:pt x="74" y="75"/>
                </a:cubicBezTo>
                <a:cubicBezTo>
                  <a:pt x="81" y="67"/>
                  <a:pt x="86" y="57"/>
                  <a:pt x="86" y="46"/>
                </a:cubicBezTo>
                <a:cubicBezTo>
                  <a:pt x="86" y="35"/>
                  <a:pt x="81" y="24"/>
                  <a:pt x="74" y="17"/>
                </a:cubicBezTo>
                <a:cubicBezTo>
                  <a:pt x="67" y="10"/>
                  <a:pt x="56" y="5"/>
                  <a:pt x="45" y="5"/>
                </a:cubicBezTo>
                <a:lnTo>
                  <a:pt x="45" y="0"/>
                </a:lnTo>
                <a:close/>
                <a:moveTo>
                  <a:pt x="44" y="91"/>
                </a:moveTo>
                <a:cubicBezTo>
                  <a:pt x="43" y="91"/>
                  <a:pt x="43" y="91"/>
                  <a:pt x="43" y="91"/>
                </a:cubicBezTo>
                <a:cubicBezTo>
                  <a:pt x="43" y="91"/>
                  <a:pt x="43" y="91"/>
                  <a:pt x="43" y="91"/>
                </a:cubicBezTo>
                <a:cubicBezTo>
                  <a:pt x="42" y="91"/>
                  <a:pt x="41" y="90"/>
                  <a:pt x="41" y="89"/>
                </a:cubicBezTo>
                <a:cubicBezTo>
                  <a:pt x="39" y="84"/>
                  <a:pt x="37" y="79"/>
                  <a:pt x="34" y="74"/>
                </a:cubicBezTo>
                <a:cubicBezTo>
                  <a:pt x="32" y="69"/>
                  <a:pt x="28" y="65"/>
                  <a:pt x="24" y="61"/>
                </a:cubicBezTo>
                <a:cubicBezTo>
                  <a:pt x="21" y="58"/>
                  <a:pt x="17" y="55"/>
                  <a:pt x="13" y="53"/>
                </a:cubicBezTo>
                <a:cubicBezTo>
                  <a:pt x="10" y="50"/>
                  <a:pt x="6" y="48"/>
                  <a:pt x="1" y="47"/>
                </a:cubicBezTo>
                <a:cubicBezTo>
                  <a:pt x="1" y="47"/>
                  <a:pt x="1" y="47"/>
                  <a:pt x="1" y="47"/>
                </a:cubicBezTo>
                <a:cubicBezTo>
                  <a:pt x="0" y="47"/>
                  <a:pt x="0" y="46"/>
                  <a:pt x="0" y="45"/>
                </a:cubicBezTo>
                <a:cubicBezTo>
                  <a:pt x="0" y="32"/>
                  <a:pt x="5" y="21"/>
                  <a:pt x="13" y="13"/>
                </a:cubicBezTo>
                <a:cubicBezTo>
                  <a:pt x="22" y="5"/>
                  <a:pt x="33" y="0"/>
                  <a:pt x="45" y="0"/>
                </a:cubicBezTo>
                <a:cubicBezTo>
                  <a:pt x="45" y="0"/>
                  <a:pt x="45" y="0"/>
                  <a:pt x="45" y="0"/>
                </a:cubicBezTo>
                <a:cubicBezTo>
                  <a:pt x="45" y="5"/>
                  <a:pt x="45" y="5"/>
                  <a:pt x="45" y="5"/>
                </a:cubicBezTo>
                <a:cubicBezTo>
                  <a:pt x="45" y="5"/>
                  <a:pt x="45" y="5"/>
                  <a:pt x="45" y="5"/>
                </a:cubicBezTo>
                <a:cubicBezTo>
                  <a:pt x="34" y="5"/>
                  <a:pt x="24" y="9"/>
                  <a:pt x="17" y="17"/>
                </a:cubicBezTo>
                <a:cubicBezTo>
                  <a:pt x="10" y="23"/>
                  <a:pt x="5" y="33"/>
                  <a:pt x="5" y="43"/>
                </a:cubicBezTo>
                <a:cubicBezTo>
                  <a:pt x="8" y="45"/>
                  <a:pt x="12" y="46"/>
                  <a:pt x="16" y="49"/>
                </a:cubicBezTo>
                <a:cubicBezTo>
                  <a:pt x="20" y="51"/>
                  <a:pt x="24" y="54"/>
                  <a:pt x="28" y="58"/>
                </a:cubicBezTo>
                <a:cubicBezTo>
                  <a:pt x="32" y="62"/>
                  <a:pt x="36" y="67"/>
                  <a:pt x="38" y="72"/>
                </a:cubicBezTo>
                <a:cubicBezTo>
                  <a:pt x="41" y="76"/>
                  <a:pt x="43" y="81"/>
                  <a:pt x="45" y="87"/>
                </a:cubicBezTo>
                <a:cubicBezTo>
                  <a:pt x="45" y="87"/>
                  <a:pt x="45" y="87"/>
                  <a:pt x="45" y="87"/>
                </a:cubicBezTo>
                <a:cubicBezTo>
                  <a:pt x="45" y="87"/>
                  <a:pt x="45" y="87"/>
                  <a:pt x="45" y="87"/>
                </a:cubicBezTo>
                <a:cubicBezTo>
                  <a:pt x="45" y="91"/>
                  <a:pt x="45" y="91"/>
                  <a:pt x="45" y="91"/>
                </a:cubicBezTo>
                <a:cubicBezTo>
                  <a:pt x="45" y="91"/>
                  <a:pt x="45" y="91"/>
                  <a:pt x="45" y="91"/>
                </a:cubicBezTo>
                <a:lnTo>
                  <a:pt x="44" y="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1" name="Freeform 86"/>
          <p:cNvSpPr>
            <a:spLocks noEditPoints="1"/>
          </p:cNvSpPr>
          <p:nvPr/>
        </p:nvSpPr>
        <p:spPr bwMode="auto">
          <a:xfrm>
            <a:off x="635000" y="935038"/>
            <a:ext cx="87313" cy="360362"/>
          </a:xfrm>
          <a:custGeom>
            <a:avLst/>
            <a:gdLst>
              <a:gd name="T0" fmla="*/ 23 w 47"/>
              <a:gd name="T1" fmla="*/ 106 h 195"/>
              <a:gd name="T2" fmla="*/ 27 w 47"/>
              <a:gd name="T3" fmla="*/ 107 h 195"/>
              <a:gd name="T4" fmla="*/ 29 w 47"/>
              <a:gd name="T5" fmla="*/ 109 h 195"/>
              <a:gd name="T6" fmla="*/ 29 w 47"/>
              <a:gd name="T7" fmla="*/ 109 h 195"/>
              <a:gd name="T8" fmla="*/ 29 w 47"/>
              <a:gd name="T9" fmla="*/ 190 h 195"/>
              <a:gd name="T10" fmla="*/ 42 w 47"/>
              <a:gd name="T11" fmla="*/ 190 h 195"/>
              <a:gd name="T12" fmla="*/ 42 w 47"/>
              <a:gd name="T13" fmla="*/ 5 h 195"/>
              <a:gd name="T14" fmla="*/ 27 w 47"/>
              <a:gd name="T15" fmla="*/ 5 h 195"/>
              <a:gd name="T16" fmla="*/ 27 w 47"/>
              <a:gd name="T17" fmla="*/ 5 h 195"/>
              <a:gd name="T18" fmla="*/ 23 w 47"/>
              <a:gd name="T19" fmla="*/ 6 h 195"/>
              <a:gd name="T20" fmla="*/ 23 w 47"/>
              <a:gd name="T21" fmla="*/ 1 h 195"/>
              <a:gd name="T22" fmla="*/ 26 w 47"/>
              <a:gd name="T23" fmla="*/ 0 h 195"/>
              <a:gd name="T24" fmla="*/ 27 w 47"/>
              <a:gd name="T25" fmla="*/ 0 h 195"/>
              <a:gd name="T26" fmla="*/ 45 w 47"/>
              <a:gd name="T27" fmla="*/ 0 h 195"/>
              <a:gd name="T28" fmla="*/ 47 w 47"/>
              <a:gd name="T29" fmla="*/ 3 h 195"/>
              <a:gd name="T30" fmla="*/ 47 w 47"/>
              <a:gd name="T31" fmla="*/ 193 h 195"/>
              <a:gd name="T32" fmla="*/ 45 w 47"/>
              <a:gd name="T33" fmla="*/ 195 h 195"/>
              <a:gd name="T34" fmla="*/ 27 w 47"/>
              <a:gd name="T35" fmla="*/ 195 h 195"/>
              <a:gd name="T36" fmla="*/ 24 w 47"/>
              <a:gd name="T37" fmla="*/ 193 h 195"/>
              <a:gd name="T38" fmla="*/ 24 w 47"/>
              <a:gd name="T39" fmla="*/ 111 h 195"/>
              <a:gd name="T40" fmla="*/ 23 w 47"/>
              <a:gd name="T41" fmla="*/ 111 h 195"/>
              <a:gd name="T42" fmla="*/ 23 w 47"/>
              <a:gd name="T43" fmla="*/ 106 h 195"/>
              <a:gd name="T44" fmla="*/ 4 w 47"/>
              <a:gd name="T45" fmla="*/ 56 h 195"/>
              <a:gd name="T46" fmla="*/ 11 w 47"/>
              <a:gd name="T47" fmla="*/ 92 h 195"/>
              <a:gd name="T48" fmla="*/ 23 w 47"/>
              <a:gd name="T49" fmla="*/ 106 h 195"/>
              <a:gd name="T50" fmla="*/ 23 w 47"/>
              <a:gd name="T51" fmla="*/ 111 h 195"/>
              <a:gd name="T52" fmla="*/ 6 w 47"/>
              <a:gd name="T53" fmla="*/ 94 h 195"/>
              <a:gd name="T54" fmla="*/ 0 w 47"/>
              <a:gd name="T55" fmla="*/ 56 h 195"/>
              <a:gd name="T56" fmla="*/ 23 w 47"/>
              <a:gd name="T57" fmla="*/ 1 h 195"/>
              <a:gd name="T58" fmla="*/ 23 w 47"/>
              <a:gd name="T59" fmla="*/ 6 h 195"/>
              <a:gd name="T60" fmla="*/ 4 w 47"/>
              <a:gd name="T61" fmla="*/ 5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 h="195">
                <a:moveTo>
                  <a:pt x="23" y="106"/>
                </a:moveTo>
                <a:cubicBezTo>
                  <a:pt x="25" y="106"/>
                  <a:pt x="26" y="107"/>
                  <a:pt x="27" y="107"/>
                </a:cubicBezTo>
                <a:cubicBezTo>
                  <a:pt x="28" y="107"/>
                  <a:pt x="29" y="108"/>
                  <a:pt x="29" y="109"/>
                </a:cubicBezTo>
                <a:cubicBezTo>
                  <a:pt x="29" y="109"/>
                  <a:pt x="29" y="109"/>
                  <a:pt x="29" y="109"/>
                </a:cubicBezTo>
                <a:cubicBezTo>
                  <a:pt x="29" y="190"/>
                  <a:pt x="29" y="190"/>
                  <a:pt x="29" y="190"/>
                </a:cubicBezTo>
                <a:cubicBezTo>
                  <a:pt x="42" y="190"/>
                  <a:pt x="42" y="190"/>
                  <a:pt x="42" y="190"/>
                </a:cubicBezTo>
                <a:cubicBezTo>
                  <a:pt x="42" y="5"/>
                  <a:pt x="42" y="5"/>
                  <a:pt x="42" y="5"/>
                </a:cubicBezTo>
                <a:cubicBezTo>
                  <a:pt x="27" y="5"/>
                  <a:pt x="27" y="5"/>
                  <a:pt x="27" y="5"/>
                </a:cubicBezTo>
                <a:cubicBezTo>
                  <a:pt x="27" y="5"/>
                  <a:pt x="27" y="5"/>
                  <a:pt x="27" y="5"/>
                </a:cubicBezTo>
                <a:cubicBezTo>
                  <a:pt x="26" y="5"/>
                  <a:pt x="25" y="5"/>
                  <a:pt x="23" y="6"/>
                </a:cubicBezTo>
                <a:cubicBezTo>
                  <a:pt x="23" y="1"/>
                  <a:pt x="23" y="1"/>
                  <a:pt x="23" y="1"/>
                </a:cubicBezTo>
                <a:cubicBezTo>
                  <a:pt x="25" y="0"/>
                  <a:pt x="26" y="0"/>
                  <a:pt x="26" y="0"/>
                </a:cubicBezTo>
                <a:cubicBezTo>
                  <a:pt x="26" y="0"/>
                  <a:pt x="27" y="0"/>
                  <a:pt x="27" y="0"/>
                </a:cubicBezTo>
                <a:cubicBezTo>
                  <a:pt x="45" y="0"/>
                  <a:pt x="45" y="0"/>
                  <a:pt x="45" y="0"/>
                </a:cubicBezTo>
                <a:cubicBezTo>
                  <a:pt x="46" y="0"/>
                  <a:pt x="47" y="1"/>
                  <a:pt x="47" y="3"/>
                </a:cubicBezTo>
                <a:cubicBezTo>
                  <a:pt x="47" y="193"/>
                  <a:pt x="47" y="193"/>
                  <a:pt x="47" y="193"/>
                </a:cubicBezTo>
                <a:cubicBezTo>
                  <a:pt x="47" y="194"/>
                  <a:pt x="46" y="195"/>
                  <a:pt x="45" y="195"/>
                </a:cubicBezTo>
                <a:cubicBezTo>
                  <a:pt x="27" y="195"/>
                  <a:pt x="27" y="195"/>
                  <a:pt x="27" y="195"/>
                </a:cubicBezTo>
                <a:cubicBezTo>
                  <a:pt x="25" y="195"/>
                  <a:pt x="24" y="194"/>
                  <a:pt x="24" y="193"/>
                </a:cubicBezTo>
                <a:cubicBezTo>
                  <a:pt x="24" y="111"/>
                  <a:pt x="24" y="111"/>
                  <a:pt x="24" y="111"/>
                </a:cubicBezTo>
                <a:cubicBezTo>
                  <a:pt x="24" y="111"/>
                  <a:pt x="24" y="111"/>
                  <a:pt x="23" y="111"/>
                </a:cubicBezTo>
                <a:lnTo>
                  <a:pt x="23" y="106"/>
                </a:lnTo>
                <a:close/>
                <a:moveTo>
                  <a:pt x="4" y="56"/>
                </a:moveTo>
                <a:cubicBezTo>
                  <a:pt x="4" y="73"/>
                  <a:pt x="7" y="84"/>
                  <a:pt x="11" y="92"/>
                </a:cubicBezTo>
                <a:cubicBezTo>
                  <a:pt x="15" y="101"/>
                  <a:pt x="20" y="104"/>
                  <a:pt x="23" y="106"/>
                </a:cubicBezTo>
                <a:cubicBezTo>
                  <a:pt x="23" y="111"/>
                  <a:pt x="23" y="111"/>
                  <a:pt x="23" y="111"/>
                </a:cubicBezTo>
                <a:cubicBezTo>
                  <a:pt x="19" y="109"/>
                  <a:pt x="11" y="105"/>
                  <a:pt x="6" y="94"/>
                </a:cubicBezTo>
                <a:cubicBezTo>
                  <a:pt x="2" y="86"/>
                  <a:pt x="0" y="74"/>
                  <a:pt x="0" y="56"/>
                </a:cubicBezTo>
                <a:cubicBezTo>
                  <a:pt x="0" y="12"/>
                  <a:pt x="16" y="3"/>
                  <a:pt x="23" y="1"/>
                </a:cubicBezTo>
                <a:cubicBezTo>
                  <a:pt x="23" y="6"/>
                  <a:pt x="23" y="6"/>
                  <a:pt x="23" y="6"/>
                </a:cubicBezTo>
                <a:cubicBezTo>
                  <a:pt x="17" y="8"/>
                  <a:pt x="4" y="17"/>
                  <a:pt x="4" y="5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2" name="Freeform 94"/>
          <p:cNvSpPr>
            <a:spLocks noEditPoints="1"/>
          </p:cNvSpPr>
          <p:nvPr/>
        </p:nvSpPr>
        <p:spPr bwMode="auto">
          <a:xfrm>
            <a:off x="1384300" y="1835150"/>
            <a:ext cx="271463" cy="196850"/>
          </a:xfrm>
          <a:custGeom>
            <a:avLst/>
            <a:gdLst>
              <a:gd name="T0" fmla="*/ 73 w 147"/>
              <a:gd name="T1" fmla="*/ 102 h 107"/>
              <a:gd name="T2" fmla="*/ 142 w 147"/>
              <a:gd name="T3" fmla="*/ 102 h 107"/>
              <a:gd name="T4" fmla="*/ 142 w 147"/>
              <a:gd name="T5" fmla="*/ 5 h 107"/>
              <a:gd name="T6" fmla="*/ 73 w 147"/>
              <a:gd name="T7" fmla="*/ 5 h 107"/>
              <a:gd name="T8" fmla="*/ 73 w 147"/>
              <a:gd name="T9" fmla="*/ 0 h 107"/>
              <a:gd name="T10" fmla="*/ 144 w 147"/>
              <a:gd name="T11" fmla="*/ 0 h 107"/>
              <a:gd name="T12" fmla="*/ 147 w 147"/>
              <a:gd name="T13" fmla="*/ 3 h 107"/>
              <a:gd name="T14" fmla="*/ 147 w 147"/>
              <a:gd name="T15" fmla="*/ 104 h 107"/>
              <a:gd name="T16" fmla="*/ 144 w 147"/>
              <a:gd name="T17" fmla="*/ 107 h 107"/>
              <a:gd name="T18" fmla="*/ 73 w 147"/>
              <a:gd name="T19" fmla="*/ 107 h 107"/>
              <a:gd name="T20" fmla="*/ 73 w 147"/>
              <a:gd name="T21" fmla="*/ 102 h 107"/>
              <a:gd name="T22" fmla="*/ 73 w 147"/>
              <a:gd name="T23" fmla="*/ 96 h 107"/>
              <a:gd name="T24" fmla="*/ 103 w 147"/>
              <a:gd name="T25" fmla="*/ 83 h 107"/>
              <a:gd name="T26" fmla="*/ 115 w 147"/>
              <a:gd name="T27" fmla="*/ 53 h 107"/>
              <a:gd name="T28" fmla="*/ 103 w 147"/>
              <a:gd name="T29" fmla="*/ 24 h 107"/>
              <a:gd name="T30" fmla="*/ 73 w 147"/>
              <a:gd name="T31" fmla="*/ 11 h 107"/>
              <a:gd name="T32" fmla="*/ 73 w 147"/>
              <a:gd name="T33" fmla="*/ 16 h 107"/>
              <a:gd name="T34" fmla="*/ 100 w 147"/>
              <a:gd name="T35" fmla="*/ 27 h 107"/>
              <a:gd name="T36" fmla="*/ 111 w 147"/>
              <a:gd name="T37" fmla="*/ 53 h 107"/>
              <a:gd name="T38" fmla="*/ 100 w 147"/>
              <a:gd name="T39" fmla="*/ 80 h 107"/>
              <a:gd name="T40" fmla="*/ 73 w 147"/>
              <a:gd name="T41" fmla="*/ 91 h 107"/>
              <a:gd name="T42" fmla="*/ 73 w 147"/>
              <a:gd name="T43" fmla="*/ 96 h 107"/>
              <a:gd name="T44" fmla="*/ 4 w 147"/>
              <a:gd name="T45" fmla="*/ 102 h 107"/>
              <a:gd name="T46" fmla="*/ 73 w 147"/>
              <a:gd name="T47" fmla="*/ 102 h 107"/>
              <a:gd name="T48" fmla="*/ 73 w 147"/>
              <a:gd name="T49" fmla="*/ 107 h 107"/>
              <a:gd name="T50" fmla="*/ 2 w 147"/>
              <a:gd name="T51" fmla="*/ 107 h 107"/>
              <a:gd name="T52" fmla="*/ 0 w 147"/>
              <a:gd name="T53" fmla="*/ 104 h 107"/>
              <a:gd name="T54" fmla="*/ 0 w 147"/>
              <a:gd name="T55" fmla="*/ 3 h 107"/>
              <a:gd name="T56" fmla="*/ 2 w 147"/>
              <a:gd name="T57" fmla="*/ 0 h 107"/>
              <a:gd name="T58" fmla="*/ 73 w 147"/>
              <a:gd name="T59" fmla="*/ 0 h 107"/>
              <a:gd name="T60" fmla="*/ 73 w 147"/>
              <a:gd name="T61" fmla="*/ 5 h 107"/>
              <a:gd name="T62" fmla="*/ 4 w 147"/>
              <a:gd name="T63" fmla="*/ 5 h 107"/>
              <a:gd name="T64" fmla="*/ 4 w 147"/>
              <a:gd name="T65" fmla="*/ 102 h 107"/>
              <a:gd name="T66" fmla="*/ 73 w 147"/>
              <a:gd name="T67" fmla="*/ 11 h 107"/>
              <a:gd name="T68" fmla="*/ 73 w 147"/>
              <a:gd name="T69" fmla="*/ 11 h 107"/>
              <a:gd name="T70" fmla="*/ 43 w 147"/>
              <a:gd name="T71" fmla="*/ 24 h 107"/>
              <a:gd name="T72" fmla="*/ 31 w 147"/>
              <a:gd name="T73" fmla="*/ 53 h 107"/>
              <a:gd name="T74" fmla="*/ 43 w 147"/>
              <a:gd name="T75" fmla="*/ 83 h 107"/>
              <a:gd name="T76" fmla="*/ 73 w 147"/>
              <a:gd name="T77" fmla="*/ 96 h 107"/>
              <a:gd name="T78" fmla="*/ 73 w 147"/>
              <a:gd name="T79" fmla="*/ 96 h 107"/>
              <a:gd name="T80" fmla="*/ 73 w 147"/>
              <a:gd name="T81" fmla="*/ 91 h 107"/>
              <a:gd name="T82" fmla="*/ 73 w 147"/>
              <a:gd name="T83" fmla="*/ 91 h 107"/>
              <a:gd name="T84" fmla="*/ 47 w 147"/>
              <a:gd name="T85" fmla="*/ 80 h 107"/>
              <a:gd name="T86" fmla="*/ 36 w 147"/>
              <a:gd name="T87" fmla="*/ 53 h 107"/>
              <a:gd name="T88" fmla="*/ 47 w 147"/>
              <a:gd name="T89" fmla="*/ 27 h 107"/>
              <a:gd name="T90" fmla="*/ 73 w 147"/>
              <a:gd name="T91" fmla="*/ 16 h 107"/>
              <a:gd name="T92" fmla="*/ 73 w 147"/>
              <a:gd name="T93" fmla="*/ 16 h 107"/>
              <a:gd name="T94" fmla="*/ 73 w 147"/>
              <a:gd name="T95" fmla="*/ 1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7" h="107">
                <a:moveTo>
                  <a:pt x="73" y="102"/>
                </a:moveTo>
                <a:cubicBezTo>
                  <a:pt x="142" y="102"/>
                  <a:pt x="142" y="102"/>
                  <a:pt x="142" y="102"/>
                </a:cubicBezTo>
                <a:cubicBezTo>
                  <a:pt x="142" y="5"/>
                  <a:pt x="142" y="5"/>
                  <a:pt x="142" y="5"/>
                </a:cubicBezTo>
                <a:cubicBezTo>
                  <a:pt x="73" y="5"/>
                  <a:pt x="73" y="5"/>
                  <a:pt x="73" y="5"/>
                </a:cubicBezTo>
                <a:cubicBezTo>
                  <a:pt x="73" y="0"/>
                  <a:pt x="73" y="0"/>
                  <a:pt x="73" y="0"/>
                </a:cubicBezTo>
                <a:cubicBezTo>
                  <a:pt x="144" y="0"/>
                  <a:pt x="144" y="0"/>
                  <a:pt x="144" y="0"/>
                </a:cubicBezTo>
                <a:cubicBezTo>
                  <a:pt x="146" y="0"/>
                  <a:pt x="147" y="1"/>
                  <a:pt x="147" y="3"/>
                </a:cubicBezTo>
                <a:cubicBezTo>
                  <a:pt x="147" y="104"/>
                  <a:pt x="147" y="104"/>
                  <a:pt x="147" y="104"/>
                </a:cubicBezTo>
                <a:cubicBezTo>
                  <a:pt x="147" y="106"/>
                  <a:pt x="146" y="107"/>
                  <a:pt x="144" y="107"/>
                </a:cubicBezTo>
                <a:cubicBezTo>
                  <a:pt x="73" y="107"/>
                  <a:pt x="73" y="107"/>
                  <a:pt x="73" y="107"/>
                </a:cubicBezTo>
                <a:cubicBezTo>
                  <a:pt x="73" y="102"/>
                  <a:pt x="73" y="102"/>
                  <a:pt x="73" y="102"/>
                </a:cubicBezTo>
                <a:close/>
                <a:moveTo>
                  <a:pt x="73" y="96"/>
                </a:moveTo>
                <a:cubicBezTo>
                  <a:pt x="85" y="96"/>
                  <a:pt x="95" y="91"/>
                  <a:pt x="103" y="83"/>
                </a:cubicBezTo>
                <a:cubicBezTo>
                  <a:pt x="111" y="76"/>
                  <a:pt x="115" y="65"/>
                  <a:pt x="115" y="53"/>
                </a:cubicBezTo>
                <a:cubicBezTo>
                  <a:pt x="115" y="42"/>
                  <a:pt x="111" y="31"/>
                  <a:pt x="103" y="24"/>
                </a:cubicBezTo>
                <a:cubicBezTo>
                  <a:pt x="95" y="16"/>
                  <a:pt x="85" y="11"/>
                  <a:pt x="73" y="11"/>
                </a:cubicBezTo>
                <a:cubicBezTo>
                  <a:pt x="73" y="16"/>
                  <a:pt x="73" y="16"/>
                  <a:pt x="73" y="16"/>
                </a:cubicBezTo>
                <a:cubicBezTo>
                  <a:pt x="83" y="16"/>
                  <a:pt x="93" y="20"/>
                  <a:pt x="100" y="27"/>
                </a:cubicBezTo>
                <a:cubicBezTo>
                  <a:pt x="106" y="34"/>
                  <a:pt x="111" y="43"/>
                  <a:pt x="111" y="53"/>
                </a:cubicBezTo>
                <a:cubicBezTo>
                  <a:pt x="111" y="64"/>
                  <a:pt x="106" y="73"/>
                  <a:pt x="100" y="80"/>
                </a:cubicBezTo>
                <a:cubicBezTo>
                  <a:pt x="93" y="87"/>
                  <a:pt x="83" y="91"/>
                  <a:pt x="73" y="91"/>
                </a:cubicBezTo>
                <a:lnTo>
                  <a:pt x="73" y="96"/>
                </a:lnTo>
                <a:close/>
                <a:moveTo>
                  <a:pt x="4" y="102"/>
                </a:moveTo>
                <a:cubicBezTo>
                  <a:pt x="73" y="102"/>
                  <a:pt x="73" y="102"/>
                  <a:pt x="73" y="102"/>
                </a:cubicBezTo>
                <a:cubicBezTo>
                  <a:pt x="73" y="107"/>
                  <a:pt x="73" y="107"/>
                  <a:pt x="73" y="107"/>
                </a:cubicBezTo>
                <a:cubicBezTo>
                  <a:pt x="2" y="107"/>
                  <a:pt x="2" y="107"/>
                  <a:pt x="2" y="107"/>
                </a:cubicBezTo>
                <a:cubicBezTo>
                  <a:pt x="1" y="107"/>
                  <a:pt x="0" y="106"/>
                  <a:pt x="0" y="104"/>
                </a:cubicBezTo>
                <a:cubicBezTo>
                  <a:pt x="0" y="3"/>
                  <a:pt x="0" y="3"/>
                  <a:pt x="0" y="3"/>
                </a:cubicBezTo>
                <a:cubicBezTo>
                  <a:pt x="0" y="1"/>
                  <a:pt x="1" y="0"/>
                  <a:pt x="2" y="0"/>
                </a:cubicBezTo>
                <a:cubicBezTo>
                  <a:pt x="73" y="0"/>
                  <a:pt x="73" y="0"/>
                  <a:pt x="73" y="0"/>
                </a:cubicBezTo>
                <a:cubicBezTo>
                  <a:pt x="73" y="5"/>
                  <a:pt x="73" y="5"/>
                  <a:pt x="73" y="5"/>
                </a:cubicBezTo>
                <a:cubicBezTo>
                  <a:pt x="4" y="5"/>
                  <a:pt x="4" y="5"/>
                  <a:pt x="4" y="5"/>
                </a:cubicBezTo>
                <a:cubicBezTo>
                  <a:pt x="4" y="102"/>
                  <a:pt x="4" y="102"/>
                  <a:pt x="4" y="102"/>
                </a:cubicBezTo>
                <a:close/>
                <a:moveTo>
                  <a:pt x="73" y="11"/>
                </a:moveTo>
                <a:cubicBezTo>
                  <a:pt x="73" y="11"/>
                  <a:pt x="73" y="11"/>
                  <a:pt x="73" y="11"/>
                </a:cubicBezTo>
                <a:cubicBezTo>
                  <a:pt x="62" y="11"/>
                  <a:pt x="51" y="16"/>
                  <a:pt x="43" y="24"/>
                </a:cubicBezTo>
                <a:cubicBezTo>
                  <a:pt x="36" y="31"/>
                  <a:pt x="31" y="42"/>
                  <a:pt x="31" y="53"/>
                </a:cubicBezTo>
                <a:cubicBezTo>
                  <a:pt x="31" y="65"/>
                  <a:pt x="36" y="76"/>
                  <a:pt x="43" y="83"/>
                </a:cubicBezTo>
                <a:cubicBezTo>
                  <a:pt x="51" y="91"/>
                  <a:pt x="62" y="96"/>
                  <a:pt x="73" y="96"/>
                </a:cubicBezTo>
                <a:cubicBezTo>
                  <a:pt x="73" y="96"/>
                  <a:pt x="73" y="96"/>
                  <a:pt x="73" y="96"/>
                </a:cubicBezTo>
                <a:cubicBezTo>
                  <a:pt x="73" y="91"/>
                  <a:pt x="73" y="91"/>
                  <a:pt x="73" y="91"/>
                </a:cubicBezTo>
                <a:cubicBezTo>
                  <a:pt x="73" y="91"/>
                  <a:pt x="73" y="91"/>
                  <a:pt x="73" y="91"/>
                </a:cubicBezTo>
                <a:cubicBezTo>
                  <a:pt x="63" y="91"/>
                  <a:pt x="54" y="87"/>
                  <a:pt x="47" y="80"/>
                </a:cubicBezTo>
                <a:cubicBezTo>
                  <a:pt x="40" y="73"/>
                  <a:pt x="36" y="64"/>
                  <a:pt x="36" y="53"/>
                </a:cubicBezTo>
                <a:cubicBezTo>
                  <a:pt x="36" y="43"/>
                  <a:pt x="40" y="34"/>
                  <a:pt x="47" y="27"/>
                </a:cubicBezTo>
                <a:cubicBezTo>
                  <a:pt x="54" y="20"/>
                  <a:pt x="63" y="16"/>
                  <a:pt x="73" y="16"/>
                </a:cubicBezTo>
                <a:cubicBezTo>
                  <a:pt x="73" y="16"/>
                  <a:pt x="73" y="16"/>
                  <a:pt x="73" y="16"/>
                </a:cubicBezTo>
                <a:lnTo>
                  <a:pt x="73"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3" name="Freeform 96"/>
          <p:cNvSpPr>
            <a:spLocks noEditPoints="1"/>
          </p:cNvSpPr>
          <p:nvPr/>
        </p:nvSpPr>
        <p:spPr bwMode="auto">
          <a:xfrm>
            <a:off x="2647950" y="73025"/>
            <a:ext cx="290513" cy="180975"/>
          </a:xfrm>
          <a:custGeom>
            <a:avLst/>
            <a:gdLst>
              <a:gd name="T0" fmla="*/ 152 w 157"/>
              <a:gd name="T1" fmla="*/ 79 h 98"/>
              <a:gd name="T2" fmla="*/ 148 w 157"/>
              <a:gd name="T3" fmla="*/ 69 h 98"/>
              <a:gd name="T4" fmla="*/ 139 w 157"/>
              <a:gd name="T5" fmla="*/ 65 h 98"/>
              <a:gd name="T6" fmla="*/ 136 w 157"/>
              <a:gd name="T7" fmla="*/ 63 h 98"/>
              <a:gd name="T8" fmla="*/ 136 w 157"/>
              <a:gd name="T9" fmla="*/ 62 h 98"/>
              <a:gd name="T10" fmla="*/ 138 w 157"/>
              <a:gd name="T11" fmla="*/ 56 h 98"/>
              <a:gd name="T12" fmla="*/ 138 w 157"/>
              <a:gd name="T13" fmla="*/ 49 h 98"/>
              <a:gd name="T14" fmla="*/ 125 w 157"/>
              <a:gd name="T15" fmla="*/ 18 h 98"/>
              <a:gd name="T16" fmla="*/ 94 w 157"/>
              <a:gd name="T17" fmla="*/ 5 h 98"/>
              <a:gd name="T18" fmla="*/ 79 w 157"/>
              <a:gd name="T19" fmla="*/ 7 h 98"/>
              <a:gd name="T20" fmla="*/ 79 w 157"/>
              <a:gd name="T21" fmla="*/ 2 h 98"/>
              <a:gd name="T22" fmla="*/ 94 w 157"/>
              <a:gd name="T23" fmla="*/ 0 h 98"/>
              <a:gd name="T24" fmla="*/ 129 w 157"/>
              <a:gd name="T25" fmla="*/ 14 h 98"/>
              <a:gd name="T26" fmla="*/ 143 w 157"/>
              <a:gd name="T27" fmla="*/ 49 h 98"/>
              <a:gd name="T28" fmla="*/ 142 w 157"/>
              <a:gd name="T29" fmla="*/ 56 h 98"/>
              <a:gd name="T30" fmla="*/ 142 w 157"/>
              <a:gd name="T31" fmla="*/ 61 h 98"/>
              <a:gd name="T32" fmla="*/ 152 w 157"/>
              <a:gd name="T33" fmla="*/ 66 h 98"/>
              <a:gd name="T34" fmla="*/ 157 w 157"/>
              <a:gd name="T35" fmla="*/ 79 h 98"/>
              <a:gd name="T36" fmla="*/ 152 w 157"/>
              <a:gd name="T37" fmla="*/ 92 h 98"/>
              <a:gd name="T38" fmla="*/ 152 w 157"/>
              <a:gd name="T39" fmla="*/ 93 h 98"/>
              <a:gd name="T40" fmla="*/ 138 w 157"/>
              <a:gd name="T41" fmla="*/ 98 h 98"/>
              <a:gd name="T42" fmla="*/ 138 w 157"/>
              <a:gd name="T43" fmla="*/ 98 h 98"/>
              <a:gd name="T44" fmla="*/ 94 w 157"/>
              <a:gd name="T45" fmla="*/ 98 h 98"/>
              <a:gd name="T46" fmla="*/ 92 w 157"/>
              <a:gd name="T47" fmla="*/ 98 h 98"/>
              <a:gd name="T48" fmla="*/ 79 w 157"/>
              <a:gd name="T49" fmla="*/ 98 h 98"/>
              <a:gd name="T50" fmla="*/ 79 w 157"/>
              <a:gd name="T51" fmla="*/ 93 h 98"/>
              <a:gd name="T52" fmla="*/ 92 w 157"/>
              <a:gd name="T53" fmla="*/ 93 h 98"/>
              <a:gd name="T54" fmla="*/ 94 w 157"/>
              <a:gd name="T55" fmla="*/ 93 h 98"/>
              <a:gd name="T56" fmla="*/ 138 w 157"/>
              <a:gd name="T57" fmla="*/ 93 h 98"/>
              <a:gd name="T58" fmla="*/ 138 w 157"/>
              <a:gd name="T59" fmla="*/ 93 h 98"/>
              <a:gd name="T60" fmla="*/ 148 w 157"/>
              <a:gd name="T61" fmla="*/ 89 h 98"/>
              <a:gd name="T62" fmla="*/ 148 w 157"/>
              <a:gd name="T63" fmla="*/ 89 h 98"/>
              <a:gd name="T64" fmla="*/ 152 w 157"/>
              <a:gd name="T65" fmla="*/ 79 h 98"/>
              <a:gd name="T66" fmla="*/ 79 w 157"/>
              <a:gd name="T67" fmla="*/ 7 h 98"/>
              <a:gd name="T68" fmla="*/ 63 w 157"/>
              <a:gd name="T69" fmla="*/ 17 h 98"/>
              <a:gd name="T70" fmla="*/ 50 w 157"/>
              <a:gd name="T71" fmla="*/ 48 h 98"/>
              <a:gd name="T72" fmla="*/ 47 w 157"/>
              <a:gd name="T73" fmla="*/ 50 h 98"/>
              <a:gd name="T74" fmla="*/ 46 w 157"/>
              <a:gd name="T75" fmla="*/ 50 h 98"/>
              <a:gd name="T76" fmla="*/ 38 w 157"/>
              <a:gd name="T77" fmla="*/ 46 h 98"/>
              <a:gd name="T78" fmla="*/ 30 w 157"/>
              <a:gd name="T79" fmla="*/ 44 h 98"/>
              <a:gd name="T80" fmla="*/ 12 w 157"/>
              <a:gd name="T81" fmla="*/ 51 h 98"/>
              <a:gd name="T82" fmla="*/ 12 w 157"/>
              <a:gd name="T83" fmla="*/ 51 h 98"/>
              <a:gd name="T84" fmla="*/ 5 w 157"/>
              <a:gd name="T85" fmla="*/ 69 h 98"/>
              <a:gd name="T86" fmla="*/ 12 w 157"/>
              <a:gd name="T87" fmla="*/ 86 h 98"/>
              <a:gd name="T88" fmla="*/ 12 w 157"/>
              <a:gd name="T89" fmla="*/ 86 h 98"/>
              <a:gd name="T90" fmla="*/ 12 w 157"/>
              <a:gd name="T91" fmla="*/ 86 h 98"/>
              <a:gd name="T92" fmla="*/ 30 w 157"/>
              <a:gd name="T93" fmla="*/ 93 h 98"/>
              <a:gd name="T94" fmla="*/ 79 w 157"/>
              <a:gd name="T95" fmla="*/ 93 h 98"/>
              <a:gd name="T96" fmla="*/ 79 w 157"/>
              <a:gd name="T97" fmla="*/ 98 h 98"/>
              <a:gd name="T98" fmla="*/ 30 w 157"/>
              <a:gd name="T99" fmla="*/ 98 h 98"/>
              <a:gd name="T100" fmla="*/ 9 w 157"/>
              <a:gd name="T101" fmla="*/ 90 h 98"/>
              <a:gd name="T102" fmla="*/ 9 w 157"/>
              <a:gd name="T103" fmla="*/ 90 h 98"/>
              <a:gd name="T104" fmla="*/ 0 w 157"/>
              <a:gd name="T105" fmla="*/ 69 h 98"/>
              <a:gd name="T106" fmla="*/ 9 w 157"/>
              <a:gd name="T107" fmla="*/ 48 h 98"/>
              <a:gd name="T108" fmla="*/ 9 w 157"/>
              <a:gd name="T109" fmla="*/ 48 h 98"/>
              <a:gd name="T110" fmla="*/ 30 w 157"/>
              <a:gd name="T111" fmla="*/ 39 h 98"/>
              <a:gd name="T112" fmla="*/ 40 w 157"/>
              <a:gd name="T113" fmla="*/ 41 h 98"/>
              <a:gd name="T114" fmla="*/ 45 w 157"/>
              <a:gd name="T115" fmla="*/ 44 h 98"/>
              <a:gd name="T116" fmla="*/ 59 w 157"/>
              <a:gd name="T117" fmla="*/ 14 h 98"/>
              <a:gd name="T118" fmla="*/ 79 w 157"/>
              <a:gd name="T119" fmla="*/ 2 h 98"/>
              <a:gd name="T120" fmla="*/ 79 w 157"/>
              <a:gd name="T121" fmla="*/ 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7" h="98">
                <a:moveTo>
                  <a:pt x="152" y="79"/>
                </a:moveTo>
                <a:cubicBezTo>
                  <a:pt x="152" y="75"/>
                  <a:pt x="151" y="72"/>
                  <a:pt x="148" y="69"/>
                </a:cubicBezTo>
                <a:cubicBezTo>
                  <a:pt x="146" y="67"/>
                  <a:pt x="142" y="65"/>
                  <a:pt x="139" y="65"/>
                </a:cubicBezTo>
                <a:cubicBezTo>
                  <a:pt x="137" y="65"/>
                  <a:pt x="136" y="64"/>
                  <a:pt x="136" y="63"/>
                </a:cubicBezTo>
                <a:cubicBezTo>
                  <a:pt x="136" y="62"/>
                  <a:pt x="136" y="62"/>
                  <a:pt x="136" y="62"/>
                </a:cubicBezTo>
                <a:cubicBezTo>
                  <a:pt x="137" y="60"/>
                  <a:pt x="137" y="58"/>
                  <a:pt x="138" y="56"/>
                </a:cubicBezTo>
                <a:cubicBezTo>
                  <a:pt x="138" y="53"/>
                  <a:pt x="138" y="51"/>
                  <a:pt x="138" y="49"/>
                </a:cubicBezTo>
                <a:cubicBezTo>
                  <a:pt x="138" y="37"/>
                  <a:pt x="133" y="26"/>
                  <a:pt x="125" y="18"/>
                </a:cubicBezTo>
                <a:cubicBezTo>
                  <a:pt x="117" y="10"/>
                  <a:pt x="106" y="5"/>
                  <a:pt x="94" y="5"/>
                </a:cubicBezTo>
                <a:cubicBezTo>
                  <a:pt x="89" y="5"/>
                  <a:pt x="83" y="6"/>
                  <a:pt x="79" y="7"/>
                </a:cubicBezTo>
                <a:cubicBezTo>
                  <a:pt x="79" y="2"/>
                  <a:pt x="79" y="2"/>
                  <a:pt x="79" y="2"/>
                </a:cubicBezTo>
                <a:cubicBezTo>
                  <a:pt x="84" y="1"/>
                  <a:pt x="89" y="0"/>
                  <a:pt x="94" y="0"/>
                </a:cubicBezTo>
                <a:cubicBezTo>
                  <a:pt x="107" y="0"/>
                  <a:pt x="120" y="5"/>
                  <a:pt x="129" y="14"/>
                </a:cubicBezTo>
                <a:cubicBezTo>
                  <a:pt x="138" y="23"/>
                  <a:pt x="143" y="35"/>
                  <a:pt x="143" y="49"/>
                </a:cubicBezTo>
                <a:cubicBezTo>
                  <a:pt x="143" y="51"/>
                  <a:pt x="143" y="54"/>
                  <a:pt x="142" y="56"/>
                </a:cubicBezTo>
                <a:cubicBezTo>
                  <a:pt x="142" y="58"/>
                  <a:pt x="142" y="59"/>
                  <a:pt x="142" y="61"/>
                </a:cubicBezTo>
                <a:cubicBezTo>
                  <a:pt x="146" y="61"/>
                  <a:pt x="149" y="63"/>
                  <a:pt x="152" y="66"/>
                </a:cubicBezTo>
                <a:cubicBezTo>
                  <a:pt x="155" y="69"/>
                  <a:pt x="157" y="74"/>
                  <a:pt x="157" y="79"/>
                </a:cubicBezTo>
                <a:cubicBezTo>
                  <a:pt x="157" y="84"/>
                  <a:pt x="155" y="89"/>
                  <a:pt x="152" y="92"/>
                </a:cubicBezTo>
                <a:cubicBezTo>
                  <a:pt x="152" y="93"/>
                  <a:pt x="152" y="93"/>
                  <a:pt x="152" y="93"/>
                </a:cubicBezTo>
                <a:cubicBezTo>
                  <a:pt x="148" y="96"/>
                  <a:pt x="143" y="98"/>
                  <a:pt x="138" y="98"/>
                </a:cubicBezTo>
                <a:cubicBezTo>
                  <a:pt x="138" y="98"/>
                  <a:pt x="138" y="98"/>
                  <a:pt x="138" y="98"/>
                </a:cubicBezTo>
                <a:cubicBezTo>
                  <a:pt x="94" y="98"/>
                  <a:pt x="94" y="98"/>
                  <a:pt x="94" y="98"/>
                </a:cubicBezTo>
                <a:cubicBezTo>
                  <a:pt x="92" y="98"/>
                  <a:pt x="92" y="98"/>
                  <a:pt x="92" y="98"/>
                </a:cubicBezTo>
                <a:cubicBezTo>
                  <a:pt x="79" y="98"/>
                  <a:pt x="79" y="98"/>
                  <a:pt x="79" y="98"/>
                </a:cubicBezTo>
                <a:cubicBezTo>
                  <a:pt x="79" y="93"/>
                  <a:pt x="79" y="93"/>
                  <a:pt x="79" y="93"/>
                </a:cubicBezTo>
                <a:cubicBezTo>
                  <a:pt x="92" y="93"/>
                  <a:pt x="92" y="93"/>
                  <a:pt x="92" y="93"/>
                </a:cubicBezTo>
                <a:cubicBezTo>
                  <a:pt x="94" y="93"/>
                  <a:pt x="94" y="93"/>
                  <a:pt x="94" y="93"/>
                </a:cubicBezTo>
                <a:cubicBezTo>
                  <a:pt x="138" y="93"/>
                  <a:pt x="138" y="93"/>
                  <a:pt x="138" y="93"/>
                </a:cubicBezTo>
                <a:cubicBezTo>
                  <a:pt x="138" y="93"/>
                  <a:pt x="138" y="93"/>
                  <a:pt x="138" y="93"/>
                </a:cubicBezTo>
                <a:cubicBezTo>
                  <a:pt x="142" y="93"/>
                  <a:pt x="146" y="92"/>
                  <a:pt x="148" y="89"/>
                </a:cubicBezTo>
                <a:cubicBezTo>
                  <a:pt x="148" y="89"/>
                  <a:pt x="148" y="89"/>
                  <a:pt x="148" y="89"/>
                </a:cubicBezTo>
                <a:cubicBezTo>
                  <a:pt x="151" y="87"/>
                  <a:pt x="152" y="83"/>
                  <a:pt x="152" y="79"/>
                </a:cubicBezTo>
                <a:close/>
                <a:moveTo>
                  <a:pt x="79" y="7"/>
                </a:moveTo>
                <a:cubicBezTo>
                  <a:pt x="73" y="10"/>
                  <a:pt x="67" y="13"/>
                  <a:pt x="63" y="17"/>
                </a:cubicBezTo>
                <a:cubicBezTo>
                  <a:pt x="55" y="25"/>
                  <a:pt x="50" y="36"/>
                  <a:pt x="50" y="48"/>
                </a:cubicBezTo>
                <a:cubicBezTo>
                  <a:pt x="50" y="49"/>
                  <a:pt x="48" y="51"/>
                  <a:pt x="47" y="50"/>
                </a:cubicBezTo>
                <a:cubicBezTo>
                  <a:pt x="47" y="50"/>
                  <a:pt x="46" y="50"/>
                  <a:pt x="46" y="50"/>
                </a:cubicBezTo>
                <a:cubicBezTo>
                  <a:pt x="43" y="48"/>
                  <a:pt x="41" y="47"/>
                  <a:pt x="38" y="46"/>
                </a:cubicBezTo>
                <a:cubicBezTo>
                  <a:pt x="36" y="45"/>
                  <a:pt x="33" y="44"/>
                  <a:pt x="30" y="44"/>
                </a:cubicBezTo>
                <a:cubicBezTo>
                  <a:pt x="23" y="44"/>
                  <a:pt x="17" y="47"/>
                  <a:pt x="12" y="51"/>
                </a:cubicBezTo>
                <a:cubicBezTo>
                  <a:pt x="12" y="51"/>
                  <a:pt x="12" y="51"/>
                  <a:pt x="12" y="51"/>
                </a:cubicBezTo>
                <a:cubicBezTo>
                  <a:pt x="8" y="56"/>
                  <a:pt x="5" y="62"/>
                  <a:pt x="5" y="69"/>
                </a:cubicBezTo>
                <a:cubicBezTo>
                  <a:pt x="5" y="76"/>
                  <a:pt x="8" y="82"/>
                  <a:pt x="12" y="86"/>
                </a:cubicBezTo>
                <a:cubicBezTo>
                  <a:pt x="12" y="86"/>
                  <a:pt x="12" y="86"/>
                  <a:pt x="12" y="86"/>
                </a:cubicBezTo>
                <a:cubicBezTo>
                  <a:pt x="12" y="86"/>
                  <a:pt x="12" y="86"/>
                  <a:pt x="12" y="86"/>
                </a:cubicBezTo>
                <a:cubicBezTo>
                  <a:pt x="17" y="91"/>
                  <a:pt x="23" y="93"/>
                  <a:pt x="30" y="93"/>
                </a:cubicBezTo>
                <a:cubicBezTo>
                  <a:pt x="79" y="93"/>
                  <a:pt x="79" y="93"/>
                  <a:pt x="79" y="93"/>
                </a:cubicBezTo>
                <a:cubicBezTo>
                  <a:pt x="79" y="98"/>
                  <a:pt x="79" y="98"/>
                  <a:pt x="79" y="98"/>
                </a:cubicBezTo>
                <a:cubicBezTo>
                  <a:pt x="30" y="98"/>
                  <a:pt x="30" y="98"/>
                  <a:pt x="30" y="98"/>
                </a:cubicBezTo>
                <a:cubicBezTo>
                  <a:pt x="22" y="98"/>
                  <a:pt x="14" y="95"/>
                  <a:pt x="9" y="90"/>
                </a:cubicBezTo>
                <a:cubicBezTo>
                  <a:pt x="9" y="90"/>
                  <a:pt x="9" y="90"/>
                  <a:pt x="9" y="90"/>
                </a:cubicBezTo>
                <a:cubicBezTo>
                  <a:pt x="4" y="84"/>
                  <a:pt x="0" y="77"/>
                  <a:pt x="0" y="69"/>
                </a:cubicBezTo>
                <a:cubicBezTo>
                  <a:pt x="0" y="61"/>
                  <a:pt x="4" y="53"/>
                  <a:pt x="9" y="48"/>
                </a:cubicBezTo>
                <a:cubicBezTo>
                  <a:pt x="9" y="48"/>
                  <a:pt x="9" y="48"/>
                  <a:pt x="9" y="48"/>
                </a:cubicBezTo>
                <a:cubicBezTo>
                  <a:pt x="14" y="43"/>
                  <a:pt x="22" y="39"/>
                  <a:pt x="30" y="39"/>
                </a:cubicBezTo>
                <a:cubicBezTo>
                  <a:pt x="33" y="39"/>
                  <a:pt x="37" y="40"/>
                  <a:pt x="40" y="41"/>
                </a:cubicBezTo>
                <a:cubicBezTo>
                  <a:pt x="42" y="42"/>
                  <a:pt x="43" y="43"/>
                  <a:pt x="45" y="44"/>
                </a:cubicBezTo>
                <a:cubicBezTo>
                  <a:pt x="46" y="32"/>
                  <a:pt x="52" y="22"/>
                  <a:pt x="59" y="14"/>
                </a:cubicBezTo>
                <a:cubicBezTo>
                  <a:pt x="65" y="9"/>
                  <a:pt x="71" y="5"/>
                  <a:pt x="79" y="2"/>
                </a:cubicBezTo>
                <a:lnTo>
                  <a:pt x="79" y="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4" name="Freeform 105"/>
          <p:cNvSpPr>
            <a:spLocks noEditPoints="1"/>
          </p:cNvSpPr>
          <p:nvPr/>
        </p:nvSpPr>
        <p:spPr bwMode="auto">
          <a:xfrm>
            <a:off x="1943100" y="3024188"/>
            <a:ext cx="153988" cy="338137"/>
          </a:xfrm>
          <a:custGeom>
            <a:avLst/>
            <a:gdLst>
              <a:gd name="T0" fmla="*/ 75 w 84"/>
              <a:gd name="T1" fmla="*/ 31 h 183"/>
              <a:gd name="T2" fmla="*/ 55 w 84"/>
              <a:gd name="T3" fmla="*/ 28 h 183"/>
              <a:gd name="T4" fmla="*/ 57 w 84"/>
              <a:gd name="T5" fmla="*/ 18 h 183"/>
              <a:gd name="T6" fmla="*/ 78 w 84"/>
              <a:gd name="T7" fmla="*/ 12 h 183"/>
              <a:gd name="T8" fmla="*/ 77 w 84"/>
              <a:gd name="T9" fmla="*/ 6 h 183"/>
              <a:gd name="T10" fmla="*/ 51 w 84"/>
              <a:gd name="T11" fmla="*/ 10 h 183"/>
              <a:gd name="T12" fmla="*/ 72 w 84"/>
              <a:gd name="T13" fmla="*/ 1 h 183"/>
              <a:gd name="T14" fmla="*/ 83 w 84"/>
              <a:gd name="T15" fmla="*/ 8 h 183"/>
              <a:gd name="T16" fmla="*/ 76 w 84"/>
              <a:gd name="T17" fmla="*/ 19 h 183"/>
              <a:gd name="T18" fmla="*/ 78 w 84"/>
              <a:gd name="T19" fmla="*/ 26 h 183"/>
              <a:gd name="T20" fmla="*/ 78 w 84"/>
              <a:gd name="T21" fmla="*/ 183 h 183"/>
              <a:gd name="T22" fmla="*/ 51 w 84"/>
              <a:gd name="T23" fmla="*/ 167 h 183"/>
              <a:gd name="T24" fmla="*/ 65 w 84"/>
              <a:gd name="T25" fmla="*/ 60 h 183"/>
              <a:gd name="T26" fmla="*/ 57 w 84"/>
              <a:gd name="T27" fmla="*/ 58 h 183"/>
              <a:gd name="T28" fmla="*/ 55 w 84"/>
              <a:gd name="T29" fmla="*/ 95 h 183"/>
              <a:gd name="T30" fmla="*/ 51 w 84"/>
              <a:gd name="T31" fmla="*/ 99 h 183"/>
              <a:gd name="T32" fmla="*/ 51 w 84"/>
              <a:gd name="T33" fmla="*/ 99 h 183"/>
              <a:gd name="T34" fmla="*/ 52 w 84"/>
              <a:gd name="T35" fmla="*/ 104 h 183"/>
              <a:gd name="T36" fmla="*/ 60 w 84"/>
              <a:gd name="T37" fmla="*/ 95 h 183"/>
              <a:gd name="T38" fmla="*/ 60 w 84"/>
              <a:gd name="T39" fmla="*/ 63 h 183"/>
              <a:gd name="T40" fmla="*/ 51 w 84"/>
              <a:gd name="T41" fmla="*/ 167 h 183"/>
              <a:gd name="T42" fmla="*/ 46 w 84"/>
              <a:gd name="T43" fmla="*/ 17 h 183"/>
              <a:gd name="T44" fmla="*/ 44 w 84"/>
              <a:gd name="T45" fmla="*/ 31 h 183"/>
              <a:gd name="T46" fmla="*/ 42 w 84"/>
              <a:gd name="T47" fmla="*/ 12 h 183"/>
              <a:gd name="T48" fmla="*/ 50 w 84"/>
              <a:gd name="T49" fmla="*/ 6 h 183"/>
              <a:gd name="T50" fmla="*/ 51 w 84"/>
              <a:gd name="T51" fmla="*/ 11 h 183"/>
              <a:gd name="T52" fmla="*/ 42 w 84"/>
              <a:gd name="T53" fmla="*/ 178 h 183"/>
              <a:gd name="T54" fmla="*/ 42 w 84"/>
              <a:gd name="T55" fmla="*/ 183 h 183"/>
              <a:gd name="T56" fmla="*/ 51 w 84"/>
              <a:gd name="T57" fmla="*/ 99 h 183"/>
              <a:gd name="T58" fmla="*/ 51 w 84"/>
              <a:gd name="T59" fmla="*/ 104 h 183"/>
              <a:gd name="T60" fmla="*/ 44 w 84"/>
              <a:gd name="T61" fmla="*/ 102 h 183"/>
              <a:gd name="T62" fmla="*/ 44 w 84"/>
              <a:gd name="T63" fmla="*/ 58 h 183"/>
              <a:gd name="T64" fmla="*/ 46 w 84"/>
              <a:gd name="T65" fmla="*/ 84 h 183"/>
              <a:gd name="T66" fmla="*/ 47 w 84"/>
              <a:gd name="T67" fmla="*/ 98 h 183"/>
              <a:gd name="T68" fmla="*/ 51 w 84"/>
              <a:gd name="T69" fmla="*/ 99 h 183"/>
              <a:gd name="T70" fmla="*/ 51 w 84"/>
              <a:gd name="T71" fmla="*/ 162 h 183"/>
              <a:gd name="T72" fmla="*/ 42 w 84"/>
              <a:gd name="T73" fmla="*/ 162 h 183"/>
              <a:gd name="T74" fmla="*/ 5 w 84"/>
              <a:gd name="T75" fmla="*/ 31 h 183"/>
              <a:gd name="T76" fmla="*/ 42 w 84"/>
              <a:gd name="T77" fmla="*/ 183 h 183"/>
              <a:gd name="T78" fmla="*/ 0 w 84"/>
              <a:gd name="T79" fmla="*/ 29 h 183"/>
              <a:gd name="T80" fmla="*/ 41 w 84"/>
              <a:gd name="T81" fmla="*/ 17 h 183"/>
              <a:gd name="T82" fmla="*/ 42 w 84"/>
              <a:gd name="T83" fmla="*/ 12 h 183"/>
              <a:gd name="T84" fmla="*/ 18 w 84"/>
              <a:gd name="T85" fmla="*/ 58 h 183"/>
              <a:gd name="T86" fmla="*/ 18 w 84"/>
              <a:gd name="T87" fmla="*/ 167 h 183"/>
              <a:gd name="T88" fmla="*/ 20 w 84"/>
              <a:gd name="T89" fmla="*/ 162 h 183"/>
              <a:gd name="T90" fmla="*/ 41 w 84"/>
              <a:gd name="T91" fmla="*/ 84 h 183"/>
              <a:gd name="T92" fmla="*/ 42 w 84"/>
              <a:gd name="T93" fmla="*/ 5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83">
                <a:moveTo>
                  <a:pt x="51" y="178"/>
                </a:moveTo>
                <a:cubicBezTo>
                  <a:pt x="75" y="178"/>
                  <a:pt x="75" y="178"/>
                  <a:pt x="75" y="178"/>
                </a:cubicBezTo>
                <a:cubicBezTo>
                  <a:pt x="75" y="31"/>
                  <a:pt x="75" y="31"/>
                  <a:pt x="75" y="31"/>
                </a:cubicBezTo>
                <a:cubicBezTo>
                  <a:pt x="57" y="31"/>
                  <a:pt x="57" y="31"/>
                  <a:pt x="57" y="31"/>
                </a:cubicBezTo>
                <a:cubicBezTo>
                  <a:pt x="56" y="31"/>
                  <a:pt x="55" y="30"/>
                  <a:pt x="55" y="29"/>
                </a:cubicBezTo>
                <a:cubicBezTo>
                  <a:pt x="55" y="28"/>
                  <a:pt x="55" y="28"/>
                  <a:pt x="55" y="28"/>
                </a:cubicBezTo>
                <a:cubicBezTo>
                  <a:pt x="55" y="21"/>
                  <a:pt x="55" y="21"/>
                  <a:pt x="55" y="21"/>
                </a:cubicBezTo>
                <a:cubicBezTo>
                  <a:pt x="55" y="20"/>
                  <a:pt x="56" y="19"/>
                  <a:pt x="57" y="18"/>
                </a:cubicBezTo>
                <a:cubicBezTo>
                  <a:pt x="57" y="18"/>
                  <a:pt x="57" y="18"/>
                  <a:pt x="57" y="18"/>
                </a:cubicBezTo>
                <a:cubicBezTo>
                  <a:pt x="75" y="14"/>
                  <a:pt x="75" y="14"/>
                  <a:pt x="75" y="14"/>
                </a:cubicBezTo>
                <a:cubicBezTo>
                  <a:pt x="75" y="14"/>
                  <a:pt x="75" y="14"/>
                  <a:pt x="75" y="14"/>
                </a:cubicBezTo>
                <a:cubicBezTo>
                  <a:pt x="76" y="14"/>
                  <a:pt x="77" y="13"/>
                  <a:pt x="78" y="12"/>
                </a:cubicBezTo>
                <a:cubicBezTo>
                  <a:pt x="79" y="11"/>
                  <a:pt x="79" y="10"/>
                  <a:pt x="79" y="9"/>
                </a:cubicBezTo>
                <a:cubicBezTo>
                  <a:pt x="79" y="9"/>
                  <a:pt x="79" y="9"/>
                  <a:pt x="79" y="9"/>
                </a:cubicBezTo>
                <a:cubicBezTo>
                  <a:pt x="78" y="8"/>
                  <a:pt x="78" y="7"/>
                  <a:pt x="77" y="6"/>
                </a:cubicBezTo>
                <a:cubicBezTo>
                  <a:pt x="76" y="5"/>
                  <a:pt x="74" y="5"/>
                  <a:pt x="73" y="5"/>
                </a:cubicBezTo>
                <a:cubicBezTo>
                  <a:pt x="73" y="5"/>
                  <a:pt x="73" y="5"/>
                  <a:pt x="73" y="5"/>
                </a:cubicBezTo>
                <a:cubicBezTo>
                  <a:pt x="51" y="10"/>
                  <a:pt x="51" y="10"/>
                  <a:pt x="51" y="10"/>
                </a:cubicBezTo>
                <a:cubicBezTo>
                  <a:pt x="51" y="5"/>
                  <a:pt x="51" y="5"/>
                  <a:pt x="51" y="5"/>
                </a:cubicBezTo>
                <a:cubicBezTo>
                  <a:pt x="72" y="1"/>
                  <a:pt x="72" y="1"/>
                  <a:pt x="72" y="1"/>
                </a:cubicBezTo>
                <a:cubicBezTo>
                  <a:pt x="72" y="1"/>
                  <a:pt x="72" y="1"/>
                  <a:pt x="72" y="1"/>
                </a:cubicBezTo>
                <a:cubicBezTo>
                  <a:pt x="75" y="0"/>
                  <a:pt x="77" y="1"/>
                  <a:pt x="79" y="2"/>
                </a:cubicBezTo>
                <a:cubicBezTo>
                  <a:pt x="81" y="3"/>
                  <a:pt x="83" y="5"/>
                  <a:pt x="83" y="8"/>
                </a:cubicBezTo>
                <a:cubicBezTo>
                  <a:pt x="83" y="8"/>
                  <a:pt x="83" y="8"/>
                  <a:pt x="83" y="8"/>
                </a:cubicBezTo>
                <a:cubicBezTo>
                  <a:pt x="84" y="10"/>
                  <a:pt x="83" y="13"/>
                  <a:pt x="82" y="15"/>
                </a:cubicBezTo>
                <a:cubicBezTo>
                  <a:pt x="81" y="17"/>
                  <a:pt x="79" y="18"/>
                  <a:pt x="76" y="19"/>
                </a:cubicBezTo>
                <a:cubicBezTo>
                  <a:pt x="76" y="19"/>
                  <a:pt x="76" y="19"/>
                  <a:pt x="76" y="19"/>
                </a:cubicBezTo>
                <a:cubicBezTo>
                  <a:pt x="60" y="23"/>
                  <a:pt x="60" y="23"/>
                  <a:pt x="60" y="23"/>
                </a:cubicBezTo>
                <a:cubicBezTo>
                  <a:pt x="60" y="26"/>
                  <a:pt x="60" y="26"/>
                  <a:pt x="60" y="26"/>
                </a:cubicBezTo>
                <a:cubicBezTo>
                  <a:pt x="78" y="26"/>
                  <a:pt x="78" y="26"/>
                  <a:pt x="78" y="26"/>
                </a:cubicBezTo>
                <a:cubicBezTo>
                  <a:pt x="79" y="26"/>
                  <a:pt x="80" y="27"/>
                  <a:pt x="80" y="29"/>
                </a:cubicBezTo>
                <a:cubicBezTo>
                  <a:pt x="80" y="180"/>
                  <a:pt x="80" y="180"/>
                  <a:pt x="80" y="180"/>
                </a:cubicBezTo>
                <a:cubicBezTo>
                  <a:pt x="80" y="182"/>
                  <a:pt x="79" y="183"/>
                  <a:pt x="78" y="183"/>
                </a:cubicBezTo>
                <a:cubicBezTo>
                  <a:pt x="51" y="183"/>
                  <a:pt x="51" y="183"/>
                  <a:pt x="51" y="183"/>
                </a:cubicBezTo>
                <a:cubicBezTo>
                  <a:pt x="51" y="178"/>
                  <a:pt x="51" y="178"/>
                  <a:pt x="51" y="178"/>
                </a:cubicBezTo>
                <a:close/>
                <a:moveTo>
                  <a:pt x="51" y="167"/>
                </a:moveTo>
                <a:cubicBezTo>
                  <a:pt x="62" y="167"/>
                  <a:pt x="62" y="167"/>
                  <a:pt x="62" y="167"/>
                </a:cubicBezTo>
                <a:cubicBezTo>
                  <a:pt x="64" y="167"/>
                  <a:pt x="65" y="166"/>
                  <a:pt x="65" y="164"/>
                </a:cubicBezTo>
                <a:cubicBezTo>
                  <a:pt x="65" y="60"/>
                  <a:pt x="65" y="60"/>
                  <a:pt x="65" y="60"/>
                </a:cubicBezTo>
                <a:cubicBezTo>
                  <a:pt x="65" y="59"/>
                  <a:pt x="64" y="58"/>
                  <a:pt x="62" y="58"/>
                </a:cubicBezTo>
                <a:cubicBezTo>
                  <a:pt x="57" y="58"/>
                  <a:pt x="57" y="58"/>
                  <a:pt x="57" y="58"/>
                </a:cubicBezTo>
                <a:cubicBezTo>
                  <a:pt x="57" y="58"/>
                  <a:pt x="57" y="58"/>
                  <a:pt x="57" y="58"/>
                </a:cubicBezTo>
                <a:cubicBezTo>
                  <a:pt x="56" y="58"/>
                  <a:pt x="55" y="59"/>
                  <a:pt x="55" y="60"/>
                </a:cubicBezTo>
                <a:cubicBezTo>
                  <a:pt x="55" y="95"/>
                  <a:pt x="55" y="95"/>
                  <a:pt x="55" y="95"/>
                </a:cubicBezTo>
                <a:cubicBezTo>
                  <a:pt x="55" y="95"/>
                  <a:pt x="55" y="95"/>
                  <a:pt x="55" y="95"/>
                </a:cubicBezTo>
                <a:cubicBezTo>
                  <a:pt x="55" y="96"/>
                  <a:pt x="55" y="97"/>
                  <a:pt x="54" y="98"/>
                </a:cubicBezTo>
                <a:cubicBezTo>
                  <a:pt x="53" y="99"/>
                  <a:pt x="53" y="99"/>
                  <a:pt x="52" y="99"/>
                </a:cubicBezTo>
                <a:cubicBezTo>
                  <a:pt x="51" y="99"/>
                  <a:pt x="51" y="99"/>
                  <a:pt x="51" y="99"/>
                </a:cubicBezTo>
                <a:cubicBezTo>
                  <a:pt x="51" y="99"/>
                  <a:pt x="51" y="99"/>
                  <a:pt x="51" y="99"/>
                </a:cubicBezTo>
                <a:cubicBezTo>
                  <a:pt x="51" y="99"/>
                  <a:pt x="51" y="99"/>
                  <a:pt x="52" y="99"/>
                </a:cubicBezTo>
                <a:cubicBezTo>
                  <a:pt x="51" y="99"/>
                  <a:pt x="51" y="99"/>
                  <a:pt x="51" y="99"/>
                </a:cubicBezTo>
                <a:cubicBezTo>
                  <a:pt x="51" y="104"/>
                  <a:pt x="51" y="104"/>
                  <a:pt x="51" y="104"/>
                </a:cubicBezTo>
                <a:cubicBezTo>
                  <a:pt x="52" y="104"/>
                  <a:pt x="52" y="104"/>
                  <a:pt x="52" y="104"/>
                </a:cubicBezTo>
                <a:cubicBezTo>
                  <a:pt x="52" y="104"/>
                  <a:pt x="52" y="104"/>
                  <a:pt x="52" y="104"/>
                </a:cubicBezTo>
                <a:cubicBezTo>
                  <a:pt x="52" y="104"/>
                  <a:pt x="52" y="104"/>
                  <a:pt x="53" y="104"/>
                </a:cubicBezTo>
                <a:cubicBezTo>
                  <a:pt x="55" y="104"/>
                  <a:pt x="57" y="102"/>
                  <a:pt x="58" y="101"/>
                </a:cubicBezTo>
                <a:cubicBezTo>
                  <a:pt x="59" y="99"/>
                  <a:pt x="60" y="97"/>
                  <a:pt x="60" y="95"/>
                </a:cubicBezTo>
                <a:cubicBezTo>
                  <a:pt x="60" y="95"/>
                  <a:pt x="60" y="95"/>
                  <a:pt x="60" y="95"/>
                </a:cubicBezTo>
                <a:cubicBezTo>
                  <a:pt x="60" y="63"/>
                  <a:pt x="60" y="63"/>
                  <a:pt x="60" y="63"/>
                </a:cubicBezTo>
                <a:cubicBezTo>
                  <a:pt x="60" y="63"/>
                  <a:pt x="60" y="63"/>
                  <a:pt x="60" y="63"/>
                </a:cubicBezTo>
                <a:cubicBezTo>
                  <a:pt x="60" y="162"/>
                  <a:pt x="60" y="162"/>
                  <a:pt x="60" y="162"/>
                </a:cubicBezTo>
                <a:cubicBezTo>
                  <a:pt x="51" y="162"/>
                  <a:pt x="51" y="162"/>
                  <a:pt x="51" y="162"/>
                </a:cubicBezTo>
                <a:lnTo>
                  <a:pt x="51" y="167"/>
                </a:lnTo>
                <a:close/>
                <a:moveTo>
                  <a:pt x="47" y="12"/>
                </a:moveTo>
                <a:cubicBezTo>
                  <a:pt x="46" y="14"/>
                  <a:pt x="46" y="15"/>
                  <a:pt x="46" y="17"/>
                </a:cubicBezTo>
                <a:cubicBezTo>
                  <a:pt x="46" y="17"/>
                  <a:pt x="46" y="17"/>
                  <a:pt x="46" y="17"/>
                </a:cubicBezTo>
                <a:cubicBezTo>
                  <a:pt x="46" y="17"/>
                  <a:pt x="46" y="17"/>
                  <a:pt x="46" y="17"/>
                </a:cubicBezTo>
                <a:cubicBezTo>
                  <a:pt x="46" y="29"/>
                  <a:pt x="46" y="29"/>
                  <a:pt x="46" y="29"/>
                </a:cubicBezTo>
                <a:cubicBezTo>
                  <a:pt x="46" y="30"/>
                  <a:pt x="45" y="31"/>
                  <a:pt x="44" y="31"/>
                </a:cubicBezTo>
                <a:cubicBezTo>
                  <a:pt x="44" y="31"/>
                  <a:pt x="44" y="31"/>
                  <a:pt x="44" y="31"/>
                </a:cubicBezTo>
                <a:cubicBezTo>
                  <a:pt x="42" y="31"/>
                  <a:pt x="42" y="31"/>
                  <a:pt x="42" y="31"/>
                </a:cubicBezTo>
                <a:cubicBezTo>
                  <a:pt x="42" y="12"/>
                  <a:pt x="42" y="12"/>
                  <a:pt x="42" y="12"/>
                </a:cubicBezTo>
                <a:cubicBezTo>
                  <a:pt x="42" y="11"/>
                  <a:pt x="43" y="10"/>
                  <a:pt x="43" y="9"/>
                </a:cubicBezTo>
                <a:cubicBezTo>
                  <a:pt x="44" y="8"/>
                  <a:pt x="45" y="7"/>
                  <a:pt x="46" y="7"/>
                </a:cubicBezTo>
                <a:cubicBezTo>
                  <a:pt x="47" y="6"/>
                  <a:pt x="49" y="6"/>
                  <a:pt x="50" y="6"/>
                </a:cubicBezTo>
                <a:cubicBezTo>
                  <a:pt x="51" y="5"/>
                  <a:pt x="51" y="5"/>
                  <a:pt x="51" y="5"/>
                </a:cubicBezTo>
                <a:cubicBezTo>
                  <a:pt x="51" y="10"/>
                  <a:pt x="51" y="10"/>
                  <a:pt x="51" y="10"/>
                </a:cubicBezTo>
                <a:cubicBezTo>
                  <a:pt x="51" y="11"/>
                  <a:pt x="51" y="11"/>
                  <a:pt x="51" y="11"/>
                </a:cubicBezTo>
                <a:cubicBezTo>
                  <a:pt x="50" y="11"/>
                  <a:pt x="49" y="11"/>
                  <a:pt x="48" y="11"/>
                </a:cubicBezTo>
                <a:cubicBezTo>
                  <a:pt x="48" y="12"/>
                  <a:pt x="47" y="12"/>
                  <a:pt x="47" y="12"/>
                </a:cubicBezTo>
                <a:close/>
                <a:moveTo>
                  <a:pt x="42" y="178"/>
                </a:moveTo>
                <a:cubicBezTo>
                  <a:pt x="51" y="178"/>
                  <a:pt x="51" y="178"/>
                  <a:pt x="51" y="178"/>
                </a:cubicBezTo>
                <a:cubicBezTo>
                  <a:pt x="51" y="183"/>
                  <a:pt x="51" y="183"/>
                  <a:pt x="51" y="183"/>
                </a:cubicBezTo>
                <a:cubicBezTo>
                  <a:pt x="42" y="183"/>
                  <a:pt x="42" y="183"/>
                  <a:pt x="42" y="183"/>
                </a:cubicBezTo>
                <a:cubicBezTo>
                  <a:pt x="42" y="178"/>
                  <a:pt x="42" y="178"/>
                  <a:pt x="42" y="178"/>
                </a:cubicBezTo>
                <a:close/>
                <a:moveTo>
                  <a:pt x="51" y="99"/>
                </a:moveTo>
                <a:cubicBezTo>
                  <a:pt x="51" y="99"/>
                  <a:pt x="51" y="99"/>
                  <a:pt x="51" y="99"/>
                </a:cubicBezTo>
                <a:cubicBezTo>
                  <a:pt x="51" y="99"/>
                  <a:pt x="51" y="99"/>
                  <a:pt x="51" y="99"/>
                </a:cubicBezTo>
                <a:cubicBezTo>
                  <a:pt x="51" y="99"/>
                  <a:pt x="51" y="99"/>
                  <a:pt x="51" y="99"/>
                </a:cubicBezTo>
                <a:cubicBezTo>
                  <a:pt x="51" y="104"/>
                  <a:pt x="51" y="104"/>
                  <a:pt x="51" y="104"/>
                </a:cubicBezTo>
                <a:cubicBezTo>
                  <a:pt x="51" y="104"/>
                  <a:pt x="51" y="104"/>
                  <a:pt x="51" y="104"/>
                </a:cubicBezTo>
                <a:cubicBezTo>
                  <a:pt x="48" y="104"/>
                  <a:pt x="46" y="103"/>
                  <a:pt x="44" y="102"/>
                </a:cubicBezTo>
                <a:cubicBezTo>
                  <a:pt x="44" y="102"/>
                  <a:pt x="44" y="102"/>
                  <a:pt x="44" y="102"/>
                </a:cubicBezTo>
                <a:cubicBezTo>
                  <a:pt x="43" y="101"/>
                  <a:pt x="42" y="100"/>
                  <a:pt x="42" y="98"/>
                </a:cubicBezTo>
                <a:cubicBezTo>
                  <a:pt x="42" y="58"/>
                  <a:pt x="42" y="58"/>
                  <a:pt x="42" y="58"/>
                </a:cubicBezTo>
                <a:cubicBezTo>
                  <a:pt x="44" y="58"/>
                  <a:pt x="44" y="58"/>
                  <a:pt x="44" y="58"/>
                </a:cubicBezTo>
                <a:cubicBezTo>
                  <a:pt x="45" y="58"/>
                  <a:pt x="46" y="59"/>
                  <a:pt x="46" y="60"/>
                </a:cubicBezTo>
                <a:cubicBezTo>
                  <a:pt x="46" y="60"/>
                  <a:pt x="46" y="60"/>
                  <a:pt x="46" y="60"/>
                </a:cubicBezTo>
                <a:cubicBezTo>
                  <a:pt x="46" y="84"/>
                  <a:pt x="46" y="84"/>
                  <a:pt x="46" y="84"/>
                </a:cubicBezTo>
                <a:cubicBezTo>
                  <a:pt x="46" y="95"/>
                  <a:pt x="46" y="95"/>
                  <a:pt x="46" y="95"/>
                </a:cubicBezTo>
                <a:cubicBezTo>
                  <a:pt x="46" y="96"/>
                  <a:pt x="46" y="97"/>
                  <a:pt x="47" y="98"/>
                </a:cubicBezTo>
                <a:cubicBezTo>
                  <a:pt x="47" y="98"/>
                  <a:pt x="47" y="98"/>
                  <a:pt x="47" y="98"/>
                </a:cubicBezTo>
                <a:cubicBezTo>
                  <a:pt x="47" y="98"/>
                  <a:pt x="47" y="98"/>
                  <a:pt x="47" y="98"/>
                </a:cubicBezTo>
                <a:cubicBezTo>
                  <a:pt x="48" y="99"/>
                  <a:pt x="49" y="99"/>
                  <a:pt x="51" y="99"/>
                </a:cubicBezTo>
                <a:cubicBezTo>
                  <a:pt x="51" y="99"/>
                  <a:pt x="51" y="99"/>
                  <a:pt x="51" y="99"/>
                </a:cubicBezTo>
                <a:cubicBezTo>
                  <a:pt x="51" y="99"/>
                  <a:pt x="51" y="99"/>
                  <a:pt x="51" y="99"/>
                </a:cubicBezTo>
                <a:cubicBezTo>
                  <a:pt x="51" y="99"/>
                  <a:pt x="51" y="99"/>
                  <a:pt x="51" y="99"/>
                </a:cubicBezTo>
                <a:close/>
                <a:moveTo>
                  <a:pt x="51" y="162"/>
                </a:moveTo>
                <a:cubicBezTo>
                  <a:pt x="51" y="167"/>
                  <a:pt x="51" y="167"/>
                  <a:pt x="51" y="167"/>
                </a:cubicBezTo>
                <a:cubicBezTo>
                  <a:pt x="42" y="167"/>
                  <a:pt x="42" y="167"/>
                  <a:pt x="42" y="167"/>
                </a:cubicBezTo>
                <a:cubicBezTo>
                  <a:pt x="42" y="162"/>
                  <a:pt x="42" y="162"/>
                  <a:pt x="42" y="162"/>
                </a:cubicBezTo>
                <a:lnTo>
                  <a:pt x="51" y="162"/>
                </a:lnTo>
                <a:close/>
                <a:moveTo>
                  <a:pt x="42" y="31"/>
                </a:moveTo>
                <a:cubicBezTo>
                  <a:pt x="5" y="31"/>
                  <a:pt x="5" y="31"/>
                  <a:pt x="5" y="31"/>
                </a:cubicBezTo>
                <a:cubicBezTo>
                  <a:pt x="5" y="178"/>
                  <a:pt x="5" y="178"/>
                  <a:pt x="5" y="178"/>
                </a:cubicBezTo>
                <a:cubicBezTo>
                  <a:pt x="42" y="178"/>
                  <a:pt x="42" y="178"/>
                  <a:pt x="42" y="178"/>
                </a:cubicBezTo>
                <a:cubicBezTo>
                  <a:pt x="42" y="183"/>
                  <a:pt x="42" y="183"/>
                  <a:pt x="42" y="183"/>
                </a:cubicBezTo>
                <a:cubicBezTo>
                  <a:pt x="3" y="183"/>
                  <a:pt x="3" y="183"/>
                  <a:pt x="3" y="183"/>
                </a:cubicBezTo>
                <a:cubicBezTo>
                  <a:pt x="1" y="183"/>
                  <a:pt x="0" y="182"/>
                  <a:pt x="0" y="180"/>
                </a:cubicBezTo>
                <a:cubicBezTo>
                  <a:pt x="0" y="29"/>
                  <a:pt x="0" y="29"/>
                  <a:pt x="0" y="29"/>
                </a:cubicBezTo>
                <a:cubicBezTo>
                  <a:pt x="0" y="27"/>
                  <a:pt x="1" y="26"/>
                  <a:pt x="3" y="26"/>
                </a:cubicBezTo>
                <a:cubicBezTo>
                  <a:pt x="41" y="26"/>
                  <a:pt x="41" y="26"/>
                  <a:pt x="41" y="26"/>
                </a:cubicBezTo>
                <a:cubicBezTo>
                  <a:pt x="41" y="17"/>
                  <a:pt x="41" y="17"/>
                  <a:pt x="41" y="17"/>
                </a:cubicBezTo>
                <a:cubicBezTo>
                  <a:pt x="41" y="17"/>
                  <a:pt x="41" y="17"/>
                  <a:pt x="41" y="17"/>
                </a:cubicBezTo>
                <a:cubicBezTo>
                  <a:pt x="41" y="17"/>
                  <a:pt x="41" y="17"/>
                  <a:pt x="41" y="17"/>
                </a:cubicBezTo>
                <a:cubicBezTo>
                  <a:pt x="41" y="15"/>
                  <a:pt x="41" y="14"/>
                  <a:pt x="42" y="12"/>
                </a:cubicBezTo>
                <a:cubicBezTo>
                  <a:pt x="42" y="31"/>
                  <a:pt x="42" y="31"/>
                  <a:pt x="42" y="31"/>
                </a:cubicBezTo>
                <a:close/>
                <a:moveTo>
                  <a:pt x="42" y="58"/>
                </a:moveTo>
                <a:cubicBezTo>
                  <a:pt x="18" y="58"/>
                  <a:pt x="18" y="58"/>
                  <a:pt x="18" y="58"/>
                </a:cubicBezTo>
                <a:cubicBezTo>
                  <a:pt x="17" y="58"/>
                  <a:pt x="16" y="59"/>
                  <a:pt x="16" y="60"/>
                </a:cubicBezTo>
                <a:cubicBezTo>
                  <a:pt x="16" y="164"/>
                  <a:pt x="16" y="164"/>
                  <a:pt x="16" y="164"/>
                </a:cubicBezTo>
                <a:cubicBezTo>
                  <a:pt x="16" y="166"/>
                  <a:pt x="17" y="167"/>
                  <a:pt x="18" y="167"/>
                </a:cubicBezTo>
                <a:cubicBezTo>
                  <a:pt x="42" y="167"/>
                  <a:pt x="42" y="167"/>
                  <a:pt x="42" y="167"/>
                </a:cubicBezTo>
                <a:cubicBezTo>
                  <a:pt x="42" y="162"/>
                  <a:pt x="42" y="162"/>
                  <a:pt x="42" y="162"/>
                </a:cubicBezTo>
                <a:cubicBezTo>
                  <a:pt x="20" y="162"/>
                  <a:pt x="20" y="162"/>
                  <a:pt x="20" y="162"/>
                </a:cubicBezTo>
                <a:cubicBezTo>
                  <a:pt x="20" y="63"/>
                  <a:pt x="20" y="63"/>
                  <a:pt x="20" y="63"/>
                </a:cubicBezTo>
                <a:cubicBezTo>
                  <a:pt x="41" y="63"/>
                  <a:pt x="41" y="63"/>
                  <a:pt x="41" y="63"/>
                </a:cubicBezTo>
                <a:cubicBezTo>
                  <a:pt x="41" y="84"/>
                  <a:pt x="41" y="84"/>
                  <a:pt x="41" y="84"/>
                </a:cubicBezTo>
                <a:cubicBezTo>
                  <a:pt x="41" y="95"/>
                  <a:pt x="41" y="95"/>
                  <a:pt x="41" y="95"/>
                </a:cubicBezTo>
                <a:cubicBezTo>
                  <a:pt x="41" y="96"/>
                  <a:pt x="41" y="97"/>
                  <a:pt x="42" y="98"/>
                </a:cubicBezTo>
                <a:lnTo>
                  <a:pt x="42"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5" name="Freeform 112"/>
          <p:cNvSpPr>
            <a:spLocks noEditPoints="1"/>
          </p:cNvSpPr>
          <p:nvPr/>
        </p:nvSpPr>
        <p:spPr bwMode="auto">
          <a:xfrm>
            <a:off x="4306888" y="957263"/>
            <a:ext cx="169862" cy="106362"/>
          </a:xfrm>
          <a:custGeom>
            <a:avLst/>
            <a:gdLst>
              <a:gd name="T0" fmla="*/ 87 w 92"/>
              <a:gd name="T1" fmla="*/ 5 h 58"/>
              <a:gd name="T2" fmla="*/ 46 w 92"/>
              <a:gd name="T3" fmla="*/ 5 h 58"/>
              <a:gd name="T4" fmla="*/ 46 w 92"/>
              <a:gd name="T5" fmla="*/ 0 h 58"/>
              <a:gd name="T6" fmla="*/ 89 w 92"/>
              <a:gd name="T7" fmla="*/ 0 h 58"/>
              <a:gd name="T8" fmla="*/ 92 w 92"/>
              <a:gd name="T9" fmla="*/ 3 h 58"/>
              <a:gd name="T10" fmla="*/ 92 w 92"/>
              <a:gd name="T11" fmla="*/ 55 h 58"/>
              <a:gd name="T12" fmla="*/ 89 w 92"/>
              <a:gd name="T13" fmla="*/ 58 h 58"/>
              <a:gd name="T14" fmla="*/ 46 w 92"/>
              <a:gd name="T15" fmla="*/ 58 h 58"/>
              <a:gd name="T16" fmla="*/ 46 w 92"/>
              <a:gd name="T17" fmla="*/ 53 h 58"/>
              <a:gd name="T18" fmla="*/ 87 w 92"/>
              <a:gd name="T19" fmla="*/ 53 h 58"/>
              <a:gd name="T20" fmla="*/ 87 w 92"/>
              <a:gd name="T21" fmla="*/ 5 h 58"/>
              <a:gd name="T22" fmla="*/ 46 w 92"/>
              <a:gd name="T23" fmla="*/ 5 h 58"/>
              <a:gd name="T24" fmla="*/ 12 w 92"/>
              <a:gd name="T25" fmla="*/ 5 h 58"/>
              <a:gd name="T26" fmla="*/ 12 w 92"/>
              <a:gd name="T27" fmla="*/ 18 h 58"/>
              <a:gd name="T28" fmla="*/ 9 w 92"/>
              <a:gd name="T29" fmla="*/ 21 h 58"/>
              <a:gd name="T30" fmla="*/ 5 w 92"/>
              <a:gd name="T31" fmla="*/ 21 h 58"/>
              <a:gd name="T32" fmla="*/ 5 w 92"/>
              <a:gd name="T33" fmla="*/ 38 h 58"/>
              <a:gd name="T34" fmla="*/ 9 w 92"/>
              <a:gd name="T35" fmla="*/ 38 h 58"/>
              <a:gd name="T36" fmla="*/ 12 w 92"/>
              <a:gd name="T37" fmla="*/ 41 h 58"/>
              <a:gd name="T38" fmla="*/ 12 w 92"/>
              <a:gd name="T39" fmla="*/ 53 h 58"/>
              <a:gd name="T40" fmla="*/ 46 w 92"/>
              <a:gd name="T41" fmla="*/ 53 h 58"/>
              <a:gd name="T42" fmla="*/ 46 w 92"/>
              <a:gd name="T43" fmla="*/ 58 h 58"/>
              <a:gd name="T44" fmla="*/ 9 w 92"/>
              <a:gd name="T45" fmla="*/ 58 h 58"/>
              <a:gd name="T46" fmla="*/ 7 w 92"/>
              <a:gd name="T47" fmla="*/ 55 h 58"/>
              <a:gd name="T48" fmla="*/ 7 w 92"/>
              <a:gd name="T49" fmla="*/ 43 h 58"/>
              <a:gd name="T50" fmla="*/ 3 w 92"/>
              <a:gd name="T51" fmla="*/ 43 h 58"/>
              <a:gd name="T52" fmla="*/ 0 w 92"/>
              <a:gd name="T53" fmla="*/ 41 h 58"/>
              <a:gd name="T54" fmla="*/ 0 w 92"/>
              <a:gd name="T55" fmla="*/ 18 h 58"/>
              <a:gd name="T56" fmla="*/ 3 w 92"/>
              <a:gd name="T57" fmla="*/ 16 h 58"/>
              <a:gd name="T58" fmla="*/ 7 w 92"/>
              <a:gd name="T59" fmla="*/ 16 h 58"/>
              <a:gd name="T60" fmla="*/ 7 w 92"/>
              <a:gd name="T61" fmla="*/ 3 h 58"/>
              <a:gd name="T62" fmla="*/ 9 w 92"/>
              <a:gd name="T63" fmla="*/ 0 h 58"/>
              <a:gd name="T64" fmla="*/ 46 w 92"/>
              <a:gd name="T65" fmla="*/ 0 h 58"/>
              <a:gd name="T66" fmla="*/ 46 w 92"/>
              <a:gd name="T67"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 h="58">
                <a:moveTo>
                  <a:pt x="87" y="5"/>
                </a:moveTo>
                <a:cubicBezTo>
                  <a:pt x="46" y="5"/>
                  <a:pt x="46" y="5"/>
                  <a:pt x="46" y="5"/>
                </a:cubicBezTo>
                <a:cubicBezTo>
                  <a:pt x="46" y="0"/>
                  <a:pt x="46" y="0"/>
                  <a:pt x="46" y="0"/>
                </a:cubicBezTo>
                <a:cubicBezTo>
                  <a:pt x="89" y="0"/>
                  <a:pt x="89" y="0"/>
                  <a:pt x="89" y="0"/>
                </a:cubicBezTo>
                <a:cubicBezTo>
                  <a:pt x="91" y="0"/>
                  <a:pt x="92" y="1"/>
                  <a:pt x="92" y="3"/>
                </a:cubicBezTo>
                <a:cubicBezTo>
                  <a:pt x="92" y="55"/>
                  <a:pt x="92" y="55"/>
                  <a:pt x="92" y="55"/>
                </a:cubicBezTo>
                <a:cubicBezTo>
                  <a:pt x="92" y="57"/>
                  <a:pt x="91" y="58"/>
                  <a:pt x="89" y="58"/>
                </a:cubicBezTo>
                <a:cubicBezTo>
                  <a:pt x="46" y="58"/>
                  <a:pt x="46" y="58"/>
                  <a:pt x="46" y="58"/>
                </a:cubicBezTo>
                <a:cubicBezTo>
                  <a:pt x="46" y="53"/>
                  <a:pt x="46" y="53"/>
                  <a:pt x="46" y="53"/>
                </a:cubicBezTo>
                <a:cubicBezTo>
                  <a:pt x="87" y="53"/>
                  <a:pt x="87" y="53"/>
                  <a:pt x="87" y="53"/>
                </a:cubicBezTo>
                <a:lnTo>
                  <a:pt x="87" y="5"/>
                </a:lnTo>
                <a:close/>
                <a:moveTo>
                  <a:pt x="46" y="5"/>
                </a:moveTo>
                <a:cubicBezTo>
                  <a:pt x="12" y="5"/>
                  <a:pt x="12" y="5"/>
                  <a:pt x="12" y="5"/>
                </a:cubicBezTo>
                <a:cubicBezTo>
                  <a:pt x="12" y="18"/>
                  <a:pt x="12" y="18"/>
                  <a:pt x="12" y="18"/>
                </a:cubicBezTo>
                <a:cubicBezTo>
                  <a:pt x="12" y="20"/>
                  <a:pt x="11" y="21"/>
                  <a:pt x="9" y="21"/>
                </a:cubicBezTo>
                <a:cubicBezTo>
                  <a:pt x="5" y="21"/>
                  <a:pt x="5" y="21"/>
                  <a:pt x="5" y="21"/>
                </a:cubicBezTo>
                <a:cubicBezTo>
                  <a:pt x="5" y="38"/>
                  <a:pt x="5" y="38"/>
                  <a:pt x="5" y="38"/>
                </a:cubicBezTo>
                <a:cubicBezTo>
                  <a:pt x="9" y="38"/>
                  <a:pt x="9" y="38"/>
                  <a:pt x="9" y="38"/>
                </a:cubicBezTo>
                <a:cubicBezTo>
                  <a:pt x="11" y="38"/>
                  <a:pt x="12" y="39"/>
                  <a:pt x="12" y="41"/>
                </a:cubicBezTo>
                <a:cubicBezTo>
                  <a:pt x="12" y="53"/>
                  <a:pt x="12" y="53"/>
                  <a:pt x="12" y="53"/>
                </a:cubicBezTo>
                <a:cubicBezTo>
                  <a:pt x="46" y="53"/>
                  <a:pt x="46" y="53"/>
                  <a:pt x="46" y="53"/>
                </a:cubicBezTo>
                <a:cubicBezTo>
                  <a:pt x="46" y="58"/>
                  <a:pt x="46" y="58"/>
                  <a:pt x="46" y="58"/>
                </a:cubicBezTo>
                <a:cubicBezTo>
                  <a:pt x="9" y="58"/>
                  <a:pt x="9" y="58"/>
                  <a:pt x="9" y="58"/>
                </a:cubicBezTo>
                <a:cubicBezTo>
                  <a:pt x="8" y="58"/>
                  <a:pt x="7" y="57"/>
                  <a:pt x="7" y="55"/>
                </a:cubicBezTo>
                <a:cubicBezTo>
                  <a:pt x="7" y="43"/>
                  <a:pt x="7" y="43"/>
                  <a:pt x="7" y="43"/>
                </a:cubicBezTo>
                <a:cubicBezTo>
                  <a:pt x="3" y="43"/>
                  <a:pt x="3" y="43"/>
                  <a:pt x="3" y="43"/>
                </a:cubicBezTo>
                <a:cubicBezTo>
                  <a:pt x="1" y="43"/>
                  <a:pt x="0" y="42"/>
                  <a:pt x="0" y="41"/>
                </a:cubicBezTo>
                <a:cubicBezTo>
                  <a:pt x="0" y="18"/>
                  <a:pt x="0" y="18"/>
                  <a:pt x="0" y="18"/>
                </a:cubicBezTo>
                <a:cubicBezTo>
                  <a:pt x="0" y="17"/>
                  <a:pt x="1" y="16"/>
                  <a:pt x="3" y="16"/>
                </a:cubicBezTo>
                <a:cubicBezTo>
                  <a:pt x="7" y="16"/>
                  <a:pt x="7" y="16"/>
                  <a:pt x="7" y="16"/>
                </a:cubicBezTo>
                <a:cubicBezTo>
                  <a:pt x="7" y="3"/>
                  <a:pt x="7" y="3"/>
                  <a:pt x="7" y="3"/>
                </a:cubicBezTo>
                <a:cubicBezTo>
                  <a:pt x="7" y="1"/>
                  <a:pt x="8" y="0"/>
                  <a:pt x="9" y="0"/>
                </a:cubicBezTo>
                <a:cubicBezTo>
                  <a:pt x="46" y="0"/>
                  <a:pt x="46" y="0"/>
                  <a:pt x="46" y="0"/>
                </a:cubicBezTo>
                <a:lnTo>
                  <a:pt x="4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6" name="Freeform 116"/>
          <p:cNvSpPr>
            <a:spLocks noEditPoints="1"/>
          </p:cNvSpPr>
          <p:nvPr/>
        </p:nvSpPr>
        <p:spPr bwMode="auto">
          <a:xfrm>
            <a:off x="1847850" y="692150"/>
            <a:ext cx="109538" cy="42863"/>
          </a:xfrm>
          <a:custGeom>
            <a:avLst/>
            <a:gdLst>
              <a:gd name="T0" fmla="*/ 29 w 59"/>
              <a:gd name="T1" fmla="*/ 18 h 23"/>
              <a:gd name="T2" fmla="*/ 54 w 59"/>
              <a:gd name="T3" fmla="*/ 18 h 23"/>
              <a:gd name="T4" fmla="*/ 53 w 59"/>
              <a:gd name="T5" fmla="*/ 4 h 23"/>
              <a:gd name="T6" fmla="*/ 29 w 59"/>
              <a:gd name="T7" fmla="*/ 4 h 23"/>
              <a:gd name="T8" fmla="*/ 29 w 59"/>
              <a:gd name="T9" fmla="*/ 0 h 23"/>
              <a:gd name="T10" fmla="*/ 55 w 59"/>
              <a:gd name="T11" fmla="*/ 0 h 23"/>
              <a:gd name="T12" fmla="*/ 55 w 59"/>
              <a:gd name="T13" fmla="*/ 0 h 23"/>
              <a:gd name="T14" fmla="*/ 58 w 59"/>
              <a:gd name="T15" fmla="*/ 2 h 23"/>
              <a:gd name="T16" fmla="*/ 59 w 59"/>
              <a:gd name="T17" fmla="*/ 20 h 23"/>
              <a:gd name="T18" fmla="*/ 29 w 59"/>
              <a:gd name="T19" fmla="*/ 20 h 23"/>
              <a:gd name="T20" fmla="*/ 29 w 59"/>
              <a:gd name="T21" fmla="*/ 18 h 23"/>
              <a:gd name="T22" fmla="*/ 29 w 59"/>
              <a:gd name="T23" fmla="*/ 23 h 23"/>
              <a:gd name="T24" fmla="*/ 29 w 59"/>
              <a:gd name="T25" fmla="*/ 23 h 23"/>
              <a:gd name="T26" fmla="*/ 56 w 59"/>
              <a:gd name="T27" fmla="*/ 23 h 23"/>
              <a:gd name="T28" fmla="*/ 29 w 59"/>
              <a:gd name="T29" fmla="*/ 23 h 23"/>
              <a:gd name="T30" fmla="*/ 59 w 59"/>
              <a:gd name="T31" fmla="*/ 20 h 23"/>
              <a:gd name="T32" fmla="*/ 56 w 59"/>
              <a:gd name="T33" fmla="*/ 23 h 23"/>
              <a:gd name="T34" fmla="*/ 59 w 59"/>
              <a:gd name="T35" fmla="*/ 20 h 23"/>
              <a:gd name="T36" fmla="*/ 6 w 59"/>
              <a:gd name="T37" fmla="*/ 4 h 23"/>
              <a:gd name="T38" fmla="*/ 5 w 59"/>
              <a:gd name="T39" fmla="*/ 18 h 23"/>
              <a:gd name="T40" fmla="*/ 29 w 59"/>
              <a:gd name="T41" fmla="*/ 18 h 23"/>
              <a:gd name="T42" fmla="*/ 29 w 59"/>
              <a:gd name="T43" fmla="*/ 20 h 23"/>
              <a:gd name="T44" fmla="*/ 0 w 59"/>
              <a:gd name="T45" fmla="*/ 20 h 23"/>
              <a:gd name="T46" fmla="*/ 1 w 59"/>
              <a:gd name="T47" fmla="*/ 2 h 23"/>
              <a:gd name="T48" fmla="*/ 1 w 59"/>
              <a:gd name="T49" fmla="*/ 2 h 23"/>
              <a:gd name="T50" fmla="*/ 3 w 59"/>
              <a:gd name="T51" fmla="*/ 0 h 23"/>
              <a:gd name="T52" fmla="*/ 29 w 59"/>
              <a:gd name="T53" fmla="*/ 0 h 23"/>
              <a:gd name="T54" fmla="*/ 29 w 59"/>
              <a:gd name="T55" fmla="*/ 4 h 23"/>
              <a:gd name="T56" fmla="*/ 6 w 59"/>
              <a:gd name="T57" fmla="*/ 4 h 23"/>
              <a:gd name="T58" fmla="*/ 29 w 59"/>
              <a:gd name="T59" fmla="*/ 23 h 23"/>
              <a:gd name="T60" fmla="*/ 29 w 59"/>
              <a:gd name="T61" fmla="*/ 23 h 23"/>
              <a:gd name="T62" fmla="*/ 2 w 59"/>
              <a:gd name="T63" fmla="*/ 23 h 23"/>
              <a:gd name="T64" fmla="*/ 2 w 59"/>
              <a:gd name="T65" fmla="*/ 23 h 23"/>
              <a:gd name="T66" fmla="*/ 29 w 59"/>
              <a:gd name="T67" fmla="*/ 23 h 23"/>
              <a:gd name="T68" fmla="*/ 2 w 59"/>
              <a:gd name="T69" fmla="*/ 23 h 23"/>
              <a:gd name="T70" fmla="*/ 0 w 59"/>
              <a:gd name="T71" fmla="*/ 20 h 23"/>
              <a:gd name="T72" fmla="*/ 2 w 59"/>
              <a:gd name="T7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 h="23">
                <a:moveTo>
                  <a:pt x="29" y="18"/>
                </a:moveTo>
                <a:cubicBezTo>
                  <a:pt x="54" y="18"/>
                  <a:pt x="54" y="18"/>
                  <a:pt x="54" y="18"/>
                </a:cubicBezTo>
                <a:cubicBezTo>
                  <a:pt x="53" y="4"/>
                  <a:pt x="53" y="4"/>
                  <a:pt x="53" y="4"/>
                </a:cubicBezTo>
                <a:cubicBezTo>
                  <a:pt x="29" y="4"/>
                  <a:pt x="29" y="4"/>
                  <a:pt x="29" y="4"/>
                </a:cubicBezTo>
                <a:cubicBezTo>
                  <a:pt x="29" y="0"/>
                  <a:pt x="29" y="0"/>
                  <a:pt x="29" y="0"/>
                </a:cubicBezTo>
                <a:cubicBezTo>
                  <a:pt x="55" y="0"/>
                  <a:pt x="55" y="0"/>
                  <a:pt x="55" y="0"/>
                </a:cubicBezTo>
                <a:cubicBezTo>
                  <a:pt x="55" y="0"/>
                  <a:pt x="55" y="0"/>
                  <a:pt x="55" y="0"/>
                </a:cubicBezTo>
                <a:cubicBezTo>
                  <a:pt x="57" y="0"/>
                  <a:pt x="58" y="1"/>
                  <a:pt x="58" y="2"/>
                </a:cubicBezTo>
                <a:cubicBezTo>
                  <a:pt x="59" y="20"/>
                  <a:pt x="59" y="20"/>
                  <a:pt x="59" y="20"/>
                </a:cubicBezTo>
                <a:cubicBezTo>
                  <a:pt x="29" y="20"/>
                  <a:pt x="29" y="20"/>
                  <a:pt x="29" y="20"/>
                </a:cubicBezTo>
                <a:cubicBezTo>
                  <a:pt x="29" y="18"/>
                  <a:pt x="29" y="18"/>
                  <a:pt x="29" y="18"/>
                </a:cubicBezTo>
                <a:close/>
                <a:moveTo>
                  <a:pt x="29" y="23"/>
                </a:moveTo>
                <a:cubicBezTo>
                  <a:pt x="29" y="23"/>
                  <a:pt x="29" y="23"/>
                  <a:pt x="29" y="23"/>
                </a:cubicBezTo>
                <a:cubicBezTo>
                  <a:pt x="56" y="23"/>
                  <a:pt x="56" y="23"/>
                  <a:pt x="56" y="23"/>
                </a:cubicBezTo>
                <a:cubicBezTo>
                  <a:pt x="29" y="23"/>
                  <a:pt x="29" y="23"/>
                  <a:pt x="29" y="23"/>
                </a:cubicBezTo>
                <a:close/>
                <a:moveTo>
                  <a:pt x="59" y="20"/>
                </a:moveTo>
                <a:cubicBezTo>
                  <a:pt x="56" y="23"/>
                  <a:pt x="56" y="23"/>
                  <a:pt x="56" y="23"/>
                </a:cubicBezTo>
                <a:cubicBezTo>
                  <a:pt x="57" y="23"/>
                  <a:pt x="59" y="22"/>
                  <a:pt x="59" y="20"/>
                </a:cubicBezTo>
                <a:close/>
                <a:moveTo>
                  <a:pt x="6" y="4"/>
                </a:moveTo>
                <a:cubicBezTo>
                  <a:pt x="5" y="18"/>
                  <a:pt x="5" y="18"/>
                  <a:pt x="5" y="18"/>
                </a:cubicBezTo>
                <a:cubicBezTo>
                  <a:pt x="29" y="18"/>
                  <a:pt x="29" y="18"/>
                  <a:pt x="29" y="18"/>
                </a:cubicBezTo>
                <a:cubicBezTo>
                  <a:pt x="29" y="20"/>
                  <a:pt x="29" y="20"/>
                  <a:pt x="29" y="20"/>
                </a:cubicBezTo>
                <a:cubicBezTo>
                  <a:pt x="0" y="20"/>
                  <a:pt x="0" y="20"/>
                  <a:pt x="0" y="20"/>
                </a:cubicBezTo>
                <a:cubicBezTo>
                  <a:pt x="1" y="2"/>
                  <a:pt x="1" y="2"/>
                  <a:pt x="1" y="2"/>
                </a:cubicBezTo>
                <a:cubicBezTo>
                  <a:pt x="1" y="2"/>
                  <a:pt x="1" y="2"/>
                  <a:pt x="1" y="2"/>
                </a:cubicBezTo>
                <a:cubicBezTo>
                  <a:pt x="1" y="1"/>
                  <a:pt x="2" y="0"/>
                  <a:pt x="3" y="0"/>
                </a:cubicBezTo>
                <a:cubicBezTo>
                  <a:pt x="29" y="0"/>
                  <a:pt x="29" y="0"/>
                  <a:pt x="29" y="0"/>
                </a:cubicBezTo>
                <a:cubicBezTo>
                  <a:pt x="29" y="4"/>
                  <a:pt x="29" y="4"/>
                  <a:pt x="29" y="4"/>
                </a:cubicBezTo>
                <a:cubicBezTo>
                  <a:pt x="6" y="4"/>
                  <a:pt x="6" y="4"/>
                  <a:pt x="6" y="4"/>
                </a:cubicBezTo>
                <a:close/>
                <a:moveTo>
                  <a:pt x="29" y="23"/>
                </a:moveTo>
                <a:cubicBezTo>
                  <a:pt x="29" y="23"/>
                  <a:pt x="29" y="23"/>
                  <a:pt x="29" y="23"/>
                </a:cubicBezTo>
                <a:cubicBezTo>
                  <a:pt x="2" y="23"/>
                  <a:pt x="2" y="23"/>
                  <a:pt x="2" y="23"/>
                </a:cubicBezTo>
                <a:cubicBezTo>
                  <a:pt x="2" y="23"/>
                  <a:pt x="2" y="23"/>
                  <a:pt x="2" y="23"/>
                </a:cubicBezTo>
                <a:cubicBezTo>
                  <a:pt x="29" y="23"/>
                  <a:pt x="29" y="23"/>
                  <a:pt x="29" y="23"/>
                </a:cubicBezTo>
                <a:close/>
                <a:moveTo>
                  <a:pt x="2" y="23"/>
                </a:moveTo>
                <a:cubicBezTo>
                  <a:pt x="0" y="20"/>
                  <a:pt x="0" y="20"/>
                  <a:pt x="0" y="20"/>
                </a:cubicBezTo>
                <a:cubicBezTo>
                  <a:pt x="0" y="21"/>
                  <a:pt x="1" y="23"/>
                  <a:pt x="2" y="2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7" name="Freeform 130"/>
          <p:cNvSpPr>
            <a:spLocks noEditPoints="1"/>
          </p:cNvSpPr>
          <p:nvPr/>
        </p:nvSpPr>
        <p:spPr bwMode="auto">
          <a:xfrm>
            <a:off x="1989138" y="133350"/>
            <a:ext cx="50800" cy="290513"/>
          </a:xfrm>
          <a:custGeom>
            <a:avLst/>
            <a:gdLst>
              <a:gd name="T0" fmla="*/ 23 w 28"/>
              <a:gd name="T1" fmla="*/ 5 h 157"/>
              <a:gd name="T2" fmla="*/ 14 w 28"/>
              <a:gd name="T3" fmla="*/ 5 h 157"/>
              <a:gd name="T4" fmla="*/ 14 w 28"/>
              <a:gd name="T5" fmla="*/ 0 h 157"/>
              <a:gd name="T6" fmla="*/ 25 w 28"/>
              <a:gd name="T7" fmla="*/ 0 h 157"/>
              <a:gd name="T8" fmla="*/ 28 w 28"/>
              <a:gd name="T9" fmla="*/ 3 h 157"/>
              <a:gd name="T10" fmla="*/ 28 w 28"/>
              <a:gd name="T11" fmla="*/ 154 h 157"/>
              <a:gd name="T12" fmla="*/ 25 w 28"/>
              <a:gd name="T13" fmla="*/ 157 h 157"/>
              <a:gd name="T14" fmla="*/ 14 w 28"/>
              <a:gd name="T15" fmla="*/ 157 h 157"/>
              <a:gd name="T16" fmla="*/ 14 w 28"/>
              <a:gd name="T17" fmla="*/ 152 h 157"/>
              <a:gd name="T18" fmla="*/ 23 w 28"/>
              <a:gd name="T19" fmla="*/ 152 h 157"/>
              <a:gd name="T20" fmla="*/ 23 w 28"/>
              <a:gd name="T21" fmla="*/ 5 h 157"/>
              <a:gd name="T22" fmla="*/ 14 w 28"/>
              <a:gd name="T23" fmla="*/ 5 h 157"/>
              <a:gd name="T24" fmla="*/ 5 w 28"/>
              <a:gd name="T25" fmla="*/ 5 h 157"/>
              <a:gd name="T26" fmla="*/ 5 w 28"/>
              <a:gd name="T27" fmla="*/ 152 h 157"/>
              <a:gd name="T28" fmla="*/ 14 w 28"/>
              <a:gd name="T29" fmla="*/ 152 h 157"/>
              <a:gd name="T30" fmla="*/ 14 w 28"/>
              <a:gd name="T31" fmla="*/ 157 h 157"/>
              <a:gd name="T32" fmla="*/ 3 w 28"/>
              <a:gd name="T33" fmla="*/ 157 h 157"/>
              <a:gd name="T34" fmla="*/ 0 w 28"/>
              <a:gd name="T35" fmla="*/ 154 h 157"/>
              <a:gd name="T36" fmla="*/ 0 w 28"/>
              <a:gd name="T37" fmla="*/ 3 h 157"/>
              <a:gd name="T38" fmla="*/ 3 w 28"/>
              <a:gd name="T39" fmla="*/ 0 h 157"/>
              <a:gd name="T40" fmla="*/ 14 w 28"/>
              <a:gd name="T41" fmla="*/ 0 h 157"/>
              <a:gd name="T42" fmla="*/ 14 w 28"/>
              <a:gd name="T43" fmla="*/ 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57">
                <a:moveTo>
                  <a:pt x="23" y="5"/>
                </a:moveTo>
                <a:cubicBezTo>
                  <a:pt x="14" y="5"/>
                  <a:pt x="14" y="5"/>
                  <a:pt x="14" y="5"/>
                </a:cubicBezTo>
                <a:cubicBezTo>
                  <a:pt x="14" y="0"/>
                  <a:pt x="14" y="0"/>
                  <a:pt x="14" y="0"/>
                </a:cubicBezTo>
                <a:cubicBezTo>
                  <a:pt x="25" y="0"/>
                  <a:pt x="25" y="0"/>
                  <a:pt x="25" y="0"/>
                </a:cubicBezTo>
                <a:cubicBezTo>
                  <a:pt x="27" y="0"/>
                  <a:pt x="28" y="1"/>
                  <a:pt x="28" y="3"/>
                </a:cubicBezTo>
                <a:cubicBezTo>
                  <a:pt x="28" y="154"/>
                  <a:pt x="28" y="154"/>
                  <a:pt x="28" y="154"/>
                </a:cubicBezTo>
                <a:cubicBezTo>
                  <a:pt x="28" y="156"/>
                  <a:pt x="27" y="157"/>
                  <a:pt x="25" y="157"/>
                </a:cubicBezTo>
                <a:cubicBezTo>
                  <a:pt x="14" y="157"/>
                  <a:pt x="14" y="157"/>
                  <a:pt x="14" y="157"/>
                </a:cubicBezTo>
                <a:cubicBezTo>
                  <a:pt x="14" y="152"/>
                  <a:pt x="14" y="152"/>
                  <a:pt x="14" y="152"/>
                </a:cubicBezTo>
                <a:cubicBezTo>
                  <a:pt x="23" y="152"/>
                  <a:pt x="23" y="152"/>
                  <a:pt x="23" y="152"/>
                </a:cubicBezTo>
                <a:lnTo>
                  <a:pt x="23" y="5"/>
                </a:lnTo>
                <a:close/>
                <a:moveTo>
                  <a:pt x="14" y="5"/>
                </a:moveTo>
                <a:cubicBezTo>
                  <a:pt x="5" y="5"/>
                  <a:pt x="5" y="5"/>
                  <a:pt x="5" y="5"/>
                </a:cubicBezTo>
                <a:cubicBezTo>
                  <a:pt x="5" y="152"/>
                  <a:pt x="5" y="152"/>
                  <a:pt x="5" y="152"/>
                </a:cubicBezTo>
                <a:cubicBezTo>
                  <a:pt x="14" y="152"/>
                  <a:pt x="14" y="152"/>
                  <a:pt x="14" y="152"/>
                </a:cubicBezTo>
                <a:cubicBezTo>
                  <a:pt x="14" y="157"/>
                  <a:pt x="14" y="157"/>
                  <a:pt x="14" y="157"/>
                </a:cubicBezTo>
                <a:cubicBezTo>
                  <a:pt x="3" y="157"/>
                  <a:pt x="3" y="157"/>
                  <a:pt x="3" y="157"/>
                </a:cubicBezTo>
                <a:cubicBezTo>
                  <a:pt x="1" y="157"/>
                  <a:pt x="0" y="156"/>
                  <a:pt x="0" y="154"/>
                </a:cubicBezTo>
                <a:cubicBezTo>
                  <a:pt x="0" y="3"/>
                  <a:pt x="0" y="3"/>
                  <a:pt x="0" y="3"/>
                </a:cubicBezTo>
                <a:cubicBezTo>
                  <a:pt x="0" y="1"/>
                  <a:pt x="1" y="0"/>
                  <a:pt x="3" y="0"/>
                </a:cubicBezTo>
                <a:cubicBezTo>
                  <a:pt x="14" y="0"/>
                  <a:pt x="14" y="0"/>
                  <a:pt x="14" y="0"/>
                </a:cubicBezTo>
                <a:lnTo>
                  <a:pt x="14"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8" name="Freeform 131"/>
          <p:cNvSpPr>
            <a:spLocks noEditPoints="1"/>
          </p:cNvSpPr>
          <p:nvPr/>
        </p:nvSpPr>
        <p:spPr bwMode="auto">
          <a:xfrm>
            <a:off x="1927225" y="287338"/>
            <a:ext cx="50800" cy="136525"/>
          </a:xfrm>
          <a:custGeom>
            <a:avLst/>
            <a:gdLst>
              <a:gd name="T0" fmla="*/ 23 w 27"/>
              <a:gd name="T1" fmla="*/ 5 h 74"/>
              <a:gd name="T2" fmla="*/ 14 w 27"/>
              <a:gd name="T3" fmla="*/ 5 h 74"/>
              <a:gd name="T4" fmla="*/ 14 w 27"/>
              <a:gd name="T5" fmla="*/ 0 h 74"/>
              <a:gd name="T6" fmla="*/ 25 w 27"/>
              <a:gd name="T7" fmla="*/ 0 h 74"/>
              <a:gd name="T8" fmla="*/ 27 w 27"/>
              <a:gd name="T9" fmla="*/ 3 h 74"/>
              <a:gd name="T10" fmla="*/ 27 w 27"/>
              <a:gd name="T11" fmla="*/ 71 h 74"/>
              <a:gd name="T12" fmla="*/ 25 w 27"/>
              <a:gd name="T13" fmla="*/ 74 h 74"/>
              <a:gd name="T14" fmla="*/ 14 w 27"/>
              <a:gd name="T15" fmla="*/ 74 h 74"/>
              <a:gd name="T16" fmla="*/ 14 w 27"/>
              <a:gd name="T17" fmla="*/ 69 h 74"/>
              <a:gd name="T18" fmla="*/ 23 w 27"/>
              <a:gd name="T19" fmla="*/ 69 h 74"/>
              <a:gd name="T20" fmla="*/ 23 w 27"/>
              <a:gd name="T21" fmla="*/ 5 h 74"/>
              <a:gd name="T22" fmla="*/ 14 w 27"/>
              <a:gd name="T23" fmla="*/ 5 h 74"/>
              <a:gd name="T24" fmla="*/ 5 w 27"/>
              <a:gd name="T25" fmla="*/ 5 h 74"/>
              <a:gd name="T26" fmla="*/ 5 w 27"/>
              <a:gd name="T27" fmla="*/ 69 h 74"/>
              <a:gd name="T28" fmla="*/ 14 w 27"/>
              <a:gd name="T29" fmla="*/ 69 h 74"/>
              <a:gd name="T30" fmla="*/ 14 w 27"/>
              <a:gd name="T31" fmla="*/ 74 h 74"/>
              <a:gd name="T32" fmla="*/ 2 w 27"/>
              <a:gd name="T33" fmla="*/ 74 h 74"/>
              <a:gd name="T34" fmla="*/ 0 w 27"/>
              <a:gd name="T35" fmla="*/ 71 h 74"/>
              <a:gd name="T36" fmla="*/ 0 w 27"/>
              <a:gd name="T37" fmla="*/ 3 h 74"/>
              <a:gd name="T38" fmla="*/ 2 w 27"/>
              <a:gd name="T39" fmla="*/ 0 h 74"/>
              <a:gd name="T40" fmla="*/ 14 w 27"/>
              <a:gd name="T41" fmla="*/ 0 h 74"/>
              <a:gd name="T42" fmla="*/ 14 w 27"/>
              <a:gd name="T43"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74">
                <a:moveTo>
                  <a:pt x="23" y="5"/>
                </a:moveTo>
                <a:cubicBezTo>
                  <a:pt x="14" y="5"/>
                  <a:pt x="14" y="5"/>
                  <a:pt x="14" y="5"/>
                </a:cubicBezTo>
                <a:cubicBezTo>
                  <a:pt x="14" y="0"/>
                  <a:pt x="14" y="0"/>
                  <a:pt x="14" y="0"/>
                </a:cubicBezTo>
                <a:cubicBezTo>
                  <a:pt x="25" y="0"/>
                  <a:pt x="25" y="0"/>
                  <a:pt x="25" y="0"/>
                </a:cubicBezTo>
                <a:cubicBezTo>
                  <a:pt x="26" y="0"/>
                  <a:pt x="27" y="1"/>
                  <a:pt x="27" y="3"/>
                </a:cubicBezTo>
                <a:cubicBezTo>
                  <a:pt x="27" y="71"/>
                  <a:pt x="27" y="71"/>
                  <a:pt x="27" y="71"/>
                </a:cubicBezTo>
                <a:cubicBezTo>
                  <a:pt x="27" y="73"/>
                  <a:pt x="26" y="74"/>
                  <a:pt x="25" y="74"/>
                </a:cubicBezTo>
                <a:cubicBezTo>
                  <a:pt x="14" y="74"/>
                  <a:pt x="14" y="74"/>
                  <a:pt x="14" y="74"/>
                </a:cubicBezTo>
                <a:cubicBezTo>
                  <a:pt x="14" y="69"/>
                  <a:pt x="14" y="69"/>
                  <a:pt x="14" y="69"/>
                </a:cubicBezTo>
                <a:cubicBezTo>
                  <a:pt x="23" y="69"/>
                  <a:pt x="23" y="69"/>
                  <a:pt x="23" y="69"/>
                </a:cubicBezTo>
                <a:lnTo>
                  <a:pt x="23" y="5"/>
                </a:lnTo>
                <a:close/>
                <a:moveTo>
                  <a:pt x="14" y="5"/>
                </a:moveTo>
                <a:cubicBezTo>
                  <a:pt x="5" y="5"/>
                  <a:pt x="5" y="5"/>
                  <a:pt x="5" y="5"/>
                </a:cubicBezTo>
                <a:cubicBezTo>
                  <a:pt x="5" y="69"/>
                  <a:pt x="5" y="69"/>
                  <a:pt x="5" y="69"/>
                </a:cubicBezTo>
                <a:cubicBezTo>
                  <a:pt x="14" y="69"/>
                  <a:pt x="14" y="69"/>
                  <a:pt x="14" y="69"/>
                </a:cubicBezTo>
                <a:cubicBezTo>
                  <a:pt x="14" y="74"/>
                  <a:pt x="14" y="74"/>
                  <a:pt x="14" y="74"/>
                </a:cubicBezTo>
                <a:cubicBezTo>
                  <a:pt x="2" y="74"/>
                  <a:pt x="2" y="74"/>
                  <a:pt x="2" y="74"/>
                </a:cubicBezTo>
                <a:cubicBezTo>
                  <a:pt x="1" y="74"/>
                  <a:pt x="0" y="73"/>
                  <a:pt x="0" y="71"/>
                </a:cubicBezTo>
                <a:cubicBezTo>
                  <a:pt x="0" y="3"/>
                  <a:pt x="0" y="3"/>
                  <a:pt x="0" y="3"/>
                </a:cubicBezTo>
                <a:cubicBezTo>
                  <a:pt x="0" y="1"/>
                  <a:pt x="1" y="0"/>
                  <a:pt x="2" y="0"/>
                </a:cubicBezTo>
                <a:cubicBezTo>
                  <a:pt x="14" y="0"/>
                  <a:pt x="14" y="0"/>
                  <a:pt x="14" y="0"/>
                </a:cubicBezTo>
                <a:lnTo>
                  <a:pt x="14"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9" name="Freeform 150"/>
          <p:cNvSpPr>
            <a:spLocks noEditPoints="1"/>
          </p:cNvSpPr>
          <p:nvPr/>
        </p:nvSpPr>
        <p:spPr bwMode="auto">
          <a:xfrm>
            <a:off x="955675" y="2351088"/>
            <a:ext cx="268288" cy="69850"/>
          </a:xfrm>
          <a:custGeom>
            <a:avLst/>
            <a:gdLst>
              <a:gd name="T0" fmla="*/ 130 w 145"/>
              <a:gd name="T1" fmla="*/ 25 h 38"/>
              <a:gd name="T2" fmla="*/ 73 w 145"/>
              <a:gd name="T3" fmla="*/ 25 h 38"/>
              <a:gd name="T4" fmla="*/ 73 w 145"/>
              <a:gd name="T5" fmla="*/ 20 h 38"/>
              <a:gd name="T6" fmla="*/ 128 w 145"/>
              <a:gd name="T7" fmla="*/ 20 h 38"/>
              <a:gd name="T8" fmla="*/ 128 w 145"/>
              <a:gd name="T9" fmla="*/ 2 h 38"/>
              <a:gd name="T10" fmla="*/ 130 w 145"/>
              <a:gd name="T11" fmla="*/ 0 h 38"/>
              <a:gd name="T12" fmla="*/ 143 w 145"/>
              <a:gd name="T13" fmla="*/ 0 h 38"/>
              <a:gd name="T14" fmla="*/ 145 w 145"/>
              <a:gd name="T15" fmla="*/ 2 h 38"/>
              <a:gd name="T16" fmla="*/ 145 w 145"/>
              <a:gd name="T17" fmla="*/ 36 h 38"/>
              <a:gd name="T18" fmla="*/ 143 w 145"/>
              <a:gd name="T19" fmla="*/ 38 h 38"/>
              <a:gd name="T20" fmla="*/ 73 w 145"/>
              <a:gd name="T21" fmla="*/ 38 h 38"/>
              <a:gd name="T22" fmla="*/ 73 w 145"/>
              <a:gd name="T23" fmla="*/ 33 h 38"/>
              <a:gd name="T24" fmla="*/ 141 w 145"/>
              <a:gd name="T25" fmla="*/ 33 h 38"/>
              <a:gd name="T26" fmla="*/ 141 w 145"/>
              <a:gd name="T27" fmla="*/ 4 h 38"/>
              <a:gd name="T28" fmla="*/ 132 w 145"/>
              <a:gd name="T29" fmla="*/ 4 h 38"/>
              <a:gd name="T30" fmla="*/ 132 w 145"/>
              <a:gd name="T31" fmla="*/ 23 h 38"/>
              <a:gd name="T32" fmla="*/ 130 w 145"/>
              <a:gd name="T33" fmla="*/ 25 h 38"/>
              <a:gd name="T34" fmla="*/ 73 w 145"/>
              <a:gd name="T35" fmla="*/ 25 h 38"/>
              <a:gd name="T36" fmla="*/ 15 w 145"/>
              <a:gd name="T37" fmla="*/ 25 h 38"/>
              <a:gd name="T38" fmla="*/ 13 w 145"/>
              <a:gd name="T39" fmla="*/ 23 h 38"/>
              <a:gd name="T40" fmla="*/ 13 w 145"/>
              <a:gd name="T41" fmla="*/ 5 h 38"/>
              <a:gd name="T42" fmla="*/ 4 w 145"/>
              <a:gd name="T43" fmla="*/ 5 h 38"/>
              <a:gd name="T44" fmla="*/ 4 w 145"/>
              <a:gd name="T45" fmla="*/ 33 h 38"/>
              <a:gd name="T46" fmla="*/ 73 w 145"/>
              <a:gd name="T47" fmla="*/ 33 h 38"/>
              <a:gd name="T48" fmla="*/ 73 w 145"/>
              <a:gd name="T49" fmla="*/ 38 h 38"/>
              <a:gd name="T50" fmla="*/ 2 w 145"/>
              <a:gd name="T51" fmla="*/ 38 h 38"/>
              <a:gd name="T52" fmla="*/ 0 w 145"/>
              <a:gd name="T53" fmla="*/ 36 h 38"/>
              <a:gd name="T54" fmla="*/ 0 w 145"/>
              <a:gd name="T55" fmla="*/ 2 h 38"/>
              <a:gd name="T56" fmla="*/ 2 w 145"/>
              <a:gd name="T57" fmla="*/ 0 h 38"/>
              <a:gd name="T58" fmla="*/ 15 w 145"/>
              <a:gd name="T59" fmla="*/ 0 h 38"/>
              <a:gd name="T60" fmla="*/ 17 w 145"/>
              <a:gd name="T61" fmla="*/ 2 h 38"/>
              <a:gd name="T62" fmla="*/ 17 w 145"/>
              <a:gd name="T63" fmla="*/ 20 h 38"/>
              <a:gd name="T64" fmla="*/ 73 w 145"/>
              <a:gd name="T65" fmla="*/ 20 h 38"/>
              <a:gd name="T66" fmla="*/ 73 w 145"/>
              <a:gd name="T6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5" h="38">
                <a:moveTo>
                  <a:pt x="130" y="25"/>
                </a:moveTo>
                <a:cubicBezTo>
                  <a:pt x="73" y="25"/>
                  <a:pt x="73" y="25"/>
                  <a:pt x="73" y="25"/>
                </a:cubicBezTo>
                <a:cubicBezTo>
                  <a:pt x="73" y="20"/>
                  <a:pt x="73" y="20"/>
                  <a:pt x="73" y="20"/>
                </a:cubicBezTo>
                <a:cubicBezTo>
                  <a:pt x="128" y="20"/>
                  <a:pt x="128" y="20"/>
                  <a:pt x="128" y="20"/>
                </a:cubicBezTo>
                <a:cubicBezTo>
                  <a:pt x="128" y="2"/>
                  <a:pt x="128" y="2"/>
                  <a:pt x="128" y="2"/>
                </a:cubicBezTo>
                <a:cubicBezTo>
                  <a:pt x="128" y="1"/>
                  <a:pt x="129" y="0"/>
                  <a:pt x="130" y="0"/>
                </a:cubicBezTo>
                <a:cubicBezTo>
                  <a:pt x="143" y="0"/>
                  <a:pt x="143" y="0"/>
                  <a:pt x="143" y="0"/>
                </a:cubicBezTo>
                <a:cubicBezTo>
                  <a:pt x="144" y="0"/>
                  <a:pt x="145" y="1"/>
                  <a:pt x="145" y="2"/>
                </a:cubicBezTo>
                <a:cubicBezTo>
                  <a:pt x="145" y="36"/>
                  <a:pt x="145" y="36"/>
                  <a:pt x="145" y="36"/>
                </a:cubicBezTo>
                <a:cubicBezTo>
                  <a:pt x="145" y="37"/>
                  <a:pt x="144" y="38"/>
                  <a:pt x="143" y="38"/>
                </a:cubicBezTo>
                <a:cubicBezTo>
                  <a:pt x="73" y="38"/>
                  <a:pt x="73" y="38"/>
                  <a:pt x="73" y="38"/>
                </a:cubicBezTo>
                <a:cubicBezTo>
                  <a:pt x="73" y="33"/>
                  <a:pt x="73" y="33"/>
                  <a:pt x="73" y="33"/>
                </a:cubicBezTo>
                <a:cubicBezTo>
                  <a:pt x="141" y="33"/>
                  <a:pt x="141" y="33"/>
                  <a:pt x="141" y="33"/>
                </a:cubicBezTo>
                <a:cubicBezTo>
                  <a:pt x="141" y="4"/>
                  <a:pt x="141" y="4"/>
                  <a:pt x="141" y="4"/>
                </a:cubicBezTo>
                <a:cubicBezTo>
                  <a:pt x="132" y="4"/>
                  <a:pt x="132" y="4"/>
                  <a:pt x="132" y="4"/>
                </a:cubicBezTo>
                <a:cubicBezTo>
                  <a:pt x="132" y="23"/>
                  <a:pt x="132" y="23"/>
                  <a:pt x="132" y="23"/>
                </a:cubicBezTo>
                <a:cubicBezTo>
                  <a:pt x="132" y="24"/>
                  <a:pt x="131" y="25"/>
                  <a:pt x="130" y="25"/>
                </a:cubicBezTo>
                <a:close/>
                <a:moveTo>
                  <a:pt x="73" y="25"/>
                </a:moveTo>
                <a:cubicBezTo>
                  <a:pt x="15" y="25"/>
                  <a:pt x="15" y="25"/>
                  <a:pt x="15" y="25"/>
                </a:cubicBezTo>
                <a:cubicBezTo>
                  <a:pt x="14" y="25"/>
                  <a:pt x="13" y="24"/>
                  <a:pt x="13" y="23"/>
                </a:cubicBezTo>
                <a:cubicBezTo>
                  <a:pt x="13" y="5"/>
                  <a:pt x="13" y="5"/>
                  <a:pt x="13" y="5"/>
                </a:cubicBezTo>
                <a:cubicBezTo>
                  <a:pt x="4" y="5"/>
                  <a:pt x="4" y="5"/>
                  <a:pt x="4" y="5"/>
                </a:cubicBezTo>
                <a:cubicBezTo>
                  <a:pt x="4" y="33"/>
                  <a:pt x="4" y="33"/>
                  <a:pt x="4" y="33"/>
                </a:cubicBezTo>
                <a:cubicBezTo>
                  <a:pt x="73" y="33"/>
                  <a:pt x="73" y="33"/>
                  <a:pt x="73" y="33"/>
                </a:cubicBezTo>
                <a:cubicBezTo>
                  <a:pt x="73" y="38"/>
                  <a:pt x="73" y="38"/>
                  <a:pt x="73" y="38"/>
                </a:cubicBezTo>
                <a:cubicBezTo>
                  <a:pt x="2" y="38"/>
                  <a:pt x="2" y="38"/>
                  <a:pt x="2" y="38"/>
                </a:cubicBezTo>
                <a:cubicBezTo>
                  <a:pt x="1" y="38"/>
                  <a:pt x="0" y="37"/>
                  <a:pt x="0" y="36"/>
                </a:cubicBezTo>
                <a:cubicBezTo>
                  <a:pt x="0" y="2"/>
                  <a:pt x="0" y="2"/>
                  <a:pt x="0" y="2"/>
                </a:cubicBezTo>
                <a:cubicBezTo>
                  <a:pt x="0" y="1"/>
                  <a:pt x="1" y="0"/>
                  <a:pt x="2" y="0"/>
                </a:cubicBezTo>
                <a:cubicBezTo>
                  <a:pt x="15" y="0"/>
                  <a:pt x="15" y="0"/>
                  <a:pt x="15" y="0"/>
                </a:cubicBezTo>
                <a:cubicBezTo>
                  <a:pt x="16" y="0"/>
                  <a:pt x="17" y="1"/>
                  <a:pt x="17" y="2"/>
                </a:cubicBezTo>
                <a:cubicBezTo>
                  <a:pt x="17" y="20"/>
                  <a:pt x="17" y="20"/>
                  <a:pt x="17" y="20"/>
                </a:cubicBezTo>
                <a:cubicBezTo>
                  <a:pt x="73" y="20"/>
                  <a:pt x="73" y="20"/>
                  <a:pt x="73" y="20"/>
                </a:cubicBezTo>
                <a:lnTo>
                  <a:pt x="73" y="2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0" name="Freeform 151"/>
          <p:cNvSpPr>
            <a:spLocks noEditPoints="1"/>
          </p:cNvSpPr>
          <p:nvPr/>
        </p:nvSpPr>
        <p:spPr bwMode="auto">
          <a:xfrm>
            <a:off x="990600" y="2165350"/>
            <a:ext cx="201613" cy="214313"/>
          </a:xfrm>
          <a:custGeom>
            <a:avLst/>
            <a:gdLst>
              <a:gd name="T0" fmla="*/ 55 w 109"/>
              <a:gd name="T1" fmla="*/ 111 h 116"/>
              <a:gd name="T2" fmla="*/ 86 w 109"/>
              <a:gd name="T3" fmla="*/ 111 h 116"/>
              <a:gd name="T4" fmla="*/ 86 w 109"/>
              <a:gd name="T5" fmla="*/ 67 h 116"/>
              <a:gd name="T6" fmla="*/ 89 w 109"/>
              <a:gd name="T7" fmla="*/ 64 h 116"/>
              <a:gd name="T8" fmla="*/ 102 w 109"/>
              <a:gd name="T9" fmla="*/ 64 h 116"/>
              <a:gd name="T10" fmla="*/ 55 w 109"/>
              <a:gd name="T11" fmla="*/ 6 h 116"/>
              <a:gd name="T12" fmla="*/ 55 w 109"/>
              <a:gd name="T13" fmla="*/ 6 h 116"/>
              <a:gd name="T14" fmla="*/ 55 w 109"/>
              <a:gd name="T15" fmla="*/ 0 h 116"/>
              <a:gd name="T16" fmla="*/ 57 w 109"/>
              <a:gd name="T17" fmla="*/ 1 h 116"/>
              <a:gd name="T18" fmla="*/ 109 w 109"/>
              <a:gd name="T19" fmla="*/ 65 h 116"/>
              <a:gd name="T20" fmla="*/ 109 w 109"/>
              <a:gd name="T21" fmla="*/ 67 h 116"/>
              <a:gd name="T22" fmla="*/ 107 w 109"/>
              <a:gd name="T23" fmla="*/ 69 h 116"/>
              <a:gd name="T24" fmla="*/ 91 w 109"/>
              <a:gd name="T25" fmla="*/ 69 h 116"/>
              <a:gd name="T26" fmla="*/ 91 w 109"/>
              <a:gd name="T27" fmla="*/ 113 h 116"/>
              <a:gd name="T28" fmla="*/ 89 w 109"/>
              <a:gd name="T29" fmla="*/ 116 h 116"/>
              <a:gd name="T30" fmla="*/ 55 w 109"/>
              <a:gd name="T31" fmla="*/ 116 h 116"/>
              <a:gd name="T32" fmla="*/ 55 w 109"/>
              <a:gd name="T33" fmla="*/ 111 h 116"/>
              <a:gd name="T34" fmla="*/ 23 w 109"/>
              <a:gd name="T35" fmla="*/ 67 h 116"/>
              <a:gd name="T36" fmla="*/ 23 w 109"/>
              <a:gd name="T37" fmla="*/ 111 h 116"/>
              <a:gd name="T38" fmla="*/ 55 w 109"/>
              <a:gd name="T39" fmla="*/ 111 h 116"/>
              <a:gd name="T40" fmla="*/ 55 w 109"/>
              <a:gd name="T41" fmla="*/ 116 h 116"/>
              <a:gd name="T42" fmla="*/ 21 w 109"/>
              <a:gd name="T43" fmla="*/ 116 h 116"/>
              <a:gd name="T44" fmla="*/ 19 w 109"/>
              <a:gd name="T45" fmla="*/ 113 h 116"/>
              <a:gd name="T46" fmla="*/ 19 w 109"/>
              <a:gd name="T47" fmla="*/ 69 h 116"/>
              <a:gd name="T48" fmla="*/ 3 w 109"/>
              <a:gd name="T49" fmla="*/ 69 h 116"/>
              <a:gd name="T50" fmla="*/ 3 w 109"/>
              <a:gd name="T51" fmla="*/ 69 h 116"/>
              <a:gd name="T52" fmla="*/ 1 w 109"/>
              <a:gd name="T53" fmla="*/ 69 h 116"/>
              <a:gd name="T54" fmla="*/ 1 w 109"/>
              <a:gd name="T55" fmla="*/ 65 h 116"/>
              <a:gd name="T56" fmla="*/ 53 w 109"/>
              <a:gd name="T57" fmla="*/ 1 h 116"/>
              <a:gd name="T58" fmla="*/ 53 w 109"/>
              <a:gd name="T59" fmla="*/ 0 h 116"/>
              <a:gd name="T60" fmla="*/ 55 w 109"/>
              <a:gd name="T61" fmla="*/ 0 h 116"/>
              <a:gd name="T62" fmla="*/ 55 w 109"/>
              <a:gd name="T63" fmla="*/ 6 h 116"/>
              <a:gd name="T64" fmla="*/ 8 w 109"/>
              <a:gd name="T65" fmla="*/ 64 h 116"/>
              <a:gd name="T66" fmla="*/ 21 w 109"/>
              <a:gd name="T67" fmla="*/ 64 h 116"/>
              <a:gd name="T68" fmla="*/ 23 w 109"/>
              <a:gd name="T69" fmla="*/ 6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16">
                <a:moveTo>
                  <a:pt x="55" y="111"/>
                </a:moveTo>
                <a:cubicBezTo>
                  <a:pt x="86" y="111"/>
                  <a:pt x="86" y="111"/>
                  <a:pt x="86" y="111"/>
                </a:cubicBezTo>
                <a:cubicBezTo>
                  <a:pt x="86" y="67"/>
                  <a:pt x="86" y="67"/>
                  <a:pt x="86" y="67"/>
                </a:cubicBezTo>
                <a:cubicBezTo>
                  <a:pt x="86" y="65"/>
                  <a:pt x="88" y="64"/>
                  <a:pt x="89" y="64"/>
                </a:cubicBezTo>
                <a:cubicBezTo>
                  <a:pt x="102" y="64"/>
                  <a:pt x="102" y="64"/>
                  <a:pt x="102" y="64"/>
                </a:cubicBezTo>
                <a:cubicBezTo>
                  <a:pt x="55" y="6"/>
                  <a:pt x="55" y="6"/>
                  <a:pt x="55" y="6"/>
                </a:cubicBezTo>
                <a:cubicBezTo>
                  <a:pt x="55" y="6"/>
                  <a:pt x="55" y="6"/>
                  <a:pt x="55" y="6"/>
                </a:cubicBezTo>
                <a:cubicBezTo>
                  <a:pt x="55" y="0"/>
                  <a:pt x="55" y="0"/>
                  <a:pt x="55" y="0"/>
                </a:cubicBezTo>
                <a:cubicBezTo>
                  <a:pt x="56" y="0"/>
                  <a:pt x="56" y="0"/>
                  <a:pt x="57" y="1"/>
                </a:cubicBezTo>
                <a:cubicBezTo>
                  <a:pt x="109" y="65"/>
                  <a:pt x="109" y="65"/>
                  <a:pt x="109" y="65"/>
                </a:cubicBezTo>
                <a:cubicBezTo>
                  <a:pt x="109" y="65"/>
                  <a:pt x="109" y="66"/>
                  <a:pt x="109" y="67"/>
                </a:cubicBezTo>
                <a:cubicBezTo>
                  <a:pt x="109" y="68"/>
                  <a:pt x="108" y="69"/>
                  <a:pt x="107" y="69"/>
                </a:cubicBezTo>
                <a:cubicBezTo>
                  <a:pt x="91" y="69"/>
                  <a:pt x="91" y="69"/>
                  <a:pt x="91" y="69"/>
                </a:cubicBezTo>
                <a:cubicBezTo>
                  <a:pt x="91" y="113"/>
                  <a:pt x="91" y="113"/>
                  <a:pt x="91" y="113"/>
                </a:cubicBezTo>
                <a:cubicBezTo>
                  <a:pt x="91" y="115"/>
                  <a:pt x="90" y="116"/>
                  <a:pt x="89" y="116"/>
                </a:cubicBezTo>
                <a:cubicBezTo>
                  <a:pt x="55" y="116"/>
                  <a:pt x="55" y="116"/>
                  <a:pt x="55" y="116"/>
                </a:cubicBezTo>
                <a:lnTo>
                  <a:pt x="55" y="111"/>
                </a:lnTo>
                <a:close/>
                <a:moveTo>
                  <a:pt x="23" y="67"/>
                </a:moveTo>
                <a:cubicBezTo>
                  <a:pt x="23" y="111"/>
                  <a:pt x="23" y="111"/>
                  <a:pt x="23" y="111"/>
                </a:cubicBezTo>
                <a:cubicBezTo>
                  <a:pt x="55" y="111"/>
                  <a:pt x="55" y="111"/>
                  <a:pt x="55" y="111"/>
                </a:cubicBezTo>
                <a:cubicBezTo>
                  <a:pt x="55" y="116"/>
                  <a:pt x="55" y="116"/>
                  <a:pt x="55" y="116"/>
                </a:cubicBezTo>
                <a:cubicBezTo>
                  <a:pt x="21" y="116"/>
                  <a:pt x="21" y="116"/>
                  <a:pt x="21" y="116"/>
                </a:cubicBezTo>
                <a:cubicBezTo>
                  <a:pt x="20" y="116"/>
                  <a:pt x="19" y="115"/>
                  <a:pt x="19" y="113"/>
                </a:cubicBezTo>
                <a:cubicBezTo>
                  <a:pt x="19" y="69"/>
                  <a:pt x="19" y="69"/>
                  <a:pt x="19" y="69"/>
                </a:cubicBezTo>
                <a:cubicBezTo>
                  <a:pt x="3" y="69"/>
                  <a:pt x="3" y="69"/>
                  <a:pt x="3" y="69"/>
                </a:cubicBezTo>
                <a:cubicBezTo>
                  <a:pt x="3" y="69"/>
                  <a:pt x="3" y="69"/>
                  <a:pt x="3" y="69"/>
                </a:cubicBezTo>
                <a:cubicBezTo>
                  <a:pt x="2" y="69"/>
                  <a:pt x="2" y="69"/>
                  <a:pt x="1" y="69"/>
                </a:cubicBezTo>
                <a:cubicBezTo>
                  <a:pt x="0" y="68"/>
                  <a:pt x="0" y="66"/>
                  <a:pt x="1" y="65"/>
                </a:cubicBezTo>
                <a:cubicBezTo>
                  <a:pt x="53" y="1"/>
                  <a:pt x="53" y="1"/>
                  <a:pt x="53" y="1"/>
                </a:cubicBezTo>
                <a:cubicBezTo>
                  <a:pt x="53" y="0"/>
                  <a:pt x="53" y="0"/>
                  <a:pt x="53" y="0"/>
                </a:cubicBezTo>
                <a:cubicBezTo>
                  <a:pt x="54" y="0"/>
                  <a:pt x="54" y="0"/>
                  <a:pt x="55" y="0"/>
                </a:cubicBezTo>
                <a:cubicBezTo>
                  <a:pt x="55" y="6"/>
                  <a:pt x="55" y="6"/>
                  <a:pt x="55" y="6"/>
                </a:cubicBezTo>
                <a:cubicBezTo>
                  <a:pt x="8" y="64"/>
                  <a:pt x="8" y="64"/>
                  <a:pt x="8" y="64"/>
                </a:cubicBezTo>
                <a:cubicBezTo>
                  <a:pt x="21" y="64"/>
                  <a:pt x="21" y="64"/>
                  <a:pt x="21" y="64"/>
                </a:cubicBezTo>
                <a:cubicBezTo>
                  <a:pt x="22" y="64"/>
                  <a:pt x="23" y="65"/>
                  <a:pt x="23" y="6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1" name="Freeform 162"/>
          <p:cNvSpPr>
            <a:spLocks noEditPoints="1"/>
          </p:cNvSpPr>
          <p:nvPr/>
        </p:nvSpPr>
        <p:spPr bwMode="auto">
          <a:xfrm>
            <a:off x="1638300" y="2065338"/>
            <a:ext cx="174625" cy="487362"/>
          </a:xfrm>
          <a:custGeom>
            <a:avLst/>
            <a:gdLst>
              <a:gd name="T0" fmla="*/ 57 w 94"/>
              <a:gd name="T1" fmla="*/ 260 h 264"/>
              <a:gd name="T2" fmla="*/ 58 w 94"/>
              <a:gd name="T3" fmla="*/ 119 h 264"/>
              <a:gd name="T4" fmla="*/ 82 w 94"/>
              <a:gd name="T5" fmla="*/ 91 h 264"/>
              <a:gd name="T6" fmla="*/ 88 w 94"/>
              <a:gd name="T7" fmla="*/ 79 h 264"/>
              <a:gd name="T8" fmla="*/ 81 w 94"/>
              <a:gd name="T9" fmla="*/ 38 h 264"/>
              <a:gd name="T10" fmla="*/ 78 w 94"/>
              <a:gd name="T11" fmla="*/ 31 h 264"/>
              <a:gd name="T12" fmla="*/ 71 w 94"/>
              <a:gd name="T13" fmla="*/ 63 h 264"/>
              <a:gd name="T14" fmla="*/ 68 w 94"/>
              <a:gd name="T15" fmla="*/ 66 h 264"/>
              <a:gd name="T16" fmla="*/ 60 w 94"/>
              <a:gd name="T17" fmla="*/ 66 h 264"/>
              <a:gd name="T18" fmla="*/ 51 w 94"/>
              <a:gd name="T19" fmla="*/ 5 h 264"/>
              <a:gd name="T20" fmla="*/ 47 w 94"/>
              <a:gd name="T21" fmla="*/ 0 h 264"/>
              <a:gd name="T22" fmla="*/ 53 w 94"/>
              <a:gd name="T23" fmla="*/ 0 h 264"/>
              <a:gd name="T24" fmla="*/ 62 w 94"/>
              <a:gd name="T25" fmla="*/ 61 h 264"/>
              <a:gd name="T26" fmla="*/ 59 w 94"/>
              <a:gd name="T27" fmla="*/ 3 h 264"/>
              <a:gd name="T28" fmla="*/ 62 w 94"/>
              <a:gd name="T29" fmla="*/ 0 h 264"/>
              <a:gd name="T30" fmla="*/ 84 w 94"/>
              <a:gd name="T31" fmla="*/ 32 h 264"/>
              <a:gd name="T32" fmla="*/ 93 w 94"/>
              <a:gd name="T33" fmla="*/ 65 h 264"/>
              <a:gd name="T34" fmla="*/ 87 w 94"/>
              <a:gd name="T35" fmla="*/ 94 h 264"/>
              <a:gd name="T36" fmla="*/ 74 w 94"/>
              <a:gd name="T37" fmla="*/ 112 h 264"/>
              <a:gd name="T38" fmla="*/ 62 w 94"/>
              <a:gd name="T39" fmla="*/ 262 h 264"/>
              <a:gd name="T40" fmla="*/ 47 w 94"/>
              <a:gd name="T41" fmla="*/ 264 h 264"/>
              <a:gd name="T42" fmla="*/ 15 w 94"/>
              <a:gd name="T43" fmla="*/ 34 h 264"/>
              <a:gd name="T44" fmla="*/ 6 w 94"/>
              <a:gd name="T45" fmla="*/ 66 h 264"/>
              <a:gd name="T46" fmla="*/ 12 w 94"/>
              <a:gd name="T47" fmla="*/ 91 h 264"/>
              <a:gd name="T48" fmla="*/ 36 w 94"/>
              <a:gd name="T49" fmla="*/ 119 h 264"/>
              <a:gd name="T50" fmla="*/ 37 w 94"/>
              <a:gd name="T51" fmla="*/ 121 h 264"/>
              <a:gd name="T52" fmla="*/ 47 w 94"/>
              <a:gd name="T53" fmla="*/ 260 h 264"/>
              <a:gd name="T54" fmla="*/ 35 w 94"/>
              <a:gd name="T55" fmla="*/ 264 h 264"/>
              <a:gd name="T56" fmla="*/ 32 w 94"/>
              <a:gd name="T57" fmla="*/ 122 h 264"/>
              <a:gd name="T58" fmla="*/ 7 w 94"/>
              <a:gd name="T59" fmla="*/ 94 h 264"/>
              <a:gd name="T60" fmla="*/ 1 w 94"/>
              <a:gd name="T61" fmla="*/ 65 h 264"/>
              <a:gd name="T62" fmla="*/ 10 w 94"/>
              <a:gd name="T63" fmla="*/ 32 h 264"/>
              <a:gd name="T64" fmla="*/ 32 w 94"/>
              <a:gd name="T65" fmla="*/ 0 h 264"/>
              <a:gd name="T66" fmla="*/ 33 w 94"/>
              <a:gd name="T67" fmla="*/ 0 h 264"/>
              <a:gd name="T68" fmla="*/ 29 w 94"/>
              <a:gd name="T69" fmla="*/ 61 h 264"/>
              <a:gd name="T70" fmla="*/ 38 w 94"/>
              <a:gd name="T71" fmla="*/ 2 h 264"/>
              <a:gd name="T72" fmla="*/ 47 w 94"/>
              <a:gd name="T73" fmla="*/ 0 h 264"/>
              <a:gd name="T74" fmla="*/ 47 w 94"/>
              <a:gd name="T75" fmla="*/ 5 h 264"/>
              <a:gd name="T76" fmla="*/ 43 w 94"/>
              <a:gd name="T77" fmla="*/ 5 h 264"/>
              <a:gd name="T78" fmla="*/ 34 w 94"/>
              <a:gd name="T79" fmla="*/ 66 h 264"/>
              <a:gd name="T80" fmla="*/ 26 w 94"/>
              <a:gd name="T81" fmla="*/ 66 h 264"/>
              <a:gd name="T82" fmla="*/ 24 w 94"/>
              <a:gd name="T83" fmla="*/ 63 h 264"/>
              <a:gd name="T84" fmla="*/ 16 w 94"/>
              <a:gd name="T85" fmla="*/ 3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264">
                <a:moveTo>
                  <a:pt x="47" y="260"/>
                </a:moveTo>
                <a:cubicBezTo>
                  <a:pt x="57" y="260"/>
                  <a:pt x="57" y="260"/>
                  <a:pt x="57" y="260"/>
                </a:cubicBezTo>
                <a:cubicBezTo>
                  <a:pt x="57" y="121"/>
                  <a:pt x="57" y="121"/>
                  <a:pt x="57" y="121"/>
                </a:cubicBezTo>
                <a:cubicBezTo>
                  <a:pt x="57" y="120"/>
                  <a:pt x="57" y="119"/>
                  <a:pt x="58" y="119"/>
                </a:cubicBezTo>
                <a:cubicBezTo>
                  <a:pt x="62" y="116"/>
                  <a:pt x="67" y="113"/>
                  <a:pt x="70" y="109"/>
                </a:cubicBezTo>
                <a:cubicBezTo>
                  <a:pt x="75" y="103"/>
                  <a:pt x="79" y="96"/>
                  <a:pt x="82" y="91"/>
                </a:cubicBezTo>
                <a:cubicBezTo>
                  <a:pt x="82" y="91"/>
                  <a:pt x="82" y="91"/>
                  <a:pt x="82" y="91"/>
                </a:cubicBezTo>
                <a:cubicBezTo>
                  <a:pt x="85" y="87"/>
                  <a:pt x="87" y="83"/>
                  <a:pt x="88" y="79"/>
                </a:cubicBezTo>
                <a:cubicBezTo>
                  <a:pt x="89" y="75"/>
                  <a:pt x="89" y="71"/>
                  <a:pt x="88" y="66"/>
                </a:cubicBezTo>
                <a:cubicBezTo>
                  <a:pt x="87" y="56"/>
                  <a:pt x="84" y="47"/>
                  <a:pt x="81" y="38"/>
                </a:cubicBezTo>
                <a:cubicBezTo>
                  <a:pt x="80" y="37"/>
                  <a:pt x="80" y="36"/>
                  <a:pt x="79" y="34"/>
                </a:cubicBezTo>
                <a:cubicBezTo>
                  <a:pt x="79" y="32"/>
                  <a:pt x="78" y="32"/>
                  <a:pt x="78" y="31"/>
                </a:cubicBezTo>
                <a:cubicBezTo>
                  <a:pt x="76" y="23"/>
                  <a:pt x="71" y="10"/>
                  <a:pt x="64" y="6"/>
                </a:cubicBezTo>
                <a:cubicBezTo>
                  <a:pt x="71" y="63"/>
                  <a:pt x="71" y="63"/>
                  <a:pt x="71" y="63"/>
                </a:cubicBezTo>
                <a:cubicBezTo>
                  <a:pt x="71" y="64"/>
                  <a:pt x="70" y="66"/>
                  <a:pt x="68" y="66"/>
                </a:cubicBezTo>
                <a:cubicBezTo>
                  <a:pt x="68" y="66"/>
                  <a:pt x="68" y="66"/>
                  <a:pt x="68" y="66"/>
                </a:cubicBezTo>
                <a:cubicBezTo>
                  <a:pt x="68" y="66"/>
                  <a:pt x="68" y="66"/>
                  <a:pt x="68" y="66"/>
                </a:cubicBezTo>
                <a:cubicBezTo>
                  <a:pt x="60" y="66"/>
                  <a:pt x="60" y="66"/>
                  <a:pt x="60" y="66"/>
                </a:cubicBezTo>
                <a:cubicBezTo>
                  <a:pt x="59" y="66"/>
                  <a:pt x="58" y="65"/>
                  <a:pt x="58" y="63"/>
                </a:cubicBezTo>
                <a:cubicBezTo>
                  <a:pt x="51" y="5"/>
                  <a:pt x="51" y="5"/>
                  <a:pt x="51" y="5"/>
                </a:cubicBezTo>
                <a:cubicBezTo>
                  <a:pt x="47" y="5"/>
                  <a:pt x="47" y="5"/>
                  <a:pt x="47" y="5"/>
                </a:cubicBezTo>
                <a:cubicBezTo>
                  <a:pt x="47" y="0"/>
                  <a:pt x="47" y="0"/>
                  <a:pt x="47" y="0"/>
                </a:cubicBezTo>
                <a:cubicBezTo>
                  <a:pt x="53" y="0"/>
                  <a:pt x="53" y="0"/>
                  <a:pt x="53" y="0"/>
                </a:cubicBezTo>
                <a:cubicBezTo>
                  <a:pt x="53" y="0"/>
                  <a:pt x="53" y="0"/>
                  <a:pt x="53" y="0"/>
                </a:cubicBezTo>
                <a:cubicBezTo>
                  <a:pt x="55" y="0"/>
                  <a:pt x="56" y="1"/>
                  <a:pt x="56" y="2"/>
                </a:cubicBezTo>
                <a:cubicBezTo>
                  <a:pt x="62" y="61"/>
                  <a:pt x="62" y="61"/>
                  <a:pt x="62" y="61"/>
                </a:cubicBezTo>
                <a:cubicBezTo>
                  <a:pt x="65" y="61"/>
                  <a:pt x="65" y="61"/>
                  <a:pt x="65" y="61"/>
                </a:cubicBezTo>
                <a:cubicBezTo>
                  <a:pt x="59" y="3"/>
                  <a:pt x="59" y="3"/>
                  <a:pt x="59" y="3"/>
                </a:cubicBezTo>
                <a:cubicBezTo>
                  <a:pt x="59" y="3"/>
                  <a:pt x="59" y="3"/>
                  <a:pt x="59" y="3"/>
                </a:cubicBezTo>
                <a:cubicBezTo>
                  <a:pt x="59" y="1"/>
                  <a:pt x="61" y="0"/>
                  <a:pt x="62" y="0"/>
                </a:cubicBezTo>
                <a:cubicBezTo>
                  <a:pt x="73" y="2"/>
                  <a:pt x="79" y="20"/>
                  <a:pt x="83" y="29"/>
                </a:cubicBezTo>
                <a:cubicBezTo>
                  <a:pt x="84" y="32"/>
                  <a:pt x="84" y="32"/>
                  <a:pt x="84" y="32"/>
                </a:cubicBezTo>
                <a:cubicBezTo>
                  <a:pt x="85" y="36"/>
                  <a:pt x="85" y="36"/>
                  <a:pt x="85" y="36"/>
                </a:cubicBezTo>
                <a:cubicBezTo>
                  <a:pt x="89" y="45"/>
                  <a:pt x="92" y="55"/>
                  <a:pt x="93" y="65"/>
                </a:cubicBezTo>
                <a:cubicBezTo>
                  <a:pt x="94" y="71"/>
                  <a:pt x="94" y="75"/>
                  <a:pt x="92" y="80"/>
                </a:cubicBezTo>
                <a:cubicBezTo>
                  <a:pt x="91" y="85"/>
                  <a:pt x="89" y="89"/>
                  <a:pt x="87" y="94"/>
                </a:cubicBezTo>
                <a:cubicBezTo>
                  <a:pt x="87" y="94"/>
                  <a:pt x="87" y="94"/>
                  <a:pt x="87" y="94"/>
                </a:cubicBezTo>
                <a:cubicBezTo>
                  <a:pt x="84" y="99"/>
                  <a:pt x="79" y="106"/>
                  <a:pt x="74" y="112"/>
                </a:cubicBezTo>
                <a:cubicBezTo>
                  <a:pt x="70" y="116"/>
                  <a:pt x="66" y="120"/>
                  <a:pt x="62" y="122"/>
                </a:cubicBezTo>
                <a:cubicBezTo>
                  <a:pt x="62" y="262"/>
                  <a:pt x="62" y="262"/>
                  <a:pt x="62" y="262"/>
                </a:cubicBezTo>
                <a:cubicBezTo>
                  <a:pt x="62" y="263"/>
                  <a:pt x="60" y="264"/>
                  <a:pt x="59" y="264"/>
                </a:cubicBezTo>
                <a:cubicBezTo>
                  <a:pt x="47" y="264"/>
                  <a:pt x="47" y="264"/>
                  <a:pt x="47" y="264"/>
                </a:cubicBezTo>
                <a:lnTo>
                  <a:pt x="47" y="260"/>
                </a:lnTo>
                <a:close/>
                <a:moveTo>
                  <a:pt x="15" y="34"/>
                </a:moveTo>
                <a:cubicBezTo>
                  <a:pt x="14" y="36"/>
                  <a:pt x="14" y="37"/>
                  <a:pt x="13" y="38"/>
                </a:cubicBezTo>
                <a:cubicBezTo>
                  <a:pt x="10" y="47"/>
                  <a:pt x="7" y="56"/>
                  <a:pt x="6" y="66"/>
                </a:cubicBezTo>
                <a:cubicBezTo>
                  <a:pt x="5" y="71"/>
                  <a:pt x="5" y="75"/>
                  <a:pt x="6" y="79"/>
                </a:cubicBezTo>
                <a:cubicBezTo>
                  <a:pt x="7" y="83"/>
                  <a:pt x="9" y="87"/>
                  <a:pt x="12" y="91"/>
                </a:cubicBezTo>
                <a:cubicBezTo>
                  <a:pt x="15" y="96"/>
                  <a:pt x="19" y="103"/>
                  <a:pt x="24" y="108"/>
                </a:cubicBezTo>
                <a:cubicBezTo>
                  <a:pt x="27" y="113"/>
                  <a:pt x="31" y="116"/>
                  <a:pt x="36" y="119"/>
                </a:cubicBezTo>
                <a:cubicBezTo>
                  <a:pt x="37" y="119"/>
                  <a:pt x="37" y="120"/>
                  <a:pt x="37" y="121"/>
                </a:cubicBezTo>
                <a:cubicBezTo>
                  <a:pt x="37" y="121"/>
                  <a:pt x="37" y="121"/>
                  <a:pt x="37" y="121"/>
                </a:cubicBezTo>
                <a:cubicBezTo>
                  <a:pt x="37" y="260"/>
                  <a:pt x="37" y="260"/>
                  <a:pt x="37" y="260"/>
                </a:cubicBezTo>
                <a:cubicBezTo>
                  <a:pt x="47" y="260"/>
                  <a:pt x="47" y="260"/>
                  <a:pt x="47" y="260"/>
                </a:cubicBezTo>
                <a:cubicBezTo>
                  <a:pt x="47" y="264"/>
                  <a:pt x="47" y="264"/>
                  <a:pt x="47" y="264"/>
                </a:cubicBezTo>
                <a:cubicBezTo>
                  <a:pt x="35" y="264"/>
                  <a:pt x="35" y="264"/>
                  <a:pt x="35" y="264"/>
                </a:cubicBezTo>
                <a:cubicBezTo>
                  <a:pt x="33" y="264"/>
                  <a:pt x="32" y="263"/>
                  <a:pt x="32" y="262"/>
                </a:cubicBezTo>
                <a:cubicBezTo>
                  <a:pt x="32" y="122"/>
                  <a:pt x="32" y="122"/>
                  <a:pt x="32" y="122"/>
                </a:cubicBezTo>
                <a:cubicBezTo>
                  <a:pt x="28" y="119"/>
                  <a:pt x="24" y="116"/>
                  <a:pt x="20" y="112"/>
                </a:cubicBezTo>
                <a:cubicBezTo>
                  <a:pt x="15" y="106"/>
                  <a:pt x="10" y="99"/>
                  <a:pt x="7" y="94"/>
                </a:cubicBezTo>
                <a:cubicBezTo>
                  <a:pt x="5" y="89"/>
                  <a:pt x="3" y="85"/>
                  <a:pt x="2" y="80"/>
                </a:cubicBezTo>
                <a:cubicBezTo>
                  <a:pt x="0" y="75"/>
                  <a:pt x="0" y="71"/>
                  <a:pt x="1" y="65"/>
                </a:cubicBezTo>
                <a:cubicBezTo>
                  <a:pt x="2" y="55"/>
                  <a:pt x="5" y="45"/>
                  <a:pt x="9" y="36"/>
                </a:cubicBezTo>
                <a:cubicBezTo>
                  <a:pt x="10" y="32"/>
                  <a:pt x="10" y="32"/>
                  <a:pt x="10" y="32"/>
                </a:cubicBezTo>
                <a:cubicBezTo>
                  <a:pt x="11" y="29"/>
                  <a:pt x="11" y="29"/>
                  <a:pt x="11" y="29"/>
                </a:cubicBezTo>
                <a:cubicBezTo>
                  <a:pt x="15" y="20"/>
                  <a:pt x="21" y="2"/>
                  <a:pt x="32" y="0"/>
                </a:cubicBezTo>
                <a:cubicBezTo>
                  <a:pt x="32" y="0"/>
                  <a:pt x="32" y="0"/>
                  <a:pt x="32" y="0"/>
                </a:cubicBezTo>
                <a:cubicBezTo>
                  <a:pt x="32" y="0"/>
                  <a:pt x="32" y="0"/>
                  <a:pt x="33" y="0"/>
                </a:cubicBezTo>
                <a:cubicBezTo>
                  <a:pt x="34" y="1"/>
                  <a:pt x="35" y="2"/>
                  <a:pt x="35" y="3"/>
                </a:cubicBezTo>
                <a:cubicBezTo>
                  <a:pt x="29" y="61"/>
                  <a:pt x="29" y="61"/>
                  <a:pt x="29" y="61"/>
                </a:cubicBezTo>
                <a:cubicBezTo>
                  <a:pt x="32" y="61"/>
                  <a:pt x="32" y="61"/>
                  <a:pt x="32" y="61"/>
                </a:cubicBezTo>
                <a:cubicBezTo>
                  <a:pt x="38" y="2"/>
                  <a:pt x="38" y="2"/>
                  <a:pt x="38" y="2"/>
                </a:cubicBezTo>
                <a:cubicBezTo>
                  <a:pt x="38" y="1"/>
                  <a:pt x="39" y="0"/>
                  <a:pt x="41" y="0"/>
                </a:cubicBezTo>
                <a:cubicBezTo>
                  <a:pt x="47" y="0"/>
                  <a:pt x="47" y="0"/>
                  <a:pt x="47" y="0"/>
                </a:cubicBezTo>
                <a:cubicBezTo>
                  <a:pt x="47" y="0"/>
                  <a:pt x="47" y="0"/>
                  <a:pt x="47" y="0"/>
                </a:cubicBezTo>
                <a:cubicBezTo>
                  <a:pt x="47" y="5"/>
                  <a:pt x="47" y="5"/>
                  <a:pt x="47" y="5"/>
                </a:cubicBezTo>
                <a:cubicBezTo>
                  <a:pt x="47" y="5"/>
                  <a:pt x="47" y="5"/>
                  <a:pt x="47" y="5"/>
                </a:cubicBezTo>
                <a:cubicBezTo>
                  <a:pt x="43" y="5"/>
                  <a:pt x="43" y="5"/>
                  <a:pt x="43" y="5"/>
                </a:cubicBezTo>
                <a:cubicBezTo>
                  <a:pt x="36" y="64"/>
                  <a:pt x="36" y="64"/>
                  <a:pt x="36" y="64"/>
                </a:cubicBezTo>
                <a:cubicBezTo>
                  <a:pt x="36" y="65"/>
                  <a:pt x="35" y="66"/>
                  <a:pt x="34" y="66"/>
                </a:cubicBezTo>
                <a:cubicBezTo>
                  <a:pt x="34" y="66"/>
                  <a:pt x="34" y="66"/>
                  <a:pt x="34" y="66"/>
                </a:cubicBezTo>
                <a:cubicBezTo>
                  <a:pt x="26" y="66"/>
                  <a:pt x="26" y="66"/>
                  <a:pt x="26" y="66"/>
                </a:cubicBezTo>
                <a:cubicBezTo>
                  <a:pt x="25" y="66"/>
                  <a:pt x="23" y="65"/>
                  <a:pt x="23" y="63"/>
                </a:cubicBezTo>
                <a:cubicBezTo>
                  <a:pt x="23" y="63"/>
                  <a:pt x="23" y="63"/>
                  <a:pt x="24" y="63"/>
                </a:cubicBezTo>
                <a:cubicBezTo>
                  <a:pt x="30" y="6"/>
                  <a:pt x="30" y="6"/>
                  <a:pt x="30" y="6"/>
                </a:cubicBezTo>
                <a:cubicBezTo>
                  <a:pt x="23" y="10"/>
                  <a:pt x="18" y="23"/>
                  <a:pt x="16" y="31"/>
                </a:cubicBezTo>
                <a:cubicBezTo>
                  <a:pt x="16" y="32"/>
                  <a:pt x="15" y="32"/>
                  <a:pt x="15" y="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2" name="Freeform 171"/>
          <p:cNvSpPr>
            <a:spLocks noEditPoints="1"/>
          </p:cNvSpPr>
          <p:nvPr/>
        </p:nvSpPr>
        <p:spPr bwMode="auto">
          <a:xfrm>
            <a:off x="3646488" y="1525588"/>
            <a:ext cx="314325" cy="322262"/>
          </a:xfrm>
          <a:custGeom>
            <a:avLst/>
            <a:gdLst>
              <a:gd name="T0" fmla="*/ 140 w 170"/>
              <a:gd name="T1" fmla="*/ 0 h 174"/>
              <a:gd name="T2" fmla="*/ 170 w 170"/>
              <a:gd name="T3" fmla="*/ 2 h 174"/>
              <a:gd name="T4" fmla="*/ 140 w 170"/>
              <a:gd name="T5" fmla="*/ 174 h 174"/>
              <a:gd name="T6" fmla="*/ 165 w 170"/>
              <a:gd name="T7" fmla="*/ 4 h 174"/>
              <a:gd name="T8" fmla="*/ 157 w 170"/>
              <a:gd name="T9" fmla="*/ 152 h 174"/>
              <a:gd name="T10" fmla="*/ 140 w 170"/>
              <a:gd name="T11" fmla="*/ 134 h 174"/>
              <a:gd name="T12" fmla="*/ 152 w 170"/>
              <a:gd name="T13" fmla="*/ 149 h 174"/>
              <a:gd name="T14" fmla="*/ 140 w 170"/>
              <a:gd name="T15" fmla="*/ 123 h 174"/>
              <a:gd name="T16" fmla="*/ 157 w 170"/>
              <a:gd name="T17" fmla="*/ 37 h 174"/>
              <a:gd name="T18" fmla="*/ 140 w 170"/>
              <a:gd name="T19" fmla="*/ 40 h 174"/>
              <a:gd name="T20" fmla="*/ 140 w 170"/>
              <a:gd name="T21" fmla="*/ 118 h 174"/>
              <a:gd name="T22" fmla="*/ 85 w 170"/>
              <a:gd name="T23" fmla="*/ 4 h 174"/>
              <a:gd name="T24" fmla="*/ 140 w 170"/>
              <a:gd name="T25" fmla="*/ 4 h 174"/>
              <a:gd name="T26" fmla="*/ 140 w 170"/>
              <a:gd name="T27" fmla="*/ 174 h 174"/>
              <a:gd name="T28" fmla="*/ 140 w 170"/>
              <a:gd name="T29" fmla="*/ 35 h 174"/>
              <a:gd name="T30" fmla="*/ 85 w 170"/>
              <a:gd name="T31" fmla="*/ 35 h 174"/>
              <a:gd name="T32" fmla="*/ 140 w 170"/>
              <a:gd name="T33" fmla="*/ 123 h 174"/>
              <a:gd name="T34" fmla="*/ 140 w 170"/>
              <a:gd name="T35" fmla="*/ 118 h 174"/>
              <a:gd name="T36" fmla="*/ 128 w 170"/>
              <a:gd name="T37" fmla="*/ 139 h 174"/>
              <a:gd name="T38" fmla="*/ 140 w 170"/>
              <a:gd name="T39" fmla="*/ 154 h 174"/>
              <a:gd name="T40" fmla="*/ 123 w 170"/>
              <a:gd name="T41" fmla="*/ 136 h 174"/>
              <a:gd name="T42" fmla="*/ 85 w 170"/>
              <a:gd name="T43" fmla="*/ 26 h 174"/>
              <a:gd name="T44" fmla="*/ 131 w 170"/>
              <a:gd name="T45" fmla="*/ 16 h 174"/>
              <a:gd name="T46" fmla="*/ 133 w 170"/>
              <a:gd name="T47" fmla="*/ 11 h 174"/>
              <a:gd name="T48" fmla="*/ 133 w 170"/>
              <a:gd name="T49" fmla="*/ 26 h 174"/>
              <a:gd name="T50" fmla="*/ 30 w 170"/>
              <a:gd name="T51" fmla="*/ 4 h 174"/>
              <a:gd name="T52" fmla="*/ 85 w 170"/>
              <a:gd name="T53" fmla="*/ 4 h 174"/>
              <a:gd name="T54" fmla="*/ 85 w 170"/>
              <a:gd name="T55" fmla="*/ 174 h 174"/>
              <a:gd name="T56" fmla="*/ 85 w 170"/>
              <a:gd name="T57" fmla="*/ 11 h 174"/>
              <a:gd name="T58" fmla="*/ 40 w 170"/>
              <a:gd name="T59" fmla="*/ 22 h 174"/>
              <a:gd name="T60" fmla="*/ 37 w 170"/>
              <a:gd name="T61" fmla="*/ 26 h 174"/>
              <a:gd name="T62" fmla="*/ 37 w 170"/>
              <a:gd name="T63" fmla="*/ 11 h 174"/>
              <a:gd name="T64" fmla="*/ 85 w 170"/>
              <a:gd name="T65" fmla="*/ 40 h 174"/>
              <a:gd name="T66" fmla="*/ 85 w 170"/>
              <a:gd name="T67" fmla="*/ 35 h 174"/>
              <a:gd name="T68" fmla="*/ 30 w 170"/>
              <a:gd name="T69" fmla="*/ 123 h 174"/>
              <a:gd name="T70" fmla="*/ 30 w 170"/>
              <a:gd name="T71" fmla="*/ 154 h 174"/>
              <a:gd name="T72" fmla="*/ 42 w 170"/>
              <a:gd name="T73" fmla="*/ 139 h 174"/>
              <a:gd name="T74" fmla="*/ 45 w 170"/>
              <a:gd name="T75" fmla="*/ 134 h 174"/>
              <a:gd name="T76" fmla="*/ 45 w 170"/>
              <a:gd name="T77" fmla="*/ 154 h 174"/>
              <a:gd name="T78" fmla="*/ 5 w 170"/>
              <a:gd name="T79" fmla="*/ 4 h 174"/>
              <a:gd name="T80" fmla="*/ 30 w 170"/>
              <a:gd name="T81" fmla="*/ 174 h 174"/>
              <a:gd name="T82" fmla="*/ 0 w 170"/>
              <a:gd name="T83" fmla="*/ 2 h 174"/>
              <a:gd name="T84" fmla="*/ 30 w 170"/>
              <a:gd name="T85" fmla="*/ 4 h 174"/>
              <a:gd name="T86" fmla="*/ 13 w 170"/>
              <a:gd name="T87" fmla="*/ 37 h 174"/>
              <a:gd name="T88" fmla="*/ 30 w 170"/>
              <a:gd name="T89" fmla="*/ 123 h 174"/>
              <a:gd name="T90" fmla="*/ 18 w 170"/>
              <a:gd name="T91" fmla="*/ 40 h 174"/>
              <a:gd name="T92" fmla="*/ 30 w 170"/>
              <a:gd name="T93" fmla="*/ 134 h 174"/>
              <a:gd name="T94" fmla="*/ 13 w 170"/>
              <a:gd name="T95" fmla="*/ 152 h 174"/>
              <a:gd name="T96" fmla="*/ 30 w 170"/>
              <a:gd name="T97" fmla="*/ 149 h 174"/>
              <a:gd name="T98" fmla="*/ 30 w 170"/>
              <a:gd name="T99" fmla="*/ 1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4">
                <a:moveTo>
                  <a:pt x="165" y="4"/>
                </a:moveTo>
                <a:cubicBezTo>
                  <a:pt x="140" y="4"/>
                  <a:pt x="140" y="4"/>
                  <a:pt x="140" y="4"/>
                </a:cubicBezTo>
                <a:cubicBezTo>
                  <a:pt x="140" y="0"/>
                  <a:pt x="140" y="0"/>
                  <a:pt x="140" y="0"/>
                </a:cubicBezTo>
                <a:cubicBezTo>
                  <a:pt x="168" y="0"/>
                  <a:pt x="168" y="0"/>
                  <a:pt x="168" y="0"/>
                </a:cubicBezTo>
                <a:cubicBezTo>
                  <a:pt x="168" y="0"/>
                  <a:pt x="168" y="0"/>
                  <a:pt x="168" y="0"/>
                </a:cubicBezTo>
                <a:cubicBezTo>
                  <a:pt x="169" y="0"/>
                  <a:pt x="170" y="1"/>
                  <a:pt x="170" y="2"/>
                </a:cubicBezTo>
                <a:cubicBezTo>
                  <a:pt x="170" y="171"/>
                  <a:pt x="170" y="171"/>
                  <a:pt x="170" y="171"/>
                </a:cubicBezTo>
                <a:cubicBezTo>
                  <a:pt x="170" y="172"/>
                  <a:pt x="169" y="174"/>
                  <a:pt x="168" y="174"/>
                </a:cubicBezTo>
                <a:cubicBezTo>
                  <a:pt x="140" y="174"/>
                  <a:pt x="140" y="174"/>
                  <a:pt x="140" y="174"/>
                </a:cubicBezTo>
                <a:cubicBezTo>
                  <a:pt x="140" y="169"/>
                  <a:pt x="140" y="169"/>
                  <a:pt x="140" y="169"/>
                </a:cubicBezTo>
                <a:cubicBezTo>
                  <a:pt x="165" y="169"/>
                  <a:pt x="165" y="169"/>
                  <a:pt x="165" y="169"/>
                </a:cubicBezTo>
                <a:cubicBezTo>
                  <a:pt x="165" y="4"/>
                  <a:pt x="165" y="4"/>
                  <a:pt x="165" y="4"/>
                </a:cubicBezTo>
                <a:close/>
                <a:moveTo>
                  <a:pt x="140" y="154"/>
                </a:moveTo>
                <a:cubicBezTo>
                  <a:pt x="155" y="154"/>
                  <a:pt x="155" y="154"/>
                  <a:pt x="155" y="154"/>
                </a:cubicBezTo>
                <a:cubicBezTo>
                  <a:pt x="156" y="154"/>
                  <a:pt x="157" y="153"/>
                  <a:pt x="157" y="152"/>
                </a:cubicBezTo>
                <a:cubicBezTo>
                  <a:pt x="157" y="136"/>
                  <a:pt x="157" y="136"/>
                  <a:pt x="157" y="136"/>
                </a:cubicBezTo>
                <a:cubicBezTo>
                  <a:pt x="157" y="135"/>
                  <a:pt x="156" y="134"/>
                  <a:pt x="155" y="134"/>
                </a:cubicBezTo>
                <a:cubicBezTo>
                  <a:pt x="140" y="134"/>
                  <a:pt x="140" y="134"/>
                  <a:pt x="140" y="134"/>
                </a:cubicBezTo>
                <a:cubicBezTo>
                  <a:pt x="140" y="139"/>
                  <a:pt x="140" y="139"/>
                  <a:pt x="140" y="139"/>
                </a:cubicBezTo>
                <a:cubicBezTo>
                  <a:pt x="152" y="139"/>
                  <a:pt x="152" y="139"/>
                  <a:pt x="152" y="139"/>
                </a:cubicBezTo>
                <a:cubicBezTo>
                  <a:pt x="152" y="149"/>
                  <a:pt x="152" y="149"/>
                  <a:pt x="152" y="149"/>
                </a:cubicBezTo>
                <a:cubicBezTo>
                  <a:pt x="140" y="149"/>
                  <a:pt x="140" y="149"/>
                  <a:pt x="140" y="149"/>
                </a:cubicBezTo>
                <a:cubicBezTo>
                  <a:pt x="140" y="154"/>
                  <a:pt x="140" y="154"/>
                  <a:pt x="140" y="154"/>
                </a:cubicBezTo>
                <a:close/>
                <a:moveTo>
                  <a:pt x="140" y="123"/>
                </a:moveTo>
                <a:cubicBezTo>
                  <a:pt x="155" y="123"/>
                  <a:pt x="155" y="123"/>
                  <a:pt x="155" y="123"/>
                </a:cubicBezTo>
                <a:cubicBezTo>
                  <a:pt x="156" y="123"/>
                  <a:pt x="157" y="122"/>
                  <a:pt x="157" y="120"/>
                </a:cubicBezTo>
                <a:cubicBezTo>
                  <a:pt x="157" y="37"/>
                  <a:pt x="157" y="37"/>
                  <a:pt x="157" y="37"/>
                </a:cubicBezTo>
                <a:cubicBezTo>
                  <a:pt x="157" y="36"/>
                  <a:pt x="156" y="35"/>
                  <a:pt x="155" y="35"/>
                </a:cubicBezTo>
                <a:cubicBezTo>
                  <a:pt x="140" y="35"/>
                  <a:pt x="140" y="35"/>
                  <a:pt x="140" y="35"/>
                </a:cubicBezTo>
                <a:cubicBezTo>
                  <a:pt x="140" y="40"/>
                  <a:pt x="140" y="40"/>
                  <a:pt x="140" y="40"/>
                </a:cubicBezTo>
                <a:cubicBezTo>
                  <a:pt x="152" y="40"/>
                  <a:pt x="152" y="40"/>
                  <a:pt x="152" y="40"/>
                </a:cubicBezTo>
                <a:cubicBezTo>
                  <a:pt x="152" y="118"/>
                  <a:pt x="152" y="118"/>
                  <a:pt x="152" y="118"/>
                </a:cubicBezTo>
                <a:cubicBezTo>
                  <a:pt x="140" y="118"/>
                  <a:pt x="140" y="118"/>
                  <a:pt x="140" y="118"/>
                </a:cubicBezTo>
                <a:lnTo>
                  <a:pt x="140" y="123"/>
                </a:lnTo>
                <a:close/>
                <a:moveTo>
                  <a:pt x="140" y="4"/>
                </a:moveTo>
                <a:cubicBezTo>
                  <a:pt x="85" y="4"/>
                  <a:pt x="85" y="4"/>
                  <a:pt x="85" y="4"/>
                </a:cubicBezTo>
                <a:cubicBezTo>
                  <a:pt x="85" y="0"/>
                  <a:pt x="85" y="0"/>
                  <a:pt x="85" y="0"/>
                </a:cubicBezTo>
                <a:cubicBezTo>
                  <a:pt x="140" y="0"/>
                  <a:pt x="140" y="0"/>
                  <a:pt x="140" y="0"/>
                </a:cubicBezTo>
                <a:cubicBezTo>
                  <a:pt x="140" y="4"/>
                  <a:pt x="140" y="4"/>
                  <a:pt x="140" y="4"/>
                </a:cubicBezTo>
                <a:close/>
                <a:moveTo>
                  <a:pt x="85" y="169"/>
                </a:moveTo>
                <a:cubicBezTo>
                  <a:pt x="140" y="169"/>
                  <a:pt x="140" y="169"/>
                  <a:pt x="140" y="169"/>
                </a:cubicBezTo>
                <a:cubicBezTo>
                  <a:pt x="140" y="174"/>
                  <a:pt x="140" y="174"/>
                  <a:pt x="140" y="174"/>
                </a:cubicBezTo>
                <a:cubicBezTo>
                  <a:pt x="85" y="174"/>
                  <a:pt x="85" y="174"/>
                  <a:pt x="85" y="174"/>
                </a:cubicBezTo>
                <a:cubicBezTo>
                  <a:pt x="85" y="169"/>
                  <a:pt x="85" y="169"/>
                  <a:pt x="85" y="169"/>
                </a:cubicBezTo>
                <a:close/>
                <a:moveTo>
                  <a:pt x="140" y="35"/>
                </a:moveTo>
                <a:cubicBezTo>
                  <a:pt x="140" y="40"/>
                  <a:pt x="140" y="40"/>
                  <a:pt x="140" y="40"/>
                </a:cubicBezTo>
                <a:cubicBezTo>
                  <a:pt x="85" y="40"/>
                  <a:pt x="85" y="40"/>
                  <a:pt x="85" y="40"/>
                </a:cubicBezTo>
                <a:cubicBezTo>
                  <a:pt x="85" y="35"/>
                  <a:pt x="85" y="35"/>
                  <a:pt x="85" y="35"/>
                </a:cubicBezTo>
                <a:cubicBezTo>
                  <a:pt x="140" y="35"/>
                  <a:pt x="140" y="35"/>
                  <a:pt x="140" y="35"/>
                </a:cubicBezTo>
                <a:close/>
                <a:moveTo>
                  <a:pt x="140" y="118"/>
                </a:moveTo>
                <a:cubicBezTo>
                  <a:pt x="140" y="123"/>
                  <a:pt x="140" y="123"/>
                  <a:pt x="140" y="123"/>
                </a:cubicBezTo>
                <a:cubicBezTo>
                  <a:pt x="85" y="123"/>
                  <a:pt x="85" y="123"/>
                  <a:pt x="85" y="123"/>
                </a:cubicBezTo>
                <a:cubicBezTo>
                  <a:pt x="85" y="118"/>
                  <a:pt x="85" y="118"/>
                  <a:pt x="85" y="118"/>
                </a:cubicBezTo>
                <a:cubicBezTo>
                  <a:pt x="140" y="118"/>
                  <a:pt x="140" y="118"/>
                  <a:pt x="140" y="118"/>
                </a:cubicBezTo>
                <a:close/>
                <a:moveTo>
                  <a:pt x="140" y="134"/>
                </a:moveTo>
                <a:cubicBezTo>
                  <a:pt x="140" y="139"/>
                  <a:pt x="140" y="139"/>
                  <a:pt x="140" y="139"/>
                </a:cubicBezTo>
                <a:cubicBezTo>
                  <a:pt x="128" y="139"/>
                  <a:pt x="128" y="139"/>
                  <a:pt x="128" y="139"/>
                </a:cubicBezTo>
                <a:cubicBezTo>
                  <a:pt x="128" y="149"/>
                  <a:pt x="128" y="149"/>
                  <a:pt x="128" y="149"/>
                </a:cubicBezTo>
                <a:cubicBezTo>
                  <a:pt x="140" y="149"/>
                  <a:pt x="140" y="149"/>
                  <a:pt x="140" y="149"/>
                </a:cubicBezTo>
                <a:cubicBezTo>
                  <a:pt x="140" y="154"/>
                  <a:pt x="140" y="154"/>
                  <a:pt x="140" y="154"/>
                </a:cubicBezTo>
                <a:cubicBezTo>
                  <a:pt x="126" y="154"/>
                  <a:pt x="126" y="154"/>
                  <a:pt x="126" y="154"/>
                </a:cubicBezTo>
                <a:cubicBezTo>
                  <a:pt x="124" y="154"/>
                  <a:pt x="123" y="153"/>
                  <a:pt x="123" y="152"/>
                </a:cubicBezTo>
                <a:cubicBezTo>
                  <a:pt x="123" y="136"/>
                  <a:pt x="123" y="136"/>
                  <a:pt x="123" y="136"/>
                </a:cubicBezTo>
                <a:cubicBezTo>
                  <a:pt x="123" y="135"/>
                  <a:pt x="124" y="134"/>
                  <a:pt x="126" y="134"/>
                </a:cubicBezTo>
                <a:cubicBezTo>
                  <a:pt x="140" y="134"/>
                  <a:pt x="140" y="134"/>
                  <a:pt x="140" y="134"/>
                </a:cubicBezTo>
                <a:close/>
                <a:moveTo>
                  <a:pt x="85" y="26"/>
                </a:moveTo>
                <a:cubicBezTo>
                  <a:pt x="85" y="22"/>
                  <a:pt x="85" y="22"/>
                  <a:pt x="85" y="22"/>
                </a:cubicBezTo>
                <a:cubicBezTo>
                  <a:pt x="131" y="22"/>
                  <a:pt x="131" y="22"/>
                  <a:pt x="131" y="22"/>
                </a:cubicBezTo>
                <a:cubicBezTo>
                  <a:pt x="131" y="16"/>
                  <a:pt x="131" y="16"/>
                  <a:pt x="131" y="16"/>
                </a:cubicBezTo>
                <a:cubicBezTo>
                  <a:pt x="85" y="16"/>
                  <a:pt x="85" y="16"/>
                  <a:pt x="85" y="16"/>
                </a:cubicBezTo>
                <a:cubicBezTo>
                  <a:pt x="85" y="11"/>
                  <a:pt x="85" y="11"/>
                  <a:pt x="85" y="11"/>
                </a:cubicBezTo>
                <a:cubicBezTo>
                  <a:pt x="133" y="11"/>
                  <a:pt x="133" y="11"/>
                  <a:pt x="133" y="11"/>
                </a:cubicBezTo>
                <a:cubicBezTo>
                  <a:pt x="135" y="11"/>
                  <a:pt x="136" y="12"/>
                  <a:pt x="136" y="13"/>
                </a:cubicBezTo>
                <a:cubicBezTo>
                  <a:pt x="136" y="24"/>
                  <a:pt x="136" y="24"/>
                  <a:pt x="136" y="24"/>
                </a:cubicBezTo>
                <a:cubicBezTo>
                  <a:pt x="136" y="25"/>
                  <a:pt x="135" y="26"/>
                  <a:pt x="133" y="26"/>
                </a:cubicBezTo>
                <a:lnTo>
                  <a:pt x="85" y="26"/>
                </a:lnTo>
                <a:close/>
                <a:moveTo>
                  <a:pt x="85" y="4"/>
                </a:moveTo>
                <a:cubicBezTo>
                  <a:pt x="30" y="4"/>
                  <a:pt x="30" y="4"/>
                  <a:pt x="30" y="4"/>
                </a:cubicBezTo>
                <a:cubicBezTo>
                  <a:pt x="30" y="0"/>
                  <a:pt x="30" y="0"/>
                  <a:pt x="30" y="0"/>
                </a:cubicBezTo>
                <a:cubicBezTo>
                  <a:pt x="85" y="0"/>
                  <a:pt x="85" y="0"/>
                  <a:pt x="85" y="0"/>
                </a:cubicBezTo>
                <a:cubicBezTo>
                  <a:pt x="85" y="4"/>
                  <a:pt x="85" y="4"/>
                  <a:pt x="85" y="4"/>
                </a:cubicBezTo>
                <a:close/>
                <a:moveTo>
                  <a:pt x="30" y="169"/>
                </a:moveTo>
                <a:cubicBezTo>
                  <a:pt x="85" y="169"/>
                  <a:pt x="85" y="169"/>
                  <a:pt x="85" y="169"/>
                </a:cubicBezTo>
                <a:cubicBezTo>
                  <a:pt x="85" y="174"/>
                  <a:pt x="85" y="174"/>
                  <a:pt x="85" y="174"/>
                </a:cubicBezTo>
                <a:cubicBezTo>
                  <a:pt x="30" y="174"/>
                  <a:pt x="30" y="174"/>
                  <a:pt x="30" y="174"/>
                </a:cubicBezTo>
                <a:cubicBezTo>
                  <a:pt x="30" y="169"/>
                  <a:pt x="30" y="169"/>
                  <a:pt x="30" y="169"/>
                </a:cubicBezTo>
                <a:close/>
                <a:moveTo>
                  <a:pt x="85" y="11"/>
                </a:moveTo>
                <a:cubicBezTo>
                  <a:pt x="85" y="16"/>
                  <a:pt x="85" y="16"/>
                  <a:pt x="85" y="16"/>
                </a:cubicBezTo>
                <a:cubicBezTo>
                  <a:pt x="40" y="16"/>
                  <a:pt x="40" y="16"/>
                  <a:pt x="40" y="16"/>
                </a:cubicBezTo>
                <a:cubicBezTo>
                  <a:pt x="40" y="22"/>
                  <a:pt x="40" y="22"/>
                  <a:pt x="40" y="22"/>
                </a:cubicBezTo>
                <a:cubicBezTo>
                  <a:pt x="85" y="22"/>
                  <a:pt x="85" y="22"/>
                  <a:pt x="85" y="22"/>
                </a:cubicBezTo>
                <a:cubicBezTo>
                  <a:pt x="85" y="26"/>
                  <a:pt x="85" y="26"/>
                  <a:pt x="85" y="26"/>
                </a:cubicBezTo>
                <a:cubicBezTo>
                  <a:pt x="37" y="26"/>
                  <a:pt x="37" y="26"/>
                  <a:pt x="37" y="26"/>
                </a:cubicBezTo>
                <a:cubicBezTo>
                  <a:pt x="36" y="26"/>
                  <a:pt x="35" y="25"/>
                  <a:pt x="35" y="24"/>
                </a:cubicBezTo>
                <a:cubicBezTo>
                  <a:pt x="35" y="13"/>
                  <a:pt x="35" y="13"/>
                  <a:pt x="35" y="13"/>
                </a:cubicBezTo>
                <a:cubicBezTo>
                  <a:pt x="35" y="12"/>
                  <a:pt x="36" y="11"/>
                  <a:pt x="37" y="11"/>
                </a:cubicBezTo>
                <a:cubicBezTo>
                  <a:pt x="85" y="11"/>
                  <a:pt x="85" y="11"/>
                  <a:pt x="85" y="11"/>
                </a:cubicBezTo>
                <a:close/>
                <a:moveTo>
                  <a:pt x="85" y="35"/>
                </a:moveTo>
                <a:cubicBezTo>
                  <a:pt x="85" y="40"/>
                  <a:pt x="85" y="40"/>
                  <a:pt x="85" y="40"/>
                </a:cubicBezTo>
                <a:cubicBezTo>
                  <a:pt x="30" y="40"/>
                  <a:pt x="30" y="40"/>
                  <a:pt x="30" y="40"/>
                </a:cubicBezTo>
                <a:cubicBezTo>
                  <a:pt x="30" y="35"/>
                  <a:pt x="30" y="35"/>
                  <a:pt x="30" y="35"/>
                </a:cubicBezTo>
                <a:cubicBezTo>
                  <a:pt x="85" y="35"/>
                  <a:pt x="85" y="35"/>
                  <a:pt x="85" y="35"/>
                </a:cubicBezTo>
                <a:close/>
                <a:moveTo>
                  <a:pt x="85" y="118"/>
                </a:moveTo>
                <a:cubicBezTo>
                  <a:pt x="85" y="123"/>
                  <a:pt x="85" y="123"/>
                  <a:pt x="85" y="123"/>
                </a:cubicBezTo>
                <a:cubicBezTo>
                  <a:pt x="30" y="123"/>
                  <a:pt x="30" y="123"/>
                  <a:pt x="30" y="123"/>
                </a:cubicBezTo>
                <a:cubicBezTo>
                  <a:pt x="30" y="118"/>
                  <a:pt x="30" y="118"/>
                  <a:pt x="30" y="118"/>
                </a:cubicBezTo>
                <a:cubicBezTo>
                  <a:pt x="85" y="118"/>
                  <a:pt x="85" y="118"/>
                  <a:pt x="85" y="118"/>
                </a:cubicBezTo>
                <a:close/>
                <a:moveTo>
                  <a:pt x="30" y="154"/>
                </a:moveTo>
                <a:cubicBezTo>
                  <a:pt x="30" y="149"/>
                  <a:pt x="30" y="149"/>
                  <a:pt x="30" y="149"/>
                </a:cubicBezTo>
                <a:cubicBezTo>
                  <a:pt x="42" y="149"/>
                  <a:pt x="42" y="149"/>
                  <a:pt x="42" y="149"/>
                </a:cubicBezTo>
                <a:cubicBezTo>
                  <a:pt x="42" y="139"/>
                  <a:pt x="42" y="139"/>
                  <a:pt x="42" y="139"/>
                </a:cubicBezTo>
                <a:cubicBezTo>
                  <a:pt x="30" y="139"/>
                  <a:pt x="30" y="139"/>
                  <a:pt x="30" y="139"/>
                </a:cubicBezTo>
                <a:cubicBezTo>
                  <a:pt x="30" y="134"/>
                  <a:pt x="30" y="134"/>
                  <a:pt x="30" y="134"/>
                </a:cubicBezTo>
                <a:cubicBezTo>
                  <a:pt x="45" y="134"/>
                  <a:pt x="45" y="134"/>
                  <a:pt x="45" y="134"/>
                </a:cubicBezTo>
                <a:cubicBezTo>
                  <a:pt x="46" y="134"/>
                  <a:pt x="47" y="135"/>
                  <a:pt x="47" y="136"/>
                </a:cubicBezTo>
                <a:cubicBezTo>
                  <a:pt x="47" y="152"/>
                  <a:pt x="47" y="152"/>
                  <a:pt x="47" y="152"/>
                </a:cubicBezTo>
                <a:cubicBezTo>
                  <a:pt x="47" y="153"/>
                  <a:pt x="46" y="154"/>
                  <a:pt x="45" y="154"/>
                </a:cubicBezTo>
                <a:lnTo>
                  <a:pt x="30" y="154"/>
                </a:lnTo>
                <a:close/>
                <a:moveTo>
                  <a:pt x="30" y="4"/>
                </a:moveTo>
                <a:cubicBezTo>
                  <a:pt x="5" y="4"/>
                  <a:pt x="5" y="4"/>
                  <a:pt x="5" y="4"/>
                </a:cubicBezTo>
                <a:cubicBezTo>
                  <a:pt x="5" y="169"/>
                  <a:pt x="5" y="169"/>
                  <a:pt x="5" y="169"/>
                </a:cubicBezTo>
                <a:cubicBezTo>
                  <a:pt x="30" y="169"/>
                  <a:pt x="30" y="169"/>
                  <a:pt x="30" y="169"/>
                </a:cubicBezTo>
                <a:cubicBezTo>
                  <a:pt x="30" y="174"/>
                  <a:pt x="30" y="174"/>
                  <a:pt x="30" y="174"/>
                </a:cubicBezTo>
                <a:cubicBezTo>
                  <a:pt x="2" y="174"/>
                  <a:pt x="2" y="174"/>
                  <a:pt x="2" y="174"/>
                </a:cubicBezTo>
                <a:cubicBezTo>
                  <a:pt x="1" y="174"/>
                  <a:pt x="0" y="172"/>
                  <a:pt x="0" y="171"/>
                </a:cubicBezTo>
                <a:cubicBezTo>
                  <a:pt x="0" y="2"/>
                  <a:pt x="0" y="2"/>
                  <a:pt x="0" y="2"/>
                </a:cubicBezTo>
                <a:cubicBezTo>
                  <a:pt x="0" y="1"/>
                  <a:pt x="1" y="0"/>
                  <a:pt x="2" y="0"/>
                </a:cubicBezTo>
                <a:cubicBezTo>
                  <a:pt x="30" y="0"/>
                  <a:pt x="30" y="0"/>
                  <a:pt x="30" y="0"/>
                </a:cubicBezTo>
                <a:cubicBezTo>
                  <a:pt x="30" y="4"/>
                  <a:pt x="30" y="4"/>
                  <a:pt x="30" y="4"/>
                </a:cubicBezTo>
                <a:close/>
                <a:moveTo>
                  <a:pt x="30" y="35"/>
                </a:moveTo>
                <a:cubicBezTo>
                  <a:pt x="16" y="35"/>
                  <a:pt x="16" y="35"/>
                  <a:pt x="16" y="35"/>
                </a:cubicBezTo>
                <a:cubicBezTo>
                  <a:pt x="14" y="35"/>
                  <a:pt x="13" y="36"/>
                  <a:pt x="13" y="37"/>
                </a:cubicBezTo>
                <a:cubicBezTo>
                  <a:pt x="13" y="120"/>
                  <a:pt x="13" y="120"/>
                  <a:pt x="13" y="120"/>
                </a:cubicBezTo>
                <a:cubicBezTo>
                  <a:pt x="13" y="122"/>
                  <a:pt x="14" y="123"/>
                  <a:pt x="16" y="123"/>
                </a:cubicBezTo>
                <a:cubicBezTo>
                  <a:pt x="30" y="123"/>
                  <a:pt x="30" y="123"/>
                  <a:pt x="30" y="123"/>
                </a:cubicBezTo>
                <a:cubicBezTo>
                  <a:pt x="30" y="118"/>
                  <a:pt x="30" y="118"/>
                  <a:pt x="30" y="118"/>
                </a:cubicBezTo>
                <a:cubicBezTo>
                  <a:pt x="18" y="118"/>
                  <a:pt x="18" y="118"/>
                  <a:pt x="18" y="118"/>
                </a:cubicBezTo>
                <a:cubicBezTo>
                  <a:pt x="18" y="40"/>
                  <a:pt x="18" y="40"/>
                  <a:pt x="18" y="40"/>
                </a:cubicBezTo>
                <a:cubicBezTo>
                  <a:pt x="30" y="40"/>
                  <a:pt x="30" y="40"/>
                  <a:pt x="30" y="40"/>
                </a:cubicBezTo>
                <a:cubicBezTo>
                  <a:pt x="30" y="35"/>
                  <a:pt x="30" y="35"/>
                  <a:pt x="30" y="35"/>
                </a:cubicBezTo>
                <a:close/>
                <a:moveTo>
                  <a:pt x="30" y="134"/>
                </a:moveTo>
                <a:cubicBezTo>
                  <a:pt x="16" y="134"/>
                  <a:pt x="16" y="134"/>
                  <a:pt x="16" y="134"/>
                </a:cubicBezTo>
                <a:cubicBezTo>
                  <a:pt x="14" y="134"/>
                  <a:pt x="13" y="135"/>
                  <a:pt x="13" y="136"/>
                </a:cubicBezTo>
                <a:cubicBezTo>
                  <a:pt x="13" y="152"/>
                  <a:pt x="13" y="152"/>
                  <a:pt x="13" y="152"/>
                </a:cubicBezTo>
                <a:cubicBezTo>
                  <a:pt x="13" y="153"/>
                  <a:pt x="14" y="154"/>
                  <a:pt x="16" y="154"/>
                </a:cubicBezTo>
                <a:cubicBezTo>
                  <a:pt x="30" y="154"/>
                  <a:pt x="30" y="154"/>
                  <a:pt x="30" y="154"/>
                </a:cubicBezTo>
                <a:cubicBezTo>
                  <a:pt x="30" y="149"/>
                  <a:pt x="30" y="149"/>
                  <a:pt x="30" y="149"/>
                </a:cubicBezTo>
                <a:cubicBezTo>
                  <a:pt x="18" y="149"/>
                  <a:pt x="18" y="149"/>
                  <a:pt x="18" y="149"/>
                </a:cubicBezTo>
                <a:cubicBezTo>
                  <a:pt x="18" y="139"/>
                  <a:pt x="18" y="139"/>
                  <a:pt x="18" y="139"/>
                </a:cubicBezTo>
                <a:cubicBezTo>
                  <a:pt x="30" y="139"/>
                  <a:pt x="30" y="139"/>
                  <a:pt x="30" y="139"/>
                </a:cubicBezTo>
                <a:lnTo>
                  <a:pt x="30" y="13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3" name="Freeform 181"/>
          <p:cNvSpPr>
            <a:spLocks noEditPoints="1"/>
          </p:cNvSpPr>
          <p:nvPr/>
        </p:nvSpPr>
        <p:spPr bwMode="auto">
          <a:xfrm>
            <a:off x="2857500" y="874713"/>
            <a:ext cx="295275" cy="127000"/>
          </a:xfrm>
          <a:custGeom>
            <a:avLst/>
            <a:gdLst>
              <a:gd name="T0" fmla="*/ 134 w 160"/>
              <a:gd name="T1" fmla="*/ 63 h 68"/>
              <a:gd name="T2" fmla="*/ 155 w 160"/>
              <a:gd name="T3" fmla="*/ 63 h 68"/>
              <a:gd name="T4" fmla="*/ 155 w 160"/>
              <a:gd name="T5" fmla="*/ 5 h 68"/>
              <a:gd name="T6" fmla="*/ 134 w 160"/>
              <a:gd name="T7" fmla="*/ 5 h 68"/>
              <a:gd name="T8" fmla="*/ 134 w 160"/>
              <a:gd name="T9" fmla="*/ 0 h 68"/>
              <a:gd name="T10" fmla="*/ 158 w 160"/>
              <a:gd name="T11" fmla="*/ 0 h 68"/>
              <a:gd name="T12" fmla="*/ 160 w 160"/>
              <a:gd name="T13" fmla="*/ 2 h 68"/>
              <a:gd name="T14" fmla="*/ 160 w 160"/>
              <a:gd name="T15" fmla="*/ 66 h 68"/>
              <a:gd name="T16" fmla="*/ 158 w 160"/>
              <a:gd name="T17" fmla="*/ 68 h 68"/>
              <a:gd name="T18" fmla="*/ 134 w 160"/>
              <a:gd name="T19" fmla="*/ 68 h 68"/>
              <a:gd name="T20" fmla="*/ 134 w 160"/>
              <a:gd name="T21" fmla="*/ 63 h 68"/>
              <a:gd name="T22" fmla="*/ 134 w 160"/>
              <a:gd name="T23" fmla="*/ 59 h 68"/>
              <a:gd name="T24" fmla="*/ 136 w 160"/>
              <a:gd name="T25" fmla="*/ 58 h 68"/>
              <a:gd name="T26" fmla="*/ 148 w 160"/>
              <a:gd name="T27" fmla="*/ 46 h 68"/>
              <a:gd name="T28" fmla="*/ 148 w 160"/>
              <a:gd name="T29" fmla="*/ 43 h 68"/>
              <a:gd name="T30" fmla="*/ 136 w 160"/>
              <a:gd name="T31" fmla="*/ 32 h 68"/>
              <a:gd name="T32" fmla="*/ 134 w 160"/>
              <a:gd name="T33" fmla="*/ 31 h 68"/>
              <a:gd name="T34" fmla="*/ 134 w 160"/>
              <a:gd name="T35" fmla="*/ 37 h 68"/>
              <a:gd name="T36" fmla="*/ 134 w 160"/>
              <a:gd name="T37" fmla="*/ 37 h 68"/>
              <a:gd name="T38" fmla="*/ 143 w 160"/>
              <a:gd name="T39" fmla="*/ 45 h 68"/>
              <a:gd name="T40" fmla="*/ 134 w 160"/>
              <a:gd name="T41" fmla="*/ 53 h 68"/>
              <a:gd name="T42" fmla="*/ 134 w 160"/>
              <a:gd name="T43" fmla="*/ 53 h 68"/>
              <a:gd name="T44" fmla="*/ 134 w 160"/>
              <a:gd name="T45" fmla="*/ 59 h 68"/>
              <a:gd name="T46" fmla="*/ 80 w 160"/>
              <a:gd name="T47" fmla="*/ 63 h 68"/>
              <a:gd name="T48" fmla="*/ 134 w 160"/>
              <a:gd name="T49" fmla="*/ 63 h 68"/>
              <a:gd name="T50" fmla="*/ 134 w 160"/>
              <a:gd name="T51" fmla="*/ 68 h 68"/>
              <a:gd name="T52" fmla="*/ 80 w 160"/>
              <a:gd name="T53" fmla="*/ 68 h 68"/>
              <a:gd name="T54" fmla="*/ 80 w 160"/>
              <a:gd name="T55" fmla="*/ 63 h 68"/>
              <a:gd name="T56" fmla="*/ 134 w 160"/>
              <a:gd name="T57" fmla="*/ 5 h 68"/>
              <a:gd name="T58" fmla="*/ 80 w 160"/>
              <a:gd name="T59" fmla="*/ 5 h 68"/>
              <a:gd name="T60" fmla="*/ 80 w 160"/>
              <a:gd name="T61" fmla="*/ 0 h 68"/>
              <a:gd name="T62" fmla="*/ 134 w 160"/>
              <a:gd name="T63" fmla="*/ 0 h 68"/>
              <a:gd name="T64" fmla="*/ 134 w 160"/>
              <a:gd name="T65" fmla="*/ 5 h 68"/>
              <a:gd name="T66" fmla="*/ 134 w 160"/>
              <a:gd name="T67" fmla="*/ 31 h 68"/>
              <a:gd name="T68" fmla="*/ 134 w 160"/>
              <a:gd name="T69" fmla="*/ 37 h 68"/>
              <a:gd name="T70" fmla="*/ 126 w 160"/>
              <a:gd name="T71" fmla="*/ 45 h 68"/>
              <a:gd name="T72" fmla="*/ 134 w 160"/>
              <a:gd name="T73" fmla="*/ 53 h 68"/>
              <a:gd name="T74" fmla="*/ 134 w 160"/>
              <a:gd name="T75" fmla="*/ 59 h 68"/>
              <a:gd name="T76" fmla="*/ 133 w 160"/>
              <a:gd name="T77" fmla="*/ 58 h 68"/>
              <a:gd name="T78" fmla="*/ 133 w 160"/>
              <a:gd name="T79" fmla="*/ 58 h 68"/>
              <a:gd name="T80" fmla="*/ 133 w 160"/>
              <a:gd name="T81" fmla="*/ 58 h 68"/>
              <a:gd name="T82" fmla="*/ 121 w 160"/>
              <a:gd name="T83" fmla="*/ 46 h 68"/>
              <a:gd name="T84" fmla="*/ 121 w 160"/>
              <a:gd name="T85" fmla="*/ 43 h 68"/>
              <a:gd name="T86" fmla="*/ 121 w 160"/>
              <a:gd name="T87" fmla="*/ 43 h 68"/>
              <a:gd name="T88" fmla="*/ 133 w 160"/>
              <a:gd name="T89" fmla="*/ 32 h 68"/>
              <a:gd name="T90" fmla="*/ 134 w 160"/>
              <a:gd name="T91" fmla="*/ 31 h 68"/>
              <a:gd name="T92" fmla="*/ 5 w 160"/>
              <a:gd name="T93" fmla="*/ 63 h 68"/>
              <a:gd name="T94" fmla="*/ 80 w 160"/>
              <a:gd name="T95" fmla="*/ 63 h 68"/>
              <a:gd name="T96" fmla="*/ 80 w 160"/>
              <a:gd name="T97" fmla="*/ 68 h 68"/>
              <a:gd name="T98" fmla="*/ 3 w 160"/>
              <a:gd name="T99" fmla="*/ 68 h 68"/>
              <a:gd name="T100" fmla="*/ 0 w 160"/>
              <a:gd name="T101" fmla="*/ 66 h 68"/>
              <a:gd name="T102" fmla="*/ 0 w 160"/>
              <a:gd name="T103" fmla="*/ 2 h 68"/>
              <a:gd name="T104" fmla="*/ 3 w 160"/>
              <a:gd name="T105" fmla="*/ 0 h 68"/>
              <a:gd name="T106" fmla="*/ 80 w 160"/>
              <a:gd name="T107" fmla="*/ 0 h 68"/>
              <a:gd name="T108" fmla="*/ 80 w 160"/>
              <a:gd name="T109" fmla="*/ 5 h 68"/>
              <a:gd name="T110" fmla="*/ 5 w 160"/>
              <a:gd name="T111" fmla="*/ 5 h 68"/>
              <a:gd name="T112" fmla="*/ 5 w 160"/>
              <a:gd name="T113" fmla="*/ 6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 h="68">
                <a:moveTo>
                  <a:pt x="134" y="63"/>
                </a:moveTo>
                <a:cubicBezTo>
                  <a:pt x="155" y="63"/>
                  <a:pt x="155" y="63"/>
                  <a:pt x="155" y="63"/>
                </a:cubicBezTo>
                <a:cubicBezTo>
                  <a:pt x="155" y="5"/>
                  <a:pt x="155" y="5"/>
                  <a:pt x="155" y="5"/>
                </a:cubicBezTo>
                <a:cubicBezTo>
                  <a:pt x="134" y="5"/>
                  <a:pt x="134" y="5"/>
                  <a:pt x="134" y="5"/>
                </a:cubicBezTo>
                <a:cubicBezTo>
                  <a:pt x="134" y="0"/>
                  <a:pt x="134" y="0"/>
                  <a:pt x="134" y="0"/>
                </a:cubicBezTo>
                <a:cubicBezTo>
                  <a:pt x="158" y="0"/>
                  <a:pt x="158" y="0"/>
                  <a:pt x="158" y="0"/>
                </a:cubicBezTo>
                <a:cubicBezTo>
                  <a:pt x="159" y="0"/>
                  <a:pt x="160" y="1"/>
                  <a:pt x="160" y="2"/>
                </a:cubicBezTo>
                <a:cubicBezTo>
                  <a:pt x="160" y="66"/>
                  <a:pt x="160" y="66"/>
                  <a:pt x="160" y="66"/>
                </a:cubicBezTo>
                <a:cubicBezTo>
                  <a:pt x="160" y="67"/>
                  <a:pt x="159" y="68"/>
                  <a:pt x="158" y="68"/>
                </a:cubicBezTo>
                <a:cubicBezTo>
                  <a:pt x="134" y="68"/>
                  <a:pt x="134" y="68"/>
                  <a:pt x="134" y="68"/>
                </a:cubicBezTo>
                <a:cubicBezTo>
                  <a:pt x="134" y="63"/>
                  <a:pt x="134" y="63"/>
                  <a:pt x="134" y="63"/>
                </a:cubicBezTo>
                <a:close/>
                <a:moveTo>
                  <a:pt x="134" y="59"/>
                </a:moveTo>
                <a:cubicBezTo>
                  <a:pt x="135" y="59"/>
                  <a:pt x="136" y="58"/>
                  <a:pt x="136" y="58"/>
                </a:cubicBezTo>
                <a:cubicBezTo>
                  <a:pt x="148" y="46"/>
                  <a:pt x="148" y="46"/>
                  <a:pt x="148" y="46"/>
                </a:cubicBezTo>
                <a:cubicBezTo>
                  <a:pt x="149" y="46"/>
                  <a:pt x="149" y="44"/>
                  <a:pt x="148" y="43"/>
                </a:cubicBezTo>
                <a:cubicBezTo>
                  <a:pt x="136" y="32"/>
                  <a:pt x="136" y="32"/>
                  <a:pt x="136" y="32"/>
                </a:cubicBezTo>
                <a:cubicBezTo>
                  <a:pt x="136" y="31"/>
                  <a:pt x="135" y="31"/>
                  <a:pt x="134" y="31"/>
                </a:cubicBezTo>
                <a:cubicBezTo>
                  <a:pt x="134" y="37"/>
                  <a:pt x="134" y="37"/>
                  <a:pt x="134" y="37"/>
                </a:cubicBezTo>
                <a:cubicBezTo>
                  <a:pt x="134" y="37"/>
                  <a:pt x="134" y="37"/>
                  <a:pt x="134" y="37"/>
                </a:cubicBezTo>
                <a:cubicBezTo>
                  <a:pt x="143" y="45"/>
                  <a:pt x="143" y="45"/>
                  <a:pt x="143" y="45"/>
                </a:cubicBezTo>
                <a:cubicBezTo>
                  <a:pt x="134" y="53"/>
                  <a:pt x="134" y="53"/>
                  <a:pt x="134" y="53"/>
                </a:cubicBezTo>
                <a:cubicBezTo>
                  <a:pt x="134" y="53"/>
                  <a:pt x="134" y="53"/>
                  <a:pt x="134" y="53"/>
                </a:cubicBezTo>
                <a:lnTo>
                  <a:pt x="134" y="59"/>
                </a:lnTo>
                <a:close/>
                <a:moveTo>
                  <a:pt x="80" y="63"/>
                </a:moveTo>
                <a:cubicBezTo>
                  <a:pt x="134" y="63"/>
                  <a:pt x="134" y="63"/>
                  <a:pt x="134" y="63"/>
                </a:cubicBezTo>
                <a:cubicBezTo>
                  <a:pt x="134" y="68"/>
                  <a:pt x="134" y="68"/>
                  <a:pt x="134" y="68"/>
                </a:cubicBezTo>
                <a:cubicBezTo>
                  <a:pt x="80" y="68"/>
                  <a:pt x="80" y="68"/>
                  <a:pt x="80" y="68"/>
                </a:cubicBezTo>
                <a:cubicBezTo>
                  <a:pt x="80" y="63"/>
                  <a:pt x="80" y="63"/>
                  <a:pt x="80" y="63"/>
                </a:cubicBezTo>
                <a:close/>
                <a:moveTo>
                  <a:pt x="134" y="5"/>
                </a:moveTo>
                <a:cubicBezTo>
                  <a:pt x="80" y="5"/>
                  <a:pt x="80" y="5"/>
                  <a:pt x="80" y="5"/>
                </a:cubicBezTo>
                <a:cubicBezTo>
                  <a:pt x="80" y="0"/>
                  <a:pt x="80" y="0"/>
                  <a:pt x="80" y="0"/>
                </a:cubicBezTo>
                <a:cubicBezTo>
                  <a:pt x="134" y="0"/>
                  <a:pt x="134" y="0"/>
                  <a:pt x="134" y="0"/>
                </a:cubicBezTo>
                <a:cubicBezTo>
                  <a:pt x="134" y="5"/>
                  <a:pt x="134" y="5"/>
                  <a:pt x="134" y="5"/>
                </a:cubicBezTo>
                <a:close/>
                <a:moveTo>
                  <a:pt x="134" y="31"/>
                </a:moveTo>
                <a:cubicBezTo>
                  <a:pt x="134" y="37"/>
                  <a:pt x="134" y="37"/>
                  <a:pt x="134" y="37"/>
                </a:cubicBezTo>
                <a:cubicBezTo>
                  <a:pt x="126" y="45"/>
                  <a:pt x="126" y="45"/>
                  <a:pt x="126" y="45"/>
                </a:cubicBezTo>
                <a:cubicBezTo>
                  <a:pt x="134" y="53"/>
                  <a:pt x="134" y="53"/>
                  <a:pt x="134" y="53"/>
                </a:cubicBezTo>
                <a:cubicBezTo>
                  <a:pt x="134" y="59"/>
                  <a:pt x="134" y="59"/>
                  <a:pt x="134" y="59"/>
                </a:cubicBezTo>
                <a:cubicBezTo>
                  <a:pt x="134" y="59"/>
                  <a:pt x="133" y="58"/>
                  <a:pt x="133" y="58"/>
                </a:cubicBezTo>
                <a:cubicBezTo>
                  <a:pt x="133" y="58"/>
                  <a:pt x="133" y="58"/>
                  <a:pt x="133" y="58"/>
                </a:cubicBezTo>
                <a:cubicBezTo>
                  <a:pt x="133" y="58"/>
                  <a:pt x="133" y="58"/>
                  <a:pt x="133" y="58"/>
                </a:cubicBezTo>
                <a:cubicBezTo>
                  <a:pt x="121" y="46"/>
                  <a:pt x="121" y="46"/>
                  <a:pt x="121" y="46"/>
                </a:cubicBezTo>
                <a:cubicBezTo>
                  <a:pt x="120" y="46"/>
                  <a:pt x="120" y="44"/>
                  <a:pt x="121" y="43"/>
                </a:cubicBezTo>
                <a:cubicBezTo>
                  <a:pt x="121" y="43"/>
                  <a:pt x="121" y="43"/>
                  <a:pt x="121" y="43"/>
                </a:cubicBezTo>
                <a:cubicBezTo>
                  <a:pt x="133" y="32"/>
                  <a:pt x="133" y="32"/>
                  <a:pt x="133" y="32"/>
                </a:cubicBezTo>
                <a:cubicBezTo>
                  <a:pt x="133" y="31"/>
                  <a:pt x="134" y="31"/>
                  <a:pt x="134" y="31"/>
                </a:cubicBezTo>
                <a:close/>
                <a:moveTo>
                  <a:pt x="5" y="63"/>
                </a:moveTo>
                <a:cubicBezTo>
                  <a:pt x="80" y="63"/>
                  <a:pt x="80" y="63"/>
                  <a:pt x="80" y="63"/>
                </a:cubicBezTo>
                <a:cubicBezTo>
                  <a:pt x="80" y="68"/>
                  <a:pt x="80" y="68"/>
                  <a:pt x="80" y="68"/>
                </a:cubicBezTo>
                <a:cubicBezTo>
                  <a:pt x="3" y="68"/>
                  <a:pt x="3" y="68"/>
                  <a:pt x="3" y="68"/>
                </a:cubicBezTo>
                <a:cubicBezTo>
                  <a:pt x="1" y="68"/>
                  <a:pt x="0" y="67"/>
                  <a:pt x="0" y="66"/>
                </a:cubicBezTo>
                <a:cubicBezTo>
                  <a:pt x="0" y="2"/>
                  <a:pt x="0" y="2"/>
                  <a:pt x="0" y="2"/>
                </a:cubicBezTo>
                <a:cubicBezTo>
                  <a:pt x="0" y="1"/>
                  <a:pt x="1" y="0"/>
                  <a:pt x="3" y="0"/>
                </a:cubicBezTo>
                <a:cubicBezTo>
                  <a:pt x="80" y="0"/>
                  <a:pt x="80" y="0"/>
                  <a:pt x="80" y="0"/>
                </a:cubicBezTo>
                <a:cubicBezTo>
                  <a:pt x="80" y="5"/>
                  <a:pt x="80" y="5"/>
                  <a:pt x="80" y="5"/>
                </a:cubicBezTo>
                <a:cubicBezTo>
                  <a:pt x="5" y="5"/>
                  <a:pt x="5" y="5"/>
                  <a:pt x="5" y="5"/>
                </a:cubicBezTo>
                <a:lnTo>
                  <a:pt x="5"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4" name="Freeform 186"/>
          <p:cNvSpPr>
            <a:spLocks noEditPoints="1"/>
          </p:cNvSpPr>
          <p:nvPr/>
        </p:nvSpPr>
        <p:spPr bwMode="auto">
          <a:xfrm>
            <a:off x="1795463" y="1101725"/>
            <a:ext cx="277812" cy="176213"/>
          </a:xfrm>
          <a:custGeom>
            <a:avLst/>
            <a:gdLst>
              <a:gd name="T0" fmla="*/ 145 w 150"/>
              <a:gd name="T1" fmla="*/ 90 h 95"/>
              <a:gd name="T2" fmla="*/ 130 w 150"/>
              <a:gd name="T3" fmla="*/ 55 h 95"/>
              <a:gd name="T4" fmla="*/ 128 w 150"/>
              <a:gd name="T5" fmla="*/ 5 h 95"/>
              <a:gd name="T6" fmla="*/ 117 w 150"/>
              <a:gd name="T7" fmla="*/ 0 h 95"/>
              <a:gd name="T8" fmla="*/ 133 w 150"/>
              <a:gd name="T9" fmla="*/ 3 h 95"/>
              <a:gd name="T10" fmla="*/ 148 w 150"/>
              <a:gd name="T11" fmla="*/ 50 h 95"/>
              <a:gd name="T12" fmla="*/ 150 w 150"/>
              <a:gd name="T13" fmla="*/ 93 h 95"/>
              <a:gd name="T14" fmla="*/ 117 w 150"/>
              <a:gd name="T15" fmla="*/ 95 h 95"/>
              <a:gd name="T16" fmla="*/ 117 w 150"/>
              <a:gd name="T17" fmla="*/ 86 h 95"/>
              <a:gd name="T18" fmla="*/ 132 w 150"/>
              <a:gd name="T19" fmla="*/ 83 h 95"/>
              <a:gd name="T20" fmla="*/ 129 w 150"/>
              <a:gd name="T21" fmla="*/ 63 h 95"/>
              <a:gd name="T22" fmla="*/ 117 w 150"/>
              <a:gd name="T23" fmla="*/ 68 h 95"/>
              <a:gd name="T24" fmla="*/ 127 w 150"/>
              <a:gd name="T25" fmla="*/ 81 h 95"/>
              <a:gd name="T26" fmla="*/ 117 w 150"/>
              <a:gd name="T27" fmla="*/ 86 h 95"/>
              <a:gd name="T28" fmla="*/ 99 w 150"/>
              <a:gd name="T29" fmla="*/ 53 h 95"/>
              <a:gd name="T30" fmla="*/ 75 w 150"/>
              <a:gd name="T31" fmla="*/ 55 h 95"/>
              <a:gd name="T32" fmla="*/ 94 w 150"/>
              <a:gd name="T33" fmla="*/ 50 h 95"/>
              <a:gd name="T34" fmla="*/ 97 w 150"/>
              <a:gd name="T35" fmla="*/ 0 h 95"/>
              <a:gd name="T36" fmla="*/ 117 w 150"/>
              <a:gd name="T37" fmla="*/ 5 h 95"/>
              <a:gd name="T38" fmla="*/ 75 w 150"/>
              <a:gd name="T39" fmla="*/ 90 h 95"/>
              <a:gd name="T40" fmla="*/ 117 w 150"/>
              <a:gd name="T41" fmla="*/ 95 h 95"/>
              <a:gd name="T42" fmla="*/ 75 w 150"/>
              <a:gd name="T43" fmla="*/ 90 h 95"/>
              <a:gd name="T44" fmla="*/ 117 w 150"/>
              <a:gd name="T45" fmla="*/ 68 h 95"/>
              <a:gd name="T46" fmla="*/ 106 w 150"/>
              <a:gd name="T47" fmla="*/ 81 h 95"/>
              <a:gd name="T48" fmla="*/ 117 w 150"/>
              <a:gd name="T49" fmla="*/ 86 h 95"/>
              <a:gd name="T50" fmla="*/ 102 w 150"/>
              <a:gd name="T51" fmla="*/ 83 h 95"/>
              <a:gd name="T52" fmla="*/ 104 w 150"/>
              <a:gd name="T53" fmla="*/ 63 h 95"/>
              <a:gd name="T54" fmla="*/ 75 w 150"/>
              <a:gd name="T55" fmla="*/ 86 h 95"/>
              <a:gd name="T56" fmla="*/ 85 w 150"/>
              <a:gd name="T57" fmla="*/ 81 h 95"/>
              <a:gd name="T58" fmla="*/ 75 w 150"/>
              <a:gd name="T59" fmla="*/ 68 h 95"/>
              <a:gd name="T60" fmla="*/ 87 w 150"/>
              <a:gd name="T61" fmla="*/ 63 h 95"/>
              <a:gd name="T62" fmla="*/ 90 w 150"/>
              <a:gd name="T63" fmla="*/ 83 h 95"/>
              <a:gd name="T64" fmla="*/ 75 w 150"/>
              <a:gd name="T65" fmla="*/ 86 h 95"/>
              <a:gd name="T66" fmla="*/ 33 w 150"/>
              <a:gd name="T67" fmla="*/ 55 h 95"/>
              <a:gd name="T68" fmla="*/ 75 w 150"/>
              <a:gd name="T69" fmla="*/ 50 h 95"/>
              <a:gd name="T70" fmla="*/ 33 w 150"/>
              <a:gd name="T71" fmla="*/ 90 h 95"/>
              <a:gd name="T72" fmla="*/ 75 w 150"/>
              <a:gd name="T73" fmla="*/ 95 h 95"/>
              <a:gd name="T74" fmla="*/ 33 w 150"/>
              <a:gd name="T75" fmla="*/ 90 h 95"/>
              <a:gd name="T76" fmla="*/ 75 w 150"/>
              <a:gd name="T77" fmla="*/ 68 h 95"/>
              <a:gd name="T78" fmla="*/ 65 w 150"/>
              <a:gd name="T79" fmla="*/ 81 h 95"/>
              <a:gd name="T80" fmla="*/ 75 w 150"/>
              <a:gd name="T81" fmla="*/ 86 h 95"/>
              <a:gd name="T82" fmla="*/ 60 w 150"/>
              <a:gd name="T83" fmla="*/ 83 h 95"/>
              <a:gd name="T84" fmla="*/ 62 w 150"/>
              <a:gd name="T85" fmla="*/ 63 h 95"/>
              <a:gd name="T86" fmla="*/ 33 w 150"/>
              <a:gd name="T87" fmla="*/ 86 h 95"/>
              <a:gd name="T88" fmla="*/ 43 w 150"/>
              <a:gd name="T89" fmla="*/ 81 h 95"/>
              <a:gd name="T90" fmla="*/ 33 w 150"/>
              <a:gd name="T91" fmla="*/ 68 h 95"/>
              <a:gd name="T92" fmla="*/ 46 w 150"/>
              <a:gd name="T93" fmla="*/ 63 h 95"/>
              <a:gd name="T94" fmla="*/ 48 w 150"/>
              <a:gd name="T95" fmla="*/ 83 h 95"/>
              <a:gd name="T96" fmla="*/ 33 w 150"/>
              <a:gd name="T97" fmla="*/ 86 h 95"/>
              <a:gd name="T98" fmla="*/ 4 w 150"/>
              <a:gd name="T99" fmla="*/ 55 h 95"/>
              <a:gd name="T100" fmla="*/ 33 w 150"/>
              <a:gd name="T101" fmla="*/ 90 h 95"/>
              <a:gd name="T102" fmla="*/ 2 w 150"/>
              <a:gd name="T103" fmla="*/ 95 h 95"/>
              <a:gd name="T104" fmla="*/ 0 w 150"/>
              <a:gd name="T105" fmla="*/ 53 h 95"/>
              <a:gd name="T106" fmla="*/ 33 w 150"/>
              <a:gd name="T107" fmla="*/ 50 h 95"/>
              <a:gd name="T108" fmla="*/ 33 w 150"/>
              <a:gd name="T109" fmla="*/ 63 h 95"/>
              <a:gd name="T110" fmla="*/ 18 w 150"/>
              <a:gd name="T111" fmla="*/ 66 h 95"/>
              <a:gd name="T112" fmla="*/ 21 w 150"/>
              <a:gd name="T113" fmla="*/ 86 h 95"/>
              <a:gd name="T114" fmla="*/ 33 w 150"/>
              <a:gd name="T115" fmla="*/ 81 h 95"/>
              <a:gd name="T116" fmla="*/ 23 w 150"/>
              <a:gd name="T117" fmla="*/ 68 h 95"/>
              <a:gd name="T118" fmla="*/ 33 w 150"/>
              <a:gd name="T119"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95">
                <a:moveTo>
                  <a:pt x="117" y="90"/>
                </a:moveTo>
                <a:cubicBezTo>
                  <a:pt x="145" y="90"/>
                  <a:pt x="145" y="90"/>
                  <a:pt x="145" y="90"/>
                </a:cubicBezTo>
                <a:cubicBezTo>
                  <a:pt x="145" y="55"/>
                  <a:pt x="145" y="55"/>
                  <a:pt x="145" y="55"/>
                </a:cubicBezTo>
                <a:cubicBezTo>
                  <a:pt x="130" y="55"/>
                  <a:pt x="130" y="55"/>
                  <a:pt x="130" y="55"/>
                </a:cubicBezTo>
                <a:cubicBezTo>
                  <a:pt x="129" y="55"/>
                  <a:pt x="128" y="54"/>
                  <a:pt x="128" y="53"/>
                </a:cubicBezTo>
                <a:cubicBezTo>
                  <a:pt x="128" y="5"/>
                  <a:pt x="128" y="5"/>
                  <a:pt x="128" y="5"/>
                </a:cubicBezTo>
                <a:cubicBezTo>
                  <a:pt x="117" y="5"/>
                  <a:pt x="117" y="5"/>
                  <a:pt x="117" y="5"/>
                </a:cubicBezTo>
                <a:cubicBezTo>
                  <a:pt x="117" y="0"/>
                  <a:pt x="117" y="0"/>
                  <a:pt x="117" y="0"/>
                </a:cubicBezTo>
                <a:cubicBezTo>
                  <a:pt x="130" y="0"/>
                  <a:pt x="130" y="0"/>
                  <a:pt x="130" y="0"/>
                </a:cubicBezTo>
                <a:cubicBezTo>
                  <a:pt x="132" y="0"/>
                  <a:pt x="133" y="1"/>
                  <a:pt x="133" y="3"/>
                </a:cubicBezTo>
                <a:cubicBezTo>
                  <a:pt x="133" y="50"/>
                  <a:pt x="133" y="50"/>
                  <a:pt x="133" y="50"/>
                </a:cubicBezTo>
                <a:cubicBezTo>
                  <a:pt x="148" y="50"/>
                  <a:pt x="148" y="50"/>
                  <a:pt x="148" y="50"/>
                </a:cubicBezTo>
                <a:cubicBezTo>
                  <a:pt x="149" y="50"/>
                  <a:pt x="150" y="51"/>
                  <a:pt x="150" y="53"/>
                </a:cubicBezTo>
                <a:cubicBezTo>
                  <a:pt x="150" y="93"/>
                  <a:pt x="150" y="93"/>
                  <a:pt x="150" y="93"/>
                </a:cubicBezTo>
                <a:cubicBezTo>
                  <a:pt x="150" y="94"/>
                  <a:pt x="149" y="95"/>
                  <a:pt x="148" y="95"/>
                </a:cubicBezTo>
                <a:cubicBezTo>
                  <a:pt x="117" y="95"/>
                  <a:pt x="117" y="95"/>
                  <a:pt x="117" y="95"/>
                </a:cubicBezTo>
                <a:cubicBezTo>
                  <a:pt x="117" y="90"/>
                  <a:pt x="117" y="90"/>
                  <a:pt x="117" y="90"/>
                </a:cubicBezTo>
                <a:close/>
                <a:moveTo>
                  <a:pt x="117" y="86"/>
                </a:moveTo>
                <a:cubicBezTo>
                  <a:pt x="129" y="86"/>
                  <a:pt x="129" y="86"/>
                  <a:pt x="129" y="86"/>
                </a:cubicBezTo>
                <a:cubicBezTo>
                  <a:pt x="130" y="86"/>
                  <a:pt x="132" y="85"/>
                  <a:pt x="132" y="83"/>
                </a:cubicBezTo>
                <a:cubicBezTo>
                  <a:pt x="132" y="66"/>
                  <a:pt x="132" y="66"/>
                  <a:pt x="132" y="66"/>
                </a:cubicBezTo>
                <a:cubicBezTo>
                  <a:pt x="132" y="64"/>
                  <a:pt x="130" y="63"/>
                  <a:pt x="129" y="63"/>
                </a:cubicBezTo>
                <a:cubicBezTo>
                  <a:pt x="117" y="63"/>
                  <a:pt x="117" y="63"/>
                  <a:pt x="117" y="63"/>
                </a:cubicBezTo>
                <a:cubicBezTo>
                  <a:pt x="117" y="68"/>
                  <a:pt x="117" y="68"/>
                  <a:pt x="117" y="68"/>
                </a:cubicBezTo>
                <a:cubicBezTo>
                  <a:pt x="127" y="68"/>
                  <a:pt x="127" y="68"/>
                  <a:pt x="127" y="68"/>
                </a:cubicBezTo>
                <a:cubicBezTo>
                  <a:pt x="127" y="81"/>
                  <a:pt x="127" y="81"/>
                  <a:pt x="127" y="81"/>
                </a:cubicBezTo>
                <a:cubicBezTo>
                  <a:pt x="117" y="81"/>
                  <a:pt x="117" y="81"/>
                  <a:pt x="117" y="81"/>
                </a:cubicBezTo>
                <a:lnTo>
                  <a:pt x="117" y="86"/>
                </a:lnTo>
                <a:close/>
                <a:moveTo>
                  <a:pt x="99" y="5"/>
                </a:moveTo>
                <a:cubicBezTo>
                  <a:pt x="99" y="53"/>
                  <a:pt x="99" y="53"/>
                  <a:pt x="99" y="53"/>
                </a:cubicBezTo>
                <a:cubicBezTo>
                  <a:pt x="99" y="54"/>
                  <a:pt x="98" y="55"/>
                  <a:pt x="97" y="55"/>
                </a:cubicBezTo>
                <a:cubicBezTo>
                  <a:pt x="75" y="55"/>
                  <a:pt x="75" y="55"/>
                  <a:pt x="75" y="55"/>
                </a:cubicBezTo>
                <a:cubicBezTo>
                  <a:pt x="75" y="50"/>
                  <a:pt x="75" y="50"/>
                  <a:pt x="75" y="50"/>
                </a:cubicBezTo>
                <a:cubicBezTo>
                  <a:pt x="94" y="50"/>
                  <a:pt x="94" y="50"/>
                  <a:pt x="94" y="50"/>
                </a:cubicBezTo>
                <a:cubicBezTo>
                  <a:pt x="94" y="3"/>
                  <a:pt x="94" y="3"/>
                  <a:pt x="94" y="3"/>
                </a:cubicBezTo>
                <a:cubicBezTo>
                  <a:pt x="94" y="1"/>
                  <a:pt x="95" y="0"/>
                  <a:pt x="97" y="0"/>
                </a:cubicBezTo>
                <a:cubicBezTo>
                  <a:pt x="117" y="0"/>
                  <a:pt x="117" y="0"/>
                  <a:pt x="117" y="0"/>
                </a:cubicBezTo>
                <a:cubicBezTo>
                  <a:pt x="117" y="5"/>
                  <a:pt x="117" y="5"/>
                  <a:pt x="117" y="5"/>
                </a:cubicBezTo>
                <a:cubicBezTo>
                  <a:pt x="99" y="5"/>
                  <a:pt x="99" y="5"/>
                  <a:pt x="99" y="5"/>
                </a:cubicBezTo>
                <a:close/>
                <a:moveTo>
                  <a:pt x="75" y="90"/>
                </a:moveTo>
                <a:cubicBezTo>
                  <a:pt x="117" y="90"/>
                  <a:pt x="117" y="90"/>
                  <a:pt x="117" y="90"/>
                </a:cubicBezTo>
                <a:cubicBezTo>
                  <a:pt x="117" y="95"/>
                  <a:pt x="117" y="95"/>
                  <a:pt x="117" y="95"/>
                </a:cubicBezTo>
                <a:cubicBezTo>
                  <a:pt x="75" y="95"/>
                  <a:pt x="75" y="95"/>
                  <a:pt x="75" y="95"/>
                </a:cubicBezTo>
                <a:cubicBezTo>
                  <a:pt x="75" y="90"/>
                  <a:pt x="75" y="90"/>
                  <a:pt x="75" y="90"/>
                </a:cubicBezTo>
                <a:close/>
                <a:moveTo>
                  <a:pt x="117" y="63"/>
                </a:moveTo>
                <a:cubicBezTo>
                  <a:pt x="117" y="68"/>
                  <a:pt x="117" y="68"/>
                  <a:pt x="117" y="68"/>
                </a:cubicBezTo>
                <a:cubicBezTo>
                  <a:pt x="106" y="68"/>
                  <a:pt x="106" y="68"/>
                  <a:pt x="106" y="68"/>
                </a:cubicBezTo>
                <a:cubicBezTo>
                  <a:pt x="106" y="81"/>
                  <a:pt x="106" y="81"/>
                  <a:pt x="106" y="81"/>
                </a:cubicBezTo>
                <a:cubicBezTo>
                  <a:pt x="117" y="81"/>
                  <a:pt x="117" y="81"/>
                  <a:pt x="117" y="81"/>
                </a:cubicBezTo>
                <a:cubicBezTo>
                  <a:pt x="117" y="86"/>
                  <a:pt x="117" y="86"/>
                  <a:pt x="117" y="86"/>
                </a:cubicBezTo>
                <a:cubicBezTo>
                  <a:pt x="104" y="86"/>
                  <a:pt x="104" y="86"/>
                  <a:pt x="104" y="86"/>
                </a:cubicBezTo>
                <a:cubicBezTo>
                  <a:pt x="103" y="86"/>
                  <a:pt x="102" y="85"/>
                  <a:pt x="102" y="83"/>
                </a:cubicBezTo>
                <a:cubicBezTo>
                  <a:pt x="102" y="66"/>
                  <a:pt x="102" y="66"/>
                  <a:pt x="102" y="66"/>
                </a:cubicBezTo>
                <a:cubicBezTo>
                  <a:pt x="102" y="64"/>
                  <a:pt x="103" y="63"/>
                  <a:pt x="104" y="63"/>
                </a:cubicBezTo>
                <a:cubicBezTo>
                  <a:pt x="117" y="63"/>
                  <a:pt x="117" y="63"/>
                  <a:pt x="117" y="63"/>
                </a:cubicBezTo>
                <a:close/>
                <a:moveTo>
                  <a:pt x="75" y="86"/>
                </a:moveTo>
                <a:cubicBezTo>
                  <a:pt x="75" y="81"/>
                  <a:pt x="75" y="81"/>
                  <a:pt x="75" y="81"/>
                </a:cubicBezTo>
                <a:cubicBezTo>
                  <a:pt x="85" y="81"/>
                  <a:pt x="85" y="81"/>
                  <a:pt x="85" y="81"/>
                </a:cubicBezTo>
                <a:cubicBezTo>
                  <a:pt x="85" y="68"/>
                  <a:pt x="85" y="68"/>
                  <a:pt x="85" y="68"/>
                </a:cubicBezTo>
                <a:cubicBezTo>
                  <a:pt x="75" y="68"/>
                  <a:pt x="75" y="68"/>
                  <a:pt x="75" y="68"/>
                </a:cubicBezTo>
                <a:cubicBezTo>
                  <a:pt x="75" y="63"/>
                  <a:pt x="75" y="63"/>
                  <a:pt x="75" y="63"/>
                </a:cubicBezTo>
                <a:cubicBezTo>
                  <a:pt x="87" y="63"/>
                  <a:pt x="87" y="63"/>
                  <a:pt x="87" y="63"/>
                </a:cubicBezTo>
                <a:cubicBezTo>
                  <a:pt x="89" y="63"/>
                  <a:pt x="90" y="64"/>
                  <a:pt x="90" y="66"/>
                </a:cubicBezTo>
                <a:cubicBezTo>
                  <a:pt x="90" y="83"/>
                  <a:pt x="90" y="83"/>
                  <a:pt x="90" y="83"/>
                </a:cubicBezTo>
                <a:cubicBezTo>
                  <a:pt x="90" y="85"/>
                  <a:pt x="89" y="86"/>
                  <a:pt x="87" y="86"/>
                </a:cubicBezTo>
                <a:lnTo>
                  <a:pt x="75" y="86"/>
                </a:lnTo>
                <a:close/>
                <a:moveTo>
                  <a:pt x="75" y="55"/>
                </a:moveTo>
                <a:cubicBezTo>
                  <a:pt x="33" y="55"/>
                  <a:pt x="33" y="55"/>
                  <a:pt x="33" y="55"/>
                </a:cubicBezTo>
                <a:cubicBezTo>
                  <a:pt x="33" y="50"/>
                  <a:pt x="33" y="50"/>
                  <a:pt x="33" y="50"/>
                </a:cubicBezTo>
                <a:cubicBezTo>
                  <a:pt x="75" y="50"/>
                  <a:pt x="75" y="50"/>
                  <a:pt x="75" y="50"/>
                </a:cubicBezTo>
                <a:cubicBezTo>
                  <a:pt x="75" y="55"/>
                  <a:pt x="75" y="55"/>
                  <a:pt x="75" y="55"/>
                </a:cubicBezTo>
                <a:close/>
                <a:moveTo>
                  <a:pt x="33" y="90"/>
                </a:moveTo>
                <a:cubicBezTo>
                  <a:pt x="75" y="90"/>
                  <a:pt x="75" y="90"/>
                  <a:pt x="75" y="90"/>
                </a:cubicBezTo>
                <a:cubicBezTo>
                  <a:pt x="75" y="95"/>
                  <a:pt x="75" y="95"/>
                  <a:pt x="75" y="95"/>
                </a:cubicBezTo>
                <a:cubicBezTo>
                  <a:pt x="33" y="95"/>
                  <a:pt x="33" y="95"/>
                  <a:pt x="33" y="95"/>
                </a:cubicBezTo>
                <a:cubicBezTo>
                  <a:pt x="33" y="90"/>
                  <a:pt x="33" y="90"/>
                  <a:pt x="33" y="90"/>
                </a:cubicBezTo>
                <a:close/>
                <a:moveTo>
                  <a:pt x="75" y="63"/>
                </a:moveTo>
                <a:cubicBezTo>
                  <a:pt x="75" y="68"/>
                  <a:pt x="75" y="68"/>
                  <a:pt x="75" y="68"/>
                </a:cubicBezTo>
                <a:cubicBezTo>
                  <a:pt x="65" y="68"/>
                  <a:pt x="65" y="68"/>
                  <a:pt x="65" y="68"/>
                </a:cubicBezTo>
                <a:cubicBezTo>
                  <a:pt x="65" y="81"/>
                  <a:pt x="65" y="81"/>
                  <a:pt x="65" y="81"/>
                </a:cubicBezTo>
                <a:cubicBezTo>
                  <a:pt x="75" y="81"/>
                  <a:pt x="75" y="81"/>
                  <a:pt x="75" y="81"/>
                </a:cubicBezTo>
                <a:cubicBezTo>
                  <a:pt x="75" y="86"/>
                  <a:pt x="75" y="86"/>
                  <a:pt x="75" y="86"/>
                </a:cubicBezTo>
                <a:cubicBezTo>
                  <a:pt x="62" y="86"/>
                  <a:pt x="62" y="86"/>
                  <a:pt x="62" y="86"/>
                </a:cubicBezTo>
                <a:cubicBezTo>
                  <a:pt x="61" y="86"/>
                  <a:pt x="60" y="85"/>
                  <a:pt x="60" y="83"/>
                </a:cubicBezTo>
                <a:cubicBezTo>
                  <a:pt x="60" y="66"/>
                  <a:pt x="60" y="66"/>
                  <a:pt x="60" y="66"/>
                </a:cubicBezTo>
                <a:cubicBezTo>
                  <a:pt x="60" y="64"/>
                  <a:pt x="61" y="63"/>
                  <a:pt x="62" y="63"/>
                </a:cubicBezTo>
                <a:cubicBezTo>
                  <a:pt x="75" y="63"/>
                  <a:pt x="75" y="63"/>
                  <a:pt x="75" y="63"/>
                </a:cubicBezTo>
                <a:close/>
                <a:moveTo>
                  <a:pt x="33" y="86"/>
                </a:moveTo>
                <a:cubicBezTo>
                  <a:pt x="33" y="81"/>
                  <a:pt x="33" y="81"/>
                  <a:pt x="33" y="81"/>
                </a:cubicBezTo>
                <a:cubicBezTo>
                  <a:pt x="43" y="81"/>
                  <a:pt x="43" y="81"/>
                  <a:pt x="43" y="81"/>
                </a:cubicBezTo>
                <a:cubicBezTo>
                  <a:pt x="43" y="68"/>
                  <a:pt x="43" y="68"/>
                  <a:pt x="43" y="68"/>
                </a:cubicBezTo>
                <a:cubicBezTo>
                  <a:pt x="33" y="68"/>
                  <a:pt x="33" y="68"/>
                  <a:pt x="33" y="68"/>
                </a:cubicBezTo>
                <a:cubicBezTo>
                  <a:pt x="33" y="63"/>
                  <a:pt x="33" y="63"/>
                  <a:pt x="33" y="63"/>
                </a:cubicBezTo>
                <a:cubicBezTo>
                  <a:pt x="46" y="63"/>
                  <a:pt x="46" y="63"/>
                  <a:pt x="46" y="63"/>
                </a:cubicBezTo>
                <a:cubicBezTo>
                  <a:pt x="47" y="63"/>
                  <a:pt x="48" y="64"/>
                  <a:pt x="48" y="66"/>
                </a:cubicBezTo>
                <a:cubicBezTo>
                  <a:pt x="48" y="83"/>
                  <a:pt x="48" y="83"/>
                  <a:pt x="48" y="83"/>
                </a:cubicBezTo>
                <a:cubicBezTo>
                  <a:pt x="48" y="85"/>
                  <a:pt x="47" y="86"/>
                  <a:pt x="46" y="86"/>
                </a:cubicBezTo>
                <a:lnTo>
                  <a:pt x="33" y="86"/>
                </a:lnTo>
                <a:close/>
                <a:moveTo>
                  <a:pt x="33" y="55"/>
                </a:moveTo>
                <a:cubicBezTo>
                  <a:pt x="4" y="55"/>
                  <a:pt x="4" y="55"/>
                  <a:pt x="4" y="55"/>
                </a:cubicBezTo>
                <a:cubicBezTo>
                  <a:pt x="4" y="90"/>
                  <a:pt x="4" y="90"/>
                  <a:pt x="4" y="90"/>
                </a:cubicBezTo>
                <a:cubicBezTo>
                  <a:pt x="33" y="90"/>
                  <a:pt x="33" y="90"/>
                  <a:pt x="33" y="90"/>
                </a:cubicBezTo>
                <a:cubicBezTo>
                  <a:pt x="33" y="95"/>
                  <a:pt x="33" y="95"/>
                  <a:pt x="33" y="95"/>
                </a:cubicBezTo>
                <a:cubicBezTo>
                  <a:pt x="2" y="95"/>
                  <a:pt x="2" y="95"/>
                  <a:pt x="2" y="95"/>
                </a:cubicBezTo>
                <a:cubicBezTo>
                  <a:pt x="1" y="95"/>
                  <a:pt x="0" y="94"/>
                  <a:pt x="0" y="93"/>
                </a:cubicBezTo>
                <a:cubicBezTo>
                  <a:pt x="0" y="53"/>
                  <a:pt x="0" y="53"/>
                  <a:pt x="0" y="53"/>
                </a:cubicBezTo>
                <a:cubicBezTo>
                  <a:pt x="0" y="51"/>
                  <a:pt x="1" y="50"/>
                  <a:pt x="2" y="50"/>
                </a:cubicBezTo>
                <a:cubicBezTo>
                  <a:pt x="33" y="50"/>
                  <a:pt x="33" y="50"/>
                  <a:pt x="33" y="50"/>
                </a:cubicBezTo>
                <a:cubicBezTo>
                  <a:pt x="33" y="55"/>
                  <a:pt x="33" y="55"/>
                  <a:pt x="33" y="55"/>
                </a:cubicBezTo>
                <a:close/>
                <a:moveTo>
                  <a:pt x="33" y="63"/>
                </a:moveTo>
                <a:cubicBezTo>
                  <a:pt x="21" y="63"/>
                  <a:pt x="21" y="63"/>
                  <a:pt x="21" y="63"/>
                </a:cubicBezTo>
                <a:cubicBezTo>
                  <a:pt x="19" y="63"/>
                  <a:pt x="18" y="64"/>
                  <a:pt x="18" y="66"/>
                </a:cubicBezTo>
                <a:cubicBezTo>
                  <a:pt x="18" y="83"/>
                  <a:pt x="18" y="83"/>
                  <a:pt x="18" y="83"/>
                </a:cubicBezTo>
                <a:cubicBezTo>
                  <a:pt x="18" y="85"/>
                  <a:pt x="19" y="86"/>
                  <a:pt x="21" y="86"/>
                </a:cubicBezTo>
                <a:cubicBezTo>
                  <a:pt x="33" y="86"/>
                  <a:pt x="33" y="86"/>
                  <a:pt x="33" y="86"/>
                </a:cubicBezTo>
                <a:cubicBezTo>
                  <a:pt x="33" y="81"/>
                  <a:pt x="33" y="81"/>
                  <a:pt x="33" y="81"/>
                </a:cubicBezTo>
                <a:cubicBezTo>
                  <a:pt x="23" y="81"/>
                  <a:pt x="23" y="81"/>
                  <a:pt x="23" y="81"/>
                </a:cubicBezTo>
                <a:cubicBezTo>
                  <a:pt x="23" y="68"/>
                  <a:pt x="23" y="68"/>
                  <a:pt x="23" y="68"/>
                </a:cubicBezTo>
                <a:cubicBezTo>
                  <a:pt x="33" y="68"/>
                  <a:pt x="33" y="68"/>
                  <a:pt x="33" y="68"/>
                </a:cubicBezTo>
                <a:lnTo>
                  <a:pt x="33"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5" name="Freeform 190"/>
          <p:cNvSpPr>
            <a:spLocks noEditPoints="1"/>
          </p:cNvSpPr>
          <p:nvPr/>
        </p:nvSpPr>
        <p:spPr bwMode="auto">
          <a:xfrm>
            <a:off x="3822700" y="1295400"/>
            <a:ext cx="300038" cy="85725"/>
          </a:xfrm>
          <a:custGeom>
            <a:avLst/>
            <a:gdLst>
              <a:gd name="T0" fmla="*/ 81 w 163"/>
              <a:gd name="T1" fmla="*/ 42 h 47"/>
              <a:gd name="T2" fmla="*/ 135 w 163"/>
              <a:gd name="T3" fmla="*/ 42 h 47"/>
              <a:gd name="T4" fmla="*/ 137 w 163"/>
              <a:gd name="T5" fmla="*/ 42 h 47"/>
              <a:gd name="T6" fmla="*/ 157 w 163"/>
              <a:gd name="T7" fmla="*/ 5 h 47"/>
              <a:gd name="T8" fmla="*/ 137 w 163"/>
              <a:gd name="T9" fmla="*/ 5 h 47"/>
              <a:gd name="T10" fmla="*/ 118 w 163"/>
              <a:gd name="T11" fmla="*/ 5 h 47"/>
              <a:gd name="T12" fmla="*/ 81 w 163"/>
              <a:gd name="T13" fmla="*/ 5 h 47"/>
              <a:gd name="T14" fmla="*/ 81 w 163"/>
              <a:gd name="T15" fmla="*/ 0 h 47"/>
              <a:gd name="T16" fmla="*/ 118 w 163"/>
              <a:gd name="T17" fmla="*/ 0 h 47"/>
              <a:gd name="T18" fmla="*/ 137 w 163"/>
              <a:gd name="T19" fmla="*/ 0 h 47"/>
              <a:gd name="T20" fmla="*/ 160 w 163"/>
              <a:gd name="T21" fmla="*/ 0 h 47"/>
              <a:gd name="T22" fmla="*/ 161 w 163"/>
              <a:gd name="T23" fmla="*/ 0 h 47"/>
              <a:gd name="T24" fmla="*/ 161 w 163"/>
              <a:gd name="T25" fmla="*/ 0 h 47"/>
              <a:gd name="T26" fmla="*/ 162 w 163"/>
              <a:gd name="T27" fmla="*/ 0 h 47"/>
              <a:gd name="T28" fmla="*/ 163 w 163"/>
              <a:gd name="T29" fmla="*/ 4 h 47"/>
              <a:gd name="T30" fmla="*/ 140 w 163"/>
              <a:gd name="T31" fmla="*/ 46 h 47"/>
              <a:gd name="T32" fmla="*/ 138 w 163"/>
              <a:gd name="T33" fmla="*/ 47 h 47"/>
              <a:gd name="T34" fmla="*/ 135 w 163"/>
              <a:gd name="T35" fmla="*/ 47 h 47"/>
              <a:gd name="T36" fmla="*/ 81 w 163"/>
              <a:gd name="T37" fmla="*/ 47 h 47"/>
              <a:gd name="T38" fmla="*/ 81 w 163"/>
              <a:gd name="T39" fmla="*/ 42 h 47"/>
              <a:gd name="T40" fmla="*/ 25 w 163"/>
              <a:gd name="T41" fmla="*/ 42 h 47"/>
              <a:gd name="T42" fmla="*/ 28 w 163"/>
              <a:gd name="T43" fmla="*/ 42 h 47"/>
              <a:gd name="T44" fmla="*/ 81 w 163"/>
              <a:gd name="T45" fmla="*/ 42 h 47"/>
              <a:gd name="T46" fmla="*/ 81 w 163"/>
              <a:gd name="T47" fmla="*/ 47 h 47"/>
              <a:gd name="T48" fmla="*/ 28 w 163"/>
              <a:gd name="T49" fmla="*/ 47 h 47"/>
              <a:gd name="T50" fmla="*/ 24 w 163"/>
              <a:gd name="T51" fmla="*/ 47 h 47"/>
              <a:gd name="T52" fmla="*/ 24 w 163"/>
              <a:gd name="T53" fmla="*/ 47 h 47"/>
              <a:gd name="T54" fmla="*/ 22 w 163"/>
              <a:gd name="T55" fmla="*/ 46 h 47"/>
              <a:gd name="T56" fmla="*/ 0 w 163"/>
              <a:gd name="T57" fmla="*/ 4 h 47"/>
              <a:gd name="T58" fmla="*/ 0 w 163"/>
              <a:gd name="T59" fmla="*/ 3 h 47"/>
              <a:gd name="T60" fmla="*/ 2 w 163"/>
              <a:gd name="T61" fmla="*/ 0 h 47"/>
              <a:gd name="T62" fmla="*/ 26 w 163"/>
              <a:gd name="T63" fmla="*/ 0 h 47"/>
              <a:gd name="T64" fmla="*/ 45 w 163"/>
              <a:gd name="T65" fmla="*/ 0 h 47"/>
              <a:gd name="T66" fmla="*/ 81 w 163"/>
              <a:gd name="T67" fmla="*/ 0 h 47"/>
              <a:gd name="T68" fmla="*/ 81 w 163"/>
              <a:gd name="T69" fmla="*/ 5 h 47"/>
              <a:gd name="T70" fmla="*/ 45 w 163"/>
              <a:gd name="T71" fmla="*/ 5 h 47"/>
              <a:gd name="T72" fmla="*/ 26 w 163"/>
              <a:gd name="T73" fmla="*/ 5 h 47"/>
              <a:gd name="T74" fmla="*/ 6 w 163"/>
              <a:gd name="T75" fmla="*/ 5 h 47"/>
              <a:gd name="T76" fmla="*/ 25 w 163"/>
              <a:gd name="T7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3" h="47">
                <a:moveTo>
                  <a:pt x="81" y="42"/>
                </a:moveTo>
                <a:cubicBezTo>
                  <a:pt x="135" y="42"/>
                  <a:pt x="135" y="42"/>
                  <a:pt x="135" y="42"/>
                </a:cubicBezTo>
                <a:cubicBezTo>
                  <a:pt x="137" y="42"/>
                  <a:pt x="137" y="42"/>
                  <a:pt x="137" y="42"/>
                </a:cubicBezTo>
                <a:cubicBezTo>
                  <a:pt x="157" y="5"/>
                  <a:pt x="157" y="5"/>
                  <a:pt x="157" y="5"/>
                </a:cubicBezTo>
                <a:cubicBezTo>
                  <a:pt x="137" y="5"/>
                  <a:pt x="137" y="5"/>
                  <a:pt x="137" y="5"/>
                </a:cubicBezTo>
                <a:cubicBezTo>
                  <a:pt x="118" y="5"/>
                  <a:pt x="118" y="5"/>
                  <a:pt x="118" y="5"/>
                </a:cubicBezTo>
                <a:cubicBezTo>
                  <a:pt x="81" y="5"/>
                  <a:pt x="81" y="5"/>
                  <a:pt x="81" y="5"/>
                </a:cubicBezTo>
                <a:cubicBezTo>
                  <a:pt x="81" y="0"/>
                  <a:pt x="81" y="0"/>
                  <a:pt x="81" y="0"/>
                </a:cubicBezTo>
                <a:cubicBezTo>
                  <a:pt x="118" y="0"/>
                  <a:pt x="118" y="0"/>
                  <a:pt x="118" y="0"/>
                </a:cubicBezTo>
                <a:cubicBezTo>
                  <a:pt x="137" y="0"/>
                  <a:pt x="137" y="0"/>
                  <a:pt x="137" y="0"/>
                </a:cubicBezTo>
                <a:cubicBezTo>
                  <a:pt x="160" y="0"/>
                  <a:pt x="160" y="0"/>
                  <a:pt x="160" y="0"/>
                </a:cubicBezTo>
                <a:cubicBezTo>
                  <a:pt x="161" y="0"/>
                  <a:pt x="161" y="0"/>
                  <a:pt x="161" y="0"/>
                </a:cubicBezTo>
                <a:cubicBezTo>
                  <a:pt x="161" y="0"/>
                  <a:pt x="161" y="0"/>
                  <a:pt x="161" y="0"/>
                </a:cubicBezTo>
                <a:cubicBezTo>
                  <a:pt x="161" y="0"/>
                  <a:pt x="161" y="0"/>
                  <a:pt x="162" y="0"/>
                </a:cubicBezTo>
                <a:cubicBezTo>
                  <a:pt x="163" y="1"/>
                  <a:pt x="163" y="3"/>
                  <a:pt x="163" y="4"/>
                </a:cubicBezTo>
                <a:cubicBezTo>
                  <a:pt x="140" y="46"/>
                  <a:pt x="140" y="46"/>
                  <a:pt x="140" y="46"/>
                </a:cubicBezTo>
                <a:cubicBezTo>
                  <a:pt x="140" y="46"/>
                  <a:pt x="139" y="47"/>
                  <a:pt x="138" y="47"/>
                </a:cubicBezTo>
                <a:cubicBezTo>
                  <a:pt x="135" y="47"/>
                  <a:pt x="135" y="47"/>
                  <a:pt x="135" y="47"/>
                </a:cubicBezTo>
                <a:cubicBezTo>
                  <a:pt x="81" y="47"/>
                  <a:pt x="81" y="47"/>
                  <a:pt x="81" y="47"/>
                </a:cubicBezTo>
                <a:lnTo>
                  <a:pt x="81" y="42"/>
                </a:lnTo>
                <a:close/>
                <a:moveTo>
                  <a:pt x="25" y="42"/>
                </a:moveTo>
                <a:cubicBezTo>
                  <a:pt x="28" y="42"/>
                  <a:pt x="28" y="42"/>
                  <a:pt x="28" y="42"/>
                </a:cubicBezTo>
                <a:cubicBezTo>
                  <a:pt x="81" y="42"/>
                  <a:pt x="81" y="42"/>
                  <a:pt x="81" y="42"/>
                </a:cubicBezTo>
                <a:cubicBezTo>
                  <a:pt x="81" y="47"/>
                  <a:pt x="81" y="47"/>
                  <a:pt x="81" y="47"/>
                </a:cubicBezTo>
                <a:cubicBezTo>
                  <a:pt x="28" y="47"/>
                  <a:pt x="28" y="47"/>
                  <a:pt x="28" y="47"/>
                </a:cubicBezTo>
                <a:cubicBezTo>
                  <a:pt x="24" y="47"/>
                  <a:pt x="24" y="47"/>
                  <a:pt x="24" y="47"/>
                </a:cubicBezTo>
                <a:cubicBezTo>
                  <a:pt x="24" y="47"/>
                  <a:pt x="24" y="47"/>
                  <a:pt x="24" y="47"/>
                </a:cubicBezTo>
                <a:cubicBezTo>
                  <a:pt x="23" y="47"/>
                  <a:pt x="22" y="47"/>
                  <a:pt x="22" y="46"/>
                </a:cubicBezTo>
                <a:cubicBezTo>
                  <a:pt x="0" y="4"/>
                  <a:pt x="0" y="4"/>
                  <a:pt x="0" y="4"/>
                </a:cubicBezTo>
                <a:cubicBezTo>
                  <a:pt x="0" y="3"/>
                  <a:pt x="0" y="3"/>
                  <a:pt x="0" y="3"/>
                </a:cubicBezTo>
                <a:cubicBezTo>
                  <a:pt x="0" y="1"/>
                  <a:pt x="1" y="0"/>
                  <a:pt x="2" y="0"/>
                </a:cubicBezTo>
                <a:cubicBezTo>
                  <a:pt x="26" y="0"/>
                  <a:pt x="26" y="0"/>
                  <a:pt x="26" y="0"/>
                </a:cubicBezTo>
                <a:cubicBezTo>
                  <a:pt x="45" y="0"/>
                  <a:pt x="45" y="0"/>
                  <a:pt x="45" y="0"/>
                </a:cubicBezTo>
                <a:cubicBezTo>
                  <a:pt x="81" y="0"/>
                  <a:pt x="81" y="0"/>
                  <a:pt x="81" y="0"/>
                </a:cubicBezTo>
                <a:cubicBezTo>
                  <a:pt x="81" y="5"/>
                  <a:pt x="81" y="5"/>
                  <a:pt x="81" y="5"/>
                </a:cubicBezTo>
                <a:cubicBezTo>
                  <a:pt x="45" y="5"/>
                  <a:pt x="45" y="5"/>
                  <a:pt x="45" y="5"/>
                </a:cubicBezTo>
                <a:cubicBezTo>
                  <a:pt x="26" y="5"/>
                  <a:pt x="26" y="5"/>
                  <a:pt x="26" y="5"/>
                </a:cubicBezTo>
                <a:cubicBezTo>
                  <a:pt x="6" y="5"/>
                  <a:pt x="6" y="5"/>
                  <a:pt x="6" y="5"/>
                </a:cubicBezTo>
                <a:lnTo>
                  <a:pt x="25" y="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6" name="Freeform 193"/>
          <p:cNvSpPr>
            <a:spLocks noEditPoints="1"/>
          </p:cNvSpPr>
          <p:nvPr/>
        </p:nvSpPr>
        <p:spPr bwMode="auto">
          <a:xfrm>
            <a:off x="1641475" y="3271838"/>
            <a:ext cx="276225" cy="285750"/>
          </a:xfrm>
          <a:custGeom>
            <a:avLst/>
            <a:gdLst>
              <a:gd name="T0" fmla="*/ 115 w 150"/>
              <a:gd name="T1" fmla="*/ 79 h 154"/>
              <a:gd name="T2" fmla="*/ 111 w 150"/>
              <a:gd name="T3" fmla="*/ 76 h 154"/>
              <a:gd name="T4" fmla="*/ 96 w 150"/>
              <a:gd name="T5" fmla="*/ 54 h 154"/>
              <a:gd name="T6" fmla="*/ 75 w 150"/>
              <a:gd name="T7" fmla="*/ 36 h 154"/>
              <a:gd name="T8" fmla="*/ 84 w 150"/>
              <a:gd name="T9" fmla="*/ 37 h 154"/>
              <a:gd name="T10" fmla="*/ 114 w 150"/>
              <a:gd name="T11" fmla="*/ 73 h 154"/>
              <a:gd name="T12" fmla="*/ 118 w 150"/>
              <a:gd name="T13" fmla="*/ 76 h 154"/>
              <a:gd name="T14" fmla="*/ 148 w 150"/>
              <a:gd name="T15" fmla="*/ 105 h 154"/>
              <a:gd name="T16" fmla="*/ 148 w 150"/>
              <a:gd name="T17" fmla="*/ 118 h 154"/>
              <a:gd name="T18" fmla="*/ 114 w 150"/>
              <a:gd name="T19" fmla="*/ 152 h 154"/>
              <a:gd name="T20" fmla="*/ 114 w 150"/>
              <a:gd name="T21" fmla="*/ 152 h 154"/>
              <a:gd name="T22" fmla="*/ 108 w 150"/>
              <a:gd name="T23" fmla="*/ 154 h 154"/>
              <a:gd name="T24" fmla="*/ 101 w 150"/>
              <a:gd name="T25" fmla="*/ 152 h 154"/>
              <a:gd name="T26" fmla="*/ 101 w 150"/>
              <a:gd name="T27" fmla="*/ 152 h 154"/>
              <a:gd name="T28" fmla="*/ 99 w 150"/>
              <a:gd name="T29" fmla="*/ 149 h 154"/>
              <a:gd name="T30" fmla="*/ 94 w 150"/>
              <a:gd name="T31" fmla="*/ 146 h 154"/>
              <a:gd name="T32" fmla="*/ 75 w 150"/>
              <a:gd name="T33" fmla="*/ 145 h 154"/>
              <a:gd name="T34" fmla="*/ 89 w 150"/>
              <a:gd name="T35" fmla="*/ 140 h 154"/>
              <a:gd name="T36" fmla="*/ 96 w 150"/>
              <a:gd name="T37" fmla="*/ 142 h 154"/>
              <a:gd name="T38" fmla="*/ 102 w 150"/>
              <a:gd name="T39" fmla="*/ 146 h 154"/>
              <a:gd name="T40" fmla="*/ 105 w 150"/>
              <a:gd name="T41" fmla="*/ 148 h 154"/>
              <a:gd name="T42" fmla="*/ 105 w 150"/>
              <a:gd name="T43" fmla="*/ 148 h 154"/>
              <a:gd name="T44" fmla="*/ 108 w 150"/>
              <a:gd name="T45" fmla="*/ 150 h 154"/>
              <a:gd name="T46" fmla="*/ 111 w 150"/>
              <a:gd name="T47" fmla="*/ 148 h 154"/>
              <a:gd name="T48" fmla="*/ 111 w 150"/>
              <a:gd name="T49" fmla="*/ 148 h 154"/>
              <a:gd name="T50" fmla="*/ 145 w 150"/>
              <a:gd name="T51" fmla="*/ 112 h 154"/>
              <a:gd name="T52" fmla="*/ 75 w 150"/>
              <a:gd name="T53" fmla="*/ 36 h 154"/>
              <a:gd name="T54" fmla="*/ 67 w 150"/>
              <a:gd name="T55" fmla="*/ 10 h 154"/>
              <a:gd name="T56" fmla="*/ 64 w 150"/>
              <a:gd name="T57" fmla="*/ 5 h 154"/>
              <a:gd name="T58" fmla="*/ 55 w 150"/>
              <a:gd name="T59" fmla="*/ 10 h 154"/>
              <a:gd name="T60" fmla="*/ 51 w 150"/>
              <a:gd name="T61" fmla="*/ 21 h 154"/>
              <a:gd name="T62" fmla="*/ 59 w 150"/>
              <a:gd name="T63" fmla="*/ 42 h 154"/>
              <a:gd name="T64" fmla="*/ 62 w 150"/>
              <a:gd name="T65" fmla="*/ 50 h 154"/>
              <a:gd name="T66" fmla="*/ 58 w 150"/>
              <a:gd name="T67" fmla="*/ 60 h 154"/>
              <a:gd name="T68" fmla="*/ 14 w 150"/>
              <a:gd name="T69" fmla="*/ 60 h 154"/>
              <a:gd name="T70" fmla="*/ 6 w 150"/>
              <a:gd name="T71" fmla="*/ 64 h 154"/>
              <a:gd name="T72" fmla="*/ 5 w 150"/>
              <a:gd name="T73" fmla="*/ 72 h 154"/>
              <a:gd name="T74" fmla="*/ 31 w 150"/>
              <a:gd name="T75" fmla="*/ 139 h 154"/>
              <a:gd name="T76" fmla="*/ 75 w 150"/>
              <a:gd name="T77" fmla="*/ 140 h 154"/>
              <a:gd name="T78" fmla="*/ 35 w 150"/>
              <a:gd name="T79" fmla="*/ 145 h 154"/>
              <a:gd name="T80" fmla="*/ 24 w 150"/>
              <a:gd name="T81" fmla="*/ 137 h 154"/>
              <a:gd name="T82" fmla="*/ 0 w 150"/>
              <a:gd name="T83" fmla="*/ 68 h 154"/>
              <a:gd name="T84" fmla="*/ 8 w 150"/>
              <a:gd name="T85" fmla="*/ 57 h 154"/>
              <a:gd name="T86" fmla="*/ 56 w 150"/>
              <a:gd name="T87" fmla="*/ 56 h 154"/>
              <a:gd name="T88" fmla="*/ 55 w 150"/>
              <a:gd name="T89" fmla="*/ 45 h 154"/>
              <a:gd name="T90" fmla="*/ 54 w 150"/>
              <a:gd name="T91" fmla="*/ 43 h 154"/>
              <a:gd name="T92" fmla="*/ 48 w 150"/>
              <a:gd name="T93" fmla="*/ 14 h 154"/>
              <a:gd name="T94" fmla="*/ 60 w 150"/>
              <a:gd name="T95" fmla="*/ 1 h 154"/>
              <a:gd name="T96" fmla="*/ 70 w 150"/>
              <a:gd name="T97" fmla="*/ 4 h 154"/>
              <a:gd name="T98" fmla="*/ 72 w 150"/>
              <a:gd name="T99" fmla="*/ 15 h 154"/>
              <a:gd name="T100" fmla="*/ 75 w 150"/>
              <a:gd name="T101" fmla="*/ 3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4">
                <a:moveTo>
                  <a:pt x="144" y="109"/>
                </a:moveTo>
                <a:cubicBezTo>
                  <a:pt x="115" y="79"/>
                  <a:pt x="115" y="79"/>
                  <a:pt x="115" y="79"/>
                </a:cubicBezTo>
                <a:cubicBezTo>
                  <a:pt x="115" y="79"/>
                  <a:pt x="115" y="79"/>
                  <a:pt x="115" y="79"/>
                </a:cubicBezTo>
                <a:cubicBezTo>
                  <a:pt x="113" y="78"/>
                  <a:pt x="112" y="77"/>
                  <a:pt x="111" y="76"/>
                </a:cubicBezTo>
                <a:cubicBezTo>
                  <a:pt x="110" y="74"/>
                  <a:pt x="109" y="73"/>
                  <a:pt x="109" y="73"/>
                </a:cubicBezTo>
                <a:cubicBezTo>
                  <a:pt x="109" y="73"/>
                  <a:pt x="104" y="64"/>
                  <a:pt x="96" y="54"/>
                </a:cubicBezTo>
                <a:cubicBezTo>
                  <a:pt x="92" y="49"/>
                  <a:pt x="87" y="44"/>
                  <a:pt x="81" y="41"/>
                </a:cubicBezTo>
                <a:cubicBezTo>
                  <a:pt x="79" y="39"/>
                  <a:pt x="77" y="38"/>
                  <a:pt x="75" y="36"/>
                </a:cubicBezTo>
                <a:cubicBezTo>
                  <a:pt x="75" y="29"/>
                  <a:pt x="75" y="29"/>
                  <a:pt x="75" y="29"/>
                </a:cubicBezTo>
                <a:cubicBezTo>
                  <a:pt x="77" y="32"/>
                  <a:pt x="80" y="34"/>
                  <a:pt x="84" y="37"/>
                </a:cubicBezTo>
                <a:cubicBezTo>
                  <a:pt x="90" y="41"/>
                  <a:pt x="95" y="46"/>
                  <a:pt x="99" y="51"/>
                </a:cubicBezTo>
                <a:cubicBezTo>
                  <a:pt x="108" y="61"/>
                  <a:pt x="114" y="73"/>
                  <a:pt x="114" y="73"/>
                </a:cubicBezTo>
                <a:cubicBezTo>
                  <a:pt x="114" y="73"/>
                  <a:pt x="114" y="72"/>
                  <a:pt x="115" y="72"/>
                </a:cubicBezTo>
                <a:cubicBezTo>
                  <a:pt x="116" y="73"/>
                  <a:pt x="117" y="74"/>
                  <a:pt x="118" y="76"/>
                </a:cubicBezTo>
                <a:cubicBezTo>
                  <a:pt x="118" y="76"/>
                  <a:pt x="118" y="76"/>
                  <a:pt x="118" y="76"/>
                </a:cubicBezTo>
                <a:cubicBezTo>
                  <a:pt x="148" y="105"/>
                  <a:pt x="148" y="105"/>
                  <a:pt x="148" y="105"/>
                </a:cubicBezTo>
                <a:cubicBezTo>
                  <a:pt x="149" y="107"/>
                  <a:pt x="150" y="109"/>
                  <a:pt x="150" y="112"/>
                </a:cubicBezTo>
                <a:cubicBezTo>
                  <a:pt x="150" y="114"/>
                  <a:pt x="149" y="117"/>
                  <a:pt x="148" y="118"/>
                </a:cubicBezTo>
                <a:cubicBezTo>
                  <a:pt x="114" y="152"/>
                  <a:pt x="114" y="152"/>
                  <a:pt x="114" y="152"/>
                </a:cubicBezTo>
                <a:cubicBezTo>
                  <a:pt x="114" y="152"/>
                  <a:pt x="114" y="152"/>
                  <a:pt x="114" y="152"/>
                </a:cubicBezTo>
                <a:cubicBezTo>
                  <a:pt x="114" y="152"/>
                  <a:pt x="114" y="152"/>
                  <a:pt x="114" y="152"/>
                </a:cubicBezTo>
                <a:cubicBezTo>
                  <a:pt x="114" y="152"/>
                  <a:pt x="114" y="152"/>
                  <a:pt x="114" y="152"/>
                </a:cubicBezTo>
                <a:cubicBezTo>
                  <a:pt x="112" y="153"/>
                  <a:pt x="110" y="154"/>
                  <a:pt x="108" y="154"/>
                </a:cubicBezTo>
                <a:cubicBezTo>
                  <a:pt x="108" y="154"/>
                  <a:pt x="108" y="154"/>
                  <a:pt x="108" y="154"/>
                </a:cubicBezTo>
                <a:cubicBezTo>
                  <a:pt x="105" y="154"/>
                  <a:pt x="103" y="153"/>
                  <a:pt x="101" y="152"/>
                </a:cubicBezTo>
                <a:cubicBezTo>
                  <a:pt x="101" y="152"/>
                  <a:pt x="101" y="152"/>
                  <a:pt x="101" y="152"/>
                </a:cubicBezTo>
                <a:cubicBezTo>
                  <a:pt x="101" y="152"/>
                  <a:pt x="101" y="152"/>
                  <a:pt x="101" y="152"/>
                </a:cubicBezTo>
                <a:cubicBezTo>
                  <a:pt x="101" y="152"/>
                  <a:pt x="101" y="152"/>
                  <a:pt x="101" y="152"/>
                </a:cubicBezTo>
                <a:cubicBezTo>
                  <a:pt x="99" y="149"/>
                  <a:pt x="99" y="149"/>
                  <a:pt x="99" y="149"/>
                </a:cubicBezTo>
                <a:cubicBezTo>
                  <a:pt x="99" y="149"/>
                  <a:pt x="99" y="149"/>
                  <a:pt x="99" y="149"/>
                </a:cubicBezTo>
                <a:cubicBezTo>
                  <a:pt x="98" y="148"/>
                  <a:pt x="96" y="147"/>
                  <a:pt x="94" y="146"/>
                </a:cubicBezTo>
                <a:cubicBezTo>
                  <a:pt x="94" y="146"/>
                  <a:pt x="94" y="146"/>
                  <a:pt x="94" y="146"/>
                </a:cubicBezTo>
                <a:cubicBezTo>
                  <a:pt x="92" y="145"/>
                  <a:pt x="90" y="145"/>
                  <a:pt x="89" y="145"/>
                </a:cubicBezTo>
                <a:cubicBezTo>
                  <a:pt x="75" y="145"/>
                  <a:pt x="75" y="145"/>
                  <a:pt x="75" y="145"/>
                </a:cubicBezTo>
                <a:cubicBezTo>
                  <a:pt x="75" y="140"/>
                  <a:pt x="75" y="140"/>
                  <a:pt x="75" y="140"/>
                </a:cubicBezTo>
                <a:cubicBezTo>
                  <a:pt x="89" y="140"/>
                  <a:pt x="89" y="140"/>
                  <a:pt x="89" y="140"/>
                </a:cubicBezTo>
                <a:cubicBezTo>
                  <a:pt x="91" y="140"/>
                  <a:pt x="93" y="141"/>
                  <a:pt x="96" y="142"/>
                </a:cubicBezTo>
                <a:cubicBezTo>
                  <a:pt x="96" y="142"/>
                  <a:pt x="96" y="142"/>
                  <a:pt x="96" y="142"/>
                </a:cubicBezTo>
                <a:cubicBezTo>
                  <a:pt x="96" y="142"/>
                  <a:pt x="96" y="142"/>
                  <a:pt x="96" y="142"/>
                </a:cubicBezTo>
                <a:cubicBezTo>
                  <a:pt x="98" y="143"/>
                  <a:pt x="100" y="144"/>
                  <a:pt x="102" y="146"/>
                </a:cubicBezTo>
                <a:cubicBezTo>
                  <a:pt x="105" y="148"/>
                  <a:pt x="105" y="148"/>
                  <a:pt x="105" y="148"/>
                </a:cubicBezTo>
                <a:cubicBezTo>
                  <a:pt x="105" y="148"/>
                  <a:pt x="105" y="148"/>
                  <a:pt x="105" y="148"/>
                </a:cubicBezTo>
                <a:cubicBezTo>
                  <a:pt x="105" y="148"/>
                  <a:pt x="105" y="148"/>
                  <a:pt x="105" y="148"/>
                </a:cubicBezTo>
                <a:cubicBezTo>
                  <a:pt x="105" y="148"/>
                  <a:pt x="105" y="148"/>
                  <a:pt x="105" y="148"/>
                </a:cubicBezTo>
                <a:cubicBezTo>
                  <a:pt x="105" y="148"/>
                  <a:pt x="105" y="148"/>
                  <a:pt x="105" y="148"/>
                </a:cubicBezTo>
                <a:cubicBezTo>
                  <a:pt x="105" y="149"/>
                  <a:pt x="107" y="150"/>
                  <a:pt x="108" y="150"/>
                </a:cubicBezTo>
                <a:cubicBezTo>
                  <a:pt x="108" y="150"/>
                  <a:pt x="108" y="150"/>
                  <a:pt x="108" y="150"/>
                </a:cubicBezTo>
                <a:cubicBezTo>
                  <a:pt x="109" y="150"/>
                  <a:pt x="110" y="149"/>
                  <a:pt x="111" y="148"/>
                </a:cubicBezTo>
                <a:cubicBezTo>
                  <a:pt x="111" y="148"/>
                  <a:pt x="111" y="148"/>
                  <a:pt x="111" y="148"/>
                </a:cubicBezTo>
                <a:cubicBezTo>
                  <a:pt x="111" y="148"/>
                  <a:pt x="111" y="148"/>
                  <a:pt x="111" y="148"/>
                </a:cubicBezTo>
                <a:cubicBezTo>
                  <a:pt x="144" y="115"/>
                  <a:pt x="144" y="115"/>
                  <a:pt x="144" y="115"/>
                </a:cubicBezTo>
                <a:cubicBezTo>
                  <a:pt x="145" y="114"/>
                  <a:pt x="145" y="113"/>
                  <a:pt x="145" y="112"/>
                </a:cubicBezTo>
                <a:cubicBezTo>
                  <a:pt x="145" y="111"/>
                  <a:pt x="145" y="110"/>
                  <a:pt x="144" y="109"/>
                </a:cubicBezTo>
                <a:close/>
                <a:moveTo>
                  <a:pt x="75" y="36"/>
                </a:moveTo>
                <a:cubicBezTo>
                  <a:pt x="66" y="28"/>
                  <a:pt x="66" y="21"/>
                  <a:pt x="67" y="14"/>
                </a:cubicBezTo>
                <a:cubicBezTo>
                  <a:pt x="67" y="13"/>
                  <a:pt x="67" y="11"/>
                  <a:pt x="67" y="10"/>
                </a:cubicBezTo>
                <a:cubicBezTo>
                  <a:pt x="67" y="8"/>
                  <a:pt x="67" y="7"/>
                  <a:pt x="66" y="7"/>
                </a:cubicBezTo>
                <a:cubicBezTo>
                  <a:pt x="66" y="6"/>
                  <a:pt x="65" y="6"/>
                  <a:pt x="64" y="5"/>
                </a:cubicBezTo>
                <a:cubicBezTo>
                  <a:pt x="63" y="5"/>
                  <a:pt x="62" y="5"/>
                  <a:pt x="61" y="6"/>
                </a:cubicBezTo>
                <a:cubicBezTo>
                  <a:pt x="59" y="6"/>
                  <a:pt x="57" y="8"/>
                  <a:pt x="55" y="10"/>
                </a:cubicBezTo>
                <a:cubicBezTo>
                  <a:pt x="54" y="11"/>
                  <a:pt x="53" y="13"/>
                  <a:pt x="53" y="15"/>
                </a:cubicBezTo>
                <a:cubicBezTo>
                  <a:pt x="52" y="18"/>
                  <a:pt x="51" y="20"/>
                  <a:pt x="51" y="21"/>
                </a:cubicBezTo>
                <a:cubicBezTo>
                  <a:pt x="50" y="30"/>
                  <a:pt x="54" y="36"/>
                  <a:pt x="57" y="40"/>
                </a:cubicBezTo>
                <a:cubicBezTo>
                  <a:pt x="58" y="41"/>
                  <a:pt x="59" y="42"/>
                  <a:pt x="59" y="42"/>
                </a:cubicBezTo>
                <a:cubicBezTo>
                  <a:pt x="59" y="42"/>
                  <a:pt x="59" y="42"/>
                  <a:pt x="59" y="42"/>
                </a:cubicBezTo>
                <a:cubicBezTo>
                  <a:pt x="61" y="44"/>
                  <a:pt x="61" y="47"/>
                  <a:pt x="62" y="50"/>
                </a:cubicBezTo>
                <a:cubicBezTo>
                  <a:pt x="62" y="53"/>
                  <a:pt x="62" y="56"/>
                  <a:pt x="61" y="59"/>
                </a:cubicBezTo>
                <a:cubicBezTo>
                  <a:pt x="60" y="60"/>
                  <a:pt x="59" y="60"/>
                  <a:pt x="58" y="60"/>
                </a:cubicBezTo>
                <a:cubicBezTo>
                  <a:pt x="58" y="60"/>
                  <a:pt x="58" y="60"/>
                  <a:pt x="58" y="60"/>
                </a:cubicBezTo>
                <a:cubicBezTo>
                  <a:pt x="14" y="60"/>
                  <a:pt x="14" y="60"/>
                  <a:pt x="14" y="60"/>
                </a:cubicBezTo>
                <a:cubicBezTo>
                  <a:pt x="12" y="60"/>
                  <a:pt x="11" y="61"/>
                  <a:pt x="10" y="61"/>
                </a:cubicBezTo>
                <a:cubicBezTo>
                  <a:pt x="8" y="62"/>
                  <a:pt x="7" y="63"/>
                  <a:pt x="6" y="64"/>
                </a:cubicBezTo>
                <a:cubicBezTo>
                  <a:pt x="5" y="65"/>
                  <a:pt x="5" y="67"/>
                  <a:pt x="5" y="68"/>
                </a:cubicBezTo>
                <a:cubicBezTo>
                  <a:pt x="5" y="70"/>
                  <a:pt x="5" y="71"/>
                  <a:pt x="5" y="72"/>
                </a:cubicBezTo>
                <a:cubicBezTo>
                  <a:pt x="28" y="135"/>
                  <a:pt x="28" y="135"/>
                  <a:pt x="28" y="135"/>
                </a:cubicBezTo>
                <a:cubicBezTo>
                  <a:pt x="29" y="137"/>
                  <a:pt x="30" y="138"/>
                  <a:pt x="31" y="139"/>
                </a:cubicBezTo>
                <a:cubicBezTo>
                  <a:pt x="32" y="140"/>
                  <a:pt x="34" y="140"/>
                  <a:pt x="35" y="140"/>
                </a:cubicBezTo>
                <a:cubicBezTo>
                  <a:pt x="75" y="140"/>
                  <a:pt x="75" y="140"/>
                  <a:pt x="75" y="140"/>
                </a:cubicBezTo>
                <a:cubicBezTo>
                  <a:pt x="75" y="145"/>
                  <a:pt x="75" y="145"/>
                  <a:pt x="75" y="145"/>
                </a:cubicBezTo>
                <a:cubicBezTo>
                  <a:pt x="35" y="145"/>
                  <a:pt x="35" y="145"/>
                  <a:pt x="35" y="145"/>
                </a:cubicBezTo>
                <a:cubicBezTo>
                  <a:pt x="33" y="145"/>
                  <a:pt x="30" y="144"/>
                  <a:pt x="28" y="143"/>
                </a:cubicBezTo>
                <a:cubicBezTo>
                  <a:pt x="26" y="141"/>
                  <a:pt x="24" y="139"/>
                  <a:pt x="24" y="137"/>
                </a:cubicBezTo>
                <a:cubicBezTo>
                  <a:pt x="1" y="74"/>
                  <a:pt x="1" y="74"/>
                  <a:pt x="1" y="74"/>
                </a:cubicBezTo>
                <a:cubicBezTo>
                  <a:pt x="0" y="72"/>
                  <a:pt x="0" y="70"/>
                  <a:pt x="0" y="68"/>
                </a:cubicBezTo>
                <a:cubicBezTo>
                  <a:pt x="0" y="66"/>
                  <a:pt x="1" y="63"/>
                  <a:pt x="2" y="61"/>
                </a:cubicBezTo>
                <a:cubicBezTo>
                  <a:pt x="3" y="59"/>
                  <a:pt x="6" y="58"/>
                  <a:pt x="8" y="57"/>
                </a:cubicBezTo>
                <a:cubicBezTo>
                  <a:pt x="10" y="56"/>
                  <a:pt x="12" y="56"/>
                  <a:pt x="14" y="56"/>
                </a:cubicBezTo>
                <a:cubicBezTo>
                  <a:pt x="56" y="56"/>
                  <a:pt x="56" y="56"/>
                  <a:pt x="56" y="56"/>
                </a:cubicBezTo>
                <a:cubicBezTo>
                  <a:pt x="57" y="54"/>
                  <a:pt x="57" y="52"/>
                  <a:pt x="57" y="50"/>
                </a:cubicBezTo>
                <a:cubicBezTo>
                  <a:pt x="57" y="48"/>
                  <a:pt x="56" y="46"/>
                  <a:pt x="55" y="45"/>
                </a:cubicBezTo>
                <a:cubicBezTo>
                  <a:pt x="55" y="45"/>
                  <a:pt x="55" y="45"/>
                  <a:pt x="55" y="45"/>
                </a:cubicBezTo>
                <a:cubicBezTo>
                  <a:pt x="55" y="44"/>
                  <a:pt x="54" y="43"/>
                  <a:pt x="54" y="43"/>
                </a:cubicBezTo>
                <a:cubicBezTo>
                  <a:pt x="50" y="38"/>
                  <a:pt x="45" y="31"/>
                  <a:pt x="46" y="21"/>
                </a:cubicBezTo>
                <a:cubicBezTo>
                  <a:pt x="46" y="19"/>
                  <a:pt x="47" y="16"/>
                  <a:pt x="48" y="14"/>
                </a:cubicBezTo>
                <a:cubicBezTo>
                  <a:pt x="49" y="11"/>
                  <a:pt x="50" y="9"/>
                  <a:pt x="52" y="7"/>
                </a:cubicBezTo>
                <a:cubicBezTo>
                  <a:pt x="54" y="4"/>
                  <a:pt x="57" y="2"/>
                  <a:pt x="60" y="1"/>
                </a:cubicBezTo>
                <a:cubicBezTo>
                  <a:pt x="62" y="0"/>
                  <a:pt x="64" y="0"/>
                  <a:pt x="66" y="1"/>
                </a:cubicBezTo>
                <a:cubicBezTo>
                  <a:pt x="68" y="1"/>
                  <a:pt x="69" y="2"/>
                  <a:pt x="70" y="4"/>
                </a:cubicBezTo>
                <a:cubicBezTo>
                  <a:pt x="71" y="5"/>
                  <a:pt x="72" y="7"/>
                  <a:pt x="72" y="10"/>
                </a:cubicBezTo>
                <a:cubicBezTo>
                  <a:pt x="72" y="11"/>
                  <a:pt x="72" y="13"/>
                  <a:pt x="72" y="15"/>
                </a:cubicBezTo>
                <a:cubicBezTo>
                  <a:pt x="71" y="19"/>
                  <a:pt x="71" y="24"/>
                  <a:pt x="75" y="29"/>
                </a:cubicBezTo>
                <a:lnTo>
                  <a:pt x="75"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7" name="Freeform 204"/>
          <p:cNvSpPr>
            <a:spLocks noEditPoints="1"/>
          </p:cNvSpPr>
          <p:nvPr/>
        </p:nvSpPr>
        <p:spPr bwMode="auto">
          <a:xfrm>
            <a:off x="1427163" y="2319338"/>
            <a:ext cx="195262" cy="117475"/>
          </a:xfrm>
          <a:custGeom>
            <a:avLst/>
            <a:gdLst>
              <a:gd name="T0" fmla="*/ 53 w 106"/>
              <a:gd name="T1" fmla="*/ 5 h 63"/>
              <a:gd name="T2" fmla="*/ 81 w 106"/>
              <a:gd name="T3" fmla="*/ 0 h 63"/>
              <a:gd name="T4" fmla="*/ 103 w 106"/>
              <a:gd name="T5" fmla="*/ 0 h 63"/>
              <a:gd name="T6" fmla="*/ 106 w 106"/>
              <a:gd name="T7" fmla="*/ 60 h 63"/>
              <a:gd name="T8" fmla="*/ 53 w 106"/>
              <a:gd name="T9" fmla="*/ 63 h 63"/>
              <a:gd name="T10" fmla="*/ 101 w 106"/>
              <a:gd name="T11" fmla="*/ 58 h 63"/>
              <a:gd name="T12" fmla="*/ 93 w 106"/>
              <a:gd name="T13" fmla="*/ 5 h 63"/>
              <a:gd name="T14" fmla="*/ 53 w 106"/>
              <a:gd name="T15" fmla="*/ 52 h 63"/>
              <a:gd name="T16" fmla="*/ 59 w 106"/>
              <a:gd name="T17" fmla="*/ 49 h 63"/>
              <a:gd name="T18" fmla="*/ 63 w 106"/>
              <a:gd name="T19" fmla="*/ 33 h 63"/>
              <a:gd name="T20" fmla="*/ 61 w 106"/>
              <a:gd name="T21" fmla="*/ 19 h 63"/>
              <a:gd name="T22" fmla="*/ 53 w 106"/>
              <a:gd name="T23" fmla="*/ 21 h 63"/>
              <a:gd name="T24" fmla="*/ 60 w 106"/>
              <a:gd name="T25" fmla="*/ 27 h 63"/>
              <a:gd name="T26" fmla="*/ 56 w 106"/>
              <a:gd name="T27" fmla="*/ 33 h 63"/>
              <a:gd name="T28" fmla="*/ 55 w 106"/>
              <a:gd name="T29" fmla="*/ 36 h 63"/>
              <a:gd name="T30" fmla="*/ 53 w 106"/>
              <a:gd name="T31" fmla="*/ 47 h 63"/>
              <a:gd name="T32" fmla="*/ 53 w 106"/>
              <a:gd name="T33" fmla="*/ 5 h 63"/>
              <a:gd name="T34" fmla="*/ 5 w 106"/>
              <a:gd name="T35" fmla="*/ 58 h 63"/>
              <a:gd name="T36" fmla="*/ 53 w 106"/>
              <a:gd name="T37" fmla="*/ 63 h 63"/>
              <a:gd name="T38" fmla="*/ 0 w 106"/>
              <a:gd name="T39" fmla="*/ 60 h 63"/>
              <a:gd name="T40" fmla="*/ 3 w 106"/>
              <a:gd name="T41" fmla="*/ 0 h 63"/>
              <a:gd name="T42" fmla="*/ 53 w 106"/>
              <a:gd name="T43" fmla="*/ 5 h 63"/>
              <a:gd name="T44" fmla="*/ 53 w 106"/>
              <a:gd name="T45" fmla="*/ 16 h 63"/>
              <a:gd name="T46" fmla="*/ 42 w 106"/>
              <a:gd name="T47" fmla="*/ 27 h 63"/>
              <a:gd name="T48" fmla="*/ 43 w 106"/>
              <a:gd name="T49" fmla="*/ 33 h 63"/>
              <a:gd name="T50" fmla="*/ 47 w 106"/>
              <a:gd name="T51" fmla="*/ 37 h 63"/>
              <a:gd name="T52" fmla="*/ 49 w 106"/>
              <a:gd name="T53" fmla="*/ 52 h 63"/>
              <a:gd name="T54" fmla="*/ 53 w 106"/>
              <a:gd name="T55" fmla="*/ 47 h 63"/>
              <a:gd name="T56" fmla="*/ 52 w 106"/>
              <a:gd name="T57" fmla="*/ 36 h 63"/>
              <a:gd name="T58" fmla="*/ 47 w 106"/>
              <a:gd name="T59" fmla="*/ 31 h 63"/>
              <a:gd name="T60" fmla="*/ 46 w 106"/>
              <a:gd name="T61" fmla="*/ 27 h 63"/>
              <a:gd name="T62" fmla="*/ 53 w 106"/>
              <a:gd name="T63" fmla="*/ 21 h 63"/>
              <a:gd name="T64" fmla="*/ 53 w 106"/>
              <a:gd name="T65" fmla="*/ 1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63">
                <a:moveTo>
                  <a:pt x="81" y="5"/>
                </a:moveTo>
                <a:cubicBezTo>
                  <a:pt x="53" y="5"/>
                  <a:pt x="53" y="5"/>
                  <a:pt x="53" y="5"/>
                </a:cubicBezTo>
                <a:cubicBezTo>
                  <a:pt x="53" y="0"/>
                  <a:pt x="53" y="0"/>
                  <a:pt x="53" y="0"/>
                </a:cubicBezTo>
                <a:cubicBezTo>
                  <a:pt x="81" y="0"/>
                  <a:pt x="81" y="0"/>
                  <a:pt x="81" y="0"/>
                </a:cubicBezTo>
                <a:cubicBezTo>
                  <a:pt x="93" y="0"/>
                  <a:pt x="93" y="0"/>
                  <a:pt x="93" y="0"/>
                </a:cubicBezTo>
                <a:cubicBezTo>
                  <a:pt x="103" y="0"/>
                  <a:pt x="103" y="0"/>
                  <a:pt x="103" y="0"/>
                </a:cubicBezTo>
                <a:cubicBezTo>
                  <a:pt x="105" y="0"/>
                  <a:pt x="106" y="1"/>
                  <a:pt x="106" y="2"/>
                </a:cubicBezTo>
                <a:cubicBezTo>
                  <a:pt x="106" y="60"/>
                  <a:pt x="106" y="60"/>
                  <a:pt x="106" y="60"/>
                </a:cubicBezTo>
                <a:cubicBezTo>
                  <a:pt x="106" y="61"/>
                  <a:pt x="105" y="63"/>
                  <a:pt x="103" y="63"/>
                </a:cubicBezTo>
                <a:cubicBezTo>
                  <a:pt x="53" y="63"/>
                  <a:pt x="53" y="63"/>
                  <a:pt x="53" y="63"/>
                </a:cubicBezTo>
                <a:cubicBezTo>
                  <a:pt x="53" y="58"/>
                  <a:pt x="53" y="58"/>
                  <a:pt x="53" y="58"/>
                </a:cubicBezTo>
                <a:cubicBezTo>
                  <a:pt x="101" y="58"/>
                  <a:pt x="101" y="58"/>
                  <a:pt x="101" y="58"/>
                </a:cubicBezTo>
                <a:cubicBezTo>
                  <a:pt x="101" y="5"/>
                  <a:pt x="101" y="5"/>
                  <a:pt x="101" y="5"/>
                </a:cubicBezTo>
                <a:cubicBezTo>
                  <a:pt x="93" y="5"/>
                  <a:pt x="93" y="5"/>
                  <a:pt x="93" y="5"/>
                </a:cubicBezTo>
                <a:cubicBezTo>
                  <a:pt x="81" y="5"/>
                  <a:pt x="81" y="5"/>
                  <a:pt x="81" y="5"/>
                </a:cubicBezTo>
                <a:close/>
                <a:moveTo>
                  <a:pt x="53" y="52"/>
                </a:moveTo>
                <a:cubicBezTo>
                  <a:pt x="57" y="52"/>
                  <a:pt x="57" y="52"/>
                  <a:pt x="57" y="52"/>
                </a:cubicBezTo>
                <a:cubicBezTo>
                  <a:pt x="58" y="52"/>
                  <a:pt x="59" y="51"/>
                  <a:pt x="59" y="49"/>
                </a:cubicBezTo>
                <a:cubicBezTo>
                  <a:pt x="59" y="37"/>
                  <a:pt x="59" y="37"/>
                  <a:pt x="59" y="37"/>
                </a:cubicBezTo>
                <a:cubicBezTo>
                  <a:pt x="61" y="36"/>
                  <a:pt x="62" y="35"/>
                  <a:pt x="63" y="33"/>
                </a:cubicBezTo>
                <a:cubicBezTo>
                  <a:pt x="64" y="32"/>
                  <a:pt x="65" y="30"/>
                  <a:pt x="65" y="27"/>
                </a:cubicBezTo>
                <a:cubicBezTo>
                  <a:pt x="65" y="24"/>
                  <a:pt x="63" y="21"/>
                  <a:pt x="61" y="19"/>
                </a:cubicBezTo>
                <a:cubicBezTo>
                  <a:pt x="59" y="17"/>
                  <a:pt x="56" y="16"/>
                  <a:pt x="53" y="16"/>
                </a:cubicBezTo>
                <a:cubicBezTo>
                  <a:pt x="53" y="21"/>
                  <a:pt x="53" y="21"/>
                  <a:pt x="53" y="21"/>
                </a:cubicBezTo>
                <a:cubicBezTo>
                  <a:pt x="55" y="21"/>
                  <a:pt x="57" y="21"/>
                  <a:pt x="58" y="23"/>
                </a:cubicBezTo>
                <a:cubicBezTo>
                  <a:pt x="59" y="24"/>
                  <a:pt x="60" y="25"/>
                  <a:pt x="60" y="27"/>
                </a:cubicBezTo>
                <a:cubicBezTo>
                  <a:pt x="60" y="29"/>
                  <a:pt x="59" y="30"/>
                  <a:pt x="59" y="31"/>
                </a:cubicBezTo>
                <a:cubicBezTo>
                  <a:pt x="58" y="32"/>
                  <a:pt x="57" y="33"/>
                  <a:pt x="56" y="33"/>
                </a:cubicBezTo>
                <a:cubicBezTo>
                  <a:pt x="55" y="34"/>
                  <a:pt x="55" y="35"/>
                  <a:pt x="55" y="36"/>
                </a:cubicBezTo>
                <a:cubicBezTo>
                  <a:pt x="55" y="36"/>
                  <a:pt x="55" y="36"/>
                  <a:pt x="55" y="36"/>
                </a:cubicBezTo>
                <a:cubicBezTo>
                  <a:pt x="55" y="47"/>
                  <a:pt x="55" y="47"/>
                  <a:pt x="55" y="47"/>
                </a:cubicBezTo>
                <a:cubicBezTo>
                  <a:pt x="53" y="47"/>
                  <a:pt x="53" y="47"/>
                  <a:pt x="53" y="47"/>
                </a:cubicBezTo>
                <a:lnTo>
                  <a:pt x="53" y="52"/>
                </a:lnTo>
                <a:close/>
                <a:moveTo>
                  <a:pt x="53" y="5"/>
                </a:moveTo>
                <a:cubicBezTo>
                  <a:pt x="5" y="5"/>
                  <a:pt x="5" y="5"/>
                  <a:pt x="5" y="5"/>
                </a:cubicBezTo>
                <a:cubicBezTo>
                  <a:pt x="5" y="58"/>
                  <a:pt x="5" y="58"/>
                  <a:pt x="5" y="58"/>
                </a:cubicBezTo>
                <a:cubicBezTo>
                  <a:pt x="53" y="58"/>
                  <a:pt x="53" y="58"/>
                  <a:pt x="53" y="58"/>
                </a:cubicBezTo>
                <a:cubicBezTo>
                  <a:pt x="53" y="63"/>
                  <a:pt x="53" y="63"/>
                  <a:pt x="53" y="63"/>
                </a:cubicBezTo>
                <a:cubicBezTo>
                  <a:pt x="3" y="63"/>
                  <a:pt x="3" y="63"/>
                  <a:pt x="3" y="63"/>
                </a:cubicBezTo>
                <a:cubicBezTo>
                  <a:pt x="1" y="63"/>
                  <a:pt x="0" y="61"/>
                  <a:pt x="0" y="60"/>
                </a:cubicBezTo>
                <a:cubicBezTo>
                  <a:pt x="0" y="2"/>
                  <a:pt x="0" y="2"/>
                  <a:pt x="0" y="2"/>
                </a:cubicBezTo>
                <a:cubicBezTo>
                  <a:pt x="0" y="1"/>
                  <a:pt x="1" y="0"/>
                  <a:pt x="3" y="0"/>
                </a:cubicBezTo>
                <a:cubicBezTo>
                  <a:pt x="53" y="0"/>
                  <a:pt x="53" y="0"/>
                  <a:pt x="53" y="0"/>
                </a:cubicBezTo>
                <a:cubicBezTo>
                  <a:pt x="53" y="5"/>
                  <a:pt x="53" y="5"/>
                  <a:pt x="53" y="5"/>
                </a:cubicBezTo>
                <a:close/>
                <a:moveTo>
                  <a:pt x="53" y="16"/>
                </a:moveTo>
                <a:cubicBezTo>
                  <a:pt x="53" y="16"/>
                  <a:pt x="53" y="16"/>
                  <a:pt x="53" y="16"/>
                </a:cubicBezTo>
                <a:cubicBezTo>
                  <a:pt x="50" y="16"/>
                  <a:pt x="47" y="17"/>
                  <a:pt x="45" y="19"/>
                </a:cubicBezTo>
                <a:cubicBezTo>
                  <a:pt x="43" y="21"/>
                  <a:pt x="42" y="24"/>
                  <a:pt x="42" y="27"/>
                </a:cubicBezTo>
                <a:cubicBezTo>
                  <a:pt x="42" y="30"/>
                  <a:pt x="42" y="32"/>
                  <a:pt x="43" y="33"/>
                </a:cubicBezTo>
                <a:cubicBezTo>
                  <a:pt x="43" y="33"/>
                  <a:pt x="43" y="33"/>
                  <a:pt x="43" y="33"/>
                </a:cubicBezTo>
                <a:cubicBezTo>
                  <a:pt x="43" y="33"/>
                  <a:pt x="43" y="33"/>
                  <a:pt x="43" y="33"/>
                </a:cubicBezTo>
                <a:cubicBezTo>
                  <a:pt x="44" y="35"/>
                  <a:pt x="45" y="36"/>
                  <a:pt x="47" y="37"/>
                </a:cubicBezTo>
                <a:cubicBezTo>
                  <a:pt x="47" y="49"/>
                  <a:pt x="47" y="49"/>
                  <a:pt x="47" y="49"/>
                </a:cubicBezTo>
                <a:cubicBezTo>
                  <a:pt x="47" y="51"/>
                  <a:pt x="48" y="52"/>
                  <a:pt x="49" y="52"/>
                </a:cubicBezTo>
                <a:cubicBezTo>
                  <a:pt x="53" y="52"/>
                  <a:pt x="53" y="52"/>
                  <a:pt x="53" y="52"/>
                </a:cubicBezTo>
                <a:cubicBezTo>
                  <a:pt x="53" y="47"/>
                  <a:pt x="53" y="47"/>
                  <a:pt x="53" y="47"/>
                </a:cubicBezTo>
                <a:cubicBezTo>
                  <a:pt x="52" y="47"/>
                  <a:pt x="52" y="47"/>
                  <a:pt x="52" y="47"/>
                </a:cubicBezTo>
                <a:cubicBezTo>
                  <a:pt x="52" y="36"/>
                  <a:pt x="52" y="36"/>
                  <a:pt x="52" y="36"/>
                </a:cubicBezTo>
                <a:cubicBezTo>
                  <a:pt x="52" y="35"/>
                  <a:pt x="51" y="34"/>
                  <a:pt x="50" y="33"/>
                </a:cubicBezTo>
                <a:cubicBezTo>
                  <a:pt x="49" y="33"/>
                  <a:pt x="48" y="32"/>
                  <a:pt x="47" y="31"/>
                </a:cubicBezTo>
                <a:cubicBezTo>
                  <a:pt x="47" y="31"/>
                  <a:pt x="47" y="31"/>
                  <a:pt x="47" y="31"/>
                </a:cubicBezTo>
                <a:cubicBezTo>
                  <a:pt x="47" y="30"/>
                  <a:pt x="46" y="29"/>
                  <a:pt x="46" y="27"/>
                </a:cubicBezTo>
                <a:cubicBezTo>
                  <a:pt x="46" y="25"/>
                  <a:pt x="47" y="24"/>
                  <a:pt x="48" y="23"/>
                </a:cubicBezTo>
                <a:cubicBezTo>
                  <a:pt x="50" y="21"/>
                  <a:pt x="51" y="21"/>
                  <a:pt x="53" y="21"/>
                </a:cubicBezTo>
                <a:cubicBezTo>
                  <a:pt x="53" y="21"/>
                  <a:pt x="53" y="21"/>
                  <a:pt x="53" y="21"/>
                </a:cubicBezTo>
                <a:lnTo>
                  <a:pt x="53"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8" name="Freeform 207"/>
          <p:cNvSpPr>
            <a:spLocks noEditPoints="1"/>
          </p:cNvSpPr>
          <p:nvPr/>
        </p:nvSpPr>
        <p:spPr bwMode="auto">
          <a:xfrm>
            <a:off x="3968750" y="1009650"/>
            <a:ext cx="84138" cy="69850"/>
          </a:xfrm>
          <a:custGeom>
            <a:avLst/>
            <a:gdLst>
              <a:gd name="T0" fmla="*/ 40 w 46"/>
              <a:gd name="T1" fmla="*/ 25 h 37"/>
              <a:gd name="T2" fmla="*/ 39 w 46"/>
              <a:gd name="T3" fmla="*/ 14 h 37"/>
              <a:gd name="T4" fmla="*/ 30 w 46"/>
              <a:gd name="T5" fmla="*/ 5 h 37"/>
              <a:gd name="T6" fmla="*/ 28 w 46"/>
              <a:gd name="T7" fmla="*/ 6 h 37"/>
              <a:gd name="T8" fmla="*/ 25 w 46"/>
              <a:gd name="T9" fmla="*/ 7 h 37"/>
              <a:gd name="T10" fmla="*/ 23 w 46"/>
              <a:gd name="T11" fmla="*/ 8 h 37"/>
              <a:gd name="T12" fmla="*/ 23 w 46"/>
              <a:gd name="T13" fmla="*/ 3 h 37"/>
              <a:gd name="T14" fmla="*/ 24 w 46"/>
              <a:gd name="T15" fmla="*/ 3 h 37"/>
              <a:gd name="T16" fmla="*/ 26 w 46"/>
              <a:gd name="T17" fmla="*/ 2 h 37"/>
              <a:gd name="T18" fmla="*/ 28 w 46"/>
              <a:gd name="T19" fmla="*/ 1 h 37"/>
              <a:gd name="T20" fmla="*/ 31 w 46"/>
              <a:gd name="T21" fmla="*/ 0 h 37"/>
              <a:gd name="T22" fmla="*/ 31 w 46"/>
              <a:gd name="T23" fmla="*/ 1 h 37"/>
              <a:gd name="T24" fmla="*/ 31 w 46"/>
              <a:gd name="T25" fmla="*/ 1 h 37"/>
              <a:gd name="T26" fmla="*/ 31 w 46"/>
              <a:gd name="T27" fmla="*/ 1 h 37"/>
              <a:gd name="T28" fmla="*/ 31 w 46"/>
              <a:gd name="T29" fmla="*/ 1 h 37"/>
              <a:gd name="T30" fmla="*/ 31 w 46"/>
              <a:gd name="T31" fmla="*/ 1 h 37"/>
              <a:gd name="T32" fmla="*/ 43 w 46"/>
              <a:gd name="T33" fmla="*/ 12 h 37"/>
              <a:gd name="T34" fmla="*/ 44 w 46"/>
              <a:gd name="T35" fmla="*/ 27 h 37"/>
              <a:gd name="T36" fmla="*/ 44 w 46"/>
              <a:gd name="T37" fmla="*/ 27 h 37"/>
              <a:gd name="T38" fmla="*/ 32 w 46"/>
              <a:gd name="T39" fmla="*/ 36 h 37"/>
              <a:gd name="T40" fmla="*/ 23 w 46"/>
              <a:gd name="T41" fmla="*/ 36 h 37"/>
              <a:gd name="T42" fmla="*/ 23 w 46"/>
              <a:gd name="T43" fmla="*/ 31 h 37"/>
              <a:gd name="T44" fmla="*/ 31 w 46"/>
              <a:gd name="T45" fmla="*/ 31 h 37"/>
              <a:gd name="T46" fmla="*/ 40 w 46"/>
              <a:gd name="T47" fmla="*/ 25 h 37"/>
              <a:gd name="T48" fmla="*/ 23 w 46"/>
              <a:gd name="T49" fmla="*/ 8 h 37"/>
              <a:gd name="T50" fmla="*/ 15 w 46"/>
              <a:gd name="T51" fmla="*/ 9 h 37"/>
              <a:gd name="T52" fmla="*/ 7 w 46"/>
              <a:gd name="T53" fmla="*/ 8 h 37"/>
              <a:gd name="T54" fmla="*/ 7 w 46"/>
              <a:gd name="T55" fmla="*/ 10 h 37"/>
              <a:gd name="T56" fmla="*/ 7 w 46"/>
              <a:gd name="T57" fmla="*/ 10 h 37"/>
              <a:gd name="T58" fmla="*/ 7 w 46"/>
              <a:gd name="T59" fmla="*/ 20 h 37"/>
              <a:gd name="T60" fmla="*/ 18 w 46"/>
              <a:gd name="T61" fmla="*/ 30 h 37"/>
              <a:gd name="T62" fmla="*/ 23 w 46"/>
              <a:gd name="T63" fmla="*/ 31 h 37"/>
              <a:gd name="T64" fmla="*/ 23 w 46"/>
              <a:gd name="T65" fmla="*/ 36 h 37"/>
              <a:gd name="T66" fmla="*/ 16 w 46"/>
              <a:gd name="T67" fmla="*/ 34 h 37"/>
              <a:gd name="T68" fmla="*/ 3 w 46"/>
              <a:gd name="T69" fmla="*/ 22 h 37"/>
              <a:gd name="T70" fmla="*/ 2 w 46"/>
              <a:gd name="T71" fmla="*/ 8 h 37"/>
              <a:gd name="T72" fmla="*/ 3 w 46"/>
              <a:gd name="T73" fmla="*/ 7 h 37"/>
              <a:gd name="T74" fmla="*/ 4 w 46"/>
              <a:gd name="T75" fmla="*/ 6 h 37"/>
              <a:gd name="T76" fmla="*/ 5 w 46"/>
              <a:gd name="T77" fmla="*/ 4 h 37"/>
              <a:gd name="T78" fmla="*/ 7 w 46"/>
              <a:gd name="T79" fmla="*/ 3 h 37"/>
              <a:gd name="T80" fmla="*/ 15 w 46"/>
              <a:gd name="T81" fmla="*/ 4 h 37"/>
              <a:gd name="T82" fmla="*/ 23 w 46"/>
              <a:gd name="T83" fmla="*/ 3 h 37"/>
              <a:gd name="T84" fmla="*/ 23 w 46"/>
              <a:gd name="T8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 h="37">
                <a:moveTo>
                  <a:pt x="40" y="25"/>
                </a:moveTo>
                <a:cubicBezTo>
                  <a:pt x="41" y="22"/>
                  <a:pt x="41" y="18"/>
                  <a:pt x="39" y="14"/>
                </a:cubicBezTo>
                <a:cubicBezTo>
                  <a:pt x="37" y="11"/>
                  <a:pt x="34" y="8"/>
                  <a:pt x="30" y="5"/>
                </a:cubicBezTo>
                <a:cubicBezTo>
                  <a:pt x="29" y="6"/>
                  <a:pt x="29" y="6"/>
                  <a:pt x="28" y="6"/>
                </a:cubicBezTo>
                <a:cubicBezTo>
                  <a:pt x="27" y="7"/>
                  <a:pt x="26" y="7"/>
                  <a:pt x="25" y="7"/>
                </a:cubicBezTo>
                <a:cubicBezTo>
                  <a:pt x="25" y="7"/>
                  <a:pt x="24" y="8"/>
                  <a:pt x="23" y="8"/>
                </a:cubicBezTo>
                <a:cubicBezTo>
                  <a:pt x="23" y="3"/>
                  <a:pt x="23" y="3"/>
                  <a:pt x="23" y="3"/>
                </a:cubicBezTo>
                <a:cubicBezTo>
                  <a:pt x="24" y="3"/>
                  <a:pt x="24" y="3"/>
                  <a:pt x="24" y="3"/>
                </a:cubicBezTo>
                <a:cubicBezTo>
                  <a:pt x="25" y="2"/>
                  <a:pt x="25" y="2"/>
                  <a:pt x="26" y="2"/>
                </a:cubicBezTo>
                <a:cubicBezTo>
                  <a:pt x="27" y="1"/>
                  <a:pt x="28" y="1"/>
                  <a:pt x="28" y="1"/>
                </a:cubicBezTo>
                <a:cubicBezTo>
                  <a:pt x="29" y="0"/>
                  <a:pt x="30" y="0"/>
                  <a:pt x="31" y="0"/>
                </a:cubicBezTo>
                <a:cubicBezTo>
                  <a:pt x="31" y="1"/>
                  <a:pt x="31" y="1"/>
                  <a:pt x="31" y="1"/>
                </a:cubicBezTo>
                <a:cubicBezTo>
                  <a:pt x="31" y="1"/>
                  <a:pt x="31" y="1"/>
                  <a:pt x="31" y="1"/>
                </a:cubicBezTo>
                <a:cubicBezTo>
                  <a:pt x="31" y="1"/>
                  <a:pt x="31" y="1"/>
                  <a:pt x="31" y="1"/>
                </a:cubicBezTo>
                <a:cubicBezTo>
                  <a:pt x="31" y="1"/>
                  <a:pt x="31" y="1"/>
                  <a:pt x="31" y="1"/>
                </a:cubicBezTo>
                <a:cubicBezTo>
                  <a:pt x="31" y="1"/>
                  <a:pt x="31" y="1"/>
                  <a:pt x="31" y="1"/>
                </a:cubicBezTo>
                <a:cubicBezTo>
                  <a:pt x="37" y="3"/>
                  <a:pt x="41" y="8"/>
                  <a:pt x="43" y="12"/>
                </a:cubicBezTo>
                <a:cubicBezTo>
                  <a:pt x="46" y="17"/>
                  <a:pt x="46" y="22"/>
                  <a:pt x="44" y="27"/>
                </a:cubicBezTo>
                <a:cubicBezTo>
                  <a:pt x="44" y="27"/>
                  <a:pt x="44" y="27"/>
                  <a:pt x="44" y="27"/>
                </a:cubicBezTo>
                <a:cubicBezTo>
                  <a:pt x="42" y="32"/>
                  <a:pt x="38" y="35"/>
                  <a:pt x="32" y="36"/>
                </a:cubicBezTo>
                <a:cubicBezTo>
                  <a:pt x="29" y="37"/>
                  <a:pt x="26" y="37"/>
                  <a:pt x="23" y="36"/>
                </a:cubicBezTo>
                <a:cubicBezTo>
                  <a:pt x="23" y="31"/>
                  <a:pt x="23" y="31"/>
                  <a:pt x="23" y="31"/>
                </a:cubicBezTo>
                <a:cubicBezTo>
                  <a:pt x="26" y="32"/>
                  <a:pt x="29" y="32"/>
                  <a:pt x="31" y="31"/>
                </a:cubicBezTo>
                <a:cubicBezTo>
                  <a:pt x="35" y="30"/>
                  <a:pt x="38" y="28"/>
                  <a:pt x="40" y="25"/>
                </a:cubicBezTo>
                <a:close/>
                <a:moveTo>
                  <a:pt x="23" y="8"/>
                </a:moveTo>
                <a:cubicBezTo>
                  <a:pt x="21" y="9"/>
                  <a:pt x="18" y="9"/>
                  <a:pt x="15" y="9"/>
                </a:cubicBezTo>
                <a:cubicBezTo>
                  <a:pt x="13" y="9"/>
                  <a:pt x="10" y="9"/>
                  <a:pt x="7" y="8"/>
                </a:cubicBezTo>
                <a:cubicBezTo>
                  <a:pt x="7" y="9"/>
                  <a:pt x="7" y="9"/>
                  <a:pt x="7" y="10"/>
                </a:cubicBezTo>
                <a:cubicBezTo>
                  <a:pt x="7" y="10"/>
                  <a:pt x="7" y="10"/>
                  <a:pt x="7" y="10"/>
                </a:cubicBezTo>
                <a:cubicBezTo>
                  <a:pt x="5" y="13"/>
                  <a:pt x="6" y="17"/>
                  <a:pt x="7" y="20"/>
                </a:cubicBezTo>
                <a:cubicBezTo>
                  <a:pt x="9" y="24"/>
                  <a:pt x="13" y="27"/>
                  <a:pt x="18" y="30"/>
                </a:cubicBezTo>
                <a:cubicBezTo>
                  <a:pt x="19" y="30"/>
                  <a:pt x="21" y="31"/>
                  <a:pt x="23" y="31"/>
                </a:cubicBezTo>
                <a:cubicBezTo>
                  <a:pt x="23" y="36"/>
                  <a:pt x="23" y="36"/>
                  <a:pt x="23" y="36"/>
                </a:cubicBezTo>
                <a:cubicBezTo>
                  <a:pt x="21" y="36"/>
                  <a:pt x="18" y="35"/>
                  <a:pt x="16" y="34"/>
                </a:cubicBezTo>
                <a:cubicBezTo>
                  <a:pt x="10" y="31"/>
                  <a:pt x="6" y="27"/>
                  <a:pt x="3" y="22"/>
                </a:cubicBezTo>
                <a:cubicBezTo>
                  <a:pt x="1" y="18"/>
                  <a:pt x="0" y="12"/>
                  <a:pt x="2" y="8"/>
                </a:cubicBezTo>
                <a:cubicBezTo>
                  <a:pt x="3" y="7"/>
                  <a:pt x="3" y="7"/>
                  <a:pt x="3" y="7"/>
                </a:cubicBezTo>
                <a:cubicBezTo>
                  <a:pt x="3" y="7"/>
                  <a:pt x="3" y="6"/>
                  <a:pt x="4" y="6"/>
                </a:cubicBezTo>
                <a:cubicBezTo>
                  <a:pt x="4" y="5"/>
                  <a:pt x="4" y="5"/>
                  <a:pt x="5" y="4"/>
                </a:cubicBezTo>
                <a:cubicBezTo>
                  <a:pt x="5" y="3"/>
                  <a:pt x="6" y="3"/>
                  <a:pt x="7" y="3"/>
                </a:cubicBezTo>
                <a:cubicBezTo>
                  <a:pt x="10" y="4"/>
                  <a:pt x="13" y="5"/>
                  <a:pt x="15" y="4"/>
                </a:cubicBezTo>
                <a:cubicBezTo>
                  <a:pt x="18" y="4"/>
                  <a:pt x="21" y="4"/>
                  <a:pt x="23" y="3"/>
                </a:cubicBezTo>
                <a:lnTo>
                  <a:pt x="23"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9" name="Freeform 209"/>
          <p:cNvSpPr>
            <a:spLocks noEditPoints="1"/>
          </p:cNvSpPr>
          <p:nvPr/>
        </p:nvSpPr>
        <p:spPr bwMode="auto">
          <a:xfrm>
            <a:off x="3895725" y="922338"/>
            <a:ext cx="90488" cy="171450"/>
          </a:xfrm>
          <a:custGeom>
            <a:avLst/>
            <a:gdLst>
              <a:gd name="T0" fmla="*/ 29 w 49"/>
              <a:gd name="T1" fmla="*/ 28 h 93"/>
              <a:gd name="T2" fmla="*/ 48 w 49"/>
              <a:gd name="T3" fmla="*/ 82 h 93"/>
              <a:gd name="T4" fmla="*/ 48 w 49"/>
              <a:gd name="T5" fmla="*/ 88 h 93"/>
              <a:gd name="T6" fmla="*/ 43 w 49"/>
              <a:gd name="T7" fmla="*/ 92 h 93"/>
              <a:gd name="T8" fmla="*/ 37 w 49"/>
              <a:gd name="T9" fmla="*/ 92 h 93"/>
              <a:gd name="T10" fmla="*/ 28 w 49"/>
              <a:gd name="T11" fmla="*/ 72 h 93"/>
              <a:gd name="T12" fmla="*/ 38 w 49"/>
              <a:gd name="T13" fmla="*/ 86 h 93"/>
              <a:gd name="T14" fmla="*/ 39 w 49"/>
              <a:gd name="T15" fmla="*/ 87 h 93"/>
              <a:gd name="T16" fmla="*/ 28 w 49"/>
              <a:gd name="T17" fmla="*/ 45 h 93"/>
              <a:gd name="T18" fmla="*/ 42 w 49"/>
              <a:gd name="T19" fmla="*/ 87 h 93"/>
              <a:gd name="T20" fmla="*/ 43 w 49"/>
              <a:gd name="T21" fmla="*/ 86 h 93"/>
              <a:gd name="T22" fmla="*/ 44 w 49"/>
              <a:gd name="T23" fmla="*/ 83 h 93"/>
              <a:gd name="T24" fmla="*/ 28 w 49"/>
              <a:gd name="T25" fmla="*/ 40 h 93"/>
              <a:gd name="T26" fmla="*/ 25 w 49"/>
              <a:gd name="T27" fmla="*/ 2 h 93"/>
              <a:gd name="T28" fmla="*/ 26 w 49"/>
              <a:gd name="T29" fmla="*/ 7 h 93"/>
              <a:gd name="T30" fmla="*/ 23 w 49"/>
              <a:gd name="T31" fmla="*/ 15 h 93"/>
              <a:gd name="T32" fmla="*/ 24 w 49"/>
              <a:gd name="T33" fmla="*/ 15 h 93"/>
              <a:gd name="T34" fmla="*/ 28 w 49"/>
              <a:gd name="T35" fmla="*/ 26 h 93"/>
              <a:gd name="T36" fmla="*/ 24 w 49"/>
              <a:gd name="T37" fmla="*/ 30 h 93"/>
              <a:gd name="T38" fmla="*/ 20 w 49"/>
              <a:gd name="T39" fmla="*/ 18 h 93"/>
              <a:gd name="T40" fmla="*/ 20 w 49"/>
              <a:gd name="T41" fmla="*/ 18 h 93"/>
              <a:gd name="T42" fmla="*/ 19 w 49"/>
              <a:gd name="T43" fmla="*/ 16 h 93"/>
              <a:gd name="T44" fmla="*/ 28 w 49"/>
              <a:gd name="T45" fmla="*/ 45 h 93"/>
              <a:gd name="T46" fmla="*/ 17 w 49"/>
              <a:gd name="T47" fmla="*/ 16 h 93"/>
              <a:gd name="T48" fmla="*/ 17 w 49"/>
              <a:gd name="T49" fmla="*/ 16 h 93"/>
              <a:gd name="T50" fmla="*/ 16 w 49"/>
              <a:gd name="T51" fmla="*/ 17 h 93"/>
              <a:gd name="T52" fmla="*/ 14 w 49"/>
              <a:gd name="T53" fmla="*/ 18 h 93"/>
              <a:gd name="T54" fmla="*/ 14 w 49"/>
              <a:gd name="T55" fmla="*/ 19 h 93"/>
              <a:gd name="T56" fmla="*/ 14 w 49"/>
              <a:gd name="T57" fmla="*/ 20 h 93"/>
              <a:gd name="T58" fmla="*/ 19 w 49"/>
              <a:gd name="T59" fmla="*/ 32 h 93"/>
              <a:gd name="T60" fmla="*/ 28 w 49"/>
              <a:gd name="T61" fmla="*/ 58 h 93"/>
              <a:gd name="T62" fmla="*/ 19 w 49"/>
              <a:gd name="T63" fmla="*/ 47 h 93"/>
              <a:gd name="T64" fmla="*/ 10 w 49"/>
              <a:gd name="T65" fmla="*/ 22 h 93"/>
              <a:gd name="T66" fmla="*/ 9 w 49"/>
              <a:gd name="T67" fmla="*/ 20 h 93"/>
              <a:gd name="T68" fmla="*/ 9 w 49"/>
              <a:gd name="T69" fmla="*/ 20 h 93"/>
              <a:gd name="T70" fmla="*/ 3 w 49"/>
              <a:gd name="T71" fmla="*/ 15 h 93"/>
              <a:gd name="T72" fmla="*/ 0 w 49"/>
              <a:gd name="T73" fmla="*/ 9 h 93"/>
              <a:gd name="T74" fmla="*/ 6 w 49"/>
              <a:gd name="T75" fmla="*/ 7 h 93"/>
              <a:gd name="T76" fmla="*/ 6 w 49"/>
              <a:gd name="T77" fmla="*/ 7 h 93"/>
              <a:gd name="T78" fmla="*/ 14 w 49"/>
              <a:gd name="T79" fmla="*/ 12 h 93"/>
              <a:gd name="T80" fmla="*/ 15 w 49"/>
              <a:gd name="T81" fmla="*/ 12 h 93"/>
              <a:gd name="T82" fmla="*/ 16 w 49"/>
              <a:gd name="T83" fmla="*/ 8 h 93"/>
              <a:gd name="T84" fmla="*/ 18 w 49"/>
              <a:gd name="T85" fmla="*/ 3 h 93"/>
              <a:gd name="T86" fmla="*/ 22 w 49"/>
              <a:gd name="T87" fmla="*/ 0 h 93"/>
              <a:gd name="T88" fmla="*/ 24 w 49"/>
              <a:gd name="T89" fmla="*/ 1 h 93"/>
              <a:gd name="T90" fmla="*/ 25 w 49"/>
              <a:gd name="T91" fmla="*/ 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 h="93">
                <a:moveTo>
                  <a:pt x="28" y="26"/>
                </a:moveTo>
                <a:cubicBezTo>
                  <a:pt x="29" y="28"/>
                  <a:pt x="29" y="28"/>
                  <a:pt x="29" y="28"/>
                </a:cubicBezTo>
                <a:cubicBezTo>
                  <a:pt x="34" y="42"/>
                  <a:pt x="34" y="42"/>
                  <a:pt x="34" y="42"/>
                </a:cubicBezTo>
                <a:cubicBezTo>
                  <a:pt x="48" y="82"/>
                  <a:pt x="48" y="82"/>
                  <a:pt x="48" y="82"/>
                </a:cubicBezTo>
                <a:cubicBezTo>
                  <a:pt x="48" y="82"/>
                  <a:pt x="48" y="82"/>
                  <a:pt x="48" y="82"/>
                </a:cubicBezTo>
                <a:cubicBezTo>
                  <a:pt x="49" y="84"/>
                  <a:pt x="49" y="86"/>
                  <a:pt x="48" y="88"/>
                </a:cubicBezTo>
                <a:cubicBezTo>
                  <a:pt x="47" y="90"/>
                  <a:pt x="45" y="91"/>
                  <a:pt x="43" y="92"/>
                </a:cubicBezTo>
                <a:cubicBezTo>
                  <a:pt x="43" y="92"/>
                  <a:pt x="43" y="92"/>
                  <a:pt x="43" y="92"/>
                </a:cubicBezTo>
                <a:cubicBezTo>
                  <a:pt x="41" y="93"/>
                  <a:pt x="39" y="92"/>
                  <a:pt x="38" y="92"/>
                </a:cubicBezTo>
                <a:cubicBezTo>
                  <a:pt x="37" y="92"/>
                  <a:pt x="37" y="92"/>
                  <a:pt x="37" y="92"/>
                </a:cubicBezTo>
                <a:cubicBezTo>
                  <a:pt x="36" y="91"/>
                  <a:pt x="34" y="89"/>
                  <a:pt x="33" y="87"/>
                </a:cubicBezTo>
                <a:cubicBezTo>
                  <a:pt x="28" y="72"/>
                  <a:pt x="28" y="72"/>
                  <a:pt x="28" y="72"/>
                </a:cubicBezTo>
                <a:cubicBezTo>
                  <a:pt x="28" y="58"/>
                  <a:pt x="28" y="58"/>
                  <a:pt x="28" y="58"/>
                </a:cubicBezTo>
                <a:cubicBezTo>
                  <a:pt x="38" y="86"/>
                  <a:pt x="38" y="86"/>
                  <a:pt x="38" y="86"/>
                </a:cubicBezTo>
                <a:cubicBezTo>
                  <a:pt x="38" y="86"/>
                  <a:pt x="39" y="87"/>
                  <a:pt x="39" y="87"/>
                </a:cubicBezTo>
                <a:cubicBezTo>
                  <a:pt x="39" y="87"/>
                  <a:pt x="39" y="87"/>
                  <a:pt x="39" y="87"/>
                </a:cubicBezTo>
                <a:cubicBezTo>
                  <a:pt x="40" y="88"/>
                  <a:pt x="41" y="88"/>
                  <a:pt x="42" y="87"/>
                </a:cubicBezTo>
                <a:cubicBezTo>
                  <a:pt x="28" y="45"/>
                  <a:pt x="28" y="45"/>
                  <a:pt x="28" y="45"/>
                </a:cubicBezTo>
                <a:cubicBezTo>
                  <a:pt x="28" y="45"/>
                  <a:pt x="28" y="45"/>
                  <a:pt x="28" y="45"/>
                </a:cubicBezTo>
                <a:cubicBezTo>
                  <a:pt x="42" y="87"/>
                  <a:pt x="42" y="87"/>
                  <a:pt x="42" y="87"/>
                </a:cubicBezTo>
                <a:cubicBezTo>
                  <a:pt x="42" y="87"/>
                  <a:pt x="42" y="87"/>
                  <a:pt x="42" y="87"/>
                </a:cubicBezTo>
                <a:cubicBezTo>
                  <a:pt x="42" y="87"/>
                  <a:pt x="43" y="86"/>
                  <a:pt x="43" y="86"/>
                </a:cubicBezTo>
                <a:cubicBezTo>
                  <a:pt x="44" y="85"/>
                  <a:pt x="44" y="84"/>
                  <a:pt x="44" y="83"/>
                </a:cubicBezTo>
                <a:cubicBezTo>
                  <a:pt x="44" y="83"/>
                  <a:pt x="44" y="83"/>
                  <a:pt x="44" y="83"/>
                </a:cubicBezTo>
                <a:cubicBezTo>
                  <a:pt x="29" y="44"/>
                  <a:pt x="29" y="44"/>
                  <a:pt x="29" y="44"/>
                </a:cubicBezTo>
                <a:cubicBezTo>
                  <a:pt x="28" y="40"/>
                  <a:pt x="28" y="40"/>
                  <a:pt x="28" y="40"/>
                </a:cubicBezTo>
                <a:lnTo>
                  <a:pt x="28" y="26"/>
                </a:lnTo>
                <a:close/>
                <a:moveTo>
                  <a:pt x="25" y="2"/>
                </a:moveTo>
                <a:cubicBezTo>
                  <a:pt x="26" y="3"/>
                  <a:pt x="27" y="5"/>
                  <a:pt x="26" y="6"/>
                </a:cubicBezTo>
                <a:cubicBezTo>
                  <a:pt x="26" y="6"/>
                  <a:pt x="26" y="7"/>
                  <a:pt x="26" y="7"/>
                </a:cubicBezTo>
                <a:cubicBezTo>
                  <a:pt x="25" y="8"/>
                  <a:pt x="24" y="9"/>
                  <a:pt x="24" y="11"/>
                </a:cubicBezTo>
                <a:cubicBezTo>
                  <a:pt x="24" y="12"/>
                  <a:pt x="24" y="13"/>
                  <a:pt x="23" y="15"/>
                </a:cubicBezTo>
                <a:cubicBezTo>
                  <a:pt x="24" y="15"/>
                  <a:pt x="24" y="15"/>
                  <a:pt x="24" y="15"/>
                </a:cubicBezTo>
                <a:cubicBezTo>
                  <a:pt x="24" y="15"/>
                  <a:pt x="24" y="15"/>
                  <a:pt x="24" y="15"/>
                </a:cubicBezTo>
                <a:cubicBezTo>
                  <a:pt x="24" y="16"/>
                  <a:pt x="24" y="16"/>
                  <a:pt x="25" y="17"/>
                </a:cubicBezTo>
                <a:cubicBezTo>
                  <a:pt x="28" y="26"/>
                  <a:pt x="28" y="26"/>
                  <a:pt x="28" y="26"/>
                </a:cubicBezTo>
                <a:cubicBezTo>
                  <a:pt x="28" y="40"/>
                  <a:pt x="28" y="40"/>
                  <a:pt x="28" y="40"/>
                </a:cubicBezTo>
                <a:cubicBezTo>
                  <a:pt x="24" y="30"/>
                  <a:pt x="24" y="30"/>
                  <a:pt x="24" y="30"/>
                </a:cubicBezTo>
                <a:cubicBezTo>
                  <a:pt x="20" y="18"/>
                  <a:pt x="20" y="18"/>
                  <a:pt x="20" y="18"/>
                </a:cubicBezTo>
                <a:cubicBezTo>
                  <a:pt x="20" y="18"/>
                  <a:pt x="20" y="18"/>
                  <a:pt x="20" y="18"/>
                </a:cubicBezTo>
                <a:cubicBezTo>
                  <a:pt x="20" y="18"/>
                  <a:pt x="20" y="18"/>
                  <a:pt x="20" y="18"/>
                </a:cubicBezTo>
                <a:cubicBezTo>
                  <a:pt x="20" y="18"/>
                  <a:pt x="20" y="18"/>
                  <a:pt x="20" y="18"/>
                </a:cubicBezTo>
                <a:cubicBezTo>
                  <a:pt x="20" y="18"/>
                  <a:pt x="19" y="17"/>
                  <a:pt x="19" y="17"/>
                </a:cubicBezTo>
                <a:cubicBezTo>
                  <a:pt x="19" y="17"/>
                  <a:pt x="19" y="16"/>
                  <a:pt x="19" y="16"/>
                </a:cubicBezTo>
                <a:cubicBezTo>
                  <a:pt x="28" y="45"/>
                  <a:pt x="28" y="45"/>
                  <a:pt x="28" y="45"/>
                </a:cubicBezTo>
                <a:cubicBezTo>
                  <a:pt x="28" y="45"/>
                  <a:pt x="28" y="45"/>
                  <a:pt x="28" y="45"/>
                </a:cubicBezTo>
                <a:cubicBezTo>
                  <a:pt x="19" y="16"/>
                  <a:pt x="19" y="16"/>
                  <a:pt x="19" y="16"/>
                </a:cubicBezTo>
                <a:cubicBezTo>
                  <a:pt x="18" y="16"/>
                  <a:pt x="18" y="16"/>
                  <a:pt x="17" y="16"/>
                </a:cubicBezTo>
                <a:cubicBezTo>
                  <a:pt x="17" y="16"/>
                  <a:pt x="17" y="16"/>
                  <a:pt x="17" y="16"/>
                </a:cubicBezTo>
                <a:cubicBezTo>
                  <a:pt x="17" y="16"/>
                  <a:pt x="17" y="16"/>
                  <a:pt x="17" y="16"/>
                </a:cubicBezTo>
                <a:cubicBezTo>
                  <a:pt x="16" y="16"/>
                  <a:pt x="16" y="17"/>
                  <a:pt x="16" y="17"/>
                </a:cubicBezTo>
                <a:cubicBezTo>
                  <a:pt x="16" y="17"/>
                  <a:pt x="16" y="17"/>
                  <a:pt x="16" y="17"/>
                </a:cubicBezTo>
                <a:cubicBezTo>
                  <a:pt x="16" y="17"/>
                  <a:pt x="15" y="17"/>
                  <a:pt x="15" y="17"/>
                </a:cubicBezTo>
                <a:cubicBezTo>
                  <a:pt x="15" y="17"/>
                  <a:pt x="14" y="18"/>
                  <a:pt x="14" y="18"/>
                </a:cubicBezTo>
                <a:cubicBezTo>
                  <a:pt x="14" y="18"/>
                  <a:pt x="14" y="19"/>
                  <a:pt x="14" y="19"/>
                </a:cubicBezTo>
                <a:cubicBezTo>
                  <a:pt x="14" y="19"/>
                  <a:pt x="14" y="19"/>
                  <a:pt x="14" y="19"/>
                </a:cubicBezTo>
                <a:cubicBezTo>
                  <a:pt x="14" y="19"/>
                  <a:pt x="14" y="20"/>
                  <a:pt x="14" y="20"/>
                </a:cubicBezTo>
                <a:cubicBezTo>
                  <a:pt x="14" y="20"/>
                  <a:pt x="14" y="20"/>
                  <a:pt x="14" y="20"/>
                </a:cubicBezTo>
                <a:cubicBezTo>
                  <a:pt x="14" y="20"/>
                  <a:pt x="14" y="20"/>
                  <a:pt x="14" y="20"/>
                </a:cubicBezTo>
                <a:cubicBezTo>
                  <a:pt x="19" y="32"/>
                  <a:pt x="19" y="32"/>
                  <a:pt x="19" y="32"/>
                </a:cubicBezTo>
                <a:cubicBezTo>
                  <a:pt x="23" y="46"/>
                  <a:pt x="23" y="46"/>
                  <a:pt x="23" y="46"/>
                </a:cubicBezTo>
                <a:cubicBezTo>
                  <a:pt x="28" y="58"/>
                  <a:pt x="28" y="58"/>
                  <a:pt x="28" y="58"/>
                </a:cubicBezTo>
                <a:cubicBezTo>
                  <a:pt x="28" y="72"/>
                  <a:pt x="28" y="72"/>
                  <a:pt x="28" y="72"/>
                </a:cubicBezTo>
                <a:cubicBezTo>
                  <a:pt x="19" y="47"/>
                  <a:pt x="19" y="47"/>
                  <a:pt x="19" y="47"/>
                </a:cubicBezTo>
                <a:cubicBezTo>
                  <a:pt x="14" y="34"/>
                  <a:pt x="14" y="34"/>
                  <a:pt x="14" y="34"/>
                </a:cubicBezTo>
                <a:cubicBezTo>
                  <a:pt x="10" y="22"/>
                  <a:pt x="10" y="22"/>
                  <a:pt x="10" y="22"/>
                </a:cubicBezTo>
                <a:cubicBezTo>
                  <a:pt x="10" y="21"/>
                  <a:pt x="10" y="21"/>
                  <a:pt x="9" y="20"/>
                </a:cubicBezTo>
                <a:cubicBezTo>
                  <a:pt x="9" y="20"/>
                  <a:pt x="9" y="20"/>
                  <a:pt x="9" y="20"/>
                </a:cubicBezTo>
                <a:cubicBezTo>
                  <a:pt x="9" y="20"/>
                  <a:pt x="9" y="20"/>
                  <a:pt x="9" y="20"/>
                </a:cubicBezTo>
                <a:cubicBezTo>
                  <a:pt x="9" y="20"/>
                  <a:pt x="9" y="20"/>
                  <a:pt x="9" y="20"/>
                </a:cubicBezTo>
                <a:cubicBezTo>
                  <a:pt x="9" y="19"/>
                  <a:pt x="8" y="18"/>
                  <a:pt x="7" y="17"/>
                </a:cubicBezTo>
                <a:cubicBezTo>
                  <a:pt x="5" y="16"/>
                  <a:pt x="4" y="16"/>
                  <a:pt x="3" y="15"/>
                </a:cubicBezTo>
                <a:cubicBezTo>
                  <a:pt x="1" y="14"/>
                  <a:pt x="0" y="13"/>
                  <a:pt x="0" y="11"/>
                </a:cubicBezTo>
                <a:cubicBezTo>
                  <a:pt x="0" y="10"/>
                  <a:pt x="0" y="10"/>
                  <a:pt x="0" y="9"/>
                </a:cubicBezTo>
                <a:cubicBezTo>
                  <a:pt x="1" y="9"/>
                  <a:pt x="1" y="8"/>
                  <a:pt x="1" y="8"/>
                </a:cubicBezTo>
                <a:cubicBezTo>
                  <a:pt x="2" y="7"/>
                  <a:pt x="4" y="6"/>
                  <a:pt x="6" y="7"/>
                </a:cubicBezTo>
                <a:cubicBezTo>
                  <a:pt x="6" y="7"/>
                  <a:pt x="6" y="7"/>
                  <a:pt x="6" y="7"/>
                </a:cubicBezTo>
                <a:cubicBezTo>
                  <a:pt x="6" y="7"/>
                  <a:pt x="6" y="7"/>
                  <a:pt x="6" y="7"/>
                </a:cubicBezTo>
                <a:cubicBezTo>
                  <a:pt x="8" y="8"/>
                  <a:pt x="10" y="9"/>
                  <a:pt x="11" y="10"/>
                </a:cubicBezTo>
                <a:cubicBezTo>
                  <a:pt x="12" y="11"/>
                  <a:pt x="13" y="11"/>
                  <a:pt x="14" y="12"/>
                </a:cubicBezTo>
                <a:cubicBezTo>
                  <a:pt x="14" y="12"/>
                  <a:pt x="14" y="12"/>
                  <a:pt x="15" y="12"/>
                </a:cubicBezTo>
                <a:cubicBezTo>
                  <a:pt x="15" y="12"/>
                  <a:pt x="15" y="12"/>
                  <a:pt x="15" y="12"/>
                </a:cubicBezTo>
                <a:cubicBezTo>
                  <a:pt x="15" y="11"/>
                  <a:pt x="16" y="9"/>
                  <a:pt x="16" y="8"/>
                </a:cubicBezTo>
                <a:cubicBezTo>
                  <a:pt x="16" y="8"/>
                  <a:pt x="16" y="8"/>
                  <a:pt x="16" y="8"/>
                </a:cubicBezTo>
                <a:cubicBezTo>
                  <a:pt x="16" y="6"/>
                  <a:pt x="17" y="5"/>
                  <a:pt x="18" y="3"/>
                </a:cubicBezTo>
                <a:cubicBezTo>
                  <a:pt x="18" y="3"/>
                  <a:pt x="18" y="3"/>
                  <a:pt x="18" y="3"/>
                </a:cubicBezTo>
                <a:cubicBezTo>
                  <a:pt x="19" y="1"/>
                  <a:pt x="21" y="0"/>
                  <a:pt x="22" y="0"/>
                </a:cubicBezTo>
                <a:cubicBezTo>
                  <a:pt x="22" y="0"/>
                  <a:pt x="22" y="0"/>
                  <a:pt x="22" y="0"/>
                </a:cubicBezTo>
                <a:cubicBezTo>
                  <a:pt x="23" y="0"/>
                  <a:pt x="23" y="1"/>
                  <a:pt x="24" y="1"/>
                </a:cubicBezTo>
                <a:cubicBezTo>
                  <a:pt x="24" y="1"/>
                  <a:pt x="24" y="1"/>
                  <a:pt x="24" y="1"/>
                </a:cubicBezTo>
                <a:cubicBezTo>
                  <a:pt x="24" y="1"/>
                  <a:pt x="25" y="2"/>
                  <a:pt x="25" y="2"/>
                </a:cubicBezTo>
                <a:cubicBezTo>
                  <a:pt x="25" y="2"/>
                  <a:pt x="25" y="2"/>
                  <a:pt x="25"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0" name="Freeform 210"/>
          <p:cNvSpPr>
            <a:spLocks noEditPoints="1"/>
          </p:cNvSpPr>
          <p:nvPr/>
        </p:nvSpPr>
        <p:spPr bwMode="auto">
          <a:xfrm>
            <a:off x="2730500" y="460375"/>
            <a:ext cx="295275" cy="280988"/>
          </a:xfrm>
          <a:custGeom>
            <a:avLst/>
            <a:gdLst>
              <a:gd name="T0" fmla="*/ 83 w 160"/>
              <a:gd name="T1" fmla="*/ 133 h 152"/>
              <a:gd name="T2" fmla="*/ 82 w 160"/>
              <a:gd name="T3" fmla="*/ 106 h 152"/>
              <a:gd name="T4" fmla="*/ 94 w 160"/>
              <a:gd name="T5" fmla="*/ 97 h 152"/>
              <a:gd name="T6" fmla="*/ 94 w 160"/>
              <a:gd name="T7" fmla="*/ 97 h 152"/>
              <a:gd name="T8" fmla="*/ 136 w 160"/>
              <a:gd name="T9" fmla="*/ 119 h 152"/>
              <a:gd name="T10" fmla="*/ 153 w 160"/>
              <a:gd name="T11" fmla="*/ 72 h 152"/>
              <a:gd name="T12" fmla="*/ 89 w 160"/>
              <a:gd name="T13" fmla="*/ 87 h 152"/>
              <a:gd name="T14" fmla="*/ 83 w 160"/>
              <a:gd name="T15" fmla="*/ 83 h 152"/>
              <a:gd name="T16" fmla="*/ 84 w 160"/>
              <a:gd name="T17" fmla="*/ 79 h 152"/>
              <a:gd name="T18" fmla="*/ 88 w 160"/>
              <a:gd name="T19" fmla="*/ 69 h 152"/>
              <a:gd name="T20" fmla="*/ 112 w 160"/>
              <a:gd name="T21" fmla="*/ 20 h 152"/>
              <a:gd name="T22" fmla="*/ 80 w 160"/>
              <a:gd name="T23" fmla="*/ 5 h 152"/>
              <a:gd name="T24" fmla="*/ 116 w 160"/>
              <a:gd name="T25" fmla="*/ 20 h 152"/>
              <a:gd name="T26" fmla="*/ 92 w 160"/>
              <a:gd name="T27" fmla="*/ 72 h 152"/>
              <a:gd name="T28" fmla="*/ 89 w 160"/>
              <a:gd name="T29" fmla="*/ 80 h 152"/>
              <a:gd name="T30" fmla="*/ 89 w 160"/>
              <a:gd name="T31" fmla="*/ 82 h 152"/>
              <a:gd name="T32" fmla="*/ 158 w 160"/>
              <a:gd name="T33" fmla="*/ 71 h 152"/>
              <a:gd name="T34" fmla="*/ 136 w 160"/>
              <a:gd name="T35" fmla="*/ 124 h 152"/>
              <a:gd name="T36" fmla="*/ 92 w 160"/>
              <a:gd name="T37" fmla="*/ 101 h 152"/>
              <a:gd name="T38" fmla="*/ 92 w 160"/>
              <a:gd name="T39" fmla="*/ 101 h 152"/>
              <a:gd name="T40" fmla="*/ 87 w 160"/>
              <a:gd name="T41" fmla="*/ 106 h 152"/>
              <a:gd name="T42" fmla="*/ 88 w 160"/>
              <a:gd name="T43" fmla="*/ 124 h 152"/>
              <a:gd name="T44" fmla="*/ 89 w 160"/>
              <a:gd name="T45" fmla="*/ 150 h 152"/>
              <a:gd name="T46" fmla="*/ 80 w 160"/>
              <a:gd name="T47" fmla="*/ 148 h 152"/>
              <a:gd name="T48" fmla="*/ 77 w 160"/>
              <a:gd name="T49" fmla="*/ 97 h 152"/>
              <a:gd name="T50" fmla="*/ 77 w 160"/>
              <a:gd name="T51" fmla="*/ 115 h 152"/>
              <a:gd name="T52" fmla="*/ 76 w 160"/>
              <a:gd name="T53" fmla="*/ 148 h 152"/>
              <a:gd name="T54" fmla="*/ 75 w 160"/>
              <a:gd name="T55" fmla="*/ 152 h 152"/>
              <a:gd name="T56" fmla="*/ 80 w 160"/>
              <a:gd name="T57" fmla="*/ 5 h 152"/>
              <a:gd name="T58" fmla="*/ 75 w 160"/>
              <a:gd name="T59" fmla="*/ 0 h 152"/>
              <a:gd name="T60" fmla="*/ 80 w 160"/>
              <a:gd name="T61" fmla="*/ 5 h 152"/>
              <a:gd name="T62" fmla="*/ 76 w 160"/>
              <a:gd name="T63" fmla="*/ 79 h 152"/>
              <a:gd name="T64" fmla="*/ 76 w 160"/>
              <a:gd name="T65" fmla="*/ 83 h 152"/>
              <a:gd name="T66" fmla="*/ 76 w 160"/>
              <a:gd name="T67" fmla="*/ 79 h 152"/>
              <a:gd name="T68" fmla="*/ 24 w 160"/>
              <a:gd name="T69" fmla="*/ 119 h 152"/>
              <a:gd name="T70" fmla="*/ 66 w 160"/>
              <a:gd name="T71" fmla="*/ 97 h 152"/>
              <a:gd name="T72" fmla="*/ 75 w 160"/>
              <a:gd name="T73" fmla="*/ 95 h 152"/>
              <a:gd name="T74" fmla="*/ 73 w 160"/>
              <a:gd name="T75" fmla="*/ 152 h 152"/>
              <a:gd name="T76" fmla="*/ 72 w 160"/>
              <a:gd name="T77" fmla="*/ 133 h 152"/>
              <a:gd name="T78" fmla="*/ 73 w 160"/>
              <a:gd name="T79" fmla="*/ 106 h 152"/>
              <a:gd name="T80" fmla="*/ 73 w 160"/>
              <a:gd name="T81" fmla="*/ 99 h 152"/>
              <a:gd name="T82" fmla="*/ 68 w 160"/>
              <a:gd name="T83" fmla="*/ 101 h 152"/>
              <a:gd name="T84" fmla="*/ 56 w 160"/>
              <a:gd name="T85" fmla="*/ 110 h 152"/>
              <a:gd name="T86" fmla="*/ 4 w 160"/>
              <a:gd name="T87" fmla="*/ 105 h 152"/>
              <a:gd name="T88" fmla="*/ 51 w 160"/>
              <a:gd name="T89" fmla="*/ 64 h 152"/>
              <a:gd name="T90" fmla="*/ 72 w 160"/>
              <a:gd name="T91" fmla="*/ 83 h 152"/>
              <a:gd name="T92" fmla="*/ 71 w 160"/>
              <a:gd name="T93" fmla="*/ 80 h 152"/>
              <a:gd name="T94" fmla="*/ 67 w 160"/>
              <a:gd name="T95" fmla="*/ 72 h 152"/>
              <a:gd name="T96" fmla="*/ 44 w 160"/>
              <a:gd name="T97" fmla="*/ 20 h 152"/>
              <a:gd name="T98" fmla="*/ 75 w 160"/>
              <a:gd name="T99" fmla="*/ 5 h 152"/>
              <a:gd name="T100" fmla="*/ 65 w 160"/>
              <a:gd name="T101" fmla="*/ 59 h 152"/>
              <a:gd name="T102" fmla="*/ 75 w 160"/>
              <a:gd name="T103" fmla="*/ 77 h 152"/>
              <a:gd name="T104" fmla="*/ 75 w 160"/>
              <a:gd name="T105" fmla="*/ 81 h 152"/>
              <a:gd name="T106" fmla="*/ 71 w 160"/>
              <a:gd name="T107" fmla="*/ 87 h 152"/>
              <a:gd name="T108" fmla="*/ 19 w 160"/>
              <a:gd name="T109" fmla="*/ 52 h 152"/>
              <a:gd name="T110" fmla="*/ 15 w 160"/>
              <a:gd name="T111" fmla="*/ 1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 h="152">
                <a:moveTo>
                  <a:pt x="80" y="148"/>
                </a:moveTo>
                <a:cubicBezTo>
                  <a:pt x="84" y="148"/>
                  <a:pt x="84" y="148"/>
                  <a:pt x="84" y="148"/>
                </a:cubicBezTo>
                <a:cubicBezTo>
                  <a:pt x="84" y="143"/>
                  <a:pt x="84" y="138"/>
                  <a:pt x="83" y="133"/>
                </a:cubicBezTo>
                <a:cubicBezTo>
                  <a:pt x="83" y="130"/>
                  <a:pt x="83" y="127"/>
                  <a:pt x="83" y="124"/>
                </a:cubicBezTo>
                <a:cubicBezTo>
                  <a:pt x="83" y="124"/>
                  <a:pt x="83" y="124"/>
                  <a:pt x="83" y="124"/>
                </a:cubicBezTo>
                <a:cubicBezTo>
                  <a:pt x="83" y="118"/>
                  <a:pt x="82" y="112"/>
                  <a:pt x="82" y="106"/>
                </a:cubicBezTo>
                <a:cubicBezTo>
                  <a:pt x="82" y="106"/>
                  <a:pt x="82" y="105"/>
                  <a:pt x="82" y="105"/>
                </a:cubicBezTo>
                <a:cubicBezTo>
                  <a:pt x="82" y="102"/>
                  <a:pt x="82" y="99"/>
                  <a:pt x="83" y="97"/>
                </a:cubicBezTo>
                <a:cubicBezTo>
                  <a:pt x="86" y="92"/>
                  <a:pt x="92" y="96"/>
                  <a:pt x="94" y="97"/>
                </a:cubicBezTo>
                <a:cubicBezTo>
                  <a:pt x="94" y="97"/>
                  <a:pt x="94" y="97"/>
                  <a:pt x="94" y="97"/>
                </a:cubicBezTo>
                <a:cubicBezTo>
                  <a:pt x="94" y="97"/>
                  <a:pt x="94" y="97"/>
                  <a:pt x="94" y="97"/>
                </a:cubicBezTo>
                <a:cubicBezTo>
                  <a:pt x="94" y="97"/>
                  <a:pt x="94" y="97"/>
                  <a:pt x="94" y="97"/>
                </a:cubicBezTo>
                <a:cubicBezTo>
                  <a:pt x="94" y="97"/>
                  <a:pt x="94" y="97"/>
                  <a:pt x="94" y="97"/>
                </a:cubicBezTo>
                <a:cubicBezTo>
                  <a:pt x="98" y="99"/>
                  <a:pt x="103" y="103"/>
                  <a:pt x="107" y="106"/>
                </a:cubicBezTo>
                <a:cubicBezTo>
                  <a:pt x="116" y="113"/>
                  <a:pt x="125" y="120"/>
                  <a:pt x="136" y="119"/>
                </a:cubicBezTo>
                <a:cubicBezTo>
                  <a:pt x="139" y="118"/>
                  <a:pt x="142" y="117"/>
                  <a:pt x="144" y="114"/>
                </a:cubicBezTo>
                <a:cubicBezTo>
                  <a:pt x="147" y="111"/>
                  <a:pt x="150" y="107"/>
                  <a:pt x="151" y="103"/>
                </a:cubicBezTo>
                <a:cubicBezTo>
                  <a:pt x="154" y="95"/>
                  <a:pt x="155" y="83"/>
                  <a:pt x="153" y="72"/>
                </a:cubicBezTo>
                <a:cubicBezTo>
                  <a:pt x="151" y="64"/>
                  <a:pt x="148" y="56"/>
                  <a:pt x="141" y="52"/>
                </a:cubicBezTo>
                <a:cubicBezTo>
                  <a:pt x="129" y="45"/>
                  <a:pt x="121" y="56"/>
                  <a:pt x="113" y="67"/>
                </a:cubicBezTo>
                <a:cubicBezTo>
                  <a:pt x="106" y="76"/>
                  <a:pt x="99" y="86"/>
                  <a:pt x="89" y="87"/>
                </a:cubicBezTo>
                <a:cubicBezTo>
                  <a:pt x="89" y="87"/>
                  <a:pt x="89" y="87"/>
                  <a:pt x="89" y="87"/>
                </a:cubicBezTo>
                <a:cubicBezTo>
                  <a:pt x="85" y="87"/>
                  <a:pt x="84" y="86"/>
                  <a:pt x="83" y="83"/>
                </a:cubicBezTo>
                <a:cubicBezTo>
                  <a:pt x="83" y="83"/>
                  <a:pt x="83" y="83"/>
                  <a:pt x="83" y="83"/>
                </a:cubicBezTo>
                <a:cubicBezTo>
                  <a:pt x="83" y="82"/>
                  <a:pt x="84" y="81"/>
                  <a:pt x="84" y="79"/>
                </a:cubicBezTo>
                <a:cubicBezTo>
                  <a:pt x="84" y="79"/>
                  <a:pt x="84" y="79"/>
                  <a:pt x="84" y="79"/>
                </a:cubicBezTo>
                <a:cubicBezTo>
                  <a:pt x="84" y="79"/>
                  <a:pt x="84" y="79"/>
                  <a:pt x="84" y="79"/>
                </a:cubicBezTo>
                <a:cubicBezTo>
                  <a:pt x="84" y="79"/>
                  <a:pt x="84" y="79"/>
                  <a:pt x="84" y="79"/>
                </a:cubicBezTo>
                <a:cubicBezTo>
                  <a:pt x="84" y="78"/>
                  <a:pt x="84" y="78"/>
                  <a:pt x="84" y="78"/>
                </a:cubicBezTo>
                <a:cubicBezTo>
                  <a:pt x="85" y="75"/>
                  <a:pt x="87" y="72"/>
                  <a:pt x="88" y="69"/>
                </a:cubicBezTo>
                <a:cubicBezTo>
                  <a:pt x="90" y="66"/>
                  <a:pt x="92" y="63"/>
                  <a:pt x="94" y="60"/>
                </a:cubicBezTo>
                <a:cubicBezTo>
                  <a:pt x="95" y="59"/>
                  <a:pt x="95" y="59"/>
                  <a:pt x="95" y="59"/>
                </a:cubicBezTo>
                <a:cubicBezTo>
                  <a:pt x="103" y="48"/>
                  <a:pt x="114" y="34"/>
                  <a:pt x="112" y="20"/>
                </a:cubicBezTo>
                <a:cubicBezTo>
                  <a:pt x="111" y="15"/>
                  <a:pt x="107" y="11"/>
                  <a:pt x="103" y="9"/>
                </a:cubicBezTo>
                <a:cubicBezTo>
                  <a:pt x="96" y="6"/>
                  <a:pt x="88" y="4"/>
                  <a:pt x="80" y="5"/>
                </a:cubicBezTo>
                <a:cubicBezTo>
                  <a:pt x="80" y="5"/>
                  <a:pt x="80" y="5"/>
                  <a:pt x="80" y="5"/>
                </a:cubicBezTo>
                <a:cubicBezTo>
                  <a:pt x="80" y="0"/>
                  <a:pt x="80" y="0"/>
                  <a:pt x="80" y="0"/>
                </a:cubicBezTo>
                <a:cubicBezTo>
                  <a:pt x="89" y="0"/>
                  <a:pt x="98" y="1"/>
                  <a:pt x="105" y="5"/>
                </a:cubicBezTo>
                <a:cubicBezTo>
                  <a:pt x="111" y="8"/>
                  <a:pt x="115" y="13"/>
                  <a:pt x="116" y="20"/>
                </a:cubicBezTo>
                <a:cubicBezTo>
                  <a:pt x="119" y="36"/>
                  <a:pt x="107" y="51"/>
                  <a:pt x="99" y="62"/>
                </a:cubicBezTo>
                <a:cubicBezTo>
                  <a:pt x="98" y="63"/>
                  <a:pt x="98" y="63"/>
                  <a:pt x="98" y="63"/>
                </a:cubicBezTo>
                <a:cubicBezTo>
                  <a:pt x="96" y="66"/>
                  <a:pt x="94" y="69"/>
                  <a:pt x="92" y="72"/>
                </a:cubicBezTo>
                <a:cubicBezTo>
                  <a:pt x="91" y="74"/>
                  <a:pt x="90" y="77"/>
                  <a:pt x="89" y="80"/>
                </a:cubicBezTo>
                <a:cubicBezTo>
                  <a:pt x="89" y="80"/>
                  <a:pt x="89" y="80"/>
                  <a:pt x="89" y="80"/>
                </a:cubicBezTo>
                <a:cubicBezTo>
                  <a:pt x="89" y="80"/>
                  <a:pt x="89" y="80"/>
                  <a:pt x="89" y="80"/>
                </a:cubicBezTo>
                <a:cubicBezTo>
                  <a:pt x="89" y="80"/>
                  <a:pt x="89" y="80"/>
                  <a:pt x="89" y="80"/>
                </a:cubicBezTo>
                <a:cubicBezTo>
                  <a:pt x="89" y="81"/>
                  <a:pt x="88" y="81"/>
                  <a:pt x="88" y="82"/>
                </a:cubicBezTo>
                <a:cubicBezTo>
                  <a:pt x="88" y="82"/>
                  <a:pt x="89" y="82"/>
                  <a:pt x="89" y="82"/>
                </a:cubicBezTo>
                <a:cubicBezTo>
                  <a:pt x="96" y="81"/>
                  <a:pt x="103" y="73"/>
                  <a:pt x="109" y="64"/>
                </a:cubicBezTo>
                <a:cubicBezTo>
                  <a:pt x="118" y="51"/>
                  <a:pt x="128" y="39"/>
                  <a:pt x="144" y="48"/>
                </a:cubicBezTo>
                <a:cubicBezTo>
                  <a:pt x="152" y="53"/>
                  <a:pt x="156" y="61"/>
                  <a:pt x="158" y="71"/>
                </a:cubicBezTo>
                <a:cubicBezTo>
                  <a:pt x="160" y="83"/>
                  <a:pt x="159" y="96"/>
                  <a:pt x="155" y="105"/>
                </a:cubicBezTo>
                <a:cubicBezTo>
                  <a:pt x="154" y="110"/>
                  <a:pt x="151" y="114"/>
                  <a:pt x="148" y="118"/>
                </a:cubicBezTo>
                <a:cubicBezTo>
                  <a:pt x="145" y="121"/>
                  <a:pt x="141" y="123"/>
                  <a:pt x="136" y="124"/>
                </a:cubicBezTo>
                <a:cubicBezTo>
                  <a:pt x="124" y="125"/>
                  <a:pt x="114" y="117"/>
                  <a:pt x="104" y="110"/>
                </a:cubicBezTo>
                <a:cubicBezTo>
                  <a:pt x="100" y="106"/>
                  <a:pt x="96" y="103"/>
                  <a:pt x="92" y="101"/>
                </a:cubicBezTo>
                <a:cubicBezTo>
                  <a:pt x="92" y="101"/>
                  <a:pt x="92" y="101"/>
                  <a:pt x="92" y="101"/>
                </a:cubicBezTo>
                <a:cubicBezTo>
                  <a:pt x="92" y="101"/>
                  <a:pt x="92" y="101"/>
                  <a:pt x="92" y="101"/>
                </a:cubicBezTo>
                <a:cubicBezTo>
                  <a:pt x="92" y="101"/>
                  <a:pt x="92" y="101"/>
                  <a:pt x="92" y="101"/>
                </a:cubicBezTo>
                <a:cubicBezTo>
                  <a:pt x="92" y="101"/>
                  <a:pt x="92" y="101"/>
                  <a:pt x="92" y="101"/>
                </a:cubicBezTo>
                <a:cubicBezTo>
                  <a:pt x="90" y="100"/>
                  <a:pt x="87" y="99"/>
                  <a:pt x="87" y="99"/>
                </a:cubicBezTo>
                <a:cubicBezTo>
                  <a:pt x="87" y="100"/>
                  <a:pt x="87" y="102"/>
                  <a:pt x="87" y="104"/>
                </a:cubicBezTo>
                <a:cubicBezTo>
                  <a:pt x="87" y="105"/>
                  <a:pt x="87" y="105"/>
                  <a:pt x="87" y="106"/>
                </a:cubicBezTo>
                <a:cubicBezTo>
                  <a:pt x="87" y="112"/>
                  <a:pt x="87" y="118"/>
                  <a:pt x="88" y="124"/>
                </a:cubicBezTo>
                <a:cubicBezTo>
                  <a:pt x="88" y="124"/>
                  <a:pt x="88" y="124"/>
                  <a:pt x="88" y="124"/>
                </a:cubicBezTo>
                <a:cubicBezTo>
                  <a:pt x="88" y="124"/>
                  <a:pt x="88" y="124"/>
                  <a:pt x="88" y="124"/>
                </a:cubicBezTo>
                <a:cubicBezTo>
                  <a:pt x="88" y="126"/>
                  <a:pt x="88" y="129"/>
                  <a:pt x="88" y="132"/>
                </a:cubicBezTo>
                <a:cubicBezTo>
                  <a:pt x="88" y="138"/>
                  <a:pt x="89" y="145"/>
                  <a:pt x="89" y="150"/>
                </a:cubicBezTo>
                <a:cubicBezTo>
                  <a:pt x="89" y="150"/>
                  <a:pt x="89" y="150"/>
                  <a:pt x="89" y="150"/>
                </a:cubicBezTo>
                <a:cubicBezTo>
                  <a:pt x="89" y="151"/>
                  <a:pt x="88" y="152"/>
                  <a:pt x="87" y="152"/>
                </a:cubicBezTo>
                <a:cubicBezTo>
                  <a:pt x="80" y="152"/>
                  <a:pt x="80" y="152"/>
                  <a:pt x="80" y="152"/>
                </a:cubicBezTo>
                <a:lnTo>
                  <a:pt x="80" y="148"/>
                </a:lnTo>
                <a:close/>
                <a:moveTo>
                  <a:pt x="75" y="95"/>
                </a:moveTo>
                <a:cubicBezTo>
                  <a:pt x="76" y="95"/>
                  <a:pt x="76" y="96"/>
                  <a:pt x="77" y="97"/>
                </a:cubicBezTo>
                <a:cubicBezTo>
                  <a:pt x="77" y="97"/>
                  <a:pt x="77" y="97"/>
                  <a:pt x="77" y="97"/>
                </a:cubicBezTo>
                <a:cubicBezTo>
                  <a:pt x="78" y="99"/>
                  <a:pt x="78" y="102"/>
                  <a:pt x="78" y="105"/>
                </a:cubicBezTo>
                <a:cubicBezTo>
                  <a:pt x="78" y="105"/>
                  <a:pt x="78" y="106"/>
                  <a:pt x="78" y="106"/>
                </a:cubicBezTo>
                <a:cubicBezTo>
                  <a:pt x="77" y="109"/>
                  <a:pt x="77" y="112"/>
                  <a:pt x="77" y="115"/>
                </a:cubicBezTo>
                <a:cubicBezTo>
                  <a:pt x="77" y="118"/>
                  <a:pt x="77" y="121"/>
                  <a:pt x="77" y="124"/>
                </a:cubicBezTo>
                <a:cubicBezTo>
                  <a:pt x="77" y="127"/>
                  <a:pt x="77" y="130"/>
                  <a:pt x="76" y="133"/>
                </a:cubicBezTo>
                <a:cubicBezTo>
                  <a:pt x="76" y="138"/>
                  <a:pt x="76" y="143"/>
                  <a:pt x="76" y="148"/>
                </a:cubicBezTo>
                <a:cubicBezTo>
                  <a:pt x="80" y="148"/>
                  <a:pt x="80" y="148"/>
                  <a:pt x="80" y="148"/>
                </a:cubicBezTo>
                <a:cubicBezTo>
                  <a:pt x="80" y="152"/>
                  <a:pt x="80" y="152"/>
                  <a:pt x="80" y="152"/>
                </a:cubicBezTo>
                <a:cubicBezTo>
                  <a:pt x="75" y="152"/>
                  <a:pt x="75" y="152"/>
                  <a:pt x="75" y="152"/>
                </a:cubicBezTo>
                <a:cubicBezTo>
                  <a:pt x="75" y="95"/>
                  <a:pt x="75" y="95"/>
                  <a:pt x="75" y="95"/>
                </a:cubicBezTo>
                <a:close/>
                <a:moveTo>
                  <a:pt x="80" y="5"/>
                </a:moveTo>
                <a:cubicBezTo>
                  <a:pt x="80" y="5"/>
                  <a:pt x="80" y="5"/>
                  <a:pt x="80" y="5"/>
                </a:cubicBezTo>
                <a:cubicBezTo>
                  <a:pt x="80" y="5"/>
                  <a:pt x="80" y="5"/>
                  <a:pt x="80" y="5"/>
                </a:cubicBezTo>
                <a:cubicBezTo>
                  <a:pt x="78" y="5"/>
                  <a:pt x="77" y="5"/>
                  <a:pt x="75" y="5"/>
                </a:cubicBezTo>
                <a:cubicBezTo>
                  <a:pt x="75" y="0"/>
                  <a:pt x="75" y="0"/>
                  <a:pt x="75" y="0"/>
                </a:cubicBezTo>
                <a:cubicBezTo>
                  <a:pt x="77" y="0"/>
                  <a:pt x="78" y="0"/>
                  <a:pt x="80" y="0"/>
                </a:cubicBezTo>
                <a:cubicBezTo>
                  <a:pt x="80" y="0"/>
                  <a:pt x="80" y="0"/>
                  <a:pt x="80" y="0"/>
                </a:cubicBezTo>
                <a:cubicBezTo>
                  <a:pt x="80" y="5"/>
                  <a:pt x="80" y="5"/>
                  <a:pt x="80" y="5"/>
                </a:cubicBezTo>
                <a:close/>
                <a:moveTo>
                  <a:pt x="75" y="77"/>
                </a:moveTo>
                <a:cubicBezTo>
                  <a:pt x="75" y="77"/>
                  <a:pt x="75" y="78"/>
                  <a:pt x="76" y="79"/>
                </a:cubicBezTo>
                <a:cubicBezTo>
                  <a:pt x="76" y="79"/>
                  <a:pt x="76" y="79"/>
                  <a:pt x="76" y="79"/>
                </a:cubicBezTo>
                <a:cubicBezTo>
                  <a:pt x="76" y="79"/>
                  <a:pt x="76" y="79"/>
                  <a:pt x="76" y="79"/>
                </a:cubicBezTo>
                <a:cubicBezTo>
                  <a:pt x="76" y="79"/>
                  <a:pt x="76" y="79"/>
                  <a:pt x="76" y="79"/>
                </a:cubicBezTo>
                <a:cubicBezTo>
                  <a:pt x="76" y="81"/>
                  <a:pt x="77" y="82"/>
                  <a:pt x="76" y="83"/>
                </a:cubicBezTo>
                <a:cubicBezTo>
                  <a:pt x="76" y="85"/>
                  <a:pt x="76" y="86"/>
                  <a:pt x="75" y="86"/>
                </a:cubicBezTo>
                <a:cubicBezTo>
                  <a:pt x="75" y="81"/>
                  <a:pt x="75" y="81"/>
                  <a:pt x="75" y="81"/>
                </a:cubicBezTo>
                <a:cubicBezTo>
                  <a:pt x="76" y="81"/>
                  <a:pt x="76" y="80"/>
                  <a:pt x="76" y="79"/>
                </a:cubicBezTo>
                <a:cubicBezTo>
                  <a:pt x="75" y="80"/>
                  <a:pt x="75" y="80"/>
                  <a:pt x="75" y="80"/>
                </a:cubicBezTo>
                <a:lnTo>
                  <a:pt x="75" y="77"/>
                </a:lnTo>
                <a:close/>
                <a:moveTo>
                  <a:pt x="24" y="119"/>
                </a:moveTo>
                <a:cubicBezTo>
                  <a:pt x="34" y="120"/>
                  <a:pt x="44" y="113"/>
                  <a:pt x="53" y="106"/>
                </a:cubicBezTo>
                <a:cubicBezTo>
                  <a:pt x="57" y="103"/>
                  <a:pt x="61" y="99"/>
                  <a:pt x="66" y="97"/>
                </a:cubicBezTo>
                <a:cubicBezTo>
                  <a:pt x="66" y="97"/>
                  <a:pt x="66" y="97"/>
                  <a:pt x="66" y="97"/>
                </a:cubicBezTo>
                <a:cubicBezTo>
                  <a:pt x="66" y="97"/>
                  <a:pt x="66" y="97"/>
                  <a:pt x="66" y="97"/>
                </a:cubicBezTo>
                <a:cubicBezTo>
                  <a:pt x="66" y="97"/>
                  <a:pt x="66" y="97"/>
                  <a:pt x="66" y="97"/>
                </a:cubicBezTo>
                <a:cubicBezTo>
                  <a:pt x="68" y="96"/>
                  <a:pt x="72" y="94"/>
                  <a:pt x="75" y="95"/>
                </a:cubicBezTo>
                <a:cubicBezTo>
                  <a:pt x="75" y="152"/>
                  <a:pt x="75" y="152"/>
                  <a:pt x="75" y="152"/>
                </a:cubicBezTo>
                <a:cubicBezTo>
                  <a:pt x="73" y="152"/>
                  <a:pt x="73" y="152"/>
                  <a:pt x="73" y="152"/>
                </a:cubicBezTo>
                <a:cubicBezTo>
                  <a:pt x="73" y="152"/>
                  <a:pt x="73" y="152"/>
                  <a:pt x="73" y="152"/>
                </a:cubicBezTo>
                <a:cubicBezTo>
                  <a:pt x="73" y="152"/>
                  <a:pt x="73" y="152"/>
                  <a:pt x="73" y="152"/>
                </a:cubicBezTo>
                <a:cubicBezTo>
                  <a:pt x="72" y="152"/>
                  <a:pt x="71" y="151"/>
                  <a:pt x="71" y="150"/>
                </a:cubicBezTo>
                <a:cubicBezTo>
                  <a:pt x="71" y="145"/>
                  <a:pt x="71" y="139"/>
                  <a:pt x="72" y="133"/>
                </a:cubicBezTo>
                <a:cubicBezTo>
                  <a:pt x="72" y="129"/>
                  <a:pt x="72" y="126"/>
                  <a:pt x="72" y="124"/>
                </a:cubicBezTo>
                <a:cubicBezTo>
                  <a:pt x="72" y="121"/>
                  <a:pt x="72" y="118"/>
                  <a:pt x="72" y="115"/>
                </a:cubicBezTo>
                <a:cubicBezTo>
                  <a:pt x="73" y="112"/>
                  <a:pt x="73" y="109"/>
                  <a:pt x="73" y="106"/>
                </a:cubicBezTo>
                <a:cubicBezTo>
                  <a:pt x="73" y="105"/>
                  <a:pt x="73" y="105"/>
                  <a:pt x="73" y="104"/>
                </a:cubicBezTo>
                <a:cubicBezTo>
                  <a:pt x="73" y="102"/>
                  <a:pt x="73" y="100"/>
                  <a:pt x="73" y="99"/>
                </a:cubicBezTo>
                <a:cubicBezTo>
                  <a:pt x="73" y="99"/>
                  <a:pt x="73" y="99"/>
                  <a:pt x="73" y="99"/>
                </a:cubicBezTo>
                <a:cubicBezTo>
                  <a:pt x="72" y="99"/>
                  <a:pt x="69" y="100"/>
                  <a:pt x="68" y="101"/>
                </a:cubicBezTo>
                <a:cubicBezTo>
                  <a:pt x="68" y="101"/>
                  <a:pt x="68" y="101"/>
                  <a:pt x="68" y="101"/>
                </a:cubicBezTo>
                <a:cubicBezTo>
                  <a:pt x="68" y="101"/>
                  <a:pt x="68" y="101"/>
                  <a:pt x="68" y="101"/>
                </a:cubicBezTo>
                <a:cubicBezTo>
                  <a:pt x="68" y="101"/>
                  <a:pt x="68" y="101"/>
                  <a:pt x="68" y="101"/>
                </a:cubicBezTo>
                <a:cubicBezTo>
                  <a:pt x="68" y="101"/>
                  <a:pt x="68" y="101"/>
                  <a:pt x="68" y="101"/>
                </a:cubicBezTo>
                <a:cubicBezTo>
                  <a:pt x="64" y="103"/>
                  <a:pt x="60" y="106"/>
                  <a:pt x="56" y="110"/>
                </a:cubicBezTo>
                <a:cubicBezTo>
                  <a:pt x="46" y="117"/>
                  <a:pt x="36" y="125"/>
                  <a:pt x="23" y="124"/>
                </a:cubicBezTo>
                <a:cubicBezTo>
                  <a:pt x="19" y="123"/>
                  <a:pt x="15" y="121"/>
                  <a:pt x="12" y="118"/>
                </a:cubicBezTo>
                <a:cubicBezTo>
                  <a:pt x="8" y="114"/>
                  <a:pt x="6" y="110"/>
                  <a:pt x="4" y="105"/>
                </a:cubicBezTo>
                <a:cubicBezTo>
                  <a:pt x="1" y="96"/>
                  <a:pt x="0" y="83"/>
                  <a:pt x="2" y="71"/>
                </a:cubicBezTo>
                <a:cubicBezTo>
                  <a:pt x="4" y="61"/>
                  <a:pt x="8" y="53"/>
                  <a:pt x="16" y="48"/>
                </a:cubicBezTo>
                <a:cubicBezTo>
                  <a:pt x="32" y="39"/>
                  <a:pt x="41" y="51"/>
                  <a:pt x="51" y="64"/>
                </a:cubicBezTo>
                <a:cubicBezTo>
                  <a:pt x="57" y="73"/>
                  <a:pt x="63" y="81"/>
                  <a:pt x="71" y="82"/>
                </a:cubicBezTo>
                <a:cubicBezTo>
                  <a:pt x="71" y="82"/>
                  <a:pt x="71" y="82"/>
                  <a:pt x="71" y="82"/>
                </a:cubicBezTo>
                <a:cubicBezTo>
                  <a:pt x="72" y="82"/>
                  <a:pt x="72" y="83"/>
                  <a:pt x="72" y="83"/>
                </a:cubicBezTo>
                <a:cubicBezTo>
                  <a:pt x="72" y="82"/>
                  <a:pt x="71" y="82"/>
                  <a:pt x="71" y="80"/>
                </a:cubicBezTo>
                <a:cubicBezTo>
                  <a:pt x="71" y="80"/>
                  <a:pt x="71" y="80"/>
                  <a:pt x="71" y="80"/>
                </a:cubicBezTo>
                <a:cubicBezTo>
                  <a:pt x="71" y="80"/>
                  <a:pt x="71" y="80"/>
                  <a:pt x="71" y="80"/>
                </a:cubicBezTo>
                <a:cubicBezTo>
                  <a:pt x="71" y="80"/>
                  <a:pt x="71" y="80"/>
                  <a:pt x="71" y="80"/>
                </a:cubicBezTo>
                <a:cubicBezTo>
                  <a:pt x="71" y="80"/>
                  <a:pt x="71" y="80"/>
                  <a:pt x="71" y="80"/>
                </a:cubicBezTo>
                <a:cubicBezTo>
                  <a:pt x="70" y="77"/>
                  <a:pt x="69" y="74"/>
                  <a:pt x="67" y="72"/>
                </a:cubicBezTo>
                <a:cubicBezTo>
                  <a:pt x="66" y="69"/>
                  <a:pt x="64" y="66"/>
                  <a:pt x="62" y="63"/>
                </a:cubicBezTo>
                <a:cubicBezTo>
                  <a:pt x="61" y="62"/>
                  <a:pt x="61" y="62"/>
                  <a:pt x="61" y="62"/>
                </a:cubicBezTo>
                <a:cubicBezTo>
                  <a:pt x="52" y="51"/>
                  <a:pt x="41" y="36"/>
                  <a:pt x="44" y="20"/>
                </a:cubicBezTo>
                <a:cubicBezTo>
                  <a:pt x="45" y="13"/>
                  <a:pt x="49" y="8"/>
                  <a:pt x="55" y="5"/>
                </a:cubicBezTo>
                <a:cubicBezTo>
                  <a:pt x="61" y="2"/>
                  <a:pt x="68" y="0"/>
                  <a:pt x="75" y="0"/>
                </a:cubicBezTo>
                <a:cubicBezTo>
                  <a:pt x="75" y="5"/>
                  <a:pt x="75" y="5"/>
                  <a:pt x="75" y="5"/>
                </a:cubicBezTo>
                <a:cubicBezTo>
                  <a:pt x="69" y="5"/>
                  <a:pt x="62" y="6"/>
                  <a:pt x="57" y="9"/>
                </a:cubicBezTo>
                <a:cubicBezTo>
                  <a:pt x="53" y="11"/>
                  <a:pt x="49" y="15"/>
                  <a:pt x="48" y="20"/>
                </a:cubicBezTo>
                <a:cubicBezTo>
                  <a:pt x="46" y="34"/>
                  <a:pt x="57" y="48"/>
                  <a:pt x="65" y="59"/>
                </a:cubicBezTo>
                <a:cubicBezTo>
                  <a:pt x="66" y="60"/>
                  <a:pt x="66" y="60"/>
                  <a:pt x="66" y="60"/>
                </a:cubicBezTo>
                <a:cubicBezTo>
                  <a:pt x="68" y="63"/>
                  <a:pt x="70" y="66"/>
                  <a:pt x="72" y="69"/>
                </a:cubicBezTo>
                <a:cubicBezTo>
                  <a:pt x="73" y="72"/>
                  <a:pt x="74" y="74"/>
                  <a:pt x="75" y="77"/>
                </a:cubicBezTo>
                <a:cubicBezTo>
                  <a:pt x="75" y="80"/>
                  <a:pt x="75" y="80"/>
                  <a:pt x="75" y="80"/>
                </a:cubicBezTo>
                <a:cubicBezTo>
                  <a:pt x="74" y="82"/>
                  <a:pt x="74" y="82"/>
                  <a:pt x="74" y="82"/>
                </a:cubicBezTo>
                <a:cubicBezTo>
                  <a:pt x="74" y="82"/>
                  <a:pt x="75" y="82"/>
                  <a:pt x="75" y="81"/>
                </a:cubicBezTo>
                <a:cubicBezTo>
                  <a:pt x="75" y="86"/>
                  <a:pt x="75" y="86"/>
                  <a:pt x="75" y="86"/>
                </a:cubicBezTo>
                <a:cubicBezTo>
                  <a:pt x="74" y="87"/>
                  <a:pt x="73" y="87"/>
                  <a:pt x="71" y="87"/>
                </a:cubicBezTo>
                <a:cubicBezTo>
                  <a:pt x="71" y="87"/>
                  <a:pt x="71" y="87"/>
                  <a:pt x="71" y="87"/>
                </a:cubicBezTo>
                <a:cubicBezTo>
                  <a:pt x="71" y="87"/>
                  <a:pt x="71" y="87"/>
                  <a:pt x="71" y="87"/>
                </a:cubicBezTo>
                <a:cubicBezTo>
                  <a:pt x="61" y="86"/>
                  <a:pt x="54" y="76"/>
                  <a:pt x="47" y="67"/>
                </a:cubicBezTo>
                <a:cubicBezTo>
                  <a:pt x="39" y="56"/>
                  <a:pt x="31" y="45"/>
                  <a:pt x="19" y="52"/>
                </a:cubicBezTo>
                <a:cubicBezTo>
                  <a:pt x="12" y="56"/>
                  <a:pt x="8" y="64"/>
                  <a:pt x="7" y="72"/>
                </a:cubicBezTo>
                <a:cubicBezTo>
                  <a:pt x="5" y="83"/>
                  <a:pt x="6" y="95"/>
                  <a:pt x="9" y="103"/>
                </a:cubicBezTo>
                <a:cubicBezTo>
                  <a:pt x="10" y="107"/>
                  <a:pt x="12" y="111"/>
                  <a:pt x="15" y="114"/>
                </a:cubicBezTo>
                <a:cubicBezTo>
                  <a:pt x="18" y="117"/>
                  <a:pt x="21" y="118"/>
                  <a:pt x="24" y="1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1" name="Freeform 221"/>
          <p:cNvSpPr>
            <a:spLocks noEditPoints="1"/>
          </p:cNvSpPr>
          <p:nvPr/>
        </p:nvSpPr>
        <p:spPr bwMode="auto">
          <a:xfrm>
            <a:off x="996950" y="501650"/>
            <a:ext cx="301625" cy="223838"/>
          </a:xfrm>
          <a:custGeom>
            <a:avLst/>
            <a:gdLst>
              <a:gd name="T0" fmla="*/ 103 w 164"/>
              <a:gd name="T1" fmla="*/ 5 h 121"/>
              <a:gd name="T2" fmla="*/ 164 w 164"/>
              <a:gd name="T3" fmla="*/ 118 h 121"/>
              <a:gd name="T4" fmla="*/ 103 w 164"/>
              <a:gd name="T5" fmla="*/ 107 h 121"/>
              <a:gd name="T6" fmla="*/ 149 w 164"/>
              <a:gd name="T7" fmla="*/ 103 h 121"/>
              <a:gd name="T8" fmla="*/ 103 w 164"/>
              <a:gd name="T9" fmla="*/ 48 h 121"/>
              <a:gd name="T10" fmla="*/ 82 w 164"/>
              <a:gd name="T11" fmla="*/ 116 h 121"/>
              <a:gd name="T12" fmla="*/ 82 w 164"/>
              <a:gd name="T13" fmla="*/ 116 h 121"/>
              <a:gd name="T14" fmla="*/ 103 w 164"/>
              <a:gd name="T15" fmla="*/ 0 h 121"/>
              <a:gd name="T16" fmla="*/ 103 w 164"/>
              <a:gd name="T17" fmla="*/ 39 h 121"/>
              <a:gd name="T18" fmla="*/ 101 w 164"/>
              <a:gd name="T19" fmla="*/ 45 h 121"/>
              <a:gd name="T20" fmla="*/ 103 w 164"/>
              <a:gd name="T21" fmla="*/ 39 h 121"/>
              <a:gd name="T22" fmla="*/ 103 w 164"/>
              <a:gd name="T23" fmla="*/ 107 h 121"/>
              <a:gd name="T24" fmla="*/ 82 w 164"/>
              <a:gd name="T25" fmla="*/ 96 h 121"/>
              <a:gd name="T26" fmla="*/ 103 w 164"/>
              <a:gd name="T27" fmla="*/ 102 h 121"/>
              <a:gd name="T28" fmla="*/ 74 w 164"/>
              <a:gd name="T29" fmla="*/ 121 h 121"/>
              <a:gd name="T30" fmla="*/ 74 w 164"/>
              <a:gd name="T31" fmla="*/ 0 h 121"/>
              <a:gd name="T32" fmla="*/ 82 w 164"/>
              <a:gd name="T33" fmla="*/ 71 h 121"/>
              <a:gd name="T34" fmla="*/ 82 w 164"/>
              <a:gd name="T35" fmla="*/ 96 h 121"/>
              <a:gd name="T36" fmla="*/ 79 w 164"/>
              <a:gd name="T37" fmla="*/ 107 h 121"/>
              <a:gd name="T38" fmla="*/ 75 w 164"/>
              <a:gd name="T39" fmla="*/ 102 h 121"/>
              <a:gd name="T40" fmla="*/ 68 w 164"/>
              <a:gd name="T41" fmla="*/ 116 h 121"/>
              <a:gd name="T42" fmla="*/ 68 w 164"/>
              <a:gd name="T43" fmla="*/ 116 h 121"/>
              <a:gd name="T44" fmla="*/ 74 w 164"/>
              <a:gd name="T45" fmla="*/ 0 h 121"/>
              <a:gd name="T46" fmla="*/ 73 w 164"/>
              <a:gd name="T47" fmla="*/ 84 h 121"/>
              <a:gd name="T48" fmla="*/ 68 w 164"/>
              <a:gd name="T49" fmla="*/ 82 h 121"/>
              <a:gd name="T50" fmla="*/ 74 w 164"/>
              <a:gd name="T51" fmla="*/ 74 h 121"/>
              <a:gd name="T52" fmla="*/ 68 w 164"/>
              <a:gd name="T53" fmla="*/ 102 h 121"/>
              <a:gd name="T54" fmla="*/ 68 w 164"/>
              <a:gd name="T55" fmla="*/ 121 h 121"/>
              <a:gd name="T56" fmla="*/ 50 w 164"/>
              <a:gd name="T57" fmla="*/ 5 h 121"/>
              <a:gd name="T58" fmla="*/ 68 w 164"/>
              <a:gd name="T59" fmla="*/ 82 h 121"/>
              <a:gd name="T60" fmla="*/ 68 w 164"/>
              <a:gd name="T61" fmla="*/ 93 h 121"/>
              <a:gd name="T62" fmla="*/ 50 w 164"/>
              <a:gd name="T63" fmla="*/ 59 h 121"/>
              <a:gd name="T64" fmla="*/ 68 w 164"/>
              <a:gd name="T65" fmla="*/ 82 h 121"/>
              <a:gd name="T66" fmla="*/ 50 w 164"/>
              <a:gd name="T67" fmla="*/ 107 h 121"/>
              <a:gd name="T68" fmla="*/ 50 w 164"/>
              <a:gd name="T69" fmla="*/ 39 h 121"/>
              <a:gd name="T70" fmla="*/ 48 w 164"/>
              <a:gd name="T71" fmla="*/ 116 h 121"/>
              <a:gd name="T72" fmla="*/ 48 w 164"/>
              <a:gd name="T73" fmla="*/ 116 h 121"/>
              <a:gd name="T74" fmla="*/ 50 w 164"/>
              <a:gd name="T75" fmla="*/ 0 h 121"/>
              <a:gd name="T76" fmla="*/ 48 w 164"/>
              <a:gd name="T77" fmla="*/ 41 h 121"/>
              <a:gd name="T78" fmla="*/ 48 w 164"/>
              <a:gd name="T79" fmla="*/ 27 h 121"/>
              <a:gd name="T80" fmla="*/ 50 w 164"/>
              <a:gd name="T81" fmla="*/ 59 h 121"/>
              <a:gd name="T82" fmla="*/ 50 w 164"/>
              <a:gd name="T83" fmla="*/ 61 h 121"/>
              <a:gd name="T84" fmla="*/ 49 w 164"/>
              <a:gd name="T85" fmla="*/ 58 h 121"/>
              <a:gd name="T86" fmla="*/ 50 w 164"/>
              <a:gd name="T87" fmla="*/ 107 h 121"/>
              <a:gd name="T88" fmla="*/ 5 w 164"/>
              <a:gd name="T89" fmla="*/ 116 h 121"/>
              <a:gd name="T90" fmla="*/ 0 w 164"/>
              <a:gd name="T91" fmla="*/ 118 h 121"/>
              <a:gd name="T92" fmla="*/ 48 w 164"/>
              <a:gd name="T93" fmla="*/ 5 h 121"/>
              <a:gd name="T94" fmla="*/ 38 w 164"/>
              <a:gd name="T95" fmla="*/ 15 h 121"/>
              <a:gd name="T96" fmla="*/ 23 w 164"/>
              <a:gd name="T97" fmla="*/ 30 h 121"/>
              <a:gd name="T98" fmla="*/ 38 w 164"/>
              <a:gd name="T99" fmla="*/ 45 h 121"/>
              <a:gd name="T100" fmla="*/ 38 w 164"/>
              <a:gd name="T101" fmla="*/ 40 h 121"/>
              <a:gd name="T102" fmla="*/ 27 w 164"/>
              <a:gd name="T103" fmla="*/ 30 h 121"/>
              <a:gd name="T104" fmla="*/ 38 w 164"/>
              <a:gd name="T105" fmla="*/ 20 h 121"/>
              <a:gd name="T106" fmla="*/ 48 w 164"/>
              <a:gd name="T107" fmla="*/ 58 h 121"/>
              <a:gd name="T108" fmla="*/ 16 w 164"/>
              <a:gd name="T109" fmla="*/ 107 h 121"/>
              <a:gd name="T110" fmla="*/ 48 w 164"/>
              <a:gd name="T111" fmla="*/ 6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4" h="121">
                <a:moveTo>
                  <a:pt x="103" y="116"/>
                </a:moveTo>
                <a:cubicBezTo>
                  <a:pt x="160" y="116"/>
                  <a:pt x="160" y="116"/>
                  <a:pt x="160" y="116"/>
                </a:cubicBezTo>
                <a:cubicBezTo>
                  <a:pt x="160" y="5"/>
                  <a:pt x="160" y="5"/>
                  <a:pt x="160" y="5"/>
                </a:cubicBezTo>
                <a:cubicBezTo>
                  <a:pt x="103" y="5"/>
                  <a:pt x="103" y="5"/>
                  <a:pt x="103" y="5"/>
                </a:cubicBezTo>
                <a:cubicBezTo>
                  <a:pt x="103" y="0"/>
                  <a:pt x="103" y="0"/>
                  <a:pt x="103" y="0"/>
                </a:cubicBezTo>
                <a:cubicBezTo>
                  <a:pt x="162" y="0"/>
                  <a:pt x="162" y="0"/>
                  <a:pt x="162" y="0"/>
                </a:cubicBezTo>
                <a:cubicBezTo>
                  <a:pt x="163" y="0"/>
                  <a:pt x="164" y="1"/>
                  <a:pt x="164" y="2"/>
                </a:cubicBezTo>
                <a:cubicBezTo>
                  <a:pt x="164" y="118"/>
                  <a:pt x="164" y="118"/>
                  <a:pt x="164" y="118"/>
                </a:cubicBezTo>
                <a:cubicBezTo>
                  <a:pt x="164" y="120"/>
                  <a:pt x="163" y="121"/>
                  <a:pt x="162" y="121"/>
                </a:cubicBezTo>
                <a:cubicBezTo>
                  <a:pt x="103" y="121"/>
                  <a:pt x="103" y="121"/>
                  <a:pt x="103" y="121"/>
                </a:cubicBezTo>
                <a:cubicBezTo>
                  <a:pt x="103" y="116"/>
                  <a:pt x="103" y="116"/>
                  <a:pt x="103" y="116"/>
                </a:cubicBezTo>
                <a:close/>
                <a:moveTo>
                  <a:pt x="103" y="107"/>
                </a:moveTo>
                <a:cubicBezTo>
                  <a:pt x="147" y="107"/>
                  <a:pt x="147" y="107"/>
                  <a:pt x="147" y="107"/>
                </a:cubicBezTo>
                <a:cubicBezTo>
                  <a:pt x="147" y="107"/>
                  <a:pt x="147" y="107"/>
                  <a:pt x="147" y="107"/>
                </a:cubicBezTo>
                <a:cubicBezTo>
                  <a:pt x="148" y="107"/>
                  <a:pt x="148" y="107"/>
                  <a:pt x="149" y="107"/>
                </a:cubicBezTo>
                <a:cubicBezTo>
                  <a:pt x="150" y="106"/>
                  <a:pt x="150" y="104"/>
                  <a:pt x="149" y="103"/>
                </a:cubicBezTo>
                <a:cubicBezTo>
                  <a:pt x="103" y="39"/>
                  <a:pt x="103" y="39"/>
                  <a:pt x="103" y="39"/>
                </a:cubicBezTo>
                <a:cubicBezTo>
                  <a:pt x="103" y="39"/>
                  <a:pt x="103" y="39"/>
                  <a:pt x="103" y="39"/>
                </a:cubicBezTo>
                <a:cubicBezTo>
                  <a:pt x="104" y="40"/>
                  <a:pt x="104" y="41"/>
                  <a:pt x="103" y="41"/>
                </a:cubicBezTo>
                <a:cubicBezTo>
                  <a:pt x="103" y="48"/>
                  <a:pt x="103" y="48"/>
                  <a:pt x="103" y="48"/>
                </a:cubicBezTo>
                <a:cubicBezTo>
                  <a:pt x="143" y="102"/>
                  <a:pt x="143" y="102"/>
                  <a:pt x="143" y="102"/>
                </a:cubicBezTo>
                <a:cubicBezTo>
                  <a:pt x="103" y="102"/>
                  <a:pt x="103" y="102"/>
                  <a:pt x="103" y="102"/>
                </a:cubicBezTo>
                <a:lnTo>
                  <a:pt x="103" y="107"/>
                </a:lnTo>
                <a:close/>
                <a:moveTo>
                  <a:pt x="82" y="116"/>
                </a:moveTo>
                <a:cubicBezTo>
                  <a:pt x="103" y="116"/>
                  <a:pt x="103" y="116"/>
                  <a:pt x="103" y="116"/>
                </a:cubicBezTo>
                <a:cubicBezTo>
                  <a:pt x="103" y="121"/>
                  <a:pt x="103" y="121"/>
                  <a:pt x="103" y="121"/>
                </a:cubicBezTo>
                <a:cubicBezTo>
                  <a:pt x="82" y="121"/>
                  <a:pt x="82" y="121"/>
                  <a:pt x="82" y="121"/>
                </a:cubicBezTo>
                <a:cubicBezTo>
                  <a:pt x="82" y="116"/>
                  <a:pt x="82" y="116"/>
                  <a:pt x="82" y="116"/>
                </a:cubicBezTo>
                <a:close/>
                <a:moveTo>
                  <a:pt x="103" y="5"/>
                </a:moveTo>
                <a:cubicBezTo>
                  <a:pt x="82" y="5"/>
                  <a:pt x="82" y="5"/>
                  <a:pt x="82" y="5"/>
                </a:cubicBezTo>
                <a:cubicBezTo>
                  <a:pt x="82" y="0"/>
                  <a:pt x="82" y="0"/>
                  <a:pt x="82" y="0"/>
                </a:cubicBezTo>
                <a:cubicBezTo>
                  <a:pt x="103" y="0"/>
                  <a:pt x="103" y="0"/>
                  <a:pt x="103" y="0"/>
                </a:cubicBezTo>
                <a:cubicBezTo>
                  <a:pt x="103" y="5"/>
                  <a:pt x="103" y="5"/>
                  <a:pt x="103" y="5"/>
                </a:cubicBezTo>
                <a:close/>
                <a:moveTo>
                  <a:pt x="103" y="39"/>
                </a:moveTo>
                <a:cubicBezTo>
                  <a:pt x="103" y="39"/>
                  <a:pt x="103" y="39"/>
                  <a:pt x="103" y="39"/>
                </a:cubicBezTo>
                <a:cubicBezTo>
                  <a:pt x="103" y="39"/>
                  <a:pt x="103" y="39"/>
                  <a:pt x="103" y="39"/>
                </a:cubicBezTo>
                <a:cubicBezTo>
                  <a:pt x="103" y="42"/>
                  <a:pt x="103" y="42"/>
                  <a:pt x="103" y="42"/>
                </a:cubicBezTo>
                <a:cubicBezTo>
                  <a:pt x="103" y="42"/>
                  <a:pt x="103" y="42"/>
                  <a:pt x="103" y="41"/>
                </a:cubicBezTo>
                <a:cubicBezTo>
                  <a:pt x="103" y="48"/>
                  <a:pt x="103" y="48"/>
                  <a:pt x="103" y="48"/>
                </a:cubicBezTo>
                <a:cubicBezTo>
                  <a:pt x="101" y="45"/>
                  <a:pt x="101" y="45"/>
                  <a:pt x="101" y="45"/>
                </a:cubicBezTo>
                <a:cubicBezTo>
                  <a:pt x="82" y="71"/>
                  <a:pt x="82" y="71"/>
                  <a:pt x="82" y="71"/>
                </a:cubicBezTo>
                <a:cubicBezTo>
                  <a:pt x="82" y="63"/>
                  <a:pt x="82" y="63"/>
                  <a:pt x="82" y="63"/>
                </a:cubicBezTo>
                <a:cubicBezTo>
                  <a:pt x="99" y="39"/>
                  <a:pt x="99" y="39"/>
                  <a:pt x="99" y="39"/>
                </a:cubicBezTo>
                <a:cubicBezTo>
                  <a:pt x="100" y="38"/>
                  <a:pt x="101" y="38"/>
                  <a:pt x="103" y="39"/>
                </a:cubicBezTo>
                <a:cubicBezTo>
                  <a:pt x="103" y="39"/>
                  <a:pt x="103" y="39"/>
                  <a:pt x="103" y="39"/>
                </a:cubicBezTo>
                <a:cubicBezTo>
                  <a:pt x="103" y="39"/>
                  <a:pt x="103" y="39"/>
                  <a:pt x="103" y="39"/>
                </a:cubicBezTo>
                <a:close/>
                <a:moveTo>
                  <a:pt x="103" y="102"/>
                </a:moveTo>
                <a:cubicBezTo>
                  <a:pt x="103" y="107"/>
                  <a:pt x="103" y="107"/>
                  <a:pt x="103" y="107"/>
                </a:cubicBezTo>
                <a:cubicBezTo>
                  <a:pt x="85" y="107"/>
                  <a:pt x="85" y="107"/>
                  <a:pt x="85" y="107"/>
                </a:cubicBezTo>
                <a:cubicBezTo>
                  <a:pt x="84" y="107"/>
                  <a:pt x="84" y="107"/>
                  <a:pt x="83" y="106"/>
                </a:cubicBezTo>
                <a:cubicBezTo>
                  <a:pt x="82" y="105"/>
                  <a:pt x="82" y="105"/>
                  <a:pt x="82" y="105"/>
                </a:cubicBezTo>
                <a:cubicBezTo>
                  <a:pt x="82" y="96"/>
                  <a:pt x="82" y="96"/>
                  <a:pt x="82" y="96"/>
                </a:cubicBezTo>
                <a:cubicBezTo>
                  <a:pt x="85" y="100"/>
                  <a:pt x="85" y="100"/>
                  <a:pt x="85" y="100"/>
                </a:cubicBezTo>
                <a:cubicBezTo>
                  <a:pt x="85" y="101"/>
                  <a:pt x="85" y="101"/>
                  <a:pt x="85" y="101"/>
                </a:cubicBezTo>
                <a:cubicBezTo>
                  <a:pt x="86" y="102"/>
                  <a:pt x="86" y="102"/>
                  <a:pt x="86" y="102"/>
                </a:cubicBezTo>
                <a:lnTo>
                  <a:pt x="103" y="102"/>
                </a:lnTo>
                <a:close/>
                <a:moveTo>
                  <a:pt x="74" y="116"/>
                </a:moveTo>
                <a:cubicBezTo>
                  <a:pt x="82" y="116"/>
                  <a:pt x="82" y="116"/>
                  <a:pt x="82" y="116"/>
                </a:cubicBezTo>
                <a:cubicBezTo>
                  <a:pt x="82" y="121"/>
                  <a:pt x="82" y="121"/>
                  <a:pt x="82" y="121"/>
                </a:cubicBezTo>
                <a:cubicBezTo>
                  <a:pt x="74" y="121"/>
                  <a:pt x="74" y="121"/>
                  <a:pt x="74" y="121"/>
                </a:cubicBezTo>
                <a:cubicBezTo>
                  <a:pt x="74" y="116"/>
                  <a:pt x="74" y="116"/>
                  <a:pt x="74" y="116"/>
                </a:cubicBezTo>
                <a:close/>
                <a:moveTo>
                  <a:pt x="82" y="5"/>
                </a:moveTo>
                <a:cubicBezTo>
                  <a:pt x="74" y="5"/>
                  <a:pt x="74" y="5"/>
                  <a:pt x="74" y="5"/>
                </a:cubicBezTo>
                <a:cubicBezTo>
                  <a:pt x="74" y="0"/>
                  <a:pt x="74" y="0"/>
                  <a:pt x="74" y="0"/>
                </a:cubicBezTo>
                <a:cubicBezTo>
                  <a:pt x="82" y="0"/>
                  <a:pt x="82" y="0"/>
                  <a:pt x="82" y="0"/>
                </a:cubicBezTo>
                <a:cubicBezTo>
                  <a:pt x="82" y="5"/>
                  <a:pt x="82" y="5"/>
                  <a:pt x="82" y="5"/>
                </a:cubicBezTo>
                <a:close/>
                <a:moveTo>
                  <a:pt x="82" y="63"/>
                </a:moveTo>
                <a:cubicBezTo>
                  <a:pt x="82" y="71"/>
                  <a:pt x="82" y="71"/>
                  <a:pt x="82" y="71"/>
                </a:cubicBezTo>
                <a:cubicBezTo>
                  <a:pt x="74" y="83"/>
                  <a:pt x="74" y="83"/>
                  <a:pt x="74" y="83"/>
                </a:cubicBezTo>
                <a:cubicBezTo>
                  <a:pt x="74" y="74"/>
                  <a:pt x="74" y="74"/>
                  <a:pt x="74" y="74"/>
                </a:cubicBezTo>
                <a:cubicBezTo>
                  <a:pt x="82" y="63"/>
                  <a:pt x="82" y="63"/>
                  <a:pt x="82" y="63"/>
                </a:cubicBezTo>
                <a:close/>
                <a:moveTo>
                  <a:pt x="82" y="96"/>
                </a:moveTo>
                <a:cubicBezTo>
                  <a:pt x="82" y="105"/>
                  <a:pt x="82" y="105"/>
                  <a:pt x="82" y="105"/>
                </a:cubicBezTo>
                <a:cubicBezTo>
                  <a:pt x="82" y="104"/>
                  <a:pt x="82" y="104"/>
                  <a:pt x="82" y="104"/>
                </a:cubicBezTo>
                <a:cubicBezTo>
                  <a:pt x="82" y="105"/>
                  <a:pt x="82" y="106"/>
                  <a:pt x="81" y="107"/>
                </a:cubicBezTo>
                <a:cubicBezTo>
                  <a:pt x="80" y="107"/>
                  <a:pt x="80" y="107"/>
                  <a:pt x="79" y="107"/>
                </a:cubicBezTo>
                <a:cubicBezTo>
                  <a:pt x="79" y="107"/>
                  <a:pt x="79" y="107"/>
                  <a:pt x="79" y="107"/>
                </a:cubicBezTo>
                <a:cubicBezTo>
                  <a:pt x="74" y="107"/>
                  <a:pt x="74" y="107"/>
                  <a:pt x="74" y="107"/>
                </a:cubicBezTo>
                <a:cubicBezTo>
                  <a:pt x="74" y="102"/>
                  <a:pt x="74" y="102"/>
                  <a:pt x="74" y="102"/>
                </a:cubicBezTo>
                <a:cubicBezTo>
                  <a:pt x="75" y="102"/>
                  <a:pt x="75" y="102"/>
                  <a:pt x="75" y="102"/>
                </a:cubicBezTo>
                <a:cubicBezTo>
                  <a:pt x="74" y="101"/>
                  <a:pt x="74" y="101"/>
                  <a:pt x="74" y="101"/>
                </a:cubicBezTo>
                <a:cubicBezTo>
                  <a:pt x="74" y="85"/>
                  <a:pt x="74" y="85"/>
                  <a:pt x="74" y="85"/>
                </a:cubicBezTo>
                <a:lnTo>
                  <a:pt x="82" y="96"/>
                </a:lnTo>
                <a:close/>
                <a:moveTo>
                  <a:pt x="68" y="116"/>
                </a:moveTo>
                <a:cubicBezTo>
                  <a:pt x="74" y="116"/>
                  <a:pt x="74" y="116"/>
                  <a:pt x="74" y="116"/>
                </a:cubicBezTo>
                <a:cubicBezTo>
                  <a:pt x="74" y="121"/>
                  <a:pt x="74" y="121"/>
                  <a:pt x="74" y="121"/>
                </a:cubicBezTo>
                <a:cubicBezTo>
                  <a:pt x="68" y="121"/>
                  <a:pt x="68" y="121"/>
                  <a:pt x="68" y="121"/>
                </a:cubicBezTo>
                <a:cubicBezTo>
                  <a:pt x="68" y="116"/>
                  <a:pt x="68" y="116"/>
                  <a:pt x="68" y="116"/>
                </a:cubicBezTo>
                <a:close/>
                <a:moveTo>
                  <a:pt x="74" y="5"/>
                </a:moveTo>
                <a:cubicBezTo>
                  <a:pt x="68" y="5"/>
                  <a:pt x="68" y="5"/>
                  <a:pt x="68" y="5"/>
                </a:cubicBezTo>
                <a:cubicBezTo>
                  <a:pt x="68" y="0"/>
                  <a:pt x="68" y="0"/>
                  <a:pt x="68" y="0"/>
                </a:cubicBezTo>
                <a:cubicBezTo>
                  <a:pt x="74" y="0"/>
                  <a:pt x="74" y="0"/>
                  <a:pt x="74" y="0"/>
                </a:cubicBezTo>
                <a:cubicBezTo>
                  <a:pt x="74" y="5"/>
                  <a:pt x="74" y="5"/>
                  <a:pt x="74" y="5"/>
                </a:cubicBezTo>
                <a:close/>
                <a:moveTo>
                  <a:pt x="74" y="74"/>
                </a:moveTo>
                <a:cubicBezTo>
                  <a:pt x="74" y="83"/>
                  <a:pt x="74" y="83"/>
                  <a:pt x="74" y="83"/>
                </a:cubicBezTo>
                <a:cubicBezTo>
                  <a:pt x="73" y="84"/>
                  <a:pt x="73" y="84"/>
                  <a:pt x="73" y="84"/>
                </a:cubicBezTo>
                <a:cubicBezTo>
                  <a:pt x="74" y="85"/>
                  <a:pt x="74" y="85"/>
                  <a:pt x="74" y="85"/>
                </a:cubicBezTo>
                <a:cubicBezTo>
                  <a:pt x="74" y="101"/>
                  <a:pt x="74" y="101"/>
                  <a:pt x="74" y="101"/>
                </a:cubicBezTo>
                <a:cubicBezTo>
                  <a:pt x="68" y="93"/>
                  <a:pt x="68" y="93"/>
                  <a:pt x="68" y="93"/>
                </a:cubicBezTo>
                <a:cubicBezTo>
                  <a:pt x="68" y="82"/>
                  <a:pt x="68" y="82"/>
                  <a:pt x="68" y="82"/>
                </a:cubicBezTo>
                <a:cubicBezTo>
                  <a:pt x="69" y="82"/>
                  <a:pt x="69" y="82"/>
                  <a:pt x="69" y="82"/>
                </a:cubicBezTo>
                <a:cubicBezTo>
                  <a:pt x="69" y="82"/>
                  <a:pt x="68" y="82"/>
                  <a:pt x="68" y="82"/>
                </a:cubicBezTo>
                <a:cubicBezTo>
                  <a:pt x="68" y="82"/>
                  <a:pt x="68" y="82"/>
                  <a:pt x="68" y="82"/>
                </a:cubicBezTo>
                <a:cubicBezTo>
                  <a:pt x="74" y="74"/>
                  <a:pt x="74" y="74"/>
                  <a:pt x="74" y="74"/>
                </a:cubicBezTo>
                <a:close/>
                <a:moveTo>
                  <a:pt x="74" y="102"/>
                </a:moveTo>
                <a:cubicBezTo>
                  <a:pt x="74" y="107"/>
                  <a:pt x="74" y="107"/>
                  <a:pt x="74" y="107"/>
                </a:cubicBezTo>
                <a:cubicBezTo>
                  <a:pt x="68" y="107"/>
                  <a:pt x="68" y="107"/>
                  <a:pt x="68" y="107"/>
                </a:cubicBezTo>
                <a:cubicBezTo>
                  <a:pt x="68" y="102"/>
                  <a:pt x="68" y="102"/>
                  <a:pt x="68" y="102"/>
                </a:cubicBezTo>
                <a:lnTo>
                  <a:pt x="74" y="102"/>
                </a:lnTo>
                <a:close/>
                <a:moveTo>
                  <a:pt x="50" y="116"/>
                </a:moveTo>
                <a:cubicBezTo>
                  <a:pt x="68" y="116"/>
                  <a:pt x="68" y="116"/>
                  <a:pt x="68" y="116"/>
                </a:cubicBezTo>
                <a:cubicBezTo>
                  <a:pt x="68" y="121"/>
                  <a:pt x="68" y="121"/>
                  <a:pt x="68" y="121"/>
                </a:cubicBezTo>
                <a:cubicBezTo>
                  <a:pt x="50" y="121"/>
                  <a:pt x="50" y="121"/>
                  <a:pt x="50" y="121"/>
                </a:cubicBezTo>
                <a:cubicBezTo>
                  <a:pt x="50" y="116"/>
                  <a:pt x="50" y="116"/>
                  <a:pt x="50" y="116"/>
                </a:cubicBezTo>
                <a:close/>
                <a:moveTo>
                  <a:pt x="68" y="5"/>
                </a:moveTo>
                <a:cubicBezTo>
                  <a:pt x="50" y="5"/>
                  <a:pt x="50" y="5"/>
                  <a:pt x="50" y="5"/>
                </a:cubicBezTo>
                <a:cubicBezTo>
                  <a:pt x="50" y="0"/>
                  <a:pt x="50" y="0"/>
                  <a:pt x="50" y="0"/>
                </a:cubicBezTo>
                <a:cubicBezTo>
                  <a:pt x="68" y="0"/>
                  <a:pt x="68" y="0"/>
                  <a:pt x="68" y="0"/>
                </a:cubicBezTo>
                <a:cubicBezTo>
                  <a:pt x="68" y="5"/>
                  <a:pt x="68" y="5"/>
                  <a:pt x="68" y="5"/>
                </a:cubicBezTo>
                <a:close/>
                <a:moveTo>
                  <a:pt x="68" y="82"/>
                </a:moveTo>
                <a:cubicBezTo>
                  <a:pt x="68" y="82"/>
                  <a:pt x="68" y="82"/>
                  <a:pt x="68" y="82"/>
                </a:cubicBezTo>
                <a:cubicBezTo>
                  <a:pt x="68" y="82"/>
                  <a:pt x="68" y="82"/>
                  <a:pt x="68" y="82"/>
                </a:cubicBezTo>
                <a:cubicBezTo>
                  <a:pt x="68" y="82"/>
                  <a:pt x="68" y="82"/>
                  <a:pt x="68" y="82"/>
                </a:cubicBezTo>
                <a:cubicBezTo>
                  <a:pt x="68" y="93"/>
                  <a:pt x="68" y="93"/>
                  <a:pt x="68" y="93"/>
                </a:cubicBezTo>
                <a:cubicBezTo>
                  <a:pt x="65" y="89"/>
                  <a:pt x="65" y="89"/>
                  <a:pt x="65" y="89"/>
                </a:cubicBezTo>
                <a:cubicBezTo>
                  <a:pt x="50" y="67"/>
                  <a:pt x="50" y="67"/>
                  <a:pt x="50" y="67"/>
                </a:cubicBezTo>
                <a:cubicBezTo>
                  <a:pt x="50" y="61"/>
                  <a:pt x="50" y="61"/>
                  <a:pt x="50" y="61"/>
                </a:cubicBezTo>
                <a:cubicBezTo>
                  <a:pt x="50" y="61"/>
                  <a:pt x="50" y="60"/>
                  <a:pt x="50" y="59"/>
                </a:cubicBezTo>
                <a:cubicBezTo>
                  <a:pt x="50" y="59"/>
                  <a:pt x="50" y="59"/>
                  <a:pt x="50" y="59"/>
                </a:cubicBezTo>
                <a:cubicBezTo>
                  <a:pt x="68" y="84"/>
                  <a:pt x="68" y="84"/>
                  <a:pt x="68" y="84"/>
                </a:cubicBezTo>
                <a:cubicBezTo>
                  <a:pt x="68" y="84"/>
                  <a:pt x="68" y="83"/>
                  <a:pt x="68" y="82"/>
                </a:cubicBezTo>
                <a:cubicBezTo>
                  <a:pt x="68" y="82"/>
                  <a:pt x="68" y="82"/>
                  <a:pt x="68" y="82"/>
                </a:cubicBezTo>
                <a:close/>
                <a:moveTo>
                  <a:pt x="68" y="102"/>
                </a:moveTo>
                <a:cubicBezTo>
                  <a:pt x="68" y="107"/>
                  <a:pt x="68" y="107"/>
                  <a:pt x="68" y="107"/>
                </a:cubicBezTo>
                <a:cubicBezTo>
                  <a:pt x="55" y="107"/>
                  <a:pt x="55" y="107"/>
                  <a:pt x="55" y="107"/>
                </a:cubicBezTo>
                <a:cubicBezTo>
                  <a:pt x="50" y="107"/>
                  <a:pt x="50" y="107"/>
                  <a:pt x="50" y="107"/>
                </a:cubicBezTo>
                <a:cubicBezTo>
                  <a:pt x="50" y="102"/>
                  <a:pt x="50" y="102"/>
                  <a:pt x="50" y="102"/>
                </a:cubicBezTo>
                <a:cubicBezTo>
                  <a:pt x="55" y="102"/>
                  <a:pt x="55" y="102"/>
                  <a:pt x="55" y="102"/>
                </a:cubicBezTo>
                <a:cubicBezTo>
                  <a:pt x="68" y="102"/>
                  <a:pt x="68" y="102"/>
                  <a:pt x="68" y="102"/>
                </a:cubicBezTo>
                <a:close/>
                <a:moveTo>
                  <a:pt x="50" y="39"/>
                </a:moveTo>
                <a:cubicBezTo>
                  <a:pt x="50" y="21"/>
                  <a:pt x="50" y="21"/>
                  <a:pt x="50" y="21"/>
                </a:cubicBezTo>
                <a:cubicBezTo>
                  <a:pt x="52" y="24"/>
                  <a:pt x="53" y="27"/>
                  <a:pt x="53" y="30"/>
                </a:cubicBezTo>
                <a:cubicBezTo>
                  <a:pt x="53" y="33"/>
                  <a:pt x="52" y="37"/>
                  <a:pt x="50" y="39"/>
                </a:cubicBezTo>
                <a:close/>
                <a:moveTo>
                  <a:pt x="48" y="116"/>
                </a:moveTo>
                <a:cubicBezTo>
                  <a:pt x="50" y="116"/>
                  <a:pt x="50" y="116"/>
                  <a:pt x="50" y="116"/>
                </a:cubicBezTo>
                <a:cubicBezTo>
                  <a:pt x="50" y="121"/>
                  <a:pt x="50" y="121"/>
                  <a:pt x="50" y="121"/>
                </a:cubicBezTo>
                <a:cubicBezTo>
                  <a:pt x="48" y="121"/>
                  <a:pt x="48" y="121"/>
                  <a:pt x="48" y="121"/>
                </a:cubicBezTo>
                <a:cubicBezTo>
                  <a:pt x="48" y="116"/>
                  <a:pt x="48" y="116"/>
                  <a:pt x="48" y="116"/>
                </a:cubicBezTo>
                <a:close/>
                <a:moveTo>
                  <a:pt x="50" y="5"/>
                </a:moveTo>
                <a:cubicBezTo>
                  <a:pt x="48" y="5"/>
                  <a:pt x="48" y="5"/>
                  <a:pt x="48" y="5"/>
                </a:cubicBezTo>
                <a:cubicBezTo>
                  <a:pt x="48" y="0"/>
                  <a:pt x="48" y="0"/>
                  <a:pt x="48" y="0"/>
                </a:cubicBezTo>
                <a:cubicBezTo>
                  <a:pt x="50" y="0"/>
                  <a:pt x="50" y="0"/>
                  <a:pt x="50" y="0"/>
                </a:cubicBezTo>
                <a:cubicBezTo>
                  <a:pt x="50" y="5"/>
                  <a:pt x="50" y="5"/>
                  <a:pt x="50" y="5"/>
                </a:cubicBezTo>
                <a:close/>
                <a:moveTo>
                  <a:pt x="50" y="21"/>
                </a:moveTo>
                <a:cubicBezTo>
                  <a:pt x="50" y="39"/>
                  <a:pt x="50" y="39"/>
                  <a:pt x="50" y="39"/>
                </a:cubicBezTo>
                <a:cubicBezTo>
                  <a:pt x="49" y="40"/>
                  <a:pt x="49" y="40"/>
                  <a:pt x="48" y="41"/>
                </a:cubicBezTo>
                <a:cubicBezTo>
                  <a:pt x="48" y="41"/>
                  <a:pt x="48" y="41"/>
                  <a:pt x="48" y="41"/>
                </a:cubicBezTo>
                <a:cubicBezTo>
                  <a:pt x="48" y="33"/>
                  <a:pt x="48" y="33"/>
                  <a:pt x="48" y="33"/>
                </a:cubicBezTo>
                <a:cubicBezTo>
                  <a:pt x="48" y="32"/>
                  <a:pt x="48" y="31"/>
                  <a:pt x="48" y="30"/>
                </a:cubicBezTo>
                <a:cubicBezTo>
                  <a:pt x="48" y="29"/>
                  <a:pt x="48" y="28"/>
                  <a:pt x="48" y="27"/>
                </a:cubicBezTo>
                <a:cubicBezTo>
                  <a:pt x="48" y="19"/>
                  <a:pt x="48" y="19"/>
                  <a:pt x="48" y="19"/>
                </a:cubicBezTo>
                <a:cubicBezTo>
                  <a:pt x="48" y="19"/>
                  <a:pt x="48" y="19"/>
                  <a:pt x="48" y="19"/>
                </a:cubicBezTo>
                <a:cubicBezTo>
                  <a:pt x="49" y="20"/>
                  <a:pt x="49" y="20"/>
                  <a:pt x="50" y="21"/>
                </a:cubicBezTo>
                <a:close/>
                <a:moveTo>
                  <a:pt x="50" y="59"/>
                </a:moveTo>
                <a:cubicBezTo>
                  <a:pt x="50" y="59"/>
                  <a:pt x="50" y="59"/>
                  <a:pt x="50" y="59"/>
                </a:cubicBezTo>
                <a:cubicBezTo>
                  <a:pt x="50" y="59"/>
                  <a:pt x="50" y="59"/>
                  <a:pt x="49" y="59"/>
                </a:cubicBezTo>
                <a:cubicBezTo>
                  <a:pt x="49" y="62"/>
                  <a:pt x="49" y="62"/>
                  <a:pt x="49" y="62"/>
                </a:cubicBezTo>
                <a:cubicBezTo>
                  <a:pt x="50" y="62"/>
                  <a:pt x="50" y="61"/>
                  <a:pt x="50" y="61"/>
                </a:cubicBezTo>
                <a:cubicBezTo>
                  <a:pt x="50" y="67"/>
                  <a:pt x="50" y="67"/>
                  <a:pt x="50" y="67"/>
                </a:cubicBezTo>
                <a:cubicBezTo>
                  <a:pt x="48" y="64"/>
                  <a:pt x="48" y="64"/>
                  <a:pt x="48" y="64"/>
                </a:cubicBezTo>
                <a:cubicBezTo>
                  <a:pt x="48" y="58"/>
                  <a:pt x="48" y="58"/>
                  <a:pt x="48" y="58"/>
                </a:cubicBezTo>
                <a:cubicBezTo>
                  <a:pt x="48" y="58"/>
                  <a:pt x="48" y="58"/>
                  <a:pt x="49" y="58"/>
                </a:cubicBezTo>
                <a:cubicBezTo>
                  <a:pt x="49" y="59"/>
                  <a:pt x="49" y="59"/>
                  <a:pt x="49" y="59"/>
                </a:cubicBezTo>
                <a:cubicBezTo>
                  <a:pt x="50" y="59"/>
                  <a:pt x="50" y="59"/>
                  <a:pt x="50" y="59"/>
                </a:cubicBezTo>
                <a:close/>
                <a:moveTo>
                  <a:pt x="50" y="102"/>
                </a:moveTo>
                <a:cubicBezTo>
                  <a:pt x="50" y="107"/>
                  <a:pt x="50" y="107"/>
                  <a:pt x="50" y="107"/>
                </a:cubicBezTo>
                <a:cubicBezTo>
                  <a:pt x="48" y="107"/>
                  <a:pt x="48" y="107"/>
                  <a:pt x="48" y="107"/>
                </a:cubicBezTo>
                <a:cubicBezTo>
                  <a:pt x="48" y="102"/>
                  <a:pt x="48" y="102"/>
                  <a:pt x="48" y="102"/>
                </a:cubicBezTo>
                <a:lnTo>
                  <a:pt x="50" y="102"/>
                </a:lnTo>
                <a:close/>
                <a:moveTo>
                  <a:pt x="5" y="116"/>
                </a:moveTo>
                <a:cubicBezTo>
                  <a:pt x="48" y="116"/>
                  <a:pt x="48" y="116"/>
                  <a:pt x="48" y="116"/>
                </a:cubicBezTo>
                <a:cubicBezTo>
                  <a:pt x="48" y="121"/>
                  <a:pt x="48" y="121"/>
                  <a:pt x="48" y="121"/>
                </a:cubicBezTo>
                <a:cubicBezTo>
                  <a:pt x="2" y="121"/>
                  <a:pt x="2" y="121"/>
                  <a:pt x="2" y="121"/>
                </a:cubicBezTo>
                <a:cubicBezTo>
                  <a:pt x="1" y="121"/>
                  <a:pt x="0" y="120"/>
                  <a:pt x="0" y="118"/>
                </a:cubicBezTo>
                <a:cubicBezTo>
                  <a:pt x="0" y="2"/>
                  <a:pt x="0" y="2"/>
                  <a:pt x="0" y="2"/>
                </a:cubicBezTo>
                <a:cubicBezTo>
                  <a:pt x="0" y="1"/>
                  <a:pt x="1" y="0"/>
                  <a:pt x="2" y="0"/>
                </a:cubicBezTo>
                <a:cubicBezTo>
                  <a:pt x="48" y="0"/>
                  <a:pt x="48" y="0"/>
                  <a:pt x="48" y="0"/>
                </a:cubicBezTo>
                <a:cubicBezTo>
                  <a:pt x="48" y="5"/>
                  <a:pt x="48" y="5"/>
                  <a:pt x="48" y="5"/>
                </a:cubicBezTo>
                <a:cubicBezTo>
                  <a:pt x="5" y="5"/>
                  <a:pt x="5" y="5"/>
                  <a:pt x="5" y="5"/>
                </a:cubicBezTo>
                <a:cubicBezTo>
                  <a:pt x="5" y="116"/>
                  <a:pt x="5" y="116"/>
                  <a:pt x="5" y="116"/>
                </a:cubicBezTo>
                <a:close/>
                <a:moveTo>
                  <a:pt x="48" y="19"/>
                </a:moveTo>
                <a:cubicBezTo>
                  <a:pt x="45" y="16"/>
                  <a:pt x="41" y="15"/>
                  <a:pt x="38" y="15"/>
                </a:cubicBezTo>
                <a:cubicBezTo>
                  <a:pt x="34" y="15"/>
                  <a:pt x="30" y="17"/>
                  <a:pt x="27" y="19"/>
                </a:cubicBezTo>
                <a:cubicBezTo>
                  <a:pt x="27" y="19"/>
                  <a:pt x="27" y="19"/>
                  <a:pt x="27" y="19"/>
                </a:cubicBezTo>
                <a:cubicBezTo>
                  <a:pt x="24" y="22"/>
                  <a:pt x="23" y="26"/>
                  <a:pt x="23" y="30"/>
                </a:cubicBezTo>
                <a:cubicBezTo>
                  <a:pt x="23" y="30"/>
                  <a:pt x="23" y="30"/>
                  <a:pt x="23" y="30"/>
                </a:cubicBezTo>
                <a:cubicBezTo>
                  <a:pt x="23" y="34"/>
                  <a:pt x="24" y="38"/>
                  <a:pt x="27" y="41"/>
                </a:cubicBezTo>
                <a:cubicBezTo>
                  <a:pt x="27" y="41"/>
                  <a:pt x="27" y="41"/>
                  <a:pt x="27" y="41"/>
                </a:cubicBezTo>
                <a:cubicBezTo>
                  <a:pt x="27" y="41"/>
                  <a:pt x="27" y="41"/>
                  <a:pt x="27" y="41"/>
                </a:cubicBezTo>
                <a:cubicBezTo>
                  <a:pt x="30" y="43"/>
                  <a:pt x="34" y="45"/>
                  <a:pt x="38" y="45"/>
                </a:cubicBezTo>
                <a:cubicBezTo>
                  <a:pt x="41" y="45"/>
                  <a:pt x="45" y="44"/>
                  <a:pt x="48" y="41"/>
                </a:cubicBezTo>
                <a:cubicBezTo>
                  <a:pt x="48" y="33"/>
                  <a:pt x="48" y="33"/>
                  <a:pt x="48" y="33"/>
                </a:cubicBezTo>
                <a:cubicBezTo>
                  <a:pt x="47" y="34"/>
                  <a:pt x="46" y="36"/>
                  <a:pt x="45" y="37"/>
                </a:cubicBezTo>
                <a:cubicBezTo>
                  <a:pt x="43" y="39"/>
                  <a:pt x="41" y="40"/>
                  <a:pt x="38" y="40"/>
                </a:cubicBezTo>
                <a:cubicBezTo>
                  <a:pt x="35" y="40"/>
                  <a:pt x="32" y="39"/>
                  <a:pt x="30" y="37"/>
                </a:cubicBezTo>
                <a:cubicBezTo>
                  <a:pt x="30" y="37"/>
                  <a:pt x="30" y="37"/>
                  <a:pt x="30" y="37"/>
                </a:cubicBezTo>
                <a:cubicBezTo>
                  <a:pt x="29" y="35"/>
                  <a:pt x="27" y="33"/>
                  <a:pt x="27" y="30"/>
                </a:cubicBezTo>
                <a:cubicBezTo>
                  <a:pt x="27" y="30"/>
                  <a:pt x="27" y="30"/>
                  <a:pt x="27" y="30"/>
                </a:cubicBezTo>
                <a:cubicBezTo>
                  <a:pt x="27" y="27"/>
                  <a:pt x="29" y="25"/>
                  <a:pt x="30" y="23"/>
                </a:cubicBezTo>
                <a:cubicBezTo>
                  <a:pt x="30" y="23"/>
                  <a:pt x="30" y="23"/>
                  <a:pt x="30" y="23"/>
                </a:cubicBezTo>
                <a:cubicBezTo>
                  <a:pt x="30" y="23"/>
                  <a:pt x="30" y="23"/>
                  <a:pt x="30" y="23"/>
                </a:cubicBezTo>
                <a:cubicBezTo>
                  <a:pt x="32" y="21"/>
                  <a:pt x="35" y="20"/>
                  <a:pt x="38" y="20"/>
                </a:cubicBezTo>
                <a:cubicBezTo>
                  <a:pt x="41" y="20"/>
                  <a:pt x="43" y="21"/>
                  <a:pt x="45" y="23"/>
                </a:cubicBezTo>
                <a:cubicBezTo>
                  <a:pt x="46" y="24"/>
                  <a:pt x="47" y="26"/>
                  <a:pt x="48" y="27"/>
                </a:cubicBezTo>
                <a:cubicBezTo>
                  <a:pt x="48" y="19"/>
                  <a:pt x="48" y="19"/>
                  <a:pt x="48" y="19"/>
                </a:cubicBezTo>
                <a:close/>
                <a:moveTo>
                  <a:pt x="48" y="58"/>
                </a:moveTo>
                <a:cubicBezTo>
                  <a:pt x="47" y="58"/>
                  <a:pt x="46" y="58"/>
                  <a:pt x="46" y="59"/>
                </a:cubicBezTo>
                <a:cubicBezTo>
                  <a:pt x="14" y="103"/>
                  <a:pt x="14" y="103"/>
                  <a:pt x="14" y="103"/>
                </a:cubicBezTo>
                <a:cubicBezTo>
                  <a:pt x="13" y="103"/>
                  <a:pt x="13" y="104"/>
                  <a:pt x="13" y="105"/>
                </a:cubicBezTo>
                <a:cubicBezTo>
                  <a:pt x="13" y="106"/>
                  <a:pt x="14" y="107"/>
                  <a:pt x="16" y="107"/>
                </a:cubicBezTo>
                <a:cubicBezTo>
                  <a:pt x="48" y="107"/>
                  <a:pt x="48" y="107"/>
                  <a:pt x="48" y="107"/>
                </a:cubicBezTo>
                <a:cubicBezTo>
                  <a:pt x="48" y="102"/>
                  <a:pt x="48" y="102"/>
                  <a:pt x="48" y="102"/>
                </a:cubicBezTo>
                <a:cubicBezTo>
                  <a:pt x="20" y="102"/>
                  <a:pt x="20" y="102"/>
                  <a:pt x="20" y="102"/>
                </a:cubicBezTo>
                <a:cubicBezTo>
                  <a:pt x="48" y="64"/>
                  <a:pt x="48" y="64"/>
                  <a:pt x="48" y="64"/>
                </a:cubicBezTo>
                <a:lnTo>
                  <a:pt x="48"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2" name="Freeform 224"/>
          <p:cNvSpPr>
            <a:spLocks noEditPoints="1"/>
          </p:cNvSpPr>
          <p:nvPr/>
        </p:nvSpPr>
        <p:spPr bwMode="auto">
          <a:xfrm>
            <a:off x="3614738" y="560388"/>
            <a:ext cx="293687" cy="296862"/>
          </a:xfrm>
          <a:custGeom>
            <a:avLst/>
            <a:gdLst>
              <a:gd name="T0" fmla="*/ 145 w 160"/>
              <a:gd name="T1" fmla="*/ 55 h 160"/>
              <a:gd name="T2" fmla="*/ 104 w 160"/>
              <a:gd name="T3" fmla="*/ 11 h 160"/>
              <a:gd name="T4" fmla="*/ 136 w 160"/>
              <a:gd name="T5" fmla="*/ 110 h 160"/>
              <a:gd name="T6" fmla="*/ 99 w 160"/>
              <a:gd name="T7" fmla="*/ 153 h 160"/>
              <a:gd name="T8" fmla="*/ 123 w 160"/>
              <a:gd name="T9" fmla="*/ 96 h 160"/>
              <a:gd name="T10" fmla="*/ 99 w 160"/>
              <a:gd name="T11" fmla="*/ 33 h 160"/>
              <a:gd name="T12" fmla="*/ 103 w 160"/>
              <a:gd name="T13" fmla="*/ 132 h 160"/>
              <a:gd name="T14" fmla="*/ 109 w 160"/>
              <a:gd name="T15" fmla="*/ 102 h 160"/>
              <a:gd name="T16" fmla="*/ 104 w 160"/>
              <a:gd name="T17" fmla="*/ 104 h 160"/>
              <a:gd name="T18" fmla="*/ 112 w 160"/>
              <a:gd name="T19" fmla="*/ 89 h 160"/>
              <a:gd name="T20" fmla="*/ 118 w 160"/>
              <a:gd name="T21" fmla="*/ 56 h 160"/>
              <a:gd name="T22" fmla="*/ 121 w 160"/>
              <a:gd name="T23" fmla="*/ 36 h 160"/>
              <a:gd name="T24" fmla="*/ 99 w 160"/>
              <a:gd name="T25" fmla="*/ 47 h 160"/>
              <a:gd name="T26" fmla="*/ 114 w 160"/>
              <a:gd name="T27" fmla="*/ 53 h 160"/>
              <a:gd name="T28" fmla="*/ 107 w 160"/>
              <a:gd name="T29" fmla="*/ 88 h 160"/>
              <a:gd name="T30" fmla="*/ 99 w 160"/>
              <a:gd name="T31" fmla="*/ 92 h 160"/>
              <a:gd name="T32" fmla="*/ 80 w 160"/>
              <a:gd name="T33" fmla="*/ 158 h 160"/>
              <a:gd name="T34" fmla="*/ 99 w 160"/>
              <a:gd name="T35" fmla="*/ 12 h 160"/>
              <a:gd name="T36" fmla="*/ 80 w 160"/>
              <a:gd name="T37" fmla="*/ 32 h 160"/>
              <a:gd name="T38" fmla="*/ 85 w 160"/>
              <a:gd name="T39" fmla="*/ 64 h 160"/>
              <a:gd name="T40" fmla="*/ 87 w 160"/>
              <a:gd name="T41" fmla="*/ 44 h 160"/>
              <a:gd name="T42" fmla="*/ 99 w 160"/>
              <a:gd name="T43" fmla="*/ 47 h 160"/>
              <a:gd name="T44" fmla="*/ 96 w 160"/>
              <a:gd name="T45" fmla="*/ 71 h 160"/>
              <a:gd name="T46" fmla="*/ 98 w 160"/>
              <a:gd name="T47" fmla="*/ 87 h 160"/>
              <a:gd name="T48" fmla="*/ 95 w 160"/>
              <a:gd name="T49" fmla="*/ 92 h 160"/>
              <a:gd name="T50" fmla="*/ 92 w 160"/>
              <a:gd name="T51" fmla="*/ 87 h 160"/>
              <a:gd name="T52" fmla="*/ 99 w 160"/>
              <a:gd name="T53" fmla="*/ 99 h 160"/>
              <a:gd name="T54" fmla="*/ 99 w 160"/>
              <a:gd name="T55" fmla="*/ 115 h 160"/>
              <a:gd name="T56" fmla="*/ 80 w 160"/>
              <a:gd name="T57" fmla="*/ 119 h 160"/>
              <a:gd name="T58" fmla="*/ 99 w 160"/>
              <a:gd name="T59" fmla="*/ 115 h 160"/>
              <a:gd name="T60" fmla="*/ 80 w 160"/>
              <a:gd name="T61" fmla="*/ 135 h 160"/>
              <a:gd name="T62" fmla="*/ 72 w 160"/>
              <a:gd name="T63" fmla="*/ 150 h 160"/>
              <a:gd name="T64" fmla="*/ 66 w 160"/>
              <a:gd name="T65" fmla="*/ 146 h 160"/>
              <a:gd name="T66" fmla="*/ 80 w 160"/>
              <a:gd name="T67" fmla="*/ 21 h 160"/>
              <a:gd name="T68" fmla="*/ 80 w 160"/>
              <a:gd name="T69" fmla="*/ 32 h 160"/>
              <a:gd name="T70" fmla="*/ 73 w 160"/>
              <a:gd name="T71" fmla="*/ 65 h 160"/>
              <a:gd name="T72" fmla="*/ 66 w 160"/>
              <a:gd name="T73" fmla="*/ 80 h 160"/>
              <a:gd name="T74" fmla="*/ 68 w 160"/>
              <a:gd name="T75" fmla="*/ 65 h 160"/>
              <a:gd name="T76" fmla="*/ 80 w 160"/>
              <a:gd name="T77" fmla="*/ 94 h 160"/>
              <a:gd name="T78" fmla="*/ 66 w 160"/>
              <a:gd name="T79" fmla="*/ 102 h 160"/>
              <a:gd name="T80" fmla="*/ 79 w 160"/>
              <a:gd name="T81" fmla="*/ 88 h 160"/>
              <a:gd name="T82" fmla="*/ 80 w 160"/>
              <a:gd name="T83" fmla="*/ 115 h 160"/>
              <a:gd name="T84" fmla="*/ 80 w 160"/>
              <a:gd name="T85" fmla="*/ 140 h 160"/>
              <a:gd name="T86" fmla="*/ 67 w 160"/>
              <a:gd name="T87" fmla="*/ 117 h 160"/>
              <a:gd name="T88" fmla="*/ 20 w 160"/>
              <a:gd name="T89" fmla="*/ 147 h 160"/>
              <a:gd name="T90" fmla="*/ 66 w 160"/>
              <a:gd name="T91" fmla="*/ 146 h 160"/>
              <a:gd name="T92" fmla="*/ 22 w 160"/>
              <a:gd name="T93" fmla="*/ 152 h 160"/>
              <a:gd name="T94" fmla="*/ 8 w 160"/>
              <a:gd name="T95" fmla="*/ 141 h 160"/>
              <a:gd name="T96" fmla="*/ 2 w 160"/>
              <a:gd name="T97" fmla="*/ 61 h 160"/>
              <a:gd name="T98" fmla="*/ 66 w 160"/>
              <a:gd name="T99" fmla="*/ 25 h 160"/>
              <a:gd name="T100" fmla="*/ 10 w 160"/>
              <a:gd name="T101" fmla="*/ 88 h 160"/>
              <a:gd name="T102" fmla="*/ 39 w 160"/>
              <a:gd name="T103" fmla="*/ 113 h 160"/>
              <a:gd name="T104" fmla="*/ 57 w 160"/>
              <a:gd name="T105" fmla="*/ 39 h 160"/>
              <a:gd name="T106" fmla="*/ 28 w 160"/>
              <a:gd name="T107" fmla="*/ 91 h 160"/>
              <a:gd name="T108" fmla="*/ 45 w 160"/>
              <a:gd name="T109" fmla="*/ 65 h 160"/>
              <a:gd name="T110" fmla="*/ 56 w 160"/>
              <a:gd name="T111" fmla="*/ 91 h 160"/>
              <a:gd name="T112" fmla="*/ 61 w 160"/>
              <a:gd name="T113" fmla="*/ 85 h 160"/>
              <a:gd name="T114" fmla="*/ 44 w 160"/>
              <a:gd name="T115" fmla="*/ 55 h 160"/>
              <a:gd name="T116" fmla="*/ 41 w 160"/>
              <a:gd name="T117" fmla="*/ 92 h 160"/>
              <a:gd name="T118" fmla="*/ 53 w 160"/>
              <a:gd name="T119" fmla="*/ 44 h 160"/>
              <a:gd name="T120" fmla="*/ 66 w 160"/>
              <a:gd name="T121" fmla="*/ 115 h 160"/>
              <a:gd name="T122" fmla="*/ 66 w 160"/>
              <a:gd name="T123" fmla="*/ 1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0" h="160">
                <a:moveTo>
                  <a:pt x="99" y="153"/>
                </a:moveTo>
                <a:cubicBezTo>
                  <a:pt x="101" y="153"/>
                  <a:pt x="103" y="152"/>
                  <a:pt x="106" y="151"/>
                </a:cubicBezTo>
                <a:cubicBezTo>
                  <a:pt x="114" y="147"/>
                  <a:pt x="119" y="141"/>
                  <a:pt x="123" y="134"/>
                </a:cubicBezTo>
                <a:cubicBezTo>
                  <a:pt x="127" y="126"/>
                  <a:pt x="129" y="118"/>
                  <a:pt x="131" y="109"/>
                </a:cubicBezTo>
                <a:cubicBezTo>
                  <a:pt x="136" y="91"/>
                  <a:pt x="141" y="73"/>
                  <a:pt x="145" y="55"/>
                </a:cubicBezTo>
                <a:cubicBezTo>
                  <a:pt x="148" y="38"/>
                  <a:pt x="152" y="22"/>
                  <a:pt x="155" y="5"/>
                </a:cubicBezTo>
                <a:cubicBezTo>
                  <a:pt x="138" y="8"/>
                  <a:pt x="122" y="12"/>
                  <a:pt x="105" y="15"/>
                </a:cubicBezTo>
                <a:cubicBezTo>
                  <a:pt x="103" y="16"/>
                  <a:pt x="101" y="16"/>
                  <a:pt x="99" y="17"/>
                </a:cubicBezTo>
                <a:cubicBezTo>
                  <a:pt x="99" y="12"/>
                  <a:pt x="99" y="12"/>
                  <a:pt x="99" y="12"/>
                </a:cubicBezTo>
                <a:cubicBezTo>
                  <a:pt x="101" y="12"/>
                  <a:pt x="102" y="11"/>
                  <a:pt x="104" y="11"/>
                </a:cubicBezTo>
                <a:cubicBezTo>
                  <a:pt x="122" y="7"/>
                  <a:pt x="140" y="3"/>
                  <a:pt x="157" y="0"/>
                </a:cubicBezTo>
                <a:cubicBezTo>
                  <a:pt x="158" y="0"/>
                  <a:pt x="158" y="0"/>
                  <a:pt x="158" y="0"/>
                </a:cubicBezTo>
                <a:cubicBezTo>
                  <a:pt x="160" y="0"/>
                  <a:pt x="160" y="1"/>
                  <a:pt x="160" y="3"/>
                </a:cubicBezTo>
                <a:cubicBezTo>
                  <a:pt x="157" y="20"/>
                  <a:pt x="153" y="38"/>
                  <a:pt x="149" y="56"/>
                </a:cubicBezTo>
                <a:cubicBezTo>
                  <a:pt x="145" y="74"/>
                  <a:pt x="141" y="92"/>
                  <a:pt x="136" y="110"/>
                </a:cubicBezTo>
                <a:cubicBezTo>
                  <a:pt x="134" y="119"/>
                  <a:pt x="131" y="128"/>
                  <a:pt x="127" y="136"/>
                </a:cubicBezTo>
                <a:cubicBezTo>
                  <a:pt x="123" y="144"/>
                  <a:pt x="117" y="151"/>
                  <a:pt x="108" y="155"/>
                </a:cubicBezTo>
                <a:cubicBezTo>
                  <a:pt x="105" y="156"/>
                  <a:pt x="102" y="157"/>
                  <a:pt x="99" y="158"/>
                </a:cubicBezTo>
                <a:cubicBezTo>
                  <a:pt x="99" y="158"/>
                  <a:pt x="99" y="158"/>
                  <a:pt x="99" y="158"/>
                </a:cubicBezTo>
                <a:cubicBezTo>
                  <a:pt x="99" y="153"/>
                  <a:pt x="99" y="153"/>
                  <a:pt x="99" y="153"/>
                </a:cubicBezTo>
                <a:close/>
                <a:moveTo>
                  <a:pt x="99" y="140"/>
                </a:moveTo>
                <a:cubicBezTo>
                  <a:pt x="101" y="139"/>
                  <a:pt x="104" y="138"/>
                  <a:pt x="106" y="136"/>
                </a:cubicBezTo>
                <a:cubicBezTo>
                  <a:pt x="115" y="129"/>
                  <a:pt x="118" y="118"/>
                  <a:pt x="120" y="108"/>
                </a:cubicBezTo>
                <a:cubicBezTo>
                  <a:pt x="121" y="106"/>
                  <a:pt x="121" y="105"/>
                  <a:pt x="121" y="103"/>
                </a:cubicBezTo>
                <a:cubicBezTo>
                  <a:pt x="123" y="96"/>
                  <a:pt x="123" y="96"/>
                  <a:pt x="123" y="96"/>
                </a:cubicBezTo>
                <a:cubicBezTo>
                  <a:pt x="130" y="72"/>
                  <a:pt x="136" y="47"/>
                  <a:pt x="140" y="23"/>
                </a:cubicBezTo>
                <a:cubicBezTo>
                  <a:pt x="140" y="22"/>
                  <a:pt x="140" y="22"/>
                  <a:pt x="140" y="22"/>
                </a:cubicBezTo>
                <a:cubicBezTo>
                  <a:pt x="140" y="21"/>
                  <a:pt x="139" y="20"/>
                  <a:pt x="137" y="20"/>
                </a:cubicBezTo>
                <a:cubicBezTo>
                  <a:pt x="124" y="22"/>
                  <a:pt x="112" y="25"/>
                  <a:pt x="99" y="28"/>
                </a:cubicBezTo>
                <a:cubicBezTo>
                  <a:pt x="99" y="33"/>
                  <a:pt x="99" y="33"/>
                  <a:pt x="99" y="33"/>
                </a:cubicBezTo>
                <a:cubicBezTo>
                  <a:pt x="111" y="30"/>
                  <a:pt x="123" y="27"/>
                  <a:pt x="135" y="25"/>
                </a:cubicBezTo>
                <a:cubicBezTo>
                  <a:pt x="131" y="49"/>
                  <a:pt x="125" y="72"/>
                  <a:pt x="119" y="95"/>
                </a:cubicBezTo>
                <a:cubicBezTo>
                  <a:pt x="117" y="102"/>
                  <a:pt x="117" y="102"/>
                  <a:pt x="117" y="102"/>
                </a:cubicBezTo>
                <a:cubicBezTo>
                  <a:pt x="116" y="104"/>
                  <a:pt x="116" y="105"/>
                  <a:pt x="116" y="107"/>
                </a:cubicBezTo>
                <a:cubicBezTo>
                  <a:pt x="113" y="116"/>
                  <a:pt x="111" y="126"/>
                  <a:pt x="103" y="132"/>
                </a:cubicBezTo>
                <a:cubicBezTo>
                  <a:pt x="102" y="133"/>
                  <a:pt x="100" y="134"/>
                  <a:pt x="99" y="135"/>
                </a:cubicBezTo>
                <a:cubicBezTo>
                  <a:pt x="99" y="140"/>
                  <a:pt x="99" y="140"/>
                  <a:pt x="99" y="140"/>
                </a:cubicBezTo>
                <a:close/>
                <a:moveTo>
                  <a:pt x="99" y="120"/>
                </a:moveTo>
                <a:cubicBezTo>
                  <a:pt x="102" y="120"/>
                  <a:pt x="104" y="120"/>
                  <a:pt x="105" y="116"/>
                </a:cubicBezTo>
                <a:cubicBezTo>
                  <a:pt x="109" y="102"/>
                  <a:pt x="109" y="102"/>
                  <a:pt x="109" y="102"/>
                </a:cubicBezTo>
                <a:cubicBezTo>
                  <a:pt x="110" y="101"/>
                  <a:pt x="109" y="100"/>
                  <a:pt x="108" y="99"/>
                </a:cubicBezTo>
                <a:cubicBezTo>
                  <a:pt x="108" y="99"/>
                  <a:pt x="107" y="99"/>
                  <a:pt x="107" y="99"/>
                </a:cubicBezTo>
                <a:cubicBezTo>
                  <a:pt x="99" y="99"/>
                  <a:pt x="99" y="99"/>
                  <a:pt x="99" y="99"/>
                </a:cubicBezTo>
                <a:cubicBezTo>
                  <a:pt x="99" y="104"/>
                  <a:pt x="99" y="104"/>
                  <a:pt x="99" y="104"/>
                </a:cubicBezTo>
                <a:cubicBezTo>
                  <a:pt x="104" y="104"/>
                  <a:pt x="104" y="104"/>
                  <a:pt x="104" y="104"/>
                </a:cubicBezTo>
                <a:cubicBezTo>
                  <a:pt x="101" y="115"/>
                  <a:pt x="101" y="115"/>
                  <a:pt x="101" y="115"/>
                </a:cubicBezTo>
                <a:cubicBezTo>
                  <a:pt x="101" y="115"/>
                  <a:pt x="100" y="115"/>
                  <a:pt x="99" y="115"/>
                </a:cubicBezTo>
                <a:cubicBezTo>
                  <a:pt x="99" y="120"/>
                  <a:pt x="99" y="120"/>
                  <a:pt x="99" y="120"/>
                </a:cubicBezTo>
                <a:close/>
                <a:moveTo>
                  <a:pt x="99" y="92"/>
                </a:moveTo>
                <a:cubicBezTo>
                  <a:pt x="104" y="92"/>
                  <a:pt x="111" y="92"/>
                  <a:pt x="112" y="89"/>
                </a:cubicBezTo>
                <a:cubicBezTo>
                  <a:pt x="116" y="73"/>
                  <a:pt x="116" y="73"/>
                  <a:pt x="116" y="73"/>
                </a:cubicBezTo>
                <a:cubicBezTo>
                  <a:pt x="117" y="72"/>
                  <a:pt x="116" y="71"/>
                  <a:pt x="115" y="70"/>
                </a:cubicBezTo>
                <a:cubicBezTo>
                  <a:pt x="114" y="70"/>
                  <a:pt x="114" y="70"/>
                  <a:pt x="114" y="70"/>
                </a:cubicBezTo>
                <a:cubicBezTo>
                  <a:pt x="104" y="70"/>
                  <a:pt x="104" y="70"/>
                  <a:pt x="104" y="70"/>
                </a:cubicBezTo>
                <a:cubicBezTo>
                  <a:pt x="118" y="56"/>
                  <a:pt x="118" y="56"/>
                  <a:pt x="118" y="56"/>
                </a:cubicBezTo>
                <a:cubicBezTo>
                  <a:pt x="118" y="56"/>
                  <a:pt x="118" y="56"/>
                  <a:pt x="118" y="56"/>
                </a:cubicBezTo>
                <a:cubicBezTo>
                  <a:pt x="122" y="52"/>
                  <a:pt x="123" y="47"/>
                  <a:pt x="123" y="42"/>
                </a:cubicBezTo>
                <a:cubicBezTo>
                  <a:pt x="124" y="41"/>
                  <a:pt x="124" y="40"/>
                  <a:pt x="124" y="39"/>
                </a:cubicBezTo>
                <a:cubicBezTo>
                  <a:pt x="124" y="38"/>
                  <a:pt x="123" y="36"/>
                  <a:pt x="122" y="36"/>
                </a:cubicBezTo>
                <a:cubicBezTo>
                  <a:pt x="122" y="36"/>
                  <a:pt x="121" y="36"/>
                  <a:pt x="121" y="36"/>
                </a:cubicBezTo>
                <a:cubicBezTo>
                  <a:pt x="120" y="36"/>
                  <a:pt x="119" y="36"/>
                  <a:pt x="118" y="37"/>
                </a:cubicBezTo>
                <a:cubicBezTo>
                  <a:pt x="113" y="37"/>
                  <a:pt x="108" y="38"/>
                  <a:pt x="104" y="42"/>
                </a:cubicBezTo>
                <a:cubicBezTo>
                  <a:pt x="104" y="42"/>
                  <a:pt x="104" y="42"/>
                  <a:pt x="104" y="42"/>
                </a:cubicBezTo>
                <a:cubicBezTo>
                  <a:pt x="104" y="42"/>
                  <a:pt x="104" y="42"/>
                  <a:pt x="104" y="42"/>
                </a:cubicBezTo>
                <a:cubicBezTo>
                  <a:pt x="99" y="47"/>
                  <a:pt x="99" y="47"/>
                  <a:pt x="99" y="47"/>
                </a:cubicBezTo>
                <a:cubicBezTo>
                  <a:pt x="99" y="54"/>
                  <a:pt x="99" y="54"/>
                  <a:pt x="99" y="54"/>
                </a:cubicBezTo>
                <a:cubicBezTo>
                  <a:pt x="107" y="46"/>
                  <a:pt x="107" y="46"/>
                  <a:pt x="107" y="46"/>
                </a:cubicBezTo>
                <a:cubicBezTo>
                  <a:pt x="107" y="46"/>
                  <a:pt x="107" y="46"/>
                  <a:pt x="107" y="46"/>
                </a:cubicBezTo>
                <a:cubicBezTo>
                  <a:pt x="110" y="43"/>
                  <a:pt x="114" y="42"/>
                  <a:pt x="119" y="41"/>
                </a:cubicBezTo>
                <a:cubicBezTo>
                  <a:pt x="118" y="46"/>
                  <a:pt x="117" y="50"/>
                  <a:pt x="114" y="53"/>
                </a:cubicBezTo>
                <a:cubicBezTo>
                  <a:pt x="114" y="53"/>
                  <a:pt x="114" y="53"/>
                  <a:pt x="114" y="53"/>
                </a:cubicBezTo>
                <a:cubicBezTo>
                  <a:pt x="99" y="68"/>
                  <a:pt x="99" y="68"/>
                  <a:pt x="99" y="68"/>
                </a:cubicBezTo>
                <a:cubicBezTo>
                  <a:pt x="99" y="75"/>
                  <a:pt x="99" y="75"/>
                  <a:pt x="99" y="75"/>
                </a:cubicBezTo>
                <a:cubicBezTo>
                  <a:pt x="111" y="75"/>
                  <a:pt x="111" y="75"/>
                  <a:pt x="111" y="75"/>
                </a:cubicBezTo>
                <a:cubicBezTo>
                  <a:pt x="107" y="88"/>
                  <a:pt x="107" y="88"/>
                  <a:pt x="107" y="88"/>
                </a:cubicBezTo>
                <a:cubicBezTo>
                  <a:pt x="107" y="88"/>
                  <a:pt x="102" y="87"/>
                  <a:pt x="99" y="87"/>
                </a:cubicBezTo>
                <a:cubicBezTo>
                  <a:pt x="99" y="87"/>
                  <a:pt x="99" y="87"/>
                  <a:pt x="99" y="87"/>
                </a:cubicBezTo>
                <a:cubicBezTo>
                  <a:pt x="99" y="88"/>
                  <a:pt x="100" y="89"/>
                  <a:pt x="100" y="89"/>
                </a:cubicBezTo>
                <a:cubicBezTo>
                  <a:pt x="99" y="88"/>
                  <a:pt x="99" y="88"/>
                  <a:pt x="99" y="88"/>
                </a:cubicBezTo>
                <a:lnTo>
                  <a:pt x="99" y="92"/>
                </a:lnTo>
                <a:close/>
                <a:moveTo>
                  <a:pt x="80" y="153"/>
                </a:moveTo>
                <a:cubicBezTo>
                  <a:pt x="86" y="155"/>
                  <a:pt x="92" y="155"/>
                  <a:pt x="98" y="153"/>
                </a:cubicBezTo>
                <a:cubicBezTo>
                  <a:pt x="98" y="153"/>
                  <a:pt x="98" y="153"/>
                  <a:pt x="99" y="153"/>
                </a:cubicBezTo>
                <a:cubicBezTo>
                  <a:pt x="99" y="158"/>
                  <a:pt x="99" y="158"/>
                  <a:pt x="99" y="158"/>
                </a:cubicBezTo>
                <a:cubicBezTo>
                  <a:pt x="92" y="160"/>
                  <a:pt x="86" y="159"/>
                  <a:pt x="80" y="158"/>
                </a:cubicBezTo>
                <a:cubicBezTo>
                  <a:pt x="80" y="153"/>
                  <a:pt x="80" y="153"/>
                  <a:pt x="80" y="153"/>
                </a:cubicBezTo>
                <a:close/>
                <a:moveTo>
                  <a:pt x="99" y="17"/>
                </a:moveTo>
                <a:cubicBezTo>
                  <a:pt x="93" y="18"/>
                  <a:pt x="86" y="20"/>
                  <a:pt x="80" y="21"/>
                </a:cubicBezTo>
                <a:cubicBezTo>
                  <a:pt x="80" y="16"/>
                  <a:pt x="80" y="16"/>
                  <a:pt x="80" y="16"/>
                </a:cubicBezTo>
                <a:cubicBezTo>
                  <a:pt x="86" y="15"/>
                  <a:pt x="93" y="13"/>
                  <a:pt x="99" y="12"/>
                </a:cubicBezTo>
                <a:cubicBezTo>
                  <a:pt x="99" y="17"/>
                  <a:pt x="99" y="17"/>
                  <a:pt x="99" y="17"/>
                </a:cubicBezTo>
                <a:close/>
                <a:moveTo>
                  <a:pt x="99" y="28"/>
                </a:moveTo>
                <a:cubicBezTo>
                  <a:pt x="99" y="33"/>
                  <a:pt x="99" y="33"/>
                  <a:pt x="99" y="33"/>
                </a:cubicBezTo>
                <a:cubicBezTo>
                  <a:pt x="93" y="34"/>
                  <a:pt x="86" y="36"/>
                  <a:pt x="80" y="37"/>
                </a:cubicBezTo>
                <a:cubicBezTo>
                  <a:pt x="80" y="32"/>
                  <a:pt x="80" y="32"/>
                  <a:pt x="80" y="32"/>
                </a:cubicBezTo>
                <a:cubicBezTo>
                  <a:pt x="86" y="31"/>
                  <a:pt x="93" y="29"/>
                  <a:pt x="99" y="28"/>
                </a:cubicBezTo>
                <a:close/>
                <a:moveTo>
                  <a:pt x="99" y="47"/>
                </a:moveTo>
                <a:cubicBezTo>
                  <a:pt x="99" y="54"/>
                  <a:pt x="99" y="54"/>
                  <a:pt x="99" y="54"/>
                </a:cubicBezTo>
                <a:cubicBezTo>
                  <a:pt x="89" y="64"/>
                  <a:pt x="89" y="64"/>
                  <a:pt x="89" y="64"/>
                </a:cubicBezTo>
                <a:cubicBezTo>
                  <a:pt x="88" y="65"/>
                  <a:pt x="86" y="65"/>
                  <a:pt x="85" y="64"/>
                </a:cubicBezTo>
                <a:cubicBezTo>
                  <a:pt x="85" y="63"/>
                  <a:pt x="85" y="63"/>
                  <a:pt x="85" y="62"/>
                </a:cubicBezTo>
                <a:cubicBezTo>
                  <a:pt x="85" y="49"/>
                  <a:pt x="85" y="49"/>
                  <a:pt x="85" y="49"/>
                </a:cubicBezTo>
                <a:cubicBezTo>
                  <a:pt x="80" y="51"/>
                  <a:pt x="80" y="51"/>
                  <a:pt x="80" y="51"/>
                </a:cubicBezTo>
                <a:cubicBezTo>
                  <a:pt x="80" y="46"/>
                  <a:pt x="80" y="46"/>
                  <a:pt x="80" y="46"/>
                </a:cubicBezTo>
                <a:cubicBezTo>
                  <a:pt x="87" y="44"/>
                  <a:pt x="87" y="44"/>
                  <a:pt x="87" y="44"/>
                </a:cubicBezTo>
                <a:cubicBezTo>
                  <a:pt x="87" y="44"/>
                  <a:pt x="87" y="44"/>
                  <a:pt x="87" y="44"/>
                </a:cubicBezTo>
                <a:cubicBezTo>
                  <a:pt x="87" y="44"/>
                  <a:pt x="87" y="44"/>
                  <a:pt x="87" y="44"/>
                </a:cubicBezTo>
                <a:cubicBezTo>
                  <a:pt x="89" y="44"/>
                  <a:pt x="90" y="45"/>
                  <a:pt x="90" y="46"/>
                </a:cubicBezTo>
                <a:cubicBezTo>
                  <a:pt x="90" y="56"/>
                  <a:pt x="90" y="56"/>
                  <a:pt x="90" y="56"/>
                </a:cubicBezTo>
                <a:cubicBezTo>
                  <a:pt x="99" y="47"/>
                  <a:pt x="99" y="47"/>
                  <a:pt x="99" y="47"/>
                </a:cubicBezTo>
                <a:close/>
                <a:moveTo>
                  <a:pt x="99" y="68"/>
                </a:moveTo>
                <a:cubicBezTo>
                  <a:pt x="99" y="75"/>
                  <a:pt x="99" y="75"/>
                  <a:pt x="99" y="75"/>
                </a:cubicBezTo>
                <a:cubicBezTo>
                  <a:pt x="98" y="75"/>
                  <a:pt x="98" y="75"/>
                  <a:pt x="98" y="75"/>
                </a:cubicBezTo>
                <a:cubicBezTo>
                  <a:pt x="96" y="75"/>
                  <a:pt x="95" y="74"/>
                  <a:pt x="95" y="73"/>
                </a:cubicBezTo>
                <a:cubicBezTo>
                  <a:pt x="95" y="72"/>
                  <a:pt x="96" y="72"/>
                  <a:pt x="96" y="71"/>
                </a:cubicBezTo>
                <a:cubicBezTo>
                  <a:pt x="96" y="71"/>
                  <a:pt x="96" y="71"/>
                  <a:pt x="96" y="71"/>
                </a:cubicBezTo>
                <a:cubicBezTo>
                  <a:pt x="99" y="68"/>
                  <a:pt x="99" y="68"/>
                  <a:pt x="99" y="68"/>
                </a:cubicBezTo>
                <a:close/>
                <a:moveTo>
                  <a:pt x="99" y="87"/>
                </a:moveTo>
                <a:cubicBezTo>
                  <a:pt x="99" y="87"/>
                  <a:pt x="99" y="87"/>
                  <a:pt x="99" y="87"/>
                </a:cubicBezTo>
                <a:cubicBezTo>
                  <a:pt x="98" y="87"/>
                  <a:pt x="98" y="87"/>
                  <a:pt x="98" y="87"/>
                </a:cubicBezTo>
                <a:cubicBezTo>
                  <a:pt x="99" y="88"/>
                  <a:pt x="99" y="88"/>
                  <a:pt x="99" y="88"/>
                </a:cubicBezTo>
                <a:cubicBezTo>
                  <a:pt x="99" y="92"/>
                  <a:pt x="99" y="92"/>
                  <a:pt x="99" y="92"/>
                </a:cubicBezTo>
                <a:cubicBezTo>
                  <a:pt x="97" y="92"/>
                  <a:pt x="97" y="92"/>
                  <a:pt x="97" y="92"/>
                </a:cubicBezTo>
                <a:cubicBezTo>
                  <a:pt x="97" y="92"/>
                  <a:pt x="97" y="92"/>
                  <a:pt x="97" y="92"/>
                </a:cubicBezTo>
                <a:cubicBezTo>
                  <a:pt x="96" y="92"/>
                  <a:pt x="95" y="92"/>
                  <a:pt x="95" y="92"/>
                </a:cubicBezTo>
                <a:cubicBezTo>
                  <a:pt x="94" y="92"/>
                  <a:pt x="93" y="91"/>
                  <a:pt x="92" y="91"/>
                </a:cubicBezTo>
                <a:cubicBezTo>
                  <a:pt x="89" y="91"/>
                  <a:pt x="83" y="91"/>
                  <a:pt x="83" y="91"/>
                </a:cubicBezTo>
                <a:cubicBezTo>
                  <a:pt x="80" y="94"/>
                  <a:pt x="80" y="94"/>
                  <a:pt x="80" y="94"/>
                </a:cubicBezTo>
                <a:cubicBezTo>
                  <a:pt x="80" y="87"/>
                  <a:pt x="80" y="87"/>
                  <a:pt x="80" y="87"/>
                </a:cubicBezTo>
                <a:cubicBezTo>
                  <a:pt x="83" y="86"/>
                  <a:pt x="89" y="86"/>
                  <a:pt x="92" y="87"/>
                </a:cubicBezTo>
                <a:cubicBezTo>
                  <a:pt x="94" y="87"/>
                  <a:pt x="95" y="87"/>
                  <a:pt x="95" y="87"/>
                </a:cubicBezTo>
                <a:cubicBezTo>
                  <a:pt x="96" y="87"/>
                  <a:pt x="97" y="87"/>
                  <a:pt x="98" y="87"/>
                </a:cubicBezTo>
                <a:cubicBezTo>
                  <a:pt x="98" y="87"/>
                  <a:pt x="98" y="87"/>
                  <a:pt x="98" y="87"/>
                </a:cubicBezTo>
                <a:cubicBezTo>
                  <a:pt x="99" y="87"/>
                  <a:pt x="99" y="87"/>
                  <a:pt x="99" y="87"/>
                </a:cubicBezTo>
                <a:close/>
                <a:moveTo>
                  <a:pt x="99" y="99"/>
                </a:moveTo>
                <a:cubicBezTo>
                  <a:pt x="99" y="104"/>
                  <a:pt x="99" y="104"/>
                  <a:pt x="99" y="104"/>
                </a:cubicBezTo>
                <a:cubicBezTo>
                  <a:pt x="80" y="104"/>
                  <a:pt x="80" y="104"/>
                  <a:pt x="80" y="104"/>
                </a:cubicBezTo>
                <a:cubicBezTo>
                  <a:pt x="80" y="99"/>
                  <a:pt x="80" y="99"/>
                  <a:pt x="80" y="99"/>
                </a:cubicBezTo>
                <a:cubicBezTo>
                  <a:pt x="99" y="99"/>
                  <a:pt x="99" y="99"/>
                  <a:pt x="99" y="99"/>
                </a:cubicBezTo>
                <a:close/>
                <a:moveTo>
                  <a:pt x="99" y="115"/>
                </a:moveTo>
                <a:cubicBezTo>
                  <a:pt x="99" y="120"/>
                  <a:pt x="99" y="120"/>
                  <a:pt x="99" y="120"/>
                </a:cubicBezTo>
                <a:cubicBezTo>
                  <a:pt x="98" y="120"/>
                  <a:pt x="98" y="120"/>
                  <a:pt x="97" y="120"/>
                </a:cubicBezTo>
                <a:cubicBezTo>
                  <a:pt x="97" y="120"/>
                  <a:pt x="96" y="120"/>
                  <a:pt x="95" y="120"/>
                </a:cubicBezTo>
                <a:cubicBezTo>
                  <a:pt x="95" y="120"/>
                  <a:pt x="95" y="120"/>
                  <a:pt x="95" y="120"/>
                </a:cubicBezTo>
                <a:cubicBezTo>
                  <a:pt x="80" y="119"/>
                  <a:pt x="80" y="119"/>
                  <a:pt x="80" y="119"/>
                </a:cubicBezTo>
                <a:cubicBezTo>
                  <a:pt x="80" y="115"/>
                  <a:pt x="80" y="115"/>
                  <a:pt x="80" y="115"/>
                </a:cubicBezTo>
                <a:cubicBezTo>
                  <a:pt x="95" y="115"/>
                  <a:pt x="95" y="115"/>
                  <a:pt x="95" y="115"/>
                </a:cubicBezTo>
                <a:cubicBezTo>
                  <a:pt x="95" y="115"/>
                  <a:pt x="95" y="115"/>
                  <a:pt x="95" y="115"/>
                </a:cubicBezTo>
                <a:cubicBezTo>
                  <a:pt x="96" y="115"/>
                  <a:pt x="97" y="115"/>
                  <a:pt x="98" y="115"/>
                </a:cubicBezTo>
                <a:cubicBezTo>
                  <a:pt x="98" y="115"/>
                  <a:pt x="98" y="115"/>
                  <a:pt x="99" y="115"/>
                </a:cubicBezTo>
                <a:close/>
                <a:moveTo>
                  <a:pt x="99" y="135"/>
                </a:moveTo>
                <a:cubicBezTo>
                  <a:pt x="99" y="140"/>
                  <a:pt x="99" y="140"/>
                  <a:pt x="99" y="140"/>
                </a:cubicBezTo>
                <a:cubicBezTo>
                  <a:pt x="96" y="141"/>
                  <a:pt x="94" y="142"/>
                  <a:pt x="92" y="142"/>
                </a:cubicBezTo>
                <a:cubicBezTo>
                  <a:pt x="88" y="142"/>
                  <a:pt x="84" y="142"/>
                  <a:pt x="80" y="140"/>
                </a:cubicBezTo>
                <a:cubicBezTo>
                  <a:pt x="80" y="135"/>
                  <a:pt x="80" y="135"/>
                  <a:pt x="80" y="135"/>
                </a:cubicBezTo>
                <a:cubicBezTo>
                  <a:pt x="81" y="136"/>
                  <a:pt x="81" y="136"/>
                  <a:pt x="81" y="136"/>
                </a:cubicBezTo>
                <a:cubicBezTo>
                  <a:pt x="84" y="137"/>
                  <a:pt x="88" y="138"/>
                  <a:pt x="91" y="137"/>
                </a:cubicBezTo>
                <a:cubicBezTo>
                  <a:pt x="94" y="137"/>
                  <a:pt x="96" y="136"/>
                  <a:pt x="99" y="135"/>
                </a:cubicBezTo>
                <a:close/>
                <a:moveTo>
                  <a:pt x="66" y="146"/>
                </a:moveTo>
                <a:cubicBezTo>
                  <a:pt x="68" y="148"/>
                  <a:pt x="70" y="149"/>
                  <a:pt x="72" y="150"/>
                </a:cubicBezTo>
                <a:cubicBezTo>
                  <a:pt x="75" y="151"/>
                  <a:pt x="77" y="152"/>
                  <a:pt x="80" y="153"/>
                </a:cubicBezTo>
                <a:cubicBezTo>
                  <a:pt x="80" y="158"/>
                  <a:pt x="80" y="158"/>
                  <a:pt x="80" y="158"/>
                </a:cubicBezTo>
                <a:cubicBezTo>
                  <a:pt x="77" y="157"/>
                  <a:pt x="73" y="156"/>
                  <a:pt x="70" y="154"/>
                </a:cubicBezTo>
                <a:cubicBezTo>
                  <a:pt x="69" y="153"/>
                  <a:pt x="67" y="153"/>
                  <a:pt x="66" y="152"/>
                </a:cubicBezTo>
                <a:cubicBezTo>
                  <a:pt x="66" y="146"/>
                  <a:pt x="66" y="146"/>
                  <a:pt x="66" y="146"/>
                </a:cubicBezTo>
                <a:close/>
                <a:moveTo>
                  <a:pt x="80" y="21"/>
                </a:moveTo>
                <a:cubicBezTo>
                  <a:pt x="76" y="22"/>
                  <a:pt x="71" y="23"/>
                  <a:pt x="66" y="25"/>
                </a:cubicBezTo>
                <a:cubicBezTo>
                  <a:pt x="66" y="20"/>
                  <a:pt x="66" y="20"/>
                  <a:pt x="66" y="20"/>
                </a:cubicBezTo>
                <a:cubicBezTo>
                  <a:pt x="71" y="18"/>
                  <a:pt x="76" y="17"/>
                  <a:pt x="80" y="16"/>
                </a:cubicBezTo>
                <a:cubicBezTo>
                  <a:pt x="80" y="21"/>
                  <a:pt x="80" y="21"/>
                  <a:pt x="80" y="21"/>
                </a:cubicBezTo>
                <a:close/>
                <a:moveTo>
                  <a:pt x="80" y="32"/>
                </a:moveTo>
                <a:cubicBezTo>
                  <a:pt x="80" y="37"/>
                  <a:pt x="80" y="37"/>
                  <a:pt x="80" y="37"/>
                </a:cubicBezTo>
                <a:cubicBezTo>
                  <a:pt x="76" y="39"/>
                  <a:pt x="71" y="40"/>
                  <a:pt x="66" y="41"/>
                </a:cubicBezTo>
                <a:cubicBezTo>
                  <a:pt x="66" y="36"/>
                  <a:pt x="66" y="36"/>
                  <a:pt x="66" y="36"/>
                </a:cubicBezTo>
                <a:cubicBezTo>
                  <a:pt x="71" y="35"/>
                  <a:pt x="76" y="34"/>
                  <a:pt x="80" y="32"/>
                </a:cubicBezTo>
                <a:close/>
                <a:moveTo>
                  <a:pt x="80" y="46"/>
                </a:moveTo>
                <a:cubicBezTo>
                  <a:pt x="80" y="51"/>
                  <a:pt x="80" y="51"/>
                  <a:pt x="80" y="51"/>
                </a:cubicBezTo>
                <a:cubicBezTo>
                  <a:pt x="72" y="53"/>
                  <a:pt x="72" y="53"/>
                  <a:pt x="72" y="53"/>
                </a:cubicBezTo>
                <a:cubicBezTo>
                  <a:pt x="72" y="53"/>
                  <a:pt x="73" y="59"/>
                  <a:pt x="73" y="62"/>
                </a:cubicBezTo>
                <a:cubicBezTo>
                  <a:pt x="73" y="63"/>
                  <a:pt x="73" y="64"/>
                  <a:pt x="73" y="65"/>
                </a:cubicBezTo>
                <a:cubicBezTo>
                  <a:pt x="73" y="65"/>
                  <a:pt x="73" y="65"/>
                  <a:pt x="73" y="65"/>
                </a:cubicBezTo>
                <a:cubicBezTo>
                  <a:pt x="73" y="65"/>
                  <a:pt x="73" y="66"/>
                  <a:pt x="73" y="68"/>
                </a:cubicBezTo>
                <a:cubicBezTo>
                  <a:pt x="74" y="72"/>
                  <a:pt x="74" y="79"/>
                  <a:pt x="72" y="81"/>
                </a:cubicBezTo>
                <a:cubicBezTo>
                  <a:pt x="66" y="87"/>
                  <a:pt x="66" y="87"/>
                  <a:pt x="66" y="87"/>
                </a:cubicBezTo>
                <a:cubicBezTo>
                  <a:pt x="66" y="80"/>
                  <a:pt x="66" y="80"/>
                  <a:pt x="66" y="80"/>
                </a:cubicBezTo>
                <a:cubicBezTo>
                  <a:pt x="69" y="77"/>
                  <a:pt x="69" y="77"/>
                  <a:pt x="69" y="77"/>
                </a:cubicBezTo>
                <a:cubicBezTo>
                  <a:pt x="69" y="77"/>
                  <a:pt x="69" y="77"/>
                  <a:pt x="69" y="77"/>
                </a:cubicBezTo>
                <a:cubicBezTo>
                  <a:pt x="69" y="77"/>
                  <a:pt x="69" y="71"/>
                  <a:pt x="69" y="68"/>
                </a:cubicBezTo>
                <a:cubicBezTo>
                  <a:pt x="69" y="67"/>
                  <a:pt x="68" y="66"/>
                  <a:pt x="68" y="65"/>
                </a:cubicBezTo>
                <a:cubicBezTo>
                  <a:pt x="68" y="65"/>
                  <a:pt x="68" y="65"/>
                  <a:pt x="68" y="65"/>
                </a:cubicBezTo>
                <a:cubicBezTo>
                  <a:pt x="68" y="65"/>
                  <a:pt x="68" y="64"/>
                  <a:pt x="68" y="63"/>
                </a:cubicBezTo>
                <a:cubicBezTo>
                  <a:pt x="68" y="58"/>
                  <a:pt x="68" y="49"/>
                  <a:pt x="71" y="48"/>
                </a:cubicBezTo>
                <a:cubicBezTo>
                  <a:pt x="80" y="46"/>
                  <a:pt x="80" y="46"/>
                  <a:pt x="80" y="46"/>
                </a:cubicBezTo>
                <a:close/>
                <a:moveTo>
                  <a:pt x="80" y="87"/>
                </a:moveTo>
                <a:cubicBezTo>
                  <a:pt x="80" y="94"/>
                  <a:pt x="80" y="94"/>
                  <a:pt x="80" y="94"/>
                </a:cubicBezTo>
                <a:cubicBezTo>
                  <a:pt x="75" y="99"/>
                  <a:pt x="75" y="99"/>
                  <a:pt x="75" y="99"/>
                </a:cubicBezTo>
                <a:cubicBezTo>
                  <a:pt x="80" y="99"/>
                  <a:pt x="80" y="99"/>
                  <a:pt x="80" y="99"/>
                </a:cubicBezTo>
                <a:cubicBezTo>
                  <a:pt x="80" y="104"/>
                  <a:pt x="80" y="104"/>
                  <a:pt x="80" y="104"/>
                </a:cubicBezTo>
                <a:cubicBezTo>
                  <a:pt x="69" y="104"/>
                  <a:pt x="69" y="104"/>
                  <a:pt x="69" y="104"/>
                </a:cubicBezTo>
                <a:cubicBezTo>
                  <a:pt x="67" y="104"/>
                  <a:pt x="66" y="103"/>
                  <a:pt x="66" y="102"/>
                </a:cubicBezTo>
                <a:cubicBezTo>
                  <a:pt x="66" y="101"/>
                  <a:pt x="67" y="100"/>
                  <a:pt x="67" y="100"/>
                </a:cubicBezTo>
                <a:cubicBezTo>
                  <a:pt x="67" y="100"/>
                  <a:pt x="67" y="100"/>
                  <a:pt x="67" y="100"/>
                </a:cubicBezTo>
                <a:cubicBezTo>
                  <a:pt x="79" y="88"/>
                  <a:pt x="79" y="88"/>
                  <a:pt x="79" y="88"/>
                </a:cubicBezTo>
                <a:cubicBezTo>
                  <a:pt x="79" y="88"/>
                  <a:pt x="79" y="88"/>
                  <a:pt x="79" y="88"/>
                </a:cubicBezTo>
                <a:cubicBezTo>
                  <a:pt x="79" y="88"/>
                  <a:pt x="79" y="88"/>
                  <a:pt x="79" y="88"/>
                </a:cubicBezTo>
                <a:cubicBezTo>
                  <a:pt x="80" y="88"/>
                  <a:pt x="80" y="88"/>
                  <a:pt x="80" y="88"/>
                </a:cubicBezTo>
                <a:cubicBezTo>
                  <a:pt x="80" y="88"/>
                  <a:pt x="80" y="88"/>
                  <a:pt x="80" y="88"/>
                </a:cubicBezTo>
                <a:cubicBezTo>
                  <a:pt x="80" y="88"/>
                  <a:pt x="80" y="88"/>
                  <a:pt x="80" y="88"/>
                </a:cubicBezTo>
                <a:cubicBezTo>
                  <a:pt x="80" y="87"/>
                  <a:pt x="80" y="87"/>
                  <a:pt x="80" y="87"/>
                </a:cubicBezTo>
                <a:close/>
                <a:moveTo>
                  <a:pt x="80" y="115"/>
                </a:moveTo>
                <a:cubicBezTo>
                  <a:pt x="80" y="119"/>
                  <a:pt x="80" y="119"/>
                  <a:pt x="80" y="119"/>
                </a:cubicBezTo>
                <a:cubicBezTo>
                  <a:pt x="68" y="119"/>
                  <a:pt x="68" y="119"/>
                  <a:pt x="68" y="119"/>
                </a:cubicBezTo>
                <a:cubicBezTo>
                  <a:pt x="69" y="123"/>
                  <a:pt x="70" y="126"/>
                  <a:pt x="72" y="129"/>
                </a:cubicBezTo>
                <a:cubicBezTo>
                  <a:pt x="75" y="132"/>
                  <a:pt x="77" y="134"/>
                  <a:pt x="80" y="135"/>
                </a:cubicBezTo>
                <a:cubicBezTo>
                  <a:pt x="80" y="140"/>
                  <a:pt x="80" y="140"/>
                  <a:pt x="80" y="140"/>
                </a:cubicBezTo>
                <a:cubicBezTo>
                  <a:pt x="80" y="140"/>
                  <a:pt x="79" y="140"/>
                  <a:pt x="79" y="140"/>
                </a:cubicBezTo>
                <a:cubicBezTo>
                  <a:pt x="75" y="138"/>
                  <a:pt x="71" y="136"/>
                  <a:pt x="69" y="132"/>
                </a:cubicBezTo>
                <a:cubicBezTo>
                  <a:pt x="68" y="131"/>
                  <a:pt x="67" y="130"/>
                  <a:pt x="66" y="129"/>
                </a:cubicBezTo>
                <a:cubicBezTo>
                  <a:pt x="66" y="116"/>
                  <a:pt x="66" y="116"/>
                  <a:pt x="66" y="116"/>
                </a:cubicBezTo>
                <a:cubicBezTo>
                  <a:pt x="67" y="117"/>
                  <a:pt x="67" y="117"/>
                  <a:pt x="67" y="117"/>
                </a:cubicBezTo>
                <a:cubicBezTo>
                  <a:pt x="67" y="116"/>
                  <a:pt x="67" y="115"/>
                  <a:pt x="66" y="115"/>
                </a:cubicBezTo>
                <a:cubicBezTo>
                  <a:pt x="66" y="115"/>
                  <a:pt x="66" y="115"/>
                  <a:pt x="66" y="115"/>
                </a:cubicBezTo>
                <a:lnTo>
                  <a:pt x="80" y="115"/>
                </a:lnTo>
                <a:close/>
                <a:moveTo>
                  <a:pt x="17" y="143"/>
                </a:moveTo>
                <a:cubicBezTo>
                  <a:pt x="20" y="147"/>
                  <a:pt x="20" y="147"/>
                  <a:pt x="20" y="147"/>
                </a:cubicBezTo>
                <a:cubicBezTo>
                  <a:pt x="47" y="121"/>
                  <a:pt x="47" y="121"/>
                  <a:pt x="47" y="121"/>
                </a:cubicBezTo>
                <a:cubicBezTo>
                  <a:pt x="48" y="120"/>
                  <a:pt x="49" y="120"/>
                  <a:pt x="50" y="121"/>
                </a:cubicBezTo>
                <a:cubicBezTo>
                  <a:pt x="50" y="121"/>
                  <a:pt x="51" y="121"/>
                  <a:pt x="51" y="122"/>
                </a:cubicBezTo>
                <a:cubicBezTo>
                  <a:pt x="51" y="125"/>
                  <a:pt x="52" y="128"/>
                  <a:pt x="54" y="130"/>
                </a:cubicBezTo>
                <a:cubicBezTo>
                  <a:pt x="57" y="137"/>
                  <a:pt x="61" y="142"/>
                  <a:pt x="66" y="146"/>
                </a:cubicBezTo>
                <a:cubicBezTo>
                  <a:pt x="66" y="152"/>
                  <a:pt x="66" y="152"/>
                  <a:pt x="66" y="152"/>
                </a:cubicBezTo>
                <a:cubicBezTo>
                  <a:pt x="59" y="147"/>
                  <a:pt x="53" y="141"/>
                  <a:pt x="49" y="133"/>
                </a:cubicBezTo>
                <a:cubicBezTo>
                  <a:pt x="48" y="131"/>
                  <a:pt x="48" y="129"/>
                  <a:pt x="47" y="127"/>
                </a:cubicBezTo>
                <a:cubicBezTo>
                  <a:pt x="22" y="152"/>
                  <a:pt x="22" y="152"/>
                  <a:pt x="22" y="152"/>
                </a:cubicBezTo>
                <a:cubicBezTo>
                  <a:pt x="22" y="152"/>
                  <a:pt x="22" y="152"/>
                  <a:pt x="22" y="152"/>
                </a:cubicBezTo>
                <a:cubicBezTo>
                  <a:pt x="21" y="153"/>
                  <a:pt x="20" y="153"/>
                  <a:pt x="19" y="152"/>
                </a:cubicBezTo>
                <a:cubicBezTo>
                  <a:pt x="14" y="146"/>
                  <a:pt x="14" y="146"/>
                  <a:pt x="14" y="146"/>
                </a:cubicBezTo>
                <a:cubicBezTo>
                  <a:pt x="14" y="146"/>
                  <a:pt x="14" y="146"/>
                  <a:pt x="14" y="146"/>
                </a:cubicBezTo>
                <a:cubicBezTo>
                  <a:pt x="8" y="141"/>
                  <a:pt x="8" y="141"/>
                  <a:pt x="8" y="141"/>
                </a:cubicBezTo>
                <a:cubicBezTo>
                  <a:pt x="8" y="141"/>
                  <a:pt x="8" y="141"/>
                  <a:pt x="8" y="141"/>
                </a:cubicBezTo>
                <a:cubicBezTo>
                  <a:pt x="7" y="140"/>
                  <a:pt x="7" y="139"/>
                  <a:pt x="8" y="138"/>
                </a:cubicBezTo>
                <a:cubicBezTo>
                  <a:pt x="33" y="113"/>
                  <a:pt x="33" y="113"/>
                  <a:pt x="33" y="113"/>
                </a:cubicBezTo>
                <a:cubicBezTo>
                  <a:pt x="31" y="112"/>
                  <a:pt x="29" y="112"/>
                  <a:pt x="27" y="111"/>
                </a:cubicBezTo>
                <a:cubicBezTo>
                  <a:pt x="18" y="106"/>
                  <a:pt x="11" y="99"/>
                  <a:pt x="6" y="90"/>
                </a:cubicBezTo>
                <a:cubicBezTo>
                  <a:pt x="1" y="82"/>
                  <a:pt x="0" y="71"/>
                  <a:pt x="2" y="61"/>
                </a:cubicBezTo>
                <a:cubicBezTo>
                  <a:pt x="3" y="58"/>
                  <a:pt x="4" y="55"/>
                  <a:pt x="5" y="52"/>
                </a:cubicBezTo>
                <a:cubicBezTo>
                  <a:pt x="9" y="43"/>
                  <a:pt x="16" y="37"/>
                  <a:pt x="24" y="33"/>
                </a:cubicBezTo>
                <a:cubicBezTo>
                  <a:pt x="32" y="29"/>
                  <a:pt x="41" y="26"/>
                  <a:pt x="50" y="24"/>
                </a:cubicBezTo>
                <a:cubicBezTo>
                  <a:pt x="55" y="22"/>
                  <a:pt x="61" y="21"/>
                  <a:pt x="66" y="20"/>
                </a:cubicBezTo>
                <a:cubicBezTo>
                  <a:pt x="66" y="25"/>
                  <a:pt x="66" y="25"/>
                  <a:pt x="66" y="25"/>
                </a:cubicBezTo>
                <a:cubicBezTo>
                  <a:pt x="61" y="26"/>
                  <a:pt x="56" y="27"/>
                  <a:pt x="51" y="29"/>
                </a:cubicBezTo>
                <a:cubicBezTo>
                  <a:pt x="42" y="31"/>
                  <a:pt x="34" y="33"/>
                  <a:pt x="26" y="37"/>
                </a:cubicBezTo>
                <a:cubicBezTo>
                  <a:pt x="19" y="41"/>
                  <a:pt x="13" y="46"/>
                  <a:pt x="9" y="54"/>
                </a:cubicBezTo>
                <a:cubicBezTo>
                  <a:pt x="8" y="57"/>
                  <a:pt x="7" y="59"/>
                  <a:pt x="7" y="62"/>
                </a:cubicBezTo>
                <a:cubicBezTo>
                  <a:pt x="5" y="71"/>
                  <a:pt x="6" y="80"/>
                  <a:pt x="10" y="88"/>
                </a:cubicBezTo>
                <a:cubicBezTo>
                  <a:pt x="14" y="96"/>
                  <a:pt x="21" y="102"/>
                  <a:pt x="30" y="106"/>
                </a:cubicBezTo>
                <a:cubicBezTo>
                  <a:pt x="32" y="108"/>
                  <a:pt x="35" y="109"/>
                  <a:pt x="38" y="109"/>
                </a:cubicBezTo>
                <a:cubicBezTo>
                  <a:pt x="40" y="110"/>
                  <a:pt x="40" y="111"/>
                  <a:pt x="40" y="112"/>
                </a:cubicBezTo>
                <a:cubicBezTo>
                  <a:pt x="40" y="113"/>
                  <a:pt x="40" y="113"/>
                  <a:pt x="39" y="113"/>
                </a:cubicBezTo>
                <a:cubicBezTo>
                  <a:pt x="39" y="113"/>
                  <a:pt x="39" y="113"/>
                  <a:pt x="39" y="113"/>
                </a:cubicBezTo>
                <a:cubicBezTo>
                  <a:pt x="13" y="140"/>
                  <a:pt x="13" y="140"/>
                  <a:pt x="13" y="140"/>
                </a:cubicBezTo>
                <a:cubicBezTo>
                  <a:pt x="17" y="143"/>
                  <a:pt x="17" y="143"/>
                  <a:pt x="17" y="143"/>
                </a:cubicBezTo>
                <a:close/>
                <a:moveTo>
                  <a:pt x="66" y="36"/>
                </a:moveTo>
                <a:cubicBezTo>
                  <a:pt x="63" y="37"/>
                  <a:pt x="63" y="37"/>
                  <a:pt x="63" y="37"/>
                </a:cubicBezTo>
                <a:cubicBezTo>
                  <a:pt x="57" y="39"/>
                  <a:pt x="57" y="39"/>
                  <a:pt x="57" y="39"/>
                </a:cubicBezTo>
                <a:cubicBezTo>
                  <a:pt x="55" y="39"/>
                  <a:pt x="54" y="39"/>
                  <a:pt x="52" y="40"/>
                </a:cubicBezTo>
                <a:cubicBezTo>
                  <a:pt x="42" y="42"/>
                  <a:pt x="31" y="45"/>
                  <a:pt x="24" y="54"/>
                </a:cubicBezTo>
                <a:cubicBezTo>
                  <a:pt x="20" y="58"/>
                  <a:pt x="18" y="63"/>
                  <a:pt x="18" y="68"/>
                </a:cubicBezTo>
                <a:cubicBezTo>
                  <a:pt x="18" y="73"/>
                  <a:pt x="18" y="77"/>
                  <a:pt x="20" y="81"/>
                </a:cubicBezTo>
                <a:cubicBezTo>
                  <a:pt x="22" y="85"/>
                  <a:pt x="24" y="89"/>
                  <a:pt x="28" y="91"/>
                </a:cubicBezTo>
                <a:cubicBezTo>
                  <a:pt x="32" y="95"/>
                  <a:pt x="37" y="97"/>
                  <a:pt x="43" y="97"/>
                </a:cubicBezTo>
                <a:cubicBezTo>
                  <a:pt x="43" y="97"/>
                  <a:pt x="43" y="97"/>
                  <a:pt x="43" y="97"/>
                </a:cubicBezTo>
                <a:cubicBezTo>
                  <a:pt x="43" y="97"/>
                  <a:pt x="43" y="97"/>
                  <a:pt x="43" y="97"/>
                </a:cubicBezTo>
                <a:cubicBezTo>
                  <a:pt x="44" y="97"/>
                  <a:pt x="45" y="96"/>
                  <a:pt x="45" y="95"/>
                </a:cubicBezTo>
                <a:cubicBezTo>
                  <a:pt x="45" y="65"/>
                  <a:pt x="45" y="65"/>
                  <a:pt x="45" y="65"/>
                </a:cubicBezTo>
                <a:cubicBezTo>
                  <a:pt x="45" y="65"/>
                  <a:pt x="45" y="65"/>
                  <a:pt x="45" y="65"/>
                </a:cubicBezTo>
                <a:cubicBezTo>
                  <a:pt x="45" y="64"/>
                  <a:pt x="45" y="63"/>
                  <a:pt x="45" y="62"/>
                </a:cubicBezTo>
                <a:cubicBezTo>
                  <a:pt x="45" y="61"/>
                  <a:pt x="45" y="59"/>
                  <a:pt x="45" y="59"/>
                </a:cubicBezTo>
                <a:cubicBezTo>
                  <a:pt x="56" y="56"/>
                  <a:pt x="56" y="56"/>
                  <a:pt x="56" y="56"/>
                </a:cubicBezTo>
                <a:cubicBezTo>
                  <a:pt x="56" y="91"/>
                  <a:pt x="56" y="91"/>
                  <a:pt x="56" y="91"/>
                </a:cubicBezTo>
                <a:cubicBezTo>
                  <a:pt x="56" y="92"/>
                  <a:pt x="56" y="92"/>
                  <a:pt x="57" y="93"/>
                </a:cubicBezTo>
                <a:cubicBezTo>
                  <a:pt x="58" y="94"/>
                  <a:pt x="59" y="94"/>
                  <a:pt x="60" y="93"/>
                </a:cubicBezTo>
                <a:cubicBezTo>
                  <a:pt x="66" y="87"/>
                  <a:pt x="66" y="87"/>
                  <a:pt x="66" y="87"/>
                </a:cubicBezTo>
                <a:cubicBezTo>
                  <a:pt x="66" y="80"/>
                  <a:pt x="66" y="80"/>
                  <a:pt x="66" y="80"/>
                </a:cubicBezTo>
                <a:cubicBezTo>
                  <a:pt x="61" y="85"/>
                  <a:pt x="61" y="85"/>
                  <a:pt x="61" y="85"/>
                </a:cubicBezTo>
                <a:cubicBezTo>
                  <a:pt x="61" y="53"/>
                  <a:pt x="61" y="53"/>
                  <a:pt x="61" y="53"/>
                </a:cubicBezTo>
                <a:cubicBezTo>
                  <a:pt x="61" y="52"/>
                  <a:pt x="60" y="50"/>
                  <a:pt x="58" y="50"/>
                </a:cubicBezTo>
                <a:cubicBezTo>
                  <a:pt x="58" y="50"/>
                  <a:pt x="58" y="51"/>
                  <a:pt x="58" y="51"/>
                </a:cubicBezTo>
                <a:cubicBezTo>
                  <a:pt x="58" y="51"/>
                  <a:pt x="58" y="51"/>
                  <a:pt x="58" y="51"/>
                </a:cubicBezTo>
                <a:cubicBezTo>
                  <a:pt x="44" y="55"/>
                  <a:pt x="44" y="55"/>
                  <a:pt x="44" y="55"/>
                </a:cubicBezTo>
                <a:cubicBezTo>
                  <a:pt x="40" y="56"/>
                  <a:pt x="40" y="59"/>
                  <a:pt x="40" y="63"/>
                </a:cubicBezTo>
                <a:cubicBezTo>
                  <a:pt x="40" y="63"/>
                  <a:pt x="41" y="64"/>
                  <a:pt x="41" y="65"/>
                </a:cubicBezTo>
                <a:cubicBezTo>
                  <a:pt x="41" y="65"/>
                  <a:pt x="41" y="65"/>
                  <a:pt x="41" y="65"/>
                </a:cubicBezTo>
                <a:cubicBezTo>
                  <a:pt x="41" y="65"/>
                  <a:pt x="41" y="65"/>
                  <a:pt x="41" y="65"/>
                </a:cubicBezTo>
                <a:cubicBezTo>
                  <a:pt x="41" y="92"/>
                  <a:pt x="41" y="92"/>
                  <a:pt x="41" y="92"/>
                </a:cubicBezTo>
                <a:cubicBezTo>
                  <a:pt x="37" y="91"/>
                  <a:pt x="34" y="90"/>
                  <a:pt x="31" y="88"/>
                </a:cubicBezTo>
                <a:cubicBezTo>
                  <a:pt x="28" y="85"/>
                  <a:pt x="26" y="82"/>
                  <a:pt x="24" y="79"/>
                </a:cubicBezTo>
                <a:cubicBezTo>
                  <a:pt x="23" y="76"/>
                  <a:pt x="22" y="72"/>
                  <a:pt x="23" y="69"/>
                </a:cubicBezTo>
                <a:cubicBezTo>
                  <a:pt x="23" y="64"/>
                  <a:pt x="25" y="60"/>
                  <a:pt x="28" y="57"/>
                </a:cubicBezTo>
                <a:cubicBezTo>
                  <a:pt x="34" y="49"/>
                  <a:pt x="44" y="47"/>
                  <a:pt x="53" y="44"/>
                </a:cubicBezTo>
                <a:cubicBezTo>
                  <a:pt x="55" y="44"/>
                  <a:pt x="56" y="44"/>
                  <a:pt x="58" y="43"/>
                </a:cubicBezTo>
                <a:cubicBezTo>
                  <a:pt x="65" y="41"/>
                  <a:pt x="65" y="41"/>
                  <a:pt x="65" y="41"/>
                </a:cubicBezTo>
                <a:cubicBezTo>
                  <a:pt x="66" y="41"/>
                  <a:pt x="66" y="41"/>
                  <a:pt x="66" y="41"/>
                </a:cubicBezTo>
                <a:cubicBezTo>
                  <a:pt x="66" y="36"/>
                  <a:pt x="66" y="36"/>
                  <a:pt x="66" y="36"/>
                </a:cubicBezTo>
                <a:close/>
                <a:moveTo>
                  <a:pt x="66" y="115"/>
                </a:moveTo>
                <a:cubicBezTo>
                  <a:pt x="65" y="115"/>
                  <a:pt x="65" y="115"/>
                  <a:pt x="65" y="115"/>
                </a:cubicBezTo>
                <a:cubicBezTo>
                  <a:pt x="65" y="115"/>
                  <a:pt x="65" y="115"/>
                  <a:pt x="65" y="115"/>
                </a:cubicBezTo>
                <a:cubicBezTo>
                  <a:pt x="64" y="115"/>
                  <a:pt x="63" y="116"/>
                  <a:pt x="63" y="117"/>
                </a:cubicBezTo>
                <a:cubicBezTo>
                  <a:pt x="63" y="122"/>
                  <a:pt x="64" y="126"/>
                  <a:pt x="66" y="129"/>
                </a:cubicBezTo>
                <a:cubicBezTo>
                  <a:pt x="66" y="116"/>
                  <a:pt x="66" y="116"/>
                  <a:pt x="66" y="116"/>
                </a:cubicBezTo>
                <a:cubicBezTo>
                  <a:pt x="65" y="115"/>
                  <a:pt x="65" y="115"/>
                  <a:pt x="65" y="115"/>
                </a:cubicBezTo>
                <a:cubicBezTo>
                  <a:pt x="66" y="115"/>
                  <a:pt x="66" y="115"/>
                  <a:pt x="66" y="1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3" name="Freeform 226"/>
          <p:cNvSpPr>
            <a:spLocks noEditPoints="1"/>
          </p:cNvSpPr>
          <p:nvPr/>
        </p:nvSpPr>
        <p:spPr bwMode="auto">
          <a:xfrm>
            <a:off x="254000" y="238125"/>
            <a:ext cx="293688" cy="222250"/>
          </a:xfrm>
          <a:custGeom>
            <a:avLst/>
            <a:gdLst>
              <a:gd name="T0" fmla="*/ 154 w 159"/>
              <a:gd name="T1" fmla="*/ 41 h 120"/>
              <a:gd name="T2" fmla="*/ 151 w 159"/>
              <a:gd name="T3" fmla="*/ 22 h 120"/>
              <a:gd name="T4" fmla="*/ 145 w 159"/>
              <a:gd name="T5" fmla="*/ 6 h 120"/>
              <a:gd name="T6" fmla="*/ 114 w 159"/>
              <a:gd name="T7" fmla="*/ 23 h 120"/>
              <a:gd name="T8" fmla="*/ 112 w 159"/>
              <a:gd name="T9" fmla="*/ 23 h 120"/>
              <a:gd name="T10" fmla="*/ 80 w 159"/>
              <a:gd name="T11" fmla="*/ 6 h 120"/>
              <a:gd name="T12" fmla="*/ 80 w 159"/>
              <a:gd name="T13" fmla="*/ 6 h 120"/>
              <a:gd name="T14" fmla="*/ 80 w 159"/>
              <a:gd name="T15" fmla="*/ 0 h 120"/>
              <a:gd name="T16" fmla="*/ 81 w 159"/>
              <a:gd name="T17" fmla="*/ 1 h 120"/>
              <a:gd name="T18" fmla="*/ 113 w 159"/>
              <a:gd name="T19" fmla="*/ 19 h 120"/>
              <a:gd name="T20" fmla="*/ 145 w 159"/>
              <a:gd name="T21" fmla="*/ 1 h 120"/>
              <a:gd name="T22" fmla="*/ 145 w 159"/>
              <a:gd name="T23" fmla="*/ 1 h 120"/>
              <a:gd name="T24" fmla="*/ 148 w 159"/>
              <a:gd name="T25" fmla="*/ 2 h 120"/>
              <a:gd name="T26" fmla="*/ 156 w 159"/>
              <a:gd name="T27" fmla="*/ 21 h 120"/>
              <a:gd name="T28" fmla="*/ 159 w 159"/>
              <a:gd name="T29" fmla="*/ 41 h 120"/>
              <a:gd name="T30" fmla="*/ 138 w 159"/>
              <a:gd name="T31" fmla="*/ 94 h 120"/>
              <a:gd name="T32" fmla="*/ 88 w 159"/>
              <a:gd name="T33" fmla="*/ 120 h 120"/>
              <a:gd name="T34" fmla="*/ 84 w 159"/>
              <a:gd name="T35" fmla="*/ 120 h 120"/>
              <a:gd name="T36" fmla="*/ 80 w 159"/>
              <a:gd name="T37" fmla="*/ 120 h 120"/>
              <a:gd name="T38" fmla="*/ 80 w 159"/>
              <a:gd name="T39" fmla="*/ 120 h 120"/>
              <a:gd name="T40" fmla="*/ 80 w 159"/>
              <a:gd name="T41" fmla="*/ 115 h 120"/>
              <a:gd name="T42" fmla="*/ 80 w 159"/>
              <a:gd name="T43" fmla="*/ 115 h 120"/>
              <a:gd name="T44" fmla="*/ 83 w 159"/>
              <a:gd name="T45" fmla="*/ 115 h 120"/>
              <a:gd name="T46" fmla="*/ 87 w 159"/>
              <a:gd name="T47" fmla="*/ 115 h 120"/>
              <a:gd name="T48" fmla="*/ 135 w 159"/>
              <a:gd name="T49" fmla="*/ 91 h 120"/>
              <a:gd name="T50" fmla="*/ 154 w 159"/>
              <a:gd name="T51" fmla="*/ 41 h 120"/>
              <a:gd name="T52" fmla="*/ 80 w 159"/>
              <a:gd name="T53" fmla="*/ 6 h 120"/>
              <a:gd name="T54" fmla="*/ 47 w 159"/>
              <a:gd name="T55" fmla="*/ 23 h 120"/>
              <a:gd name="T56" fmla="*/ 45 w 159"/>
              <a:gd name="T57" fmla="*/ 23 h 120"/>
              <a:gd name="T58" fmla="*/ 45 w 159"/>
              <a:gd name="T59" fmla="*/ 23 h 120"/>
              <a:gd name="T60" fmla="*/ 14 w 159"/>
              <a:gd name="T61" fmla="*/ 6 h 120"/>
              <a:gd name="T62" fmla="*/ 8 w 159"/>
              <a:gd name="T63" fmla="*/ 22 h 120"/>
              <a:gd name="T64" fmla="*/ 5 w 159"/>
              <a:gd name="T65" fmla="*/ 41 h 120"/>
              <a:gd name="T66" fmla="*/ 24 w 159"/>
              <a:gd name="T67" fmla="*/ 91 h 120"/>
              <a:gd name="T68" fmla="*/ 72 w 159"/>
              <a:gd name="T69" fmla="*/ 115 h 120"/>
              <a:gd name="T70" fmla="*/ 76 w 159"/>
              <a:gd name="T71" fmla="*/ 115 h 120"/>
              <a:gd name="T72" fmla="*/ 80 w 159"/>
              <a:gd name="T73" fmla="*/ 115 h 120"/>
              <a:gd name="T74" fmla="*/ 80 w 159"/>
              <a:gd name="T75" fmla="*/ 115 h 120"/>
              <a:gd name="T76" fmla="*/ 80 w 159"/>
              <a:gd name="T77" fmla="*/ 120 h 120"/>
              <a:gd name="T78" fmla="*/ 80 w 159"/>
              <a:gd name="T79" fmla="*/ 120 h 120"/>
              <a:gd name="T80" fmla="*/ 75 w 159"/>
              <a:gd name="T81" fmla="*/ 120 h 120"/>
              <a:gd name="T82" fmla="*/ 71 w 159"/>
              <a:gd name="T83" fmla="*/ 120 h 120"/>
              <a:gd name="T84" fmla="*/ 21 w 159"/>
              <a:gd name="T85" fmla="*/ 94 h 120"/>
              <a:gd name="T86" fmla="*/ 0 w 159"/>
              <a:gd name="T87" fmla="*/ 41 h 120"/>
              <a:gd name="T88" fmla="*/ 3 w 159"/>
              <a:gd name="T89" fmla="*/ 21 h 120"/>
              <a:gd name="T90" fmla="*/ 11 w 159"/>
              <a:gd name="T91" fmla="*/ 2 h 120"/>
              <a:gd name="T92" fmla="*/ 11 w 159"/>
              <a:gd name="T93" fmla="*/ 2 h 120"/>
              <a:gd name="T94" fmla="*/ 14 w 159"/>
              <a:gd name="T95" fmla="*/ 1 h 120"/>
              <a:gd name="T96" fmla="*/ 46 w 159"/>
              <a:gd name="T97" fmla="*/ 19 h 120"/>
              <a:gd name="T98" fmla="*/ 78 w 159"/>
              <a:gd name="T99" fmla="*/ 1 h 120"/>
              <a:gd name="T100" fmla="*/ 78 w 159"/>
              <a:gd name="T101" fmla="*/ 1 h 120"/>
              <a:gd name="T102" fmla="*/ 78 w 159"/>
              <a:gd name="T103" fmla="*/ 1 h 120"/>
              <a:gd name="T104" fmla="*/ 80 w 159"/>
              <a:gd name="T105" fmla="*/ 0 h 120"/>
              <a:gd name="T106" fmla="*/ 80 w 159"/>
              <a:gd name="T107"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 h="120">
                <a:moveTo>
                  <a:pt x="154" y="41"/>
                </a:moveTo>
                <a:cubicBezTo>
                  <a:pt x="154" y="34"/>
                  <a:pt x="153" y="28"/>
                  <a:pt x="151" y="22"/>
                </a:cubicBezTo>
                <a:cubicBezTo>
                  <a:pt x="150" y="16"/>
                  <a:pt x="148" y="11"/>
                  <a:pt x="145" y="6"/>
                </a:cubicBezTo>
                <a:cubicBezTo>
                  <a:pt x="114" y="23"/>
                  <a:pt x="114" y="23"/>
                  <a:pt x="114" y="23"/>
                </a:cubicBezTo>
                <a:cubicBezTo>
                  <a:pt x="113" y="24"/>
                  <a:pt x="112" y="24"/>
                  <a:pt x="112" y="23"/>
                </a:cubicBezTo>
                <a:cubicBezTo>
                  <a:pt x="80" y="6"/>
                  <a:pt x="80" y="6"/>
                  <a:pt x="80" y="6"/>
                </a:cubicBezTo>
                <a:cubicBezTo>
                  <a:pt x="80" y="6"/>
                  <a:pt x="80" y="6"/>
                  <a:pt x="80" y="6"/>
                </a:cubicBezTo>
                <a:cubicBezTo>
                  <a:pt x="80" y="0"/>
                  <a:pt x="80" y="0"/>
                  <a:pt x="80" y="0"/>
                </a:cubicBezTo>
                <a:cubicBezTo>
                  <a:pt x="80" y="0"/>
                  <a:pt x="80" y="0"/>
                  <a:pt x="81" y="1"/>
                </a:cubicBezTo>
                <a:cubicBezTo>
                  <a:pt x="113" y="19"/>
                  <a:pt x="113" y="19"/>
                  <a:pt x="113" y="19"/>
                </a:cubicBezTo>
                <a:cubicBezTo>
                  <a:pt x="145" y="1"/>
                  <a:pt x="145" y="1"/>
                  <a:pt x="145" y="1"/>
                </a:cubicBezTo>
                <a:cubicBezTo>
                  <a:pt x="145" y="1"/>
                  <a:pt x="145" y="1"/>
                  <a:pt x="145" y="1"/>
                </a:cubicBezTo>
                <a:cubicBezTo>
                  <a:pt x="146" y="0"/>
                  <a:pt x="148" y="0"/>
                  <a:pt x="148" y="2"/>
                </a:cubicBezTo>
                <a:cubicBezTo>
                  <a:pt x="152" y="7"/>
                  <a:pt x="154" y="14"/>
                  <a:pt x="156" y="21"/>
                </a:cubicBezTo>
                <a:cubicBezTo>
                  <a:pt x="158" y="27"/>
                  <a:pt x="159" y="34"/>
                  <a:pt x="159" y="41"/>
                </a:cubicBezTo>
                <a:cubicBezTo>
                  <a:pt x="159" y="61"/>
                  <a:pt x="151" y="80"/>
                  <a:pt x="138" y="94"/>
                </a:cubicBezTo>
                <a:cubicBezTo>
                  <a:pt x="126" y="108"/>
                  <a:pt x="108" y="118"/>
                  <a:pt x="88" y="120"/>
                </a:cubicBezTo>
                <a:cubicBezTo>
                  <a:pt x="87" y="120"/>
                  <a:pt x="85" y="120"/>
                  <a:pt x="84" y="120"/>
                </a:cubicBezTo>
                <a:cubicBezTo>
                  <a:pt x="82" y="120"/>
                  <a:pt x="81" y="120"/>
                  <a:pt x="80" y="120"/>
                </a:cubicBezTo>
                <a:cubicBezTo>
                  <a:pt x="80" y="120"/>
                  <a:pt x="80" y="120"/>
                  <a:pt x="80" y="120"/>
                </a:cubicBezTo>
                <a:cubicBezTo>
                  <a:pt x="80" y="115"/>
                  <a:pt x="80" y="115"/>
                  <a:pt x="80" y="115"/>
                </a:cubicBezTo>
                <a:cubicBezTo>
                  <a:pt x="80" y="115"/>
                  <a:pt x="80" y="115"/>
                  <a:pt x="80" y="115"/>
                </a:cubicBezTo>
                <a:cubicBezTo>
                  <a:pt x="81" y="115"/>
                  <a:pt x="82" y="115"/>
                  <a:pt x="83" y="115"/>
                </a:cubicBezTo>
                <a:cubicBezTo>
                  <a:pt x="85" y="115"/>
                  <a:pt x="86" y="115"/>
                  <a:pt x="87" y="115"/>
                </a:cubicBezTo>
                <a:cubicBezTo>
                  <a:pt x="106" y="113"/>
                  <a:pt x="123" y="104"/>
                  <a:pt x="135" y="91"/>
                </a:cubicBezTo>
                <a:cubicBezTo>
                  <a:pt x="147" y="77"/>
                  <a:pt x="154" y="60"/>
                  <a:pt x="154" y="41"/>
                </a:cubicBezTo>
                <a:close/>
                <a:moveTo>
                  <a:pt x="80" y="6"/>
                </a:moveTo>
                <a:cubicBezTo>
                  <a:pt x="47" y="23"/>
                  <a:pt x="47" y="23"/>
                  <a:pt x="47" y="23"/>
                </a:cubicBezTo>
                <a:cubicBezTo>
                  <a:pt x="47" y="24"/>
                  <a:pt x="46" y="24"/>
                  <a:pt x="45" y="23"/>
                </a:cubicBezTo>
                <a:cubicBezTo>
                  <a:pt x="45" y="23"/>
                  <a:pt x="45" y="23"/>
                  <a:pt x="45" y="23"/>
                </a:cubicBezTo>
                <a:cubicBezTo>
                  <a:pt x="14" y="6"/>
                  <a:pt x="14" y="6"/>
                  <a:pt x="14" y="6"/>
                </a:cubicBezTo>
                <a:cubicBezTo>
                  <a:pt x="11" y="11"/>
                  <a:pt x="9" y="16"/>
                  <a:pt x="8" y="22"/>
                </a:cubicBezTo>
                <a:cubicBezTo>
                  <a:pt x="6" y="28"/>
                  <a:pt x="5" y="34"/>
                  <a:pt x="5" y="41"/>
                </a:cubicBezTo>
                <a:cubicBezTo>
                  <a:pt x="5" y="60"/>
                  <a:pt x="12" y="77"/>
                  <a:pt x="24" y="91"/>
                </a:cubicBezTo>
                <a:cubicBezTo>
                  <a:pt x="36" y="104"/>
                  <a:pt x="53" y="113"/>
                  <a:pt x="72" y="115"/>
                </a:cubicBezTo>
                <a:cubicBezTo>
                  <a:pt x="73" y="115"/>
                  <a:pt x="74" y="115"/>
                  <a:pt x="76" y="115"/>
                </a:cubicBezTo>
                <a:cubicBezTo>
                  <a:pt x="77" y="115"/>
                  <a:pt x="78" y="115"/>
                  <a:pt x="80" y="115"/>
                </a:cubicBezTo>
                <a:cubicBezTo>
                  <a:pt x="80" y="115"/>
                  <a:pt x="80" y="115"/>
                  <a:pt x="80" y="115"/>
                </a:cubicBezTo>
                <a:cubicBezTo>
                  <a:pt x="80" y="120"/>
                  <a:pt x="80" y="120"/>
                  <a:pt x="80" y="120"/>
                </a:cubicBezTo>
                <a:cubicBezTo>
                  <a:pt x="80" y="120"/>
                  <a:pt x="80" y="120"/>
                  <a:pt x="80" y="120"/>
                </a:cubicBezTo>
                <a:cubicBezTo>
                  <a:pt x="78" y="120"/>
                  <a:pt x="77" y="120"/>
                  <a:pt x="75" y="120"/>
                </a:cubicBezTo>
                <a:cubicBezTo>
                  <a:pt x="74" y="120"/>
                  <a:pt x="72" y="120"/>
                  <a:pt x="71" y="120"/>
                </a:cubicBezTo>
                <a:cubicBezTo>
                  <a:pt x="51" y="118"/>
                  <a:pt x="33" y="108"/>
                  <a:pt x="21" y="94"/>
                </a:cubicBezTo>
                <a:cubicBezTo>
                  <a:pt x="8" y="80"/>
                  <a:pt x="0" y="61"/>
                  <a:pt x="0" y="41"/>
                </a:cubicBezTo>
                <a:cubicBezTo>
                  <a:pt x="0" y="34"/>
                  <a:pt x="1" y="27"/>
                  <a:pt x="3" y="21"/>
                </a:cubicBezTo>
                <a:cubicBezTo>
                  <a:pt x="5" y="14"/>
                  <a:pt x="7" y="8"/>
                  <a:pt x="11" y="2"/>
                </a:cubicBezTo>
                <a:cubicBezTo>
                  <a:pt x="11" y="2"/>
                  <a:pt x="11" y="2"/>
                  <a:pt x="11" y="2"/>
                </a:cubicBezTo>
                <a:cubicBezTo>
                  <a:pt x="11" y="0"/>
                  <a:pt x="13" y="0"/>
                  <a:pt x="14" y="1"/>
                </a:cubicBezTo>
                <a:cubicBezTo>
                  <a:pt x="46" y="19"/>
                  <a:pt x="46" y="19"/>
                  <a:pt x="46" y="19"/>
                </a:cubicBezTo>
                <a:cubicBezTo>
                  <a:pt x="78" y="1"/>
                  <a:pt x="78" y="1"/>
                  <a:pt x="78" y="1"/>
                </a:cubicBezTo>
                <a:cubicBezTo>
                  <a:pt x="78" y="1"/>
                  <a:pt x="78" y="1"/>
                  <a:pt x="78" y="1"/>
                </a:cubicBezTo>
                <a:cubicBezTo>
                  <a:pt x="78" y="1"/>
                  <a:pt x="78" y="1"/>
                  <a:pt x="78" y="1"/>
                </a:cubicBezTo>
                <a:cubicBezTo>
                  <a:pt x="79" y="1"/>
                  <a:pt x="79" y="0"/>
                  <a:pt x="80" y="0"/>
                </a:cubicBezTo>
                <a:lnTo>
                  <a:pt x="80" y="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4" name="Freeform 267"/>
          <p:cNvSpPr>
            <a:spLocks noEditPoints="1"/>
          </p:cNvSpPr>
          <p:nvPr/>
        </p:nvSpPr>
        <p:spPr bwMode="auto">
          <a:xfrm>
            <a:off x="2951163" y="3078163"/>
            <a:ext cx="44450" cy="100012"/>
          </a:xfrm>
          <a:custGeom>
            <a:avLst/>
            <a:gdLst>
              <a:gd name="T0" fmla="*/ 17 w 24"/>
              <a:gd name="T1" fmla="*/ 42 h 53"/>
              <a:gd name="T2" fmla="*/ 14 w 24"/>
              <a:gd name="T3" fmla="*/ 24 h 53"/>
              <a:gd name="T4" fmla="*/ 12 w 24"/>
              <a:gd name="T5" fmla="*/ 19 h 53"/>
              <a:gd name="T6" fmla="*/ 13 w 24"/>
              <a:gd name="T7" fmla="*/ 10 h 53"/>
              <a:gd name="T8" fmla="*/ 14 w 24"/>
              <a:gd name="T9" fmla="*/ 6 h 53"/>
              <a:gd name="T10" fmla="*/ 13 w 24"/>
              <a:gd name="T11" fmla="*/ 5 h 53"/>
              <a:gd name="T12" fmla="*/ 12 w 24"/>
              <a:gd name="T13" fmla="*/ 0 h 53"/>
              <a:gd name="T14" fmla="*/ 18 w 24"/>
              <a:gd name="T15" fmla="*/ 3 h 53"/>
              <a:gd name="T16" fmla="*/ 20 w 24"/>
              <a:gd name="T17" fmla="*/ 6 h 53"/>
              <a:gd name="T18" fmla="*/ 16 w 24"/>
              <a:gd name="T19" fmla="*/ 16 h 53"/>
              <a:gd name="T20" fmla="*/ 18 w 24"/>
              <a:gd name="T21" fmla="*/ 22 h 53"/>
              <a:gd name="T22" fmla="*/ 21 w 24"/>
              <a:gd name="T23" fmla="*/ 44 h 53"/>
              <a:gd name="T24" fmla="*/ 12 w 24"/>
              <a:gd name="T25" fmla="*/ 52 h 53"/>
              <a:gd name="T26" fmla="*/ 12 w 24"/>
              <a:gd name="T27" fmla="*/ 40 h 53"/>
              <a:gd name="T28" fmla="*/ 12 w 24"/>
              <a:gd name="T29" fmla="*/ 32 h 53"/>
              <a:gd name="T30" fmla="*/ 9 w 24"/>
              <a:gd name="T31" fmla="*/ 41 h 53"/>
              <a:gd name="T32" fmla="*/ 8 w 24"/>
              <a:gd name="T33" fmla="*/ 45 h 53"/>
              <a:gd name="T34" fmla="*/ 8 w 24"/>
              <a:gd name="T35" fmla="*/ 47 h 53"/>
              <a:gd name="T36" fmla="*/ 12 w 24"/>
              <a:gd name="T37" fmla="*/ 47 h 53"/>
              <a:gd name="T38" fmla="*/ 5 w 24"/>
              <a:gd name="T39" fmla="*/ 50 h 53"/>
              <a:gd name="T40" fmla="*/ 3 w 24"/>
              <a:gd name="T41" fmla="*/ 47 h 53"/>
              <a:gd name="T42" fmla="*/ 8 w 24"/>
              <a:gd name="T43" fmla="*/ 37 h 53"/>
              <a:gd name="T44" fmla="*/ 3 w 24"/>
              <a:gd name="T45" fmla="*/ 26 h 53"/>
              <a:gd name="T46" fmla="*/ 1 w 24"/>
              <a:gd name="T47" fmla="*/ 22 h 53"/>
              <a:gd name="T48" fmla="*/ 8 w 24"/>
              <a:gd name="T49" fmla="*/ 1 h 53"/>
              <a:gd name="T50" fmla="*/ 12 w 24"/>
              <a:gd name="T51" fmla="*/ 5 h 53"/>
              <a:gd name="T52" fmla="*/ 6 w 24"/>
              <a:gd name="T53" fmla="*/ 11 h 53"/>
              <a:gd name="T54" fmla="*/ 6 w 24"/>
              <a:gd name="T55" fmla="*/ 21 h 53"/>
              <a:gd name="T56" fmla="*/ 12 w 24"/>
              <a:gd name="T57" fmla="*/ 19 h 53"/>
              <a:gd name="T58" fmla="*/ 11 w 24"/>
              <a:gd name="T59" fmla="*/ 17 h 53"/>
              <a:gd name="T60" fmla="*/ 12 w 24"/>
              <a:gd name="T61" fmla="*/ 32 h 53"/>
              <a:gd name="T62" fmla="*/ 9 w 24"/>
              <a:gd name="T63" fmla="*/ 41 h 53"/>
              <a:gd name="T64" fmla="*/ 12 w 24"/>
              <a:gd name="T65"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53">
                <a:moveTo>
                  <a:pt x="12" y="47"/>
                </a:moveTo>
                <a:cubicBezTo>
                  <a:pt x="14" y="46"/>
                  <a:pt x="16" y="44"/>
                  <a:pt x="17" y="42"/>
                </a:cubicBezTo>
                <a:cubicBezTo>
                  <a:pt x="18" y="39"/>
                  <a:pt x="19" y="35"/>
                  <a:pt x="18" y="32"/>
                </a:cubicBezTo>
                <a:cubicBezTo>
                  <a:pt x="17" y="29"/>
                  <a:pt x="16" y="27"/>
                  <a:pt x="14" y="24"/>
                </a:cubicBezTo>
                <a:cubicBezTo>
                  <a:pt x="14" y="23"/>
                  <a:pt x="13" y="22"/>
                  <a:pt x="13" y="22"/>
                </a:cubicBezTo>
                <a:cubicBezTo>
                  <a:pt x="13" y="21"/>
                  <a:pt x="12" y="20"/>
                  <a:pt x="12" y="19"/>
                </a:cubicBezTo>
                <a:cubicBezTo>
                  <a:pt x="12" y="12"/>
                  <a:pt x="12" y="12"/>
                  <a:pt x="12" y="12"/>
                </a:cubicBezTo>
                <a:cubicBezTo>
                  <a:pt x="12" y="11"/>
                  <a:pt x="13" y="11"/>
                  <a:pt x="13" y="10"/>
                </a:cubicBezTo>
                <a:cubicBezTo>
                  <a:pt x="15" y="10"/>
                  <a:pt x="15" y="8"/>
                  <a:pt x="15" y="7"/>
                </a:cubicBezTo>
                <a:cubicBezTo>
                  <a:pt x="15" y="7"/>
                  <a:pt x="15" y="6"/>
                  <a:pt x="14" y="6"/>
                </a:cubicBezTo>
                <a:cubicBezTo>
                  <a:pt x="14" y="6"/>
                  <a:pt x="14" y="6"/>
                  <a:pt x="14" y="6"/>
                </a:cubicBezTo>
                <a:cubicBezTo>
                  <a:pt x="14" y="6"/>
                  <a:pt x="14" y="5"/>
                  <a:pt x="13" y="5"/>
                </a:cubicBezTo>
                <a:cubicBezTo>
                  <a:pt x="13" y="5"/>
                  <a:pt x="12" y="4"/>
                  <a:pt x="12" y="5"/>
                </a:cubicBezTo>
                <a:cubicBezTo>
                  <a:pt x="12" y="0"/>
                  <a:pt x="12" y="0"/>
                  <a:pt x="12" y="0"/>
                </a:cubicBezTo>
                <a:cubicBezTo>
                  <a:pt x="13" y="0"/>
                  <a:pt x="15" y="0"/>
                  <a:pt x="16" y="1"/>
                </a:cubicBezTo>
                <a:cubicBezTo>
                  <a:pt x="17" y="2"/>
                  <a:pt x="18" y="3"/>
                  <a:pt x="18" y="3"/>
                </a:cubicBezTo>
                <a:cubicBezTo>
                  <a:pt x="18" y="4"/>
                  <a:pt x="18" y="4"/>
                  <a:pt x="18" y="4"/>
                </a:cubicBezTo>
                <a:cubicBezTo>
                  <a:pt x="19" y="4"/>
                  <a:pt x="19" y="5"/>
                  <a:pt x="20" y="6"/>
                </a:cubicBezTo>
                <a:cubicBezTo>
                  <a:pt x="20" y="9"/>
                  <a:pt x="19" y="12"/>
                  <a:pt x="16" y="14"/>
                </a:cubicBezTo>
                <a:cubicBezTo>
                  <a:pt x="16" y="15"/>
                  <a:pt x="16" y="15"/>
                  <a:pt x="16" y="16"/>
                </a:cubicBezTo>
                <a:cubicBezTo>
                  <a:pt x="16" y="17"/>
                  <a:pt x="17" y="18"/>
                  <a:pt x="17" y="19"/>
                </a:cubicBezTo>
                <a:cubicBezTo>
                  <a:pt x="18" y="20"/>
                  <a:pt x="18" y="21"/>
                  <a:pt x="18" y="22"/>
                </a:cubicBezTo>
                <a:cubicBezTo>
                  <a:pt x="20" y="24"/>
                  <a:pt x="22" y="27"/>
                  <a:pt x="22" y="31"/>
                </a:cubicBezTo>
                <a:cubicBezTo>
                  <a:pt x="24" y="35"/>
                  <a:pt x="23" y="40"/>
                  <a:pt x="21" y="44"/>
                </a:cubicBezTo>
                <a:cubicBezTo>
                  <a:pt x="20" y="47"/>
                  <a:pt x="17" y="50"/>
                  <a:pt x="12" y="52"/>
                </a:cubicBezTo>
                <a:cubicBezTo>
                  <a:pt x="12" y="52"/>
                  <a:pt x="12" y="52"/>
                  <a:pt x="12" y="52"/>
                </a:cubicBezTo>
                <a:cubicBezTo>
                  <a:pt x="12" y="47"/>
                  <a:pt x="12" y="47"/>
                  <a:pt x="12" y="47"/>
                </a:cubicBezTo>
                <a:close/>
                <a:moveTo>
                  <a:pt x="12" y="40"/>
                </a:moveTo>
                <a:cubicBezTo>
                  <a:pt x="13" y="38"/>
                  <a:pt x="13" y="35"/>
                  <a:pt x="12" y="32"/>
                </a:cubicBezTo>
                <a:cubicBezTo>
                  <a:pt x="12" y="32"/>
                  <a:pt x="12" y="32"/>
                  <a:pt x="12" y="32"/>
                </a:cubicBezTo>
                <a:lnTo>
                  <a:pt x="12" y="40"/>
                </a:lnTo>
                <a:close/>
                <a:moveTo>
                  <a:pt x="9" y="41"/>
                </a:moveTo>
                <a:cubicBezTo>
                  <a:pt x="8" y="42"/>
                  <a:pt x="7" y="43"/>
                  <a:pt x="7" y="44"/>
                </a:cubicBezTo>
                <a:cubicBezTo>
                  <a:pt x="7" y="44"/>
                  <a:pt x="7" y="45"/>
                  <a:pt x="8" y="45"/>
                </a:cubicBezTo>
                <a:cubicBezTo>
                  <a:pt x="8" y="46"/>
                  <a:pt x="8" y="46"/>
                  <a:pt x="8" y="46"/>
                </a:cubicBezTo>
                <a:cubicBezTo>
                  <a:pt x="8" y="47"/>
                  <a:pt x="8" y="47"/>
                  <a:pt x="8" y="47"/>
                </a:cubicBezTo>
                <a:cubicBezTo>
                  <a:pt x="9" y="47"/>
                  <a:pt x="10" y="47"/>
                  <a:pt x="11" y="47"/>
                </a:cubicBezTo>
                <a:cubicBezTo>
                  <a:pt x="11" y="47"/>
                  <a:pt x="11" y="47"/>
                  <a:pt x="12" y="47"/>
                </a:cubicBezTo>
                <a:cubicBezTo>
                  <a:pt x="12" y="52"/>
                  <a:pt x="12" y="52"/>
                  <a:pt x="12" y="52"/>
                </a:cubicBezTo>
                <a:cubicBezTo>
                  <a:pt x="9" y="53"/>
                  <a:pt x="6" y="52"/>
                  <a:pt x="5" y="50"/>
                </a:cubicBezTo>
                <a:cubicBezTo>
                  <a:pt x="4" y="50"/>
                  <a:pt x="4" y="50"/>
                  <a:pt x="4" y="50"/>
                </a:cubicBezTo>
                <a:cubicBezTo>
                  <a:pt x="4" y="49"/>
                  <a:pt x="3" y="48"/>
                  <a:pt x="3" y="47"/>
                </a:cubicBezTo>
                <a:cubicBezTo>
                  <a:pt x="3" y="46"/>
                  <a:pt x="3" y="45"/>
                  <a:pt x="3" y="44"/>
                </a:cubicBezTo>
                <a:cubicBezTo>
                  <a:pt x="3" y="41"/>
                  <a:pt x="4" y="38"/>
                  <a:pt x="8" y="37"/>
                </a:cubicBezTo>
                <a:cubicBezTo>
                  <a:pt x="8" y="37"/>
                  <a:pt x="8" y="35"/>
                  <a:pt x="7" y="34"/>
                </a:cubicBezTo>
                <a:cubicBezTo>
                  <a:pt x="6" y="31"/>
                  <a:pt x="5" y="28"/>
                  <a:pt x="3" y="26"/>
                </a:cubicBezTo>
                <a:cubicBezTo>
                  <a:pt x="2" y="24"/>
                  <a:pt x="2" y="23"/>
                  <a:pt x="2" y="22"/>
                </a:cubicBezTo>
                <a:cubicBezTo>
                  <a:pt x="1" y="22"/>
                  <a:pt x="1" y="22"/>
                  <a:pt x="1" y="22"/>
                </a:cubicBezTo>
                <a:cubicBezTo>
                  <a:pt x="0" y="18"/>
                  <a:pt x="0" y="14"/>
                  <a:pt x="1" y="10"/>
                </a:cubicBezTo>
                <a:cubicBezTo>
                  <a:pt x="2" y="6"/>
                  <a:pt x="4" y="3"/>
                  <a:pt x="8" y="1"/>
                </a:cubicBezTo>
                <a:cubicBezTo>
                  <a:pt x="9" y="0"/>
                  <a:pt x="10" y="0"/>
                  <a:pt x="12" y="0"/>
                </a:cubicBezTo>
                <a:cubicBezTo>
                  <a:pt x="12" y="5"/>
                  <a:pt x="12" y="5"/>
                  <a:pt x="12" y="5"/>
                </a:cubicBezTo>
                <a:cubicBezTo>
                  <a:pt x="11" y="5"/>
                  <a:pt x="11" y="5"/>
                  <a:pt x="10" y="5"/>
                </a:cubicBezTo>
                <a:cubicBezTo>
                  <a:pt x="8" y="7"/>
                  <a:pt x="6" y="9"/>
                  <a:pt x="6" y="11"/>
                </a:cubicBezTo>
                <a:cubicBezTo>
                  <a:pt x="5" y="14"/>
                  <a:pt x="5" y="18"/>
                  <a:pt x="6" y="21"/>
                </a:cubicBezTo>
                <a:cubicBezTo>
                  <a:pt x="6" y="21"/>
                  <a:pt x="6" y="21"/>
                  <a:pt x="6" y="21"/>
                </a:cubicBezTo>
                <a:cubicBezTo>
                  <a:pt x="9" y="41"/>
                  <a:pt x="9" y="41"/>
                  <a:pt x="9" y="41"/>
                </a:cubicBezTo>
                <a:close/>
                <a:moveTo>
                  <a:pt x="12" y="19"/>
                </a:moveTo>
                <a:cubicBezTo>
                  <a:pt x="12" y="12"/>
                  <a:pt x="12" y="12"/>
                  <a:pt x="12" y="12"/>
                </a:cubicBezTo>
                <a:cubicBezTo>
                  <a:pt x="11" y="13"/>
                  <a:pt x="11" y="15"/>
                  <a:pt x="11" y="17"/>
                </a:cubicBezTo>
                <a:cubicBezTo>
                  <a:pt x="11" y="17"/>
                  <a:pt x="11" y="18"/>
                  <a:pt x="12" y="19"/>
                </a:cubicBezTo>
                <a:close/>
                <a:moveTo>
                  <a:pt x="12" y="32"/>
                </a:moveTo>
                <a:cubicBezTo>
                  <a:pt x="11" y="29"/>
                  <a:pt x="9" y="26"/>
                  <a:pt x="7" y="23"/>
                </a:cubicBezTo>
                <a:cubicBezTo>
                  <a:pt x="9" y="41"/>
                  <a:pt x="9" y="41"/>
                  <a:pt x="9" y="41"/>
                </a:cubicBezTo>
                <a:cubicBezTo>
                  <a:pt x="10" y="41"/>
                  <a:pt x="11" y="40"/>
                  <a:pt x="12" y="40"/>
                </a:cubicBezTo>
                <a:lnTo>
                  <a:pt x="12"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5" name="Freeform 285"/>
          <p:cNvSpPr>
            <a:spLocks noEditPoints="1"/>
          </p:cNvSpPr>
          <p:nvPr/>
        </p:nvSpPr>
        <p:spPr bwMode="auto">
          <a:xfrm>
            <a:off x="2079625" y="3432175"/>
            <a:ext cx="69850" cy="179388"/>
          </a:xfrm>
          <a:custGeom>
            <a:avLst/>
            <a:gdLst>
              <a:gd name="T0" fmla="*/ 21 w 38"/>
              <a:gd name="T1" fmla="*/ 92 h 97"/>
              <a:gd name="T2" fmla="*/ 21 w 38"/>
              <a:gd name="T3" fmla="*/ 47 h 97"/>
              <a:gd name="T4" fmla="*/ 23 w 38"/>
              <a:gd name="T5" fmla="*/ 44 h 97"/>
              <a:gd name="T6" fmla="*/ 30 w 38"/>
              <a:gd name="T7" fmla="*/ 38 h 97"/>
              <a:gd name="T8" fmla="*/ 33 w 38"/>
              <a:gd name="T9" fmla="*/ 27 h 97"/>
              <a:gd name="T10" fmla="*/ 28 w 38"/>
              <a:gd name="T11" fmla="*/ 11 h 97"/>
              <a:gd name="T12" fmla="*/ 19 w 38"/>
              <a:gd name="T13" fmla="*/ 5 h 97"/>
              <a:gd name="T14" fmla="*/ 19 w 38"/>
              <a:gd name="T15" fmla="*/ 0 h 97"/>
              <a:gd name="T16" fmla="*/ 32 w 38"/>
              <a:gd name="T17" fmla="*/ 9 h 97"/>
              <a:gd name="T18" fmla="*/ 38 w 38"/>
              <a:gd name="T19" fmla="*/ 27 h 97"/>
              <a:gd name="T20" fmla="*/ 34 w 38"/>
              <a:gd name="T21" fmla="*/ 41 h 97"/>
              <a:gd name="T22" fmla="*/ 26 w 38"/>
              <a:gd name="T23" fmla="*/ 48 h 97"/>
              <a:gd name="T24" fmla="*/ 26 w 38"/>
              <a:gd name="T25" fmla="*/ 95 h 97"/>
              <a:gd name="T26" fmla="*/ 23 w 38"/>
              <a:gd name="T27" fmla="*/ 97 h 97"/>
              <a:gd name="T28" fmla="*/ 19 w 38"/>
              <a:gd name="T29" fmla="*/ 97 h 97"/>
              <a:gd name="T30" fmla="*/ 19 w 38"/>
              <a:gd name="T31" fmla="*/ 92 h 97"/>
              <a:gd name="T32" fmla="*/ 21 w 38"/>
              <a:gd name="T33" fmla="*/ 92 h 97"/>
              <a:gd name="T34" fmla="*/ 19 w 38"/>
              <a:gd name="T35" fmla="*/ 5 h 97"/>
              <a:gd name="T36" fmla="*/ 10 w 38"/>
              <a:gd name="T37" fmla="*/ 11 h 97"/>
              <a:gd name="T38" fmla="*/ 5 w 38"/>
              <a:gd name="T39" fmla="*/ 27 h 97"/>
              <a:gd name="T40" fmla="*/ 8 w 38"/>
              <a:gd name="T41" fmla="*/ 38 h 97"/>
              <a:gd name="T42" fmla="*/ 16 w 38"/>
              <a:gd name="T43" fmla="*/ 44 h 97"/>
              <a:gd name="T44" fmla="*/ 17 w 38"/>
              <a:gd name="T45" fmla="*/ 47 h 97"/>
              <a:gd name="T46" fmla="*/ 17 w 38"/>
              <a:gd name="T47" fmla="*/ 47 h 97"/>
              <a:gd name="T48" fmla="*/ 17 w 38"/>
              <a:gd name="T49" fmla="*/ 92 h 97"/>
              <a:gd name="T50" fmla="*/ 19 w 38"/>
              <a:gd name="T51" fmla="*/ 92 h 97"/>
              <a:gd name="T52" fmla="*/ 19 w 38"/>
              <a:gd name="T53" fmla="*/ 97 h 97"/>
              <a:gd name="T54" fmla="*/ 15 w 38"/>
              <a:gd name="T55" fmla="*/ 97 h 97"/>
              <a:gd name="T56" fmla="*/ 12 w 38"/>
              <a:gd name="T57" fmla="*/ 95 h 97"/>
              <a:gd name="T58" fmla="*/ 12 w 38"/>
              <a:gd name="T59" fmla="*/ 48 h 97"/>
              <a:gd name="T60" fmla="*/ 4 w 38"/>
              <a:gd name="T61" fmla="*/ 41 h 97"/>
              <a:gd name="T62" fmla="*/ 0 w 38"/>
              <a:gd name="T63" fmla="*/ 27 h 97"/>
              <a:gd name="T64" fmla="*/ 6 w 38"/>
              <a:gd name="T65" fmla="*/ 9 h 97"/>
              <a:gd name="T66" fmla="*/ 19 w 38"/>
              <a:gd name="T67" fmla="*/ 0 h 97"/>
              <a:gd name="T68" fmla="*/ 19 w 38"/>
              <a:gd name="T69" fmla="*/ 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97">
                <a:moveTo>
                  <a:pt x="21" y="92"/>
                </a:moveTo>
                <a:cubicBezTo>
                  <a:pt x="21" y="47"/>
                  <a:pt x="21" y="47"/>
                  <a:pt x="21" y="47"/>
                </a:cubicBezTo>
                <a:cubicBezTo>
                  <a:pt x="21" y="45"/>
                  <a:pt x="22" y="44"/>
                  <a:pt x="23" y="44"/>
                </a:cubicBezTo>
                <a:cubicBezTo>
                  <a:pt x="26" y="43"/>
                  <a:pt x="28" y="41"/>
                  <a:pt x="30" y="38"/>
                </a:cubicBezTo>
                <a:cubicBezTo>
                  <a:pt x="32" y="35"/>
                  <a:pt x="33" y="31"/>
                  <a:pt x="33" y="27"/>
                </a:cubicBezTo>
                <a:cubicBezTo>
                  <a:pt x="33" y="22"/>
                  <a:pt x="31" y="16"/>
                  <a:pt x="28" y="11"/>
                </a:cubicBezTo>
                <a:cubicBezTo>
                  <a:pt x="26" y="8"/>
                  <a:pt x="23" y="5"/>
                  <a:pt x="19" y="5"/>
                </a:cubicBezTo>
                <a:cubicBezTo>
                  <a:pt x="19" y="0"/>
                  <a:pt x="19" y="0"/>
                  <a:pt x="19" y="0"/>
                </a:cubicBezTo>
                <a:cubicBezTo>
                  <a:pt x="24" y="0"/>
                  <a:pt x="29" y="4"/>
                  <a:pt x="32" y="9"/>
                </a:cubicBezTo>
                <a:cubicBezTo>
                  <a:pt x="36" y="14"/>
                  <a:pt x="38" y="21"/>
                  <a:pt x="38" y="27"/>
                </a:cubicBezTo>
                <a:cubicBezTo>
                  <a:pt x="38" y="32"/>
                  <a:pt x="37" y="37"/>
                  <a:pt x="34" y="41"/>
                </a:cubicBezTo>
                <a:cubicBezTo>
                  <a:pt x="32" y="44"/>
                  <a:pt x="29" y="47"/>
                  <a:pt x="26" y="48"/>
                </a:cubicBezTo>
                <a:cubicBezTo>
                  <a:pt x="26" y="95"/>
                  <a:pt x="26" y="95"/>
                  <a:pt x="26" y="95"/>
                </a:cubicBezTo>
                <a:cubicBezTo>
                  <a:pt x="26" y="96"/>
                  <a:pt x="25" y="97"/>
                  <a:pt x="23" y="97"/>
                </a:cubicBezTo>
                <a:cubicBezTo>
                  <a:pt x="19" y="97"/>
                  <a:pt x="19" y="97"/>
                  <a:pt x="19" y="97"/>
                </a:cubicBezTo>
                <a:cubicBezTo>
                  <a:pt x="19" y="92"/>
                  <a:pt x="19" y="92"/>
                  <a:pt x="19" y="92"/>
                </a:cubicBezTo>
                <a:lnTo>
                  <a:pt x="21" y="92"/>
                </a:lnTo>
                <a:close/>
                <a:moveTo>
                  <a:pt x="19" y="5"/>
                </a:moveTo>
                <a:cubicBezTo>
                  <a:pt x="16" y="5"/>
                  <a:pt x="12" y="8"/>
                  <a:pt x="10" y="11"/>
                </a:cubicBezTo>
                <a:cubicBezTo>
                  <a:pt x="7" y="16"/>
                  <a:pt x="5" y="22"/>
                  <a:pt x="5" y="27"/>
                </a:cubicBezTo>
                <a:cubicBezTo>
                  <a:pt x="5" y="31"/>
                  <a:pt x="6" y="35"/>
                  <a:pt x="8" y="38"/>
                </a:cubicBezTo>
                <a:cubicBezTo>
                  <a:pt x="10" y="41"/>
                  <a:pt x="13" y="43"/>
                  <a:pt x="16" y="44"/>
                </a:cubicBezTo>
                <a:cubicBezTo>
                  <a:pt x="17" y="45"/>
                  <a:pt x="17" y="46"/>
                  <a:pt x="17" y="47"/>
                </a:cubicBezTo>
                <a:cubicBezTo>
                  <a:pt x="17" y="47"/>
                  <a:pt x="17" y="47"/>
                  <a:pt x="17" y="47"/>
                </a:cubicBezTo>
                <a:cubicBezTo>
                  <a:pt x="17" y="92"/>
                  <a:pt x="17" y="92"/>
                  <a:pt x="17" y="92"/>
                </a:cubicBezTo>
                <a:cubicBezTo>
                  <a:pt x="19" y="92"/>
                  <a:pt x="19" y="92"/>
                  <a:pt x="19" y="92"/>
                </a:cubicBezTo>
                <a:cubicBezTo>
                  <a:pt x="19" y="97"/>
                  <a:pt x="19" y="97"/>
                  <a:pt x="19" y="97"/>
                </a:cubicBezTo>
                <a:cubicBezTo>
                  <a:pt x="15" y="97"/>
                  <a:pt x="15" y="97"/>
                  <a:pt x="15" y="97"/>
                </a:cubicBezTo>
                <a:cubicBezTo>
                  <a:pt x="14" y="97"/>
                  <a:pt x="12" y="96"/>
                  <a:pt x="12" y="95"/>
                </a:cubicBezTo>
                <a:cubicBezTo>
                  <a:pt x="12" y="48"/>
                  <a:pt x="12" y="48"/>
                  <a:pt x="12" y="48"/>
                </a:cubicBezTo>
                <a:cubicBezTo>
                  <a:pt x="9" y="47"/>
                  <a:pt x="6" y="44"/>
                  <a:pt x="4" y="41"/>
                </a:cubicBezTo>
                <a:cubicBezTo>
                  <a:pt x="2" y="37"/>
                  <a:pt x="0" y="32"/>
                  <a:pt x="0" y="27"/>
                </a:cubicBezTo>
                <a:cubicBezTo>
                  <a:pt x="0" y="21"/>
                  <a:pt x="2" y="14"/>
                  <a:pt x="6" y="9"/>
                </a:cubicBezTo>
                <a:cubicBezTo>
                  <a:pt x="9" y="4"/>
                  <a:pt x="14" y="0"/>
                  <a:pt x="19" y="0"/>
                </a:cubicBezTo>
                <a:lnTo>
                  <a:pt x="19"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6" name="Freeform 288"/>
          <p:cNvSpPr>
            <a:spLocks noEditPoints="1"/>
          </p:cNvSpPr>
          <p:nvPr/>
        </p:nvSpPr>
        <p:spPr bwMode="auto">
          <a:xfrm>
            <a:off x="4864100" y="63500"/>
            <a:ext cx="296863" cy="293688"/>
          </a:xfrm>
          <a:custGeom>
            <a:avLst/>
            <a:gdLst>
              <a:gd name="T0" fmla="*/ 145 w 161"/>
              <a:gd name="T1" fmla="*/ 55 h 159"/>
              <a:gd name="T2" fmla="*/ 105 w 161"/>
              <a:gd name="T3" fmla="*/ 11 h 159"/>
              <a:gd name="T4" fmla="*/ 137 w 161"/>
              <a:gd name="T5" fmla="*/ 110 h 159"/>
              <a:gd name="T6" fmla="*/ 99 w 161"/>
              <a:gd name="T7" fmla="*/ 153 h 159"/>
              <a:gd name="T8" fmla="*/ 124 w 161"/>
              <a:gd name="T9" fmla="*/ 96 h 159"/>
              <a:gd name="T10" fmla="*/ 99 w 161"/>
              <a:gd name="T11" fmla="*/ 33 h 159"/>
              <a:gd name="T12" fmla="*/ 104 w 161"/>
              <a:gd name="T13" fmla="*/ 132 h 159"/>
              <a:gd name="T14" fmla="*/ 110 w 161"/>
              <a:gd name="T15" fmla="*/ 102 h 159"/>
              <a:gd name="T16" fmla="*/ 104 w 161"/>
              <a:gd name="T17" fmla="*/ 104 h 159"/>
              <a:gd name="T18" fmla="*/ 112 w 161"/>
              <a:gd name="T19" fmla="*/ 89 h 159"/>
              <a:gd name="T20" fmla="*/ 118 w 161"/>
              <a:gd name="T21" fmla="*/ 56 h 159"/>
              <a:gd name="T22" fmla="*/ 122 w 161"/>
              <a:gd name="T23" fmla="*/ 36 h 159"/>
              <a:gd name="T24" fmla="*/ 99 w 161"/>
              <a:gd name="T25" fmla="*/ 47 h 159"/>
              <a:gd name="T26" fmla="*/ 115 w 161"/>
              <a:gd name="T27" fmla="*/ 53 h 159"/>
              <a:gd name="T28" fmla="*/ 108 w 161"/>
              <a:gd name="T29" fmla="*/ 88 h 159"/>
              <a:gd name="T30" fmla="*/ 99 w 161"/>
              <a:gd name="T31" fmla="*/ 92 h 159"/>
              <a:gd name="T32" fmla="*/ 81 w 161"/>
              <a:gd name="T33" fmla="*/ 158 h 159"/>
              <a:gd name="T34" fmla="*/ 99 w 161"/>
              <a:gd name="T35" fmla="*/ 12 h 159"/>
              <a:gd name="T36" fmla="*/ 81 w 161"/>
              <a:gd name="T37" fmla="*/ 32 h 159"/>
              <a:gd name="T38" fmla="*/ 86 w 161"/>
              <a:gd name="T39" fmla="*/ 64 h 159"/>
              <a:gd name="T40" fmla="*/ 87 w 161"/>
              <a:gd name="T41" fmla="*/ 44 h 159"/>
              <a:gd name="T42" fmla="*/ 99 w 161"/>
              <a:gd name="T43" fmla="*/ 47 h 159"/>
              <a:gd name="T44" fmla="*/ 96 w 161"/>
              <a:gd name="T45" fmla="*/ 71 h 159"/>
              <a:gd name="T46" fmla="*/ 98 w 161"/>
              <a:gd name="T47" fmla="*/ 87 h 159"/>
              <a:gd name="T48" fmla="*/ 96 w 161"/>
              <a:gd name="T49" fmla="*/ 92 h 159"/>
              <a:gd name="T50" fmla="*/ 93 w 161"/>
              <a:gd name="T51" fmla="*/ 87 h 159"/>
              <a:gd name="T52" fmla="*/ 99 w 161"/>
              <a:gd name="T53" fmla="*/ 99 h 159"/>
              <a:gd name="T54" fmla="*/ 99 w 161"/>
              <a:gd name="T55" fmla="*/ 115 h 159"/>
              <a:gd name="T56" fmla="*/ 81 w 161"/>
              <a:gd name="T57" fmla="*/ 119 h 159"/>
              <a:gd name="T58" fmla="*/ 99 w 161"/>
              <a:gd name="T59" fmla="*/ 115 h 159"/>
              <a:gd name="T60" fmla="*/ 81 w 161"/>
              <a:gd name="T61" fmla="*/ 135 h 159"/>
              <a:gd name="T62" fmla="*/ 72 w 161"/>
              <a:gd name="T63" fmla="*/ 150 h 159"/>
              <a:gd name="T64" fmla="*/ 67 w 161"/>
              <a:gd name="T65" fmla="*/ 146 h 159"/>
              <a:gd name="T66" fmla="*/ 81 w 161"/>
              <a:gd name="T67" fmla="*/ 21 h 159"/>
              <a:gd name="T68" fmla="*/ 81 w 161"/>
              <a:gd name="T69" fmla="*/ 32 h 159"/>
              <a:gd name="T70" fmla="*/ 74 w 161"/>
              <a:gd name="T71" fmla="*/ 65 h 159"/>
              <a:gd name="T72" fmla="*/ 67 w 161"/>
              <a:gd name="T73" fmla="*/ 80 h 159"/>
              <a:gd name="T74" fmla="*/ 69 w 161"/>
              <a:gd name="T75" fmla="*/ 65 h 159"/>
              <a:gd name="T76" fmla="*/ 81 w 161"/>
              <a:gd name="T77" fmla="*/ 94 h 159"/>
              <a:gd name="T78" fmla="*/ 67 w 161"/>
              <a:gd name="T79" fmla="*/ 102 h 159"/>
              <a:gd name="T80" fmla="*/ 80 w 161"/>
              <a:gd name="T81" fmla="*/ 88 h 159"/>
              <a:gd name="T82" fmla="*/ 81 w 161"/>
              <a:gd name="T83" fmla="*/ 115 h 159"/>
              <a:gd name="T84" fmla="*/ 81 w 161"/>
              <a:gd name="T85" fmla="*/ 140 h 159"/>
              <a:gd name="T86" fmla="*/ 68 w 161"/>
              <a:gd name="T87" fmla="*/ 117 h 159"/>
              <a:gd name="T88" fmla="*/ 21 w 161"/>
              <a:gd name="T89" fmla="*/ 147 h 159"/>
              <a:gd name="T90" fmla="*/ 67 w 161"/>
              <a:gd name="T91" fmla="*/ 146 h 159"/>
              <a:gd name="T92" fmla="*/ 23 w 161"/>
              <a:gd name="T93" fmla="*/ 152 h 159"/>
              <a:gd name="T94" fmla="*/ 9 w 161"/>
              <a:gd name="T95" fmla="*/ 141 h 159"/>
              <a:gd name="T96" fmla="*/ 2 w 161"/>
              <a:gd name="T97" fmla="*/ 61 h 159"/>
              <a:gd name="T98" fmla="*/ 67 w 161"/>
              <a:gd name="T99" fmla="*/ 25 h 159"/>
              <a:gd name="T100" fmla="*/ 11 w 161"/>
              <a:gd name="T101" fmla="*/ 88 h 159"/>
              <a:gd name="T102" fmla="*/ 40 w 161"/>
              <a:gd name="T103" fmla="*/ 113 h 159"/>
              <a:gd name="T104" fmla="*/ 57 w 161"/>
              <a:gd name="T105" fmla="*/ 39 h 159"/>
              <a:gd name="T106" fmla="*/ 28 w 161"/>
              <a:gd name="T107" fmla="*/ 91 h 159"/>
              <a:gd name="T108" fmla="*/ 46 w 161"/>
              <a:gd name="T109" fmla="*/ 65 h 159"/>
              <a:gd name="T110" fmla="*/ 56 w 161"/>
              <a:gd name="T111" fmla="*/ 91 h 159"/>
              <a:gd name="T112" fmla="*/ 61 w 161"/>
              <a:gd name="T113" fmla="*/ 85 h 159"/>
              <a:gd name="T114" fmla="*/ 45 w 161"/>
              <a:gd name="T115" fmla="*/ 55 h 159"/>
              <a:gd name="T116" fmla="*/ 41 w 161"/>
              <a:gd name="T117" fmla="*/ 92 h 159"/>
              <a:gd name="T118" fmla="*/ 54 w 161"/>
              <a:gd name="T119" fmla="*/ 44 h 159"/>
              <a:gd name="T120" fmla="*/ 67 w 161"/>
              <a:gd name="T121" fmla="*/ 115 h 159"/>
              <a:gd name="T122" fmla="*/ 67 w 161"/>
              <a:gd name="T123" fmla="*/ 11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159">
                <a:moveTo>
                  <a:pt x="99" y="153"/>
                </a:moveTo>
                <a:cubicBezTo>
                  <a:pt x="102" y="153"/>
                  <a:pt x="104" y="152"/>
                  <a:pt x="106" y="151"/>
                </a:cubicBezTo>
                <a:cubicBezTo>
                  <a:pt x="115" y="147"/>
                  <a:pt x="120" y="141"/>
                  <a:pt x="124" y="134"/>
                </a:cubicBezTo>
                <a:cubicBezTo>
                  <a:pt x="127" y="126"/>
                  <a:pt x="130" y="118"/>
                  <a:pt x="132" y="109"/>
                </a:cubicBezTo>
                <a:cubicBezTo>
                  <a:pt x="137" y="91"/>
                  <a:pt x="141" y="73"/>
                  <a:pt x="145" y="55"/>
                </a:cubicBezTo>
                <a:cubicBezTo>
                  <a:pt x="149" y="38"/>
                  <a:pt x="152" y="22"/>
                  <a:pt x="155" y="5"/>
                </a:cubicBezTo>
                <a:cubicBezTo>
                  <a:pt x="139" y="8"/>
                  <a:pt x="122" y="12"/>
                  <a:pt x="106" y="15"/>
                </a:cubicBezTo>
                <a:cubicBezTo>
                  <a:pt x="104" y="16"/>
                  <a:pt x="101" y="16"/>
                  <a:pt x="99" y="17"/>
                </a:cubicBezTo>
                <a:cubicBezTo>
                  <a:pt x="99" y="12"/>
                  <a:pt x="99" y="12"/>
                  <a:pt x="99" y="12"/>
                </a:cubicBezTo>
                <a:cubicBezTo>
                  <a:pt x="101" y="11"/>
                  <a:pt x="103" y="11"/>
                  <a:pt x="105" y="11"/>
                </a:cubicBezTo>
                <a:cubicBezTo>
                  <a:pt x="122" y="7"/>
                  <a:pt x="140" y="3"/>
                  <a:pt x="158" y="0"/>
                </a:cubicBezTo>
                <a:cubicBezTo>
                  <a:pt x="158" y="0"/>
                  <a:pt x="158" y="0"/>
                  <a:pt x="159" y="0"/>
                </a:cubicBezTo>
                <a:cubicBezTo>
                  <a:pt x="160" y="0"/>
                  <a:pt x="161" y="1"/>
                  <a:pt x="161" y="3"/>
                </a:cubicBezTo>
                <a:cubicBezTo>
                  <a:pt x="157" y="20"/>
                  <a:pt x="154" y="38"/>
                  <a:pt x="150" y="56"/>
                </a:cubicBezTo>
                <a:cubicBezTo>
                  <a:pt x="146" y="74"/>
                  <a:pt x="141" y="92"/>
                  <a:pt x="137" y="110"/>
                </a:cubicBezTo>
                <a:cubicBezTo>
                  <a:pt x="134" y="119"/>
                  <a:pt x="132" y="128"/>
                  <a:pt x="128" y="136"/>
                </a:cubicBezTo>
                <a:cubicBezTo>
                  <a:pt x="124" y="144"/>
                  <a:pt x="118" y="151"/>
                  <a:pt x="108" y="155"/>
                </a:cubicBezTo>
                <a:cubicBezTo>
                  <a:pt x="105" y="156"/>
                  <a:pt x="102" y="157"/>
                  <a:pt x="99" y="158"/>
                </a:cubicBezTo>
                <a:cubicBezTo>
                  <a:pt x="99" y="158"/>
                  <a:pt x="99" y="158"/>
                  <a:pt x="99" y="158"/>
                </a:cubicBezTo>
                <a:cubicBezTo>
                  <a:pt x="99" y="153"/>
                  <a:pt x="99" y="153"/>
                  <a:pt x="99" y="153"/>
                </a:cubicBezTo>
                <a:close/>
                <a:moveTo>
                  <a:pt x="99" y="140"/>
                </a:moveTo>
                <a:cubicBezTo>
                  <a:pt x="102" y="139"/>
                  <a:pt x="104" y="138"/>
                  <a:pt x="107" y="136"/>
                </a:cubicBezTo>
                <a:cubicBezTo>
                  <a:pt x="116" y="129"/>
                  <a:pt x="118" y="118"/>
                  <a:pt x="121" y="108"/>
                </a:cubicBezTo>
                <a:cubicBezTo>
                  <a:pt x="121" y="106"/>
                  <a:pt x="122" y="105"/>
                  <a:pt x="122" y="103"/>
                </a:cubicBezTo>
                <a:cubicBezTo>
                  <a:pt x="124" y="96"/>
                  <a:pt x="124" y="96"/>
                  <a:pt x="124" y="96"/>
                </a:cubicBezTo>
                <a:cubicBezTo>
                  <a:pt x="130" y="72"/>
                  <a:pt x="136" y="47"/>
                  <a:pt x="141" y="23"/>
                </a:cubicBezTo>
                <a:cubicBezTo>
                  <a:pt x="141" y="22"/>
                  <a:pt x="141" y="22"/>
                  <a:pt x="141" y="22"/>
                </a:cubicBezTo>
                <a:cubicBezTo>
                  <a:pt x="140" y="20"/>
                  <a:pt x="139" y="20"/>
                  <a:pt x="138" y="20"/>
                </a:cubicBezTo>
                <a:cubicBezTo>
                  <a:pt x="125" y="22"/>
                  <a:pt x="112" y="25"/>
                  <a:pt x="99" y="28"/>
                </a:cubicBezTo>
                <a:cubicBezTo>
                  <a:pt x="99" y="33"/>
                  <a:pt x="99" y="33"/>
                  <a:pt x="99" y="33"/>
                </a:cubicBezTo>
                <a:cubicBezTo>
                  <a:pt x="111" y="30"/>
                  <a:pt x="123" y="27"/>
                  <a:pt x="135" y="25"/>
                </a:cubicBezTo>
                <a:cubicBezTo>
                  <a:pt x="131" y="49"/>
                  <a:pt x="125" y="72"/>
                  <a:pt x="119" y="95"/>
                </a:cubicBezTo>
                <a:cubicBezTo>
                  <a:pt x="117" y="102"/>
                  <a:pt x="117" y="102"/>
                  <a:pt x="117" y="102"/>
                </a:cubicBezTo>
                <a:cubicBezTo>
                  <a:pt x="117" y="104"/>
                  <a:pt x="117" y="105"/>
                  <a:pt x="116" y="107"/>
                </a:cubicBezTo>
                <a:cubicBezTo>
                  <a:pt x="114" y="116"/>
                  <a:pt x="111" y="126"/>
                  <a:pt x="104" y="132"/>
                </a:cubicBezTo>
                <a:cubicBezTo>
                  <a:pt x="102" y="133"/>
                  <a:pt x="101" y="134"/>
                  <a:pt x="99" y="135"/>
                </a:cubicBezTo>
                <a:cubicBezTo>
                  <a:pt x="99" y="140"/>
                  <a:pt x="99" y="140"/>
                  <a:pt x="99" y="140"/>
                </a:cubicBezTo>
                <a:close/>
                <a:moveTo>
                  <a:pt x="99" y="120"/>
                </a:moveTo>
                <a:cubicBezTo>
                  <a:pt x="102" y="120"/>
                  <a:pt x="105" y="120"/>
                  <a:pt x="106" y="116"/>
                </a:cubicBezTo>
                <a:cubicBezTo>
                  <a:pt x="110" y="102"/>
                  <a:pt x="110" y="102"/>
                  <a:pt x="110" y="102"/>
                </a:cubicBezTo>
                <a:cubicBezTo>
                  <a:pt x="110" y="101"/>
                  <a:pt x="110" y="100"/>
                  <a:pt x="108" y="99"/>
                </a:cubicBezTo>
                <a:cubicBezTo>
                  <a:pt x="108" y="99"/>
                  <a:pt x="108" y="99"/>
                  <a:pt x="107" y="99"/>
                </a:cubicBezTo>
                <a:cubicBezTo>
                  <a:pt x="99" y="99"/>
                  <a:pt x="99" y="99"/>
                  <a:pt x="99" y="99"/>
                </a:cubicBezTo>
                <a:cubicBezTo>
                  <a:pt x="99" y="104"/>
                  <a:pt x="99" y="104"/>
                  <a:pt x="99" y="104"/>
                </a:cubicBezTo>
                <a:cubicBezTo>
                  <a:pt x="104" y="104"/>
                  <a:pt x="104" y="104"/>
                  <a:pt x="104" y="104"/>
                </a:cubicBezTo>
                <a:cubicBezTo>
                  <a:pt x="101" y="115"/>
                  <a:pt x="101" y="115"/>
                  <a:pt x="101" y="115"/>
                </a:cubicBezTo>
                <a:cubicBezTo>
                  <a:pt x="101" y="115"/>
                  <a:pt x="100" y="115"/>
                  <a:pt x="99" y="115"/>
                </a:cubicBezTo>
                <a:cubicBezTo>
                  <a:pt x="99" y="120"/>
                  <a:pt x="99" y="120"/>
                  <a:pt x="99" y="120"/>
                </a:cubicBezTo>
                <a:close/>
                <a:moveTo>
                  <a:pt x="99" y="92"/>
                </a:moveTo>
                <a:cubicBezTo>
                  <a:pt x="104" y="92"/>
                  <a:pt x="111" y="92"/>
                  <a:pt x="112" y="89"/>
                </a:cubicBezTo>
                <a:cubicBezTo>
                  <a:pt x="117" y="73"/>
                  <a:pt x="117" y="73"/>
                  <a:pt x="117" y="73"/>
                </a:cubicBezTo>
                <a:cubicBezTo>
                  <a:pt x="117" y="72"/>
                  <a:pt x="116" y="71"/>
                  <a:pt x="115" y="70"/>
                </a:cubicBezTo>
                <a:cubicBezTo>
                  <a:pt x="115" y="70"/>
                  <a:pt x="114" y="70"/>
                  <a:pt x="114" y="70"/>
                </a:cubicBezTo>
                <a:cubicBezTo>
                  <a:pt x="104" y="70"/>
                  <a:pt x="104" y="70"/>
                  <a:pt x="104" y="70"/>
                </a:cubicBezTo>
                <a:cubicBezTo>
                  <a:pt x="118" y="56"/>
                  <a:pt x="118" y="56"/>
                  <a:pt x="118" y="56"/>
                </a:cubicBezTo>
                <a:cubicBezTo>
                  <a:pt x="118" y="56"/>
                  <a:pt x="118" y="56"/>
                  <a:pt x="118" y="56"/>
                </a:cubicBezTo>
                <a:cubicBezTo>
                  <a:pt x="122" y="52"/>
                  <a:pt x="123" y="47"/>
                  <a:pt x="124" y="42"/>
                </a:cubicBezTo>
                <a:cubicBezTo>
                  <a:pt x="124" y="41"/>
                  <a:pt x="124" y="40"/>
                  <a:pt x="124" y="39"/>
                </a:cubicBezTo>
                <a:cubicBezTo>
                  <a:pt x="125" y="37"/>
                  <a:pt x="124" y="36"/>
                  <a:pt x="123" y="36"/>
                </a:cubicBezTo>
                <a:cubicBezTo>
                  <a:pt x="122" y="36"/>
                  <a:pt x="122" y="36"/>
                  <a:pt x="122" y="36"/>
                </a:cubicBezTo>
                <a:cubicBezTo>
                  <a:pt x="120" y="36"/>
                  <a:pt x="119" y="36"/>
                  <a:pt x="118" y="37"/>
                </a:cubicBezTo>
                <a:cubicBezTo>
                  <a:pt x="113" y="37"/>
                  <a:pt x="108" y="38"/>
                  <a:pt x="104" y="42"/>
                </a:cubicBezTo>
                <a:cubicBezTo>
                  <a:pt x="104" y="42"/>
                  <a:pt x="104" y="42"/>
                  <a:pt x="104" y="42"/>
                </a:cubicBezTo>
                <a:cubicBezTo>
                  <a:pt x="104" y="42"/>
                  <a:pt x="104" y="42"/>
                  <a:pt x="104" y="42"/>
                </a:cubicBezTo>
                <a:cubicBezTo>
                  <a:pt x="99" y="47"/>
                  <a:pt x="99" y="47"/>
                  <a:pt x="99" y="47"/>
                </a:cubicBezTo>
                <a:cubicBezTo>
                  <a:pt x="99" y="54"/>
                  <a:pt x="99" y="54"/>
                  <a:pt x="99" y="54"/>
                </a:cubicBezTo>
                <a:cubicBezTo>
                  <a:pt x="108" y="46"/>
                  <a:pt x="108" y="46"/>
                  <a:pt x="108" y="46"/>
                </a:cubicBezTo>
                <a:cubicBezTo>
                  <a:pt x="108" y="46"/>
                  <a:pt x="108" y="46"/>
                  <a:pt x="108" y="46"/>
                </a:cubicBezTo>
                <a:cubicBezTo>
                  <a:pt x="111" y="43"/>
                  <a:pt x="115" y="42"/>
                  <a:pt x="119" y="41"/>
                </a:cubicBezTo>
                <a:cubicBezTo>
                  <a:pt x="118" y="46"/>
                  <a:pt x="118" y="50"/>
                  <a:pt x="115" y="53"/>
                </a:cubicBezTo>
                <a:cubicBezTo>
                  <a:pt x="115" y="53"/>
                  <a:pt x="115" y="53"/>
                  <a:pt x="115" y="53"/>
                </a:cubicBezTo>
                <a:cubicBezTo>
                  <a:pt x="99" y="68"/>
                  <a:pt x="99" y="68"/>
                  <a:pt x="99" y="68"/>
                </a:cubicBezTo>
                <a:cubicBezTo>
                  <a:pt x="99" y="75"/>
                  <a:pt x="99" y="75"/>
                  <a:pt x="99" y="75"/>
                </a:cubicBezTo>
                <a:cubicBezTo>
                  <a:pt x="111" y="75"/>
                  <a:pt x="111" y="75"/>
                  <a:pt x="111" y="75"/>
                </a:cubicBezTo>
                <a:cubicBezTo>
                  <a:pt x="108" y="88"/>
                  <a:pt x="108" y="88"/>
                  <a:pt x="108" y="88"/>
                </a:cubicBezTo>
                <a:cubicBezTo>
                  <a:pt x="107" y="88"/>
                  <a:pt x="103" y="87"/>
                  <a:pt x="99" y="87"/>
                </a:cubicBezTo>
                <a:cubicBezTo>
                  <a:pt x="99" y="87"/>
                  <a:pt x="99" y="87"/>
                  <a:pt x="99" y="87"/>
                </a:cubicBezTo>
                <a:cubicBezTo>
                  <a:pt x="100" y="88"/>
                  <a:pt x="100" y="88"/>
                  <a:pt x="100" y="89"/>
                </a:cubicBezTo>
                <a:cubicBezTo>
                  <a:pt x="99" y="88"/>
                  <a:pt x="99" y="88"/>
                  <a:pt x="99" y="88"/>
                </a:cubicBezTo>
                <a:lnTo>
                  <a:pt x="99" y="92"/>
                </a:lnTo>
                <a:close/>
                <a:moveTo>
                  <a:pt x="81" y="153"/>
                </a:moveTo>
                <a:cubicBezTo>
                  <a:pt x="86" y="154"/>
                  <a:pt x="92" y="155"/>
                  <a:pt x="98" y="153"/>
                </a:cubicBezTo>
                <a:cubicBezTo>
                  <a:pt x="99" y="153"/>
                  <a:pt x="99" y="153"/>
                  <a:pt x="99" y="153"/>
                </a:cubicBezTo>
                <a:cubicBezTo>
                  <a:pt x="99" y="158"/>
                  <a:pt x="99" y="158"/>
                  <a:pt x="99" y="158"/>
                </a:cubicBezTo>
                <a:cubicBezTo>
                  <a:pt x="93" y="159"/>
                  <a:pt x="87" y="159"/>
                  <a:pt x="81" y="158"/>
                </a:cubicBezTo>
                <a:cubicBezTo>
                  <a:pt x="81" y="153"/>
                  <a:pt x="81" y="153"/>
                  <a:pt x="81" y="153"/>
                </a:cubicBezTo>
                <a:close/>
                <a:moveTo>
                  <a:pt x="99" y="17"/>
                </a:moveTo>
                <a:cubicBezTo>
                  <a:pt x="93" y="18"/>
                  <a:pt x="87" y="20"/>
                  <a:pt x="81" y="21"/>
                </a:cubicBezTo>
                <a:cubicBezTo>
                  <a:pt x="81" y="16"/>
                  <a:pt x="81" y="16"/>
                  <a:pt x="81" y="16"/>
                </a:cubicBezTo>
                <a:cubicBezTo>
                  <a:pt x="87" y="15"/>
                  <a:pt x="93" y="13"/>
                  <a:pt x="99" y="12"/>
                </a:cubicBezTo>
                <a:cubicBezTo>
                  <a:pt x="99" y="17"/>
                  <a:pt x="99" y="17"/>
                  <a:pt x="99" y="17"/>
                </a:cubicBezTo>
                <a:close/>
                <a:moveTo>
                  <a:pt x="99" y="28"/>
                </a:moveTo>
                <a:cubicBezTo>
                  <a:pt x="99" y="33"/>
                  <a:pt x="99" y="33"/>
                  <a:pt x="99" y="33"/>
                </a:cubicBezTo>
                <a:cubicBezTo>
                  <a:pt x="93" y="34"/>
                  <a:pt x="87" y="36"/>
                  <a:pt x="81" y="37"/>
                </a:cubicBezTo>
                <a:cubicBezTo>
                  <a:pt x="81" y="32"/>
                  <a:pt x="81" y="32"/>
                  <a:pt x="81" y="32"/>
                </a:cubicBezTo>
                <a:cubicBezTo>
                  <a:pt x="87" y="31"/>
                  <a:pt x="93" y="29"/>
                  <a:pt x="99" y="28"/>
                </a:cubicBezTo>
                <a:close/>
                <a:moveTo>
                  <a:pt x="99" y="47"/>
                </a:moveTo>
                <a:cubicBezTo>
                  <a:pt x="99" y="54"/>
                  <a:pt x="99" y="54"/>
                  <a:pt x="99" y="54"/>
                </a:cubicBezTo>
                <a:cubicBezTo>
                  <a:pt x="89" y="64"/>
                  <a:pt x="89" y="64"/>
                  <a:pt x="89" y="64"/>
                </a:cubicBezTo>
                <a:cubicBezTo>
                  <a:pt x="88" y="65"/>
                  <a:pt x="87" y="65"/>
                  <a:pt x="86" y="64"/>
                </a:cubicBezTo>
                <a:cubicBezTo>
                  <a:pt x="85" y="63"/>
                  <a:pt x="85" y="63"/>
                  <a:pt x="85" y="62"/>
                </a:cubicBezTo>
                <a:cubicBezTo>
                  <a:pt x="85" y="49"/>
                  <a:pt x="85" y="49"/>
                  <a:pt x="85" y="49"/>
                </a:cubicBezTo>
                <a:cubicBezTo>
                  <a:pt x="81" y="51"/>
                  <a:pt x="81" y="51"/>
                  <a:pt x="81" y="51"/>
                </a:cubicBezTo>
                <a:cubicBezTo>
                  <a:pt x="81" y="46"/>
                  <a:pt x="81" y="46"/>
                  <a:pt x="81" y="46"/>
                </a:cubicBezTo>
                <a:cubicBezTo>
                  <a:pt x="87" y="44"/>
                  <a:pt x="87" y="44"/>
                  <a:pt x="87" y="44"/>
                </a:cubicBezTo>
                <a:cubicBezTo>
                  <a:pt x="87" y="44"/>
                  <a:pt x="87" y="44"/>
                  <a:pt x="87" y="44"/>
                </a:cubicBezTo>
                <a:cubicBezTo>
                  <a:pt x="87" y="44"/>
                  <a:pt x="88" y="44"/>
                  <a:pt x="88" y="44"/>
                </a:cubicBezTo>
                <a:cubicBezTo>
                  <a:pt x="89" y="44"/>
                  <a:pt x="90" y="45"/>
                  <a:pt x="90" y="46"/>
                </a:cubicBezTo>
                <a:cubicBezTo>
                  <a:pt x="90" y="56"/>
                  <a:pt x="90" y="56"/>
                  <a:pt x="90" y="56"/>
                </a:cubicBezTo>
                <a:cubicBezTo>
                  <a:pt x="99" y="47"/>
                  <a:pt x="99" y="47"/>
                  <a:pt x="99" y="47"/>
                </a:cubicBezTo>
                <a:close/>
                <a:moveTo>
                  <a:pt x="99" y="68"/>
                </a:moveTo>
                <a:cubicBezTo>
                  <a:pt x="99" y="75"/>
                  <a:pt x="99" y="75"/>
                  <a:pt x="99" y="75"/>
                </a:cubicBezTo>
                <a:cubicBezTo>
                  <a:pt x="98" y="75"/>
                  <a:pt x="98" y="75"/>
                  <a:pt x="98" y="75"/>
                </a:cubicBezTo>
                <a:cubicBezTo>
                  <a:pt x="97" y="75"/>
                  <a:pt x="96" y="74"/>
                  <a:pt x="96" y="73"/>
                </a:cubicBezTo>
                <a:cubicBezTo>
                  <a:pt x="96" y="72"/>
                  <a:pt x="96" y="72"/>
                  <a:pt x="96" y="71"/>
                </a:cubicBezTo>
                <a:cubicBezTo>
                  <a:pt x="96" y="71"/>
                  <a:pt x="96" y="71"/>
                  <a:pt x="96" y="71"/>
                </a:cubicBezTo>
                <a:cubicBezTo>
                  <a:pt x="99" y="68"/>
                  <a:pt x="99" y="68"/>
                  <a:pt x="99" y="68"/>
                </a:cubicBezTo>
                <a:close/>
                <a:moveTo>
                  <a:pt x="99" y="87"/>
                </a:moveTo>
                <a:cubicBezTo>
                  <a:pt x="99" y="87"/>
                  <a:pt x="99" y="87"/>
                  <a:pt x="99" y="87"/>
                </a:cubicBezTo>
                <a:cubicBezTo>
                  <a:pt x="99" y="87"/>
                  <a:pt x="99" y="87"/>
                  <a:pt x="98" y="87"/>
                </a:cubicBezTo>
                <a:cubicBezTo>
                  <a:pt x="99" y="88"/>
                  <a:pt x="99" y="88"/>
                  <a:pt x="99" y="88"/>
                </a:cubicBezTo>
                <a:cubicBezTo>
                  <a:pt x="99" y="92"/>
                  <a:pt x="99" y="92"/>
                  <a:pt x="99" y="92"/>
                </a:cubicBezTo>
                <a:cubicBezTo>
                  <a:pt x="98" y="92"/>
                  <a:pt x="98" y="92"/>
                  <a:pt x="98" y="92"/>
                </a:cubicBezTo>
                <a:cubicBezTo>
                  <a:pt x="98" y="92"/>
                  <a:pt x="98" y="92"/>
                  <a:pt x="98" y="92"/>
                </a:cubicBezTo>
                <a:cubicBezTo>
                  <a:pt x="97" y="92"/>
                  <a:pt x="96" y="92"/>
                  <a:pt x="96" y="92"/>
                </a:cubicBezTo>
                <a:cubicBezTo>
                  <a:pt x="95" y="92"/>
                  <a:pt x="94" y="91"/>
                  <a:pt x="92" y="91"/>
                </a:cubicBezTo>
                <a:cubicBezTo>
                  <a:pt x="89" y="91"/>
                  <a:pt x="84" y="91"/>
                  <a:pt x="83" y="91"/>
                </a:cubicBezTo>
                <a:cubicBezTo>
                  <a:pt x="81" y="94"/>
                  <a:pt x="81" y="94"/>
                  <a:pt x="81" y="94"/>
                </a:cubicBezTo>
                <a:cubicBezTo>
                  <a:pt x="81" y="87"/>
                  <a:pt x="81" y="87"/>
                  <a:pt x="81" y="87"/>
                </a:cubicBezTo>
                <a:cubicBezTo>
                  <a:pt x="83" y="86"/>
                  <a:pt x="89" y="86"/>
                  <a:pt x="93" y="87"/>
                </a:cubicBezTo>
                <a:cubicBezTo>
                  <a:pt x="94" y="87"/>
                  <a:pt x="95" y="87"/>
                  <a:pt x="96" y="87"/>
                </a:cubicBezTo>
                <a:cubicBezTo>
                  <a:pt x="96" y="87"/>
                  <a:pt x="97" y="87"/>
                  <a:pt x="98" y="87"/>
                </a:cubicBezTo>
                <a:cubicBezTo>
                  <a:pt x="98" y="87"/>
                  <a:pt x="98" y="87"/>
                  <a:pt x="98" y="87"/>
                </a:cubicBezTo>
                <a:cubicBezTo>
                  <a:pt x="99" y="87"/>
                  <a:pt x="99" y="87"/>
                  <a:pt x="99" y="87"/>
                </a:cubicBezTo>
                <a:close/>
                <a:moveTo>
                  <a:pt x="99" y="99"/>
                </a:moveTo>
                <a:cubicBezTo>
                  <a:pt x="99" y="104"/>
                  <a:pt x="99" y="104"/>
                  <a:pt x="99" y="104"/>
                </a:cubicBezTo>
                <a:cubicBezTo>
                  <a:pt x="81" y="104"/>
                  <a:pt x="81" y="104"/>
                  <a:pt x="81" y="104"/>
                </a:cubicBezTo>
                <a:cubicBezTo>
                  <a:pt x="81" y="99"/>
                  <a:pt x="81" y="99"/>
                  <a:pt x="81" y="99"/>
                </a:cubicBezTo>
                <a:cubicBezTo>
                  <a:pt x="99" y="99"/>
                  <a:pt x="99" y="99"/>
                  <a:pt x="99" y="99"/>
                </a:cubicBezTo>
                <a:close/>
                <a:moveTo>
                  <a:pt x="99" y="115"/>
                </a:moveTo>
                <a:cubicBezTo>
                  <a:pt x="99" y="120"/>
                  <a:pt x="99" y="120"/>
                  <a:pt x="99" y="120"/>
                </a:cubicBezTo>
                <a:cubicBezTo>
                  <a:pt x="99" y="120"/>
                  <a:pt x="98" y="120"/>
                  <a:pt x="98" y="120"/>
                </a:cubicBezTo>
                <a:cubicBezTo>
                  <a:pt x="97" y="120"/>
                  <a:pt x="96" y="119"/>
                  <a:pt x="96" y="119"/>
                </a:cubicBezTo>
                <a:cubicBezTo>
                  <a:pt x="96" y="119"/>
                  <a:pt x="96" y="119"/>
                  <a:pt x="96" y="119"/>
                </a:cubicBezTo>
                <a:cubicBezTo>
                  <a:pt x="81" y="119"/>
                  <a:pt x="81" y="119"/>
                  <a:pt x="81" y="119"/>
                </a:cubicBezTo>
                <a:cubicBezTo>
                  <a:pt x="81" y="115"/>
                  <a:pt x="81" y="115"/>
                  <a:pt x="81" y="115"/>
                </a:cubicBezTo>
                <a:cubicBezTo>
                  <a:pt x="96" y="115"/>
                  <a:pt x="96" y="115"/>
                  <a:pt x="96" y="115"/>
                </a:cubicBezTo>
                <a:cubicBezTo>
                  <a:pt x="96" y="115"/>
                  <a:pt x="96" y="115"/>
                  <a:pt x="96" y="115"/>
                </a:cubicBezTo>
                <a:cubicBezTo>
                  <a:pt x="97" y="115"/>
                  <a:pt x="98" y="115"/>
                  <a:pt x="98" y="115"/>
                </a:cubicBezTo>
                <a:cubicBezTo>
                  <a:pt x="99" y="115"/>
                  <a:pt x="99" y="115"/>
                  <a:pt x="99" y="115"/>
                </a:cubicBezTo>
                <a:close/>
                <a:moveTo>
                  <a:pt x="99" y="135"/>
                </a:moveTo>
                <a:cubicBezTo>
                  <a:pt x="99" y="140"/>
                  <a:pt x="99" y="140"/>
                  <a:pt x="99" y="140"/>
                </a:cubicBezTo>
                <a:cubicBezTo>
                  <a:pt x="97" y="141"/>
                  <a:pt x="95" y="142"/>
                  <a:pt x="92" y="142"/>
                </a:cubicBezTo>
                <a:cubicBezTo>
                  <a:pt x="88" y="142"/>
                  <a:pt x="84" y="142"/>
                  <a:pt x="81" y="140"/>
                </a:cubicBezTo>
                <a:cubicBezTo>
                  <a:pt x="81" y="135"/>
                  <a:pt x="81" y="135"/>
                  <a:pt x="81" y="135"/>
                </a:cubicBezTo>
                <a:cubicBezTo>
                  <a:pt x="81" y="135"/>
                  <a:pt x="81" y="135"/>
                  <a:pt x="81" y="135"/>
                </a:cubicBezTo>
                <a:cubicBezTo>
                  <a:pt x="85" y="137"/>
                  <a:pt x="88" y="137"/>
                  <a:pt x="92" y="137"/>
                </a:cubicBezTo>
                <a:cubicBezTo>
                  <a:pt x="94" y="137"/>
                  <a:pt x="97" y="136"/>
                  <a:pt x="99" y="135"/>
                </a:cubicBezTo>
                <a:close/>
                <a:moveTo>
                  <a:pt x="67" y="146"/>
                </a:moveTo>
                <a:cubicBezTo>
                  <a:pt x="69" y="148"/>
                  <a:pt x="71" y="149"/>
                  <a:pt x="72" y="150"/>
                </a:cubicBezTo>
                <a:cubicBezTo>
                  <a:pt x="75" y="151"/>
                  <a:pt x="78" y="152"/>
                  <a:pt x="81" y="153"/>
                </a:cubicBezTo>
                <a:cubicBezTo>
                  <a:pt x="81" y="158"/>
                  <a:pt x="81" y="158"/>
                  <a:pt x="81" y="158"/>
                </a:cubicBezTo>
                <a:cubicBezTo>
                  <a:pt x="77" y="157"/>
                  <a:pt x="74" y="156"/>
                  <a:pt x="70" y="154"/>
                </a:cubicBezTo>
                <a:cubicBezTo>
                  <a:pt x="69" y="153"/>
                  <a:pt x="68" y="153"/>
                  <a:pt x="67" y="152"/>
                </a:cubicBezTo>
                <a:cubicBezTo>
                  <a:pt x="67" y="146"/>
                  <a:pt x="67" y="146"/>
                  <a:pt x="67" y="146"/>
                </a:cubicBezTo>
                <a:close/>
                <a:moveTo>
                  <a:pt x="81" y="21"/>
                </a:moveTo>
                <a:cubicBezTo>
                  <a:pt x="76" y="22"/>
                  <a:pt x="71" y="23"/>
                  <a:pt x="67" y="25"/>
                </a:cubicBezTo>
                <a:cubicBezTo>
                  <a:pt x="67" y="20"/>
                  <a:pt x="67" y="20"/>
                  <a:pt x="67" y="20"/>
                </a:cubicBezTo>
                <a:cubicBezTo>
                  <a:pt x="71" y="18"/>
                  <a:pt x="76" y="17"/>
                  <a:pt x="81" y="16"/>
                </a:cubicBezTo>
                <a:cubicBezTo>
                  <a:pt x="81" y="21"/>
                  <a:pt x="81" y="21"/>
                  <a:pt x="81" y="21"/>
                </a:cubicBezTo>
                <a:close/>
                <a:moveTo>
                  <a:pt x="81" y="32"/>
                </a:moveTo>
                <a:cubicBezTo>
                  <a:pt x="81" y="37"/>
                  <a:pt x="81" y="37"/>
                  <a:pt x="81" y="37"/>
                </a:cubicBezTo>
                <a:cubicBezTo>
                  <a:pt x="76" y="39"/>
                  <a:pt x="71" y="40"/>
                  <a:pt x="67" y="41"/>
                </a:cubicBezTo>
                <a:cubicBezTo>
                  <a:pt x="67" y="36"/>
                  <a:pt x="67" y="36"/>
                  <a:pt x="67" y="36"/>
                </a:cubicBezTo>
                <a:cubicBezTo>
                  <a:pt x="71" y="35"/>
                  <a:pt x="76" y="34"/>
                  <a:pt x="81" y="32"/>
                </a:cubicBezTo>
                <a:close/>
                <a:moveTo>
                  <a:pt x="81" y="46"/>
                </a:moveTo>
                <a:cubicBezTo>
                  <a:pt x="81" y="51"/>
                  <a:pt x="81" y="51"/>
                  <a:pt x="81" y="51"/>
                </a:cubicBezTo>
                <a:cubicBezTo>
                  <a:pt x="73" y="53"/>
                  <a:pt x="73" y="53"/>
                  <a:pt x="73" y="53"/>
                </a:cubicBezTo>
                <a:cubicBezTo>
                  <a:pt x="73" y="53"/>
                  <a:pt x="73" y="59"/>
                  <a:pt x="74" y="62"/>
                </a:cubicBezTo>
                <a:cubicBezTo>
                  <a:pt x="74" y="63"/>
                  <a:pt x="74" y="64"/>
                  <a:pt x="74" y="65"/>
                </a:cubicBezTo>
                <a:cubicBezTo>
                  <a:pt x="74" y="65"/>
                  <a:pt x="74" y="65"/>
                  <a:pt x="74" y="65"/>
                </a:cubicBezTo>
                <a:cubicBezTo>
                  <a:pt x="74" y="65"/>
                  <a:pt x="74" y="66"/>
                  <a:pt x="74" y="68"/>
                </a:cubicBezTo>
                <a:cubicBezTo>
                  <a:pt x="74" y="72"/>
                  <a:pt x="75" y="78"/>
                  <a:pt x="73" y="81"/>
                </a:cubicBezTo>
                <a:cubicBezTo>
                  <a:pt x="67" y="86"/>
                  <a:pt x="67" y="86"/>
                  <a:pt x="67" y="86"/>
                </a:cubicBezTo>
                <a:cubicBezTo>
                  <a:pt x="67" y="80"/>
                  <a:pt x="67" y="80"/>
                  <a:pt x="67" y="80"/>
                </a:cubicBezTo>
                <a:cubicBezTo>
                  <a:pt x="69" y="77"/>
                  <a:pt x="69" y="77"/>
                  <a:pt x="69" y="77"/>
                </a:cubicBezTo>
                <a:cubicBezTo>
                  <a:pt x="69" y="77"/>
                  <a:pt x="69" y="77"/>
                  <a:pt x="69" y="77"/>
                </a:cubicBezTo>
                <a:cubicBezTo>
                  <a:pt x="70" y="77"/>
                  <a:pt x="69" y="71"/>
                  <a:pt x="69" y="68"/>
                </a:cubicBezTo>
                <a:cubicBezTo>
                  <a:pt x="69" y="67"/>
                  <a:pt x="69" y="66"/>
                  <a:pt x="69" y="65"/>
                </a:cubicBezTo>
                <a:cubicBezTo>
                  <a:pt x="69" y="65"/>
                  <a:pt x="69" y="65"/>
                  <a:pt x="69" y="65"/>
                </a:cubicBezTo>
                <a:cubicBezTo>
                  <a:pt x="69" y="64"/>
                  <a:pt x="69" y="64"/>
                  <a:pt x="69" y="63"/>
                </a:cubicBezTo>
                <a:cubicBezTo>
                  <a:pt x="69" y="58"/>
                  <a:pt x="68" y="49"/>
                  <a:pt x="72" y="48"/>
                </a:cubicBezTo>
                <a:cubicBezTo>
                  <a:pt x="81" y="46"/>
                  <a:pt x="81" y="46"/>
                  <a:pt x="81" y="46"/>
                </a:cubicBezTo>
                <a:close/>
                <a:moveTo>
                  <a:pt x="81" y="87"/>
                </a:moveTo>
                <a:cubicBezTo>
                  <a:pt x="81" y="94"/>
                  <a:pt x="81" y="94"/>
                  <a:pt x="81" y="94"/>
                </a:cubicBezTo>
                <a:cubicBezTo>
                  <a:pt x="75" y="99"/>
                  <a:pt x="75" y="99"/>
                  <a:pt x="75" y="99"/>
                </a:cubicBezTo>
                <a:cubicBezTo>
                  <a:pt x="81" y="99"/>
                  <a:pt x="81" y="99"/>
                  <a:pt x="81" y="99"/>
                </a:cubicBezTo>
                <a:cubicBezTo>
                  <a:pt x="81" y="104"/>
                  <a:pt x="81" y="104"/>
                  <a:pt x="81" y="104"/>
                </a:cubicBezTo>
                <a:cubicBezTo>
                  <a:pt x="69" y="104"/>
                  <a:pt x="69" y="104"/>
                  <a:pt x="69" y="104"/>
                </a:cubicBezTo>
                <a:cubicBezTo>
                  <a:pt x="68" y="104"/>
                  <a:pt x="67" y="103"/>
                  <a:pt x="67" y="102"/>
                </a:cubicBezTo>
                <a:cubicBezTo>
                  <a:pt x="67" y="101"/>
                  <a:pt x="67" y="100"/>
                  <a:pt x="68" y="100"/>
                </a:cubicBezTo>
                <a:cubicBezTo>
                  <a:pt x="68" y="100"/>
                  <a:pt x="68" y="100"/>
                  <a:pt x="68" y="100"/>
                </a:cubicBezTo>
                <a:cubicBezTo>
                  <a:pt x="80" y="88"/>
                  <a:pt x="80" y="88"/>
                  <a:pt x="80" y="88"/>
                </a:cubicBezTo>
                <a:cubicBezTo>
                  <a:pt x="80" y="88"/>
                  <a:pt x="80" y="88"/>
                  <a:pt x="80" y="88"/>
                </a:cubicBezTo>
                <a:cubicBezTo>
                  <a:pt x="80" y="88"/>
                  <a:pt x="80" y="88"/>
                  <a:pt x="80" y="88"/>
                </a:cubicBezTo>
                <a:cubicBezTo>
                  <a:pt x="80" y="88"/>
                  <a:pt x="80" y="88"/>
                  <a:pt x="80" y="88"/>
                </a:cubicBezTo>
                <a:cubicBezTo>
                  <a:pt x="80" y="88"/>
                  <a:pt x="80" y="88"/>
                  <a:pt x="80" y="88"/>
                </a:cubicBezTo>
                <a:cubicBezTo>
                  <a:pt x="80" y="88"/>
                  <a:pt x="80" y="88"/>
                  <a:pt x="80" y="88"/>
                </a:cubicBezTo>
                <a:cubicBezTo>
                  <a:pt x="80" y="87"/>
                  <a:pt x="81" y="87"/>
                  <a:pt x="81" y="87"/>
                </a:cubicBezTo>
                <a:close/>
                <a:moveTo>
                  <a:pt x="81" y="115"/>
                </a:moveTo>
                <a:cubicBezTo>
                  <a:pt x="81" y="119"/>
                  <a:pt x="81" y="119"/>
                  <a:pt x="81" y="119"/>
                </a:cubicBezTo>
                <a:cubicBezTo>
                  <a:pt x="68" y="119"/>
                  <a:pt x="68" y="119"/>
                  <a:pt x="68" y="119"/>
                </a:cubicBezTo>
                <a:cubicBezTo>
                  <a:pt x="69" y="123"/>
                  <a:pt x="71" y="126"/>
                  <a:pt x="73" y="129"/>
                </a:cubicBezTo>
                <a:cubicBezTo>
                  <a:pt x="75" y="132"/>
                  <a:pt x="78" y="134"/>
                  <a:pt x="81" y="135"/>
                </a:cubicBezTo>
                <a:cubicBezTo>
                  <a:pt x="81" y="140"/>
                  <a:pt x="81" y="140"/>
                  <a:pt x="81" y="140"/>
                </a:cubicBezTo>
                <a:cubicBezTo>
                  <a:pt x="80" y="140"/>
                  <a:pt x="80" y="140"/>
                  <a:pt x="80" y="140"/>
                </a:cubicBezTo>
                <a:cubicBezTo>
                  <a:pt x="76" y="138"/>
                  <a:pt x="72" y="136"/>
                  <a:pt x="69" y="132"/>
                </a:cubicBezTo>
                <a:cubicBezTo>
                  <a:pt x="68" y="131"/>
                  <a:pt x="68" y="130"/>
                  <a:pt x="67" y="129"/>
                </a:cubicBezTo>
                <a:cubicBezTo>
                  <a:pt x="67" y="116"/>
                  <a:pt x="67" y="116"/>
                  <a:pt x="67" y="116"/>
                </a:cubicBezTo>
                <a:cubicBezTo>
                  <a:pt x="68" y="117"/>
                  <a:pt x="68" y="117"/>
                  <a:pt x="68" y="117"/>
                </a:cubicBezTo>
                <a:cubicBezTo>
                  <a:pt x="68" y="116"/>
                  <a:pt x="67" y="115"/>
                  <a:pt x="67" y="115"/>
                </a:cubicBezTo>
                <a:cubicBezTo>
                  <a:pt x="67" y="115"/>
                  <a:pt x="67" y="115"/>
                  <a:pt x="67" y="115"/>
                </a:cubicBezTo>
                <a:lnTo>
                  <a:pt x="81" y="115"/>
                </a:lnTo>
                <a:close/>
                <a:moveTo>
                  <a:pt x="17" y="143"/>
                </a:moveTo>
                <a:cubicBezTo>
                  <a:pt x="21" y="147"/>
                  <a:pt x="21" y="147"/>
                  <a:pt x="21" y="147"/>
                </a:cubicBezTo>
                <a:cubicBezTo>
                  <a:pt x="47" y="120"/>
                  <a:pt x="47" y="120"/>
                  <a:pt x="47" y="120"/>
                </a:cubicBezTo>
                <a:cubicBezTo>
                  <a:pt x="48" y="120"/>
                  <a:pt x="50" y="120"/>
                  <a:pt x="50" y="120"/>
                </a:cubicBezTo>
                <a:cubicBezTo>
                  <a:pt x="51" y="121"/>
                  <a:pt x="51" y="121"/>
                  <a:pt x="51" y="122"/>
                </a:cubicBezTo>
                <a:cubicBezTo>
                  <a:pt x="52" y="125"/>
                  <a:pt x="53" y="128"/>
                  <a:pt x="54" y="130"/>
                </a:cubicBezTo>
                <a:cubicBezTo>
                  <a:pt x="57" y="137"/>
                  <a:pt x="62" y="142"/>
                  <a:pt x="67" y="146"/>
                </a:cubicBezTo>
                <a:cubicBezTo>
                  <a:pt x="67" y="152"/>
                  <a:pt x="67" y="152"/>
                  <a:pt x="67" y="152"/>
                </a:cubicBezTo>
                <a:cubicBezTo>
                  <a:pt x="60" y="147"/>
                  <a:pt x="54" y="141"/>
                  <a:pt x="50" y="132"/>
                </a:cubicBezTo>
                <a:cubicBezTo>
                  <a:pt x="49" y="131"/>
                  <a:pt x="48" y="129"/>
                  <a:pt x="48" y="127"/>
                </a:cubicBezTo>
                <a:cubicBezTo>
                  <a:pt x="23" y="152"/>
                  <a:pt x="23" y="152"/>
                  <a:pt x="23" y="152"/>
                </a:cubicBezTo>
                <a:cubicBezTo>
                  <a:pt x="23" y="152"/>
                  <a:pt x="23" y="152"/>
                  <a:pt x="23" y="152"/>
                </a:cubicBezTo>
                <a:cubicBezTo>
                  <a:pt x="22" y="153"/>
                  <a:pt x="20" y="153"/>
                  <a:pt x="19" y="152"/>
                </a:cubicBezTo>
                <a:cubicBezTo>
                  <a:pt x="14" y="146"/>
                  <a:pt x="14" y="146"/>
                  <a:pt x="14" y="146"/>
                </a:cubicBezTo>
                <a:cubicBezTo>
                  <a:pt x="14" y="146"/>
                  <a:pt x="14" y="146"/>
                  <a:pt x="14" y="146"/>
                </a:cubicBezTo>
                <a:cubicBezTo>
                  <a:pt x="9" y="141"/>
                  <a:pt x="9" y="141"/>
                  <a:pt x="9" y="141"/>
                </a:cubicBezTo>
                <a:cubicBezTo>
                  <a:pt x="9" y="141"/>
                  <a:pt x="9" y="141"/>
                  <a:pt x="9" y="141"/>
                </a:cubicBezTo>
                <a:cubicBezTo>
                  <a:pt x="8" y="140"/>
                  <a:pt x="8" y="139"/>
                  <a:pt x="9" y="138"/>
                </a:cubicBezTo>
                <a:cubicBezTo>
                  <a:pt x="34" y="113"/>
                  <a:pt x="34" y="113"/>
                  <a:pt x="34" y="113"/>
                </a:cubicBezTo>
                <a:cubicBezTo>
                  <a:pt x="32" y="112"/>
                  <a:pt x="30" y="112"/>
                  <a:pt x="28" y="111"/>
                </a:cubicBezTo>
                <a:cubicBezTo>
                  <a:pt x="19" y="106"/>
                  <a:pt x="11" y="99"/>
                  <a:pt x="6" y="90"/>
                </a:cubicBezTo>
                <a:cubicBezTo>
                  <a:pt x="2" y="81"/>
                  <a:pt x="0" y="71"/>
                  <a:pt x="2" y="61"/>
                </a:cubicBezTo>
                <a:cubicBezTo>
                  <a:pt x="3" y="58"/>
                  <a:pt x="4" y="55"/>
                  <a:pt x="5" y="52"/>
                </a:cubicBezTo>
                <a:cubicBezTo>
                  <a:pt x="10" y="43"/>
                  <a:pt x="17" y="37"/>
                  <a:pt x="25" y="33"/>
                </a:cubicBezTo>
                <a:cubicBezTo>
                  <a:pt x="32" y="29"/>
                  <a:pt x="41" y="26"/>
                  <a:pt x="50" y="24"/>
                </a:cubicBezTo>
                <a:cubicBezTo>
                  <a:pt x="56" y="22"/>
                  <a:pt x="61" y="21"/>
                  <a:pt x="67" y="20"/>
                </a:cubicBezTo>
                <a:cubicBezTo>
                  <a:pt x="67" y="25"/>
                  <a:pt x="67" y="25"/>
                  <a:pt x="67" y="25"/>
                </a:cubicBezTo>
                <a:cubicBezTo>
                  <a:pt x="62" y="26"/>
                  <a:pt x="56" y="27"/>
                  <a:pt x="51" y="29"/>
                </a:cubicBezTo>
                <a:cubicBezTo>
                  <a:pt x="43" y="31"/>
                  <a:pt x="34" y="33"/>
                  <a:pt x="27" y="37"/>
                </a:cubicBezTo>
                <a:cubicBezTo>
                  <a:pt x="20" y="41"/>
                  <a:pt x="14" y="46"/>
                  <a:pt x="10" y="54"/>
                </a:cubicBezTo>
                <a:cubicBezTo>
                  <a:pt x="9" y="57"/>
                  <a:pt x="8" y="59"/>
                  <a:pt x="7" y="62"/>
                </a:cubicBezTo>
                <a:cubicBezTo>
                  <a:pt x="5" y="71"/>
                  <a:pt x="7" y="80"/>
                  <a:pt x="11" y="88"/>
                </a:cubicBezTo>
                <a:cubicBezTo>
                  <a:pt x="15" y="96"/>
                  <a:pt x="22" y="102"/>
                  <a:pt x="30" y="106"/>
                </a:cubicBezTo>
                <a:cubicBezTo>
                  <a:pt x="33" y="108"/>
                  <a:pt x="36" y="109"/>
                  <a:pt x="39" y="109"/>
                </a:cubicBezTo>
                <a:cubicBezTo>
                  <a:pt x="40" y="110"/>
                  <a:pt x="41" y="111"/>
                  <a:pt x="41" y="112"/>
                </a:cubicBezTo>
                <a:cubicBezTo>
                  <a:pt x="40" y="113"/>
                  <a:pt x="40" y="113"/>
                  <a:pt x="40" y="113"/>
                </a:cubicBezTo>
                <a:cubicBezTo>
                  <a:pt x="40" y="113"/>
                  <a:pt x="40" y="113"/>
                  <a:pt x="40" y="113"/>
                </a:cubicBezTo>
                <a:cubicBezTo>
                  <a:pt x="14" y="139"/>
                  <a:pt x="14" y="139"/>
                  <a:pt x="14" y="139"/>
                </a:cubicBezTo>
                <a:cubicBezTo>
                  <a:pt x="17" y="143"/>
                  <a:pt x="17" y="143"/>
                  <a:pt x="17" y="143"/>
                </a:cubicBezTo>
                <a:close/>
                <a:moveTo>
                  <a:pt x="67" y="36"/>
                </a:moveTo>
                <a:cubicBezTo>
                  <a:pt x="64" y="37"/>
                  <a:pt x="64" y="37"/>
                  <a:pt x="64" y="37"/>
                </a:cubicBezTo>
                <a:cubicBezTo>
                  <a:pt x="57" y="39"/>
                  <a:pt x="57" y="39"/>
                  <a:pt x="57" y="39"/>
                </a:cubicBezTo>
                <a:cubicBezTo>
                  <a:pt x="56" y="39"/>
                  <a:pt x="54" y="39"/>
                  <a:pt x="53" y="40"/>
                </a:cubicBezTo>
                <a:cubicBezTo>
                  <a:pt x="42" y="42"/>
                  <a:pt x="32" y="45"/>
                  <a:pt x="25" y="54"/>
                </a:cubicBezTo>
                <a:cubicBezTo>
                  <a:pt x="21" y="58"/>
                  <a:pt x="19" y="63"/>
                  <a:pt x="19" y="68"/>
                </a:cubicBezTo>
                <a:cubicBezTo>
                  <a:pt x="18" y="73"/>
                  <a:pt x="19" y="77"/>
                  <a:pt x="21" y="81"/>
                </a:cubicBezTo>
                <a:cubicBezTo>
                  <a:pt x="22" y="85"/>
                  <a:pt x="25" y="89"/>
                  <a:pt x="28" y="91"/>
                </a:cubicBezTo>
                <a:cubicBezTo>
                  <a:pt x="32" y="95"/>
                  <a:pt x="37" y="97"/>
                  <a:pt x="43" y="97"/>
                </a:cubicBezTo>
                <a:cubicBezTo>
                  <a:pt x="43" y="97"/>
                  <a:pt x="43" y="97"/>
                  <a:pt x="43" y="97"/>
                </a:cubicBezTo>
                <a:cubicBezTo>
                  <a:pt x="43" y="97"/>
                  <a:pt x="43" y="97"/>
                  <a:pt x="43" y="97"/>
                </a:cubicBezTo>
                <a:cubicBezTo>
                  <a:pt x="45" y="97"/>
                  <a:pt x="46" y="96"/>
                  <a:pt x="46" y="95"/>
                </a:cubicBezTo>
                <a:cubicBezTo>
                  <a:pt x="46" y="65"/>
                  <a:pt x="46" y="65"/>
                  <a:pt x="46" y="65"/>
                </a:cubicBezTo>
                <a:cubicBezTo>
                  <a:pt x="46" y="65"/>
                  <a:pt x="46" y="65"/>
                  <a:pt x="46" y="65"/>
                </a:cubicBezTo>
                <a:cubicBezTo>
                  <a:pt x="46" y="64"/>
                  <a:pt x="46" y="63"/>
                  <a:pt x="46" y="62"/>
                </a:cubicBezTo>
                <a:cubicBezTo>
                  <a:pt x="45" y="61"/>
                  <a:pt x="45" y="59"/>
                  <a:pt x="46" y="59"/>
                </a:cubicBezTo>
                <a:cubicBezTo>
                  <a:pt x="57" y="56"/>
                  <a:pt x="57" y="56"/>
                  <a:pt x="57" y="56"/>
                </a:cubicBezTo>
                <a:cubicBezTo>
                  <a:pt x="56" y="91"/>
                  <a:pt x="56" y="91"/>
                  <a:pt x="56" y="91"/>
                </a:cubicBezTo>
                <a:cubicBezTo>
                  <a:pt x="56" y="92"/>
                  <a:pt x="57" y="92"/>
                  <a:pt x="57" y="93"/>
                </a:cubicBezTo>
                <a:cubicBezTo>
                  <a:pt x="58" y="94"/>
                  <a:pt x="60" y="94"/>
                  <a:pt x="60" y="93"/>
                </a:cubicBezTo>
                <a:cubicBezTo>
                  <a:pt x="67" y="86"/>
                  <a:pt x="67" y="86"/>
                  <a:pt x="67" y="86"/>
                </a:cubicBezTo>
                <a:cubicBezTo>
                  <a:pt x="67" y="80"/>
                  <a:pt x="67" y="80"/>
                  <a:pt x="67" y="80"/>
                </a:cubicBezTo>
                <a:cubicBezTo>
                  <a:pt x="61" y="85"/>
                  <a:pt x="61" y="85"/>
                  <a:pt x="61" y="85"/>
                </a:cubicBezTo>
                <a:cubicBezTo>
                  <a:pt x="61" y="53"/>
                  <a:pt x="61" y="53"/>
                  <a:pt x="61" y="53"/>
                </a:cubicBezTo>
                <a:cubicBezTo>
                  <a:pt x="61" y="52"/>
                  <a:pt x="60" y="50"/>
                  <a:pt x="59" y="50"/>
                </a:cubicBezTo>
                <a:cubicBezTo>
                  <a:pt x="59" y="50"/>
                  <a:pt x="58" y="50"/>
                  <a:pt x="58" y="51"/>
                </a:cubicBezTo>
                <a:cubicBezTo>
                  <a:pt x="58" y="51"/>
                  <a:pt x="58" y="51"/>
                  <a:pt x="58" y="51"/>
                </a:cubicBezTo>
                <a:cubicBezTo>
                  <a:pt x="45" y="55"/>
                  <a:pt x="45" y="55"/>
                  <a:pt x="45" y="55"/>
                </a:cubicBezTo>
                <a:cubicBezTo>
                  <a:pt x="40" y="56"/>
                  <a:pt x="40" y="59"/>
                  <a:pt x="41" y="63"/>
                </a:cubicBezTo>
                <a:cubicBezTo>
                  <a:pt x="41" y="63"/>
                  <a:pt x="41" y="64"/>
                  <a:pt x="41" y="65"/>
                </a:cubicBezTo>
                <a:cubicBezTo>
                  <a:pt x="41" y="65"/>
                  <a:pt x="41" y="65"/>
                  <a:pt x="41" y="65"/>
                </a:cubicBezTo>
                <a:cubicBezTo>
                  <a:pt x="41" y="65"/>
                  <a:pt x="41" y="65"/>
                  <a:pt x="41" y="65"/>
                </a:cubicBezTo>
                <a:cubicBezTo>
                  <a:pt x="41" y="92"/>
                  <a:pt x="41" y="92"/>
                  <a:pt x="41" y="92"/>
                </a:cubicBezTo>
                <a:cubicBezTo>
                  <a:pt x="37" y="91"/>
                  <a:pt x="34" y="90"/>
                  <a:pt x="31" y="88"/>
                </a:cubicBezTo>
                <a:cubicBezTo>
                  <a:pt x="29" y="85"/>
                  <a:pt x="26" y="82"/>
                  <a:pt x="25" y="79"/>
                </a:cubicBezTo>
                <a:cubicBezTo>
                  <a:pt x="24" y="76"/>
                  <a:pt x="23" y="72"/>
                  <a:pt x="23" y="69"/>
                </a:cubicBezTo>
                <a:cubicBezTo>
                  <a:pt x="24" y="64"/>
                  <a:pt x="25" y="60"/>
                  <a:pt x="28" y="57"/>
                </a:cubicBezTo>
                <a:cubicBezTo>
                  <a:pt x="34" y="49"/>
                  <a:pt x="44" y="47"/>
                  <a:pt x="54" y="44"/>
                </a:cubicBezTo>
                <a:cubicBezTo>
                  <a:pt x="55" y="44"/>
                  <a:pt x="57" y="44"/>
                  <a:pt x="58" y="43"/>
                </a:cubicBezTo>
                <a:cubicBezTo>
                  <a:pt x="65" y="41"/>
                  <a:pt x="65" y="41"/>
                  <a:pt x="65" y="41"/>
                </a:cubicBezTo>
                <a:cubicBezTo>
                  <a:pt x="67" y="41"/>
                  <a:pt x="67" y="41"/>
                  <a:pt x="67" y="41"/>
                </a:cubicBezTo>
                <a:cubicBezTo>
                  <a:pt x="67" y="36"/>
                  <a:pt x="67" y="36"/>
                  <a:pt x="67" y="36"/>
                </a:cubicBezTo>
                <a:close/>
                <a:moveTo>
                  <a:pt x="67" y="115"/>
                </a:moveTo>
                <a:cubicBezTo>
                  <a:pt x="66" y="115"/>
                  <a:pt x="66" y="115"/>
                  <a:pt x="66" y="115"/>
                </a:cubicBezTo>
                <a:cubicBezTo>
                  <a:pt x="66" y="115"/>
                  <a:pt x="66" y="115"/>
                  <a:pt x="65" y="115"/>
                </a:cubicBezTo>
                <a:cubicBezTo>
                  <a:pt x="64" y="115"/>
                  <a:pt x="63" y="116"/>
                  <a:pt x="63" y="117"/>
                </a:cubicBezTo>
                <a:cubicBezTo>
                  <a:pt x="64" y="122"/>
                  <a:pt x="65" y="125"/>
                  <a:pt x="67" y="129"/>
                </a:cubicBezTo>
                <a:cubicBezTo>
                  <a:pt x="67" y="116"/>
                  <a:pt x="67" y="116"/>
                  <a:pt x="67" y="116"/>
                </a:cubicBezTo>
                <a:cubicBezTo>
                  <a:pt x="66" y="115"/>
                  <a:pt x="66" y="115"/>
                  <a:pt x="66" y="115"/>
                </a:cubicBezTo>
                <a:cubicBezTo>
                  <a:pt x="66" y="115"/>
                  <a:pt x="67" y="115"/>
                  <a:pt x="67" y="1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7" name="Freeform 289"/>
          <p:cNvSpPr>
            <a:spLocks noEditPoints="1"/>
          </p:cNvSpPr>
          <p:nvPr/>
        </p:nvSpPr>
        <p:spPr bwMode="auto">
          <a:xfrm>
            <a:off x="3713163" y="1970088"/>
            <a:ext cx="212725" cy="212725"/>
          </a:xfrm>
          <a:custGeom>
            <a:avLst/>
            <a:gdLst>
              <a:gd name="T0" fmla="*/ 58 w 115"/>
              <a:gd name="T1" fmla="*/ 110 h 115"/>
              <a:gd name="T2" fmla="*/ 95 w 115"/>
              <a:gd name="T3" fmla="*/ 95 h 115"/>
              <a:gd name="T4" fmla="*/ 111 w 115"/>
              <a:gd name="T5" fmla="*/ 57 h 115"/>
              <a:gd name="T6" fmla="*/ 95 w 115"/>
              <a:gd name="T7" fmla="*/ 20 h 115"/>
              <a:gd name="T8" fmla="*/ 58 w 115"/>
              <a:gd name="T9" fmla="*/ 4 h 115"/>
              <a:gd name="T10" fmla="*/ 58 w 115"/>
              <a:gd name="T11" fmla="*/ 4 h 115"/>
              <a:gd name="T12" fmla="*/ 58 w 115"/>
              <a:gd name="T13" fmla="*/ 0 h 115"/>
              <a:gd name="T14" fmla="*/ 58 w 115"/>
              <a:gd name="T15" fmla="*/ 0 h 115"/>
              <a:gd name="T16" fmla="*/ 98 w 115"/>
              <a:gd name="T17" fmla="*/ 17 h 115"/>
              <a:gd name="T18" fmla="*/ 115 w 115"/>
              <a:gd name="T19" fmla="*/ 57 h 115"/>
              <a:gd name="T20" fmla="*/ 98 w 115"/>
              <a:gd name="T21" fmla="*/ 98 h 115"/>
              <a:gd name="T22" fmla="*/ 58 w 115"/>
              <a:gd name="T23" fmla="*/ 115 h 115"/>
              <a:gd name="T24" fmla="*/ 58 w 115"/>
              <a:gd name="T25" fmla="*/ 115 h 115"/>
              <a:gd name="T26" fmla="*/ 58 w 115"/>
              <a:gd name="T27" fmla="*/ 110 h 115"/>
              <a:gd name="T28" fmla="*/ 58 w 115"/>
              <a:gd name="T29" fmla="*/ 110 h 115"/>
              <a:gd name="T30" fmla="*/ 58 w 115"/>
              <a:gd name="T31" fmla="*/ 76 h 115"/>
              <a:gd name="T32" fmla="*/ 70 w 115"/>
              <a:gd name="T33" fmla="*/ 71 h 115"/>
              <a:gd name="T34" fmla="*/ 71 w 115"/>
              <a:gd name="T35" fmla="*/ 69 h 115"/>
              <a:gd name="T36" fmla="*/ 88 w 115"/>
              <a:gd name="T37" fmla="*/ 30 h 115"/>
              <a:gd name="T38" fmla="*/ 88 w 115"/>
              <a:gd name="T39" fmla="*/ 30 h 115"/>
              <a:gd name="T40" fmla="*/ 88 w 115"/>
              <a:gd name="T41" fmla="*/ 30 h 115"/>
              <a:gd name="T42" fmla="*/ 88 w 115"/>
              <a:gd name="T43" fmla="*/ 28 h 115"/>
              <a:gd name="T44" fmla="*/ 85 w 115"/>
              <a:gd name="T45" fmla="*/ 27 h 115"/>
              <a:gd name="T46" fmla="*/ 58 w 115"/>
              <a:gd name="T47" fmla="*/ 39 h 115"/>
              <a:gd name="T48" fmla="*/ 58 w 115"/>
              <a:gd name="T49" fmla="*/ 44 h 115"/>
              <a:gd name="T50" fmla="*/ 81 w 115"/>
              <a:gd name="T51" fmla="*/ 34 h 115"/>
              <a:gd name="T52" fmla="*/ 67 w 115"/>
              <a:gd name="T53" fmla="*/ 67 h 115"/>
              <a:gd name="T54" fmla="*/ 58 w 115"/>
              <a:gd name="T55" fmla="*/ 71 h 115"/>
              <a:gd name="T56" fmla="*/ 58 w 115"/>
              <a:gd name="T57" fmla="*/ 76 h 115"/>
              <a:gd name="T58" fmla="*/ 58 w 115"/>
              <a:gd name="T59" fmla="*/ 4 h 115"/>
              <a:gd name="T60" fmla="*/ 20 w 115"/>
              <a:gd name="T61" fmla="*/ 20 h 115"/>
              <a:gd name="T62" fmla="*/ 5 w 115"/>
              <a:gd name="T63" fmla="*/ 57 h 115"/>
              <a:gd name="T64" fmla="*/ 20 w 115"/>
              <a:gd name="T65" fmla="*/ 95 h 115"/>
              <a:gd name="T66" fmla="*/ 58 w 115"/>
              <a:gd name="T67" fmla="*/ 110 h 115"/>
              <a:gd name="T68" fmla="*/ 58 w 115"/>
              <a:gd name="T69" fmla="*/ 115 h 115"/>
              <a:gd name="T70" fmla="*/ 17 w 115"/>
              <a:gd name="T71" fmla="*/ 98 h 115"/>
              <a:gd name="T72" fmla="*/ 0 w 115"/>
              <a:gd name="T73" fmla="*/ 57 h 115"/>
              <a:gd name="T74" fmla="*/ 17 w 115"/>
              <a:gd name="T75" fmla="*/ 17 h 115"/>
              <a:gd name="T76" fmla="*/ 58 w 115"/>
              <a:gd name="T77" fmla="*/ 0 h 115"/>
              <a:gd name="T78" fmla="*/ 58 w 115"/>
              <a:gd name="T79" fmla="*/ 4 h 115"/>
              <a:gd name="T80" fmla="*/ 58 w 115"/>
              <a:gd name="T81" fmla="*/ 39 h 115"/>
              <a:gd name="T82" fmla="*/ 46 w 115"/>
              <a:gd name="T83" fmla="*/ 44 h 115"/>
              <a:gd name="T84" fmla="*/ 44 w 115"/>
              <a:gd name="T85" fmla="*/ 45 h 115"/>
              <a:gd name="T86" fmla="*/ 27 w 115"/>
              <a:gd name="T87" fmla="*/ 85 h 115"/>
              <a:gd name="T88" fmla="*/ 27 w 115"/>
              <a:gd name="T89" fmla="*/ 85 h 115"/>
              <a:gd name="T90" fmla="*/ 27 w 115"/>
              <a:gd name="T91" fmla="*/ 85 h 115"/>
              <a:gd name="T92" fmla="*/ 27 w 115"/>
              <a:gd name="T93" fmla="*/ 87 h 115"/>
              <a:gd name="T94" fmla="*/ 30 w 115"/>
              <a:gd name="T95" fmla="*/ 88 h 115"/>
              <a:gd name="T96" fmla="*/ 58 w 115"/>
              <a:gd name="T97" fmla="*/ 76 h 115"/>
              <a:gd name="T98" fmla="*/ 58 w 115"/>
              <a:gd name="T99" fmla="*/ 71 h 115"/>
              <a:gd name="T100" fmla="*/ 34 w 115"/>
              <a:gd name="T101" fmla="*/ 81 h 115"/>
              <a:gd name="T102" fmla="*/ 48 w 115"/>
              <a:gd name="T103" fmla="*/ 48 h 115"/>
              <a:gd name="T104" fmla="*/ 58 w 115"/>
              <a:gd name="T105" fmla="*/ 44 h 115"/>
              <a:gd name="T106" fmla="*/ 58 w 115"/>
              <a:gd name="T107" fmla="*/ 3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5">
                <a:moveTo>
                  <a:pt x="58" y="110"/>
                </a:moveTo>
                <a:cubicBezTo>
                  <a:pt x="72" y="110"/>
                  <a:pt x="85" y="104"/>
                  <a:pt x="95" y="95"/>
                </a:cubicBezTo>
                <a:cubicBezTo>
                  <a:pt x="105" y="85"/>
                  <a:pt x="111" y="72"/>
                  <a:pt x="111" y="57"/>
                </a:cubicBezTo>
                <a:cubicBezTo>
                  <a:pt x="111" y="43"/>
                  <a:pt x="105" y="30"/>
                  <a:pt x="95" y="20"/>
                </a:cubicBezTo>
                <a:cubicBezTo>
                  <a:pt x="85" y="10"/>
                  <a:pt x="72" y="4"/>
                  <a:pt x="58" y="4"/>
                </a:cubicBezTo>
                <a:cubicBezTo>
                  <a:pt x="58" y="4"/>
                  <a:pt x="58" y="4"/>
                  <a:pt x="58" y="4"/>
                </a:cubicBezTo>
                <a:cubicBezTo>
                  <a:pt x="58" y="0"/>
                  <a:pt x="58" y="0"/>
                  <a:pt x="58" y="0"/>
                </a:cubicBezTo>
                <a:cubicBezTo>
                  <a:pt x="58" y="0"/>
                  <a:pt x="58" y="0"/>
                  <a:pt x="58" y="0"/>
                </a:cubicBezTo>
                <a:cubicBezTo>
                  <a:pt x="74" y="0"/>
                  <a:pt x="88" y="6"/>
                  <a:pt x="98" y="17"/>
                </a:cubicBezTo>
                <a:cubicBezTo>
                  <a:pt x="109" y="27"/>
                  <a:pt x="115" y="41"/>
                  <a:pt x="115" y="57"/>
                </a:cubicBezTo>
                <a:cubicBezTo>
                  <a:pt x="115" y="73"/>
                  <a:pt x="109" y="88"/>
                  <a:pt x="98" y="98"/>
                </a:cubicBezTo>
                <a:cubicBezTo>
                  <a:pt x="88" y="109"/>
                  <a:pt x="74" y="115"/>
                  <a:pt x="58" y="115"/>
                </a:cubicBezTo>
                <a:cubicBezTo>
                  <a:pt x="58" y="115"/>
                  <a:pt x="58" y="115"/>
                  <a:pt x="58" y="115"/>
                </a:cubicBezTo>
                <a:cubicBezTo>
                  <a:pt x="58" y="110"/>
                  <a:pt x="58" y="110"/>
                  <a:pt x="58" y="110"/>
                </a:cubicBezTo>
                <a:cubicBezTo>
                  <a:pt x="58" y="110"/>
                  <a:pt x="58" y="110"/>
                  <a:pt x="58" y="110"/>
                </a:cubicBezTo>
                <a:close/>
                <a:moveTo>
                  <a:pt x="58" y="76"/>
                </a:moveTo>
                <a:cubicBezTo>
                  <a:pt x="70" y="71"/>
                  <a:pt x="70" y="71"/>
                  <a:pt x="70" y="71"/>
                </a:cubicBezTo>
                <a:cubicBezTo>
                  <a:pt x="70" y="70"/>
                  <a:pt x="71" y="70"/>
                  <a:pt x="71" y="69"/>
                </a:cubicBezTo>
                <a:cubicBezTo>
                  <a:pt x="88" y="30"/>
                  <a:pt x="88" y="30"/>
                  <a:pt x="88" y="30"/>
                </a:cubicBezTo>
                <a:cubicBezTo>
                  <a:pt x="88" y="30"/>
                  <a:pt x="88" y="30"/>
                  <a:pt x="88" y="30"/>
                </a:cubicBezTo>
                <a:cubicBezTo>
                  <a:pt x="88" y="30"/>
                  <a:pt x="88" y="30"/>
                  <a:pt x="88" y="30"/>
                </a:cubicBezTo>
                <a:cubicBezTo>
                  <a:pt x="88" y="29"/>
                  <a:pt x="88" y="29"/>
                  <a:pt x="88" y="28"/>
                </a:cubicBezTo>
                <a:cubicBezTo>
                  <a:pt x="88" y="27"/>
                  <a:pt x="86" y="26"/>
                  <a:pt x="85" y="27"/>
                </a:cubicBezTo>
                <a:cubicBezTo>
                  <a:pt x="58" y="39"/>
                  <a:pt x="58" y="39"/>
                  <a:pt x="58" y="39"/>
                </a:cubicBezTo>
                <a:cubicBezTo>
                  <a:pt x="58" y="44"/>
                  <a:pt x="58" y="44"/>
                  <a:pt x="58" y="44"/>
                </a:cubicBezTo>
                <a:cubicBezTo>
                  <a:pt x="81" y="34"/>
                  <a:pt x="81" y="34"/>
                  <a:pt x="81" y="34"/>
                </a:cubicBezTo>
                <a:cubicBezTo>
                  <a:pt x="67" y="67"/>
                  <a:pt x="67" y="67"/>
                  <a:pt x="67" y="67"/>
                </a:cubicBezTo>
                <a:cubicBezTo>
                  <a:pt x="58" y="71"/>
                  <a:pt x="58" y="71"/>
                  <a:pt x="58" y="71"/>
                </a:cubicBezTo>
                <a:lnTo>
                  <a:pt x="58" y="76"/>
                </a:lnTo>
                <a:close/>
                <a:moveTo>
                  <a:pt x="58" y="4"/>
                </a:moveTo>
                <a:cubicBezTo>
                  <a:pt x="43" y="4"/>
                  <a:pt x="30" y="10"/>
                  <a:pt x="20" y="20"/>
                </a:cubicBezTo>
                <a:cubicBezTo>
                  <a:pt x="11" y="30"/>
                  <a:pt x="5" y="43"/>
                  <a:pt x="5" y="57"/>
                </a:cubicBezTo>
                <a:cubicBezTo>
                  <a:pt x="5" y="72"/>
                  <a:pt x="11" y="85"/>
                  <a:pt x="20" y="95"/>
                </a:cubicBezTo>
                <a:cubicBezTo>
                  <a:pt x="30" y="104"/>
                  <a:pt x="43" y="110"/>
                  <a:pt x="58" y="110"/>
                </a:cubicBezTo>
                <a:cubicBezTo>
                  <a:pt x="58" y="115"/>
                  <a:pt x="58" y="115"/>
                  <a:pt x="58" y="115"/>
                </a:cubicBezTo>
                <a:cubicBezTo>
                  <a:pt x="42" y="115"/>
                  <a:pt x="27" y="109"/>
                  <a:pt x="17" y="98"/>
                </a:cubicBezTo>
                <a:cubicBezTo>
                  <a:pt x="6" y="88"/>
                  <a:pt x="0" y="73"/>
                  <a:pt x="0" y="57"/>
                </a:cubicBezTo>
                <a:cubicBezTo>
                  <a:pt x="0" y="41"/>
                  <a:pt x="6" y="27"/>
                  <a:pt x="17" y="17"/>
                </a:cubicBezTo>
                <a:cubicBezTo>
                  <a:pt x="27" y="6"/>
                  <a:pt x="42" y="0"/>
                  <a:pt x="58" y="0"/>
                </a:cubicBezTo>
                <a:cubicBezTo>
                  <a:pt x="58" y="4"/>
                  <a:pt x="58" y="4"/>
                  <a:pt x="58" y="4"/>
                </a:cubicBezTo>
                <a:close/>
                <a:moveTo>
                  <a:pt x="58" y="39"/>
                </a:moveTo>
                <a:cubicBezTo>
                  <a:pt x="46" y="44"/>
                  <a:pt x="46" y="44"/>
                  <a:pt x="46" y="44"/>
                </a:cubicBezTo>
                <a:cubicBezTo>
                  <a:pt x="45" y="44"/>
                  <a:pt x="45" y="45"/>
                  <a:pt x="44" y="45"/>
                </a:cubicBezTo>
                <a:cubicBezTo>
                  <a:pt x="27" y="85"/>
                  <a:pt x="27" y="85"/>
                  <a:pt x="27" y="85"/>
                </a:cubicBezTo>
                <a:cubicBezTo>
                  <a:pt x="27" y="85"/>
                  <a:pt x="27" y="85"/>
                  <a:pt x="27" y="85"/>
                </a:cubicBezTo>
                <a:cubicBezTo>
                  <a:pt x="27" y="85"/>
                  <a:pt x="27" y="85"/>
                  <a:pt x="27" y="85"/>
                </a:cubicBezTo>
                <a:cubicBezTo>
                  <a:pt x="27" y="85"/>
                  <a:pt x="27" y="86"/>
                  <a:pt x="27" y="87"/>
                </a:cubicBezTo>
                <a:cubicBezTo>
                  <a:pt x="28" y="88"/>
                  <a:pt x="29" y="88"/>
                  <a:pt x="30" y="88"/>
                </a:cubicBezTo>
                <a:cubicBezTo>
                  <a:pt x="58" y="76"/>
                  <a:pt x="58" y="76"/>
                  <a:pt x="58" y="76"/>
                </a:cubicBezTo>
                <a:cubicBezTo>
                  <a:pt x="58" y="71"/>
                  <a:pt x="58" y="71"/>
                  <a:pt x="58" y="71"/>
                </a:cubicBezTo>
                <a:cubicBezTo>
                  <a:pt x="34" y="81"/>
                  <a:pt x="34" y="81"/>
                  <a:pt x="34" y="81"/>
                </a:cubicBezTo>
                <a:cubicBezTo>
                  <a:pt x="48" y="48"/>
                  <a:pt x="48" y="48"/>
                  <a:pt x="48" y="48"/>
                </a:cubicBezTo>
                <a:cubicBezTo>
                  <a:pt x="58" y="44"/>
                  <a:pt x="58" y="44"/>
                  <a:pt x="58" y="44"/>
                </a:cubicBezTo>
                <a:lnTo>
                  <a:pt x="58"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8" name="Freeform 291"/>
          <p:cNvSpPr>
            <a:spLocks noEditPoints="1"/>
          </p:cNvSpPr>
          <p:nvPr/>
        </p:nvSpPr>
        <p:spPr bwMode="auto">
          <a:xfrm>
            <a:off x="173038" y="1044575"/>
            <a:ext cx="255587" cy="254000"/>
          </a:xfrm>
          <a:custGeom>
            <a:avLst/>
            <a:gdLst>
              <a:gd name="T0" fmla="*/ 98 w 138"/>
              <a:gd name="T1" fmla="*/ 66 h 137"/>
              <a:gd name="T2" fmla="*/ 102 w 138"/>
              <a:gd name="T3" fmla="*/ 39 h 137"/>
              <a:gd name="T4" fmla="*/ 99 w 138"/>
              <a:gd name="T5" fmla="*/ 36 h 137"/>
              <a:gd name="T6" fmla="*/ 115 w 138"/>
              <a:gd name="T7" fmla="*/ 31 h 137"/>
              <a:gd name="T8" fmla="*/ 135 w 138"/>
              <a:gd name="T9" fmla="*/ 51 h 137"/>
              <a:gd name="T10" fmla="*/ 113 w 138"/>
              <a:gd name="T11" fmla="*/ 78 h 137"/>
              <a:gd name="T12" fmla="*/ 115 w 138"/>
              <a:gd name="T13" fmla="*/ 120 h 137"/>
              <a:gd name="T14" fmla="*/ 106 w 138"/>
              <a:gd name="T15" fmla="*/ 107 h 137"/>
              <a:gd name="T16" fmla="*/ 98 w 138"/>
              <a:gd name="T17" fmla="*/ 90 h 137"/>
              <a:gd name="T18" fmla="*/ 107 w 138"/>
              <a:gd name="T19" fmla="*/ 70 h 137"/>
              <a:gd name="T20" fmla="*/ 86 w 138"/>
              <a:gd name="T21" fmla="*/ 62 h 137"/>
              <a:gd name="T22" fmla="*/ 96 w 138"/>
              <a:gd name="T23" fmla="*/ 46 h 137"/>
              <a:gd name="T24" fmla="*/ 84 w 138"/>
              <a:gd name="T25" fmla="*/ 46 h 137"/>
              <a:gd name="T26" fmla="*/ 79 w 138"/>
              <a:gd name="T27" fmla="*/ 16 h 137"/>
              <a:gd name="T28" fmla="*/ 86 w 138"/>
              <a:gd name="T29" fmla="*/ 127 h 137"/>
              <a:gd name="T30" fmla="*/ 84 w 138"/>
              <a:gd name="T31" fmla="*/ 91 h 137"/>
              <a:gd name="T32" fmla="*/ 91 w 138"/>
              <a:gd name="T33" fmla="*/ 101 h 137"/>
              <a:gd name="T34" fmla="*/ 84 w 138"/>
              <a:gd name="T35" fmla="*/ 82 h 137"/>
              <a:gd name="T36" fmla="*/ 96 w 138"/>
              <a:gd name="T37" fmla="*/ 88 h 137"/>
              <a:gd name="T38" fmla="*/ 79 w 138"/>
              <a:gd name="T39" fmla="*/ 25 h 137"/>
              <a:gd name="T40" fmla="*/ 79 w 138"/>
              <a:gd name="T41" fmla="*/ 121 h 137"/>
              <a:gd name="T42" fmla="*/ 79 w 138"/>
              <a:gd name="T43" fmla="*/ 89 h 137"/>
              <a:gd name="T44" fmla="*/ 75 w 138"/>
              <a:gd name="T45" fmla="*/ 46 h 137"/>
              <a:gd name="T46" fmla="*/ 75 w 138"/>
              <a:gd name="T47" fmla="*/ 17 h 137"/>
              <a:gd name="T48" fmla="*/ 78 w 138"/>
              <a:gd name="T49" fmla="*/ 104 h 137"/>
              <a:gd name="T50" fmla="*/ 75 w 138"/>
              <a:gd name="T51" fmla="*/ 52 h 137"/>
              <a:gd name="T52" fmla="*/ 75 w 138"/>
              <a:gd name="T53" fmla="*/ 32 h 137"/>
              <a:gd name="T54" fmla="*/ 69 w 138"/>
              <a:gd name="T55" fmla="*/ 5 h 137"/>
              <a:gd name="T56" fmla="*/ 75 w 138"/>
              <a:gd name="T57" fmla="*/ 135 h 137"/>
              <a:gd name="T58" fmla="*/ 70 w 138"/>
              <a:gd name="T59" fmla="*/ 96 h 137"/>
              <a:gd name="T60" fmla="*/ 63 w 138"/>
              <a:gd name="T61" fmla="*/ 17 h 137"/>
              <a:gd name="T62" fmla="*/ 63 w 138"/>
              <a:gd name="T63" fmla="*/ 20 h 137"/>
              <a:gd name="T64" fmla="*/ 68 w 138"/>
              <a:gd name="T65" fmla="*/ 89 h 137"/>
              <a:gd name="T66" fmla="*/ 67 w 138"/>
              <a:gd name="T67" fmla="*/ 104 h 137"/>
              <a:gd name="T68" fmla="*/ 66 w 138"/>
              <a:gd name="T69" fmla="*/ 137 h 137"/>
              <a:gd name="T70" fmla="*/ 61 w 138"/>
              <a:gd name="T71" fmla="*/ 18 h 137"/>
              <a:gd name="T72" fmla="*/ 63 w 138"/>
              <a:gd name="T73" fmla="*/ 52 h 137"/>
              <a:gd name="T74" fmla="*/ 63 w 138"/>
              <a:gd name="T75" fmla="*/ 102 h 137"/>
              <a:gd name="T76" fmla="*/ 61 w 138"/>
              <a:gd name="T77" fmla="*/ 8 h 137"/>
              <a:gd name="T78" fmla="*/ 59 w 138"/>
              <a:gd name="T79" fmla="*/ 54 h 137"/>
              <a:gd name="T80" fmla="*/ 59 w 138"/>
              <a:gd name="T81" fmla="*/ 83 h 137"/>
              <a:gd name="T82" fmla="*/ 61 w 138"/>
              <a:gd name="T83" fmla="*/ 129 h 137"/>
              <a:gd name="T84" fmla="*/ 59 w 138"/>
              <a:gd name="T85" fmla="*/ 6 h 137"/>
              <a:gd name="T86" fmla="*/ 42 w 138"/>
              <a:gd name="T87" fmla="*/ 10 h 137"/>
              <a:gd name="T88" fmla="*/ 42 w 138"/>
              <a:gd name="T89" fmla="*/ 43 h 137"/>
              <a:gd name="T90" fmla="*/ 49 w 138"/>
              <a:gd name="T91" fmla="*/ 57 h 137"/>
              <a:gd name="T92" fmla="*/ 46 w 138"/>
              <a:gd name="T93" fmla="*/ 83 h 137"/>
              <a:gd name="T94" fmla="*/ 45 w 138"/>
              <a:gd name="T95" fmla="*/ 106 h 137"/>
              <a:gd name="T96" fmla="*/ 50 w 138"/>
              <a:gd name="T97" fmla="*/ 90 h 137"/>
              <a:gd name="T98" fmla="*/ 52 w 138"/>
              <a:gd name="T99" fmla="*/ 134 h 137"/>
              <a:gd name="T100" fmla="*/ 25 w 138"/>
              <a:gd name="T101" fmla="*/ 22 h 137"/>
              <a:gd name="T102" fmla="*/ 40 w 138"/>
              <a:gd name="T103" fmla="*/ 47 h 137"/>
              <a:gd name="T104" fmla="*/ 32 w 138"/>
              <a:gd name="T105" fmla="*/ 67 h 137"/>
              <a:gd name="T106" fmla="*/ 10 w 138"/>
              <a:gd name="T107" fmla="*/ 85 h 137"/>
              <a:gd name="T108" fmla="*/ 42 w 138"/>
              <a:gd name="T109" fmla="*/ 83 h 137"/>
              <a:gd name="T110" fmla="*/ 31 w 138"/>
              <a:gd name="T111" fmla="*/ 105 h 137"/>
              <a:gd name="T112" fmla="*/ 32 w 138"/>
              <a:gd name="T113" fmla="*/ 125 h 137"/>
              <a:gd name="T114" fmla="*/ 32 w 138"/>
              <a:gd name="T115" fmla="*/ 84 h 137"/>
              <a:gd name="T116" fmla="*/ 11 w 138"/>
              <a:gd name="T117" fmla="*/ 62 h 137"/>
              <a:gd name="T118" fmla="*/ 13 w 138"/>
              <a:gd name="T119" fmla="*/ 44 h 137"/>
              <a:gd name="T120" fmla="*/ 42 w 138"/>
              <a:gd name="T121"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8" h="137">
                <a:moveTo>
                  <a:pt x="133" y="67"/>
                </a:moveTo>
                <a:cubicBezTo>
                  <a:pt x="122" y="67"/>
                  <a:pt x="122" y="67"/>
                  <a:pt x="122" y="67"/>
                </a:cubicBezTo>
                <a:cubicBezTo>
                  <a:pt x="121" y="67"/>
                  <a:pt x="119" y="66"/>
                  <a:pt x="119" y="65"/>
                </a:cubicBezTo>
                <a:cubicBezTo>
                  <a:pt x="119" y="64"/>
                  <a:pt x="120" y="63"/>
                  <a:pt x="120" y="63"/>
                </a:cubicBezTo>
                <a:cubicBezTo>
                  <a:pt x="130" y="53"/>
                  <a:pt x="130" y="53"/>
                  <a:pt x="130" y="53"/>
                </a:cubicBezTo>
                <a:cubicBezTo>
                  <a:pt x="128" y="51"/>
                  <a:pt x="128" y="51"/>
                  <a:pt x="128" y="51"/>
                </a:cubicBezTo>
                <a:cubicBezTo>
                  <a:pt x="113" y="66"/>
                  <a:pt x="113" y="66"/>
                  <a:pt x="113" y="66"/>
                </a:cubicBezTo>
                <a:cubicBezTo>
                  <a:pt x="113" y="67"/>
                  <a:pt x="112" y="67"/>
                  <a:pt x="112" y="67"/>
                </a:cubicBezTo>
                <a:cubicBezTo>
                  <a:pt x="112" y="67"/>
                  <a:pt x="112" y="67"/>
                  <a:pt x="112" y="67"/>
                </a:cubicBezTo>
                <a:cubicBezTo>
                  <a:pt x="107" y="67"/>
                  <a:pt x="107" y="67"/>
                  <a:pt x="107" y="67"/>
                </a:cubicBezTo>
                <a:cubicBezTo>
                  <a:pt x="106" y="67"/>
                  <a:pt x="105" y="66"/>
                  <a:pt x="105" y="65"/>
                </a:cubicBezTo>
                <a:cubicBezTo>
                  <a:pt x="105" y="64"/>
                  <a:pt x="105" y="63"/>
                  <a:pt x="105" y="63"/>
                </a:cubicBezTo>
                <a:cubicBezTo>
                  <a:pt x="108" y="60"/>
                  <a:pt x="108" y="60"/>
                  <a:pt x="108" y="60"/>
                </a:cubicBezTo>
                <a:cubicBezTo>
                  <a:pt x="106" y="59"/>
                  <a:pt x="106" y="59"/>
                  <a:pt x="106" y="59"/>
                </a:cubicBezTo>
                <a:cubicBezTo>
                  <a:pt x="98" y="66"/>
                  <a:pt x="98" y="66"/>
                  <a:pt x="98" y="66"/>
                </a:cubicBezTo>
                <a:cubicBezTo>
                  <a:pt x="98" y="67"/>
                  <a:pt x="97" y="67"/>
                  <a:pt x="97" y="67"/>
                </a:cubicBezTo>
                <a:cubicBezTo>
                  <a:pt x="97" y="67"/>
                  <a:pt x="97" y="67"/>
                  <a:pt x="97" y="67"/>
                </a:cubicBezTo>
                <a:cubicBezTo>
                  <a:pt x="96" y="67"/>
                  <a:pt x="96" y="67"/>
                  <a:pt x="96" y="67"/>
                </a:cubicBezTo>
                <a:cubicBezTo>
                  <a:pt x="96" y="62"/>
                  <a:pt x="96" y="62"/>
                  <a:pt x="96" y="62"/>
                </a:cubicBezTo>
                <a:cubicBezTo>
                  <a:pt x="104" y="54"/>
                  <a:pt x="104" y="54"/>
                  <a:pt x="104" y="54"/>
                </a:cubicBezTo>
                <a:cubicBezTo>
                  <a:pt x="96" y="54"/>
                  <a:pt x="96" y="54"/>
                  <a:pt x="96" y="54"/>
                </a:cubicBezTo>
                <a:cubicBezTo>
                  <a:pt x="96" y="49"/>
                  <a:pt x="96" y="49"/>
                  <a:pt x="96" y="49"/>
                </a:cubicBezTo>
                <a:cubicBezTo>
                  <a:pt x="102" y="49"/>
                  <a:pt x="102" y="49"/>
                  <a:pt x="102" y="49"/>
                </a:cubicBezTo>
                <a:cubicBezTo>
                  <a:pt x="102" y="47"/>
                  <a:pt x="102" y="47"/>
                  <a:pt x="102" y="47"/>
                </a:cubicBezTo>
                <a:cubicBezTo>
                  <a:pt x="98" y="47"/>
                  <a:pt x="98" y="47"/>
                  <a:pt x="98" y="47"/>
                </a:cubicBezTo>
                <a:cubicBezTo>
                  <a:pt x="98" y="47"/>
                  <a:pt x="97" y="46"/>
                  <a:pt x="96" y="46"/>
                </a:cubicBezTo>
                <a:cubicBezTo>
                  <a:pt x="96" y="43"/>
                  <a:pt x="96" y="43"/>
                  <a:pt x="96" y="43"/>
                </a:cubicBezTo>
                <a:cubicBezTo>
                  <a:pt x="97" y="43"/>
                  <a:pt x="97" y="43"/>
                  <a:pt x="97" y="43"/>
                </a:cubicBezTo>
                <a:cubicBezTo>
                  <a:pt x="100" y="39"/>
                  <a:pt x="100" y="39"/>
                  <a:pt x="100" y="39"/>
                </a:cubicBezTo>
                <a:cubicBezTo>
                  <a:pt x="100" y="39"/>
                  <a:pt x="101" y="39"/>
                  <a:pt x="102" y="39"/>
                </a:cubicBezTo>
                <a:cubicBezTo>
                  <a:pt x="102" y="39"/>
                  <a:pt x="102" y="39"/>
                  <a:pt x="102" y="39"/>
                </a:cubicBezTo>
                <a:cubicBezTo>
                  <a:pt x="123" y="39"/>
                  <a:pt x="123" y="39"/>
                  <a:pt x="123" y="39"/>
                </a:cubicBezTo>
                <a:cubicBezTo>
                  <a:pt x="123" y="36"/>
                  <a:pt x="123" y="36"/>
                  <a:pt x="123" y="36"/>
                </a:cubicBezTo>
                <a:cubicBezTo>
                  <a:pt x="109" y="36"/>
                  <a:pt x="109" y="36"/>
                  <a:pt x="109" y="36"/>
                </a:cubicBezTo>
                <a:cubicBezTo>
                  <a:pt x="108" y="36"/>
                  <a:pt x="107" y="35"/>
                  <a:pt x="107" y="34"/>
                </a:cubicBezTo>
                <a:cubicBezTo>
                  <a:pt x="107" y="33"/>
                  <a:pt x="107" y="33"/>
                  <a:pt x="107" y="32"/>
                </a:cubicBezTo>
                <a:cubicBezTo>
                  <a:pt x="115" y="24"/>
                  <a:pt x="115" y="24"/>
                  <a:pt x="115" y="24"/>
                </a:cubicBezTo>
                <a:cubicBezTo>
                  <a:pt x="114" y="22"/>
                  <a:pt x="114" y="22"/>
                  <a:pt x="114" y="22"/>
                </a:cubicBezTo>
                <a:cubicBezTo>
                  <a:pt x="106" y="30"/>
                  <a:pt x="106" y="30"/>
                  <a:pt x="106" y="30"/>
                </a:cubicBezTo>
                <a:cubicBezTo>
                  <a:pt x="105" y="31"/>
                  <a:pt x="103" y="31"/>
                  <a:pt x="102" y="30"/>
                </a:cubicBezTo>
                <a:cubicBezTo>
                  <a:pt x="102" y="30"/>
                  <a:pt x="101" y="29"/>
                  <a:pt x="101" y="29"/>
                </a:cubicBezTo>
                <a:cubicBezTo>
                  <a:pt x="101" y="29"/>
                  <a:pt x="101" y="29"/>
                  <a:pt x="101" y="29"/>
                </a:cubicBezTo>
                <a:cubicBezTo>
                  <a:pt x="101" y="15"/>
                  <a:pt x="101" y="15"/>
                  <a:pt x="101" y="15"/>
                </a:cubicBezTo>
                <a:cubicBezTo>
                  <a:pt x="99" y="15"/>
                  <a:pt x="99" y="15"/>
                  <a:pt x="99" y="15"/>
                </a:cubicBezTo>
                <a:cubicBezTo>
                  <a:pt x="99" y="36"/>
                  <a:pt x="99" y="36"/>
                  <a:pt x="99" y="36"/>
                </a:cubicBezTo>
                <a:cubicBezTo>
                  <a:pt x="99" y="37"/>
                  <a:pt x="99" y="37"/>
                  <a:pt x="98" y="38"/>
                </a:cubicBezTo>
                <a:cubicBezTo>
                  <a:pt x="96" y="39"/>
                  <a:pt x="96" y="39"/>
                  <a:pt x="96" y="39"/>
                </a:cubicBezTo>
                <a:cubicBezTo>
                  <a:pt x="96" y="10"/>
                  <a:pt x="96" y="10"/>
                  <a:pt x="96" y="10"/>
                </a:cubicBezTo>
                <a:cubicBezTo>
                  <a:pt x="97" y="10"/>
                  <a:pt x="97" y="10"/>
                  <a:pt x="97" y="10"/>
                </a:cubicBezTo>
                <a:cubicBezTo>
                  <a:pt x="104" y="10"/>
                  <a:pt x="104" y="10"/>
                  <a:pt x="104" y="10"/>
                </a:cubicBezTo>
                <a:cubicBezTo>
                  <a:pt x="105" y="10"/>
                  <a:pt x="106" y="11"/>
                  <a:pt x="106" y="12"/>
                </a:cubicBezTo>
                <a:cubicBezTo>
                  <a:pt x="106" y="23"/>
                  <a:pt x="106" y="23"/>
                  <a:pt x="106" y="23"/>
                </a:cubicBezTo>
                <a:cubicBezTo>
                  <a:pt x="112" y="17"/>
                  <a:pt x="112" y="17"/>
                  <a:pt x="112" y="17"/>
                </a:cubicBezTo>
                <a:cubicBezTo>
                  <a:pt x="112" y="17"/>
                  <a:pt x="112" y="17"/>
                  <a:pt x="112" y="17"/>
                </a:cubicBezTo>
                <a:cubicBezTo>
                  <a:pt x="112" y="17"/>
                  <a:pt x="112" y="17"/>
                  <a:pt x="112" y="17"/>
                </a:cubicBezTo>
                <a:cubicBezTo>
                  <a:pt x="113" y="16"/>
                  <a:pt x="114" y="16"/>
                  <a:pt x="115" y="17"/>
                </a:cubicBezTo>
                <a:cubicBezTo>
                  <a:pt x="120" y="22"/>
                  <a:pt x="120" y="22"/>
                  <a:pt x="120" y="22"/>
                </a:cubicBezTo>
                <a:cubicBezTo>
                  <a:pt x="120" y="22"/>
                  <a:pt x="120" y="22"/>
                  <a:pt x="120" y="22"/>
                </a:cubicBezTo>
                <a:cubicBezTo>
                  <a:pt x="121" y="23"/>
                  <a:pt x="121" y="25"/>
                  <a:pt x="120" y="26"/>
                </a:cubicBezTo>
                <a:cubicBezTo>
                  <a:pt x="115" y="31"/>
                  <a:pt x="115" y="31"/>
                  <a:pt x="115" y="31"/>
                </a:cubicBezTo>
                <a:cubicBezTo>
                  <a:pt x="125" y="31"/>
                  <a:pt x="125" y="31"/>
                  <a:pt x="125" y="31"/>
                </a:cubicBezTo>
                <a:cubicBezTo>
                  <a:pt x="127" y="31"/>
                  <a:pt x="128" y="32"/>
                  <a:pt x="128" y="34"/>
                </a:cubicBezTo>
                <a:cubicBezTo>
                  <a:pt x="128" y="41"/>
                  <a:pt x="128" y="41"/>
                  <a:pt x="128" y="41"/>
                </a:cubicBezTo>
                <a:cubicBezTo>
                  <a:pt x="128" y="42"/>
                  <a:pt x="127" y="44"/>
                  <a:pt x="125" y="44"/>
                </a:cubicBezTo>
                <a:cubicBezTo>
                  <a:pt x="107" y="44"/>
                  <a:pt x="107" y="44"/>
                  <a:pt x="107" y="44"/>
                </a:cubicBezTo>
                <a:cubicBezTo>
                  <a:pt x="107" y="44"/>
                  <a:pt x="107" y="44"/>
                  <a:pt x="107" y="44"/>
                </a:cubicBezTo>
                <a:cubicBezTo>
                  <a:pt x="107" y="52"/>
                  <a:pt x="107" y="52"/>
                  <a:pt x="107" y="52"/>
                </a:cubicBezTo>
                <a:cubicBezTo>
                  <a:pt x="107" y="52"/>
                  <a:pt x="107" y="53"/>
                  <a:pt x="107" y="53"/>
                </a:cubicBezTo>
                <a:cubicBezTo>
                  <a:pt x="107" y="53"/>
                  <a:pt x="107" y="53"/>
                  <a:pt x="108" y="54"/>
                </a:cubicBezTo>
                <a:cubicBezTo>
                  <a:pt x="113" y="59"/>
                  <a:pt x="113" y="59"/>
                  <a:pt x="113" y="59"/>
                </a:cubicBezTo>
                <a:cubicBezTo>
                  <a:pt x="113" y="59"/>
                  <a:pt x="113" y="59"/>
                  <a:pt x="113" y="59"/>
                </a:cubicBezTo>
                <a:cubicBezTo>
                  <a:pt x="127" y="46"/>
                  <a:pt x="127" y="46"/>
                  <a:pt x="127" y="46"/>
                </a:cubicBezTo>
                <a:cubicBezTo>
                  <a:pt x="127" y="46"/>
                  <a:pt x="127" y="46"/>
                  <a:pt x="127" y="46"/>
                </a:cubicBezTo>
                <a:cubicBezTo>
                  <a:pt x="127" y="45"/>
                  <a:pt x="129" y="45"/>
                  <a:pt x="130" y="46"/>
                </a:cubicBezTo>
                <a:cubicBezTo>
                  <a:pt x="135" y="51"/>
                  <a:pt x="135" y="51"/>
                  <a:pt x="135" y="51"/>
                </a:cubicBezTo>
                <a:cubicBezTo>
                  <a:pt x="135" y="52"/>
                  <a:pt x="135" y="52"/>
                  <a:pt x="135" y="52"/>
                </a:cubicBezTo>
                <a:cubicBezTo>
                  <a:pt x="136" y="52"/>
                  <a:pt x="136" y="54"/>
                  <a:pt x="135" y="55"/>
                </a:cubicBezTo>
                <a:cubicBezTo>
                  <a:pt x="128" y="62"/>
                  <a:pt x="128" y="62"/>
                  <a:pt x="128" y="62"/>
                </a:cubicBezTo>
                <a:cubicBezTo>
                  <a:pt x="136" y="62"/>
                  <a:pt x="136" y="62"/>
                  <a:pt x="136" y="62"/>
                </a:cubicBezTo>
                <a:cubicBezTo>
                  <a:pt x="137" y="62"/>
                  <a:pt x="138" y="63"/>
                  <a:pt x="138" y="65"/>
                </a:cubicBezTo>
                <a:cubicBezTo>
                  <a:pt x="138" y="72"/>
                  <a:pt x="138" y="72"/>
                  <a:pt x="138" y="72"/>
                </a:cubicBezTo>
                <a:cubicBezTo>
                  <a:pt x="138" y="73"/>
                  <a:pt x="137" y="75"/>
                  <a:pt x="136" y="75"/>
                </a:cubicBezTo>
                <a:cubicBezTo>
                  <a:pt x="128" y="75"/>
                  <a:pt x="128" y="75"/>
                  <a:pt x="128" y="75"/>
                </a:cubicBezTo>
                <a:cubicBezTo>
                  <a:pt x="135" y="82"/>
                  <a:pt x="135" y="82"/>
                  <a:pt x="135" y="82"/>
                </a:cubicBezTo>
                <a:cubicBezTo>
                  <a:pt x="136" y="83"/>
                  <a:pt x="136" y="84"/>
                  <a:pt x="135" y="85"/>
                </a:cubicBezTo>
                <a:cubicBezTo>
                  <a:pt x="130" y="90"/>
                  <a:pt x="130" y="90"/>
                  <a:pt x="130" y="90"/>
                </a:cubicBezTo>
                <a:cubicBezTo>
                  <a:pt x="130" y="91"/>
                  <a:pt x="130" y="91"/>
                  <a:pt x="130" y="91"/>
                </a:cubicBezTo>
                <a:cubicBezTo>
                  <a:pt x="129" y="92"/>
                  <a:pt x="128" y="92"/>
                  <a:pt x="127" y="91"/>
                </a:cubicBezTo>
                <a:cubicBezTo>
                  <a:pt x="113" y="77"/>
                  <a:pt x="113" y="77"/>
                  <a:pt x="113" y="77"/>
                </a:cubicBezTo>
                <a:cubicBezTo>
                  <a:pt x="113" y="78"/>
                  <a:pt x="113" y="78"/>
                  <a:pt x="113" y="78"/>
                </a:cubicBezTo>
                <a:cubicBezTo>
                  <a:pt x="108" y="83"/>
                  <a:pt x="108" y="83"/>
                  <a:pt x="108" y="83"/>
                </a:cubicBezTo>
                <a:cubicBezTo>
                  <a:pt x="107" y="84"/>
                  <a:pt x="107" y="84"/>
                  <a:pt x="107" y="84"/>
                </a:cubicBezTo>
                <a:cubicBezTo>
                  <a:pt x="107" y="84"/>
                  <a:pt x="107" y="85"/>
                  <a:pt x="107" y="85"/>
                </a:cubicBezTo>
                <a:cubicBezTo>
                  <a:pt x="107" y="93"/>
                  <a:pt x="107" y="93"/>
                  <a:pt x="107" y="93"/>
                </a:cubicBezTo>
                <a:cubicBezTo>
                  <a:pt x="107" y="93"/>
                  <a:pt x="107" y="93"/>
                  <a:pt x="107" y="93"/>
                </a:cubicBezTo>
                <a:cubicBezTo>
                  <a:pt x="125" y="93"/>
                  <a:pt x="125" y="93"/>
                  <a:pt x="125" y="93"/>
                </a:cubicBezTo>
                <a:cubicBezTo>
                  <a:pt x="127" y="93"/>
                  <a:pt x="128" y="94"/>
                  <a:pt x="128" y="96"/>
                </a:cubicBezTo>
                <a:cubicBezTo>
                  <a:pt x="128" y="103"/>
                  <a:pt x="128" y="103"/>
                  <a:pt x="128" y="103"/>
                </a:cubicBezTo>
                <a:cubicBezTo>
                  <a:pt x="128" y="104"/>
                  <a:pt x="127" y="105"/>
                  <a:pt x="125" y="105"/>
                </a:cubicBezTo>
                <a:cubicBezTo>
                  <a:pt x="115" y="105"/>
                  <a:pt x="115" y="105"/>
                  <a:pt x="115" y="105"/>
                </a:cubicBezTo>
                <a:cubicBezTo>
                  <a:pt x="120" y="111"/>
                  <a:pt x="120" y="111"/>
                  <a:pt x="120" y="111"/>
                </a:cubicBezTo>
                <a:cubicBezTo>
                  <a:pt x="120" y="111"/>
                  <a:pt x="120" y="111"/>
                  <a:pt x="120" y="111"/>
                </a:cubicBezTo>
                <a:cubicBezTo>
                  <a:pt x="121" y="112"/>
                  <a:pt x="121" y="114"/>
                  <a:pt x="120" y="114"/>
                </a:cubicBezTo>
                <a:cubicBezTo>
                  <a:pt x="115" y="120"/>
                  <a:pt x="115" y="120"/>
                  <a:pt x="115" y="120"/>
                </a:cubicBezTo>
                <a:cubicBezTo>
                  <a:pt x="115" y="120"/>
                  <a:pt x="115" y="120"/>
                  <a:pt x="115" y="120"/>
                </a:cubicBezTo>
                <a:cubicBezTo>
                  <a:pt x="114" y="121"/>
                  <a:pt x="113" y="121"/>
                  <a:pt x="112" y="120"/>
                </a:cubicBezTo>
                <a:cubicBezTo>
                  <a:pt x="106" y="114"/>
                  <a:pt x="106" y="114"/>
                  <a:pt x="106" y="114"/>
                </a:cubicBezTo>
                <a:cubicBezTo>
                  <a:pt x="106" y="125"/>
                  <a:pt x="106" y="125"/>
                  <a:pt x="106" y="125"/>
                </a:cubicBezTo>
                <a:cubicBezTo>
                  <a:pt x="106" y="126"/>
                  <a:pt x="105" y="127"/>
                  <a:pt x="104" y="127"/>
                </a:cubicBezTo>
                <a:cubicBezTo>
                  <a:pt x="97" y="127"/>
                  <a:pt x="97" y="127"/>
                  <a:pt x="97" y="127"/>
                </a:cubicBezTo>
                <a:cubicBezTo>
                  <a:pt x="96" y="127"/>
                  <a:pt x="96" y="127"/>
                  <a:pt x="96" y="127"/>
                </a:cubicBezTo>
                <a:cubicBezTo>
                  <a:pt x="96" y="97"/>
                  <a:pt x="96" y="97"/>
                  <a:pt x="96" y="97"/>
                </a:cubicBezTo>
                <a:cubicBezTo>
                  <a:pt x="98" y="99"/>
                  <a:pt x="98" y="99"/>
                  <a:pt x="98" y="99"/>
                </a:cubicBezTo>
                <a:cubicBezTo>
                  <a:pt x="99" y="100"/>
                  <a:pt x="99" y="100"/>
                  <a:pt x="99" y="101"/>
                </a:cubicBezTo>
                <a:cubicBezTo>
                  <a:pt x="99" y="101"/>
                  <a:pt x="99" y="101"/>
                  <a:pt x="99" y="101"/>
                </a:cubicBezTo>
                <a:cubicBezTo>
                  <a:pt x="99" y="122"/>
                  <a:pt x="99" y="122"/>
                  <a:pt x="99" y="122"/>
                </a:cubicBezTo>
                <a:cubicBezTo>
                  <a:pt x="101" y="122"/>
                  <a:pt x="101" y="122"/>
                  <a:pt x="101" y="122"/>
                </a:cubicBezTo>
                <a:cubicBezTo>
                  <a:pt x="101" y="108"/>
                  <a:pt x="101" y="108"/>
                  <a:pt x="101" y="108"/>
                </a:cubicBezTo>
                <a:cubicBezTo>
                  <a:pt x="101" y="107"/>
                  <a:pt x="103" y="106"/>
                  <a:pt x="104" y="106"/>
                </a:cubicBezTo>
                <a:cubicBezTo>
                  <a:pt x="105" y="106"/>
                  <a:pt x="105" y="106"/>
                  <a:pt x="106" y="107"/>
                </a:cubicBezTo>
                <a:cubicBezTo>
                  <a:pt x="114" y="115"/>
                  <a:pt x="114" y="115"/>
                  <a:pt x="114" y="115"/>
                </a:cubicBezTo>
                <a:cubicBezTo>
                  <a:pt x="115" y="113"/>
                  <a:pt x="115" y="113"/>
                  <a:pt x="115" y="113"/>
                </a:cubicBezTo>
                <a:cubicBezTo>
                  <a:pt x="107" y="105"/>
                  <a:pt x="107" y="105"/>
                  <a:pt x="107" y="105"/>
                </a:cubicBezTo>
                <a:cubicBezTo>
                  <a:pt x="106" y="104"/>
                  <a:pt x="106" y="102"/>
                  <a:pt x="107" y="101"/>
                </a:cubicBezTo>
                <a:cubicBezTo>
                  <a:pt x="108" y="101"/>
                  <a:pt x="108" y="101"/>
                  <a:pt x="109" y="101"/>
                </a:cubicBezTo>
                <a:cubicBezTo>
                  <a:pt x="109" y="101"/>
                  <a:pt x="109" y="101"/>
                  <a:pt x="109" y="101"/>
                </a:cubicBezTo>
                <a:cubicBezTo>
                  <a:pt x="123" y="101"/>
                  <a:pt x="123" y="101"/>
                  <a:pt x="123" y="101"/>
                </a:cubicBezTo>
                <a:cubicBezTo>
                  <a:pt x="123" y="98"/>
                  <a:pt x="123" y="98"/>
                  <a:pt x="123" y="98"/>
                </a:cubicBezTo>
                <a:cubicBezTo>
                  <a:pt x="102" y="98"/>
                  <a:pt x="102" y="98"/>
                  <a:pt x="102" y="98"/>
                </a:cubicBezTo>
                <a:cubicBezTo>
                  <a:pt x="101" y="98"/>
                  <a:pt x="100" y="98"/>
                  <a:pt x="100" y="97"/>
                </a:cubicBezTo>
                <a:cubicBezTo>
                  <a:pt x="97" y="94"/>
                  <a:pt x="97" y="94"/>
                  <a:pt x="97" y="94"/>
                </a:cubicBezTo>
                <a:cubicBezTo>
                  <a:pt x="97" y="94"/>
                  <a:pt x="97" y="94"/>
                  <a:pt x="96" y="94"/>
                </a:cubicBezTo>
                <a:cubicBezTo>
                  <a:pt x="96" y="91"/>
                  <a:pt x="96" y="91"/>
                  <a:pt x="96" y="91"/>
                </a:cubicBezTo>
                <a:cubicBezTo>
                  <a:pt x="97" y="91"/>
                  <a:pt x="97" y="91"/>
                  <a:pt x="97" y="91"/>
                </a:cubicBezTo>
                <a:cubicBezTo>
                  <a:pt x="97" y="90"/>
                  <a:pt x="98" y="90"/>
                  <a:pt x="98" y="90"/>
                </a:cubicBezTo>
                <a:cubicBezTo>
                  <a:pt x="98" y="90"/>
                  <a:pt x="98" y="90"/>
                  <a:pt x="98" y="90"/>
                </a:cubicBezTo>
                <a:cubicBezTo>
                  <a:pt x="102" y="90"/>
                  <a:pt x="102" y="90"/>
                  <a:pt x="102" y="90"/>
                </a:cubicBezTo>
                <a:cubicBezTo>
                  <a:pt x="102" y="88"/>
                  <a:pt x="102" y="88"/>
                  <a:pt x="102" y="88"/>
                </a:cubicBezTo>
                <a:cubicBezTo>
                  <a:pt x="96" y="88"/>
                  <a:pt x="96" y="88"/>
                  <a:pt x="96" y="88"/>
                </a:cubicBezTo>
                <a:cubicBezTo>
                  <a:pt x="96" y="83"/>
                  <a:pt x="96" y="83"/>
                  <a:pt x="96" y="83"/>
                </a:cubicBezTo>
                <a:cubicBezTo>
                  <a:pt x="104" y="83"/>
                  <a:pt x="104" y="83"/>
                  <a:pt x="104" y="83"/>
                </a:cubicBezTo>
                <a:cubicBezTo>
                  <a:pt x="96" y="75"/>
                  <a:pt x="96" y="75"/>
                  <a:pt x="96" y="75"/>
                </a:cubicBezTo>
                <a:cubicBezTo>
                  <a:pt x="96" y="70"/>
                  <a:pt x="96" y="70"/>
                  <a:pt x="96" y="70"/>
                </a:cubicBezTo>
                <a:cubicBezTo>
                  <a:pt x="97" y="70"/>
                  <a:pt x="97" y="70"/>
                  <a:pt x="97" y="70"/>
                </a:cubicBezTo>
                <a:cubicBezTo>
                  <a:pt x="97" y="70"/>
                  <a:pt x="98" y="70"/>
                  <a:pt x="98" y="70"/>
                </a:cubicBezTo>
                <a:cubicBezTo>
                  <a:pt x="106" y="78"/>
                  <a:pt x="106" y="78"/>
                  <a:pt x="106" y="78"/>
                </a:cubicBezTo>
                <a:cubicBezTo>
                  <a:pt x="108" y="76"/>
                  <a:pt x="108" y="76"/>
                  <a:pt x="108" y="76"/>
                </a:cubicBezTo>
                <a:cubicBezTo>
                  <a:pt x="105" y="74"/>
                  <a:pt x="105" y="74"/>
                  <a:pt x="105" y="74"/>
                </a:cubicBezTo>
                <a:cubicBezTo>
                  <a:pt x="104" y="73"/>
                  <a:pt x="104" y="71"/>
                  <a:pt x="105" y="70"/>
                </a:cubicBezTo>
                <a:cubicBezTo>
                  <a:pt x="106" y="70"/>
                  <a:pt x="106" y="70"/>
                  <a:pt x="107" y="70"/>
                </a:cubicBezTo>
                <a:cubicBezTo>
                  <a:pt x="107" y="70"/>
                  <a:pt x="107" y="70"/>
                  <a:pt x="107" y="70"/>
                </a:cubicBezTo>
                <a:cubicBezTo>
                  <a:pt x="112" y="70"/>
                  <a:pt x="112" y="70"/>
                  <a:pt x="112" y="70"/>
                </a:cubicBezTo>
                <a:cubicBezTo>
                  <a:pt x="112" y="70"/>
                  <a:pt x="113" y="70"/>
                  <a:pt x="113" y="70"/>
                </a:cubicBezTo>
                <a:cubicBezTo>
                  <a:pt x="128" y="85"/>
                  <a:pt x="128" y="85"/>
                  <a:pt x="128" y="85"/>
                </a:cubicBezTo>
                <a:cubicBezTo>
                  <a:pt x="130" y="84"/>
                  <a:pt x="130" y="84"/>
                  <a:pt x="130" y="84"/>
                </a:cubicBezTo>
                <a:cubicBezTo>
                  <a:pt x="120" y="74"/>
                  <a:pt x="120" y="74"/>
                  <a:pt x="120" y="74"/>
                </a:cubicBezTo>
                <a:cubicBezTo>
                  <a:pt x="119" y="73"/>
                  <a:pt x="119" y="71"/>
                  <a:pt x="120" y="70"/>
                </a:cubicBezTo>
                <a:cubicBezTo>
                  <a:pt x="121" y="70"/>
                  <a:pt x="121" y="70"/>
                  <a:pt x="122" y="70"/>
                </a:cubicBezTo>
                <a:cubicBezTo>
                  <a:pt x="122" y="70"/>
                  <a:pt x="122" y="70"/>
                  <a:pt x="122" y="70"/>
                </a:cubicBezTo>
                <a:cubicBezTo>
                  <a:pt x="133" y="70"/>
                  <a:pt x="133" y="70"/>
                  <a:pt x="133" y="70"/>
                </a:cubicBezTo>
                <a:lnTo>
                  <a:pt x="133" y="67"/>
                </a:lnTo>
                <a:close/>
                <a:moveTo>
                  <a:pt x="96" y="67"/>
                </a:moveTo>
                <a:cubicBezTo>
                  <a:pt x="89" y="67"/>
                  <a:pt x="89" y="67"/>
                  <a:pt x="89" y="67"/>
                </a:cubicBezTo>
                <a:cubicBezTo>
                  <a:pt x="88" y="67"/>
                  <a:pt x="87" y="66"/>
                  <a:pt x="87" y="65"/>
                </a:cubicBezTo>
                <a:cubicBezTo>
                  <a:pt x="87" y="64"/>
                  <a:pt x="86" y="63"/>
                  <a:pt x="86" y="62"/>
                </a:cubicBezTo>
                <a:cubicBezTo>
                  <a:pt x="85" y="60"/>
                  <a:pt x="85" y="59"/>
                  <a:pt x="84" y="58"/>
                </a:cubicBezTo>
                <a:cubicBezTo>
                  <a:pt x="83" y="57"/>
                  <a:pt x="84" y="56"/>
                  <a:pt x="84" y="55"/>
                </a:cubicBezTo>
                <a:cubicBezTo>
                  <a:pt x="89" y="50"/>
                  <a:pt x="89" y="50"/>
                  <a:pt x="89" y="50"/>
                </a:cubicBezTo>
                <a:cubicBezTo>
                  <a:pt x="90" y="50"/>
                  <a:pt x="91" y="49"/>
                  <a:pt x="91" y="49"/>
                </a:cubicBezTo>
                <a:cubicBezTo>
                  <a:pt x="91" y="49"/>
                  <a:pt x="91" y="49"/>
                  <a:pt x="91" y="49"/>
                </a:cubicBezTo>
                <a:cubicBezTo>
                  <a:pt x="96" y="49"/>
                  <a:pt x="96" y="49"/>
                  <a:pt x="96" y="49"/>
                </a:cubicBezTo>
                <a:cubicBezTo>
                  <a:pt x="96" y="54"/>
                  <a:pt x="96" y="54"/>
                  <a:pt x="96" y="54"/>
                </a:cubicBezTo>
                <a:cubicBezTo>
                  <a:pt x="92" y="54"/>
                  <a:pt x="92" y="54"/>
                  <a:pt x="92" y="54"/>
                </a:cubicBezTo>
                <a:cubicBezTo>
                  <a:pt x="89" y="57"/>
                  <a:pt x="89" y="57"/>
                  <a:pt x="89" y="57"/>
                </a:cubicBezTo>
                <a:cubicBezTo>
                  <a:pt x="90" y="58"/>
                  <a:pt x="90" y="59"/>
                  <a:pt x="90" y="60"/>
                </a:cubicBezTo>
                <a:cubicBezTo>
                  <a:pt x="91" y="61"/>
                  <a:pt x="91" y="61"/>
                  <a:pt x="91" y="62"/>
                </a:cubicBezTo>
                <a:cubicBezTo>
                  <a:pt x="96" y="62"/>
                  <a:pt x="96" y="62"/>
                  <a:pt x="96" y="62"/>
                </a:cubicBezTo>
                <a:cubicBezTo>
                  <a:pt x="96" y="62"/>
                  <a:pt x="96" y="62"/>
                  <a:pt x="96" y="62"/>
                </a:cubicBezTo>
                <a:cubicBezTo>
                  <a:pt x="96" y="67"/>
                  <a:pt x="96" y="67"/>
                  <a:pt x="96" y="67"/>
                </a:cubicBezTo>
                <a:close/>
                <a:moveTo>
                  <a:pt x="96" y="46"/>
                </a:moveTo>
                <a:cubicBezTo>
                  <a:pt x="96" y="45"/>
                  <a:pt x="96" y="45"/>
                  <a:pt x="96" y="44"/>
                </a:cubicBezTo>
                <a:cubicBezTo>
                  <a:pt x="96" y="44"/>
                  <a:pt x="96" y="43"/>
                  <a:pt x="96" y="43"/>
                </a:cubicBezTo>
                <a:cubicBezTo>
                  <a:pt x="96" y="46"/>
                  <a:pt x="96" y="46"/>
                  <a:pt x="96" y="46"/>
                </a:cubicBezTo>
                <a:close/>
                <a:moveTo>
                  <a:pt x="96" y="39"/>
                </a:moveTo>
                <a:cubicBezTo>
                  <a:pt x="96" y="10"/>
                  <a:pt x="96" y="10"/>
                  <a:pt x="96" y="10"/>
                </a:cubicBezTo>
                <a:cubicBezTo>
                  <a:pt x="95" y="10"/>
                  <a:pt x="94" y="11"/>
                  <a:pt x="94" y="12"/>
                </a:cubicBezTo>
                <a:cubicBezTo>
                  <a:pt x="94" y="31"/>
                  <a:pt x="94" y="31"/>
                  <a:pt x="94" y="31"/>
                </a:cubicBezTo>
                <a:cubicBezTo>
                  <a:pt x="94" y="31"/>
                  <a:pt x="94" y="31"/>
                  <a:pt x="93" y="31"/>
                </a:cubicBezTo>
                <a:cubicBezTo>
                  <a:pt x="86" y="31"/>
                  <a:pt x="86" y="31"/>
                  <a:pt x="86" y="31"/>
                </a:cubicBezTo>
                <a:cubicBezTo>
                  <a:pt x="85" y="31"/>
                  <a:pt x="85" y="31"/>
                  <a:pt x="85" y="31"/>
                </a:cubicBezTo>
                <a:cubicBezTo>
                  <a:pt x="85" y="31"/>
                  <a:pt x="84" y="30"/>
                  <a:pt x="84" y="30"/>
                </a:cubicBezTo>
                <a:cubicBezTo>
                  <a:pt x="79" y="25"/>
                  <a:pt x="79" y="25"/>
                  <a:pt x="79" y="25"/>
                </a:cubicBezTo>
                <a:cubicBezTo>
                  <a:pt x="79" y="38"/>
                  <a:pt x="79" y="38"/>
                  <a:pt x="79" y="38"/>
                </a:cubicBezTo>
                <a:cubicBezTo>
                  <a:pt x="84" y="34"/>
                  <a:pt x="84" y="34"/>
                  <a:pt x="84" y="34"/>
                </a:cubicBezTo>
                <a:cubicBezTo>
                  <a:pt x="84" y="46"/>
                  <a:pt x="84" y="46"/>
                  <a:pt x="84" y="46"/>
                </a:cubicBezTo>
                <a:cubicBezTo>
                  <a:pt x="80" y="49"/>
                  <a:pt x="80" y="49"/>
                  <a:pt x="80" y="49"/>
                </a:cubicBezTo>
                <a:cubicBezTo>
                  <a:pt x="80" y="48"/>
                  <a:pt x="80" y="48"/>
                  <a:pt x="79" y="48"/>
                </a:cubicBezTo>
                <a:cubicBezTo>
                  <a:pt x="79" y="54"/>
                  <a:pt x="79" y="54"/>
                  <a:pt x="79" y="54"/>
                </a:cubicBezTo>
                <a:cubicBezTo>
                  <a:pt x="79" y="54"/>
                  <a:pt x="79" y="54"/>
                  <a:pt x="79" y="54"/>
                </a:cubicBezTo>
                <a:cubicBezTo>
                  <a:pt x="80" y="54"/>
                  <a:pt x="82" y="54"/>
                  <a:pt x="83" y="53"/>
                </a:cubicBezTo>
                <a:cubicBezTo>
                  <a:pt x="87" y="48"/>
                  <a:pt x="87" y="48"/>
                  <a:pt x="87" y="48"/>
                </a:cubicBezTo>
                <a:cubicBezTo>
                  <a:pt x="88" y="48"/>
                  <a:pt x="88" y="47"/>
                  <a:pt x="88" y="47"/>
                </a:cubicBezTo>
                <a:cubicBezTo>
                  <a:pt x="88" y="36"/>
                  <a:pt x="88" y="36"/>
                  <a:pt x="88" y="36"/>
                </a:cubicBezTo>
                <a:cubicBezTo>
                  <a:pt x="91" y="36"/>
                  <a:pt x="91" y="36"/>
                  <a:pt x="91" y="36"/>
                </a:cubicBezTo>
                <a:cubicBezTo>
                  <a:pt x="91" y="39"/>
                  <a:pt x="91" y="39"/>
                  <a:pt x="91" y="39"/>
                </a:cubicBezTo>
                <a:cubicBezTo>
                  <a:pt x="91" y="39"/>
                  <a:pt x="91" y="39"/>
                  <a:pt x="91" y="39"/>
                </a:cubicBezTo>
                <a:cubicBezTo>
                  <a:pt x="91" y="40"/>
                  <a:pt x="91" y="40"/>
                  <a:pt x="92" y="41"/>
                </a:cubicBezTo>
                <a:cubicBezTo>
                  <a:pt x="93" y="42"/>
                  <a:pt x="94" y="42"/>
                  <a:pt x="95" y="41"/>
                </a:cubicBezTo>
                <a:cubicBezTo>
                  <a:pt x="96" y="39"/>
                  <a:pt x="96" y="39"/>
                  <a:pt x="96" y="39"/>
                </a:cubicBezTo>
                <a:close/>
                <a:moveTo>
                  <a:pt x="79" y="16"/>
                </a:moveTo>
                <a:cubicBezTo>
                  <a:pt x="86" y="9"/>
                  <a:pt x="86" y="9"/>
                  <a:pt x="86" y="9"/>
                </a:cubicBezTo>
                <a:cubicBezTo>
                  <a:pt x="84" y="8"/>
                  <a:pt x="84" y="8"/>
                  <a:pt x="84" y="8"/>
                </a:cubicBezTo>
                <a:cubicBezTo>
                  <a:pt x="79" y="13"/>
                  <a:pt x="79" y="13"/>
                  <a:pt x="79" y="13"/>
                </a:cubicBezTo>
                <a:cubicBezTo>
                  <a:pt x="79" y="6"/>
                  <a:pt x="79" y="6"/>
                  <a:pt x="79" y="6"/>
                </a:cubicBezTo>
                <a:cubicBezTo>
                  <a:pt x="83" y="3"/>
                  <a:pt x="83" y="3"/>
                  <a:pt x="83" y="3"/>
                </a:cubicBezTo>
                <a:cubicBezTo>
                  <a:pt x="83" y="3"/>
                  <a:pt x="83" y="3"/>
                  <a:pt x="83" y="3"/>
                </a:cubicBezTo>
                <a:cubicBezTo>
                  <a:pt x="84" y="2"/>
                  <a:pt x="85" y="2"/>
                  <a:pt x="86" y="3"/>
                </a:cubicBezTo>
                <a:cubicBezTo>
                  <a:pt x="91" y="8"/>
                  <a:pt x="91" y="8"/>
                  <a:pt x="91" y="8"/>
                </a:cubicBezTo>
                <a:cubicBezTo>
                  <a:pt x="91" y="8"/>
                  <a:pt x="91" y="8"/>
                  <a:pt x="91" y="8"/>
                </a:cubicBezTo>
                <a:cubicBezTo>
                  <a:pt x="92" y="9"/>
                  <a:pt x="92" y="10"/>
                  <a:pt x="91" y="11"/>
                </a:cubicBezTo>
                <a:cubicBezTo>
                  <a:pt x="79" y="23"/>
                  <a:pt x="79" y="23"/>
                  <a:pt x="79" y="23"/>
                </a:cubicBezTo>
                <a:cubicBezTo>
                  <a:pt x="79" y="16"/>
                  <a:pt x="79" y="16"/>
                  <a:pt x="79" y="16"/>
                </a:cubicBezTo>
                <a:close/>
                <a:moveTo>
                  <a:pt x="79" y="124"/>
                </a:moveTo>
                <a:cubicBezTo>
                  <a:pt x="84" y="129"/>
                  <a:pt x="84" y="129"/>
                  <a:pt x="84" y="129"/>
                </a:cubicBezTo>
                <a:cubicBezTo>
                  <a:pt x="86" y="127"/>
                  <a:pt x="86" y="127"/>
                  <a:pt x="86" y="127"/>
                </a:cubicBezTo>
                <a:cubicBezTo>
                  <a:pt x="79" y="121"/>
                  <a:pt x="79" y="121"/>
                  <a:pt x="79" y="121"/>
                </a:cubicBezTo>
                <a:cubicBezTo>
                  <a:pt x="79" y="114"/>
                  <a:pt x="79" y="114"/>
                  <a:pt x="79" y="114"/>
                </a:cubicBezTo>
                <a:cubicBezTo>
                  <a:pt x="91" y="126"/>
                  <a:pt x="91" y="126"/>
                  <a:pt x="91" y="126"/>
                </a:cubicBezTo>
                <a:cubicBezTo>
                  <a:pt x="91" y="126"/>
                  <a:pt x="91" y="126"/>
                  <a:pt x="91" y="126"/>
                </a:cubicBezTo>
                <a:cubicBezTo>
                  <a:pt x="91" y="126"/>
                  <a:pt x="91" y="126"/>
                  <a:pt x="91" y="126"/>
                </a:cubicBezTo>
                <a:cubicBezTo>
                  <a:pt x="92" y="127"/>
                  <a:pt x="92" y="128"/>
                  <a:pt x="91" y="129"/>
                </a:cubicBezTo>
                <a:cubicBezTo>
                  <a:pt x="86" y="134"/>
                  <a:pt x="86" y="134"/>
                  <a:pt x="86" y="134"/>
                </a:cubicBezTo>
                <a:cubicBezTo>
                  <a:pt x="86" y="134"/>
                  <a:pt x="86" y="134"/>
                  <a:pt x="86" y="134"/>
                </a:cubicBezTo>
                <a:cubicBezTo>
                  <a:pt x="85" y="135"/>
                  <a:pt x="84" y="135"/>
                  <a:pt x="83" y="134"/>
                </a:cubicBezTo>
                <a:cubicBezTo>
                  <a:pt x="79" y="131"/>
                  <a:pt x="79" y="131"/>
                  <a:pt x="79" y="131"/>
                </a:cubicBezTo>
                <a:cubicBezTo>
                  <a:pt x="79" y="124"/>
                  <a:pt x="79" y="124"/>
                  <a:pt x="79" y="124"/>
                </a:cubicBezTo>
                <a:close/>
                <a:moveTo>
                  <a:pt x="79" y="83"/>
                </a:moveTo>
                <a:cubicBezTo>
                  <a:pt x="79" y="89"/>
                  <a:pt x="79" y="89"/>
                  <a:pt x="79" y="89"/>
                </a:cubicBezTo>
                <a:cubicBezTo>
                  <a:pt x="80" y="89"/>
                  <a:pt x="80" y="88"/>
                  <a:pt x="80" y="88"/>
                </a:cubicBezTo>
                <a:cubicBezTo>
                  <a:pt x="84" y="91"/>
                  <a:pt x="84" y="91"/>
                  <a:pt x="84" y="91"/>
                </a:cubicBezTo>
                <a:cubicBezTo>
                  <a:pt x="84" y="103"/>
                  <a:pt x="84" y="103"/>
                  <a:pt x="84" y="103"/>
                </a:cubicBezTo>
                <a:cubicBezTo>
                  <a:pt x="79" y="99"/>
                  <a:pt x="79" y="99"/>
                  <a:pt x="79" y="99"/>
                </a:cubicBezTo>
                <a:cubicBezTo>
                  <a:pt x="79" y="112"/>
                  <a:pt x="79" y="112"/>
                  <a:pt x="79" y="112"/>
                </a:cubicBezTo>
                <a:cubicBezTo>
                  <a:pt x="84" y="107"/>
                  <a:pt x="84" y="107"/>
                  <a:pt x="84" y="107"/>
                </a:cubicBezTo>
                <a:cubicBezTo>
                  <a:pt x="84" y="107"/>
                  <a:pt x="85" y="106"/>
                  <a:pt x="85" y="106"/>
                </a:cubicBezTo>
                <a:cubicBezTo>
                  <a:pt x="85" y="106"/>
                  <a:pt x="85" y="106"/>
                  <a:pt x="86" y="106"/>
                </a:cubicBezTo>
                <a:cubicBezTo>
                  <a:pt x="93" y="106"/>
                  <a:pt x="93" y="106"/>
                  <a:pt x="93" y="106"/>
                </a:cubicBezTo>
                <a:cubicBezTo>
                  <a:pt x="94" y="106"/>
                  <a:pt x="94" y="106"/>
                  <a:pt x="94" y="106"/>
                </a:cubicBezTo>
                <a:cubicBezTo>
                  <a:pt x="94" y="125"/>
                  <a:pt x="94" y="125"/>
                  <a:pt x="94" y="125"/>
                </a:cubicBezTo>
                <a:cubicBezTo>
                  <a:pt x="94" y="126"/>
                  <a:pt x="95" y="127"/>
                  <a:pt x="96" y="127"/>
                </a:cubicBezTo>
                <a:cubicBezTo>
                  <a:pt x="96" y="97"/>
                  <a:pt x="96" y="97"/>
                  <a:pt x="96" y="97"/>
                </a:cubicBezTo>
                <a:cubicBezTo>
                  <a:pt x="95" y="96"/>
                  <a:pt x="95" y="96"/>
                  <a:pt x="95" y="96"/>
                </a:cubicBezTo>
                <a:cubicBezTo>
                  <a:pt x="95" y="96"/>
                  <a:pt x="94" y="95"/>
                  <a:pt x="93" y="95"/>
                </a:cubicBezTo>
                <a:cubicBezTo>
                  <a:pt x="92" y="95"/>
                  <a:pt x="91" y="96"/>
                  <a:pt x="91" y="98"/>
                </a:cubicBezTo>
                <a:cubicBezTo>
                  <a:pt x="91" y="101"/>
                  <a:pt x="91" y="101"/>
                  <a:pt x="91" y="101"/>
                </a:cubicBezTo>
                <a:cubicBezTo>
                  <a:pt x="88" y="101"/>
                  <a:pt x="88" y="101"/>
                  <a:pt x="88" y="101"/>
                </a:cubicBezTo>
                <a:cubicBezTo>
                  <a:pt x="88" y="90"/>
                  <a:pt x="88" y="90"/>
                  <a:pt x="88" y="90"/>
                </a:cubicBezTo>
                <a:cubicBezTo>
                  <a:pt x="88" y="90"/>
                  <a:pt x="88" y="90"/>
                  <a:pt x="88" y="90"/>
                </a:cubicBezTo>
                <a:cubicBezTo>
                  <a:pt x="88" y="90"/>
                  <a:pt x="88" y="89"/>
                  <a:pt x="88" y="89"/>
                </a:cubicBezTo>
                <a:cubicBezTo>
                  <a:pt x="83" y="84"/>
                  <a:pt x="83" y="84"/>
                  <a:pt x="83" y="84"/>
                </a:cubicBezTo>
                <a:cubicBezTo>
                  <a:pt x="83" y="84"/>
                  <a:pt x="83" y="84"/>
                  <a:pt x="83" y="84"/>
                </a:cubicBezTo>
                <a:cubicBezTo>
                  <a:pt x="82" y="83"/>
                  <a:pt x="80" y="83"/>
                  <a:pt x="79" y="83"/>
                </a:cubicBezTo>
                <a:cubicBezTo>
                  <a:pt x="79" y="83"/>
                  <a:pt x="79" y="83"/>
                  <a:pt x="79" y="83"/>
                </a:cubicBezTo>
                <a:close/>
                <a:moveTo>
                  <a:pt x="96" y="94"/>
                </a:moveTo>
                <a:cubicBezTo>
                  <a:pt x="96" y="93"/>
                  <a:pt x="96" y="92"/>
                  <a:pt x="96" y="91"/>
                </a:cubicBezTo>
                <a:cubicBezTo>
                  <a:pt x="96" y="94"/>
                  <a:pt x="96" y="94"/>
                  <a:pt x="96" y="94"/>
                </a:cubicBezTo>
                <a:close/>
                <a:moveTo>
                  <a:pt x="96" y="88"/>
                </a:moveTo>
                <a:cubicBezTo>
                  <a:pt x="91" y="88"/>
                  <a:pt x="91" y="88"/>
                  <a:pt x="91" y="88"/>
                </a:cubicBezTo>
                <a:cubicBezTo>
                  <a:pt x="90" y="88"/>
                  <a:pt x="90" y="87"/>
                  <a:pt x="89" y="87"/>
                </a:cubicBezTo>
                <a:cubicBezTo>
                  <a:pt x="84" y="82"/>
                  <a:pt x="84" y="82"/>
                  <a:pt x="84" y="82"/>
                </a:cubicBezTo>
                <a:cubicBezTo>
                  <a:pt x="83" y="81"/>
                  <a:pt x="83" y="80"/>
                  <a:pt x="84" y="79"/>
                </a:cubicBezTo>
                <a:cubicBezTo>
                  <a:pt x="84" y="79"/>
                  <a:pt x="84" y="79"/>
                  <a:pt x="84" y="79"/>
                </a:cubicBezTo>
                <a:cubicBezTo>
                  <a:pt x="85" y="78"/>
                  <a:pt x="85" y="77"/>
                  <a:pt x="86" y="75"/>
                </a:cubicBezTo>
                <a:cubicBezTo>
                  <a:pt x="86" y="74"/>
                  <a:pt x="87" y="73"/>
                  <a:pt x="87" y="72"/>
                </a:cubicBezTo>
                <a:cubicBezTo>
                  <a:pt x="87" y="71"/>
                  <a:pt x="88" y="70"/>
                  <a:pt x="89" y="70"/>
                </a:cubicBezTo>
                <a:cubicBezTo>
                  <a:pt x="89" y="70"/>
                  <a:pt x="89" y="70"/>
                  <a:pt x="89" y="70"/>
                </a:cubicBezTo>
                <a:cubicBezTo>
                  <a:pt x="96" y="70"/>
                  <a:pt x="96" y="70"/>
                  <a:pt x="96" y="70"/>
                </a:cubicBezTo>
                <a:cubicBezTo>
                  <a:pt x="96" y="75"/>
                  <a:pt x="96" y="75"/>
                  <a:pt x="96" y="75"/>
                </a:cubicBezTo>
                <a:cubicBezTo>
                  <a:pt x="96" y="75"/>
                  <a:pt x="96" y="75"/>
                  <a:pt x="96" y="75"/>
                </a:cubicBezTo>
                <a:cubicBezTo>
                  <a:pt x="91" y="75"/>
                  <a:pt x="91" y="75"/>
                  <a:pt x="91" y="75"/>
                </a:cubicBezTo>
                <a:cubicBezTo>
                  <a:pt x="91" y="75"/>
                  <a:pt x="91" y="76"/>
                  <a:pt x="90" y="77"/>
                </a:cubicBezTo>
                <a:cubicBezTo>
                  <a:pt x="90" y="78"/>
                  <a:pt x="90" y="79"/>
                  <a:pt x="89" y="80"/>
                </a:cubicBezTo>
                <a:cubicBezTo>
                  <a:pt x="92" y="83"/>
                  <a:pt x="92" y="83"/>
                  <a:pt x="92" y="83"/>
                </a:cubicBezTo>
                <a:cubicBezTo>
                  <a:pt x="96" y="83"/>
                  <a:pt x="96" y="83"/>
                  <a:pt x="96" y="83"/>
                </a:cubicBezTo>
                <a:lnTo>
                  <a:pt x="96" y="88"/>
                </a:lnTo>
                <a:close/>
                <a:moveTo>
                  <a:pt x="79" y="54"/>
                </a:moveTo>
                <a:cubicBezTo>
                  <a:pt x="79" y="53"/>
                  <a:pt x="78" y="53"/>
                  <a:pt x="78" y="53"/>
                </a:cubicBezTo>
                <a:cubicBezTo>
                  <a:pt x="78" y="47"/>
                  <a:pt x="78" y="47"/>
                  <a:pt x="78" y="47"/>
                </a:cubicBezTo>
                <a:cubicBezTo>
                  <a:pt x="78" y="47"/>
                  <a:pt x="78" y="47"/>
                  <a:pt x="78" y="47"/>
                </a:cubicBezTo>
                <a:cubicBezTo>
                  <a:pt x="78" y="47"/>
                  <a:pt x="78" y="47"/>
                  <a:pt x="78" y="47"/>
                </a:cubicBezTo>
                <a:cubicBezTo>
                  <a:pt x="78" y="48"/>
                  <a:pt x="79" y="48"/>
                  <a:pt x="79" y="48"/>
                </a:cubicBezTo>
                <a:cubicBezTo>
                  <a:pt x="79" y="54"/>
                  <a:pt x="79" y="54"/>
                  <a:pt x="79" y="54"/>
                </a:cubicBezTo>
                <a:close/>
                <a:moveTo>
                  <a:pt x="78" y="33"/>
                </a:moveTo>
                <a:cubicBezTo>
                  <a:pt x="79" y="32"/>
                  <a:pt x="79" y="32"/>
                  <a:pt x="79" y="32"/>
                </a:cubicBezTo>
                <a:cubicBezTo>
                  <a:pt x="78" y="30"/>
                  <a:pt x="78" y="30"/>
                  <a:pt x="78" y="30"/>
                </a:cubicBezTo>
                <a:cubicBezTo>
                  <a:pt x="78" y="18"/>
                  <a:pt x="78" y="18"/>
                  <a:pt x="78" y="18"/>
                </a:cubicBezTo>
                <a:cubicBezTo>
                  <a:pt x="79" y="16"/>
                  <a:pt x="79" y="16"/>
                  <a:pt x="79" y="16"/>
                </a:cubicBezTo>
                <a:cubicBezTo>
                  <a:pt x="79" y="23"/>
                  <a:pt x="79" y="23"/>
                  <a:pt x="79" y="23"/>
                </a:cubicBezTo>
                <a:cubicBezTo>
                  <a:pt x="78" y="24"/>
                  <a:pt x="78" y="24"/>
                  <a:pt x="78" y="24"/>
                </a:cubicBezTo>
                <a:cubicBezTo>
                  <a:pt x="78" y="24"/>
                  <a:pt x="79" y="25"/>
                  <a:pt x="79" y="25"/>
                </a:cubicBezTo>
                <a:cubicBezTo>
                  <a:pt x="79" y="25"/>
                  <a:pt x="79" y="25"/>
                  <a:pt x="79" y="25"/>
                </a:cubicBezTo>
                <a:cubicBezTo>
                  <a:pt x="79" y="38"/>
                  <a:pt x="79" y="38"/>
                  <a:pt x="79" y="38"/>
                </a:cubicBezTo>
                <a:cubicBezTo>
                  <a:pt x="78" y="40"/>
                  <a:pt x="78" y="40"/>
                  <a:pt x="78" y="40"/>
                </a:cubicBezTo>
                <a:cubicBezTo>
                  <a:pt x="78" y="33"/>
                  <a:pt x="78" y="33"/>
                  <a:pt x="78" y="33"/>
                </a:cubicBezTo>
                <a:close/>
                <a:moveTo>
                  <a:pt x="79" y="13"/>
                </a:moveTo>
                <a:cubicBezTo>
                  <a:pt x="78" y="14"/>
                  <a:pt x="78" y="14"/>
                  <a:pt x="78" y="14"/>
                </a:cubicBezTo>
                <a:cubicBezTo>
                  <a:pt x="78" y="8"/>
                  <a:pt x="78" y="8"/>
                  <a:pt x="78" y="8"/>
                </a:cubicBezTo>
                <a:cubicBezTo>
                  <a:pt x="79" y="6"/>
                  <a:pt x="79" y="6"/>
                  <a:pt x="79" y="6"/>
                </a:cubicBezTo>
                <a:cubicBezTo>
                  <a:pt x="79" y="13"/>
                  <a:pt x="79" y="13"/>
                  <a:pt x="79" y="13"/>
                </a:cubicBezTo>
                <a:close/>
                <a:moveTo>
                  <a:pt x="78" y="123"/>
                </a:moveTo>
                <a:cubicBezTo>
                  <a:pt x="79" y="124"/>
                  <a:pt x="79" y="124"/>
                  <a:pt x="79" y="124"/>
                </a:cubicBezTo>
                <a:cubicBezTo>
                  <a:pt x="79" y="131"/>
                  <a:pt x="79" y="131"/>
                  <a:pt x="79" y="131"/>
                </a:cubicBezTo>
                <a:cubicBezTo>
                  <a:pt x="78" y="129"/>
                  <a:pt x="78" y="129"/>
                  <a:pt x="78" y="129"/>
                </a:cubicBezTo>
                <a:cubicBezTo>
                  <a:pt x="78" y="123"/>
                  <a:pt x="78" y="123"/>
                  <a:pt x="78" y="123"/>
                </a:cubicBezTo>
                <a:close/>
                <a:moveTo>
                  <a:pt x="79" y="121"/>
                </a:moveTo>
                <a:cubicBezTo>
                  <a:pt x="78" y="119"/>
                  <a:pt x="78" y="119"/>
                  <a:pt x="78" y="119"/>
                </a:cubicBezTo>
                <a:cubicBezTo>
                  <a:pt x="78" y="107"/>
                  <a:pt x="78" y="107"/>
                  <a:pt x="78" y="107"/>
                </a:cubicBezTo>
                <a:cubicBezTo>
                  <a:pt x="79" y="105"/>
                  <a:pt x="79" y="105"/>
                  <a:pt x="79" y="105"/>
                </a:cubicBezTo>
                <a:cubicBezTo>
                  <a:pt x="78" y="104"/>
                  <a:pt x="78" y="104"/>
                  <a:pt x="78" y="104"/>
                </a:cubicBezTo>
                <a:cubicBezTo>
                  <a:pt x="78" y="97"/>
                  <a:pt x="78" y="97"/>
                  <a:pt x="78" y="97"/>
                </a:cubicBezTo>
                <a:cubicBezTo>
                  <a:pt x="79" y="99"/>
                  <a:pt x="79" y="99"/>
                  <a:pt x="79" y="99"/>
                </a:cubicBezTo>
                <a:cubicBezTo>
                  <a:pt x="79" y="112"/>
                  <a:pt x="79" y="112"/>
                  <a:pt x="79" y="112"/>
                </a:cubicBezTo>
                <a:cubicBezTo>
                  <a:pt x="79" y="112"/>
                  <a:pt x="79" y="112"/>
                  <a:pt x="79" y="112"/>
                </a:cubicBezTo>
                <a:cubicBezTo>
                  <a:pt x="79" y="112"/>
                  <a:pt x="79" y="112"/>
                  <a:pt x="79" y="112"/>
                </a:cubicBezTo>
                <a:cubicBezTo>
                  <a:pt x="79" y="112"/>
                  <a:pt x="78" y="113"/>
                  <a:pt x="78" y="113"/>
                </a:cubicBezTo>
                <a:cubicBezTo>
                  <a:pt x="79" y="114"/>
                  <a:pt x="79" y="114"/>
                  <a:pt x="79" y="114"/>
                </a:cubicBezTo>
                <a:cubicBezTo>
                  <a:pt x="79" y="121"/>
                  <a:pt x="79" y="121"/>
                  <a:pt x="79" y="121"/>
                </a:cubicBezTo>
                <a:close/>
                <a:moveTo>
                  <a:pt x="78" y="84"/>
                </a:moveTo>
                <a:cubicBezTo>
                  <a:pt x="78" y="84"/>
                  <a:pt x="79" y="84"/>
                  <a:pt x="79" y="83"/>
                </a:cubicBezTo>
                <a:cubicBezTo>
                  <a:pt x="79" y="89"/>
                  <a:pt x="79" y="89"/>
                  <a:pt x="79" y="89"/>
                </a:cubicBezTo>
                <a:cubicBezTo>
                  <a:pt x="79" y="89"/>
                  <a:pt x="79" y="89"/>
                  <a:pt x="78" y="89"/>
                </a:cubicBezTo>
                <a:cubicBezTo>
                  <a:pt x="78" y="90"/>
                  <a:pt x="78" y="90"/>
                  <a:pt x="78" y="90"/>
                </a:cubicBezTo>
                <a:cubicBezTo>
                  <a:pt x="78" y="90"/>
                  <a:pt x="78" y="90"/>
                  <a:pt x="78" y="90"/>
                </a:cubicBezTo>
                <a:cubicBezTo>
                  <a:pt x="78" y="86"/>
                  <a:pt x="78" y="86"/>
                  <a:pt x="78" y="86"/>
                </a:cubicBezTo>
                <a:cubicBezTo>
                  <a:pt x="79" y="86"/>
                  <a:pt x="79" y="86"/>
                  <a:pt x="79" y="86"/>
                </a:cubicBezTo>
                <a:cubicBezTo>
                  <a:pt x="79" y="86"/>
                  <a:pt x="78" y="85"/>
                  <a:pt x="78" y="85"/>
                </a:cubicBezTo>
                <a:lnTo>
                  <a:pt x="78" y="84"/>
                </a:lnTo>
                <a:close/>
                <a:moveTo>
                  <a:pt x="78" y="53"/>
                </a:moveTo>
                <a:cubicBezTo>
                  <a:pt x="77" y="52"/>
                  <a:pt x="77" y="52"/>
                  <a:pt x="76" y="52"/>
                </a:cubicBezTo>
                <a:cubicBezTo>
                  <a:pt x="76" y="52"/>
                  <a:pt x="76" y="52"/>
                  <a:pt x="76" y="52"/>
                </a:cubicBezTo>
                <a:cubicBezTo>
                  <a:pt x="76" y="52"/>
                  <a:pt x="76" y="52"/>
                  <a:pt x="75" y="52"/>
                </a:cubicBezTo>
                <a:cubicBezTo>
                  <a:pt x="75" y="51"/>
                  <a:pt x="75" y="51"/>
                  <a:pt x="75" y="51"/>
                </a:cubicBezTo>
                <a:cubicBezTo>
                  <a:pt x="76" y="51"/>
                  <a:pt x="76" y="52"/>
                  <a:pt x="76" y="52"/>
                </a:cubicBezTo>
                <a:cubicBezTo>
                  <a:pt x="75" y="50"/>
                  <a:pt x="75" y="50"/>
                  <a:pt x="75" y="50"/>
                </a:cubicBezTo>
                <a:cubicBezTo>
                  <a:pt x="75" y="46"/>
                  <a:pt x="75" y="46"/>
                  <a:pt x="75" y="46"/>
                </a:cubicBezTo>
                <a:cubicBezTo>
                  <a:pt x="76" y="47"/>
                  <a:pt x="77" y="47"/>
                  <a:pt x="78" y="47"/>
                </a:cubicBezTo>
                <a:cubicBezTo>
                  <a:pt x="78" y="53"/>
                  <a:pt x="78" y="53"/>
                  <a:pt x="78" y="53"/>
                </a:cubicBezTo>
                <a:close/>
                <a:moveTo>
                  <a:pt x="75" y="35"/>
                </a:moveTo>
                <a:cubicBezTo>
                  <a:pt x="78" y="33"/>
                  <a:pt x="78" y="33"/>
                  <a:pt x="78" y="33"/>
                </a:cubicBezTo>
                <a:cubicBezTo>
                  <a:pt x="78" y="40"/>
                  <a:pt x="78" y="40"/>
                  <a:pt x="78" y="40"/>
                </a:cubicBezTo>
                <a:cubicBezTo>
                  <a:pt x="75" y="42"/>
                  <a:pt x="75" y="42"/>
                  <a:pt x="75" y="42"/>
                </a:cubicBezTo>
                <a:cubicBezTo>
                  <a:pt x="75" y="35"/>
                  <a:pt x="75" y="35"/>
                  <a:pt x="75" y="35"/>
                </a:cubicBezTo>
                <a:close/>
                <a:moveTo>
                  <a:pt x="78" y="30"/>
                </a:moveTo>
                <a:cubicBezTo>
                  <a:pt x="77" y="30"/>
                  <a:pt x="77" y="30"/>
                  <a:pt x="77" y="30"/>
                </a:cubicBezTo>
                <a:cubicBezTo>
                  <a:pt x="75" y="32"/>
                  <a:pt x="75" y="32"/>
                  <a:pt x="75" y="32"/>
                </a:cubicBezTo>
                <a:cubicBezTo>
                  <a:pt x="75" y="20"/>
                  <a:pt x="75" y="20"/>
                  <a:pt x="75" y="20"/>
                </a:cubicBezTo>
                <a:cubicBezTo>
                  <a:pt x="78" y="18"/>
                  <a:pt x="78" y="18"/>
                  <a:pt x="78" y="18"/>
                </a:cubicBezTo>
                <a:cubicBezTo>
                  <a:pt x="78" y="30"/>
                  <a:pt x="78" y="30"/>
                  <a:pt x="78" y="30"/>
                </a:cubicBezTo>
                <a:close/>
                <a:moveTo>
                  <a:pt x="78" y="14"/>
                </a:moveTo>
                <a:cubicBezTo>
                  <a:pt x="75" y="17"/>
                  <a:pt x="75" y="17"/>
                  <a:pt x="75" y="17"/>
                </a:cubicBezTo>
                <a:cubicBezTo>
                  <a:pt x="75" y="10"/>
                  <a:pt x="75" y="10"/>
                  <a:pt x="75" y="10"/>
                </a:cubicBezTo>
                <a:cubicBezTo>
                  <a:pt x="78" y="8"/>
                  <a:pt x="78" y="8"/>
                  <a:pt x="78" y="8"/>
                </a:cubicBezTo>
                <a:cubicBezTo>
                  <a:pt x="78" y="14"/>
                  <a:pt x="78" y="14"/>
                  <a:pt x="78" y="14"/>
                </a:cubicBezTo>
                <a:close/>
                <a:moveTo>
                  <a:pt x="75" y="120"/>
                </a:moveTo>
                <a:cubicBezTo>
                  <a:pt x="78" y="123"/>
                  <a:pt x="78" y="123"/>
                  <a:pt x="78" y="123"/>
                </a:cubicBezTo>
                <a:cubicBezTo>
                  <a:pt x="78" y="129"/>
                  <a:pt x="78" y="129"/>
                  <a:pt x="78" y="129"/>
                </a:cubicBezTo>
                <a:cubicBezTo>
                  <a:pt x="75" y="127"/>
                  <a:pt x="75" y="127"/>
                  <a:pt x="75" y="127"/>
                </a:cubicBezTo>
                <a:cubicBezTo>
                  <a:pt x="75" y="120"/>
                  <a:pt x="75" y="120"/>
                  <a:pt x="75" y="120"/>
                </a:cubicBezTo>
                <a:close/>
                <a:moveTo>
                  <a:pt x="78" y="119"/>
                </a:moveTo>
                <a:cubicBezTo>
                  <a:pt x="75" y="117"/>
                  <a:pt x="75" y="117"/>
                  <a:pt x="75" y="117"/>
                </a:cubicBezTo>
                <a:cubicBezTo>
                  <a:pt x="75" y="105"/>
                  <a:pt x="75" y="105"/>
                  <a:pt x="75" y="105"/>
                </a:cubicBezTo>
                <a:cubicBezTo>
                  <a:pt x="77" y="107"/>
                  <a:pt x="77" y="107"/>
                  <a:pt x="77" y="107"/>
                </a:cubicBezTo>
                <a:cubicBezTo>
                  <a:pt x="78" y="107"/>
                  <a:pt x="78" y="107"/>
                  <a:pt x="78" y="107"/>
                </a:cubicBezTo>
                <a:cubicBezTo>
                  <a:pt x="78" y="119"/>
                  <a:pt x="78" y="119"/>
                  <a:pt x="78" y="119"/>
                </a:cubicBezTo>
                <a:close/>
                <a:moveTo>
                  <a:pt x="78" y="104"/>
                </a:moveTo>
                <a:cubicBezTo>
                  <a:pt x="75" y="102"/>
                  <a:pt x="75" y="102"/>
                  <a:pt x="75" y="102"/>
                </a:cubicBezTo>
                <a:cubicBezTo>
                  <a:pt x="75" y="95"/>
                  <a:pt x="75" y="95"/>
                  <a:pt x="75" y="95"/>
                </a:cubicBezTo>
                <a:cubicBezTo>
                  <a:pt x="78" y="97"/>
                  <a:pt x="78" y="97"/>
                  <a:pt x="78" y="97"/>
                </a:cubicBezTo>
                <a:cubicBezTo>
                  <a:pt x="78" y="104"/>
                  <a:pt x="78" y="104"/>
                  <a:pt x="78" y="104"/>
                </a:cubicBezTo>
                <a:close/>
                <a:moveTo>
                  <a:pt x="75" y="85"/>
                </a:moveTo>
                <a:cubicBezTo>
                  <a:pt x="76" y="85"/>
                  <a:pt x="76" y="85"/>
                  <a:pt x="76" y="85"/>
                </a:cubicBezTo>
                <a:cubicBezTo>
                  <a:pt x="76" y="85"/>
                  <a:pt x="76" y="85"/>
                  <a:pt x="76" y="85"/>
                </a:cubicBezTo>
                <a:cubicBezTo>
                  <a:pt x="77" y="85"/>
                  <a:pt x="77" y="85"/>
                  <a:pt x="78" y="84"/>
                </a:cubicBezTo>
                <a:cubicBezTo>
                  <a:pt x="78" y="85"/>
                  <a:pt x="78" y="85"/>
                  <a:pt x="78" y="85"/>
                </a:cubicBezTo>
                <a:cubicBezTo>
                  <a:pt x="77" y="85"/>
                  <a:pt x="77" y="85"/>
                  <a:pt x="76" y="85"/>
                </a:cubicBezTo>
                <a:cubicBezTo>
                  <a:pt x="78" y="86"/>
                  <a:pt x="78" y="86"/>
                  <a:pt x="78" y="86"/>
                </a:cubicBezTo>
                <a:cubicBezTo>
                  <a:pt x="78" y="90"/>
                  <a:pt x="78" y="90"/>
                  <a:pt x="78" y="90"/>
                </a:cubicBezTo>
                <a:cubicBezTo>
                  <a:pt x="77" y="90"/>
                  <a:pt x="76" y="90"/>
                  <a:pt x="75" y="90"/>
                </a:cubicBezTo>
                <a:lnTo>
                  <a:pt x="75" y="85"/>
                </a:lnTo>
                <a:close/>
                <a:moveTo>
                  <a:pt x="75" y="52"/>
                </a:moveTo>
                <a:cubicBezTo>
                  <a:pt x="74" y="51"/>
                  <a:pt x="73" y="51"/>
                  <a:pt x="72" y="51"/>
                </a:cubicBezTo>
                <a:cubicBezTo>
                  <a:pt x="71" y="51"/>
                  <a:pt x="70" y="50"/>
                  <a:pt x="70" y="48"/>
                </a:cubicBezTo>
                <a:cubicBezTo>
                  <a:pt x="70" y="48"/>
                  <a:pt x="70" y="48"/>
                  <a:pt x="70" y="48"/>
                </a:cubicBezTo>
                <a:cubicBezTo>
                  <a:pt x="70" y="41"/>
                  <a:pt x="70" y="41"/>
                  <a:pt x="70" y="41"/>
                </a:cubicBezTo>
                <a:cubicBezTo>
                  <a:pt x="70" y="40"/>
                  <a:pt x="71" y="40"/>
                  <a:pt x="71" y="39"/>
                </a:cubicBezTo>
                <a:cubicBezTo>
                  <a:pt x="75" y="35"/>
                  <a:pt x="75" y="35"/>
                  <a:pt x="75" y="35"/>
                </a:cubicBezTo>
                <a:cubicBezTo>
                  <a:pt x="75" y="42"/>
                  <a:pt x="75" y="42"/>
                  <a:pt x="75" y="42"/>
                </a:cubicBezTo>
                <a:cubicBezTo>
                  <a:pt x="75" y="42"/>
                  <a:pt x="75" y="42"/>
                  <a:pt x="75" y="42"/>
                </a:cubicBezTo>
                <a:cubicBezTo>
                  <a:pt x="75" y="46"/>
                  <a:pt x="75" y="46"/>
                  <a:pt x="75" y="46"/>
                </a:cubicBezTo>
                <a:cubicBezTo>
                  <a:pt x="75" y="46"/>
                  <a:pt x="75" y="46"/>
                  <a:pt x="75" y="46"/>
                </a:cubicBezTo>
                <a:cubicBezTo>
                  <a:pt x="75" y="50"/>
                  <a:pt x="75" y="50"/>
                  <a:pt x="75" y="50"/>
                </a:cubicBezTo>
                <a:cubicBezTo>
                  <a:pt x="75" y="49"/>
                  <a:pt x="75" y="49"/>
                  <a:pt x="75" y="49"/>
                </a:cubicBezTo>
                <a:cubicBezTo>
                  <a:pt x="74" y="50"/>
                  <a:pt x="75" y="51"/>
                  <a:pt x="75" y="51"/>
                </a:cubicBezTo>
                <a:cubicBezTo>
                  <a:pt x="75" y="52"/>
                  <a:pt x="75" y="52"/>
                  <a:pt x="75" y="52"/>
                </a:cubicBezTo>
                <a:close/>
                <a:moveTo>
                  <a:pt x="75" y="32"/>
                </a:moveTo>
                <a:cubicBezTo>
                  <a:pt x="75" y="32"/>
                  <a:pt x="75" y="32"/>
                  <a:pt x="75" y="32"/>
                </a:cubicBezTo>
                <a:cubicBezTo>
                  <a:pt x="74" y="33"/>
                  <a:pt x="72" y="33"/>
                  <a:pt x="71" y="32"/>
                </a:cubicBezTo>
                <a:cubicBezTo>
                  <a:pt x="71" y="32"/>
                  <a:pt x="70" y="31"/>
                  <a:pt x="70" y="31"/>
                </a:cubicBezTo>
                <a:cubicBezTo>
                  <a:pt x="70" y="31"/>
                  <a:pt x="70" y="31"/>
                  <a:pt x="70" y="31"/>
                </a:cubicBezTo>
                <a:cubicBezTo>
                  <a:pt x="70" y="26"/>
                  <a:pt x="70" y="26"/>
                  <a:pt x="70" y="26"/>
                </a:cubicBezTo>
                <a:cubicBezTo>
                  <a:pt x="70" y="25"/>
                  <a:pt x="71" y="25"/>
                  <a:pt x="71" y="24"/>
                </a:cubicBezTo>
                <a:cubicBezTo>
                  <a:pt x="75" y="20"/>
                  <a:pt x="75" y="20"/>
                  <a:pt x="75" y="20"/>
                </a:cubicBezTo>
                <a:cubicBezTo>
                  <a:pt x="75" y="32"/>
                  <a:pt x="75" y="32"/>
                  <a:pt x="75" y="32"/>
                </a:cubicBezTo>
                <a:close/>
                <a:moveTo>
                  <a:pt x="75" y="17"/>
                </a:moveTo>
                <a:cubicBezTo>
                  <a:pt x="75" y="18"/>
                  <a:pt x="75" y="18"/>
                  <a:pt x="75" y="18"/>
                </a:cubicBezTo>
                <a:cubicBezTo>
                  <a:pt x="74" y="18"/>
                  <a:pt x="72" y="18"/>
                  <a:pt x="71" y="18"/>
                </a:cubicBezTo>
                <a:cubicBezTo>
                  <a:pt x="71" y="17"/>
                  <a:pt x="70" y="16"/>
                  <a:pt x="70" y="16"/>
                </a:cubicBezTo>
                <a:cubicBezTo>
                  <a:pt x="70" y="16"/>
                  <a:pt x="70" y="16"/>
                  <a:pt x="70" y="16"/>
                </a:cubicBezTo>
                <a:cubicBezTo>
                  <a:pt x="70" y="5"/>
                  <a:pt x="70" y="5"/>
                  <a:pt x="70" y="5"/>
                </a:cubicBezTo>
                <a:cubicBezTo>
                  <a:pt x="69" y="5"/>
                  <a:pt x="69" y="5"/>
                  <a:pt x="69" y="5"/>
                </a:cubicBezTo>
                <a:cubicBezTo>
                  <a:pt x="69" y="0"/>
                  <a:pt x="69" y="0"/>
                  <a:pt x="69" y="0"/>
                </a:cubicBezTo>
                <a:cubicBezTo>
                  <a:pt x="73" y="0"/>
                  <a:pt x="73" y="0"/>
                  <a:pt x="73" y="0"/>
                </a:cubicBezTo>
                <a:cubicBezTo>
                  <a:pt x="74" y="0"/>
                  <a:pt x="75" y="1"/>
                  <a:pt x="75" y="2"/>
                </a:cubicBezTo>
                <a:cubicBezTo>
                  <a:pt x="75" y="10"/>
                  <a:pt x="75" y="10"/>
                  <a:pt x="75" y="10"/>
                </a:cubicBezTo>
                <a:cubicBezTo>
                  <a:pt x="75" y="10"/>
                  <a:pt x="75" y="10"/>
                  <a:pt x="75" y="10"/>
                </a:cubicBezTo>
                <a:cubicBezTo>
                  <a:pt x="75" y="17"/>
                  <a:pt x="75" y="17"/>
                  <a:pt x="75" y="17"/>
                </a:cubicBezTo>
                <a:close/>
                <a:moveTo>
                  <a:pt x="69" y="132"/>
                </a:moveTo>
                <a:cubicBezTo>
                  <a:pt x="70" y="132"/>
                  <a:pt x="70" y="132"/>
                  <a:pt x="70" y="132"/>
                </a:cubicBezTo>
                <a:cubicBezTo>
                  <a:pt x="70" y="121"/>
                  <a:pt x="70" y="121"/>
                  <a:pt x="70" y="121"/>
                </a:cubicBezTo>
                <a:cubicBezTo>
                  <a:pt x="70" y="120"/>
                  <a:pt x="72" y="119"/>
                  <a:pt x="73" y="119"/>
                </a:cubicBezTo>
                <a:cubicBezTo>
                  <a:pt x="74" y="119"/>
                  <a:pt x="74" y="119"/>
                  <a:pt x="75" y="119"/>
                </a:cubicBezTo>
                <a:cubicBezTo>
                  <a:pt x="75" y="120"/>
                  <a:pt x="75" y="120"/>
                  <a:pt x="75" y="120"/>
                </a:cubicBezTo>
                <a:cubicBezTo>
                  <a:pt x="75" y="127"/>
                  <a:pt x="75" y="127"/>
                  <a:pt x="75" y="127"/>
                </a:cubicBezTo>
                <a:cubicBezTo>
                  <a:pt x="75" y="127"/>
                  <a:pt x="75" y="127"/>
                  <a:pt x="75" y="127"/>
                </a:cubicBezTo>
                <a:cubicBezTo>
                  <a:pt x="75" y="135"/>
                  <a:pt x="75" y="135"/>
                  <a:pt x="75" y="135"/>
                </a:cubicBezTo>
                <a:cubicBezTo>
                  <a:pt x="75" y="136"/>
                  <a:pt x="74" y="137"/>
                  <a:pt x="73" y="137"/>
                </a:cubicBezTo>
                <a:cubicBezTo>
                  <a:pt x="69" y="137"/>
                  <a:pt x="69" y="137"/>
                  <a:pt x="69" y="137"/>
                </a:cubicBezTo>
                <a:cubicBezTo>
                  <a:pt x="69" y="132"/>
                  <a:pt x="69" y="132"/>
                  <a:pt x="69" y="132"/>
                </a:cubicBezTo>
                <a:close/>
                <a:moveTo>
                  <a:pt x="75" y="117"/>
                </a:moveTo>
                <a:cubicBezTo>
                  <a:pt x="71" y="112"/>
                  <a:pt x="71" y="112"/>
                  <a:pt x="71" y="112"/>
                </a:cubicBezTo>
                <a:cubicBezTo>
                  <a:pt x="71" y="112"/>
                  <a:pt x="70" y="111"/>
                  <a:pt x="70" y="111"/>
                </a:cubicBezTo>
                <a:cubicBezTo>
                  <a:pt x="70" y="111"/>
                  <a:pt x="70" y="111"/>
                  <a:pt x="70" y="111"/>
                </a:cubicBezTo>
                <a:cubicBezTo>
                  <a:pt x="70" y="106"/>
                  <a:pt x="70" y="106"/>
                  <a:pt x="70" y="106"/>
                </a:cubicBezTo>
                <a:cubicBezTo>
                  <a:pt x="70" y="105"/>
                  <a:pt x="72" y="104"/>
                  <a:pt x="73" y="104"/>
                </a:cubicBezTo>
                <a:cubicBezTo>
                  <a:pt x="74" y="104"/>
                  <a:pt x="74" y="104"/>
                  <a:pt x="75" y="104"/>
                </a:cubicBezTo>
                <a:cubicBezTo>
                  <a:pt x="75" y="105"/>
                  <a:pt x="75" y="105"/>
                  <a:pt x="75" y="105"/>
                </a:cubicBezTo>
                <a:cubicBezTo>
                  <a:pt x="75" y="117"/>
                  <a:pt x="75" y="117"/>
                  <a:pt x="75" y="117"/>
                </a:cubicBezTo>
                <a:close/>
                <a:moveTo>
                  <a:pt x="75" y="102"/>
                </a:moveTo>
                <a:cubicBezTo>
                  <a:pt x="71" y="97"/>
                  <a:pt x="71" y="97"/>
                  <a:pt x="71" y="97"/>
                </a:cubicBezTo>
                <a:cubicBezTo>
                  <a:pt x="71" y="97"/>
                  <a:pt x="70" y="96"/>
                  <a:pt x="70" y="96"/>
                </a:cubicBezTo>
                <a:cubicBezTo>
                  <a:pt x="70" y="96"/>
                  <a:pt x="70" y="96"/>
                  <a:pt x="70" y="96"/>
                </a:cubicBezTo>
                <a:cubicBezTo>
                  <a:pt x="70" y="89"/>
                  <a:pt x="70" y="89"/>
                  <a:pt x="70" y="89"/>
                </a:cubicBezTo>
                <a:cubicBezTo>
                  <a:pt x="70" y="87"/>
                  <a:pt x="71" y="86"/>
                  <a:pt x="73" y="86"/>
                </a:cubicBezTo>
                <a:cubicBezTo>
                  <a:pt x="74" y="86"/>
                  <a:pt x="74" y="86"/>
                  <a:pt x="75" y="85"/>
                </a:cubicBezTo>
                <a:cubicBezTo>
                  <a:pt x="75" y="90"/>
                  <a:pt x="75" y="90"/>
                  <a:pt x="75" y="90"/>
                </a:cubicBezTo>
                <a:cubicBezTo>
                  <a:pt x="75" y="90"/>
                  <a:pt x="75" y="90"/>
                  <a:pt x="75" y="90"/>
                </a:cubicBezTo>
                <a:cubicBezTo>
                  <a:pt x="75" y="95"/>
                  <a:pt x="75" y="95"/>
                  <a:pt x="75" y="95"/>
                </a:cubicBezTo>
                <a:cubicBezTo>
                  <a:pt x="75" y="95"/>
                  <a:pt x="75" y="95"/>
                  <a:pt x="75" y="95"/>
                </a:cubicBezTo>
                <a:lnTo>
                  <a:pt x="75" y="102"/>
                </a:lnTo>
                <a:close/>
                <a:moveTo>
                  <a:pt x="69" y="5"/>
                </a:moveTo>
                <a:cubicBezTo>
                  <a:pt x="68" y="5"/>
                  <a:pt x="68" y="5"/>
                  <a:pt x="68" y="5"/>
                </a:cubicBezTo>
                <a:cubicBezTo>
                  <a:pt x="68" y="16"/>
                  <a:pt x="68" y="16"/>
                  <a:pt x="68" y="16"/>
                </a:cubicBezTo>
                <a:cubicBezTo>
                  <a:pt x="68" y="17"/>
                  <a:pt x="67" y="18"/>
                  <a:pt x="66" y="18"/>
                </a:cubicBezTo>
                <a:cubicBezTo>
                  <a:pt x="65" y="18"/>
                  <a:pt x="64" y="18"/>
                  <a:pt x="64" y="17"/>
                </a:cubicBezTo>
                <a:cubicBezTo>
                  <a:pt x="63" y="17"/>
                  <a:pt x="63" y="17"/>
                  <a:pt x="63" y="17"/>
                </a:cubicBezTo>
                <a:cubicBezTo>
                  <a:pt x="63" y="10"/>
                  <a:pt x="63" y="10"/>
                  <a:pt x="63" y="10"/>
                </a:cubicBezTo>
                <a:cubicBezTo>
                  <a:pt x="63" y="10"/>
                  <a:pt x="63" y="10"/>
                  <a:pt x="63" y="10"/>
                </a:cubicBezTo>
                <a:cubicBezTo>
                  <a:pt x="63" y="2"/>
                  <a:pt x="63" y="2"/>
                  <a:pt x="63" y="2"/>
                </a:cubicBezTo>
                <a:cubicBezTo>
                  <a:pt x="63" y="1"/>
                  <a:pt x="64" y="0"/>
                  <a:pt x="66" y="0"/>
                </a:cubicBezTo>
                <a:cubicBezTo>
                  <a:pt x="69" y="0"/>
                  <a:pt x="69" y="0"/>
                  <a:pt x="69" y="0"/>
                </a:cubicBezTo>
                <a:cubicBezTo>
                  <a:pt x="69" y="5"/>
                  <a:pt x="69" y="5"/>
                  <a:pt x="69" y="5"/>
                </a:cubicBezTo>
                <a:close/>
                <a:moveTo>
                  <a:pt x="63" y="20"/>
                </a:moveTo>
                <a:cubicBezTo>
                  <a:pt x="67" y="24"/>
                  <a:pt x="67" y="24"/>
                  <a:pt x="67" y="24"/>
                </a:cubicBezTo>
                <a:cubicBezTo>
                  <a:pt x="68" y="25"/>
                  <a:pt x="68" y="26"/>
                  <a:pt x="68" y="26"/>
                </a:cubicBezTo>
                <a:cubicBezTo>
                  <a:pt x="68" y="26"/>
                  <a:pt x="68" y="26"/>
                  <a:pt x="68" y="26"/>
                </a:cubicBezTo>
                <a:cubicBezTo>
                  <a:pt x="68" y="31"/>
                  <a:pt x="68" y="31"/>
                  <a:pt x="68" y="31"/>
                </a:cubicBezTo>
                <a:cubicBezTo>
                  <a:pt x="68" y="32"/>
                  <a:pt x="67" y="33"/>
                  <a:pt x="66" y="33"/>
                </a:cubicBezTo>
                <a:cubicBezTo>
                  <a:pt x="65" y="33"/>
                  <a:pt x="64" y="33"/>
                  <a:pt x="64" y="32"/>
                </a:cubicBezTo>
                <a:cubicBezTo>
                  <a:pt x="63" y="32"/>
                  <a:pt x="63" y="32"/>
                  <a:pt x="63" y="32"/>
                </a:cubicBezTo>
                <a:cubicBezTo>
                  <a:pt x="63" y="20"/>
                  <a:pt x="63" y="20"/>
                  <a:pt x="63" y="20"/>
                </a:cubicBezTo>
                <a:close/>
                <a:moveTo>
                  <a:pt x="63" y="35"/>
                </a:moveTo>
                <a:cubicBezTo>
                  <a:pt x="67" y="39"/>
                  <a:pt x="67" y="39"/>
                  <a:pt x="67" y="39"/>
                </a:cubicBezTo>
                <a:cubicBezTo>
                  <a:pt x="68" y="40"/>
                  <a:pt x="68" y="41"/>
                  <a:pt x="68" y="41"/>
                </a:cubicBezTo>
                <a:cubicBezTo>
                  <a:pt x="68" y="41"/>
                  <a:pt x="68" y="41"/>
                  <a:pt x="68" y="41"/>
                </a:cubicBezTo>
                <a:cubicBezTo>
                  <a:pt x="68" y="48"/>
                  <a:pt x="68" y="48"/>
                  <a:pt x="68" y="48"/>
                </a:cubicBezTo>
                <a:cubicBezTo>
                  <a:pt x="68" y="50"/>
                  <a:pt x="67" y="51"/>
                  <a:pt x="66" y="51"/>
                </a:cubicBezTo>
                <a:cubicBezTo>
                  <a:pt x="65" y="51"/>
                  <a:pt x="64" y="51"/>
                  <a:pt x="63" y="52"/>
                </a:cubicBezTo>
                <a:cubicBezTo>
                  <a:pt x="63" y="46"/>
                  <a:pt x="63" y="46"/>
                  <a:pt x="63" y="46"/>
                </a:cubicBezTo>
                <a:cubicBezTo>
                  <a:pt x="63" y="46"/>
                  <a:pt x="63" y="46"/>
                  <a:pt x="63" y="46"/>
                </a:cubicBezTo>
                <a:cubicBezTo>
                  <a:pt x="63" y="42"/>
                  <a:pt x="63" y="42"/>
                  <a:pt x="63" y="42"/>
                </a:cubicBezTo>
                <a:cubicBezTo>
                  <a:pt x="63" y="42"/>
                  <a:pt x="63" y="42"/>
                  <a:pt x="63" y="42"/>
                </a:cubicBezTo>
                <a:cubicBezTo>
                  <a:pt x="63" y="35"/>
                  <a:pt x="63" y="35"/>
                  <a:pt x="63" y="35"/>
                </a:cubicBezTo>
                <a:close/>
                <a:moveTo>
                  <a:pt x="63" y="85"/>
                </a:moveTo>
                <a:cubicBezTo>
                  <a:pt x="64" y="86"/>
                  <a:pt x="65" y="86"/>
                  <a:pt x="66" y="86"/>
                </a:cubicBezTo>
                <a:cubicBezTo>
                  <a:pt x="67" y="86"/>
                  <a:pt x="68" y="87"/>
                  <a:pt x="68" y="89"/>
                </a:cubicBezTo>
                <a:cubicBezTo>
                  <a:pt x="68" y="89"/>
                  <a:pt x="68" y="89"/>
                  <a:pt x="68" y="89"/>
                </a:cubicBezTo>
                <a:cubicBezTo>
                  <a:pt x="68" y="96"/>
                  <a:pt x="68" y="96"/>
                  <a:pt x="68" y="96"/>
                </a:cubicBezTo>
                <a:cubicBezTo>
                  <a:pt x="68" y="96"/>
                  <a:pt x="68" y="97"/>
                  <a:pt x="67" y="98"/>
                </a:cubicBezTo>
                <a:cubicBezTo>
                  <a:pt x="63" y="102"/>
                  <a:pt x="63" y="102"/>
                  <a:pt x="63" y="102"/>
                </a:cubicBezTo>
                <a:cubicBezTo>
                  <a:pt x="63" y="95"/>
                  <a:pt x="63" y="95"/>
                  <a:pt x="63" y="95"/>
                </a:cubicBezTo>
                <a:cubicBezTo>
                  <a:pt x="63" y="95"/>
                  <a:pt x="63" y="95"/>
                  <a:pt x="63" y="95"/>
                </a:cubicBezTo>
                <a:cubicBezTo>
                  <a:pt x="63" y="90"/>
                  <a:pt x="63" y="90"/>
                  <a:pt x="63" y="90"/>
                </a:cubicBezTo>
                <a:cubicBezTo>
                  <a:pt x="63" y="90"/>
                  <a:pt x="63" y="90"/>
                  <a:pt x="63" y="90"/>
                </a:cubicBezTo>
                <a:cubicBezTo>
                  <a:pt x="63" y="87"/>
                  <a:pt x="63" y="87"/>
                  <a:pt x="63" y="87"/>
                </a:cubicBezTo>
                <a:cubicBezTo>
                  <a:pt x="64" y="88"/>
                  <a:pt x="64" y="88"/>
                  <a:pt x="64" y="88"/>
                </a:cubicBezTo>
                <a:cubicBezTo>
                  <a:pt x="64" y="87"/>
                  <a:pt x="64" y="86"/>
                  <a:pt x="63" y="86"/>
                </a:cubicBezTo>
                <a:cubicBezTo>
                  <a:pt x="63" y="85"/>
                  <a:pt x="63" y="85"/>
                  <a:pt x="63" y="85"/>
                </a:cubicBezTo>
                <a:close/>
                <a:moveTo>
                  <a:pt x="63" y="105"/>
                </a:moveTo>
                <a:cubicBezTo>
                  <a:pt x="64" y="104"/>
                  <a:pt x="64" y="104"/>
                  <a:pt x="64" y="104"/>
                </a:cubicBezTo>
                <a:cubicBezTo>
                  <a:pt x="65" y="104"/>
                  <a:pt x="66" y="104"/>
                  <a:pt x="67" y="104"/>
                </a:cubicBezTo>
                <a:cubicBezTo>
                  <a:pt x="68" y="105"/>
                  <a:pt x="68" y="106"/>
                  <a:pt x="68" y="106"/>
                </a:cubicBezTo>
                <a:cubicBezTo>
                  <a:pt x="68" y="106"/>
                  <a:pt x="68" y="106"/>
                  <a:pt x="68" y="106"/>
                </a:cubicBezTo>
                <a:cubicBezTo>
                  <a:pt x="68" y="111"/>
                  <a:pt x="68" y="111"/>
                  <a:pt x="68" y="111"/>
                </a:cubicBezTo>
                <a:cubicBezTo>
                  <a:pt x="68" y="111"/>
                  <a:pt x="68" y="112"/>
                  <a:pt x="67" y="112"/>
                </a:cubicBezTo>
                <a:cubicBezTo>
                  <a:pt x="63" y="117"/>
                  <a:pt x="63" y="117"/>
                  <a:pt x="63" y="117"/>
                </a:cubicBezTo>
                <a:cubicBezTo>
                  <a:pt x="63" y="105"/>
                  <a:pt x="63" y="105"/>
                  <a:pt x="63" y="105"/>
                </a:cubicBezTo>
                <a:close/>
                <a:moveTo>
                  <a:pt x="63" y="120"/>
                </a:moveTo>
                <a:cubicBezTo>
                  <a:pt x="64" y="119"/>
                  <a:pt x="64" y="119"/>
                  <a:pt x="64" y="119"/>
                </a:cubicBezTo>
                <a:cubicBezTo>
                  <a:pt x="65" y="118"/>
                  <a:pt x="66" y="118"/>
                  <a:pt x="67" y="119"/>
                </a:cubicBezTo>
                <a:cubicBezTo>
                  <a:pt x="68" y="120"/>
                  <a:pt x="68" y="120"/>
                  <a:pt x="68" y="121"/>
                </a:cubicBezTo>
                <a:cubicBezTo>
                  <a:pt x="68" y="121"/>
                  <a:pt x="68" y="121"/>
                  <a:pt x="68" y="121"/>
                </a:cubicBezTo>
                <a:cubicBezTo>
                  <a:pt x="68" y="132"/>
                  <a:pt x="68" y="132"/>
                  <a:pt x="68" y="132"/>
                </a:cubicBezTo>
                <a:cubicBezTo>
                  <a:pt x="69" y="132"/>
                  <a:pt x="69" y="132"/>
                  <a:pt x="69" y="132"/>
                </a:cubicBezTo>
                <a:cubicBezTo>
                  <a:pt x="69" y="137"/>
                  <a:pt x="69" y="137"/>
                  <a:pt x="69" y="137"/>
                </a:cubicBezTo>
                <a:cubicBezTo>
                  <a:pt x="66" y="137"/>
                  <a:pt x="66" y="137"/>
                  <a:pt x="66" y="137"/>
                </a:cubicBezTo>
                <a:cubicBezTo>
                  <a:pt x="64" y="137"/>
                  <a:pt x="63" y="136"/>
                  <a:pt x="63" y="135"/>
                </a:cubicBezTo>
                <a:cubicBezTo>
                  <a:pt x="63" y="127"/>
                  <a:pt x="63" y="127"/>
                  <a:pt x="63" y="127"/>
                </a:cubicBezTo>
                <a:cubicBezTo>
                  <a:pt x="63" y="127"/>
                  <a:pt x="63" y="127"/>
                  <a:pt x="63" y="127"/>
                </a:cubicBezTo>
                <a:lnTo>
                  <a:pt x="63" y="120"/>
                </a:lnTo>
                <a:close/>
                <a:moveTo>
                  <a:pt x="63" y="17"/>
                </a:moveTo>
                <a:cubicBezTo>
                  <a:pt x="61" y="14"/>
                  <a:pt x="61" y="14"/>
                  <a:pt x="61" y="14"/>
                </a:cubicBezTo>
                <a:cubicBezTo>
                  <a:pt x="61" y="8"/>
                  <a:pt x="61" y="8"/>
                  <a:pt x="61" y="8"/>
                </a:cubicBezTo>
                <a:cubicBezTo>
                  <a:pt x="63" y="10"/>
                  <a:pt x="63" y="10"/>
                  <a:pt x="63" y="10"/>
                </a:cubicBezTo>
                <a:cubicBezTo>
                  <a:pt x="63" y="17"/>
                  <a:pt x="63" y="17"/>
                  <a:pt x="63" y="17"/>
                </a:cubicBezTo>
                <a:close/>
                <a:moveTo>
                  <a:pt x="61" y="18"/>
                </a:moveTo>
                <a:cubicBezTo>
                  <a:pt x="63" y="20"/>
                  <a:pt x="63" y="20"/>
                  <a:pt x="63" y="20"/>
                </a:cubicBezTo>
                <a:cubicBezTo>
                  <a:pt x="63" y="32"/>
                  <a:pt x="63" y="32"/>
                  <a:pt x="63" y="32"/>
                </a:cubicBezTo>
                <a:cubicBezTo>
                  <a:pt x="61" y="30"/>
                  <a:pt x="61" y="30"/>
                  <a:pt x="61" y="30"/>
                </a:cubicBezTo>
                <a:cubicBezTo>
                  <a:pt x="61" y="30"/>
                  <a:pt x="61" y="30"/>
                  <a:pt x="61" y="30"/>
                </a:cubicBezTo>
                <a:cubicBezTo>
                  <a:pt x="61" y="18"/>
                  <a:pt x="61" y="18"/>
                  <a:pt x="61" y="18"/>
                </a:cubicBezTo>
                <a:close/>
                <a:moveTo>
                  <a:pt x="61" y="33"/>
                </a:moveTo>
                <a:cubicBezTo>
                  <a:pt x="63" y="35"/>
                  <a:pt x="63" y="35"/>
                  <a:pt x="63" y="35"/>
                </a:cubicBezTo>
                <a:cubicBezTo>
                  <a:pt x="63" y="42"/>
                  <a:pt x="63" y="42"/>
                  <a:pt x="63" y="42"/>
                </a:cubicBezTo>
                <a:cubicBezTo>
                  <a:pt x="61" y="40"/>
                  <a:pt x="61" y="40"/>
                  <a:pt x="61" y="40"/>
                </a:cubicBezTo>
                <a:cubicBezTo>
                  <a:pt x="61" y="33"/>
                  <a:pt x="61" y="33"/>
                  <a:pt x="61" y="33"/>
                </a:cubicBezTo>
                <a:close/>
                <a:moveTo>
                  <a:pt x="63" y="52"/>
                </a:moveTo>
                <a:cubicBezTo>
                  <a:pt x="63" y="52"/>
                  <a:pt x="63" y="52"/>
                  <a:pt x="62" y="52"/>
                </a:cubicBezTo>
                <a:cubicBezTo>
                  <a:pt x="62" y="52"/>
                  <a:pt x="62" y="52"/>
                  <a:pt x="62" y="52"/>
                </a:cubicBezTo>
                <a:cubicBezTo>
                  <a:pt x="62" y="52"/>
                  <a:pt x="61" y="52"/>
                  <a:pt x="61" y="53"/>
                </a:cubicBezTo>
                <a:cubicBezTo>
                  <a:pt x="61" y="52"/>
                  <a:pt x="61" y="52"/>
                  <a:pt x="61" y="52"/>
                </a:cubicBezTo>
                <a:cubicBezTo>
                  <a:pt x="61" y="52"/>
                  <a:pt x="62" y="52"/>
                  <a:pt x="62" y="52"/>
                </a:cubicBezTo>
                <a:cubicBezTo>
                  <a:pt x="61" y="51"/>
                  <a:pt x="61" y="51"/>
                  <a:pt x="61" y="51"/>
                </a:cubicBezTo>
                <a:cubicBezTo>
                  <a:pt x="61" y="47"/>
                  <a:pt x="61" y="47"/>
                  <a:pt x="61" y="47"/>
                </a:cubicBezTo>
                <a:cubicBezTo>
                  <a:pt x="61" y="47"/>
                  <a:pt x="62" y="47"/>
                  <a:pt x="63" y="46"/>
                </a:cubicBezTo>
                <a:cubicBezTo>
                  <a:pt x="63" y="52"/>
                  <a:pt x="63" y="52"/>
                  <a:pt x="63" y="52"/>
                </a:cubicBezTo>
                <a:close/>
                <a:moveTo>
                  <a:pt x="61" y="84"/>
                </a:moveTo>
                <a:cubicBezTo>
                  <a:pt x="61" y="85"/>
                  <a:pt x="62" y="85"/>
                  <a:pt x="62" y="85"/>
                </a:cubicBezTo>
                <a:cubicBezTo>
                  <a:pt x="62" y="85"/>
                  <a:pt x="62" y="85"/>
                  <a:pt x="62" y="85"/>
                </a:cubicBezTo>
                <a:cubicBezTo>
                  <a:pt x="63" y="85"/>
                  <a:pt x="63" y="85"/>
                  <a:pt x="63" y="85"/>
                </a:cubicBezTo>
                <a:cubicBezTo>
                  <a:pt x="63" y="86"/>
                  <a:pt x="63" y="86"/>
                  <a:pt x="63" y="86"/>
                </a:cubicBezTo>
                <a:cubicBezTo>
                  <a:pt x="63" y="85"/>
                  <a:pt x="63" y="85"/>
                  <a:pt x="62" y="85"/>
                </a:cubicBezTo>
                <a:cubicBezTo>
                  <a:pt x="63" y="87"/>
                  <a:pt x="63" y="87"/>
                  <a:pt x="63" y="87"/>
                </a:cubicBezTo>
                <a:cubicBezTo>
                  <a:pt x="63" y="90"/>
                  <a:pt x="63" y="90"/>
                  <a:pt x="63" y="90"/>
                </a:cubicBezTo>
                <a:cubicBezTo>
                  <a:pt x="62" y="90"/>
                  <a:pt x="61" y="90"/>
                  <a:pt x="61" y="90"/>
                </a:cubicBezTo>
                <a:cubicBezTo>
                  <a:pt x="61" y="84"/>
                  <a:pt x="61" y="84"/>
                  <a:pt x="61" y="84"/>
                </a:cubicBezTo>
                <a:close/>
                <a:moveTo>
                  <a:pt x="63" y="102"/>
                </a:moveTo>
                <a:cubicBezTo>
                  <a:pt x="61" y="104"/>
                  <a:pt x="61" y="104"/>
                  <a:pt x="61" y="104"/>
                </a:cubicBezTo>
                <a:cubicBezTo>
                  <a:pt x="61" y="97"/>
                  <a:pt x="61" y="97"/>
                  <a:pt x="61" y="97"/>
                </a:cubicBezTo>
                <a:cubicBezTo>
                  <a:pt x="63" y="95"/>
                  <a:pt x="63" y="95"/>
                  <a:pt x="63" y="95"/>
                </a:cubicBezTo>
                <a:cubicBezTo>
                  <a:pt x="63" y="102"/>
                  <a:pt x="63" y="102"/>
                  <a:pt x="63" y="102"/>
                </a:cubicBezTo>
                <a:close/>
                <a:moveTo>
                  <a:pt x="61" y="107"/>
                </a:moveTo>
                <a:cubicBezTo>
                  <a:pt x="61" y="107"/>
                  <a:pt x="61" y="107"/>
                  <a:pt x="61" y="107"/>
                </a:cubicBezTo>
                <a:cubicBezTo>
                  <a:pt x="63" y="105"/>
                  <a:pt x="63" y="105"/>
                  <a:pt x="63" y="105"/>
                </a:cubicBezTo>
                <a:cubicBezTo>
                  <a:pt x="63" y="117"/>
                  <a:pt x="63" y="117"/>
                  <a:pt x="63" y="117"/>
                </a:cubicBezTo>
                <a:cubicBezTo>
                  <a:pt x="61" y="119"/>
                  <a:pt x="61" y="119"/>
                  <a:pt x="61" y="119"/>
                </a:cubicBezTo>
                <a:cubicBezTo>
                  <a:pt x="61" y="107"/>
                  <a:pt x="61" y="107"/>
                  <a:pt x="61" y="107"/>
                </a:cubicBezTo>
                <a:close/>
                <a:moveTo>
                  <a:pt x="61" y="123"/>
                </a:moveTo>
                <a:cubicBezTo>
                  <a:pt x="63" y="120"/>
                  <a:pt x="63" y="120"/>
                  <a:pt x="63" y="120"/>
                </a:cubicBezTo>
                <a:cubicBezTo>
                  <a:pt x="63" y="127"/>
                  <a:pt x="63" y="127"/>
                  <a:pt x="63" y="127"/>
                </a:cubicBezTo>
                <a:cubicBezTo>
                  <a:pt x="61" y="129"/>
                  <a:pt x="61" y="129"/>
                  <a:pt x="61" y="129"/>
                </a:cubicBezTo>
                <a:lnTo>
                  <a:pt x="61" y="123"/>
                </a:lnTo>
                <a:close/>
                <a:moveTo>
                  <a:pt x="61" y="14"/>
                </a:moveTo>
                <a:cubicBezTo>
                  <a:pt x="59" y="13"/>
                  <a:pt x="59" y="13"/>
                  <a:pt x="59" y="13"/>
                </a:cubicBezTo>
                <a:cubicBezTo>
                  <a:pt x="59" y="6"/>
                  <a:pt x="59" y="6"/>
                  <a:pt x="59" y="6"/>
                </a:cubicBezTo>
                <a:cubicBezTo>
                  <a:pt x="61" y="8"/>
                  <a:pt x="61" y="8"/>
                  <a:pt x="61" y="8"/>
                </a:cubicBezTo>
                <a:cubicBezTo>
                  <a:pt x="61" y="14"/>
                  <a:pt x="61" y="14"/>
                  <a:pt x="61" y="14"/>
                </a:cubicBezTo>
                <a:close/>
                <a:moveTo>
                  <a:pt x="59" y="16"/>
                </a:moveTo>
                <a:cubicBezTo>
                  <a:pt x="61" y="18"/>
                  <a:pt x="61" y="18"/>
                  <a:pt x="61" y="18"/>
                </a:cubicBezTo>
                <a:cubicBezTo>
                  <a:pt x="61" y="30"/>
                  <a:pt x="61" y="30"/>
                  <a:pt x="61" y="30"/>
                </a:cubicBezTo>
                <a:cubicBezTo>
                  <a:pt x="59" y="32"/>
                  <a:pt x="59" y="32"/>
                  <a:pt x="59" y="32"/>
                </a:cubicBezTo>
                <a:cubicBezTo>
                  <a:pt x="61" y="33"/>
                  <a:pt x="61" y="33"/>
                  <a:pt x="61" y="33"/>
                </a:cubicBezTo>
                <a:cubicBezTo>
                  <a:pt x="61" y="40"/>
                  <a:pt x="61" y="40"/>
                  <a:pt x="61" y="40"/>
                </a:cubicBezTo>
                <a:cubicBezTo>
                  <a:pt x="59" y="38"/>
                  <a:pt x="59" y="38"/>
                  <a:pt x="59" y="38"/>
                </a:cubicBezTo>
                <a:cubicBezTo>
                  <a:pt x="59" y="25"/>
                  <a:pt x="59" y="25"/>
                  <a:pt x="59" y="25"/>
                </a:cubicBezTo>
                <a:cubicBezTo>
                  <a:pt x="60" y="25"/>
                  <a:pt x="60" y="25"/>
                  <a:pt x="60" y="25"/>
                </a:cubicBezTo>
                <a:cubicBezTo>
                  <a:pt x="60" y="25"/>
                  <a:pt x="60" y="24"/>
                  <a:pt x="60" y="24"/>
                </a:cubicBezTo>
                <a:cubicBezTo>
                  <a:pt x="59" y="23"/>
                  <a:pt x="59" y="23"/>
                  <a:pt x="59" y="23"/>
                </a:cubicBezTo>
                <a:cubicBezTo>
                  <a:pt x="59" y="16"/>
                  <a:pt x="59" y="16"/>
                  <a:pt x="59" y="16"/>
                </a:cubicBezTo>
                <a:close/>
                <a:moveTo>
                  <a:pt x="61" y="53"/>
                </a:moveTo>
                <a:cubicBezTo>
                  <a:pt x="60" y="53"/>
                  <a:pt x="60" y="53"/>
                  <a:pt x="59" y="54"/>
                </a:cubicBezTo>
                <a:cubicBezTo>
                  <a:pt x="59" y="48"/>
                  <a:pt x="59" y="48"/>
                  <a:pt x="59" y="48"/>
                </a:cubicBezTo>
                <a:cubicBezTo>
                  <a:pt x="59" y="48"/>
                  <a:pt x="60" y="48"/>
                  <a:pt x="60" y="47"/>
                </a:cubicBezTo>
                <a:cubicBezTo>
                  <a:pt x="60" y="47"/>
                  <a:pt x="60" y="47"/>
                  <a:pt x="60" y="47"/>
                </a:cubicBezTo>
                <a:cubicBezTo>
                  <a:pt x="61" y="47"/>
                  <a:pt x="61" y="47"/>
                  <a:pt x="61" y="47"/>
                </a:cubicBezTo>
                <a:cubicBezTo>
                  <a:pt x="61" y="51"/>
                  <a:pt x="61" y="51"/>
                  <a:pt x="61" y="51"/>
                </a:cubicBezTo>
                <a:cubicBezTo>
                  <a:pt x="59" y="51"/>
                  <a:pt x="59" y="51"/>
                  <a:pt x="59" y="51"/>
                </a:cubicBezTo>
                <a:cubicBezTo>
                  <a:pt x="59" y="51"/>
                  <a:pt x="60" y="52"/>
                  <a:pt x="61" y="52"/>
                </a:cubicBezTo>
                <a:cubicBezTo>
                  <a:pt x="61" y="53"/>
                  <a:pt x="61" y="53"/>
                  <a:pt x="61" y="53"/>
                </a:cubicBezTo>
                <a:close/>
                <a:moveTo>
                  <a:pt x="59" y="83"/>
                </a:moveTo>
                <a:cubicBezTo>
                  <a:pt x="60" y="84"/>
                  <a:pt x="60" y="84"/>
                  <a:pt x="61" y="84"/>
                </a:cubicBezTo>
                <a:cubicBezTo>
                  <a:pt x="61" y="90"/>
                  <a:pt x="61" y="90"/>
                  <a:pt x="61" y="90"/>
                </a:cubicBezTo>
                <a:cubicBezTo>
                  <a:pt x="61" y="90"/>
                  <a:pt x="61" y="90"/>
                  <a:pt x="61" y="90"/>
                </a:cubicBezTo>
                <a:cubicBezTo>
                  <a:pt x="60" y="90"/>
                  <a:pt x="60" y="90"/>
                  <a:pt x="60" y="90"/>
                </a:cubicBezTo>
                <a:cubicBezTo>
                  <a:pt x="60" y="89"/>
                  <a:pt x="60" y="89"/>
                  <a:pt x="59" y="89"/>
                </a:cubicBezTo>
                <a:cubicBezTo>
                  <a:pt x="59" y="83"/>
                  <a:pt x="59" y="83"/>
                  <a:pt x="59" y="83"/>
                </a:cubicBezTo>
                <a:close/>
                <a:moveTo>
                  <a:pt x="61" y="104"/>
                </a:moveTo>
                <a:cubicBezTo>
                  <a:pt x="59" y="105"/>
                  <a:pt x="59" y="105"/>
                  <a:pt x="59" y="105"/>
                </a:cubicBezTo>
                <a:cubicBezTo>
                  <a:pt x="61" y="107"/>
                  <a:pt x="61" y="107"/>
                  <a:pt x="61" y="107"/>
                </a:cubicBezTo>
                <a:cubicBezTo>
                  <a:pt x="61" y="119"/>
                  <a:pt x="61" y="119"/>
                  <a:pt x="61" y="119"/>
                </a:cubicBezTo>
                <a:cubicBezTo>
                  <a:pt x="59" y="121"/>
                  <a:pt x="59" y="121"/>
                  <a:pt x="59" y="121"/>
                </a:cubicBezTo>
                <a:cubicBezTo>
                  <a:pt x="59" y="114"/>
                  <a:pt x="59" y="114"/>
                  <a:pt x="59" y="114"/>
                </a:cubicBezTo>
                <a:cubicBezTo>
                  <a:pt x="60" y="113"/>
                  <a:pt x="60" y="113"/>
                  <a:pt x="60" y="113"/>
                </a:cubicBezTo>
                <a:cubicBezTo>
                  <a:pt x="60" y="113"/>
                  <a:pt x="60" y="112"/>
                  <a:pt x="60" y="112"/>
                </a:cubicBezTo>
                <a:cubicBezTo>
                  <a:pt x="59" y="112"/>
                  <a:pt x="59" y="112"/>
                  <a:pt x="59" y="112"/>
                </a:cubicBezTo>
                <a:cubicBezTo>
                  <a:pt x="59" y="99"/>
                  <a:pt x="59" y="99"/>
                  <a:pt x="59" y="99"/>
                </a:cubicBezTo>
                <a:cubicBezTo>
                  <a:pt x="61" y="97"/>
                  <a:pt x="61" y="97"/>
                  <a:pt x="61" y="97"/>
                </a:cubicBezTo>
                <a:cubicBezTo>
                  <a:pt x="61" y="104"/>
                  <a:pt x="61" y="104"/>
                  <a:pt x="61" y="104"/>
                </a:cubicBezTo>
                <a:close/>
                <a:moveTo>
                  <a:pt x="59" y="124"/>
                </a:moveTo>
                <a:cubicBezTo>
                  <a:pt x="61" y="123"/>
                  <a:pt x="61" y="123"/>
                  <a:pt x="61" y="123"/>
                </a:cubicBezTo>
                <a:cubicBezTo>
                  <a:pt x="61" y="129"/>
                  <a:pt x="61" y="129"/>
                  <a:pt x="61" y="129"/>
                </a:cubicBezTo>
                <a:cubicBezTo>
                  <a:pt x="59" y="131"/>
                  <a:pt x="59" y="131"/>
                  <a:pt x="59" y="131"/>
                </a:cubicBezTo>
                <a:lnTo>
                  <a:pt x="59" y="124"/>
                </a:lnTo>
                <a:close/>
                <a:moveTo>
                  <a:pt x="59" y="13"/>
                </a:moveTo>
                <a:cubicBezTo>
                  <a:pt x="54" y="8"/>
                  <a:pt x="54" y="8"/>
                  <a:pt x="54" y="8"/>
                </a:cubicBezTo>
                <a:cubicBezTo>
                  <a:pt x="52" y="9"/>
                  <a:pt x="52" y="9"/>
                  <a:pt x="52" y="9"/>
                </a:cubicBezTo>
                <a:cubicBezTo>
                  <a:pt x="59" y="16"/>
                  <a:pt x="59" y="16"/>
                  <a:pt x="59" y="16"/>
                </a:cubicBezTo>
                <a:cubicBezTo>
                  <a:pt x="59" y="23"/>
                  <a:pt x="59" y="23"/>
                  <a:pt x="59" y="23"/>
                </a:cubicBezTo>
                <a:cubicBezTo>
                  <a:pt x="47" y="11"/>
                  <a:pt x="47" y="11"/>
                  <a:pt x="47" y="11"/>
                </a:cubicBezTo>
                <a:cubicBezTo>
                  <a:pt x="47" y="11"/>
                  <a:pt x="47" y="11"/>
                  <a:pt x="47" y="11"/>
                </a:cubicBezTo>
                <a:cubicBezTo>
                  <a:pt x="47" y="11"/>
                  <a:pt x="47" y="11"/>
                  <a:pt x="47" y="11"/>
                </a:cubicBezTo>
                <a:cubicBezTo>
                  <a:pt x="46" y="10"/>
                  <a:pt x="46" y="9"/>
                  <a:pt x="47" y="8"/>
                </a:cubicBezTo>
                <a:cubicBezTo>
                  <a:pt x="52" y="3"/>
                  <a:pt x="52" y="3"/>
                  <a:pt x="52" y="3"/>
                </a:cubicBezTo>
                <a:cubicBezTo>
                  <a:pt x="52" y="3"/>
                  <a:pt x="52" y="3"/>
                  <a:pt x="52" y="3"/>
                </a:cubicBezTo>
                <a:cubicBezTo>
                  <a:pt x="53" y="2"/>
                  <a:pt x="55" y="2"/>
                  <a:pt x="56" y="3"/>
                </a:cubicBezTo>
                <a:cubicBezTo>
                  <a:pt x="59" y="6"/>
                  <a:pt x="59" y="6"/>
                  <a:pt x="59" y="6"/>
                </a:cubicBezTo>
                <a:cubicBezTo>
                  <a:pt x="59" y="13"/>
                  <a:pt x="59" y="13"/>
                  <a:pt x="59" y="13"/>
                </a:cubicBezTo>
                <a:close/>
                <a:moveTo>
                  <a:pt x="59" y="54"/>
                </a:moveTo>
                <a:cubicBezTo>
                  <a:pt x="59" y="48"/>
                  <a:pt x="59" y="48"/>
                  <a:pt x="59" y="48"/>
                </a:cubicBezTo>
                <a:cubicBezTo>
                  <a:pt x="59" y="48"/>
                  <a:pt x="58" y="48"/>
                  <a:pt x="58" y="49"/>
                </a:cubicBezTo>
                <a:cubicBezTo>
                  <a:pt x="55" y="46"/>
                  <a:pt x="55" y="46"/>
                  <a:pt x="55" y="46"/>
                </a:cubicBezTo>
                <a:cubicBezTo>
                  <a:pt x="55" y="34"/>
                  <a:pt x="55" y="34"/>
                  <a:pt x="55" y="34"/>
                </a:cubicBezTo>
                <a:cubicBezTo>
                  <a:pt x="59" y="38"/>
                  <a:pt x="59" y="38"/>
                  <a:pt x="59" y="38"/>
                </a:cubicBezTo>
                <a:cubicBezTo>
                  <a:pt x="59" y="25"/>
                  <a:pt x="59" y="25"/>
                  <a:pt x="59" y="25"/>
                </a:cubicBezTo>
                <a:cubicBezTo>
                  <a:pt x="54" y="30"/>
                  <a:pt x="54" y="30"/>
                  <a:pt x="54" y="30"/>
                </a:cubicBezTo>
                <a:cubicBezTo>
                  <a:pt x="54" y="30"/>
                  <a:pt x="54" y="31"/>
                  <a:pt x="54" y="31"/>
                </a:cubicBezTo>
                <a:cubicBezTo>
                  <a:pt x="53" y="31"/>
                  <a:pt x="53" y="31"/>
                  <a:pt x="53" y="31"/>
                </a:cubicBezTo>
                <a:cubicBezTo>
                  <a:pt x="45" y="31"/>
                  <a:pt x="45" y="31"/>
                  <a:pt x="45" y="31"/>
                </a:cubicBezTo>
                <a:cubicBezTo>
                  <a:pt x="45" y="31"/>
                  <a:pt x="45" y="31"/>
                  <a:pt x="44" y="31"/>
                </a:cubicBezTo>
                <a:cubicBezTo>
                  <a:pt x="44" y="12"/>
                  <a:pt x="44" y="12"/>
                  <a:pt x="44" y="12"/>
                </a:cubicBezTo>
                <a:cubicBezTo>
                  <a:pt x="44" y="11"/>
                  <a:pt x="43" y="10"/>
                  <a:pt x="42" y="10"/>
                </a:cubicBezTo>
                <a:cubicBezTo>
                  <a:pt x="42" y="39"/>
                  <a:pt x="42" y="39"/>
                  <a:pt x="42" y="39"/>
                </a:cubicBezTo>
                <a:cubicBezTo>
                  <a:pt x="43" y="41"/>
                  <a:pt x="43" y="41"/>
                  <a:pt x="43" y="41"/>
                </a:cubicBezTo>
                <a:cubicBezTo>
                  <a:pt x="44" y="41"/>
                  <a:pt x="44" y="42"/>
                  <a:pt x="45" y="42"/>
                </a:cubicBezTo>
                <a:cubicBezTo>
                  <a:pt x="46" y="42"/>
                  <a:pt x="48" y="41"/>
                  <a:pt x="48" y="39"/>
                </a:cubicBezTo>
                <a:cubicBezTo>
                  <a:pt x="48" y="36"/>
                  <a:pt x="48" y="36"/>
                  <a:pt x="48" y="36"/>
                </a:cubicBezTo>
                <a:cubicBezTo>
                  <a:pt x="50" y="36"/>
                  <a:pt x="50" y="36"/>
                  <a:pt x="50" y="36"/>
                </a:cubicBezTo>
                <a:cubicBezTo>
                  <a:pt x="50" y="47"/>
                  <a:pt x="50" y="47"/>
                  <a:pt x="50" y="47"/>
                </a:cubicBezTo>
                <a:cubicBezTo>
                  <a:pt x="50" y="47"/>
                  <a:pt x="50" y="47"/>
                  <a:pt x="50" y="47"/>
                </a:cubicBezTo>
                <a:cubicBezTo>
                  <a:pt x="50" y="47"/>
                  <a:pt x="50" y="48"/>
                  <a:pt x="51" y="48"/>
                </a:cubicBezTo>
                <a:cubicBezTo>
                  <a:pt x="56" y="53"/>
                  <a:pt x="56" y="53"/>
                  <a:pt x="56" y="53"/>
                </a:cubicBezTo>
                <a:cubicBezTo>
                  <a:pt x="57" y="54"/>
                  <a:pt x="58" y="54"/>
                  <a:pt x="59" y="54"/>
                </a:cubicBezTo>
                <a:cubicBezTo>
                  <a:pt x="59" y="54"/>
                  <a:pt x="59" y="54"/>
                  <a:pt x="59" y="54"/>
                </a:cubicBezTo>
                <a:close/>
                <a:moveTo>
                  <a:pt x="42" y="43"/>
                </a:moveTo>
                <a:cubicBezTo>
                  <a:pt x="43" y="44"/>
                  <a:pt x="43" y="45"/>
                  <a:pt x="42" y="46"/>
                </a:cubicBezTo>
                <a:cubicBezTo>
                  <a:pt x="42" y="43"/>
                  <a:pt x="42" y="43"/>
                  <a:pt x="42" y="43"/>
                </a:cubicBezTo>
                <a:close/>
                <a:moveTo>
                  <a:pt x="42" y="49"/>
                </a:moveTo>
                <a:cubicBezTo>
                  <a:pt x="47" y="49"/>
                  <a:pt x="47" y="49"/>
                  <a:pt x="47" y="49"/>
                </a:cubicBezTo>
                <a:cubicBezTo>
                  <a:pt x="48" y="49"/>
                  <a:pt x="49" y="50"/>
                  <a:pt x="49" y="50"/>
                </a:cubicBezTo>
                <a:cubicBezTo>
                  <a:pt x="54" y="55"/>
                  <a:pt x="54" y="55"/>
                  <a:pt x="54" y="55"/>
                </a:cubicBezTo>
                <a:cubicBezTo>
                  <a:pt x="55" y="56"/>
                  <a:pt x="55" y="57"/>
                  <a:pt x="54" y="58"/>
                </a:cubicBezTo>
                <a:cubicBezTo>
                  <a:pt x="54" y="59"/>
                  <a:pt x="53" y="60"/>
                  <a:pt x="53" y="62"/>
                </a:cubicBezTo>
                <a:cubicBezTo>
                  <a:pt x="52" y="63"/>
                  <a:pt x="52" y="64"/>
                  <a:pt x="52" y="65"/>
                </a:cubicBezTo>
                <a:cubicBezTo>
                  <a:pt x="51" y="66"/>
                  <a:pt x="50" y="67"/>
                  <a:pt x="49" y="67"/>
                </a:cubicBezTo>
                <a:cubicBezTo>
                  <a:pt x="49" y="67"/>
                  <a:pt x="49" y="67"/>
                  <a:pt x="49" y="67"/>
                </a:cubicBezTo>
                <a:cubicBezTo>
                  <a:pt x="42" y="67"/>
                  <a:pt x="42" y="67"/>
                  <a:pt x="42" y="67"/>
                </a:cubicBezTo>
                <a:cubicBezTo>
                  <a:pt x="42" y="62"/>
                  <a:pt x="42" y="62"/>
                  <a:pt x="42" y="62"/>
                </a:cubicBezTo>
                <a:cubicBezTo>
                  <a:pt x="43" y="62"/>
                  <a:pt x="43" y="62"/>
                  <a:pt x="43" y="62"/>
                </a:cubicBezTo>
                <a:cubicBezTo>
                  <a:pt x="47" y="62"/>
                  <a:pt x="47" y="62"/>
                  <a:pt x="47" y="62"/>
                </a:cubicBezTo>
                <a:cubicBezTo>
                  <a:pt x="48" y="61"/>
                  <a:pt x="48" y="61"/>
                  <a:pt x="48" y="60"/>
                </a:cubicBezTo>
                <a:cubicBezTo>
                  <a:pt x="49" y="59"/>
                  <a:pt x="49" y="58"/>
                  <a:pt x="49" y="57"/>
                </a:cubicBezTo>
                <a:cubicBezTo>
                  <a:pt x="46" y="54"/>
                  <a:pt x="46" y="54"/>
                  <a:pt x="46" y="54"/>
                </a:cubicBezTo>
                <a:cubicBezTo>
                  <a:pt x="42" y="54"/>
                  <a:pt x="42" y="54"/>
                  <a:pt x="42" y="54"/>
                </a:cubicBezTo>
                <a:cubicBezTo>
                  <a:pt x="42" y="49"/>
                  <a:pt x="42" y="49"/>
                  <a:pt x="42" y="49"/>
                </a:cubicBezTo>
                <a:close/>
                <a:moveTo>
                  <a:pt x="42" y="70"/>
                </a:moveTo>
                <a:cubicBezTo>
                  <a:pt x="49" y="70"/>
                  <a:pt x="49" y="70"/>
                  <a:pt x="49" y="70"/>
                </a:cubicBezTo>
                <a:cubicBezTo>
                  <a:pt x="50" y="70"/>
                  <a:pt x="51" y="71"/>
                  <a:pt x="52" y="72"/>
                </a:cubicBezTo>
                <a:cubicBezTo>
                  <a:pt x="52" y="73"/>
                  <a:pt x="52" y="74"/>
                  <a:pt x="53" y="75"/>
                </a:cubicBezTo>
                <a:cubicBezTo>
                  <a:pt x="53" y="77"/>
                  <a:pt x="54" y="78"/>
                  <a:pt x="54" y="79"/>
                </a:cubicBezTo>
                <a:cubicBezTo>
                  <a:pt x="55" y="80"/>
                  <a:pt x="55" y="81"/>
                  <a:pt x="54" y="82"/>
                </a:cubicBezTo>
                <a:cubicBezTo>
                  <a:pt x="49" y="87"/>
                  <a:pt x="49" y="87"/>
                  <a:pt x="49" y="87"/>
                </a:cubicBezTo>
                <a:cubicBezTo>
                  <a:pt x="49" y="87"/>
                  <a:pt x="48" y="88"/>
                  <a:pt x="47" y="88"/>
                </a:cubicBezTo>
                <a:cubicBezTo>
                  <a:pt x="47" y="88"/>
                  <a:pt x="47" y="88"/>
                  <a:pt x="47" y="88"/>
                </a:cubicBezTo>
                <a:cubicBezTo>
                  <a:pt x="42" y="88"/>
                  <a:pt x="42" y="88"/>
                  <a:pt x="42" y="88"/>
                </a:cubicBezTo>
                <a:cubicBezTo>
                  <a:pt x="42" y="83"/>
                  <a:pt x="42" y="83"/>
                  <a:pt x="42" y="83"/>
                </a:cubicBezTo>
                <a:cubicBezTo>
                  <a:pt x="46" y="83"/>
                  <a:pt x="46" y="83"/>
                  <a:pt x="46" y="83"/>
                </a:cubicBezTo>
                <a:cubicBezTo>
                  <a:pt x="49" y="80"/>
                  <a:pt x="49" y="80"/>
                  <a:pt x="49" y="80"/>
                </a:cubicBezTo>
                <a:cubicBezTo>
                  <a:pt x="49" y="79"/>
                  <a:pt x="49" y="78"/>
                  <a:pt x="48" y="77"/>
                </a:cubicBezTo>
                <a:cubicBezTo>
                  <a:pt x="48" y="76"/>
                  <a:pt x="48" y="75"/>
                  <a:pt x="47" y="75"/>
                </a:cubicBezTo>
                <a:cubicBezTo>
                  <a:pt x="43" y="75"/>
                  <a:pt x="43" y="75"/>
                  <a:pt x="43" y="75"/>
                </a:cubicBezTo>
                <a:cubicBezTo>
                  <a:pt x="42" y="75"/>
                  <a:pt x="42" y="75"/>
                  <a:pt x="42" y="75"/>
                </a:cubicBezTo>
                <a:cubicBezTo>
                  <a:pt x="42" y="70"/>
                  <a:pt x="42" y="70"/>
                  <a:pt x="42" y="70"/>
                </a:cubicBezTo>
                <a:close/>
                <a:moveTo>
                  <a:pt x="42" y="91"/>
                </a:moveTo>
                <a:cubicBezTo>
                  <a:pt x="42" y="92"/>
                  <a:pt x="42" y="92"/>
                  <a:pt x="42" y="93"/>
                </a:cubicBezTo>
                <a:cubicBezTo>
                  <a:pt x="42" y="93"/>
                  <a:pt x="42" y="93"/>
                  <a:pt x="42" y="94"/>
                </a:cubicBezTo>
                <a:cubicBezTo>
                  <a:pt x="42" y="91"/>
                  <a:pt x="42" y="91"/>
                  <a:pt x="42" y="91"/>
                </a:cubicBezTo>
                <a:close/>
                <a:moveTo>
                  <a:pt x="42" y="97"/>
                </a:moveTo>
                <a:cubicBezTo>
                  <a:pt x="42" y="127"/>
                  <a:pt x="42" y="127"/>
                  <a:pt x="42" y="127"/>
                </a:cubicBezTo>
                <a:cubicBezTo>
                  <a:pt x="43" y="127"/>
                  <a:pt x="44" y="126"/>
                  <a:pt x="44" y="125"/>
                </a:cubicBezTo>
                <a:cubicBezTo>
                  <a:pt x="44" y="106"/>
                  <a:pt x="44" y="106"/>
                  <a:pt x="44" y="106"/>
                </a:cubicBezTo>
                <a:cubicBezTo>
                  <a:pt x="45" y="106"/>
                  <a:pt x="45" y="106"/>
                  <a:pt x="45" y="106"/>
                </a:cubicBezTo>
                <a:cubicBezTo>
                  <a:pt x="53" y="106"/>
                  <a:pt x="53" y="106"/>
                  <a:pt x="53" y="106"/>
                </a:cubicBezTo>
                <a:cubicBezTo>
                  <a:pt x="53" y="106"/>
                  <a:pt x="53" y="106"/>
                  <a:pt x="54" y="106"/>
                </a:cubicBezTo>
                <a:cubicBezTo>
                  <a:pt x="54" y="106"/>
                  <a:pt x="54" y="107"/>
                  <a:pt x="54" y="107"/>
                </a:cubicBezTo>
                <a:cubicBezTo>
                  <a:pt x="59" y="112"/>
                  <a:pt x="59" y="112"/>
                  <a:pt x="59" y="112"/>
                </a:cubicBezTo>
                <a:cubicBezTo>
                  <a:pt x="59" y="99"/>
                  <a:pt x="59" y="99"/>
                  <a:pt x="59" y="99"/>
                </a:cubicBezTo>
                <a:cubicBezTo>
                  <a:pt x="55" y="103"/>
                  <a:pt x="55" y="103"/>
                  <a:pt x="55" y="103"/>
                </a:cubicBezTo>
                <a:cubicBezTo>
                  <a:pt x="55" y="91"/>
                  <a:pt x="55" y="91"/>
                  <a:pt x="55" y="91"/>
                </a:cubicBezTo>
                <a:cubicBezTo>
                  <a:pt x="58" y="88"/>
                  <a:pt x="58" y="88"/>
                  <a:pt x="58" y="88"/>
                </a:cubicBezTo>
                <a:cubicBezTo>
                  <a:pt x="58" y="88"/>
                  <a:pt x="59" y="89"/>
                  <a:pt x="59" y="89"/>
                </a:cubicBezTo>
                <a:cubicBezTo>
                  <a:pt x="59" y="83"/>
                  <a:pt x="59" y="83"/>
                  <a:pt x="59" y="83"/>
                </a:cubicBezTo>
                <a:cubicBezTo>
                  <a:pt x="59" y="83"/>
                  <a:pt x="59" y="83"/>
                  <a:pt x="59" y="83"/>
                </a:cubicBezTo>
                <a:cubicBezTo>
                  <a:pt x="59" y="83"/>
                  <a:pt x="59" y="83"/>
                  <a:pt x="59" y="83"/>
                </a:cubicBezTo>
                <a:cubicBezTo>
                  <a:pt x="58" y="83"/>
                  <a:pt x="57" y="83"/>
                  <a:pt x="56" y="84"/>
                </a:cubicBezTo>
                <a:cubicBezTo>
                  <a:pt x="51" y="89"/>
                  <a:pt x="51" y="89"/>
                  <a:pt x="51" y="89"/>
                </a:cubicBezTo>
                <a:cubicBezTo>
                  <a:pt x="50" y="89"/>
                  <a:pt x="50" y="90"/>
                  <a:pt x="50" y="90"/>
                </a:cubicBezTo>
                <a:cubicBezTo>
                  <a:pt x="50" y="101"/>
                  <a:pt x="50" y="101"/>
                  <a:pt x="50" y="101"/>
                </a:cubicBezTo>
                <a:cubicBezTo>
                  <a:pt x="48" y="101"/>
                  <a:pt x="48" y="101"/>
                  <a:pt x="48" y="101"/>
                </a:cubicBezTo>
                <a:cubicBezTo>
                  <a:pt x="48" y="98"/>
                  <a:pt x="48" y="98"/>
                  <a:pt x="48" y="98"/>
                </a:cubicBezTo>
                <a:cubicBezTo>
                  <a:pt x="48" y="98"/>
                  <a:pt x="48" y="98"/>
                  <a:pt x="48" y="98"/>
                </a:cubicBezTo>
                <a:cubicBezTo>
                  <a:pt x="48" y="97"/>
                  <a:pt x="47" y="96"/>
                  <a:pt x="47" y="96"/>
                </a:cubicBezTo>
                <a:cubicBezTo>
                  <a:pt x="46" y="95"/>
                  <a:pt x="44" y="95"/>
                  <a:pt x="43" y="96"/>
                </a:cubicBezTo>
                <a:cubicBezTo>
                  <a:pt x="42" y="97"/>
                  <a:pt x="42" y="97"/>
                  <a:pt x="42" y="97"/>
                </a:cubicBezTo>
                <a:close/>
                <a:moveTo>
                  <a:pt x="59" y="121"/>
                </a:moveTo>
                <a:cubicBezTo>
                  <a:pt x="52" y="127"/>
                  <a:pt x="52" y="127"/>
                  <a:pt x="52" y="127"/>
                </a:cubicBezTo>
                <a:cubicBezTo>
                  <a:pt x="54" y="129"/>
                  <a:pt x="54" y="129"/>
                  <a:pt x="54" y="129"/>
                </a:cubicBezTo>
                <a:cubicBezTo>
                  <a:pt x="59" y="124"/>
                  <a:pt x="59" y="124"/>
                  <a:pt x="59" y="124"/>
                </a:cubicBezTo>
                <a:cubicBezTo>
                  <a:pt x="59" y="131"/>
                  <a:pt x="59" y="131"/>
                  <a:pt x="59" y="131"/>
                </a:cubicBezTo>
                <a:cubicBezTo>
                  <a:pt x="56" y="134"/>
                  <a:pt x="56" y="134"/>
                  <a:pt x="56" y="134"/>
                </a:cubicBezTo>
                <a:cubicBezTo>
                  <a:pt x="56" y="134"/>
                  <a:pt x="56" y="134"/>
                  <a:pt x="56" y="134"/>
                </a:cubicBezTo>
                <a:cubicBezTo>
                  <a:pt x="55" y="135"/>
                  <a:pt x="53" y="135"/>
                  <a:pt x="52" y="134"/>
                </a:cubicBezTo>
                <a:cubicBezTo>
                  <a:pt x="47" y="129"/>
                  <a:pt x="47" y="129"/>
                  <a:pt x="47" y="129"/>
                </a:cubicBezTo>
                <a:cubicBezTo>
                  <a:pt x="47" y="129"/>
                  <a:pt x="47" y="129"/>
                  <a:pt x="47" y="129"/>
                </a:cubicBezTo>
                <a:cubicBezTo>
                  <a:pt x="46" y="128"/>
                  <a:pt x="46" y="127"/>
                  <a:pt x="47" y="126"/>
                </a:cubicBezTo>
                <a:cubicBezTo>
                  <a:pt x="59" y="114"/>
                  <a:pt x="59" y="114"/>
                  <a:pt x="59" y="114"/>
                </a:cubicBezTo>
                <a:lnTo>
                  <a:pt x="59" y="121"/>
                </a:lnTo>
                <a:close/>
                <a:moveTo>
                  <a:pt x="42" y="39"/>
                </a:moveTo>
                <a:cubicBezTo>
                  <a:pt x="40" y="38"/>
                  <a:pt x="40" y="38"/>
                  <a:pt x="40" y="38"/>
                </a:cubicBezTo>
                <a:cubicBezTo>
                  <a:pt x="40" y="37"/>
                  <a:pt x="40" y="37"/>
                  <a:pt x="40" y="36"/>
                </a:cubicBezTo>
                <a:cubicBezTo>
                  <a:pt x="40" y="36"/>
                  <a:pt x="40" y="36"/>
                  <a:pt x="40" y="36"/>
                </a:cubicBezTo>
                <a:cubicBezTo>
                  <a:pt x="40" y="15"/>
                  <a:pt x="40" y="15"/>
                  <a:pt x="40" y="15"/>
                </a:cubicBezTo>
                <a:cubicBezTo>
                  <a:pt x="37" y="15"/>
                  <a:pt x="37" y="15"/>
                  <a:pt x="37" y="15"/>
                </a:cubicBezTo>
                <a:cubicBezTo>
                  <a:pt x="37" y="29"/>
                  <a:pt x="37" y="29"/>
                  <a:pt x="37" y="29"/>
                </a:cubicBezTo>
                <a:cubicBezTo>
                  <a:pt x="37" y="30"/>
                  <a:pt x="36" y="31"/>
                  <a:pt x="35" y="31"/>
                </a:cubicBezTo>
                <a:cubicBezTo>
                  <a:pt x="34" y="31"/>
                  <a:pt x="33" y="31"/>
                  <a:pt x="33" y="30"/>
                </a:cubicBezTo>
                <a:cubicBezTo>
                  <a:pt x="25" y="22"/>
                  <a:pt x="25" y="22"/>
                  <a:pt x="25" y="22"/>
                </a:cubicBezTo>
                <a:cubicBezTo>
                  <a:pt x="23" y="24"/>
                  <a:pt x="23" y="24"/>
                  <a:pt x="23" y="24"/>
                </a:cubicBezTo>
                <a:cubicBezTo>
                  <a:pt x="31" y="32"/>
                  <a:pt x="31" y="32"/>
                  <a:pt x="31" y="32"/>
                </a:cubicBezTo>
                <a:cubicBezTo>
                  <a:pt x="32" y="33"/>
                  <a:pt x="32" y="35"/>
                  <a:pt x="31" y="36"/>
                </a:cubicBezTo>
                <a:cubicBezTo>
                  <a:pt x="31" y="36"/>
                  <a:pt x="30" y="36"/>
                  <a:pt x="29" y="36"/>
                </a:cubicBezTo>
                <a:cubicBezTo>
                  <a:pt x="29" y="36"/>
                  <a:pt x="29" y="36"/>
                  <a:pt x="29" y="36"/>
                </a:cubicBezTo>
                <a:cubicBezTo>
                  <a:pt x="15" y="36"/>
                  <a:pt x="15" y="36"/>
                  <a:pt x="15" y="36"/>
                </a:cubicBezTo>
                <a:cubicBezTo>
                  <a:pt x="15" y="39"/>
                  <a:pt x="15" y="39"/>
                  <a:pt x="15" y="39"/>
                </a:cubicBezTo>
                <a:cubicBezTo>
                  <a:pt x="37" y="39"/>
                  <a:pt x="37" y="39"/>
                  <a:pt x="37" y="39"/>
                </a:cubicBezTo>
                <a:cubicBezTo>
                  <a:pt x="37" y="39"/>
                  <a:pt x="38" y="39"/>
                  <a:pt x="39" y="40"/>
                </a:cubicBezTo>
                <a:cubicBezTo>
                  <a:pt x="42" y="43"/>
                  <a:pt x="42" y="43"/>
                  <a:pt x="42" y="43"/>
                </a:cubicBezTo>
                <a:cubicBezTo>
                  <a:pt x="42" y="43"/>
                  <a:pt x="42" y="43"/>
                  <a:pt x="42" y="43"/>
                </a:cubicBezTo>
                <a:cubicBezTo>
                  <a:pt x="42" y="46"/>
                  <a:pt x="42" y="46"/>
                  <a:pt x="42" y="46"/>
                </a:cubicBezTo>
                <a:cubicBezTo>
                  <a:pt x="42" y="46"/>
                  <a:pt x="42" y="46"/>
                  <a:pt x="42" y="46"/>
                </a:cubicBezTo>
                <a:cubicBezTo>
                  <a:pt x="41" y="47"/>
                  <a:pt x="41" y="47"/>
                  <a:pt x="40" y="47"/>
                </a:cubicBezTo>
                <a:cubicBezTo>
                  <a:pt x="40" y="47"/>
                  <a:pt x="40" y="47"/>
                  <a:pt x="40" y="47"/>
                </a:cubicBezTo>
                <a:cubicBezTo>
                  <a:pt x="36" y="47"/>
                  <a:pt x="36" y="47"/>
                  <a:pt x="36" y="47"/>
                </a:cubicBezTo>
                <a:cubicBezTo>
                  <a:pt x="36" y="49"/>
                  <a:pt x="36" y="49"/>
                  <a:pt x="36" y="49"/>
                </a:cubicBezTo>
                <a:cubicBezTo>
                  <a:pt x="42" y="49"/>
                  <a:pt x="42" y="49"/>
                  <a:pt x="42" y="49"/>
                </a:cubicBezTo>
                <a:cubicBezTo>
                  <a:pt x="42" y="54"/>
                  <a:pt x="42" y="54"/>
                  <a:pt x="42" y="54"/>
                </a:cubicBezTo>
                <a:cubicBezTo>
                  <a:pt x="35" y="54"/>
                  <a:pt x="35" y="54"/>
                  <a:pt x="35" y="54"/>
                </a:cubicBezTo>
                <a:cubicBezTo>
                  <a:pt x="42" y="62"/>
                  <a:pt x="42" y="62"/>
                  <a:pt x="42" y="62"/>
                </a:cubicBezTo>
                <a:cubicBezTo>
                  <a:pt x="42" y="67"/>
                  <a:pt x="42" y="67"/>
                  <a:pt x="42" y="67"/>
                </a:cubicBezTo>
                <a:cubicBezTo>
                  <a:pt x="42" y="67"/>
                  <a:pt x="42" y="67"/>
                  <a:pt x="42" y="67"/>
                </a:cubicBezTo>
                <a:cubicBezTo>
                  <a:pt x="41" y="67"/>
                  <a:pt x="41" y="67"/>
                  <a:pt x="40" y="66"/>
                </a:cubicBezTo>
                <a:cubicBezTo>
                  <a:pt x="32" y="59"/>
                  <a:pt x="32" y="59"/>
                  <a:pt x="32" y="59"/>
                </a:cubicBezTo>
                <a:cubicBezTo>
                  <a:pt x="31" y="60"/>
                  <a:pt x="31" y="60"/>
                  <a:pt x="31" y="60"/>
                </a:cubicBezTo>
                <a:cubicBezTo>
                  <a:pt x="33" y="63"/>
                  <a:pt x="33" y="63"/>
                  <a:pt x="33" y="63"/>
                </a:cubicBezTo>
                <a:cubicBezTo>
                  <a:pt x="34" y="64"/>
                  <a:pt x="34" y="66"/>
                  <a:pt x="33" y="66"/>
                </a:cubicBezTo>
                <a:cubicBezTo>
                  <a:pt x="33" y="67"/>
                  <a:pt x="32" y="67"/>
                  <a:pt x="32" y="67"/>
                </a:cubicBezTo>
                <a:cubicBezTo>
                  <a:pt x="32" y="67"/>
                  <a:pt x="32" y="67"/>
                  <a:pt x="32" y="67"/>
                </a:cubicBezTo>
                <a:cubicBezTo>
                  <a:pt x="27" y="67"/>
                  <a:pt x="27" y="67"/>
                  <a:pt x="27" y="67"/>
                </a:cubicBezTo>
                <a:cubicBezTo>
                  <a:pt x="26" y="67"/>
                  <a:pt x="26" y="67"/>
                  <a:pt x="25" y="66"/>
                </a:cubicBezTo>
                <a:cubicBezTo>
                  <a:pt x="10" y="51"/>
                  <a:pt x="10" y="51"/>
                  <a:pt x="10" y="51"/>
                </a:cubicBezTo>
                <a:cubicBezTo>
                  <a:pt x="8" y="53"/>
                  <a:pt x="8" y="53"/>
                  <a:pt x="8" y="53"/>
                </a:cubicBezTo>
                <a:cubicBezTo>
                  <a:pt x="18" y="63"/>
                  <a:pt x="18" y="63"/>
                  <a:pt x="18" y="63"/>
                </a:cubicBezTo>
                <a:cubicBezTo>
                  <a:pt x="19" y="64"/>
                  <a:pt x="19" y="66"/>
                  <a:pt x="18" y="66"/>
                </a:cubicBezTo>
                <a:cubicBezTo>
                  <a:pt x="18" y="67"/>
                  <a:pt x="17" y="67"/>
                  <a:pt x="17" y="67"/>
                </a:cubicBezTo>
                <a:cubicBezTo>
                  <a:pt x="17" y="67"/>
                  <a:pt x="17" y="67"/>
                  <a:pt x="17" y="67"/>
                </a:cubicBezTo>
                <a:cubicBezTo>
                  <a:pt x="5" y="67"/>
                  <a:pt x="5" y="67"/>
                  <a:pt x="5" y="67"/>
                </a:cubicBezTo>
                <a:cubicBezTo>
                  <a:pt x="5" y="70"/>
                  <a:pt x="5" y="70"/>
                  <a:pt x="5" y="70"/>
                </a:cubicBezTo>
                <a:cubicBezTo>
                  <a:pt x="17" y="70"/>
                  <a:pt x="17" y="70"/>
                  <a:pt x="17" y="70"/>
                </a:cubicBezTo>
                <a:cubicBezTo>
                  <a:pt x="18" y="70"/>
                  <a:pt x="19" y="71"/>
                  <a:pt x="19" y="72"/>
                </a:cubicBezTo>
                <a:cubicBezTo>
                  <a:pt x="19" y="73"/>
                  <a:pt x="19" y="73"/>
                  <a:pt x="18" y="74"/>
                </a:cubicBezTo>
                <a:cubicBezTo>
                  <a:pt x="8" y="84"/>
                  <a:pt x="8" y="84"/>
                  <a:pt x="8" y="84"/>
                </a:cubicBezTo>
                <a:cubicBezTo>
                  <a:pt x="10" y="85"/>
                  <a:pt x="10" y="85"/>
                  <a:pt x="10" y="85"/>
                </a:cubicBezTo>
                <a:cubicBezTo>
                  <a:pt x="25" y="70"/>
                  <a:pt x="25" y="70"/>
                  <a:pt x="25" y="70"/>
                </a:cubicBezTo>
                <a:cubicBezTo>
                  <a:pt x="26" y="70"/>
                  <a:pt x="26" y="70"/>
                  <a:pt x="27" y="70"/>
                </a:cubicBezTo>
                <a:cubicBezTo>
                  <a:pt x="27" y="70"/>
                  <a:pt x="27" y="70"/>
                  <a:pt x="27" y="70"/>
                </a:cubicBezTo>
                <a:cubicBezTo>
                  <a:pt x="32" y="70"/>
                  <a:pt x="32" y="70"/>
                  <a:pt x="32" y="70"/>
                </a:cubicBezTo>
                <a:cubicBezTo>
                  <a:pt x="33" y="70"/>
                  <a:pt x="34" y="71"/>
                  <a:pt x="34" y="72"/>
                </a:cubicBezTo>
                <a:cubicBezTo>
                  <a:pt x="34" y="73"/>
                  <a:pt x="34" y="74"/>
                  <a:pt x="33" y="74"/>
                </a:cubicBezTo>
                <a:cubicBezTo>
                  <a:pt x="31" y="76"/>
                  <a:pt x="31" y="76"/>
                  <a:pt x="31" y="76"/>
                </a:cubicBezTo>
                <a:cubicBezTo>
                  <a:pt x="32" y="78"/>
                  <a:pt x="32" y="78"/>
                  <a:pt x="32" y="78"/>
                </a:cubicBezTo>
                <a:cubicBezTo>
                  <a:pt x="40" y="70"/>
                  <a:pt x="40" y="70"/>
                  <a:pt x="40" y="70"/>
                </a:cubicBezTo>
                <a:cubicBezTo>
                  <a:pt x="41" y="70"/>
                  <a:pt x="41" y="70"/>
                  <a:pt x="42" y="70"/>
                </a:cubicBezTo>
                <a:cubicBezTo>
                  <a:pt x="42" y="70"/>
                  <a:pt x="42" y="70"/>
                  <a:pt x="42" y="70"/>
                </a:cubicBezTo>
                <a:cubicBezTo>
                  <a:pt x="42" y="70"/>
                  <a:pt x="42" y="70"/>
                  <a:pt x="42" y="70"/>
                </a:cubicBezTo>
                <a:cubicBezTo>
                  <a:pt x="42" y="75"/>
                  <a:pt x="42" y="75"/>
                  <a:pt x="42" y="75"/>
                </a:cubicBezTo>
                <a:cubicBezTo>
                  <a:pt x="35" y="83"/>
                  <a:pt x="35" y="83"/>
                  <a:pt x="35" y="83"/>
                </a:cubicBezTo>
                <a:cubicBezTo>
                  <a:pt x="42" y="83"/>
                  <a:pt x="42" y="83"/>
                  <a:pt x="42" y="83"/>
                </a:cubicBezTo>
                <a:cubicBezTo>
                  <a:pt x="42" y="88"/>
                  <a:pt x="42" y="88"/>
                  <a:pt x="42" y="88"/>
                </a:cubicBezTo>
                <a:cubicBezTo>
                  <a:pt x="36" y="88"/>
                  <a:pt x="36" y="88"/>
                  <a:pt x="36" y="88"/>
                </a:cubicBezTo>
                <a:cubicBezTo>
                  <a:pt x="36" y="90"/>
                  <a:pt x="36" y="90"/>
                  <a:pt x="36" y="90"/>
                </a:cubicBezTo>
                <a:cubicBezTo>
                  <a:pt x="40" y="90"/>
                  <a:pt x="40" y="90"/>
                  <a:pt x="40" y="90"/>
                </a:cubicBezTo>
                <a:cubicBezTo>
                  <a:pt x="41" y="90"/>
                  <a:pt x="42" y="91"/>
                  <a:pt x="42" y="91"/>
                </a:cubicBezTo>
                <a:cubicBezTo>
                  <a:pt x="42" y="94"/>
                  <a:pt x="42" y="94"/>
                  <a:pt x="42" y="94"/>
                </a:cubicBezTo>
                <a:cubicBezTo>
                  <a:pt x="42" y="94"/>
                  <a:pt x="42" y="94"/>
                  <a:pt x="42" y="94"/>
                </a:cubicBezTo>
                <a:cubicBezTo>
                  <a:pt x="38" y="97"/>
                  <a:pt x="38" y="97"/>
                  <a:pt x="38" y="97"/>
                </a:cubicBezTo>
                <a:cubicBezTo>
                  <a:pt x="38" y="98"/>
                  <a:pt x="37" y="98"/>
                  <a:pt x="37" y="98"/>
                </a:cubicBezTo>
                <a:cubicBezTo>
                  <a:pt x="37" y="98"/>
                  <a:pt x="37" y="98"/>
                  <a:pt x="37" y="98"/>
                </a:cubicBezTo>
                <a:cubicBezTo>
                  <a:pt x="15" y="98"/>
                  <a:pt x="15" y="98"/>
                  <a:pt x="15" y="98"/>
                </a:cubicBezTo>
                <a:cubicBezTo>
                  <a:pt x="15" y="101"/>
                  <a:pt x="15" y="101"/>
                  <a:pt x="15" y="101"/>
                </a:cubicBezTo>
                <a:cubicBezTo>
                  <a:pt x="29" y="101"/>
                  <a:pt x="29" y="101"/>
                  <a:pt x="29" y="101"/>
                </a:cubicBezTo>
                <a:cubicBezTo>
                  <a:pt x="31" y="101"/>
                  <a:pt x="32" y="102"/>
                  <a:pt x="32" y="103"/>
                </a:cubicBezTo>
                <a:cubicBezTo>
                  <a:pt x="32" y="104"/>
                  <a:pt x="31" y="104"/>
                  <a:pt x="31" y="105"/>
                </a:cubicBezTo>
                <a:cubicBezTo>
                  <a:pt x="23" y="113"/>
                  <a:pt x="23" y="113"/>
                  <a:pt x="23" y="113"/>
                </a:cubicBezTo>
                <a:cubicBezTo>
                  <a:pt x="25" y="115"/>
                  <a:pt x="25" y="115"/>
                  <a:pt x="25" y="115"/>
                </a:cubicBezTo>
                <a:cubicBezTo>
                  <a:pt x="33" y="107"/>
                  <a:pt x="33" y="107"/>
                  <a:pt x="33" y="107"/>
                </a:cubicBezTo>
                <a:cubicBezTo>
                  <a:pt x="34" y="106"/>
                  <a:pt x="35" y="106"/>
                  <a:pt x="36" y="107"/>
                </a:cubicBezTo>
                <a:cubicBezTo>
                  <a:pt x="37" y="107"/>
                  <a:pt x="37" y="108"/>
                  <a:pt x="37" y="108"/>
                </a:cubicBezTo>
                <a:cubicBezTo>
                  <a:pt x="37" y="108"/>
                  <a:pt x="37" y="108"/>
                  <a:pt x="37" y="108"/>
                </a:cubicBezTo>
                <a:cubicBezTo>
                  <a:pt x="37" y="122"/>
                  <a:pt x="37" y="122"/>
                  <a:pt x="37" y="122"/>
                </a:cubicBezTo>
                <a:cubicBezTo>
                  <a:pt x="40" y="122"/>
                  <a:pt x="40" y="122"/>
                  <a:pt x="40" y="122"/>
                </a:cubicBezTo>
                <a:cubicBezTo>
                  <a:pt x="40" y="101"/>
                  <a:pt x="40" y="101"/>
                  <a:pt x="40" y="101"/>
                </a:cubicBezTo>
                <a:cubicBezTo>
                  <a:pt x="40" y="100"/>
                  <a:pt x="40" y="100"/>
                  <a:pt x="40" y="99"/>
                </a:cubicBezTo>
                <a:cubicBezTo>
                  <a:pt x="42" y="97"/>
                  <a:pt x="42" y="97"/>
                  <a:pt x="42" y="97"/>
                </a:cubicBezTo>
                <a:cubicBezTo>
                  <a:pt x="42" y="127"/>
                  <a:pt x="42" y="127"/>
                  <a:pt x="42" y="127"/>
                </a:cubicBezTo>
                <a:cubicBezTo>
                  <a:pt x="42" y="127"/>
                  <a:pt x="42" y="127"/>
                  <a:pt x="42" y="127"/>
                </a:cubicBezTo>
                <a:cubicBezTo>
                  <a:pt x="35" y="127"/>
                  <a:pt x="35" y="127"/>
                  <a:pt x="35" y="127"/>
                </a:cubicBezTo>
                <a:cubicBezTo>
                  <a:pt x="33" y="127"/>
                  <a:pt x="32" y="126"/>
                  <a:pt x="32" y="125"/>
                </a:cubicBezTo>
                <a:cubicBezTo>
                  <a:pt x="32" y="114"/>
                  <a:pt x="32" y="114"/>
                  <a:pt x="32" y="114"/>
                </a:cubicBezTo>
                <a:cubicBezTo>
                  <a:pt x="27" y="120"/>
                  <a:pt x="27" y="120"/>
                  <a:pt x="27" y="120"/>
                </a:cubicBezTo>
                <a:cubicBezTo>
                  <a:pt x="27" y="120"/>
                  <a:pt x="27" y="120"/>
                  <a:pt x="27" y="120"/>
                </a:cubicBezTo>
                <a:cubicBezTo>
                  <a:pt x="26" y="121"/>
                  <a:pt x="24" y="121"/>
                  <a:pt x="23" y="120"/>
                </a:cubicBezTo>
                <a:cubicBezTo>
                  <a:pt x="18" y="114"/>
                  <a:pt x="18" y="114"/>
                  <a:pt x="18" y="114"/>
                </a:cubicBezTo>
                <a:cubicBezTo>
                  <a:pt x="17" y="114"/>
                  <a:pt x="17" y="112"/>
                  <a:pt x="18" y="111"/>
                </a:cubicBezTo>
                <a:cubicBezTo>
                  <a:pt x="24" y="105"/>
                  <a:pt x="24" y="105"/>
                  <a:pt x="24" y="105"/>
                </a:cubicBezTo>
                <a:cubicBezTo>
                  <a:pt x="13" y="105"/>
                  <a:pt x="13" y="105"/>
                  <a:pt x="13" y="105"/>
                </a:cubicBezTo>
                <a:cubicBezTo>
                  <a:pt x="12" y="105"/>
                  <a:pt x="11" y="104"/>
                  <a:pt x="11" y="103"/>
                </a:cubicBezTo>
                <a:cubicBezTo>
                  <a:pt x="11" y="96"/>
                  <a:pt x="11" y="96"/>
                  <a:pt x="11" y="96"/>
                </a:cubicBezTo>
                <a:cubicBezTo>
                  <a:pt x="11" y="94"/>
                  <a:pt x="12" y="93"/>
                  <a:pt x="13" y="93"/>
                </a:cubicBezTo>
                <a:cubicBezTo>
                  <a:pt x="32" y="93"/>
                  <a:pt x="32" y="93"/>
                  <a:pt x="32" y="93"/>
                </a:cubicBezTo>
                <a:cubicBezTo>
                  <a:pt x="32" y="93"/>
                  <a:pt x="31" y="93"/>
                  <a:pt x="31" y="93"/>
                </a:cubicBezTo>
                <a:cubicBezTo>
                  <a:pt x="31" y="85"/>
                  <a:pt x="31" y="85"/>
                  <a:pt x="31" y="85"/>
                </a:cubicBezTo>
                <a:cubicBezTo>
                  <a:pt x="31" y="85"/>
                  <a:pt x="32" y="84"/>
                  <a:pt x="32" y="84"/>
                </a:cubicBezTo>
                <a:cubicBezTo>
                  <a:pt x="31" y="84"/>
                  <a:pt x="31" y="84"/>
                  <a:pt x="31" y="83"/>
                </a:cubicBezTo>
                <a:cubicBezTo>
                  <a:pt x="26" y="78"/>
                  <a:pt x="26" y="78"/>
                  <a:pt x="26" y="78"/>
                </a:cubicBezTo>
                <a:cubicBezTo>
                  <a:pt x="25" y="78"/>
                  <a:pt x="25" y="78"/>
                  <a:pt x="25" y="77"/>
                </a:cubicBezTo>
                <a:cubicBezTo>
                  <a:pt x="12" y="91"/>
                  <a:pt x="12" y="91"/>
                  <a:pt x="12" y="91"/>
                </a:cubicBezTo>
                <a:cubicBezTo>
                  <a:pt x="12" y="91"/>
                  <a:pt x="12" y="91"/>
                  <a:pt x="12" y="91"/>
                </a:cubicBezTo>
                <a:cubicBezTo>
                  <a:pt x="11" y="92"/>
                  <a:pt x="9" y="92"/>
                  <a:pt x="8" y="91"/>
                </a:cubicBezTo>
                <a:cubicBezTo>
                  <a:pt x="3" y="86"/>
                  <a:pt x="3" y="86"/>
                  <a:pt x="3" y="86"/>
                </a:cubicBezTo>
                <a:cubicBezTo>
                  <a:pt x="3" y="85"/>
                  <a:pt x="3" y="85"/>
                  <a:pt x="3" y="85"/>
                </a:cubicBezTo>
                <a:cubicBezTo>
                  <a:pt x="2" y="84"/>
                  <a:pt x="2" y="83"/>
                  <a:pt x="3" y="82"/>
                </a:cubicBezTo>
                <a:cubicBezTo>
                  <a:pt x="11" y="75"/>
                  <a:pt x="11" y="75"/>
                  <a:pt x="11" y="75"/>
                </a:cubicBezTo>
                <a:cubicBezTo>
                  <a:pt x="3" y="75"/>
                  <a:pt x="3" y="75"/>
                  <a:pt x="3" y="75"/>
                </a:cubicBezTo>
                <a:cubicBezTo>
                  <a:pt x="2" y="75"/>
                  <a:pt x="0" y="73"/>
                  <a:pt x="0" y="72"/>
                </a:cubicBezTo>
                <a:cubicBezTo>
                  <a:pt x="0" y="65"/>
                  <a:pt x="0" y="65"/>
                  <a:pt x="0" y="65"/>
                </a:cubicBezTo>
                <a:cubicBezTo>
                  <a:pt x="0" y="63"/>
                  <a:pt x="2" y="62"/>
                  <a:pt x="3" y="62"/>
                </a:cubicBezTo>
                <a:cubicBezTo>
                  <a:pt x="11" y="62"/>
                  <a:pt x="11" y="62"/>
                  <a:pt x="11" y="62"/>
                </a:cubicBezTo>
                <a:cubicBezTo>
                  <a:pt x="3" y="55"/>
                  <a:pt x="3" y="55"/>
                  <a:pt x="3" y="55"/>
                </a:cubicBezTo>
                <a:cubicBezTo>
                  <a:pt x="3" y="55"/>
                  <a:pt x="3" y="55"/>
                  <a:pt x="3" y="55"/>
                </a:cubicBezTo>
                <a:cubicBezTo>
                  <a:pt x="2" y="54"/>
                  <a:pt x="2" y="52"/>
                  <a:pt x="3" y="52"/>
                </a:cubicBezTo>
                <a:cubicBezTo>
                  <a:pt x="8" y="46"/>
                  <a:pt x="8" y="46"/>
                  <a:pt x="8" y="46"/>
                </a:cubicBezTo>
                <a:cubicBezTo>
                  <a:pt x="8" y="46"/>
                  <a:pt x="8" y="46"/>
                  <a:pt x="8" y="46"/>
                </a:cubicBezTo>
                <a:cubicBezTo>
                  <a:pt x="9" y="45"/>
                  <a:pt x="11" y="45"/>
                  <a:pt x="12" y="46"/>
                </a:cubicBezTo>
                <a:cubicBezTo>
                  <a:pt x="25" y="60"/>
                  <a:pt x="25" y="60"/>
                  <a:pt x="25" y="60"/>
                </a:cubicBezTo>
                <a:cubicBezTo>
                  <a:pt x="25" y="59"/>
                  <a:pt x="25" y="59"/>
                  <a:pt x="26" y="59"/>
                </a:cubicBezTo>
                <a:cubicBezTo>
                  <a:pt x="31" y="54"/>
                  <a:pt x="31" y="54"/>
                  <a:pt x="31" y="54"/>
                </a:cubicBezTo>
                <a:cubicBezTo>
                  <a:pt x="31" y="54"/>
                  <a:pt x="31" y="54"/>
                  <a:pt x="31" y="54"/>
                </a:cubicBezTo>
                <a:cubicBezTo>
                  <a:pt x="31" y="53"/>
                  <a:pt x="31" y="53"/>
                  <a:pt x="32" y="53"/>
                </a:cubicBezTo>
                <a:cubicBezTo>
                  <a:pt x="32" y="53"/>
                  <a:pt x="31" y="52"/>
                  <a:pt x="31" y="52"/>
                </a:cubicBezTo>
                <a:cubicBezTo>
                  <a:pt x="31" y="44"/>
                  <a:pt x="31" y="44"/>
                  <a:pt x="31" y="44"/>
                </a:cubicBezTo>
                <a:cubicBezTo>
                  <a:pt x="31" y="44"/>
                  <a:pt x="32" y="44"/>
                  <a:pt x="32" y="44"/>
                </a:cubicBezTo>
                <a:cubicBezTo>
                  <a:pt x="13" y="44"/>
                  <a:pt x="13" y="44"/>
                  <a:pt x="13" y="44"/>
                </a:cubicBezTo>
                <a:cubicBezTo>
                  <a:pt x="12" y="44"/>
                  <a:pt x="11" y="42"/>
                  <a:pt x="11" y="41"/>
                </a:cubicBezTo>
                <a:cubicBezTo>
                  <a:pt x="11" y="34"/>
                  <a:pt x="11" y="34"/>
                  <a:pt x="11" y="34"/>
                </a:cubicBezTo>
                <a:cubicBezTo>
                  <a:pt x="11" y="32"/>
                  <a:pt x="12" y="31"/>
                  <a:pt x="13" y="31"/>
                </a:cubicBezTo>
                <a:cubicBezTo>
                  <a:pt x="24" y="31"/>
                  <a:pt x="24" y="31"/>
                  <a:pt x="24" y="31"/>
                </a:cubicBezTo>
                <a:cubicBezTo>
                  <a:pt x="18" y="26"/>
                  <a:pt x="18" y="26"/>
                  <a:pt x="18" y="26"/>
                </a:cubicBezTo>
                <a:cubicBezTo>
                  <a:pt x="17" y="25"/>
                  <a:pt x="17" y="23"/>
                  <a:pt x="18" y="22"/>
                </a:cubicBezTo>
                <a:cubicBezTo>
                  <a:pt x="23" y="17"/>
                  <a:pt x="23" y="17"/>
                  <a:pt x="23" y="17"/>
                </a:cubicBezTo>
                <a:cubicBezTo>
                  <a:pt x="23" y="17"/>
                  <a:pt x="23" y="17"/>
                  <a:pt x="23" y="17"/>
                </a:cubicBezTo>
                <a:cubicBezTo>
                  <a:pt x="24" y="16"/>
                  <a:pt x="26" y="16"/>
                  <a:pt x="27" y="17"/>
                </a:cubicBezTo>
                <a:cubicBezTo>
                  <a:pt x="32" y="23"/>
                  <a:pt x="32" y="23"/>
                  <a:pt x="32" y="23"/>
                </a:cubicBezTo>
                <a:cubicBezTo>
                  <a:pt x="32" y="12"/>
                  <a:pt x="32" y="12"/>
                  <a:pt x="32" y="12"/>
                </a:cubicBezTo>
                <a:cubicBezTo>
                  <a:pt x="32" y="11"/>
                  <a:pt x="33" y="10"/>
                  <a:pt x="35" y="10"/>
                </a:cubicBezTo>
                <a:cubicBezTo>
                  <a:pt x="42" y="10"/>
                  <a:pt x="42" y="10"/>
                  <a:pt x="42" y="10"/>
                </a:cubicBezTo>
                <a:cubicBezTo>
                  <a:pt x="42" y="10"/>
                  <a:pt x="42" y="10"/>
                  <a:pt x="42" y="10"/>
                </a:cubicBezTo>
                <a:lnTo>
                  <a:pt x="42"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9" name="Freeform 298"/>
          <p:cNvSpPr>
            <a:spLocks noEditPoints="1"/>
          </p:cNvSpPr>
          <p:nvPr/>
        </p:nvSpPr>
        <p:spPr bwMode="auto">
          <a:xfrm>
            <a:off x="1393825" y="115888"/>
            <a:ext cx="77788" cy="134937"/>
          </a:xfrm>
          <a:custGeom>
            <a:avLst/>
            <a:gdLst>
              <a:gd name="T0" fmla="*/ 21 w 42"/>
              <a:gd name="T1" fmla="*/ 67 h 73"/>
              <a:gd name="T2" fmla="*/ 29 w 42"/>
              <a:gd name="T3" fmla="*/ 68 h 73"/>
              <a:gd name="T4" fmla="*/ 38 w 42"/>
              <a:gd name="T5" fmla="*/ 68 h 73"/>
              <a:gd name="T6" fmla="*/ 38 w 42"/>
              <a:gd name="T7" fmla="*/ 5 h 73"/>
              <a:gd name="T8" fmla="*/ 29 w 42"/>
              <a:gd name="T9" fmla="*/ 5 h 73"/>
              <a:gd name="T10" fmla="*/ 21 w 42"/>
              <a:gd name="T11" fmla="*/ 6 h 73"/>
              <a:gd name="T12" fmla="*/ 21 w 42"/>
              <a:gd name="T13" fmla="*/ 1 h 73"/>
              <a:gd name="T14" fmla="*/ 29 w 42"/>
              <a:gd name="T15" fmla="*/ 0 h 73"/>
              <a:gd name="T16" fmla="*/ 40 w 42"/>
              <a:gd name="T17" fmla="*/ 0 h 73"/>
              <a:gd name="T18" fmla="*/ 42 w 42"/>
              <a:gd name="T19" fmla="*/ 2 h 73"/>
              <a:gd name="T20" fmla="*/ 42 w 42"/>
              <a:gd name="T21" fmla="*/ 71 h 73"/>
              <a:gd name="T22" fmla="*/ 40 w 42"/>
              <a:gd name="T23" fmla="*/ 73 h 73"/>
              <a:gd name="T24" fmla="*/ 29 w 42"/>
              <a:gd name="T25" fmla="*/ 73 h 73"/>
              <a:gd name="T26" fmla="*/ 21 w 42"/>
              <a:gd name="T27" fmla="*/ 72 h 73"/>
              <a:gd name="T28" fmla="*/ 21 w 42"/>
              <a:gd name="T29" fmla="*/ 67 h 73"/>
              <a:gd name="T30" fmla="*/ 5 w 42"/>
              <a:gd name="T31" fmla="*/ 17 h 73"/>
              <a:gd name="T32" fmla="*/ 5 w 42"/>
              <a:gd name="T33" fmla="*/ 19 h 73"/>
              <a:gd name="T34" fmla="*/ 5 w 42"/>
              <a:gd name="T35" fmla="*/ 19 h 73"/>
              <a:gd name="T36" fmla="*/ 5 w 42"/>
              <a:gd name="T37" fmla="*/ 19 h 73"/>
              <a:gd name="T38" fmla="*/ 5 w 42"/>
              <a:gd name="T39" fmla="*/ 20 h 73"/>
              <a:gd name="T40" fmla="*/ 5 w 42"/>
              <a:gd name="T41" fmla="*/ 42 h 73"/>
              <a:gd name="T42" fmla="*/ 5 w 42"/>
              <a:gd name="T43" fmla="*/ 53 h 73"/>
              <a:gd name="T44" fmla="*/ 11 w 42"/>
              <a:gd name="T45" fmla="*/ 63 h 73"/>
              <a:gd name="T46" fmla="*/ 21 w 42"/>
              <a:gd name="T47" fmla="*/ 67 h 73"/>
              <a:gd name="T48" fmla="*/ 21 w 42"/>
              <a:gd name="T49" fmla="*/ 72 h 73"/>
              <a:gd name="T50" fmla="*/ 9 w 42"/>
              <a:gd name="T51" fmla="*/ 67 h 73"/>
              <a:gd name="T52" fmla="*/ 0 w 42"/>
              <a:gd name="T53" fmla="*/ 53 h 73"/>
              <a:gd name="T54" fmla="*/ 0 w 42"/>
              <a:gd name="T55" fmla="*/ 42 h 73"/>
              <a:gd name="T56" fmla="*/ 0 w 42"/>
              <a:gd name="T57" fmla="*/ 20 h 73"/>
              <a:gd name="T58" fmla="*/ 0 w 42"/>
              <a:gd name="T59" fmla="*/ 18 h 73"/>
              <a:gd name="T60" fmla="*/ 0 w 42"/>
              <a:gd name="T61" fmla="*/ 18 h 73"/>
              <a:gd name="T62" fmla="*/ 1 w 42"/>
              <a:gd name="T63" fmla="*/ 16 h 73"/>
              <a:gd name="T64" fmla="*/ 11 w 42"/>
              <a:gd name="T65" fmla="*/ 4 h 73"/>
              <a:gd name="T66" fmla="*/ 21 w 42"/>
              <a:gd name="T67" fmla="*/ 1 h 73"/>
              <a:gd name="T68" fmla="*/ 21 w 42"/>
              <a:gd name="T69" fmla="*/ 6 h 73"/>
              <a:gd name="T70" fmla="*/ 13 w 42"/>
              <a:gd name="T71" fmla="*/ 8 h 73"/>
              <a:gd name="T72" fmla="*/ 5 w 42"/>
              <a:gd name="T73" fmla="*/ 1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73">
                <a:moveTo>
                  <a:pt x="21" y="67"/>
                </a:moveTo>
                <a:cubicBezTo>
                  <a:pt x="24" y="68"/>
                  <a:pt x="26" y="68"/>
                  <a:pt x="29" y="68"/>
                </a:cubicBezTo>
                <a:cubicBezTo>
                  <a:pt x="38" y="68"/>
                  <a:pt x="38" y="68"/>
                  <a:pt x="38" y="68"/>
                </a:cubicBezTo>
                <a:cubicBezTo>
                  <a:pt x="38" y="5"/>
                  <a:pt x="38" y="5"/>
                  <a:pt x="38" y="5"/>
                </a:cubicBezTo>
                <a:cubicBezTo>
                  <a:pt x="29" y="5"/>
                  <a:pt x="29" y="5"/>
                  <a:pt x="29" y="5"/>
                </a:cubicBezTo>
                <a:cubicBezTo>
                  <a:pt x="26" y="5"/>
                  <a:pt x="24" y="5"/>
                  <a:pt x="21" y="6"/>
                </a:cubicBezTo>
                <a:cubicBezTo>
                  <a:pt x="21" y="1"/>
                  <a:pt x="21" y="1"/>
                  <a:pt x="21" y="1"/>
                </a:cubicBezTo>
                <a:cubicBezTo>
                  <a:pt x="24" y="0"/>
                  <a:pt x="26" y="0"/>
                  <a:pt x="29" y="0"/>
                </a:cubicBezTo>
                <a:cubicBezTo>
                  <a:pt x="40" y="0"/>
                  <a:pt x="40" y="0"/>
                  <a:pt x="40" y="0"/>
                </a:cubicBezTo>
                <a:cubicBezTo>
                  <a:pt x="41" y="0"/>
                  <a:pt x="42" y="1"/>
                  <a:pt x="42" y="2"/>
                </a:cubicBezTo>
                <a:cubicBezTo>
                  <a:pt x="42" y="71"/>
                  <a:pt x="42" y="71"/>
                  <a:pt x="42" y="71"/>
                </a:cubicBezTo>
                <a:cubicBezTo>
                  <a:pt x="42" y="72"/>
                  <a:pt x="41" y="73"/>
                  <a:pt x="40" y="73"/>
                </a:cubicBezTo>
                <a:cubicBezTo>
                  <a:pt x="29" y="73"/>
                  <a:pt x="29" y="73"/>
                  <a:pt x="29" y="73"/>
                </a:cubicBezTo>
                <a:cubicBezTo>
                  <a:pt x="26" y="73"/>
                  <a:pt x="24" y="73"/>
                  <a:pt x="21" y="72"/>
                </a:cubicBezTo>
                <a:lnTo>
                  <a:pt x="21" y="67"/>
                </a:lnTo>
                <a:close/>
                <a:moveTo>
                  <a:pt x="5" y="17"/>
                </a:moveTo>
                <a:cubicBezTo>
                  <a:pt x="5" y="18"/>
                  <a:pt x="5" y="18"/>
                  <a:pt x="5" y="19"/>
                </a:cubicBezTo>
                <a:cubicBezTo>
                  <a:pt x="5" y="19"/>
                  <a:pt x="5" y="19"/>
                  <a:pt x="5" y="19"/>
                </a:cubicBezTo>
                <a:cubicBezTo>
                  <a:pt x="5" y="19"/>
                  <a:pt x="5" y="19"/>
                  <a:pt x="5" y="19"/>
                </a:cubicBezTo>
                <a:cubicBezTo>
                  <a:pt x="5" y="19"/>
                  <a:pt x="5" y="20"/>
                  <a:pt x="5" y="20"/>
                </a:cubicBezTo>
                <a:cubicBezTo>
                  <a:pt x="5" y="42"/>
                  <a:pt x="5" y="42"/>
                  <a:pt x="5" y="42"/>
                </a:cubicBezTo>
                <a:cubicBezTo>
                  <a:pt x="5" y="53"/>
                  <a:pt x="5" y="53"/>
                  <a:pt x="5" y="53"/>
                </a:cubicBezTo>
                <a:cubicBezTo>
                  <a:pt x="5" y="57"/>
                  <a:pt x="7" y="61"/>
                  <a:pt x="11" y="63"/>
                </a:cubicBezTo>
                <a:cubicBezTo>
                  <a:pt x="14" y="65"/>
                  <a:pt x="17" y="67"/>
                  <a:pt x="21" y="67"/>
                </a:cubicBezTo>
                <a:cubicBezTo>
                  <a:pt x="21" y="72"/>
                  <a:pt x="21" y="72"/>
                  <a:pt x="21" y="72"/>
                </a:cubicBezTo>
                <a:cubicBezTo>
                  <a:pt x="16" y="71"/>
                  <a:pt x="12" y="70"/>
                  <a:pt x="9" y="67"/>
                </a:cubicBezTo>
                <a:cubicBezTo>
                  <a:pt x="3" y="64"/>
                  <a:pt x="0" y="58"/>
                  <a:pt x="0" y="53"/>
                </a:cubicBezTo>
                <a:cubicBezTo>
                  <a:pt x="0" y="42"/>
                  <a:pt x="0" y="42"/>
                  <a:pt x="0" y="42"/>
                </a:cubicBezTo>
                <a:cubicBezTo>
                  <a:pt x="0" y="20"/>
                  <a:pt x="0" y="20"/>
                  <a:pt x="0" y="20"/>
                </a:cubicBezTo>
                <a:cubicBezTo>
                  <a:pt x="0" y="20"/>
                  <a:pt x="0" y="19"/>
                  <a:pt x="0" y="18"/>
                </a:cubicBezTo>
                <a:cubicBezTo>
                  <a:pt x="0" y="18"/>
                  <a:pt x="0" y="18"/>
                  <a:pt x="0" y="18"/>
                </a:cubicBezTo>
                <a:cubicBezTo>
                  <a:pt x="0" y="17"/>
                  <a:pt x="0" y="17"/>
                  <a:pt x="1" y="16"/>
                </a:cubicBezTo>
                <a:cubicBezTo>
                  <a:pt x="2" y="11"/>
                  <a:pt x="6" y="7"/>
                  <a:pt x="11" y="4"/>
                </a:cubicBezTo>
                <a:cubicBezTo>
                  <a:pt x="14" y="3"/>
                  <a:pt x="17" y="1"/>
                  <a:pt x="21" y="1"/>
                </a:cubicBezTo>
                <a:cubicBezTo>
                  <a:pt x="21" y="6"/>
                  <a:pt x="21" y="6"/>
                  <a:pt x="21" y="6"/>
                </a:cubicBezTo>
                <a:cubicBezTo>
                  <a:pt x="18" y="6"/>
                  <a:pt x="16" y="7"/>
                  <a:pt x="13" y="8"/>
                </a:cubicBezTo>
                <a:cubicBezTo>
                  <a:pt x="9" y="11"/>
                  <a:pt x="6" y="14"/>
                  <a:pt x="5"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0" name="Freeform 316"/>
          <p:cNvSpPr>
            <a:spLocks noEditPoints="1"/>
          </p:cNvSpPr>
          <p:nvPr/>
        </p:nvSpPr>
        <p:spPr bwMode="auto">
          <a:xfrm>
            <a:off x="430213" y="0"/>
            <a:ext cx="195262" cy="117475"/>
          </a:xfrm>
          <a:custGeom>
            <a:avLst/>
            <a:gdLst>
              <a:gd name="T0" fmla="*/ 101 w 106"/>
              <a:gd name="T1" fmla="*/ 0 h 63"/>
              <a:gd name="T2" fmla="*/ 104 w 106"/>
              <a:gd name="T3" fmla="*/ 63 h 63"/>
              <a:gd name="T4" fmla="*/ 83 w 106"/>
              <a:gd name="T5" fmla="*/ 52 h 63"/>
              <a:gd name="T6" fmla="*/ 95 w 106"/>
              <a:gd name="T7" fmla="*/ 37 h 63"/>
              <a:gd name="T8" fmla="*/ 83 w 106"/>
              <a:gd name="T9" fmla="*/ 39 h 63"/>
              <a:gd name="T10" fmla="*/ 83 w 106"/>
              <a:gd name="T11" fmla="*/ 47 h 63"/>
              <a:gd name="T12" fmla="*/ 93 w 106"/>
              <a:gd name="T13" fmla="*/ 30 h 63"/>
              <a:gd name="T14" fmla="*/ 93 w 106"/>
              <a:gd name="T15" fmla="*/ 12 h 63"/>
              <a:gd name="T16" fmla="*/ 91 w 106"/>
              <a:gd name="T17" fmla="*/ 17 h 63"/>
              <a:gd name="T18" fmla="*/ 83 w 106"/>
              <a:gd name="T19" fmla="*/ 30 h 63"/>
              <a:gd name="T20" fmla="*/ 95 w 106"/>
              <a:gd name="T21" fmla="*/ 3 h 63"/>
              <a:gd name="T22" fmla="*/ 83 w 106"/>
              <a:gd name="T23" fmla="*/ 0 h 63"/>
              <a:gd name="T24" fmla="*/ 83 w 106"/>
              <a:gd name="T25" fmla="*/ 58 h 63"/>
              <a:gd name="T26" fmla="*/ 53 w 106"/>
              <a:gd name="T27" fmla="*/ 58 h 63"/>
              <a:gd name="T28" fmla="*/ 53 w 106"/>
              <a:gd name="T29" fmla="*/ 5 h 63"/>
              <a:gd name="T30" fmla="*/ 83 w 106"/>
              <a:gd name="T31" fmla="*/ 12 h 63"/>
              <a:gd name="T32" fmla="*/ 76 w 106"/>
              <a:gd name="T33" fmla="*/ 25 h 63"/>
              <a:gd name="T34" fmla="*/ 73 w 106"/>
              <a:gd name="T35" fmla="*/ 30 h 63"/>
              <a:gd name="T36" fmla="*/ 73 w 106"/>
              <a:gd name="T37" fmla="*/ 12 h 63"/>
              <a:gd name="T38" fmla="*/ 83 w 106"/>
              <a:gd name="T39" fmla="*/ 39 h 63"/>
              <a:gd name="T40" fmla="*/ 83 w 106"/>
              <a:gd name="T41" fmla="*/ 47 h 63"/>
              <a:gd name="T42" fmla="*/ 71 w 106"/>
              <a:gd name="T43" fmla="*/ 50 h 63"/>
              <a:gd name="T44" fmla="*/ 83 w 106"/>
              <a:gd name="T45" fmla="*/ 34 h 63"/>
              <a:gd name="T46" fmla="*/ 60 w 106"/>
              <a:gd name="T47" fmla="*/ 47 h 63"/>
              <a:gd name="T48" fmla="*/ 53 w 106"/>
              <a:gd name="T49" fmla="*/ 34 h 63"/>
              <a:gd name="T50" fmla="*/ 65 w 106"/>
              <a:gd name="T51" fmla="*/ 50 h 63"/>
              <a:gd name="T52" fmla="*/ 53 w 106"/>
              <a:gd name="T53" fmla="*/ 30 h 63"/>
              <a:gd name="T54" fmla="*/ 60 w 106"/>
              <a:gd name="T55" fmla="*/ 17 h 63"/>
              <a:gd name="T56" fmla="*/ 63 w 106"/>
              <a:gd name="T57" fmla="*/ 12 h 63"/>
              <a:gd name="T58" fmla="*/ 63 w 106"/>
              <a:gd name="T59" fmla="*/ 30 h 63"/>
              <a:gd name="T60" fmla="*/ 53 w 106"/>
              <a:gd name="T61" fmla="*/ 58 h 63"/>
              <a:gd name="T62" fmla="*/ 23 w 106"/>
              <a:gd name="T63" fmla="*/ 58 h 63"/>
              <a:gd name="T64" fmla="*/ 23 w 106"/>
              <a:gd name="T65" fmla="*/ 5 h 63"/>
              <a:gd name="T66" fmla="*/ 53 w 106"/>
              <a:gd name="T67" fmla="*/ 12 h 63"/>
              <a:gd name="T68" fmla="*/ 46 w 106"/>
              <a:gd name="T69" fmla="*/ 25 h 63"/>
              <a:gd name="T70" fmla="*/ 43 w 106"/>
              <a:gd name="T71" fmla="*/ 30 h 63"/>
              <a:gd name="T72" fmla="*/ 43 w 106"/>
              <a:gd name="T73" fmla="*/ 12 h 63"/>
              <a:gd name="T74" fmla="*/ 53 w 106"/>
              <a:gd name="T75" fmla="*/ 39 h 63"/>
              <a:gd name="T76" fmla="*/ 53 w 106"/>
              <a:gd name="T77" fmla="*/ 47 h 63"/>
              <a:gd name="T78" fmla="*/ 41 w 106"/>
              <a:gd name="T79" fmla="*/ 50 h 63"/>
              <a:gd name="T80" fmla="*/ 53 w 106"/>
              <a:gd name="T81" fmla="*/ 34 h 63"/>
              <a:gd name="T82" fmla="*/ 30 w 106"/>
              <a:gd name="T83" fmla="*/ 47 h 63"/>
              <a:gd name="T84" fmla="*/ 23 w 106"/>
              <a:gd name="T85" fmla="*/ 34 h 63"/>
              <a:gd name="T86" fmla="*/ 35 w 106"/>
              <a:gd name="T87" fmla="*/ 50 h 63"/>
              <a:gd name="T88" fmla="*/ 23 w 106"/>
              <a:gd name="T89" fmla="*/ 30 h 63"/>
              <a:gd name="T90" fmla="*/ 30 w 106"/>
              <a:gd name="T91" fmla="*/ 17 h 63"/>
              <a:gd name="T92" fmla="*/ 33 w 106"/>
              <a:gd name="T93" fmla="*/ 12 h 63"/>
              <a:gd name="T94" fmla="*/ 33 w 106"/>
              <a:gd name="T95" fmla="*/ 30 h 63"/>
              <a:gd name="T96" fmla="*/ 5 w 106"/>
              <a:gd name="T97" fmla="*/ 58 h 63"/>
              <a:gd name="T98" fmla="*/ 2 w 106"/>
              <a:gd name="T99" fmla="*/ 63 h 63"/>
              <a:gd name="T100" fmla="*/ 5 w 106"/>
              <a:gd name="T101" fmla="*/ 0 h 63"/>
              <a:gd name="T102" fmla="*/ 11 w 106"/>
              <a:gd name="T103" fmla="*/ 0 h 63"/>
              <a:gd name="T104" fmla="*/ 23 w 106"/>
              <a:gd name="T105" fmla="*/ 5 h 63"/>
              <a:gd name="T106" fmla="*/ 13 w 106"/>
              <a:gd name="T107" fmla="*/ 12 h 63"/>
              <a:gd name="T108" fmla="*/ 13 w 106"/>
              <a:gd name="T109" fmla="*/ 30 h 63"/>
              <a:gd name="T110" fmla="*/ 16 w 106"/>
              <a:gd name="T111" fmla="*/ 25 h 63"/>
              <a:gd name="T112" fmla="*/ 23 w 106"/>
              <a:gd name="T113" fmla="*/ 12 h 63"/>
              <a:gd name="T114" fmla="*/ 11 w 106"/>
              <a:gd name="T115" fmla="*/ 37 h 63"/>
              <a:gd name="T116" fmla="*/ 23 w 106"/>
              <a:gd name="T117" fmla="*/ 52 h 63"/>
              <a:gd name="T118" fmla="*/ 16 w 106"/>
              <a:gd name="T119"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6" h="63">
                <a:moveTo>
                  <a:pt x="83" y="58"/>
                </a:moveTo>
                <a:cubicBezTo>
                  <a:pt x="101" y="58"/>
                  <a:pt x="101" y="58"/>
                  <a:pt x="101" y="58"/>
                </a:cubicBezTo>
                <a:cubicBezTo>
                  <a:pt x="101" y="0"/>
                  <a:pt x="101" y="0"/>
                  <a:pt x="101" y="0"/>
                </a:cubicBezTo>
                <a:cubicBezTo>
                  <a:pt x="106" y="0"/>
                  <a:pt x="106" y="0"/>
                  <a:pt x="106" y="0"/>
                </a:cubicBezTo>
                <a:cubicBezTo>
                  <a:pt x="106" y="60"/>
                  <a:pt x="106" y="60"/>
                  <a:pt x="106" y="60"/>
                </a:cubicBezTo>
                <a:cubicBezTo>
                  <a:pt x="106" y="62"/>
                  <a:pt x="105" y="63"/>
                  <a:pt x="104" y="63"/>
                </a:cubicBezTo>
                <a:cubicBezTo>
                  <a:pt x="83" y="63"/>
                  <a:pt x="83" y="63"/>
                  <a:pt x="83" y="63"/>
                </a:cubicBezTo>
                <a:cubicBezTo>
                  <a:pt x="83" y="58"/>
                  <a:pt x="83" y="58"/>
                  <a:pt x="83" y="58"/>
                </a:cubicBezTo>
                <a:close/>
                <a:moveTo>
                  <a:pt x="83" y="52"/>
                </a:moveTo>
                <a:cubicBezTo>
                  <a:pt x="93" y="52"/>
                  <a:pt x="93" y="52"/>
                  <a:pt x="93" y="52"/>
                </a:cubicBezTo>
                <a:cubicBezTo>
                  <a:pt x="94" y="52"/>
                  <a:pt x="95" y="51"/>
                  <a:pt x="95" y="50"/>
                </a:cubicBezTo>
                <a:cubicBezTo>
                  <a:pt x="95" y="37"/>
                  <a:pt x="95" y="37"/>
                  <a:pt x="95" y="37"/>
                </a:cubicBezTo>
                <a:cubicBezTo>
                  <a:pt x="95" y="35"/>
                  <a:pt x="94" y="34"/>
                  <a:pt x="93" y="34"/>
                </a:cubicBezTo>
                <a:cubicBezTo>
                  <a:pt x="83" y="34"/>
                  <a:pt x="83" y="34"/>
                  <a:pt x="83" y="34"/>
                </a:cubicBezTo>
                <a:cubicBezTo>
                  <a:pt x="83" y="39"/>
                  <a:pt x="83" y="39"/>
                  <a:pt x="83" y="39"/>
                </a:cubicBezTo>
                <a:cubicBezTo>
                  <a:pt x="91" y="39"/>
                  <a:pt x="91" y="39"/>
                  <a:pt x="91" y="39"/>
                </a:cubicBezTo>
                <a:cubicBezTo>
                  <a:pt x="91" y="47"/>
                  <a:pt x="91" y="47"/>
                  <a:pt x="91" y="47"/>
                </a:cubicBezTo>
                <a:cubicBezTo>
                  <a:pt x="83" y="47"/>
                  <a:pt x="83" y="47"/>
                  <a:pt x="83" y="47"/>
                </a:cubicBezTo>
                <a:cubicBezTo>
                  <a:pt x="83" y="52"/>
                  <a:pt x="83" y="52"/>
                  <a:pt x="83" y="52"/>
                </a:cubicBezTo>
                <a:close/>
                <a:moveTo>
                  <a:pt x="83" y="30"/>
                </a:moveTo>
                <a:cubicBezTo>
                  <a:pt x="93" y="30"/>
                  <a:pt x="93" y="30"/>
                  <a:pt x="93" y="30"/>
                </a:cubicBezTo>
                <a:cubicBezTo>
                  <a:pt x="94" y="30"/>
                  <a:pt x="95" y="29"/>
                  <a:pt x="95" y="27"/>
                </a:cubicBezTo>
                <a:cubicBezTo>
                  <a:pt x="95" y="14"/>
                  <a:pt x="95" y="14"/>
                  <a:pt x="95" y="14"/>
                </a:cubicBezTo>
                <a:cubicBezTo>
                  <a:pt x="95" y="13"/>
                  <a:pt x="94" y="12"/>
                  <a:pt x="93" y="12"/>
                </a:cubicBezTo>
                <a:cubicBezTo>
                  <a:pt x="83" y="12"/>
                  <a:pt x="83" y="12"/>
                  <a:pt x="83" y="12"/>
                </a:cubicBezTo>
                <a:cubicBezTo>
                  <a:pt x="83" y="17"/>
                  <a:pt x="83" y="17"/>
                  <a:pt x="83" y="17"/>
                </a:cubicBezTo>
                <a:cubicBezTo>
                  <a:pt x="91" y="17"/>
                  <a:pt x="91" y="17"/>
                  <a:pt x="91" y="17"/>
                </a:cubicBezTo>
                <a:cubicBezTo>
                  <a:pt x="91" y="25"/>
                  <a:pt x="91" y="25"/>
                  <a:pt x="91" y="25"/>
                </a:cubicBezTo>
                <a:cubicBezTo>
                  <a:pt x="83" y="25"/>
                  <a:pt x="83" y="25"/>
                  <a:pt x="83" y="25"/>
                </a:cubicBezTo>
                <a:cubicBezTo>
                  <a:pt x="83" y="30"/>
                  <a:pt x="83" y="30"/>
                  <a:pt x="83" y="30"/>
                </a:cubicBezTo>
                <a:close/>
                <a:moveTo>
                  <a:pt x="83" y="5"/>
                </a:moveTo>
                <a:cubicBezTo>
                  <a:pt x="93" y="5"/>
                  <a:pt x="93" y="5"/>
                  <a:pt x="93" y="5"/>
                </a:cubicBezTo>
                <a:cubicBezTo>
                  <a:pt x="94" y="5"/>
                  <a:pt x="95" y="4"/>
                  <a:pt x="95" y="3"/>
                </a:cubicBezTo>
                <a:cubicBezTo>
                  <a:pt x="95" y="0"/>
                  <a:pt x="95" y="0"/>
                  <a:pt x="95" y="0"/>
                </a:cubicBezTo>
                <a:cubicBezTo>
                  <a:pt x="91" y="0"/>
                  <a:pt x="91" y="0"/>
                  <a:pt x="91" y="0"/>
                </a:cubicBezTo>
                <a:cubicBezTo>
                  <a:pt x="83" y="0"/>
                  <a:pt x="83" y="0"/>
                  <a:pt x="83" y="0"/>
                </a:cubicBezTo>
                <a:lnTo>
                  <a:pt x="83" y="5"/>
                </a:lnTo>
                <a:close/>
                <a:moveTo>
                  <a:pt x="53" y="58"/>
                </a:moveTo>
                <a:cubicBezTo>
                  <a:pt x="83" y="58"/>
                  <a:pt x="83" y="58"/>
                  <a:pt x="83" y="58"/>
                </a:cubicBezTo>
                <a:cubicBezTo>
                  <a:pt x="83" y="63"/>
                  <a:pt x="83" y="63"/>
                  <a:pt x="83" y="63"/>
                </a:cubicBezTo>
                <a:cubicBezTo>
                  <a:pt x="53" y="63"/>
                  <a:pt x="53" y="63"/>
                  <a:pt x="53" y="63"/>
                </a:cubicBezTo>
                <a:cubicBezTo>
                  <a:pt x="53" y="58"/>
                  <a:pt x="53" y="58"/>
                  <a:pt x="53" y="58"/>
                </a:cubicBezTo>
                <a:close/>
                <a:moveTo>
                  <a:pt x="83" y="0"/>
                </a:moveTo>
                <a:cubicBezTo>
                  <a:pt x="83" y="5"/>
                  <a:pt x="83" y="5"/>
                  <a:pt x="83" y="5"/>
                </a:cubicBezTo>
                <a:cubicBezTo>
                  <a:pt x="53" y="5"/>
                  <a:pt x="53" y="5"/>
                  <a:pt x="53" y="5"/>
                </a:cubicBezTo>
                <a:cubicBezTo>
                  <a:pt x="53" y="0"/>
                  <a:pt x="53" y="0"/>
                  <a:pt x="53" y="0"/>
                </a:cubicBezTo>
                <a:cubicBezTo>
                  <a:pt x="83" y="0"/>
                  <a:pt x="83" y="0"/>
                  <a:pt x="83" y="0"/>
                </a:cubicBezTo>
                <a:close/>
                <a:moveTo>
                  <a:pt x="83" y="12"/>
                </a:moveTo>
                <a:cubicBezTo>
                  <a:pt x="83" y="17"/>
                  <a:pt x="83" y="17"/>
                  <a:pt x="83" y="17"/>
                </a:cubicBezTo>
                <a:cubicBezTo>
                  <a:pt x="76" y="17"/>
                  <a:pt x="76" y="17"/>
                  <a:pt x="76" y="17"/>
                </a:cubicBezTo>
                <a:cubicBezTo>
                  <a:pt x="76" y="25"/>
                  <a:pt x="76" y="25"/>
                  <a:pt x="76" y="25"/>
                </a:cubicBezTo>
                <a:cubicBezTo>
                  <a:pt x="83" y="25"/>
                  <a:pt x="83" y="25"/>
                  <a:pt x="83" y="25"/>
                </a:cubicBezTo>
                <a:cubicBezTo>
                  <a:pt x="83" y="30"/>
                  <a:pt x="83" y="30"/>
                  <a:pt x="83" y="30"/>
                </a:cubicBezTo>
                <a:cubicBezTo>
                  <a:pt x="73" y="30"/>
                  <a:pt x="73" y="30"/>
                  <a:pt x="73" y="30"/>
                </a:cubicBezTo>
                <a:cubicBezTo>
                  <a:pt x="72" y="30"/>
                  <a:pt x="71" y="29"/>
                  <a:pt x="71" y="27"/>
                </a:cubicBezTo>
                <a:cubicBezTo>
                  <a:pt x="71" y="14"/>
                  <a:pt x="71" y="14"/>
                  <a:pt x="71" y="14"/>
                </a:cubicBezTo>
                <a:cubicBezTo>
                  <a:pt x="71" y="13"/>
                  <a:pt x="72" y="12"/>
                  <a:pt x="73" y="12"/>
                </a:cubicBezTo>
                <a:cubicBezTo>
                  <a:pt x="83" y="12"/>
                  <a:pt x="83" y="12"/>
                  <a:pt x="83" y="12"/>
                </a:cubicBezTo>
                <a:close/>
                <a:moveTo>
                  <a:pt x="83" y="34"/>
                </a:moveTo>
                <a:cubicBezTo>
                  <a:pt x="83" y="39"/>
                  <a:pt x="83" y="39"/>
                  <a:pt x="83" y="39"/>
                </a:cubicBezTo>
                <a:cubicBezTo>
                  <a:pt x="76" y="39"/>
                  <a:pt x="76" y="39"/>
                  <a:pt x="76" y="39"/>
                </a:cubicBezTo>
                <a:cubicBezTo>
                  <a:pt x="76" y="47"/>
                  <a:pt x="76" y="47"/>
                  <a:pt x="76" y="47"/>
                </a:cubicBezTo>
                <a:cubicBezTo>
                  <a:pt x="83" y="47"/>
                  <a:pt x="83" y="47"/>
                  <a:pt x="83" y="47"/>
                </a:cubicBezTo>
                <a:cubicBezTo>
                  <a:pt x="83" y="52"/>
                  <a:pt x="83" y="52"/>
                  <a:pt x="83" y="52"/>
                </a:cubicBezTo>
                <a:cubicBezTo>
                  <a:pt x="73" y="52"/>
                  <a:pt x="73" y="52"/>
                  <a:pt x="73" y="52"/>
                </a:cubicBezTo>
                <a:cubicBezTo>
                  <a:pt x="72" y="52"/>
                  <a:pt x="71" y="51"/>
                  <a:pt x="71" y="50"/>
                </a:cubicBezTo>
                <a:cubicBezTo>
                  <a:pt x="71" y="37"/>
                  <a:pt x="71" y="37"/>
                  <a:pt x="71" y="37"/>
                </a:cubicBezTo>
                <a:cubicBezTo>
                  <a:pt x="71" y="35"/>
                  <a:pt x="72" y="34"/>
                  <a:pt x="73" y="34"/>
                </a:cubicBezTo>
                <a:cubicBezTo>
                  <a:pt x="83" y="34"/>
                  <a:pt x="83" y="34"/>
                  <a:pt x="83" y="34"/>
                </a:cubicBezTo>
                <a:close/>
                <a:moveTo>
                  <a:pt x="53" y="52"/>
                </a:moveTo>
                <a:cubicBezTo>
                  <a:pt x="53" y="47"/>
                  <a:pt x="53" y="47"/>
                  <a:pt x="53" y="47"/>
                </a:cubicBezTo>
                <a:cubicBezTo>
                  <a:pt x="60" y="47"/>
                  <a:pt x="60" y="47"/>
                  <a:pt x="60" y="47"/>
                </a:cubicBezTo>
                <a:cubicBezTo>
                  <a:pt x="60" y="39"/>
                  <a:pt x="60" y="39"/>
                  <a:pt x="60" y="39"/>
                </a:cubicBezTo>
                <a:cubicBezTo>
                  <a:pt x="53" y="39"/>
                  <a:pt x="53" y="39"/>
                  <a:pt x="53" y="39"/>
                </a:cubicBezTo>
                <a:cubicBezTo>
                  <a:pt x="53" y="34"/>
                  <a:pt x="53" y="34"/>
                  <a:pt x="53" y="34"/>
                </a:cubicBezTo>
                <a:cubicBezTo>
                  <a:pt x="63" y="34"/>
                  <a:pt x="63" y="34"/>
                  <a:pt x="63" y="34"/>
                </a:cubicBezTo>
                <a:cubicBezTo>
                  <a:pt x="64" y="34"/>
                  <a:pt x="65" y="35"/>
                  <a:pt x="65" y="37"/>
                </a:cubicBezTo>
                <a:cubicBezTo>
                  <a:pt x="65" y="50"/>
                  <a:pt x="65" y="50"/>
                  <a:pt x="65" y="50"/>
                </a:cubicBezTo>
                <a:cubicBezTo>
                  <a:pt x="65" y="51"/>
                  <a:pt x="64" y="52"/>
                  <a:pt x="63" y="52"/>
                </a:cubicBezTo>
                <a:cubicBezTo>
                  <a:pt x="53" y="52"/>
                  <a:pt x="53" y="52"/>
                  <a:pt x="53" y="52"/>
                </a:cubicBezTo>
                <a:close/>
                <a:moveTo>
                  <a:pt x="53" y="30"/>
                </a:moveTo>
                <a:cubicBezTo>
                  <a:pt x="53" y="25"/>
                  <a:pt x="53" y="25"/>
                  <a:pt x="53" y="25"/>
                </a:cubicBezTo>
                <a:cubicBezTo>
                  <a:pt x="60" y="25"/>
                  <a:pt x="60" y="25"/>
                  <a:pt x="60" y="25"/>
                </a:cubicBezTo>
                <a:cubicBezTo>
                  <a:pt x="60" y="17"/>
                  <a:pt x="60" y="17"/>
                  <a:pt x="60" y="17"/>
                </a:cubicBezTo>
                <a:cubicBezTo>
                  <a:pt x="53" y="17"/>
                  <a:pt x="53" y="17"/>
                  <a:pt x="53" y="17"/>
                </a:cubicBezTo>
                <a:cubicBezTo>
                  <a:pt x="53" y="12"/>
                  <a:pt x="53" y="12"/>
                  <a:pt x="53" y="12"/>
                </a:cubicBezTo>
                <a:cubicBezTo>
                  <a:pt x="63" y="12"/>
                  <a:pt x="63" y="12"/>
                  <a:pt x="63" y="12"/>
                </a:cubicBezTo>
                <a:cubicBezTo>
                  <a:pt x="64" y="12"/>
                  <a:pt x="65" y="13"/>
                  <a:pt x="65" y="14"/>
                </a:cubicBezTo>
                <a:cubicBezTo>
                  <a:pt x="65" y="27"/>
                  <a:pt x="65" y="27"/>
                  <a:pt x="65" y="27"/>
                </a:cubicBezTo>
                <a:cubicBezTo>
                  <a:pt x="65" y="29"/>
                  <a:pt x="64" y="30"/>
                  <a:pt x="63" y="30"/>
                </a:cubicBezTo>
                <a:lnTo>
                  <a:pt x="53" y="30"/>
                </a:lnTo>
                <a:close/>
                <a:moveTo>
                  <a:pt x="23" y="58"/>
                </a:moveTo>
                <a:cubicBezTo>
                  <a:pt x="53" y="58"/>
                  <a:pt x="53" y="58"/>
                  <a:pt x="53" y="58"/>
                </a:cubicBezTo>
                <a:cubicBezTo>
                  <a:pt x="53" y="63"/>
                  <a:pt x="53" y="63"/>
                  <a:pt x="53" y="63"/>
                </a:cubicBezTo>
                <a:cubicBezTo>
                  <a:pt x="23" y="63"/>
                  <a:pt x="23" y="63"/>
                  <a:pt x="23" y="63"/>
                </a:cubicBezTo>
                <a:cubicBezTo>
                  <a:pt x="23" y="58"/>
                  <a:pt x="23" y="58"/>
                  <a:pt x="23" y="58"/>
                </a:cubicBezTo>
                <a:close/>
                <a:moveTo>
                  <a:pt x="53" y="0"/>
                </a:moveTo>
                <a:cubicBezTo>
                  <a:pt x="53" y="5"/>
                  <a:pt x="53" y="5"/>
                  <a:pt x="53" y="5"/>
                </a:cubicBezTo>
                <a:cubicBezTo>
                  <a:pt x="23" y="5"/>
                  <a:pt x="23" y="5"/>
                  <a:pt x="23" y="5"/>
                </a:cubicBezTo>
                <a:cubicBezTo>
                  <a:pt x="23" y="0"/>
                  <a:pt x="23" y="0"/>
                  <a:pt x="23" y="0"/>
                </a:cubicBezTo>
                <a:cubicBezTo>
                  <a:pt x="53" y="0"/>
                  <a:pt x="53" y="0"/>
                  <a:pt x="53" y="0"/>
                </a:cubicBezTo>
                <a:close/>
                <a:moveTo>
                  <a:pt x="53" y="12"/>
                </a:moveTo>
                <a:cubicBezTo>
                  <a:pt x="53" y="17"/>
                  <a:pt x="53" y="17"/>
                  <a:pt x="53" y="17"/>
                </a:cubicBezTo>
                <a:cubicBezTo>
                  <a:pt x="46" y="17"/>
                  <a:pt x="46" y="17"/>
                  <a:pt x="46" y="17"/>
                </a:cubicBezTo>
                <a:cubicBezTo>
                  <a:pt x="46" y="25"/>
                  <a:pt x="46" y="25"/>
                  <a:pt x="46" y="25"/>
                </a:cubicBezTo>
                <a:cubicBezTo>
                  <a:pt x="53" y="25"/>
                  <a:pt x="53" y="25"/>
                  <a:pt x="53" y="25"/>
                </a:cubicBezTo>
                <a:cubicBezTo>
                  <a:pt x="53" y="30"/>
                  <a:pt x="53" y="30"/>
                  <a:pt x="53" y="30"/>
                </a:cubicBezTo>
                <a:cubicBezTo>
                  <a:pt x="43" y="30"/>
                  <a:pt x="43" y="30"/>
                  <a:pt x="43" y="30"/>
                </a:cubicBezTo>
                <a:cubicBezTo>
                  <a:pt x="42" y="30"/>
                  <a:pt x="41" y="29"/>
                  <a:pt x="41" y="27"/>
                </a:cubicBezTo>
                <a:cubicBezTo>
                  <a:pt x="41" y="14"/>
                  <a:pt x="41" y="14"/>
                  <a:pt x="41" y="14"/>
                </a:cubicBezTo>
                <a:cubicBezTo>
                  <a:pt x="41" y="13"/>
                  <a:pt x="42" y="12"/>
                  <a:pt x="43" y="12"/>
                </a:cubicBezTo>
                <a:cubicBezTo>
                  <a:pt x="53" y="12"/>
                  <a:pt x="53" y="12"/>
                  <a:pt x="53" y="12"/>
                </a:cubicBezTo>
                <a:close/>
                <a:moveTo>
                  <a:pt x="53" y="34"/>
                </a:moveTo>
                <a:cubicBezTo>
                  <a:pt x="53" y="39"/>
                  <a:pt x="53" y="39"/>
                  <a:pt x="53" y="39"/>
                </a:cubicBezTo>
                <a:cubicBezTo>
                  <a:pt x="46" y="39"/>
                  <a:pt x="46" y="39"/>
                  <a:pt x="46" y="39"/>
                </a:cubicBezTo>
                <a:cubicBezTo>
                  <a:pt x="46" y="47"/>
                  <a:pt x="46" y="47"/>
                  <a:pt x="46" y="47"/>
                </a:cubicBezTo>
                <a:cubicBezTo>
                  <a:pt x="53" y="47"/>
                  <a:pt x="53" y="47"/>
                  <a:pt x="53" y="47"/>
                </a:cubicBezTo>
                <a:cubicBezTo>
                  <a:pt x="53" y="52"/>
                  <a:pt x="53" y="52"/>
                  <a:pt x="53" y="52"/>
                </a:cubicBezTo>
                <a:cubicBezTo>
                  <a:pt x="43" y="52"/>
                  <a:pt x="43" y="52"/>
                  <a:pt x="43" y="52"/>
                </a:cubicBezTo>
                <a:cubicBezTo>
                  <a:pt x="42" y="52"/>
                  <a:pt x="41" y="51"/>
                  <a:pt x="41" y="50"/>
                </a:cubicBezTo>
                <a:cubicBezTo>
                  <a:pt x="41" y="37"/>
                  <a:pt x="41" y="37"/>
                  <a:pt x="41" y="37"/>
                </a:cubicBezTo>
                <a:cubicBezTo>
                  <a:pt x="41" y="35"/>
                  <a:pt x="42" y="34"/>
                  <a:pt x="43" y="34"/>
                </a:cubicBezTo>
                <a:cubicBezTo>
                  <a:pt x="53" y="34"/>
                  <a:pt x="53" y="34"/>
                  <a:pt x="53" y="34"/>
                </a:cubicBezTo>
                <a:close/>
                <a:moveTo>
                  <a:pt x="23" y="52"/>
                </a:moveTo>
                <a:cubicBezTo>
                  <a:pt x="23" y="47"/>
                  <a:pt x="23" y="47"/>
                  <a:pt x="23" y="47"/>
                </a:cubicBezTo>
                <a:cubicBezTo>
                  <a:pt x="30" y="47"/>
                  <a:pt x="30" y="47"/>
                  <a:pt x="30" y="47"/>
                </a:cubicBezTo>
                <a:cubicBezTo>
                  <a:pt x="30" y="39"/>
                  <a:pt x="30" y="39"/>
                  <a:pt x="30" y="39"/>
                </a:cubicBezTo>
                <a:cubicBezTo>
                  <a:pt x="23" y="39"/>
                  <a:pt x="23" y="39"/>
                  <a:pt x="23" y="39"/>
                </a:cubicBezTo>
                <a:cubicBezTo>
                  <a:pt x="23" y="34"/>
                  <a:pt x="23" y="34"/>
                  <a:pt x="23" y="34"/>
                </a:cubicBezTo>
                <a:cubicBezTo>
                  <a:pt x="33" y="34"/>
                  <a:pt x="33" y="34"/>
                  <a:pt x="33" y="34"/>
                </a:cubicBezTo>
                <a:cubicBezTo>
                  <a:pt x="34" y="34"/>
                  <a:pt x="35" y="35"/>
                  <a:pt x="35" y="37"/>
                </a:cubicBezTo>
                <a:cubicBezTo>
                  <a:pt x="35" y="50"/>
                  <a:pt x="35" y="50"/>
                  <a:pt x="35" y="50"/>
                </a:cubicBezTo>
                <a:cubicBezTo>
                  <a:pt x="35" y="51"/>
                  <a:pt x="34" y="52"/>
                  <a:pt x="33" y="52"/>
                </a:cubicBezTo>
                <a:cubicBezTo>
                  <a:pt x="23" y="52"/>
                  <a:pt x="23" y="52"/>
                  <a:pt x="23" y="52"/>
                </a:cubicBezTo>
                <a:close/>
                <a:moveTo>
                  <a:pt x="23" y="30"/>
                </a:moveTo>
                <a:cubicBezTo>
                  <a:pt x="23" y="25"/>
                  <a:pt x="23" y="25"/>
                  <a:pt x="23" y="25"/>
                </a:cubicBezTo>
                <a:cubicBezTo>
                  <a:pt x="30" y="25"/>
                  <a:pt x="30" y="25"/>
                  <a:pt x="30" y="25"/>
                </a:cubicBezTo>
                <a:cubicBezTo>
                  <a:pt x="30" y="17"/>
                  <a:pt x="30" y="17"/>
                  <a:pt x="30" y="17"/>
                </a:cubicBezTo>
                <a:cubicBezTo>
                  <a:pt x="23" y="17"/>
                  <a:pt x="23" y="17"/>
                  <a:pt x="23" y="17"/>
                </a:cubicBezTo>
                <a:cubicBezTo>
                  <a:pt x="23" y="12"/>
                  <a:pt x="23" y="12"/>
                  <a:pt x="23" y="12"/>
                </a:cubicBezTo>
                <a:cubicBezTo>
                  <a:pt x="33" y="12"/>
                  <a:pt x="33" y="12"/>
                  <a:pt x="33" y="12"/>
                </a:cubicBezTo>
                <a:cubicBezTo>
                  <a:pt x="34" y="12"/>
                  <a:pt x="35" y="13"/>
                  <a:pt x="35" y="14"/>
                </a:cubicBezTo>
                <a:cubicBezTo>
                  <a:pt x="35" y="27"/>
                  <a:pt x="35" y="27"/>
                  <a:pt x="35" y="27"/>
                </a:cubicBezTo>
                <a:cubicBezTo>
                  <a:pt x="35" y="29"/>
                  <a:pt x="34" y="30"/>
                  <a:pt x="33" y="30"/>
                </a:cubicBezTo>
                <a:lnTo>
                  <a:pt x="23" y="30"/>
                </a:lnTo>
                <a:close/>
                <a:moveTo>
                  <a:pt x="5" y="0"/>
                </a:moveTo>
                <a:cubicBezTo>
                  <a:pt x="5" y="58"/>
                  <a:pt x="5" y="58"/>
                  <a:pt x="5" y="58"/>
                </a:cubicBezTo>
                <a:cubicBezTo>
                  <a:pt x="23" y="58"/>
                  <a:pt x="23" y="58"/>
                  <a:pt x="23" y="58"/>
                </a:cubicBezTo>
                <a:cubicBezTo>
                  <a:pt x="23" y="63"/>
                  <a:pt x="23" y="63"/>
                  <a:pt x="23" y="63"/>
                </a:cubicBezTo>
                <a:cubicBezTo>
                  <a:pt x="2" y="63"/>
                  <a:pt x="2" y="63"/>
                  <a:pt x="2" y="63"/>
                </a:cubicBezTo>
                <a:cubicBezTo>
                  <a:pt x="1" y="63"/>
                  <a:pt x="0" y="62"/>
                  <a:pt x="0" y="60"/>
                </a:cubicBezTo>
                <a:cubicBezTo>
                  <a:pt x="0" y="0"/>
                  <a:pt x="0" y="0"/>
                  <a:pt x="0" y="0"/>
                </a:cubicBezTo>
                <a:cubicBezTo>
                  <a:pt x="5" y="0"/>
                  <a:pt x="5" y="0"/>
                  <a:pt x="5" y="0"/>
                </a:cubicBezTo>
                <a:close/>
                <a:moveTo>
                  <a:pt x="23" y="0"/>
                </a:moveTo>
                <a:cubicBezTo>
                  <a:pt x="16" y="0"/>
                  <a:pt x="16" y="0"/>
                  <a:pt x="16" y="0"/>
                </a:cubicBezTo>
                <a:cubicBezTo>
                  <a:pt x="11" y="0"/>
                  <a:pt x="11" y="0"/>
                  <a:pt x="11" y="0"/>
                </a:cubicBezTo>
                <a:cubicBezTo>
                  <a:pt x="11" y="3"/>
                  <a:pt x="11" y="3"/>
                  <a:pt x="11" y="3"/>
                </a:cubicBezTo>
                <a:cubicBezTo>
                  <a:pt x="11" y="4"/>
                  <a:pt x="12" y="5"/>
                  <a:pt x="13" y="5"/>
                </a:cubicBezTo>
                <a:cubicBezTo>
                  <a:pt x="23" y="5"/>
                  <a:pt x="23" y="5"/>
                  <a:pt x="23" y="5"/>
                </a:cubicBezTo>
                <a:cubicBezTo>
                  <a:pt x="23" y="0"/>
                  <a:pt x="23" y="0"/>
                  <a:pt x="23" y="0"/>
                </a:cubicBezTo>
                <a:close/>
                <a:moveTo>
                  <a:pt x="23" y="12"/>
                </a:moveTo>
                <a:cubicBezTo>
                  <a:pt x="13" y="12"/>
                  <a:pt x="13" y="12"/>
                  <a:pt x="13" y="12"/>
                </a:cubicBezTo>
                <a:cubicBezTo>
                  <a:pt x="12" y="12"/>
                  <a:pt x="11" y="13"/>
                  <a:pt x="11" y="14"/>
                </a:cubicBezTo>
                <a:cubicBezTo>
                  <a:pt x="11" y="27"/>
                  <a:pt x="11" y="27"/>
                  <a:pt x="11" y="27"/>
                </a:cubicBezTo>
                <a:cubicBezTo>
                  <a:pt x="11" y="29"/>
                  <a:pt x="12" y="30"/>
                  <a:pt x="13" y="30"/>
                </a:cubicBezTo>
                <a:cubicBezTo>
                  <a:pt x="23" y="30"/>
                  <a:pt x="23" y="30"/>
                  <a:pt x="23" y="30"/>
                </a:cubicBezTo>
                <a:cubicBezTo>
                  <a:pt x="23" y="25"/>
                  <a:pt x="23" y="25"/>
                  <a:pt x="23" y="25"/>
                </a:cubicBezTo>
                <a:cubicBezTo>
                  <a:pt x="16" y="25"/>
                  <a:pt x="16" y="25"/>
                  <a:pt x="16" y="25"/>
                </a:cubicBezTo>
                <a:cubicBezTo>
                  <a:pt x="16" y="17"/>
                  <a:pt x="16" y="17"/>
                  <a:pt x="16" y="17"/>
                </a:cubicBezTo>
                <a:cubicBezTo>
                  <a:pt x="23" y="17"/>
                  <a:pt x="23" y="17"/>
                  <a:pt x="23" y="17"/>
                </a:cubicBezTo>
                <a:cubicBezTo>
                  <a:pt x="23" y="12"/>
                  <a:pt x="23" y="12"/>
                  <a:pt x="23" y="12"/>
                </a:cubicBezTo>
                <a:close/>
                <a:moveTo>
                  <a:pt x="23" y="34"/>
                </a:moveTo>
                <a:cubicBezTo>
                  <a:pt x="13" y="34"/>
                  <a:pt x="13" y="34"/>
                  <a:pt x="13" y="34"/>
                </a:cubicBezTo>
                <a:cubicBezTo>
                  <a:pt x="12" y="34"/>
                  <a:pt x="11" y="35"/>
                  <a:pt x="11" y="37"/>
                </a:cubicBezTo>
                <a:cubicBezTo>
                  <a:pt x="11" y="50"/>
                  <a:pt x="11" y="50"/>
                  <a:pt x="11" y="50"/>
                </a:cubicBezTo>
                <a:cubicBezTo>
                  <a:pt x="11" y="51"/>
                  <a:pt x="12" y="52"/>
                  <a:pt x="13" y="52"/>
                </a:cubicBezTo>
                <a:cubicBezTo>
                  <a:pt x="23" y="52"/>
                  <a:pt x="23" y="52"/>
                  <a:pt x="23" y="52"/>
                </a:cubicBezTo>
                <a:cubicBezTo>
                  <a:pt x="23" y="47"/>
                  <a:pt x="23" y="47"/>
                  <a:pt x="23" y="47"/>
                </a:cubicBezTo>
                <a:cubicBezTo>
                  <a:pt x="16" y="47"/>
                  <a:pt x="16" y="47"/>
                  <a:pt x="16" y="47"/>
                </a:cubicBezTo>
                <a:cubicBezTo>
                  <a:pt x="16" y="39"/>
                  <a:pt x="16" y="39"/>
                  <a:pt x="16" y="39"/>
                </a:cubicBezTo>
                <a:cubicBezTo>
                  <a:pt x="23" y="39"/>
                  <a:pt x="23" y="39"/>
                  <a:pt x="23" y="39"/>
                </a:cubicBezTo>
                <a:lnTo>
                  <a:pt x="23" y="3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1" name="Freeform 317"/>
          <p:cNvSpPr>
            <a:spLocks/>
          </p:cNvSpPr>
          <p:nvPr/>
        </p:nvSpPr>
        <p:spPr bwMode="auto">
          <a:xfrm>
            <a:off x="1012825" y="0"/>
            <a:ext cx="260350" cy="107950"/>
          </a:xfrm>
          <a:custGeom>
            <a:avLst/>
            <a:gdLst>
              <a:gd name="T0" fmla="*/ 135 w 141"/>
              <a:gd name="T1" fmla="*/ 12 h 58"/>
              <a:gd name="T2" fmla="*/ 123 w 141"/>
              <a:gd name="T3" fmla="*/ 0 h 58"/>
              <a:gd name="T4" fmla="*/ 130 w 141"/>
              <a:gd name="T5" fmla="*/ 0 h 58"/>
              <a:gd name="T6" fmla="*/ 139 w 141"/>
              <a:gd name="T7" fmla="*/ 9 h 58"/>
              <a:gd name="T8" fmla="*/ 141 w 141"/>
              <a:gd name="T9" fmla="*/ 15 h 58"/>
              <a:gd name="T10" fmla="*/ 139 w 141"/>
              <a:gd name="T11" fmla="*/ 22 h 58"/>
              <a:gd name="T12" fmla="*/ 105 w 141"/>
              <a:gd name="T13" fmla="*/ 55 h 58"/>
              <a:gd name="T14" fmla="*/ 105 w 141"/>
              <a:gd name="T15" fmla="*/ 55 h 58"/>
              <a:gd name="T16" fmla="*/ 105 w 141"/>
              <a:gd name="T17" fmla="*/ 55 h 58"/>
              <a:gd name="T18" fmla="*/ 105 w 141"/>
              <a:gd name="T19" fmla="*/ 55 h 58"/>
              <a:gd name="T20" fmla="*/ 99 w 141"/>
              <a:gd name="T21" fmla="*/ 58 h 58"/>
              <a:gd name="T22" fmla="*/ 99 w 141"/>
              <a:gd name="T23" fmla="*/ 58 h 58"/>
              <a:gd name="T24" fmla="*/ 92 w 141"/>
              <a:gd name="T25" fmla="*/ 55 h 58"/>
              <a:gd name="T26" fmla="*/ 92 w 141"/>
              <a:gd name="T27" fmla="*/ 55 h 58"/>
              <a:gd name="T28" fmla="*/ 92 w 141"/>
              <a:gd name="T29" fmla="*/ 55 h 58"/>
              <a:gd name="T30" fmla="*/ 92 w 141"/>
              <a:gd name="T31" fmla="*/ 55 h 58"/>
              <a:gd name="T32" fmla="*/ 90 w 141"/>
              <a:gd name="T33" fmla="*/ 53 h 58"/>
              <a:gd name="T34" fmla="*/ 90 w 141"/>
              <a:gd name="T35" fmla="*/ 53 h 58"/>
              <a:gd name="T36" fmla="*/ 85 w 141"/>
              <a:gd name="T37" fmla="*/ 50 h 58"/>
              <a:gd name="T38" fmla="*/ 85 w 141"/>
              <a:gd name="T39" fmla="*/ 50 h 58"/>
              <a:gd name="T40" fmla="*/ 80 w 141"/>
              <a:gd name="T41" fmla="*/ 49 h 58"/>
              <a:gd name="T42" fmla="*/ 26 w 141"/>
              <a:gd name="T43" fmla="*/ 49 h 58"/>
              <a:gd name="T44" fmla="*/ 19 w 141"/>
              <a:gd name="T45" fmla="*/ 46 h 58"/>
              <a:gd name="T46" fmla="*/ 15 w 141"/>
              <a:gd name="T47" fmla="*/ 40 h 58"/>
              <a:gd name="T48" fmla="*/ 0 w 141"/>
              <a:gd name="T49" fmla="*/ 0 h 58"/>
              <a:gd name="T50" fmla="*/ 5 w 141"/>
              <a:gd name="T51" fmla="*/ 0 h 58"/>
              <a:gd name="T52" fmla="*/ 19 w 141"/>
              <a:gd name="T53" fmla="*/ 39 h 58"/>
              <a:gd name="T54" fmla="*/ 22 w 141"/>
              <a:gd name="T55" fmla="*/ 42 h 58"/>
              <a:gd name="T56" fmla="*/ 26 w 141"/>
              <a:gd name="T57" fmla="*/ 44 h 58"/>
              <a:gd name="T58" fmla="*/ 80 w 141"/>
              <a:gd name="T59" fmla="*/ 44 h 58"/>
              <a:gd name="T60" fmla="*/ 87 w 141"/>
              <a:gd name="T61" fmla="*/ 45 h 58"/>
              <a:gd name="T62" fmla="*/ 87 w 141"/>
              <a:gd name="T63" fmla="*/ 45 h 58"/>
              <a:gd name="T64" fmla="*/ 87 w 141"/>
              <a:gd name="T65" fmla="*/ 45 h 58"/>
              <a:gd name="T66" fmla="*/ 93 w 141"/>
              <a:gd name="T67" fmla="*/ 49 h 58"/>
              <a:gd name="T68" fmla="*/ 96 w 141"/>
              <a:gd name="T69" fmla="*/ 52 h 58"/>
              <a:gd name="T70" fmla="*/ 96 w 141"/>
              <a:gd name="T71" fmla="*/ 52 h 58"/>
              <a:gd name="T72" fmla="*/ 96 w 141"/>
              <a:gd name="T73" fmla="*/ 52 h 58"/>
              <a:gd name="T74" fmla="*/ 96 w 141"/>
              <a:gd name="T75" fmla="*/ 52 h 58"/>
              <a:gd name="T76" fmla="*/ 96 w 141"/>
              <a:gd name="T77" fmla="*/ 52 h 58"/>
              <a:gd name="T78" fmla="*/ 99 w 141"/>
              <a:gd name="T79" fmla="*/ 53 h 58"/>
              <a:gd name="T80" fmla="*/ 99 w 141"/>
              <a:gd name="T81" fmla="*/ 53 h 58"/>
              <a:gd name="T82" fmla="*/ 102 w 141"/>
              <a:gd name="T83" fmla="*/ 52 h 58"/>
              <a:gd name="T84" fmla="*/ 102 w 141"/>
              <a:gd name="T85" fmla="*/ 52 h 58"/>
              <a:gd name="T86" fmla="*/ 102 w 141"/>
              <a:gd name="T87" fmla="*/ 52 h 58"/>
              <a:gd name="T88" fmla="*/ 135 w 141"/>
              <a:gd name="T89" fmla="*/ 19 h 58"/>
              <a:gd name="T90" fmla="*/ 137 w 141"/>
              <a:gd name="T91" fmla="*/ 15 h 58"/>
              <a:gd name="T92" fmla="*/ 135 w 141"/>
              <a:gd name="T93"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 h="58">
                <a:moveTo>
                  <a:pt x="135" y="12"/>
                </a:moveTo>
                <a:cubicBezTo>
                  <a:pt x="123" y="0"/>
                  <a:pt x="123" y="0"/>
                  <a:pt x="123" y="0"/>
                </a:cubicBezTo>
                <a:cubicBezTo>
                  <a:pt x="130" y="0"/>
                  <a:pt x="130" y="0"/>
                  <a:pt x="130" y="0"/>
                </a:cubicBezTo>
                <a:cubicBezTo>
                  <a:pt x="139" y="9"/>
                  <a:pt x="139" y="9"/>
                  <a:pt x="139" y="9"/>
                </a:cubicBezTo>
                <a:cubicBezTo>
                  <a:pt x="140" y="11"/>
                  <a:pt x="141" y="13"/>
                  <a:pt x="141" y="15"/>
                </a:cubicBezTo>
                <a:cubicBezTo>
                  <a:pt x="141" y="18"/>
                  <a:pt x="140" y="20"/>
                  <a:pt x="139" y="22"/>
                </a:cubicBezTo>
                <a:cubicBezTo>
                  <a:pt x="105" y="55"/>
                  <a:pt x="105" y="55"/>
                  <a:pt x="105" y="55"/>
                </a:cubicBezTo>
                <a:cubicBezTo>
                  <a:pt x="105" y="55"/>
                  <a:pt x="105" y="55"/>
                  <a:pt x="105" y="55"/>
                </a:cubicBezTo>
                <a:cubicBezTo>
                  <a:pt x="105" y="55"/>
                  <a:pt x="105" y="55"/>
                  <a:pt x="105" y="55"/>
                </a:cubicBezTo>
                <a:cubicBezTo>
                  <a:pt x="105" y="55"/>
                  <a:pt x="105" y="55"/>
                  <a:pt x="105" y="55"/>
                </a:cubicBezTo>
                <a:cubicBezTo>
                  <a:pt x="104" y="57"/>
                  <a:pt x="101" y="58"/>
                  <a:pt x="99" y="58"/>
                </a:cubicBezTo>
                <a:cubicBezTo>
                  <a:pt x="99" y="58"/>
                  <a:pt x="99" y="58"/>
                  <a:pt x="99" y="58"/>
                </a:cubicBezTo>
                <a:cubicBezTo>
                  <a:pt x="97" y="58"/>
                  <a:pt x="94" y="57"/>
                  <a:pt x="92" y="55"/>
                </a:cubicBezTo>
                <a:cubicBezTo>
                  <a:pt x="92" y="55"/>
                  <a:pt x="92" y="55"/>
                  <a:pt x="92" y="55"/>
                </a:cubicBezTo>
                <a:cubicBezTo>
                  <a:pt x="92" y="55"/>
                  <a:pt x="92" y="55"/>
                  <a:pt x="92" y="55"/>
                </a:cubicBezTo>
                <a:cubicBezTo>
                  <a:pt x="92" y="55"/>
                  <a:pt x="92" y="55"/>
                  <a:pt x="92" y="55"/>
                </a:cubicBezTo>
                <a:cubicBezTo>
                  <a:pt x="90" y="53"/>
                  <a:pt x="90" y="53"/>
                  <a:pt x="90" y="53"/>
                </a:cubicBezTo>
                <a:cubicBezTo>
                  <a:pt x="90" y="53"/>
                  <a:pt x="90" y="53"/>
                  <a:pt x="90" y="53"/>
                </a:cubicBezTo>
                <a:cubicBezTo>
                  <a:pt x="89" y="52"/>
                  <a:pt x="87" y="51"/>
                  <a:pt x="85" y="50"/>
                </a:cubicBezTo>
                <a:cubicBezTo>
                  <a:pt x="85" y="50"/>
                  <a:pt x="85" y="50"/>
                  <a:pt x="85" y="50"/>
                </a:cubicBezTo>
                <a:cubicBezTo>
                  <a:pt x="83" y="49"/>
                  <a:pt x="81" y="49"/>
                  <a:pt x="80" y="49"/>
                </a:cubicBezTo>
                <a:cubicBezTo>
                  <a:pt x="26" y="49"/>
                  <a:pt x="26" y="49"/>
                  <a:pt x="26" y="49"/>
                </a:cubicBezTo>
                <a:cubicBezTo>
                  <a:pt x="24" y="49"/>
                  <a:pt x="21" y="48"/>
                  <a:pt x="19" y="46"/>
                </a:cubicBezTo>
                <a:cubicBezTo>
                  <a:pt x="17" y="45"/>
                  <a:pt x="15" y="43"/>
                  <a:pt x="15" y="40"/>
                </a:cubicBezTo>
                <a:cubicBezTo>
                  <a:pt x="0" y="0"/>
                  <a:pt x="0" y="0"/>
                  <a:pt x="0" y="0"/>
                </a:cubicBezTo>
                <a:cubicBezTo>
                  <a:pt x="5" y="0"/>
                  <a:pt x="5" y="0"/>
                  <a:pt x="5" y="0"/>
                </a:cubicBezTo>
                <a:cubicBezTo>
                  <a:pt x="19" y="39"/>
                  <a:pt x="19" y="39"/>
                  <a:pt x="19" y="39"/>
                </a:cubicBezTo>
                <a:cubicBezTo>
                  <a:pt x="20" y="40"/>
                  <a:pt x="21" y="41"/>
                  <a:pt x="22" y="42"/>
                </a:cubicBezTo>
                <a:cubicBezTo>
                  <a:pt x="23" y="43"/>
                  <a:pt x="25" y="44"/>
                  <a:pt x="26" y="44"/>
                </a:cubicBezTo>
                <a:cubicBezTo>
                  <a:pt x="80" y="44"/>
                  <a:pt x="80" y="44"/>
                  <a:pt x="80" y="44"/>
                </a:cubicBezTo>
                <a:cubicBezTo>
                  <a:pt x="82" y="44"/>
                  <a:pt x="85" y="44"/>
                  <a:pt x="87" y="45"/>
                </a:cubicBezTo>
                <a:cubicBezTo>
                  <a:pt x="87" y="45"/>
                  <a:pt x="87" y="45"/>
                  <a:pt x="87" y="45"/>
                </a:cubicBezTo>
                <a:cubicBezTo>
                  <a:pt x="87" y="45"/>
                  <a:pt x="87" y="45"/>
                  <a:pt x="87" y="45"/>
                </a:cubicBezTo>
                <a:cubicBezTo>
                  <a:pt x="89" y="46"/>
                  <a:pt x="92" y="48"/>
                  <a:pt x="93" y="49"/>
                </a:cubicBezTo>
                <a:cubicBezTo>
                  <a:pt x="96" y="52"/>
                  <a:pt x="96" y="52"/>
                  <a:pt x="96" y="52"/>
                </a:cubicBezTo>
                <a:cubicBezTo>
                  <a:pt x="96" y="52"/>
                  <a:pt x="96" y="52"/>
                  <a:pt x="96" y="52"/>
                </a:cubicBezTo>
                <a:cubicBezTo>
                  <a:pt x="96" y="52"/>
                  <a:pt x="96" y="52"/>
                  <a:pt x="96" y="52"/>
                </a:cubicBezTo>
                <a:cubicBezTo>
                  <a:pt x="96" y="52"/>
                  <a:pt x="96" y="52"/>
                  <a:pt x="96" y="52"/>
                </a:cubicBezTo>
                <a:cubicBezTo>
                  <a:pt x="96" y="52"/>
                  <a:pt x="96" y="52"/>
                  <a:pt x="96" y="52"/>
                </a:cubicBezTo>
                <a:cubicBezTo>
                  <a:pt x="97" y="53"/>
                  <a:pt x="98" y="53"/>
                  <a:pt x="99" y="53"/>
                </a:cubicBezTo>
                <a:cubicBezTo>
                  <a:pt x="99" y="53"/>
                  <a:pt x="99" y="53"/>
                  <a:pt x="99" y="53"/>
                </a:cubicBezTo>
                <a:cubicBezTo>
                  <a:pt x="100" y="53"/>
                  <a:pt x="101" y="53"/>
                  <a:pt x="102" y="52"/>
                </a:cubicBezTo>
                <a:cubicBezTo>
                  <a:pt x="102" y="52"/>
                  <a:pt x="102" y="52"/>
                  <a:pt x="102" y="52"/>
                </a:cubicBezTo>
                <a:cubicBezTo>
                  <a:pt x="102" y="52"/>
                  <a:pt x="102" y="52"/>
                  <a:pt x="102" y="52"/>
                </a:cubicBezTo>
                <a:cubicBezTo>
                  <a:pt x="135" y="19"/>
                  <a:pt x="135" y="19"/>
                  <a:pt x="135" y="19"/>
                </a:cubicBezTo>
                <a:cubicBezTo>
                  <a:pt x="136" y="18"/>
                  <a:pt x="137" y="16"/>
                  <a:pt x="137" y="15"/>
                </a:cubicBezTo>
                <a:cubicBezTo>
                  <a:pt x="137" y="14"/>
                  <a:pt x="136" y="13"/>
                  <a:pt x="135"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2" name="Freeform 327"/>
          <p:cNvSpPr>
            <a:spLocks noEditPoints="1"/>
          </p:cNvSpPr>
          <p:nvPr/>
        </p:nvSpPr>
        <p:spPr bwMode="auto">
          <a:xfrm>
            <a:off x="2393950" y="3043238"/>
            <a:ext cx="182563" cy="139700"/>
          </a:xfrm>
          <a:custGeom>
            <a:avLst/>
            <a:gdLst>
              <a:gd name="T0" fmla="*/ 49 w 99"/>
              <a:gd name="T1" fmla="*/ 7 h 75"/>
              <a:gd name="T2" fmla="*/ 79 w 99"/>
              <a:gd name="T3" fmla="*/ 20 h 75"/>
              <a:gd name="T4" fmla="*/ 91 w 99"/>
              <a:gd name="T5" fmla="*/ 49 h 75"/>
              <a:gd name="T6" fmla="*/ 91 w 99"/>
              <a:gd name="T7" fmla="*/ 51 h 75"/>
              <a:gd name="T8" fmla="*/ 91 w 99"/>
              <a:gd name="T9" fmla="*/ 51 h 75"/>
              <a:gd name="T10" fmla="*/ 91 w 99"/>
              <a:gd name="T11" fmla="*/ 53 h 75"/>
              <a:gd name="T12" fmla="*/ 92 w 99"/>
              <a:gd name="T13" fmla="*/ 55 h 75"/>
              <a:gd name="T14" fmla="*/ 93 w 99"/>
              <a:gd name="T15" fmla="*/ 59 h 75"/>
              <a:gd name="T16" fmla="*/ 93 w 99"/>
              <a:gd name="T17" fmla="*/ 60 h 75"/>
              <a:gd name="T18" fmla="*/ 94 w 99"/>
              <a:gd name="T19" fmla="*/ 49 h 75"/>
              <a:gd name="T20" fmla="*/ 81 w 99"/>
              <a:gd name="T21" fmla="*/ 18 h 75"/>
              <a:gd name="T22" fmla="*/ 49 w 99"/>
              <a:gd name="T23" fmla="*/ 4 h 75"/>
              <a:gd name="T24" fmla="*/ 49 w 99"/>
              <a:gd name="T25" fmla="*/ 0 h 75"/>
              <a:gd name="T26" fmla="*/ 84 w 99"/>
              <a:gd name="T27" fmla="*/ 14 h 75"/>
              <a:gd name="T28" fmla="*/ 99 w 99"/>
              <a:gd name="T29" fmla="*/ 49 h 75"/>
              <a:gd name="T30" fmla="*/ 97 w 99"/>
              <a:gd name="T31" fmla="*/ 62 h 75"/>
              <a:gd name="T32" fmla="*/ 92 w 99"/>
              <a:gd name="T33" fmla="*/ 73 h 75"/>
              <a:gd name="T34" fmla="*/ 90 w 99"/>
              <a:gd name="T35" fmla="*/ 75 h 75"/>
              <a:gd name="T36" fmla="*/ 88 w 99"/>
              <a:gd name="T37" fmla="*/ 72 h 75"/>
              <a:gd name="T38" fmla="*/ 88 w 99"/>
              <a:gd name="T39" fmla="*/ 59 h 75"/>
              <a:gd name="T40" fmla="*/ 87 w 99"/>
              <a:gd name="T41" fmla="*/ 57 h 75"/>
              <a:gd name="T42" fmla="*/ 86 w 99"/>
              <a:gd name="T43" fmla="*/ 55 h 75"/>
              <a:gd name="T44" fmla="*/ 86 w 99"/>
              <a:gd name="T45" fmla="*/ 55 h 75"/>
              <a:gd name="T46" fmla="*/ 86 w 99"/>
              <a:gd name="T47" fmla="*/ 53 h 75"/>
              <a:gd name="T48" fmla="*/ 86 w 99"/>
              <a:gd name="T49" fmla="*/ 51 h 75"/>
              <a:gd name="T50" fmla="*/ 86 w 99"/>
              <a:gd name="T51" fmla="*/ 51 h 75"/>
              <a:gd name="T52" fmla="*/ 86 w 99"/>
              <a:gd name="T53" fmla="*/ 49 h 75"/>
              <a:gd name="T54" fmla="*/ 75 w 99"/>
              <a:gd name="T55" fmla="*/ 23 h 75"/>
              <a:gd name="T56" fmla="*/ 49 w 99"/>
              <a:gd name="T57" fmla="*/ 12 h 75"/>
              <a:gd name="T58" fmla="*/ 49 w 99"/>
              <a:gd name="T59" fmla="*/ 7 h 75"/>
              <a:gd name="T60" fmla="*/ 49 w 99"/>
              <a:gd name="T61" fmla="*/ 4 h 75"/>
              <a:gd name="T62" fmla="*/ 18 w 99"/>
              <a:gd name="T63" fmla="*/ 18 h 75"/>
              <a:gd name="T64" fmla="*/ 5 w 99"/>
              <a:gd name="T65" fmla="*/ 49 h 75"/>
              <a:gd name="T66" fmla="*/ 6 w 99"/>
              <a:gd name="T67" fmla="*/ 58 h 75"/>
              <a:gd name="T68" fmla="*/ 6 w 99"/>
              <a:gd name="T69" fmla="*/ 55 h 75"/>
              <a:gd name="T70" fmla="*/ 8 w 99"/>
              <a:gd name="T71" fmla="*/ 52 h 75"/>
              <a:gd name="T72" fmla="*/ 8 w 99"/>
              <a:gd name="T73" fmla="*/ 51 h 75"/>
              <a:gd name="T74" fmla="*/ 8 w 99"/>
              <a:gd name="T75" fmla="*/ 49 h 75"/>
              <a:gd name="T76" fmla="*/ 20 w 99"/>
              <a:gd name="T77" fmla="*/ 20 h 75"/>
              <a:gd name="T78" fmla="*/ 49 w 99"/>
              <a:gd name="T79" fmla="*/ 7 h 75"/>
              <a:gd name="T80" fmla="*/ 49 w 99"/>
              <a:gd name="T81" fmla="*/ 7 h 75"/>
              <a:gd name="T82" fmla="*/ 49 w 99"/>
              <a:gd name="T83" fmla="*/ 7 h 75"/>
              <a:gd name="T84" fmla="*/ 49 w 99"/>
              <a:gd name="T85" fmla="*/ 12 h 75"/>
              <a:gd name="T86" fmla="*/ 49 w 99"/>
              <a:gd name="T87" fmla="*/ 12 h 75"/>
              <a:gd name="T88" fmla="*/ 23 w 99"/>
              <a:gd name="T89" fmla="*/ 23 h 75"/>
              <a:gd name="T90" fmla="*/ 13 w 99"/>
              <a:gd name="T91" fmla="*/ 49 h 75"/>
              <a:gd name="T92" fmla="*/ 13 w 99"/>
              <a:gd name="T93" fmla="*/ 51 h 75"/>
              <a:gd name="T94" fmla="*/ 13 w 99"/>
              <a:gd name="T95" fmla="*/ 52 h 75"/>
              <a:gd name="T96" fmla="*/ 12 w 99"/>
              <a:gd name="T97" fmla="*/ 54 h 75"/>
              <a:gd name="T98" fmla="*/ 11 w 99"/>
              <a:gd name="T99" fmla="*/ 57 h 75"/>
              <a:gd name="T100" fmla="*/ 10 w 99"/>
              <a:gd name="T101" fmla="*/ 59 h 75"/>
              <a:gd name="T102" fmla="*/ 10 w 99"/>
              <a:gd name="T103" fmla="*/ 72 h 75"/>
              <a:gd name="T104" fmla="*/ 10 w 99"/>
              <a:gd name="T105" fmla="*/ 72 h 75"/>
              <a:gd name="T106" fmla="*/ 9 w 99"/>
              <a:gd name="T107" fmla="*/ 74 h 75"/>
              <a:gd name="T108" fmla="*/ 6 w 99"/>
              <a:gd name="T109" fmla="*/ 73 h 75"/>
              <a:gd name="T110" fmla="*/ 2 w 99"/>
              <a:gd name="T111" fmla="*/ 61 h 75"/>
              <a:gd name="T112" fmla="*/ 0 w 99"/>
              <a:gd name="T113" fmla="*/ 49 h 75"/>
              <a:gd name="T114" fmla="*/ 14 w 99"/>
              <a:gd name="T115" fmla="*/ 14 h 75"/>
              <a:gd name="T116" fmla="*/ 49 w 99"/>
              <a:gd name="T117" fmla="*/ 0 h 75"/>
              <a:gd name="T118" fmla="*/ 49 w 99"/>
              <a:gd name="T119" fmla="*/ 0 h 75"/>
              <a:gd name="T120" fmla="*/ 49 w 99"/>
              <a:gd name="T121" fmla="*/ 0 h 75"/>
              <a:gd name="T122" fmla="*/ 49 w 99"/>
              <a:gd name="T123" fmla="*/ 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 h="75">
                <a:moveTo>
                  <a:pt x="49" y="7"/>
                </a:moveTo>
                <a:cubicBezTo>
                  <a:pt x="61" y="7"/>
                  <a:pt x="71" y="12"/>
                  <a:pt x="79" y="20"/>
                </a:cubicBezTo>
                <a:cubicBezTo>
                  <a:pt x="86" y="27"/>
                  <a:pt x="91" y="38"/>
                  <a:pt x="91" y="49"/>
                </a:cubicBezTo>
                <a:cubicBezTo>
                  <a:pt x="91" y="50"/>
                  <a:pt x="91" y="51"/>
                  <a:pt x="91" y="51"/>
                </a:cubicBezTo>
                <a:cubicBezTo>
                  <a:pt x="91" y="51"/>
                  <a:pt x="91" y="51"/>
                  <a:pt x="91" y="51"/>
                </a:cubicBezTo>
                <a:cubicBezTo>
                  <a:pt x="91" y="52"/>
                  <a:pt x="91" y="52"/>
                  <a:pt x="91" y="53"/>
                </a:cubicBezTo>
                <a:cubicBezTo>
                  <a:pt x="91" y="53"/>
                  <a:pt x="92" y="54"/>
                  <a:pt x="92" y="55"/>
                </a:cubicBezTo>
                <a:cubicBezTo>
                  <a:pt x="92" y="57"/>
                  <a:pt x="93" y="58"/>
                  <a:pt x="93" y="59"/>
                </a:cubicBezTo>
                <a:cubicBezTo>
                  <a:pt x="93" y="60"/>
                  <a:pt x="93" y="60"/>
                  <a:pt x="93" y="60"/>
                </a:cubicBezTo>
                <a:cubicBezTo>
                  <a:pt x="93" y="56"/>
                  <a:pt x="94" y="53"/>
                  <a:pt x="94" y="49"/>
                </a:cubicBezTo>
                <a:cubicBezTo>
                  <a:pt x="94" y="37"/>
                  <a:pt x="89" y="26"/>
                  <a:pt x="81" y="18"/>
                </a:cubicBezTo>
                <a:cubicBezTo>
                  <a:pt x="73" y="10"/>
                  <a:pt x="62" y="4"/>
                  <a:pt x="49" y="4"/>
                </a:cubicBezTo>
                <a:cubicBezTo>
                  <a:pt x="49" y="0"/>
                  <a:pt x="49" y="0"/>
                  <a:pt x="49" y="0"/>
                </a:cubicBezTo>
                <a:cubicBezTo>
                  <a:pt x="63" y="0"/>
                  <a:pt x="75" y="5"/>
                  <a:pt x="84" y="14"/>
                </a:cubicBezTo>
                <a:cubicBezTo>
                  <a:pt x="93" y="23"/>
                  <a:pt x="99" y="36"/>
                  <a:pt x="99" y="49"/>
                </a:cubicBezTo>
                <a:cubicBezTo>
                  <a:pt x="99" y="53"/>
                  <a:pt x="98" y="58"/>
                  <a:pt x="97" y="62"/>
                </a:cubicBezTo>
                <a:cubicBezTo>
                  <a:pt x="96" y="66"/>
                  <a:pt x="94" y="70"/>
                  <a:pt x="92" y="73"/>
                </a:cubicBezTo>
                <a:cubicBezTo>
                  <a:pt x="92" y="74"/>
                  <a:pt x="91" y="75"/>
                  <a:pt x="90" y="75"/>
                </a:cubicBezTo>
                <a:cubicBezTo>
                  <a:pt x="89" y="75"/>
                  <a:pt x="88" y="73"/>
                  <a:pt x="88" y="72"/>
                </a:cubicBezTo>
                <a:cubicBezTo>
                  <a:pt x="88" y="59"/>
                  <a:pt x="88" y="59"/>
                  <a:pt x="88" y="59"/>
                </a:cubicBezTo>
                <a:cubicBezTo>
                  <a:pt x="88" y="58"/>
                  <a:pt x="88" y="58"/>
                  <a:pt x="87" y="57"/>
                </a:cubicBezTo>
                <a:cubicBezTo>
                  <a:pt x="87" y="56"/>
                  <a:pt x="87" y="55"/>
                  <a:pt x="86" y="55"/>
                </a:cubicBezTo>
                <a:cubicBezTo>
                  <a:pt x="86" y="55"/>
                  <a:pt x="86" y="55"/>
                  <a:pt x="86" y="55"/>
                </a:cubicBezTo>
                <a:cubicBezTo>
                  <a:pt x="86" y="54"/>
                  <a:pt x="86" y="54"/>
                  <a:pt x="86" y="53"/>
                </a:cubicBezTo>
                <a:cubicBezTo>
                  <a:pt x="86" y="52"/>
                  <a:pt x="86" y="52"/>
                  <a:pt x="86" y="51"/>
                </a:cubicBezTo>
                <a:cubicBezTo>
                  <a:pt x="86" y="51"/>
                  <a:pt x="86" y="51"/>
                  <a:pt x="86" y="51"/>
                </a:cubicBezTo>
                <a:cubicBezTo>
                  <a:pt x="86" y="50"/>
                  <a:pt x="86" y="50"/>
                  <a:pt x="86" y="49"/>
                </a:cubicBezTo>
                <a:cubicBezTo>
                  <a:pt x="86" y="39"/>
                  <a:pt x="82" y="30"/>
                  <a:pt x="75" y="23"/>
                </a:cubicBezTo>
                <a:cubicBezTo>
                  <a:pt x="69" y="16"/>
                  <a:pt x="59" y="12"/>
                  <a:pt x="49" y="12"/>
                </a:cubicBezTo>
                <a:lnTo>
                  <a:pt x="49" y="7"/>
                </a:lnTo>
                <a:close/>
                <a:moveTo>
                  <a:pt x="49" y="4"/>
                </a:moveTo>
                <a:cubicBezTo>
                  <a:pt x="37" y="4"/>
                  <a:pt x="26" y="10"/>
                  <a:pt x="18" y="18"/>
                </a:cubicBezTo>
                <a:cubicBezTo>
                  <a:pt x="10" y="26"/>
                  <a:pt x="5" y="37"/>
                  <a:pt x="5" y="49"/>
                </a:cubicBezTo>
                <a:cubicBezTo>
                  <a:pt x="5" y="52"/>
                  <a:pt x="5" y="55"/>
                  <a:pt x="6" y="58"/>
                </a:cubicBezTo>
                <a:cubicBezTo>
                  <a:pt x="6" y="57"/>
                  <a:pt x="6" y="56"/>
                  <a:pt x="6" y="55"/>
                </a:cubicBezTo>
                <a:cubicBezTo>
                  <a:pt x="7" y="54"/>
                  <a:pt x="7" y="53"/>
                  <a:pt x="8" y="52"/>
                </a:cubicBezTo>
                <a:cubicBezTo>
                  <a:pt x="8" y="52"/>
                  <a:pt x="8" y="51"/>
                  <a:pt x="8" y="51"/>
                </a:cubicBezTo>
                <a:cubicBezTo>
                  <a:pt x="8" y="50"/>
                  <a:pt x="8" y="50"/>
                  <a:pt x="8" y="49"/>
                </a:cubicBezTo>
                <a:cubicBezTo>
                  <a:pt x="8" y="38"/>
                  <a:pt x="12" y="27"/>
                  <a:pt x="20" y="20"/>
                </a:cubicBezTo>
                <a:cubicBezTo>
                  <a:pt x="27" y="12"/>
                  <a:pt x="38" y="7"/>
                  <a:pt x="49" y="7"/>
                </a:cubicBezTo>
                <a:cubicBezTo>
                  <a:pt x="49" y="7"/>
                  <a:pt x="49" y="7"/>
                  <a:pt x="49" y="7"/>
                </a:cubicBezTo>
                <a:cubicBezTo>
                  <a:pt x="49" y="7"/>
                  <a:pt x="49" y="7"/>
                  <a:pt x="49" y="7"/>
                </a:cubicBezTo>
                <a:cubicBezTo>
                  <a:pt x="49" y="12"/>
                  <a:pt x="49" y="12"/>
                  <a:pt x="49" y="12"/>
                </a:cubicBezTo>
                <a:cubicBezTo>
                  <a:pt x="49" y="12"/>
                  <a:pt x="49" y="12"/>
                  <a:pt x="49" y="12"/>
                </a:cubicBezTo>
                <a:cubicBezTo>
                  <a:pt x="39" y="12"/>
                  <a:pt x="30" y="16"/>
                  <a:pt x="23" y="23"/>
                </a:cubicBezTo>
                <a:cubicBezTo>
                  <a:pt x="17" y="30"/>
                  <a:pt x="13" y="39"/>
                  <a:pt x="13" y="49"/>
                </a:cubicBezTo>
                <a:cubicBezTo>
                  <a:pt x="13" y="50"/>
                  <a:pt x="13" y="50"/>
                  <a:pt x="13" y="51"/>
                </a:cubicBezTo>
                <a:cubicBezTo>
                  <a:pt x="13" y="51"/>
                  <a:pt x="13" y="52"/>
                  <a:pt x="13" y="52"/>
                </a:cubicBezTo>
                <a:cubicBezTo>
                  <a:pt x="13" y="53"/>
                  <a:pt x="13" y="54"/>
                  <a:pt x="12" y="54"/>
                </a:cubicBezTo>
                <a:cubicBezTo>
                  <a:pt x="12" y="55"/>
                  <a:pt x="11" y="56"/>
                  <a:pt x="11" y="57"/>
                </a:cubicBezTo>
                <a:cubicBezTo>
                  <a:pt x="11" y="57"/>
                  <a:pt x="10" y="58"/>
                  <a:pt x="10" y="59"/>
                </a:cubicBezTo>
                <a:cubicBezTo>
                  <a:pt x="10" y="72"/>
                  <a:pt x="10" y="72"/>
                  <a:pt x="10" y="72"/>
                </a:cubicBezTo>
                <a:cubicBezTo>
                  <a:pt x="10" y="72"/>
                  <a:pt x="10" y="72"/>
                  <a:pt x="10" y="72"/>
                </a:cubicBezTo>
                <a:cubicBezTo>
                  <a:pt x="10" y="72"/>
                  <a:pt x="10" y="73"/>
                  <a:pt x="9" y="74"/>
                </a:cubicBezTo>
                <a:cubicBezTo>
                  <a:pt x="8" y="74"/>
                  <a:pt x="7" y="74"/>
                  <a:pt x="6" y="73"/>
                </a:cubicBezTo>
                <a:cubicBezTo>
                  <a:pt x="4" y="69"/>
                  <a:pt x="3" y="65"/>
                  <a:pt x="2" y="61"/>
                </a:cubicBezTo>
                <a:cubicBezTo>
                  <a:pt x="1" y="57"/>
                  <a:pt x="0" y="53"/>
                  <a:pt x="0" y="49"/>
                </a:cubicBezTo>
                <a:cubicBezTo>
                  <a:pt x="0" y="36"/>
                  <a:pt x="6" y="23"/>
                  <a:pt x="14" y="14"/>
                </a:cubicBezTo>
                <a:cubicBezTo>
                  <a:pt x="23" y="5"/>
                  <a:pt x="36" y="0"/>
                  <a:pt x="49" y="0"/>
                </a:cubicBezTo>
                <a:cubicBezTo>
                  <a:pt x="49" y="0"/>
                  <a:pt x="49" y="0"/>
                  <a:pt x="49" y="0"/>
                </a:cubicBezTo>
                <a:cubicBezTo>
                  <a:pt x="49" y="0"/>
                  <a:pt x="49" y="0"/>
                  <a:pt x="49" y="0"/>
                </a:cubicBezTo>
                <a:cubicBezTo>
                  <a:pt x="49" y="4"/>
                  <a:pt x="49" y="4"/>
                  <a:pt x="49"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3" name="Freeform 336"/>
          <p:cNvSpPr>
            <a:spLocks noEditPoints="1"/>
          </p:cNvSpPr>
          <p:nvPr/>
        </p:nvSpPr>
        <p:spPr bwMode="auto">
          <a:xfrm>
            <a:off x="-33338" y="0"/>
            <a:ext cx="363538" cy="163513"/>
          </a:xfrm>
          <a:custGeom>
            <a:avLst/>
            <a:gdLst>
              <a:gd name="T0" fmla="*/ 139 w 197"/>
              <a:gd name="T1" fmla="*/ 79 h 88"/>
              <a:gd name="T2" fmla="*/ 180 w 197"/>
              <a:gd name="T3" fmla="*/ 37 h 88"/>
              <a:gd name="T4" fmla="*/ 171 w 197"/>
              <a:gd name="T5" fmla="*/ 39 h 88"/>
              <a:gd name="T6" fmla="*/ 165 w 197"/>
              <a:gd name="T7" fmla="*/ 36 h 88"/>
              <a:gd name="T8" fmla="*/ 159 w 197"/>
              <a:gd name="T9" fmla="*/ 34 h 88"/>
              <a:gd name="T10" fmla="*/ 156 w 197"/>
              <a:gd name="T11" fmla="*/ 31 h 88"/>
              <a:gd name="T12" fmla="*/ 154 w 197"/>
              <a:gd name="T13" fmla="*/ 27 h 88"/>
              <a:gd name="T14" fmla="*/ 152 w 197"/>
              <a:gd name="T15" fmla="*/ 24 h 88"/>
              <a:gd name="T16" fmla="*/ 148 w 197"/>
              <a:gd name="T17" fmla="*/ 22 h 88"/>
              <a:gd name="T18" fmla="*/ 139 w 197"/>
              <a:gd name="T19" fmla="*/ 12 h 88"/>
              <a:gd name="T20" fmla="*/ 149 w 197"/>
              <a:gd name="T21" fmla="*/ 17 h 88"/>
              <a:gd name="T22" fmla="*/ 156 w 197"/>
              <a:gd name="T23" fmla="*/ 21 h 88"/>
              <a:gd name="T24" fmla="*/ 158 w 197"/>
              <a:gd name="T25" fmla="*/ 25 h 88"/>
              <a:gd name="T26" fmla="*/ 162 w 197"/>
              <a:gd name="T27" fmla="*/ 31 h 88"/>
              <a:gd name="T28" fmla="*/ 166 w 197"/>
              <a:gd name="T29" fmla="*/ 32 h 88"/>
              <a:gd name="T30" fmla="*/ 167 w 197"/>
              <a:gd name="T31" fmla="*/ 32 h 88"/>
              <a:gd name="T32" fmla="*/ 176 w 197"/>
              <a:gd name="T33" fmla="*/ 35 h 88"/>
              <a:gd name="T34" fmla="*/ 180 w 197"/>
              <a:gd name="T35" fmla="*/ 36 h 88"/>
              <a:gd name="T36" fmla="*/ 139 w 197"/>
              <a:gd name="T37" fmla="*/ 79 h 88"/>
              <a:gd name="T38" fmla="*/ 0 w 197"/>
              <a:gd name="T39" fmla="*/ 0 h 88"/>
              <a:gd name="T40" fmla="*/ 99 w 197"/>
              <a:gd name="T41" fmla="*/ 83 h 88"/>
              <a:gd name="T42" fmla="*/ 114 w 197"/>
              <a:gd name="T43" fmla="*/ 68 h 88"/>
              <a:gd name="T44" fmla="*/ 104 w 197"/>
              <a:gd name="T45" fmla="*/ 60 h 88"/>
              <a:gd name="T46" fmla="*/ 102 w 197"/>
              <a:gd name="T47" fmla="*/ 57 h 88"/>
              <a:gd name="T48" fmla="*/ 93 w 197"/>
              <a:gd name="T49" fmla="*/ 40 h 88"/>
              <a:gd name="T50" fmla="*/ 94 w 197"/>
              <a:gd name="T51" fmla="*/ 37 h 88"/>
              <a:gd name="T52" fmla="*/ 95 w 197"/>
              <a:gd name="T53" fmla="*/ 32 h 88"/>
              <a:gd name="T54" fmla="*/ 98 w 197"/>
              <a:gd name="T55" fmla="*/ 27 h 88"/>
              <a:gd name="T56" fmla="*/ 94 w 197"/>
              <a:gd name="T57" fmla="*/ 18 h 88"/>
              <a:gd name="T58" fmla="*/ 88 w 197"/>
              <a:gd name="T59" fmla="*/ 14 h 88"/>
              <a:gd name="T60" fmla="*/ 77 w 197"/>
              <a:gd name="T61" fmla="*/ 6 h 88"/>
              <a:gd name="T62" fmla="*/ 61 w 197"/>
              <a:gd name="T63" fmla="*/ 0 h 88"/>
              <a:gd name="T64" fmla="*/ 103 w 197"/>
              <a:gd name="T65" fmla="*/ 11 h 88"/>
              <a:gd name="T66" fmla="*/ 105 w 197"/>
              <a:gd name="T67" fmla="*/ 11 h 88"/>
              <a:gd name="T68" fmla="*/ 112 w 197"/>
              <a:gd name="T69" fmla="*/ 6 h 88"/>
              <a:gd name="T70" fmla="*/ 113 w 197"/>
              <a:gd name="T71" fmla="*/ 5 h 88"/>
              <a:gd name="T72" fmla="*/ 122 w 197"/>
              <a:gd name="T73" fmla="*/ 7 h 88"/>
              <a:gd name="T74" fmla="*/ 134 w 197"/>
              <a:gd name="T75" fmla="*/ 8 h 88"/>
              <a:gd name="T76" fmla="*/ 139 w 197"/>
              <a:gd name="T77" fmla="*/ 18 h 88"/>
              <a:gd name="T78" fmla="*/ 134 w 197"/>
              <a:gd name="T79" fmla="*/ 14 h 88"/>
              <a:gd name="T80" fmla="*/ 120 w 197"/>
              <a:gd name="T81" fmla="*/ 11 h 88"/>
              <a:gd name="T82" fmla="*/ 114 w 197"/>
              <a:gd name="T83" fmla="*/ 11 h 88"/>
              <a:gd name="T84" fmla="*/ 113 w 197"/>
              <a:gd name="T85" fmla="*/ 11 h 88"/>
              <a:gd name="T86" fmla="*/ 107 w 197"/>
              <a:gd name="T87" fmla="*/ 15 h 88"/>
              <a:gd name="T88" fmla="*/ 102 w 197"/>
              <a:gd name="T89" fmla="*/ 29 h 88"/>
              <a:gd name="T90" fmla="*/ 100 w 197"/>
              <a:gd name="T91" fmla="*/ 32 h 88"/>
              <a:gd name="T92" fmla="*/ 98 w 197"/>
              <a:gd name="T93" fmla="*/ 35 h 88"/>
              <a:gd name="T94" fmla="*/ 98 w 197"/>
              <a:gd name="T95" fmla="*/ 41 h 88"/>
              <a:gd name="T96" fmla="*/ 100 w 197"/>
              <a:gd name="T97" fmla="*/ 44 h 88"/>
              <a:gd name="T98" fmla="*/ 106 w 197"/>
              <a:gd name="T99" fmla="*/ 54 h 88"/>
              <a:gd name="T100" fmla="*/ 115 w 197"/>
              <a:gd name="T101" fmla="*/ 63 h 88"/>
              <a:gd name="T102" fmla="*/ 121 w 197"/>
              <a:gd name="T103" fmla="*/ 68 h 88"/>
              <a:gd name="T104" fmla="*/ 120 w 197"/>
              <a:gd name="T105" fmla="*/ 8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 h="88">
                <a:moveTo>
                  <a:pt x="197" y="0"/>
                </a:moveTo>
                <a:cubicBezTo>
                  <a:pt x="195" y="23"/>
                  <a:pt x="184" y="43"/>
                  <a:pt x="169" y="59"/>
                </a:cubicBezTo>
                <a:cubicBezTo>
                  <a:pt x="160" y="67"/>
                  <a:pt x="150" y="74"/>
                  <a:pt x="139" y="79"/>
                </a:cubicBezTo>
                <a:cubicBezTo>
                  <a:pt x="139" y="74"/>
                  <a:pt x="139" y="74"/>
                  <a:pt x="139" y="74"/>
                </a:cubicBezTo>
                <a:cubicBezTo>
                  <a:pt x="149" y="69"/>
                  <a:pt x="158" y="63"/>
                  <a:pt x="166" y="55"/>
                </a:cubicBezTo>
                <a:cubicBezTo>
                  <a:pt x="171" y="50"/>
                  <a:pt x="176" y="44"/>
                  <a:pt x="180" y="37"/>
                </a:cubicBezTo>
                <a:cubicBezTo>
                  <a:pt x="178" y="38"/>
                  <a:pt x="177" y="39"/>
                  <a:pt x="176" y="40"/>
                </a:cubicBezTo>
                <a:cubicBezTo>
                  <a:pt x="174" y="40"/>
                  <a:pt x="173" y="39"/>
                  <a:pt x="171" y="39"/>
                </a:cubicBezTo>
                <a:cubicBezTo>
                  <a:pt x="171" y="39"/>
                  <a:pt x="171" y="39"/>
                  <a:pt x="171" y="39"/>
                </a:cubicBezTo>
                <a:cubicBezTo>
                  <a:pt x="169" y="39"/>
                  <a:pt x="167" y="39"/>
                  <a:pt x="166" y="37"/>
                </a:cubicBezTo>
                <a:cubicBezTo>
                  <a:pt x="165" y="36"/>
                  <a:pt x="165" y="36"/>
                  <a:pt x="165" y="36"/>
                </a:cubicBezTo>
                <a:cubicBezTo>
                  <a:pt x="165" y="36"/>
                  <a:pt x="165" y="36"/>
                  <a:pt x="165" y="36"/>
                </a:cubicBezTo>
                <a:cubicBezTo>
                  <a:pt x="164" y="36"/>
                  <a:pt x="164" y="36"/>
                  <a:pt x="164" y="36"/>
                </a:cubicBezTo>
                <a:cubicBezTo>
                  <a:pt x="164" y="36"/>
                  <a:pt x="164" y="36"/>
                  <a:pt x="164" y="36"/>
                </a:cubicBezTo>
                <a:cubicBezTo>
                  <a:pt x="162" y="35"/>
                  <a:pt x="160" y="36"/>
                  <a:pt x="159" y="34"/>
                </a:cubicBezTo>
                <a:cubicBezTo>
                  <a:pt x="159" y="34"/>
                  <a:pt x="159" y="34"/>
                  <a:pt x="159" y="34"/>
                </a:cubicBezTo>
                <a:cubicBezTo>
                  <a:pt x="158" y="33"/>
                  <a:pt x="156" y="33"/>
                  <a:pt x="156" y="31"/>
                </a:cubicBezTo>
                <a:cubicBezTo>
                  <a:pt x="156" y="31"/>
                  <a:pt x="156" y="31"/>
                  <a:pt x="156" y="31"/>
                </a:cubicBezTo>
                <a:cubicBezTo>
                  <a:pt x="155" y="29"/>
                  <a:pt x="155" y="29"/>
                  <a:pt x="155" y="29"/>
                </a:cubicBezTo>
                <a:cubicBezTo>
                  <a:pt x="155" y="28"/>
                  <a:pt x="154" y="28"/>
                  <a:pt x="154" y="27"/>
                </a:cubicBezTo>
                <a:cubicBezTo>
                  <a:pt x="154" y="27"/>
                  <a:pt x="154" y="27"/>
                  <a:pt x="154" y="27"/>
                </a:cubicBezTo>
                <a:cubicBezTo>
                  <a:pt x="153" y="25"/>
                  <a:pt x="153" y="25"/>
                  <a:pt x="153" y="25"/>
                </a:cubicBezTo>
                <a:cubicBezTo>
                  <a:pt x="153" y="24"/>
                  <a:pt x="153" y="24"/>
                  <a:pt x="153" y="24"/>
                </a:cubicBezTo>
                <a:cubicBezTo>
                  <a:pt x="152" y="24"/>
                  <a:pt x="152" y="24"/>
                  <a:pt x="152" y="24"/>
                </a:cubicBezTo>
                <a:cubicBezTo>
                  <a:pt x="152" y="24"/>
                  <a:pt x="152" y="24"/>
                  <a:pt x="152" y="24"/>
                </a:cubicBezTo>
                <a:cubicBezTo>
                  <a:pt x="151" y="23"/>
                  <a:pt x="150" y="22"/>
                  <a:pt x="148" y="22"/>
                </a:cubicBezTo>
                <a:cubicBezTo>
                  <a:pt x="148" y="22"/>
                  <a:pt x="148" y="22"/>
                  <a:pt x="148" y="22"/>
                </a:cubicBezTo>
                <a:cubicBezTo>
                  <a:pt x="144" y="22"/>
                  <a:pt x="143" y="23"/>
                  <a:pt x="139" y="18"/>
                </a:cubicBezTo>
                <a:cubicBezTo>
                  <a:pt x="139" y="12"/>
                  <a:pt x="139" y="12"/>
                  <a:pt x="139" y="12"/>
                </a:cubicBezTo>
                <a:cubicBezTo>
                  <a:pt x="139" y="12"/>
                  <a:pt x="139" y="12"/>
                  <a:pt x="139" y="12"/>
                </a:cubicBezTo>
                <a:cubicBezTo>
                  <a:pt x="143" y="15"/>
                  <a:pt x="143" y="15"/>
                  <a:pt x="143" y="15"/>
                </a:cubicBezTo>
                <a:cubicBezTo>
                  <a:pt x="145" y="18"/>
                  <a:pt x="145" y="17"/>
                  <a:pt x="149" y="17"/>
                </a:cubicBezTo>
                <a:cubicBezTo>
                  <a:pt x="149" y="17"/>
                  <a:pt x="149" y="17"/>
                  <a:pt x="149" y="17"/>
                </a:cubicBezTo>
                <a:cubicBezTo>
                  <a:pt x="152" y="17"/>
                  <a:pt x="153" y="19"/>
                  <a:pt x="155" y="20"/>
                </a:cubicBezTo>
                <a:cubicBezTo>
                  <a:pt x="155" y="20"/>
                  <a:pt x="155" y="20"/>
                  <a:pt x="155" y="20"/>
                </a:cubicBezTo>
                <a:cubicBezTo>
                  <a:pt x="156" y="21"/>
                  <a:pt x="156" y="21"/>
                  <a:pt x="156" y="21"/>
                </a:cubicBezTo>
                <a:cubicBezTo>
                  <a:pt x="156" y="21"/>
                  <a:pt x="156" y="21"/>
                  <a:pt x="156" y="21"/>
                </a:cubicBezTo>
                <a:cubicBezTo>
                  <a:pt x="157" y="22"/>
                  <a:pt x="158" y="23"/>
                  <a:pt x="158" y="25"/>
                </a:cubicBezTo>
                <a:cubicBezTo>
                  <a:pt x="158" y="25"/>
                  <a:pt x="158" y="25"/>
                  <a:pt x="158" y="25"/>
                </a:cubicBezTo>
                <a:cubicBezTo>
                  <a:pt x="158" y="25"/>
                  <a:pt x="158" y="25"/>
                  <a:pt x="158" y="25"/>
                </a:cubicBezTo>
                <a:cubicBezTo>
                  <a:pt x="159" y="27"/>
                  <a:pt x="160" y="27"/>
                  <a:pt x="160" y="30"/>
                </a:cubicBezTo>
                <a:cubicBezTo>
                  <a:pt x="162" y="31"/>
                  <a:pt x="162" y="31"/>
                  <a:pt x="162" y="31"/>
                </a:cubicBezTo>
                <a:cubicBezTo>
                  <a:pt x="162" y="31"/>
                  <a:pt x="162" y="31"/>
                  <a:pt x="162" y="31"/>
                </a:cubicBezTo>
                <a:cubicBezTo>
                  <a:pt x="162" y="31"/>
                  <a:pt x="162" y="31"/>
                  <a:pt x="162" y="31"/>
                </a:cubicBezTo>
                <a:cubicBezTo>
                  <a:pt x="166" y="32"/>
                  <a:pt x="166" y="32"/>
                  <a:pt x="166" y="32"/>
                </a:cubicBezTo>
                <a:cubicBezTo>
                  <a:pt x="166" y="32"/>
                  <a:pt x="166" y="32"/>
                  <a:pt x="166" y="32"/>
                </a:cubicBezTo>
                <a:cubicBezTo>
                  <a:pt x="167" y="32"/>
                  <a:pt x="167" y="32"/>
                  <a:pt x="167" y="32"/>
                </a:cubicBezTo>
                <a:cubicBezTo>
                  <a:pt x="167" y="32"/>
                  <a:pt x="167" y="32"/>
                  <a:pt x="167" y="32"/>
                </a:cubicBezTo>
                <a:cubicBezTo>
                  <a:pt x="168" y="32"/>
                  <a:pt x="170" y="33"/>
                  <a:pt x="171" y="34"/>
                </a:cubicBezTo>
                <a:cubicBezTo>
                  <a:pt x="172" y="34"/>
                  <a:pt x="172" y="34"/>
                  <a:pt x="172" y="34"/>
                </a:cubicBezTo>
                <a:cubicBezTo>
                  <a:pt x="176" y="35"/>
                  <a:pt x="176" y="35"/>
                  <a:pt x="176" y="35"/>
                </a:cubicBezTo>
                <a:cubicBezTo>
                  <a:pt x="177" y="35"/>
                  <a:pt x="177" y="35"/>
                  <a:pt x="177" y="35"/>
                </a:cubicBezTo>
                <a:cubicBezTo>
                  <a:pt x="177" y="35"/>
                  <a:pt x="177" y="35"/>
                  <a:pt x="177" y="35"/>
                </a:cubicBezTo>
                <a:cubicBezTo>
                  <a:pt x="178" y="35"/>
                  <a:pt x="179" y="35"/>
                  <a:pt x="180" y="36"/>
                </a:cubicBezTo>
                <a:cubicBezTo>
                  <a:pt x="187" y="25"/>
                  <a:pt x="191" y="13"/>
                  <a:pt x="193" y="0"/>
                </a:cubicBezTo>
                <a:lnTo>
                  <a:pt x="197" y="0"/>
                </a:lnTo>
                <a:close/>
                <a:moveTo>
                  <a:pt x="139" y="79"/>
                </a:moveTo>
                <a:cubicBezTo>
                  <a:pt x="127" y="85"/>
                  <a:pt x="113" y="88"/>
                  <a:pt x="99" y="88"/>
                </a:cubicBezTo>
                <a:cubicBezTo>
                  <a:pt x="71" y="88"/>
                  <a:pt x="46" y="77"/>
                  <a:pt x="28" y="59"/>
                </a:cubicBezTo>
                <a:cubicBezTo>
                  <a:pt x="13" y="43"/>
                  <a:pt x="3" y="23"/>
                  <a:pt x="0" y="0"/>
                </a:cubicBezTo>
                <a:cubicBezTo>
                  <a:pt x="5" y="0"/>
                  <a:pt x="5" y="0"/>
                  <a:pt x="5" y="0"/>
                </a:cubicBezTo>
                <a:cubicBezTo>
                  <a:pt x="7" y="22"/>
                  <a:pt x="17" y="41"/>
                  <a:pt x="32" y="55"/>
                </a:cubicBezTo>
                <a:cubicBezTo>
                  <a:pt x="49" y="72"/>
                  <a:pt x="73" y="83"/>
                  <a:pt x="99" y="83"/>
                </a:cubicBezTo>
                <a:cubicBezTo>
                  <a:pt x="105" y="83"/>
                  <a:pt x="112" y="82"/>
                  <a:pt x="118" y="81"/>
                </a:cubicBezTo>
                <a:cubicBezTo>
                  <a:pt x="118" y="78"/>
                  <a:pt x="119" y="74"/>
                  <a:pt x="117" y="71"/>
                </a:cubicBezTo>
                <a:cubicBezTo>
                  <a:pt x="114" y="68"/>
                  <a:pt x="114" y="68"/>
                  <a:pt x="114" y="68"/>
                </a:cubicBezTo>
                <a:cubicBezTo>
                  <a:pt x="114" y="68"/>
                  <a:pt x="114" y="68"/>
                  <a:pt x="114" y="68"/>
                </a:cubicBezTo>
                <a:cubicBezTo>
                  <a:pt x="112" y="67"/>
                  <a:pt x="112" y="67"/>
                  <a:pt x="112" y="67"/>
                </a:cubicBezTo>
                <a:cubicBezTo>
                  <a:pt x="106" y="64"/>
                  <a:pt x="106" y="64"/>
                  <a:pt x="104" y="60"/>
                </a:cubicBezTo>
                <a:cubicBezTo>
                  <a:pt x="104" y="60"/>
                  <a:pt x="104" y="60"/>
                  <a:pt x="104" y="60"/>
                </a:cubicBezTo>
                <a:cubicBezTo>
                  <a:pt x="102" y="57"/>
                  <a:pt x="102" y="57"/>
                  <a:pt x="102" y="57"/>
                </a:cubicBezTo>
                <a:cubicBezTo>
                  <a:pt x="102" y="57"/>
                  <a:pt x="102" y="57"/>
                  <a:pt x="102" y="57"/>
                </a:cubicBezTo>
                <a:cubicBezTo>
                  <a:pt x="100" y="54"/>
                  <a:pt x="99" y="50"/>
                  <a:pt x="96" y="47"/>
                </a:cubicBezTo>
                <a:cubicBezTo>
                  <a:pt x="96" y="47"/>
                  <a:pt x="96" y="47"/>
                  <a:pt x="96" y="47"/>
                </a:cubicBezTo>
                <a:cubicBezTo>
                  <a:pt x="96" y="47"/>
                  <a:pt x="92" y="45"/>
                  <a:pt x="93" y="40"/>
                </a:cubicBezTo>
                <a:cubicBezTo>
                  <a:pt x="93" y="40"/>
                  <a:pt x="93" y="40"/>
                  <a:pt x="93" y="40"/>
                </a:cubicBezTo>
                <a:cubicBezTo>
                  <a:pt x="93" y="39"/>
                  <a:pt x="94" y="38"/>
                  <a:pt x="95" y="38"/>
                </a:cubicBezTo>
                <a:cubicBezTo>
                  <a:pt x="94" y="37"/>
                  <a:pt x="94" y="37"/>
                  <a:pt x="94" y="37"/>
                </a:cubicBezTo>
                <a:cubicBezTo>
                  <a:pt x="94" y="37"/>
                  <a:pt x="94" y="37"/>
                  <a:pt x="94" y="37"/>
                </a:cubicBezTo>
                <a:cubicBezTo>
                  <a:pt x="93" y="34"/>
                  <a:pt x="94" y="33"/>
                  <a:pt x="95" y="32"/>
                </a:cubicBezTo>
                <a:cubicBezTo>
                  <a:pt x="95" y="32"/>
                  <a:pt x="95" y="32"/>
                  <a:pt x="95" y="32"/>
                </a:cubicBezTo>
                <a:cubicBezTo>
                  <a:pt x="95" y="30"/>
                  <a:pt x="96" y="29"/>
                  <a:pt x="97" y="28"/>
                </a:cubicBezTo>
                <a:cubicBezTo>
                  <a:pt x="97" y="28"/>
                  <a:pt x="97" y="28"/>
                  <a:pt x="97" y="28"/>
                </a:cubicBezTo>
                <a:cubicBezTo>
                  <a:pt x="98" y="27"/>
                  <a:pt x="98" y="27"/>
                  <a:pt x="98" y="27"/>
                </a:cubicBezTo>
                <a:cubicBezTo>
                  <a:pt x="98" y="27"/>
                  <a:pt x="98" y="27"/>
                  <a:pt x="98" y="27"/>
                </a:cubicBezTo>
                <a:cubicBezTo>
                  <a:pt x="99" y="25"/>
                  <a:pt x="103" y="24"/>
                  <a:pt x="100" y="18"/>
                </a:cubicBezTo>
                <a:cubicBezTo>
                  <a:pt x="99" y="20"/>
                  <a:pt x="95" y="19"/>
                  <a:pt x="94" y="18"/>
                </a:cubicBezTo>
                <a:cubicBezTo>
                  <a:pt x="94" y="18"/>
                  <a:pt x="94" y="18"/>
                  <a:pt x="94" y="18"/>
                </a:cubicBezTo>
                <a:cubicBezTo>
                  <a:pt x="93" y="18"/>
                  <a:pt x="93" y="18"/>
                  <a:pt x="93" y="18"/>
                </a:cubicBezTo>
                <a:cubicBezTo>
                  <a:pt x="88" y="16"/>
                  <a:pt x="89" y="15"/>
                  <a:pt x="88" y="14"/>
                </a:cubicBezTo>
                <a:cubicBezTo>
                  <a:pt x="84" y="13"/>
                  <a:pt x="86" y="12"/>
                  <a:pt x="85" y="10"/>
                </a:cubicBezTo>
                <a:cubicBezTo>
                  <a:pt x="83" y="7"/>
                  <a:pt x="83" y="7"/>
                  <a:pt x="83" y="7"/>
                </a:cubicBezTo>
                <a:cubicBezTo>
                  <a:pt x="77" y="6"/>
                  <a:pt x="77" y="6"/>
                  <a:pt x="77" y="6"/>
                </a:cubicBezTo>
                <a:cubicBezTo>
                  <a:pt x="77" y="6"/>
                  <a:pt x="77" y="6"/>
                  <a:pt x="77" y="6"/>
                </a:cubicBezTo>
                <a:cubicBezTo>
                  <a:pt x="74" y="5"/>
                  <a:pt x="72" y="1"/>
                  <a:pt x="70" y="2"/>
                </a:cubicBezTo>
                <a:cubicBezTo>
                  <a:pt x="67" y="3"/>
                  <a:pt x="64" y="1"/>
                  <a:pt x="61" y="0"/>
                </a:cubicBezTo>
                <a:cubicBezTo>
                  <a:pt x="95" y="0"/>
                  <a:pt x="95" y="0"/>
                  <a:pt x="95" y="0"/>
                </a:cubicBezTo>
                <a:cubicBezTo>
                  <a:pt x="96" y="4"/>
                  <a:pt x="92" y="7"/>
                  <a:pt x="95" y="10"/>
                </a:cubicBezTo>
                <a:cubicBezTo>
                  <a:pt x="97" y="13"/>
                  <a:pt x="99" y="9"/>
                  <a:pt x="103" y="11"/>
                </a:cubicBezTo>
                <a:cubicBezTo>
                  <a:pt x="103" y="11"/>
                  <a:pt x="103" y="11"/>
                  <a:pt x="103" y="11"/>
                </a:cubicBezTo>
                <a:cubicBezTo>
                  <a:pt x="103" y="11"/>
                  <a:pt x="104" y="11"/>
                  <a:pt x="104" y="12"/>
                </a:cubicBezTo>
                <a:cubicBezTo>
                  <a:pt x="104" y="11"/>
                  <a:pt x="105" y="11"/>
                  <a:pt x="105" y="11"/>
                </a:cubicBezTo>
                <a:cubicBezTo>
                  <a:pt x="107" y="7"/>
                  <a:pt x="107" y="8"/>
                  <a:pt x="111" y="6"/>
                </a:cubicBezTo>
                <a:cubicBezTo>
                  <a:pt x="111" y="6"/>
                  <a:pt x="111" y="6"/>
                  <a:pt x="111" y="6"/>
                </a:cubicBezTo>
                <a:cubicBezTo>
                  <a:pt x="112" y="6"/>
                  <a:pt x="112" y="6"/>
                  <a:pt x="112" y="6"/>
                </a:cubicBezTo>
                <a:cubicBezTo>
                  <a:pt x="112" y="6"/>
                  <a:pt x="112" y="6"/>
                  <a:pt x="112" y="6"/>
                </a:cubicBezTo>
                <a:cubicBezTo>
                  <a:pt x="113" y="5"/>
                  <a:pt x="113" y="5"/>
                  <a:pt x="113" y="5"/>
                </a:cubicBezTo>
                <a:cubicBezTo>
                  <a:pt x="113" y="5"/>
                  <a:pt x="113" y="5"/>
                  <a:pt x="113" y="5"/>
                </a:cubicBezTo>
                <a:cubicBezTo>
                  <a:pt x="114" y="4"/>
                  <a:pt x="116" y="3"/>
                  <a:pt x="118" y="5"/>
                </a:cubicBezTo>
                <a:cubicBezTo>
                  <a:pt x="119" y="5"/>
                  <a:pt x="121" y="6"/>
                  <a:pt x="122" y="7"/>
                </a:cubicBezTo>
                <a:cubicBezTo>
                  <a:pt x="122" y="7"/>
                  <a:pt x="122" y="7"/>
                  <a:pt x="122" y="7"/>
                </a:cubicBezTo>
                <a:cubicBezTo>
                  <a:pt x="123" y="7"/>
                  <a:pt x="123" y="7"/>
                  <a:pt x="124" y="8"/>
                </a:cubicBezTo>
                <a:cubicBezTo>
                  <a:pt x="124" y="8"/>
                  <a:pt x="127" y="8"/>
                  <a:pt x="128" y="9"/>
                </a:cubicBezTo>
                <a:cubicBezTo>
                  <a:pt x="130" y="7"/>
                  <a:pt x="133" y="7"/>
                  <a:pt x="134" y="8"/>
                </a:cubicBezTo>
                <a:cubicBezTo>
                  <a:pt x="137" y="7"/>
                  <a:pt x="138" y="10"/>
                  <a:pt x="139" y="12"/>
                </a:cubicBezTo>
                <a:cubicBezTo>
                  <a:pt x="139" y="18"/>
                  <a:pt x="139" y="18"/>
                  <a:pt x="139" y="18"/>
                </a:cubicBezTo>
                <a:cubicBezTo>
                  <a:pt x="139" y="18"/>
                  <a:pt x="139" y="18"/>
                  <a:pt x="139" y="18"/>
                </a:cubicBezTo>
                <a:cubicBezTo>
                  <a:pt x="138" y="16"/>
                  <a:pt x="137" y="17"/>
                  <a:pt x="135" y="16"/>
                </a:cubicBezTo>
                <a:cubicBezTo>
                  <a:pt x="135" y="16"/>
                  <a:pt x="135" y="16"/>
                  <a:pt x="135" y="16"/>
                </a:cubicBezTo>
                <a:cubicBezTo>
                  <a:pt x="134" y="14"/>
                  <a:pt x="134" y="14"/>
                  <a:pt x="134" y="14"/>
                </a:cubicBezTo>
                <a:cubicBezTo>
                  <a:pt x="133" y="14"/>
                  <a:pt x="132" y="12"/>
                  <a:pt x="131" y="12"/>
                </a:cubicBezTo>
                <a:cubicBezTo>
                  <a:pt x="128" y="15"/>
                  <a:pt x="127" y="12"/>
                  <a:pt x="125" y="13"/>
                </a:cubicBezTo>
                <a:cubicBezTo>
                  <a:pt x="122" y="13"/>
                  <a:pt x="121" y="12"/>
                  <a:pt x="120" y="11"/>
                </a:cubicBezTo>
                <a:cubicBezTo>
                  <a:pt x="120" y="11"/>
                  <a:pt x="120" y="11"/>
                  <a:pt x="120" y="11"/>
                </a:cubicBezTo>
                <a:cubicBezTo>
                  <a:pt x="119" y="10"/>
                  <a:pt x="119" y="10"/>
                  <a:pt x="119" y="10"/>
                </a:cubicBezTo>
                <a:cubicBezTo>
                  <a:pt x="118" y="11"/>
                  <a:pt x="117" y="12"/>
                  <a:pt x="114" y="11"/>
                </a:cubicBezTo>
                <a:cubicBezTo>
                  <a:pt x="114" y="11"/>
                  <a:pt x="114" y="11"/>
                  <a:pt x="114" y="11"/>
                </a:cubicBezTo>
                <a:cubicBezTo>
                  <a:pt x="114" y="11"/>
                  <a:pt x="114" y="11"/>
                  <a:pt x="114" y="11"/>
                </a:cubicBezTo>
                <a:cubicBezTo>
                  <a:pt x="113" y="11"/>
                  <a:pt x="113" y="11"/>
                  <a:pt x="113" y="11"/>
                </a:cubicBezTo>
                <a:cubicBezTo>
                  <a:pt x="113" y="11"/>
                  <a:pt x="113" y="11"/>
                  <a:pt x="113" y="11"/>
                </a:cubicBezTo>
                <a:cubicBezTo>
                  <a:pt x="110" y="12"/>
                  <a:pt x="111" y="10"/>
                  <a:pt x="109" y="13"/>
                </a:cubicBezTo>
                <a:cubicBezTo>
                  <a:pt x="109" y="14"/>
                  <a:pt x="108" y="15"/>
                  <a:pt x="107" y="15"/>
                </a:cubicBezTo>
                <a:cubicBezTo>
                  <a:pt x="107" y="16"/>
                  <a:pt x="106" y="17"/>
                  <a:pt x="105" y="17"/>
                </a:cubicBezTo>
                <a:cubicBezTo>
                  <a:pt x="107" y="20"/>
                  <a:pt x="106" y="26"/>
                  <a:pt x="103" y="28"/>
                </a:cubicBezTo>
                <a:cubicBezTo>
                  <a:pt x="102" y="29"/>
                  <a:pt x="102" y="29"/>
                  <a:pt x="102" y="29"/>
                </a:cubicBezTo>
                <a:cubicBezTo>
                  <a:pt x="102" y="29"/>
                  <a:pt x="102" y="29"/>
                  <a:pt x="102" y="29"/>
                </a:cubicBezTo>
                <a:cubicBezTo>
                  <a:pt x="100" y="32"/>
                  <a:pt x="100" y="32"/>
                  <a:pt x="100" y="32"/>
                </a:cubicBezTo>
                <a:cubicBezTo>
                  <a:pt x="100" y="32"/>
                  <a:pt x="100" y="32"/>
                  <a:pt x="100" y="32"/>
                </a:cubicBezTo>
                <a:cubicBezTo>
                  <a:pt x="99" y="34"/>
                  <a:pt x="99" y="34"/>
                  <a:pt x="99" y="34"/>
                </a:cubicBezTo>
                <a:cubicBezTo>
                  <a:pt x="99" y="34"/>
                  <a:pt x="99" y="34"/>
                  <a:pt x="99" y="34"/>
                </a:cubicBezTo>
                <a:cubicBezTo>
                  <a:pt x="99" y="34"/>
                  <a:pt x="98" y="35"/>
                  <a:pt x="98" y="35"/>
                </a:cubicBezTo>
                <a:cubicBezTo>
                  <a:pt x="99" y="35"/>
                  <a:pt x="101" y="38"/>
                  <a:pt x="98" y="41"/>
                </a:cubicBezTo>
                <a:cubicBezTo>
                  <a:pt x="98" y="41"/>
                  <a:pt x="98" y="41"/>
                  <a:pt x="98" y="41"/>
                </a:cubicBezTo>
                <a:cubicBezTo>
                  <a:pt x="98" y="41"/>
                  <a:pt x="98" y="41"/>
                  <a:pt x="98" y="41"/>
                </a:cubicBezTo>
                <a:cubicBezTo>
                  <a:pt x="98" y="43"/>
                  <a:pt x="98" y="43"/>
                  <a:pt x="98" y="43"/>
                </a:cubicBezTo>
                <a:cubicBezTo>
                  <a:pt x="99" y="43"/>
                  <a:pt x="99" y="43"/>
                  <a:pt x="99" y="43"/>
                </a:cubicBezTo>
                <a:cubicBezTo>
                  <a:pt x="99" y="43"/>
                  <a:pt x="100" y="44"/>
                  <a:pt x="100" y="44"/>
                </a:cubicBezTo>
                <a:cubicBezTo>
                  <a:pt x="100" y="44"/>
                  <a:pt x="100" y="44"/>
                  <a:pt x="100" y="44"/>
                </a:cubicBezTo>
                <a:cubicBezTo>
                  <a:pt x="103" y="47"/>
                  <a:pt x="104" y="51"/>
                  <a:pt x="106" y="54"/>
                </a:cubicBezTo>
                <a:cubicBezTo>
                  <a:pt x="106" y="54"/>
                  <a:pt x="106" y="54"/>
                  <a:pt x="106" y="54"/>
                </a:cubicBezTo>
                <a:cubicBezTo>
                  <a:pt x="109" y="58"/>
                  <a:pt x="109" y="58"/>
                  <a:pt x="109" y="58"/>
                </a:cubicBezTo>
                <a:cubicBezTo>
                  <a:pt x="109" y="58"/>
                  <a:pt x="109" y="58"/>
                  <a:pt x="109" y="58"/>
                </a:cubicBezTo>
                <a:cubicBezTo>
                  <a:pt x="110" y="60"/>
                  <a:pt x="109" y="61"/>
                  <a:pt x="115" y="63"/>
                </a:cubicBezTo>
                <a:cubicBezTo>
                  <a:pt x="115" y="63"/>
                  <a:pt x="116" y="64"/>
                  <a:pt x="117" y="64"/>
                </a:cubicBezTo>
                <a:cubicBezTo>
                  <a:pt x="117" y="64"/>
                  <a:pt x="117" y="64"/>
                  <a:pt x="117" y="64"/>
                </a:cubicBezTo>
                <a:cubicBezTo>
                  <a:pt x="118" y="65"/>
                  <a:pt x="121" y="67"/>
                  <a:pt x="121" y="68"/>
                </a:cubicBezTo>
                <a:cubicBezTo>
                  <a:pt x="121" y="68"/>
                  <a:pt x="121" y="68"/>
                  <a:pt x="121" y="68"/>
                </a:cubicBezTo>
                <a:cubicBezTo>
                  <a:pt x="123" y="71"/>
                  <a:pt x="123" y="75"/>
                  <a:pt x="123" y="78"/>
                </a:cubicBezTo>
                <a:cubicBezTo>
                  <a:pt x="122" y="79"/>
                  <a:pt x="121" y="80"/>
                  <a:pt x="120" y="81"/>
                </a:cubicBezTo>
                <a:cubicBezTo>
                  <a:pt x="127" y="79"/>
                  <a:pt x="133" y="77"/>
                  <a:pt x="139" y="74"/>
                </a:cubicBezTo>
                <a:lnTo>
                  <a:pt x="139" y="7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4" name="Freeform 337"/>
          <p:cNvSpPr>
            <a:spLocks noEditPoints="1"/>
          </p:cNvSpPr>
          <p:nvPr/>
        </p:nvSpPr>
        <p:spPr bwMode="auto">
          <a:xfrm>
            <a:off x="2473325" y="1287463"/>
            <a:ext cx="534988" cy="534987"/>
          </a:xfrm>
          <a:custGeom>
            <a:avLst/>
            <a:gdLst>
              <a:gd name="T0" fmla="*/ 258 w 290"/>
              <a:gd name="T1" fmla="*/ 220 h 290"/>
              <a:gd name="T2" fmla="*/ 232 w 290"/>
              <a:gd name="T3" fmla="*/ 211 h 290"/>
              <a:gd name="T4" fmla="*/ 227 w 290"/>
              <a:gd name="T5" fmla="*/ 191 h 290"/>
              <a:gd name="T6" fmla="*/ 237 w 290"/>
              <a:gd name="T7" fmla="*/ 206 h 290"/>
              <a:gd name="T8" fmla="*/ 259 w 290"/>
              <a:gd name="T9" fmla="*/ 212 h 290"/>
              <a:gd name="T10" fmla="*/ 248 w 290"/>
              <a:gd name="T11" fmla="*/ 68 h 290"/>
              <a:gd name="T12" fmla="*/ 236 w 290"/>
              <a:gd name="T13" fmla="*/ 71 h 290"/>
              <a:gd name="T14" fmla="*/ 232 w 290"/>
              <a:gd name="T15" fmla="*/ 54 h 290"/>
              <a:gd name="T16" fmla="*/ 230 w 290"/>
              <a:gd name="T17" fmla="*/ 38 h 290"/>
              <a:gd name="T18" fmla="*/ 225 w 290"/>
              <a:gd name="T19" fmla="*/ 24 h 290"/>
              <a:gd name="T20" fmla="*/ 217 w 290"/>
              <a:gd name="T21" fmla="*/ 34 h 290"/>
              <a:gd name="T22" fmla="*/ 204 w 290"/>
              <a:gd name="T23" fmla="*/ 35 h 290"/>
              <a:gd name="T24" fmla="*/ 203 w 290"/>
              <a:gd name="T25" fmla="*/ 277 h 290"/>
              <a:gd name="T26" fmla="*/ 209 w 290"/>
              <a:gd name="T27" fmla="*/ 71 h 290"/>
              <a:gd name="T28" fmla="*/ 225 w 290"/>
              <a:gd name="T29" fmla="*/ 198 h 290"/>
              <a:gd name="T30" fmla="*/ 209 w 290"/>
              <a:gd name="T31" fmla="*/ 183 h 290"/>
              <a:gd name="T32" fmla="*/ 170 w 290"/>
              <a:gd name="T33" fmla="*/ 24 h 290"/>
              <a:gd name="T34" fmla="*/ 185 w 290"/>
              <a:gd name="T35" fmla="*/ 14 h 290"/>
              <a:gd name="T36" fmla="*/ 170 w 290"/>
              <a:gd name="T37" fmla="*/ 287 h 290"/>
              <a:gd name="T38" fmla="*/ 178 w 290"/>
              <a:gd name="T39" fmla="*/ 261 h 290"/>
              <a:gd name="T40" fmla="*/ 170 w 290"/>
              <a:gd name="T41" fmla="*/ 38 h 290"/>
              <a:gd name="T42" fmla="*/ 203 w 290"/>
              <a:gd name="T43" fmla="*/ 28 h 290"/>
              <a:gd name="T44" fmla="*/ 181 w 290"/>
              <a:gd name="T45" fmla="*/ 94 h 290"/>
              <a:gd name="T46" fmla="*/ 174 w 290"/>
              <a:gd name="T47" fmla="*/ 90 h 290"/>
              <a:gd name="T48" fmla="*/ 203 w 290"/>
              <a:gd name="T49" fmla="*/ 179 h 290"/>
              <a:gd name="T50" fmla="*/ 176 w 290"/>
              <a:gd name="T51" fmla="*/ 177 h 290"/>
              <a:gd name="T52" fmla="*/ 197 w 290"/>
              <a:gd name="T53" fmla="*/ 174 h 290"/>
              <a:gd name="T54" fmla="*/ 170 w 290"/>
              <a:gd name="T55" fmla="*/ 287 h 290"/>
              <a:gd name="T56" fmla="*/ 170 w 290"/>
              <a:gd name="T57" fmla="*/ 46 h 290"/>
              <a:gd name="T58" fmla="*/ 170 w 290"/>
              <a:gd name="T59" fmla="*/ 24 h 290"/>
              <a:gd name="T60" fmla="*/ 168 w 290"/>
              <a:gd name="T61" fmla="*/ 95 h 290"/>
              <a:gd name="T62" fmla="*/ 166 w 290"/>
              <a:gd name="T63" fmla="*/ 177 h 290"/>
              <a:gd name="T64" fmla="*/ 165 w 290"/>
              <a:gd name="T65" fmla="*/ 169 h 290"/>
              <a:gd name="T66" fmla="*/ 159 w 290"/>
              <a:gd name="T67" fmla="*/ 246 h 290"/>
              <a:gd name="T68" fmla="*/ 156 w 290"/>
              <a:gd name="T69" fmla="*/ 8 h 290"/>
              <a:gd name="T70" fmla="*/ 118 w 290"/>
              <a:gd name="T71" fmla="*/ 9 h 290"/>
              <a:gd name="T72" fmla="*/ 159 w 290"/>
              <a:gd name="T73" fmla="*/ 282 h 290"/>
              <a:gd name="T74" fmla="*/ 159 w 290"/>
              <a:gd name="T75" fmla="*/ 114 h 290"/>
              <a:gd name="T76" fmla="*/ 119 w 290"/>
              <a:gd name="T77" fmla="*/ 124 h 290"/>
              <a:gd name="T78" fmla="*/ 103 w 290"/>
              <a:gd name="T79" fmla="*/ 145 h 290"/>
              <a:gd name="T80" fmla="*/ 130 w 290"/>
              <a:gd name="T81" fmla="*/ 151 h 290"/>
              <a:gd name="T82" fmla="*/ 151 w 290"/>
              <a:gd name="T83" fmla="*/ 177 h 290"/>
              <a:gd name="T84" fmla="*/ 150 w 290"/>
              <a:gd name="T85" fmla="*/ 204 h 290"/>
              <a:gd name="T86" fmla="*/ 143 w 290"/>
              <a:gd name="T87" fmla="*/ 221 h 290"/>
              <a:gd name="T88" fmla="*/ 153 w 290"/>
              <a:gd name="T89" fmla="*/ 249 h 290"/>
              <a:gd name="T90" fmla="*/ 138 w 290"/>
              <a:gd name="T91" fmla="*/ 215 h 290"/>
              <a:gd name="T92" fmla="*/ 138 w 290"/>
              <a:gd name="T93" fmla="*/ 188 h 290"/>
              <a:gd name="T94" fmla="*/ 90 w 290"/>
              <a:gd name="T95" fmla="*/ 162 h 290"/>
              <a:gd name="T96" fmla="*/ 99 w 290"/>
              <a:gd name="T97" fmla="*/ 131 h 290"/>
              <a:gd name="T98" fmla="*/ 157 w 290"/>
              <a:gd name="T99" fmla="*/ 107 h 290"/>
              <a:gd name="T100" fmla="*/ 61 w 290"/>
              <a:gd name="T101" fmla="*/ 36 h 290"/>
              <a:gd name="T102" fmla="*/ 64 w 290"/>
              <a:gd name="T103" fmla="*/ 51 h 290"/>
              <a:gd name="T104" fmla="*/ 49 w 290"/>
              <a:gd name="T105" fmla="*/ 100 h 290"/>
              <a:gd name="T106" fmla="*/ 68 w 290"/>
              <a:gd name="T107" fmla="*/ 123 h 290"/>
              <a:gd name="T108" fmla="*/ 89 w 290"/>
              <a:gd name="T109" fmla="*/ 162 h 290"/>
              <a:gd name="T110" fmla="*/ 66 w 290"/>
              <a:gd name="T111" fmla="*/ 142 h 290"/>
              <a:gd name="T112" fmla="*/ 50 w 290"/>
              <a:gd name="T113" fmla="*/ 116 h 290"/>
              <a:gd name="T114" fmla="*/ 46 w 290"/>
              <a:gd name="T115" fmla="*/ 82 h 290"/>
              <a:gd name="T116" fmla="*/ 7 w 290"/>
              <a:gd name="T117" fmla="*/ 14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 h="290">
                <a:moveTo>
                  <a:pt x="225" y="24"/>
                </a:moveTo>
                <a:cubicBezTo>
                  <a:pt x="233" y="29"/>
                  <a:pt x="241" y="35"/>
                  <a:pt x="247" y="42"/>
                </a:cubicBezTo>
                <a:cubicBezTo>
                  <a:pt x="274" y="68"/>
                  <a:pt x="290" y="105"/>
                  <a:pt x="290" y="145"/>
                </a:cubicBezTo>
                <a:cubicBezTo>
                  <a:pt x="290" y="185"/>
                  <a:pt x="274" y="221"/>
                  <a:pt x="247" y="247"/>
                </a:cubicBezTo>
                <a:cubicBezTo>
                  <a:pt x="241" y="254"/>
                  <a:pt x="233" y="260"/>
                  <a:pt x="225" y="266"/>
                </a:cubicBezTo>
                <a:cubicBezTo>
                  <a:pt x="225" y="257"/>
                  <a:pt x="225" y="257"/>
                  <a:pt x="225" y="257"/>
                </a:cubicBezTo>
                <a:cubicBezTo>
                  <a:pt x="231" y="253"/>
                  <a:pt x="237" y="248"/>
                  <a:pt x="242" y="242"/>
                </a:cubicBezTo>
                <a:cubicBezTo>
                  <a:pt x="250" y="234"/>
                  <a:pt x="257" y="225"/>
                  <a:pt x="263" y="215"/>
                </a:cubicBezTo>
                <a:cubicBezTo>
                  <a:pt x="261" y="217"/>
                  <a:pt x="259" y="218"/>
                  <a:pt x="258" y="220"/>
                </a:cubicBezTo>
                <a:cubicBezTo>
                  <a:pt x="255" y="220"/>
                  <a:pt x="253" y="219"/>
                  <a:pt x="251" y="218"/>
                </a:cubicBezTo>
                <a:cubicBezTo>
                  <a:pt x="251" y="218"/>
                  <a:pt x="251" y="218"/>
                  <a:pt x="251" y="218"/>
                </a:cubicBezTo>
                <a:cubicBezTo>
                  <a:pt x="247" y="218"/>
                  <a:pt x="245" y="218"/>
                  <a:pt x="244" y="215"/>
                </a:cubicBezTo>
                <a:cubicBezTo>
                  <a:pt x="242" y="214"/>
                  <a:pt x="242" y="214"/>
                  <a:pt x="242" y="214"/>
                </a:cubicBezTo>
                <a:cubicBezTo>
                  <a:pt x="242" y="214"/>
                  <a:pt x="242" y="214"/>
                  <a:pt x="242" y="214"/>
                </a:cubicBezTo>
                <a:cubicBezTo>
                  <a:pt x="241" y="214"/>
                  <a:pt x="241" y="214"/>
                  <a:pt x="241" y="214"/>
                </a:cubicBezTo>
                <a:cubicBezTo>
                  <a:pt x="241" y="214"/>
                  <a:pt x="241" y="214"/>
                  <a:pt x="241" y="214"/>
                </a:cubicBezTo>
                <a:cubicBezTo>
                  <a:pt x="238" y="213"/>
                  <a:pt x="235" y="214"/>
                  <a:pt x="232" y="211"/>
                </a:cubicBezTo>
                <a:cubicBezTo>
                  <a:pt x="232" y="211"/>
                  <a:pt x="232" y="211"/>
                  <a:pt x="232" y="211"/>
                </a:cubicBezTo>
                <a:cubicBezTo>
                  <a:pt x="231" y="210"/>
                  <a:pt x="229" y="210"/>
                  <a:pt x="228" y="207"/>
                </a:cubicBezTo>
                <a:cubicBezTo>
                  <a:pt x="228" y="207"/>
                  <a:pt x="228" y="207"/>
                  <a:pt x="228" y="207"/>
                </a:cubicBezTo>
                <a:cubicBezTo>
                  <a:pt x="227" y="204"/>
                  <a:pt x="227" y="204"/>
                  <a:pt x="227" y="204"/>
                </a:cubicBezTo>
                <a:cubicBezTo>
                  <a:pt x="226" y="203"/>
                  <a:pt x="226" y="202"/>
                  <a:pt x="225" y="201"/>
                </a:cubicBezTo>
                <a:cubicBezTo>
                  <a:pt x="225" y="201"/>
                  <a:pt x="225" y="201"/>
                  <a:pt x="225" y="201"/>
                </a:cubicBezTo>
                <a:cubicBezTo>
                  <a:pt x="225" y="198"/>
                  <a:pt x="225" y="198"/>
                  <a:pt x="225" y="198"/>
                </a:cubicBezTo>
                <a:cubicBezTo>
                  <a:pt x="225" y="198"/>
                  <a:pt x="225" y="198"/>
                  <a:pt x="225" y="198"/>
                </a:cubicBezTo>
                <a:cubicBezTo>
                  <a:pt x="225" y="189"/>
                  <a:pt x="225" y="189"/>
                  <a:pt x="225" y="189"/>
                </a:cubicBezTo>
                <a:cubicBezTo>
                  <a:pt x="225" y="190"/>
                  <a:pt x="226" y="190"/>
                  <a:pt x="227" y="191"/>
                </a:cubicBezTo>
                <a:cubicBezTo>
                  <a:pt x="227" y="191"/>
                  <a:pt x="227" y="191"/>
                  <a:pt x="227" y="191"/>
                </a:cubicBezTo>
                <a:cubicBezTo>
                  <a:pt x="228" y="191"/>
                  <a:pt x="228" y="191"/>
                  <a:pt x="228" y="191"/>
                </a:cubicBezTo>
                <a:cubicBezTo>
                  <a:pt x="228" y="191"/>
                  <a:pt x="228" y="191"/>
                  <a:pt x="228" y="191"/>
                </a:cubicBezTo>
                <a:cubicBezTo>
                  <a:pt x="230" y="193"/>
                  <a:pt x="231" y="195"/>
                  <a:pt x="232" y="198"/>
                </a:cubicBezTo>
                <a:cubicBezTo>
                  <a:pt x="232" y="198"/>
                  <a:pt x="232" y="198"/>
                  <a:pt x="232" y="198"/>
                </a:cubicBezTo>
                <a:cubicBezTo>
                  <a:pt x="232" y="198"/>
                  <a:pt x="232" y="198"/>
                  <a:pt x="232" y="198"/>
                </a:cubicBezTo>
                <a:cubicBezTo>
                  <a:pt x="233" y="201"/>
                  <a:pt x="235" y="201"/>
                  <a:pt x="235" y="205"/>
                </a:cubicBezTo>
                <a:cubicBezTo>
                  <a:pt x="237" y="206"/>
                  <a:pt x="237" y="206"/>
                  <a:pt x="237" y="206"/>
                </a:cubicBezTo>
                <a:cubicBezTo>
                  <a:pt x="237" y="206"/>
                  <a:pt x="237" y="206"/>
                  <a:pt x="237" y="206"/>
                </a:cubicBezTo>
                <a:cubicBezTo>
                  <a:pt x="237" y="206"/>
                  <a:pt x="237" y="206"/>
                  <a:pt x="237" y="206"/>
                </a:cubicBezTo>
                <a:cubicBezTo>
                  <a:pt x="243" y="208"/>
                  <a:pt x="243" y="208"/>
                  <a:pt x="243" y="208"/>
                </a:cubicBezTo>
                <a:cubicBezTo>
                  <a:pt x="243" y="208"/>
                  <a:pt x="243" y="208"/>
                  <a:pt x="243" y="208"/>
                </a:cubicBezTo>
                <a:cubicBezTo>
                  <a:pt x="244" y="208"/>
                  <a:pt x="244" y="208"/>
                  <a:pt x="244" y="208"/>
                </a:cubicBezTo>
                <a:cubicBezTo>
                  <a:pt x="244" y="208"/>
                  <a:pt x="244" y="208"/>
                  <a:pt x="244" y="208"/>
                </a:cubicBezTo>
                <a:cubicBezTo>
                  <a:pt x="247" y="209"/>
                  <a:pt x="249" y="209"/>
                  <a:pt x="250" y="212"/>
                </a:cubicBezTo>
                <a:cubicBezTo>
                  <a:pt x="251" y="212"/>
                  <a:pt x="251" y="212"/>
                  <a:pt x="251" y="212"/>
                </a:cubicBezTo>
                <a:cubicBezTo>
                  <a:pt x="257" y="213"/>
                  <a:pt x="257" y="213"/>
                  <a:pt x="257" y="213"/>
                </a:cubicBezTo>
                <a:cubicBezTo>
                  <a:pt x="259" y="212"/>
                  <a:pt x="259" y="212"/>
                  <a:pt x="259" y="212"/>
                </a:cubicBezTo>
                <a:cubicBezTo>
                  <a:pt x="259" y="212"/>
                  <a:pt x="259" y="212"/>
                  <a:pt x="259" y="212"/>
                </a:cubicBezTo>
                <a:cubicBezTo>
                  <a:pt x="261" y="213"/>
                  <a:pt x="263" y="213"/>
                  <a:pt x="264" y="214"/>
                </a:cubicBezTo>
                <a:cubicBezTo>
                  <a:pt x="276" y="194"/>
                  <a:pt x="283" y="170"/>
                  <a:pt x="283" y="145"/>
                </a:cubicBezTo>
                <a:cubicBezTo>
                  <a:pt x="283" y="109"/>
                  <a:pt x="269" y="76"/>
                  <a:pt x="247" y="51"/>
                </a:cubicBezTo>
                <a:cubicBezTo>
                  <a:pt x="247" y="54"/>
                  <a:pt x="246" y="54"/>
                  <a:pt x="244" y="58"/>
                </a:cubicBezTo>
                <a:cubicBezTo>
                  <a:pt x="245" y="59"/>
                  <a:pt x="246" y="60"/>
                  <a:pt x="247" y="61"/>
                </a:cubicBezTo>
                <a:cubicBezTo>
                  <a:pt x="247" y="61"/>
                  <a:pt x="247" y="61"/>
                  <a:pt x="247" y="61"/>
                </a:cubicBezTo>
                <a:cubicBezTo>
                  <a:pt x="248" y="63"/>
                  <a:pt x="247" y="64"/>
                  <a:pt x="247" y="66"/>
                </a:cubicBezTo>
                <a:cubicBezTo>
                  <a:pt x="247" y="66"/>
                  <a:pt x="248" y="67"/>
                  <a:pt x="248" y="68"/>
                </a:cubicBezTo>
                <a:cubicBezTo>
                  <a:pt x="248" y="68"/>
                  <a:pt x="248" y="68"/>
                  <a:pt x="248" y="68"/>
                </a:cubicBezTo>
                <a:cubicBezTo>
                  <a:pt x="246" y="72"/>
                  <a:pt x="246" y="72"/>
                  <a:pt x="246" y="72"/>
                </a:cubicBezTo>
                <a:cubicBezTo>
                  <a:pt x="246" y="72"/>
                  <a:pt x="246" y="72"/>
                  <a:pt x="246" y="72"/>
                </a:cubicBezTo>
                <a:cubicBezTo>
                  <a:pt x="245" y="73"/>
                  <a:pt x="244" y="73"/>
                  <a:pt x="242" y="73"/>
                </a:cubicBezTo>
                <a:cubicBezTo>
                  <a:pt x="242" y="73"/>
                  <a:pt x="242" y="73"/>
                  <a:pt x="242" y="73"/>
                </a:cubicBezTo>
                <a:cubicBezTo>
                  <a:pt x="238" y="71"/>
                  <a:pt x="238" y="71"/>
                  <a:pt x="238" y="71"/>
                </a:cubicBezTo>
                <a:cubicBezTo>
                  <a:pt x="238" y="71"/>
                  <a:pt x="238" y="71"/>
                  <a:pt x="238" y="71"/>
                </a:cubicBezTo>
                <a:cubicBezTo>
                  <a:pt x="236" y="71"/>
                  <a:pt x="236" y="71"/>
                  <a:pt x="236" y="71"/>
                </a:cubicBezTo>
                <a:cubicBezTo>
                  <a:pt x="236" y="71"/>
                  <a:pt x="236" y="71"/>
                  <a:pt x="236" y="71"/>
                </a:cubicBezTo>
                <a:cubicBezTo>
                  <a:pt x="234" y="71"/>
                  <a:pt x="234" y="71"/>
                  <a:pt x="234" y="71"/>
                </a:cubicBezTo>
                <a:cubicBezTo>
                  <a:pt x="234" y="71"/>
                  <a:pt x="234" y="71"/>
                  <a:pt x="234" y="71"/>
                </a:cubicBezTo>
                <a:cubicBezTo>
                  <a:pt x="231" y="70"/>
                  <a:pt x="229" y="71"/>
                  <a:pt x="227" y="70"/>
                </a:cubicBezTo>
                <a:cubicBezTo>
                  <a:pt x="228" y="72"/>
                  <a:pt x="227" y="74"/>
                  <a:pt x="225" y="76"/>
                </a:cubicBezTo>
                <a:cubicBezTo>
                  <a:pt x="225" y="56"/>
                  <a:pt x="225" y="56"/>
                  <a:pt x="225" y="56"/>
                </a:cubicBezTo>
                <a:cubicBezTo>
                  <a:pt x="227" y="56"/>
                  <a:pt x="229" y="56"/>
                  <a:pt x="231" y="55"/>
                </a:cubicBezTo>
                <a:cubicBezTo>
                  <a:pt x="231" y="55"/>
                  <a:pt x="231" y="55"/>
                  <a:pt x="231" y="55"/>
                </a:cubicBezTo>
                <a:cubicBezTo>
                  <a:pt x="232" y="54"/>
                  <a:pt x="232" y="54"/>
                  <a:pt x="232" y="54"/>
                </a:cubicBezTo>
                <a:cubicBezTo>
                  <a:pt x="232" y="54"/>
                  <a:pt x="232" y="54"/>
                  <a:pt x="232" y="54"/>
                </a:cubicBezTo>
                <a:cubicBezTo>
                  <a:pt x="234" y="53"/>
                  <a:pt x="236" y="52"/>
                  <a:pt x="238" y="53"/>
                </a:cubicBezTo>
                <a:cubicBezTo>
                  <a:pt x="239" y="53"/>
                  <a:pt x="239" y="52"/>
                  <a:pt x="239" y="52"/>
                </a:cubicBezTo>
                <a:cubicBezTo>
                  <a:pt x="237" y="49"/>
                  <a:pt x="237" y="49"/>
                  <a:pt x="237" y="49"/>
                </a:cubicBezTo>
                <a:cubicBezTo>
                  <a:pt x="234" y="48"/>
                  <a:pt x="232" y="47"/>
                  <a:pt x="231" y="43"/>
                </a:cubicBezTo>
                <a:cubicBezTo>
                  <a:pt x="231" y="43"/>
                  <a:pt x="231" y="43"/>
                  <a:pt x="231" y="43"/>
                </a:cubicBezTo>
                <a:cubicBezTo>
                  <a:pt x="231" y="41"/>
                  <a:pt x="231" y="41"/>
                  <a:pt x="231" y="41"/>
                </a:cubicBezTo>
                <a:cubicBezTo>
                  <a:pt x="231" y="40"/>
                  <a:pt x="231" y="40"/>
                  <a:pt x="231" y="39"/>
                </a:cubicBezTo>
                <a:cubicBezTo>
                  <a:pt x="231" y="39"/>
                  <a:pt x="231" y="39"/>
                  <a:pt x="231" y="39"/>
                </a:cubicBezTo>
                <a:cubicBezTo>
                  <a:pt x="230" y="38"/>
                  <a:pt x="230" y="38"/>
                  <a:pt x="230" y="38"/>
                </a:cubicBezTo>
                <a:cubicBezTo>
                  <a:pt x="225" y="40"/>
                  <a:pt x="225" y="40"/>
                  <a:pt x="225" y="40"/>
                </a:cubicBezTo>
                <a:cubicBezTo>
                  <a:pt x="225" y="40"/>
                  <a:pt x="225" y="40"/>
                  <a:pt x="225" y="40"/>
                </a:cubicBezTo>
                <a:cubicBezTo>
                  <a:pt x="225" y="40"/>
                  <a:pt x="225" y="40"/>
                  <a:pt x="225" y="40"/>
                </a:cubicBezTo>
                <a:cubicBezTo>
                  <a:pt x="225" y="33"/>
                  <a:pt x="225" y="33"/>
                  <a:pt x="225" y="33"/>
                </a:cubicBezTo>
                <a:cubicBezTo>
                  <a:pt x="225" y="32"/>
                  <a:pt x="225" y="32"/>
                  <a:pt x="225" y="32"/>
                </a:cubicBezTo>
                <a:cubicBezTo>
                  <a:pt x="225" y="32"/>
                  <a:pt x="225" y="32"/>
                  <a:pt x="225" y="32"/>
                </a:cubicBezTo>
                <a:lnTo>
                  <a:pt x="225" y="24"/>
                </a:lnTo>
                <a:close/>
                <a:moveTo>
                  <a:pt x="203" y="12"/>
                </a:moveTo>
                <a:cubicBezTo>
                  <a:pt x="211" y="15"/>
                  <a:pt x="218" y="19"/>
                  <a:pt x="225" y="24"/>
                </a:cubicBezTo>
                <a:cubicBezTo>
                  <a:pt x="225" y="32"/>
                  <a:pt x="225" y="32"/>
                  <a:pt x="225" y="32"/>
                </a:cubicBezTo>
                <a:cubicBezTo>
                  <a:pt x="225" y="32"/>
                  <a:pt x="225" y="32"/>
                  <a:pt x="225" y="32"/>
                </a:cubicBezTo>
                <a:cubicBezTo>
                  <a:pt x="225" y="32"/>
                  <a:pt x="224" y="33"/>
                  <a:pt x="224" y="33"/>
                </a:cubicBezTo>
                <a:cubicBezTo>
                  <a:pt x="225" y="33"/>
                  <a:pt x="225" y="33"/>
                  <a:pt x="225" y="33"/>
                </a:cubicBezTo>
                <a:cubicBezTo>
                  <a:pt x="225" y="40"/>
                  <a:pt x="225" y="40"/>
                  <a:pt x="225" y="40"/>
                </a:cubicBezTo>
                <a:cubicBezTo>
                  <a:pt x="222" y="41"/>
                  <a:pt x="220" y="40"/>
                  <a:pt x="218" y="38"/>
                </a:cubicBezTo>
                <a:cubicBezTo>
                  <a:pt x="218" y="38"/>
                  <a:pt x="218" y="38"/>
                  <a:pt x="218" y="38"/>
                </a:cubicBezTo>
                <a:cubicBezTo>
                  <a:pt x="217" y="34"/>
                  <a:pt x="217" y="34"/>
                  <a:pt x="217" y="34"/>
                </a:cubicBezTo>
                <a:cubicBezTo>
                  <a:pt x="217" y="34"/>
                  <a:pt x="217" y="34"/>
                  <a:pt x="217" y="34"/>
                </a:cubicBezTo>
                <a:cubicBezTo>
                  <a:pt x="216" y="33"/>
                  <a:pt x="217" y="32"/>
                  <a:pt x="217" y="32"/>
                </a:cubicBezTo>
                <a:cubicBezTo>
                  <a:pt x="216" y="31"/>
                  <a:pt x="216" y="31"/>
                  <a:pt x="215" y="30"/>
                </a:cubicBezTo>
                <a:cubicBezTo>
                  <a:pt x="215" y="30"/>
                  <a:pt x="215" y="30"/>
                  <a:pt x="215" y="30"/>
                </a:cubicBezTo>
                <a:cubicBezTo>
                  <a:pt x="215" y="30"/>
                  <a:pt x="215" y="30"/>
                  <a:pt x="215" y="30"/>
                </a:cubicBezTo>
                <a:cubicBezTo>
                  <a:pt x="213" y="30"/>
                  <a:pt x="210" y="30"/>
                  <a:pt x="208" y="29"/>
                </a:cubicBezTo>
                <a:cubicBezTo>
                  <a:pt x="207" y="30"/>
                  <a:pt x="207" y="30"/>
                  <a:pt x="207" y="30"/>
                </a:cubicBezTo>
                <a:cubicBezTo>
                  <a:pt x="207" y="30"/>
                  <a:pt x="207" y="30"/>
                  <a:pt x="207" y="30"/>
                </a:cubicBezTo>
                <a:cubicBezTo>
                  <a:pt x="204" y="35"/>
                  <a:pt x="204" y="35"/>
                  <a:pt x="204" y="35"/>
                </a:cubicBezTo>
                <a:cubicBezTo>
                  <a:pt x="204" y="35"/>
                  <a:pt x="204" y="35"/>
                  <a:pt x="204" y="35"/>
                </a:cubicBezTo>
                <a:cubicBezTo>
                  <a:pt x="204" y="35"/>
                  <a:pt x="204" y="35"/>
                  <a:pt x="204" y="35"/>
                </a:cubicBezTo>
                <a:cubicBezTo>
                  <a:pt x="204" y="36"/>
                  <a:pt x="204" y="36"/>
                  <a:pt x="204" y="36"/>
                </a:cubicBezTo>
                <a:cubicBezTo>
                  <a:pt x="204" y="38"/>
                  <a:pt x="204" y="40"/>
                  <a:pt x="203" y="42"/>
                </a:cubicBezTo>
                <a:cubicBezTo>
                  <a:pt x="203" y="28"/>
                  <a:pt x="203" y="28"/>
                  <a:pt x="203" y="28"/>
                </a:cubicBezTo>
                <a:cubicBezTo>
                  <a:pt x="205" y="26"/>
                  <a:pt x="207" y="24"/>
                  <a:pt x="208" y="22"/>
                </a:cubicBezTo>
                <a:cubicBezTo>
                  <a:pt x="208" y="22"/>
                  <a:pt x="206" y="21"/>
                  <a:pt x="203" y="20"/>
                </a:cubicBezTo>
                <a:cubicBezTo>
                  <a:pt x="203" y="12"/>
                  <a:pt x="203" y="12"/>
                  <a:pt x="203" y="12"/>
                </a:cubicBezTo>
                <a:close/>
                <a:moveTo>
                  <a:pt x="225" y="266"/>
                </a:moveTo>
                <a:cubicBezTo>
                  <a:pt x="218" y="270"/>
                  <a:pt x="211" y="274"/>
                  <a:pt x="203" y="277"/>
                </a:cubicBezTo>
                <a:cubicBezTo>
                  <a:pt x="203" y="270"/>
                  <a:pt x="203" y="270"/>
                  <a:pt x="203" y="270"/>
                </a:cubicBezTo>
                <a:cubicBezTo>
                  <a:pt x="211" y="266"/>
                  <a:pt x="218" y="262"/>
                  <a:pt x="225" y="257"/>
                </a:cubicBezTo>
                <a:cubicBezTo>
                  <a:pt x="225" y="266"/>
                  <a:pt x="225" y="266"/>
                  <a:pt x="225" y="266"/>
                </a:cubicBezTo>
                <a:close/>
                <a:moveTo>
                  <a:pt x="225" y="56"/>
                </a:moveTo>
                <a:cubicBezTo>
                  <a:pt x="225" y="76"/>
                  <a:pt x="225" y="76"/>
                  <a:pt x="225" y="76"/>
                </a:cubicBezTo>
                <a:cubicBezTo>
                  <a:pt x="222" y="77"/>
                  <a:pt x="218" y="78"/>
                  <a:pt x="216" y="79"/>
                </a:cubicBezTo>
                <a:cubicBezTo>
                  <a:pt x="212" y="80"/>
                  <a:pt x="206" y="85"/>
                  <a:pt x="203" y="81"/>
                </a:cubicBezTo>
                <a:cubicBezTo>
                  <a:pt x="203" y="72"/>
                  <a:pt x="203" y="72"/>
                  <a:pt x="203" y="72"/>
                </a:cubicBezTo>
                <a:cubicBezTo>
                  <a:pt x="205" y="71"/>
                  <a:pt x="207" y="71"/>
                  <a:pt x="209" y="71"/>
                </a:cubicBezTo>
                <a:cubicBezTo>
                  <a:pt x="209" y="71"/>
                  <a:pt x="209" y="71"/>
                  <a:pt x="209" y="71"/>
                </a:cubicBezTo>
                <a:cubicBezTo>
                  <a:pt x="210" y="72"/>
                  <a:pt x="210" y="72"/>
                  <a:pt x="210" y="72"/>
                </a:cubicBezTo>
                <a:cubicBezTo>
                  <a:pt x="210" y="71"/>
                  <a:pt x="209" y="71"/>
                  <a:pt x="209" y="70"/>
                </a:cubicBezTo>
                <a:cubicBezTo>
                  <a:pt x="209" y="70"/>
                  <a:pt x="209" y="70"/>
                  <a:pt x="209" y="70"/>
                </a:cubicBezTo>
                <a:cubicBezTo>
                  <a:pt x="210" y="66"/>
                  <a:pt x="210" y="66"/>
                  <a:pt x="210" y="66"/>
                </a:cubicBezTo>
                <a:cubicBezTo>
                  <a:pt x="201" y="64"/>
                  <a:pt x="210" y="53"/>
                  <a:pt x="220" y="57"/>
                </a:cubicBezTo>
                <a:cubicBezTo>
                  <a:pt x="221" y="56"/>
                  <a:pt x="223" y="56"/>
                  <a:pt x="225" y="56"/>
                </a:cubicBezTo>
                <a:close/>
                <a:moveTo>
                  <a:pt x="225" y="189"/>
                </a:moveTo>
                <a:cubicBezTo>
                  <a:pt x="225" y="198"/>
                  <a:pt x="225" y="198"/>
                  <a:pt x="225" y="198"/>
                </a:cubicBezTo>
                <a:cubicBezTo>
                  <a:pt x="224" y="197"/>
                  <a:pt x="224" y="197"/>
                  <a:pt x="224" y="197"/>
                </a:cubicBezTo>
                <a:cubicBezTo>
                  <a:pt x="223" y="196"/>
                  <a:pt x="223" y="196"/>
                  <a:pt x="223" y="196"/>
                </a:cubicBezTo>
                <a:cubicBezTo>
                  <a:pt x="223" y="196"/>
                  <a:pt x="223" y="196"/>
                  <a:pt x="223" y="196"/>
                </a:cubicBezTo>
                <a:cubicBezTo>
                  <a:pt x="221" y="195"/>
                  <a:pt x="219" y="194"/>
                  <a:pt x="217" y="193"/>
                </a:cubicBezTo>
                <a:cubicBezTo>
                  <a:pt x="217" y="193"/>
                  <a:pt x="217" y="193"/>
                  <a:pt x="217" y="193"/>
                </a:cubicBezTo>
                <a:cubicBezTo>
                  <a:pt x="212" y="193"/>
                  <a:pt x="209" y="196"/>
                  <a:pt x="203" y="188"/>
                </a:cubicBezTo>
                <a:cubicBezTo>
                  <a:pt x="203" y="179"/>
                  <a:pt x="203" y="179"/>
                  <a:pt x="203" y="179"/>
                </a:cubicBezTo>
                <a:cubicBezTo>
                  <a:pt x="203" y="179"/>
                  <a:pt x="203" y="179"/>
                  <a:pt x="203" y="179"/>
                </a:cubicBezTo>
                <a:cubicBezTo>
                  <a:pt x="209" y="183"/>
                  <a:pt x="209" y="183"/>
                  <a:pt x="209" y="183"/>
                </a:cubicBezTo>
                <a:cubicBezTo>
                  <a:pt x="212" y="188"/>
                  <a:pt x="213" y="186"/>
                  <a:pt x="218" y="187"/>
                </a:cubicBezTo>
                <a:cubicBezTo>
                  <a:pt x="218" y="187"/>
                  <a:pt x="218" y="187"/>
                  <a:pt x="218" y="187"/>
                </a:cubicBezTo>
                <a:cubicBezTo>
                  <a:pt x="221" y="187"/>
                  <a:pt x="223" y="188"/>
                  <a:pt x="225" y="189"/>
                </a:cubicBezTo>
                <a:close/>
                <a:moveTo>
                  <a:pt x="170" y="2"/>
                </a:moveTo>
                <a:cubicBezTo>
                  <a:pt x="182" y="4"/>
                  <a:pt x="193" y="7"/>
                  <a:pt x="203" y="12"/>
                </a:cubicBezTo>
                <a:cubicBezTo>
                  <a:pt x="203" y="20"/>
                  <a:pt x="203" y="20"/>
                  <a:pt x="203" y="20"/>
                </a:cubicBezTo>
                <a:cubicBezTo>
                  <a:pt x="201" y="19"/>
                  <a:pt x="198" y="18"/>
                  <a:pt x="197" y="17"/>
                </a:cubicBezTo>
                <a:cubicBezTo>
                  <a:pt x="186" y="22"/>
                  <a:pt x="175" y="27"/>
                  <a:pt x="170" y="31"/>
                </a:cubicBezTo>
                <a:cubicBezTo>
                  <a:pt x="170" y="24"/>
                  <a:pt x="170" y="24"/>
                  <a:pt x="170" y="24"/>
                </a:cubicBezTo>
                <a:cubicBezTo>
                  <a:pt x="173" y="22"/>
                  <a:pt x="176" y="22"/>
                  <a:pt x="178" y="20"/>
                </a:cubicBezTo>
                <a:cubicBezTo>
                  <a:pt x="179" y="20"/>
                  <a:pt x="180" y="19"/>
                  <a:pt x="181" y="19"/>
                </a:cubicBezTo>
                <a:cubicBezTo>
                  <a:pt x="181" y="19"/>
                  <a:pt x="181" y="19"/>
                  <a:pt x="181" y="19"/>
                </a:cubicBezTo>
                <a:cubicBezTo>
                  <a:pt x="184" y="18"/>
                  <a:pt x="184" y="18"/>
                  <a:pt x="184" y="18"/>
                </a:cubicBezTo>
                <a:cubicBezTo>
                  <a:pt x="185" y="18"/>
                  <a:pt x="185" y="18"/>
                  <a:pt x="185" y="18"/>
                </a:cubicBezTo>
                <a:cubicBezTo>
                  <a:pt x="185" y="18"/>
                  <a:pt x="185" y="18"/>
                  <a:pt x="185" y="18"/>
                </a:cubicBezTo>
                <a:cubicBezTo>
                  <a:pt x="187" y="17"/>
                  <a:pt x="187" y="17"/>
                  <a:pt x="187" y="17"/>
                </a:cubicBezTo>
                <a:cubicBezTo>
                  <a:pt x="191" y="16"/>
                  <a:pt x="191" y="16"/>
                  <a:pt x="191" y="16"/>
                </a:cubicBezTo>
                <a:cubicBezTo>
                  <a:pt x="185" y="14"/>
                  <a:pt x="185" y="14"/>
                  <a:pt x="185" y="14"/>
                </a:cubicBezTo>
                <a:cubicBezTo>
                  <a:pt x="184" y="14"/>
                  <a:pt x="183" y="14"/>
                  <a:pt x="183" y="15"/>
                </a:cubicBezTo>
                <a:cubicBezTo>
                  <a:pt x="183" y="15"/>
                  <a:pt x="183" y="15"/>
                  <a:pt x="183" y="15"/>
                </a:cubicBezTo>
                <a:cubicBezTo>
                  <a:pt x="178" y="14"/>
                  <a:pt x="178" y="14"/>
                  <a:pt x="178" y="14"/>
                </a:cubicBezTo>
                <a:cubicBezTo>
                  <a:pt x="178" y="14"/>
                  <a:pt x="178" y="14"/>
                  <a:pt x="178" y="14"/>
                </a:cubicBezTo>
                <a:cubicBezTo>
                  <a:pt x="177" y="14"/>
                  <a:pt x="177" y="14"/>
                  <a:pt x="177" y="13"/>
                </a:cubicBezTo>
                <a:cubicBezTo>
                  <a:pt x="175" y="15"/>
                  <a:pt x="172" y="16"/>
                  <a:pt x="170" y="15"/>
                </a:cubicBezTo>
                <a:cubicBezTo>
                  <a:pt x="170" y="2"/>
                  <a:pt x="170" y="2"/>
                  <a:pt x="170" y="2"/>
                </a:cubicBezTo>
                <a:close/>
                <a:moveTo>
                  <a:pt x="203" y="277"/>
                </a:moveTo>
                <a:cubicBezTo>
                  <a:pt x="193" y="282"/>
                  <a:pt x="182" y="285"/>
                  <a:pt x="170" y="287"/>
                </a:cubicBezTo>
                <a:cubicBezTo>
                  <a:pt x="170" y="280"/>
                  <a:pt x="170" y="280"/>
                  <a:pt x="170" y="280"/>
                </a:cubicBezTo>
                <a:cubicBezTo>
                  <a:pt x="171" y="280"/>
                  <a:pt x="172" y="280"/>
                  <a:pt x="174" y="280"/>
                </a:cubicBezTo>
                <a:cubicBezTo>
                  <a:pt x="173" y="275"/>
                  <a:pt x="174" y="269"/>
                  <a:pt x="172" y="264"/>
                </a:cubicBezTo>
                <a:cubicBezTo>
                  <a:pt x="170" y="263"/>
                  <a:pt x="170" y="263"/>
                  <a:pt x="170" y="263"/>
                </a:cubicBezTo>
                <a:cubicBezTo>
                  <a:pt x="170" y="254"/>
                  <a:pt x="170" y="254"/>
                  <a:pt x="170" y="254"/>
                </a:cubicBezTo>
                <a:cubicBezTo>
                  <a:pt x="170" y="254"/>
                  <a:pt x="171" y="255"/>
                  <a:pt x="171" y="255"/>
                </a:cubicBezTo>
                <a:cubicBezTo>
                  <a:pt x="171" y="255"/>
                  <a:pt x="171" y="255"/>
                  <a:pt x="171" y="255"/>
                </a:cubicBezTo>
                <a:cubicBezTo>
                  <a:pt x="173" y="256"/>
                  <a:pt x="177" y="259"/>
                  <a:pt x="178" y="261"/>
                </a:cubicBezTo>
                <a:cubicBezTo>
                  <a:pt x="178" y="261"/>
                  <a:pt x="178" y="261"/>
                  <a:pt x="178" y="261"/>
                </a:cubicBezTo>
                <a:cubicBezTo>
                  <a:pt x="181" y="265"/>
                  <a:pt x="180" y="271"/>
                  <a:pt x="180" y="276"/>
                </a:cubicBezTo>
                <a:cubicBezTo>
                  <a:pt x="179" y="277"/>
                  <a:pt x="178" y="278"/>
                  <a:pt x="176" y="279"/>
                </a:cubicBezTo>
                <a:cubicBezTo>
                  <a:pt x="186" y="277"/>
                  <a:pt x="195" y="274"/>
                  <a:pt x="203" y="270"/>
                </a:cubicBezTo>
                <a:cubicBezTo>
                  <a:pt x="203" y="277"/>
                  <a:pt x="203" y="277"/>
                  <a:pt x="203" y="277"/>
                </a:cubicBezTo>
                <a:close/>
                <a:moveTo>
                  <a:pt x="203" y="28"/>
                </a:moveTo>
                <a:cubicBezTo>
                  <a:pt x="202" y="30"/>
                  <a:pt x="200" y="32"/>
                  <a:pt x="198" y="34"/>
                </a:cubicBezTo>
                <a:cubicBezTo>
                  <a:pt x="196" y="36"/>
                  <a:pt x="198" y="41"/>
                  <a:pt x="195" y="43"/>
                </a:cubicBezTo>
                <a:cubicBezTo>
                  <a:pt x="190" y="47"/>
                  <a:pt x="180" y="46"/>
                  <a:pt x="174" y="41"/>
                </a:cubicBezTo>
                <a:cubicBezTo>
                  <a:pt x="173" y="40"/>
                  <a:pt x="171" y="39"/>
                  <a:pt x="170" y="38"/>
                </a:cubicBezTo>
                <a:cubicBezTo>
                  <a:pt x="170" y="46"/>
                  <a:pt x="170" y="46"/>
                  <a:pt x="170" y="46"/>
                </a:cubicBezTo>
                <a:cubicBezTo>
                  <a:pt x="172" y="47"/>
                  <a:pt x="174" y="49"/>
                  <a:pt x="176" y="49"/>
                </a:cubicBezTo>
                <a:cubicBezTo>
                  <a:pt x="176" y="51"/>
                  <a:pt x="176" y="51"/>
                  <a:pt x="176" y="51"/>
                </a:cubicBezTo>
                <a:cubicBezTo>
                  <a:pt x="171" y="58"/>
                  <a:pt x="185" y="65"/>
                  <a:pt x="189" y="55"/>
                </a:cubicBezTo>
                <a:cubicBezTo>
                  <a:pt x="189" y="55"/>
                  <a:pt x="189" y="55"/>
                  <a:pt x="189" y="55"/>
                </a:cubicBezTo>
                <a:cubicBezTo>
                  <a:pt x="189" y="53"/>
                  <a:pt x="189" y="52"/>
                  <a:pt x="190" y="51"/>
                </a:cubicBezTo>
                <a:cubicBezTo>
                  <a:pt x="190" y="51"/>
                  <a:pt x="190" y="51"/>
                  <a:pt x="190" y="51"/>
                </a:cubicBezTo>
                <a:cubicBezTo>
                  <a:pt x="196" y="50"/>
                  <a:pt x="201" y="47"/>
                  <a:pt x="203" y="42"/>
                </a:cubicBezTo>
                <a:cubicBezTo>
                  <a:pt x="203" y="28"/>
                  <a:pt x="203" y="28"/>
                  <a:pt x="203" y="28"/>
                </a:cubicBezTo>
                <a:close/>
                <a:moveTo>
                  <a:pt x="203" y="72"/>
                </a:moveTo>
                <a:cubicBezTo>
                  <a:pt x="203" y="81"/>
                  <a:pt x="203" y="81"/>
                  <a:pt x="203" y="81"/>
                </a:cubicBezTo>
                <a:cubicBezTo>
                  <a:pt x="203" y="81"/>
                  <a:pt x="203" y="80"/>
                  <a:pt x="203" y="80"/>
                </a:cubicBezTo>
                <a:cubicBezTo>
                  <a:pt x="201" y="80"/>
                  <a:pt x="195" y="82"/>
                  <a:pt x="195" y="83"/>
                </a:cubicBezTo>
                <a:cubicBezTo>
                  <a:pt x="195" y="83"/>
                  <a:pt x="195" y="83"/>
                  <a:pt x="195" y="83"/>
                </a:cubicBezTo>
                <a:cubicBezTo>
                  <a:pt x="195" y="83"/>
                  <a:pt x="196" y="88"/>
                  <a:pt x="190" y="89"/>
                </a:cubicBezTo>
                <a:cubicBezTo>
                  <a:pt x="183" y="91"/>
                  <a:pt x="183" y="91"/>
                  <a:pt x="183" y="91"/>
                </a:cubicBezTo>
                <a:cubicBezTo>
                  <a:pt x="181" y="94"/>
                  <a:pt x="181" y="94"/>
                  <a:pt x="181" y="94"/>
                </a:cubicBezTo>
                <a:cubicBezTo>
                  <a:pt x="181" y="94"/>
                  <a:pt x="181" y="94"/>
                  <a:pt x="181" y="94"/>
                </a:cubicBezTo>
                <a:cubicBezTo>
                  <a:pt x="179" y="95"/>
                  <a:pt x="179" y="95"/>
                  <a:pt x="179" y="95"/>
                </a:cubicBezTo>
                <a:cubicBezTo>
                  <a:pt x="179" y="95"/>
                  <a:pt x="179" y="95"/>
                  <a:pt x="179" y="95"/>
                </a:cubicBezTo>
                <a:cubicBezTo>
                  <a:pt x="179" y="95"/>
                  <a:pt x="179" y="95"/>
                  <a:pt x="179" y="95"/>
                </a:cubicBezTo>
                <a:cubicBezTo>
                  <a:pt x="179" y="96"/>
                  <a:pt x="176" y="99"/>
                  <a:pt x="175" y="99"/>
                </a:cubicBezTo>
                <a:cubicBezTo>
                  <a:pt x="175" y="104"/>
                  <a:pt x="173" y="106"/>
                  <a:pt x="170" y="107"/>
                </a:cubicBezTo>
                <a:cubicBezTo>
                  <a:pt x="170" y="92"/>
                  <a:pt x="170" y="92"/>
                  <a:pt x="170" y="92"/>
                </a:cubicBezTo>
                <a:cubicBezTo>
                  <a:pt x="171" y="92"/>
                  <a:pt x="172" y="92"/>
                  <a:pt x="173" y="92"/>
                </a:cubicBezTo>
                <a:cubicBezTo>
                  <a:pt x="173" y="91"/>
                  <a:pt x="173" y="91"/>
                  <a:pt x="174" y="90"/>
                </a:cubicBezTo>
                <a:cubicBezTo>
                  <a:pt x="174" y="90"/>
                  <a:pt x="174" y="90"/>
                  <a:pt x="174" y="90"/>
                </a:cubicBezTo>
                <a:cubicBezTo>
                  <a:pt x="176" y="89"/>
                  <a:pt x="176" y="89"/>
                  <a:pt x="176" y="89"/>
                </a:cubicBezTo>
                <a:cubicBezTo>
                  <a:pt x="176" y="89"/>
                  <a:pt x="176" y="89"/>
                  <a:pt x="176" y="89"/>
                </a:cubicBezTo>
                <a:cubicBezTo>
                  <a:pt x="176" y="88"/>
                  <a:pt x="176" y="88"/>
                  <a:pt x="176" y="88"/>
                </a:cubicBezTo>
                <a:cubicBezTo>
                  <a:pt x="176" y="88"/>
                  <a:pt x="176" y="88"/>
                  <a:pt x="176" y="88"/>
                </a:cubicBezTo>
                <a:cubicBezTo>
                  <a:pt x="180" y="85"/>
                  <a:pt x="178" y="85"/>
                  <a:pt x="183" y="84"/>
                </a:cubicBezTo>
                <a:cubicBezTo>
                  <a:pt x="188" y="82"/>
                  <a:pt x="188" y="82"/>
                  <a:pt x="188" y="82"/>
                </a:cubicBezTo>
                <a:cubicBezTo>
                  <a:pt x="189" y="75"/>
                  <a:pt x="197" y="75"/>
                  <a:pt x="201" y="73"/>
                </a:cubicBezTo>
                <a:cubicBezTo>
                  <a:pt x="202" y="72"/>
                  <a:pt x="203" y="72"/>
                  <a:pt x="203" y="72"/>
                </a:cubicBezTo>
                <a:close/>
                <a:moveTo>
                  <a:pt x="203" y="179"/>
                </a:moveTo>
                <a:cubicBezTo>
                  <a:pt x="203" y="188"/>
                  <a:pt x="203" y="188"/>
                  <a:pt x="203" y="188"/>
                </a:cubicBezTo>
                <a:cubicBezTo>
                  <a:pt x="203" y="187"/>
                  <a:pt x="203" y="187"/>
                  <a:pt x="203" y="187"/>
                </a:cubicBezTo>
                <a:cubicBezTo>
                  <a:pt x="202" y="185"/>
                  <a:pt x="200" y="186"/>
                  <a:pt x="198" y="184"/>
                </a:cubicBezTo>
                <a:cubicBezTo>
                  <a:pt x="198" y="184"/>
                  <a:pt x="198" y="184"/>
                  <a:pt x="198" y="184"/>
                </a:cubicBezTo>
                <a:cubicBezTo>
                  <a:pt x="197" y="182"/>
                  <a:pt x="197" y="182"/>
                  <a:pt x="197" y="182"/>
                </a:cubicBezTo>
                <a:cubicBezTo>
                  <a:pt x="195" y="181"/>
                  <a:pt x="193" y="179"/>
                  <a:pt x="192" y="180"/>
                </a:cubicBezTo>
                <a:cubicBezTo>
                  <a:pt x="187" y="184"/>
                  <a:pt x="186" y="179"/>
                  <a:pt x="183" y="180"/>
                </a:cubicBezTo>
                <a:cubicBezTo>
                  <a:pt x="179" y="180"/>
                  <a:pt x="178" y="179"/>
                  <a:pt x="176" y="177"/>
                </a:cubicBezTo>
                <a:cubicBezTo>
                  <a:pt x="176" y="177"/>
                  <a:pt x="176" y="177"/>
                  <a:pt x="176" y="177"/>
                </a:cubicBezTo>
                <a:cubicBezTo>
                  <a:pt x="175" y="177"/>
                  <a:pt x="175" y="177"/>
                  <a:pt x="175" y="177"/>
                </a:cubicBezTo>
                <a:cubicBezTo>
                  <a:pt x="173" y="178"/>
                  <a:pt x="172" y="179"/>
                  <a:pt x="170" y="179"/>
                </a:cubicBezTo>
                <a:cubicBezTo>
                  <a:pt x="170" y="168"/>
                  <a:pt x="170" y="168"/>
                  <a:pt x="170" y="168"/>
                </a:cubicBezTo>
                <a:cubicBezTo>
                  <a:pt x="171" y="168"/>
                  <a:pt x="172" y="168"/>
                  <a:pt x="173" y="169"/>
                </a:cubicBezTo>
                <a:cubicBezTo>
                  <a:pt x="175" y="169"/>
                  <a:pt x="178" y="170"/>
                  <a:pt x="179" y="171"/>
                </a:cubicBezTo>
                <a:cubicBezTo>
                  <a:pt x="179" y="171"/>
                  <a:pt x="179" y="171"/>
                  <a:pt x="179" y="171"/>
                </a:cubicBezTo>
                <a:cubicBezTo>
                  <a:pt x="180" y="172"/>
                  <a:pt x="181" y="172"/>
                  <a:pt x="181" y="173"/>
                </a:cubicBezTo>
                <a:cubicBezTo>
                  <a:pt x="181" y="173"/>
                  <a:pt x="186" y="173"/>
                  <a:pt x="188" y="174"/>
                </a:cubicBezTo>
                <a:cubicBezTo>
                  <a:pt x="190" y="172"/>
                  <a:pt x="194" y="172"/>
                  <a:pt x="197" y="174"/>
                </a:cubicBezTo>
                <a:cubicBezTo>
                  <a:pt x="201" y="171"/>
                  <a:pt x="202" y="177"/>
                  <a:pt x="203" y="179"/>
                </a:cubicBezTo>
                <a:close/>
                <a:moveTo>
                  <a:pt x="159" y="0"/>
                </a:moveTo>
                <a:cubicBezTo>
                  <a:pt x="162" y="1"/>
                  <a:pt x="166" y="1"/>
                  <a:pt x="170" y="2"/>
                </a:cubicBezTo>
                <a:cubicBezTo>
                  <a:pt x="170" y="15"/>
                  <a:pt x="170" y="15"/>
                  <a:pt x="170" y="15"/>
                </a:cubicBezTo>
                <a:cubicBezTo>
                  <a:pt x="170" y="15"/>
                  <a:pt x="170" y="15"/>
                  <a:pt x="170" y="15"/>
                </a:cubicBezTo>
                <a:cubicBezTo>
                  <a:pt x="170" y="15"/>
                  <a:pt x="170" y="15"/>
                  <a:pt x="170" y="15"/>
                </a:cubicBezTo>
                <a:cubicBezTo>
                  <a:pt x="167" y="15"/>
                  <a:pt x="162" y="15"/>
                  <a:pt x="159" y="14"/>
                </a:cubicBezTo>
                <a:cubicBezTo>
                  <a:pt x="159" y="0"/>
                  <a:pt x="159" y="0"/>
                  <a:pt x="159" y="0"/>
                </a:cubicBezTo>
                <a:close/>
                <a:moveTo>
                  <a:pt x="170" y="287"/>
                </a:moveTo>
                <a:cubicBezTo>
                  <a:pt x="166" y="288"/>
                  <a:pt x="162" y="289"/>
                  <a:pt x="159" y="289"/>
                </a:cubicBezTo>
                <a:cubicBezTo>
                  <a:pt x="159" y="282"/>
                  <a:pt x="159" y="282"/>
                  <a:pt x="159" y="282"/>
                </a:cubicBezTo>
                <a:cubicBezTo>
                  <a:pt x="162" y="282"/>
                  <a:pt x="166" y="281"/>
                  <a:pt x="170" y="280"/>
                </a:cubicBezTo>
                <a:cubicBezTo>
                  <a:pt x="170" y="287"/>
                  <a:pt x="170" y="287"/>
                  <a:pt x="170" y="287"/>
                </a:cubicBezTo>
                <a:close/>
                <a:moveTo>
                  <a:pt x="170" y="24"/>
                </a:moveTo>
                <a:cubicBezTo>
                  <a:pt x="170" y="31"/>
                  <a:pt x="170" y="31"/>
                  <a:pt x="170" y="31"/>
                </a:cubicBezTo>
                <a:cubicBezTo>
                  <a:pt x="168" y="32"/>
                  <a:pt x="167" y="34"/>
                  <a:pt x="166" y="35"/>
                </a:cubicBezTo>
                <a:cubicBezTo>
                  <a:pt x="166" y="37"/>
                  <a:pt x="168" y="37"/>
                  <a:pt x="170" y="38"/>
                </a:cubicBezTo>
                <a:cubicBezTo>
                  <a:pt x="170" y="46"/>
                  <a:pt x="170" y="46"/>
                  <a:pt x="170" y="46"/>
                </a:cubicBezTo>
                <a:cubicBezTo>
                  <a:pt x="168" y="45"/>
                  <a:pt x="166" y="44"/>
                  <a:pt x="165" y="44"/>
                </a:cubicBezTo>
                <a:cubicBezTo>
                  <a:pt x="165" y="44"/>
                  <a:pt x="165" y="44"/>
                  <a:pt x="165" y="44"/>
                </a:cubicBezTo>
                <a:cubicBezTo>
                  <a:pt x="163" y="43"/>
                  <a:pt x="161" y="44"/>
                  <a:pt x="159" y="42"/>
                </a:cubicBezTo>
                <a:cubicBezTo>
                  <a:pt x="159" y="42"/>
                  <a:pt x="159" y="42"/>
                  <a:pt x="159" y="42"/>
                </a:cubicBezTo>
                <a:cubicBezTo>
                  <a:pt x="159" y="42"/>
                  <a:pt x="159" y="41"/>
                  <a:pt x="159" y="41"/>
                </a:cubicBezTo>
                <a:cubicBezTo>
                  <a:pt x="159" y="31"/>
                  <a:pt x="159" y="31"/>
                  <a:pt x="159" y="31"/>
                </a:cubicBezTo>
                <a:cubicBezTo>
                  <a:pt x="159" y="30"/>
                  <a:pt x="160" y="29"/>
                  <a:pt x="161" y="29"/>
                </a:cubicBezTo>
                <a:cubicBezTo>
                  <a:pt x="161" y="29"/>
                  <a:pt x="161" y="29"/>
                  <a:pt x="161" y="29"/>
                </a:cubicBezTo>
                <a:cubicBezTo>
                  <a:pt x="164" y="26"/>
                  <a:pt x="167" y="25"/>
                  <a:pt x="170" y="24"/>
                </a:cubicBezTo>
                <a:close/>
                <a:moveTo>
                  <a:pt x="170" y="92"/>
                </a:moveTo>
                <a:cubicBezTo>
                  <a:pt x="170" y="107"/>
                  <a:pt x="170" y="107"/>
                  <a:pt x="170" y="107"/>
                </a:cubicBezTo>
                <a:cubicBezTo>
                  <a:pt x="167" y="109"/>
                  <a:pt x="164" y="110"/>
                  <a:pt x="161" y="112"/>
                </a:cubicBezTo>
                <a:cubicBezTo>
                  <a:pt x="160" y="113"/>
                  <a:pt x="160" y="113"/>
                  <a:pt x="159" y="114"/>
                </a:cubicBezTo>
                <a:cubicBezTo>
                  <a:pt x="159" y="105"/>
                  <a:pt x="159" y="105"/>
                  <a:pt x="159" y="105"/>
                </a:cubicBezTo>
                <a:cubicBezTo>
                  <a:pt x="159" y="105"/>
                  <a:pt x="159" y="105"/>
                  <a:pt x="159" y="105"/>
                </a:cubicBezTo>
                <a:cubicBezTo>
                  <a:pt x="159" y="105"/>
                  <a:pt x="159" y="105"/>
                  <a:pt x="159" y="105"/>
                </a:cubicBezTo>
                <a:cubicBezTo>
                  <a:pt x="168" y="100"/>
                  <a:pt x="168" y="100"/>
                  <a:pt x="168" y="100"/>
                </a:cubicBezTo>
                <a:cubicBezTo>
                  <a:pt x="168" y="95"/>
                  <a:pt x="168" y="95"/>
                  <a:pt x="168" y="95"/>
                </a:cubicBezTo>
                <a:cubicBezTo>
                  <a:pt x="168" y="95"/>
                  <a:pt x="168" y="95"/>
                  <a:pt x="168" y="95"/>
                </a:cubicBezTo>
                <a:cubicBezTo>
                  <a:pt x="168" y="94"/>
                  <a:pt x="169" y="93"/>
                  <a:pt x="170" y="92"/>
                </a:cubicBezTo>
                <a:close/>
                <a:moveTo>
                  <a:pt x="170" y="168"/>
                </a:moveTo>
                <a:cubicBezTo>
                  <a:pt x="170" y="179"/>
                  <a:pt x="170" y="179"/>
                  <a:pt x="170" y="179"/>
                </a:cubicBezTo>
                <a:cubicBezTo>
                  <a:pt x="169" y="179"/>
                  <a:pt x="169" y="178"/>
                  <a:pt x="168" y="178"/>
                </a:cubicBezTo>
                <a:cubicBezTo>
                  <a:pt x="168" y="178"/>
                  <a:pt x="168" y="178"/>
                  <a:pt x="168" y="178"/>
                </a:cubicBezTo>
                <a:cubicBezTo>
                  <a:pt x="167" y="177"/>
                  <a:pt x="167" y="177"/>
                  <a:pt x="167" y="177"/>
                </a:cubicBezTo>
                <a:cubicBezTo>
                  <a:pt x="166" y="177"/>
                  <a:pt x="166" y="177"/>
                  <a:pt x="166" y="177"/>
                </a:cubicBezTo>
                <a:cubicBezTo>
                  <a:pt x="166" y="177"/>
                  <a:pt x="166" y="177"/>
                  <a:pt x="166" y="177"/>
                </a:cubicBezTo>
                <a:cubicBezTo>
                  <a:pt x="161" y="179"/>
                  <a:pt x="162" y="177"/>
                  <a:pt x="160" y="181"/>
                </a:cubicBezTo>
                <a:cubicBezTo>
                  <a:pt x="160" y="181"/>
                  <a:pt x="159" y="182"/>
                  <a:pt x="159" y="183"/>
                </a:cubicBezTo>
                <a:cubicBezTo>
                  <a:pt x="159" y="172"/>
                  <a:pt x="159" y="172"/>
                  <a:pt x="159" y="172"/>
                </a:cubicBezTo>
                <a:cubicBezTo>
                  <a:pt x="160" y="172"/>
                  <a:pt x="161" y="171"/>
                  <a:pt x="163" y="171"/>
                </a:cubicBezTo>
                <a:cubicBezTo>
                  <a:pt x="163" y="171"/>
                  <a:pt x="163" y="171"/>
                  <a:pt x="163" y="171"/>
                </a:cubicBezTo>
                <a:cubicBezTo>
                  <a:pt x="165" y="170"/>
                  <a:pt x="165" y="170"/>
                  <a:pt x="165" y="170"/>
                </a:cubicBezTo>
                <a:cubicBezTo>
                  <a:pt x="165" y="170"/>
                  <a:pt x="165" y="170"/>
                  <a:pt x="165" y="170"/>
                </a:cubicBezTo>
                <a:cubicBezTo>
                  <a:pt x="165" y="169"/>
                  <a:pt x="165" y="169"/>
                  <a:pt x="165" y="169"/>
                </a:cubicBezTo>
                <a:cubicBezTo>
                  <a:pt x="165" y="169"/>
                  <a:pt x="165" y="169"/>
                  <a:pt x="165" y="169"/>
                </a:cubicBezTo>
                <a:cubicBezTo>
                  <a:pt x="167" y="168"/>
                  <a:pt x="168" y="167"/>
                  <a:pt x="170" y="168"/>
                </a:cubicBezTo>
                <a:close/>
                <a:moveTo>
                  <a:pt x="170" y="254"/>
                </a:moveTo>
                <a:cubicBezTo>
                  <a:pt x="170" y="263"/>
                  <a:pt x="170" y="263"/>
                  <a:pt x="170" y="263"/>
                </a:cubicBezTo>
                <a:cubicBezTo>
                  <a:pt x="168" y="261"/>
                  <a:pt x="168" y="261"/>
                  <a:pt x="168" y="261"/>
                </a:cubicBezTo>
                <a:cubicBezTo>
                  <a:pt x="168" y="261"/>
                  <a:pt x="168" y="261"/>
                  <a:pt x="168" y="261"/>
                </a:cubicBezTo>
                <a:cubicBezTo>
                  <a:pt x="164" y="259"/>
                  <a:pt x="164" y="259"/>
                  <a:pt x="164" y="259"/>
                </a:cubicBezTo>
                <a:cubicBezTo>
                  <a:pt x="162" y="258"/>
                  <a:pt x="160" y="257"/>
                  <a:pt x="159" y="257"/>
                </a:cubicBezTo>
                <a:cubicBezTo>
                  <a:pt x="159" y="245"/>
                  <a:pt x="159" y="245"/>
                  <a:pt x="159" y="245"/>
                </a:cubicBezTo>
                <a:cubicBezTo>
                  <a:pt x="159" y="246"/>
                  <a:pt x="159" y="246"/>
                  <a:pt x="159" y="246"/>
                </a:cubicBezTo>
                <a:cubicBezTo>
                  <a:pt x="159" y="246"/>
                  <a:pt x="159" y="246"/>
                  <a:pt x="159" y="246"/>
                </a:cubicBezTo>
                <a:cubicBezTo>
                  <a:pt x="161" y="249"/>
                  <a:pt x="161" y="251"/>
                  <a:pt x="168" y="254"/>
                </a:cubicBezTo>
                <a:cubicBezTo>
                  <a:pt x="169" y="254"/>
                  <a:pt x="169" y="254"/>
                  <a:pt x="170" y="254"/>
                </a:cubicBezTo>
                <a:close/>
                <a:moveTo>
                  <a:pt x="145" y="0"/>
                </a:moveTo>
                <a:cubicBezTo>
                  <a:pt x="150" y="0"/>
                  <a:pt x="154" y="0"/>
                  <a:pt x="159" y="0"/>
                </a:cubicBezTo>
                <a:cubicBezTo>
                  <a:pt x="159" y="14"/>
                  <a:pt x="159" y="14"/>
                  <a:pt x="159" y="14"/>
                </a:cubicBezTo>
                <a:cubicBezTo>
                  <a:pt x="157" y="13"/>
                  <a:pt x="156" y="11"/>
                  <a:pt x="156" y="8"/>
                </a:cubicBezTo>
                <a:cubicBezTo>
                  <a:pt x="156" y="8"/>
                  <a:pt x="156" y="8"/>
                  <a:pt x="156" y="8"/>
                </a:cubicBezTo>
                <a:cubicBezTo>
                  <a:pt x="156" y="8"/>
                  <a:pt x="156" y="8"/>
                  <a:pt x="156" y="8"/>
                </a:cubicBezTo>
                <a:cubicBezTo>
                  <a:pt x="152" y="8"/>
                  <a:pt x="148" y="8"/>
                  <a:pt x="144" y="8"/>
                </a:cubicBezTo>
                <a:cubicBezTo>
                  <a:pt x="144" y="8"/>
                  <a:pt x="144" y="8"/>
                  <a:pt x="144" y="8"/>
                </a:cubicBezTo>
                <a:cubicBezTo>
                  <a:pt x="143" y="8"/>
                  <a:pt x="143" y="8"/>
                  <a:pt x="143" y="8"/>
                </a:cubicBezTo>
                <a:cubicBezTo>
                  <a:pt x="140" y="13"/>
                  <a:pt x="140" y="15"/>
                  <a:pt x="131" y="11"/>
                </a:cubicBezTo>
                <a:cubicBezTo>
                  <a:pt x="128" y="10"/>
                  <a:pt x="126" y="11"/>
                  <a:pt x="123" y="11"/>
                </a:cubicBezTo>
                <a:cubicBezTo>
                  <a:pt x="122" y="11"/>
                  <a:pt x="122" y="11"/>
                  <a:pt x="122" y="11"/>
                </a:cubicBezTo>
                <a:cubicBezTo>
                  <a:pt x="122" y="11"/>
                  <a:pt x="122" y="11"/>
                  <a:pt x="122" y="11"/>
                </a:cubicBezTo>
                <a:cubicBezTo>
                  <a:pt x="121" y="11"/>
                  <a:pt x="119" y="11"/>
                  <a:pt x="118" y="10"/>
                </a:cubicBezTo>
                <a:cubicBezTo>
                  <a:pt x="118" y="9"/>
                  <a:pt x="118" y="9"/>
                  <a:pt x="118" y="9"/>
                </a:cubicBezTo>
                <a:cubicBezTo>
                  <a:pt x="109" y="11"/>
                  <a:pt x="99" y="14"/>
                  <a:pt x="90" y="18"/>
                </a:cubicBezTo>
                <a:cubicBezTo>
                  <a:pt x="90" y="10"/>
                  <a:pt x="90" y="10"/>
                  <a:pt x="90" y="10"/>
                </a:cubicBezTo>
                <a:cubicBezTo>
                  <a:pt x="107" y="3"/>
                  <a:pt x="126" y="0"/>
                  <a:pt x="145" y="0"/>
                </a:cubicBezTo>
                <a:close/>
                <a:moveTo>
                  <a:pt x="159" y="289"/>
                </a:moveTo>
                <a:cubicBezTo>
                  <a:pt x="154" y="289"/>
                  <a:pt x="150" y="290"/>
                  <a:pt x="145" y="290"/>
                </a:cubicBezTo>
                <a:cubicBezTo>
                  <a:pt x="126" y="290"/>
                  <a:pt x="107" y="286"/>
                  <a:pt x="90" y="279"/>
                </a:cubicBezTo>
                <a:cubicBezTo>
                  <a:pt x="90" y="271"/>
                  <a:pt x="90" y="271"/>
                  <a:pt x="90" y="271"/>
                </a:cubicBezTo>
                <a:cubicBezTo>
                  <a:pt x="107" y="279"/>
                  <a:pt x="126" y="283"/>
                  <a:pt x="145" y="283"/>
                </a:cubicBezTo>
                <a:cubicBezTo>
                  <a:pt x="150" y="283"/>
                  <a:pt x="154" y="282"/>
                  <a:pt x="159" y="282"/>
                </a:cubicBezTo>
                <a:cubicBezTo>
                  <a:pt x="159" y="289"/>
                  <a:pt x="159" y="289"/>
                  <a:pt x="159" y="289"/>
                </a:cubicBezTo>
                <a:close/>
                <a:moveTo>
                  <a:pt x="159" y="31"/>
                </a:moveTo>
                <a:cubicBezTo>
                  <a:pt x="159" y="41"/>
                  <a:pt x="159" y="41"/>
                  <a:pt x="159" y="41"/>
                </a:cubicBezTo>
                <a:cubicBezTo>
                  <a:pt x="158" y="40"/>
                  <a:pt x="158" y="39"/>
                  <a:pt x="158" y="38"/>
                </a:cubicBezTo>
                <a:cubicBezTo>
                  <a:pt x="158" y="37"/>
                  <a:pt x="157" y="37"/>
                  <a:pt x="157" y="35"/>
                </a:cubicBezTo>
                <a:cubicBezTo>
                  <a:pt x="157" y="35"/>
                  <a:pt x="157" y="35"/>
                  <a:pt x="157" y="35"/>
                </a:cubicBezTo>
                <a:cubicBezTo>
                  <a:pt x="157" y="34"/>
                  <a:pt x="158" y="32"/>
                  <a:pt x="159" y="31"/>
                </a:cubicBezTo>
                <a:close/>
                <a:moveTo>
                  <a:pt x="159" y="105"/>
                </a:moveTo>
                <a:cubicBezTo>
                  <a:pt x="159" y="114"/>
                  <a:pt x="159" y="114"/>
                  <a:pt x="159" y="114"/>
                </a:cubicBezTo>
                <a:cubicBezTo>
                  <a:pt x="156" y="115"/>
                  <a:pt x="154" y="117"/>
                  <a:pt x="154" y="119"/>
                </a:cubicBezTo>
                <a:cubicBezTo>
                  <a:pt x="154" y="119"/>
                  <a:pt x="154" y="119"/>
                  <a:pt x="154" y="119"/>
                </a:cubicBezTo>
                <a:cubicBezTo>
                  <a:pt x="154" y="119"/>
                  <a:pt x="154" y="120"/>
                  <a:pt x="154" y="120"/>
                </a:cubicBezTo>
                <a:cubicBezTo>
                  <a:pt x="156" y="127"/>
                  <a:pt x="156" y="135"/>
                  <a:pt x="148" y="132"/>
                </a:cubicBezTo>
                <a:cubicBezTo>
                  <a:pt x="141" y="130"/>
                  <a:pt x="139" y="125"/>
                  <a:pt x="142" y="123"/>
                </a:cubicBezTo>
                <a:cubicBezTo>
                  <a:pt x="140" y="124"/>
                  <a:pt x="138" y="123"/>
                  <a:pt x="136" y="122"/>
                </a:cubicBezTo>
                <a:cubicBezTo>
                  <a:pt x="135" y="121"/>
                  <a:pt x="131" y="121"/>
                  <a:pt x="130" y="122"/>
                </a:cubicBezTo>
                <a:cubicBezTo>
                  <a:pt x="125" y="126"/>
                  <a:pt x="124" y="125"/>
                  <a:pt x="119" y="124"/>
                </a:cubicBezTo>
                <a:cubicBezTo>
                  <a:pt x="119" y="124"/>
                  <a:pt x="119" y="124"/>
                  <a:pt x="119" y="124"/>
                </a:cubicBezTo>
                <a:cubicBezTo>
                  <a:pt x="116" y="123"/>
                  <a:pt x="115" y="123"/>
                  <a:pt x="112" y="125"/>
                </a:cubicBezTo>
                <a:cubicBezTo>
                  <a:pt x="103" y="131"/>
                  <a:pt x="108" y="126"/>
                  <a:pt x="106" y="133"/>
                </a:cubicBezTo>
                <a:cubicBezTo>
                  <a:pt x="106" y="133"/>
                  <a:pt x="106" y="133"/>
                  <a:pt x="106" y="133"/>
                </a:cubicBezTo>
                <a:cubicBezTo>
                  <a:pt x="105" y="134"/>
                  <a:pt x="105" y="134"/>
                  <a:pt x="105" y="135"/>
                </a:cubicBezTo>
                <a:cubicBezTo>
                  <a:pt x="105" y="135"/>
                  <a:pt x="105" y="135"/>
                  <a:pt x="105" y="135"/>
                </a:cubicBezTo>
                <a:cubicBezTo>
                  <a:pt x="104" y="135"/>
                  <a:pt x="104" y="135"/>
                  <a:pt x="104" y="135"/>
                </a:cubicBezTo>
                <a:cubicBezTo>
                  <a:pt x="104" y="135"/>
                  <a:pt x="104" y="135"/>
                  <a:pt x="104" y="135"/>
                </a:cubicBezTo>
                <a:cubicBezTo>
                  <a:pt x="103" y="138"/>
                  <a:pt x="102" y="142"/>
                  <a:pt x="103" y="145"/>
                </a:cubicBezTo>
                <a:cubicBezTo>
                  <a:pt x="103" y="145"/>
                  <a:pt x="103" y="145"/>
                  <a:pt x="103" y="145"/>
                </a:cubicBezTo>
                <a:cubicBezTo>
                  <a:pt x="104" y="150"/>
                  <a:pt x="105" y="150"/>
                  <a:pt x="110" y="149"/>
                </a:cubicBezTo>
                <a:cubicBezTo>
                  <a:pt x="110" y="149"/>
                  <a:pt x="110" y="149"/>
                  <a:pt x="110" y="149"/>
                </a:cubicBezTo>
                <a:cubicBezTo>
                  <a:pt x="110" y="149"/>
                  <a:pt x="111" y="149"/>
                  <a:pt x="112" y="149"/>
                </a:cubicBezTo>
                <a:cubicBezTo>
                  <a:pt x="116" y="149"/>
                  <a:pt x="115" y="144"/>
                  <a:pt x="119" y="142"/>
                </a:cubicBezTo>
                <a:cubicBezTo>
                  <a:pt x="119" y="142"/>
                  <a:pt x="119" y="142"/>
                  <a:pt x="119" y="142"/>
                </a:cubicBezTo>
                <a:cubicBezTo>
                  <a:pt x="121" y="141"/>
                  <a:pt x="127" y="139"/>
                  <a:pt x="129" y="141"/>
                </a:cubicBezTo>
                <a:cubicBezTo>
                  <a:pt x="129" y="141"/>
                  <a:pt x="129" y="141"/>
                  <a:pt x="129" y="141"/>
                </a:cubicBezTo>
                <a:cubicBezTo>
                  <a:pt x="132" y="144"/>
                  <a:pt x="131" y="147"/>
                  <a:pt x="130" y="151"/>
                </a:cubicBezTo>
                <a:cubicBezTo>
                  <a:pt x="130" y="151"/>
                  <a:pt x="130" y="151"/>
                  <a:pt x="130" y="151"/>
                </a:cubicBezTo>
                <a:cubicBezTo>
                  <a:pt x="129" y="154"/>
                  <a:pt x="129" y="154"/>
                  <a:pt x="129" y="154"/>
                </a:cubicBezTo>
                <a:cubicBezTo>
                  <a:pt x="127" y="156"/>
                  <a:pt x="127" y="156"/>
                  <a:pt x="127" y="156"/>
                </a:cubicBezTo>
                <a:cubicBezTo>
                  <a:pt x="127" y="156"/>
                  <a:pt x="127" y="156"/>
                  <a:pt x="127" y="156"/>
                </a:cubicBezTo>
                <a:cubicBezTo>
                  <a:pt x="127" y="157"/>
                  <a:pt x="127" y="157"/>
                  <a:pt x="127" y="157"/>
                </a:cubicBezTo>
                <a:cubicBezTo>
                  <a:pt x="127" y="157"/>
                  <a:pt x="127" y="157"/>
                  <a:pt x="127" y="157"/>
                </a:cubicBezTo>
                <a:cubicBezTo>
                  <a:pt x="127" y="157"/>
                  <a:pt x="127" y="157"/>
                  <a:pt x="127" y="157"/>
                </a:cubicBezTo>
                <a:cubicBezTo>
                  <a:pt x="131" y="157"/>
                  <a:pt x="135" y="156"/>
                  <a:pt x="138" y="160"/>
                </a:cubicBezTo>
                <a:cubicBezTo>
                  <a:pt x="144" y="165"/>
                  <a:pt x="135" y="172"/>
                  <a:pt x="139" y="177"/>
                </a:cubicBezTo>
                <a:cubicBezTo>
                  <a:pt x="143" y="180"/>
                  <a:pt x="145" y="174"/>
                  <a:pt x="151" y="177"/>
                </a:cubicBezTo>
                <a:cubicBezTo>
                  <a:pt x="151" y="177"/>
                  <a:pt x="151" y="177"/>
                  <a:pt x="151" y="177"/>
                </a:cubicBezTo>
                <a:cubicBezTo>
                  <a:pt x="152" y="177"/>
                  <a:pt x="152" y="178"/>
                  <a:pt x="153" y="178"/>
                </a:cubicBezTo>
                <a:cubicBezTo>
                  <a:pt x="153" y="178"/>
                  <a:pt x="154" y="178"/>
                  <a:pt x="154" y="177"/>
                </a:cubicBezTo>
                <a:cubicBezTo>
                  <a:pt x="156" y="174"/>
                  <a:pt x="157" y="173"/>
                  <a:pt x="159" y="172"/>
                </a:cubicBezTo>
                <a:cubicBezTo>
                  <a:pt x="159" y="183"/>
                  <a:pt x="159" y="183"/>
                  <a:pt x="159" y="183"/>
                </a:cubicBezTo>
                <a:cubicBezTo>
                  <a:pt x="158" y="183"/>
                  <a:pt x="158" y="184"/>
                  <a:pt x="157" y="184"/>
                </a:cubicBezTo>
                <a:cubicBezTo>
                  <a:pt x="156" y="185"/>
                  <a:pt x="155" y="186"/>
                  <a:pt x="154" y="186"/>
                </a:cubicBezTo>
                <a:cubicBezTo>
                  <a:pt x="157" y="190"/>
                  <a:pt x="156" y="199"/>
                  <a:pt x="151" y="202"/>
                </a:cubicBezTo>
                <a:cubicBezTo>
                  <a:pt x="150" y="204"/>
                  <a:pt x="150" y="204"/>
                  <a:pt x="150" y="204"/>
                </a:cubicBezTo>
                <a:cubicBezTo>
                  <a:pt x="150" y="204"/>
                  <a:pt x="150" y="204"/>
                  <a:pt x="150" y="204"/>
                </a:cubicBezTo>
                <a:cubicBezTo>
                  <a:pt x="147" y="208"/>
                  <a:pt x="147" y="208"/>
                  <a:pt x="147" y="208"/>
                </a:cubicBezTo>
                <a:cubicBezTo>
                  <a:pt x="147" y="208"/>
                  <a:pt x="147" y="208"/>
                  <a:pt x="147" y="208"/>
                </a:cubicBezTo>
                <a:cubicBezTo>
                  <a:pt x="145" y="211"/>
                  <a:pt x="145" y="211"/>
                  <a:pt x="145" y="211"/>
                </a:cubicBezTo>
                <a:cubicBezTo>
                  <a:pt x="145" y="211"/>
                  <a:pt x="145" y="211"/>
                  <a:pt x="145" y="211"/>
                </a:cubicBezTo>
                <a:cubicBezTo>
                  <a:pt x="145" y="211"/>
                  <a:pt x="144" y="212"/>
                  <a:pt x="145" y="213"/>
                </a:cubicBezTo>
                <a:cubicBezTo>
                  <a:pt x="145" y="212"/>
                  <a:pt x="149" y="217"/>
                  <a:pt x="144" y="221"/>
                </a:cubicBezTo>
                <a:cubicBezTo>
                  <a:pt x="144" y="222"/>
                  <a:pt x="144" y="221"/>
                  <a:pt x="143" y="221"/>
                </a:cubicBezTo>
                <a:cubicBezTo>
                  <a:pt x="143" y="221"/>
                  <a:pt x="143" y="221"/>
                  <a:pt x="143" y="221"/>
                </a:cubicBezTo>
                <a:cubicBezTo>
                  <a:pt x="145" y="225"/>
                  <a:pt x="145" y="225"/>
                  <a:pt x="145" y="225"/>
                </a:cubicBezTo>
                <a:cubicBezTo>
                  <a:pt x="145" y="225"/>
                  <a:pt x="145" y="225"/>
                  <a:pt x="145" y="225"/>
                </a:cubicBezTo>
                <a:cubicBezTo>
                  <a:pt x="145" y="224"/>
                  <a:pt x="146" y="225"/>
                  <a:pt x="147" y="226"/>
                </a:cubicBezTo>
                <a:cubicBezTo>
                  <a:pt x="147" y="226"/>
                  <a:pt x="147" y="226"/>
                  <a:pt x="147" y="226"/>
                </a:cubicBezTo>
                <a:cubicBezTo>
                  <a:pt x="151" y="230"/>
                  <a:pt x="153" y="236"/>
                  <a:pt x="156" y="241"/>
                </a:cubicBezTo>
                <a:cubicBezTo>
                  <a:pt x="156" y="241"/>
                  <a:pt x="156" y="241"/>
                  <a:pt x="156" y="241"/>
                </a:cubicBezTo>
                <a:cubicBezTo>
                  <a:pt x="159" y="245"/>
                  <a:pt x="159" y="245"/>
                  <a:pt x="159" y="245"/>
                </a:cubicBezTo>
                <a:cubicBezTo>
                  <a:pt x="159" y="257"/>
                  <a:pt x="159" y="257"/>
                  <a:pt x="159" y="257"/>
                </a:cubicBezTo>
                <a:cubicBezTo>
                  <a:pt x="155" y="254"/>
                  <a:pt x="155" y="253"/>
                  <a:pt x="153" y="249"/>
                </a:cubicBezTo>
                <a:cubicBezTo>
                  <a:pt x="153" y="249"/>
                  <a:pt x="153" y="249"/>
                  <a:pt x="153" y="249"/>
                </a:cubicBezTo>
                <a:cubicBezTo>
                  <a:pt x="150" y="245"/>
                  <a:pt x="150" y="245"/>
                  <a:pt x="150" y="245"/>
                </a:cubicBezTo>
                <a:cubicBezTo>
                  <a:pt x="150" y="245"/>
                  <a:pt x="150" y="245"/>
                  <a:pt x="150" y="245"/>
                </a:cubicBezTo>
                <a:cubicBezTo>
                  <a:pt x="147" y="240"/>
                  <a:pt x="145" y="234"/>
                  <a:pt x="142" y="230"/>
                </a:cubicBezTo>
                <a:cubicBezTo>
                  <a:pt x="142" y="230"/>
                  <a:pt x="142" y="230"/>
                  <a:pt x="142" y="230"/>
                </a:cubicBezTo>
                <a:cubicBezTo>
                  <a:pt x="142" y="230"/>
                  <a:pt x="136" y="226"/>
                  <a:pt x="137" y="220"/>
                </a:cubicBezTo>
                <a:cubicBezTo>
                  <a:pt x="137" y="220"/>
                  <a:pt x="137" y="220"/>
                  <a:pt x="137" y="220"/>
                </a:cubicBezTo>
                <a:cubicBezTo>
                  <a:pt x="137" y="219"/>
                  <a:pt x="138" y="218"/>
                  <a:pt x="139" y="217"/>
                </a:cubicBezTo>
                <a:cubicBezTo>
                  <a:pt x="138" y="215"/>
                  <a:pt x="138" y="215"/>
                  <a:pt x="138" y="215"/>
                </a:cubicBezTo>
                <a:cubicBezTo>
                  <a:pt x="138" y="215"/>
                  <a:pt x="138" y="215"/>
                  <a:pt x="138" y="215"/>
                </a:cubicBezTo>
                <a:cubicBezTo>
                  <a:pt x="137" y="212"/>
                  <a:pt x="138" y="210"/>
                  <a:pt x="139" y="207"/>
                </a:cubicBezTo>
                <a:cubicBezTo>
                  <a:pt x="139" y="207"/>
                  <a:pt x="139" y="207"/>
                  <a:pt x="139" y="207"/>
                </a:cubicBezTo>
                <a:cubicBezTo>
                  <a:pt x="140" y="205"/>
                  <a:pt x="141" y="203"/>
                  <a:pt x="143" y="202"/>
                </a:cubicBezTo>
                <a:cubicBezTo>
                  <a:pt x="143" y="202"/>
                  <a:pt x="143" y="202"/>
                  <a:pt x="143" y="202"/>
                </a:cubicBezTo>
                <a:cubicBezTo>
                  <a:pt x="144" y="201"/>
                  <a:pt x="144" y="201"/>
                  <a:pt x="144" y="201"/>
                </a:cubicBezTo>
                <a:cubicBezTo>
                  <a:pt x="144" y="201"/>
                  <a:pt x="144" y="201"/>
                  <a:pt x="144" y="201"/>
                </a:cubicBezTo>
                <a:cubicBezTo>
                  <a:pt x="145" y="197"/>
                  <a:pt x="152" y="197"/>
                  <a:pt x="147" y="187"/>
                </a:cubicBezTo>
                <a:cubicBezTo>
                  <a:pt x="145" y="191"/>
                  <a:pt x="140" y="190"/>
                  <a:pt x="138" y="188"/>
                </a:cubicBezTo>
                <a:cubicBezTo>
                  <a:pt x="138" y="188"/>
                  <a:pt x="138" y="188"/>
                  <a:pt x="138" y="188"/>
                </a:cubicBezTo>
                <a:cubicBezTo>
                  <a:pt x="137" y="187"/>
                  <a:pt x="137" y="187"/>
                  <a:pt x="137" y="187"/>
                </a:cubicBezTo>
                <a:cubicBezTo>
                  <a:pt x="129" y="185"/>
                  <a:pt x="131" y="183"/>
                  <a:pt x="129" y="182"/>
                </a:cubicBezTo>
                <a:cubicBezTo>
                  <a:pt x="124" y="181"/>
                  <a:pt x="126" y="180"/>
                  <a:pt x="125" y="176"/>
                </a:cubicBezTo>
                <a:cubicBezTo>
                  <a:pt x="121" y="172"/>
                  <a:pt x="121" y="172"/>
                  <a:pt x="121" y="172"/>
                </a:cubicBezTo>
                <a:cubicBezTo>
                  <a:pt x="114" y="170"/>
                  <a:pt x="114" y="170"/>
                  <a:pt x="114" y="170"/>
                </a:cubicBezTo>
                <a:cubicBezTo>
                  <a:pt x="114" y="170"/>
                  <a:pt x="114" y="170"/>
                  <a:pt x="114" y="170"/>
                </a:cubicBezTo>
                <a:cubicBezTo>
                  <a:pt x="109" y="170"/>
                  <a:pt x="106" y="162"/>
                  <a:pt x="103" y="164"/>
                </a:cubicBezTo>
                <a:cubicBezTo>
                  <a:pt x="98" y="166"/>
                  <a:pt x="95" y="164"/>
                  <a:pt x="90" y="162"/>
                </a:cubicBezTo>
                <a:cubicBezTo>
                  <a:pt x="90" y="154"/>
                  <a:pt x="90" y="154"/>
                  <a:pt x="90" y="154"/>
                </a:cubicBezTo>
                <a:cubicBezTo>
                  <a:pt x="91" y="155"/>
                  <a:pt x="91" y="155"/>
                  <a:pt x="91" y="155"/>
                </a:cubicBezTo>
                <a:cubicBezTo>
                  <a:pt x="106" y="160"/>
                  <a:pt x="95" y="157"/>
                  <a:pt x="103" y="156"/>
                </a:cubicBezTo>
                <a:cubicBezTo>
                  <a:pt x="99" y="155"/>
                  <a:pt x="97" y="151"/>
                  <a:pt x="96" y="147"/>
                </a:cubicBezTo>
                <a:cubicBezTo>
                  <a:pt x="96" y="147"/>
                  <a:pt x="96" y="147"/>
                  <a:pt x="96" y="147"/>
                </a:cubicBezTo>
                <a:cubicBezTo>
                  <a:pt x="94" y="142"/>
                  <a:pt x="96" y="136"/>
                  <a:pt x="98" y="132"/>
                </a:cubicBezTo>
                <a:cubicBezTo>
                  <a:pt x="98" y="132"/>
                  <a:pt x="98" y="132"/>
                  <a:pt x="98" y="132"/>
                </a:cubicBezTo>
                <a:cubicBezTo>
                  <a:pt x="99" y="131"/>
                  <a:pt x="99" y="131"/>
                  <a:pt x="99" y="131"/>
                </a:cubicBezTo>
                <a:cubicBezTo>
                  <a:pt x="99" y="131"/>
                  <a:pt x="99" y="131"/>
                  <a:pt x="99" y="131"/>
                </a:cubicBezTo>
                <a:cubicBezTo>
                  <a:pt x="99" y="130"/>
                  <a:pt x="99" y="130"/>
                  <a:pt x="99" y="130"/>
                </a:cubicBezTo>
                <a:cubicBezTo>
                  <a:pt x="99" y="130"/>
                  <a:pt x="99" y="130"/>
                  <a:pt x="99" y="130"/>
                </a:cubicBezTo>
                <a:cubicBezTo>
                  <a:pt x="101" y="126"/>
                  <a:pt x="97" y="125"/>
                  <a:pt x="107" y="120"/>
                </a:cubicBezTo>
                <a:cubicBezTo>
                  <a:pt x="113" y="117"/>
                  <a:pt x="114" y="115"/>
                  <a:pt x="121" y="117"/>
                </a:cubicBezTo>
                <a:cubicBezTo>
                  <a:pt x="121" y="117"/>
                  <a:pt x="121" y="117"/>
                  <a:pt x="121" y="117"/>
                </a:cubicBezTo>
                <a:cubicBezTo>
                  <a:pt x="126" y="118"/>
                  <a:pt x="122" y="118"/>
                  <a:pt x="128" y="115"/>
                </a:cubicBezTo>
                <a:cubicBezTo>
                  <a:pt x="130" y="114"/>
                  <a:pt x="138" y="114"/>
                  <a:pt x="140" y="116"/>
                </a:cubicBezTo>
                <a:cubicBezTo>
                  <a:pt x="143" y="115"/>
                  <a:pt x="145" y="116"/>
                  <a:pt x="147" y="118"/>
                </a:cubicBezTo>
                <a:cubicBezTo>
                  <a:pt x="147" y="111"/>
                  <a:pt x="153" y="110"/>
                  <a:pt x="157" y="107"/>
                </a:cubicBezTo>
                <a:cubicBezTo>
                  <a:pt x="157" y="106"/>
                  <a:pt x="158" y="106"/>
                  <a:pt x="159" y="105"/>
                </a:cubicBezTo>
                <a:close/>
                <a:moveTo>
                  <a:pt x="90" y="279"/>
                </a:moveTo>
                <a:cubicBezTo>
                  <a:pt x="72" y="272"/>
                  <a:pt x="56" y="261"/>
                  <a:pt x="42" y="247"/>
                </a:cubicBezTo>
                <a:cubicBezTo>
                  <a:pt x="16" y="221"/>
                  <a:pt x="0" y="185"/>
                  <a:pt x="0" y="145"/>
                </a:cubicBezTo>
                <a:cubicBezTo>
                  <a:pt x="0" y="105"/>
                  <a:pt x="16" y="68"/>
                  <a:pt x="42" y="42"/>
                </a:cubicBezTo>
                <a:cubicBezTo>
                  <a:pt x="56" y="29"/>
                  <a:pt x="72" y="18"/>
                  <a:pt x="90" y="10"/>
                </a:cubicBezTo>
                <a:cubicBezTo>
                  <a:pt x="90" y="18"/>
                  <a:pt x="90" y="18"/>
                  <a:pt x="90" y="18"/>
                </a:cubicBezTo>
                <a:cubicBezTo>
                  <a:pt x="80" y="23"/>
                  <a:pt x="70" y="28"/>
                  <a:pt x="61" y="36"/>
                </a:cubicBezTo>
                <a:cubicBezTo>
                  <a:pt x="61" y="36"/>
                  <a:pt x="61" y="36"/>
                  <a:pt x="61" y="36"/>
                </a:cubicBezTo>
                <a:cubicBezTo>
                  <a:pt x="61" y="36"/>
                  <a:pt x="61" y="36"/>
                  <a:pt x="61" y="36"/>
                </a:cubicBezTo>
                <a:cubicBezTo>
                  <a:pt x="61" y="36"/>
                  <a:pt x="62" y="36"/>
                  <a:pt x="62" y="36"/>
                </a:cubicBezTo>
                <a:cubicBezTo>
                  <a:pt x="62" y="36"/>
                  <a:pt x="62" y="36"/>
                  <a:pt x="62" y="36"/>
                </a:cubicBezTo>
                <a:cubicBezTo>
                  <a:pt x="63" y="38"/>
                  <a:pt x="62" y="40"/>
                  <a:pt x="61" y="41"/>
                </a:cubicBezTo>
                <a:cubicBezTo>
                  <a:pt x="61" y="41"/>
                  <a:pt x="62" y="42"/>
                  <a:pt x="62" y="42"/>
                </a:cubicBezTo>
                <a:cubicBezTo>
                  <a:pt x="63" y="42"/>
                  <a:pt x="64" y="43"/>
                  <a:pt x="65" y="44"/>
                </a:cubicBezTo>
                <a:cubicBezTo>
                  <a:pt x="65" y="44"/>
                  <a:pt x="65" y="44"/>
                  <a:pt x="65" y="44"/>
                </a:cubicBezTo>
                <a:cubicBezTo>
                  <a:pt x="67" y="48"/>
                  <a:pt x="66" y="49"/>
                  <a:pt x="64" y="51"/>
                </a:cubicBezTo>
                <a:cubicBezTo>
                  <a:pt x="64" y="51"/>
                  <a:pt x="64" y="51"/>
                  <a:pt x="64" y="51"/>
                </a:cubicBezTo>
                <a:cubicBezTo>
                  <a:pt x="64" y="51"/>
                  <a:pt x="64" y="51"/>
                  <a:pt x="64" y="51"/>
                </a:cubicBezTo>
                <a:cubicBezTo>
                  <a:pt x="64" y="53"/>
                  <a:pt x="65" y="56"/>
                  <a:pt x="64" y="59"/>
                </a:cubicBezTo>
                <a:cubicBezTo>
                  <a:pt x="64" y="59"/>
                  <a:pt x="64" y="59"/>
                  <a:pt x="64" y="59"/>
                </a:cubicBezTo>
                <a:cubicBezTo>
                  <a:pt x="63" y="60"/>
                  <a:pt x="63" y="60"/>
                  <a:pt x="63" y="60"/>
                </a:cubicBezTo>
                <a:cubicBezTo>
                  <a:pt x="70" y="68"/>
                  <a:pt x="54" y="79"/>
                  <a:pt x="53" y="84"/>
                </a:cubicBezTo>
                <a:cubicBezTo>
                  <a:pt x="53" y="84"/>
                  <a:pt x="53" y="84"/>
                  <a:pt x="53" y="84"/>
                </a:cubicBezTo>
                <a:cubicBezTo>
                  <a:pt x="51" y="89"/>
                  <a:pt x="49" y="87"/>
                  <a:pt x="49" y="94"/>
                </a:cubicBezTo>
                <a:cubicBezTo>
                  <a:pt x="49" y="94"/>
                  <a:pt x="49" y="94"/>
                  <a:pt x="49" y="94"/>
                </a:cubicBezTo>
                <a:cubicBezTo>
                  <a:pt x="49" y="100"/>
                  <a:pt x="49" y="100"/>
                  <a:pt x="49" y="100"/>
                </a:cubicBezTo>
                <a:cubicBezTo>
                  <a:pt x="50" y="103"/>
                  <a:pt x="50" y="103"/>
                  <a:pt x="50" y="103"/>
                </a:cubicBezTo>
                <a:cubicBezTo>
                  <a:pt x="50" y="103"/>
                  <a:pt x="51" y="103"/>
                  <a:pt x="52" y="104"/>
                </a:cubicBezTo>
                <a:cubicBezTo>
                  <a:pt x="52" y="104"/>
                  <a:pt x="52" y="104"/>
                  <a:pt x="52" y="104"/>
                </a:cubicBezTo>
                <a:cubicBezTo>
                  <a:pt x="55" y="105"/>
                  <a:pt x="57" y="108"/>
                  <a:pt x="57" y="112"/>
                </a:cubicBezTo>
                <a:cubicBezTo>
                  <a:pt x="57" y="112"/>
                  <a:pt x="58" y="112"/>
                  <a:pt x="58" y="111"/>
                </a:cubicBezTo>
                <a:cubicBezTo>
                  <a:pt x="58" y="111"/>
                  <a:pt x="58" y="111"/>
                  <a:pt x="58" y="111"/>
                </a:cubicBezTo>
                <a:cubicBezTo>
                  <a:pt x="67" y="109"/>
                  <a:pt x="65" y="120"/>
                  <a:pt x="66" y="121"/>
                </a:cubicBezTo>
                <a:cubicBezTo>
                  <a:pt x="66" y="121"/>
                  <a:pt x="66" y="121"/>
                  <a:pt x="66" y="121"/>
                </a:cubicBezTo>
                <a:cubicBezTo>
                  <a:pt x="68" y="123"/>
                  <a:pt x="68" y="123"/>
                  <a:pt x="68" y="123"/>
                </a:cubicBezTo>
                <a:cubicBezTo>
                  <a:pt x="73" y="130"/>
                  <a:pt x="70" y="127"/>
                  <a:pt x="72" y="130"/>
                </a:cubicBezTo>
                <a:cubicBezTo>
                  <a:pt x="73" y="134"/>
                  <a:pt x="84" y="139"/>
                  <a:pt x="79" y="148"/>
                </a:cubicBezTo>
                <a:cubicBezTo>
                  <a:pt x="81" y="150"/>
                  <a:pt x="81" y="150"/>
                  <a:pt x="81" y="150"/>
                </a:cubicBezTo>
                <a:cubicBezTo>
                  <a:pt x="81" y="150"/>
                  <a:pt x="81" y="150"/>
                  <a:pt x="81" y="150"/>
                </a:cubicBezTo>
                <a:cubicBezTo>
                  <a:pt x="85" y="152"/>
                  <a:pt x="85" y="152"/>
                  <a:pt x="85" y="152"/>
                </a:cubicBezTo>
                <a:cubicBezTo>
                  <a:pt x="85" y="152"/>
                  <a:pt x="85" y="152"/>
                  <a:pt x="85" y="152"/>
                </a:cubicBezTo>
                <a:cubicBezTo>
                  <a:pt x="90" y="154"/>
                  <a:pt x="90" y="154"/>
                  <a:pt x="90" y="154"/>
                </a:cubicBezTo>
                <a:cubicBezTo>
                  <a:pt x="90" y="162"/>
                  <a:pt x="90" y="162"/>
                  <a:pt x="90" y="162"/>
                </a:cubicBezTo>
                <a:cubicBezTo>
                  <a:pt x="90" y="162"/>
                  <a:pt x="89" y="162"/>
                  <a:pt x="89" y="162"/>
                </a:cubicBezTo>
                <a:cubicBezTo>
                  <a:pt x="83" y="158"/>
                  <a:pt x="83" y="158"/>
                  <a:pt x="83" y="158"/>
                </a:cubicBezTo>
                <a:cubicBezTo>
                  <a:pt x="83" y="158"/>
                  <a:pt x="83" y="158"/>
                  <a:pt x="83" y="158"/>
                </a:cubicBezTo>
                <a:cubicBezTo>
                  <a:pt x="77" y="155"/>
                  <a:pt x="77" y="155"/>
                  <a:pt x="77" y="155"/>
                </a:cubicBezTo>
                <a:cubicBezTo>
                  <a:pt x="77" y="155"/>
                  <a:pt x="77" y="155"/>
                  <a:pt x="77" y="155"/>
                </a:cubicBezTo>
                <a:cubicBezTo>
                  <a:pt x="73" y="152"/>
                  <a:pt x="73" y="152"/>
                  <a:pt x="73" y="152"/>
                </a:cubicBezTo>
                <a:cubicBezTo>
                  <a:pt x="73" y="152"/>
                  <a:pt x="73" y="152"/>
                  <a:pt x="73" y="152"/>
                </a:cubicBezTo>
                <a:cubicBezTo>
                  <a:pt x="68" y="146"/>
                  <a:pt x="77" y="148"/>
                  <a:pt x="69" y="138"/>
                </a:cubicBezTo>
                <a:cubicBezTo>
                  <a:pt x="69" y="139"/>
                  <a:pt x="68" y="142"/>
                  <a:pt x="66" y="142"/>
                </a:cubicBezTo>
                <a:cubicBezTo>
                  <a:pt x="66" y="142"/>
                  <a:pt x="66" y="142"/>
                  <a:pt x="66" y="142"/>
                </a:cubicBezTo>
                <a:cubicBezTo>
                  <a:pt x="62" y="143"/>
                  <a:pt x="61" y="141"/>
                  <a:pt x="60" y="139"/>
                </a:cubicBezTo>
                <a:cubicBezTo>
                  <a:pt x="60" y="139"/>
                  <a:pt x="60" y="139"/>
                  <a:pt x="60" y="139"/>
                </a:cubicBezTo>
                <a:cubicBezTo>
                  <a:pt x="59" y="138"/>
                  <a:pt x="57" y="138"/>
                  <a:pt x="56" y="135"/>
                </a:cubicBezTo>
                <a:cubicBezTo>
                  <a:pt x="56" y="132"/>
                  <a:pt x="56" y="132"/>
                  <a:pt x="56" y="132"/>
                </a:cubicBezTo>
                <a:cubicBezTo>
                  <a:pt x="56" y="132"/>
                  <a:pt x="51" y="131"/>
                  <a:pt x="51" y="126"/>
                </a:cubicBezTo>
                <a:cubicBezTo>
                  <a:pt x="51" y="126"/>
                  <a:pt x="51" y="126"/>
                  <a:pt x="51" y="126"/>
                </a:cubicBezTo>
                <a:cubicBezTo>
                  <a:pt x="51" y="125"/>
                  <a:pt x="52" y="124"/>
                  <a:pt x="52" y="123"/>
                </a:cubicBezTo>
                <a:cubicBezTo>
                  <a:pt x="51" y="121"/>
                  <a:pt x="50" y="119"/>
                  <a:pt x="50" y="116"/>
                </a:cubicBezTo>
                <a:cubicBezTo>
                  <a:pt x="50" y="116"/>
                  <a:pt x="50" y="116"/>
                  <a:pt x="50" y="116"/>
                </a:cubicBezTo>
                <a:cubicBezTo>
                  <a:pt x="50" y="114"/>
                  <a:pt x="50" y="111"/>
                  <a:pt x="48" y="110"/>
                </a:cubicBezTo>
                <a:cubicBezTo>
                  <a:pt x="48" y="110"/>
                  <a:pt x="48" y="110"/>
                  <a:pt x="48" y="110"/>
                </a:cubicBezTo>
                <a:cubicBezTo>
                  <a:pt x="48" y="109"/>
                  <a:pt x="48" y="109"/>
                  <a:pt x="48" y="109"/>
                </a:cubicBezTo>
                <a:cubicBezTo>
                  <a:pt x="48" y="109"/>
                  <a:pt x="48" y="109"/>
                  <a:pt x="48" y="109"/>
                </a:cubicBezTo>
                <a:cubicBezTo>
                  <a:pt x="44" y="108"/>
                  <a:pt x="43" y="105"/>
                  <a:pt x="42" y="101"/>
                </a:cubicBezTo>
                <a:cubicBezTo>
                  <a:pt x="42" y="101"/>
                  <a:pt x="42" y="101"/>
                  <a:pt x="42" y="101"/>
                </a:cubicBezTo>
                <a:cubicBezTo>
                  <a:pt x="42" y="98"/>
                  <a:pt x="41" y="89"/>
                  <a:pt x="42" y="87"/>
                </a:cubicBezTo>
                <a:cubicBezTo>
                  <a:pt x="42" y="87"/>
                  <a:pt x="42" y="87"/>
                  <a:pt x="42" y="87"/>
                </a:cubicBezTo>
                <a:cubicBezTo>
                  <a:pt x="46" y="82"/>
                  <a:pt x="46" y="82"/>
                  <a:pt x="46" y="82"/>
                </a:cubicBezTo>
                <a:cubicBezTo>
                  <a:pt x="46" y="82"/>
                  <a:pt x="46" y="82"/>
                  <a:pt x="46" y="82"/>
                </a:cubicBezTo>
                <a:cubicBezTo>
                  <a:pt x="47" y="78"/>
                  <a:pt x="58" y="68"/>
                  <a:pt x="58" y="65"/>
                </a:cubicBezTo>
                <a:cubicBezTo>
                  <a:pt x="58" y="65"/>
                  <a:pt x="51" y="59"/>
                  <a:pt x="57" y="56"/>
                </a:cubicBezTo>
                <a:cubicBezTo>
                  <a:pt x="57" y="50"/>
                  <a:pt x="57" y="50"/>
                  <a:pt x="57" y="50"/>
                </a:cubicBezTo>
                <a:cubicBezTo>
                  <a:pt x="53" y="48"/>
                  <a:pt x="54" y="45"/>
                  <a:pt x="55" y="42"/>
                </a:cubicBezTo>
                <a:cubicBezTo>
                  <a:pt x="55" y="42"/>
                  <a:pt x="55" y="42"/>
                  <a:pt x="55" y="42"/>
                </a:cubicBezTo>
                <a:cubicBezTo>
                  <a:pt x="55" y="40"/>
                  <a:pt x="55" y="40"/>
                  <a:pt x="55" y="40"/>
                </a:cubicBezTo>
                <a:cubicBezTo>
                  <a:pt x="52" y="42"/>
                  <a:pt x="50" y="45"/>
                  <a:pt x="47" y="47"/>
                </a:cubicBezTo>
                <a:cubicBezTo>
                  <a:pt x="22" y="72"/>
                  <a:pt x="7" y="107"/>
                  <a:pt x="7" y="145"/>
                </a:cubicBezTo>
                <a:cubicBezTo>
                  <a:pt x="7" y="183"/>
                  <a:pt x="22" y="217"/>
                  <a:pt x="47" y="242"/>
                </a:cubicBezTo>
                <a:cubicBezTo>
                  <a:pt x="60" y="254"/>
                  <a:pt x="74" y="264"/>
                  <a:pt x="90" y="271"/>
                </a:cubicBezTo>
                <a:lnTo>
                  <a:pt x="90" y="27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5" name="Freeform 338"/>
          <p:cNvSpPr>
            <a:spLocks noEditPoints="1"/>
          </p:cNvSpPr>
          <p:nvPr/>
        </p:nvSpPr>
        <p:spPr bwMode="auto">
          <a:xfrm>
            <a:off x="1390650" y="679450"/>
            <a:ext cx="276225" cy="209550"/>
          </a:xfrm>
          <a:custGeom>
            <a:avLst/>
            <a:gdLst>
              <a:gd name="T0" fmla="*/ 119 w 149"/>
              <a:gd name="T1" fmla="*/ 30 h 113"/>
              <a:gd name="T2" fmla="*/ 137 w 149"/>
              <a:gd name="T3" fmla="*/ 78 h 113"/>
              <a:gd name="T4" fmla="*/ 137 w 149"/>
              <a:gd name="T5" fmla="*/ 81 h 113"/>
              <a:gd name="T6" fmla="*/ 140 w 149"/>
              <a:gd name="T7" fmla="*/ 90 h 113"/>
              <a:gd name="T8" fmla="*/ 144 w 149"/>
              <a:gd name="T9" fmla="*/ 75 h 113"/>
              <a:gd name="T10" fmla="*/ 109 w 149"/>
              <a:gd name="T11" fmla="*/ 13 h 113"/>
              <a:gd name="T12" fmla="*/ 75 w 149"/>
              <a:gd name="T13" fmla="*/ 0 h 113"/>
              <a:gd name="T14" fmla="*/ 139 w 149"/>
              <a:gd name="T15" fmla="*/ 37 h 113"/>
              <a:gd name="T16" fmla="*/ 140 w 149"/>
              <a:gd name="T17" fmla="*/ 111 h 113"/>
              <a:gd name="T18" fmla="*/ 135 w 149"/>
              <a:gd name="T19" fmla="*/ 110 h 113"/>
              <a:gd name="T20" fmla="*/ 135 w 149"/>
              <a:gd name="T21" fmla="*/ 86 h 113"/>
              <a:gd name="T22" fmla="*/ 132 w 149"/>
              <a:gd name="T23" fmla="*/ 81 h 113"/>
              <a:gd name="T24" fmla="*/ 132 w 149"/>
              <a:gd name="T25" fmla="*/ 78 h 113"/>
              <a:gd name="T26" fmla="*/ 115 w 149"/>
              <a:gd name="T27" fmla="*/ 34 h 113"/>
              <a:gd name="T28" fmla="*/ 75 w 149"/>
              <a:gd name="T29" fmla="*/ 12 h 113"/>
              <a:gd name="T30" fmla="*/ 42 w 149"/>
              <a:gd name="T31" fmla="*/ 13 h 113"/>
              <a:gd name="T32" fmla="*/ 5 w 149"/>
              <a:gd name="T33" fmla="*/ 75 h 113"/>
              <a:gd name="T34" fmla="*/ 9 w 149"/>
              <a:gd name="T35" fmla="*/ 90 h 113"/>
              <a:gd name="T36" fmla="*/ 12 w 149"/>
              <a:gd name="T37" fmla="*/ 80 h 113"/>
              <a:gd name="T38" fmla="*/ 12 w 149"/>
              <a:gd name="T39" fmla="*/ 75 h 113"/>
              <a:gd name="T40" fmla="*/ 75 w 149"/>
              <a:gd name="T41" fmla="*/ 12 h 113"/>
              <a:gd name="T42" fmla="*/ 75 w 149"/>
              <a:gd name="T43" fmla="*/ 12 h 113"/>
              <a:gd name="T44" fmla="*/ 75 w 149"/>
              <a:gd name="T45" fmla="*/ 17 h 113"/>
              <a:gd name="T46" fmla="*/ 17 w 149"/>
              <a:gd name="T47" fmla="*/ 75 h 113"/>
              <a:gd name="T48" fmla="*/ 17 w 149"/>
              <a:gd name="T49" fmla="*/ 80 h 113"/>
              <a:gd name="T50" fmla="*/ 16 w 149"/>
              <a:gd name="T51" fmla="*/ 82 h 113"/>
              <a:gd name="T52" fmla="*/ 13 w 149"/>
              <a:gd name="T53" fmla="*/ 90 h 113"/>
              <a:gd name="T54" fmla="*/ 13 w 149"/>
              <a:gd name="T55" fmla="*/ 109 h 113"/>
              <a:gd name="T56" fmla="*/ 9 w 149"/>
              <a:gd name="T57" fmla="*/ 110 h 113"/>
              <a:gd name="T58" fmla="*/ 10 w 149"/>
              <a:gd name="T59" fmla="*/ 37 h 113"/>
              <a:gd name="T60" fmla="*/ 75 w 149"/>
              <a:gd name="T61" fmla="*/ 0 h 113"/>
              <a:gd name="T62" fmla="*/ 75 w 149"/>
              <a:gd name="T6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113">
                <a:moveTo>
                  <a:pt x="75" y="12"/>
                </a:moveTo>
                <a:cubicBezTo>
                  <a:pt x="92" y="12"/>
                  <a:pt x="108" y="19"/>
                  <a:pt x="119" y="30"/>
                </a:cubicBezTo>
                <a:cubicBezTo>
                  <a:pt x="130" y="42"/>
                  <a:pt x="137" y="57"/>
                  <a:pt x="137" y="75"/>
                </a:cubicBezTo>
                <a:cubicBezTo>
                  <a:pt x="137" y="76"/>
                  <a:pt x="137" y="77"/>
                  <a:pt x="137" y="78"/>
                </a:cubicBezTo>
                <a:cubicBezTo>
                  <a:pt x="137" y="78"/>
                  <a:pt x="137" y="78"/>
                  <a:pt x="137" y="78"/>
                </a:cubicBezTo>
                <a:cubicBezTo>
                  <a:pt x="137" y="79"/>
                  <a:pt x="137" y="80"/>
                  <a:pt x="137" y="81"/>
                </a:cubicBezTo>
                <a:cubicBezTo>
                  <a:pt x="138" y="82"/>
                  <a:pt x="139" y="83"/>
                  <a:pt x="139" y="85"/>
                </a:cubicBezTo>
                <a:cubicBezTo>
                  <a:pt x="140" y="86"/>
                  <a:pt x="140" y="88"/>
                  <a:pt x="140" y="90"/>
                </a:cubicBezTo>
                <a:cubicBezTo>
                  <a:pt x="140" y="100"/>
                  <a:pt x="140" y="100"/>
                  <a:pt x="140" y="100"/>
                </a:cubicBezTo>
                <a:cubicBezTo>
                  <a:pt x="143" y="92"/>
                  <a:pt x="144" y="83"/>
                  <a:pt x="144" y="75"/>
                </a:cubicBezTo>
                <a:cubicBezTo>
                  <a:pt x="145" y="63"/>
                  <a:pt x="141" y="50"/>
                  <a:pt x="135" y="40"/>
                </a:cubicBezTo>
                <a:cubicBezTo>
                  <a:pt x="129" y="29"/>
                  <a:pt x="120" y="20"/>
                  <a:pt x="109" y="13"/>
                </a:cubicBezTo>
                <a:cubicBezTo>
                  <a:pt x="99" y="8"/>
                  <a:pt x="87" y="5"/>
                  <a:pt x="75" y="5"/>
                </a:cubicBezTo>
                <a:cubicBezTo>
                  <a:pt x="75" y="0"/>
                  <a:pt x="75" y="0"/>
                  <a:pt x="75" y="0"/>
                </a:cubicBezTo>
                <a:cubicBezTo>
                  <a:pt x="88" y="0"/>
                  <a:pt x="100" y="3"/>
                  <a:pt x="111" y="9"/>
                </a:cubicBezTo>
                <a:cubicBezTo>
                  <a:pt x="123" y="16"/>
                  <a:pt x="132" y="26"/>
                  <a:pt x="139" y="37"/>
                </a:cubicBezTo>
                <a:cubicBezTo>
                  <a:pt x="146" y="49"/>
                  <a:pt x="149" y="62"/>
                  <a:pt x="149" y="75"/>
                </a:cubicBezTo>
                <a:cubicBezTo>
                  <a:pt x="149" y="87"/>
                  <a:pt x="146" y="100"/>
                  <a:pt x="140" y="111"/>
                </a:cubicBezTo>
                <a:cubicBezTo>
                  <a:pt x="139" y="112"/>
                  <a:pt x="138" y="113"/>
                  <a:pt x="138" y="113"/>
                </a:cubicBezTo>
                <a:cubicBezTo>
                  <a:pt x="136" y="113"/>
                  <a:pt x="135" y="112"/>
                  <a:pt x="135" y="110"/>
                </a:cubicBezTo>
                <a:cubicBezTo>
                  <a:pt x="135" y="90"/>
                  <a:pt x="135" y="90"/>
                  <a:pt x="135" y="90"/>
                </a:cubicBezTo>
                <a:cubicBezTo>
                  <a:pt x="135" y="89"/>
                  <a:pt x="135" y="87"/>
                  <a:pt x="135" y="86"/>
                </a:cubicBezTo>
                <a:cubicBezTo>
                  <a:pt x="134" y="85"/>
                  <a:pt x="133" y="84"/>
                  <a:pt x="133" y="83"/>
                </a:cubicBezTo>
                <a:cubicBezTo>
                  <a:pt x="132" y="82"/>
                  <a:pt x="132" y="82"/>
                  <a:pt x="132" y="81"/>
                </a:cubicBezTo>
                <a:cubicBezTo>
                  <a:pt x="132" y="80"/>
                  <a:pt x="132" y="79"/>
                  <a:pt x="132" y="78"/>
                </a:cubicBezTo>
                <a:cubicBezTo>
                  <a:pt x="132" y="78"/>
                  <a:pt x="132" y="78"/>
                  <a:pt x="132" y="78"/>
                </a:cubicBezTo>
                <a:cubicBezTo>
                  <a:pt x="132" y="77"/>
                  <a:pt x="132" y="76"/>
                  <a:pt x="132" y="75"/>
                </a:cubicBezTo>
                <a:cubicBezTo>
                  <a:pt x="132" y="59"/>
                  <a:pt x="126" y="44"/>
                  <a:pt x="115" y="34"/>
                </a:cubicBezTo>
                <a:cubicBezTo>
                  <a:pt x="105" y="23"/>
                  <a:pt x="91" y="17"/>
                  <a:pt x="75" y="17"/>
                </a:cubicBezTo>
                <a:lnTo>
                  <a:pt x="75" y="12"/>
                </a:lnTo>
                <a:close/>
                <a:moveTo>
                  <a:pt x="75" y="5"/>
                </a:moveTo>
                <a:cubicBezTo>
                  <a:pt x="62" y="5"/>
                  <a:pt x="51" y="8"/>
                  <a:pt x="42" y="13"/>
                </a:cubicBezTo>
                <a:cubicBezTo>
                  <a:pt x="30" y="19"/>
                  <a:pt x="21" y="28"/>
                  <a:pt x="15" y="39"/>
                </a:cubicBezTo>
                <a:cubicBezTo>
                  <a:pt x="8" y="50"/>
                  <a:pt x="5" y="62"/>
                  <a:pt x="5" y="75"/>
                </a:cubicBezTo>
                <a:cubicBezTo>
                  <a:pt x="5" y="83"/>
                  <a:pt x="6" y="91"/>
                  <a:pt x="9" y="98"/>
                </a:cubicBezTo>
                <a:cubicBezTo>
                  <a:pt x="9" y="90"/>
                  <a:pt x="9" y="90"/>
                  <a:pt x="9" y="90"/>
                </a:cubicBezTo>
                <a:cubicBezTo>
                  <a:pt x="9" y="88"/>
                  <a:pt x="9" y="86"/>
                  <a:pt x="10" y="84"/>
                </a:cubicBezTo>
                <a:cubicBezTo>
                  <a:pt x="10" y="83"/>
                  <a:pt x="11" y="81"/>
                  <a:pt x="12" y="80"/>
                </a:cubicBezTo>
                <a:cubicBezTo>
                  <a:pt x="12" y="79"/>
                  <a:pt x="12" y="78"/>
                  <a:pt x="12" y="78"/>
                </a:cubicBezTo>
                <a:cubicBezTo>
                  <a:pt x="12" y="77"/>
                  <a:pt x="12" y="76"/>
                  <a:pt x="12" y="75"/>
                </a:cubicBezTo>
                <a:cubicBezTo>
                  <a:pt x="12" y="57"/>
                  <a:pt x="19" y="42"/>
                  <a:pt x="30" y="30"/>
                </a:cubicBezTo>
                <a:cubicBezTo>
                  <a:pt x="42" y="19"/>
                  <a:pt x="57" y="12"/>
                  <a:pt x="75" y="12"/>
                </a:cubicBezTo>
                <a:cubicBezTo>
                  <a:pt x="75" y="12"/>
                  <a:pt x="75" y="12"/>
                  <a:pt x="75" y="12"/>
                </a:cubicBezTo>
                <a:cubicBezTo>
                  <a:pt x="75" y="12"/>
                  <a:pt x="75" y="12"/>
                  <a:pt x="75" y="12"/>
                </a:cubicBezTo>
                <a:cubicBezTo>
                  <a:pt x="75" y="17"/>
                  <a:pt x="75" y="17"/>
                  <a:pt x="75" y="17"/>
                </a:cubicBezTo>
                <a:cubicBezTo>
                  <a:pt x="75" y="17"/>
                  <a:pt x="75" y="17"/>
                  <a:pt x="75" y="17"/>
                </a:cubicBezTo>
                <a:cubicBezTo>
                  <a:pt x="59" y="17"/>
                  <a:pt x="44" y="23"/>
                  <a:pt x="34" y="34"/>
                </a:cubicBezTo>
                <a:cubicBezTo>
                  <a:pt x="23" y="44"/>
                  <a:pt x="17" y="59"/>
                  <a:pt x="17" y="75"/>
                </a:cubicBezTo>
                <a:cubicBezTo>
                  <a:pt x="17" y="76"/>
                  <a:pt x="17" y="77"/>
                  <a:pt x="17" y="78"/>
                </a:cubicBezTo>
                <a:cubicBezTo>
                  <a:pt x="17" y="78"/>
                  <a:pt x="17" y="79"/>
                  <a:pt x="17" y="80"/>
                </a:cubicBezTo>
                <a:cubicBezTo>
                  <a:pt x="17" y="80"/>
                  <a:pt x="17" y="80"/>
                  <a:pt x="17" y="80"/>
                </a:cubicBezTo>
                <a:cubicBezTo>
                  <a:pt x="17" y="81"/>
                  <a:pt x="17" y="81"/>
                  <a:pt x="16" y="82"/>
                </a:cubicBezTo>
                <a:cubicBezTo>
                  <a:pt x="15" y="83"/>
                  <a:pt x="15" y="85"/>
                  <a:pt x="14" y="86"/>
                </a:cubicBezTo>
                <a:cubicBezTo>
                  <a:pt x="14" y="87"/>
                  <a:pt x="13" y="89"/>
                  <a:pt x="13" y="90"/>
                </a:cubicBezTo>
                <a:cubicBezTo>
                  <a:pt x="13" y="109"/>
                  <a:pt x="13" y="109"/>
                  <a:pt x="13" y="109"/>
                </a:cubicBezTo>
                <a:cubicBezTo>
                  <a:pt x="13" y="109"/>
                  <a:pt x="13" y="109"/>
                  <a:pt x="13" y="109"/>
                </a:cubicBezTo>
                <a:cubicBezTo>
                  <a:pt x="13" y="110"/>
                  <a:pt x="13" y="111"/>
                  <a:pt x="12" y="111"/>
                </a:cubicBezTo>
                <a:cubicBezTo>
                  <a:pt x="11" y="112"/>
                  <a:pt x="10" y="112"/>
                  <a:pt x="9" y="110"/>
                </a:cubicBezTo>
                <a:cubicBezTo>
                  <a:pt x="3" y="99"/>
                  <a:pt x="0" y="87"/>
                  <a:pt x="0" y="75"/>
                </a:cubicBezTo>
                <a:cubicBezTo>
                  <a:pt x="0" y="62"/>
                  <a:pt x="4" y="48"/>
                  <a:pt x="10" y="37"/>
                </a:cubicBezTo>
                <a:cubicBezTo>
                  <a:pt x="17" y="25"/>
                  <a:pt x="27" y="15"/>
                  <a:pt x="39" y="9"/>
                </a:cubicBezTo>
                <a:cubicBezTo>
                  <a:pt x="50" y="3"/>
                  <a:pt x="61" y="0"/>
                  <a:pt x="75" y="0"/>
                </a:cubicBezTo>
                <a:cubicBezTo>
                  <a:pt x="75" y="0"/>
                  <a:pt x="75" y="0"/>
                  <a:pt x="75" y="0"/>
                </a:cubicBezTo>
                <a:cubicBezTo>
                  <a:pt x="75" y="0"/>
                  <a:pt x="75" y="0"/>
                  <a:pt x="75" y="0"/>
                </a:cubicBezTo>
                <a:cubicBezTo>
                  <a:pt x="75" y="5"/>
                  <a:pt x="75" y="5"/>
                  <a:pt x="75" y="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6" name="Freeform 341"/>
          <p:cNvSpPr>
            <a:spLocks noEditPoints="1"/>
          </p:cNvSpPr>
          <p:nvPr/>
        </p:nvSpPr>
        <p:spPr bwMode="auto">
          <a:xfrm>
            <a:off x="4229100" y="1174750"/>
            <a:ext cx="242888" cy="249238"/>
          </a:xfrm>
          <a:custGeom>
            <a:avLst/>
            <a:gdLst>
              <a:gd name="T0" fmla="*/ 68 w 132"/>
              <a:gd name="T1" fmla="*/ 13 h 135"/>
              <a:gd name="T2" fmla="*/ 70 w 132"/>
              <a:gd name="T3" fmla="*/ 3 h 135"/>
              <a:gd name="T4" fmla="*/ 79 w 132"/>
              <a:gd name="T5" fmla="*/ 1 h 135"/>
              <a:gd name="T6" fmla="*/ 90 w 132"/>
              <a:gd name="T7" fmla="*/ 12 h 135"/>
              <a:gd name="T8" fmla="*/ 85 w 132"/>
              <a:gd name="T9" fmla="*/ 37 h 135"/>
              <a:gd name="T10" fmla="*/ 83 w 132"/>
              <a:gd name="T11" fmla="*/ 40 h 135"/>
              <a:gd name="T12" fmla="*/ 82 w 132"/>
              <a:gd name="T13" fmla="*/ 48 h 135"/>
              <a:gd name="T14" fmla="*/ 124 w 132"/>
              <a:gd name="T15" fmla="*/ 49 h 135"/>
              <a:gd name="T16" fmla="*/ 132 w 132"/>
              <a:gd name="T17" fmla="*/ 60 h 135"/>
              <a:gd name="T18" fmla="*/ 111 w 132"/>
              <a:gd name="T19" fmla="*/ 120 h 135"/>
              <a:gd name="T20" fmla="*/ 101 w 132"/>
              <a:gd name="T21" fmla="*/ 127 h 135"/>
              <a:gd name="T22" fmla="*/ 66 w 132"/>
              <a:gd name="T23" fmla="*/ 122 h 135"/>
              <a:gd name="T24" fmla="*/ 104 w 132"/>
              <a:gd name="T25" fmla="*/ 121 h 135"/>
              <a:gd name="T26" fmla="*/ 126 w 132"/>
              <a:gd name="T27" fmla="*/ 63 h 135"/>
              <a:gd name="T28" fmla="*/ 126 w 132"/>
              <a:gd name="T29" fmla="*/ 56 h 135"/>
              <a:gd name="T30" fmla="*/ 119 w 132"/>
              <a:gd name="T31" fmla="*/ 53 h 135"/>
              <a:gd name="T32" fmla="*/ 80 w 132"/>
              <a:gd name="T33" fmla="*/ 53 h 135"/>
              <a:gd name="T34" fmla="*/ 77 w 132"/>
              <a:gd name="T35" fmla="*/ 44 h 135"/>
              <a:gd name="T36" fmla="*/ 79 w 132"/>
              <a:gd name="T37" fmla="*/ 37 h 135"/>
              <a:gd name="T38" fmla="*/ 87 w 132"/>
              <a:gd name="T39" fmla="*/ 19 h 135"/>
              <a:gd name="T40" fmla="*/ 83 w 132"/>
              <a:gd name="T41" fmla="*/ 9 h 135"/>
              <a:gd name="T42" fmla="*/ 75 w 132"/>
              <a:gd name="T43" fmla="*/ 5 h 135"/>
              <a:gd name="T44" fmla="*/ 73 w 132"/>
              <a:gd name="T45" fmla="*/ 8 h 135"/>
              <a:gd name="T46" fmla="*/ 66 w 132"/>
              <a:gd name="T47" fmla="*/ 32 h 135"/>
              <a:gd name="T48" fmla="*/ 2 w 132"/>
              <a:gd name="T49" fmla="*/ 92 h 135"/>
              <a:gd name="T50" fmla="*/ 28 w 132"/>
              <a:gd name="T51" fmla="*/ 66 h 135"/>
              <a:gd name="T52" fmla="*/ 32 w 132"/>
              <a:gd name="T53" fmla="*/ 63 h 135"/>
              <a:gd name="T54" fmla="*/ 58 w 132"/>
              <a:gd name="T55" fmla="*/ 32 h 135"/>
              <a:gd name="T56" fmla="*/ 66 w 132"/>
              <a:gd name="T57" fmla="*/ 32 h 135"/>
              <a:gd name="T58" fmla="*/ 48 w 132"/>
              <a:gd name="T59" fmla="*/ 48 h 135"/>
              <a:gd name="T60" fmla="*/ 34 w 132"/>
              <a:gd name="T61" fmla="*/ 66 h 135"/>
              <a:gd name="T62" fmla="*/ 31 w 132"/>
              <a:gd name="T63" fmla="*/ 69 h 135"/>
              <a:gd name="T64" fmla="*/ 6 w 132"/>
              <a:gd name="T65" fmla="*/ 95 h 135"/>
              <a:gd name="T66" fmla="*/ 6 w 132"/>
              <a:gd name="T67" fmla="*/ 100 h 135"/>
              <a:gd name="T68" fmla="*/ 35 w 132"/>
              <a:gd name="T69" fmla="*/ 129 h 135"/>
              <a:gd name="T70" fmla="*/ 35 w 132"/>
              <a:gd name="T71" fmla="*/ 129 h 135"/>
              <a:gd name="T72" fmla="*/ 40 w 132"/>
              <a:gd name="T73" fmla="*/ 129 h 135"/>
              <a:gd name="T74" fmla="*/ 40 w 132"/>
              <a:gd name="T75" fmla="*/ 129 h 135"/>
              <a:gd name="T76" fmla="*/ 42 w 132"/>
              <a:gd name="T77" fmla="*/ 127 h 135"/>
              <a:gd name="T78" fmla="*/ 48 w 132"/>
              <a:gd name="T79" fmla="*/ 124 h 135"/>
              <a:gd name="T80" fmla="*/ 54 w 132"/>
              <a:gd name="T81" fmla="*/ 122 h 135"/>
              <a:gd name="T82" fmla="*/ 66 w 132"/>
              <a:gd name="T83" fmla="*/ 127 h 135"/>
              <a:gd name="T84" fmla="*/ 49 w 132"/>
              <a:gd name="T85" fmla="*/ 128 h 135"/>
              <a:gd name="T86" fmla="*/ 45 w 132"/>
              <a:gd name="T87" fmla="*/ 131 h 135"/>
              <a:gd name="T88" fmla="*/ 43 w 132"/>
              <a:gd name="T89" fmla="*/ 133 h 135"/>
              <a:gd name="T90" fmla="*/ 43 w 132"/>
              <a:gd name="T91" fmla="*/ 133 h 135"/>
              <a:gd name="T92" fmla="*/ 31 w 132"/>
              <a:gd name="T93" fmla="*/ 133 h 135"/>
              <a:gd name="T94" fmla="*/ 31 w 132"/>
              <a:gd name="T95" fmla="*/ 133 h 135"/>
              <a:gd name="T96" fmla="*/ 2 w 132"/>
              <a:gd name="T97" fmla="*/ 104 h 135"/>
              <a:gd name="T98" fmla="*/ 0 w 132"/>
              <a:gd name="T99" fmla="*/ 98 h 135"/>
              <a:gd name="T100" fmla="*/ 2 w 132"/>
              <a:gd name="T101" fmla="*/ 9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135">
                <a:moveTo>
                  <a:pt x="66" y="25"/>
                </a:moveTo>
                <a:cubicBezTo>
                  <a:pt x="69" y="21"/>
                  <a:pt x="69" y="17"/>
                  <a:pt x="68" y="13"/>
                </a:cubicBezTo>
                <a:cubicBezTo>
                  <a:pt x="68" y="11"/>
                  <a:pt x="68" y="10"/>
                  <a:pt x="68" y="8"/>
                </a:cubicBezTo>
                <a:cubicBezTo>
                  <a:pt x="68" y="6"/>
                  <a:pt x="69" y="5"/>
                  <a:pt x="70" y="3"/>
                </a:cubicBezTo>
                <a:cubicBezTo>
                  <a:pt x="71" y="2"/>
                  <a:pt x="72" y="1"/>
                  <a:pt x="74" y="0"/>
                </a:cubicBezTo>
                <a:cubicBezTo>
                  <a:pt x="76" y="0"/>
                  <a:pt x="77" y="0"/>
                  <a:pt x="79" y="1"/>
                </a:cubicBezTo>
                <a:cubicBezTo>
                  <a:pt x="82" y="1"/>
                  <a:pt x="84" y="3"/>
                  <a:pt x="87" y="6"/>
                </a:cubicBezTo>
                <a:cubicBezTo>
                  <a:pt x="88" y="7"/>
                  <a:pt x="89" y="10"/>
                  <a:pt x="90" y="12"/>
                </a:cubicBezTo>
                <a:cubicBezTo>
                  <a:pt x="91" y="14"/>
                  <a:pt x="91" y="16"/>
                  <a:pt x="91" y="18"/>
                </a:cubicBezTo>
                <a:cubicBezTo>
                  <a:pt x="93" y="27"/>
                  <a:pt x="88" y="33"/>
                  <a:pt x="85" y="37"/>
                </a:cubicBezTo>
                <a:cubicBezTo>
                  <a:pt x="84" y="38"/>
                  <a:pt x="84" y="39"/>
                  <a:pt x="83" y="39"/>
                </a:cubicBezTo>
                <a:cubicBezTo>
                  <a:pt x="83" y="40"/>
                  <a:pt x="83" y="40"/>
                  <a:pt x="83" y="40"/>
                </a:cubicBezTo>
                <a:cubicBezTo>
                  <a:pt x="83" y="41"/>
                  <a:pt x="82" y="42"/>
                  <a:pt x="82" y="44"/>
                </a:cubicBezTo>
                <a:cubicBezTo>
                  <a:pt x="82" y="45"/>
                  <a:pt x="82" y="47"/>
                  <a:pt x="82" y="48"/>
                </a:cubicBezTo>
                <a:cubicBezTo>
                  <a:pt x="119" y="48"/>
                  <a:pt x="119" y="48"/>
                  <a:pt x="119" y="48"/>
                </a:cubicBezTo>
                <a:cubicBezTo>
                  <a:pt x="121" y="48"/>
                  <a:pt x="123" y="49"/>
                  <a:pt x="124" y="49"/>
                </a:cubicBezTo>
                <a:cubicBezTo>
                  <a:pt x="127" y="50"/>
                  <a:pt x="129" y="51"/>
                  <a:pt x="130" y="53"/>
                </a:cubicBezTo>
                <a:cubicBezTo>
                  <a:pt x="131" y="55"/>
                  <a:pt x="132" y="57"/>
                  <a:pt x="132" y="60"/>
                </a:cubicBezTo>
                <a:cubicBezTo>
                  <a:pt x="132" y="61"/>
                  <a:pt x="132" y="63"/>
                  <a:pt x="131" y="65"/>
                </a:cubicBezTo>
                <a:cubicBezTo>
                  <a:pt x="111" y="120"/>
                  <a:pt x="111" y="120"/>
                  <a:pt x="111" y="120"/>
                </a:cubicBezTo>
                <a:cubicBezTo>
                  <a:pt x="110" y="122"/>
                  <a:pt x="109" y="124"/>
                  <a:pt x="107" y="125"/>
                </a:cubicBezTo>
                <a:cubicBezTo>
                  <a:pt x="105" y="126"/>
                  <a:pt x="103" y="127"/>
                  <a:pt x="101" y="127"/>
                </a:cubicBezTo>
                <a:cubicBezTo>
                  <a:pt x="66" y="127"/>
                  <a:pt x="66" y="127"/>
                  <a:pt x="66" y="127"/>
                </a:cubicBezTo>
                <a:cubicBezTo>
                  <a:pt x="66" y="122"/>
                  <a:pt x="66" y="122"/>
                  <a:pt x="66" y="122"/>
                </a:cubicBezTo>
                <a:cubicBezTo>
                  <a:pt x="101" y="122"/>
                  <a:pt x="101" y="122"/>
                  <a:pt x="101" y="122"/>
                </a:cubicBezTo>
                <a:cubicBezTo>
                  <a:pt x="102" y="122"/>
                  <a:pt x="103" y="122"/>
                  <a:pt x="104" y="121"/>
                </a:cubicBezTo>
                <a:cubicBezTo>
                  <a:pt x="105" y="120"/>
                  <a:pt x="106" y="119"/>
                  <a:pt x="107" y="118"/>
                </a:cubicBezTo>
                <a:cubicBezTo>
                  <a:pt x="126" y="63"/>
                  <a:pt x="126" y="63"/>
                  <a:pt x="126" y="63"/>
                </a:cubicBezTo>
                <a:cubicBezTo>
                  <a:pt x="127" y="62"/>
                  <a:pt x="127" y="61"/>
                  <a:pt x="127" y="60"/>
                </a:cubicBezTo>
                <a:cubicBezTo>
                  <a:pt x="127" y="58"/>
                  <a:pt x="127" y="57"/>
                  <a:pt x="126" y="56"/>
                </a:cubicBezTo>
                <a:cubicBezTo>
                  <a:pt x="125" y="55"/>
                  <a:pt x="124" y="54"/>
                  <a:pt x="123" y="54"/>
                </a:cubicBezTo>
                <a:cubicBezTo>
                  <a:pt x="122" y="53"/>
                  <a:pt x="121" y="53"/>
                  <a:pt x="119" y="53"/>
                </a:cubicBezTo>
                <a:cubicBezTo>
                  <a:pt x="80" y="53"/>
                  <a:pt x="80" y="53"/>
                  <a:pt x="80" y="53"/>
                </a:cubicBezTo>
                <a:cubicBezTo>
                  <a:pt x="80" y="53"/>
                  <a:pt x="80" y="53"/>
                  <a:pt x="80" y="53"/>
                </a:cubicBezTo>
                <a:cubicBezTo>
                  <a:pt x="79" y="53"/>
                  <a:pt x="78" y="52"/>
                  <a:pt x="78" y="51"/>
                </a:cubicBezTo>
                <a:cubicBezTo>
                  <a:pt x="77" y="49"/>
                  <a:pt x="77" y="46"/>
                  <a:pt x="77" y="44"/>
                </a:cubicBezTo>
                <a:cubicBezTo>
                  <a:pt x="77" y="41"/>
                  <a:pt x="78" y="39"/>
                  <a:pt x="79" y="37"/>
                </a:cubicBezTo>
                <a:cubicBezTo>
                  <a:pt x="79" y="37"/>
                  <a:pt x="79" y="37"/>
                  <a:pt x="79" y="37"/>
                </a:cubicBezTo>
                <a:cubicBezTo>
                  <a:pt x="80" y="36"/>
                  <a:pt x="80" y="35"/>
                  <a:pt x="81" y="35"/>
                </a:cubicBezTo>
                <a:cubicBezTo>
                  <a:pt x="84" y="31"/>
                  <a:pt x="88" y="26"/>
                  <a:pt x="87" y="19"/>
                </a:cubicBezTo>
                <a:cubicBezTo>
                  <a:pt x="87" y="17"/>
                  <a:pt x="86" y="15"/>
                  <a:pt x="85" y="14"/>
                </a:cubicBezTo>
                <a:cubicBezTo>
                  <a:pt x="85" y="12"/>
                  <a:pt x="84" y="10"/>
                  <a:pt x="83" y="9"/>
                </a:cubicBezTo>
                <a:cubicBezTo>
                  <a:pt x="81" y="7"/>
                  <a:pt x="79" y="6"/>
                  <a:pt x="78" y="5"/>
                </a:cubicBezTo>
                <a:cubicBezTo>
                  <a:pt x="77" y="5"/>
                  <a:pt x="76" y="5"/>
                  <a:pt x="75" y="5"/>
                </a:cubicBezTo>
                <a:cubicBezTo>
                  <a:pt x="75" y="5"/>
                  <a:pt x="74" y="6"/>
                  <a:pt x="74" y="6"/>
                </a:cubicBezTo>
                <a:cubicBezTo>
                  <a:pt x="73" y="7"/>
                  <a:pt x="73" y="7"/>
                  <a:pt x="73" y="8"/>
                </a:cubicBezTo>
                <a:cubicBezTo>
                  <a:pt x="73" y="10"/>
                  <a:pt x="73" y="11"/>
                  <a:pt x="73" y="13"/>
                </a:cubicBezTo>
                <a:cubicBezTo>
                  <a:pt x="74" y="19"/>
                  <a:pt x="74" y="25"/>
                  <a:pt x="66" y="32"/>
                </a:cubicBezTo>
                <a:lnTo>
                  <a:pt x="66" y="25"/>
                </a:lnTo>
                <a:close/>
                <a:moveTo>
                  <a:pt x="2" y="92"/>
                </a:moveTo>
                <a:cubicBezTo>
                  <a:pt x="28" y="66"/>
                  <a:pt x="28" y="66"/>
                  <a:pt x="28" y="66"/>
                </a:cubicBezTo>
                <a:cubicBezTo>
                  <a:pt x="28" y="66"/>
                  <a:pt x="28" y="66"/>
                  <a:pt x="28" y="66"/>
                </a:cubicBezTo>
                <a:cubicBezTo>
                  <a:pt x="29" y="65"/>
                  <a:pt x="30" y="64"/>
                  <a:pt x="31" y="63"/>
                </a:cubicBezTo>
                <a:cubicBezTo>
                  <a:pt x="31" y="63"/>
                  <a:pt x="32" y="64"/>
                  <a:pt x="32" y="63"/>
                </a:cubicBezTo>
                <a:cubicBezTo>
                  <a:pt x="32" y="63"/>
                  <a:pt x="36" y="54"/>
                  <a:pt x="44" y="44"/>
                </a:cubicBezTo>
                <a:cubicBezTo>
                  <a:pt x="48" y="40"/>
                  <a:pt x="53" y="35"/>
                  <a:pt x="58" y="32"/>
                </a:cubicBezTo>
                <a:cubicBezTo>
                  <a:pt x="62" y="29"/>
                  <a:pt x="64" y="27"/>
                  <a:pt x="66" y="25"/>
                </a:cubicBezTo>
                <a:cubicBezTo>
                  <a:pt x="66" y="32"/>
                  <a:pt x="66" y="32"/>
                  <a:pt x="66" y="32"/>
                </a:cubicBezTo>
                <a:cubicBezTo>
                  <a:pt x="64" y="33"/>
                  <a:pt x="63" y="35"/>
                  <a:pt x="61" y="36"/>
                </a:cubicBezTo>
                <a:cubicBezTo>
                  <a:pt x="56" y="39"/>
                  <a:pt x="52" y="43"/>
                  <a:pt x="48" y="48"/>
                </a:cubicBezTo>
                <a:cubicBezTo>
                  <a:pt x="41" y="56"/>
                  <a:pt x="36" y="63"/>
                  <a:pt x="36" y="63"/>
                </a:cubicBezTo>
                <a:cubicBezTo>
                  <a:pt x="36" y="64"/>
                  <a:pt x="36" y="65"/>
                  <a:pt x="34" y="66"/>
                </a:cubicBezTo>
                <a:cubicBezTo>
                  <a:pt x="34" y="67"/>
                  <a:pt x="33" y="68"/>
                  <a:pt x="31" y="69"/>
                </a:cubicBezTo>
                <a:cubicBezTo>
                  <a:pt x="31" y="69"/>
                  <a:pt x="31" y="69"/>
                  <a:pt x="31" y="69"/>
                </a:cubicBezTo>
                <a:cubicBezTo>
                  <a:pt x="6" y="95"/>
                  <a:pt x="6" y="95"/>
                  <a:pt x="6" y="95"/>
                </a:cubicBezTo>
                <a:cubicBezTo>
                  <a:pt x="6" y="95"/>
                  <a:pt x="6" y="95"/>
                  <a:pt x="6" y="95"/>
                </a:cubicBezTo>
                <a:cubicBezTo>
                  <a:pt x="5" y="96"/>
                  <a:pt x="5" y="97"/>
                  <a:pt x="5" y="98"/>
                </a:cubicBezTo>
                <a:cubicBezTo>
                  <a:pt x="5" y="99"/>
                  <a:pt x="5" y="100"/>
                  <a:pt x="6" y="100"/>
                </a:cubicBezTo>
                <a:cubicBezTo>
                  <a:pt x="6" y="100"/>
                  <a:pt x="6" y="100"/>
                  <a:pt x="6" y="100"/>
                </a:cubicBezTo>
                <a:cubicBezTo>
                  <a:pt x="35" y="129"/>
                  <a:pt x="35" y="129"/>
                  <a:pt x="35" y="129"/>
                </a:cubicBezTo>
                <a:cubicBezTo>
                  <a:pt x="35" y="129"/>
                  <a:pt x="35" y="129"/>
                  <a:pt x="35" y="129"/>
                </a:cubicBezTo>
                <a:cubicBezTo>
                  <a:pt x="35" y="129"/>
                  <a:pt x="35" y="129"/>
                  <a:pt x="35" y="129"/>
                </a:cubicBezTo>
                <a:cubicBezTo>
                  <a:pt x="35" y="130"/>
                  <a:pt x="36" y="130"/>
                  <a:pt x="37" y="130"/>
                </a:cubicBezTo>
                <a:cubicBezTo>
                  <a:pt x="38" y="130"/>
                  <a:pt x="39" y="130"/>
                  <a:pt x="40" y="129"/>
                </a:cubicBezTo>
                <a:cubicBezTo>
                  <a:pt x="40" y="129"/>
                  <a:pt x="40" y="129"/>
                  <a:pt x="40" y="129"/>
                </a:cubicBezTo>
                <a:cubicBezTo>
                  <a:pt x="40" y="129"/>
                  <a:pt x="40" y="129"/>
                  <a:pt x="40" y="129"/>
                </a:cubicBezTo>
                <a:cubicBezTo>
                  <a:pt x="40" y="129"/>
                  <a:pt x="40" y="129"/>
                  <a:pt x="40" y="129"/>
                </a:cubicBezTo>
                <a:cubicBezTo>
                  <a:pt x="42" y="127"/>
                  <a:pt x="42" y="127"/>
                  <a:pt x="42" y="127"/>
                </a:cubicBezTo>
                <a:cubicBezTo>
                  <a:pt x="43" y="126"/>
                  <a:pt x="45" y="125"/>
                  <a:pt x="48" y="124"/>
                </a:cubicBezTo>
                <a:cubicBezTo>
                  <a:pt x="48" y="124"/>
                  <a:pt x="48" y="124"/>
                  <a:pt x="48" y="124"/>
                </a:cubicBezTo>
                <a:cubicBezTo>
                  <a:pt x="48" y="124"/>
                  <a:pt x="48" y="124"/>
                  <a:pt x="48" y="124"/>
                </a:cubicBezTo>
                <a:cubicBezTo>
                  <a:pt x="50" y="123"/>
                  <a:pt x="52" y="122"/>
                  <a:pt x="54" y="122"/>
                </a:cubicBezTo>
                <a:cubicBezTo>
                  <a:pt x="66" y="122"/>
                  <a:pt x="66" y="122"/>
                  <a:pt x="66" y="122"/>
                </a:cubicBezTo>
                <a:cubicBezTo>
                  <a:pt x="66" y="127"/>
                  <a:pt x="66" y="127"/>
                  <a:pt x="66" y="127"/>
                </a:cubicBezTo>
                <a:cubicBezTo>
                  <a:pt x="54" y="127"/>
                  <a:pt x="54" y="127"/>
                  <a:pt x="54" y="127"/>
                </a:cubicBezTo>
                <a:cubicBezTo>
                  <a:pt x="53" y="127"/>
                  <a:pt x="51" y="127"/>
                  <a:pt x="49" y="128"/>
                </a:cubicBezTo>
                <a:cubicBezTo>
                  <a:pt x="49" y="128"/>
                  <a:pt x="49" y="128"/>
                  <a:pt x="49" y="128"/>
                </a:cubicBezTo>
                <a:cubicBezTo>
                  <a:pt x="48" y="129"/>
                  <a:pt x="46" y="130"/>
                  <a:pt x="45" y="131"/>
                </a:cubicBezTo>
                <a:cubicBezTo>
                  <a:pt x="45" y="131"/>
                  <a:pt x="45" y="131"/>
                  <a:pt x="45" y="131"/>
                </a:cubicBezTo>
                <a:cubicBezTo>
                  <a:pt x="43" y="133"/>
                  <a:pt x="43" y="133"/>
                  <a:pt x="43" y="133"/>
                </a:cubicBezTo>
                <a:cubicBezTo>
                  <a:pt x="43" y="133"/>
                  <a:pt x="43" y="133"/>
                  <a:pt x="43" y="133"/>
                </a:cubicBezTo>
                <a:cubicBezTo>
                  <a:pt x="43" y="133"/>
                  <a:pt x="43" y="133"/>
                  <a:pt x="43" y="133"/>
                </a:cubicBezTo>
                <a:cubicBezTo>
                  <a:pt x="42" y="134"/>
                  <a:pt x="39" y="135"/>
                  <a:pt x="37" y="135"/>
                </a:cubicBezTo>
                <a:cubicBezTo>
                  <a:pt x="35" y="135"/>
                  <a:pt x="33" y="134"/>
                  <a:pt x="31" y="133"/>
                </a:cubicBezTo>
                <a:cubicBezTo>
                  <a:pt x="31" y="133"/>
                  <a:pt x="31" y="133"/>
                  <a:pt x="31" y="133"/>
                </a:cubicBezTo>
                <a:cubicBezTo>
                  <a:pt x="31" y="133"/>
                  <a:pt x="31" y="133"/>
                  <a:pt x="31" y="133"/>
                </a:cubicBezTo>
                <a:cubicBezTo>
                  <a:pt x="31" y="133"/>
                  <a:pt x="31" y="133"/>
                  <a:pt x="31" y="133"/>
                </a:cubicBezTo>
                <a:cubicBezTo>
                  <a:pt x="2" y="104"/>
                  <a:pt x="2" y="104"/>
                  <a:pt x="2" y="104"/>
                </a:cubicBezTo>
                <a:cubicBezTo>
                  <a:pt x="2" y="104"/>
                  <a:pt x="2" y="104"/>
                  <a:pt x="2" y="104"/>
                </a:cubicBezTo>
                <a:cubicBezTo>
                  <a:pt x="1" y="102"/>
                  <a:pt x="0" y="100"/>
                  <a:pt x="0" y="98"/>
                </a:cubicBezTo>
                <a:cubicBezTo>
                  <a:pt x="0" y="96"/>
                  <a:pt x="1" y="93"/>
                  <a:pt x="2" y="92"/>
                </a:cubicBezTo>
                <a:cubicBezTo>
                  <a:pt x="2" y="92"/>
                  <a:pt x="2" y="92"/>
                  <a:pt x="2" y="9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nvGrpSpPr>
          <p:cNvPr id="647" name="Group 353"/>
          <p:cNvGrpSpPr/>
          <p:nvPr/>
        </p:nvGrpSpPr>
        <p:grpSpPr>
          <a:xfrm>
            <a:off x="-456870" y="0"/>
            <a:ext cx="5389107" cy="4364527"/>
            <a:chOff x="4689482" y="1589"/>
            <a:chExt cx="6588135" cy="5335617"/>
          </a:xfrm>
          <a:solidFill>
            <a:schemeClr val="bg1"/>
          </a:solidFill>
        </p:grpSpPr>
        <p:sp>
          <p:nvSpPr>
            <p:cNvPr id="648" name="Freeform 13"/>
            <p:cNvSpPr>
              <a:spLocks noEditPoints="1"/>
            </p:cNvSpPr>
            <p:nvPr/>
          </p:nvSpPr>
          <p:spPr bwMode="auto">
            <a:xfrm>
              <a:off x="9283715" y="2282839"/>
              <a:ext cx="400050" cy="303214"/>
            </a:xfrm>
            <a:custGeom>
              <a:avLst/>
              <a:gdLst>
                <a:gd name="T0" fmla="*/ 141 w 177"/>
                <a:gd name="T1" fmla="*/ 36 h 134"/>
                <a:gd name="T2" fmla="*/ 163 w 177"/>
                <a:gd name="T3" fmla="*/ 93 h 134"/>
                <a:gd name="T4" fmla="*/ 163 w 177"/>
                <a:gd name="T5" fmla="*/ 96 h 134"/>
                <a:gd name="T6" fmla="*/ 166 w 177"/>
                <a:gd name="T7" fmla="*/ 108 h 134"/>
                <a:gd name="T8" fmla="*/ 172 w 177"/>
                <a:gd name="T9" fmla="*/ 90 h 134"/>
                <a:gd name="T10" fmla="*/ 129 w 177"/>
                <a:gd name="T11" fmla="*/ 16 h 134"/>
                <a:gd name="T12" fmla="*/ 89 w 177"/>
                <a:gd name="T13" fmla="*/ 0 h 134"/>
                <a:gd name="T14" fmla="*/ 165 w 177"/>
                <a:gd name="T15" fmla="*/ 45 h 134"/>
                <a:gd name="T16" fmla="*/ 166 w 177"/>
                <a:gd name="T17" fmla="*/ 133 h 134"/>
                <a:gd name="T18" fmla="*/ 161 w 177"/>
                <a:gd name="T19" fmla="*/ 132 h 134"/>
                <a:gd name="T20" fmla="*/ 160 w 177"/>
                <a:gd name="T21" fmla="*/ 103 h 134"/>
                <a:gd name="T22" fmla="*/ 157 w 177"/>
                <a:gd name="T23" fmla="*/ 97 h 134"/>
                <a:gd name="T24" fmla="*/ 157 w 177"/>
                <a:gd name="T25" fmla="*/ 93 h 134"/>
                <a:gd name="T26" fmla="*/ 137 w 177"/>
                <a:gd name="T27" fmla="*/ 40 h 134"/>
                <a:gd name="T28" fmla="*/ 89 w 177"/>
                <a:gd name="T29" fmla="*/ 14 h 134"/>
                <a:gd name="T30" fmla="*/ 49 w 177"/>
                <a:gd name="T31" fmla="*/ 16 h 134"/>
                <a:gd name="T32" fmla="*/ 5 w 177"/>
                <a:gd name="T33" fmla="*/ 90 h 134"/>
                <a:gd name="T34" fmla="*/ 10 w 177"/>
                <a:gd name="T35" fmla="*/ 108 h 134"/>
                <a:gd name="T36" fmla="*/ 14 w 177"/>
                <a:gd name="T37" fmla="*/ 95 h 134"/>
                <a:gd name="T38" fmla="*/ 14 w 177"/>
                <a:gd name="T39" fmla="*/ 89 h 134"/>
                <a:gd name="T40" fmla="*/ 88 w 177"/>
                <a:gd name="T41" fmla="*/ 14 h 134"/>
                <a:gd name="T42" fmla="*/ 89 w 177"/>
                <a:gd name="T43" fmla="*/ 14 h 134"/>
                <a:gd name="T44" fmla="*/ 88 w 177"/>
                <a:gd name="T45" fmla="*/ 20 h 134"/>
                <a:gd name="T46" fmla="*/ 20 w 177"/>
                <a:gd name="T47" fmla="*/ 89 h 134"/>
                <a:gd name="T48" fmla="*/ 20 w 177"/>
                <a:gd name="T49" fmla="*/ 96 h 134"/>
                <a:gd name="T50" fmla="*/ 19 w 177"/>
                <a:gd name="T51" fmla="*/ 98 h 134"/>
                <a:gd name="T52" fmla="*/ 16 w 177"/>
                <a:gd name="T53" fmla="*/ 108 h 134"/>
                <a:gd name="T54" fmla="*/ 16 w 177"/>
                <a:gd name="T55" fmla="*/ 130 h 134"/>
                <a:gd name="T56" fmla="*/ 10 w 177"/>
                <a:gd name="T57" fmla="*/ 132 h 134"/>
                <a:gd name="T58" fmla="*/ 12 w 177"/>
                <a:gd name="T59" fmla="*/ 44 h 134"/>
                <a:gd name="T60" fmla="*/ 88 w 177"/>
                <a:gd name="T61" fmla="*/ 0 h 134"/>
                <a:gd name="T62" fmla="*/ 89 w 177"/>
                <a:gd name="T63" fmla="*/ 0 h 134"/>
                <a:gd name="T64" fmla="*/ 88 w 177"/>
                <a:gd name="T65"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134">
                  <a:moveTo>
                    <a:pt x="89" y="14"/>
                  </a:moveTo>
                  <a:cubicBezTo>
                    <a:pt x="109" y="14"/>
                    <a:pt x="128" y="23"/>
                    <a:pt x="141" y="36"/>
                  </a:cubicBezTo>
                  <a:cubicBezTo>
                    <a:pt x="155" y="50"/>
                    <a:pt x="163" y="69"/>
                    <a:pt x="163" y="89"/>
                  </a:cubicBezTo>
                  <a:cubicBezTo>
                    <a:pt x="163" y="90"/>
                    <a:pt x="163" y="92"/>
                    <a:pt x="163" y="93"/>
                  </a:cubicBezTo>
                  <a:cubicBezTo>
                    <a:pt x="163" y="93"/>
                    <a:pt x="163" y="93"/>
                    <a:pt x="163" y="93"/>
                  </a:cubicBezTo>
                  <a:cubicBezTo>
                    <a:pt x="163" y="94"/>
                    <a:pt x="163" y="95"/>
                    <a:pt x="163" y="96"/>
                  </a:cubicBezTo>
                  <a:cubicBezTo>
                    <a:pt x="164" y="98"/>
                    <a:pt x="165" y="99"/>
                    <a:pt x="165" y="101"/>
                  </a:cubicBezTo>
                  <a:cubicBezTo>
                    <a:pt x="166" y="103"/>
                    <a:pt x="166" y="105"/>
                    <a:pt x="166" y="108"/>
                  </a:cubicBezTo>
                  <a:cubicBezTo>
                    <a:pt x="166" y="119"/>
                    <a:pt x="166" y="119"/>
                    <a:pt x="166" y="119"/>
                  </a:cubicBezTo>
                  <a:cubicBezTo>
                    <a:pt x="170" y="109"/>
                    <a:pt x="172" y="100"/>
                    <a:pt x="172" y="90"/>
                  </a:cubicBezTo>
                  <a:cubicBezTo>
                    <a:pt x="172" y="75"/>
                    <a:pt x="168" y="60"/>
                    <a:pt x="160" y="47"/>
                  </a:cubicBezTo>
                  <a:cubicBezTo>
                    <a:pt x="153" y="35"/>
                    <a:pt x="142" y="24"/>
                    <a:pt x="129" y="16"/>
                  </a:cubicBezTo>
                  <a:cubicBezTo>
                    <a:pt x="117" y="10"/>
                    <a:pt x="104" y="6"/>
                    <a:pt x="89" y="6"/>
                  </a:cubicBezTo>
                  <a:cubicBezTo>
                    <a:pt x="89" y="0"/>
                    <a:pt x="89" y="0"/>
                    <a:pt x="89" y="0"/>
                  </a:cubicBezTo>
                  <a:cubicBezTo>
                    <a:pt x="105" y="0"/>
                    <a:pt x="119" y="4"/>
                    <a:pt x="132" y="11"/>
                  </a:cubicBezTo>
                  <a:cubicBezTo>
                    <a:pt x="146" y="19"/>
                    <a:pt x="157" y="31"/>
                    <a:pt x="165" y="45"/>
                  </a:cubicBezTo>
                  <a:cubicBezTo>
                    <a:pt x="173" y="58"/>
                    <a:pt x="177" y="74"/>
                    <a:pt x="177" y="90"/>
                  </a:cubicBezTo>
                  <a:cubicBezTo>
                    <a:pt x="177" y="104"/>
                    <a:pt x="174" y="119"/>
                    <a:pt x="166" y="133"/>
                  </a:cubicBezTo>
                  <a:cubicBezTo>
                    <a:pt x="166" y="134"/>
                    <a:pt x="165" y="134"/>
                    <a:pt x="163" y="134"/>
                  </a:cubicBezTo>
                  <a:cubicBezTo>
                    <a:pt x="162" y="134"/>
                    <a:pt x="161" y="133"/>
                    <a:pt x="161" y="132"/>
                  </a:cubicBezTo>
                  <a:cubicBezTo>
                    <a:pt x="161" y="108"/>
                    <a:pt x="161" y="108"/>
                    <a:pt x="161" y="108"/>
                  </a:cubicBezTo>
                  <a:cubicBezTo>
                    <a:pt x="161" y="106"/>
                    <a:pt x="160" y="104"/>
                    <a:pt x="160" y="103"/>
                  </a:cubicBezTo>
                  <a:cubicBezTo>
                    <a:pt x="159" y="101"/>
                    <a:pt x="159" y="100"/>
                    <a:pt x="158" y="99"/>
                  </a:cubicBezTo>
                  <a:cubicBezTo>
                    <a:pt x="157" y="98"/>
                    <a:pt x="157" y="97"/>
                    <a:pt x="157" y="97"/>
                  </a:cubicBezTo>
                  <a:cubicBezTo>
                    <a:pt x="157" y="95"/>
                    <a:pt x="157" y="94"/>
                    <a:pt x="157" y="93"/>
                  </a:cubicBezTo>
                  <a:cubicBezTo>
                    <a:pt x="157" y="93"/>
                    <a:pt x="157" y="93"/>
                    <a:pt x="157" y="93"/>
                  </a:cubicBezTo>
                  <a:cubicBezTo>
                    <a:pt x="157" y="92"/>
                    <a:pt x="157" y="91"/>
                    <a:pt x="157" y="89"/>
                  </a:cubicBezTo>
                  <a:cubicBezTo>
                    <a:pt x="157" y="70"/>
                    <a:pt x="150" y="53"/>
                    <a:pt x="137" y="40"/>
                  </a:cubicBezTo>
                  <a:cubicBezTo>
                    <a:pt x="125" y="28"/>
                    <a:pt x="108" y="20"/>
                    <a:pt x="89" y="20"/>
                  </a:cubicBezTo>
                  <a:lnTo>
                    <a:pt x="89" y="14"/>
                  </a:lnTo>
                  <a:close/>
                  <a:moveTo>
                    <a:pt x="88" y="6"/>
                  </a:moveTo>
                  <a:cubicBezTo>
                    <a:pt x="74" y="6"/>
                    <a:pt x="61" y="9"/>
                    <a:pt x="49" y="16"/>
                  </a:cubicBezTo>
                  <a:cubicBezTo>
                    <a:pt x="36" y="23"/>
                    <a:pt x="25" y="34"/>
                    <a:pt x="17" y="47"/>
                  </a:cubicBezTo>
                  <a:cubicBezTo>
                    <a:pt x="9" y="60"/>
                    <a:pt x="5" y="75"/>
                    <a:pt x="5" y="90"/>
                  </a:cubicBezTo>
                  <a:cubicBezTo>
                    <a:pt x="5" y="99"/>
                    <a:pt x="7" y="108"/>
                    <a:pt x="10" y="117"/>
                  </a:cubicBezTo>
                  <a:cubicBezTo>
                    <a:pt x="10" y="108"/>
                    <a:pt x="10" y="108"/>
                    <a:pt x="10" y="108"/>
                  </a:cubicBezTo>
                  <a:cubicBezTo>
                    <a:pt x="10" y="105"/>
                    <a:pt x="11" y="103"/>
                    <a:pt x="11" y="101"/>
                  </a:cubicBezTo>
                  <a:cubicBezTo>
                    <a:pt x="12" y="99"/>
                    <a:pt x="13" y="97"/>
                    <a:pt x="14" y="95"/>
                  </a:cubicBezTo>
                  <a:cubicBezTo>
                    <a:pt x="14" y="94"/>
                    <a:pt x="14" y="94"/>
                    <a:pt x="14" y="93"/>
                  </a:cubicBezTo>
                  <a:cubicBezTo>
                    <a:pt x="14" y="92"/>
                    <a:pt x="14" y="90"/>
                    <a:pt x="14" y="89"/>
                  </a:cubicBezTo>
                  <a:cubicBezTo>
                    <a:pt x="14" y="69"/>
                    <a:pt x="22" y="50"/>
                    <a:pt x="36" y="36"/>
                  </a:cubicBezTo>
                  <a:cubicBezTo>
                    <a:pt x="49" y="23"/>
                    <a:pt x="68" y="14"/>
                    <a:pt x="88" y="14"/>
                  </a:cubicBezTo>
                  <a:cubicBezTo>
                    <a:pt x="88" y="14"/>
                    <a:pt x="88" y="14"/>
                    <a:pt x="88" y="14"/>
                  </a:cubicBezTo>
                  <a:cubicBezTo>
                    <a:pt x="89" y="14"/>
                    <a:pt x="89" y="14"/>
                    <a:pt x="89" y="14"/>
                  </a:cubicBezTo>
                  <a:cubicBezTo>
                    <a:pt x="89" y="20"/>
                    <a:pt x="89" y="20"/>
                    <a:pt x="89" y="20"/>
                  </a:cubicBezTo>
                  <a:cubicBezTo>
                    <a:pt x="88" y="20"/>
                    <a:pt x="88" y="20"/>
                    <a:pt x="88" y="20"/>
                  </a:cubicBezTo>
                  <a:cubicBezTo>
                    <a:pt x="70" y="20"/>
                    <a:pt x="52" y="28"/>
                    <a:pt x="40" y="40"/>
                  </a:cubicBezTo>
                  <a:cubicBezTo>
                    <a:pt x="27" y="53"/>
                    <a:pt x="20" y="70"/>
                    <a:pt x="20" y="89"/>
                  </a:cubicBezTo>
                  <a:cubicBezTo>
                    <a:pt x="20" y="90"/>
                    <a:pt x="20" y="92"/>
                    <a:pt x="20" y="93"/>
                  </a:cubicBezTo>
                  <a:cubicBezTo>
                    <a:pt x="20" y="94"/>
                    <a:pt x="20" y="95"/>
                    <a:pt x="20" y="96"/>
                  </a:cubicBezTo>
                  <a:cubicBezTo>
                    <a:pt x="20" y="96"/>
                    <a:pt x="20" y="96"/>
                    <a:pt x="20" y="96"/>
                  </a:cubicBezTo>
                  <a:cubicBezTo>
                    <a:pt x="20" y="97"/>
                    <a:pt x="20" y="97"/>
                    <a:pt x="19" y="98"/>
                  </a:cubicBezTo>
                  <a:cubicBezTo>
                    <a:pt x="18" y="99"/>
                    <a:pt x="17" y="101"/>
                    <a:pt x="17" y="103"/>
                  </a:cubicBezTo>
                  <a:cubicBezTo>
                    <a:pt x="16" y="104"/>
                    <a:pt x="16" y="106"/>
                    <a:pt x="16" y="108"/>
                  </a:cubicBezTo>
                  <a:cubicBezTo>
                    <a:pt x="16" y="130"/>
                    <a:pt x="16" y="130"/>
                    <a:pt x="16" y="130"/>
                  </a:cubicBezTo>
                  <a:cubicBezTo>
                    <a:pt x="16" y="130"/>
                    <a:pt x="16" y="130"/>
                    <a:pt x="16" y="130"/>
                  </a:cubicBezTo>
                  <a:cubicBezTo>
                    <a:pt x="16" y="131"/>
                    <a:pt x="15" y="132"/>
                    <a:pt x="14" y="133"/>
                  </a:cubicBezTo>
                  <a:cubicBezTo>
                    <a:pt x="13" y="134"/>
                    <a:pt x="11" y="133"/>
                    <a:pt x="10" y="132"/>
                  </a:cubicBezTo>
                  <a:cubicBezTo>
                    <a:pt x="3" y="118"/>
                    <a:pt x="0" y="104"/>
                    <a:pt x="0" y="90"/>
                  </a:cubicBezTo>
                  <a:cubicBezTo>
                    <a:pt x="0" y="74"/>
                    <a:pt x="4" y="58"/>
                    <a:pt x="12" y="44"/>
                  </a:cubicBezTo>
                  <a:cubicBezTo>
                    <a:pt x="20" y="30"/>
                    <a:pt x="32" y="18"/>
                    <a:pt x="47" y="11"/>
                  </a:cubicBezTo>
                  <a:cubicBezTo>
                    <a:pt x="59" y="4"/>
                    <a:pt x="73" y="0"/>
                    <a:pt x="88" y="0"/>
                  </a:cubicBezTo>
                  <a:cubicBezTo>
                    <a:pt x="88" y="0"/>
                    <a:pt x="88" y="0"/>
                    <a:pt x="88" y="0"/>
                  </a:cubicBezTo>
                  <a:cubicBezTo>
                    <a:pt x="89" y="0"/>
                    <a:pt x="89" y="0"/>
                    <a:pt x="89" y="0"/>
                  </a:cubicBezTo>
                  <a:cubicBezTo>
                    <a:pt x="89" y="6"/>
                    <a:pt x="89" y="6"/>
                    <a:pt x="89" y="6"/>
                  </a:cubicBezTo>
                  <a:lnTo>
                    <a:pt x="8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9" name="Freeform 14"/>
            <p:cNvSpPr>
              <a:spLocks noEditPoints="1"/>
            </p:cNvSpPr>
            <p:nvPr/>
          </p:nvSpPr>
          <p:spPr bwMode="auto">
            <a:xfrm>
              <a:off x="9539302" y="2479690"/>
              <a:ext cx="96838" cy="166689"/>
            </a:xfrm>
            <a:custGeom>
              <a:avLst/>
              <a:gdLst>
                <a:gd name="T0" fmla="*/ 38 w 43"/>
                <a:gd name="T1" fmla="*/ 53 h 74"/>
                <a:gd name="T2" fmla="*/ 38 w 43"/>
                <a:gd name="T3" fmla="*/ 43 h 74"/>
                <a:gd name="T4" fmla="*/ 38 w 43"/>
                <a:gd name="T5" fmla="*/ 21 h 74"/>
                <a:gd name="T6" fmla="*/ 38 w 43"/>
                <a:gd name="T7" fmla="*/ 20 h 74"/>
                <a:gd name="T8" fmla="*/ 37 w 43"/>
                <a:gd name="T9" fmla="*/ 19 h 74"/>
                <a:gd name="T10" fmla="*/ 37 w 43"/>
                <a:gd name="T11" fmla="*/ 19 h 74"/>
                <a:gd name="T12" fmla="*/ 30 w 43"/>
                <a:gd name="T13" fmla="*/ 10 h 74"/>
                <a:gd name="T14" fmla="*/ 22 w 43"/>
                <a:gd name="T15" fmla="*/ 7 h 74"/>
                <a:gd name="T16" fmla="*/ 22 w 43"/>
                <a:gd name="T17" fmla="*/ 1 h 74"/>
                <a:gd name="T18" fmla="*/ 33 w 43"/>
                <a:gd name="T19" fmla="*/ 5 h 74"/>
                <a:gd name="T20" fmla="*/ 43 w 43"/>
                <a:gd name="T21" fmla="*/ 18 h 74"/>
                <a:gd name="T22" fmla="*/ 43 w 43"/>
                <a:gd name="T23" fmla="*/ 18 h 74"/>
                <a:gd name="T24" fmla="*/ 43 w 43"/>
                <a:gd name="T25" fmla="*/ 20 h 74"/>
                <a:gd name="T26" fmla="*/ 43 w 43"/>
                <a:gd name="T27" fmla="*/ 21 h 74"/>
                <a:gd name="T28" fmla="*/ 43 w 43"/>
                <a:gd name="T29" fmla="*/ 43 h 74"/>
                <a:gd name="T30" fmla="*/ 43 w 43"/>
                <a:gd name="T31" fmla="*/ 53 h 74"/>
                <a:gd name="T32" fmla="*/ 34 w 43"/>
                <a:gd name="T33" fmla="*/ 69 h 74"/>
                <a:gd name="T34" fmla="*/ 22 w 43"/>
                <a:gd name="T35" fmla="*/ 74 h 74"/>
                <a:gd name="T36" fmla="*/ 22 w 43"/>
                <a:gd name="T37" fmla="*/ 68 h 74"/>
                <a:gd name="T38" fmla="*/ 31 w 43"/>
                <a:gd name="T39" fmla="*/ 64 h 74"/>
                <a:gd name="T40" fmla="*/ 38 w 43"/>
                <a:gd name="T41" fmla="*/ 53 h 74"/>
                <a:gd name="T42" fmla="*/ 22 w 43"/>
                <a:gd name="T43" fmla="*/ 7 h 74"/>
                <a:gd name="T44" fmla="*/ 14 w 43"/>
                <a:gd name="T45" fmla="*/ 6 h 74"/>
                <a:gd name="T46" fmla="*/ 6 w 43"/>
                <a:gd name="T47" fmla="*/ 6 h 74"/>
                <a:gd name="T48" fmla="*/ 6 w 43"/>
                <a:gd name="T49" fmla="*/ 69 h 74"/>
                <a:gd name="T50" fmla="*/ 14 w 43"/>
                <a:gd name="T51" fmla="*/ 69 h 74"/>
                <a:gd name="T52" fmla="*/ 22 w 43"/>
                <a:gd name="T53" fmla="*/ 68 h 74"/>
                <a:gd name="T54" fmla="*/ 22 w 43"/>
                <a:gd name="T55" fmla="*/ 74 h 74"/>
                <a:gd name="T56" fmla="*/ 14 w 43"/>
                <a:gd name="T57" fmla="*/ 74 h 74"/>
                <a:gd name="T58" fmla="*/ 3 w 43"/>
                <a:gd name="T59" fmla="*/ 74 h 74"/>
                <a:gd name="T60" fmla="*/ 0 w 43"/>
                <a:gd name="T61" fmla="*/ 71 h 74"/>
                <a:gd name="T62" fmla="*/ 0 w 43"/>
                <a:gd name="T63" fmla="*/ 3 h 74"/>
                <a:gd name="T64" fmla="*/ 3 w 43"/>
                <a:gd name="T65" fmla="*/ 0 h 74"/>
                <a:gd name="T66" fmla="*/ 14 w 43"/>
                <a:gd name="T67" fmla="*/ 0 h 74"/>
                <a:gd name="T68" fmla="*/ 22 w 43"/>
                <a:gd name="T69" fmla="*/ 1 h 74"/>
                <a:gd name="T70" fmla="*/ 22 w 43"/>
                <a:gd name="T71"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4">
                  <a:moveTo>
                    <a:pt x="38" y="53"/>
                  </a:moveTo>
                  <a:cubicBezTo>
                    <a:pt x="38" y="43"/>
                    <a:pt x="38" y="43"/>
                    <a:pt x="38" y="43"/>
                  </a:cubicBezTo>
                  <a:cubicBezTo>
                    <a:pt x="38" y="21"/>
                    <a:pt x="38" y="21"/>
                    <a:pt x="38" y="21"/>
                  </a:cubicBezTo>
                  <a:cubicBezTo>
                    <a:pt x="38" y="21"/>
                    <a:pt x="38" y="21"/>
                    <a:pt x="38" y="20"/>
                  </a:cubicBezTo>
                  <a:cubicBezTo>
                    <a:pt x="37" y="20"/>
                    <a:pt x="37" y="20"/>
                    <a:pt x="37" y="19"/>
                  </a:cubicBezTo>
                  <a:cubicBezTo>
                    <a:pt x="37" y="19"/>
                    <a:pt x="37" y="19"/>
                    <a:pt x="37" y="19"/>
                  </a:cubicBezTo>
                  <a:cubicBezTo>
                    <a:pt x="37" y="16"/>
                    <a:pt x="34" y="12"/>
                    <a:pt x="30" y="10"/>
                  </a:cubicBezTo>
                  <a:cubicBezTo>
                    <a:pt x="28" y="9"/>
                    <a:pt x="25" y="8"/>
                    <a:pt x="22" y="7"/>
                  </a:cubicBezTo>
                  <a:cubicBezTo>
                    <a:pt x="22" y="1"/>
                    <a:pt x="22" y="1"/>
                    <a:pt x="22" y="1"/>
                  </a:cubicBezTo>
                  <a:cubicBezTo>
                    <a:pt x="26" y="2"/>
                    <a:pt x="30" y="3"/>
                    <a:pt x="33" y="5"/>
                  </a:cubicBezTo>
                  <a:cubicBezTo>
                    <a:pt x="38" y="8"/>
                    <a:pt x="42" y="13"/>
                    <a:pt x="43" y="18"/>
                  </a:cubicBezTo>
                  <a:cubicBezTo>
                    <a:pt x="43" y="18"/>
                    <a:pt x="43" y="18"/>
                    <a:pt x="43" y="18"/>
                  </a:cubicBezTo>
                  <a:cubicBezTo>
                    <a:pt x="43" y="19"/>
                    <a:pt x="43" y="19"/>
                    <a:pt x="43" y="20"/>
                  </a:cubicBezTo>
                  <a:cubicBezTo>
                    <a:pt x="43" y="20"/>
                    <a:pt x="43" y="21"/>
                    <a:pt x="43" y="21"/>
                  </a:cubicBezTo>
                  <a:cubicBezTo>
                    <a:pt x="43" y="43"/>
                    <a:pt x="43" y="43"/>
                    <a:pt x="43" y="43"/>
                  </a:cubicBezTo>
                  <a:cubicBezTo>
                    <a:pt x="43" y="53"/>
                    <a:pt x="43" y="53"/>
                    <a:pt x="43" y="53"/>
                  </a:cubicBezTo>
                  <a:cubicBezTo>
                    <a:pt x="43" y="59"/>
                    <a:pt x="40" y="65"/>
                    <a:pt x="34" y="69"/>
                  </a:cubicBezTo>
                  <a:cubicBezTo>
                    <a:pt x="31" y="71"/>
                    <a:pt x="26" y="73"/>
                    <a:pt x="22" y="74"/>
                  </a:cubicBezTo>
                  <a:cubicBezTo>
                    <a:pt x="22" y="68"/>
                    <a:pt x="22" y="68"/>
                    <a:pt x="22" y="68"/>
                  </a:cubicBezTo>
                  <a:cubicBezTo>
                    <a:pt x="25" y="67"/>
                    <a:pt x="28" y="66"/>
                    <a:pt x="31" y="64"/>
                  </a:cubicBezTo>
                  <a:cubicBezTo>
                    <a:pt x="35" y="61"/>
                    <a:pt x="38" y="57"/>
                    <a:pt x="38" y="53"/>
                  </a:cubicBezTo>
                  <a:close/>
                  <a:moveTo>
                    <a:pt x="22" y="7"/>
                  </a:moveTo>
                  <a:cubicBezTo>
                    <a:pt x="19" y="6"/>
                    <a:pt x="17" y="6"/>
                    <a:pt x="14" y="6"/>
                  </a:cubicBezTo>
                  <a:cubicBezTo>
                    <a:pt x="6" y="6"/>
                    <a:pt x="6" y="6"/>
                    <a:pt x="6" y="6"/>
                  </a:cubicBezTo>
                  <a:cubicBezTo>
                    <a:pt x="6" y="69"/>
                    <a:pt x="6" y="69"/>
                    <a:pt x="6" y="69"/>
                  </a:cubicBezTo>
                  <a:cubicBezTo>
                    <a:pt x="14" y="69"/>
                    <a:pt x="14" y="69"/>
                    <a:pt x="14" y="69"/>
                  </a:cubicBezTo>
                  <a:cubicBezTo>
                    <a:pt x="17" y="69"/>
                    <a:pt x="19" y="68"/>
                    <a:pt x="22" y="68"/>
                  </a:cubicBezTo>
                  <a:cubicBezTo>
                    <a:pt x="22" y="74"/>
                    <a:pt x="22" y="74"/>
                    <a:pt x="22" y="74"/>
                  </a:cubicBezTo>
                  <a:cubicBezTo>
                    <a:pt x="19" y="74"/>
                    <a:pt x="17" y="74"/>
                    <a:pt x="14" y="74"/>
                  </a:cubicBezTo>
                  <a:cubicBezTo>
                    <a:pt x="3" y="74"/>
                    <a:pt x="3" y="74"/>
                    <a:pt x="3" y="74"/>
                  </a:cubicBezTo>
                  <a:cubicBezTo>
                    <a:pt x="1" y="74"/>
                    <a:pt x="0" y="73"/>
                    <a:pt x="0" y="71"/>
                  </a:cubicBezTo>
                  <a:cubicBezTo>
                    <a:pt x="0" y="3"/>
                    <a:pt x="0" y="3"/>
                    <a:pt x="0" y="3"/>
                  </a:cubicBezTo>
                  <a:cubicBezTo>
                    <a:pt x="0" y="2"/>
                    <a:pt x="1" y="0"/>
                    <a:pt x="3" y="0"/>
                  </a:cubicBezTo>
                  <a:cubicBezTo>
                    <a:pt x="14" y="0"/>
                    <a:pt x="14" y="0"/>
                    <a:pt x="14" y="0"/>
                  </a:cubicBezTo>
                  <a:cubicBezTo>
                    <a:pt x="17" y="0"/>
                    <a:pt x="19" y="1"/>
                    <a:pt x="22" y="1"/>
                  </a:cubicBezTo>
                  <a:lnTo>
                    <a:pt x="2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0" name="Freeform 15"/>
            <p:cNvSpPr>
              <a:spLocks noEditPoints="1"/>
            </p:cNvSpPr>
            <p:nvPr/>
          </p:nvSpPr>
          <p:spPr bwMode="auto">
            <a:xfrm>
              <a:off x="9331340" y="2479690"/>
              <a:ext cx="96838" cy="166689"/>
            </a:xfrm>
            <a:custGeom>
              <a:avLst/>
              <a:gdLst>
                <a:gd name="T0" fmla="*/ 22 w 43"/>
                <a:gd name="T1" fmla="*/ 1 h 74"/>
                <a:gd name="T2" fmla="*/ 29 w 43"/>
                <a:gd name="T3" fmla="*/ 0 h 74"/>
                <a:gd name="T4" fmla="*/ 40 w 43"/>
                <a:gd name="T5" fmla="*/ 0 h 74"/>
                <a:gd name="T6" fmla="*/ 43 w 43"/>
                <a:gd name="T7" fmla="*/ 3 h 74"/>
                <a:gd name="T8" fmla="*/ 43 w 43"/>
                <a:gd name="T9" fmla="*/ 71 h 74"/>
                <a:gd name="T10" fmla="*/ 40 w 43"/>
                <a:gd name="T11" fmla="*/ 74 h 74"/>
                <a:gd name="T12" fmla="*/ 29 w 43"/>
                <a:gd name="T13" fmla="*/ 74 h 74"/>
                <a:gd name="T14" fmla="*/ 22 w 43"/>
                <a:gd name="T15" fmla="*/ 74 h 74"/>
                <a:gd name="T16" fmla="*/ 22 w 43"/>
                <a:gd name="T17" fmla="*/ 68 h 74"/>
                <a:gd name="T18" fmla="*/ 29 w 43"/>
                <a:gd name="T19" fmla="*/ 69 h 74"/>
                <a:gd name="T20" fmla="*/ 37 w 43"/>
                <a:gd name="T21" fmla="*/ 69 h 74"/>
                <a:gd name="T22" fmla="*/ 37 w 43"/>
                <a:gd name="T23" fmla="*/ 6 h 74"/>
                <a:gd name="T24" fmla="*/ 29 w 43"/>
                <a:gd name="T25" fmla="*/ 6 h 74"/>
                <a:gd name="T26" fmla="*/ 22 w 43"/>
                <a:gd name="T27" fmla="*/ 7 h 74"/>
                <a:gd name="T28" fmla="*/ 22 w 43"/>
                <a:gd name="T29" fmla="*/ 1 h 74"/>
                <a:gd name="T30" fmla="*/ 0 w 43"/>
                <a:gd name="T31" fmla="*/ 53 h 74"/>
                <a:gd name="T32" fmla="*/ 0 w 43"/>
                <a:gd name="T33" fmla="*/ 43 h 74"/>
                <a:gd name="T34" fmla="*/ 0 w 43"/>
                <a:gd name="T35" fmla="*/ 21 h 74"/>
                <a:gd name="T36" fmla="*/ 0 w 43"/>
                <a:gd name="T37" fmla="*/ 20 h 74"/>
                <a:gd name="T38" fmla="*/ 0 w 43"/>
                <a:gd name="T39" fmla="*/ 18 h 74"/>
                <a:gd name="T40" fmla="*/ 0 w 43"/>
                <a:gd name="T41" fmla="*/ 18 h 74"/>
                <a:gd name="T42" fmla="*/ 10 w 43"/>
                <a:gd name="T43" fmla="*/ 5 h 74"/>
                <a:gd name="T44" fmla="*/ 22 w 43"/>
                <a:gd name="T45" fmla="*/ 1 h 74"/>
                <a:gd name="T46" fmla="*/ 22 w 43"/>
                <a:gd name="T47" fmla="*/ 7 h 74"/>
                <a:gd name="T48" fmla="*/ 13 w 43"/>
                <a:gd name="T49" fmla="*/ 10 h 74"/>
                <a:gd name="T50" fmla="*/ 6 w 43"/>
                <a:gd name="T51" fmla="*/ 19 h 74"/>
                <a:gd name="T52" fmla="*/ 6 w 43"/>
                <a:gd name="T53" fmla="*/ 19 h 74"/>
                <a:gd name="T54" fmla="*/ 6 w 43"/>
                <a:gd name="T55" fmla="*/ 20 h 74"/>
                <a:gd name="T56" fmla="*/ 6 w 43"/>
                <a:gd name="T57" fmla="*/ 21 h 74"/>
                <a:gd name="T58" fmla="*/ 6 w 43"/>
                <a:gd name="T59" fmla="*/ 43 h 74"/>
                <a:gd name="T60" fmla="*/ 6 w 43"/>
                <a:gd name="T61" fmla="*/ 53 h 74"/>
                <a:gd name="T62" fmla="*/ 12 w 43"/>
                <a:gd name="T63" fmla="*/ 64 h 74"/>
                <a:gd name="T64" fmla="*/ 22 w 43"/>
                <a:gd name="T65" fmla="*/ 68 h 74"/>
                <a:gd name="T66" fmla="*/ 22 w 43"/>
                <a:gd name="T67" fmla="*/ 74 h 74"/>
                <a:gd name="T68" fmla="*/ 9 w 43"/>
                <a:gd name="T69" fmla="*/ 69 h 74"/>
                <a:gd name="T70" fmla="*/ 0 w 43"/>
                <a:gd name="T71" fmla="*/ 5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4">
                  <a:moveTo>
                    <a:pt x="22" y="1"/>
                  </a:moveTo>
                  <a:cubicBezTo>
                    <a:pt x="24" y="1"/>
                    <a:pt x="27" y="0"/>
                    <a:pt x="29" y="0"/>
                  </a:cubicBezTo>
                  <a:cubicBezTo>
                    <a:pt x="40" y="0"/>
                    <a:pt x="40" y="0"/>
                    <a:pt x="40" y="0"/>
                  </a:cubicBezTo>
                  <a:cubicBezTo>
                    <a:pt x="42" y="0"/>
                    <a:pt x="43" y="2"/>
                    <a:pt x="43" y="3"/>
                  </a:cubicBezTo>
                  <a:cubicBezTo>
                    <a:pt x="43" y="71"/>
                    <a:pt x="43" y="71"/>
                    <a:pt x="43" y="71"/>
                  </a:cubicBezTo>
                  <a:cubicBezTo>
                    <a:pt x="43" y="73"/>
                    <a:pt x="42" y="74"/>
                    <a:pt x="40" y="74"/>
                  </a:cubicBezTo>
                  <a:cubicBezTo>
                    <a:pt x="29" y="74"/>
                    <a:pt x="29" y="74"/>
                    <a:pt x="29" y="74"/>
                  </a:cubicBezTo>
                  <a:cubicBezTo>
                    <a:pt x="27" y="74"/>
                    <a:pt x="24" y="74"/>
                    <a:pt x="22" y="74"/>
                  </a:cubicBezTo>
                  <a:cubicBezTo>
                    <a:pt x="22" y="68"/>
                    <a:pt x="22" y="68"/>
                    <a:pt x="22" y="68"/>
                  </a:cubicBezTo>
                  <a:cubicBezTo>
                    <a:pt x="24" y="68"/>
                    <a:pt x="27" y="69"/>
                    <a:pt x="29" y="69"/>
                  </a:cubicBezTo>
                  <a:cubicBezTo>
                    <a:pt x="37" y="69"/>
                    <a:pt x="37" y="69"/>
                    <a:pt x="37" y="69"/>
                  </a:cubicBezTo>
                  <a:cubicBezTo>
                    <a:pt x="37" y="6"/>
                    <a:pt x="37" y="6"/>
                    <a:pt x="37" y="6"/>
                  </a:cubicBezTo>
                  <a:cubicBezTo>
                    <a:pt x="29" y="6"/>
                    <a:pt x="29" y="6"/>
                    <a:pt x="29" y="6"/>
                  </a:cubicBezTo>
                  <a:cubicBezTo>
                    <a:pt x="27" y="6"/>
                    <a:pt x="24" y="6"/>
                    <a:pt x="22" y="7"/>
                  </a:cubicBezTo>
                  <a:lnTo>
                    <a:pt x="22" y="1"/>
                  </a:lnTo>
                  <a:close/>
                  <a:moveTo>
                    <a:pt x="0" y="53"/>
                  </a:moveTo>
                  <a:cubicBezTo>
                    <a:pt x="0" y="43"/>
                    <a:pt x="0" y="43"/>
                    <a:pt x="0" y="43"/>
                  </a:cubicBezTo>
                  <a:cubicBezTo>
                    <a:pt x="0" y="21"/>
                    <a:pt x="0" y="21"/>
                    <a:pt x="0" y="21"/>
                  </a:cubicBezTo>
                  <a:cubicBezTo>
                    <a:pt x="0" y="21"/>
                    <a:pt x="0" y="20"/>
                    <a:pt x="0" y="20"/>
                  </a:cubicBezTo>
                  <a:cubicBezTo>
                    <a:pt x="0" y="19"/>
                    <a:pt x="0" y="19"/>
                    <a:pt x="0" y="18"/>
                  </a:cubicBezTo>
                  <a:cubicBezTo>
                    <a:pt x="0" y="18"/>
                    <a:pt x="0" y="18"/>
                    <a:pt x="0" y="18"/>
                  </a:cubicBezTo>
                  <a:cubicBezTo>
                    <a:pt x="1" y="13"/>
                    <a:pt x="5" y="8"/>
                    <a:pt x="10" y="5"/>
                  </a:cubicBezTo>
                  <a:cubicBezTo>
                    <a:pt x="13" y="3"/>
                    <a:pt x="17" y="2"/>
                    <a:pt x="22" y="1"/>
                  </a:cubicBezTo>
                  <a:cubicBezTo>
                    <a:pt x="22" y="7"/>
                    <a:pt x="22" y="7"/>
                    <a:pt x="22" y="7"/>
                  </a:cubicBezTo>
                  <a:cubicBezTo>
                    <a:pt x="18" y="8"/>
                    <a:pt x="16" y="9"/>
                    <a:pt x="13" y="10"/>
                  </a:cubicBezTo>
                  <a:cubicBezTo>
                    <a:pt x="9" y="12"/>
                    <a:pt x="6" y="16"/>
                    <a:pt x="6" y="19"/>
                  </a:cubicBezTo>
                  <a:cubicBezTo>
                    <a:pt x="6" y="19"/>
                    <a:pt x="6" y="19"/>
                    <a:pt x="6" y="19"/>
                  </a:cubicBezTo>
                  <a:cubicBezTo>
                    <a:pt x="6" y="20"/>
                    <a:pt x="6" y="20"/>
                    <a:pt x="6" y="20"/>
                  </a:cubicBezTo>
                  <a:cubicBezTo>
                    <a:pt x="6" y="21"/>
                    <a:pt x="6" y="21"/>
                    <a:pt x="6" y="21"/>
                  </a:cubicBezTo>
                  <a:cubicBezTo>
                    <a:pt x="6" y="43"/>
                    <a:pt x="6" y="43"/>
                    <a:pt x="6" y="43"/>
                  </a:cubicBezTo>
                  <a:cubicBezTo>
                    <a:pt x="6" y="53"/>
                    <a:pt x="6" y="53"/>
                    <a:pt x="6" y="53"/>
                  </a:cubicBezTo>
                  <a:cubicBezTo>
                    <a:pt x="6" y="57"/>
                    <a:pt x="8" y="61"/>
                    <a:pt x="12" y="64"/>
                  </a:cubicBezTo>
                  <a:cubicBezTo>
                    <a:pt x="15" y="66"/>
                    <a:pt x="18" y="67"/>
                    <a:pt x="22" y="68"/>
                  </a:cubicBezTo>
                  <a:cubicBezTo>
                    <a:pt x="22" y="74"/>
                    <a:pt x="22" y="74"/>
                    <a:pt x="22" y="74"/>
                  </a:cubicBezTo>
                  <a:cubicBezTo>
                    <a:pt x="17" y="73"/>
                    <a:pt x="12" y="71"/>
                    <a:pt x="9" y="69"/>
                  </a:cubicBezTo>
                  <a:cubicBezTo>
                    <a:pt x="3" y="65"/>
                    <a:pt x="0" y="59"/>
                    <a:pt x="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1" name="Freeform 16"/>
            <p:cNvSpPr>
              <a:spLocks noEditPoints="1"/>
            </p:cNvSpPr>
            <p:nvPr/>
          </p:nvSpPr>
          <p:spPr bwMode="auto">
            <a:xfrm>
              <a:off x="8424875" y="2344752"/>
              <a:ext cx="250826" cy="223839"/>
            </a:xfrm>
            <a:custGeom>
              <a:avLst/>
              <a:gdLst>
                <a:gd name="T0" fmla="*/ 56 w 111"/>
                <a:gd name="T1" fmla="*/ 89 h 99"/>
                <a:gd name="T2" fmla="*/ 65 w 111"/>
                <a:gd name="T3" fmla="*/ 91 h 99"/>
                <a:gd name="T4" fmla="*/ 72 w 111"/>
                <a:gd name="T5" fmla="*/ 93 h 99"/>
                <a:gd name="T6" fmla="*/ 77 w 111"/>
                <a:gd name="T7" fmla="*/ 94 h 99"/>
                <a:gd name="T8" fmla="*/ 83 w 111"/>
                <a:gd name="T9" fmla="*/ 92 h 99"/>
                <a:gd name="T10" fmla="*/ 90 w 111"/>
                <a:gd name="T11" fmla="*/ 84 h 99"/>
                <a:gd name="T12" fmla="*/ 91 w 111"/>
                <a:gd name="T13" fmla="*/ 83 h 99"/>
                <a:gd name="T14" fmla="*/ 106 w 111"/>
                <a:gd name="T15" fmla="*/ 46 h 99"/>
                <a:gd name="T16" fmla="*/ 106 w 111"/>
                <a:gd name="T17" fmla="*/ 37 h 99"/>
                <a:gd name="T18" fmla="*/ 106 w 111"/>
                <a:gd name="T19" fmla="*/ 35 h 99"/>
                <a:gd name="T20" fmla="*/ 95 w 111"/>
                <a:gd name="T21" fmla="*/ 12 h 99"/>
                <a:gd name="T22" fmla="*/ 94 w 111"/>
                <a:gd name="T23" fmla="*/ 11 h 99"/>
                <a:gd name="T24" fmla="*/ 65 w 111"/>
                <a:gd name="T25" fmla="*/ 7 h 99"/>
                <a:gd name="T26" fmla="*/ 55 w 111"/>
                <a:gd name="T27" fmla="*/ 5 h 99"/>
                <a:gd name="T28" fmla="*/ 72 w 111"/>
                <a:gd name="T29" fmla="*/ 0 h 99"/>
                <a:gd name="T30" fmla="*/ 98 w 111"/>
                <a:gd name="T31" fmla="*/ 8 h 99"/>
                <a:gd name="T32" fmla="*/ 106 w 111"/>
                <a:gd name="T33" fmla="*/ 19 h 99"/>
                <a:gd name="T34" fmla="*/ 111 w 111"/>
                <a:gd name="T35" fmla="*/ 36 h 99"/>
                <a:gd name="T36" fmla="*/ 111 w 111"/>
                <a:gd name="T37" fmla="*/ 36 h 99"/>
                <a:gd name="T38" fmla="*/ 111 w 111"/>
                <a:gd name="T39" fmla="*/ 43 h 99"/>
                <a:gd name="T40" fmla="*/ 109 w 111"/>
                <a:gd name="T41" fmla="*/ 56 h 99"/>
                <a:gd name="T42" fmla="*/ 94 w 111"/>
                <a:gd name="T43" fmla="*/ 86 h 99"/>
                <a:gd name="T44" fmla="*/ 91 w 111"/>
                <a:gd name="T45" fmla="*/ 91 h 99"/>
                <a:gd name="T46" fmla="*/ 78 w 111"/>
                <a:gd name="T47" fmla="*/ 99 h 99"/>
                <a:gd name="T48" fmla="*/ 71 w 111"/>
                <a:gd name="T49" fmla="*/ 98 h 99"/>
                <a:gd name="T50" fmla="*/ 62 w 111"/>
                <a:gd name="T51" fmla="*/ 95 h 99"/>
                <a:gd name="T52" fmla="*/ 56 w 111"/>
                <a:gd name="T53" fmla="*/ 94 h 99"/>
                <a:gd name="T54" fmla="*/ 29 w 111"/>
                <a:gd name="T55" fmla="*/ 92 h 99"/>
                <a:gd name="T56" fmla="*/ 39 w 111"/>
                <a:gd name="T57" fmla="*/ 93 h 99"/>
                <a:gd name="T58" fmla="*/ 42 w 111"/>
                <a:gd name="T59" fmla="*/ 93 h 99"/>
                <a:gd name="T60" fmla="*/ 48 w 111"/>
                <a:gd name="T61" fmla="*/ 90 h 99"/>
                <a:gd name="T62" fmla="*/ 55 w 111"/>
                <a:gd name="T63" fmla="*/ 94 h 99"/>
                <a:gd name="T64" fmla="*/ 46 w 111"/>
                <a:gd name="T65" fmla="*/ 96 h 99"/>
                <a:gd name="T66" fmla="*/ 40 w 111"/>
                <a:gd name="T67" fmla="*/ 98 h 99"/>
                <a:gd name="T68" fmla="*/ 55 w 111"/>
                <a:gd name="T69" fmla="*/ 10 h 99"/>
                <a:gd name="T70" fmla="*/ 55 w 111"/>
                <a:gd name="T71" fmla="*/ 10 h 99"/>
                <a:gd name="T72" fmla="*/ 46 w 111"/>
                <a:gd name="T73" fmla="*/ 7 h 99"/>
                <a:gd name="T74" fmla="*/ 29 w 111"/>
                <a:gd name="T75" fmla="*/ 1 h 99"/>
                <a:gd name="T76" fmla="*/ 52 w 111"/>
                <a:gd name="T77" fmla="*/ 4 h 99"/>
                <a:gd name="T78" fmla="*/ 29 w 111"/>
                <a:gd name="T79" fmla="*/ 92 h 99"/>
                <a:gd name="T80" fmla="*/ 5 w 111"/>
                <a:gd name="T81" fmla="*/ 35 h 99"/>
                <a:gd name="T82" fmla="*/ 5 w 111"/>
                <a:gd name="T83" fmla="*/ 37 h 99"/>
                <a:gd name="T84" fmla="*/ 5 w 111"/>
                <a:gd name="T85" fmla="*/ 46 h 99"/>
                <a:gd name="T86" fmla="*/ 20 w 111"/>
                <a:gd name="T87" fmla="*/ 83 h 99"/>
                <a:gd name="T88" fmla="*/ 24 w 111"/>
                <a:gd name="T89" fmla="*/ 88 h 99"/>
                <a:gd name="T90" fmla="*/ 29 w 111"/>
                <a:gd name="T91" fmla="*/ 92 h 99"/>
                <a:gd name="T92" fmla="*/ 24 w 111"/>
                <a:gd name="T93" fmla="*/ 95 h 99"/>
                <a:gd name="T94" fmla="*/ 17 w 111"/>
                <a:gd name="T95" fmla="*/ 87 h 99"/>
                <a:gd name="T96" fmla="*/ 5 w 111"/>
                <a:gd name="T97" fmla="*/ 64 h 99"/>
                <a:gd name="T98" fmla="*/ 0 w 111"/>
                <a:gd name="T99" fmla="*/ 43 h 99"/>
                <a:gd name="T100" fmla="*/ 0 w 111"/>
                <a:gd name="T101" fmla="*/ 37 h 99"/>
                <a:gd name="T102" fmla="*/ 1 w 111"/>
                <a:gd name="T103" fmla="*/ 30 h 99"/>
                <a:gd name="T104" fmla="*/ 13 w 111"/>
                <a:gd name="T105" fmla="*/ 8 h 99"/>
                <a:gd name="T106" fmla="*/ 29 w 111"/>
                <a:gd name="T107" fmla="*/ 1 h 99"/>
                <a:gd name="T108" fmla="*/ 17 w 111"/>
                <a:gd name="T109" fmla="*/ 11 h 99"/>
                <a:gd name="T110" fmla="*/ 29 w 111"/>
                <a:gd name="T111"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99">
                  <a:moveTo>
                    <a:pt x="55" y="89"/>
                  </a:moveTo>
                  <a:cubicBezTo>
                    <a:pt x="55" y="89"/>
                    <a:pt x="55" y="89"/>
                    <a:pt x="55" y="89"/>
                  </a:cubicBezTo>
                  <a:cubicBezTo>
                    <a:pt x="56" y="89"/>
                    <a:pt x="56" y="89"/>
                    <a:pt x="56" y="89"/>
                  </a:cubicBezTo>
                  <a:cubicBezTo>
                    <a:pt x="56" y="89"/>
                    <a:pt x="56" y="89"/>
                    <a:pt x="56" y="89"/>
                  </a:cubicBezTo>
                  <a:cubicBezTo>
                    <a:pt x="57" y="89"/>
                    <a:pt x="58" y="89"/>
                    <a:pt x="59" y="89"/>
                  </a:cubicBezTo>
                  <a:cubicBezTo>
                    <a:pt x="61" y="90"/>
                    <a:pt x="62" y="90"/>
                    <a:pt x="63" y="90"/>
                  </a:cubicBezTo>
                  <a:cubicBezTo>
                    <a:pt x="63" y="90"/>
                    <a:pt x="63" y="90"/>
                    <a:pt x="63" y="90"/>
                  </a:cubicBezTo>
                  <a:cubicBezTo>
                    <a:pt x="64" y="90"/>
                    <a:pt x="64" y="91"/>
                    <a:pt x="65" y="91"/>
                  </a:cubicBezTo>
                  <a:cubicBezTo>
                    <a:pt x="65" y="91"/>
                    <a:pt x="66" y="91"/>
                    <a:pt x="67" y="92"/>
                  </a:cubicBezTo>
                  <a:cubicBezTo>
                    <a:pt x="68" y="92"/>
                    <a:pt x="68" y="92"/>
                    <a:pt x="69" y="93"/>
                  </a:cubicBezTo>
                  <a:cubicBezTo>
                    <a:pt x="70" y="93"/>
                    <a:pt x="71" y="93"/>
                    <a:pt x="72" y="93"/>
                  </a:cubicBezTo>
                  <a:cubicBezTo>
                    <a:pt x="72" y="93"/>
                    <a:pt x="72" y="93"/>
                    <a:pt x="72" y="93"/>
                  </a:cubicBezTo>
                  <a:cubicBezTo>
                    <a:pt x="72" y="93"/>
                    <a:pt x="72" y="93"/>
                    <a:pt x="72" y="93"/>
                  </a:cubicBezTo>
                  <a:cubicBezTo>
                    <a:pt x="72" y="93"/>
                    <a:pt x="72" y="93"/>
                    <a:pt x="72" y="93"/>
                  </a:cubicBezTo>
                  <a:cubicBezTo>
                    <a:pt x="72" y="93"/>
                    <a:pt x="72" y="93"/>
                    <a:pt x="72" y="93"/>
                  </a:cubicBezTo>
                  <a:cubicBezTo>
                    <a:pt x="74" y="94"/>
                    <a:pt x="76" y="94"/>
                    <a:pt x="77" y="94"/>
                  </a:cubicBezTo>
                  <a:cubicBezTo>
                    <a:pt x="79" y="94"/>
                    <a:pt x="80" y="93"/>
                    <a:pt x="82" y="92"/>
                  </a:cubicBezTo>
                  <a:cubicBezTo>
                    <a:pt x="82" y="92"/>
                    <a:pt x="82" y="92"/>
                    <a:pt x="82" y="92"/>
                  </a:cubicBezTo>
                  <a:cubicBezTo>
                    <a:pt x="82" y="92"/>
                    <a:pt x="82" y="92"/>
                    <a:pt x="82" y="92"/>
                  </a:cubicBezTo>
                  <a:cubicBezTo>
                    <a:pt x="82" y="92"/>
                    <a:pt x="82" y="92"/>
                    <a:pt x="83" y="92"/>
                  </a:cubicBezTo>
                  <a:cubicBezTo>
                    <a:pt x="83" y="91"/>
                    <a:pt x="83" y="91"/>
                    <a:pt x="84" y="91"/>
                  </a:cubicBezTo>
                  <a:cubicBezTo>
                    <a:pt x="85" y="90"/>
                    <a:pt x="86" y="89"/>
                    <a:pt x="87" y="88"/>
                  </a:cubicBezTo>
                  <a:cubicBezTo>
                    <a:pt x="87" y="88"/>
                    <a:pt x="87" y="88"/>
                    <a:pt x="87" y="88"/>
                  </a:cubicBezTo>
                  <a:cubicBezTo>
                    <a:pt x="88" y="86"/>
                    <a:pt x="89" y="85"/>
                    <a:pt x="90" y="84"/>
                  </a:cubicBezTo>
                  <a:cubicBezTo>
                    <a:pt x="90" y="84"/>
                    <a:pt x="90" y="84"/>
                    <a:pt x="90" y="84"/>
                  </a:cubicBezTo>
                  <a:cubicBezTo>
                    <a:pt x="91" y="83"/>
                    <a:pt x="91" y="83"/>
                    <a:pt x="91" y="83"/>
                  </a:cubicBezTo>
                  <a:cubicBezTo>
                    <a:pt x="91" y="83"/>
                    <a:pt x="91" y="83"/>
                    <a:pt x="91" y="83"/>
                  </a:cubicBezTo>
                  <a:cubicBezTo>
                    <a:pt x="91" y="83"/>
                    <a:pt x="91" y="83"/>
                    <a:pt x="91" y="83"/>
                  </a:cubicBezTo>
                  <a:cubicBezTo>
                    <a:pt x="93" y="80"/>
                    <a:pt x="95" y="77"/>
                    <a:pt x="97" y="74"/>
                  </a:cubicBezTo>
                  <a:cubicBezTo>
                    <a:pt x="99" y="70"/>
                    <a:pt x="100" y="67"/>
                    <a:pt x="102" y="63"/>
                  </a:cubicBezTo>
                  <a:cubicBezTo>
                    <a:pt x="103" y="60"/>
                    <a:pt x="103" y="57"/>
                    <a:pt x="104" y="55"/>
                  </a:cubicBezTo>
                  <a:cubicBezTo>
                    <a:pt x="105" y="52"/>
                    <a:pt x="105" y="49"/>
                    <a:pt x="106" y="46"/>
                  </a:cubicBezTo>
                  <a:cubicBezTo>
                    <a:pt x="106" y="46"/>
                    <a:pt x="106" y="46"/>
                    <a:pt x="106" y="46"/>
                  </a:cubicBezTo>
                  <a:cubicBezTo>
                    <a:pt x="106" y="44"/>
                    <a:pt x="106" y="44"/>
                    <a:pt x="106" y="44"/>
                  </a:cubicBezTo>
                  <a:cubicBezTo>
                    <a:pt x="106" y="42"/>
                    <a:pt x="106" y="42"/>
                    <a:pt x="106" y="42"/>
                  </a:cubicBezTo>
                  <a:cubicBezTo>
                    <a:pt x="106" y="37"/>
                    <a:pt x="106" y="37"/>
                    <a:pt x="106" y="37"/>
                  </a:cubicBezTo>
                  <a:cubicBezTo>
                    <a:pt x="106" y="37"/>
                    <a:pt x="106" y="37"/>
                    <a:pt x="106" y="37"/>
                  </a:cubicBezTo>
                  <a:cubicBezTo>
                    <a:pt x="106" y="37"/>
                    <a:pt x="106" y="37"/>
                    <a:pt x="106" y="37"/>
                  </a:cubicBezTo>
                  <a:cubicBezTo>
                    <a:pt x="106" y="37"/>
                    <a:pt x="106" y="37"/>
                    <a:pt x="106" y="37"/>
                  </a:cubicBezTo>
                  <a:cubicBezTo>
                    <a:pt x="106" y="36"/>
                    <a:pt x="106" y="35"/>
                    <a:pt x="106" y="35"/>
                  </a:cubicBezTo>
                  <a:cubicBezTo>
                    <a:pt x="106" y="34"/>
                    <a:pt x="105" y="32"/>
                    <a:pt x="105" y="31"/>
                  </a:cubicBezTo>
                  <a:cubicBezTo>
                    <a:pt x="105" y="28"/>
                    <a:pt x="104" y="24"/>
                    <a:pt x="102" y="21"/>
                  </a:cubicBezTo>
                  <a:cubicBezTo>
                    <a:pt x="100" y="18"/>
                    <a:pt x="99" y="15"/>
                    <a:pt x="96" y="13"/>
                  </a:cubicBezTo>
                  <a:cubicBezTo>
                    <a:pt x="96" y="13"/>
                    <a:pt x="95" y="12"/>
                    <a:pt x="95" y="12"/>
                  </a:cubicBezTo>
                  <a:cubicBezTo>
                    <a:pt x="95" y="12"/>
                    <a:pt x="95" y="12"/>
                    <a:pt x="95" y="12"/>
                  </a:cubicBezTo>
                  <a:cubicBezTo>
                    <a:pt x="95" y="12"/>
                    <a:pt x="94" y="11"/>
                    <a:pt x="94" y="11"/>
                  </a:cubicBezTo>
                  <a:cubicBezTo>
                    <a:pt x="94" y="11"/>
                    <a:pt x="94" y="11"/>
                    <a:pt x="94" y="11"/>
                  </a:cubicBezTo>
                  <a:cubicBezTo>
                    <a:pt x="94" y="11"/>
                    <a:pt x="94" y="11"/>
                    <a:pt x="94" y="11"/>
                  </a:cubicBezTo>
                  <a:cubicBezTo>
                    <a:pt x="92" y="9"/>
                    <a:pt x="90" y="8"/>
                    <a:pt x="87" y="7"/>
                  </a:cubicBezTo>
                  <a:cubicBezTo>
                    <a:pt x="85" y="6"/>
                    <a:pt x="83" y="6"/>
                    <a:pt x="80" y="5"/>
                  </a:cubicBezTo>
                  <a:cubicBezTo>
                    <a:pt x="77" y="5"/>
                    <a:pt x="75" y="5"/>
                    <a:pt x="72" y="5"/>
                  </a:cubicBezTo>
                  <a:cubicBezTo>
                    <a:pt x="70" y="6"/>
                    <a:pt x="67" y="6"/>
                    <a:pt x="65" y="7"/>
                  </a:cubicBezTo>
                  <a:cubicBezTo>
                    <a:pt x="64" y="8"/>
                    <a:pt x="62" y="8"/>
                    <a:pt x="61" y="9"/>
                  </a:cubicBezTo>
                  <a:cubicBezTo>
                    <a:pt x="59" y="9"/>
                    <a:pt x="56" y="10"/>
                    <a:pt x="56" y="10"/>
                  </a:cubicBezTo>
                  <a:cubicBezTo>
                    <a:pt x="56" y="10"/>
                    <a:pt x="56" y="10"/>
                    <a:pt x="55" y="10"/>
                  </a:cubicBezTo>
                  <a:cubicBezTo>
                    <a:pt x="55" y="5"/>
                    <a:pt x="55" y="5"/>
                    <a:pt x="55" y="5"/>
                  </a:cubicBezTo>
                  <a:cubicBezTo>
                    <a:pt x="55" y="5"/>
                    <a:pt x="55" y="5"/>
                    <a:pt x="55" y="5"/>
                  </a:cubicBezTo>
                  <a:cubicBezTo>
                    <a:pt x="59" y="4"/>
                    <a:pt x="59" y="4"/>
                    <a:pt x="59" y="4"/>
                  </a:cubicBezTo>
                  <a:cubicBezTo>
                    <a:pt x="61" y="3"/>
                    <a:pt x="62" y="3"/>
                    <a:pt x="63" y="3"/>
                  </a:cubicBezTo>
                  <a:cubicBezTo>
                    <a:pt x="66" y="2"/>
                    <a:pt x="69" y="1"/>
                    <a:pt x="72" y="0"/>
                  </a:cubicBezTo>
                  <a:cubicBezTo>
                    <a:pt x="75" y="0"/>
                    <a:pt x="78" y="0"/>
                    <a:pt x="81" y="0"/>
                  </a:cubicBezTo>
                  <a:cubicBezTo>
                    <a:pt x="84" y="1"/>
                    <a:pt x="87" y="2"/>
                    <a:pt x="89" y="3"/>
                  </a:cubicBezTo>
                  <a:cubicBezTo>
                    <a:pt x="92" y="4"/>
                    <a:pt x="95" y="5"/>
                    <a:pt x="97" y="7"/>
                  </a:cubicBezTo>
                  <a:cubicBezTo>
                    <a:pt x="97" y="8"/>
                    <a:pt x="98" y="8"/>
                    <a:pt x="98" y="8"/>
                  </a:cubicBezTo>
                  <a:cubicBezTo>
                    <a:pt x="98" y="8"/>
                    <a:pt x="98" y="8"/>
                    <a:pt x="98" y="8"/>
                  </a:cubicBezTo>
                  <a:cubicBezTo>
                    <a:pt x="98" y="8"/>
                    <a:pt x="98" y="8"/>
                    <a:pt x="98" y="8"/>
                  </a:cubicBezTo>
                  <a:cubicBezTo>
                    <a:pt x="99" y="9"/>
                    <a:pt x="99" y="9"/>
                    <a:pt x="99" y="9"/>
                  </a:cubicBezTo>
                  <a:cubicBezTo>
                    <a:pt x="102" y="12"/>
                    <a:pt x="105" y="16"/>
                    <a:pt x="106" y="19"/>
                  </a:cubicBezTo>
                  <a:cubicBezTo>
                    <a:pt x="108" y="23"/>
                    <a:pt x="109" y="26"/>
                    <a:pt x="110" y="30"/>
                  </a:cubicBezTo>
                  <a:cubicBezTo>
                    <a:pt x="110" y="32"/>
                    <a:pt x="110" y="33"/>
                    <a:pt x="110" y="34"/>
                  </a:cubicBezTo>
                  <a:cubicBezTo>
                    <a:pt x="110" y="35"/>
                    <a:pt x="111" y="35"/>
                    <a:pt x="111" y="36"/>
                  </a:cubicBezTo>
                  <a:cubicBezTo>
                    <a:pt x="111" y="36"/>
                    <a:pt x="111" y="36"/>
                    <a:pt x="111" y="36"/>
                  </a:cubicBezTo>
                  <a:cubicBezTo>
                    <a:pt x="111" y="36"/>
                    <a:pt x="111" y="36"/>
                    <a:pt x="111" y="36"/>
                  </a:cubicBezTo>
                  <a:cubicBezTo>
                    <a:pt x="111" y="36"/>
                    <a:pt x="111" y="36"/>
                    <a:pt x="111" y="36"/>
                  </a:cubicBezTo>
                  <a:cubicBezTo>
                    <a:pt x="111" y="36"/>
                    <a:pt x="111" y="36"/>
                    <a:pt x="111" y="36"/>
                  </a:cubicBezTo>
                  <a:cubicBezTo>
                    <a:pt x="111" y="36"/>
                    <a:pt x="111" y="36"/>
                    <a:pt x="111" y="36"/>
                  </a:cubicBezTo>
                  <a:cubicBezTo>
                    <a:pt x="111" y="37"/>
                    <a:pt x="111" y="37"/>
                    <a:pt x="111" y="37"/>
                  </a:cubicBezTo>
                  <a:cubicBezTo>
                    <a:pt x="111" y="42"/>
                    <a:pt x="111" y="42"/>
                    <a:pt x="111" y="42"/>
                  </a:cubicBezTo>
                  <a:cubicBezTo>
                    <a:pt x="111" y="42"/>
                    <a:pt x="111" y="42"/>
                    <a:pt x="111" y="42"/>
                  </a:cubicBezTo>
                  <a:cubicBezTo>
                    <a:pt x="111" y="43"/>
                    <a:pt x="111" y="43"/>
                    <a:pt x="111" y="43"/>
                  </a:cubicBezTo>
                  <a:cubicBezTo>
                    <a:pt x="111" y="45"/>
                    <a:pt x="111" y="45"/>
                    <a:pt x="111" y="45"/>
                  </a:cubicBezTo>
                  <a:cubicBezTo>
                    <a:pt x="110" y="46"/>
                    <a:pt x="110" y="46"/>
                    <a:pt x="110" y="46"/>
                  </a:cubicBezTo>
                  <a:cubicBezTo>
                    <a:pt x="110" y="47"/>
                    <a:pt x="110" y="47"/>
                    <a:pt x="110" y="47"/>
                  </a:cubicBezTo>
                  <a:cubicBezTo>
                    <a:pt x="110" y="50"/>
                    <a:pt x="110" y="53"/>
                    <a:pt x="109" y="56"/>
                  </a:cubicBezTo>
                  <a:cubicBezTo>
                    <a:pt x="108" y="59"/>
                    <a:pt x="107" y="62"/>
                    <a:pt x="106" y="64"/>
                  </a:cubicBezTo>
                  <a:cubicBezTo>
                    <a:pt x="105" y="68"/>
                    <a:pt x="103" y="72"/>
                    <a:pt x="101" y="76"/>
                  </a:cubicBezTo>
                  <a:cubicBezTo>
                    <a:pt x="99" y="79"/>
                    <a:pt x="97" y="83"/>
                    <a:pt x="94" y="86"/>
                  </a:cubicBezTo>
                  <a:cubicBezTo>
                    <a:pt x="94" y="86"/>
                    <a:pt x="94" y="86"/>
                    <a:pt x="94" y="86"/>
                  </a:cubicBezTo>
                  <a:cubicBezTo>
                    <a:pt x="94" y="87"/>
                    <a:pt x="94" y="87"/>
                    <a:pt x="94" y="87"/>
                  </a:cubicBezTo>
                  <a:cubicBezTo>
                    <a:pt x="94" y="87"/>
                    <a:pt x="94" y="87"/>
                    <a:pt x="94" y="87"/>
                  </a:cubicBezTo>
                  <a:cubicBezTo>
                    <a:pt x="93" y="88"/>
                    <a:pt x="92" y="89"/>
                    <a:pt x="91" y="91"/>
                  </a:cubicBezTo>
                  <a:cubicBezTo>
                    <a:pt x="91" y="91"/>
                    <a:pt x="91" y="91"/>
                    <a:pt x="91" y="91"/>
                  </a:cubicBezTo>
                  <a:cubicBezTo>
                    <a:pt x="89" y="92"/>
                    <a:pt x="88" y="94"/>
                    <a:pt x="87" y="95"/>
                  </a:cubicBezTo>
                  <a:cubicBezTo>
                    <a:pt x="86" y="95"/>
                    <a:pt x="86" y="95"/>
                    <a:pt x="85" y="96"/>
                  </a:cubicBezTo>
                  <a:cubicBezTo>
                    <a:pt x="85" y="96"/>
                    <a:pt x="85" y="96"/>
                    <a:pt x="84" y="96"/>
                  </a:cubicBezTo>
                  <a:cubicBezTo>
                    <a:pt x="82" y="98"/>
                    <a:pt x="80" y="98"/>
                    <a:pt x="78" y="99"/>
                  </a:cubicBezTo>
                  <a:cubicBezTo>
                    <a:pt x="76" y="99"/>
                    <a:pt x="73" y="99"/>
                    <a:pt x="71" y="98"/>
                  </a:cubicBezTo>
                  <a:cubicBezTo>
                    <a:pt x="71" y="98"/>
                    <a:pt x="71" y="98"/>
                    <a:pt x="71" y="98"/>
                  </a:cubicBezTo>
                  <a:cubicBezTo>
                    <a:pt x="71" y="98"/>
                    <a:pt x="71" y="98"/>
                    <a:pt x="71" y="98"/>
                  </a:cubicBezTo>
                  <a:cubicBezTo>
                    <a:pt x="71" y="98"/>
                    <a:pt x="71" y="98"/>
                    <a:pt x="71" y="98"/>
                  </a:cubicBezTo>
                  <a:cubicBezTo>
                    <a:pt x="70" y="98"/>
                    <a:pt x="69" y="97"/>
                    <a:pt x="68" y="97"/>
                  </a:cubicBezTo>
                  <a:cubicBezTo>
                    <a:pt x="67" y="97"/>
                    <a:pt x="66" y="96"/>
                    <a:pt x="65" y="96"/>
                  </a:cubicBezTo>
                  <a:cubicBezTo>
                    <a:pt x="64" y="96"/>
                    <a:pt x="64" y="96"/>
                    <a:pt x="63" y="95"/>
                  </a:cubicBezTo>
                  <a:cubicBezTo>
                    <a:pt x="63" y="95"/>
                    <a:pt x="62" y="95"/>
                    <a:pt x="62" y="95"/>
                  </a:cubicBezTo>
                  <a:cubicBezTo>
                    <a:pt x="62" y="95"/>
                    <a:pt x="62" y="95"/>
                    <a:pt x="62" y="95"/>
                  </a:cubicBezTo>
                  <a:cubicBezTo>
                    <a:pt x="61" y="94"/>
                    <a:pt x="60" y="94"/>
                    <a:pt x="59" y="94"/>
                  </a:cubicBezTo>
                  <a:cubicBezTo>
                    <a:pt x="58" y="94"/>
                    <a:pt x="57" y="94"/>
                    <a:pt x="56" y="94"/>
                  </a:cubicBezTo>
                  <a:cubicBezTo>
                    <a:pt x="56" y="94"/>
                    <a:pt x="56" y="94"/>
                    <a:pt x="56" y="94"/>
                  </a:cubicBezTo>
                  <a:cubicBezTo>
                    <a:pt x="55" y="94"/>
                    <a:pt x="55" y="94"/>
                    <a:pt x="55" y="94"/>
                  </a:cubicBezTo>
                  <a:cubicBezTo>
                    <a:pt x="55" y="94"/>
                    <a:pt x="55" y="94"/>
                    <a:pt x="55" y="94"/>
                  </a:cubicBezTo>
                  <a:lnTo>
                    <a:pt x="55" y="89"/>
                  </a:lnTo>
                  <a:close/>
                  <a:moveTo>
                    <a:pt x="29" y="92"/>
                  </a:moveTo>
                  <a:cubicBezTo>
                    <a:pt x="29" y="92"/>
                    <a:pt x="29" y="92"/>
                    <a:pt x="29" y="92"/>
                  </a:cubicBezTo>
                  <a:cubicBezTo>
                    <a:pt x="31" y="93"/>
                    <a:pt x="32" y="94"/>
                    <a:pt x="34" y="94"/>
                  </a:cubicBezTo>
                  <a:cubicBezTo>
                    <a:pt x="35" y="94"/>
                    <a:pt x="37" y="94"/>
                    <a:pt x="39" y="93"/>
                  </a:cubicBezTo>
                  <a:cubicBezTo>
                    <a:pt x="39" y="93"/>
                    <a:pt x="39" y="93"/>
                    <a:pt x="39" y="93"/>
                  </a:cubicBezTo>
                  <a:cubicBezTo>
                    <a:pt x="39" y="93"/>
                    <a:pt x="39" y="93"/>
                    <a:pt x="39" y="93"/>
                  </a:cubicBezTo>
                  <a:cubicBezTo>
                    <a:pt x="39" y="93"/>
                    <a:pt x="39" y="93"/>
                    <a:pt x="39" y="93"/>
                  </a:cubicBezTo>
                  <a:cubicBezTo>
                    <a:pt x="39" y="93"/>
                    <a:pt x="39" y="93"/>
                    <a:pt x="39" y="93"/>
                  </a:cubicBezTo>
                  <a:cubicBezTo>
                    <a:pt x="40" y="93"/>
                    <a:pt x="41" y="93"/>
                    <a:pt x="42" y="93"/>
                  </a:cubicBezTo>
                  <a:cubicBezTo>
                    <a:pt x="42" y="92"/>
                    <a:pt x="43" y="92"/>
                    <a:pt x="44" y="92"/>
                  </a:cubicBezTo>
                  <a:cubicBezTo>
                    <a:pt x="45" y="91"/>
                    <a:pt x="46" y="91"/>
                    <a:pt x="46" y="91"/>
                  </a:cubicBezTo>
                  <a:cubicBezTo>
                    <a:pt x="47" y="91"/>
                    <a:pt x="47" y="90"/>
                    <a:pt x="48" y="90"/>
                  </a:cubicBezTo>
                  <a:cubicBezTo>
                    <a:pt x="48" y="90"/>
                    <a:pt x="48" y="90"/>
                    <a:pt x="48" y="90"/>
                  </a:cubicBezTo>
                  <a:cubicBezTo>
                    <a:pt x="48" y="90"/>
                    <a:pt x="48" y="90"/>
                    <a:pt x="48" y="90"/>
                  </a:cubicBezTo>
                  <a:cubicBezTo>
                    <a:pt x="49" y="90"/>
                    <a:pt x="50" y="90"/>
                    <a:pt x="51" y="90"/>
                  </a:cubicBezTo>
                  <a:cubicBezTo>
                    <a:pt x="53" y="89"/>
                    <a:pt x="55" y="89"/>
                    <a:pt x="55" y="89"/>
                  </a:cubicBezTo>
                  <a:cubicBezTo>
                    <a:pt x="55" y="94"/>
                    <a:pt x="55" y="94"/>
                    <a:pt x="55" y="94"/>
                  </a:cubicBezTo>
                  <a:cubicBezTo>
                    <a:pt x="55" y="94"/>
                    <a:pt x="54" y="94"/>
                    <a:pt x="52" y="94"/>
                  </a:cubicBezTo>
                  <a:cubicBezTo>
                    <a:pt x="51" y="94"/>
                    <a:pt x="50" y="95"/>
                    <a:pt x="49" y="95"/>
                  </a:cubicBezTo>
                  <a:cubicBezTo>
                    <a:pt x="49" y="95"/>
                    <a:pt x="48" y="95"/>
                    <a:pt x="48" y="95"/>
                  </a:cubicBezTo>
                  <a:cubicBezTo>
                    <a:pt x="47" y="96"/>
                    <a:pt x="47" y="96"/>
                    <a:pt x="46" y="96"/>
                  </a:cubicBezTo>
                  <a:cubicBezTo>
                    <a:pt x="45" y="96"/>
                    <a:pt x="44" y="97"/>
                    <a:pt x="43" y="97"/>
                  </a:cubicBezTo>
                  <a:cubicBezTo>
                    <a:pt x="42" y="97"/>
                    <a:pt x="41" y="98"/>
                    <a:pt x="40" y="98"/>
                  </a:cubicBezTo>
                  <a:cubicBezTo>
                    <a:pt x="40" y="98"/>
                    <a:pt x="40" y="98"/>
                    <a:pt x="40" y="98"/>
                  </a:cubicBezTo>
                  <a:cubicBezTo>
                    <a:pt x="40" y="98"/>
                    <a:pt x="40" y="98"/>
                    <a:pt x="40" y="98"/>
                  </a:cubicBezTo>
                  <a:cubicBezTo>
                    <a:pt x="38" y="99"/>
                    <a:pt x="35" y="99"/>
                    <a:pt x="33" y="99"/>
                  </a:cubicBezTo>
                  <a:cubicBezTo>
                    <a:pt x="32" y="99"/>
                    <a:pt x="30" y="98"/>
                    <a:pt x="29" y="98"/>
                  </a:cubicBezTo>
                  <a:cubicBezTo>
                    <a:pt x="29" y="92"/>
                    <a:pt x="29" y="92"/>
                    <a:pt x="29" y="92"/>
                  </a:cubicBezTo>
                  <a:close/>
                  <a:moveTo>
                    <a:pt x="55" y="10"/>
                  </a:moveTo>
                  <a:cubicBezTo>
                    <a:pt x="55" y="10"/>
                    <a:pt x="55" y="10"/>
                    <a:pt x="55" y="10"/>
                  </a:cubicBezTo>
                  <a:cubicBezTo>
                    <a:pt x="55" y="10"/>
                    <a:pt x="55" y="10"/>
                    <a:pt x="55" y="10"/>
                  </a:cubicBezTo>
                  <a:cubicBezTo>
                    <a:pt x="55" y="10"/>
                    <a:pt x="55" y="10"/>
                    <a:pt x="55" y="10"/>
                  </a:cubicBezTo>
                  <a:cubicBezTo>
                    <a:pt x="55" y="10"/>
                    <a:pt x="55" y="10"/>
                    <a:pt x="55" y="10"/>
                  </a:cubicBezTo>
                  <a:cubicBezTo>
                    <a:pt x="55" y="10"/>
                    <a:pt x="55" y="10"/>
                    <a:pt x="55" y="10"/>
                  </a:cubicBezTo>
                  <a:cubicBezTo>
                    <a:pt x="55" y="10"/>
                    <a:pt x="55" y="10"/>
                    <a:pt x="55" y="10"/>
                  </a:cubicBezTo>
                  <a:cubicBezTo>
                    <a:pt x="54" y="10"/>
                    <a:pt x="52" y="9"/>
                    <a:pt x="50" y="9"/>
                  </a:cubicBezTo>
                  <a:cubicBezTo>
                    <a:pt x="49" y="8"/>
                    <a:pt x="47" y="8"/>
                    <a:pt x="46" y="7"/>
                  </a:cubicBezTo>
                  <a:cubicBezTo>
                    <a:pt x="44" y="6"/>
                    <a:pt x="41" y="6"/>
                    <a:pt x="39" y="5"/>
                  </a:cubicBezTo>
                  <a:cubicBezTo>
                    <a:pt x="36" y="5"/>
                    <a:pt x="34" y="5"/>
                    <a:pt x="31" y="5"/>
                  </a:cubicBezTo>
                  <a:cubicBezTo>
                    <a:pt x="30" y="5"/>
                    <a:pt x="30" y="5"/>
                    <a:pt x="29" y="5"/>
                  </a:cubicBezTo>
                  <a:cubicBezTo>
                    <a:pt x="29" y="1"/>
                    <a:pt x="29" y="1"/>
                    <a:pt x="29" y="1"/>
                  </a:cubicBezTo>
                  <a:cubicBezTo>
                    <a:pt x="30" y="0"/>
                    <a:pt x="30" y="0"/>
                    <a:pt x="30" y="0"/>
                  </a:cubicBezTo>
                  <a:cubicBezTo>
                    <a:pt x="33" y="0"/>
                    <a:pt x="36" y="0"/>
                    <a:pt x="39" y="0"/>
                  </a:cubicBezTo>
                  <a:cubicBezTo>
                    <a:pt x="42" y="1"/>
                    <a:pt x="45" y="2"/>
                    <a:pt x="48" y="3"/>
                  </a:cubicBezTo>
                  <a:cubicBezTo>
                    <a:pt x="49" y="3"/>
                    <a:pt x="50" y="3"/>
                    <a:pt x="52" y="4"/>
                  </a:cubicBezTo>
                  <a:cubicBezTo>
                    <a:pt x="55" y="5"/>
                    <a:pt x="55" y="5"/>
                    <a:pt x="55" y="5"/>
                  </a:cubicBezTo>
                  <a:cubicBezTo>
                    <a:pt x="55" y="10"/>
                    <a:pt x="55" y="10"/>
                    <a:pt x="55" y="10"/>
                  </a:cubicBezTo>
                  <a:close/>
                  <a:moveTo>
                    <a:pt x="29" y="92"/>
                  </a:moveTo>
                  <a:cubicBezTo>
                    <a:pt x="29" y="92"/>
                    <a:pt x="29" y="92"/>
                    <a:pt x="29" y="92"/>
                  </a:cubicBezTo>
                  <a:close/>
                  <a:moveTo>
                    <a:pt x="15" y="13"/>
                  </a:moveTo>
                  <a:cubicBezTo>
                    <a:pt x="12" y="15"/>
                    <a:pt x="10" y="18"/>
                    <a:pt x="9" y="21"/>
                  </a:cubicBezTo>
                  <a:cubicBezTo>
                    <a:pt x="7" y="24"/>
                    <a:pt x="6" y="28"/>
                    <a:pt x="6" y="31"/>
                  </a:cubicBezTo>
                  <a:cubicBezTo>
                    <a:pt x="6" y="32"/>
                    <a:pt x="5" y="34"/>
                    <a:pt x="5" y="35"/>
                  </a:cubicBezTo>
                  <a:cubicBezTo>
                    <a:pt x="5" y="36"/>
                    <a:pt x="5" y="36"/>
                    <a:pt x="5" y="37"/>
                  </a:cubicBezTo>
                  <a:cubicBezTo>
                    <a:pt x="5" y="37"/>
                    <a:pt x="5" y="37"/>
                    <a:pt x="5" y="37"/>
                  </a:cubicBezTo>
                  <a:cubicBezTo>
                    <a:pt x="5" y="37"/>
                    <a:pt x="5" y="37"/>
                    <a:pt x="5" y="37"/>
                  </a:cubicBezTo>
                  <a:cubicBezTo>
                    <a:pt x="5" y="37"/>
                    <a:pt x="5" y="37"/>
                    <a:pt x="5" y="37"/>
                  </a:cubicBezTo>
                  <a:cubicBezTo>
                    <a:pt x="5" y="37"/>
                    <a:pt x="5" y="37"/>
                    <a:pt x="5" y="37"/>
                  </a:cubicBezTo>
                  <a:cubicBezTo>
                    <a:pt x="5" y="42"/>
                    <a:pt x="5" y="42"/>
                    <a:pt x="5" y="42"/>
                  </a:cubicBezTo>
                  <a:cubicBezTo>
                    <a:pt x="5" y="44"/>
                    <a:pt x="5" y="44"/>
                    <a:pt x="5" y="44"/>
                  </a:cubicBezTo>
                  <a:cubicBezTo>
                    <a:pt x="5" y="45"/>
                    <a:pt x="5" y="45"/>
                    <a:pt x="5" y="46"/>
                  </a:cubicBezTo>
                  <a:cubicBezTo>
                    <a:pt x="6" y="49"/>
                    <a:pt x="6" y="52"/>
                    <a:pt x="7" y="55"/>
                  </a:cubicBezTo>
                  <a:cubicBezTo>
                    <a:pt x="7" y="57"/>
                    <a:pt x="8" y="60"/>
                    <a:pt x="9" y="63"/>
                  </a:cubicBezTo>
                  <a:cubicBezTo>
                    <a:pt x="11" y="67"/>
                    <a:pt x="12" y="70"/>
                    <a:pt x="14" y="74"/>
                  </a:cubicBezTo>
                  <a:cubicBezTo>
                    <a:pt x="16" y="77"/>
                    <a:pt x="18" y="80"/>
                    <a:pt x="20" y="83"/>
                  </a:cubicBezTo>
                  <a:cubicBezTo>
                    <a:pt x="20" y="83"/>
                    <a:pt x="20" y="83"/>
                    <a:pt x="20" y="83"/>
                  </a:cubicBezTo>
                  <a:cubicBezTo>
                    <a:pt x="21" y="84"/>
                    <a:pt x="21" y="84"/>
                    <a:pt x="21" y="84"/>
                  </a:cubicBezTo>
                  <a:cubicBezTo>
                    <a:pt x="21" y="84"/>
                    <a:pt x="21" y="84"/>
                    <a:pt x="21" y="84"/>
                  </a:cubicBezTo>
                  <a:cubicBezTo>
                    <a:pt x="22" y="85"/>
                    <a:pt x="23" y="87"/>
                    <a:pt x="24" y="88"/>
                  </a:cubicBezTo>
                  <a:cubicBezTo>
                    <a:pt x="25" y="89"/>
                    <a:pt x="26" y="90"/>
                    <a:pt x="27" y="91"/>
                  </a:cubicBezTo>
                  <a:cubicBezTo>
                    <a:pt x="28" y="91"/>
                    <a:pt x="28" y="91"/>
                    <a:pt x="28" y="92"/>
                  </a:cubicBezTo>
                  <a:cubicBezTo>
                    <a:pt x="28" y="92"/>
                    <a:pt x="29" y="92"/>
                    <a:pt x="29" y="92"/>
                  </a:cubicBezTo>
                  <a:cubicBezTo>
                    <a:pt x="29" y="92"/>
                    <a:pt x="29" y="92"/>
                    <a:pt x="29" y="92"/>
                  </a:cubicBezTo>
                  <a:cubicBezTo>
                    <a:pt x="29" y="98"/>
                    <a:pt x="29" y="98"/>
                    <a:pt x="29" y="98"/>
                  </a:cubicBezTo>
                  <a:cubicBezTo>
                    <a:pt x="28" y="97"/>
                    <a:pt x="27" y="97"/>
                    <a:pt x="27" y="96"/>
                  </a:cubicBezTo>
                  <a:cubicBezTo>
                    <a:pt x="26" y="96"/>
                    <a:pt x="26" y="96"/>
                    <a:pt x="25" y="96"/>
                  </a:cubicBezTo>
                  <a:cubicBezTo>
                    <a:pt x="25" y="95"/>
                    <a:pt x="25" y="95"/>
                    <a:pt x="24" y="95"/>
                  </a:cubicBezTo>
                  <a:cubicBezTo>
                    <a:pt x="23" y="94"/>
                    <a:pt x="22" y="92"/>
                    <a:pt x="20" y="91"/>
                  </a:cubicBezTo>
                  <a:cubicBezTo>
                    <a:pt x="19" y="90"/>
                    <a:pt x="18" y="88"/>
                    <a:pt x="17" y="87"/>
                  </a:cubicBezTo>
                  <a:cubicBezTo>
                    <a:pt x="17" y="87"/>
                    <a:pt x="17" y="87"/>
                    <a:pt x="17" y="87"/>
                  </a:cubicBezTo>
                  <a:cubicBezTo>
                    <a:pt x="17" y="87"/>
                    <a:pt x="17" y="87"/>
                    <a:pt x="17" y="87"/>
                  </a:cubicBezTo>
                  <a:cubicBezTo>
                    <a:pt x="17" y="86"/>
                    <a:pt x="17" y="86"/>
                    <a:pt x="17" y="86"/>
                  </a:cubicBezTo>
                  <a:cubicBezTo>
                    <a:pt x="17" y="86"/>
                    <a:pt x="17" y="86"/>
                    <a:pt x="17" y="86"/>
                  </a:cubicBezTo>
                  <a:cubicBezTo>
                    <a:pt x="14" y="83"/>
                    <a:pt x="12" y="79"/>
                    <a:pt x="10" y="76"/>
                  </a:cubicBezTo>
                  <a:cubicBezTo>
                    <a:pt x="8" y="72"/>
                    <a:pt x="6" y="68"/>
                    <a:pt x="5" y="64"/>
                  </a:cubicBezTo>
                  <a:cubicBezTo>
                    <a:pt x="4" y="62"/>
                    <a:pt x="3" y="59"/>
                    <a:pt x="2" y="56"/>
                  </a:cubicBezTo>
                  <a:cubicBezTo>
                    <a:pt x="1" y="53"/>
                    <a:pt x="1" y="50"/>
                    <a:pt x="1" y="47"/>
                  </a:cubicBezTo>
                  <a:cubicBezTo>
                    <a:pt x="0" y="44"/>
                    <a:pt x="0" y="44"/>
                    <a:pt x="0" y="44"/>
                  </a:cubicBezTo>
                  <a:cubicBezTo>
                    <a:pt x="0" y="43"/>
                    <a:pt x="0" y="43"/>
                    <a:pt x="0" y="43"/>
                  </a:cubicBezTo>
                  <a:cubicBezTo>
                    <a:pt x="0" y="43"/>
                    <a:pt x="0" y="43"/>
                    <a:pt x="0" y="42"/>
                  </a:cubicBezTo>
                  <a:cubicBezTo>
                    <a:pt x="0" y="37"/>
                    <a:pt x="0" y="37"/>
                    <a:pt x="0" y="37"/>
                  </a:cubicBezTo>
                  <a:cubicBezTo>
                    <a:pt x="0" y="37"/>
                    <a:pt x="0" y="37"/>
                    <a:pt x="0" y="37"/>
                  </a:cubicBezTo>
                  <a:cubicBezTo>
                    <a:pt x="0" y="37"/>
                    <a:pt x="0" y="37"/>
                    <a:pt x="0" y="37"/>
                  </a:cubicBezTo>
                  <a:cubicBezTo>
                    <a:pt x="0" y="36"/>
                    <a:pt x="0" y="36"/>
                    <a:pt x="0" y="36"/>
                  </a:cubicBezTo>
                  <a:cubicBezTo>
                    <a:pt x="0" y="36"/>
                    <a:pt x="0" y="36"/>
                    <a:pt x="0" y="36"/>
                  </a:cubicBezTo>
                  <a:cubicBezTo>
                    <a:pt x="0" y="35"/>
                    <a:pt x="0" y="35"/>
                    <a:pt x="1" y="34"/>
                  </a:cubicBezTo>
                  <a:cubicBezTo>
                    <a:pt x="1" y="33"/>
                    <a:pt x="1" y="32"/>
                    <a:pt x="1" y="30"/>
                  </a:cubicBezTo>
                  <a:cubicBezTo>
                    <a:pt x="2" y="26"/>
                    <a:pt x="3" y="23"/>
                    <a:pt x="5" y="19"/>
                  </a:cubicBezTo>
                  <a:cubicBezTo>
                    <a:pt x="6" y="16"/>
                    <a:pt x="9" y="12"/>
                    <a:pt x="12" y="9"/>
                  </a:cubicBezTo>
                  <a:cubicBezTo>
                    <a:pt x="12" y="9"/>
                    <a:pt x="12" y="9"/>
                    <a:pt x="13" y="8"/>
                  </a:cubicBezTo>
                  <a:cubicBezTo>
                    <a:pt x="13" y="8"/>
                    <a:pt x="13" y="8"/>
                    <a:pt x="13" y="8"/>
                  </a:cubicBezTo>
                  <a:cubicBezTo>
                    <a:pt x="13" y="8"/>
                    <a:pt x="14" y="8"/>
                    <a:pt x="14" y="7"/>
                  </a:cubicBezTo>
                  <a:cubicBezTo>
                    <a:pt x="14" y="7"/>
                    <a:pt x="14" y="7"/>
                    <a:pt x="14" y="7"/>
                  </a:cubicBezTo>
                  <a:cubicBezTo>
                    <a:pt x="16" y="5"/>
                    <a:pt x="19" y="4"/>
                    <a:pt x="22" y="3"/>
                  </a:cubicBezTo>
                  <a:cubicBezTo>
                    <a:pt x="24" y="2"/>
                    <a:pt x="27" y="1"/>
                    <a:pt x="29" y="1"/>
                  </a:cubicBezTo>
                  <a:cubicBezTo>
                    <a:pt x="29" y="5"/>
                    <a:pt x="29" y="5"/>
                    <a:pt x="29" y="5"/>
                  </a:cubicBezTo>
                  <a:cubicBezTo>
                    <a:pt x="27" y="6"/>
                    <a:pt x="25" y="6"/>
                    <a:pt x="24" y="7"/>
                  </a:cubicBezTo>
                  <a:cubicBezTo>
                    <a:pt x="21" y="8"/>
                    <a:pt x="19" y="9"/>
                    <a:pt x="17" y="11"/>
                  </a:cubicBezTo>
                  <a:cubicBezTo>
                    <a:pt x="17" y="11"/>
                    <a:pt x="17" y="11"/>
                    <a:pt x="17" y="11"/>
                  </a:cubicBezTo>
                  <a:cubicBezTo>
                    <a:pt x="17" y="11"/>
                    <a:pt x="16" y="12"/>
                    <a:pt x="16" y="12"/>
                  </a:cubicBezTo>
                  <a:cubicBezTo>
                    <a:pt x="16" y="12"/>
                    <a:pt x="16" y="12"/>
                    <a:pt x="16" y="12"/>
                  </a:cubicBezTo>
                  <a:cubicBezTo>
                    <a:pt x="16" y="12"/>
                    <a:pt x="15" y="13"/>
                    <a:pt x="15" y="13"/>
                  </a:cubicBezTo>
                  <a:close/>
                  <a:moveTo>
                    <a:pt x="29" y="92"/>
                  </a:moveTo>
                  <a:cubicBezTo>
                    <a:pt x="29" y="92"/>
                    <a:pt x="29" y="92"/>
                    <a:pt x="29"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2" name="Freeform 17"/>
            <p:cNvSpPr>
              <a:spLocks noEditPoints="1"/>
            </p:cNvSpPr>
            <p:nvPr/>
          </p:nvSpPr>
          <p:spPr bwMode="auto">
            <a:xfrm>
              <a:off x="8488375" y="2276489"/>
              <a:ext cx="68263" cy="76201"/>
            </a:xfrm>
            <a:custGeom>
              <a:avLst/>
              <a:gdLst>
                <a:gd name="T0" fmla="*/ 15 w 30"/>
                <a:gd name="T1" fmla="*/ 25 h 34"/>
                <a:gd name="T2" fmla="*/ 16 w 30"/>
                <a:gd name="T3" fmla="*/ 26 h 34"/>
                <a:gd name="T4" fmla="*/ 16 w 30"/>
                <a:gd name="T5" fmla="*/ 26 h 34"/>
                <a:gd name="T6" fmla="*/ 21 w 30"/>
                <a:gd name="T7" fmla="*/ 28 h 34"/>
                <a:gd name="T8" fmla="*/ 24 w 30"/>
                <a:gd name="T9" fmla="*/ 29 h 34"/>
                <a:gd name="T10" fmla="*/ 24 w 30"/>
                <a:gd name="T11" fmla="*/ 29 h 34"/>
                <a:gd name="T12" fmla="*/ 25 w 30"/>
                <a:gd name="T13" fmla="*/ 29 h 34"/>
                <a:gd name="T14" fmla="*/ 24 w 30"/>
                <a:gd name="T15" fmla="*/ 22 h 34"/>
                <a:gd name="T16" fmla="*/ 20 w 30"/>
                <a:gd name="T17" fmla="*/ 15 h 34"/>
                <a:gd name="T18" fmla="*/ 15 w 30"/>
                <a:gd name="T19" fmla="*/ 10 h 34"/>
                <a:gd name="T20" fmla="*/ 15 w 30"/>
                <a:gd name="T21" fmla="*/ 4 h 34"/>
                <a:gd name="T22" fmla="*/ 16 w 30"/>
                <a:gd name="T23" fmla="*/ 4 h 34"/>
                <a:gd name="T24" fmla="*/ 24 w 30"/>
                <a:gd name="T25" fmla="*/ 12 h 34"/>
                <a:gd name="T26" fmla="*/ 29 w 30"/>
                <a:gd name="T27" fmla="*/ 21 h 34"/>
                <a:gd name="T28" fmla="*/ 30 w 30"/>
                <a:gd name="T29" fmla="*/ 31 h 34"/>
                <a:gd name="T30" fmla="*/ 30 w 30"/>
                <a:gd name="T31" fmla="*/ 31 h 34"/>
                <a:gd name="T32" fmla="*/ 29 w 30"/>
                <a:gd name="T33" fmla="*/ 33 h 34"/>
                <a:gd name="T34" fmla="*/ 29 w 30"/>
                <a:gd name="T35" fmla="*/ 33 h 34"/>
                <a:gd name="T36" fmla="*/ 27 w 30"/>
                <a:gd name="T37" fmla="*/ 34 h 34"/>
                <a:gd name="T38" fmla="*/ 23 w 30"/>
                <a:gd name="T39" fmla="*/ 33 h 34"/>
                <a:gd name="T40" fmla="*/ 23 w 30"/>
                <a:gd name="T41" fmla="*/ 33 h 34"/>
                <a:gd name="T42" fmla="*/ 20 w 30"/>
                <a:gd name="T43" fmla="*/ 33 h 34"/>
                <a:gd name="T44" fmla="*/ 15 w 30"/>
                <a:gd name="T45" fmla="*/ 31 h 34"/>
                <a:gd name="T46" fmla="*/ 15 w 30"/>
                <a:gd name="T47" fmla="*/ 25 h 34"/>
                <a:gd name="T48" fmla="*/ 12 w 30"/>
                <a:gd name="T49" fmla="*/ 22 h 34"/>
                <a:gd name="T50" fmla="*/ 15 w 30"/>
                <a:gd name="T51" fmla="*/ 25 h 34"/>
                <a:gd name="T52" fmla="*/ 15 w 30"/>
                <a:gd name="T53" fmla="*/ 31 h 34"/>
                <a:gd name="T54" fmla="*/ 14 w 30"/>
                <a:gd name="T55" fmla="*/ 30 h 34"/>
                <a:gd name="T56" fmla="*/ 14 w 30"/>
                <a:gd name="T57" fmla="*/ 30 h 34"/>
                <a:gd name="T58" fmla="*/ 9 w 30"/>
                <a:gd name="T59" fmla="*/ 26 h 34"/>
                <a:gd name="T60" fmla="*/ 8 w 30"/>
                <a:gd name="T61" fmla="*/ 25 h 34"/>
                <a:gd name="T62" fmla="*/ 3 w 30"/>
                <a:gd name="T63" fmla="*/ 18 h 34"/>
                <a:gd name="T64" fmla="*/ 0 w 30"/>
                <a:gd name="T65" fmla="*/ 10 h 34"/>
                <a:gd name="T66" fmla="*/ 0 w 30"/>
                <a:gd name="T67" fmla="*/ 6 h 34"/>
                <a:gd name="T68" fmla="*/ 0 w 30"/>
                <a:gd name="T69" fmla="*/ 3 h 34"/>
                <a:gd name="T70" fmla="*/ 3 w 30"/>
                <a:gd name="T71" fmla="*/ 0 h 34"/>
                <a:gd name="T72" fmla="*/ 3 w 30"/>
                <a:gd name="T73" fmla="*/ 0 h 34"/>
                <a:gd name="T74" fmla="*/ 3 w 30"/>
                <a:gd name="T75" fmla="*/ 0 h 34"/>
                <a:gd name="T76" fmla="*/ 4 w 30"/>
                <a:gd name="T77" fmla="*/ 0 h 34"/>
                <a:gd name="T78" fmla="*/ 4 w 30"/>
                <a:gd name="T79" fmla="*/ 0 h 34"/>
                <a:gd name="T80" fmla="*/ 4 w 30"/>
                <a:gd name="T81" fmla="*/ 0 h 34"/>
                <a:gd name="T82" fmla="*/ 5 w 30"/>
                <a:gd name="T83" fmla="*/ 0 h 34"/>
                <a:gd name="T84" fmla="*/ 5 w 30"/>
                <a:gd name="T85" fmla="*/ 0 h 34"/>
                <a:gd name="T86" fmla="*/ 15 w 30"/>
                <a:gd name="T87" fmla="*/ 4 h 34"/>
                <a:gd name="T88" fmla="*/ 15 w 30"/>
                <a:gd name="T89" fmla="*/ 10 h 34"/>
                <a:gd name="T90" fmla="*/ 13 w 30"/>
                <a:gd name="T91" fmla="*/ 9 h 34"/>
                <a:gd name="T92" fmla="*/ 5 w 30"/>
                <a:gd name="T93" fmla="*/ 5 h 34"/>
                <a:gd name="T94" fmla="*/ 5 w 30"/>
                <a:gd name="T95" fmla="*/ 6 h 34"/>
                <a:gd name="T96" fmla="*/ 5 w 30"/>
                <a:gd name="T97" fmla="*/ 9 h 34"/>
                <a:gd name="T98" fmla="*/ 8 w 30"/>
                <a:gd name="T99" fmla="*/ 16 h 34"/>
                <a:gd name="T100" fmla="*/ 12 w 30"/>
                <a:gd name="T101"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 h="34">
                  <a:moveTo>
                    <a:pt x="15" y="25"/>
                  </a:moveTo>
                  <a:cubicBezTo>
                    <a:pt x="15" y="25"/>
                    <a:pt x="16" y="26"/>
                    <a:pt x="16" y="26"/>
                  </a:cubicBezTo>
                  <a:cubicBezTo>
                    <a:pt x="16" y="26"/>
                    <a:pt x="16" y="26"/>
                    <a:pt x="16" y="26"/>
                  </a:cubicBezTo>
                  <a:cubicBezTo>
                    <a:pt x="18" y="27"/>
                    <a:pt x="19" y="28"/>
                    <a:pt x="21" y="28"/>
                  </a:cubicBezTo>
                  <a:cubicBezTo>
                    <a:pt x="22" y="28"/>
                    <a:pt x="23" y="29"/>
                    <a:pt x="24" y="29"/>
                  </a:cubicBezTo>
                  <a:cubicBezTo>
                    <a:pt x="24" y="29"/>
                    <a:pt x="24" y="29"/>
                    <a:pt x="24" y="29"/>
                  </a:cubicBezTo>
                  <a:cubicBezTo>
                    <a:pt x="24" y="29"/>
                    <a:pt x="25" y="29"/>
                    <a:pt x="25" y="29"/>
                  </a:cubicBezTo>
                  <a:cubicBezTo>
                    <a:pt x="25" y="27"/>
                    <a:pt x="25" y="24"/>
                    <a:pt x="24" y="22"/>
                  </a:cubicBezTo>
                  <a:cubicBezTo>
                    <a:pt x="23" y="20"/>
                    <a:pt x="22" y="17"/>
                    <a:pt x="20" y="15"/>
                  </a:cubicBezTo>
                  <a:cubicBezTo>
                    <a:pt x="19" y="13"/>
                    <a:pt x="17" y="11"/>
                    <a:pt x="15" y="10"/>
                  </a:cubicBezTo>
                  <a:cubicBezTo>
                    <a:pt x="15" y="4"/>
                    <a:pt x="15" y="4"/>
                    <a:pt x="15" y="4"/>
                  </a:cubicBezTo>
                  <a:cubicBezTo>
                    <a:pt x="16" y="4"/>
                    <a:pt x="16" y="4"/>
                    <a:pt x="16" y="4"/>
                  </a:cubicBezTo>
                  <a:cubicBezTo>
                    <a:pt x="19" y="6"/>
                    <a:pt x="22" y="9"/>
                    <a:pt x="24" y="12"/>
                  </a:cubicBezTo>
                  <a:cubicBezTo>
                    <a:pt x="26" y="15"/>
                    <a:pt x="28" y="18"/>
                    <a:pt x="29" y="21"/>
                  </a:cubicBezTo>
                  <a:cubicBezTo>
                    <a:pt x="30" y="24"/>
                    <a:pt x="30" y="27"/>
                    <a:pt x="30" y="31"/>
                  </a:cubicBezTo>
                  <a:cubicBezTo>
                    <a:pt x="30" y="31"/>
                    <a:pt x="30" y="31"/>
                    <a:pt x="30" y="31"/>
                  </a:cubicBezTo>
                  <a:cubicBezTo>
                    <a:pt x="30" y="31"/>
                    <a:pt x="30" y="32"/>
                    <a:pt x="29" y="33"/>
                  </a:cubicBezTo>
                  <a:cubicBezTo>
                    <a:pt x="29" y="33"/>
                    <a:pt x="29" y="33"/>
                    <a:pt x="29" y="33"/>
                  </a:cubicBezTo>
                  <a:cubicBezTo>
                    <a:pt x="29" y="33"/>
                    <a:pt x="28" y="33"/>
                    <a:pt x="27" y="34"/>
                  </a:cubicBezTo>
                  <a:cubicBezTo>
                    <a:pt x="26" y="34"/>
                    <a:pt x="25" y="34"/>
                    <a:pt x="23" y="33"/>
                  </a:cubicBezTo>
                  <a:cubicBezTo>
                    <a:pt x="23" y="33"/>
                    <a:pt x="23" y="33"/>
                    <a:pt x="23" y="33"/>
                  </a:cubicBezTo>
                  <a:cubicBezTo>
                    <a:pt x="22" y="33"/>
                    <a:pt x="21" y="33"/>
                    <a:pt x="20" y="33"/>
                  </a:cubicBezTo>
                  <a:cubicBezTo>
                    <a:pt x="18" y="32"/>
                    <a:pt x="17" y="32"/>
                    <a:pt x="15" y="31"/>
                  </a:cubicBezTo>
                  <a:lnTo>
                    <a:pt x="15" y="25"/>
                  </a:lnTo>
                  <a:close/>
                  <a:moveTo>
                    <a:pt x="12" y="22"/>
                  </a:moveTo>
                  <a:cubicBezTo>
                    <a:pt x="13" y="23"/>
                    <a:pt x="14" y="24"/>
                    <a:pt x="15" y="25"/>
                  </a:cubicBezTo>
                  <a:cubicBezTo>
                    <a:pt x="15" y="31"/>
                    <a:pt x="15" y="31"/>
                    <a:pt x="15" y="31"/>
                  </a:cubicBezTo>
                  <a:cubicBezTo>
                    <a:pt x="15" y="30"/>
                    <a:pt x="14" y="30"/>
                    <a:pt x="14" y="30"/>
                  </a:cubicBezTo>
                  <a:cubicBezTo>
                    <a:pt x="14" y="30"/>
                    <a:pt x="14" y="30"/>
                    <a:pt x="14" y="30"/>
                  </a:cubicBezTo>
                  <a:cubicBezTo>
                    <a:pt x="12" y="29"/>
                    <a:pt x="10" y="27"/>
                    <a:pt x="9" y="26"/>
                  </a:cubicBezTo>
                  <a:cubicBezTo>
                    <a:pt x="8" y="25"/>
                    <a:pt x="8" y="25"/>
                    <a:pt x="8" y="25"/>
                  </a:cubicBezTo>
                  <a:cubicBezTo>
                    <a:pt x="6" y="23"/>
                    <a:pt x="5" y="21"/>
                    <a:pt x="3" y="18"/>
                  </a:cubicBezTo>
                  <a:cubicBezTo>
                    <a:pt x="2" y="16"/>
                    <a:pt x="1" y="13"/>
                    <a:pt x="0" y="10"/>
                  </a:cubicBezTo>
                  <a:cubicBezTo>
                    <a:pt x="0" y="9"/>
                    <a:pt x="0" y="8"/>
                    <a:pt x="0" y="6"/>
                  </a:cubicBezTo>
                  <a:cubicBezTo>
                    <a:pt x="0" y="5"/>
                    <a:pt x="0" y="4"/>
                    <a:pt x="0" y="3"/>
                  </a:cubicBezTo>
                  <a:cubicBezTo>
                    <a:pt x="0" y="1"/>
                    <a:pt x="1" y="0"/>
                    <a:pt x="3" y="0"/>
                  </a:cubicBezTo>
                  <a:cubicBezTo>
                    <a:pt x="3" y="0"/>
                    <a:pt x="3" y="0"/>
                    <a:pt x="3" y="0"/>
                  </a:cubicBezTo>
                  <a:cubicBezTo>
                    <a:pt x="3" y="0"/>
                    <a:pt x="3" y="0"/>
                    <a:pt x="3" y="0"/>
                  </a:cubicBezTo>
                  <a:cubicBezTo>
                    <a:pt x="4" y="0"/>
                    <a:pt x="4" y="0"/>
                    <a:pt x="4" y="0"/>
                  </a:cubicBezTo>
                  <a:cubicBezTo>
                    <a:pt x="4" y="0"/>
                    <a:pt x="4" y="0"/>
                    <a:pt x="4" y="0"/>
                  </a:cubicBezTo>
                  <a:cubicBezTo>
                    <a:pt x="4" y="0"/>
                    <a:pt x="4" y="0"/>
                    <a:pt x="4" y="0"/>
                  </a:cubicBezTo>
                  <a:cubicBezTo>
                    <a:pt x="4" y="0"/>
                    <a:pt x="4" y="0"/>
                    <a:pt x="5" y="0"/>
                  </a:cubicBezTo>
                  <a:cubicBezTo>
                    <a:pt x="5" y="0"/>
                    <a:pt x="5" y="0"/>
                    <a:pt x="5" y="0"/>
                  </a:cubicBezTo>
                  <a:cubicBezTo>
                    <a:pt x="9" y="1"/>
                    <a:pt x="12" y="2"/>
                    <a:pt x="15" y="4"/>
                  </a:cubicBezTo>
                  <a:cubicBezTo>
                    <a:pt x="15" y="10"/>
                    <a:pt x="15" y="10"/>
                    <a:pt x="15" y="10"/>
                  </a:cubicBezTo>
                  <a:cubicBezTo>
                    <a:pt x="14" y="9"/>
                    <a:pt x="14" y="9"/>
                    <a:pt x="13" y="9"/>
                  </a:cubicBezTo>
                  <a:cubicBezTo>
                    <a:pt x="11" y="7"/>
                    <a:pt x="8" y="6"/>
                    <a:pt x="5" y="5"/>
                  </a:cubicBezTo>
                  <a:cubicBezTo>
                    <a:pt x="5" y="6"/>
                    <a:pt x="5" y="6"/>
                    <a:pt x="5" y="6"/>
                  </a:cubicBezTo>
                  <a:cubicBezTo>
                    <a:pt x="5" y="7"/>
                    <a:pt x="5" y="8"/>
                    <a:pt x="5" y="9"/>
                  </a:cubicBezTo>
                  <a:cubicBezTo>
                    <a:pt x="6" y="12"/>
                    <a:pt x="7" y="14"/>
                    <a:pt x="8" y="16"/>
                  </a:cubicBezTo>
                  <a:cubicBezTo>
                    <a:pt x="9" y="18"/>
                    <a:pt x="10" y="20"/>
                    <a:pt x="1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3" name="Freeform 19"/>
            <p:cNvSpPr>
              <a:spLocks noEditPoints="1"/>
            </p:cNvSpPr>
            <p:nvPr/>
          </p:nvSpPr>
          <p:spPr bwMode="auto">
            <a:xfrm>
              <a:off x="7901000" y="3168669"/>
              <a:ext cx="322263" cy="87313"/>
            </a:xfrm>
            <a:custGeom>
              <a:avLst/>
              <a:gdLst>
                <a:gd name="T0" fmla="*/ 139 w 143"/>
                <a:gd name="T1" fmla="*/ 5 h 38"/>
                <a:gd name="T2" fmla="*/ 131 w 143"/>
                <a:gd name="T3" fmla="*/ 5 h 38"/>
                <a:gd name="T4" fmla="*/ 131 w 143"/>
                <a:gd name="T5" fmla="*/ 23 h 38"/>
                <a:gd name="T6" fmla="*/ 128 w 143"/>
                <a:gd name="T7" fmla="*/ 25 h 38"/>
                <a:gd name="T8" fmla="*/ 71 w 143"/>
                <a:gd name="T9" fmla="*/ 25 h 38"/>
                <a:gd name="T10" fmla="*/ 71 w 143"/>
                <a:gd name="T11" fmla="*/ 21 h 38"/>
                <a:gd name="T12" fmla="*/ 126 w 143"/>
                <a:gd name="T13" fmla="*/ 21 h 38"/>
                <a:gd name="T14" fmla="*/ 126 w 143"/>
                <a:gd name="T15" fmla="*/ 2 h 38"/>
                <a:gd name="T16" fmla="*/ 128 w 143"/>
                <a:gd name="T17" fmla="*/ 0 h 38"/>
                <a:gd name="T18" fmla="*/ 141 w 143"/>
                <a:gd name="T19" fmla="*/ 0 h 38"/>
                <a:gd name="T20" fmla="*/ 143 w 143"/>
                <a:gd name="T21" fmla="*/ 2 h 38"/>
                <a:gd name="T22" fmla="*/ 143 w 143"/>
                <a:gd name="T23" fmla="*/ 36 h 38"/>
                <a:gd name="T24" fmla="*/ 141 w 143"/>
                <a:gd name="T25" fmla="*/ 38 h 38"/>
                <a:gd name="T26" fmla="*/ 71 w 143"/>
                <a:gd name="T27" fmla="*/ 38 h 38"/>
                <a:gd name="T28" fmla="*/ 71 w 143"/>
                <a:gd name="T29" fmla="*/ 33 h 38"/>
                <a:gd name="T30" fmla="*/ 139 w 143"/>
                <a:gd name="T31" fmla="*/ 33 h 38"/>
                <a:gd name="T32" fmla="*/ 139 w 143"/>
                <a:gd name="T33" fmla="*/ 5 h 38"/>
                <a:gd name="T34" fmla="*/ 71 w 143"/>
                <a:gd name="T35" fmla="*/ 25 h 38"/>
                <a:gd name="T36" fmla="*/ 15 w 143"/>
                <a:gd name="T37" fmla="*/ 25 h 38"/>
                <a:gd name="T38" fmla="*/ 12 w 143"/>
                <a:gd name="T39" fmla="*/ 23 h 38"/>
                <a:gd name="T40" fmla="*/ 12 w 143"/>
                <a:gd name="T41" fmla="*/ 5 h 38"/>
                <a:gd name="T42" fmla="*/ 4 w 143"/>
                <a:gd name="T43" fmla="*/ 5 h 38"/>
                <a:gd name="T44" fmla="*/ 4 w 143"/>
                <a:gd name="T45" fmla="*/ 33 h 38"/>
                <a:gd name="T46" fmla="*/ 71 w 143"/>
                <a:gd name="T47" fmla="*/ 33 h 38"/>
                <a:gd name="T48" fmla="*/ 71 w 143"/>
                <a:gd name="T49" fmla="*/ 38 h 38"/>
                <a:gd name="T50" fmla="*/ 2 w 143"/>
                <a:gd name="T51" fmla="*/ 38 h 38"/>
                <a:gd name="T52" fmla="*/ 0 w 143"/>
                <a:gd name="T53" fmla="*/ 36 h 38"/>
                <a:gd name="T54" fmla="*/ 0 w 143"/>
                <a:gd name="T55" fmla="*/ 3 h 38"/>
                <a:gd name="T56" fmla="*/ 2 w 143"/>
                <a:gd name="T57" fmla="*/ 1 h 38"/>
                <a:gd name="T58" fmla="*/ 15 w 143"/>
                <a:gd name="T59" fmla="*/ 1 h 38"/>
                <a:gd name="T60" fmla="*/ 17 w 143"/>
                <a:gd name="T61" fmla="*/ 3 h 38"/>
                <a:gd name="T62" fmla="*/ 17 w 143"/>
                <a:gd name="T63" fmla="*/ 21 h 38"/>
                <a:gd name="T64" fmla="*/ 71 w 143"/>
                <a:gd name="T65" fmla="*/ 21 h 38"/>
                <a:gd name="T66" fmla="*/ 71 w 143"/>
                <a:gd name="T6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 h="38">
                  <a:moveTo>
                    <a:pt x="139" y="5"/>
                  </a:moveTo>
                  <a:cubicBezTo>
                    <a:pt x="131" y="5"/>
                    <a:pt x="131" y="5"/>
                    <a:pt x="131" y="5"/>
                  </a:cubicBezTo>
                  <a:cubicBezTo>
                    <a:pt x="131" y="23"/>
                    <a:pt x="131" y="23"/>
                    <a:pt x="131" y="23"/>
                  </a:cubicBezTo>
                  <a:cubicBezTo>
                    <a:pt x="131" y="24"/>
                    <a:pt x="129" y="25"/>
                    <a:pt x="128" y="25"/>
                  </a:cubicBezTo>
                  <a:cubicBezTo>
                    <a:pt x="71" y="25"/>
                    <a:pt x="71" y="25"/>
                    <a:pt x="71" y="25"/>
                  </a:cubicBezTo>
                  <a:cubicBezTo>
                    <a:pt x="71" y="21"/>
                    <a:pt x="71" y="21"/>
                    <a:pt x="71" y="21"/>
                  </a:cubicBezTo>
                  <a:cubicBezTo>
                    <a:pt x="126" y="21"/>
                    <a:pt x="126" y="21"/>
                    <a:pt x="126" y="21"/>
                  </a:cubicBezTo>
                  <a:cubicBezTo>
                    <a:pt x="126" y="2"/>
                    <a:pt x="126" y="2"/>
                    <a:pt x="126" y="2"/>
                  </a:cubicBezTo>
                  <a:cubicBezTo>
                    <a:pt x="126" y="1"/>
                    <a:pt x="127" y="0"/>
                    <a:pt x="128" y="0"/>
                  </a:cubicBezTo>
                  <a:cubicBezTo>
                    <a:pt x="141" y="0"/>
                    <a:pt x="141" y="0"/>
                    <a:pt x="141" y="0"/>
                  </a:cubicBezTo>
                  <a:cubicBezTo>
                    <a:pt x="142" y="0"/>
                    <a:pt x="143" y="1"/>
                    <a:pt x="143" y="2"/>
                  </a:cubicBezTo>
                  <a:cubicBezTo>
                    <a:pt x="143" y="36"/>
                    <a:pt x="143" y="36"/>
                    <a:pt x="143" y="36"/>
                  </a:cubicBezTo>
                  <a:cubicBezTo>
                    <a:pt x="143" y="37"/>
                    <a:pt x="142" y="38"/>
                    <a:pt x="141" y="38"/>
                  </a:cubicBezTo>
                  <a:cubicBezTo>
                    <a:pt x="71" y="38"/>
                    <a:pt x="71" y="38"/>
                    <a:pt x="71" y="38"/>
                  </a:cubicBezTo>
                  <a:cubicBezTo>
                    <a:pt x="71" y="33"/>
                    <a:pt x="71" y="33"/>
                    <a:pt x="71" y="33"/>
                  </a:cubicBezTo>
                  <a:cubicBezTo>
                    <a:pt x="139" y="33"/>
                    <a:pt x="139" y="33"/>
                    <a:pt x="139" y="33"/>
                  </a:cubicBezTo>
                  <a:lnTo>
                    <a:pt x="139" y="5"/>
                  </a:lnTo>
                  <a:close/>
                  <a:moveTo>
                    <a:pt x="71" y="25"/>
                  </a:moveTo>
                  <a:cubicBezTo>
                    <a:pt x="15" y="25"/>
                    <a:pt x="15" y="25"/>
                    <a:pt x="15" y="25"/>
                  </a:cubicBezTo>
                  <a:cubicBezTo>
                    <a:pt x="13" y="25"/>
                    <a:pt x="12" y="24"/>
                    <a:pt x="12" y="23"/>
                  </a:cubicBezTo>
                  <a:cubicBezTo>
                    <a:pt x="12" y="5"/>
                    <a:pt x="12" y="5"/>
                    <a:pt x="12" y="5"/>
                  </a:cubicBezTo>
                  <a:cubicBezTo>
                    <a:pt x="4" y="5"/>
                    <a:pt x="4" y="5"/>
                    <a:pt x="4" y="5"/>
                  </a:cubicBezTo>
                  <a:cubicBezTo>
                    <a:pt x="4" y="33"/>
                    <a:pt x="4" y="33"/>
                    <a:pt x="4" y="33"/>
                  </a:cubicBezTo>
                  <a:cubicBezTo>
                    <a:pt x="71" y="33"/>
                    <a:pt x="71" y="33"/>
                    <a:pt x="71" y="33"/>
                  </a:cubicBezTo>
                  <a:cubicBezTo>
                    <a:pt x="71" y="38"/>
                    <a:pt x="71" y="38"/>
                    <a:pt x="71" y="38"/>
                  </a:cubicBezTo>
                  <a:cubicBezTo>
                    <a:pt x="2" y="38"/>
                    <a:pt x="2" y="38"/>
                    <a:pt x="2" y="38"/>
                  </a:cubicBezTo>
                  <a:cubicBezTo>
                    <a:pt x="1" y="38"/>
                    <a:pt x="0" y="37"/>
                    <a:pt x="0" y="36"/>
                  </a:cubicBezTo>
                  <a:cubicBezTo>
                    <a:pt x="0" y="3"/>
                    <a:pt x="0" y="3"/>
                    <a:pt x="0" y="3"/>
                  </a:cubicBezTo>
                  <a:cubicBezTo>
                    <a:pt x="0" y="2"/>
                    <a:pt x="1" y="1"/>
                    <a:pt x="2" y="1"/>
                  </a:cubicBezTo>
                  <a:cubicBezTo>
                    <a:pt x="15" y="1"/>
                    <a:pt x="15" y="1"/>
                    <a:pt x="15" y="1"/>
                  </a:cubicBezTo>
                  <a:cubicBezTo>
                    <a:pt x="16" y="1"/>
                    <a:pt x="17" y="2"/>
                    <a:pt x="17" y="3"/>
                  </a:cubicBezTo>
                  <a:cubicBezTo>
                    <a:pt x="17" y="21"/>
                    <a:pt x="17" y="21"/>
                    <a:pt x="17" y="21"/>
                  </a:cubicBezTo>
                  <a:cubicBezTo>
                    <a:pt x="71" y="21"/>
                    <a:pt x="71" y="21"/>
                    <a:pt x="71" y="21"/>
                  </a:cubicBezTo>
                  <a:lnTo>
                    <a:pt x="71"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4" name="Freeform 22"/>
            <p:cNvSpPr>
              <a:spLocks noEditPoints="1"/>
            </p:cNvSpPr>
            <p:nvPr/>
          </p:nvSpPr>
          <p:spPr bwMode="auto">
            <a:xfrm>
              <a:off x="8359789" y="2949593"/>
              <a:ext cx="287338" cy="174626"/>
            </a:xfrm>
            <a:custGeom>
              <a:avLst/>
              <a:gdLst>
                <a:gd name="T0" fmla="*/ 73 w 127"/>
                <a:gd name="T1" fmla="*/ 7 h 77"/>
                <a:gd name="T2" fmla="*/ 73 w 127"/>
                <a:gd name="T3" fmla="*/ 15 h 77"/>
                <a:gd name="T4" fmla="*/ 71 w 127"/>
                <a:gd name="T5" fmla="*/ 17 h 77"/>
                <a:gd name="T6" fmla="*/ 63 w 127"/>
                <a:gd name="T7" fmla="*/ 17 h 77"/>
                <a:gd name="T8" fmla="*/ 63 w 127"/>
                <a:gd name="T9" fmla="*/ 13 h 77"/>
                <a:gd name="T10" fmla="*/ 69 w 127"/>
                <a:gd name="T11" fmla="*/ 12 h 77"/>
                <a:gd name="T12" fmla="*/ 69 w 127"/>
                <a:gd name="T13" fmla="*/ 2 h 77"/>
                <a:gd name="T14" fmla="*/ 69 w 127"/>
                <a:gd name="T15" fmla="*/ 2 h 77"/>
                <a:gd name="T16" fmla="*/ 69 w 127"/>
                <a:gd name="T17" fmla="*/ 1 h 77"/>
                <a:gd name="T18" fmla="*/ 72 w 127"/>
                <a:gd name="T19" fmla="*/ 0 h 77"/>
                <a:gd name="T20" fmla="*/ 126 w 127"/>
                <a:gd name="T21" fmla="*/ 36 h 77"/>
                <a:gd name="T22" fmla="*/ 127 w 127"/>
                <a:gd name="T23" fmla="*/ 36 h 77"/>
                <a:gd name="T24" fmla="*/ 126 w 127"/>
                <a:gd name="T25" fmla="*/ 40 h 77"/>
                <a:gd name="T26" fmla="*/ 73 w 127"/>
                <a:gd name="T27" fmla="*/ 75 h 77"/>
                <a:gd name="T28" fmla="*/ 71 w 127"/>
                <a:gd name="T29" fmla="*/ 75 h 77"/>
                <a:gd name="T30" fmla="*/ 69 w 127"/>
                <a:gd name="T31" fmla="*/ 73 h 77"/>
                <a:gd name="T32" fmla="*/ 69 w 127"/>
                <a:gd name="T33" fmla="*/ 63 h 77"/>
                <a:gd name="T34" fmla="*/ 63 w 127"/>
                <a:gd name="T35" fmla="*/ 63 h 77"/>
                <a:gd name="T36" fmla="*/ 63 w 127"/>
                <a:gd name="T37" fmla="*/ 58 h 77"/>
                <a:gd name="T38" fmla="*/ 71 w 127"/>
                <a:gd name="T39" fmla="*/ 58 h 77"/>
                <a:gd name="T40" fmla="*/ 73 w 127"/>
                <a:gd name="T41" fmla="*/ 61 h 77"/>
                <a:gd name="T42" fmla="*/ 73 w 127"/>
                <a:gd name="T43" fmla="*/ 68 h 77"/>
                <a:gd name="T44" fmla="*/ 120 w 127"/>
                <a:gd name="T45" fmla="*/ 38 h 77"/>
                <a:gd name="T46" fmla="*/ 73 w 127"/>
                <a:gd name="T47" fmla="*/ 7 h 77"/>
                <a:gd name="T48" fmla="*/ 63 w 127"/>
                <a:gd name="T49" fmla="*/ 17 h 77"/>
                <a:gd name="T50" fmla="*/ 5 w 127"/>
                <a:gd name="T51" fmla="*/ 70 h 77"/>
                <a:gd name="T52" fmla="*/ 63 w 127"/>
                <a:gd name="T53" fmla="*/ 58 h 77"/>
                <a:gd name="T54" fmla="*/ 63 w 127"/>
                <a:gd name="T55" fmla="*/ 63 h 77"/>
                <a:gd name="T56" fmla="*/ 4 w 127"/>
                <a:gd name="T57" fmla="*/ 76 h 77"/>
                <a:gd name="T58" fmla="*/ 2 w 127"/>
                <a:gd name="T59" fmla="*/ 77 h 77"/>
                <a:gd name="T60" fmla="*/ 0 w 127"/>
                <a:gd name="T61" fmla="*/ 74 h 77"/>
                <a:gd name="T62" fmla="*/ 63 w 127"/>
                <a:gd name="T63" fmla="*/ 13 h 77"/>
                <a:gd name="T64" fmla="*/ 63 w 127"/>
                <a:gd name="T65"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77">
                  <a:moveTo>
                    <a:pt x="73" y="7"/>
                  </a:moveTo>
                  <a:cubicBezTo>
                    <a:pt x="73" y="15"/>
                    <a:pt x="73" y="15"/>
                    <a:pt x="73" y="15"/>
                  </a:cubicBezTo>
                  <a:cubicBezTo>
                    <a:pt x="73" y="16"/>
                    <a:pt x="72" y="17"/>
                    <a:pt x="71" y="17"/>
                  </a:cubicBezTo>
                  <a:cubicBezTo>
                    <a:pt x="68" y="17"/>
                    <a:pt x="65" y="17"/>
                    <a:pt x="63" y="17"/>
                  </a:cubicBezTo>
                  <a:cubicBezTo>
                    <a:pt x="63" y="13"/>
                    <a:pt x="63" y="13"/>
                    <a:pt x="63" y="13"/>
                  </a:cubicBezTo>
                  <a:cubicBezTo>
                    <a:pt x="65" y="12"/>
                    <a:pt x="67" y="12"/>
                    <a:pt x="69" y="12"/>
                  </a:cubicBezTo>
                  <a:cubicBezTo>
                    <a:pt x="69" y="2"/>
                    <a:pt x="69" y="2"/>
                    <a:pt x="69" y="2"/>
                  </a:cubicBezTo>
                  <a:cubicBezTo>
                    <a:pt x="69" y="2"/>
                    <a:pt x="69" y="2"/>
                    <a:pt x="69" y="2"/>
                  </a:cubicBezTo>
                  <a:cubicBezTo>
                    <a:pt x="69" y="2"/>
                    <a:pt x="69" y="1"/>
                    <a:pt x="69" y="1"/>
                  </a:cubicBezTo>
                  <a:cubicBezTo>
                    <a:pt x="70" y="0"/>
                    <a:pt x="71" y="0"/>
                    <a:pt x="72" y="0"/>
                  </a:cubicBezTo>
                  <a:cubicBezTo>
                    <a:pt x="126" y="36"/>
                    <a:pt x="126" y="36"/>
                    <a:pt x="126" y="36"/>
                  </a:cubicBezTo>
                  <a:cubicBezTo>
                    <a:pt x="126" y="36"/>
                    <a:pt x="126" y="36"/>
                    <a:pt x="127" y="36"/>
                  </a:cubicBezTo>
                  <a:cubicBezTo>
                    <a:pt x="127" y="37"/>
                    <a:pt x="127" y="39"/>
                    <a:pt x="126" y="40"/>
                  </a:cubicBezTo>
                  <a:cubicBezTo>
                    <a:pt x="73" y="75"/>
                    <a:pt x="73" y="75"/>
                    <a:pt x="73" y="75"/>
                  </a:cubicBezTo>
                  <a:cubicBezTo>
                    <a:pt x="72" y="75"/>
                    <a:pt x="72" y="75"/>
                    <a:pt x="71" y="75"/>
                  </a:cubicBezTo>
                  <a:cubicBezTo>
                    <a:pt x="70" y="75"/>
                    <a:pt x="69" y="74"/>
                    <a:pt x="69" y="73"/>
                  </a:cubicBezTo>
                  <a:cubicBezTo>
                    <a:pt x="69" y="63"/>
                    <a:pt x="69" y="63"/>
                    <a:pt x="69" y="63"/>
                  </a:cubicBezTo>
                  <a:cubicBezTo>
                    <a:pt x="67" y="63"/>
                    <a:pt x="65" y="63"/>
                    <a:pt x="63" y="63"/>
                  </a:cubicBezTo>
                  <a:cubicBezTo>
                    <a:pt x="63" y="58"/>
                    <a:pt x="63" y="58"/>
                    <a:pt x="63" y="58"/>
                  </a:cubicBezTo>
                  <a:cubicBezTo>
                    <a:pt x="65" y="58"/>
                    <a:pt x="68" y="58"/>
                    <a:pt x="71" y="58"/>
                  </a:cubicBezTo>
                  <a:cubicBezTo>
                    <a:pt x="72" y="58"/>
                    <a:pt x="73" y="59"/>
                    <a:pt x="73" y="61"/>
                  </a:cubicBezTo>
                  <a:cubicBezTo>
                    <a:pt x="73" y="68"/>
                    <a:pt x="73" y="68"/>
                    <a:pt x="73" y="68"/>
                  </a:cubicBezTo>
                  <a:cubicBezTo>
                    <a:pt x="120" y="38"/>
                    <a:pt x="120" y="38"/>
                    <a:pt x="120" y="38"/>
                  </a:cubicBezTo>
                  <a:lnTo>
                    <a:pt x="73" y="7"/>
                  </a:lnTo>
                  <a:close/>
                  <a:moveTo>
                    <a:pt x="63" y="17"/>
                  </a:moveTo>
                  <a:cubicBezTo>
                    <a:pt x="21" y="21"/>
                    <a:pt x="9" y="57"/>
                    <a:pt x="5" y="70"/>
                  </a:cubicBezTo>
                  <a:cubicBezTo>
                    <a:pt x="13" y="66"/>
                    <a:pt x="31" y="59"/>
                    <a:pt x="63" y="58"/>
                  </a:cubicBezTo>
                  <a:cubicBezTo>
                    <a:pt x="63" y="63"/>
                    <a:pt x="63" y="63"/>
                    <a:pt x="63" y="63"/>
                  </a:cubicBezTo>
                  <a:cubicBezTo>
                    <a:pt x="22" y="64"/>
                    <a:pt x="5" y="75"/>
                    <a:pt x="4" y="76"/>
                  </a:cubicBezTo>
                  <a:cubicBezTo>
                    <a:pt x="3" y="77"/>
                    <a:pt x="2" y="77"/>
                    <a:pt x="2" y="77"/>
                  </a:cubicBezTo>
                  <a:cubicBezTo>
                    <a:pt x="0" y="76"/>
                    <a:pt x="0" y="75"/>
                    <a:pt x="0" y="74"/>
                  </a:cubicBezTo>
                  <a:cubicBezTo>
                    <a:pt x="0" y="74"/>
                    <a:pt x="7" y="18"/>
                    <a:pt x="63" y="13"/>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5" name="Freeform 23"/>
            <p:cNvSpPr>
              <a:spLocks noEditPoints="1"/>
            </p:cNvSpPr>
            <p:nvPr/>
          </p:nvSpPr>
          <p:spPr bwMode="auto">
            <a:xfrm>
              <a:off x="8329625" y="3094057"/>
              <a:ext cx="287338" cy="174626"/>
            </a:xfrm>
            <a:custGeom>
              <a:avLst/>
              <a:gdLst>
                <a:gd name="T0" fmla="*/ 64 w 127"/>
                <a:gd name="T1" fmla="*/ 60 h 77"/>
                <a:gd name="T2" fmla="*/ 121 w 127"/>
                <a:gd name="T3" fmla="*/ 7 h 77"/>
                <a:gd name="T4" fmla="*/ 64 w 127"/>
                <a:gd name="T5" fmla="*/ 18 h 77"/>
                <a:gd name="T6" fmla="*/ 64 w 127"/>
                <a:gd name="T7" fmla="*/ 14 h 77"/>
                <a:gd name="T8" fmla="*/ 123 w 127"/>
                <a:gd name="T9" fmla="*/ 1 h 77"/>
                <a:gd name="T10" fmla="*/ 125 w 127"/>
                <a:gd name="T11" fmla="*/ 0 h 77"/>
                <a:gd name="T12" fmla="*/ 127 w 127"/>
                <a:gd name="T13" fmla="*/ 3 h 77"/>
                <a:gd name="T14" fmla="*/ 64 w 127"/>
                <a:gd name="T15" fmla="*/ 64 h 77"/>
                <a:gd name="T16" fmla="*/ 64 w 127"/>
                <a:gd name="T17" fmla="*/ 60 h 77"/>
                <a:gd name="T18" fmla="*/ 54 w 127"/>
                <a:gd name="T19" fmla="*/ 70 h 77"/>
                <a:gd name="T20" fmla="*/ 54 w 127"/>
                <a:gd name="T21" fmla="*/ 62 h 77"/>
                <a:gd name="T22" fmla="*/ 56 w 127"/>
                <a:gd name="T23" fmla="*/ 60 h 77"/>
                <a:gd name="T24" fmla="*/ 64 w 127"/>
                <a:gd name="T25" fmla="*/ 60 h 77"/>
                <a:gd name="T26" fmla="*/ 64 w 127"/>
                <a:gd name="T27" fmla="*/ 64 h 77"/>
                <a:gd name="T28" fmla="*/ 59 w 127"/>
                <a:gd name="T29" fmla="*/ 65 h 77"/>
                <a:gd name="T30" fmla="*/ 59 w 127"/>
                <a:gd name="T31" fmla="*/ 75 h 77"/>
                <a:gd name="T32" fmla="*/ 59 w 127"/>
                <a:gd name="T33" fmla="*/ 75 h 77"/>
                <a:gd name="T34" fmla="*/ 58 w 127"/>
                <a:gd name="T35" fmla="*/ 76 h 77"/>
                <a:gd name="T36" fmla="*/ 55 w 127"/>
                <a:gd name="T37" fmla="*/ 76 h 77"/>
                <a:gd name="T38" fmla="*/ 2 w 127"/>
                <a:gd name="T39" fmla="*/ 41 h 77"/>
                <a:gd name="T40" fmla="*/ 1 w 127"/>
                <a:gd name="T41" fmla="*/ 41 h 77"/>
                <a:gd name="T42" fmla="*/ 2 w 127"/>
                <a:gd name="T43" fmla="*/ 37 h 77"/>
                <a:gd name="T44" fmla="*/ 55 w 127"/>
                <a:gd name="T45" fmla="*/ 2 h 77"/>
                <a:gd name="T46" fmla="*/ 56 w 127"/>
                <a:gd name="T47" fmla="*/ 2 h 77"/>
                <a:gd name="T48" fmla="*/ 59 w 127"/>
                <a:gd name="T49" fmla="*/ 4 h 77"/>
                <a:gd name="T50" fmla="*/ 59 w 127"/>
                <a:gd name="T51" fmla="*/ 14 h 77"/>
                <a:gd name="T52" fmla="*/ 64 w 127"/>
                <a:gd name="T53" fmla="*/ 14 h 77"/>
                <a:gd name="T54" fmla="*/ 64 w 127"/>
                <a:gd name="T55" fmla="*/ 18 h 77"/>
                <a:gd name="T56" fmla="*/ 56 w 127"/>
                <a:gd name="T57" fmla="*/ 19 h 77"/>
                <a:gd name="T58" fmla="*/ 54 w 127"/>
                <a:gd name="T59" fmla="*/ 16 h 77"/>
                <a:gd name="T60" fmla="*/ 54 w 127"/>
                <a:gd name="T61" fmla="*/ 8 h 77"/>
                <a:gd name="T62" fmla="*/ 7 w 127"/>
                <a:gd name="T63" fmla="*/ 39 h 77"/>
                <a:gd name="T64" fmla="*/ 54 w 127"/>
                <a:gd name="T65"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77">
                  <a:moveTo>
                    <a:pt x="64" y="60"/>
                  </a:moveTo>
                  <a:cubicBezTo>
                    <a:pt x="107" y="56"/>
                    <a:pt x="118" y="20"/>
                    <a:pt x="121" y="7"/>
                  </a:cubicBezTo>
                  <a:cubicBezTo>
                    <a:pt x="114" y="11"/>
                    <a:pt x="96" y="17"/>
                    <a:pt x="64" y="18"/>
                  </a:cubicBezTo>
                  <a:cubicBezTo>
                    <a:pt x="64" y="14"/>
                    <a:pt x="64" y="14"/>
                    <a:pt x="64" y="14"/>
                  </a:cubicBezTo>
                  <a:cubicBezTo>
                    <a:pt x="106" y="12"/>
                    <a:pt x="122" y="1"/>
                    <a:pt x="123" y="1"/>
                  </a:cubicBezTo>
                  <a:cubicBezTo>
                    <a:pt x="124" y="0"/>
                    <a:pt x="124" y="0"/>
                    <a:pt x="125" y="0"/>
                  </a:cubicBezTo>
                  <a:cubicBezTo>
                    <a:pt x="126" y="0"/>
                    <a:pt x="127" y="2"/>
                    <a:pt x="127" y="3"/>
                  </a:cubicBezTo>
                  <a:cubicBezTo>
                    <a:pt x="127" y="3"/>
                    <a:pt x="120" y="59"/>
                    <a:pt x="64" y="64"/>
                  </a:cubicBezTo>
                  <a:lnTo>
                    <a:pt x="64" y="60"/>
                  </a:lnTo>
                  <a:close/>
                  <a:moveTo>
                    <a:pt x="54" y="70"/>
                  </a:moveTo>
                  <a:cubicBezTo>
                    <a:pt x="54" y="62"/>
                    <a:pt x="54" y="62"/>
                    <a:pt x="54" y="62"/>
                  </a:cubicBezTo>
                  <a:cubicBezTo>
                    <a:pt x="54" y="61"/>
                    <a:pt x="55" y="60"/>
                    <a:pt x="56" y="60"/>
                  </a:cubicBezTo>
                  <a:cubicBezTo>
                    <a:pt x="59" y="60"/>
                    <a:pt x="62" y="60"/>
                    <a:pt x="64" y="60"/>
                  </a:cubicBezTo>
                  <a:cubicBezTo>
                    <a:pt x="64" y="64"/>
                    <a:pt x="64" y="64"/>
                    <a:pt x="64" y="64"/>
                  </a:cubicBezTo>
                  <a:cubicBezTo>
                    <a:pt x="63" y="64"/>
                    <a:pt x="61" y="65"/>
                    <a:pt x="59" y="65"/>
                  </a:cubicBezTo>
                  <a:cubicBezTo>
                    <a:pt x="59" y="75"/>
                    <a:pt x="59" y="75"/>
                    <a:pt x="59" y="75"/>
                  </a:cubicBezTo>
                  <a:cubicBezTo>
                    <a:pt x="59" y="75"/>
                    <a:pt x="59" y="75"/>
                    <a:pt x="59" y="75"/>
                  </a:cubicBezTo>
                  <a:cubicBezTo>
                    <a:pt x="59" y="75"/>
                    <a:pt x="59" y="75"/>
                    <a:pt x="58" y="76"/>
                  </a:cubicBezTo>
                  <a:cubicBezTo>
                    <a:pt x="58" y="77"/>
                    <a:pt x="56" y="77"/>
                    <a:pt x="55" y="76"/>
                  </a:cubicBezTo>
                  <a:cubicBezTo>
                    <a:pt x="2" y="41"/>
                    <a:pt x="2" y="41"/>
                    <a:pt x="2" y="41"/>
                  </a:cubicBezTo>
                  <a:cubicBezTo>
                    <a:pt x="1" y="41"/>
                    <a:pt x="1" y="41"/>
                    <a:pt x="1" y="41"/>
                  </a:cubicBezTo>
                  <a:cubicBezTo>
                    <a:pt x="0" y="39"/>
                    <a:pt x="1" y="38"/>
                    <a:pt x="2" y="37"/>
                  </a:cubicBezTo>
                  <a:cubicBezTo>
                    <a:pt x="55" y="2"/>
                    <a:pt x="55" y="2"/>
                    <a:pt x="55" y="2"/>
                  </a:cubicBezTo>
                  <a:cubicBezTo>
                    <a:pt x="55" y="2"/>
                    <a:pt x="56" y="2"/>
                    <a:pt x="56" y="2"/>
                  </a:cubicBezTo>
                  <a:cubicBezTo>
                    <a:pt x="58" y="2"/>
                    <a:pt x="59" y="3"/>
                    <a:pt x="59" y="4"/>
                  </a:cubicBezTo>
                  <a:cubicBezTo>
                    <a:pt x="59" y="14"/>
                    <a:pt x="59" y="14"/>
                    <a:pt x="59" y="14"/>
                  </a:cubicBezTo>
                  <a:cubicBezTo>
                    <a:pt x="61" y="14"/>
                    <a:pt x="63" y="14"/>
                    <a:pt x="64" y="14"/>
                  </a:cubicBezTo>
                  <a:cubicBezTo>
                    <a:pt x="64" y="18"/>
                    <a:pt x="64" y="18"/>
                    <a:pt x="64" y="18"/>
                  </a:cubicBezTo>
                  <a:cubicBezTo>
                    <a:pt x="62" y="19"/>
                    <a:pt x="59" y="19"/>
                    <a:pt x="56" y="19"/>
                  </a:cubicBezTo>
                  <a:cubicBezTo>
                    <a:pt x="55" y="19"/>
                    <a:pt x="54" y="17"/>
                    <a:pt x="54" y="16"/>
                  </a:cubicBezTo>
                  <a:cubicBezTo>
                    <a:pt x="54" y="8"/>
                    <a:pt x="54" y="8"/>
                    <a:pt x="54" y="8"/>
                  </a:cubicBezTo>
                  <a:cubicBezTo>
                    <a:pt x="7" y="39"/>
                    <a:pt x="7" y="39"/>
                    <a:pt x="7" y="39"/>
                  </a:cubicBezTo>
                  <a:lnTo>
                    <a:pt x="54"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6" name="Freeform 24"/>
            <p:cNvSpPr>
              <a:spLocks noEditPoints="1"/>
            </p:cNvSpPr>
            <p:nvPr/>
          </p:nvSpPr>
          <p:spPr bwMode="auto">
            <a:xfrm>
              <a:off x="7458087" y="2038363"/>
              <a:ext cx="90488" cy="90488"/>
            </a:xfrm>
            <a:custGeom>
              <a:avLst/>
              <a:gdLst>
                <a:gd name="T0" fmla="*/ 20 w 40"/>
                <a:gd name="T1" fmla="*/ 0 h 40"/>
                <a:gd name="T2" fmla="*/ 34 w 40"/>
                <a:gd name="T3" fmla="*/ 6 h 40"/>
                <a:gd name="T4" fmla="*/ 34 w 40"/>
                <a:gd name="T5" fmla="*/ 6 h 40"/>
                <a:gd name="T6" fmla="*/ 34 w 40"/>
                <a:gd name="T7" fmla="*/ 6 h 40"/>
                <a:gd name="T8" fmla="*/ 40 w 40"/>
                <a:gd name="T9" fmla="*/ 20 h 40"/>
                <a:gd name="T10" fmla="*/ 34 w 40"/>
                <a:gd name="T11" fmla="*/ 35 h 40"/>
                <a:gd name="T12" fmla="*/ 20 w 40"/>
                <a:gd name="T13" fmla="*/ 40 h 40"/>
                <a:gd name="T14" fmla="*/ 20 w 40"/>
                <a:gd name="T15" fmla="*/ 36 h 40"/>
                <a:gd name="T16" fmla="*/ 31 w 40"/>
                <a:gd name="T17" fmla="*/ 31 h 40"/>
                <a:gd name="T18" fmla="*/ 35 w 40"/>
                <a:gd name="T19" fmla="*/ 20 h 40"/>
                <a:gd name="T20" fmla="*/ 31 w 40"/>
                <a:gd name="T21" fmla="*/ 10 h 40"/>
                <a:gd name="T22" fmla="*/ 31 w 40"/>
                <a:gd name="T23" fmla="*/ 10 h 40"/>
                <a:gd name="T24" fmla="*/ 20 w 40"/>
                <a:gd name="T25" fmla="*/ 5 h 40"/>
                <a:gd name="T26" fmla="*/ 20 w 40"/>
                <a:gd name="T27" fmla="*/ 0 h 40"/>
                <a:gd name="T28" fmla="*/ 20 w 40"/>
                <a:gd name="T29" fmla="*/ 40 h 40"/>
                <a:gd name="T30" fmla="*/ 6 w 40"/>
                <a:gd name="T31" fmla="*/ 35 h 40"/>
                <a:gd name="T32" fmla="*/ 0 w 40"/>
                <a:gd name="T33" fmla="*/ 20 h 40"/>
                <a:gd name="T34" fmla="*/ 6 w 40"/>
                <a:gd name="T35" fmla="*/ 6 h 40"/>
                <a:gd name="T36" fmla="*/ 6 w 40"/>
                <a:gd name="T37" fmla="*/ 6 h 40"/>
                <a:gd name="T38" fmla="*/ 20 w 40"/>
                <a:gd name="T39" fmla="*/ 0 h 40"/>
                <a:gd name="T40" fmla="*/ 20 w 40"/>
                <a:gd name="T41" fmla="*/ 5 h 40"/>
                <a:gd name="T42" fmla="*/ 9 w 40"/>
                <a:gd name="T43" fmla="*/ 10 h 40"/>
                <a:gd name="T44" fmla="*/ 9 w 40"/>
                <a:gd name="T45" fmla="*/ 10 h 40"/>
                <a:gd name="T46" fmla="*/ 9 w 40"/>
                <a:gd name="T47" fmla="*/ 10 h 40"/>
                <a:gd name="T48" fmla="*/ 5 w 40"/>
                <a:gd name="T49" fmla="*/ 20 h 40"/>
                <a:gd name="T50" fmla="*/ 9 w 40"/>
                <a:gd name="T51" fmla="*/ 31 h 40"/>
                <a:gd name="T52" fmla="*/ 20 w 40"/>
                <a:gd name="T53" fmla="*/ 36 h 40"/>
                <a:gd name="T54" fmla="*/ 20 w 40"/>
                <a:gd name="T55"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 h="40">
                  <a:moveTo>
                    <a:pt x="20" y="0"/>
                  </a:moveTo>
                  <a:cubicBezTo>
                    <a:pt x="25" y="0"/>
                    <a:pt x="30" y="3"/>
                    <a:pt x="34" y="6"/>
                  </a:cubicBezTo>
                  <a:cubicBezTo>
                    <a:pt x="34" y="6"/>
                    <a:pt x="34" y="6"/>
                    <a:pt x="34" y="6"/>
                  </a:cubicBezTo>
                  <a:cubicBezTo>
                    <a:pt x="34" y="6"/>
                    <a:pt x="34" y="6"/>
                    <a:pt x="34" y="6"/>
                  </a:cubicBezTo>
                  <a:cubicBezTo>
                    <a:pt x="38" y="10"/>
                    <a:pt x="40" y="15"/>
                    <a:pt x="40" y="20"/>
                  </a:cubicBezTo>
                  <a:cubicBezTo>
                    <a:pt x="40" y="26"/>
                    <a:pt x="38" y="31"/>
                    <a:pt x="34" y="35"/>
                  </a:cubicBezTo>
                  <a:cubicBezTo>
                    <a:pt x="30" y="38"/>
                    <a:pt x="25" y="40"/>
                    <a:pt x="20" y="40"/>
                  </a:cubicBezTo>
                  <a:cubicBezTo>
                    <a:pt x="20" y="36"/>
                    <a:pt x="20" y="36"/>
                    <a:pt x="20" y="36"/>
                  </a:cubicBezTo>
                  <a:cubicBezTo>
                    <a:pt x="24" y="36"/>
                    <a:pt x="28" y="34"/>
                    <a:pt x="31" y="31"/>
                  </a:cubicBezTo>
                  <a:cubicBezTo>
                    <a:pt x="33" y="28"/>
                    <a:pt x="35" y="25"/>
                    <a:pt x="35" y="20"/>
                  </a:cubicBezTo>
                  <a:cubicBezTo>
                    <a:pt x="35" y="16"/>
                    <a:pt x="33" y="12"/>
                    <a:pt x="31" y="10"/>
                  </a:cubicBezTo>
                  <a:cubicBezTo>
                    <a:pt x="31" y="10"/>
                    <a:pt x="31" y="10"/>
                    <a:pt x="31" y="10"/>
                  </a:cubicBezTo>
                  <a:cubicBezTo>
                    <a:pt x="28" y="7"/>
                    <a:pt x="24" y="5"/>
                    <a:pt x="20" y="5"/>
                  </a:cubicBezTo>
                  <a:lnTo>
                    <a:pt x="20" y="0"/>
                  </a:lnTo>
                  <a:close/>
                  <a:moveTo>
                    <a:pt x="20" y="40"/>
                  </a:moveTo>
                  <a:cubicBezTo>
                    <a:pt x="14" y="40"/>
                    <a:pt x="9" y="38"/>
                    <a:pt x="6" y="35"/>
                  </a:cubicBezTo>
                  <a:cubicBezTo>
                    <a:pt x="2" y="31"/>
                    <a:pt x="0" y="26"/>
                    <a:pt x="0" y="20"/>
                  </a:cubicBezTo>
                  <a:cubicBezTo>
                    <a:pt x="0" y="15"/>
                    <a:pt x="2" y="10"/>
                    <a:pt x="6" y="6"/>
                  </a:cubicBezTo>
                  <a:cubicBezTo>
                    <a:pt x="6" y="6"/>
                    <a:pt x="6" y="6"/>
                    <a:pt x="6" y="6"/>
                  </a:cubicBezTo>
                  <a:cubicBezTo>
                    <a:pt x="9" y="3"/>
                    <a:pt x="14" y="0"/>
                    <a:pt x="20" y="0"/>
                  </a:cubicBezTo>
                  <a:cubicBezTo>
                    <a:pt x="20" y="5"/>
                    <a:pt x="20" y="5"/>
                    <a:pt x="20" y="5"/>
                  </a:cubicBezTo>
                  <a:cubicBezTo>
                    <a:pt x="16" y="5"/>
                    <a:pt x="12" y="7"/>
                    <a:pt x="9" y="10"/>
                  </a:cubicBezTo>
                  <a:cubicBezTo>
                    <a:pt x="9" y="10"/>
                    <a:pt x="9" y="10"/>
                    <a:pt x="9" y="10"/>
                  </a:cubicBezTo>
                  <a:cubicBezTo>
                    <a:pt x="9" y="10"/>
                    <a:pt x="9" y="10"/>
                    <a:pt x="9" y="10"/>
                  </a:cubicBezTo>
                  <a:cubicBezTo>
                    <a:pt x="6" y="12"/>
                    <a:pt x="5" y="16"/>
                    <a:pt x="5" y="20"/>
                  </a:cubicBezTo>
                  <a:cubicBezTo>
                    <a:pt x="5" y="25"/>
                    <a:pt x="6" y="28"/>
                    <a:pt x="9" y="31"/>
                  </a:cubicBezTo>
                  <a:cubicBezTo>
                    <a:pt x="12" y="34"/>
                    <a:pt x="16" y="36"/>
                    <a:pt x="20" y="36"/>
                  </a:cubicBezTo>
                  <a:lnTo>
                    <a:pt x="2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7" name="Freeform 25"/>
            <p:cNvSpPr>
              <a:spLocks noEditPoints="1"/>
            </p:cNvSpPr>
            <p:nvPr/>
          </p:nvSpPr>
          <p:spPr bwMode="auto">
            <a:xfrm>
              <a:off x="7399349" y="2133614"/>
              <a:ext cx="204788" cy="309565"/>
            </a:xfrm>
            <a:custGeom>
              <a:avLst/>
              <a:gdLst>
                <a:gd name="T0" fmla="*/ 49 w 91"/>
                <a:gd name="T1" fmla="*/ 63 h 137"/>
                <a:gd name="T2" fmla="*/ 51 w 91"/>
                <a:gd name="T3" fmla="*/ 133 h 137"/>
                <a:gd name="T4" fmla="*/ 67 w 91"/>
                <a:gd name="T5" fmla="*/ 66 h 137"/>
                <a:gd name="T6" fmla="*/ 67 w 91"/>
                <a:gd name="T7" fmla="*/ 27 h 137"/>
                <a:gd name="T8" fmla="*/ 75 w 91"/>
                <a:gd name="T9" fmla="*/ 25 h 137"/>
                <a:gd name="T10" fmla="*/ 77 w 91"/>
                <a:gd name="T11" fmla="*/ 63 h 137"/>
                <a:gd name="T12" fmla="*/ 86 w 91"/>
                <a:gd name="T13" fmla="*/ 5 h 137"/>
                <a:gd name="T14" fmla="*/ 45 w 91"/>
                <a:gd name="T15" fmla="*/ 0 h 137"/>
                <a:gd name="T16" fmla="*/ 91 w 91"/>
                <a:gd name="T17" fmla="*/ 3 h 137"/>
                <a:gd name="T18" fmla="*/ 88 w 91"/>
                <a:gd name="T19" fmla="*/ 68 h 137"/>
                <a:gd name="T20" fmla="*/ 72 w 91"/>
                <a:gd name="T21" fmla="*/ 66 h 137"/>
                <a:gd name="T22" fmla="*/ 72 w 91"/>
                <a:gd name="T23" fmla="*/ 30 h 137"/>
                <a:gd name="T24" fmla="*/ 72 w 91"/>
                <a:gd name="T25" fmla="*/ 66 h 137"/>
                <a:gd name="T26" fmla="*/ 70 w 91"/>
                <a:gd name="T27" fmla="*/ 137 h 137"/>
                <a:gd name="T28" fmla="*/ 47 w 91"/>
                <a:gd name="T29" fmla="*/ 135 h 137"/>
                <a:gd name="T30" fmla="*/ 45 w 91"/>
                <a:gd name="T31" fmla="*/ 68 h 137"/>
                <a:gd name="T32" fmla="*/ 17 w 91"/>
                <a:gd name="T33" fmla="*/ 25 h 137"/>
                <a:gd name="T34" fmla="*/ 25 w 91"/>
                <a:gd name="T35" fmla="*/ 27 h 137"/>
                <a:gd name="T36" fmla="*/ 25 w 91"/>
                <a:gd name="T37" fmla="*/ 70 h 137"/>
                <a:gd name="T38" fmla="*/ 41 w 91"/>
                <a:gd name="T39" fmla="*/ 133 h 137"/>
                <a:gd name="T40" fmla="*/ 43 w 91"/>
                <a:gd name="T41" fmla="*/ 63 h 137"/>
                <a:gd name="T42" fmla="*/ 45 w 91"/>
                <a:gd name="T43" fmla="*/ 68 h 137"/>
                <a:gd name="T44" fmla="*/ 45 w 91"/>
                <a:gd name="T45" fmla="*/ 135 h 137"/>
                <a:gd name="T46" fmla="*/ 22 w 91"/>
                <a:gd name="T47" fmla="*/ 137 h 137"/>
                <a:gd name="T48" fmla="*/ 20 w 91"/>
                <a:gd name="T49" fmla="*/ 70 h 137"/>
                <a:gd name="T50" fmla="*/ 20 w 91"/>
                <a:gd name="T51" fmla="*/ 30 h 137"/>
                <a:gd name="T52" fmla="*/ 20 w 91"/>
                <a:gd name="T53" fmla="*/ 66 h 137"/>
                <a:gd name="T54" fmla="*/ 3 w 91"/>
                <a:gd name="T55" fmla="*/ 68 h 137"/>
                <a:gd name="T56" fmla="*/ 0 w 91"/>
                <a:gd name="T57" fmla="*/ 3 h 137"/>
                <a:gd name="T58" fmla="*/ 45 w 91"/>
                <a:gd name="T59" fmla="*/ 0 h 137"/>
                <a:gd name="T60" fmla="*/ 5 w 91"/>
                <a:gd name="T61" fmla="*/ 5 h 137"/>
                <a:gd name="T62" fmla="*/ 15 w 91"/>
                <a:gd name="T63" fmla="*/ 63 h 137"/>
                <a:gd name="T64" fmla="*/ 17 w 91"/>
                <a:gd name="T65" fmla="*/ 2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137">
                  <a:moveTo>
                    <a:pt x="45" y="63"/>
                  </a:moveTo>
                  <a:cubicBezTo>
                    <a:pt x="49" y="63"/>
                    <a:pt x="49" y="63"/>
                    <a:pt x="49" y="63"/>
                  </a:cubicBezTo>
                  <a:cubicBezTo>
                    <a:pt x="50" y="63"/>
                    <a:pt x="51" y="64"/>
                    <a:pt x="51" y="66"/>
                  </a:cubicBezTo>
                  <a:cubicBezTo>
                    <a:pt x="51" y="133"/>
                    <a:pt x="51" y="133"/>
                    <a:pt x="51" y="133"/>
                  </a:cubicBezTo>
                  <a:cubicBezTo>
                    <a:pt x="67" y="133"/>
                    <a:pt x="67" y="133"/>
                    <a:pt x="67" y="133"/>
                  </a:cubicBezTo>
                  <a:cubicBezTo>
                    <a:pt x="67" y="66"/>
                    <a:pt x="67" y="66"/>
                    <a:pt x="67" y="66"/>
                  </a:cubicBezTo>
                  <a:cubicBezTo>
                    <a:pt x="67" y="65"/>
                    <a:pt x="67" y="65"/>
                    <a:pt x="67" y="65"/>
                  </a:cubicBezTo>
                  <a:cubicBezTo>
                    <a:pt x="67" y="27"/>
                    <a:pt x="67" y="27"/>
                    <a:pt x="67" y="27"/>
                  </a:cubicBezTo>
                  <a:cubicBezTo>
                    <a:pt x="67" y="26"/>
                    <a:pt x="68" y="25"/>
                    <a:pt x="70" y="25"/>
                  </a:cubicBezTo>
                  <a:cubicBezTo>
                    <a:pt x="75" y="25"/>
                    <a:pt x="75" y="25"/>
                    <a:pt x="75" y="25"/>
                  </a:cubicBezTo>
                  <a:cubicBezTo>
                    <a:pt x="76" y="25"/>
                    <a:pt x="77" y="26"/>
                    <a:pt x="77" y="27"/>
                  </a:cubicBezTo>
                  <a:cubicBezTo>
                    <a:pt x="77" y="63"/>
                    <a:pt x="77" y="63"/>
                    <a:pt x="77" y="63"/>
                  </a:cubicBezTo>
                  <a:cubicBezTo>
                    <a:pt x="86" y="63"/>
                    <a:pt x="86" y="63"/>
                    <a:pt x="86" y="63"/>
                  </a:cubicBezTo>
                  <a:cubicBezTo>
                    <a:pt x="86" y="5"/>
                    <a:pt x="86" y="5"/>
                    <a:pt x="86" y="5"/>
                  </a:cubicBezTo>
                  <a:cubicBezTo>
                    <a:pt x="45" y="5"/>
                    <a:pt x="45" y="5"/>
                    <a:pt x="45" y="5"/>
                  </a:cubicBezTo>
                  <a:cubicBezTo>
                    <a:pt x="45" y="0"/>
                    <a:pt x="45" y="0"/>
                    <a:pt x="45" y="0"/>
                  </a:cubicBezTo>
                  <a:cubicBezTo>
                    <a:pt x="88" y="0"/>
                    <a:pt x="88" y="0"/>
                    <a:pt x="88" y="0"/>
                  </a:cubicBezTo>
                  <a:cubicBezTo>
                    <a:pt x="90" y="0"/>
                    <a:pt x="91" y="1"/>
                    <a:pt x="91" y="3"/>
                  </a:cubicBezTo>
                  <a:cubicBezTo>
                    <a:pt x="91" y="66"/>
                    <a:pt x="91" y="66"/>
                    <a:pt x="91" y="66"/>
                  </a:cubicBezTo>
                  <a:cubicBezTo>
                    <a:pt x="91" y="67"/>
                    <a:pt x="90" y="68"/>
                    <a:pt x="88" y="68"/>
                  </a:cubicBezTo>
                  <a:cubicBezTo>
                    <a:pt x="75" y="68"/>
                    <a:pt x="75" y="68"/>
                    <a:pt x="75" y="68"/>
                  </a:cubicBezTo>
                  <a:cubicBezTo>
                    <a:pt x="73" y="68"/>
                    <a:pt x="72" y="67"/>
                    <a:pt x="72" y="66"/>
                  </a:cubicBezTo>
                  <a:cubicBezTo>
                    <a:pt x="72" y="30"/>
                    <a:pt x="72" y="30"/>
                    <a:pt x="72" y="30"/>
                  </a:cubicBezTo>
                  <a:cubicBezTo>
                    <a:pt x="72" y="30"/>
                    <a:pt x="72" y="30"/>
                    <a:pt x="72" y="30"/>
                  </a:cubicBezTo>
                  <a:cubicBezTo>
                    <a:pt x="72" y="66"/>
                    <a:pt x="72" y="66"/>
                    <a:pt x="72" y="66"/>
                  </a:cubicBezTo>
                  <a:cubicBezTo>
                    <a:pt x="72" y="66"/>
                    <a:pt x="72" y="66"/>
                    <a:pt x="72" y="66"/>
                  </a:cubicBezTo>
                  <a:cubicBezTo>
                    <a:pt x="72" y="135"/>
                    <a:pt x="72" y="135"/>
                    <a:pt x="72" y="135"/>
                  </a:cubicBezTo>
                  <a:cubicBezTo>
                    <a:pt x="72" y="136"/>
                    <a:pt x="71" y="137"/>
                    <a:pt x="70" y="137"/>
                  </a:cubicBezTo>
                  <a:cubicBezTo>
                    <a:pt x="49" y="137"/>
                    <a:pt x="49" y="137"/>
                    <a:pt x="49" y="137"/>
                  </a:cubicBezTo>
                  <a:cubicBezTo>
                    <a:pt x="48" y="137"/>
                    <a:pt x="47" y="136"/>
                    <a:pt x="47" y="135"/>
                  </a:cubicBezTo>
                  <a:cubicBezTo>
                    <a:pt x="47" y="68"/>
                    <a:pt x="47" y="68"/>
                    <a:pt x="47" y="68"/>
                  </a:cubicBezTo>
                  <a:cubicBezTo>
                    <a:pt x="45" y="68"/>
                    <a:pt x="45" y="68"/>
                    <a:pt x="45" y="68"/>
                  </a:cubicBezTo>
                  <a:lnTo>
                    <a:pt x="45" y="63"/>
                  </a:lnTo>
                  <a:close/>
                  <a:moveTo>
                    <a:pt x="17" y="25"/>
                  </a:moveTo>
                  <a:cubicBezTo>
                    <a:pt x="22" y="25"/>
                    <a:pt x="22" y="25"/>
                    <a:pt x="22" y="25"/>
                  </a:cubicBezTo>
                  <a:cubicBezTo>
                    <a:pt x="24" y="25"/>
                    <a:pt x="25" y="26"/>
                    <a:pt x="25" y="27"/>
                  </a:cubicBezTo>
                  <a:cubicBezTo>
                    <a:pt x="25" y="70"/>
                    <a:pt x="25" y="70"/>
                    <a:pt x="25" y="70"/>
                  </a:cubicBezTo>
                  <a:cubicBezTo>
                    <a:pt x="25" y="70"/>
                    <a:pt x="25" y="70"/>
                    <a:pt x="25" y="70"/>
                  </a:cubicBezTo>
                  <a:cubicBezTo>
                    <a:pt x="25" y="133"/>
                    <a:pt x="25" y="133"/>
                    <a:pt x="25" y="133"/>
                  </a:cubicBezTo>
                  <a:cubicBezTo>
                    <a:pt x="41" y="133"/>
                    <a:pt x="41" y="133"/>
                    <a:pt x="41" y="133"/>
                  </a:cubicBezTo>
                  <a:cubicBezTo>
                    <a:pt x="41" y="66"/>
                    <a:pt x="41" y="66"/>
                    <a:pt x="41" y="66"/>
                  </a:cubicBezTo>
                  <a:cubicBezTo>
                    <a:pt x="41" y="64"/>
                    <a:pt x="42" y="63"/>
                    <a:pt x="43" y="63"/>
                  </a:cubicBezTo>
                  <a:cubicBezTo>
                    <a:pt x="45" y="63"/>
                    <a:pt x="45" y="63"/>
                    <a:pt x="45" y="63"/>
                  </a:cubicBezTo>
                  <a:cubicBezTo>
                    <a:pt x="45" y="68"/>
                    <a:pt x="45" y="68"/>
                    <a:pt x="45" y="68"/>
                  </a:cubicBezTo>
                  <a:cubicBezTo>
                    <a:pt x="45" y="68"/>
                    <a:pt x="45" y="68"/>
                    <a:pt x="45" y="68"/>
                  </a:cubicBezTo>
                  <a:cubicBezTo>
                    <a:pt x="45" y="135"/>
                    <a:pt x="45" y="135"/>
                    <a:pt x="45" y="135"/>
                  </a:cubicBezTo>
                  <a:cubicBezTo>
                    <a:pt x="45" y="136"/>
                    <a:pt x="44" y="137"/>
                    <a:pt x="43" y="137"/>
                  </a:cubicBezTo>
                  <a:cubicBezTo>
                    <a:pt x="22" y="137"/>
                    <a:pt x="22" y="137"/>
                    <a:pt x="22" y="137"/>
                  </a:cubicBezTo>
                  <a:cubicBezTo>
                    <a:pt x="21" y="137"/>
                    <a:pt x="20" y="136"/>
                    <a:pt x="20" y="135"/>
                  </a:cubicBezTo>
                  <a:cubicBezTo>
                    <a:pt x="20" y="70"/>
                    <a:pt x="20" y="70"/>
                    <a:pt x="20" y="70"/>
                  </a:cubicBezTo>
                  <a:cubicBezTo>
                    <a:pt x="20" y="70"/>
                    <a:pt x="20" y="70"/>
                    <a:pt x="20" y="70"/>
                  </a:cubicBezTo>
                  <a:cubicBezTo>
                    <a:pt x="20" y="30"/>
                    <a:pt x="20" y="30"/>
                    <a:pt x="20" y="30"/>
                  </a:cubicBezTo>
                  <a:cubicBezTo>
                    <a:pt x="20" y="30"/>
                    <a:pt x="20" y="30"/>
                    <a:pt x="20" y="30"/>
                  </a:cubicBezTo>
                  <a:cubicBezTo>
                    <a:pt x="20" y="66"/>
                    <a:pt x="20" y="66"/>
                    <a:pt x="20" y="66"/>
                  </a:cubicBezTo>
                  <a:cubicBezTo>
                    <a:pt x="20" y="67"/>
                    <a:pt x="19" y="68"/>
                    <a:pt x="17" y="68"/>
                  </a:cubicBezTo>
                  <a:cubicBezTo>
                    <a:pt x="3" y="68"/>
                    <a:pt x="3" y="68"/>
                    <a:pt x="3" y="68"/>
                  </a:cubicBezTo>
                  <a:cubicBezTo>
                    <a:pt x="1" y="68"/>
                    <a:pt x="0" y="67"/>
                    <a:pt x="0" y="66"/>
                  </a:cubicBezTo>
                  <a:cubicBezTo>
                    <a:pt x="0" y="3"/>
                    <a:pt x="0" y="3"/>
                    <a:pt x="0" y="3"/>
                  </a:cubicBezTo>
                  <a:cubicBezTo>
                    <a:pt x="0" y="1"/>
                    <a:pt x="1" y="0"/>
                    <a:pt x="3" y="0"/>
                  </a:cubicBezTo>
                  <a:cubicBezTo>
                    <a:pt x="45" y="0"/>
                    <a:pt x="45" y="0"/>
                    <a:pt x="45" y="0"/>
                  </a:cubicBezTo>
                  <a:cubicBezTo>
                    <a:pt x="45" y="5"/>
                    <a:pt x="45" y="5"/>
                    <a:pt x="45" y="5"/>
                  </a:cubicBezTo>
                  <a:cubicBezTo>
                    <a:pt x="5" y="5"/>
                    <a:pt x="5" y="5"/>
                    <a:pt x="5" y="5"/>
                  </a:cubicBezTo>
                  <a:cubicBezTo>
                    <a:pt x="5" y="63"/>
                    <a:pt x="5" y="63"/>
                    <a:pt x="5" y="63"/>
                  </a:cubicBezTo>
                  <a:cubicBezTo>
                    <a:pt x="15" y="63"/>
                    <a:pt x="15" y="63"/>
                    <a:pt x="15" y="63"/>
                  </a:cubicBezTo>
                  <a:cubicBezTo>
                    <a:pt x="15" y="27"/>
                    <a:pt x="15" y="27"/>
                    <a:pt x="15" y="27"/>
                  </a:cubicBezTo>
                  <a:cubicBezTo>
                    <a:pt x="15" y="26"/>
                    <a:pt x="16" y="25"/>
                    <a:pt x="1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8" name="Freeform 26"/>
            <p:cNvSpPr>
              <a:spLocks noEditPoints="1"/>
            </p:cNvSpPr>
            <p:nvPr/>
          </p:nvSpPr>
          <p:spPr bwMode="auto">
            <a:xfrm>
              <a:off x="7677162" y="2038363"/>
              <a:ext cx="90488" cy="90488"/>
            </a:xfrm>
            <a:custGeom>
              <a:avLst/>
              <a:gdLst>
                <a:gd name="T0" fmla="*/ 20 w 40"/>
                <a:gd name="T1" fmla="*/ 0 h 40"/>
                <a:gd name="T2" fmla="*/ 34 w 40"/>
                <a:gd name="T3" fmla="*/ 6 h 40"/>
                <a:gd name="T4" fmla="*/ 34 w 40"/>
                <a:gd name="T5" fmla="*/ 6 h 40"/>
                <a:gd name="T6" fmla="*/ 40 w 40"/>
                <a:gd name="T7" fmla="*/ 20 h 40"/>
                <a:gd name="T8" fmla="*/ 34 w 40"/>
                <a:gd name="T9" fmla="*/ 35 h 40"/>
                <a:gd name="T10" fmla="*/ 20 w 40"/>
                <a:gd name="T11" fmla="*/ 40 h 40"/>
                <a:gd name="T12" fmla="*/ 20 w 40"/>
                <a:gd name="T13" fmla="*/ 36 h 40"/>
                <a:gd name="T14" fmla="*/ 31 w 40"/>
                <a:gd name="T15" fmla="*/ 31 h 40"/>
                <a:gd name="T16" fmla="*/ 35 w 40"/>
                <a:gd name="T17" fmla="*/ 20 h 40"/>
                <a:gd name="T18" fmla="*/ 31 w 40"/>
                <a:gd name="T19" fmla="*/ 10 h 40"/>
                <a:gd name="T20" fmla="*/ 31 w 40"/>
                <a:gd name="T21" fmla="*/ 10 h 40"/>
                <a:gd name="T22" fmla="*/ 20 w 40"/>
                <a:gd name="T23" fmla="*/ 5 h 40"/>
                <a:gd name="T24" fmla="*/ 20 w 40"/>
                <a:gd name="T25" fmla="*/ 0 h 40"/>
                <a:gd name="T26" fmla="*/ 20 w 40"/>
                <a:gd name="T27" fmla="*/ 0 h 40"/>
                <a:gd name="T28" fmla="*/ 20 w 40"/>
                <a:gd name="T29" fmla="*/ 0 h 40"/>
                <a:gd name="T30" fmla="*/ 20 w 40"/>
                <a:gd name="T31" fmla="*/ 5 h 40"/>
                <a:gd name="T32" fmla="*/ 20 w 40"/>
                <a:gd name="T33" fmla="*/ 5 h 40"/>
                <a:gd name="T34" fmla="*/ 9 w 40"/>
                <a:gd name="T35" fmla="*/ 10 h 40"/>
                <a:gd name="T36" fmla="*/ 9 w 40"/>
                <a:gd name="T37" fmla="*/ 10 h 40"/>
                <a:gd name="T38" fmla="*/ 5 w 40"/>
                <a:gd name="T39" fmla="*/ 20 h 40"/>
                <a:gd name="T40" fmla="*/ 9 w 40"/>
                <a:gd name="T41" fmla="*/ 31 h 40"/>
                <a:gd name="T42" fmla="*/ 20 w 40"/>
                <a:gd name="T43" fmla="*/ 36 h 40"/>
                <a:gd name="T44" fmla="*/ 20 w 40"/>
                <a:gd name="T45" fmla="*/ 36 h 40"/>
                <a:gd name="T46" fmla="*/ 20 w 40"/>
                <a:gd name="T47" fmla="*/ 40 h 40"/>
                <a:gd name="T48" fmla="*/ 20 w 40"/>
                <a:gd name="T49" fmla="*/ 40 h 40"/>
                <a:gd name="T50" fmla="*/ 6 w 40"/>
                <a:gd name="T51" fmla="*/ 35 h 40"/>
                <a:gd name="T52" fmla="*/ 0 w 40"/>
                <a:gd name="T53" fmla="*/ 20 h 40"/>
                <a:gd name="T54" fmla="*/ 6 w 40"/>
                <a:gd name="T55" fmla="*/ 6 h 40"/>
                <a:gd name="T56" fmla="*/ 6 w 40"/>
                <a:gd name="T57" fmla="*/ 6 h 40"/>
                <a:gd name="T58" fmla="*/ 6 w 40"/>
                <a:gd name="T59" fmla="*/ 6 h 40"/>
                <a:gd name="T60" fmla="*/ 20 w 40"/>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 h="40">
                  <a:moveTo>
                    <a:pt x="20" y="0"/>
                  </a:moveTo>
                  <a:cubicBezTo>
                    <a:pt x="25" y="0"/>
                    <a:pt x="30" y="3"/>
                    <a:pt x="34" y="6"/>
                  </a:cubicBezTo>
                  <a:cubicBezTo>
                    <a:pt x="34" y="6"/>
                    <a:pt x="34" y="6"/>
                    <a:pt x="34" y="6"/>
                  </a:cubicBezTo>
                  <a:cubicBezTo>
                    <a:pt x="38" y="10"/>
                    <a:pt x="40" y="15"/>
                    <a:pt x="40" y="20"/>
                  </a:cubicBezTo>
                  <a:cubicBezTo>
                    <a:pt x="40" y="26"/>
                    <a:pt x="38" y="31"/>
                    <a:pt x="34" y="35"/>
                  </a:cubicBezTo>
                  <a:cubicBezTo>
                    <a:pt x="30" y="38"/>
                    <a:pt x="25" y="40"/>
                    <a:pt x="20" y="40"/>
                  </a:cubicBezTo>
                  <a:cubicBezTo>
                    <a:pt x="20" y="36"/>
                    <a:pt x="20" y="36"/>
                    <a:pt x="20" y="36"/>
                  </a:cubicBezTo>
                  <a:cubicBezTo>
                    <a:pt x="24" y="36"/>
                    <a:pt x="28" y="34"/>
                    <a:pt x="31" y="31"/>
                  </a:cubicBezTo>
                  <a:cubicBezTo>
                    <a:pt x="33" y="28"/>
                    <a:pt x="35" y="25"/>
                    <a:pt x="35" y="20"/>
                  </a:cubicBezTo>
                  <a:cubicBezTo>
                    <a:pt x="35" y="16"/>
                    <a:pt x="33" y="12"/>
                    <a:pt x="31" y="10"/>
                  </a:cubicBezTo>
                  <a:cubicBezTo>
                    <a:pt x="31" y="10"/>
                    <a:pt x="31" y="10"/>
                    <a:pt x="31" y="10"/>
                  </a:cubicBezTo>
                  <a:cubicBezTo>
                    <a:pt x="28" y="7"/>
                    <a:pt x="24" y="5"/>
                    <a:pt x="20" y="5"/>
                  </a:cubicBezTo>
                  <a:lnTo>
                    <a:pt x="20" y="0"/>
                  </a:lnTo>
                  <a:close/>
                  <a:moveTo>
                    <a:pt x="20" y="0"/>
                  </a:moveTo>
                  <a:cubicBezTo>
                    <a:pt x="20" y="0"/>
                    <a:pt x="20" y="0"/>
                    <a:pt x="20" y="0"/>
                  </a:cubicBezTo>
                  <a:cubicBezTo>
                    <a:pt x="20" y="5"/>
                    <a:pt x="20" y="5"/>
                    <a:pt x="20" y="5"/>
                  </a:cubicBezTo>
                  <a:cubicBezTo>
                    <a:pt x="20" y="5"/>
                    <a:pt x="20" y="5"/>
                    <a:pt x="20" y="5"/>
                  </a:cubicBezTo>
                  <a:cubicBezTo>
                    <a:pt x="16" y="5"/>
                    <a:pt x="12" y="7"/>
                    <a:pt x="9" y="10"/>
                  </a:cubicBezTo>
                  <a:cubicBezTo>
                    <a:pt x="9" y="10"/>
                    <a:pt x="9" y="10"/>
                    <a:pt x="9" y="10"/>
                  </a:cubicBezTo>
                  <a:cubicBezTo>
                    <a:pt x="6" y="12"/>
                    <a:pt x="5" y="16"/>
                    <a:pt x="5" y="20"/>
                  </a:cubicBezTo>
                  <a:cubicBezTo>
                    <a:pt x="5" y="25"/>
                    <a:pt x="6" y="28"/>
                    <a:pt x="9" y="31"/>
                  </a:cubicBezTo>
                  <a:cubicBezTo>
                    <a:pt x="12" y="34"/>
                    <a:pt x="16" y="36"/>
                    <a:pt x="20" y="36"/>
                  </a:cubicBezTo>
                  <a:cubicBezTo>
                    <a:pt x="20" y="36"/>
                    <a:pt x="20" y="36"/>
                    <a:pt x="20" y="36"/>
                  </a:cubicBezTo>
                  <a:cubicBezTo>
                    <a:pt x="20" y="40"/>
                    <a:pt x="20" y="40"/>
                    <a:pt x="20" y="40"/>
                  </a:cubicBezTo>
                  <a:cubicBezTo>
                    <a:pt x="20" y="40"/>
                    <a:pt x="20" y="40"/>
                    <a:pt x="20" y="40"/>
                  </a:cubicBezTo>
                  <a:cubicBezTo>
                    <a:pt x="14" y="40"/>
                    <a:pt x="9" y="38"/>
                    <a:pt x="6" y="35"/>
                  </a:cubicBezTo>
                  <a:cubicBezTo>
                    <a:pt x="2" y="31"/>
                    <a:pt x="0" y="26"/>
                    <a:pt x="0" y="20"/>
                  </a:cubicBezTo>
                  <a:cubicBezTo>
                    <a:pt x="0" y="15"/>
                    <a:pt x="2" y="10"/>
                    <a:pt x="6" y="6"/>
                  </a:cubicBezTo>
                  <a:cubicBezTo>
                    <a:pt x="6" y="6"/>
                    <a:pt x="6" y="6"/>
                    <a:pt x="6" y="6"/>
                  </a:cubicBezTo>
                  <a:cubicBezTo>
                    <a:pt x="6" y="6"/>
                    <a:pt x="6" y="6"/>
                    <a:pt x="6" y="6"/>
                  </a:cubicBezTo>
                  <a:cubicBezTo>
                    <a:pt x="9" y="3"/>
                    <a:pt x="14"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9" name="Freeform 27"/>
            <p:cNvSpPr>
              <a:spLocks noEditPoints="1"/>
            </p:cNvSpPr>
            <p:nvPr/>
          </p:nvSpPr>
          <p:spPr bwMode="auto">
            <a:xfrm>
              <a:off x="7604138" y="2133614"/>
              <a:ext cx="234951" cy="309565"/>
            </a:xfrm>
            <a:custGeom>
              <a:avLst/>
              <a:gdLst>
                <a:gd name="T0" fmla="*/ 98 w 104"/>
                <a:gd name="T1" fmla="*/ 63 h 137"/>
                <a:gd name="T2" fmla="*/ 73 w 104"/>
                <a:gd name="T3" fmla="*/ 5 h 137"/>
                <a:gd name="T4" fmla="*/ 84 w 104"/>
                <a:gd name="T5" fmla="*/ 0 h 137"/>
                <a:gd name="T6" fmla="*/ 86 w 104"/>
                <a:gd name="T7" fmla="*/ 2 h 137"/>
                <a:gd name="T8" fmla="*/ 104 w 104"/>
                <a:gd name="T9" fmla="*/ 66 h 137"/>
                <a:gd name="T10" fmla="*/ 87 w 104"/>
                <a:gd name="T11" fmla="*/ 68 h 137"/>
                <a:gd name="T12" fmla="*/ 85 w 104"/>
                <a:gd name="T13" fmla="*/ 66 h 137"/>
                <a:gd name="T14" fmla="*/ 93 w 104"/>
                <a:gd name="T15" fmla="*/ 96 h 137"/>
                <a:gd name="T16" fmla="*/ 91 w 104"/>
                <a:gd name="T17" fmla="*/ 100 h 137"/>
                <a:gd name="T18" fmla="*/ 78 w 104"/>
                <a:gd name="T19" fmla="*/ 135 h 137"/>
                <a:gd name="T20" fmla="*/ 76 w 104"/>
                <a:gd name="T21" fmla="*/ 137 h 137"/>
                <a:gd name="T22" fmla="*/ 73 w 104"/>
                <a:gd name="T23" fmla="*/ 133 h 137"/>
                <a:gd name="T24" fmla="*/ 73 w 104"/>
                <a:gd name="T25" fmla="*/ 97 h 137"/>
                <a:gd name="T26" fmla="*/ 76 w 104"/>
                <a:gd name="T27" fmla="*/ 95 h 137"/>
                <a:gd name="T28" fmla="*/ 73 w 104"/>
                <a:gd name="T29" fmla="*/ 41 h 137"/>
                <a:gd name="T30" fmla="*/ 74 w 104"/>
                <a:gd name="T31" fmla="*/ 27 h 137"/>
                <a:gd name="T32" fmla="*/ 73 w 104"/>
                <a:gd name="T33" fmla="*/ 25 h 137"/>
                <a:gd name="T34" fmla="*/ 79 w 104"/>
                <a:gd name="T35" fmla="*/ 27 h 137"/>
                <a:gd name="T36" fmla="*/ 89 w 104"/>
                <a:gd name="T37" fmla="*/ 63 h 137"/>
                <a:gd name="T38" fmla="*/ 52 w 104"/>
                <a:gd name="T39" fmla="*/ 5 h 137"/>
                <a:gd name="T40" fmla="*/ 73 w 104"/>
                <a:gd name="T41" fmla="*/ 0 h 137"/>
                <a:gd name="T42" fmla="*/ 52 w 104"/>
                <a:gd name="T43" fmla="*/ 95 h 137"/>
                <a:gd name="T44" fmla="*/ 57 w 104"/>
                <a:gd name="T45" fmla="*/ 97 h 137"/>
                <a:gd name="T46" fmla="*/ 73 w 104"/>
                <a:gd name="T47" fmla="*/ 133 h 137"/>
                <a:gd name="T48" fmla="*/ 55 w 104"/>
                <a:gd name="T49" fmla="*/ 137 h 137"/>
                <a:gd name="T50" fmla="*/ 52 w 104"/>
                <a:gd name="T51" fmla="*/ 100 h 137"/>
                <a:gd name="T52" fmla="*/ 52 w 104"/>
                <a:gd name="T53" fmla="*/ 95 h 137"/>
                <a:gd name="T54" fmla="*/ 69 w 104"/>
                <a:gd name="T55" fmla="*/ 28 h 137"/>
                <a:gd name="T56" fmla="*/ 72 w 104"/>
                <a:gd name="T57" fmla="*/ 25 h 137"/>
                <a:gd name="T58" fmla="*/ 73 w 104"/>
                <a:gd name="T59" fmla="*/ 26 h 137"/>
                <a:gd name="T60" fmla="*/ 73 w 104"/>
                <a:gd name="T61" fmla="*/ 26 h 137"/>
                <a:gd name="T62" fmla="*/ 52 w 104"/>
                <a:gd name="T63" fmla="*/ 5 h 137"/>
                <a:gd name="T64" fmla="*/ 6 w 104"/>
                <a:gd name="T65" fmla="*/ 63 h 137"/>
                <a:gd name="T66" fmla="*/ 25 w 104"/>
                <a:gd name="T67" fmla="*/ 26 h 137"/>
                <a:gd name="T68" fmla="*/ 27 w 104"/>
                <a:gd name="T69" fmla="*/ 25 h 137"/>
                <a:gd name="T70" fmla="*/ 34 w 104"/>
                <a:gd name="T71" fmla="*/ 27 h 137"/>
                <a:gd name="T72" fmla="*/ 34 w 104"/>
                <a:gd name="T73" fmla="*/ 28 h 137"/>
                <a:gd name="T74" fmla="*/ 28 w 104"/>
                <a:gd name="T75" fmla="*/ 95 h 137"/>
                <a:gd name="T76" fmla="*/ 31 w 104"/>
                <a:gd name="T77" fmla="*/ 97 h 137"/>
                <a:gd name="T78" fmla="*/ 46 w 104"/>
                <a:gd name="T79" fmla="*/ 133 h 137"/>
                <a:gd name="T80" fmla="*/ 49 w 104"/>
                <a:gd name="T81" fmla="*/ 95 h 137"/>
                <a:gd name="T82" fmla="*/ 52 w 104"/>
                <a:gd name="T83" fmla="*/ 100 h 137"/>
                <a:gd name="T84" fmla="*/ 51 w 104"/>
                <a:gd name="T85" fmla="*/ 135 h 137"/>
                <a:gd name="T86" fmla="*/ 28 w 104"/>
                <a:gd name="T87" fmla="*/ 137 h 137"/>
                <a:gd name="T88" fmla="*/ 26 w 104"/>
                <a:gd name="T89" fmla="*/ 135 h 137"/>
                <a:gd name="T90" fmla="*/ 13 w 104"/>
                <a:gd name="T91" fmla="*/ 100 h 137"/>
                <a:gd name="T92" fmla="*/ 12 w 104"/>
                <a:gd name="T93" fmla="*/ 99 h 137"/>
                <a:gd name="T94" fmla="*/ 18 w 104"/>
                <a:gd name="T95" fmla="*/ 67 h 137"/>
                <a:gd name="T96" fmla="*/ 3 w 104"/>
                <a:gd name="T97" fmla="*/ 68 h 137"/>
                <a:gd name="T98" fmla="*/ 2 w 104"/>
                <a:gd name="T99" fmla="*/ 68 h 137"/>
                <a:gd name="T100" fmla="*/ 19 w 104"/>
                <a:gd name="T101" fmla="*/ 2 h 137"/>
                <a:gd name="T102" fmla="*/ 52 w 104"/>
                <a:gd name="T10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4" h="137">
                  <a:moveTo>
                    <a:pt x="89" y="63"/>
                  </a:moveTo>
                  <a:cubicBezTo>
                    <a:pt x="98" y="63"/>
                    <a:pt x="98" y="63"/>
                    <a:pt x="98" y="63"/>
                  </a:cubicBezTo>
                  <a:cubicBezTo>
                    <a:pt x="82" y="5"/>
                    <a:pt x="82" y="5"/>
                    <a:pt x="82" y="5"/>
                  </a:cubicBezTo>
                  <a:cubicBezTo>
                    <a:pt x="73" y="5"/>
                    <a:pt x="73" y="5"/>
                    <a:pt x="73" y="5"/>
                  </a:cubicBezTo>
                  <a:cubicBezTo>
                    <a:pt x="73" y="0"/>
                    <a:pt x="73" y="0"/>
                    <a:pt x="73" y="0"/>
                  </a:cubicBezTo>
                  <a:cubicBezTo>
                    <a:pt x="84" y="0"/>
                    <a:pt x="84" y="0"/>
                    <a:pt x="84" y="0"/>
                  </a:cubicBezTo>
                  <a:cubicBezTo>
                    <a:pt x="84" y="0"/>
                    <a:pt x="84" y="0"/>
                    <a:pt x="84" y="0"/>
                  </a:cubicBezTo>
                  <a:cubicBezTo>
                    <a:pt x="85" y="0"/>
                    <a:pt x="86" y="1"/>
                    <a:pt x="86" y="2"/>
                  </a:cubicBezTo>
                  <a:cubicBezTo>
                    <a:pt x="103" y="65"/>
                    <a:pt x="103" y="65"/>
                    <a:pt x="103" y="65"/>
                  </a:cubicBezTo>
                  <a:cubicBezTo>
                    <a:pt x="103" y="65"/>
                    <a:pt x="104" y="65"/>
                    <a:pt x="104" y="66"/>
                  </a:cubicBezTo>
                  <a:cubicBezTo>
                    <a:pt x="104" y="67"/>
                    <a:pt x="102" y="68"/>
                    <a:pt x="101" y="68"/>
                  </a:cubicBezTo>
                  <a:cubicBezTo>
                    <a:pt x="87" y="68"/>
                    <a:pt x="87" y="68"/>
                    <a:pt x="87" y="68"/>
                  </a:cubicBezTo>
                  <a:cubicBezTo>
                    <a:pt x="87" y="68"/>
                    <a:pt x="87" y="68"/>
                    <a:pt x="87" y="68"/>
                  </a:cubicBezTo>
                  <a:cubicBezTo>
                    <a:pt x="86" y="68"/>
                    <a:pt x="85" y="67"/>
                    <a:pt x="85" y="66"/>
                  </a:cubicBezTo>
                  <a:cubicBezTo>
                    <a:pt x="80" y="48"/>
                    <a:pt x="80" y="48"/>
                    <a:pt x="80" y="48"/>
                  </a:cubicBezTo>
                  <a:cubicBezTo>
                    <a:pt x="93" y="96"/>
                    <a:pt x="93" y="96"/>
                    <a:pt x="93" y="96"/>
                  </a:cubicBezTo>
                  <a:cubicBezTo>
                    <a:pt x="93" y="97"/>
                    <a:pt x="93" y="97"/>
                    <a:pt x="93" y="97"/>
                  </a:cubicBezTo>
                  <a:cubicBezTo>
                    <a:pt x="93" y="98"/>
                    <a:pt x="92" y="100"/>
                    <a:pt x="91" y="100"/>
                  </a:cubicBezTo>
                  <a:cubicBezTo>
                    <a:pt x="78" y="100"/>
                    <a:pt x="78" y="100"/>
                    <a:pt x="78" y="100"/>
                  </a:cubicBezTo>
                  <a:cubicBezTo>
                    <a:pt x="78" y="135"/>
                    <a:pt x="78" y="135"/>
                    <a:pt x="78" y="135"/>
                  </a:cubicBezTo>
                  <a:cubicBezTo>
                    <a:pt x="78" y="135"/>
                    <a:pt x="78" y="135"/>
                    <a:pt x="78" y="135"/>
                  </a:cubicBezTo>
                  <a:cubicBezTo>
                    <a:pt x="78" y="136"/>
                    <a:pt x="77" y="137"/>
                    <a:pt x="76" y="137"/>
                  </a:cubicBezTo>
                  <a:cubicBezTo>
                    <a:pt x="73" y="137"/>
                    <a:pt x="73" y="137"/>
                    <a:pt x="73" y="137"/>
                  </a:cubicBezTo>
                  <a:cubicBezTo>
                    <a:pt x="73" y="133"/>
                    <a:pt x="73" y="133"/>
                    <a:pt x="73" y="133"/>
                  </a:cubicBezTo>
                  <a:cubicBezTo>
                    <a:pt x="73" y="133"/>
                    <a:pt x="73" y="133"/>
                    <a:pt x="73" y="133"/>
                  </a:cubicBezTo>
                  <a:cubicBezTo>
                    <a:pt x="73" y="97"/>
                    <a:pt x="73" y="97"/>
                    <a:pt x="73" y="97"/>
                  </a:cubicBezTo>
                  <a:cubicBezTo>
                    <a:pt x="73" y="96"/>
                    <a:pt x="74" y="95"/>
                    <a:pt x="76" y="95"/>
                  </a:cubicBezTo>
                  <a:cubicBezTo>
                    <a:pt x="76" y="95"/>
                    <a:pt x="76" y="95"/>
                    <a:pt x="76" y="95"/>
                  </a:cubicBezTo>
                  <a:cubicBezTo>
                    <a:pt x="88" y="95"/>
                    <a:pt x="88" y="95"/>
                    <a:pt x="88" y="95"/>
                  </a:cubicBezTo>
                  <a:cubicBezTo>
                    <a:pt x="73" y="41"/>
                    <a:pt x="73" y="41"/>
                    <a:pt x="73" y="41"/>
                  </a:cubicBezTo>
                  <a:cubicBezTo>
                    <a:pt x="73" y="26"/>
                    <a:pt x="73" y="26"/>
                    <a:pt x="73" y="26"/>
                  </a:cubicBezTo>
                  <a:cubicBezTo>
                    <a:pt x="74" y="27"/>
                    <a:pt x="74" y="27"/>
                    <a:pt x="74" y="27"/>
                  </a:cubicBezTo>
                  <a:cubicBezTo>
                    <a:pt x="74" y="26"/>
                    <a:pt x="73" y="26"/>
                    <a:pt x="73" y="26"/>
                  </a:cubicBezTo>
                  <a:cubicBezTo>
                    <a:pt x="73" y="25"/>
                    <a:pt x="73" y="25"/>
                    <a:pt x="73" y="25"/>
                  </a:cubicBezTo>
                  <a:cubicBezTo>
                    <a:pt x="77" y="25"/>
                    <a:pt x="77" y="25"/>
                    <a:pt x="77" y="25"/>
                  </a:cubicBezTo>
                  <a:cubicBezTo>
                    <a:pt x="78" y="25"/>
                    <a:pt x="79" y="26"/>
                    <a:pt x="79" y="27"/>
                  </a:cubicBezTo>
                  <a:cubicBezTo>
                    <a:pt x="79" y="27"/>
                    <a:pt x="79" y="27"/>
                    <a:pt x="79" y="27"/>
                  </a:cubicBezTo>
                  <a:lnTo>
                    <a:pt x="89" y="63"/>
                  </a:lnTo>
                  <a:close/>
                  <a:moveTo>
                    <a:pt x="73" y="5"/>
                  </a:moveTo>
                  <a:cubicBezTo>
                    <a:pt x="52" y="5"/>
                    <a:pt x="52" y="5"/>
                    <a:pt x="52" y="5"/>
                  </a:cubicBezTo>
                  <a:cubicBezTo>
                    <a:pt x="52" y="0"/>
                    <a:pt x="52" y="0"/>
                    <a:pt x="52" y="0"/>
                  </a:cubicBezTo>
                  <a:cubicBezTo>
                    <a:pt x="73" y="0"/>
                    <a:pt x="73" y="0"/>
                    <a:pt x="73" y="0"/>
                  </a:cubicBezTo>
                  <a:cubicBezTo>
                    <a:pt x="73" y="5"/>
                    <a:pt x="73" y="5"/>
                    <a:pt x="73" y="5"/>
                  </a:cubicBezTo>
                  <a:close/>
                  <a:moveTo>
                    <a:pt x="52" y="95"/>
                  </a:moveTo>
                  <a:cubicBezTo>
                    <a:pt x="55" y="95"/>
                    <a:pt x="55" y="95"/>
                    <a:pt x="55" y="95"/>
                  </a:cubicBezTo>
                  <a:cubicBezTo>
                    <a:pt x="56" y="95"/>
                    <a:pt x="57" y="96"/>
                    <a:pt x="57" y="97"/>
                  </a:cubicBezTo>
                  <a:cubicBezTo>
                    <a:pt x="57" y="133"/>
                    <a:pt x="57" y="133"/>
                    <a:pt x="57" y="133"/>
                  </a:cubicBezTo>
                  <a:cubicBezTo>
                    <a:pt x="73" y="133"/>
                    <a:pt x="73" y="133"/>
                    <a:pt x="73" y="133"/>
                  </a:cubicBezTo>
                  <a:cubicBezTo>
                    <a:pt x="73" y="137"/>
                    <a:pt x="73" y="137"/>
                    <a:pt x="73" y="137"/>
                  </a:cubicBezTo>
                  <a:cubicBezTo>
                    <a:pt x="55" y="137"/>
                    <a:pt x="55" y="137"/>
                    <a:pt x="55" y="137"/>
                  </a:cubicBezTo>
                  <a:cubicBezTo>
                    <a:pt x="54" y="137"/>
                    <a:pt x="52" y="136"/>
                    <a:pt x="52" y="135"/>
                  </a:cubicBezTo>
                  <a:cubicBezTo>
                    <a:pt x="52" y="100"/>
                    <a:pt x="52" y="100"/>
                    <a:pt x="52" y="100"/>
                  </a:cubicBezTo>
                  <a:cubicBezTo>
                    <a:pt x="52" y="100"/>
                    <a:pt x="52" y="100"/>
                    <a:pt x="52" y="100"/>
                  </a:cubicBezTo>
                  <a:cubicBezTo>
                    <a:pt x="52" y="95"/>
                    <a:pt x="52" y="95"/>
                    <a:pt x="52" y="95"/>
                  </a:cubicBezTo>
                  <a:close/>
                  <a:moveTo>
                    <a:pt x="73" y="41"/>
                  </a:moveTo>
                  <a:cubicBezTo>
                    <a:pt x="69" y="28"/>
                    <a:pt x="69" y="28"/>
                    <a:pt x="69" y="28"/>
                  </a:cubicBezTo>
                  <a:cubicBezTo>
                    <a:pt x="69" y="27"/>
                    <a:pt x="70" y="26"/>
                    <a:pt x="71" y="25"/>
                  </a:cubicBezTo>
                  <a:cubicBezTo>
                    <a:pt x="71" y="25"/>
                    <a:pt x="72" y="25"/>
                    <a:pt x="72" y="25"/>
                  </a:cubicBezTo>
                  <a:cubicBezTo>
                    <a:pt x="73" y="25"/>
                    <a:pt x="73" y="25"/>
                    <a:pt x="73" y="25"/>
                  </a:cubicBezTo>
                  <a:cubicBezTo>
                    <a:pt x="73" y="26"/>
                    <a:pt x="73" y="26"/>
                    <a:pt x="73" y="26"/>
                  </a:cubicBezTo>
                  <a:cubicBezTo>
                    <a:pt x="73" y="25"/>
                    <a:pt x="72" y="25"/>
                    <a:pt x="72" y="25"/>
                  </a:cubicBezTo>
                  <a:cubicBezTo>
                    <a:pt x="73" y="26"/>
                    <a:pt x="73" y="26"/>
                    <a:pt x="73" y="26"/>
                  </a:cubicBezTo>
                  <a:lnTo>
                    <a:pt x="73" y="41"/>
                  </a:lnTo>
                  <a:close/>
                  <a:moveTo>
                    <a:pt x="52" y="5"/>
                  </a:moveTo>
                  <a:cubicBezTo>
                    <a:pt x="23" y="5"/>
                    <a:pt x="23" y="5"/>
                    <a:pt x="23" y="5"/>
                  </a:cubicBezTo>
                  <a:cubicBezTo>
                    <a:pt x="6" y="63"/>
                    <a:pt x="6" y="63"/>
                    <a:pt x="6" y="63"/>
                  </a:cubicBezTo>
                  <a:cubicBezTo>
                    <a:pt x="15" y="63"/>
                    <a:pt x="15" y="63"/>
                    <a:pt x="15" y="63"/>
                  </a:cubicBezTo>
                  <a:cubicBezTo>
                    <a:pt x="25" y="26"/>
                    <a:pt x="25" y="26"/>
                    <a:pt x="25" y="26"/>
                  </a:cubicBezTo>
                  <a:cubicBezTo>
                    <a:pt x="25" y="25"/>
                    <a:pt x="26" y="25"/>
                    <a:pt x="27" y="25"/>
                  </a:cubicBezTo>
                  <a:cubicBezTo>
                    <a:pt x="27" y="25"/>
                    <a:pt x="27" y="25"/>
                    <a:pt x="27" y="25"/>
                  </a:cubicBezTo>
                  <a:cubicBezTo>
                    <a:pt x="31" y="25"/>
                    <a:pt x="31" y="25"/>
                    <a:pt x="31" y="25"/>
                  </a:cubicBezTo>
                  <a:cubicBezTo>
                    <a:pt x="33" y="25"/>
                    <a:pt x="34" y="26"/>
                    <a:pt x="34" y="27"/>
                  </a:cubicBezTo>
                  <a:cubicBezTo>
                    <a:pt x="34" y="27"/>
                    <a:pt x="34" y="28"/>
                    <a:pt x="34" y="28"/>
                  </a:cubicBezTo>
                  <a:cubicBezTo>
                    <a:pt x="34" y="28"/>
                    <a:pt x="34" y="28"/>
                    <a:pt x="34" y="28"/>
                  </a:cubicBezTo>
                  <a:cubicBezTo>
                    <a:pt x="16" y="95"/>
                    <a:pt x="16" y="95"/>
                    <a:pt x="16" y="95"/>
                  </a:cubicBezTo>
                  <a:cubicBezTo>
                    <a:pt x="28" y="95"/>
                    <a:pt x="28" y="95"/>
                    <a:pt x="28" y="95"/>
                  </a:cubicBezTo>
                  <a:cubicBezTo>
                    <a:pt x="30" y="95"/>
                    <a:pt x="31" y="96"/>
                    <a:pt x="31" y="97"/>
                  </a:cubicBezTo>
                  <a:cubicBezTo>
                    <a:pt x="31" y="97"/>
                    <a:pt x="31" y="97"/>
                    <a:pt x="31" y="97"/>
                  </a:cubicBezTo>
                  <a:cubicBezTo>
                    <a:pt x="31" y="133"/>
                    <a:pt x="31" y="133"/>
                    <a:pt x="31" y="133"/>
                  </a:cubicBezTo>
                  <a:cubicBezTo>
                    <a:pt x="46" y="133"/>
                    <a:pt x="46" y="133"/>
                    <a:pt x="46" y="133"/>
                  </a:cubicBezTo>
                  <a:cubicBezTo>
                    <a:pt x="46" y="97"/>
                    <a:pt x="46" y="97"/>
                    <a:pt x="46" y="97"/>
                  </a:cubicBezTo>
                  <a:cubicBezTo>
                    <a:pt x="46" y="96"/>
                    <a:pt x="48" y="95"/>
                    <a:pt x="49" y="95"/>
                  </a:cubicBezTo>
                  <a:cubicBezTo>
                    <a:pt x="52" y="95"/>
                    <a:pt x="52" y="95"/>
                    <a:pt x="52" y="95"/>
                  </a:cubicBezTo>
                  <a:cubicBezTo>
                    <a:pt x="52" y="100"/>
                    <a:pt x="52" y="100"/>
                    <a:pt x="52" y="100"/>
                  </a:cubicBezTo>
                  <a:cubicBezTo>
                    <a:pt x="51" y="100"/>
                    <a:pt x="51" y="100"/>
                    <a:pt x="51" y="100"/>
                  </a:cubicBezTo>
                  <a:cubicBezTo>
                    <a:pt x="51" y="135"/>
                    <a:pt x="51" y="135"/>
                    <a:pt x="51" y="135"/>
                  </a:cubicBezTo>
                  <a:cubicBezTo>
                    <a:pt x="51" y="136"/>
                    <a:pt x="50" y="137"/>
                    <a:pt x="49" y="137"/>
                  </a:cubicBezTo>
                  <a:cubicBezTo>
                    <a:pt x="28" y="137"/>
                    <a:pt x="28" y="137"/>
                    <a:pt x="28" y="137"/>
                  </a:cubicBezTo>
                  <a:cubicBezTo>
                    <a:pt x="28" y="137"/>
                    <a:pt x="28" y="137"/>
                    <a:pt x="28" y="137"/>
                  </a:cubicBezTo>
                  <a:cubicBezTo>
                    <a:pt x="27" y="137"/>
                    <a:pt x="26" y="136"/>
                    <a:pt x="26" y="135"/>
                  </a:cubicBezTo>
                  <a:cubicBezTo>
                    <a:pt x="26" y="100"/>
                    <a:pt x="26" y="100"/>
                    <a:pt x="26" y="100"/>
                  </a:cubicBezTo>
                  <a:cubicBezTo>
                    <a:pt x="13" y="100"/>
                    <a:pt x="13" y="100"/>
                    <a:pt x="13" y="100"/>
                  </a:cubicBezTo>
                  <a:cubicBezTo>
                    <a:pt x="13" y="100"/>
                    <a:pt x="13" y="100"/>
                    <a:pt x="13" y="100"/>
                  </a:cubicBezTo>
                  <a:cubicBezTo>
                    <a:pt x="13" y="100"/>
                    <a:pt x="12" y="100"/>
                    <a:pt x="12" y="99"/>
                  </a:cubicBezTo>
                  <a:cubicBezTo>
                    <a:pt x="11" y="99"/>
                    <a:pt x="10" y="98"/>
                    <a:pt x="10" y="97"/>
                  </a:cubicBezTo>
                  <a:cubicBezTo>
                    <a:pt x="18" y="67"/>
                    <a:pt x="18" y="67"/>
                    <a:pt x="18" y="67"/>
                  </a:cubicBezTo>
                  <a:cubicBezTo>
                    <a:pt x="18" y="68"/>
                    <a:pt x="17" y="68"/>
                    <a:pt x="16" y="68"/>
                  </a:cubicBezTo>
                  <a:cubicBezTo>
                    <a:pt x="3" y="68"/>
                    <a:pt x="3" y="68"/>
                    <a:pt x="3" y="68"/>
                  </a:cubicBezTo>
                  <a:cubicBezTo>
                    <a:pt x="3" y="68"/>
                    <a:pt x="3" y="68"/>
                    <a:pt x="3" y="68"/>
                  </a:cubicBezTo>
                  <a:cubicBezTo>
                    <a:pt x="2" y="68"/>
                    <a:pt x="2" y="68"/>
                    <a:pt x="2" y="68"/>
                  </a:cubicBezTo>
                  <a:cubicBezTo>
                    <a:pt x="1" y="68"/>
                    <a:pt x="0" y="66"/>
                    <a:pt x="0" y="65"/>
                  </a:cubicBezTo>
                  <a:cubicBezTo>
                    <a:pt x="19" y="2"/>
                    <a:pt x="19" y="2"/>
                    <a:pt x="19" y="2"/>
                  </a:cubicBezTo>
                  <a:cubicBezTo>
                    <a:pt x="19" y="1"/>
                    <a:pt x="20" y="0"/>
                    <a:pt x="21" y="0"/>
                  </a:cubicBezTo>
                  <a:cubicBezTo>
                    <a:pt x="52" y="0"/>
                    <a:pt x="52" y="0"/>
                    <a:pt x="52" y="0"/>
                  </a:cubicBezTo>
                  <a:lnTo>
                    <a:pt x="5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0" name="Freeform 29"/>
            <p:cNvSpPr>
              <a:spLocks noEditPoints="1"/>
            </p:cNvSpPr>
            <p:nvPr/>
          </p:nvSpPr>
          <p:spPr bwMode="auto">
            <a:xfrm>
              <a:off x="8504251" y="2633679"/>
              <a:ext cx="365125" cy="341315"/>
            </a:xfrm>
            <a:custGeom>
              <a:avLst/>
              <a:gdLst>
                <a:gd name="T0" fmla="*/ 103 w 162"/>
                <a:gd name="T1" fmla="*/ 56 h 151"/>
                <a:gd name="T2" fmla="*/ 125 w 162"/>
                <a:gd name="T3" fmla="*/ 50 h 151"/>
                <a:gd name="T4" fmla="*/ 139 w 162"/>
                <a:gd name="T5" fmla="*/ 55 h 151"/>
                <a:gd name="T6" fmla="*/ 150 w 162"/>
                <a:gd name="T7" fmla="*/ 60 h 151"/>
                <a:gd name="T8" fmla="*/ 155 w 162"/>
                <a:gd name="T9" fmla="*/ 59 h 151"/>
                <a:gd name="T10" fmla="*/ 154 w 162"/>
                <a:gd name="T11" fmla="*/ 37 h 151"/>
                <a:gd name="T12" fmla="*/ 154 w 162"/>
                <a:gd name="T13" fmla="*/ 37 h 151"/>
                <a:gd name="T14" fmla="*/ 137 w 162"/>
                <a:gd name="T15" fmla="*/ 12 h 151"/>
                <a:gd name="T16" fmla="*/ 108 w 162"/>
                <a:gd name="T17" fmla="*/ 7 h 151"/>
                <a:gd name="T18" fmla="*/ 107 w 162"/>
                <a:gd name="T19" fmla="*/ 7 h 151"/>
                <a:gd name="T20" fmla="*/ 89 w 162"/>
                <a:gd name="T21" fmla="*/ 16 h 151"/>
                <a:gd name="T22" fmla="*/ 81 w 162"/>
                <a:gd name="T23" fmla="*/ 19 h 151"/>
                <a:gd name="T24" fmla="*/ 86 w 162"/>
                <a:gd name="T25" fmla="*/ 13 h 151"/>
                <a:gd name="T26" fmla="*/ 106 w 162"/>
                <a:gd name="T27" fmla="*/ 2 h 151"/>
                <a:gd name="T28" fmla="*/ 106 w 162"/>
                <a:gd name="T29" fmla="*/ 2 h 151"/>
                <a:gd name="T30" fmla="*/ 106 w 162"/>
                <a:gd name="T31" fmla="*/ 2 h 151"/>
                <a:gd name="T32" fmla="*/ 140 w 162"/>
                <a:gd name="T33" fmla="*/ 8 h 151"/>
                <a:gd name="T34" fmla="*/ 159 w 162"/>
                <a:gd name="T35" fmla="*/ 36 h 151"/>
                <a:gd name="T36" fmla="*/ 159 w 162"/>
                <a:gd name="T37" fmla="*/ 36 h 151"/>
                <a:gd name="T38" fmla="*/ 160 w 162"/>
                <a:gd name="T39" fmla="*/ 61 h 151"/>
                <a:gd name="T40" fmla="*/ 160 w 162"/>
                <a:gd name="T41" fmla="*/ 61 h 151"/>
                <a:gd name="T42" fmla="*/ 152 w 162"/>
                <a:gd name="T43" fmla="*/ 65 h 151"/>
                <a:gd name="T44" fmla="*/ 147 w 162"/>
                <a:gd name="T45" fmla="*/ 67 h 151"/>
                <a:gd name="T46" fmla="*/ 147 w 162"/>
                <a:gd name="T47" fmla="*/ 67 h 151"/>
                <a:gd name="T48" fmla="*/ 137 w 162"/>
                <a:gd name="T49" fmla="*/ 59 h 151"/>
                <a:gd name="T50" fmla="*/ 125 w 162"/>
                <a:gd name="T51" fmla="*/ 54 h 151"/>
                <a:gd name="T52" fmla="*/ 106 w 162"/>
                <a:gd name="T53" fmla="*/ 60 h 151"/>
                <a:gd name="T54" fmla="*/ 97 w 162"/>
                <a:gd name="T55" fmla="*/ 74 h 151"/>
                <a:gd name="T56" fmla="*/ 100 w 162"/>
                <a:gd name="T57" fmla="*/ 103 h 151"/>
                <a:gd name="T58" fmla="*/ 120 w 162"/>
                <a:gd name="T59" fmla="*/ 132 h 151"/>
                <a:gd name="T60" fmla="*/ 112 w 162"/>
                <a:gd name="T61" fmla="*/ 143 h 151"/>
                <a:gd name="T62" fmla="*/ 103 w 162"/>
                <a:gd name="T63" fmla="*/ 150 h 151"/>
                <a:gd name="T64" fmla="*/ 81 w 162"/>
                <a:gd name="T65" fmla="*/ 144 h 151"/>
                <a:gd name="T66" fmla="*/ 101 w 162"/>
                <a:gd name="T67" fmla="*/ 146 h 151"/>
                <a:gd name="T68" fmla="*/ 115 w 162"/>
                <a:gd name="T69" fmla="*/ 133 h 151"/>
                <a:gd name="T70" fmla="*/ 92 w 162"/>
                <a:gd name="T71" fmla="*/ 73 h 151"/>
                <a:gd name="T72" fmla="*/ 78 w 162"/>
                <a:gd name="T73" fmla="*/ 34 h 151"/>
                <a:gd name="T74" fmla="*/ 74 w 162"/>
                <a:gd name="T75" fmla="*/ 34 h 151"/>
                <a:gd name="T76" fmla="*/ 37 w 162"/>
                <a:gd name="T77" fmla="*/ 23 h 151"/>
                <a:gd name="T78" fmla="*/ 7 w 162"/>
                <a:gd name="T79" fmla="*/ 69 h 151"/>
                <a:gd name="T80" fmla="*/ 7 w 162"/>
                <a:gd name="T81" fmla="*/ 70 h 151"/>
                <a:gd name="T82" fmla="*/ 81 w 162"/>
                <a:gd name="T83" fmla="*/ 144 h 151"/>
                <a:gd name="T84" fmla="*/ 8 w 162"/>
                <a:gd name="T85" fmla="*/ 37 h 151"/>
                <a:gd name="T86" fmla="*/ 59 w 162"/>
                <a:gd name="T87" fmla="*/ 19 h 151"/>
                <a:gd name="T88" fmla="*/ 81 w 162"/>
                <a:gd name="T89"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2" h="151">
                  <a:moveTo>
                    <a:pt x="92" y="73"/>
                  </a:moveTo>
                  <a:cubicBezTo>
                    <a:pt x="94" y="66"/>
                    <a:pt x="98" y="60"/>
                    <a:pt x="103" y="56"/>
                  </a:cubicBezTo>
                  <a:cubicBezTo>
                    <a:pt x="108" y="52"/>
                    <a:pt x="115" y="49"/>
                    <a:pt x="122" y="49"/>
                  </a:cubicBezTo>
                  <a:cubicBezTo>
                    <a:pt x="123" y="49"/>
                    <a:pt x="124" y="49"/>
                    <a:pt x="125" y="50"/>
                  </a:cubicBezTo>
                  <a:cubicBezTo>
                    <a:pt x="126" y="50"/>
                    <a:pt x="127" y="50"/>
                    <a:pt x="128" y="50"/>
                  </a:cubicBezTo>
                  <a:cubicBezTo>
                    <a:pt x="132" y="51"/>
                    <a:pt x="136" y="53"/>
                    <a:pt x="139" y="55"/>
                  </a:cubicBezTo>
                  <a:cubicBezTo>
                    <a:pt x="142" y="57"/>
                    <a:pt x="144" y="59"/>
                    <a:pt x="146" y="62"/>
                  </a:cubicBezTo>
                  <a:cubicBezTo>
                    <a:pt x="148" y="61"/>
                    <a:pt x="149" y="61"/>
                    <a:pt x="150" y="60"/>
                  </a:cubicBezTo>
                  <a:cubicBezTo>
                    <a:pt x="150" y="60"/>
                    <a:pt x="150" y="60"/>
                    <a:pt x="150" y="60"/>
                  </a:cubicBezTo>
                  <a:cubicBezTo>
                    <a:pt x="152" y="60"/>
                    <a:pt x="153" y="59"/>
                    <a:pt x="155" y="59"/>
                  </a:cubicBezTo>
                  <a:cubicBezTo>
                    <a:pt x="157" y="45"/>
                    <a:pt x="154" y="37"/>
                    <a:pt x="154" y="37"/>
                  </a:cubicBezTo>
                  <a:cubicBezTo>
                    <a:pt x="154" y="37"/>
                    <a:pt x="154" y="37"/>
                    <a:pt x="154" y="37"/>
                  </a:cubicBezTo>
                  <a:cubicBezTo>
                    <a:pt x="154" y="37"/>
                    <a:pt x="154" y="37"/>
                    <a:pt x="154" y="37"/>
                  </a:cubicBezTo>
                  <a:cubicBezTo>
                    <a:pt x="154" y="37"/>
                    <a:pt x="154" y="37"/>
                    <a:pt x="154" y="37"/>
                  </a:cubicBezTo>
                  <a:cubicBezTo>
                    <a:pt x="154" y="37"/>
                    <a:pt x="154" y="37"/>
                    <a:pt x="154" y="37"/>
                  </a:cubicBezTo>
                  <a:cubicBezTo>
                    <a:pt x="152" y="26"/>
                    <a:pt x="145" y="18"/>
                    <a:pt x="137" y="12"/>
                  </a:cubicBezTo>
                  <a:cubicBezTo>
                    <a:pt x="129" y="7"/>
                    <a:pt x="118" y="5"/>
                    <a:pt x="108" y="7"/>
                  </a:cubicBezTo>
                  <a:cubicBezTo>
                    <a:pt x="108" y="7"/>
                    <a:pt x="108" y="7"/>
                    <a:pt x="108" y="7"/>
                  </a:cubicBezTo>
                  <a:cubicBezTo>
                    <a:pt x="108" y="7"/>
                    <a:pt x="108" y="7"/>
                    <a:pt x="108" y="7"/>
                  </a:cubicBezTo>
                  <a:cubicBezTo>
                    <a:pt x="107" y="7"/>
                    <a:pt x="107" y="7"/>
                    <a:pt x="107" y="7"/>
                  </a:cubicBezTo>
                  <a:cubicBezTo>
                    <a:pt x="100" y="9"/>
                    <a:pt x="94" y="12"/>
                    <a:pt x="89" y="16"/>
                  </a:cubicBezTo>
                  <a:cubicBezTo>
                    <a:pt x="89" y="16"/>
                    <a:pt x="89" y="16"/>
                    <a:pt x="89" y="16"/>
                  </a:cubicBezTo>
                  <a:cubicBezTo>
                    <a:pt x="86" y="20"/>
                    <a:pt x="83" y="23"/>
                    <a:pt x="81" y="28"/>
                  </a:cubicBezTo>
                  <a:cubicBezTo>
                    <a:pt x="81" y="19"/>
                    <a:pt x="81" y="19"/>
                    <a:pt x="81" y="19"/>
                  </a:cubicBezTo>
                  <a:cubicBezTo>
                    <a:pt x="82" y="17"/>
                    <a:pt x="84" y="15"/>
                    <a:pt x="86" y="13"/>
                  </a:cubicBezTo>
                  <a:cubicBezTo>
                    <a:pt x="86" y="13"/>
                    <a:pt x="86" y="13"/>
                    <a:pt x="86" y="13"/>
                  </a:cubicBezTo>
                  <a:cubicBezTo>
                    <a:pt x="86" y="13"/>
                    <a:pt x="86" y="13"/>
                    <a:pt x="86" y="13"/>
                  </a:cubicBezTo>
                  <a:cubicBezTo>
                    <a:pt x="92" y="8"/>
                    <a:pt x="98" y="4"/>
                    <a:pt x="106" y="2"/>
                  </a:cubicBezTo>
                  <a:cubicBezTo>
                    <a:pt x="106" y="2"/>
                    <a:pt x="106" y="2"/>
                    <a:pt x="106" y="2"/>
                  </a:cubicBezTo>
                  <a:cubicBezTo>
                    <a:pt x="106" y="2"/>
                    <a:pt x="106" y="2"/>
                    <a:pt x="106" y="2"/>
                  </a:cubicBezTo>
                  <a:cubicBezTo>
                    <a:pt x="106" y="2"/>
                    <a:pt x="106" y="2"/>
                    <a:pt x="106" y="2"/>
                  </a:cubicBezTo>
                  <a:cubicBezTo>
                    <a:pt x="106" y="2"/>
                    <a:pt x="106" y="2"/>
                    <a:pt x="106" y="2"/>
                  </a:cubicBezTo>
                  <a:cubicBezTo>
                    <a:pt x="106" y="2"/>
                    <a:pt x="106" y="2"/>
                    <a:pt x="106" y="2"/>
                  </a:cubicBezTo>
                  <a:cubicBezTo>
                    <a:pt x="118" y="0"/>
                    <a:pt x="130" y="2"/>
                    <a:pt x="140" y="8"/>
                  </a:cubicBezTo>
                  <a:cubicBezTo>
                    <a:pt x="149" y="14"/>
                    <a:pt x="156" y="24"/>
                    <a:pt x="159" y="36"/>
                  </a:cubicBezTo>
                  <a:cubicBezTo>
                    <a:pt x="159" y="36"/>
                    <a:pt x="159" y="36"/>
                    <a:pt x="159" y="36"/>
                  </a:cubicBezTo>
                  <a:cubicBezTo>
                    <a:pt x="159" y="36"/>
                    <a:pt x="159" y="36"/>
                    <a:pt x="159" y="36"/>
                  </a:cubicBezTo>
                  <a:cubicBezTo>
                    <a:pt x="159" y="36"/>
                    <a:pt x="159" y="36"/>
                    <a:pt x="159" y="36"/>
                  </a:cubicBezTo>
                  <a:cubicBezTo>
                    <a:pt x="159" y="36"/>
                    <a:pt x="159" y="36"/>
                    <a:pt x="159" y="36"/>
                  </a:cubicBezTo>
                  <a:cubicBezTo>
                    <a:pt x="159" y="37"/>
                    <a:pt x="162" y="46"/>
                    <a:pt x="160" y="61"/>
                  </a:cubicBezTo>
                  <a:cubicBezTo>
                    <a:pt x="160" y="61"/>
                    <a:pt x="160" y="61"/>
                    <a:pt x="160" y="61"/>
                  </a:cubicBezTo>
                  <a:cubicBezTo>
                    <a:pt x="160" y="61"/>
                    <a:pt x="160" y="61"/>
                    <a:pt x="160" y="61"/>
                  </a:cubicBezTo>
                  <a:cubicBezTo>
                    <a:pt x="159" y="62"/>
                    <a:pt x="159" y="63"/>
                    <a:pt x="158" y="63"/>
                  </a:cubicBezTo>
                  <a:cubicBezTo>
                    <a:pt x="156" y="64"/>
                    <a:pt x="154" y="64"/>
                    <a:pt x="152" y="65"/>
                  </a:cubicBezTo>
                  <a:cubicBezTo>
                    <a:pt x="152" y="65"/>
                    <a:pt x="152" y="65"/>
                    <a:pt x="152" y="65"/>
                  </a:cubicBezTo>
                  <a:cubicBezTo>
                    <a:pt x="150" y="65"/>
                    <a:pt x="148" y="66"/>
                    <a:pt x="147" y="67"/>
                  </a:cubicBezTo>
                  <a:cubicBezTo>
                    <a:pt x="147" y="67"/>
                    <a:pt x="147" y="67"/>
                    <a:pt x="147" y="67"/>
                  </a:cubicBezTo>
                  <a:cubicBezTo>
                    <a:pt x="147" y="67"/>
                    <a:pt x="147" y="67"/>
                    <a:pt x="147" y="67"/>
                  </a:cubicBezTo>
                  <a:cubicBezTo>
                    <a:pt x="146" y="68"/>
                    <a:pt x="144" y="68"/>
                    <a:pt x="143" y="66"/>
                  </a:cubicBezTo>
                  <a:cubicBezTo>
                    <a:pt x="142" y="64"/>
                    <a:pt x="139" y="61"/>
                    <a:pt x="137" y="59"/>
                  </a:cubicBezTo>
                  <a:cubicBezTo>
                    <a:pt x="134" y="57"/>
                    <a:pt x="131" y="56"/>
                    <a:pt x="127" y="55"/>
                  </a:cubicBezTo>
                  <a:cubicBezTo>
                    <a:pt x="126" y="55"/>
                    <a:pt x="125" y="54"/>
                    <a:pt x="125" y="54"/>
                  </a:cubicBezTo>
                  <a:cubicBezTo>
                    <a:pt x="124" y="54"/>
                    <a:pt x="123" y="54"/>
                    <a:pt x="122" y="54"/>
                  </a:cubicBezTo>
                  <a:cubicBezTo>
                    <a:pt x="116" y="54"/>
                    <a:pt x="110" y="56"/>
                    <a:pt x="106" y="60"/>
                  </a:cubicBezTo>
                  <a:cubicBezTo>
                    <a:pt x="101" y="63"/>
                    <a:pt x="98" y="68"/>
                    <a:pt x="97" y="74"/>
                  </a:cubicBezTo>
                  <a:cubicBezTo>
                    <a:pt x="97" y="74"/>
                    <a:pt x="97" y="74"/>
                    <a:pt x="97" y="74"/>
                  </a:cubicBezTo>
                  <a:cubicBezTo>
                    <a:pt x="97" y="74"/>
                    <a:pt x="97" y="74"/>
                    <a:pt x="97" y="74"/>
                  </a:cubicBezTo>
                  <a:cubicBezTo>
                    <a:pt x="96" y="76"/>
                    <a:pt x="94" y="87"/>
                    <a:pt x="100" y="103"/>
                  </a:cubicBezTo>
                  <a:cubicBezTo>
                    <a:pt x="104" y="111"/>
                    <a:pt x="110" y="121"/>
                    <a:pt x="120" y="131"/>
                  </a:cubicBezTo>
                  <a:cubicBezTo>
                    <a:pt x="120" y="132"/>
                    <a:pt x="120" y="132"/>
                    <a:pt x="120" y="132"/>
                  </a:cubicBezTo>
                  <a:cubicBezTo>
                    <a:pt x="121" y="132"/>
                    <a:pt x="121" y="134"/>
                    <a:pt x="120" y="135"/>
                  </a:cubicBezTo>
                  <a:cubicBezTo>
                    <a:pt x="117" y="137"/>
                    <a:pt x="115" y="140"/>
                    <a:pt x="112" y="143"/>
                  </a:cubicBezTo>
                  <a:cubicBezTo>
                    <a:pt x="109" y="145"/>
                    <a:pt x="106" y="148"/>
                    <a:pt x="103" y="150"/>
                  </a:cubicBezTo>
                  <a:cubicBezTo>
                    <a:pt x="103" y="150"/>
                    <a:pt x="103" y="150"/>
                    <a:pt x="103" y="150"/>
                  </a:cubicBezTo>
                  <a:cubicBezTo>
                    <a:pt x="103" y="151"/>
                    <a:pt x="102" y="151"/>
                    <a:pt x="101" y="151"/>
                  </a:cubicBezTo>
                  <a:cubicBezTo>
                    <a:pt x="94" y="149"/>
                    <a:pt x="87" y="147"/>
                    <a:pt x="81" y="144"/>
                  </a:cubicBezTo>
                  <a:cubicBezTo>
                    <a:pt x="81" y="139"/>
                    <a:pt x="81" y="139"/>
                    <a:pt x="81" y="139"/>
                  </a:cubicBezTo>
                  <a:cubicBezTo>
                    <a:pt x="87" y="142"/>
                    <a:pt x="94" y="144"/>
                    <a:pt x="101" y="146"/>
                  </a:cubicBezTo>
                  <a:cubicBezTo>
                    <a:pt x="104" y="143"/>
                    <a:pt x="106" y="141"/>
                    <a:pt x="109" y="139"/>
                  </a:cubicBezTo>
                  <a:cubicBezTo>
                    <a:pt x="111" y="137"/>
                    <a:pt x="113" y="135"/>
                    <a:pt x="115" y="133"/>
                  </a:cubicBezTo>
                  <a:cubicBezTo>
                    <a:pt x="105" y="123"/>
                    <a:pt x="99" y="113"/>
                    <a:pt x="96" y="105"/>
                  </a:cubicBezTo>
                  <a:cubicBezTo>
                    <a:pt x="89" y="87"/>
                    <a:pt x="92" y="75"/>
                    <a:pt x="92" y="73"/>
                  </a:cubicBezTo>
                  <a:close/>
                  <a:moveTo>
                    <a:pt x="81" y="28"/>
                  </a:moveTo>
                  <a:cubicBezTo>
                    <a:pt x="80" y="30"/>
                    <a:pt x="79" y="32"/>
                    <a:pt x="78" y="34"/>
                  </a:cubicBezTo>
                  <a:cubicBezTo>
                    <a:pt x="78" y="35"/>
                    <a:pt x="77" y="36"/>
                    <a:pt x="75" y="35"/>
                  </a:cubicBezTo>
                  <a:cubicBezTo>
                    <a:pt x="75" y="35"/>
                    <a:pt x="75" y="35"/>
                    <a:pt x="74" y="34"/>
                  </a:cubicBezTo>
                  <a:cubicBezTo>
                    <a:pt x="70" y="29"/>
                    <a:pt x="64" y="26"/>
                    <a:pt x="57" y="24"/>
                  </a:cubicBezTo>
                  <a:cubicBezTo>
                    <a:pt x="51" y="22"/>
                    <a:pt x="44" y="21"/>
                    <a:pt x="37" y="23"/>
                  </a:cubicBezTo>
                  <a:cubicBezTo>
                    <a:pt x="26" y="25"/>
                    <a:pt x="18" y="31"/>
                    <a:pt x="12" y="40"/>
                  </a:cubicBezTo>
                  <a:cubicBezTo>
                    <a:pt x="7" y="48"/>
                    <a:pt x="5" y="59"/>
                    <a:pt x="7" y="69"/>
                  </a:cubicBezTo>
                  <a:cubicBezTo>
                    <a:pt x="7" y="70"/>
                    <a:pt x="7" y="70"/>
                    <a:pt x="7" y="70"/>
                  </a:cubicBezTo>
                  <a:cubicBezTo>
                    <a:pt x="7" y="70"/>
                    <a:pt x="7" y="70"/>
                    <a:pt x="7" y="70"/>
                  </a:cubicBezTo>
                  <a:cubicBezTo>
                    <a:pt x="7" y="70"/>
                    <a:pt x="14" y="114"/>
                    <a:pt x="81" y="139"/>
                  </a:cubicBezTo>
                  <a:cubicBezTo>
                    <a:pt x="81" y="144"/>
                    <a:pt x="81" y="144"/>
                    <a:pt x="81" y="144"/>
                  </a:cubicBezTo>
                  <a:cubicBezTo>
                    <a:pt x="10" y="118"/>
                    <a:pt x="2" y="71"/>
                    <a:pt x="2" y="70"/>
                  </a:cubicBezTo>
                  <a:cubicBezTo>
                    <a:pt x="0" y="59"/>
                    <a:pt x="2" y="47"/>
                    <a:pt x="8" y="37"/>
                  </a:cubicBezTo>
                  <a:cubicBezTo>
                    <a:pt x="14" y="28"/>
                    <a:pt x="24" y="21"/>
                    <a:pt x="36" y="18"/>
                  </a:cubicBezTo>
                  <a:cubicBezTo>
                    <a:pt x="44" y="16"/>
                    <a:pt x="52" y="17"/>
                    <a:pt x="59" y="19"/>
                  </a:cubicBezTo>
                  <a:cubicBezTo>
                    <a:pt x="65" y="21"/>
                    <a:pt x="70" y="24"/>
                    <a:pt x="75" y="29"/>
                  </a:cubicBezTo>
                  <a:cubicBezTo>
                    <a:pt x="77" y="25"/>
                    <a:pt x="79" y="22"/>
                    <a:pt x="81" y="19"/>
                  </a:cubicBezTo>
                  <a:lnTo>
                    <a:pt x="81"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1" name="Freeform 30"/>
            <p:cNvSpPr>
              <a:spLocks noEditPoints="1"/>
            </p:cNvSpPr>
            <p:nvPr/>
          </p:nvSpPr>
          <p:spPr bwMode="auto">
            <a:xfrm>
              <a:off x="8707451" y="2755917"/>
              <a:ext cx="219075" cy="192090"/>
            </a:xfrm>
            <a:custGeom>
              <a:avLst/>
              <a:gdLst>
                <a:gd name="T0" fmla="*/ 75 w 97"/>
                <a:gd name="T1" fmla="*/ 14 h 85"/>
                <a:gd name="T2" fmla="*/ 73 w 97"/>
                <a:gd name="T3" fmla="*/ 14 h 85"/>
                <a:gd name="T4" fmla="*/ 71 w 97"/>
                <a:gd name="T5" fmla="*/ 14 h 85"/>
                <a:gd name="T6" fmla="*/ 69 w 97"/>
                <a:gd name="T7" fmla="*/ 14 h 85"/>
                <a:gd name="T8" fmla="*/ 69 w 97"/>
                <a:gd name="T9" fmla="*/ 14 h 85"/>
                <a:gd name="T10" fmla="*/ 67 w 97"/>
                <a:gd name="T11" fmla="*/ 14 h 85"/>
                <a:gd name="T12" fmla="*/ 61 w 97"/>
                <a:gd name="T13" fmla="*/ 16 h 85"/>
                <a:gd name="T14" fmla="*/ 56 w 97"/>
                <a:gd name="T15" fmla="*/ 20 h 85"/>
                <a:gd name="T16" fmla="*/ 52 w 97"/>
                <a:gd name="T17" fmla="*/ 21 h 85"/>
                <a:gd name="T18" fmla="*/ 52 w 97"/>
                <a:gd name="T19" fmla="*/ 20 h 85"/>
                <a:gd name="T20" fmla="*/ 52 w 97"/>
                <a:gd name="T21" fmla="*/ 20 h 85"/>
                <a:gd name="T22" fmla="*/ 51 w 97"/>
                <a:gd name="T23" fmla="*/ 18 h 85"/>
                <a:gd name="T24" fmla="*/ 51 w 97"/>
                <a:gd name="T25" fmla="*/ 9 h 85"/>
                <a:gd name="T26" fmla="*/ 55 w 97"/>
                <a:gd name="T27" fmla="*/ 15 h 85"/>
                <a:gd name="T28" fmla="*/ 58 w 97"/>
                <a:gd name="T29" fmla="*/ 12 h 85"/>
                <a:gd name="T30" fmla="*/ 66 w 97"/>
                <a:gd name="T31" fmla="*/ 9 h 85"/>
                <a:gd name="T32" fmla="*/ 68 w 97"/>
                <a:gd name="T33" fmla="*/ 9 h 85"/>
                <a:gd name="T34" fmla="*/ 68 w 97"/>
                <a:gd name="T35" fmla="*/ 9 h 85"/>
                <a:gd name="T36" fmla="*/ 71 w 97"/>
                <a:gd name="T37" fmla="*/ 9 h 85"/>
                <a:gd name="T38" fmla="*/ 74 w 97"/>
                <a:gd name="T39" fmla="*/ 9 h 85"/>
                <a:gd name="T40" fmla="*/ 76 w 97"/>
                <a:gd name="T41" fmla="*/ 10 h 85"/>
                <a:gd name="T42" fmla="*/ 76 w 97"/>
                <a:gd name="T43" fmla="*/ 10 h 85"/>
                <a:gd name="T44" fmla="*/ 92 w 97"/>
                <a:gd name="T45" fmla="*/ 21 h 85"/>
                <a:gd name="T46" fmla="*/ 96 w 97"/>
                <a:gd name="T47" fmla="*/ 40 h 85"/>
                <a:gd name="T48" fmla="*/ 96 w 97"/>
                <a:gd name="T49" fmla="*/ 40 h 85"/>
                <a:gd name="T50" fmla="*/ 51 w 97"/>
                <a:gd name="T51" fmla="*/ 82 h 85"/>
                <a:gd name="T52" fmla="*/ 51 w 97"/>
                <a:gd name="T53" fmla="*/ 77 h 85"/>
                <a:gd name="T54" fmla="*/ 91 w 97"/>
                <a:gd name="T55" fmla="*/ 39 h 85"/>
                <a:gd name="T56" fmla="*/ 91 w 97"/>
                <a:gd name="T57" fmla="*/ 39 h 85"/>
                <a:gd name="T58" fmla="*/ 88 w 97"/>
                <a:gd name="T59" fmla="*/ 23 h 85"/>
                <a:gd name="T60" fmla="*/ 75 w 97"/>
                <a:gd name="T61" fmla="*/ 14 h 85"/>
                <a:gd name="T62" fmla="*/ 75 w 97"/>
                <a:gd name="T63" fmla="*/ 14 h 85"/>
                <a:gd name="T64" fmla="*/ 51 w 97"/>
                <a:gd name="T65" fmla="*/ 18 h 85"/>
                <a:gd name="T66" fmla="*/ 46 w 97"/>
                <a:gd name="T67" fmla="*/ 10 h 85"/>
                <a:gd name="T68" fmla="*/ 36 w 97"/>
                <a:gd name="T69" fmla="*/ 5 h 85"/>
                <a:gd name="T70" fmla="*/ 36 w 97"/>
                <a:gd name="T71" fmla="*/ 5 h 85"/>
                <a:gd name="T72" fmla="*/ 36 w 97"/>
                <a:gd name="T73" fmla="*/ 5 h 85"/>
                <a:gd name="T74" fmla="*/ 34 w 97"/>
                <a:gd name="T75" fmla="*/ 5 h 85"/>
                <a:gd name="T76" fmla="*/ 32 w 97"/>
                <a:gd name="T77" fmla="*/ 5 h 85"/>
                <a:gd name="T78" fmla="*/ 19 w 97"/>
                <a:gd name="T79" fmla="*/ 9 h 85"/>
                <a:gd name="T80" fmla="*/ 11 w 97"/>
                <a:gd name="T81" fmla="*/ 21 h 85"/>
                <a:gd name="T82" fmla="*/ 11 w 97"/>
                <a:gd name="T83" fmla="*/ 21 h 85"/>
                <a:gd name="T84" fmla="*/ 33 w 97"/>
                <a:gd name="T85" fmla="*/ 74 h 85"/>
                <a:gd name="T86" fmla="*/ 37 w 97"/>
                <a:gd name="T87" fmla="*/ 78 h 85"/>
                <a:gd name="T88" fmla="*/ 40 w 97"/>
                <a:gd name="T89" fmla="*/ 80 h 85"/>
                <a:gd name="T90" fmla="*/ 51 w 97"/>
                <a:gd name="T91" fmla="*/ 77 h 85"/>
                <a:gd name="T92" fmla="*/ 51 w 97"/>
                <a:gd name="T93" fmla="*/ 82 h 85"/>
                <a:gd name="T94" fmla="*/ 40 w 97"/>
                <a:gd name="T95" fmla="*/ 85 h 85"/>
                <a:gd name="T96" fmla="*/ 40 w 97"/>
                <a:gd name="T97" fmla="*/ 85 h 85"/>
                <a:gd name="T98" fmla="*/ 40 w 97"/>
                <a:gd name="T99" fmla="*/ 85 h 85"/>
                <a:gd name="T100" fmla="*/ 38 w 97"/>
                <a:gd name="T101" fmla="*/ 85 h 85"/>
                <a:gd name="T102" fmla="*/ 34 w 97"/>
                <a:gd name="T103" fmla="*/ 81 h 85"/>
                <a:gd name="T104" fmla="*/ 30 w 97"/>
                <a:gd name="T105" fmla="*/ 78 h 85"/>
                <a:gd name="T106" fmla="*/ 7 w 97"/>
                <a:gd name="T107" fmla="*/ 20 h 85"/>
                <a:gd name="T108" fmla="*/ 7 w 97"/>
                <a:gd name="T109" fmla="*/ 20 h 85"/>
                <a:gd name="T110" fmla="*/ 16 w 97"/>
                <a:gd name="T111" fmla="*/ 6 h 85"/>
                <a:gd name="T112" fmla="*/ 32 w 97"/>
                <a:gd name="T113" fmla="*/ 0 h 85"/>
                <a:gd name="T114" fmla="*/ 35 w 97"/>
                <a:gd name="T115" fmla="*/ 0 h 85"/>
                <a:gd name="T116" fmla="*/ 37 w 97"/>
                <a:gd name="T117" fmla="*/ 1 h 85"/>
                <a:gd name="T118" fmla="*/ 37 w 97"/>
                <a:gd name="T119" fmla="*/ 1 h 85"/>
                <a:gd name="T120" fmla="*/ 49 w 97"/>
                <a:gd name="T121" fmla="*/ 7 h 85"/>
                <a:gd name="T122" fmla="*/ 51 w 97"/>
                <a:gd name="T123" fmla="*/ 9 h 85"/>
                <a:gd name="T124" fmla="*/ 51 w 97"/>
                <a:gd name="T125"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85">
                  <a:moveTo>
                    <a:pt x="75" y="14"/>
                  </a:moveTo>
                  <a:cubicBezTo>
                    <a:pt x="75" y="14"/>
                    <a:pt x="74" y="14"/>
                    <a:pt x="73" y="14"/>
                  </a:cubicBezTo>
                  <a:cubicBezTo>
                    <a:pt x="72" y="14"/>
                    <a:pt x="72" y="14"/>
                    <a:pt x="71" y="14"/>
                  </a:cubicBezTo>
                  <a:cubicBezTo>
                    <a:pt x="70" y="14"/>
                    <a:pt x="69" y="14"/>
                    <a:pt x="69" y="14"/>
                  </a:cubicBezTo>
                  <a:cubicBezTo>
                    <a:pt x="69" y="14"/>
                    <a:pt x="69" y="14"/>
                    <a:pt x="69" y="14"/>
                  </a:cubicBezTo>
                  <a:cubicBezTo>
                    <a:pt x="68" y="14"/>
                    <a:pt x="68" y="14"/>
                    <a:pt x="67" y="14"/>
                  </a:cubicBezTo>
                  <a:cubicBezTo>
                    <a:pt x="65" y="15"/>
                    <a:pt x="63" y="15"/>
                    <a:pt x="61" y="16"/>
                  </a:cubicBezTo>
                  <a:cubicBezTo>
                    <a:pt x="59" y="18"/>
                    <a:pt x="57" y="19"/>
                    <a:pt x="56" y="20"/>
                  </a:cubicBezTo>
                  <a:cubicBezTo>
                    <a:pt x="55" y="21"/>
                    <a:pt x="53" y="22"/>
                    <a:pt x="52" y="21"/>
                  </a:cubicBezTo>
                  <a:cubicBezTo>
                    <a:pt x="52" y="20"/>
                    <a:pt x="52" y="20"/>
                    <a:pt x="52" y="20"/>
                  </a:cubicBezTo>
                  <a:cubicBezTo>
                    <a:pt x="52" y="20"/>
                    <a:pt x="52" y="20"/>
                    <a:pt x="52" y="20"/>
                  </a:cubicBezTo>
                  <a:cubicBezTo>
                    <a:pt x="51" y="19"/>
                    <a:pt x="51" y="19"/>
                    <a:pt x="51" y="18"/>
                  </a:cubicBezTo>
                  <a:cubicBezTo>
                    <a:pt x="51" y="9"/>
                    <a:pt x="51" y="9"/>
                    <a:pt x="51" y="9"/>
                  </a:cubicBezTo>
                  <a:cubicBezTo>
                    <a:pt x="53" y="11"/>
                    <a:pt x="54" y="13"/>
                    <a:pt x="55" y="15"/>
                  </a:cubicBezTo>
                  <a:cubicBezTo>
                    <a:pt x="56" y="14"/>
                    <a:pt x="57" y="13"/>
                    <a:pt x="58" y="12"/>
                  </a:cubicBezTo>
                  <a:cubicBezTo>
                    <a:pt x="61" y="11"/>
                    <a:pt x="63" y="10"/>
                    <a:pt x="66" y="9"/>
                  </a:cubicBezTo>
                  <a:cubicBezTo>
                    <a:pt x="67" y="9"/>
                    <a:pt x="67" y="9"/>
                    <a:pt x="68" y="9"/>
                  </a:cubicBezTo>
                  <a:cubicBezTo>
                    <a:pt x="68" y="9"/>
                    <a:pt x="68" y="9"/>
                    <a:pt x="68" y="9"/>
                  </a:cubicBezTo>
                  <a:cubicBezTo>
                    <a:pt x="69" y="9"/>
                    <a:pt x="70" y="9"/>
                    <a:pt x="71" y="9"/>
                  </a:cubicBezTo>
                  <a:cubicBezTo>
                    <a:pt x="72" y="9"/>
                    <a:pt x="73" y="9"/>
                    <a:pt x="74" y="9"/>
                  </a:cubicBezTo>
                  <a:cubicBezTo>
                    <a:pt x="75" y="9"/>
                    <a:pt x="76" y="9"/>
                    <a:pt x="76" y="10"/>
                  </a:cubicBezTo>
                  <a:cubicBezTo>
                    <a:pt x="76" y="10"/>
                    <a:pt x="76" y="10"/>
                    <a:pt x="76" y="10"/>
                  </a:cubicBezTo>
                  <a:cubicBezTo>
                    <a:pt x="83" y="11"/>
                    <a:pt x="89" y="15"/>
                    <a:pt x="92" y="21"/>
                  </a:cubicBezTo>
                  <a:cubicBezTo>
                    <a:pt x="96" y="26"/>
                    <a:pt x="97" y="33"/>
                    <a:pt x="96" y="40"/>
                  </a:cubicBezTo>
                  <a:cubicBezTo>
                    <a:pt x="96" y="40"/>
                    <a:pt x="96" y="40"/>
                    <a:pt x="96" y="40"/>
                  </a:cubicBezTo>
                  <a:cubicBezTo>
                    <a:pt x="96" y="40"/>
                    <a:pt x="91" y="67"/>
                    <a:pt x="51" y="82"/>
                  </a:cubicBezTo>
                  <a:cubicBezTo>
                    <a:pt x="51" y="77"/>
                    <a:pt x="51" y="77"/>
                    <a:pt x="51" y="77"/>
                  </a:cubicBezTo>
                  <a:cubicBezTo>
                    <a:pt x="87" y="63"/>
                    <a:pt x="91" y="39"/>
                    <a:pt x="91" y="39"/>
                  </a:cubicBezTo>
                  <a:cubicBezTo>
                    <a:pt x="91" y="39"/>
                    <a:pt x="91" y="39"/>
                    <a:pt x="91" y="39"/>
                  </a:cubicBezTo>
                  <a:cubicBezTo>
                    <a:pt x="92" y="33"/>
                    <a:pt x="91" y="28"/>
                    <a:pt x="88" y="23"/>
                  </a:cubicBezTo>
                  <a:cubicBezTo>
                    <a:pt x="86" y="19"/>
                    <a:pt x="81" y="16"/>
                    <a:pt x="75" y="14"/>
                  </a:cubicBezTo>
                  <a:cubicBezTo>
                    <a:pt x="75" y="14"/>
                    <a:pt x="75" y="14"/>
                    <a:pt x="75" y="14"/>
                  </a:cubicBezTo>
                  <a:close/>
                  <a:moveTo>
                    <a:pt x="51" y="18"/>
                  </a:moveTo>
                  <a:cubicBezTo>
                    <a:pt x="50" y="15"/>
                    <a:pt x="48" y="13"/>
                    <a:pt x="46" y="10"/>
                  </a:cubicBezTo>
                  <a:cubicBezTo>
                    <a:pt x="43" y="8"/>
                    <a:pt x="40" y="6"/>
                    <a:pt x="36" y="5"/>
                  </a:cubicBezTo>
                  <a:cubicBezTo>
                    <a:pt x="36" y="5"/>
                    <a:pt x="36" y="5"/>
                    <a:pt x="36" y="5"/>
                  </a:cubicBezTo>
                  <a:cubicBezTo>
                    <a:pt x="36" y="5"/>
                    <a:pt x="36" y="5"/>
                    <a:pt x="36" y="5"/>
                  </a:cubicBezTo>
                  <a:cubicBezTo>
                    <a:pt x="36" y="5"/>
                    <a:pt x="35" y="5"/>
                    <a:pt x="34" y="5"/>
                  </a:cubicBezTo>
                  <a:cubicBezTo>
                    <a:pt x="33" y="5"/>
                    <a:pt x="32" y="5"/>
                    <a:pt x="32" y="5"/>
                  </a:cubicBezTo>
                  <a:cubicBezTo>
                    <a:pt x="27" y="5"/>
                    <a:pt x="22" y="7"/>
                    <a:pt x="19" y="9"/>
                  </a:cubicBezTo>
                  <a:cubicBezTo>
                    <a:pt x="15" y="12"/>
                    <a:pt x="13" y="16"/>
                    <a:pt x="11" y="21"/>
                  </a:cubicBezTo>
                  <a:cubicBezTo>
                    <a:pt x="11" y="21"/>
                    <a:pt x="11" y="21"/>
                    <a:pt x="11" y="21"/>
                  </a:cubicBezTo>
                  <a:cubicBezTo>
                    <a:pt x="11" y="23"/>
                    <a:pt x="5" y="47"/>
                    <a:pt x="33" y="74"/>
                  </a:cubicBezTo>
                  <a:cubicBezTo>
                    <a:pt x="34" y="75"/>
                    <a:pt x="36" y="76"/>
                    <a:pt x="37" y="78"/>
                  </a:cubicBezTo>
                  <a:cubicBezTo>
                    <a:pt x="38" y="79"/>
                    <a:pt x="39" y="79"/>
                    <a:pt x="40" y="80"/>
                  </a:cubicBezTo>
                  <a:cubicBezTo>
                    <a:pt x="44" y="79"/>
                    <a:pt x="48" y="78"/>
                    <a:pt x="51" y="77"/>
                  </a:cubicBezTo>
                  <a:cubicBezTo>
                    <a:pt x="51" y="82"/>
                    <a:pt x="51" y="82"/>
                    <a:pt x="51" y="82"/>
                  </a:cubicBezTo>
                  <a:cubicBezTo>
                    <a:pt x="48" y="83"/>
                    <a:pt x="44" y="84"/>
                    <a:pt x="40" y="85"/>
                  </a:cubicBezTo>
                  <a:cubicBezTo>
                    <a:pt x="40" y="85"/>
                    <a:pt x="40" y="85"/>
                    <a:pt x="40" y="85"/>
                  </a:cubicBezTo>
                  <a:cubicBezTo>
                    <a:pt x="40" y="85"/>
                    <a:pt x="40" y="85"/>
                    <a:pt x="40" y="85"/>
                  </a:cubicBezTo>
                  <a:cubicBezTo>
                    <a:pt x="39" y="85"/>
                    <a:pt x="38" y="85"/>
                    <a:pt x="38" y="85"/>
                  </a:cubicBezTo>
                  <a:cubicBezTo>
                    <a:pt x="36" y="83"/>
                    <a:pt x="35" y="82"/>
                    <a:pt x="34" y="81"/>
                  </a:cubicBezTo>
                  <a:cubicBezTo>
                    <a:pt x="32" y="80"/>
                    <a:pt x="31" y="79"/>
                    <a:pt x="30" y="78"/>
                  </a:cubicBezTo>
                  <a:cubicBezTo>
                    <a:pt x="0" y="48"/>
                    <a:pt x="6" y="22"/>
                    <a:pt x="7" y="20"/>
                  </a:cubicBezTo>
                  <a:cubicBezTo>
                    <a:pt x="7" y="20"/>
                    <a:pt x="7" y="20"/>
                    <a:pt x="7" y="20"/>
                  </a:cubicBezTo>
                  <a:cubicBezTo>
                    <a:pt x="8" y="14"/>
                    <a:pt x="11" y="9"/>
                    <a:pt x="16" y="6"/>
                  </a:cubicBezTo>
                  <a:cubicBezTo>
                    <a:pt x="20" y="2"/>
                    <a:pt x="26" y="0"/>
                    <a:pt x="32" y="0"/>
                  </a:cubicBezTo>
                  <a:cubicBezTo>
                    <a:pt x="33" y="0"/>
                    <a:pt x="34" y="0"/>
                    <a:pt x="35" y="0"/>
                  </a:cubicBezTo>
                  <a:cubicBezTo>
                    <a:pt x="35" y="0"/>
                    <a:pt x="36" y="1"/>
                    <a:pt x="37" y="1"/>
                  </a:cubicBezTo>
                  <a:cubicBezTo>
                    <a:pt x="37" y="1"/>
                    <a:pt x="37" y="1"/>
                    <a:pt x="37" y="1"/>
                  </a:cubicBezTo>
                  <a:cubicBezTo>
                    <a:pt x="42" y="2"/>
                    <a:pt x="46" y="4"/>
                    <a:pt x="49" y="7"/>
                  </a:cubicBezTo>
                  <a:cubicBezTo>
                    <a:pt x="50" y="8"/>
                    <a:pt x="50" y="8"/>
                    <a:pt x="51" y="9"/>
                  </a:cubicBezTo>
                  <a:lnTo>
                    <a:pt x="5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2" name="Freeform 31"/>
            <p:cNvSpPr>
              <a:spLocks noEditPoints="1"/>
            </p:cNvSpPr>
            <p:nvPr/>
          </p:nvSpPr>
          <p:spPr bwMode="auto">
            <a:xfrm>
              <a:off x="8855090" y="2243152"/>
              <a:ext cx="285750" cy="230190"/>
            </a:xfrm>
            <a:custGeom>
              <a:avLst/>
              <a:gdLst>
                <a:gd name="T0" fmla="*/ 115 w 127"/>
                <a:gd name="T1" fmla="*/ 49 h 102"/>
                <a:gd name="T2" fmla="*/ 119 w 127"/>
                <a:gd name="T3" fmla="*/ 8 h 102"/>
                <a:gd name="T4" fmla="*/ 112 w 127"/>
                <a:gd name="T5" fmla="*/ 0 h 102"/>
                <a:gd name="T6" fmla="*/ 127 w 127"/>
                <a:gd name="T7" fmla="*/ 52 h 102"/>
                <a:gd name="T8" fmla="*/ 102 w 127"/>
                <a:gd name="T9" fmla="*/ 66 h 102"/>
                <a:gd name="T10" fmla="*/ 81 w 127"/>
                <a:gd name="T11" fmla="*/ 98 h 102"/>
                <a:gd name="T12" fmla="*/ 91 w 127"/>
                <a:gd name="T13" fmla="*/ 68 h 102"/>
                <a:gd name="T14" fmla="*/ 81 w 127"/>
                <a:gd name="T15" fmla="*/ 50 h 102"/>
                <a:gd name="T16" fmla="*/ 87 w 127"/>
                <a:gd name="T17" fmla="*/ 64 h 102"/>
                <a:gd name="T18" fmla="*/ 91 w 127"/>
                <a:gd name="T19" fmla="*/ 39 h 102"/>
                <a:gd name="T20" fmla="*/ 81 w 127"/>
                <a:gd name="T21" fmla="*/ 16 h 102"/>
                <a:gd name="T22" fmla="*/ 90 w 127"/>
                <a:gd name="T23" fmla="*/ 29 h 102"/>
                <a:gd name="T24" fmla="*/ 81 w 127"/>
                <a:gd name="T25" fmla="*/ 5 h 102"/>
                <a:gd name="T26" fmla="*/ 81 w 127"/>
                <a:gd name="T27" fmla="*/ 5 h 102"/>
                <a:gd name="T28" fmla="*/ 64 w 127"/>
                <a:gd name="T29" fmla="*/ 102 h 102"/>
                <a:gd name="T30" fmla="*/ 81 w 127"/>
                <a:gd name="T31" fmla="*/ 20 h 102"/>
                <a:gd name="T32" fmla="*/ 75 w 127"/>
                <a:gd name="T33" fmla="*/ 35 h 102"/>
                <a:gd name="T34" fmla="*/ 81 w 127"/>
                <a:gd name="T35" fmla="*/ 38 h 102"/>
                <a:gd name="T36" fmla="*/ 72 w 127"/>
                <a:gd name="T37" fmla="*/ 39 h 102"/>
                <a:gd name="T38" fmla="*/ 72 w 127"/>
                <a:gd name="T39" fmla="*/ 20 h 102"/>
                <a:gd name="T40" fmla="*/ 81 w 127"/>
                <a:gd name="T41" fmla="*/ 50 h 102"/>
                <a:gd name="T42" fmla="*/ 75 w 127"/>
                <a:gd name="T43" fmla="*/ 64 h 102"/>
                <a:gd name="T44" fmla="*/ 81 w 127"/>
                <a:gd name="T45" fmla="*/ 72 h 102"/>
                <a:gd name="T46" fmla="*/ 81 w 127"/>
                <a:gd name="T47" fmla="*/ 45 h 102"/>
                <a:gd name="T48" fmla="*/ 64 w 127"/>
                <a:gd name="T49" fmla="*/ 0 h 102"/>
                <a:gd name="T50" fmla="*/ 64 w 127"/>
                <a:gd name="T51" fmla="*/ 102 h 102"/>
                <a:gd name="T52" fmla="*/ 46 w 127"/>
                <a:gd name="T53" fmla="*/ 67 h 102"/>
                <a:gd name="T54" fmla="*/ 52 w 127"/>
                <a:gd name="T55" fmla="*/ 64 h 102"/>
                <a:gd name="T56" fmla="*/ 46 w 127"/>
                <a:gd name="T57" fmla="*/ 50 h 102"/>
                <a:gd name="T58" fmla="*/ 60 w 127"/>
                <a:gd name="T59" fmla="*/ 58 h 102"/>
                <a:gd name="T60" fmla="*/ 46 w 127"/>
                <a:gd name="T61" fmla="*/ 72 h 102"/>
                <a:gd name="T62" fmla="*/ 52 w 127"/>
                <a:gd name="T63" fmla="*/ 35 h 102"/>
                <a:gd name="T64" fmla="*/ 52 w 127"/>
                <a:gd name="T65" fmla="*/ 23 h 102"/>
                <a:gd name="T66" fmla="*/ 46 w 127"/>
                <a:gd name="T67" fmla="*/ 16 h 102"/>
                <a:gd name="T68" fmla="*/ 56 w 127"/>
                <a:gd name="T69" fmla="*/ 20 h 102"/>
                <a:gd name="T70" fmla="*/ 46 w 127"/>
                <a:gd name="T71" fmla="*/ 42 h 102"/>
                <a:gd name="T72" fmla="*/ 5 w 127"/>
                <a:gd name="T73" fmla="*/ 15 h 102"/>
                <a:gd name="T74" fmla="*/ 30 w 127"/>
                <a:gd name="T75" fmla="*/ 66 h 102"/>
                <a:gd name="T76" fmla="*/ 28 w 127"/>
                <a:gd name="T77" fmla="*/ 102 h 102"/>
                <a:gd name="T78" fmla="*/ 13 w 127"/>
                <a:gd name="T79" fmla="*/ 54 h 102"/>
                <a:gd name="T80" fmla="*/ 5 w 127"/>
                <a:gd name="T81" fmla="*/ 4 h 102"/>
                <a:gd name="T82" fmla="*/ 46 w 127"/>
                <a:gd name="T83" fmla="*/ 5 h 102"/>
                <a:gd name="T84" fmla="*/ 33 w 127"/>
                <a:gd name="T85" fmla="*/ 29 h 102"/>
                <a:gd name="T86" fmla="*/ 40 w 127"/>
                <a:gd name="T87" fmla="*/ 35 h 102"/>
                <a:gd name="T88" fmla="*/ 46 w 127"/>
                <a:gd name="T89" fmla="*/ 16 h 102"/>
                <a:gd name="T90" fmla="*/ 33 w 127"/>
                <a:gd name="T91" fmla="*/ 58 h 102"/>
                <a:gd name="T92" fmla="*/ 40 w 127"/>
                <a:gd name="T93" fmla="*/ 64 h 102"/>
                <a:gd name="T94" fmla="*/ 46 w 127"/>
                <a:gd name="T95"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02">
                  <a:moveTo>
                    <a:pt x="97" y="98"/>
                  </a:moveTo>
                  <a:cubicBezTo>
                    <a:pt x="97" y="66"/>
                    <a:pt x="97" y="66"/>
                    <a:pt x="97" y="66"/>
                  </a:cubicBezTo>
                  <a:cubicBezTo>
                    <a:pt x="97" y="61"/>
                    <a:pt x="99" y="57"/>
                    <a:pt x="102" y="54"/>
                  </a:cubicBezTo>
                  <a:cubicBezTo>
                    <a:pt x="105" y="51"/>
                    <a:pt x="110" y="49"/>
                    <a:pt x="115" y="49"/>
                  </a:cubicBezTo>
                  <a:cubicBezTo>
                    <a:pt x="123" y="49"/>
                    <a:pt x="123" y="49"/>
                    <a:pt x="123" y="49"/>
                  </a:cubicBezTo>
                  <a:cubicBezTo>
                    <a:pt x="123" y="15"/>
                    <a:pt x="123" y="15"/>
                    <a:pt x="123" y="15"/>
                  </a:cubicBezTo>
                  <a:cubicBezTo>
                    <a:pt x="123" y="12"/>
                    <a:pt x="121" y="10"/>
                    <a:pt x="119" y="8"/>
                  </a:cubicBezTo>
                  <a:cubicBezTo>
                    <a:pt x="119" y="8"/>
                    <a:pt x="119" y="8"/>
                    <a:pt x="119" y="8"/>
                  </a:cubicBezTo>
                  <a:cubicBezTo>
                    <a:pt x="117" y="6"/>
                    <a:pt x="115" y="5"/>
                    <a:pt x="112" y="5"/>
                  </a:cubicBezTo>
                  <a:cubicBezTo>
                    <a:pt x="81" y="5"/>
                    <a:pt x="81" y="5"/>
                    <a:pt x="81" y="5"/>
                  </a:cubicBezTo>
                  <a:cubicBezTo>
                    <a:pt x="81" y="0"/>
                    <a:pt x="81" y="0"/>
                    <a:pt x="81" y="0"/>
                  </a:cubicBezTo>
                  <a:cubicBezTo>
                    <a:pt x="112" y="0"/>
                    <a:pt x="112" y="0"/>
                    <a:pt x="112" y="0"/>
                  </a:cubicBezTo>
                  <a:cubicBezTo>
                    <a:pt x="116" y="0"/>
                    <a:pt x="120" y="2"/>
                    <a:pt x="123" y="4"/>
                  </a:cubicBezTo>
                  <a:cubicBezTo>
                    <a:pt x="123" y="4"/>
                    <a:pt x="123" y="4"/>
                    <a:pt x="123" y="4"/>
                  </a:cubicBezTo>
                  <a:cubicBezTo>
                    <a:pt x="126" y="7"/>
                    <a:pt x="127" y="11"/>
                    <a:pt x="127" y="15"/>
                  </a:cubicBezTo>
                  <a:cubicBezTo>
                    <a:pt x="127" y="52"/>
                    <a:pt x="127" y="52"/>
                    <a:pt x="127" y="52"/>
                  </a:cubicBezTo>
                  <a:cubicBezTo>
                    <a:pt x="127" y="53"/>
                    <a:pt x="126" y="54"/>
                    <a:pt x="125" y="54"/>
                  </a:cubicBezTo>
                  <a:cubicBezTo>
                    <a:pt x="115" y="54"/>
                    <a:pt x="115" y="54"/>
                    <a:pt x="115" y="54"/>
                  </a:cubicBezTo>
                  <a:cubicBezTo>
                    <a:pt x="111" y="54"/>
                    <a:pt x="107" y="55"/>
                    <a:pt x="105" y="57"/>
                  </a:cubicBezTo>
                  <a:cubicBezTo>
                    <a:pt x="103" y="59"/>
                    <a:pt x="102" y="62"/>
                    <a:pt x="102" y="66"/>
                  </a:cubicBezTo>
                  <a:cubicBezTo>
                    <a:pt x="102" y="100"/>
                    <a:pt x="102" y="100"/>
                    <a:pt x="102" y="100"/>
                  </a:cubicBezTo>
                  <a:cubicBezTo>
                    <a:pt x="102" y="101"/>
                    <a:pt x="101" y="102"/>
                    <a:pt x="99" y="102"/>
                  </a:cubicBezTo>
                  <a:cubicBezTo>
                    <a:pt x="81" y="102"/>
                    <a:pt x="81" y="102"/>
                    <a:pt x="81" y="102"/>
                  </a:cubicBezTo>
                  <a:cubicBezTo>
                    <a:pt x="81" y="98"/>
                    <a:pt x="81" y="98"/>
                    <a:pt x="81" y="98"/>
                  </a:cubicBezTo>
                  <a:cubicBezTo>
                    <a:pt x="97" y="98"/>
                    <a:pt x="97" y="98"/>
                    <a:pt x="97" y="98"/>
                  </a:cubicBezTo>
                  <a:close/>
                  <a:moveTo>
                    <a:pt x="81" y="72"/>
                  </a:moveTo>
                  <a:cubicBezTo>
                    <a:pt x="85" y="72"/>
                    <a:pt x="88" y="70"/>
                    <a:pt x="91" y="68"/>
                  </a:cubicBezTo>
                  <a:cubicBezTo>
                    <a:pt x="91" y="68"/>
                    <a:pt x="91" y="68"/>
                    <a:pt x="91" y="68"/>
                  </a:cubicBezTo>
                  <a:cubicBezTo>
                    <a:pt x="93" y="65"/>
                    <a:pt x="95" y="62"/>
                    <a:pt x="95" y="58"/>
                  </a:cubicBezTo>
                  <a:cubicBezTo>
                    <a:pt x="95" y="54"/>
                    <a:pt x="93" y="51"/>
                    <a:pt x="91" y="49"/>
                  </a:cubicBezTo>
                  <a:cubicBezTo>
                    <a:pt x="88" y="46"/>
                    <a:pt x="85" y="45"/>
                    <a:pt x="81" y="45"/>
                  </a:cubicBezTo>
                  <a:cubicBezTo>
                    <a:pt x="81" y="50"/>
                    <a:pt x="81" y="50"/>
                    <a:pt x="81" y="50"/>
                  </a:cubicBezTo>
                  <a:cubicBezTo>
                    <a:pt x="84" y="50"/>
                    <a:pt x="86" y="50"/>
                    <a:pt x="87" y="52"/>
                  </a:cubicBezTo>
                  <a:cubicBezTo>
                    <a:pt x="89" y="54"/>
                    <a:pt x="90" y="56"/>
                    <a:pt x="90" y="58"/>
                  </a:cubicBezTo>
                  <a:cubicBezTo>
                    <a:pt x="90" y="60"/>
                    <a:pt x="89" y="63"/>
                    <a:pt x="87" y="64"/>
                  </a:cubicBezTo>
                  <a:cubicBezTo>
                    <a:pt x="87" y="64"/>
                    <a:pt x="87" y="64"/>
                    <a:pt x="87" y="64"/>
                  </a:cubicBezTo>
                  <a:cubicBezTo>
                    <a:pt x="86" y="66"/>
                    <a:pt x="84" y="67"/>
                    <a:pt x="81" y="67"/>
                  </a:cubicBezTo>
                  <a:cubicBezTo>
                    <a:pt x="81" y="72"/>
                    <a:pt x="81" y="72"/>
                    <a:pt x="81" y="72"/>
                  </a:cubicBezTo>
                  <a:close/>
                  <a:moveTo>
                    <a:pt x="81" y="42"/>
                  </a:moveTo>
                  <a:cubicBezTo>
                    <a:pt x="85" y="42"/>
                    <a:pt x="88" y="41"/>
                    <a:pt x="91" y="39"/>
                  </a:cubicBezTo>
                  <a:cubicBezTo>
                    <a:pt x="93" y="36"/>
                    <a:pt x="95" y="33"/>
                    <a:pt x="95" y="29"/>
                  </a:cubicBezTo>
                  <a:cubicBezTo>
                    <a:pt x="95" y="25"/>
                    <a:pt x="93" y="22"/>
                    <a:pt x="91" y="20"/>
                  </a:cubicBezTo>
                  <a:cubicBezTo>
                    <a:pt x="91" y="20"/>
                    <a:pt x="91" y="20"/>
                    <a:pt x="91" y="20"/>
                  </a:cubicBezTo>
                  <a:cubicBezTo>
                    <a:pt x="88" y="17"/>
                    <a:pt x="85" y="16"/>
                    <a:pt x="81" y="16"/>
                  </a:cubicBezTo>
                  <a:cubicBezTo>
                    <a:pt x="81" y="20"/>
                    <a:pt x="81" y="20"/>
                    <a:pt x="81" y="20"/>
                  </a:cubicBezTo>
                  <a:cubicBezTo>
                    <a:pt x="84" y="20"/>
                    <a:pt x="86" y="21"/>
                    <a:pt x="87" y="23"/>
                  </a:cubicBezTo>
                  <a:cubicBezTo>
                    <a:pt x="88" y="23"/>
                    <a:pt x="88" y="23"/>
                    <a:pt x="88" y="23"/>
                  </a:cubicBezTo>
                  <a:cubicBezTo>
                    <a:pt x="89" y="25"/>
                    <a:pt x="90" y="27"/>
                    <a:pt x="90" y="29"/>
                  </a:cubicBezTo>
                  <a:cubicBezTo>
                    <a:pt x="90" y="31"/>
                    <a:pt x="89" y="34"/>
                    <a:pt x="87" y="35"/>
                  </a:cubicBezTo>
                  <a:cubicBezTo>
                    <a:pt x="86" y="37"/>
                    <a:pt x="84" y="38"/>
                    <a:pt x="81" y="38"/>
                  </a:cubicBezTo>
                  <a:lnTo>
                    <a:pt x="81" y="42"/>
                  </a:lnTo>
                  <a:close/>
                  <a:moveTo>
                    <a:pt x="81" y="5"/>
                  </a:moveTo>
                  <a:cubicBezTo>
                    <a:pt x="64" y="5"/>
                    <a:pt x="64" y="5"/>
                    <a:pt x="64" y="5"/>
                  </a:cubicBezTo>
                  <a:cubicBezTo>
                    <a:pt x="64" y="0"/>
                    <a:pt x="64" y="0"/>
                    <a:pt x="64" y="0"/>
                  </a:cubicBezTo>
                  <a:cubicBezTo>
                    <a:pt x="81" y="0"/>
                    <a:pt x="81" y="0"/>
                    <a:pt x="81" y="0"/>
                  </a:cubicBezTo>
                  <a:cubicBezTo>
                    <a:pt x="81" y="5"/>
                    <a:pt x="81" y="5"/>
                    <a:pt x="81" y="5"/>
                  </a:cubicBezTo>
                  <a:close/>
                  <a:moveTo>
                    <a:pt x="64" y="98"/>
                  </a:moveTo>
                  <a:cubicBezTo>
                    <a:pt x="81" y="98"/>
                    <a:pt x="81" y="98"/>
                    <a:pt x="81" y="98"/>
                  </a:cubicBezTo>
                  <a:cubicBezTo>
                    <a:pt x="81" y="102"/>
                    <a:pt x="81" y="102"/>
                    <a:pt x="81" y="102"/>
                  </a:cubicBezTo>
                  <a:cubicBezTo>
                    <a:pt x="64" y="102"/>
                    <a:pt x="64" y="102"/>
                    <a:pt x="64" y="102"/>
                  </a:cubicBezTo>
                  <a:cubicBezTo>
                    <a:pt x="64" y="98"/>
                    <a:pt x="64" y="98"/>
                    <a:pt x="64" y="98"/>
                  </a:cubicBezTo>
                  <a:close/>
                  <a:moveTo>
                    <a:pt x="81" y="16"/>
                  </a:moveTo>
                  <a:cubicBezTo>
                    <a:pt x="81" y="20"/>
                    <a:pt x="81" y="20"/>
                    <a:pt x="81" y="20"/>
                  </a:cubicBezTo>
                  <a:cubicBezTo>
                    <a:pt x="81" y="20"/>
                    <a:pt x="81" y="20"/>
                    <a:pt x="81" y="20"/>
                  </a:cubicBezTo>
                  <a:cubicBezTo>
                    <a:pt x="79" y="20"/>
                    <a:pt x="77" y="21"/>
                    <a:pt x="75" y="23"/>
                  </a:cubicBezTo>
                  <a:cubicBezTo>
                    <a:pt x="75" y="23"/>
                    <a:pt x="75" y="23"/>
                    <a:pt x="75" y="23"/>
                  </a:cubicBezTo>
                  <a:cubicBezTo>
                    <a:pt x="74" y="25"/>
                    <a:pt x="73" y="27"/>
                    <a:pt x="73" y="29"/>
                  </a:cubicBezTo>
                  <a:cubicBezTo>
                    <a:pt x="73" y="31"/>
                    <a:pt x="74" y="34"/>
                    <a:pt x="75" y="35"/>
                  </a:cubicBezTo>
                  <a:cubicBezTo>
                    <a:pt x="75" y="35"/>
                    <a:pt x="75" y="35"/>
                    <a:pt x="75" y="35"/>
                  </a:cubicBezTo>
                  <a:cubicBezTo>
                    <a:pt x="75" y="35"/>
                    <a:pt x="75" y="35"/>
                    <a:pt x="75" y="35"/>
                  </a:cubicBezTo>
                  <a:cubicBezTo>
                    <a:pt x="77" y="37"/>
                    <a:pt x="79" y="38"/>
                    <a:pt x="81" y="38"/>
                  </a:cubicBezTo>
                  <a:cubicBezTo>
                    <a:pt x="81" y="38"/>
                    <a:pt x="81" y="38"/>
                    <a:pt x="81" y="38"/>
                  </a:cubicBezTo>
                  <a:cubicBezTo>
                    <a:pt x="81" y="42"/>
                    <a:pt x="81" y="42"/>
                    <a:pt x="81" y="42"/>
                  </a:cubicBezTo>
                  <a:cubicBezTo>
                    <a:pt x="81" y="42"/>
                    <a:pt x="81" y="42"/>
                    <a:pt x="81" y="42"/>
                  </a:cubicBezTo>
                  <a:cubicBezTo>
                    <a:pt x="78" y="42"/>
                    <a:pt x="74" y="41"/>
                    <a:pt x="72" y="39"/>
                  </a:cubicBezTo>
                  <a:cubicBezTo>
                    <a:pt x="72" y="39"/>
                    <a:pt x="72" y="39"/>
                    <a:pt x="72" y="39"/>
                  </a:cubicBezTo>
                  <a:cubicBezTo>
                    <a:pt x="69" y="36"/>
                    <a:pt x="68" y="33"/>
                    <a:pt x="68" y="29"/>
                  </a:cubicBezTo>
                  <a:cubicBezTo>
                    <a:pt x="68" y="25"/>
                    <a:pt x="69" y="22"/>
                    <a:pt x="72" y="20"/>
                  </a:cubicBezTo>
                  <a:cubicBezTo>
                    <a:pt x="72" y="20"/>
                    <a:pt x="72" y="20"/>
                    <a:pt x="72" y="20"/>
                  </a:cubicBezTo>
                  <a:cubicBezTo>
                    <a:pt x="72" y="20"/>
                    <a:pt x="72" y="20"/>
                    <a:pt x="72" y="20"/>
                  </a:cubicBezTo>
                  <a:cubicBezTo>
                    <a:pt x="74" y="17"/>
                    <a:pt x="78" y="16"/>
                    <a:pt x="81" y="16"/>
                  </a:cubicBezTo>
                  <a:cubicBezTo>
                    <a:pt x="81" y="16"/>
                    <a:pt x="81" y="16"/>
                    <a:pt x="81" y="16"/>
                  </a:cubicBezTo>
                  <a:close/>
                  <a:moveTo>
                    <a:pt x="81" y="45"/>
                  </a:moveTo>
                  <a:cubicBezTo>
                    <a:pt x="81" y="50"/>
                    <a:pt x="81" y="50"/>
                    <a:pt x="81" y="50"/>
                  </a:cubicBezTo>
                  <a:cubicBezTo>
                    <a:pt x="81" y="50"/>
                    <a:pt x="81" y="50"/>
                    <a:pt x="81" y="50"/>
                  </a:cubicBezTo>
                  <a:cubicBezTo>
                    <a:pt x="79" y="50"/>
                    <a:pt x="77" y="50"/>
                    <a:pt x="75" y="52"/>
                  </a:cubicBezTo>
                  <a:cubicBezTo>
                    <a:pt x="74" y="54"/>
                    <a:pt x="73" y="56"/>
                    <a:pt x="73" y="58"/>
                  </a:cubicBezTo>
                  <a:cubicBezTo>
                    <a:pt x="73" y="60"/>
                    <a:pt x="74" y="63"/>
                    <a:pt x="75" y="64"/>
                  </a:cubicBezTo>
                  <a:cubicBezTo>
                    <a:pt x="77" y="66"/>
                    <a:pt x="79" y="67"/>
                    <a:pt x="81" y="67"/>
                  </a:cubicBezTo>
                  <a:cubicBezTo>
                    <a:pt x="81" y="67"/>
                    <a:pt x="81" y="67"/>
                    <a:pt x="81" y="67"/>
                  </a:cubicBezTo>
                  <a:cubicBezTo>
                    <a:pt x="81" y="72"/>
                    <a:pt x="81" y="72"/>
                    <a:pt x="81" y="72"/>
                  </a:cubicBezTo>
                  <a:cubicBezTo>
                    <a:pt x="81" y="72"/>
                    <a:pt x="81" y="72"/>
                    <a:pt x="81" y="72"/>
                  </a:cubicBezTo>
                  <a:cubicBezTo>
                    <a:pt x="78" y="72"/>
                    <a:pt x="74" y="70"/>
                    <a:pt x="72" y="68"/>
                  </a:cubicBezTo>
                  <a:cubicBezTo>
                    <a:pt x="69" y="65"/>
                    <a:pt x="68" y="62"/>
                    <a:pt x="68" y="58"/>
                  </a:cubicBezTo>
                  <a:cubicBezTo>
                    <a:pt x="68" y="54"/>
                    <a:pt x="69" y="51"/>
                    <a:pt x="72" y="49"/>
                  </a:cubicBezTo>
                  <a:cubicBezTo>
                    <a:pt x="74" y="46"/>
                    <a:pt x="78" y="45"/>
                    <a:pt x="81" y="45"/>
                  </a:cubicBezTo>
                  <a:close/>
                  <a:moveTo>
                    <a:pt x="64" y="5"/>
                  </a:moveTo>
                  <a:cubicBezTo>
                    <a:pt x="46" y="5"/>
                    <a:pt x="46" y="5"/>
                    <a:pt x="46" y="5"/>
                  </a:cubicBezTo>
                  <a:cubicBezTo>
                    <a:pt x="46" y="0"/>
                    <a:pt x="46" y="0"/>
                    <a:pt x="46" y="0"/>
                  </a:cubicBezTo>
                  <a:cubicBezTo>
                    <a:pt x="64" y="0"/>
                    <a:pt x="64" y="0"/>
                    <a:pt x="64" y="0"/>
                  </a:cubicBezTo>
                  <a:cubicBezTo>
                    <a:pt x="64" y="5"/>
                    <a:pt x="64" y="5"/>
                    <a:pt x="64" y="5"/>
                  </a:cubicBezTo>
                  <a:close/>
                  <a:moveTo>
                    <a:pt x="46" y="98"/>
                  </a:moveTo>
                  <a:cubicBezTo>
                    <a:pt x="64" y="98"/>
                    <a:pt x="64" y="98"/>
                    <a:pt x="64" y="98"/>
                  </a:cubicBezTo>
                  <a:cubicBezTo>
                    <a:pt x="64" y="102"/>
                    <a:pt x="64" y="102"/>
                    <a:pt x="64" y="102"/>
                  </a:cubicBezTo>
                  <a:cubicBezTo>
                    <a:pt x="46" y="102"/>
                    <a:pt x="46" y="102"/>
                    <a:pt x="46" y="102"/>
                  </a:cubicBezTo>
                  <a:cubicBezTo>
                    <a:pt x="46" y="98"/>
                    <a:pt x="46" y="98"/>
                    <a:pt x="46" y="98"/>
                  </a:cubicBezTo>
                  <a:close/>
                  <a:moveTo>
                    <a:pt x="46" y="72"/>
                  </a:moveTo>
                  <a:cubicBezTo>
                    <a:pt x="46" y="67"/>
                    <a:pt x="46" y="67"/>
                    <a:pt x="46" y="67"/>
                  </a:cubicBezTo>
                  <a:cubicBezTo>
                    <a:pt x="46" y="67"/>
                    <a:pt x="46" y="67"/>
                    <a:pt x="46" y="67"/>
                  </a:cubicBezTo>
                  <a:cubicBezTo>
                    <a:pt x="48" y="67"/>
                    <a:pt x="51" y="66"/>
                    <a:pt x="52" y="64"/>
                  </a:cubicBezTo>
                  <a:cubicBezTo>
                    <a:pt x="52" y="64"/>
                    <a:pt x="52" y="64"/>
                    <a:pt x="52" y="64"/>
                  </a:cubicBezTo>
                  <a:cubicBezTo>
                    <a:pt x="52" y="64"/>
                    <a:pt x="52" y="64"/>
                    <a:pt x="52" y="64"/>
                  </a:cubicBezTo>
                  <a:cubicBezTo>
                    <a:pt x="54" y="63"/>
                    <a:pt x="55" y="60"/>
                    <a:pt x="55" y="58"/>
                  </a:cubicBezTo>
                  <a:cubicBezTo>
                    <a:pt x="55" y="56"/>
                    <a:pt x="54" y="54"/>
                    <a:pt x="52" y="52"/>
                  </a:cubicBezTo>
                  <a:cubicBezTo>
                    <a:pt x="51" y="50"/>
                    <a:pt x="48" y="50"/>
                    <a:pt x="46" y="50"/>
                  </a:cubicBezTo>
                  <a:cubicBezTo>
                    <a:pt x="46" y="50"/>
                    <a:pt x="46" y="50"/>
                    <a:pt x="46" y="50"/>
                  </a:cubicBezTo>
                  <a:cubicBezTo>
                    <a:pt x="46" y="45"/>
                    <a:pt x="46" y="45"/>
                    <a:pt x="46" y="45"/>
                  </a:cubicBezTo>
                  <a:cubicBezTo>
                    <a:pt x="46" y="45"/>
                    <a:pt x="46" y="45"/>
                    <a:pt x="46" y="45"/>
                  </a:cubicBezTo>
                  <a:cubicBezTo>
                    <a:pt x="50" y="45"/>
                    <a:pt x="53" y="46"/>
                    <a:pt x="56" y="49"/>
                  </a:cubicBezTo>
                  <a:cubicBezTo>
                    <a:pt x="58" y="51"/>
                    <a:pt x="60" y="54"/>
                    <a:pt x="60" y="58"/>
                  </a:cubicBezTo>
                  <a:cubicBezTo>
                    <a:pt x="60" y="62"/>
                    <a:pt x="58" y="65"/>
                    <a:pt x="56" y="68"/>
                  </a:cubicBezTo>
                  <a:cubicBezTo>
                    <a:pt x="56" y="68"/>
                    <a:pt x="56" y="68"/>
                    <a:pt x="56" y="68"/>
                  </a:cubicBezTo>
                  <a:cubicBezTo>
                    <a:pt x="53" y="70"/>
                    <a:pt x="50" y="72"/>
                    <a:pt x="46" y="72"/>
                  </a:cubicBezTo>
                  <a:cubicBezTo>
                    <a:pt x="46" y="72"/>
                    <a:pt x="46" y="72"/>
                    <a:pt x="46" y="72"/>
                  </a:cubicBezTo>
                  <a:close/>
                  <a:moveTo>
                    <a:pt x="46" y="42"/>
                  </a:moveTo>
                  <a:cubicBezTo>
                    <a:pt x="46" y="38"/>
                    <a:pt x="46" y="38"/>
                    <a:pt x="46" y="38"/>
                  </a:cubicBezTo>
                  <a:cubicBezTo>
                    <a:pt x="46" y="38"/>
                    <a:pt x="46" y="38"/>
                    <a:pt x="46" y="38"/>
                  </a:cubicBezTo>
                  <a:cubicBezTo>
                    <a:pt x="48" y="38"/>
                    <a:pt x="51" y="37"/>
                    <a:pt x="52" y="35"/>
                  </a:cubicBezTo>
                  <a:cubicBezTo>
                    <a:pt x="52" y="35"/>
                    <a:pt x="52" y="35"/>
                    <a:pt x="52" y="35"/>
                  </a:cubicBezTo>
                  <a:cubicBezTo>
                    <a:pt x="54" y="34"/>
                    <a:pt x="55" y="31"/>
                    <a:pt x="55" y="29"/>
                  </a:cubicBezTo>
                  <a:cubicBezTo>
                    <a:pt x="55" y="27"/>
                    <a:pt x="54" y="25"/>
                    <a:pt x="52" y="23"/>
                  </a:cubicBezTo>
                  <a:cubicBezTo>
                    <a:pt x="52" y="23"/>
                    <a:pt x="52" y="23"/>
                    <a:pt x="52" y="23"/>
                  </a:cubicBezTo>
                  <a:cubicBezTo>
                    <a:pt x="51" y="21"/>
                    <a:pt x="48" y="20"/>
                    <a:pt x="46" y="20"/>
                  </a:cubicBezTo>
                  <a:cubicBezTo>
                    <a:pt x="46" y="20"/>
                    <a:pt x="46" y="20"/>
                    <a:pt x="46" y="20"/>
                  </a:cubicBezTo>
                  <a:cubicBezTo>
                    <a:pt x="46" y="16"/>
                    <a:pt x="46" y="16"/>
                    <a:pt x="46" y="16"/>
                  </a:cubicBezTo>
                  <a:cubicBezTo>
                    <a:pt x="46" y="16"/>
                    <a:pt x="46" y="16"/>
                    <a:pt x="46" y="16"/>
                  </a:cubicBezTo>
                  <a:cubicBezTo>
                    <a:pt x="50" y="16"/>
                    <a:pt x="53" y="17"/>
                    <a:pt x="56" y="20"/>
                  </a:cubicBezTo>
                  <a:cubicBezTo>
                    <a:pt x="56" y="20"/>
                    <a:pt x="56" y="20"/>
                    <a:pt x="56" y="20"/>
                  </a:cubicBezTo>
                  <a:cubicBezTo>
                    <a:pt x="56" y="20"/>
                    <a:pt x="56" y="20"/>
                    <a:pt x="56" y="20"/>
                  </a:cubicBezTo>
                  <a:cubicBezTo>
                    <a:pt x="56" y="20"/>
                    <a:pt x="56" y="20"/>
                    <a:pt x="56" y="20"/>
                  </a:cubicBezTo>
                  <a:cubicBezTo>
                    <a:pt x="58" y="22"/>
                    <a:pt x="60" y="25"/>
                    <a:pt x="60" y="29"/>
                  </a:cubicBezTo>
                  <a:cubicBezTo>
                    <a:pt x="60" y="33"/>
                    <a:pt x="58" y="36"/>
                    <a:pt x="56" y="39"/>
                  </a:cubicBezTo>
                  <a:cubicBezTo>
                    <a:pt x="55" y="39"/>
                    <a:pt x="55" y="39"/>
                    <a:pt x="55" y="39"/>
                  </a:cubicBezTo>
                  <a:cubicBezTo>
                    <a:pt x="53" y="41"/>
                    <a:pt x="50" y="42"/>
                    <a:pt x="46" y="42"/>
                  </a:cubicBezTo>
                  <a:close/>
                  <a:moveTo>
                    <a:pt x="46" y="5"/>
                  </a:moveTo>
                  <a:cubicBezTo>
                    <a:pt x="16" y="5"/>
                    <a:pt x="16" y="5"/>
                    <a:pt x="16" y="5"/>
                  </a:cubicBezTo>
                  <a:cubicBezTo>
                    <a:pt x="13" y="5"/>
                    <a:pt x="10" y="6"/>
                    <a:pt x="8" y="8"/>
                  </a:cubicBezTo>
                  <a:cubicBezTo>
                    <a:pt x="6" y="10"/>
                    <a:pt x="5" y="12"/>
                    <a:pt x="5" y="15"/>
                  </a:cubicBezTo>
                  <a:cubicBezTo>
                    <a:pt x="5" y="49"/>
                    <a:pt x="5" y="49"/>
                    <a:pt x="5" y="49"/>
                  </a:cubicBezTo>
                  <a:cubicBezTo>
                    <a:pt x="13" y="49"/>
                    <a:pt x="13" y="49"/>
                    <a:pt x="13" y="49"/>
                  </a:cubicBezTo>
                  <a:cubicBezTo>
                    <a:pt x="19" y="49"/>
                    <a:pt x="23" y="51"/>
                    <a:pt x="26" y="54"/>
                  </a:cubicBezTo>
                  <a:cubicBezTo>
                    <a:pt x="29" y="57"/>
                    <a:pt x="30" y="61"/>
                    <a:pt x="30" y="66"/>
                  </a:cubicBezTo>
                  <a:cubicBezTo>
                    <a:pt x="30" y="98"/>
                    <a:pt x="30" y="98"/>
                    <a:pt x="30" y="98"/>
                  </a:cubicBezTo>
                  <a:cubicBezTo>
                    <a:pt x="46" y="98"/>
                    <a:pt x="46" y="98"/>
                    <a:pt x="46" y="98"/>
                  </a:cubicBezTo>
                  <a:cubicBezTo>
                    <a:pt x="46" y="102"/>
                    <a:pt x="46" y="102"/>
                    <a:pt x="46" y="102"/>
                  </a:cubicBezTo>
                  <a:cubicBezTo>
                    <a:pt x="28" y="102"/>
                    <a:pt x="28" y="102"/>
                    <a:pt x="28" y="102"/>
                  </a:cubicBezTo>
                  <a:cubicBezTo>
                    <a:pt x="27" y="102"/>
                    <a:pt x="26" y="101"/>
                    <a:pt x="26" y="100"/>
                  </a:cubicBezTo>
                  <a:cubicBezTo>
                    <a:pt x="26" y="66"/>
                    <a:pt x="26" y="66"/>
                    <a:pt x="26" y="66"/>
                  </a:cubicBezTo>
                  <a:cubicBezTo>
                    <a:pt x="26" y="62"/>
                    <a:pt x="25" y="59"/>
                    <a:pt x="23" y="57"/>
                  </a:cubicBezTo>
                  <a:cubicBezTo>
                    <a:pt x="21" y="55"/>
                    <a:pt x="17" y="54"/>
                    <a:pt x="13" y="54"/>
                  </a:cubicBezTo>
                  <a:cubicBezTo>
                    <a:pt x="3" y="54"/>
                    <a:pt x="3" y="54"/>
                    <a:pt x="3" y="54"/>
                  </a:cubicBezTo>
                  <a:cubicBezTo>
                    <a:pt x="1" y="54"/>
                    <a:pt x="0" y="53"/>
                    <a:pt x="0" y="52"/>
                  </a:cubicBezTo>
                  <a:cubicBezTo>
                    <a:pt x="0" y="15"/>
                    <a:pt x="0" y="15"/>
                    <a:pt x="0" y="15"/>
                  </a:cubicBezTo>
                  <a:cubicBezTo>
                    <a:pt x="0" y="11"/>
                    <a:pt x="2" y="7"/>
                    <a:pt x="5" y="4"/>
                  </a:cubicBezTo>
                  <a:cubicBezTo>
                    <a:pt x="5" y="4"/>
                    <a:pt x="5" y="4"/>
                    <a:pt x="5" y="4"/>
                  </a:cubicBezTo>
                  <a:cubicBezTo>
                    <a:pt x="8" y="2"/>
                    <a:pt x="11" y="0"/>
                    <a:pt x="16" y="0"/>
                  </a:cubicBezTo>
                  <a:cubicBezTo>
                    <a:pt x="46" y="0"/>
                    <a:pt x="46" y="0"/>
                    <a:pt x="46" y="0"/>
                  </a:cubicBezTo>
                  <a:cubicBezTo>
                    <a:pt x="46" y="5"/>
                    <a:pt x="46" y="5"/>
                    <a:pt x="46" y="5"/>
                  </a:cubicBezTo>
                  <a:close/>
                  <a:moveTo>
                    <a:pt x="46" y="16"/>
                  </a:moveTo>
                  <a:cubicBezTo>
                    <a:pt x="42" y="16"/>
                    <a:pt x="39" y="17"/>
                    <a:pt x="37" y="20"/>
                  </a:cubicBezTo>
                  <a:cubicBezTo>
                    <a:pt x="37" y="20"/>
                    <a:pt x="37" y="20"/>
                    <a:pt x="37" y="20"/>
                  </a:cubicBezTo>
                  <a:cubicBezTo>
                    <a:pt x="34" y="22"/>
                    <a:pt x="33" y="25"/>
                    <a:pt x="33" y="29"/>
                  </a:cubicBezTo>
                  <a:cubicBezTo>
                    <a:pt x="33" y="33"/>
                    <a:pt x="34" y="36"/>
                    <a:pt x="37" y="39"/>
                  </a:cubicBezTo>
                  <a:cubicBezTo>
                    <a:pt x="39" y="41"/>
                    <a:pt x="42" y="42"/>
                    <a:pt x="46" y="42"/>
                  </a:cubicBezTo>
                  <a:cubicBezTo>
                    <a:pt x="46" y="38"/>
                    <a:pt x="46" y="38"/>
                    <a:pt x="46" y="38"/>
                  </a:cubicBezTo>
                  <a:cubicBezTo>
                    <a:pt x="44" y="38"/>
                    <a:pt x="42" y="37"/>
                    <a:pt x="40" y="35"/>
                  </a:cubicBezTo>
                  <a:cubicBezTo>
                    <a:pt x="38" y="34"/>
                    <a:pt x="38" y="31"/>
                    <a:pt x="38" y="29"/>
                  </a:cubicBezTo>
                  <a:cubicBezTo>
                    <a:pt x="38" y="27"/>
                    <a:pt x="38" y="25"/>
                    <a:pt x="40" y="23"/>
                  </a:cubicBezTo>
                  <a:cubicBezTo>
                    <a:pt x="42" y="21"/>
                    <a:pt x="44" y="20"/>
                    <a:pt x="46" y="20"/>
                  </a:cubicBezTo>
                  <a:cubicBezTo>
                    <a:pt x="46" y="16"/>
                    <a:pt x="46" y="16"/>
                    <a:pt x="46" y="16"/>
                  </a:cubicBezTo>
                  <a:close/>
                  <a:moveTo>
                    <a:pt x="46" y="45"/>
                  </a:moveTo>
                  <a:cubicBezTo>
                    <a:pt x="42" y="45"/>
                    <a:pt x="39" y="46"/>
                    <a:pt x="37" y="49"/>
                  </a:cubicBezTo>
                  <a:cubicBezTo>
                    <a:pt x="37" y="49"/>
                    <a:pt x="37" y="49"/>
                    <a:pt x="37" y="49"/>
                  </a:cubicBezTo>
                  <a:cubicBezTo>
                    <a:pt x="34" y="51"/>
                    <a:pt x="33" y="54"/>
                    <a:pt x="33" y="58"/>
                  </a:cubicBezTo>
                  <a:cubicBezTo>
                    <a:pt x="33" y="62"/>
                    <a:pt x="34" y="65"/>
                    <a:pt x="37" y="68"/>
                  </a:cubicBezTo>
                  <a:cubicBezTo>
                    <a:pt x="39" y="70"/>
                    <a:pt x="42" y="72"/>
                    <a:pt x="46" y="72"/>
                  </a:cubicBezTo>
                  <a:cubicBezTo>
                    <a:pt x="46" y="67"/>
                    <a:pt x="46" y="67"/>
                    <a:pt x="46" y="67"/>
                  </a:cubicBezTo>
                  <a:cubicBezTo>
                    <a:pt x="44" y="67"/>
                    <a:pt x="42" y="66"/>
                    <a:pt x="40" y="64"/>
                  </a:cubicBezTo>
                  <a:cubicBezTo>
                    <a:pt x="38" y="63"/>
                    <a:pt x="38" y="60"/>
                    <a:pt x="38" y="58"/>
                  </a:cubicBezTo>
                  <a:cubicBezTo>
                    <a:pt x="38" y="56"/>
                    <a:pt x="38" y="54"/>
                    <a:pt x="40" y="52"/>
                  </a:cubicBezTo>
                  <a:cubicBezTo>
                    <a:pt x="40" y="52"/>
                    <a:pt x="40" y="52"/>
                    <a:pt x="40" y="52"/>
                  </a:cubicBezTo>
                  <a:cubicBezTo>
                    <a:pt x="42" y="50"/>
                    <a:pt x="44" y="50"/>
                    <a:pt x="46" y="50"/>
                  </a:cubicBezTo>
                  <a:lnTo>
                    <a:pt x="46"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3" name="Freeform 32"/>
            <p:cNvSpPr>
              <a:spLocks noEditPoints="1"/>
            </p:cNvSpPr>
            <p:nvPr/>
          </p:nvSpPr>
          <p:spPr bwMode="auto">
            <a:xfrm>
              <a:off x="8804289" y="2363802"/>
              <a:ext cx="387351" cy="211140"/>
            </a:xfrm>
            <a:custGeom>
              <a:avLst/>
              <a:gdLst>
                <a:gd name="T0" fmla="*/ 137 w 171"/>
                <a:gd name="T1" fmla="*/ 4 h 93"/>
                <a:gd name="T2" fmla="*/ 128 w 171"/>
                <a:gd name="T3" fmla="*/ 50 h 93"/>
                <a:gd name="T4" fmla="*/ 86 w 171"/>
                <a:gd name="T5" fmla="*/ 48 h 93"/>
                <a:gd name="T6" fmla="*/ 127 w 171"/>
                <a:gd name="T7" fmla="*/ 3 h 93"/>
                <a:gd name="T8" fmla="*/ 158 w 171"/>
                <a:gd name="T9" fmla="*/ 0 h 93"/>
                <a:gd name="T10" fmla="*/ 171 w 171"/>
                <a:gd name="T11" fmla="*/ 68 h 93"/>
                <a:gd name="T12" fmla="*/ 168 w 171"/>
                <a:gd name="T13" fmla="*/ 81 h 93"/>
                <a:gd name="T14" fmla="*/ 154 w 171"/>
                <a:gd name="T15" fmla="*/ 88 h 93"/>
                <a:gd name="T16" fmla="*/ 146 w 171"/>
                <a:gd name="T17" fmla="*/ 93 h 93"/>
                <a:gd name="T18" fmla="*/ 136 w 171"/>
                <a:gd name="T19" fmla="*/ 90 h 93"/>
                <a:gd name="T20" fmla="*/ 134 w 171"/>
                <a:gd name="T21" fmla="*/ 86 h 93"/>
                <a:gd name="T22" fmla="*/ 136 w 171"/>
                <a:gd name="T23" fmla="*/ 81 h 93"/>
                <a:gd name="T24" fmla="*/ 139 w 171"/>
                <a:gd name="T25" fmla="*/ 85 h 93"/>
                <a:gd name="T26" fmla="*/ 139 w 171"/>
                <a:gd name="T27" fmla="*/ 86 h 93"/>
                <a:gd name="T28" fmla="*/ 140 w 171"/>
                <a:gd name="T29" fmla="*/ 87 h 93"/>
                <a:gd name="T30" fmla="*/ 146 w 171"/>
                <a:gd name="T31" fmla="*/ 88 h 93"/>
                <a:gd name="T32" fmla="*/ 150 w 171"/>
                <a:gd name="T33" fmla="*/ 86 h 93"/>
                <a:gd name="T34" fmla="*/ 151 w 171"/>
                <a:gd name="T35" fmla="*/ 85 h 93"/>
                <a:gd name="T36" fmla="*/ 153 w 171"/>
                <a:gd name="T37" fmla="*/ 81 h 93"/>
                <a:gd name="T38" fmla="*/ 164 w 171"/>
                <a:gd name="T39" fmla="*/ 78 h 93"/>
                <a:gd name="T40" fmla="*/ 165 w 171"/>
                <a:gd name="T41" fmla="*/ 6 h 93"/>
                <a:gd name="T42" fmla="*/ 46 w 171"/>
                <a:gd name="T43" fmla="*/ 53 h 93"/>
                <a:gd name="T44" fmla="*/ 41 w 171"/>
                <a:gd name="T45" fmla="*/ 6 h 93"/>
                <a:gd name="T46" fmla="*/ 25 w 171"/>
                <a:gd name="T47" fmla="*/ 4 h 93"/>
                <a:gd name="T48" fmla="*/ 7 w 171"/>
                <a:gd name="T49" fmla="*/ 6 h 93"/>
                <a:gd name="T50" fmla="*/ 9 w 171"/>
                <a:gd name="T51" fmla="*/ 77 h 93"/>
                <a:gd name="T52" fmla="*/ 21 w 171"/>
                <a:gd name="T53" fmla="*/ 84 h 93"/>
                <a:gd name="T54" fmla="*/ 21 w 171"/>
                <a:gd name="T55" fmla="*/ 86 h 93"/>
                <a:gd name="T56" fmla="*/ 25 w 171"/>
                <a:gd name="T57" fmla="*/ 88 h 93"/>
                <a:gd name="T58" fmla="*/ 32 w 171"/>
                <a:gd name="T59" fmla="*/ 87 h 93"/>
                <a:gd name="T60" fmla="*/ 33 w 171"/>
                <a:gd name="T61" fmla="*/ 85 h 93"/>
                <a:gd name="T62" fmla="*/ 33 w 171"/>
                <a:gd name="T63" fmla="*/ 84 h 93"/>
                <a:gd name="T64" fmla="*/ 35 w 171"/>
                <a:gd name="T65" fmla="*/ 81 h 93"/>
                <a:gd name="T66" fmla="*/ 37 w 171"/>
                <a:gd name="T67" fmla="*/ 86 h 93"/>
                <a:gd name="T68" fmla="*/ 35 w 171"/>
                <a:gd name="T69" fmla="*/ 90 h 93"/>
                <a:gd name="T70" fmla="*/ 25 w 171"/>
                <a:gd name="T71" fmla="*/ 93 h 93"/>
                <a:gd name="T72" fmla="*/ 17 w 171"/>
                <a:gd name="T73" fmla="*/ 88 h 93"/>
                <a:gd name="T74" fmla="*/ 16 w 171"/>
                <a:gd name="T75" fmla="*/ 86 h 93"/>
                <a:gd name="T76" fmla="*/ 0 w 171"/>
                <a:gd name="T77" fmla="*/ 12 h 93"/>
                <a:gd name="T78" fmla="*/ 14 w 171"/>
                <a:gd name="T79" fmla="*/ 0 h 93"/>
                <a:gd name="T80" fmla="*/ 45 w 171"/>
                <a:gd name="T81" fmla="*/ 3 h 93"/>
                <a:gd name="T82" fmla="*/ 48 w 171"/>
                <a:gd name="T83" fmla="*/ 4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93">
                  <a:moveTo>
                    <a:pt x="158" y="4"/>
                  </a:moveTo>
                  <a:cubicBezTo>
                    <a:pt x="147" y="4"/>
                    <a:pt x="147" y="4"/>
                    <a:pt x="147" y="4"/>
                  </a:cubicBezTo>
                  <a:cubicBezTo>
                    <a:pt x="137" y="4"/>
                    <a:pt x="137" y="4"/>
                    <a:pt x="137" y="4"/>
                  </a:cubicBezTo>
                  <a:cubicBezTo>
                    <a:pt x="134" y="4"/>
                    <a:pt x="132" y="5"/>
                    <a:pt x="130" y="6"/>
                  </a:cubicBezTo>
                  <a:cubicBezTo>
                    <a:pt x="129" y="8"/>
                    <a:pt x="128" y="10"/>
                    <a:pt x="128" y="12"/>
                  </a:cubicBezTo>
                  <a:cubicBezTo>
                    <a:pt x="128" y="50"/>
                    <a:pt x="128" y="50"/>
                    <a:pt x="128" y="50"/>
                  </a:cubicBezTo>
                  <a:cubicBezTo>
                    <a:pt x="128" y="52"/>
                    <a:pt x="127" y="53"/>
                    <a:pt x="126" y="53"/>
                  </a:cubicBezTo>
                  <a:cubicBezTo>
                    <a:pt x="86" y="53"/>
                    <a:pt x="86" y="53"/>
                    <a:pt x="86" y="53"/>
                  </a:cubicBezTo>
                  <a:cubicBezTo>
                    <a:pt x="86" y="48"/>
                    <a:pt x="86" y="48"/>
                    <a:pt x="86" y="48"/>
                  </a:cubicBezTo>
                  <a:cubicBezTo>
                    <a:pt x="123" y="48"/>
                    <a:pt x="123" y="48"/>
                    <a:pt x="123" y="48"/>
                  </a:cubicBezTo>
                  <a:cubicBezTo>
                    <a:pt x="123" y="12"/>
                    <a:pt x="123" y="12"/>
                    <a:pt x="123" y="12"/>
                  </a:cubicBezTo>
                  <a:cubicBezTo>
                    <a:pt x="123" y="8"/>
                    <a:pt x="125" y="5"/>
                    <a:pt x="127" y="3"/>
                  </a:cubicBezTo>
                  <a:cubicBezTo>
                    <a:pt x="129" y="1"/>
                    <a:pt x="133" y="0"/>
                    <a:pt x="137" y="0"/>
                  </a:cubicBezTo>
                  <a:cubicBezTo>
                    <a:pt x="147" y="0"/>
                    <a:pt x="147" y="0"/>
                    <a:pt x="147" y="0"/>
                  </a:cubicBezTo>
                  <a:cubicBezTo>
                    <a:pt x="158" y="0"/>
                    <a:pt x="158" y="0"/>
                    <a:pt x="158" y="0"/>
                  </a:cubicBezTo>
                  <a:cubicBezTo>
                    <a:pt x="163" y="0"/>
                    <a:pt x="166" y="1"/>
                    <a:pt x="168" y="3"/>
                  </a:cubicBezTo>
                  <a:cubicBezTo>
                    <a:pt x="170" y="5"/>
                    <a:pt x="171" y="8"/>
                    <a:pt x="171" y="12"/>
                  </a:cubicBezTo>
                  <a:cubicBezTo>
                    <a:pt x="171" y="68"/>
                    <a:pt x="171" y="68"/>
                    <a:pt x="171" y="68"/>
                  </a:cubicBezTo>
                  <a:cubicBezTo>
                    <a:pt x="171" y="72"/>
                    <a:pt x="170" y="77"/>
                    <a:pt x="168" y="81"/>
                  </a:cubicBezTo>
                  <a:cubicBezTo>
                    <a:pt x="168" y="81"/>
                    <a:pt x="168" y="81"/>
                    <a:pt x="168" y="81"/>
                  </a:cubicBezTo>
                  <a:cubicBezTo>
                    <a:pt x="168" y="81"/>
                    <a:pt x="168" y="81"/>
                    <a:pt x="168" y="81"/>
                  </a:cubicBezTo>
                  <a:cubicBezTo>
                    <a:pt x="166" y="84"/>
                    <a:pt x="163" y="86"/>
                    <a:pt x="158" y="86"/>
                  </a:cubicBezTo>
                  <a:cubicBezTo>
                    <a:pt x="155" y="86"/>
                    <a:pt x="155" y="86"/>
                    <a:pt x="155" y="86"/>
                  </a:cubicBezTo>
                  <a:cubicBezTo>
                    <a:pt x="155" y="87"/>
                    <a:pt x="155" y="87"/>
                    <a:pt x="154" y="88"/>
                  </a:cubicBezTo>
                  <a:cubicBezTo>
                    <a:pt x="154" y="89"/>
                    <a:pt x="154" y="89"/>
                    <a:pt x="153" y="90"/>
                  </a:cubicBezTo>
                  <a:cubicBezTo>
                    <a:pt x="153" y="91"/>
                    <a:pt x="151" y="92"/>
                    <a:pt x="150" y="92"/>
                  </a:cubicBezTo>
                  <a:cubicBezTo>
                    <a:pt x="149" y="93"/>
                    <a:pt x="147" y="93"/>
                    <a:pt x="146" y="93"/>
                  </a:cubicBezTo>
                  <a:cubicBezTo>
                    <a:pt x="143" y="93"/>
                    <a:pt x="143" y="93"/>
                    <a:pt x="143" y="93"/>
                  </a:cubicBezTo>
                  <a:cubicBezTo>
                    <a:pt x="142" y="93"/>
                    <a:pt x="141" y="93"/>
                    <a:pt x="139" y="92"/>
                  </a:cubicBezTo>
                  <a:cubicBezTo>
                    <a:pt x="138" y="92"/>
                    <a:pt x="137" y="91"/>
                    <a:pt x="136" y="90"/>
                  </a:cubicBezTo>
                  <a:cubicBezTo>
                    <a:pt x="136" y="89"/>
                    <a:pt x="135" y="89"/>
                    <a:pt x="135" y="88"/>
                  </a:cubicBezTo>
                  <a:cubicBezTo>
                    <a:pt x="135" y="88"/>
                    <a:pt x="135" y="88"/>
                    <a:pt x="135" y="88"/>
                  </a:cubicBezTo>
                  <a:cubicBezTo>
                    <a:pt x="135" y="87"/>
                    <a:pt x="134" y="87"/>
                    <a:pt x="134" y="86"/>
                  </a:cubicBezTo>
                  <a:cubicBezTo>
                    <a:pt x="86" y="86"/>
                    <a:pt x="86" y="86"/>
                    <a:pt x="86" y="86"/>
                  </a:cubicBezTo>
                  <a:cubicBezTo>
                    <a:pt x="86" y="81"/>
                    <a:pt x="86" y="81"/>
                    <a:pt x="86" y="81"/>
                  </a:cubicBezTo>
                  <a:cubicBezTo>
                    <a:pt x="136" y="81"/>
                    <a:pt x="136" y="81"/>
                    <a:pt x="136" y="81"/>
                  </a:cubicBezTo>
                  <a:cubicBezTo>
                    <a:pt x="138" y="81"/>
                    <a:pt x="139" y="82"/>
                    <a:pt x="139" y="84"/>
                  </a:cubicBezTo>
                  <a:cubicBezTo>
                    <a:pt x="139" y="84"/>
                    <a:pt x="139" y="84"/>
                    <a:pt x="139" y="84"/>
                  </a:cubicBezTo>
                  <a:cubicBezTo>
                    <a:pt x="139" y="85"/>
                    <a:pt x="139" y="85"/>
                    <a:pt x="139" y="85"/>
                  </a:cubicBezTo>
                  <a:cubicBezTo>
                    <a:pt x="139" y="85"/>
                    <a:pt x="139" y="85"/>
                    <a:pt x="139" y="85"/>
                  </a:cubicBezTo>
                  <a:cubicBezTo>
                    <a:pt x="139" y="85"/>
                    <a:pt x="139" y="85"/>
                    <a:pt x="139" y="85"/>
                  </a:cubicBezTo>
                  <a:cubicBezTo>
                    <a:pt x="139" y="85"/>
                    <a:pt x="139" y="86"/>
                    <a:pt x="139" y="86"/>
                  </a:cubicBezTo>
                  <a:cubicBezTo>
                    <a:pt x="139" y="86"/>
                    <a:pt x="139" y="86"/>
                    <a:pt x="139" y="86"/>
                  </a:cubicBezTo>
                  <a:cubicBezTo>
                    <a:pt x="139" y="86"/>
                    <a:pt x="139" y="86"/>
                    <a:pt x="139" y="86"/>
                  </a:cubicBezTo>
                  <a:cubicBezTo>
                    <a:pt x="139" y="86"/>
                    <a:pt x="140" y="86"/>
                    <a:pt x="140" y="87"/>
                  </a:cubicBezTo>
                  <a:cubicBezTo>
                    <a:pt x="140" y="87"/>
                    <a:pt x="141" y="88"/>
                    <a:pt x="141" y="88"/>
                  </a:cubicBezTo>
                  <a:cubicBezTo>
                    <a:pt x="142" y="88"/>
                    <a:pt x="143" y="88"/>
                    <a:pt x="143" y="88"/>
                  </a:cubicBezTo>
                  <a:cubicBezTo>
                    <a:pt x="146" y="88"/>
                    <a:pt x="146" y="88"/>
                    <a:pt x="146" y="88"/>
                  </a:cubicBezTo>
                  <a:cubicBezTo>
                    <a:pt x="147" y="88"/>
                    <a:pt x="147" y="88"/>
                    <a:pt x="148" y="88"/>
                  </a:cubicBezTo>
                  <a:cubicBezTo>
                    <a:pt x="149" y="88"/>
                    <a:pt x="149" y="87"/>
                    <a:pt x="150" y="87"/>
                  </a:cubicBezTo>
                  <a:cubicBezTo>
                    <a:pt x="150" y="86"/>
                    <a:pt x="150" y="86"/>
                    <a:pt x="150" y="86"/>
                  </a:cubicBezTo>
                  <a:cubicBezTo>
                    <a:pt x="150" y="86"/>
                    <a:pt x="150" y="85"/>
                    <a:pt x="151" y="85"/>
                  </a:cubicBezTo>
                  <a:cubicBezTo>
                    <a:pt x="151" y="85"/>
                    <a:pt x="151" y="85"/>
                    <a:pt x="151" y="85"/>
                  </a:cubicBezTo>
                  <a:cubicBezTo>
                    <a:pt x="151" y="85"/>
                    <a:pt x="151" y="85"/>
                    <a:pt x="151" y="85"/>
                  </a:cubicBezTo>
                  <a:cubicBezTo>
                    <a:pt x="151" y="85"/>
                    <a:pt x="151" y="85"/>
                    <a:pt x="151" y="84"/>
                  </a:cubicBezTo>
                  <a:cubicBezTo>
                    <a:pt x="151" y="84"/>
                    <a:pt x="151" y="84"/>
                    <a:pt x="151" y="84"/>
                  </a:cubicBezTo>
                  <a:cubicBezTo>
                    <a:pt x="151" y="82"/>
                    <a:pt x="152" y="81"/>
                    <a:pt x="153" y="81"/>
                  </a:cubicBezTo>
                  <a:cubicBezTo>
                    <a:pt x="158" y="81"/>
                    <a:pt x="158" y="81"/>
                    <a:pt x="158" y="81"/>
                  </a:cubicBezTo>
                  <a:cubicBezTo>
                    <a:pt x="161" y="81"/>
                    <a:pt x="163" y="80"/>
                    <a:pt x="164" y="78"/>
                  </a:cubicBezTo>
                  <a:cubicBezTo>
                    <a:pt x="164" y="78"/>
                    <a:pt x="164" y="78"/>
                    <a:pt x="164" y="78"/>
                  </a:cubicBezTo>
                  <a:cubicBezTo>
                    <a:pt x="166" y="75"/>
                    <a:pt x="167" y="72"/>
                    <a:pt x="167" y="68"/>
                  </a:cubicBezTo>
                  <a:cubicBezTo>
                    <a:pt x="167" y="12"/>
                    <a:pt x="167" y="12"/>
                    <a:pt x="167" y="12"/>
                  </a:cubicBezTo>
                  <a:cubicBezTo>
                    <a:pt x="167" y="9"/>
                    <a:pt x="166" y="7"/>
                    <a:pt x="165" y="6"/>
                  </a:cubicBezTo>
                  <a:cubicBezTo>
                    <a:pt x="163" y="5"/>
                    <a:pt x="161" y="4"/>
                    <a:pt x="158" y="4"/>
                  </a:cubicBezTo>
                  <a:close/>
                  <a:moveTo>
                    <a:pt x="86" y="53"/>
                  </a:moveTo>
                  <a:cubicBezTo>
                    <a:pt x="46" y="53"/>
                    <a:pt x="46" y="53"/>
                    <a:pt x="46" y="53"/>
                  </a:cubicBezTo>
                  <a:cubicBezTo>
                    <a:pt x="44" y="53"/>
                    <a:pt x="43" y="52"/>
                    <a:pt x="43" y="50"/>
                  </a:cubicBezTo>
                  <a:cubicBezTo>
                    <a:pt x="43" y="12"/>
                    <a:pt x="43" y="12"/>
                    <a:pt x="43" y="12"/>
                  </a:cubicBezTo>
                  <a:cubicBezTo>
                    <a:pt x="43" y="9"/>
                    <a:pt x="43" y="7"/>
                    <a:pt x="41" y="6"/>
                  </a:cubicBezTo>
                  <a:cubicBezTo>
                    <a:pt x="41" y="6"/>
                    <a:pt x="41" y="6"/>
                    <a:pt x="41" y="6"/>
                  </a:cubicBezTo>
                  <a:cubicBezTo>
                    <a:pt x="40" y="5"/>
                    <a:pt x="38" y="4"/>
                    <a:pt x="35" y="4"/>
                  </a:cubicBezTo>
                  <a:cubicBezTo>
                    <a:pt x="25" y="4"/>
                    <a:pt x="25" y="4"/>
                    <a:pt x="25" y="4"/>
                  </a:cubicBezTo>
                  <a:cubicBezTo>
                    <a:pt x="14" y="4"/>
                    <a:pt x="14" y="4"/>
                    <a:pt x="14" y="4"/>
                  </a:cubicBezTo>
                  <a:cubicBezTo>
                    <a:pt x="11" y="4"/>
                    <a:pt x="9" y="5"/>
                    <a:pt x="7" y="6"/>
                  </a:cubicBezTo>
                  <a:cubicBezTo>
                    <a:pt x="7" y="6"/>
                    <a:pt x="7" y="6"/>
                    <a:pt x="7" y="6"/>
                  </a:cubicBezTo>
                  <a:cubicBezTo>
                    <a:pt x="6" y="8"/>
                    <a:pt x="5" y="10"/>
                    <a:pt x="5" y="12"/>
                  </a:cubicBezTo>
                  <a:cubicBezTo>
                    <a:pt x="5" y="68"/>
                    <a:pt x="5" y="68"/>
                    <a:pt x="5" y="68"/>
                  </a:cubicBezTo>
                  <a:cubicBezTo>
                    <a:pt x="5" y="71"/>
                    <a:pt x="7" y="74"/>
                    <a:pt x="9" y="77"/>
                  </a:cubicBezTo>
                  <a:cubicBezTo>
                    <a:pt x="12" y="80"/>
                    <a:pt x="15" y="81"/>
                    <a:pt x="18" y="81"/>
                  </a:cubicBezTo>
                  <a:cubicBezTo>
                    <a:pt x="20" y="81"/>
                    <a:pt x="21" y="82"/>
                    <a:pt x="21" y="84"/>
                  </a:cubicBezTo>
                  <a:cubicBezTo>
                    <a:pt x="21" y="84"/>
                    <a:pt x="21" y="84"/>
                    <a:pt x="21" y="84"/>
                  </a:cubicBezTo>
                  <a:cubicBezTo>
                    <a:pt x="21" y="85"/>
                    <a:pt x="21" y="85"/>
                    <a:pt x="21" y="85"/>
                  </a:cubicBezTo>
                  <a:cubicBezTo>
                    <a:pt x="21" y="85"/>
                    <a:pt x="21" y="85"/>
                    <a:pt x="21" y="85"/>
                  </a:cubicBezTo>
                  <a:cubicBezTo>
                    <a:pt x="21" y="85"/>
                    <a:pt x="21" y="86"/>
                    <a:pt x="21" y="86"/>
                  </a:cubicBezTo>
                  <a:cubicBezTo>
                    <a:pt x="21" y="86"/>
                    <a:pt x="22" y="86"/>
                    <a:pt x="22" y="87"/>
                  </a:cubicBezTo>
                  <a:cubicBezTo>
                    <a:pt x="22" y="87"/>
                    <a:pt x="23" y="88"/>
                    <a:pt x="23" y="88"/>
                  </a:cubicBezTo>
                  <a:cubicBezTo>
                    <a:pt x="24" y="88"/>
                    <a:pt x="25" y="88"/>
                    <a:pt x="25" y="88"/>
                  </a:cubicBezTo>
                  <a:cubicBezTo>
                    <a:pt x="28" y="88"/>
                    <a:pt x="28" y="88"/>
                    <a:pt x="28" y="88"/>
                  </a:cubicBezTo>
                  <a:cubicBezTo>
                    <a:pt x="29" y="88"/>
                    <a:pt x="29" y="88"/>
                    <a:pt x="30" y="88"/>
                  </a:cubicBezTo>
                  <a:cubicBezTo>
                    <a:pt x="31" y="88"/>
                    <a:pt x="31" y="87"/>
                    <a:pt x="32" y="87"/>
                  </a:cubicBezTo>
                  <a:cubicBezTo>
                    <a:pt x="32" y="86"/>
                    <a:pt x="32" y="86"/>
                    <a:pt x="32" y="86"/>
                  </a:cubicBezTo>
                  <a:cubicBezTo>
                    <a:pt x="32" y="86"/>
                    <a:pt x="32" y="86"/>
                    <a:pt x="32" y="86"/>
                  </a:cubicBezTo>
                  <a:cubicBezTo>
                    <a:pt x="32" y="85"/>
                    <a:pt x="32" y="85"/>
                    <a:pt x="33" y="85"/>
                  </a:cubicBezTo>
                  <a:cubicBezTo>
                    <a:pt x="33" y="85"/>
                    <a:pt x="33" y="85"/>
                    <a:pt x="33" y="85"/>
                  </a:cubicBezTo>
                  <a:cubicBezTo>
                    <a:pt x="33" y="85"/>
                    <a:pt x="33" y="85"/>
                    <a:pt x="33" y="85"/>
                  </a:cubicBezTo>
                  <a:cubicBezTo>
                    <a:pt x="33" y="85"/>
                    <a:pt x="33" y="85"/>
                    <a:pt x="33" y="84"/>
                  </a:cubicBezTo>
                  <a:cubicBezTo>
                    <a:pt x="33" y="84"/>
                    <a:pt x="33" y="84"/>
                    <a:pt x="33" y="84"/>
                  </a:cubicBezTo>
                  <a:cubicBezTo>
                    <a:pt x="33" y="84"/>
                    <a:pt x="33" y="84"/>
                    <a:pt x="33" y="84"/>
                  </a:cubicBezTo>
                  <a:cubicBezTo>
                    <a:pt x="33" y="82"/>
                    <a:pt x="34" y="81"/>
                    <a:pt x="35" y="81"/>
                  </a:cubicBezTo>
                  <a:cubicBezTo>
                    <a:pt x="86" y="81"/>
                    <a:pt x="86" y="81"/>
                    <a:pt x="86" y="81"/>
                  </a:cubicBezTo>
                  <a:cubicBezTo>
                    <a:pt x="86" y="86"/>
                    <a:pt x="86" y="86"/>
                    <a:pt x="86" y="86"/>
                  </a:cubicBezTo>
                  <a:cubicBezTo>
                    <a:pt x="37" y="86"/>
                    <a:pt x="37" y="86"/>
                    <a:pt x="37" y="86"/>
                  </a:cubicBezTo>
                  <a:cubicBezTo>
                    <a:pt x="37" y="87"/>
                    <a:pt x="37" y="87"/>
                    <a:pt x="37" y="88"/>
                  </a:cubicBezTo>
                  <a:cubicBezTo>
                    <a:pt x="37" y="88"/>
                    <a:pt x="37" y="88"/>
                    <a:pt x="37" y="88"/>
                  </a:cubicBezTo>
                  <a:cubicBezTo>
                    <a:pt x="36" y="89"/>
                    <a:pt x="36" y="89"/>
                    <a:pt x="35" y="90"/>
                  </a:cubicBezTo>
                  <a:cubicBezTo>
                    <a:pt x="35" y="91"/>
                    <a:pt x="33" y="92"/>
                    <a:pt x="32" y="92"/>
                  </a:cubicBezTo>
                  <a:cubicBezTo>
                    <a:pt x="31" y="93"/>
                    <a:pt x="30" y="93"/>
                    <a:pt x="28" y="93"/>
                  </a:cubicBezTo>
                  <a:cubicBezTo>
                    <a:pt x="25" y="93"/>
                    <a:pt x="25" y="93"/>
                    <a:pt x="25" y="93"/>
                  </a:cubicBezTo>
                  <a:cubicBezTo>
                    <a:pt x="24" y="93"/>
                    <a:pt x="23" y="93"/>
                    <a:pt x="21" y="92"/>
                  </a:cubicBezTo>
                  <a:cubicBezTo>
                    <a:pt x="20" y="92"/>
                    <a:pt x="19" y="91"/>
                    <a:pt x="18" y="90"/>
                  </a:cubicBezTo>
                  <a:cubicBezTo>
                    <a:pt x="18" y="89"/>
                    <a:pt x="17" y="89"/>
                    <a:pt x="17" y="88"/>
                  </a:cubicBezTo>
                  <a:cubicBezTo>
                    <a:pt x="17" y="87"/>
                    <a:pt x="17" y="87"/>
                    <a:pt x="16" y="86"/>
                  </a:cubicBezTo>
                  <a:cubicBezTo>
                    <a:pt x="16" y="86"/>
                    <a:pt x="16" y="86"/>
                    <a:pt x="16" y="86"/>
                  </a:cubicBezTo>
                  <a:cubicBezTo>
                    <a:pt x="16" y="86"/>
                    <a:pt x="16" y="86"/>
                    <a:pt x="16" y="86"/>
                  </a:cubicBezTo>
                  <a:cubicBezTo>
                    <a:pt x="13" y="85"/>
                    <a:pt x="9" y="83"/>
                    <a:pt x="6" y="80"/>
                  </a:cubicBezTo>
                  <a:cubicBezTo>
                    <a:pt x="3" y="77"/>
                    <a:pt x="0" y="72"/>
                    <a:pt x="0" y="68"/>
                  </a:cubicBezTo>
                  <a:cubicBezTo>
                    <a:pt x="0" y="12"/>
                    <a:pt x="0" y="12"/>
                    <a:pt x="0" y="12"/>
                  </a:cubicBezTo>
                  <a:cubicBezTo>
                    <a:pt x="0" y="8"/>
                    <a:pt x="1" y="5"/>
                    <a:pt x="4" y="3"/>
                  </a:cubicBezTo>
                  <a:cubicBezTo>
                    <a:pt x="4" y="3"/>
                    <a:pt x="4" y="3"/>
                    <a:pt x="4" y="3"/>
                  </a:cubicBezTo>
                  <a:cubicBezTo>
                    <a:pt x="6" y="1"/>
                    <a:pt x="10" y="0"/>
                    <a:pt x="14" y="0"/>
                  </a:cubicBezTo>
                  <a:cubicBezTo>
                    <a:pt x="25" y="0"/>
                    <a:pt x="25" y="0"/>
                    <a:pt x="25" y="0"/>
                  </a:cubicBezTo>
                  <a:cubicBezTo>
                    <a:pt x="35" y="0"/>
                    <a:pt x="35" y="0"/>
                    <a:pt x="35" y="0"/>
                  </a:cubicBezTo>
                  <a:cubicBezTo>
                    <a:pt x="39" y="0"/>
                    <a:pt x="42" y="1"/>
                    <a:pt x="45" y="3"/>
                  </a:cubicBezTo>
                  <a:cubicBezTo>
                    <a:pt x="45" y="3"/>
                    <a:pt x="45" y="3"/>
                    <a:pt x="45" y="3"/>
                  </a:cubicBezTo>
                  <a:cubicBezTo>
                    <a:pt x="47" y="5"/>
                    <a:pt x="48" y="8"/>
                    <a:pt x="48" y="12"/>
                  </a:cubicBezTo>
                  <a:cubicBezTo>
                    <a:pt x="48" y="48"/>
                    <a:pt x="48" y="48"/>
                    <a:pt x="48" y="48"/>
                  </a:cubicBezTo>
                  <a:cubicBezTo>
                    <a:pt x="86" y="48"/>
                    <a:pt x="86" y="48"/>
                    <a:pt x="86" y="48"/>
                  </a:cubicBezTo>
                  <a:lnTo>
                    <a:pt x="86"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4" name="Freeform 33"/>
            <p:cNvSpPr>
              <a:spLocks noEditPoints="1"/>
            </p:cNvSpPr>
            <p:nvPr/>
          </p:nvSpPr>
          <p:spPr bwMode="auto">
            <a:xfrm>
              <a:off x="8937640" y="2287602"/>
              <a:ext cx="41275" cy="41275"/>
            </a:xfrm>
            <a:custGeom>
              <a:avLst/>
              <a:gdLst>
                <a:gd name="T0" fmla="*/ 9 w 18"/>
                <a:gd name="T1" fmla="*/ 0 h 18"/>
                <a:gd name="T2" fmla="*/ 15 w 18"/>
                <a:gd name="T3" fmla="*/ 3 h 18"/>
                <a:gd name="T4" fmla="*/ 18 w 18"/>
                <a:gd name="T5" fmla="*/ 9 h 18"/>
                <a:gd name="T6" fmla="*/ 15 w 18"/>
                <a:gd name="T7" fmla="*/ 15 h 18"/>
                <a:gd name="T8" fmla="*/ 9 w 18"/>
                <a:gd name="T9" fmla="*/ 18 h 18"/>
                <a:gd name="T10" fmla="*/ 9 w 18"/>
                <a:gd name="T11" fmla="*/ 13 h 18"/>
                <a:gd name="T12" fmla="*/ 12 w 18"/>
                <a:gd name="T13" fmla="*/ 12 h 18"/>
                <a:gd name="T14" fmla="*/ 13 w 18"/>
                <a:gd name="T15" fmla="*/ 9 h 18"/>
                <a:gd name="T16" fmla="*/ 12 w 18"/>
                <a:gd name="T17" fmla="*/ 6 h 18"/>
                <a:gd name="T18" fmla="*/ 9 w 18"/>
                <a:gd name="T19" fmla="*/ 5 h 18"/>
                <a:gd name="T20" fmla="*/ 9 w 18"/>
                <a:gd name="T21" fmla="*/ 0 h 18"/>
                <a:gd name="T22" fmla="*/ 9 w 18"/>
                <a:gd name="T23" fmla="*/ 18 h 18"/>
                <a:gd name="T24" fmla="*/ 4 w 18"/>
                <a:gd name="T25" fmla="*/ 17 h 18"/>
                <a:gd name="T26" fmla="*/ 4 w 18"/>
                <a:gd name="T27" fmla="*/ 3 h 18"/>
                <a:gd name="T28" fmla="*/ 6 w 18"/>
                <a:gd name="T29" fmla="*/ 3 h 18"/>
                <a:gd name="T30" fmla="*/ 4 w 18"/>
                <a:gd name="T31" fmla="*/ 2 h 18"/>
                <a:gd name="T32" fmla="*/ 4 w 18"/>
                <a:gd name="T33" fmla="*/ 1 h 18"/>
                <a:gd name="T34" fmla="*/ 9 w 18"/>
                <a:gd name="T35" fmla="*/ 0 h 18"/>
                <a:gd name="T36" fmla="*/ 9 w 18"/>
                <a:gd name="T37" fmla="*/ 5 h 18"/>
                <a:gd name="T38" fmla="*/ 6 w 18"/>
                <a:gd name="T39" fmla="*/ 6 h 18"/>
                <a:gd name="T40" fmla="*/ 6 w 18"/>
                <a:gd name="T41" fmla="*/ 6 h 18"/>
                <a:gd name="T42" fmla="*/ 5 w 18"/>
                <a:gd name="T43" fmla="*/ 9 h 18"/>
                <a:gd name="T44" fmla="*/ 6 w 18"/>
                <a:gd name="T45" fmla="*/ 12 h 18"/>
                <a:gd name="T46" fmla="*/ 6 w 18"/>
                <a:gd name="T47" fmla="*/ 12 h 18"/>
                <a:gd name="T48" fmla="*/ 9 w 18"/>
                <a:gd name="T49" fmla="*/ 13 h 18"/>
                <a:gd name="T50" fmla="*/ 9 w 18"/>
                <a:gd name="T51" fmla="*/ 18 h 18"/>
                <a:gd name="T52" fmla="*/ 4 w 18"/>
                <a:gd name="T53" fmla="*/ 17 h 18"/>
                <a:gd name="T54" fmla="*/ 3 w 18"/>
                <a:gd name="T55" fmla="*/ 15 h 18"/>
                <a:gd name="T56" fmla="*/ 3 w 18"/>
                <a:gd name="T57" fmla="*/ 15 h 18"/>
                <a:gd name="T58" fmla="*/ 3 w 18"/>
                <a:gd name="T59" fmla="*/ 15 h 18"/>
                <a:gd name="T60" fmla="*/ 0 w 18"/>
                <a:gd name="T61" fmla="*/ 9 h 18"/>
                <a:gd name="T62" fmla="*/ 3 w 18"/>
                <a:gd name="T63" fmla="*/ 3 h 18"/>
                <a:gd name="T64" fmla="*/ 3 w 18"/>
                <a:gd name="T65" fmla="*/ 3 h 18"/>
                <a:gd name="T66" fmla="*/ 3 w 18"/>
                <a:gd name="T67" fmla="*/ 3 h 18"/>
                <a:gd name="T68" fmla="*/ 3 w 18"/>
                <a:gd name="T69" fmla="*/ 3 h 18"/>
                <a:gd name="T70" fmla="*/ 4 w 18"/>
                <a:gd name="T71" fmla="*/ 1 h 18"/>
                <a:gd name="T72" fmla="*/ 4 w 18"/>
                <a:gd name="T73" fmla="*/ 2 h 18"/>
                <a:gd name="T74" fmla="*/ 3 w 18"/>
                <a:gd name="T75" fmla="*/ 3 h 18"/>
                <a:gd name="T76" fmla="*/ 4 w 18"/>
                <a:gd name="T77" fmla="*/ 3 h 18"/>
                <a:gd name="T78" fmla="*/ 4 w 18"/>
                <a:gd name="T79"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8">
                  <a:moveTo>
                    <a:pt x="9" y="0"/>
                  </a:moveTo>
                  <a:cubicBezTo>
                    <a:pt x="12" y="0"/>
                    <a:pt x="14" y="1"/>
                    <a:pt x="15" y="3"/>
                  </a:cubicBezTo>
                  <a:cubicBezTo>
                    <a:pt x="17" y="4"/>
                    <a:pt x="18" y="7"/>
                    <a:pt x="18" y="9"/>
                  </a:cubicBezTo>
                  <a:cubicBezTo>
                    <a:pt x="18" y="12"/>
                    <a:pt x="17" y="14"/>
                    <a:pt x="15" y="15"/>
                  </a:cubicBezTo>
                  <a:cubicBezTo>
                    <a:pt x="14" y="17"/>
                    <a:pt x="12" y="18"/>
                    <a:pt x="9" y="18"/>
                  </a:cubicBezTo>
                  <a:cubicBezTo>
                    <a:pt x="9" y="13"/>
                    <a:pt x="9" y="13"/>
                    <a:pt x="9" y="13"/>
                  </a:cubicBezTo>
                  <a:cubicBezTo>
                    <a:pt x="10" y="13"/>
                    <a:pt x="11" y="13"/>
                    <a:pt x="12" y="12"/>
                  </a:cubicBezTo>
                  <a:cubicBezTo>
                    <a:pt x="13" y="11"/>
                    <a:pt x="13" y="10"/>
                    <a:pt x="13" y="9"/>
                  </a:cubicBezTo>
                  <a:cubicBezTo>
                    <a:pt x="13" y="8"/>
                    <a:pt x="13" y="7"/>
                    <a:pt x="12" y="6"/>
                  </a:cubicBezTo>
                  <a:cubicBezTo>
                    <a:pt x="11" y="5"/>
                    <a:pt x="10" y="5"/>
                    <a:pt x="9" y="5"/>
                  </a:cubicBezTo>
                  <a:lnTo>
                    <a:pt x="9" y="0"/>
                  </a:lnTo>
                  <a:close/>
                  <a:moveTo>
                    <a:pt x="9" y="18"/>
                  </a:moveTo>
                  <a:cubicBezTo>
                    <a:pt x="7" y="18"/>
                    <a:pt x="6" y="18"/>
                    <a:pt x="4" y="17"/>
                  </a:cubicBezTo>
                  <a:cubicBezTo>
                    <a:pt x="4" y="3"/>
                    <a:pt x="4" y="3"/>
                    <a:pt x="4" y="3"/>
                  </a:cubicBezTo>
                  <a:cubicBezTo>
                    <a:pt x="6" y="3"/>
                    <a:pt x="6" y="3"/>
                    <a:pt x="6" y="3"/>
                  </a:cubicBezTo>
                  <a:cubicBezTo>
                    <a:pt x="6" y="2"/>
                    <a:pt x="5" y="2"/>
                    <a:pt x="4" y="2"/>
                  </a:cubicBezTo>
                  <a:cubicBezTo>
                    <a:pt x="4" y="1"/>
                    <a:pt x="4" y="1"/>
                    <a:pt x="4" y="1"/>
                  </a:cubicBezTo>
                  <a:cubicBezTo>
                    <a:pt x="6" y="1"/>
                    <a:pt x="7" y="0"/>
                    <a:pt x="9" y="0"/>
                  </a:cubicBezTo>
                  <a:cubicBezTo>
                    <a:pt x="9" y="5"/>
                    <a:pt x="9" y="5"/>
                    <a:pt x="9" y="5"/>
                  </a:cubicBezTo>
                  <a:cubicBezTo>
                    <a:pt x="8" y="5"/>
                    <a:pt x="7" y="5"/>
                    <a:pt x="6" y="6"/>
                  </a:cubicBezTo>
                  <a:cubicBezTo>
                    <a:pt x="6" y="6"/>
                    <a:pt x="6" y="6"/>
                    <a:pt x="6" y="6"/>
                  </a:cubicBezTo>
                  <a:cubicBezTo>
                    <a:pt x="5" y="7"/>
                    <a:pt x="5" y="8"/>
                    <a:pt x="5" y="9"/>
                  </a:cubicBezTo>
                  <a:cubicBezTo>
                    <a:pt x="5" y="10"/>
                    <a:pt x="5" y="11"/>
                    <a:pt x="6" y="12"/>
                  </a:cubicBezTo>
                  <a:cubicBezTo>
                    <a:pt x="6" y="12"/>
                    <a:pt x="6" y="12"/>
                    <a:pt x="6" y="12"/>
                  </a:cubicBezTo>
                  <a:cubicBezTo>
                    <a:pt x="7" y="13"/>
                    <a:pt x="8" y="13"/>
                    <a:pt x="9" y="13"/>
                  </a:cubicBezTo>
                  <a:lnTo>
                    <a:pt x="9" y="18"/>
                  </a:lnTo>
                  <a:close/>
                  <a:moveTo>
                    <a:pt x="4" y="17"/>
                  </a:moveTo>
                  <a:cubicBezTo>
                    <a:pt x="4" y="16"/>
                    <a:pt x="3" y="16"/>
                    <a:pt x="3" y="15"/>
                  </a:cubicBezTo>
                  <a:cubicBezTo>
                    <a:pt x="3" y="15"/>
                    <a:pt x="3" y="15"/>
                    <a:pt x="3" y="15"/>
                  </a:cubicBezTo>
                  <a:cubicBezTo>
                    <a:pt x="3" y="15"/>
                    <a:pt x="3" y="15"/>
                    <a:pt x="3" y="15"/>
                  </a:cubicBezTo>
                  <a:cubicBezTo>
                    <a:pt x="1" y="14"/>
                    <a:pt x="0" y="12"/>
                    <a:pt x="0" y="9"/>
                  </a:cubicBezTo>
                  <a:cubicBezTo>
                    <a:pt x="0" y="7"/>
                    <a:pt x="1" y="4"/>
                    <a:pt x="3" y="3"/>
                  </a:cubicBezTo>
                  <a:cubicBezTo>
                    <a:pt x="3" y="3"/>
                    <a:pt x="3" y="3"/>
                    <a:pt x="3" y="3"/>
                  </a:cubicBezTo>
                  <a:cubicBezTo>
                    <a:pt x="3" y="3"/>
                    <a:pt x="3" y="3"/>
                    <a:pt x="3" y="3"/>
                  </a:cubicBezTo>
                  <a:cubicBezTo>
                    <a:pt x="3" y="3"/>
                    <a:pt x="3" y="3"/>
                    <a:pt x="3" y="3"/>
                  </a:cubicBezTo>
                  <a:cubicBezTo>
                    <a:pt x="3" y="2"/>
                    <a:pt x="4" y="2"/>
                    <a:pt x="4" y="1"/>
                  </a:cubicBezTo>
                  <a:cubicBezTo>
                    <a:pt x="4" y="2"/>
                    <a:pt x="4" y="2"/>
                    <a:pt x="4" y="2"/>
                  </a:cubicBezTo>
                  <a:cubicBezTo>
                    <a:pt x="4" y="2"/>
                    <a:pt x="3" y="2"/>
                    <a:pt x="3" y="3"/>
                  </a:cubicBezTo>
                  <a:cubicBezTo>
                    <a:pt x="4" y="3"/>
                    <a:pt x="4" y="3"/>
                    <a:pt x="4" y="3"/>
                  </a:cubicBezTo>
                  <a:lnTo>
                    <a:pt x="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5" name="Freeform 34"/>
            <p:cNvSpPr>
              <a:spLocks noEditPoints="1"/>
            </p:cNvSpPr>
            <p:nvPr/>
          </p:nvSpPr>
          <p:spPr bwMode="auto">
            <a:xfrm>
              <a:off x="9017015" y="2287602"/>
              <a:ext cx="41275" cy="41275"/>
            </a:xfrm>
            <a:custGeom>
              <a:avLst/>
              <a:gdLst>
                <a:gd name="T0" fmla="*/ 9 w 18"/>
                <a:gd name="T1" fmla="*/ 0 h 18"/>
                <a:gd name="T2" fmla="*/ 16 w 18"/>
                <a:gd name="T3" fmla="*/ 3 h 18"/>
                <a:gd name="T4" fmla="*/ 16 w 18"/>
                <a:gd name="T5" fmla="*/ 3 h 18"/>
                <a:gd name="T6" fmla="*/ 18 w 18"/>
                <a:gd name="T7" fmla="*/ 9 h 18"/>
                <a:gd name="T8" fmla="*/ 16 w 18"/>
                <a:gd name="T9" fmla="*/ 15 h 18"/>
                <a:gd name="T10" fmla="*/ 9 w 18"/>
                <a:gd name="T11" fmla="*/ 18 h 18"/>
                <a:gd name="T12" fmla="*/ 9 w 18"/>
                <a:gd name="T13" fmla="*/ 13 h 18"/>
                <a:gd name="T14" fmla="*/ 12 w 18"/>
                <a:gd name="T15" fmla="*/ 12 h 18"/>
                <a:gd name="T16" fmla="*/ 14 w 18"/>
                <a:gd name="T17" fmla="*/ 9 h 18"/>
                <a:gd name="T18" fmla="*/ 12 w 18"/>
                <a:gd name="T19" fmla="*/ 6 h 18"/>
                <a:gd name="T20" fmla="*/ 12 w 18"/>
                <a:gd name="T21" fmla="*/ 6 h 18"/>
                <a:gd name="T22" fmla="*/ 9 w 18"/>
                <a:gd name="T23" fmla="*/ 5 h 18"/>
                <a:gd name="T24" fmla="*/ 9 w 18"/>
                <a:gd name="T25" fmla="*/ 0 h 18"/>
                <a:gd name="T26" fmla="*/ 9 w 18"/>
                <a:gd name="T27" fmla="*/ 0 h 18"/>
                <a:gd name="T28" fmla="*/ 9 w 18"/>
                <a:gd name="T29" fmla="*/ 0 h 18"/>
                <a:gd name="T30" fmla="*/ 9 w 18"/>
                <a:gd name="T31" fmla="*/ 5 h 18"/>
                <a:gd name="T32" fmla="*/ 9 w 18"/>
                <a:gd name="T33" fmla="*/ 5 h 18"/>
                <a:gd name="T34" fmla="*/ 6 w 18"/>
                <a:gd name="T35" fmla="*/ 6 h 18"/>
                <a:gd name="T36" fmla="*/ 6 w 18"/>
                <a:gd name="T37" fmla="*/ 6 h 18"/>
                <a:gd name="T38" fmla="*/ 5 w 18"/>
                <a:gd name="T39" fmla="*/ 9 h 18"/>
                <a:gd name="T40" fmla="*/ 6 w 18"/>
                <a:gd name="T41" fmla="*/ 12 h 18"/>
                <a:gd name="T42" fmla="*/ 6 w 18"/>
                <a:gd name="T43" fmla="*/ 12 h 18"/>
                <a:gd name="T44" fmla="*/ 9 w 18"/>
                <a:gd name="T45" fmla="*/ 13 h 18"/>
                <a:gd name="T46" fmla="*/ 9 w 18"/>
                <a:gd name="T47" fmla="*/ 13 h 18"/>
                <a:gd name="T48" fmla="*/ 9 w 18"/>
                <a:gd name="T49" fmla="*/ 18 h 18"/>
                <a:gd name="T50" fmla="*/ 9 w 18"/>
                <a:gd name="T51" fmla="*/ 18 h 18"/>
                <a:gd name="T52" fmla="*/ 3 w 18"/>
                <a:gd name="T53" fmla="*/ 15 h 18"/>
                <a:gd name="T54" fmla="*/ 3 w 18"/>
                <a:gd name="T55" fmla="*/ 15 h 18"/>
                <a:gd name="T56" fmla="*/ 3 w 18"/>
                <a:gd name="T57" fmla="*/ 15 h 18"/>
                <a:gd name="T58" fmla="*/ 0 w 18"/>
                <a:gd name="T59" fmla="*/ 9 h 18"/>
                <a:gd name="T60" fmla="*/ 3 w 18"/>
                <a:gd name="T61" fmla="*/ 3 h 18"/>
                <a:gd name="T62" fmla="*/ 3 w 18"/>
                <a:gd name="T63" fmla="*/ 3 h 18"/>
                <a:gd name="T64" fmla="*/ 9 w 18"/>
                <a:gd name="T6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 h="18">
                  <a:moveTo>
                    <a:pt x="9" y="0"/>
                  </a:moveTo>
                  <a:cubicBezTo>
                    <a:pt x="12" y="0"/>
                    <a:pt x="14" y="1"/>
                    <a:pt x="16" y="3"/>
                  </a:cubicBezTo>
                  <a:cubicBezTo>
                    <a:pt x="16" y="3"/>
                    <a:pt x="16" y="3"/>
                    <a:pt x="16" y="3"/>
                  </a:cubicBezTo>
                  <a:cubicBezTo>
                    <a:pt x="17" y="4"/>
                    <a:pt x="18" y="7"/>
                    <a:pt x="18" y="9"/>
                  </a:cubicBezTo>
                  <a:cubicBezTo>
                    <a:pt x="18" y="12"/>
                    <a:pt x="17" y="14"/>
                    <a:pt x="16" y="15"/>
                  </a:cubicBezTo>
                  <a:cubicBezTo>
                    <a:pt x="14" y="17"/>
                    <a:pt x="12" y="18"/>
                    <a:pt x="9" y="18"/>
                  </a:cubicBezTo>
                  <a:cubicBezTo>
                    <a:pt x="9" y="13"/>
                    <a:pt x="9" y="13"/>
                    <a:pt x="9" y="13"/>
                  </a:cubicBezTo>
                  <a:cubicBezTo>
                    <a:pt x="10" y="13"/>
                    <a:pt x="12" y="13"/>
                    <a:pt x="12" y="12"/>
                  </a:cubicBezTo>
                  <a:cubicBezTo>
                    <a:pt x="13" y="11"/>
                    <a:pt x="14" y="10"/>
                    <a:pt x="14" y="9"/>
                  </a:cubicBezTo>
                  <a:cubicBezTo>
                    <a:pt x="14" y="8"/>
                    <a:pt x="13" y="7"/>
                    <a:pt x="12" y="6"/>
                  </a:cubicBezTo>
                  <a:cubicBezTo>
                    <a:pt x="12" y="6"/>
                    <a:pt x="12" y="6"/>
                    <a:pt x="12" y="6"/>
                  </a:cubicBezTo>
                  <a:cubicBezTo>
                    <a:pt x="12" y="5"/>
                    <a:pt x="10" y="5"/>
                    <a:pt x="9" y="5"/>
                  </a:cubicBezTo>
                  <a:lnTo>
                    <a:pt x="9" y="0"/>
                  </a:lnTo>
                  <a:close/>
                  <a:moveTo>
                    <a:pt x="9" y="0"/>
                  </a:moveTo>
                  <a:cubicBezTo>
                    <a:pt x="9" y="0"/>
                    <a:pt x="9" y="0"/>
                    <a:pt x="9" y="0"/>
                  </a:cubicBezTo>
                  <a:cubicBezTo>
                    <a:pt x="9" y="5"/>
                    <a:pt x="9" y="5"/>
                    <a:pt x="9" y="5"/>
                  </a:cubicBezTo>
                  <a:cubicBezTo>
                    <a:pt x="9" y="5"/>
                    <a:pt x="9" y="5"/>
                    <a:pt x="9" y="5"/>
                  </a:cubicBezTo>
                  <a:cubicBezTo>
                    <a:pt x="8" y="5"/>
                    <a:pt x="7" y="5"/>
                    <a:pt x="6" y="6"/>
                  </a:cubicBezTo>
                  <a:cubicBezTo>
                    <a:pt x="6" y="6"/>
                    <a:pt x="6" y="6"/>
                    <a:pt x="6" y="6"/>
                  </a:cubicBezTo>
                  <a:cubicBezTo>
                    <a:pt x="6" y="7"/>
                    <a:pt x="5" y="8"/>
                    <a:pt x="5" y="9"/>
                  </a:cubicBezTo>
                  <a:cubicBezTo>
                    <a:pt x="5" y="10"/>
                    <a:pt x="6" y="11"/>
                    <a:pt x="6" y="12"/>
                  </a:cubicBezTo>
                  <a:cubicBezTo>
                    <a:pt x="6" y="12"/>
                    <a:pt x="6" y="12"/>
                    <a:pt x="6" y="12"/>
                  </a:cubicBezTo>
                  <a:cubicBezTo>
                    <a:pt x="7" y="13"/>
                    <a:pt x="8" y="13"/>
                    <a:pt x="9" y="13"/>
                  </a:cubicBezTo>
                  <a:cubicBezTo>
                    <a:pt x="9" y="13"/>
                    <a:pt x="9" y="13"/>
                    <a:pt x="9" y="13"/>
                  </a:cubicBezTo>
                  <a:cubicBezTo>
                    <a:pt x="9" y="18"/>
                    <a:pt x="9" y="18"/>
                    <a:pt x="9" y="18"/>
                  </a:cubicBezTo>
                  <a:cubicBezTo>
                    <a:pt x="9" y="18"/>
                    <a:pt x="9" y="18"/>
                    <a:pt x="9" y="18"/>
                  </a:cubicBezTo>
                  <a:cubicBezTo>
                    <a:pt x="7" y="18"/>
                    <a:pt x="5" y="17"/>
                    <a:pt x="3" y="15"/>
                  </a:cubicBezTo>
                  <a:cubicBezTo>
                    <a:pt x="3" y="15"/>
                    <a:pt x="3" y="15"/>
                    <a:pt x="3" y="15"/>
                  </a:cubicBezTo>
                  <a:cubicBezTo>
                    <a:pt x="3" y="15"/>
                    <a:pt x="3" y="15"/>
                    <a:pt x="3" y="15"/>
                  </a:cubicBezTo>
                  <a:cubicBezTo>
                    <a:pt x="1" y="14"/>
                    <a:pt x="0" y="12"/>
                    <a:pt x="0" y="9"/>
                  </a:cubicBezTo>
                  <a:cubicBezTo>
                    <a:pt x="0" y="7"/>
                    <a:pt x="1" y="4"/>
                    <a:pt x="3" y="3"/>
                  </a:cubicBezTo>
                  <a:cubicBezTo>
                    <a:pt x="3" y="3"/>
                    <a:pt x="3" y="3"/>
                    <a:pt x="3" y="3"/>
                  </a:cubicBezTo>
                  <a:cubicBezTo>
                    <a:pt x="5"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6" name="Freeform 35"/>
            <p:cNvSpPr>
              <a:spLocks noEditPoints="1"/>
            </p:cNvSpPr>
            <p:nvPr/>
          </p:nvSpPr>
          <p:spPr bwMode="auto">
            <a:xfrm>
              <a:off x="8937640" y="2352690"/>
              <a:ext cx="41275" cy="41275"/>
            </a:xfrm>
            <a:custGeom>
              <a:avLst/>
              <a:gdLst>
                <a:gd name="T0" fmla="*/ 9 w 18"/>
                <a:gd name="T1" fmla="*/ 0 h 18"/>
                <a:gd name="T2" fmla="*/ 15 w 18"/>
                <a:gd name="T3" fmla="*/ 3 h 18"/>
                <a:gd name="T4" fmla="*/ 16 w 18"/>
                <a:gd name="T5" fmla="*/ 3 h 18"/>
                <a:gd name="T6" fmla="*/ 18 w 18"/>
                <a:gd name="T7" fmla="*/ 9 h 18"/>
                <a:gd name="T8" fmla="*/ 15 w 18"/>
                <a:gd name="T9" fmla="*/ 15 h 18"/>
                <a:gd name="T10" fmla="*/ 9 w 18"/>
                <a:gd name="T11" fmla="*/ 18 h 18"/>
                <a:gd name="T12" fmla="*/ 9 w 18"/>
                <a:gd name="T13" fmla="*/ 13 h 18"/>
                <a:gd name="T14" fmla="*/ 12 w 18"/>
                <a:gd name="T15" fmla="*/ 12 h 18"/>
                <a:gd name="T16" fmla="*/ 13 w 18"/>
                <a:gd name="T17" fmla="*/ 9 h 18"/>
                <a:gd name="T18" fmla="*/ 12 w 18"/>
                <a:gd name="T19" fmla="*/ 6 h 18"/>
                <a:gd name="T20" fmla="*/ 12 w 18"/>
                <a:gd name="T21" fmla="*/ 6 h 18"/>
                <a:gd name="T22" fmla="*/ 9 w 18"/>
                <a:gd name="T23" fmla="*/ 5 h 18"/>
                <a:gd name="T24" fmla="*/ 9 w 18"/>
                <a:gd name="T25" fmla="*/ 0 h 18"/>
                <a:gd name="T26" fmla="*/ 9 w 18"/>
                <a:gd name="T27" fmla="*/ 18 h 18"/>
                <a:gd name="T28" fmla="*/ 3 w 18"/>
                <a:gd name="T29" fmla="*/ 15 h 18"/>
                <a:gd name="T30" fmla="*/ 0 w 18"/>
                <a:gd name="T31" fmla="*/ 9 h 18"/>
                <a:gd name="T32" fmla="*/ 3 w 18"/>
                <a:gd name="T33" fmla="*/ 3 h 18"/>
                <a:gd name="T34" fmla="*/ 3 w 18"/>
                <a:gd name="T35" fmla="*/ 3 h 18"/>
                <a:gd name="T36" fmla="*/ 9 w 18"/>
                <a:gd name="T37" fmla="*/ 0 h 18"/>
                <a:gd name="T38" fmla="*/ 9 w 18"/>
                <a:gd name="T39" fmla="*/ 5 h 18"/>
                <a:gd name="T40" fmla="*/ 6 w 18"/>
                <a:gd name="T41" fmla="*/ 6 h 18"/>
                <a:gd name="T42" fmla="*/ 6 w 18"/>
                <a:gd name="T43" fmla="*/ 6 h 18"/>
                <a:gd name="T44" fmla="*/ 5 w 18"/>
                <a:gd name="T45" fmla="*/ 9 h 18"/>
                <a:gd name="T46" fmla="*/ 6 w 18"/>
                <a:gd name="T47" fmla="*/ 12 h 18"/>
                <a:gd name="T48" fmla="*/ 9 w 18"/>
                <a:gd name="T49" fmla="*/ 13 h 18"/>
                <a:gd name="T50" fmla="*/ 9 w 18"/>
                <a:gd name="T5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 h="18">
                  <a:moveTo>
                    <a:pt x="9" y="0"/>
                  </a:moveTo>
                  <a:cubicBezTo>
                    <a:pt x="12" y="0"/>
                    <a:pt x="14" y="1"/>
                    <a:pt x="15" y="3"/>
                  </a:cubicBezTo>
                  <a:cubicBezTo>
                    <a:pt x="16" y="3"/>
                    <a:pt x="16" y="3"/>
                    <a:pt x="16" y="3"/>
                  </a:cubicBezTo>
                  <a:cubicBezTo>
                    <a:pt x="17" y="5"/>
                    <a:pt x="18" y="7"/>
                    <a:pt x="18" y="9"/>
                  </a:cubicBezTo>
                  <a:cubicBezTo>
                    <a:pt x="18" y="12"/>
                    <a:pt x="17" y="14"/>
                    <a:pt x="15" y="15"/>
                  </a:cubicBezTo>
                  <a:cubicBezTo>
                    <a:pt x="14" y="17"/>
                    <a:pt x="12" y="18"/>
                    <a:pt x="9" y="18"/>
                  </a:cubicBezTo>
                  <a:cubicBezTo>
                    <a:pt x="9" y="13"/>
                    <a:pt x="9" y="13"/>
                    <a:pt x="9" y="13"/>
                  </a:cubicBezTo>
                  <a:cubicBezTo>
                    <a:pt x="10" y="13"/>
                    <a:pt x="11" y="13"/>
                    <a:pt x="12" y="12"/>
                  </a:cubicBezTo>
                  <a:cubicBezTo>
                    <a:pt x="13" y="11"/>
                    <a:pt x="13" y="10"/>
                    <a:pt x="13" y="9"/>
                  </a:cubicBezTo>
                  <a:cubicBezTo>
                    <a:pt x="13" y="8"/>
                    <a:pt x="13" y="7"/>
                    <a:pt x="12" y="6"/>
                  </a:cubicBezTo>
                  <a:cubicBezTo>
                    <a:pt x="12" y="6"/>
                    <a:pt x="12" y="6"/>
                    <a:pt x="12" y="6"/>
                  </a:cubicBezTo>
                  <a:cubicBezTo>
                    <a:pt x="11" y="5"/>
                    <a:pt x="10" y="5"/>
                    <a:pt x="9" y="5"/>
                  </a:cubicBezTo>
                  <a:lnTo>
                    <a:pt x="9" y="0"/>
                  </a:lnTo>
                  <a:close/>
                  <a:moveTo>
                    <a:pt x="9" y="18"/>
                  </a:moveTo>
                  <a:cubicBezTo>
                    <a:pt x="7" y="18"/>
                    <a:pt x="4" y="17"/>
                    <a:pt x="3" y="15"/>
                  </a:cubicBezTo>
                  <a:cubicBezTo>
                    <a:pt x="1" y="14"/>
                    <a:pt x="0" y="12"/>
                    <a:pt x="0" y="9"/>
                  </a:cubicBezTo>
                  <a:cubicBezTo>
                    <a:pt x="0" y="7"/>
                    <a:pt x="1" y="4"/>
                    <a:pt x="3" y="3"/>
                  </a:cubicBezTo>
                  <a:cubicBezTo>
                    <a:pt x="3" y="3"/>
                    <a:pt x="3" y="3"/>
                    <a:pt x="3" y="3"/>
                  </a:cubicBezTo>
                  <a:cubicBezTo>
                    <a:pt x="5" y="1"/>
                    <a:pt x="7" y="0"/>
                    <a:pt x="9" y="0"/>
                  </a:cubicBezTo>
                  <a:cubicBezTo>
                    <a:pt x="9" y="5"/>
                    <a:pt x="9" y="5"/>
                    <a:pt x="9" y="5"/>
                  </a:cubicBezTo>
                  <a:cubicBezTo>
                    <a:pt x="8" y="5"/>
                    <a:pt x="7" y="5"/>
                    <a:pt x="6" y="6"/>
                  </a:cubicBezTo>
                  <a:cubicBezTo>
                    <a:pt x="6" y="6"/>
                    <a:pt x="6" y="6"/>
                    <a:pt x="6" y="6"/>
                  </a:cubicBezTo>
                  <a:cubicBezTo>
                    <a:pt x="5" y="7"/>
                    <a:pt x="5" y="8"/>
                    <a:pt x="5" y="9"/>
                  </a:cubicBezTo>
                  <a:cubicBezTo>
                    <a:pt x="5" y="10"/>
                    <a:pt x="5" y="11"/>
                    <a:pt x="6" y="12"/>
                  </a:cubicBezTo>
                  <a:cubicBezTo>
                    <a:pt x="7" y="13"/>
                    <a:pt x="8" y="13"/>
                    <a:pt x="9" y="13"/>
                  </a:cubicBezTo>
                  <a:lnTo>
                    <a:pt x="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7" name="Freeform 36"/>
            <p:cNvSpPr>
              <a:spLocks noEditPoints="1"/>
            </p:cNvSpPr>
            <p:nvPr/>
          </p:nvSpPr>
          <p:spPr bwMode="auto">
            <a:xfrm>
              <a:off x="9017015" y="2352690"/>
              <a:ext cx="41275" cy="41275"/>
            </a:xfrm>
            <a:custGeom>
              <a:avLst/>
              <a:gdLst>
                <a:gd name="T0" fmla="*/ 9 w 18"/>
                <a:gd name="T1" fmla="*/ 0 h 18"/>
                <a:gd name="T2" fmla="*/ 16 w 18"/>
                <a:gd name="T3" fmla="*/ 3 h 18"/>
                <a:gd name="T4" fmla="*/ 16 w 18"/>
                <a:gd name="T5" fmla="*/ 3 h 18"/>
                <a:gd name="T6" fmla="*/ 18 w 18"/>
                <a:gd name="T7" fmla="*/ 9 h 18"/>
                <a:gd name="T8" fmla="*/ 16 w 18"/>
                <a:gd name="T9" fmla="*/ 15 h 18"/>
                <a:gd name="T10" fmla="*/ 16 w 18"/>
                <a:gd name="T11" fmla="*/ 16 h 18"/>
                <a:gd name="T12" fmla="*/ 9 w 18"/>
                <a:gd name="T13" fmla="*/ 18 h 18"/>
                <a:gd name="T14" fmla="*/ 9 w 18"/>
                <a:gd name="T15" fmla="*/ 13 h 18"/>
                <a:gd name="T16" fmla="*/ 12 w 18"/>
                <a:gd name="T17" fmla="*/ 12 h 18"/>
                <a:gd name="T18" fmla="*/ 12 w 18"/>
                <a:gd name="T19" fmla="*/ 12 h 18"/>
                <a:gd name="T20" fmla="*/ 14 w 18"/>
                <a:gd name="T21" fmla="*/ 9 h 18"/>
                <a:gd name="T22" fmla="*/ 12 w 18"/>
                <a:gd name="T23" fmla="*/ 6 h 18"/>
                <a:gd name="T24" fmla="*/ 12 w 18"/>
                <a:gd name="T25" fmla="*/ 6 h 18"/>
                <a:gd name="T26" fmla="*/ 9 w 18"/>
                <a:gd name="T27" fmla="*/ 5 h 18"/>
                <a:gd name="T28" fmla="*/ 9 w 18"/>
                <a:gd name="T29" fmla="*/ 0 h 18"/>
                <a:gd name="T30" fmla="*/ 9 w 18"/>
                <a:gd name="T31" fmla="*/ 0 h 18"/>
                <a:gd name="T32" fmla="*/ 9 w 18"/>
                <a:gd name="T33" fmla="*/ 0 h 18"/>
                <a:gd name="T34" fmla="*/ 9 w 18"/>
                <a:gd name="T35" fmla="*/ 5 h 18"/>
                <a:gd name="T36" fmla="*/ 9 w 18"/>
                <a:gd name="T37" fmla="*/ 5 h 18"/>
                <a:gd name="T38" fmla="*/ 6 w 18"/>
                <a:gd name="T39" fmla="*/ 6 h 18"/>
                <a:gd name="T40" fmla="*/ 5 w 18"/>
                <a:gd name="T41" fmla="*/ 9 h 18"/>
                <a:gd name="T42" fmla="*/ 6 w 18"/>
                <a:gd name="T43" fmla="*/ 12 h 18"/>
                <a:gd name="T44" fmla="*/ 6 w 18"/>
                <a:gd name="T45" fmla="*/ 12 h 18"/>
                <a:gd name="T46" fmla="*/ 9 w 18"/>
                <a:gd name="T47" fmla="*/ 13 h 18"/>
                <a:gd name="T48" fmla="*/ 9 w 18"/>
                <a:gd name="T49" fmla="*/ 13 h 18"/>
                <a:gd name="T50" fmla="*/ 9 w 18"/>
                <a:gd name="T51" fmla="*/ 18 h 18"/>
                <a:gd name="T52" fmla="*/ 9 w 18"/>
                <a:gd name="T53" fmla="*/ 18 h 18"/>
                <a:gd name="T54" fmla="*/ 3 w 18"/>
                <a:gd name="T55" fmla="*/ 15 h 18"/>
                <a:gd name="T56" fmla="*/ 3 w 18"/>
                <a:gd name="T57" fmla="*/ 15 h 18"/>
                <a:gd name="T58" fmla="*/ 0 w 18"/>
                <a:gd name="T59" fmla="*/ 9 h 18"/>
                <a:gd name="T60" fmla="*/ 3 w 18"/>
                <a:gd name="T61" fmla="*/ 3 h 18"/>
                <a:gd name="T62" fmla="*/ 9 w 18"/>
                <a:gd name="T6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18">
                  <a:moveTo>
                    <a:pt x="9" y="0"/>
                  </a:moveTo>
                  <a:cubicBezTo>
                    <a:pt x="12" y="0"/>
                    <a:pt x="14" y="1"/>
                    <a:pt x="16" y="3"/>
                  </a:cubicBezTo>
                  <a:cubicBezTo>
                    <a:pt x="16" y="3"/>
                    <a:pt x="16" y="3"/>
                    <a:pt x="16" y="3"/>
                  </a:cubicBezTo>
                  <a:cubicBezTo>
                    <a:pt x="17" y="5"/>
                    <a:pt x="18" y="7"/>
                    <a:pt x="18" y="9"/>
                  </a:cubicBezTo>
                  <a:cubicBezTo>
                    <a:pt x="18" y="12"/>
                    <a:pt x="17" y="14"/>
                    <a:pt x="16" y="15"/>
                  </a:cubicBezTo>
                  <a:cubicBezTo>
                    <a:pt x="16" y="16"/>
                    <a:pt x="16" y="16"/>
                    <a:pt x="16" y="16"/>
                  </a:cubicBezTo>
                  <a:cubicBezTo>
                    <a:pt x="14" y="17"/>
                    <a:pt x="12" y="18"/>
                    <a:pt x="9" y="18"/>
                  </a:cubicBezTo>
                  <a:cubicBezTo>
                    <a:pt x="9" y="13"/>
                    <a:pt x="9" y="13"/>
                    <a:pt x="9" y="13"/>
                  </a:cubicBezTo>
                  <a:cubicBezTo>
                    <a:pt x="10" y="13"/>
                    <a:pt x="11" y="13"/>
                    <a:pt x="12" y="12"/>
                  </a:cubicBezTo>
                  <a:cubicBezTo>
                    <a:pt x="12" y="12"/>
                    <a:pt x="12" y="12"/>
                    <a:pt x="12" y="12"/>
                  </a:cubicBezTo>
                  <a:cubicBezTo>
                    <a:pt x="13" y="11"/>
                    <a:pt x="14" y="10"/>
                    <a:pt x="14" y="9"/>
                  </a:cubicBezTo>
                  <a:cubicBezTo>
                    <a:pt x="14" y="8"/>
                    <a:pt x="13" y="7"/>
                    <a:pt x="12" y="6"/>
                  </a:cubicBezTo>
                  <a:cubicBezTo>
                    <a:pt x="12" y="6"/>
                    <a:pt x="12" y="6"/>
                    <a:pt x="12" y="6"/>
                  </a:cubicBezTo>
                  <a:cubicBezTo>
                    <a:pt x="12" y="5"/>
                    <a:pt x="10" y="5"/>
                    <a:pt x="9" y="5"/>
                  </a:cubicBezTo>
                  <a:lnTo>
                    <a:pt x="9" y="0"/>
                  </a:lnTo>
                  <a:close/>
                  <a:moveTo>
                    <a:pt x="9" y="0"/>
                  </a:moveTo>
                  <a:cubicBezTo>
                    <a:pt x="9" y="0"/>
                    <a:pt x="9" y="0"/>
                    <a:pt x="9" y="0"/>
                  </a:cubicBezTo>
                  <a:cubicBezTo>
                    <a:pt x="9" y="5"/>
                    <a:pt x="9" y="5"/>
                    <a:pt x="9" y="5"/>
                  </a:cubicBezTo>
                  <a:cubicBezTo>
                    <a:pt x="9" y="5"/>
                    <a:pt x="9" y="5"/>
                    <a:pt x="9" y="5"/>
                  </a:cubicBezTo>
                  <a:cubicBezTo>
                    <a:pt x="8" y="5"/>
                    <a:pt x="7" y="5"/>
                    <a:pt x="6" y="6"/>
                  </a:cubicBezTo>
                  <a:cubicBezTo>
                    <a:pt x="6" y="7"/>
                    <a:pt x="5" y="8"/>
                    <a:pt x="5" y="9"/>
                  </a:cubicBezTo>
                  <a:cubicBezTo>
                    <a:pt x="5" y="10"/>
                    <a:pt x="6" y="11"/>
                    <a:pt x="6" y="12"/>
                  </a:cubicBezTo>
                  <a:cubicBezTo>
                    <a:pt x="6" y="12"/>
                    <a:pt x="6" y="12"/>
                    <a:pt x="6" y="12"/>
                  </a:cubicBezTo>
                  <a:cubicBezTo>
                    <a:pt x="7" y="13"/>
                    <a:pt x="8" y="13"/>
                    <a:pt x="9" y="13"/>
                  </a:cubicBezTo>
                  <a:cubicBezTo>
                    <a:pt x="9" y="13"/>
                    <a:pt x="9" y="13"/>
                    <a:pt x="9" y="13"/>
                  </a:cubicBezTo>
                  <a:cubicBezTo>
                    <a:pt x="9" y="18"/>
                    <a:pt x="9" y="18"/>
                    <a:pt x="9" y="18"/>
                  </a:cubicBezTo>
                  <a:cubicBezTo>
                    <a:pt x="9" y="18"/>
                    <a:pt x="9" y="18"/>
                    <a:pt x="9" y="18"/>
                  </a:cubicBezTo>
                  <a:cubicBezTo>
                    <a:pt x="7" y="18"/>
                    <a:pt x="5" y="17"/>
                    <a:pt x="3" y="15"/>
                  </a:cubicBezTo>
                  <a:cubicBezTo>
                    <a:pt x="3" y="15"/>
                    <a:pt x="3" y="15"/>
                    <a:pt x="3" y="15"/>
                  </a:cubicBezTo>
                  <a:cubicBezTo>
                    <a:pt x="1" y="14"/>
                    <a:pt x="0" y="12"/>
                    <a:pt x="0" y="9"/>
                  </a:cubicBezTo>
                  <a:cubicBezTo>
                    <a:pt x="0" y="7"/>
                    <a:pt x="1" y="4"/>
                    <a:pt x="3" y="3"/>
                  </a:cubicBezTo>
                  <a:cubicBezTo>
                    <a:pt x="5"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8" name="Freeform 38"/>
            <p:cNvSpPr>
              <a:spLocks noEditPoints="1"/>
            </p:cNvSpPr>
            <p:nvPr/>
          </p:nvSpPr>
          <p:spPr bwMode="auto">
            <a:xfrm>
              <a:off x="7997839" y="2547953"/>
              <a:ext cx="273051" cy="76201"/>
            </a:xfrm>
            <a:custGeom>
              <a:avLst/>
              <a:gdLst>
                <a:gd name="T0" fmla="*/ 60 w 121"/>
                <a:gd name="T1" fmla="*/ 17 h 34"/>
                <a:gd name="T2" fmla="*/ 60 w 121"/>
                <a:gd name="T3" fmla="*/ 17 h 34"/>
                <a:gd name="T4" fmla="*/ 88 w 121"/>
                <a:gd name="T5" fmla="*/ 20 h 34"/>
                <a:gd name="T6" fmla="*/ 110 w 121"/>
                <a:gd name="T7" fmla="*/ 28 h 34"/>
                <a:gd name="T8" fmla="*/ 115 w 121"/>
                <a:gd name="T9" fmla="*/ 17 h 34"/>
                <a:gd name="T10" fmla="*/ 91 w 121"/>
                <a:gd name="T11" fmla="*/ 8 h 34"/>
                <a:gd name="T12" fmla="*/ 60 w 121"/>
                <a:gd name="T13" fmla="*/ 5 h 34"/>
                <a:gd name="T14" fmla="*/ 60 w 121"/>
                <a:gd name="T15" fmla="*/ 5 h 34"/>
                <a:gd name="T16" fmla="*/ 60 w 121"/>
                <a:gd name="T17" fmla="*/ 0 h 34"/>
                <a:gd name="T18" fmla="*/ 60 w 121"/>
                <a:gd name="T19" fmla="*/ 0 h 34"/>
                <a:gd name="T20" fmla="*/ 92 w 121"/>
                <a:gd name="T21" fmla="*/ 4 h 34"/>
                <a:gd name="T22" fmla="*/ 120 w 121"/>
                <a:gd name="T23" fmla="*/ 14 h 34"/>
                <a:gd name="T24" fmla="*/ 121 w 121"/>
                <a:gd name="T25" fmla="*/ 18 h 34"/>
                <a:gd name="T26" fmla="*/ 113 w 121"/>
                <a:gd name="T27" fmla="*/ 32 h 34"/>
                <a:gd name="T28" fmla="*/ 110 w 121"/>
                <a:gd name="T29" fmla="*/ 33 h 34"/>
                <a:gd name="T30" fmla="*/ 87 w 121"/>
                <a:gd name="T31" fmla="*/ 24 h 34"/>
                <a:gd name="T32" fmla="*/ 60 w 121"/>
                <a:gd name="T33" fmla="*/ 21 h 34"/>
                <a:gd name="T34" fmla="*/ 60 w 121"/>
                <a:gd name="T35" fmla="*/ 21 h 34"/>
                <a:gd name="T36" fmla="*/ 60 w 121"/>
                <a:gd name="T37" fmla="*/ 17 h 34"/>
                <a:gd name="T38" fmla="*/ 6 w 121"/>
                <a:gd name="T39" fmla="*/ 17 h 34"/>
                <a:gd name="T40" fmla="*/ 11 w 121"/>
                <a:gd name="T41" fmla="*/ 28 h 34"/>
                <a:gd name="T42" fmla="*/ 33 w 121"/>
                <a:gd name="T43" fmla="*/ 20 h 34"/>
                <a:gd name="T44" fmla="*/ 60 w 121"/>
                <a:gd name="T45" fmla="*/ 17 h 34"/>
                <a:gd name="T46" fmla="*/ 60 w 121"/>
                <a:gd name="T47" fmla="*/ 21 h 34"/>
                <a:gd name="T48" fmla="*/ 34 w 121"/>
                <a:gd name="T49" fmla="*/ 24 h 34"/>
                <a:gd name="T50" fmla="*/ 11 w 121"/>
                <a:gd name="T51" fmla="*/ 33 h 34"/>
                <a:gd name="T52" fmla="*/ 8 w 121"/>
                <a:gd name="T53" fmla="*/ 32 h 34"/>
                <a:gd name="T54" fmla="*/ 0 w 121"/>
                <a:gd name="T55" fmla="*/ 18 h 34"/>
                <a:gd name="T56" fmla="*/ 1 w 121"/>
                <a:gd name="T57" fmla="*/ 14 h 34"/>
                <a:gd name="T58" fmla="*/ 29 w 121"/>
                <a:gd name="T59" fmla="*/ 4 h 34"/>
                <a:gd name="T60" fmla="*/ 60 w 121"/>
                <a:gd name="T61" fmla="*/ 0 h 34"/>
                <a:gd name="T62" fmla="*/ 60 w 121"/>
                <a:gd name="T63" fmla="*/ 5 h 34"/>
                <a:gd name="T64" fmla="*/ 30 w 121"/>
                <a:gd name="T65" fmla="*/ 8 h 34"/>
                <a:gd name="T66" fmla="*/ 6 w 121"/>
                <a:gd name="T6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34">
                  <a:moveTo>
                    <a:pt x="60" y="17"/>
                  </a:moveTo>
                  <a:cubicBezTo>
                    <a:pt x="60" y="17"/>
                    <a:pt x="60" y="17"/>
                    <a:pt x="60" y="17"/>
                  </a:cubicBezTo>
                  <a:cubicBezTo>
                    <a:pt x="70" y="17"/>
                    <a:pt x="79" y="18"/>
                    <a:pt x="88" y="20"/>
                  </a:cubicBezTo>
                  <a:cubicBezTo>
                    <a:pt x="96" y="22"/>
                    <a:pt x="103" y="24"/>
                    <a:pt x="110" y="28"/>
                  </a:cubicBezTo>
                  <a:cubicBezTo>
                    <a:pt x="115" y="17"/>
                    <a:pt x="115" y="17"/>
                    <a:pt x="115" y="17"/>
                  </a:cubicBezTo>
                  <a:cubicBezTo>
                    <a:pt x="108" y="14"/>
                    <a:pt x="100" y="11"/>
                    <a:pt x="91" y="8"/>
                  </a:cubicBezTo>
                  <a:cubicBezTo>
                    <a:pt x="81" y="6"/>
                    <a:pt x="71" y="5"/>
                    <a:pt x="60" y="5"/>
                  </a:cubicBezTo>
                  <a:cubicBezTo>
                    <a:pt x="60" y="5"/>
                    <a:pt x="60" y="5"/>
                    <a:pt x="60" y="5"/>
                  </a:cubicBezTo>
                  <a:cubicBezTo>
                    <a:pt x="60" y="0"/>
                    <a:pt x="60" y="0"/>
                    <a:pt x="60" y="0"/>
                  </a:cubicBezTo>
                  <a:cubicBezTo>
                    <a:pt x="60" y="0"/>
                    <a:pt x="60" y="0"/>
                    <a:pt x="60" y="0"/>
                  </a:cubicBezTo>
                  <a:cubicBezTo>
                    <a:pt x="71" y="0"/>
                    <a:pt x="82" y="1"/>
                    <a:pt x="92" y="4"/>
                  </a:cubicBezTo>
                  <a:cubicBezTo>
                    <a:pt x="102" y="6"/>
                    <a:pt x="111" y="10"/>
                    <a:pt x="120" y="14"/>
                  </a:cubicBezTo>
                  <a:cubicBezTo>
                    <a:pt x="121" y="15"/>
                    <a:pt x="121" y="16"/>
                    <a:pt x="121" y="18"/>
                  </a:cubicBezTo>
                  <a:cubicBezTo>
                    <a:pt x="113" y="32"/>
                    <a:pt x="113" y="32"/>
                    <a:pt x="113" y="32"/>
                  </a:cubicBezTo>
                  <a:cubicBezTo>
                    <a:pt x="112" y="33"/>
                    <a:pt x="111" y="34"/>
                    <a:pt x="110" y="33"/>
                  </a:cubicBezTo>
                  <a:cubicBezTo>
                    <a:pt x="103" y="29"/>
                    <a:pt x="95" y="26"/>
                    <a:pt x="87" y="24"/>
                  </a:cubicBezTo>
                  <a:cubicBezTo>
                    <a:pt x="78" y="23"/>
                    <a:pt x="70" y="21"/>
                    <a:pt x="60" y="21"/>
                  </a:cubicBezTo>
                  <a:cubicBezTo>
                    <a:pt x="60" y="21"/>
                    <a:pt x="60" y="21"/>
                    <a:pt x="60" y="21"/>
                  </a:cubicBezTo>
                  <a:lnTo>
                    <a:pt x="60" y="17"/>
                  </a:lnTo>
                  <a:close/>
                  <a:moveTo>
                    <a:pt x="6" y="17"/>
                  </a:moveTo>
                  <a:cubicBezTo>
                    <a:pt x="11" y="28"/>
                    <a:pt x="11" y="28"/>
                    <a:pt x="11" y="28"/>
                  </a:cubicBezTo>
                  <a:cubicBezTo>
                    <a:pt x="18" y="24"/>
                    <a:pt x="25" y="22"/>
                    <a:pt x="33" y="20"/>
                  </a:cubicBezTo>
                  <a:cubicBezTo>
                    <a:pt x="42" y="18"/>
                    <a:pt x="51" y="17"/>
                    <a:pt x="60" y="17"/>
                  </a:cubicBezTo>
                  <a:cubicBezTo>
                    <a:pt x="60" y="21"/>
                    <a:pt x="60" y="21"/>
                    <a:pt x="60" y="21"/>
                  </a:cubicBezTo>
                  <a:cubicBezTo>
                    <a:pt x="51" y="21"/>
                    <a:pt x="43" y="23"/>
                    <a:pt x="34" y="24"/>
                  </a:cubicBezTo>
                  <a:cubicBezTo>
                    <a:pt x="26" y="26"/>
                    <a:pt x="18" y="29"/>
                    <a:pt x="11" y="33"/>
                  </a:cubicBezTo>
                  <a:cubicBezTo>
                    <a:pt x="10" y="34"/>
                    <a:pt x="9" y="33"/>
                    <a:pt x="8" y="32"/>
                  </a:cubicBezTo>
                  <a:cubicBezTo>
                    <a:pt x="0" y="18"/>
                    <a:pt x="0" y="18"/>
                    <a:pt x="0" y="18"/>
                  </a:cubicBezTo>
                  <a:cubicBezTo>
                    <a:pt x="0" y="16"/>
                    <a:pt x="0" y="15"/>
                    <a:pt x="1" y="14"/>
                  </a:cubicBezTo>
                  <a:cubicBezTo>
                    <a:pt x="10" y="10"/>
                    <a:pt x="19" y="6"/>
                    <a:pt x="29" y="4"/>
                  </a:cubicBezTo>
                  <a:cubicBezTo>
                    <a:pt x="39" y="1"/>
                    <a:pt x="50" y="0"/>
                    <a:pt x="60" y="0"/>
                  </a:cubicBezTo>
                  <a:cubicBezTo>
                    <a:pt x="60" y="5"/>
                    <a:pt x="60" y="5"/>
                    <a:pt x="60" y="5"/>
                  </a:cubicBezTo>
                  <a:cubicBezTo>
                    <a:pt x="50" y="5"/>
                    <a:pt x="40" y="6"/>
                    <a:pt x="30" y="8"/>
                  </a:cubicBezTo>
                  <a:cubicBezTo>
                    <a:pt x="21" y="11"/>
                    <a:pt x="13" y="14"/>
                    <a:pt x="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9" name="Freeform 39"/>
            <p:cNvSpPr>
              <a:spLocks noEditPoints="1"/>
            </p:cNvSpPr>
            <p:nvPr/>
          </p:nvSpPr>
          <p:spPr bwMode="auto">
            <a:xfrm>
              <a:off x="7953388" y="2478103"/>
              <a:ext cx="363538" cy="85725"/>
            </a:xfrm>
            <a:custGeom>
              <a:avLst/>
              <a:gdLst>
                <a:gd name="T0" fmla="*/ 155 w 161"/>
                <a:gd name="T1" fmla="*/ 22 h 38"/>
                <a:gd name="T2" fmla="*/ 121 w 161"/>
                <a:gd name="T3" fmla="*/ 9 h 38"/>
                <a:gd name="T4" fmla="*/ 80 w 161"/>
                <a:gd name="T5" fmla="*/ 4 h 38"/>
                <a:gd name="T6" fmla="*/ 80 w 161"/>
                <a:gd name="T7" fmla="*/ 4 h 38"/>
                <a:gd name="T8" fmla="*/ 80 w 161"/>
                <a:gd name="T9" fmla="*/ 0 h 38"/>
                <a:gd name="T10" fmla="*/ 80 w 161"/>
                <a:gd name="T11" fmla="*/ 0 h 38"/>
                <a:gd name="T12" fmla="*/ 122 w 161"/>
                <a:gd name="T13" fmla="*/ 4 h 38"/>
                <a:gd name="T14" fmla="*/ 159 w 161"/>
                <a:gd name="T15" fmla="*/ 19 h 38"/>
                <a:gd name="T16" fmla="*/ 160 w 161"/>
                <a:gd name="T17" fmla="*/ 22 h 38"/>
                <a:gd name="T18" fmla="*/ 152 w 161"/>
                <a:gd name="T19" fmla="*/ 36 h 38"/>
                <a:gd name="T20" fmla="*/ 149 w 161"/>
                <a:gd name="T21" fmla="*/ 37 h 38"/>
                <a:gd name="T22" fmla="*/ 117 w 161"/>
                <a:gd name="T23" fmla="*/ 25 h 38"/>
                <a:gd name="T24" fmla="*/ 80 w 161"/>
                <a:gd name="T25" fmla="*/ 21 h 38"/>
                <a:gd name="T26" fmla="*/ 80 w 161"/>
                <a:gd name="T27" fmla="*/ 21 h 38"/>
                <a:gd name="T28" fmla="*/ 80 w 161"/>
                <a:gd name="T29" fmla="*/ 16 h 38"/>
                <a:gd name="T30" fmla="*/ 80 w 161"/>
                <a:gd name="T31" fmla="*/ 16 h 38"/>
                <a:gd name="T32" fmla="*/ 118 w 161"/>
                <a:gd name="T33" fmla="*/ 21 h 38"/>
                <a:gd name="T34" fmla="*/ 149 w 161"/>
                <a:gd name="T35" fmla="*/ 32 h 38"/>
                <a:gd name="T36" fmla="*/ 155 w 161"/>
                <a:gd name="T37" fmla="*/ 22 h 38"/>
                <a:gd name="T38" fmla="*/ 80 w 161"/>
                <a:gd name="T39" fmla="*/ 4 h 38"/>
                <a:gd name="T40" fmla="*/ 40 w 161"/>
                <a:gd name="T41" fmla="*/ 9 h 38"/>
                <a:gd name="T42" fmla="*/ 6 w 161"/>
                <a:gd name="T43" fmla="*/ 22 h 38"/>
                <a:gd name="T44" fmla="*/ 12 w 161"/>
                <a:gd name="T45" fmla="*/ 32 h 38"/>
                <a:gd name="T46" fmla="*/ 43 w 161"/>
                <a:gd name="T47" fmla="*/ 21 h 38"/>
                <a:gd name="T48" fmla="*/ 80 w 161"/>
                <a:gd name="T49" fmla="*/ 16 h 38"/>
                <a:gd name="T50" fmla="*/ 80 w 161"/>
                <a:gd name="T51" fmla="*/ 21 h 38"/>
                <a:gd name="T52" fmla="*/ 44 w 161"/>
                <a:gd name="T53" fmla="*/ 25 h 38"/>
                <a:gd name="T54" fmla="*/ 12 w 161"/>
                <a:gd name="T55" fmla="*/ 37 h 38"/>
                <a:gd name="T56" fmla="*/ 8 w 161"/>
                <a:gd name="T57" fmla="*/ 36 h 38"/>
                <a:gd name="T58" fmla="*/ 1 w 161"/>
                <a:gd name="T59" fmla="*/ 22 h 38"/>
                <a:gd name="T60" fmla="*/ 1 w 161"/>
                <a:gd name="T61" fmla="*/ 19 h 38"/>
                <a:gd name="T62" fmla="*/ 39 w 161"/>
                <a:gd name="T63" fmla="*/ 4 h 38"/>
                <a:gd name="T64" fmla="*/ 80 w 161"/>
                <a:gd name="T65" fmla="*/ 0 h 38"/>
                <a:gd name="T66" fmla="*/ 80 w 161"/>
                <a:gd name="T6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 h="38">
                  <a:moveTo>
                    <a:pt x="155" y="22"/>
                  </a:moveTo>
                  <a:cubicBezTo>
                    <a:pt x="145" y="16"/>
                    <a:pt x="133" y="12"/>
                    <a:pt x="121" y="9"/>
                  </a:cubicBezTo>
                  <a:cubicBezTo>
                    <a:pt x="108" y="6"/>
                    <a:pt x="94" y="4"/>
                    <a:pt x="80" y="4"/>
                  </a:cubicBezTo>
                  <a:cubicBezTo>
                    <a:pt x="80" y="4"/>
                    <a:pt x="80" y="4"/>
                    <a:pt x="80" y="4"/>
                  </a:cubicBezTo>
                  <a:cubicBezTo>
                    <a:pt x="80" y="0"/>
                    <a:pt x="80" y="0"/>
                    <a:pt x="80" y="0"/>
                  </a:cubicBezTo>
                  <a:cubicBezTo>
                    <a:pt x="80" y="0"/>
                    <a:pt x="80" y="0"/>
                    <a:pt x="80" y="0"/>
                  </a:cubicBezTo>
                  <a:cubicBezTo>
                    <a:pt x="95" y="0"/>
                    <a:pt x="109" y="1"/>
                    <a:pt x="122" y="4"/>
                  </a:cubicBezTo>
                  <a:cubicBezTo>
                    <a:pt x="136" y="8"/>
                    <a:pt x="148" y="12"/>
                    <a:pt x="159" y="19"/>
                  </a:cubicBezTo>
                  <a:cubicBezTo>
                    <a:pt x="161" y="19"/>
                    <a:pt x="161" y="21"/>
                    <a:pt x="160" y="22"/>
                  </a:cubicBezTo>
                  <a:cubicBezTo>
                    <a:pt x="152" y="36"/>
                    <a:pt x="152" y="36"/>
                    <a:pt x="152" y="36"/>
                  </a:cubicBezTo>
                  <a:cubicBezTo>
                    <a:pt x="152" y="37"/>
                    <a:pt x="150" y="38"/>
                    <a:pt x="149" y="37"/>
                  </a:cubicBezTo>
                  <a:cubicBezTo>
                    <a:pt x="140" y="32"/>
                    <a:pt x="129" y="28"/>
                    <a:pt x="117" y="25"/>
                  </a:cubicBezTo>
                  <a:cubicBezTo>
                    <a:pt x="106" y="22"/>
                    <a:pt x="93" y="21"/>
                    <a:pt x="80" y="21"/>
                  </a:cubicBezTo>
                  <a:cubicBezTo>
                    <a:pt x="80" y="21"/>
                    <a:pt x="80" y="21"/>
                    <a:pt x="80" y="21"/>
                  </a:cubicBezTo>
                  <a:cubicBezTo>
                    <a:pt x="80" y="16"/>
                    <a:pt x="80" y="16"/>
                    <a:pt x="80" y="16"/>
                  </a:cubicBezTo>
                  <a:cubicBezTo>
                    <a:pt x="80" y="16"/>
                    <a:pt x="80" y="16"/>
                    <a:pt x="80" y="16"/>
                  </a:cubicBezTo>
                  <a:cubicBezTo>
                    <a:pt x="93" y="16"/>
                    <a:pt x="106" y="18"/>
                    <a:pt x="118" y="21"/>
                  </a:cubicBezTo>
                  <a:cubicBezTo>
                    <a:pt x="129" y="23"/>
                    <a:pt x="140" y="27"/>
                    <a:pt x="149" y="32"/>
                  </a:cubicBezTo>
                  <a:lnTo>
                    <a:pt x="155" y="22"/>
                  </a:lnTo>
                  <a:close/>
                  <a:moveTo>
                    <a:pt x="80" y="4"/>
                  </a:moveTo>
                  <a:cubicBezTo>
                    <a:pt x="67" y="4"/>
                    <a:pt x="53" y="6"/>
                    <a:pt x="40" y="9"/>
                  </a:cubicBezTo>
                  <a:cubicBezTo>
                    <a:pt x="28" y="12"/>
                    <a:pt x="16" y="16"/>
                    <a:pt x="6" y="22"/>
                  </a:cubicBezTo>
                  <a:cubicBezTo>
                    <a:pt x="12" y="32"/>
                    <a:pt x="12" y="32"/>
                    <a:pt x="12" y="32"/>
                  </a:cubicBezTo>
                  <a:cubicBezTo>
                    <a:pt x="21" y="27"/>
                    <a:pt x="32" y="23"/>
                    <a:pt x="43" y="21"/>
                  </a:cubicBezTo>
                  <a:cubicBezTo>
                    <a:pt x="55" y="18"/>
                    <a:pt x="68" y="16"/>
                    <a:pt x="80" y="16"/>
                  </a:cubicBezTo>
                  <a:cubicBezTo>
                    <a:pt x="80" y="21"/>
                    <a:pt x="80" y="21"/>
                    <a:pt x="80" y="21"/>
                  </a:cubicBezTo>
                  <a:cubicBezTo>
                    <a:pt x="68" y="21"/>
                    <a:pt x="55" y="22"/>
                    <a:pt x="44" y="25"/>
                  </a:cubicBezTo>
                  <a:cubicBezTo>
                    <a:pt x="32" y="28"/>
                    <a:pt x="21" y="32"/>
                    <a:pt x="12" y="37"/>
                  </a:cubicBezTo>
                  <a:cubicBezTo>
                    <a:pt x="11" y="38"/>
                    <a:pt x="9" y="37"/>
                    <a:pt x="8" y="36"/>
                  </a:cubicBezTo>
                  <a:cubicBezTo>
                    <a:pt x="1" y="22"/>
                    <a:pt x="1" y="22"/>
                    <a:pt x="1" y="22"/>
                  </a:cubicBezTo>
                  <a:cubicBezTo>
                    <a:pt x="0" y="21"/>
                    <a:pt x="0" y="19"/>
                    <a:pt x="1" y="19"/>
                  </a:cubicBezTo>
                  <a:cubicBezTo>
                    <a:pt x="13" y="12"/>
                    <a:pt x="25" y="8"/>
                    <a:pt x="39" y="4"/>
                  </a:cubicBezTo>
                  <a:cubicBezTo>
                    <a:pt x="52" y="1"/>
                    <a:pt x="66" y="0"/>
                    <a:pt x="80" y="0"/>
                  </a:cubicBezTo>
                  <a:lnTo>
                    <a:pt x="8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0" name="Freeform 40"/>
            <p:cNvSpPr>
              <a:spLocks noEditPoints="1"/>
            </p:cNvSpPr>
            <p:nvPr/>
          </p:nvSpPr>
          <p:spPr bwMode="auto">
            <a:xfrm>
              <a:off x="7916875" y="2032012"/>
              <a:ext cx="384175" cy="384177"/>
            </a:xfrm>
            <a:custGeom>
              <a:avLst/>
              <a:gdLst>
                <a:gd name="T0" fmla="*/ 142 w 170"/>
                <a:gd name="T1" fmla="*/ 142 h 170"/>
                <a:gd name="T2" fmla="*/ 142 w 170"/>
                <a:gd name="T3" fmla="*/ 28 h 170"/>
                <a:gd name="T4" fmla="*/ 85 w 170"/>
                <a:gd name="T5" fmla="*/ 0 h 170"/>
                <a:gd name="T6" fmla="*/ 170 w 170"/>
                <a:gd name="T7" fmla="*/ 85 h 170"/>
                <a:gd name="T8" fmla="*/ 85 w 170"/>
                <a:gd name="T9" fmla="*/ 170 h 170"/>
                <a:gd name="T10" fmla="*/ 85 w 170"/>
                <a:gd name="T11" fmla="*/ 111 h 170"/>
                <a:gd name="T12" fmla="*/ 104 w 170"/>
                <a:gd name="T13" fmla="*/ 104 h 170"/>
                <a:gd name="T14" fmla="*/ 104 w 170"/>
                <a:gd name="T15" fmla="*/ 104 h 170"/>
                <a:gd name="T16" fmla="*/ 104 w 170"/>
                <a:gd name="T17" fmla="*/ 66 h 170"/>
                <a:gd name="T18" fmla="*/ 104 w 170"/>
                <a:gd name="T19" fmla="*/ 66 h 170"/>
                <a:gd name="T20" fmla="*/ 85 w 170"/>
                <a:gd name="T21" fmla="*/ 64 h 170"/>
                <a:gd name="T22" fmla="*/ 100 w 170"/>
                <a:gd name="T23" fmla="*/ 70 h 170"/>
                <a:gd name="T24" fmla="*/ 100 w 170"/>
                <a:gd name="T25" fmla="*/ 100 h 170"/>
                <a:gd name="T26" fmla="*/ 85 w 170"/>
                <a:gd name="T27" fmla="*/ 106 h 170"/>
                <a:gd name="T28" fmla="*/ 85 w 170"/>
                <a:gd name="T29" fmla="*/ 5 h 170"/>
                <a:gd name="T30" fmla="*/ 5 w 170"/>
                <a:gd name="T31" fmla="*/ 85 h 170"/>
                <a:gd name="T32" fmla="*/ 85 w 170"/>
                <a:gd name="T33" fmla="*/ 165 h 170"/>
                <a:gd name="T34" fmla="*/ 85 w 170"/>
                <a:gd name="T35" fmla="*/ 170 h 170"/>
                <a:gd name="T36" fmla="*/ 25 w 170"/>
                <a:gd name="T37" fmla="*/ 145 h 170"/>
                <a:gd name="T38" fmla="*/ 25 w 170"/>
                <a:gd name="T39" fmla="*/ 25 h 170"/>
                <a:gd name="T40" fmla="*/ 85 w 170"/>
                <a:gd name="T41" fmla="*/ 0 h 170"/>
                <a:gd name="T42" fmla="*/ 85 w 170"/>
                <a:gd name="T43" fmla="*/ 5 h 170"/>
                <a:gd name="T44" fmla="*/ 85 w 170"/>
                <a:gd name="T45" fmla="*/ 59 h 170"/>
                <a:gd name="T46" fmla="*/ 67 w 170"/>
                <a:gd name="T47" fmla="*/ 66 h 170"/>
                <a:gd name="T48" fmla="*/ 67 w 170"/>
                <a:gd name="T49" fmla="*/ 104 h 170"/>
                <a:gd name="T50" fmla="*/ 85 w 170"/>
                <a:gd name="T51" fmla="*/ 111 h 170"/>
                <a:gd name="T52" fmla="*/ 85 w 170"/>
                <a:gd name="T53" fmla="*/ 106 h 170"/>
                <a:gd name="T54" fmla="*/ 70 w 170"/>
                <a:gd name="T55" fmla="*/ 100 h 170"/>
                <a:gd name="T56" fmla="*/ 70 w 170"/>
                <a:gd name="T57" fmla="*/ 100 h 170"/>
                <a:gd name="T58" fmla="*/ 70 w 170"/>
                <a:gd name="T59" fmla="*/ 70 h 170"/>
                <a:gd name="T60" fmla="*/ 70 w 170"/>
                <a:gd name="T61" fmla="*/ 70 h 170"/>
                <a:gd name="T62" fmla="*/ 85 w 170"/>
                <a:gd name="T63"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70">
                  <a:moveTo>
                    <a:pt x="85" y="165"/>
                  </a:moveTo>
                  <a:cubicBezTo>
                    <a:pt x="107" y="165"/>
                    <a:pt x="127" y="156"/>
                    <a:pt x="142" y="142"/>
                  </a:cubicBezTo>
                  <a:cubicBezTo>
                    <a:pt x="157" y="127"/>
                    <a:pt x="165" y="107"/>
                    <a:pt x="165" y="85"/>
                  </a:cubicBezTo>
                  <a:cubicBezTo>
                    <a:pt x="165" y="63"/>
                    <a:pt x="157" y="43"/>
                    <a:pt x="142" y="28"/>
                  </a:cubicBezTo>
                  <a:cubicBezTo>
                    <a:pt x="127" y="14"/>
                    <a:pt x="107" y="5"/>
                    <a:pt x="85" y="5"/>
                  </a:cubicBezTo>
                  <a:cubicBezTo>
                    <a:pt x="85" y="0"/>
                    <a:pt x="85" y="0"/>
                    <a:pt x="85" y="0"/>
                  </a:cubicBezTo>
                  <a:cubicBezTo>
                    <a:pt x="109" y="0"/>
                    <a:pt x="130" y="9"/>
                    <a:pt x="145" y="25"/>
                  </a:cubicBezTo>
                  <a:cubicBezTo>
                    <a:pt x="161" y="40"/>
                    <a:pt x="170" y="61"/>
                    <a:pt x="170" y="85"/>
                  </a:cubicBezTo>
                  <a:cubicBezTo>
                    <a:pt x="170" y="108"/>
                    <a:pt x="161" y="130"/>
                    <a:pt x="145" y="145"/>
                  </a:cubicBezTo>
                  <a:cubicBezTo>
                    <a:pt x="130" y="160"/>
                    <a:pt x="109" y="170"/>
                    <a:pt x="85" y="170"/>
                  </a:cubicBezTo>
                  <a:cubicBezTo>
                    <a:pt x="85" y="165"/>
                    <a:pt x="85" y="165"/>
                    <a:pt x="85" y="165"/>
                  </a:cubicBezTo>
                  <a:close/>
                  <a:moveTo>
                    <a:pt x="85" y="111"/>
                  </a:moveTo>
                  <a:cubicBezTo>
                    <a:pt x="92" y="111"/>
                    <a:pt x="99" y="108"/>
                    <a:pt x="104" y="104"/>
                  </a:cubicBezTo>
                  <a:cubicBezTo>
                    <a:pt x="104" y="104"/>
                    <a:pt x="104" y="104"/>
                    <a:pt x="104" y="104"/>
                  </a:cubicBezTo>
                  <a:cubicBezTo>
                    <a:pt x="104" y="104"/>
                    <a:pt x="104" y="104"/>
                    <a:pt x="104" y="104"/>
                  </a:cubicBezTo>
                  <a:cubicBezTo>
                    <a:pt x="104" y="104"/>
                    <a:pt x="104" y="104"/>
                    <a:pt x="104" y="104"/>
                  </a:cubicBezTo>
                  <a:cubicBezTo>
                    <a:pt x="109" y="99"/>
                    <a:pt x="112" y="92"/>
                    <a:pt x="112" y="85"/>
                  </a:cubicBezTo>
                  <a:cubicBezTo>
                    <a:pt x="112" y="78"/>
                    <a:pt x="109" y="71"/>
                    <a:pt x="104" y="66"/>
                  </a:cubicBezTo>
                  <a:cubicBezTo>
                    <a:pt x="104" y="66"/>
                    <a:pt x="104" y="66"/>
                    <a:pt x="104" y="66"/>
                  </a:cubicBezTo>
                  <a:cubicBezTo>
                    <a:pt x="104" y="66"/>
                    <a:pt x="104" y="66"/>
                    <a:pt x="104" y="66"/>
                  </a:cubicBezTo>
                  <a:cubicBezTo>
                    <a:pt x="99" y="62"/>
                    <a:pt x="92" y="59"/>
                    <a:pt x="85" y="59"/>
                  </a:cubicBezTo>
                  <a:cubicBezTo>
                    <a:pt x="85" y="64"/>
                    <a:pt x="85" y="64"/>
                    <a:pt x="85" y="64"/>
                  </a:cubicBezTo>
                  <a:cubicBezTo>
                    <a:pt x="91" y="64"/>
                    <a:pt x="97" y="66"/>
                    <a:pt x="100" y="70"/>
                  </a:cubicBezTo>
                  <a:cubicBezTo>
                    <a:pt x="100" y="70"/>
                    <a:pt x="100" y="70"/>
                    <a:pt x="100" y="70"/>
                  </a:cubicBezTo>
                  <a:cubicBezTo>
                    <a:pt x="104" y="74"/>
                    <a:pt x="107" y="79"/>
                    <a:pt x="107" y="85"/>
                  </a:cubicBezTo>
                  <a:cubicBezTo>
                    <a:pt x="107" y="91"/>
                    <a:pt x="104" y="96"/>
                    <a:pt x="100" y="100"/>
                  </a:cubicBezTo>
                  <a:cubicBezTo>
                    <a:pt x="100" y="100"/>
                    <a:pt x="100" y="100"/>
                    <a:pt x="100" y="100"/>
                  </a:cubicBezTo>
                  <a:cubicBezTo>
                    <a:pt x="97" y="104"/>
                    <a:pt x="91" y="106"/>
                    <a:pt x="85" y="106"/>
                  </a:cubicBezTo>
                  <a:lnTo>
                    <a:pt x="85" y="111"/>
                  </a:lnTo>
                  <a:close/>
                  <a:moveTo>
                    <a:pt x="85" y="5"/>
                  </a:moveTo>
                  <a:cubicBezTo>
                    <a:pt x="63" y="5"/>
                    <a:pt x="43" y="14"/>
                    <a:pt x="29" y="28"/>
                  </a:cubicBezTo>
                  <a:cubicBezTo>
                    <a:pt x="14" y="43"/>
                    <a:pt x="5" y="63"/>
                    <a:pt x="5" y="85"/>
                  </a:cubicBezTo>
                  <a:cubicBezTo>
                    <a:pt x="5" y="107"/>
                    <a:pt x="14" y="127"/>
                    <a:pt x="29" y="142"/>
                  </a:cubicBezTo>
                  <a:cubicBezTo>
                    <a:pt x="43" y="156"/>
                    <a:pt x="63" y="165"/>
                    <a:pt x="85" y="165"/>
                  </a:cubicBezTo>
                  <a:cubicBezTo>
                    <a:pt x="85" y="165"/>
                    <a:pt x="85" y="165"/>
                    <a:pt x="85" y="165"/>
                  </a:cubicBezTo>
                  <a:cubicBezTo>
                    <a:pt x="85" y="170"/>
                    <a:pt x="85" y="170"/>
                    <a:pt x="85" y="170"/>
                  </a:cubicBezTo>
                  <a:cubicBezTo>
                    <a:pt x="85" y="170"/>
                    <a:pt x="85" y="170"/>
                    <a:pt x="85" y="170"/>
                  </a:cubicBezTo>
                  <a:cubicBezTo>
                    <a:pt x="62" y="170"/>
                    <a:pt x="41" y="160"/>
                    <a:pt x="25" y="145"/>
                  </a:cubicBezTo>
                  <a:cubicBezTo>
                    <a:pt x="10" y="130"/>
                    <a:pt x="0" y="108"/>
                    <a:pt x="0" y="85"/>
                  </a:cubicBezTo>
                  <a:cubicBezTo>
                    <a:pt x="0" y="61"/>
                    <a:pt x="10" y="40"/>
                    <a:pt x="25" y="25"/>
                  </a:cubicBezTo>
                  <a:cubicBezTo>
                    <a:pt x="41" y="9"/>
                    <a:pt x="62" y="0"/>
                    <a:pt x="85" y="0"/>
                  </a:cubicBezTo>
                  <a:cubicBezTo>
                    <a:pt x="85" y="0"/>
                    <a:pt x="85" y="0"/>
                    <a:pt x="85" y="0"/>
                  </a:cubicBezTo>
                  <a:cubicBezTo>
                    <a:pt x="85" y="5"/>
                    <a:pt x="85" y="5"/>
                    <a:pt x="85" y="5"/>
                  </a:cubicBezTo>
                  <a:cubicBezTo>
                    <a:pt x="85" y="5"/>
                    <a:pt x="85" y="5"/>
                    <a:pt x="85" y="5"/>
                  </a:cubicBezTo>
                  <a:close/>
                  <a:moveTo>
                    <a:pt x="85" y="59"/>
                  </a:moveTo>
                  <a:cubicBezTo>
                    <a:pt x="85" y="59"/>
                    <a:pt x="85" y="59"/>
                    <a:pt x="85" y="59"/>
                  </a:cubicBezTo>
                  <a:cubicBezTo>
                    <a:pt x="78" y="59"/>
                    <a:pt x="71" y="62"/>
                    <a:pt x="67" y="66"/>
                  </a:cubicBezTo>
                  <a:cubicBezTo>
                    <a:pt x="67" y="66"/>
                    <a:pt x="67" y="66"/>
                    <a:pt x="67" y="66"/>
                  </a:cubicBezTo>
                  <a:cubicBezTo>
                    <a:pt x="62" y="71"/>
                    <a:pt x="59" y="78"/>
                    <a:pt x="59" y="85"/>
                  </a:cubicBezTo>
                  <a:cubicBezTo>
                    <a:pt x="59" y="92"/>
                    <a:pt x="62" y="99"/>
                    <a:pt x="67" y="104"/>
                  </a:cubicBezTo>
                  <a:cubicBezTo>
                    <a:pt x="67" y="104"/>
                    <a:pt x="67" y="104"/>
                    <a:pt x="67" y="104"/>
                  </a:cubicBezTo>
                  <a:cubicBezTo>
                    <a:pt x="71" y="108"/>
                    <a:pt x="78" y="111"/>
                    <a:pt x="85" y="111"/>
                  </a:cubicBezTo>
                  <a:cubicBezTo>
                    <a:pt x="85" y="111"/>
                    <a:pt x="85" y="111"/>
                    <a:pt x="85" y="111"/>
                  </a:cubicBezTo>
                  <a:cubicBezTo>
                    <a:pt x="85" y="106"/>
                    <a:pt x="85" y="106"/>
                    <a:pt x="85" y="106"/>
                  </a:cubicBezTo>
                  <a:cubicBezTo>
                    <a:pt x="85" y="106"/>
                    <a:pt x="85" y="106"/>
                    <a:pt x="85" y="106"/>
                  </a:cubicBezTo>
                  <a:cubicBezTo>
                    <a:pt x="79" y="106"/>
                    <a:pt x="74" y="104"/>
                    <a:pt x="70" y="100"/>
                  </a:cubicBezTo>
                  <a:cubicBezTo>
                    <a:pt x="70" y="100"/>
                    <a:pt x="70" y="100"/>
                    <a:pt x="70" y="100"/>
                  </a:cubicBezTo>
                  <a:cubicBezTo>
                    <a:pt x="70" y="100"/>
                    <a:pt x="70" y="100"/>
                    <a:pt x="70" y="100"/>
                  </a:cubicBezTo>
                  <a:cubicBezTo>
                    <a:pt x="66" y="96"/>
                    <a:pt x="64" y="91"/>
                    <a:pt x="64" y="85"/>
                  </a:cubicBezTo>
                  <a:cubicBezTo>
                    <a:pt x="64" y="79"/>
                    <a:pt x="66" y="74"/>
                    <a:pt x="70" y="70"/>
                  </a:cubicBezTo>
                  <a:cubicBezTo>
                    <a:pt x="70" y="70"/>
                    <a:pt x="70" y="70"/>
                    <a:pt x="70" y="70"/>
                  </a:cubicBezTo>
                  <a:cubicBezTo>
                    <a:pt x="70" y="70"/>
                    <a:pt x="70" y="70"/>
                    <a:pt x="70" y="70"/>
                  </a:cubicBezTo>
                  <a:cubicBezTo>
                    <a:pt x="74" y="66"/>
                    <a:pt x="79" y="64"/>
                    <a:pt x="85" y="64"/>
                  </a:cubicBezTo>
                  <a:cubicBezTo>
                    <a:pt x="85" y="64"/>
                    <a:pt x="85" y="64"/>
                    <a:pt x="85" y="64"/>
                  </a:cubicBezTo>
                  <a:lnTo>
                    <a:pt x="85"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1" name="Freeform 41"/>
            <p:cNvSpPr>
              <a:spLocks noEditPoints="1"/>
            </p:cNvSpPr>
            <p:nvPr/>
          </p:nvSpPr>
          <p:spPr bwMode="auto">
            <a:xfrm>
              <a:off x="8061338" y="2174889"/>
              <a:ext cx="96838" cy="100014"/>
            </a:xfrm>
            <a:custGeom>
              <a:avLst/>
              <a:gdLst>
                <a:gd name="T0" fmla="*/ 21 w 43"/>
                <a:gd name="T1" fmla="*/ 39 h 44"/>
                <a:gd name="T2" fmla="*/ 33 w 43"/>
                <a:gd name="T3" fmla="*/ 34 h 44"/>
                <a:gd name="T4" fmla="*/ 33 w 43"/>
                <a:gd name="T5" fmla="*/ 34 h 44"/>
                <a:gd name="T6" fmla="*/ 33 w 43"/>
                <a:gd name="T7" fmla="*/ 34 h 44"/>
                <a:gd name="T8" fmla="*/ 38 w 43"/>
                <a:gd name="T9" fmla="*/ 22 h 44"/>
                <a:gd name="T10" fmla="*/ 33 w 43"/>
                <a:gd name="T11" fmla="*/ 10 h 44"/>
                <a:gd name="T12" fmla="*/ 21 w 43"/>
                <a:gd name="T13" fmla="*/ 5 h 44"/>
                <a:gd name="T14" fmla="*/ 21 w 43"/>
                <a:gd name="T15" fmla="*/ 0 h 44"/>
                <a:gd name="T16" fmla="*/ 37 w 43"/>
                <a:gd name="T17" fmla="*/ 7 h 44"/>
                <a:gd name="T18" fmla="*/ 43 w 43"/>
                <a:gd name="T19" fmla="*/ 22 h 44"/>
                <a:gd name="T20" fmla="*/ 37 w 43"/>
                <a:gd name="T21" fmla="*/ 37 h 44"/>
                <a:gd name="T22" fmla="*/ 37 w 43"/>
                <a:gd name="T23" fmla="*/ 37 h 44"/>
                <a:gd name="T24" fmla="*/ 21 w 43"/>
                <a:gd name="T25" fmla="*/ 44 h 44"/>
                <a:gd name="T26" fmla="*/ 21 w 43"/>
                <a:gd name="T27" fmla="*/ 39 h 44"/>
                <a:gd name="T28" fmla="*/ 21 w 43"/>
                <a:gd name="T29" fmla="*/ 38 h 44"/>
                <a:gd name="T30" fmla="*/ 33 w 43"/>
                <a:gd name="T31" fmla="*/ 33 h 44"/>
                <a:gd name="T32" fmla="*/ 37 w 43"/>
                <a:gd name="T33" fmla="*/ 22 h 44"/>
                <a:gd name="T34" fmla="*/ 33 w 43"/>
                <a:gd name="T35" fmla="*/ 11 h 44"/>
                <a:gd name="T36" fmla="*/ 21 w 43"/>
                <a:gd name="T37" fmla="*/ 6 h 44"/>
                <a:gd name="T38" fmla="*/ 21 w 43"/>
                <a:gd name="T39" fmla="*/ 11 h 44"/>
                <a:gd name="T40" fmla="*/ 29 w 43"/>
                <a:gd name="T41" fmla="*/ 14 h 44"/>
                <a:gd name="T42" fmla="*/ 32 w 43"/>
                <a:gd name="T43" fmla="*/ 22 h 44"/>
                <a:gd name="T44" fmla="*/ 29 w 43"/>
                <a:gd name="T45" fmla="*/ 30 h 44"/>
                <a:gd name="T46" fmla="*/ 21 w 43"/>
                <a:gd name="T47" fmla="*/ 33 h 44"/>
                <a:gd name="T48" fmla="*/ 21 w 43"/>
                <a:gd name="T49" fmla="*/ 38 h 44"/>
                <a:gd name="T50" fmla="*/ 21 w 43"/>
                <a:gd name="T51" fmla="*/ 5 h 44"/>
                <a:gd name="T52" fmla="*/ 9 w 43"/>
                <a:gd name="T53" fmla="*/ 10 h 44"/>
                <a:gd name="T54" fmla="*/ 9 w 43"/>
                <a:gd name="T55" fmla="*/ 10 h 44"/>
                <a:gd name="T56" fmla="*/ 4 w 43"/>
                <a:gd name="T57" fmla="*/ 22 h 44"/>
                <a:gd name="T58" fmla="*/ 9 w 43"/>
                <a:gd name="T59" fmla="*/ 34 h 44"/>
                <a:gd name="T60" fmla="*/ 9 w 43"/>
                <a:gd name="T61" fmla="*/ 34 h 44"/>
                <a:gd name="T62" fmla="*/ 21 w 43"/>
                <a:gd name="T63" fmla="*/ 39 h 44"/>
                <a:gd name="T64" fmla="*/ 21 w 43"/>
                <a:gd name="T65" fmla="*/ 44 h 44"/>
                <a:gd name="T66" fmla="*/ 6 w 43"/>
                <a:gd name="T67" fmla="*/ 37 h 44"/>
                <a:gd name="T68" fmla="*/ 6 w 43"/>
                <a:gd name="T69" fmla="*/ 37 h 44"/>
                <a:gd name="T70" fmla="*/ 0 w 43"/>
                <a:gd name="T71" fmla="*/ 22 h 44"/>
                <a:gd name="T72" fmla="*/ 6 w 43"/>
                <a:gd name="T73" fmla="*/ 7 h 44"/>
                <a:gd name="T74" fmla="*/ 6 w 43"/>
                <a:gd name="T75" fmla="*/ 7 h 44"/>
                <a:gd name="T76" fmla="*/ 21 w 43"/>
                <a:gd name="T77" fmla="*/ 0 h 44"/>
                <a:gd name="T78" fmla="*/ 21 w 43"/>
                <a:gd name="T79" fmla="*/ 5 h 44"/>
                <a:gd name="T80" fmla="*/ 21 w 43"/>
                <a:gd name="T81" fmla="*/ 6 h 44"/>
                <a:gd name="T82" fmla="*/ 10 w 43"/>
                <a:gd name="T83" fmla="*/ 11 h 44"/>
                <a:gd name="T84" fmla="*/ 5 w 43"/>
                <a:gd name="T85" fmla="*/ 22 h 44"/>
                <a:gd name="T86" fmla="*/ 10 w 43"/>
                <a:gd name="T87" fmla="*/ 33 h 44"/>
                <a:gd name="T88" fmla="*/ 10 w 43"/>
                <a:gd name="T89" fmla="*/ 33 h 44"/>
                <a:gd name="T90" fmla="*/ 21 w 43"/>
                <a:gd name="T91" fmla="*/ 38 h 44"/>
                <a:gd name="T92" fmla="*/ 21 w 43"/>
                <a:gd name="T93" fmla="*/ 33 h 44"/>
                <a:gd name="T94" fmla="*/ 13 w 43"/>
                <a:gd name="T95" fmla="*/ 30 h 44"/>
                <a:gd name="T96" fmla="*/ 10 w 43"/>
                <a:gd name="T97" fmla="*/ 22 h 44"/>
                <a:gd name="T98" fmla="*/ 13 w 43"/>
                <a:gd name="T99" fmla="*/ 14 h 44"/>
                <a:gd name="T100" fmla="*/ 21 w 43"/>
                <a:gd name="T101" fmla="*/ 11 h 44"/>
                <a:gd name="T102" fmla="*/ 21 w 43"/>
                <a:gd name="T103"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 h="44">
                  <a:moveTo>
                    <a:pt x="21" y="39"/>
                  </a:moveTo>
                  <a:cubicBezTo>
                    <a:pt x="26" y="39"/>
                    <a:pt x="30" y="37"/>
                    <a:pt x="33" y="34"/>
                  </a:cubicBezTo>
                  <a:cubicBezTo>
                    <a:pt x="33" y="34"/>
                    <a:pt x="33" y="34"/>
                    <a:pt x="33" y="34"/>
                  </a:cubicBezTo>
                  <a:cubicBezTo>
                    <a:pt x="33" y="34"/>
                    <a:pt x="33" y="34"/>
                    <a:pt x="33" y="34"/>
                  </a:cubicBezTo>
                  <a:cubicBezTo>
                    <a:pt x="36" y="31"/>
                    <a:pt x="38" y="27"/>
                    <a:pt x="38" y="22"/>
                  </a:cubicBezTo>
                  <a:cubicBezTo>
                    <a:pt x="38" y="17"/>
                    <a:pt x="36" y="13"/>
                    <a:pt x="33" y="10"/>
                  </a:cubicBezTo>
                  <a:cubicBezTo>
                    <a:pt x="30" y="7"/>
                    <a:pt x="26" y="5"/>
                    <a:pt x="21" y="5"/>
                  </a:cubicBezTo>
                  <a:cubicBezTo>
                    <a:pt x="21" y="0"/>
                    <a:pt x="21" y="0"/>
                    <a:pt x="21" y="0"/>
                  </a:cubicBezTo>
                  <a:cubicBezTo>
                    <a:pt x="27" y="0"/>
                    <a:pt x="33" y="3"/>
                    <a:pt x="37" y="7"/>
                  </a:cubicBezTo>
                  <a:cubicBezTo>
                    <a:pt x="40" y="11"/>
                    <a:pt x="43" y="16"/>
                    <a:pt x="43" y="22"/>
                  </a:cubicBezTo>
                  <a:cubicBezTo>
                    <a:pt x="43" y="28"/>
                    <a:pt x="40" y="33"/>
                    <a:pt x="37" y="37"/>
                  </a:cubicBezTo>
                  <a:cubicBezTo>
                    <a:pt x="37" y="37"/>
                    <a:pt x="37" y="37"/>
                    <a:pt x="37" y="37"/>
                  </a:cubicBezTo>
                  <a:cubicBezTo>
                    <a:pt x="33" y="41"/>
                    <a:pt x="27" y="44"/>
                    <a:pt x="21" y="44"/>
                  </a:cubicBezTo>
                  <a:cubicBezTo>
                    <a:pt x="21" y="39"/>
                    <a:pt x="21" y="39"/>
                    <a:pt x="21" y="39"/>
                  </a:cubicBezTo>
                  <a:close/>
                  <a:moveTo>
                    <a:pt x="21" y="38"/>
                  </a:moveTo>
                  <a:cubicBezTo>
                    <a:pt x="26" y="38"/>
                    <a:pt x="30" y="36"/>
                    <a:pt x="33" y="33"/>
                  </a:cubicBezTo>
                  <a:cubicBezTo>
                    <a:pt x="35" y="30"/>
                    <a:pt x="37" y="26"/>
                    <a:pt x="37" y="22"/>
                  </a:cubicBezTo>
                  <a:cubicBezTo>
                    <a:pt x="37" y="18"/>
                    <a:pt x="35" y="14"/>
                    <a:pt x="33" y="11"/>
                  </a:cubicBezTo>
                  <a:cubicBezTo>
                    <a:pt x="30" y="8"/>
                    <a:pt x="26" y="6"/>
                    <a:pt x="21" y="6"/>
                  </a:cubicBezTo>
                  <a:cubicBezTo>
                    <a:pt x="21" y="11"/>
                    <a:pt x="21" y="11"/>
                    <a:pt x="21" y="11"/>
                  </a:cubicBezTo>
                  <a:cubicBezTo>
                    <a:pt x="24" y="11"/>
                    <a:pt x="27" y="12"/>
                    <a:pt x="29" y="14"/>
                  </a:cubicBezTo>
                  <a:cubicBezTo>
                    <a:pt x="31" y="16"/>
                    <a:pt x="32" y="19"/>
                    <a:pt x="32" y="22"/>
                  </a:cubicBezTo>
                  <a:cubicBezTo>
                    <a:pt x="32" y="25"/>
                    <a:pt x="31" y="28"/>
                    <a:pt x="29" y="30"/>
                  </a:cubicBezTo>
                  <a:cubicBezTo>
                    <a:pt x="27" y="32"/>
                    <a:pt x="24" y="33"/>
                    <a:pt x="21" y="33"/>
                  </a:cubicBezTo>
                  <a:lnTo>
                    <a:pt x="21" y="38"/>
                  </a:lnTo>
                  <a:close/>
                  <a:moveTo>
                    <a:pt x="21" y="5"/>
                  </a:moveTo>
                  <a:cubicBezTo>
                    <a:pt x="17" y="5"/>
                    <a:pt x="12" y="7"/>
                    <a:pt x="9" y="10"/>
                  </a:cubicBezTo>
                  <a:cubicBezTo>
                    <a:pt x="9" y="10"/>
                    <a:pt x="9" y="10"/>
                    <a:pt x="9" y="10"/>
                  </a:cubicBezTo>
                  <a:cubicBezTo>
                    <a:pt x="6" y="13"/>
                    <a:pt x="4" y="17"/>
                    <a:pt x="4" y="22"/>
                  </a:cubicBezTo>
                  <a:cubicBezTo>
                    <a:pt x="4" y="27"/>
                    <a:pt x="6" y="31"/>
                    <a:pt x="9" y="34"/>
                  </a:cubicBezTo>
                  <a:cubicBezTo>
                    <a:pt x="9" y="34"/>
                    <a:pt x="9" y="34"/>
                    <a:pt x="9" y="34"/>
                  </a:cubicBezTo>
                  <a:cubicBezTo>
                    <a:pt x="13" y="37"/>
                    <a:pt x="17" y="39"/>
                    <a:pt x="21" y="39"/>
                  </a:cubicBezTo>
                  <a:cubicBezTo>
                    <a:pt x="21" y="44"/>
                    <a:pt x="21" y="44"/>
                    <a:pt x="21" y="44"/>
                  </a:cubicBezTo>
                  <a:cubicBezTo>
                    <a:pt x="15" y="44"/>
                    <a:pt x="10" y="41"/>
                    <a:pt x="6" y="37"/>
                  </a:cubicBezTo>
                  <a:cubicBezTo>
                    <a:pt x="6" y="37"/>
                    <a:pt x="6" y="37"/>
                    <a:pt x="6" y="37"/>
                  </a:cubicBezTo>
                  <a:cubicBezTo>
                    <a:pt x="2" y="33"/>
                    <a:pt x="0" y="28"/>
                    <a:pt x="0" y="22"/>
                  </a:cubicBezTo>
                  <a:cubicBezTo>
                    <a:pt x="0" y="16"/>
                    <a:pt x="2" y="11"/>
                    <a:pt x="6" y="7"/>
                  </a:cubicBezTo>
                  <a:cubicBezTo>
                    <a:pt x="6" y="7"/>
                    <a:pt x="6" y="7"/>
                    <a:pt x="6" y="7"/>
                  </a:cubicBezTo>
                  <a:cubicBezTo>
                    <a:pt x="10" y="3"/>
                    <a:pt x="15" y="0"/>
                    <a:pt x="21" y="0"/>
                  </a:cubicBezTo>
                  <a:cubicBezTo>
                    <a:pt x="21" y="5"/>
                    <a:pt x="21" y="5"/>
                    <a:pt x="21" y="5"/>
                  </a:cubicBezTo>
                  <a:close/>
                  <a:moveTo>
                    <a:pt x="21" y="6"/>
                  </a:moveTo>
                  <a:cubicBezTo>
                    <a:pt x="17" y="6"/>
                    <a:pt x="13" y="8"/>
                    <a:pt x="10" y="11"/>
                  </a:cubicBezTo>
                  <a:cubicBezTo>
                    <a:pt x="7" y="14"/>
                    <a:pt x="5" y="18"/>
                    <a:pt x="5" y="22"/>
                  </a:cubicBezTo>
                  <a:cubicBezTo>
                    <a:pt x="5" y="26"/>
                    <a:pt x="7" y="30"/>
                    <a:pt x="10" y="33"/>
                  </a:cubicBezTo>
                  <a:cubicBezTo>
                    <a:pt x="10" y="33"/>
                    <a:pt x="10" y="33"/>
                    <a:pt x="10" y="33"/>
                  </a:cubicBezTo>
                  <a:cubicBezTo>
                    <a:pt x="13" y="36"/>
                    <a:pt x="17" y="38"/>
                    <a:pt x="21" y="38"/>
                  </a:cubicBezTo>
                  <a:cubicBezTo>
                    <a:pt x="21" y="33"/>
                    <a:pt x="21" y="33"/>
                    <a:pt x="21" y="33"/>
                  </a:cubicBezTo>
                  <a:cubicBezTo>
                    <a:pt x="18" y="33"/>
                    <a:pt x="15" y="32"/>
                    <a:pt x="13" y="30"/>
                  </a:cubicBezTo>
                  <a:cubicBezTo>
                    <a:pt x="11" y="28"/>
                    <a:pt x="10" y="25"/>
                    <a:pt x="10" y="22"/>
                  </a:cubicBezTo>
                  <a:cubicBezTo>
                    <a:pt x="10" y="19"/>
                    <a:pt x="11" y="16"/>
                    <a:pt x="13" y="14"/>
                  </a:cubicBezTo>
                  <a:cubicBezTo>
                    <a:pt x="15" y="12"/>
                    <a:pt x="18" y="11"/>
                    <a:pt x="21" y="11"/>
                  </a:cubicBezTo>
                  <a:lnTo>
                    <a:pt x="2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2" name="Freeform 42"/>
            <p:cNvSpPr>
              <a:spLocks noEditPoints="1"/>
            </p:cNvSpPr>
            <p:nvPr/>
          </p:nvSpPr>
          <p:spPr bwMode="auto">
            <a:xfrm>
              <a:off x="8034350" y="4941917"/>
              <a:ext cx="161925" cy="266701"/>
            </a:xfrm>
            <a:custGeom>
              <a:avLst/>
              <a:gdLst>
                <a:gd name="T0" fmla="*/ 50 w 72"/>
                <a:gd name="T1" fmla="*/ 113 h 118"/>
                <a:gd name="T2" fmla="*/ 62 w 72"/>
                <a:gd name="T3" fmla="*/ 108 h 118"/>
                <a:gd name="T4" fmla="*/ 67 w 72"/>
                <a:gd name="T5" fmla="*/ 83 h 118"/>
                <a:gd name="T6" fmla="*/ 43 w 72"/>
                <a:gd name="T7" fmla="*/ 81 h 118"/>
                <a:gd name="T8" fmla="*/ 46 w 72"/>
                <a:gd name="T9" fmla="*/ 64 h 118"/>
                <a:gd name="T10" fmla="*/ 67 w 72"/>
                <a:gd name="T11" fmla="*/ 47 h 118"/>
                <a:gd name="T12" fmla="*/ 43 w 72"/>
                <a:gd name="T13" fmla="*/ 45 h 118"/>
                <a:gd name="T14" fmla="*/ 46 w 72"/>
                <a:gd name="T15" fmla="*/ 28 h 118"/>
                <a:gd name="T16" fmla="*/ 67 w 72"/>
                <a:gd name="T17" fmla="*/ 21 h 118"/>
                <a:gd name="T18" fmla="*/ 50 w 72"/>
                <a:gd name="T19" fmla="*/ 4 h 118"/>
                <a:gd name="T20" fmla="*/ 36 w 72"/>
                <a:gd name="T21" fmla="*/ 0 h 118"/>
                <a:gd name="T22" fmla="*/ 66 w 72"/>
                <a:gd name="T23" fmla="*/ 6 h 118"/>
                <a:gd name="T24" fmla="*/ 72 w 72"/>
                <a:gd name="T25" fmla="*/ 30 h 118"/>
                <a:gd name="T26" fmla="*/ 48 w 72"/>
                <a:gd name="T27" fmla="*/ 33 h 118"/>
                <a:gd name="T28" fmla="*/ 70 w 72"/>
                <a:gd name="T29" fmla="*/ 42 h 118"/>
                <a:gd name="T30" fmla="*/ 72 w 72"/>
                <a:gd name="T31" fmla="*/ 67 h 118"/>
                <a:gd name="T32" fmla="*/ 48 w 72"/>
                <a:gd name="T33" fmla="*/ 69 h 118"/>
                <a:gd name="T34" fmla="*/ 70 w 72"/>
                <a:gd name="T35" fmla="*/ 78 h 118"/>
                <a:gd name="T36" fmla="*/ 72 w 72"/>
                <a:gd name="T37" fmla="*/ 97 h 118"/>
                <a:gd name="T38" fmla="*/ 66 w 72"/>
                <a:gd name="T39" fmla="*/ 112 h 118"/>
                <a:gd name="T40" fmla="*/ 36 w 72"/>
                <a:gd name="T41" fmla="*/ 118 h 118"/>
                <a:gd name="T42" fmla="*/ 5 w 72"/>
                <a:gd name="T43" fmla="*/ 83 h 118"/>
                <a:gd name="T44" fmla="*/ 10 w 72"/>
                <a:gd name="T45" fmla="*/ 108 h 118"/>
                <a:gd name="T46" fmla="*/ 36 w 72"/>
                <a:gd name="T47" fmla="*/ 113 h 118"/>
                <a:gd name="T48" fmla="*/ 22 w 72"/>
                <a:gd name="T49" fmla="*/ 118 h 118"/>
                <a:gd name="T50" fmla="*/ 0 w 72"/>
                <a:gd name="T51" fmla="*/ 97 h 118"/>
                <a:gd name="T52" fmla="*/ 3 w 72"/>
                <a:gd name="T53" fmla="*/ 78 h 118"/>
                <a:gd name="T54" fmla="*/ 24 w 72"/>
                <a:gd name="T55" fmla="*/ 69 h 118"/>
                <a:gd name="T56" fmla="*/ 0 w 72"/>
                <a:gd name="T57" fmla="*/ 67 h 118"/>
                <a:gd name="T58" fmla="*/ 3 w 72"/>
                <a:gd name="T59" fmla="*/ 42 h 118"/>
                <a:gd name="T60" fmla="*/ 24 w 72"/>
                <a:gd name="T61" fmla="*/ 33 h 118"/>
                <a:gd name="T62" fmla="*/ 0 w 72"/>
                <a:gd name="T63" fmla="*/ 30 h 118"/>
                <a:gd name="T64" fmla="*/ 7 w 72"/>
                <a:gd name="T65" fmla="*/ 6 h 118"/>
                <a:gd name="T66" fmla="*/ 36 w 72"/>
                <a:gd name="T67" fmla="*/ 0 h 118"/>
                <a:gd name="T68" fmla="*/ 22 w 72"/>
                <a:gd name="T69" fmla="*/ 4 h 118"/>
                <a:gd name="T70" fmla="*/ 5 w 72"/>
                <a:gd name="T71" fmla="*/ 21 h 118"/>
                <a:gd name="T72" fmla="*/ 27 w 72"/>
                <a:gd name="T73" fmla="*/ 28 h 118"/>
                <a:gd name="T74" fmla="*/ 29 w 72"/>
                <a:gd name="T75" fmla="*/ 45 h 118"/>
                <a:gd name="T76" fmla="*/ 5 w 72"/>
                <a:gd name="T77" fmla="*/ 47 h 118"/>
                <a:gd name="T78" fmla="*/ 27 w 72"/>
                <a:gd name="T79" fmla="*/ 64 h 118"/>
                <a:gd name="T80" fmla="*/ 29 w 72"/>
                <a:gd name="T81" fmla="*/ 81 h 118"/>
                <a:gd name="T82" fmla="*/ 5 w 72"/>
                <a:gd name="T83" fmla="*/ 8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118">
                  <a:moveTo>
                    <a:pt x="36" y="113"/>
                  </a:moveTo>
                  <a:cubicBezTo>
                    <a:pt x="50" y="113"/>
                    <a:pt x="50" y="113"/>
                    <a:pt x="50" y="113"/>
                  </a:cubicBezTo>
                  <a:cubicBezTo>
                    <a:pt x="55" y="113"/>
                    <a:pt x="59" y="111"/>
                    <a:pt x="62" y="108"/>
                  </a:cubicBezTo>
                  <a:cubicBezTo>
                    <a:pt x="62" y="108"/>
                    <a:pt x="62" y="108"/>
                    <a:pt x="62" y="108"/>
                  </a:cubicBezTo>
                  <a:cubicBezTo>
                    <a:pt x="65" y="105"/>
                    <a:pt x="67" y="101"/>
                    <a:pt x="67" y="97"/>
                  </a:cubicBezTo>
                  <a:cubicBezTo>
                    <a:pt x="67" y="83"/>
                    <a:pt x="67" y="83"/>
                    <a:pt x="67" y="83"/>
                  </a:cubicBezTo>
                  <a:cubicBezTo>
                    <a:pt x="46" y="83"/>
                    <a:pt x="46" y="83"/>
                    <a:pt x="46" y="83"/>
                  </a:cubicBezTo>
                  <a:cubicBezTo>
                    <a:pt x="44" y="83"/>
                    <a:pt x="43" y="82"/>
                    <a:pt x="43" y="81"/>
                  </a:cubicBezTo>
                  <a:cubicBezTo>
                    <a:pt x="43" y="67"/>
                    <a:pt x="43" y="67"/>
                    <a:pt x="43" y="67"/>
                  </a:cubicBezTo>
                  <a:cubicBezTo>
                    <a:pt x="43" y="65"/>
                    <a:pt x="44" y="64"/>
                    <a:pt x="46" y="64"/>
                  </a:cubicBezTo>
                  <a:cubicBezTo>
                    <a:pt x="67" y="64"/>
                    <a:pt x="67" y="64"/>
                    <a:pt x="67" y="64"/>
                  </a:cubicBezTo>
                  <a:cubicBezTo>
                    <a:pt x="67" y="47"/>
                    <a:pt x="67" y="47"/>
                    <a:pt x="67" y="47"/>
                  </a:cubicBezTo>
                  <a:cubicBezTo>
                    <a:pt x="46" y="47"/>
                    <a:pt x="46" y="47"/>
                    <a:pt x="46" y="47"/>
                  </a:cubicBezTo>
                  <a:cubicBezTo>
                    <a:pt x="44" y="47"/>
                    <a:pt x="43" y="46"/>
                    <a:pt x="43" y="45"/>
                  </a:cubicBezTo>
                  <a:cubicBezTo>
                    <a:pt x="43" y="30"/>
                    <a:pt x="43" y="30"/>
                    <a:pt x="43" y="30"/>
                  </a:cubicBezTo>
                  <a:cubicBezTo>
                    <a:pt x="43" y="29"/>
                    <a:pt x="44" y="28"/>
                    <a:pt x="46" y="28"/>
                  </a:cubicBezTo>
                  <a:cubicBezTo>
                    <a:pt x="67" y="28"/>
                    <a:pt x="67" y="28"/>
                    <a:pt x="67" y="28"/>
                  </a:cubicBezTo>
                  <a:cubicBezTo>
                    <a:pt x="67" y="21"/>
                    <a:pt x="67" y="21"/>
                    <a:pt x="67" y="21"/>
                  </a:cubicBezTo>
                  <a:cubicBezTo>
                    <a:pt x="67" y="16"/>
                    <a:pt x="65" y="12"/>
                    <a:pt x="62" y="9"/>
                  </a:cubicBezTo>
                  <a:cubicBezTo>
                    <a:pt x="59" y="6"/>
                    <a:pt x="55" y="4"/>
                    <a:pt x="50" y="4"/>
                  </a:cubicBezTo>
                  <a:cubicBezTo>
                    <a:pt x="36" y="4"/>
                    <a:pt x="36" y="4"/>
                    <a:pt x="36" y="4"/>
                  </a:cubicBezTo>
                  <a:cubicBezTo>
                    <a:pt x="36" y="0"/>
                    <a:pt x="36" y="0"/>
                    <a:pt x="36" y="0"/>
                  </a:cubicBezTo>
                  <a:cubicBezTo>
                    <a:pt x="50" y="0"/>
                    <a:pt x="50" y="0"/>
                    <a:pt x="50" y="0"/>
                  </a:cubicBezTo>
                  <a:cubicBezTo>
                    <a:pt x="56" y="0"/>
                    <a:pt x="62" y="2"/>
                    <a:pt x="66" y="6"/>
                  </a:cubicBezTo>
                  <a:cubicBezTo>
                    <a:pt x="70" y="10"/>
                    <a:pt x="72" y="15"/>
                    <a:pt x="72" y="21"/>
                  </a:cubicBezTo>
                  <a:cubicBezTo>
                    <a:pt x="72" y="30"/>
                    <a:pt x="72" y="30"/>
                    <a:pt x="72" y="30"/>
                  </a:cubicBezTo>
                  <a:cubicBezTo>
                    <a:pt x="72" y="32"/>
                    <a:pt x="71" y="33"/>
                    <a:pt x="70" y="33"/>
                  </a:cubicBezTo>
                  <a:cubicBezTo>
                    <a:pt x="48" y="33"/>
                    <a:pt x="48" y="33"/>
                    <a:pt x="48" y="33"/>
                  </a:cubicBezTo>
                  <a:cubicBezTo>
                    <a:pt x="48" y="42"/>
                    <a:pt x="48" y="42"/>
                    <a:pt x="48" y="42"/>
                  </a:cubicBezTo>
                  <a:cubicBezTo>
                    <a:pt x="70" y="42"/>
                    <a:pt x="70" y="42"/>
                    <a:pt x="70" y="42"/>
                  </a:cubicBezTo>
                  <a:cubicBezTo>
                    <a:pt x="71" y="42"/>
                    <a:pt x="72" y="43"/>
                    <a:pt x="72" y="45"/>
                  </a:cubicBezTo>
                  <a:cubicBezTo>
                    <a:pt x="72" y="67"/>
                    <a:pt x="72" y="67"/>
                    <a:pt x="72" y="67"/>
                  </a:cubicBezTo>
                  <a:cubicBezTo>
                    <a:pt x="72" y="68"/>
                    <a:pt x="71" y="69"/>
                    <a:pt x="70" y="69"/>
                  </a:cubicBezTo>
                  <a:cubicBezTo>
                    <a:pt x="48" y="69"/>
                    <a:pt x="48" y="69"/>
                    <a:pt x="48" y="69"/>
                  </a:cubicBezTo>
                  <a:cubicBezTo>
                    <a:pt x="48" y="78"/>
                    <a:pt x="48" y="78"/>
                    <a:pt x="48" y="78"/>
                  </a:cubicBezTo>
                  <a:cubicBezTo>
                    <a:pt x="70" y="78"/>
                    <a:pt x="70" y="78"/>
                    <a:pt x="70" y="78"/>
                  </a:cubicBezTo>
                  <a:cubicBezTo>
                    <a:pt x="71" y="78"/>
                    <a:pt x="72" y="79"/>
                    <a:pt x="72" y="81"/>
                  </a:cubicBezTo>
                  <a:cubicBezTo>
                    <a:pt x="72" y="97"/>
                    <a:pt x="72" y="97"/>
                    <a:pt x="72" y="97"/>
                  </a:cubicBezTo>
                  <a:cubicBezTo>
                    <a:pt x="72" y="102"/>
                    <a:pt x="70" y="108"/>
                    <a:pt x="66" y="112"/>
                  </a:cubicBezTo>
                  <a:cubicBezTo>
                    <a:pt x="66" y="112"/>
                    <a:pt x="66" y="112"/>
                    <a:pt x="66" y="112"/>
                  </a:cubicBezTo>
                  <a:cubicBezTo>
                    <a:pt x="62" y="116"/>
                    <a:pt x="56" y="118"/>
                    <a:pt x="50" y="118"/>
                  </a:cubicBezTo>
                  <a:cubicBezTo>
                    <a:pt x="36" y="118"/>
                    <a:pt x="36" y="118"/>
                    <a:pt x="36" y="118"/>
                  </a:cubicBezTo>
                  <a:lnTo>
                    <a:pt x="36" y="113"/>
                  </a:lnTo>
                  <a:close/>
                  <a:moveTo>
                    <a:pt x="5" y="83"/>
                  </a:moveTo>
                  <a:cubicBezTo>
                    <a:pt x="5" y="97"/>
                    <a:pt x="5" y="97"/>
                    <a:pt x="5" y="97"/>
                  </a:cubicBezTo>
                  <a:cubicBezTo>
                    <a:pt x="5" y="101"/>
                    <a:pt x="7" y="105"/>
                    <a:pt x="10" y="108"/>
                  </a:cubicBezTo>
                  <a:cubicBezTo>
                    <a:pt x="13" y="111"/>
                    <a:pt x="17" y="113"/>
                    <a:pt x="22" y="113"/>
                  </a:cubicBezTo>
                  <a:cubicBezTo>
                    <a:pt x="36" y="113"/>
                    <a:pt x="36" y="113"/>
                    <a:pt x="36" y="113"/>
                  </a:cubicBezTo>
                  <a:cubicBezTo>
                    <a:pt x="36" y="118"/>
                    <a:pt x="36" y="118"/>
                    <a:pt x="36" y="118"/>
                  </a:cubicBezTo>
                  <a:cubicBezTo>
                    <a:pt x="22" y="118"/>
                    <a:pt x="22" y="118"/>
                    <a:pt x="22" y="118"/>
                  </a:cubicBezTo>
                  <a:cubicBezTo>
                    <a:pt x="16" y="118"/>
                    <a:pt x="11" y="116"/>
                    <a:pt x="7" y="112"/>
                  </a:cubicBezTo>
                  <a:cubicBezTo>
                    <a:pt x="3" y="108"/>
                    <a:pt x="0" y="103"/>
                    <a:pt x="0" y="97"/>
                  </a:cubicBezTo>
                  <a:cubicBezTo>
                    <a:pt x="0" y="81"/>
                    <a:pt x="0" y="81"/>
                    <a:pt x="0" y="81"/>
                  </a:cubicBezTo>
                  <a:cubicBezTo>
                    <a:pt x="0" y="79"/>
                    <a:pt x="2" y="78"/>
                    <a:pt x="3" y="78"/>
                  </a:cubicBezTo>
                  <a:cubicBezTo>
                    <a:pt x="24" y="78"/>
                    <a:pt x="24" y="78"/>
                    <a:pt x="24" y="78"/>
                  </a:cubicBezTo>
                  <a:cubicBezTo>
                    <a:pt x="24" y="69"/>
                    <a:pt x="24" y="69"/>
                    <a:pt x="24" y="69"/>
                  </a:cubicBezTo>
                  <a:cubicBezTo>
                    <a:pt x="3" y="69"/>
                    <a:pt x="3" y="69"/>
                    <a:pt x="3" y="69"/>
                  </a:cubicBezTo>
                  <a:cubicBezTo>
                    <a:pt x="2" y="69"/>
                    <a:pt x="0" y="68"/>
                    <a:pt x="0" y="67"/>
                  </a:cubicBezTo>
                  <a:cubicBezTo>
                    <a:pt x="0" y="45"/>
                    <a:pt x="0" y="45"/>
                    <a:pt x="0" y="45"/>
                  </a:cubicBezTo>
                  <a:cubicBezTo>
                    <a:pt x="0" y="43"/>
                    <a:pt x="2" y="42"/>
                    <a:pt x="3" y="42"/>
                  </a:cubicBezTo>
                  <a:cubicBezTo>
                    <a:pt x="24" y="42"/>
                    <a:pt x="24" y="42"/>
                    <a:pt x="24" y="42"/>
                  </a:cubicBezTo>
                  <a:cubicBezTo>
                    <a:pt x="24" y="33"/>
                    <a:pt x="24" y="33"/>
                    <a:pt x="24" y="33"/>
                  </a:cubicBezTo>
                  <a:cubicBezTo>
                    <a:pt x="3" y="33"/>
                    <a:pt x="3" y="33"/>
                    <a:pt x="3" y="33"/>
                  </a:cubicBezTo>
                  <a:cubicBezTo>
                    <a:pt x="2" y="33"/>
                    <a:pt x="0" y="32"/>
                    <a:pt x="0" y="30"/>
                  </a:cubicBezTo>
                  <a:cubicBezTo>
                    <a:pt x="0" y="21"/>
                    <a:pt x="0" y="21"/>
                    <a:pt x="0" y="21"/>
                  </a:cubicBezTo>
                  <a:cubicBezTo>
                    <a:pt x="0" y="15"/>
                    <a:pt x="3" y="10"/>
                    <a:pt x="7" y="6"/>
                  </a:cubicBezTo>
                  <a:cubicBezTo>
                    <a:pt x="11" y="2"/>
                    <a:pt x="16" y="0"/>
                    <a:pt x="22" y="0"/>
                  </a:cubicBezTo>
                  <a:cubicBezTo>
                    <a:pt x="36" y="0"/>
                    <a:pt x="36" y="0"/>
                    <a:pt x="36" y="0"/>
                  </a:cubicBezTo>
                  <a:cubicBezTo>
                    <a:pt x="36" y="4"/>
                    <a:pt x="36" y="4"/>
                    <a:pt x="36" y="4"/>
                  </a:cubicBezTo>
                  <a:cubicBezTo>
                    <a:pt x="22" y="4"/>
                    <a:pt x="22" y="4"/>
                    <a:pt x="22" y="4"/>
                  </a:cubicBezTo>
                  <a:cubicBezTo>
                    <a:pt x="17" y="4"/>
                    <a:pt x="13" y="6"/>
                    <a:pt x="10" y="9"/>
                  </a:cubicBezTo>
                  <a:cubicBezTo>
                    <a:pt x="7" y="12"/>
                    <a:pt x="5" y="16"/>
                    <a:pt x="5" y="21"/>
                  </a:cubicBezTo>
                  <a:cubicBezTo>
                    <a:pt x="5" y="28"/>
                    <a:pt x="5" y="28"/>
                    <a:pt x="5" y="28"/>
                  </a:cubicBezTo>
                  <a:cubicBezTo>
                    <a:pt x="27" y="28"/>
                    <a:pt x="27" y="28"/>
                    <a:pt x="27" y="28"/>
                  </a:cubicBezTo>
                  <a:cubicBezTo>
                    <a:pt x="28" y="28"/>
                    <a:pt x="29" y="29"/>
                    <a:pt x="29" y="30"/>
                  </a:cubicBezTo>
                  <a:cubicBezTo>
                    <a:pt x="29" y="45"/>
                    <a:pt x="29" y="45"/>
                    <a:pt x="29" y="45"/>
                  </a:cubicBezTo>
                  <a:cubicBezTo>
                    <a:pt x="29" y="46"/>
                    <a:pt x="28" y="47"/>
                    <a:pt x="27" y="47"/>
                  </a:cubicBezTo>
                  <a:cubicBezTo>
                    <a:pt x="5" y="47"/>
                    <a:pt x="5" y="47"/>
                    <a:pt x="5" y="47"/>
                  </a:cubicBezTo>
                  <a:cubicBezTo>
                    <a:pt x="5" y="64"/>
                    <a:pt x="5" y="64"/>
                    <a:pt x="5" y="64"/>
                  </a:cubicBezTo>
                  <a:cubicBezTo>
                    <a:pt x="27" y="64"/>
                    <a:pt x="27" y="64"/>
                    <a:pt x="27" y="64"/>
                  </a:cubicBezTo>
                  <a:cubicBezTo>
                    <a:pt x="28" y="64"/>
                    <a:pt x="29" y="65"/>
                    <a:pt x="29" y="67"/>
                  </a:cubicBezTo>
                  <a:cubicBezTo>
                    <a:pt x="29" y="81"/>
                    <a:pt x="29" y="81"/>
                    <a:pt x="29" y="81"/>
                  </a:cubicBezTo>
                  <a:cubicBezTo>
                    <a:pt x="29" y="82"/>
                    <a:pt x="28" y="83"/>
                    <a:pt x="27" y="83"/>
                  </a:cubicBezTo>
                  <a:lnTo>
                    <a:pt x="5"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3" name="Freeform 43"/>
            <p:cNvSpPr>
              <a:spLocks noEditPoints="1"/>
            </p:cNvSpPr>
            <p:nvPr/>
          </p:nvSpPr>
          <p:spPr bwMode="auto">
            <a:xfrm>
              <a:off x="7988313" y="5167343"/>
              <a:ext cx="254001" cy="169863"/>
            </a:xfrm>
            <a:custGeom>
              <a:avLst/>
              <a:gdLst>
                <a:gd name="T0" fmla="*/ 56 w 112"/>
                <a:gd name="T1" fmla="*/ 70 h 75"/>
                <a:gd name="T2" fmla="*/ 75 w 112"/>
                <a:gd name="T3" fmla="*/ 70 h 75"/>
                <a:gd name="T4" fmla="*/ 75 w 112"/>
                <a:gd name="T5" fmla="*/ 60 h 75"/>
                <a:gd name="T6" fmla="*/ 63 w 112"/>
                <a:gd name="T7" fmla="*/ 60 h 75"/>
                <a:gd name="T8" fmla="*/ 61 w 112"/>
                <a:gd name="T9" fmla="*/ 58 h 75"/>
                <a:gd name="T10" fmla="*/ 61 w 112"/>
                <a:gd name="T11" fmla="*/ 36 h 75"/>
                <a:gd name="T12" fmla="*/ 63 w 112"/>
                <a:gd name="T13" fmla="*/ 34 h 75"/>
                <a:gd name="T14" fmla="*/ 74 w 112"/>
                <a:gd name="T15" fmla="*/ 34 h 75"/>
                <a:gd name="T16" fmla="*/ 94 w 112"/>
                <a:gd name="T17" fmla="*/ 26 h 75"/>
                <a:gd name="T18" fmla="*/ 106 w 112"/>
                <a:gd name="T19" fmla="*/ 8 h 75"/>
                <a:gd name="T20" fmla="*/ 97 w 112"/>
                <a:gd name="T21" fmla="*/ 6 h 75"/>
                <a:gd name="T22" fmla="*/ 89 w 112"/>
                <a:gd name="T23" fmla="*/ 18 h 75"/>
                <a:gd name="T24" fmla="*/ 74 w 112"/>
                <a:gd name="T25" fmla="*/ 24 h 75"/>
                <a:gd name="T26" fmla="*/ 56 w 112"/>
                <a:gd name="T27" fmla="*/ 24 h 75"/>
                <a:gd name="T28" fmla="*/ 56 w 112"/>
                <a:gd name="T29" fmla="*/ 19 h 75"/>
                <a:gd name="T30" fmla="*/ 74 w 112"/>
                <a:gd name="T31" fmla="*/ 19 h 75"/>
                <a:gd name="T32" fmla="*/ 86 w 112"/>
                <a:gd name="T33" fmla="*/ 14 h 75"/>
                <a:gd name="T34" fmla="*/ 93 w 112"/>
                <a:gd name="T35" fmla="*/ 2 h 75"/>
                <a:gd name="T36" fmla="*/ 96 w 112"/>
                <a:gd name="T37" fmla="*/ 0 h 75"/>
                <a:gd name="T38" fmla="*/ 110 w 112"/>
                <a:gd name="T39" fmla="*/ 4 h 75"/>
                <a:gd name="T40" fmla="*/ 112 w 112"/>
                <a:gd name="T41" fmla="*/ 7 h 75"/>
                <a:gd name="T42" fmla="*/ 98 w 112"/>
                <a:gd name="T43" fmla="*/ 29 h 75"/>
                <a:gd name="T44" fmla="*/ 74 w 112"/>
                <a:gd name="T45" fmla="*/ 38 h 75"/>
                <a:gd name="T46" fmla="*/ 66 w 112"/>
                <a:gd name="T47" fmla="*/ 38 h 75"/>
                <a:gd name="T48" fmla="*/ 66 w 112"/>
                <a:gd name="T49" fmla="*/ 56 h 75"/>
                <a:gd name="T50" fmla="*/ 77 w 112"/>
                <a:gd name="T51" fmla="*/ 56 h 75"/>
                <a:gd name="T52" fmla="*/ 80 w 112"/>
                <a:gd name="T53" fmla="*/ 58 h 75"/>
                <a:gd name="T54" fmla="*/ 80 w 112"/>
                <a:gd name="T55" fmla="*/ 72 h 75"/>
                <a:gd name="T56" fmla="*/ 77 w 112"/>
                <a:gd name="T57" fmla="*/ 75 h 75"/>
                <a:gd name="T58" fmla="*/ 56 w 112"/>
                <a:gd name="T59" fmla="*/ 75 h 75"/>
                <a:gd name="T60" fmla="*/ 56 w 112"/>
                <a:gd name="T61" fmla="*/ 70 h 75"/>
                <a:gd name="T62" fmla="*/ 6 w 112"/>
                <a:gd name="T63" fmla="*/ 8 h 75"/>
                <a:gd name="T64" fmla="*/ 17 w 112"/>
                <a:gd name="T65" fmla="*/ 26 h 75"/>
                <a:gd name="T66" fmla="*/ 38 w 112"/>
                <a:gd name="T67" fmla="*/ 34 h 75"/>
                <a:gd name="T68" fmla="*/ 49 w 112"/>
                <a:gd name="T69" fmla="*/ 34 h 75"/>
                <a:gd name="T70" fmla="*/ 51 w 112"/>
                <a:gd name="T71" fmla="*/ 36 h 75"/>
                <a:gd name="T72" fmla="*/ 51 w 112"/>
                <a:gd name="T73" fmla="*/ 58 h 75"/>
                <a:gd name="T74" fmla="*/ 49 w 112"/>
                <a:gd name="T75" fmla="*/ 60 h 75"/>
                <a:gd name="T76" fmla="*/ 38 w 112"/>
                <a:gd name="T77" fmla="*/ 60 h 75"/>
                <a:gd name="T78" fmla="*/ 38 w 112"/>
                <a:gd name="T79" fmla="*/ 70 h 75"/>
                <a:gd name="T80" fmla="*/ 56 w 112"/>
                <a:gd name="T81" fmla="*/ 70 h 75"/>
                <a:gd name="T82" fmla="*/ 56 w 112"/>
                <a:gd name="T83" fmla="*/ 75 h 75"/>
                <a:gd name="T84" fmla="*/ 35 w 112"/>
                <a:gd name="T85" fmla="*/ 75 h 75"/>
                <a:gd name="T86" fmla="*/ 33 w 112"/>
                <a:gd name="T87" fmla="*/ 72 h 75"/>
                <a:gd name="T88" fmla="*/ 33 w 112"/>
                <a:gd name="T89" fmla="*/ 58 h 75"/>
                <a:gd name="T90" fmla="*/ 35 w 112"/>
                <a:gd name="T91" fmla="*/ 56 h 75"/>
                <a:gd name="T92" fmla="*/ 47 w 112"/>
                <a:gd name="T93" fmla="*/ 56 h 75"/>
                <a:gd name="T94" fmla="*/ 47 w 112"/>
                <a:gd name="T95" fmla="*/ 38 h 75"/>
                <a:gd name="T96" fmla="*/ 38 w 112"/>
                <a:gd name="T97" fmla="*/ 38 h 75"/>
                <a:gd name="T98" fmla="*/ 14 w 112"/>
                <a:gd name="T99" fmla="*/ 29 h 75"/>
                <a:gd name="T100" fmla="*/ 1 w 112"/>
                <a:gd name="T101" fmla="*/ 6 h 75"/>
                <a:gd name="T102" fmla="*/ 2 w 112"/>
                <a:gd name="T103" fmla="*/ 4 h 75"/>
                <a:gd name="T104" fmla="*/ 16 w 112"/>
                <a:gd name="T105" fmla="*/ 1 h 75"/>
                <a:gd name="T106" fmla="*/ 19 w 112"/>
                <a:gd name="T107" fmla="*/ 3 h 75"/>
                <a:gd name="T108" fmla="*/ 26 w 112"/>
                <a:gd name="T109" fmla="*/ 14 h 75"/>
                <a:gd name="T110" fmla="*/ 38 w 112"/>
                <a:gd name="T111" fmla="*/ 19 h 75"/>
                <a:gd name="T112" fmla="*/ 56 w 112"/>
                <a:gd name="T113" fmla="*/ 19 h 75"/>
                <a:gd name="T114" fmla="*/ 56 w 112"/>
                <a:gd name="T115" fmla="*/ 24 h 75"/>
                <a:gd name="T116" fmla="*/ 38 w 112"/>
                <a:gd name="T117" fmla="*/ 24 h 75"/>
                <a:gd name="T118" fmla="*/ 23 w 112"/>
                <a:gd name="T119" fmla="*/ 18 h 75"/>
                <a:gd name="T120" fmla="*/ 15 w 112"/>
                <a:gd name="T121" fmla="*/ 6 h 75"/>
                <a:gd name="T122" fmla="*/ 6 w 112"/>
                <a:gd name="T123"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75">
                  <a:moveTo>
                    <a:pt x="56" y="70"/>
                  </a:moveTo>
                  <a:cubicBezTo>
                    <a:pt x="75" y="70"/>
                    <a:pt x="75" y="70"/>
                    <a:pt x="75" y="70"/>
                  </a:cubicBezTo>
                  <a:cubicBezTo>
                    <a:pt x="75" y="60"/>
                    <a:pt x="75" y="60"/>
                    <a:pt x="75" y="60"/>
                  </a:cubicBezTo>
                  <a:cubicBezTo>
                    <a:pt x="63" y="60"/>
                    <a:pt x="63" y="60"/>
                    <a:pt x="63" y="60"/>
                  </a:cubicBezTo>
                  <a:cubicBezTo>
                    <a:pt x="62" y="60"/>
                    <a:pt x="61" y="59"/>
                    <a:pt x="61" y="58"/>
                  </a:cubicBezTo>
                  <a:cubicBezTo>
                    <a:pt x="61" y="36"/>
                    <a:pt x="61" y="36"/>
                    <a:pt x="61" y="36"/>
                  </a:cubicBezTo>
                  <a:cubicBezTo>
                    <a:pt x="61" y="35"/>
                    <a:pt x="62" y="34"/>
                    <a:pt x="63" y="34"/>
                  </a:cubicBezTo>
                  <a:cubicBezTo>
                    <a:pt x="74" y="34"/>
                    <a:pt x="74" y="34"/>
                    <a:pt x="74" y="34"/>
                  </a:cubicBezTo>
                  <a:cubicBezTo>
                    <a:pt x="82" y="34"/>
                    <a:pt x="89" y="30"/>
                    <a:pt x="94" y="26"/>
                  </a:cubicBezTo>
                  <a:cubicBezTo>
                    <a:pt x="100" y="21"/>
                    <a:pt x="104" y="14"/>
                    <a:pt x="106" y="8"/>
                  </a:cubicBezTo>
                  <a:cubicBezTo>
                    <a:pt x="97" y="6"/>
                    <a:pt x="97" y="6"/>
                    <a:pt x="97" y="6"/>
                  </a:cubicBezTo>
                  <a:cubicBezTo>
                    <a:pt x="96" y="10"/>
                    <a:pt x="93" y="15"/>
                    <a:pt x="89" y="18"/>
                  </a:cubicBezTo>
                  <a:cubicBezTo>
                    <a:pt x="85" y="22"/>
                    <a:pt x="80" y="24"/>
                    <a:pt x="74" y="24"/>
                  </a:cubicBezTo>
                  <a:cubicBezTo>
                    <a:pt x="56" y="24"/>
                    <a:pt x="56" y="24"/>
                    <a:pt x="56" y="24"/>
                  </a:cubicBezTo>
                  <a:cubicBezTo>
                    <a:pt x="56" y="19"/>
                    <a:pt x="56" y="19"/>
                    <a:pt x="56" y="19"/>
                  </a:cubicBezTo>
                  <a:cubicBezTo>
                    <a:pt x="74" y="19"/>
                    <a:pt x="74" y="19"/>
                    <a:pt x="74" y="19"/>
                  </a:cubicBezTo>
                  <a:cubicBezTo>
                    <a:pt x="78" y="19"/>
                    <a:pt x="82" y="17"/>
                    <a:pt x="86" y="14"/>
                  </a:cubicBezTo>
                  <a:cubicBezTo>
                    <a:pt x="89" y="11"/>
                    <a:pt x="92" y="7"/>
                    <a:pt x="93" y="2"/>
                  </a:cubicBezTo>
                  <a:cubicBezTo>
                    <a:pt x="94" y="1"/>
                    <a:pt x="95" y="0"/>
                    <a:pt x="96" y="0"/>
                  </a:cubicBezTo>
                  <a:cubicBezTo>
                    <a:pt x="110" y="4"/>
                    <a:pt x="110" y="4"/>
                    <a:pt x="110" y="4"/>
                  </a:cubicBezTo>
                  <a:cubicBezTo>
                    <a:pt x="111" y="4"/>
                    <a:pt x="112" y="5"/>
                    <a:pt x="112" y="7"/>
                  </a:cubicBezTo>
                  <a:cubicBezTo>
                    <a:pt x="110" y="15"/>
                    <a:pt x="105" y="23"/>
                    <a:pt x="98" y="29"/>
                  </a:cubicBezTo>
                  <a:cubicBezTo>
                    <a:pt x="91" y="35"/>
                    <a:pt x="83" y="38"/>
                    <a:pt x="74" y="38"/>
                  </a:cubicBezTo>
                  <a:cubicBezTo>
                    <a:pt x="66" y="38"/>
                    <a:pt x="66" y="38"/>
                    <a:pt x="66" y="38"/>
                  </a:cubicBezTo>
                  <a:cubicBezTo>
                    <a:pt x="66" y="56"/>
                    <a:pt x="66" y="56"/>
                    <a:pt x="66" y="56"/>
                  </a:cubicBezTo>
                  <a:cubicBezTo>
                    <a:pt x="77" y="56"/>
                    <a:pt x="77" y="56"/>
                    <a:pt x="77" y="56"/>
                  </a:cubicBezTo>
                  <a:cubicBezTo>
                    <a:pt x="78" y="56"/>
                    <a:pt x="80" y="57"/>
                    <a:pt x="80" y="58"/>
                  </a:cubicBezTo>
                  <a:cubicBezTo>
                    <a:pt x="80" y="72"/>
                    <a:pt x="80" y="72"/>
                    <a:pt x="80" y="72"/>
                  </a:cubicBezTo>
                  <a:cubicBezTo>
                    <a:pt x="80" y="74"/>
                    <a:pt x="78" y="75"/>
                    <a:pt x="77" y="75"/>
                  </a:cubicBezTo>
                  <a:cubicBezTo>
                    <a:pt x="56" y="75"/>
                    <a:pt x="56" y="75"/>
                    <a:pt x="56" y="75"/>
                  </a:cubicBezTo>
                  <a:lnTo>
                    <a:pt x="56" y="70"/>
                  </a:lnTo>
                  <a:close/>
                  <a:moveTo>
                    <a:pt x="6" y="8"/>
                  </a:moveTo>
                  <a:cubicBezTo>
                    <a:pt x="8" y="15"/>
                    <a:pt x="12" y="21"/>
                    <a:pt x="17" y="26"/>
                  </a:cubicBezTo>
                  <a:cubicBezTo>
                    <a:pt x="23" y="31"/>
                    <a:pt x="30" y="34"/>
                    <a:pt x="38" y="34"/>
                  </a:cubicBezTo>
                  <a:cubicBezTo>
                    <a:pt x="49" y="34"/>
                    <a:pt x="49" y="34"/>
                    <a:pt x="49" y="34"/>
                  </a:cubicBezTo>
                  <a:cubicBezTo>
                    <a:pt x="50" y="34"/>
                    <a:pt x="51" y="35"/>
                    <a:pt x="51" y="36"/>
                  </a:cubicBezTo>
                  <a:cubicBezTo>
                    <a:pt x="51" y="58"/>
                    <a:pt x="51" y="58"/>
                    <a:pt x="51" y="58"/>
                  </a:cubicBezTo>
                  <a:cubicBezTo>
                    <a:pt x="51" y="59"/>
                    <a:pt x="50" y="60"/>
                    <a:pt x="49" y="60"/>
                  </a:cubicBezTo>
                  <a:cubicBezTo>
                    <a:pt x="38" y="60"/>
                    <a:pt x="38" y="60"/>
                    <a:pt x="38" y="60"/>
                  </a:cubicBezTo>
                  <a:cubicBezTo>
                    <a:pt x="38" y="70"/>
                    <a:pt x="38" y="70"/>
                    <a:pt x="38" y="70"/>
                  </a:cubicBezTo>
                  <a:cubicBezTo>
                    <a:pt x="56" y="70"/>
                    <a:pt x="56" y="70"/>
                    <a:pt x="56" y="70"/>
                  </a:cubicBezTo>
                  <a:cubicBezTo>
                    <a:pt x="56" y="75"/>
                    <a:pt x="56" y="75"/>
                    <a:pt x="56" y="75"/>
                  </a:cubicBezTo>
                  <a:cubicBezTo>
                    <a:pt x="35" y="75"/>
                    <a:pt x="35" y="75"/>
                    <a:pt x="35" y="75"/>
                  </a:cubicBezTo>
                  <a:cubicBezTo>
                    <a:pt x="34" y="75"/>
                    <a:pt x="33" y="74"/>
                    <a:pt x="33" y="72"/>
                  </a:cubicBezTo>
                  <a:cubicBezTo>
                    <a:pt x="33" y="58"/>
                    <a:pt x="33" y="58"/>
                    <a:pt x="33" y="58"/>
                  </a:cubicBezTo>
                  <a:cubicBezTo>
                    <a:pt x="33" y="57"/>
                    <a:pt x="34" y="56"/>
                    <a:pt x="35" y="56"/>
                  </a:cubicBezTo>
                  <a:cubicBezTo>
                    <a:pt x="47" y="56"/>
                    <a:pt x="47" y="56"/>
                    <a:pt x="47" y="56"/>
                  </a:cubicBezTo>
                  <a:cubicBezTo>
                    <a:pt x="47" y="38"/>
                    <a:pt x="47" y="38"/>
                    <a:pt x="47" y="38"/>
                  </a:cubicBezTo>
                  <a:cubicBezTo>
                    <a:pt x="38" y="38"/>
                    <a:pt x="38" y="38"/>
                    <a:pt x="38" y="38"/>
                  </a:cubicBezTo>
                  <a:cubicBezTo>
                    <a:pt x="29" y="38"/>
                    <a:pt x="21" y="35"/>
                    <a:pt x="14" y="29"/>
                  </a:cubicBezTo>
                  <a:cubicBezTo>
                    <a:pt x="7" y="23"/>
                    <a:pt x="2" y="16"/>
                    <a:pt x="1" y="6"/>
                  </a:cubicBezTo>
                  <a:cubicBezTo>
                    <a:pt x="0" y="5"/>
                    <a:pt x="1" y="4"/>
                    <a:pt x="2" y="4"/>
                  </a:cubicBezTo>
                  <a:cubicBezTo>
                    <a:pt x="16" y="1"/>
                    <a:pt x="16" y="1"/>
                    <a:pt x="16" y="1"/>
                  </a:cubicBezTo>
                  <a:cubicBezTo>
                    <a:pt x="18" y="0"/>
                    <a:pt x="19" y="1"/>
                    <a:pt x="19" y="3"/>
                  </a:cubicBezTo>
                  <a:cubicBezTo>
                    <a:pt x="20" y="7"/>
                    <a:pt x="23" y="11"/>
                    <a:pt x="26" y="14"/>
                  </a:cubicBezTo>
                  <a:cubicBezTo>
                    <a:pt x="30" y="17"/>
                    <a:pt x="34" y="19"/>
                    <a:pt x="38" y="19"/>
                  </a:cubicBezTo>
                  <a:cubicBezTo>
                    <a:pt x="56" y="19"/>
                    <a:pt x="56" y="19"/>
                    <a:pt x="56" y="19"/>
                  </a:cubicBezTo>
                  <a:cubicBezTo>
                    <a:pt x="56" y="24"/>
                    <a:pt x="56" y="24"/>
                    <a:pt x="56" y="24"/>
                  </a:cubicBezTo>
                  <a:cubicBezTo>
                    <a:pt x="38" y="24"/>
                    <a:pt x="38" y="24"/>
                    <a:pt x="38" y="24"/>
                  </a:cubicBezTo>
                  <a:cubicBezTo>
                    <a:pt x="33" y="24"/>
                    <a:pt x="27" y="22"/>
                    <a:pt x="23" y="18"/>
                  </a:cubicBezTo>
                  <a:cubicBezTo>
                    <a:pt x="19" y="15"/>
                    <a:pt x="17" y="11"/>
                    <a:pt x="15" y="6"/>
                  </a:cubicBezTo>
                  <a:lnTo>
                    <a:pt x="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4" name="Freeform 44"/>
            <p:cNvSpPr>
              <a:spLocks noEditPoints="1"/>
            </p:cNvSpPr>
            <p:nvPr/>
          </p:nvSpPr>
          <p:spPr bwMode="auto">
            <a:xfrm>
              <a:off x="8116901" y="538167"/>
              <a:ext cx="306388" cy="265114"/>
            </a:xfrm>
            <a:custGeom>
              <a:avLst/>
              <a:gdLst>
                <a:gd name="T0" fmla="*/ 68 w 135"/>
                <a:gd name="T1" fmla="*/ 87 h 117"/>
                <a:gd name="T2" fmla="*/ 131 w 135"/>
                <a:gd name="T3" fmla="*/ 87 h 117"/>
                <a:gd name="T4" fmla="*/ 131 w 135"/>
                <a:gd name="T5" fmla="*/ 66 h 117"/>
                <a:gd name="T6" fmla="*/ 68 w 135"/>
                <a:gd name="T7" fmla="*/ 66 h 117"/>
                <a:gd name="T8" fmla="*/ 68 w 135"/>
                <a:gd name="T9" fmla="*/ 61 h 117"/>
                <a:gd name="T10" fmla="*/ 133 w 135"/>
                <a:gd name="T11" fmla="*/ 61 h 117"/>
                <a:gd name="T12" fmla="*/ 135 w 135"/>
                <a:gd name="T13" fmla="*/ 64 h 117"/>
                <a:gd name="T14" fmla="*/ 135 w 135"/>
                <a:gd name="T15" fmla="*/ 90 h 117"/>
                <a:gd name="T16" fmla="*/ 133 w 135"/>
                <a:gd name="T17" fmla="*/ 92 h 117"/>
                <a:gd name="T18" fmla="*/ 68 w 135"/>
                <a:gd name="T19" fmla="*/ 92 h 117"/>
                <a:gd name="T20" fmla="*/ 68 w 135"/>
                <a:gd name="T21" fmla="*/ 87 h 117"/>
                <a:gd name="T22" fmla="*/ 18 w 135"/>
                <a:gd name="T23" fmla="*/ 109 h 117"/>
                <a:gd name="T24" fmla="*/ 37 w 135"/>
                <a:gd name="T25" fmla="*/ 88 h 117"/>
                <a:gd name="T26" fmla="*/ 39 w 135"/>
                <a:gd name="T27" fmla="*/ 87 h 117"/>
                <a:gd name="T28" fmla="*/ 39 w 135"/>
                <a:gd name="T29" fmla="*/ 87 h 117"/>
                <a:gd name="T30" fmla="*/ 68 w 135"/>
                <a:gd name="T31" fmla="*/ 87 h 117"/>
                <a:gd name="T32" fmla="*/ 68 w 135"/>
                <a:gd name="T33" fmla="*/ 92 h 117"/>
                <a:gd name="T34" fmla="*/ 40 w 135"/>
                <a:gd name="T35" fmla="*/ 92 h 117"/>
                <a:gd name="T36" fmla="*/ 18 w 135"/>
                <a:gd name="T37" fmla="*/ 116 h 117"/>
                <a:gd name="T38" fmla="*/ 16 w 135"/>
                <a:gd name="T39" fmla="*/ 117 h 117"/>
                <a:gd name="T40" fmla="*/ 13 w 135"/>
                <a:gd name="T41" fmla="*/ 115 h 117"/>
                <a:gd name="T42" fmla="*/ 13 w 135"/>
                <a:gd name="T43" fmla="*/ 92 h 117"/>
                <a:gd name="T44" fmla="*/ 2 w 135"/>
                <a:gd name="T45" fmla="*/ 92 h 117"/>
                <a:gd name="T46" fmla="*/ 0 w 135"/>
                <a:gd name="T47" fmla="*/ 90 h 117"/>
                <a:gd name="T48" fmla="*/ 0 w 135"/>
                <a:gd name="T49" fmla="*/ 2 h 117"/>
                <a:gd name="T50" fmla="*/ 2 w 135"/>
                <a:gd name="T51" fmla="*/ 0 h 117"/>
                <a:gd name="T52" fmla="*/ 43 w 135"/>
                <a:gd name="T53" fmla="*/ 0 h 117"/>
                <a:gd name="T54" fmla="*/ 45 w 135"/>
                <a:gd name="T55" fmla="*/ 2 h 117"/>
                <a:gd name="T56" fmla="*/ 45 w 135"/>
                <a:gd name="T57" fmla="*/ 59 h 117"/>
                <a:gd name="T58" fmla="*/ 45 w 135"/>
                <a:gd name="T59" fmla="*/ 61 h 117"/>
                <a:gd name="T60" fmla="*/ 48 w 135"/>
                <a:gd name="T61" fmla="*/ 61 h 117"/>
                <a:gd name="T62" fmla="*/ 68 w 135"/>
                <a:gd name="T63" fmla="*/ 61 h 117"/>
                <a:gd name="T64" fmla="*/ 68 w 135"/>
                <a:gd name="T65" fmla="*/ 66 h 117"/>
                <a:gd name="T66" fmla="*/ 48 w 135"/>
                <a:gd name="T67" fmla="*/ 66 h 117"/>
                <a:gd name="T68" fmla="*/ 43 w 135"/>
                <a:gd name="T69" fmla="*/ 66 h 117"/>
                <a:gd name="T70" fmla="*/ 40 w 135"/>
                <a:gd name="T71" fmla="*/ 64 h 117"/>
                <a:gd name="T72" fmla="*/ 40 w 135"/>
                <a:gd name="T73" fmla="*/ 59 h 117"/>
                <a:gd name="T74" fmla="*/ 40 w 135"/>
                <a:gd name="T75" fmla="*/ 5 h 117"/>
                <a:gd name="T76" fmla="*/ 4 w 135"/>
                <a:gd name="T77" fmla="*/ 5 h 117"/>
                <a:gd name="T78" fmla="*/ 4 w 135"/>
                <a:gd name="T79" fmla="*/ 87 h 117"/>
                <a:gd name="T80" fmla="*/ 16 w 135"/>
                <a:gd name="T81" fmla="*/ 87 h 117"/>
                <a:gd name="T82" fmla="*/ 18 w 135"/>
                <a:gd name="T83" fmla="*/ 90 h 117"/>
                <a:gd name="T84" fmla="*/ 18 w 135"/>
                <a:gd name="T85" fmla="*/ 10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 h="117">
                  <a:moveTo>
                    <a:pt x="68" y="87"/>
                  </a:moveTo>
                  <a:cubicBezTo>
                    <a:pt x="131" y="87"/>
                    <a:pt x="131" y="87"/>
                    <a:pt x="131" y="87"/>
                  </a:cubicBezTo>
                  <a:cubicBezTo>
                    <a:pt x="131" y="66"/>
                    <a:pt x="131" y="66"/>
                    <a:pt x="131" y="66"/>
                  </a:cubicBezTo>
                  <a:cubicBezTo>
                    <a:pt x="68" y="66"/>
                    <a:pt x="68" y="66"/>
                    <a:pt x="68" y="66"/>
                  </a:cubicBezTo>
                  <a:cubicBezTo>
                    <a:pt x="68" y="61"/>
                    <a:pt x="68" y="61"/>
                    <a:pt x="68" y="61"/>
                  </a:cubicBezTo>
                  <a:cubicBezTo>
                    <a:pt x="133" y="61"/>
                    <a:pt x="133" y="61"/>
                    <a:pt x="133" y="61"/>
                  </a:cubicBezTo>
                  <a:cubicBezTo>
                    <a:pt x="134" y="61"/>
                    <a:pt x="135" y="62"/>
                    <a:pt x="135" y="64"/>
                  </a:cubicBezTo>
                  <a:cubicBezTo>
                    <a:pt x="135" y="90"/>
                    <a:pt x="135" y="90"/>
                    <a:pt x="135" y="90"/>
                  </a:cubicBezTo>
                  <a:cubicBezTo>
                    <a:pt x="135" y="91"/>
                    <a:pt x="134" y="92"/>
                    <a:pt x="133" y="92"/>
                  </a:cubicBezTo>
                  <a:cubicBezTo>
                    <a:pt x="68" y="92"/>
                    <a:pt x="68" y="92"/>
                    <a:pt x="68" y="92"/>
                  </a:cubicBezTo>
                  <a:lnTo>
                    <a:pt x="68" y="87"/>
                  </a:lnTo>
                  <a:close/>
                  <a:moveTo>
                    <a:pt x="18" y="109"/>
                  </a:moveTo>
                  <a:cubicBezTo>
                    <a:pt x="37" y="88"/>
                    <a:pt x="37" y="88"/>
                    <a:pt x="37" y="88"/>
                  </a:cubicBezTo>
                  <a:cubicBezTo>
                    <a:pt x="38" y="88"/>
                    <a:pt x="38" y="87"/>
                    <a:pt x="39" y="87"/>
                  </a:cubicBezTo>
                  <a:cubicBezTo>
                    <a:pt x="39" y="87"/>
                    <a:pt x="39" y="87"/>
                    <a:pt x="39" y="87"/>
                  </a:cubicBezTo>
                  <a:cubicBezTo>
                    <a:pt x="68" y="87"/>
                    <a:pt x="68" y="87"/>
                    <a:pt x="68" y="87"/>
                  </a:cubicBezTo>
                  <a:cubicBezTo>
                    <a:pt x="68" y="92"/>
                    <a:pt x="68" y="92"/>
                    <a:pt x="68" y="92"/>
                  </a:cubicBezTo>
                  <a:cubicBezTo>
                    <a:pt x="40" y="92"/>
                    <a:pt x="40" y="92"/>
                    <a:pt x="40" y="92"/>
                  </a:cubicBezTo>
                  <a:cubicBezTo>
                    <a:pt x="18" y="116"/>
                    <a:pt x="18" y="116"/>
                    <a:pt x="18" y="116"/>
                  </a:cubicBezTo>
                  <a:cubicBezTo>
                    <a:pt x="17" y="117"/>
                    <a:pt x="16" y="117"/>
                    <a:pt x="16" y="117"/>
                  </a:cubicBezTo>
                  <a:cubicBezTo>
                    <a:pt x="14" y="117"/>
                    <a:pt x="13" y="116"/>
                    <a:pt x="13" y="115"/>
                  </a:cubicBezTo>
                  <a:cubicBezTo>
                    <a:pt x="13" y="92"/>
                    <a:pt x="13" y="92"/>
                    <a:pt x="13" y="92"/>
                  </a:cubicBezTo>
                  <a:cubicBezTo>
                    <a:pt x="2" y="92"/>
                    <a:pt x="2" y="92"/>
                    <a:pt x="2" y="92"/>
                  </a:cubicBezTo>
                  <a:cubicBezTo>
                    <a:pt x="1" y="92"/>
                    <a:pt x="0" y="91"/>
                    <a:pt x="0" y="90"/>
                  </a:cubicBezTo>
                  <a:cubicBezTo>
                    <a:pt x="0" y="2"/>
                    <a:pt x="0" y="2"/>
                    <a:pt x="0" y="2"/>
                  </a:cubicBezTo>
                  <a:cubicBezTo>
                    <a:pt x="0" y="1"/>
                    <a:pt x="1" y="0"/>
                    <a:pt x="2" y="0"/>
                  </a:cubicBezTo>
                  <a:cubicBezTo>
                    <a:pt x="43" y="0"/>
                    <a:pt x="43" y="0"/>
                    <a:pt x="43" y="0"/>
                  </a:cubicBezTo>
                  <a:cubicBezTo>
                    <a:pt x="44" y="0"/>
                    <a:pt x="45" y="1"/>
                    <a:pt x="45" y="2"/>
                  </a:cubicBezTo>
                  <a:cubicBezTo>
                    <a:pt x="45" y="59"/>
                    <a:pt x="45" y="59"/>
                    <a:pt x="45" y="59"/>
                  </a:cubicBezTo>
                  <a:cubicBezTo>
                    <a:pt x="45" y="61"/>
                    <a:pt x="45" y="61"/>
                    <a:pt x="45" y="61"/>
                  </a:cubicBezTo>
                  <a:cubicBezTo>
                    <a:pt x="48" y="61"/>
                    <a:pt x="48" y="61"/>
                    <a:pt x="48" y="61"/>
                  </a:cubicBezTo>
                  <a:cubicBezTo>
                    <a:pt x="68" y="61"/>
                    <a:pt x="68" y="61"/>
                    <a:pt x="68" y="61"/>
                  </a:cubicBezTo>
                  <a:cubicBezTo>
                    <a:pt x="68" y="66"/>
                    <a:pt x="68" y="66"/>
                    <a:pt x="68" y="66"/>
                  </a:cubicBezTo>
                  <a:cubicBezTo>
                    <a:pt x="48" y="66"/>
                    <a:pt x="48" y="66"/>
                    <a:pt x="48" y="66"/>
                  </a:cubicBezTo>
                  <a:cubicBezTo>
                    <a:pt x="43" y="66"/>
                    <a:pt x="43" y="66"/>
                    <a:pt x="43" y="66"/>
                  </a:cubicBezTo>
                  <a:cubicBezTo>
                    <a:pt x="41" y="66"/>
                    <a:pt x="40" y="65"/>
                    <a:pt x="40" y="64"/>
                  </a:cubicBezTo>
                  <a:cubicBezTo>
                    <a:pt x="40" y="59"/>
                    <a:pt x="40" y="59"/>
                    <a:pt x="40" y="59"/>
                  </a:cubicBezTo>
                  <a:cubicBezTo>
                    <a:pt x="40" y="5"/>
                    <a:pt x="40" y="5"/>
                    <a:pt x="40" y="5"/>
                  </a:cubicBezTo>
                  <a:cubicBezTo>
                    <a:pt x="4" y="5"/>
                    <a:pt x="4" y="5"/>
                    <a:pt x="4" y="5"/>
                  </a:cubicBezTo>
                  <a:cubicBezTo>
                    <a:pt x="4" y="87"/>
                    <a:pt x="4" y="87"/>
                    <a:pt x="4" y="87"/>
                  </a:cubicBezTo>
                  <a:cubicBezTo>
                    <a:pt x="16" y="87"/>
                    <a:pt x="16" y="87"/>
                    <a:pt x="16" y="87"/>
                  </a:cubicBezTo>
                  <a:cubicBezTo>
                    <a:pt x="17" y="87"/>
                    <a:pt x="18" y="88"/>
                    <a:pt x="18" y="90"/>
                  </a:cubicBezTo>
                  <a:lnTo>
                    <a:pt x="18"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5" name="Freeform 46"/>
            <p:cNvSpPr>
              <a:spLocks noEditPoints="1"/>
            </p:cNvSpPr>
            <p:nvPr/>
          </p:nvSpPr>
          <p:spPr bwMode="auto">
            <a:xfrm>
              <a:off x="8456626" y="1238257"/>
              <a:ext cx="277814" cy="279401"/>
            </a:xfrm>
            <a:custGeom>
              <a:avLst/>
              <a:gdLst>
                <a:gd name="T0" fmla="*/ 94 w 123"/>
                <a:gd name="T1" fmla="*/ 56 h 123"/>
                <a:gd name="T2" fmla="*/ 91 w 123"/>
                <a:gd name="T3" fmla="*/ 42 h 123"/>
                <a:gd name="T4" fmla="*/ 96 w 123"/>
                <a:gd name="T5" fmla="*/ 29 h 123"/>
                <a:gd name="T6" fmla="*/ 86 w 123"/>
                <a:gd name="T7" fmla="*/ 9 h 123"/>
                <a:gd name="T8" fmla="*/ 103 w 123"/>
                <a:gd name="T9" fmla="*/ 28 h 123"/>
                <a:gd name="T10" fmla="*/ 113 w 123"/>
                <a:gd name="T11" fmla="*/ 41 h 123"/>
                <a:gd name="T12" fmla="*/ 121 w 123"/>
                <a:gd name="T13" fmla="*/ 73 h 123"/>
                <a:gd name="T14" fmla="*/ 96 w 123"/>
                <a:gd name="T15" fmla="*/ 83 h 123"/>
                <a:gd name="T16" fmla="*/ 95 w 123"/>
                <a:gd name="T17" fmla="*/ 102 h 123"/>
                <a:gd name="T18" fmla="*/ 93 w 123"/>
                <a:gd name="T19" fmla="*/ 94 h 123"/>
                <a:gd name="T20" fmla="*/ 86 w 123"/>
                <a:gd name="T21" fmla="*/ 84 h 123"/>
                <a:gd name="T22" fmla="*/ 86 w 123"/>
                <a:gd name="T23" fmla="*/ 62 h 123"/>
                <a:gd name="T24" fmla="*/ 116 w 123"/>
                <a:gd name="T25" fmla="*/ 75 h 123"/>
                <a:gd name="T26" fmla="*/ 75 w 123"/>
                <a:gd name="T27" fmla="*/ 52 h 123"/>
                <a:gd name="T28" fmla="*/ 82 w 123"/>
                <a:gd name="T29" fmla="*/ 56 h 123"/>
                <a:gd name="T30" fmla="*/ 83 w 123"/>
                <a:gd name="T31" fmla="*/ 27 h 123"/>
                <a:gd name="T32" fmla="*/ 74 w 123"/>
                <a:gd name="T33" fmla="*/ 48 h 123"/>
                <a:gd name="T34" fmla="*/ 75 w 123"/>
                <a:gd name="T35" fmla="*/ 7 h 123"/>
                <a:gd name="T36" fmla="*/ 75 w 123"/>
                <a:gd name="T37" fmla="*/ 115 h 123"/>
                <a:gd name="T38" fmla="*/ 71 w 123"/>
                <a:gd name="T39" fmla="*/ 111 h 123"/>
                <a:gd name="T40" fmla="*/ 84 w 123"/>
                <a:gd name="T41" fmla="*/ 95 h 123"/>
                <a:gd name="T42" fmla="*/ 74 w 123"/>
                <a:gd name="T43" fmla="*/ 74 h 123"/>
                <a:gd name="T44" fmla="*/ 76 w 123"/>
                <a:gd name="T45" fmla="*/ 67 h 123"/>
                <a:gd name="T46" fmla="*/ 86 w 123"/>
                <a:gd name="T47" fmla="*/ 79 h 123"/>
                <a:gd name="T48" fmla="*/ 63 w 123"/>
                <a:gd name="T49" fmla="*/ 29 h 123"/>
                <a:gd name="T50" fmla="*/ 67 w 123"/>
                <a:gd name="T51" fmla="*/ 41 h 123"/>
                <a:gd name="T52" fmla="*/ 63 w 123"/>
                <a:gd name="T53" fmla="*/ 14 h 123"/>
                <a:gd name="T54" fmla="*/ 67 w 123"/>
                <a:gd name="T55" fmla="*/ 114 h 123"/>
                <a:gd name="T56" fmla="*/ 67 w 123"/>
                <a:gd name="T57" fmla="*/ 81 h 123"/>
                <a:gd name="T58" fmla="*/ 63 w 123"/>
                <a:gd name="T59" fmla="*/ 86 h 123"/>
                <a:gd name="T60" fmla="*/ 61 w 123"/>
                <a:gd name="T61" fmla="*/ 5 h 123"/>
                <a:gd name="T62" fmla="*/ 53 w 123"/>
                <a:gd name="T63" fmla="*/ 21 h 123"/>
                <a:gd name="T64" fmla="*/ 53 w 123"/>
                <a:gd name="T65" fmla="*/ 48 h 123"/>
                <a:gd name="T66" fmla="*/ 61 w 123"/>
                <a:gd name="T67" fmla="*/ 28 h 123"/>
                <a:gd name="T68" fmla="*/ 61 w 123"/>
                <a:gd name="T69" fmla="*/ 79 h 123"/>
                <a:gd name="T70" fmla="*/ 53 w 123"/>
                <a:gd name="T71" fmla="*/ 101 h 123"/>
                <a:gd name="T72" fmla="*/ 56 w 123"/>
                <a:gd name="T73" fmla="*/ 114 h 123"/>
                <a:gd name="T74" fmla="*/ 48 w 123"/>
                <a:gd name="T75" fmla="*/ 7 h 123"/>
                <a:gd name="T76" fmla="*/ 53 w 123"/>
                <a:gd name="T77" fmla="*/ 12 h 123"/>
                <a:gd name="T78" fmla="*/ 40 w 123"/>
                <a:gd name="T79" fmla="*/ 27 h 123"/>
                <a:gd name="T80" fmla="*/ 50 w 123"/>
                <a:gd name="T81" fmla="*/ 48 h 123"/>
                <a:gd name="T82" fmla="*/ 44 w 123"/>
                <a:gd name="T83" fmla="*/ 60 h 123"/>
                <a:gd name="T84" fmla="*/ 44 w 123"/>
                <a:gd name="T85" fmla="*/ 62 h 123"/>
                <a:gd name="T86" fmla="*/ 43 w 123"/>
                <a:gd name="T87" fmla="*/ 69 h 123"/>
                <a:gd name="T88" fmla="*/ 40 w 123"/>
                <a:gd name="T89" fmla="*/ 95 h 123"/>
                <a:gd name="T90" fmla="*/ 53 w 123"/>
                <a:gd name="T91" fmla="*/ 74 h 123"/>
                <a:gd name="T92" fmla="*/ 47 w 123"/>
                <a:gd name="T93" fmla="*/ 114 h 123"/>
                <a:gd name="T94" fmla="*/ 38 w 123"/>
                <a:gd name="T95" fmla="*/ 36 h 123"/>
                <a:gd name="T96" fmla="*/ 28 w 123"/>
                <a:gd name="T97" fmla="*/ 32 h 123"/>
                <a:gd name="T98" fmla="*/ 36 w 123"/>
                <a:gd name="T99" fmla="*/ 42 h 123"/>
                <a:gd name="T100" fmla="*/ 30 w 123"/>
                <a:gd name="T101" fmla="*/ 56 h 123"/>
                <a:gd name="T102" fmla="*/ 5 w 123"/>
                <a:gd name="T103" fmla="*/ 60 h 123"/>
                <a:gd name="T104" fmla="*/ 30 w 123"/>
                <a:gd name="T105" fmla="*/ 66 h 123"/>
                <a:gd name="T106" fmla="*/ 33 w 123"/>
                <a:gd name="T107" fmla="*/ 80 h 123"/>
                <a:gd name="T108" fmla="*/ 28 w 123"/>
                <a:gd name="T109" fmla="*/ 94 h 123"/>
                <a:gd name="T110" fmla="*/ 38 w 123"/>
                <a:gd name="T111" fmla="*/ 114 h 123"/>
                <a:gd name="T112" fmla="*/ 9 w 123"/>
                <a:gd name="T113" fmla="*/ 86 h 123"/>
                <a:gd name="T114" fmla="*/ 3 w 123"/>
                <a:gd name="T115" fmla="*/ 76 h 123"/>
                <a:gd name="T116" fmla="*/ 7 w 123"/>
                <a:gd name="T117" fmla="*/ 41 h 123"/>
                <a:gd name="T118" fmla="*/ 9 w 123"/>
                <a:gd name="T119" fmla="*/ 37 h 123"/>
                <a:gd name="T120" fmla="*/ 38 w 123"/>
                <a:gd name="T121" fmla="*/ 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23">
                  <a:moveTo>
                    <a:pt x="118" y="60"/>
                  </a:moveTo>
                  <a:cubicBezTo>
                    <a:pt x="109" y="60"/>
                    <a:pt x="109" y="60"/>
                    <a:pt x="109" y="60"/>
                  </a:cubicBezTo>
                  <a:cubicBezTo>
                    <a:pt x="107" y="60"/>
                    <a:pt x="106" y="59"/>
                    <a:pt x="106" y="58"/>
                  </a:cubicBezTo>
                  <a:cubicBezTo>
                    <a:pt x="106" y="57"/>
                    <a:pt x="107" y="57"/>
                    <a:pt x="107" y="56"/>
                  </a:cubicBezTo>
                  <a:cubicBezTo>
                    <a:pt x="116" y="48"/>
                    <a:pt x="116" y="48"/>
                    <a:pt x="116" y="48"/>
                  </a:cubicBezTo>
                  <a:cubicBezTo>
                    <a:pt x="114" y="46"/>
                    <a:pt x="114" y="46"/>
                    <a:pt x="114" y="46"/>
                  </a:cubicBezTo>
                  <a:cubicBezTo>
                    <a:pt x="101" y="60"/>
                    <a:pt x="101" y="60"/>
                    <a:pt x="101" y="60"/>
                  </a:cubicBezTo>
                  <a:cubicBezTo>
                    <a:pt x="101" y="60"/>
                    <a:pt x="100" y="60"/>
                    <a:pt x="99" y="60"/>
                  </a:cubicBezTo>
                  <a:cubicBezTo>
                    <a:pt x="99" y="60"/>
                    <a:pt x="99" y="60"/>
                    <a:pt x="99" y="60"/>
                  </a:cubicBezTo>
                  <a:cubicBezTo>
                    <a:pt x="95" y="60"/>
                    <a:pt x="95" y="60"/>
                    <a:pt x="95" y="60"/>
                  </a:cubicBezTo>
                  <a:cubicBezTo>
                    <a:pt x="94" y="60"/>
                    <a:pt x="93" y="59"/>
                    <a:pt x="93" y="58"/>
                  </a:cubicBezTo>
                  <a:cubicBezTo>
                    <a:pt x="93" y="57"/>
                    <a:pt x="93" y="57"/>
                    <a:pt x="94" y="56"/>
                  </a:cubicBezTo>
                  <a:cubicBezTo>
                    <a:pt x="96" y="54"/>
                    <a:pt x="96" y="54"/>
                    <a:pt x="96" y="54"/>
                  </a:cubicBezTo>
                  <a:cubicBezTo>
                    <a:pt x="95" y="53"/>
                    <a:pt x="95" y="53"/>
                    <a:pt x="95" y="53"/>
                  </a:cubicBezTo>
                  <a:cubicBezTo>
                    <a:pt x="88" y="60"/>
                    <a:pt x="88" y="60"/>
                    <a:pt x="88" y="60"/>
                  </a:cubicBezTo>
                  <a:cubicBezTo>
                    <a:pt x="87" y="60"/>
                    <a:pt x="87" y="60"/>
                    <a:pt x="86" y="60"/>
                  </a:cubicBezTo>
                  <a:cubicBezTo>
                    <a:pt x="86" y="60"/>
                    <a:pt x="86" y="60"/>
                    <a:pt x="86" y="60"/>
                  </a:cubicBezTo>
                  <a:cubicBezTo>
                    <a:pt x="86" y="60"/>
                    <a:pt x="86" y="60"/>
                    <a:pt x="86" y="60"/>
                  </a:cubicBezTo>
                  <a:cubicBezTo>
                    <a:pt x="86" y="55"/>
                    <a:pt x="86" y="55"/>
                    <a:pt x="86" y="55"/>
                  </a:cubicBezTo>
                  <a:cubicBezTo>
                    <a:pt x="92" y="49"/>
                    <a:pt x="92" y="49"/>
                    <a:pt x="92" y="49"/>
                  </a:cubicBezTo>
                  <a:cubicBezTo>
                    <a:pt x="86" y="49"/>
                    <a:pt x="86" y="49"/>
                    <a:pt x="86" y="49"/>
                  </a:cubicBezTo>
                  <a:cubicBezTo>
                    <a:pt x="86" y="44"/>
                    <a:pt x="86" y="44"/>
                    <a:pt x="86" y="44"/>
                  </a:cubicBezTo>
                  <a:cubicBezTo>
                    <a:pt x="91" y="44"/>
                    <a:pt x="91" y="44"/>
                    <a:pt x="91" y="44"/>
                  </a:cubicBezTo>
                  <a:cubicBezTo>
                    <a:pt x="91" y="42"/>
                    <a:pt x="91" y="42"/>
                    <a:pt x="91" y="42"/>
                  </a:cubicBezTo>
                  <a:cubicBezTo>
                    <a:pt x="88" y="42"/>
                    <a:pt x="88" y="42"/>
                    <a:pt x="88" y="42"/>
                  </a:cubicBezTo>
                  <a:cubicBezTo>
                    <a:pt x="87" y="42"/>
                    <a:pt x="86" y="42"/>
                    <a:pt x="86" y="41"/>
                  </a:cubicBezTo>
                  <a:cubicBezTo>
                    <a:pt x="86" y="38"/>
                    <a:pt x="86" y="38"/>
                    <a:pt x="86" y="38"/>
                  </a:cubicBezTo>
                  <a:cubicBezTo>
                    <a:pt x="86" y="38"/>
                    <a:pt x="86" y="38"/>
                    <a:pt x="86" y="38"/>
                  </a:cubicBezTo>
                  <a:cubicBezTo>
                    <a:pt x="89" y="35"/>
                    <a:pt x="89" y="35"/>
                    <a:pt x="89" y="35"/>
                  </a:cubicBezTo>
                  <a:cubicBezTo>
                    <a:pt x="89" y="35"/>
                    <a:pt x="90" y="35"/>
                    <a:pt x="91" y="35"/>
                  </a:cubicBezTo>
                  <a:cubicBezTo>
                    <a:pt x="91" y="35"/>
                    <a:pt x="91" y="35"/>
                    <a:pt x="91" y="35"/>
                  </a:cubicBezTo>
                  <a:cubicBezTo>
                    <a:pt x="109" y="35"/>
                    <a:pt x="109" y="35"/>
                    <a:pt x="109" y="35"/>
                  </a:cubicBezTo>
                  <a:cubicBezTo>
                    <a:pt x="109" y="33"/>
                    <a:pt x="109" y="33"/>
                    <a:pt x="109" y="33"/>
                  </a:cubicBezTo>
                  <a:cubicBezTo>
                    <a:pt x="97" y="33"/>
                    <a:pt x="97" y="33"/>
                    <a:pt x="97" y="33"/>
                  </a:cubicBezTo>
                  <a:cubicBezTo>
                    <a:pt x="96" y="33"/>
                    <a:pt x="95" y="32"/>
                    <a:pt x="95" y="30"/>
                  </a:cubicBezTo>
                  <a:cubicBezTo>
                    <a:pt x="95" y="30"/>
                    <a:pt x="95" y="29"/>
                    <a:pt x="96" y="29"/>
                  </a:cubicBezTo>
                  <a:cubicBezTo>
                    <a:pt x="102" y="22"/>
                    <a:pt x="102" y="22"/>
                    <a:pt x="102" y="22"/>
                  </a:cubicBezTo>
                  <a:cubicBezTo>
                    <a:pt x="101" y="21"/>
                    <a:pt x="101" y="21"/>
                    <a:pt x="101" y="21"/>
                  </a:cubicBezTo>
                  <a:cubicBezTo>
                    <a:pt x="94" y="27"/>
                    <a:pt x="94" y="27"/>
                    <a:pt x="94" y="27"/>
                  </a:cubicBezTo>
                  <a:cubicBezTo>
                    <a:pt x="93" y="28"/>
                    <a:pt x="92" y="28"/>
                    <a:pt x="91" y="27"/>
                  </a:cubicBezTo>
                  <a:cubicBezTo>
                    <a:pt x="90" y="27"/>
                    <a:pt x="90" y="26"/>
                    <a:pt x="90" y="26"/>
                  </a:cubicBezTo>
                  <a:cubicBezTo>
                    <a:pt x="90" y="26"/>
                    <a:pt x="90" y="26"/>
                    <a:pt x="90" y="26"/>
                  </a:cubicBezTo>
                  <a:cubicBezTo>
                    <a:pt x="90" y="14"/>
                    <a:pt x="90" y="14"/>
                    <a:pt x="90" y="14"/>
                  </a:cubicBezTo>
                  <a:cubicBezTo>
                    <a:pt x="89" y="14"/>
                    <a:pt x="89" y="14"/>
                    <a:pt x="89" y="14"/>
                  </a:cubicBezTo>
                  <a:cubicBezTo>
                    <a:pt x="89" y="32"/>
                    <a:pt x="89" y="32"/>
                    <a:pt x="89" y="32"/>
                  </a:cubicBezTo>
                  <a:cubicBezTo>
                    <a:pt x="89" y="33"/>
                    <a:pt x="88" y="34"/>
                    <a:pt x="88" y="34"/>
                  </a:cubicBezTo>
                  <a:cubicBezTo>
                    <a:pt x="86" y="36"/>
                    <a:pt x="86" y="36"/>
                    <a:pt x="86" y="36"/>
                  </a:cubicBezTo>
                  <a:cubicBezTo>
                    <a:pt x="86" y="9"/>
                    <a:pt x="86" y="9"/>
                    <a:pt x="86" y="9"/>
                  </a:cubicBezTo>
                  <a:cubicBezTo>
                    <a:pt x="86" y="9"/>
                    <a:pt x="86" y="9"/>
                    <a:pt x="86" y="9"/>
                  </a:cubicBezTo>
                  <a:cubicBezTo>
                    <a:pt x="93" y="9"/>
                    <a:pt x="93" y="9"/>
                    <a:pt x="93" y="9"/>
                  </a:cubicBezTo>
                  <a:cubicBezTo>
                    <a:pt x="94" y="9"/>
                    <a:pt x="95" y="10"/>
                    <a:pt x="95" y="11"/>
                  </a:cubicBezTo>
                  <a:cubicBezTo>
                    <a:pt x="95" y="20"/>
                    <a:pt x="95" y="20"/>
                    <a:pt x="95" y="20"/>
                  </a:cubicBezTo>
                  <a:cubicBezTo>
                    <a:pt x="100" y="15"/>
                    <a:pt x="100" y="15"/>
                    <a:pt x="100" y="15"/>
                  </a:cubicBezTo>
                  <a:cubicBezTo>
                    <a:pt x="100" y="15"/>
                    <a:pt x="100" y="15"/>
                    <a:pt x="100" y="15"/>
                  </a:cubicBezTo>
                  <a:cubicBezTo>
                    <a:pt x="100" y="15"/>
                    <a:pt x="100" y="15"/>
                    <a:pt x="100" y="15"/>
                  </a:cubicBezTo>
                  <a:cubicBezTo>
                    <a:pt x="100" y="15"/>
                    <a:pt x="102" y="15"/>
                    <a:pt x="103" y="15"/>
                  </a:cubicBezTo>
                  <a:cubicBezTo>
                    <a:pt x="107" y="20"/>
                    <a:pt x="107" y="20"/>
                    <a:pt x="107" y="20"/>
                  </a:cubicBezTo>
                  <a:cubicBezTo>
                    <a:pt x="108" y="20"/>
                    <a:pt x="108" y="20"/>
                    <a:pt x="108" y="20"/>
                  </a:cubicBezTo>
                  <a:cubicBezTo>
                    <a:pt x="108" y="21"/>
                    <a:pt x="108" y="23"/>
                    <a:pt x="108" y="23"/>
                  </a:cubicBezTo>
                  <a:cubicBezTo>
                    <a:pt x="103" y="28"/>
                    <a:pt x="103" y="28"/>
                    <a:pt x="103" y="28"/>
                  </a:cubicBezTo>
                  <a:cubicBezTo>
                    <a:pt x="112" y="28"/>
                    <a:pt x="112" y="28"/>
                    <a:pt x="112" y="28"/>
                  </a:cubicBezTo>
                  <a:cubicBezTo>
                    <a:pt x="113" y="28"/>
                    <a:pt x="114" y="29"/>
                    <a:pt x="114" y="30"/>
                  </a:cubicBezTo>
                  <a:cubicBezTo>
                    <a:pt x="114" y="37"/>
                    <a:pt x="114" y="37"/>
                    <a:pt x="114" y="37"/>
                  </a:cubicBezTo>
                  <a:cubicBezTo>
                    <a:pt x="114" y="38"/>
                    <a:pt x="113" y="39"/>
                    <a:pt x="112" y="39"/>
                  </a:cubicBezTo>
                  <a:cubicBezTo>
                    <a:pt x="96" y="39"/>
                    <a:pt x="96" y="39"/>
                    <a:pt x="96" y="39"/>
                  </a:cubicBezTo>
                  <a:cubicBezTo>
                    <a:pt x="96" y="39"/>
                    <a:pt x="96" y="40"/>
                    <a:pt x="96" y="40"/>
                  </a:cubicBezTo>
                  <a:cubicBezTo>
                    <a:pt x="96" y="46"/>
                    <a:pt x="96" y="46"/>
                    <a:pt x="96" y="46"/>
                  </a:cubicBezTo>
                  <a:cubicBezTo>
                    <a:pt x="96" y="47"/>
                    <a:pt x="96" y="47"/>
                    <a:pt x="95" y="47"/>
                  </a:cubicBezTo>
                  <a:cubicBezTo>
                    <a:pt x="96" y="47"/>
                    <a:pt x="96" y="48"/>
                    <a:pt x="96" y="48"/>
                  </a:cubicBezTo>
                  <a:cubicBezTo>
                    <a:pt x="101" y="52"/>
                    <a:pt x="101" y="52"/>
                    <a:pt x="101" y="52"/>
                  </a:cubicBezTo>
                  <a:cubicBezTo>
                    <a:pt x="101" y="53"/>
                    <a:pt x="101" y="53"/>
                    <a:pt x="101" y="53"/>
                  </a:cubicBezTo>
                  <a:cubicBezTo>
                    <a:pt x="113" y="41"/>
                    <a:pt x="113" y="41"/>
                    <a:pt x="113" y="41"/>
                  </a:cubicBezTo>
                  <a:cubicBezTo>
                    <a:pt x="113" y="41"/>
                    <a:pt x="113" y="41"/>
                    <a:pt x="113" y="41"/>
                  </a:cubicBezTo>
                  <a:cubicBezTo>
                    <a:pt x="114" y="40"/>
                    <a:pt x="115" y="40"/>
                    <a:pt x="116" y="41"/>
                  </a:cubicBezTo>
                  <a:cubicBezTo>
                    <a:pt x="121" y="46"/>
                    <a:pt x="121" y="46"/>
                    <a:pt x="121" y="46"/>
                  </a:cubicBezTo>
                  <a:cubicBezTo>
                    <a:pt x="121" y="46"/>
                    <a:pt x="121" y="46"/>
                    <a:pt x="121" y="46"/>
                  </a:cubicBezTo>
                  <a:cubicBezTo>
                    <a:pt x="122" y="47"/>
                    <a:pt x="122" y="48"/>
                    <a:pt x="121" y="49"/>
                  </a:cubicBezTo>
                  <a:cubicBezTo>
                    <a:pt x="114" y="56"/>
                    <a:pt x="114" y="56"/>
                    <a:pt x="114" y="56"/>
                  </a:cubicBezTo>
                  <a:cubicBezTo>
                    <a:pt x="121" y="56"/>
                    <a:pt x="121" y="56"/>
                    <a:pt x="121" y="56"/>
                  </a:cubicBezTo>
                  <a:cubicBezTo>
                    <a:pt x="122" y="56"/>
                    <a:pt x="123" y="57"/>
                    <a:pt x="123" y="58"/>
                  </a:cubicBezTo>
                  <a:cubicBezTo>
                    <a:pt x="123" y="64"/>
                    <a:pt x="123" y="64"/>
                    <a:pt x="123" y="64"/>
                  </a:cubicBezTo>
                  <a:cubicBezTo>
                    <a:pt x="123" y="66"/>
                    <a:pt x="122" y="67"/>
                    <a:pt x="121" y="67"/>
                  </a:cubicBezTo>
                  <a:cubicBezTo>
                    <a:pt x="114" y="67"/>
                    <a:pt x="114" y="67"/>
                    <a:pt x="114" y="67"/>
                  </a:cubicBezTo>
                  <a:cubicBezTo>
                    <a:pt x="121" y="73"/>
                    <a:pt x="121" y="73"/>
                    <a:pt x="121" y="73"/>
                  </a:cubicBezTo>
                  <a:cubicBezTo>
                    <a:pt x="122" y="74"/>
                    <a:pt x="122" y="76"/>
                    <a:pt x="121" y="76"/>
                  </a:cubicBezTo>
                  <a:cubicBezTo>
                    <a:pt x="116" y="81"/>
                    <a:pt x="116" y="81"/>
                    <a:pt x="116" y="81"/>
                  </a:cubicBezTo>
                  <a:cubicBezTo>
                    <a:pt x="116" y="81"/>
                    <a:pt x="116" y="81"/>
                    <a:pt x="116" y="81"/>
                  </a:cubicBezTo>
                  <a:cubicBezTo>
                    <a:pt x="115" y="82"/>
                    <a:pt x="114" y="82"/>
                    <a:pt x="113" y="81"/>
                  </a:cubicBezTo>
                  <a:cubicBezTo>
                    <a:pt x="101" y="70"/>
                    <a:pt x="101" y="70"/>
                    <a:pt x="101" y="70"/>
                  </a:cubicBezTo>
                  <a:cubicBezTo>
                    <a:pt x="101" y="70"/>
                    <a:pt x="101" y="70"/>
                    <a:pt x="101" y="70"/>
                  </a:cubicBezTo>
                  <a:cubicBezTo>
                    <a:pt x="96" y="75"/>
                    <a:pt x="96" y="75"/>
                    <a:pt x="96" y="75"/>
                  </a:cubicBezTo>
                  <a:cubicBezTo>
                    <a:pt x="96" y="75"/>
                    <a:pt x="96" y="75"/>
                    <a:pt x="96" y="75"/>
                  </a:cubicBezTo>
                  <a:cubicBezTo>
                    <a:pt x="96" y="75"/>
                    <a:pt x="96" y="75"/>
                    <a:pt x="95" y="75"/>
                  </a:cubicBezTo>
                  <a:cubicBezTo>
                    <a:pt x="96" y="75"/>
                    <a:pt x="96" y="76"/>
                    <a:pt x="96" y="76"/>
                  </a:cubicBezTo>
                  <a:cubicBezTo>
                    <a:pt x="96" y="83"/>
                    <a:pt x="96" y="83"/>
                    <a:pt x="96" y="83"/>
                  </a:cubicBezTo>
                  <a:cubicBezTo>
                    <a:pt x="96" y="83"/>
                    <a:pt x="96" y="83"/>
                    <a:pt x="96" y="83"/>
                  </a:cubicBezTo>
                  <a:cubicBezTo>
                    <a:pt x="112" y="83"/>
                    <a:pt x="112" y="83"/>
                    <a:pt x="112" y="83"/>
                  </a:cubicBezTo>
                  <a:cubicBezTo>
                    <a:pt x="113" y="83"/>
                    <a:pt x="114" y="84"/>
                    <a:pt x="114" y="86"/>
                  </a:cubicBezTo>
                  <a:cubicBezTo>
                    <a:pt x="114" y="92"/>
                    <a:pt x="114" y="92"/>
                    <a:pt x="114" y="92"/>
                  </a:cubicBezTo>
                  <a:cubicBezTo>
                    <a:pt x="114" y="93"/>
                    <a:pt x="113" y="94"/>
                    <a:pt x="112" y="94"/>
                  </a:cubicBezTo>
                  <a:cubicBezTo>
                    <a:pt x="103" y="94"/>
                    <a:pt x="103" y="94"/>
                    <a:pt x="103" y="94"/>
                  </a:cubicBezTo>
                  <a:cubicBezTo>
                    <a:pt x="108" y="99"/>
                    <a:pt x="108" y="99"/>
                    <a:pt x="108" y="99"/>
                  </a:cubicBezTo>
                  <a:cubicBezTo>
                    <a:pt x="108" y="99"/>
                    <a:pt x="108" y="99"/>
                    <a:pt x="108" y="99"/>
                  </a:cubicBezTo>
                  <a:cubicBezTo>
                    <a:pt x="108" y="100"/>
                    <a:pt x="108" y="101"/>
                    <a:pt x="108" y="102"/>
                  </a:cubicBezTo>
                  <a:cubicBezTo>
                    <a:pt x="103" y="107"/>
                    <a:pt x="103" y="107"/>
                    <a:pt x="103" y="107"/>
                  </a:cubicBezTo>
                  <a:cubicBezTo>
                    <a:pt x="103" y="107"/>
                    <a:pt x="103" y="107"/>
                    <a:pt x="103" y="107"/>
                  </a:cubicBezTo>
                  <a:cubicBezTo>
                    <a:pt x="102" y="108"/>
                    <a:pt x="100" y="108"/>
                    <a:pt x="100" y="107"/>
                  </a:cubicBezTo>
                  <a:cubicBezTo>
                    <a:pt x="95" y="102"/>
                    <a:pt x="95" y="102"/>
                    <a:pt x="95" y="102"/>
                  </a:cubicBezTo>
                  <a:cubicBezTo>
                    <a:pt x="95" y="111"/>
                    <a:pt x="95" y="111"/>
                    <a:pt x="95" y="111"/>
                  </a:cubicBezTo>
                  <a:cubicBezTo>
                    <a:pt x="95" y="113"/>
                    <a:pt x="94" y="114"/>
                    <a:pt x="93" y="114"/>
                  </a:cubicBezTo>
                  <a:cubicBezTo>
                    <a:pt x="86" y="114"/>
                    <a:pt x="86" y="114"/>
                    <a:pt x="86" y="114"/>
                  </a:cubicBezTo>
                  <a:cubicBezTo>
                    <a:pt x="86" y="114"/>
                    <a:pt x="86" y="114"/>
                    <a:pt x="86" y="114"/>
                  </a:cubicBezTo>
                  <a:cubicBezTo>
                    <a:pt x="86" y="87"/>
                    <a:pt x="86" y="87"/>
                    <a:pt x="86" y="87"/>
                  </a:cubicBezTo>
                  <a:cubicBezTo>
                    <a:pt x="88" y="88"/>
                    <a:pt x="88" y="88"/>
                    <a:pt x="88" y="88"/>
                  </a:cubicBezTo>
                  <a:cubicBezTo>
                    <a:pt x="88" y="89"/>
                    <a:pt x="88" y="90"/>
                    <a:pt x="88" y="90"/>
                  </a:cubicBezTo>
                  <a:cubicBezTo>
                    <a:pt x="89" y="90"/>
                    <a:pt x="89" y="90"/>
                    <a:pt x="89" y="90"/>
                  </a:cubicBezTo>
                  <a:cubicBezTo>
                    <a:pt x="89" y="109"/>
                    <a:pt x="89" y="109"/>
                    <a:pt x="89" y="109"/>
                  </a:cubicBezTo>
                  <a:cubicBezTo>
                    <a:pt x="90" y="109"/>
                    <a:pt x="90" y="109"/>
                    <a:pt x="90" y="109"/>
                  </a:cubicBezTo>
                  <a:cubicBezTo>
                    <a:pt x="90" y="97"/>
                    <a:pt x="90" y="97"/>
                    <a:pt x="90" y="97"/>
                  </a:cubicBezTo>
                  <a:cubicBezTo>
                    <a:pt x="90" y="95"/>
                    <a:pt x="91" y="94"/>
                    <a:pt x="93" y="94"/>
                  </a:cubicBezTo>
                  <a:cubicBezTo>
                    <a:pt x="93" y="94"/>
                    <a:pt x="94" y="95"/>
                    <a:pt x="94" y="95"/>
                  </a:cubicBezTo>
                  <a:cubicBezTo>
                    <a:pt x="101" y="102"/>
                    <a:pt x="101" y="102"/>
                    <a:pt x="101" y="102"/>
                  </a:cubicBezTo>
                  <a:cubicBezTo>
                    <a:pt x="102" y="101"/>
                    <a:pt x="102" y="101"/>
                    <a:pt x="102" y="101"/>
                  </a:cubicBezTo>
                  <a:cubicBezTo>
                    <a:pt x="96" y="94"/>
                    <a:pt x="96" y="94"/>
                    <a:pt x="96" y="94"/>
                  </a:cubicBezTo>
                  <a:cubicBezTo>
                    <a:pt x="95" y="93"/>
                    <a:pt x="95" y="91"/>
                    <a:pt x="96" y="90"/>
                  </a:cubicBezTo>
                  <a:cubicBezTo>
                    <a:pt x="96" y="90"/>
                    <a:pt x="97" y="90"/>
                    <a:pt x="97" y="90"/>
                  </a:cubicBezTo>
                  <a:cubicBezTo>
                    <a:pt x="97" y="90"/>
                    <a:pt x="97" y="90"/>
                    <a:pt x="97" y="90"/>
                  </a:cubicBezTo>
                  <a:cubicBezTo>
                    <a:pt x="109" y="90"/>
                    <a:pt x="109" y="90"/>
                    <a:pt x="109" y="90"/>
                  </a:cubicBezTo>
                  <a:cubicBezTo>
                    <a:pt x="109" y="88"/>
                    <a:pt x="109" y="88"/>
                    <a:pt x="109" y="88"/>
                  </a:cubicBezTo>
                  <a:cubicBezTo>
                    <a:pt x="91" y="88"/>
                    <a:pt x="91" y="88"/>
                    <a:pt x="91" y="88"/>
                  </a:cubicBezTo>
                  <a:cubicBezTo>
                    <a:pt x="90" y="88"/>
                    <a:pt x="89" y="88"/>
                    <a:pt x="89" y="87"/>
                  </a:cubicBezTo>
                  <a:cubicBezTo>
                    <a:pt x="86" y="84"/>
                    <a:pt x="86" y="84"/>
                    <a:pt x="86" y="84"/>
                  </a:cubicBezTo>
                  <a:cubicBezTo>
                    <a:pt x="86" y="84"/>
                    <a:pt x="86" y="84"/>
                    <a:pt x="86" y="84"/>
                  </a:cubicBezTo>
                  <a:cubicBezTo>
                    <a:pt x="86" y="81"/>
                    <a:pt x="86" y="81"/>
                    <a:pt x="86" y="81"/>
                  </a:cubicBezTo>
                  <a:cubicBezTo>
                    <a:pt x="86" y="81"/>
                    <a:pt x="86" y="81"/>
                    <a:pt x="86" y="81"/>
                  </a:cubicBezTo>
                  <a:cubicBezTo>
                    <a:pt x="87" y="80"/>
                    <a:pt x="87" y="80"/>
                    <a:pt x="88" y="80"/>
                  </a:cubicBezTo>
                  <a:cubicBezTo>
                    <a:pt x="88" y="80"/>
                    <a:pt x="88" y="80"/>
                    <a:pt x="88" y="80"/>
                  </a:cubicBezTo>
                  <a:cubicBezTo>
                    <a:pt x="91" y="80"/>
                    <a:pt x="91" y="80"/>
                    <a:pt x="91" y="80"/>
                  </a:cubicBezTo>
                  <a:cubicBezTo>
                    <a:pt x="91" y="79"/>
                    <a:pt x="91" y="79"/>
                    <a:pt x="91" y="79"/>
                  </a:cubicBezTo>
                  <a:cubicBezTo>
                    <a:pt x="86" y="79"/>
                    <a:pt x="86" y="79"/>
                    <a:pt x="86" y="79"/>
                  </a:cubicBezTo>
                  <a:cubicBezTo>
                    <a:pt x="86" y="74"/>
                    <a:pt x="86" y="74"/>
                    <a:pt x="86" y="74"/>
                  </a:cubicBezTo>
                  <a:cubicBezTo>
                    <a:pt x="92" y="74"/>
                    <a:pt x="92" y="74"/>
                    <a:pt x="92" y="74"/>
                  </a:cubicBezTo>
                  <a:cubicBezTo>
                    <a:pt x="86" y="68"/>
                    <a:pt x="86" y="68"/>
                    <a:pt x="86" y="68"/>
                  </a:cubicBezTo>
                  <a:cubicBezTo>
                    <a:pt x="86" y="62"/>
                    <a:pt x="86" y="62"/>
                    <a:pt x="86" y="62"/>
                  </a:cubicBezTo>
                  <a:cubicBezTo>
                    <a:pt x="86" y="62"/>
                    <a:pt x="86" y="62"/>
                    <a:pt x="86" y="62"/>
                  </a:cubicBezTo>
                  <a:cubicBezTo>
                    <a:pt x="87" y="62"/>
                    <a:pt x="87" y="62"/>
                    <a:pt x="88" y="63"/>
                  </a:cubicBezTo>
                  <a:cubicBezTo>
                    <a:pt x="95" y="70"/>
                    <a:pt x="95" y="70"/>
                    <a:pt x="95" y="70"/>
                  </a:cubicBezTo>
                  <a:cubicBezTo>
                    <a:pt x="96" y="68"/>
                    <a:pt x="96" y="68"/>
                    <a:pt x="96" y="68"/>
                  </a:cubicBezTo>
                  <a:cubicBezTo>
                    <a:pt x="94" y="66"/>
                    <a:pt x="94" y="66"/>
                    <a:pt x="94" y="66"/>
                  </a:cubicBezTo>
                  <a:cubicBezTo>
                    <a:pt x="93" y="65"/>
                    <a:pt x="93" y="64"/>
                    <a:pt x="94" y="63"/>
                  </a:cubicBezTo>
                  <a:cubicBezTo>
                    <a:pt x="94" y="62"/>
                    <a:pt x="95" y="62"/>
                    <a:pt x="95" y="62"/>
                  </a:cubicBezTo>
                  <a:cubicBezTo>
                    <a:pt x="95" y="62"/>
                    <a:pt x="95" y="62"/>
                    <a:pt x="95" y="62"/>
                  </a:cubicBezTo>
                  <a:cubicBezTo>
                    <a:pt x="99" y="62"/>
                    <a:pt x="99" y="62"/>
                    <a:pt x="99" y="62"/>
                  </a:cubicBezTo>
                  <a:cubicBezTo>
                    <a:pt x="100" y="62"/>
                    <a:pt x="101" y="62"/>
                    <a:pt x="101" y="63"/>
                  </a:cubicBezTo>
                  <a:cubicBezTo>
                    <a:pt x="114" y="76"/>
                    <a:pt x="114" y="76"/>
                    <a:pt x="114" y="76"/>
                  </a:cubicBezTo>
                  <a:cubicBezTo>
                    <a:pt x="116" y="75"/>
                    <a:pt x="116" y="75"/>
                    <a:pt x="116" y="75"/>
                  </a:cubicBezTo>
                  <a:cubicBezTo>
                    <a:pt x="107" y="66"/>
                    <a:pt x="107" y="66"/>
                    <a:pt x="107" y="66"/>
                  </a:cubicBezTo>
                  <a:cubicBezTo>
                    <a:pt x="106" y="65"/>
                    <a:pt x="106" y="64"/>
                    <a:pt x="107" y="63"/>
                  </a:cubicBezTo>
                  <a:cubicBezTo>
                    <a:pt x="107" y="62"/>
                    <a:pt x="108" y="62"/>
                    <a:pt x="109" y="62"/>
                  </a:cubicBezTo>
                  <a:cubicBezTo>
                    <a:pt x="109" y="62"/>
                    <a:pt x="109" y="62"/>
                    <a:pt x="109" y="62"/>
                  </a:cubicBezTo>
                  <a:cubicBezTo>
                    <a:pt x="118" y="62"/>
                    <a:pt x="118" y="62"/>
                    <a:pt x="118" y="62"/>
                  </a:cubicBezTo>
                  <a:lnTo>
                    <a:pt x="118" y="60"/>
                  </a:lnTo>
                  <a:close/>
                  <a:moveTo>
                    <a:pt x="86" y="60"/>
                  </a:moveTo>
                  <a:cubicBezTo>
                    <a:pt x="80" y="60"/>
                    <a:pt x="80" y="60"/>
                    <a:pt x="80" y="60"/>
                  </a:cubicBezTo>
                  <a:cubicBezTo>
                    <a:pt x="78" y="60"/>
                    <a:pt x="77" y="59"/>
                    <a:pt x="77" y="58"/>
                  </a:cubicBezTo>
                  <a:cubicBezTo>
                    <a:pt x="77" y="57"/>
                    <a:pt x="77" y="56"/>
                    <a:pt x="76" y="55"/>
                  </a:cubicBezTo>
                  <a:cubicBezTo>
                    <a:pt x="76" y="55"/>
                    <a:pt x="76" y="55"/>
                    <a:pt x="76" y="55"/>
                  </a:cubicBezTo>
                  <a:cubicBezTo>
                    <a:pt x="76" y="54"/>
                    <a:pt x="75" y="53"/>
                    <a:pt x="75" y="52"/>
                  </a:cubicBezTo>
                  <a:cubicBezTo>
                    <a:pt x="74" y="51"/>
                    <a:pt x="74" y="50"/>
                    <a:pt x="75" y="49"/>
                  </a:cubicBezTo>
                  <a:cubicBezTo>
                    <a:pt x="75" y="49"/>
                    <a:pt x="75" y="49"/>
                    <a:pt x="75" y="49"/>
                  </a:cubicBezTo>
                  <a:cubicBezTo>
                    <a:pt x="80" y="45"/>
                    <a:pt x="80" y="45"/>
                    <a:pt x="80" y="45"/>
                  </a:cubicBezTo>
                  <a:cubicBezTo>
                    <a:pt x="80" y="44"/>
                    <a:pt x="81" y="44"/>
                    <a:pt x="81" y="44"/>
                  </a:cubicBezTo>
                  <a:cubicBezTo>
                    <a:pt x="81" y="44"/>
                    <a:pt x="81" y="44"/>
                    <a:pt x="81" y="44"/>
                  </a:cubicBezTo>
                  <a:cubicBezTo>
                    <a:pt x="86" y="44"/>
                    <a:pt x="86" y="44"/>
                    <a:pt x="86" y="44"/>
                  </a:cubicBezTo>
                  <a:cubicBezTo>
                    <a:pt x="86" y="49"/>
                    <a:pt x="86" y="49"/>
                    <a:pt x="86" y="49"/>
                  </a:cubicBezTo>
                  <a:cubicBezTo>
                    <a:pt x="82" y="49"/>
                    <a:pt x="82" y="49"/>
                    <a:pt x="82" y="49"/>
                  </a:cubicBezTo>
                  <a:cubicBezTo>
                    <a:pt x="80" y="51"/>
                    <a:pt x="80" y="51"/>
                    <a:pt x="80" y="51"/>
                  </a:cubicBezTo>
                  <a:cubicBezTo>
                    <a:pt x="80" y="52"/>
                    <a:pt x="80" y="53"/>
                    <a:pt x="81" y="53"/>
                  </a:cubicBezTo>
                  <a:cubicBezTo>
                    <a:pt x="81" y="53"/>
                    <a:pt x="81" y="53"/>
                    <a:pt x="81" y="53"/>
                  </a:cubicBezTo>
                  <a:cubicBezTo>
                    <a:pt x="81" y="54"/>
                    <a:pt x="81" y="55"/>
                    <a:pt x="82" y="56"/>
                  </a:cubicBezTo>
                  <a:cubicBezTo>
                    <a:pt x="85" y="56"/>
                    <a:pt x="85" y="56"/>
                    <a:pt x="85" y="56"/>
                  </a:cubicBezTo>
                  <a:cubicBezTo>
                    <a:pt x="86" y="55"/>
                    <a:pt x="86" y="55"/>
                    <a:pt x="86" y="55"/>
                  </a:cubicBezTo>
                  <a:cubicBezTo>
                    <a:pt x="86" y="60"/>
                    <a:pt x="86" y="60"/>
                    <a:pt x="86" y="60"/>
                  </a:cubicBezTo>
                  <a:close/>
                  <a:moveTo>
                    <a:pt x="86" y="41"/>
                  </a:moveTo>
                  <a:cubicBezTo>
                    <a:pt x="86" y="41"/>
                    <a:pt x="85" y="40"/>
                    <a:pt x="85" y="40"/>
                  </a:cubicBezTo>
                  <a:cubicBezTo>
                    <a:pt x="85" y="39"/>
                    <a:pt x="86" y="39"/>
                    <a:pt x="86" y="38"/>
                  </a:cubicBezTo>
                  <a:cubicBezTo>
                    <a:pt x="86" y="41"/>
                    <a:pt x="86" y="41"/>
                    <a:pt x="86" y="41"/>
                  </a:cubicBezTo>
                  <a:close/>
                  <a:moveTo>
                    <a:pt x="86" y="36"/>
                  </a:moveTo>
                  <a:cubicBezTo>
                    <a:pt x="86" y="9"/>
                    <a:pt x="86" y="9"/>
                    <a:pt x="86" y="9"/>
                  </a:cubicBezTo>
                  <a:cubicBezTo>
                    <a:pt x="85" y="9"/>
                    <a:pt x="84" y="10"/>
                    <a:pt x="84" y="11"/>
                  </a:cubicBezTo>
                  <a:cubicBezTo>
                    <a:pt x="84" y="27"/>
                    <a:pt x="84" y="27"/>
                    <a:pt x="84" y="27"/>
                  </a:cubicBezTo>
                  <a:cubicBezTo>
                    <a:pt x="84" y="27"/>
                    <a:pt x="83" y="27"/>
                    <a:pt x="83" y="27"/>
                  </a:cubicBezTo>
                  <a:cubicBezTo>
                    <a:pt x="77" y="27"/>
                    <a:pt x="77" y="27"/>
                    <a:pt x="77" y="27"/>
                  </a:cubicBezTo>
                  <a:cubicBezTo>
                    <a:pt x="76" y="27"/>
                    <a:pt x="76" y="27"/>
                    <a:pt x="76" y="28"/>
                  </a:cubicBezTo>
                  <a:cubicBezTo>
                    <a:pt x="76" y="27"/>
                    <a:pt x="75" y="27"/>
                    <a:pt x="75" y="27"/>
                  </a:cubicBezTo>
                  <a:cubicBezTo>
                    <a:pt x="75" y="27"/>
                    <a:pt x="75" y="27"/>
                    <a:pt x="75" y="27"/>
                  </a:cubicBezTo>
                  <a:cubicBezTo>
                    <a:pt x="71" y="22"/>
                    <a:pt x="71" y="22"/>
                    <a:pt x="71" y="22"/>
                  </a:cubicBezTo>
                  <a:cubicBezTo>
                    <a:pt x="71" y="34"/>
                    <a:pt x="71" y="34"/>
                    <a:pt x="71" y="34"/>
                  </a:cubicBezTo>
                  <a:cubicBezTo>
                    <a:pt x="74" y="31"/>
                    <a:pt x="74" y="31"/>
                    <a:pt x="74" y="31"/>
                  </a:cubicBezTo>
                  <a:cubicBezTo>
                    <a:pt x="74" y="41"/>
                    <a:pt x="74" y="41"/>
                    <a:pt x="74" y="41"/>
                  </a:cubicBezTo>
                  <a:cubicBezTo>
                    <a:pt x="72" y="43"/>
                    <a:pt x="72" y="43"/>
                    <a:pt x="72" y="43"/>
                  </a:cubicBezTo>
                  <a:cubicBezTo>
                    <a:pt x="71" y="43"/>
                    <a:pt x="71" y="43"/>
                    <a:pt x="71" y="43"/>
                  </a:cubicBezTo>
                  <a:cubicBezTo>
                    <a:pt x="71" y="48"/>
                    <a:pt x="71" y="48"/>
                    <a:pt x="71" y="48"/>
                  </a:cubicBezTo>
                  <a:cubicBezTo>
                    <a:pt x="72" y="49"/>
                    <a:pt x="73" y="49"/>
                    <a:pt x="74" y="48"/>
                  </a:cubicBezTo>
                  <a:cubicBezTo>
                    <a:pt x="78" y="44"/>
                    <a:pt x="78" y="44"/>
                    <a:pt x="78" y="44"/>
                  </a:cubicBezTo>
                  <a:cubicBezTo>
                    <a:pt x="79" y="43"/>
                    <a:pt x="79" y="42"/>
                    <a:pt x="79" y="42"/>
                  </a:cubicBezTo>
                  <a:cubicBezTo>
                    <a:pt x="79" y="32"/>
                    <a:pt x="79" y="32"/>
                    <a:pt x="79" y="32"/>
                  </a:cubicBezTo>
                  <a:cubicBezTo>
                    <a:pt x="81" y="32"/>
                    <a:pt x="81" y="32"/>
                    <a:pt x="81" y="32"/>
                  </a:cubicBezTo>
                  <a:cubicBezTo>
                    <a:pt x="81" y="35"/>
                    <a:pt x="81" y="35"/>
                    <a:pt x="81" y="35"/>
                  </a:cubicBezTo>
                  <a:cubicBezTo>
                    <a:pt x="81" y="35"/>
                    <a:pt x="81" y="35"/>
                    <a:pt x="81" y="35"/>
                  </a:cubicBezTo>
                  <a:cubicBezTo>
                    <a:pt x="81" y="36"/>
                    <a:pt x="81" y="36"/>
                    <a:pt x="82" y="37"/>
                  </a:cubicBezTo>
                  <a:cubicBezTo>
                    <a:pt x="82" y="38"/>
                    <a:pt x="84" y="38"/>
                    <a:pt x="85" y="37"/>
                  </a:cubicBezTo>
                  <a:cubicBezTo>
                    <a:pt x="86" y="36"/>
                    <a:pt x="86" y="36"/>
                    <a:pt x="86" y="36"/>
                  </a:cubicBezTo>
                  <a:close/>
                  <a:moveTo>
                    <a:pt x="71" y="14"/>
                  </a:moveTo>
                  <a:cubicBezTo>
                    <a:pt x="77" y="9"/>
                    <a:pt x="77" y="9"/>
                    <a:pt x="77" y="9"/>
                  </a:cubicBezTo>
                  <a:cubicBezTo>
                    <a:pt x="75" y="7"/>
                    <a:pt x="75" y="7"/>
                    <a:pt x="75" y="7"/>
                  </a:cubicBezTo>
                  <a:cubicBezTo>
                    <a:pt x="71" y="12"/>
                    <a:pt x="71" y="12"/>
                    <a:pt x="71" y="12"/>
                  </a:cubicBezTo>
                  <a:cubicBezTo>
                    <a:pt x="71" y="5"/>
                    <a:pt x="71" y="5"/>
                    <a:pt x="71" y="5"/>
                  </a:cubicBezTo>
                  <a:cubicBezTo>
                    <a:pt x="74" y="2"/>
                    <a:pt x="74" y="2"/>
                    <a:pt x="74" y="2"/>
                  </a:cubicBezTo>
                  <a:cubicBezTo>
                    <a:pt x="74" y="2"/>
                    <a:pt x="74" y="2"/>
                    <a:pt x="74" y="2"/>
                  </a:cubicBezTo>
                  <a:cubicBezTo>
                    <a:pt x="75" y="1"/>
                    <a:pt x="76" y="1"/>
                    <a:pt x="77" y="2"/>
                  </a:cubicBezTo>
                  <a:cubicBezTo>
                    <a:pt x="82" y="7"/>
                    <a:pt x="82" y="7"/>
                    <a:pt x="82" y="7"/>
                  </a:cubicBezTo>
                  <a:cubicBezTo>
                    <a:pt x="82" y="7"/>
                    <a:pt x="82" y="7"/>
                    <a:pt x="82" y="7"/>
                  </a:cubicBezTo>
                  <a:cubicBezTo>
                    <a:pt x="83" y="8"/>
                    <a:pt x="83" y="9"/>
                    <a:pt x="82" y="10"/>
                  </a:cubicBezTo>
                  <a:cubicBezTo>
                    <a:pt x="71" y="21"/>
                    <a:pt x="71" y="21"/>
                    <a:pt x="71" y="21"/>
                  </a:cubicBezTo>
                  <a:cubicBezTo>
                    <a:pt x="71" y="14"/>
                    <a:pt x="71" y="14"/>
                    <a:pt x="71" y="14"/>
                  </a:cubicBezTo>
                  <a:close/>
                  <a:moveTo>
                    <a:pt x="71" y="111"/>
                  </a:moveTo>
                  <a:cubicBezTo>
                    <a:pt x="75" y="115"/>
                    <a:pt x="75" y="115"/>
                    <a:pt x="75" y="115"/>
                  </a:cubicBezTo>
                  <a:cubicBezTo>
                    <a:pt x="77" y="114"/>
                    <a:pt x="77" y="114"/>
                    <a:pt x="77" y="114"/>
                  </a:cubicBezTo>
                  <a:cubicBezTo>
                    <a:pt x="71" y="108"/>
                    <a:pt x="71" y="108"/>
                    <a:pt x="71" y="108"/>
                  </a:cubicBezTo>
                  <a:cubicBezTo>
                    <a:pt x="71" y="101"/>
                    <a:pt x="71" y="101"/>
                    <a:pt x="71" y="101"/>
                  </a:cubicBezTo>
                  <a:cubicBezTo>
                    <a:pt x="82" y="112"/>
                    <a:pt x="82" y="112"/>
                    <a:pt x="82" y="112"/>
                  </a:cubicBezTo>
                  <a:cubicBezTo>
                    <a:pt x="82" y="112"/>
                    <a:pt x="82" y="112"/>
                    <a:pt x="82" y="112"/>
                  </a:cubicBezTo>
                  <a:cubicBezTo>
                    <a:pt x="82" y="112"/>
                    <a:pt x="82" y="112"/>
                    <a:pt x="82" y="112"/>
                  </a:cubicBezTo>
                  <a:cubicBezTo>
                    <a:pt x="83" y="113"/>
                    <a:pt x="83" y="115"/>
                    <a:pt x="82" y="115"/>
                  </a:cubicBezTo>
                  <a:cubicBezTo>
                    <a:pt x="77" y="120"/>
                    <a:pt x="77" y="120"/>
                    <a:pt x="77" y="120"/>
                  </a:cubicBezTo>
                  <a:cubicBezTo>
                    <a:pt x="77" y="120"/>
                    <a:pt x="77" y="120"/>
                    <a:pt x="77" y="120"/>
                  </a:cubicBezTo>
                  <a:cubicBezTo>
                    <a:pt x="76" y="121"/>
                    <a:pt x="75" y="121"/>
                    <a:pt x="74" y="120"/>
                  </a:cubicBezTo>
                  <a:cubicBezTo>
                    <a:pt x="71" y="117"/>
                    <a:pt x="71" y="117"/>
                    <a:pt x="71" y="117"/>
                  </a:cubicBezTo>
                  <a:cubicBezTo>
                    <a:pt x="71" y="111"/>
                    <a:pt x="71" y="111"/>
                    <a:pt x="71" y="111"/>
                  </a:cubicBezTo>
                  <a:close/>
                  <a:moveTo>
                    <a:pt x="71" y="74"/>
                  </a:moveTo>
                  <a:cubicBezTo>
                    <a:pt x="71" y="80"/>
                    <a:pt x="71" y="80"/>
                    <a:pt x="71" y="80"/>
                  </a:cubicBezTo>
                  <a:cubicBezTo>
                    <a:pt x="71" y="80"/>
                    <a:pt x="71" y="79"/>
                    <a:pt x="72" y="79"/>
                  </a:cubicBezTo>
                  <a:cubicBezTo>
                    <a:pt x="74" y="82"/>
                    <a:pt x="74" y="82"/>
                    <a:pt x="74" y="82"/>
                  </a:cubicBezTo>
                  <a:cubicBezTo>
                    <a:pt x="74" y="91"/>
                    <a:pt x="74" y="91"/>
                    <a:pt x="74" y="91"/>
                  </a:cubicBezTo>
                  <a:cubicBezTo>
                    <a:pt x="71" y="88"/>
                    <a:pt x="71" y="88"/>
                    <a:pt x="71" y="88"/>
                  </a:cubicBezTo>
                  <a:cubicBezTo>
                    <a:pt x="71" y="100"/>
                    <a:pt x="71" y="100"/>
                    <a:pt x="71" y="100"/>
                  </a:cubicBezTo>
                  <a:cubicBezTo>
                    <a:pt x="75" y="96"/>
                    <a:pt x="75" y="96"/>
                    <a:pt x="75" y="96"/>
                  </a:cubicBezTo>
                  <a:cubicBezTo>
                    <a:pt x="75" y="95"/>
                    <a:pt x="76" y="95"/>
                    <a:pt x="76" y="95"/>
                  </a:cubicBezTo>
                  <a:cubicBezTo>
                    <a:pt x="76" y="95"/>
                    <a:pt x="76" y="95"/>
                    <a:pt x="77" y="95"/>
                  </a:cubicBezTo>
                  <a:cubicBezTo>
                    <a:pt x="83" y="95"/>
                    <a:pt x="83" y="95"/>
                    <a:pt x="83" y="95"/>
                  </a:cubicBezTo>
                  <a:cubicBezTo>
                    <a:pt x="83" y="95"/>
                    <a:pt x="84" y="95"/>
                    <a:pt x="84" y="95"/>
                  </a:cubicBezTo>
                  <a:cubicBezTo>
                    <a:pt x="84" y="111"/>
                    <a:pt x="84" y="111"/>
                    <a:pt x="84" y="111"/>
                  </a:cubicBezTo>
                  <a:cubicBezTo>
                    <a:pt x="84" y="112"/>
                    <a:pt x="85" y="114"/>
                    <a:pt x="86" y="114"/>
                  </a:cubicBezTo>
                  <a:cubicBezTo>
                    <a:pt x="86" y="87"/>
                    <a:pt x="86" y="87"/>
                    <a:pt x="86" y="87"/>
                  </a:cubicBezTo>
                  <a:cubicBezTo>
                    <a:pt x="85" y="86"/>
                    <a:pt x="85" y="86"/>
                    <a:pt x="85" y="86"/>
                  </a:cubicBezTo>
                  <a:cubicBezTo>
                    <a:pt x="85" y="85"/>
                    <a:pt x="84" y="85"/>
                    <a:pt x="83" y="85"/>
                  </a:cubicBezTo>
                  <a:cubicBezTo>
                    <a:pt x="82" y="85"/>
                    <a:pt x="81" y="86"/>
                    <a:pt x="81" y="87"/>
                  </a:cubicBezTo>
                  <a:cubicBezTo>
                    <a:pt x="81" y="90"/>
                    <a:pt x="81" y="90"/>
                    <a:pt x="81" y="90"/>
                  </a:cubicBezTo>
                  <a:cubicBezTo>
                    <a:pt x="79" y="90"/>
                    <a:pt x="79" y="90"/>
                    <a:pt x="79" y="90"/>
                  </a:cubicBezTo>
                  <a:cubicBezTo>
                    <a:pt x="79" y="81"/>
                    <a:pt x="79" y="81"/>
                    <a:pt x="79" y="81"/>
                  </a:cubicBezTo>
                  <a:cubicBezTo>
                    <a:pt x="79" y="81"/>
                    <a:pt x="79" y="81"/>
                    <a:pt x="79" y="81"/>
                  </a:cubicBezTo>
                  <a:cubicBezTo>
                    <a:pt x="79" y="80"/>
                    <a:pt x="79" y="80"/>
                    <a:pt x="78" y="79"/>
                  </a:cubicBezTo>
                  <a:cubicBezTo>
                    <a:pt x="74" y="74"/>
                    <a:pt x="74" y="74"/>
                    <a:pt x="74" y="74"/>
                  </a:cubicBezTo>
                  <a:cubicBezTo>
                    <a:pt x="74" y="74"/>
                    <a:pt x="74" y="74"/>
                    <a:pt x="74" y="74"/>
                  </a:cubicBezTo>
                  <a:cubicBezTo>
                    <a:pt x="73" y="74"/>
                    <a:pt x="72" y="74"/>
                    <a:pt x="71" y="74"/>
                  </a:cubicBezTo>
                  <a:close/>
                  <a:moveTo>
                    <a:pt x="86" y="84"/>
                  </a:moveTo>
                  <a:cubicBezTo>
                    <a:pt x="85" y="83"/>
                    <a:pt x="85" y="82"/>
                    <a:pt x="86" y="81"/>
                  </a:cubicBezTo>
                  <a:cubicBezTo>
                    <a:pt x="86" y="84"/>
                    <a:pt x="86" y="84"/>
                    <a:pt x="86" y="84"/>
                  </a:cubicBezTo>
                  <a:close/>
                  <a:moveTo>
                    <a:pt x="86" y="79"/>
                  </a:moveTo>
                  <a:cubicBezTo>
                    <a:pt x="81" y="79"/>
                    <a:pt x="81" y="79"/>
                    <a:pt x="81" y="79"/>
                  </a:cubicBezTo>
                  <a:cubicBezTo>
                    <a:pt x="81" y="79"/>
                    <a:pt x="80" y="78"/>
                    <a:pt x="79" y="78"/>
                  </a:cubicBezTo>
                  <a:cubicBezTo>
                    <a:pt x="75" y="73"/>
                    <a:pt x="75" y="73"/>
                    <a:pt x="75" y="73"/>
                  </a:cubicBezTo>
                  <a:cubicBezTo>
                    <a:pt x="74" y="72"/>
                    <a:pt x="74" y="71"/>
                    <a:pt x="75" y="70"/>
                  </a:cubicBezTo>
                  <a:cubicBezTo>
                    <a:pt x="75" y="70"/>
                    <a:pt x="75" y="70"/>
                    <a:pt x="75" y="70"/>
                  </a:cubicBezTo>
                  <a:cubicBezTo>
                    <a:pt x="75" y="69"/>
                    <a:pt x="76" y="68"/>
                    <a:pt x="76" y="67"/>
                  </a:cubicBezTo>
                  <a:cubicBezTo>
                    <a:pt x="77" y="66"/>
                    <a:pt x="77" y="65"/>
                    <a:pt x="77" y="64"/>
                  </a:cubicBezTo>
                  <a:cubicBezTo>
                    <a:pt x="78" y="63"/>
                    <a:pt x="79" y="62"/>
                    <a:pt x="80" y="62"/>
                  </a:cubicBezTo>
                  <a:cubicBezTo>
                    <a:pt x="80" y="62"/>
                    <a:pt x="80" y="62"/>
                    <a:pt x="80" y="62"/>
                  </a:cubicBezTo>
                  <a:cubicBezTo>
                    <a:pt x="86" y="62"/>
                    <a:pt x="86" y="62"/>
                    <a:pt x="86" y="62"/>
                  </a:cubicBezTo>
                  <a:cubicBezTo>
                    <a:pt x="86" y="68"/>
                    <a:pt x="86" y="68"/>
                    <a:pt x="86" y="68"/>
                  </a:cubicBezTo>
                  <a:cubicBezTo>
                    <a:pt x="85" y="67"/>
                    <a:pt x="85" y="67"/>
                    <a:pt x="85" y="67"/>
                  </a:cubicBezTo>
                  <a:cubicBezTo>
                    <a:pt x="82" y="67"/>
                    <a:pt x="82" y="67"/>
                    <a:pt x="82" y="67"/>
                  </a:cubicBezTo>
                  <a:cubicBezTo>
                    <a:pt x="81" y="68"/>
                    <a:pt x="81" y="68"/>
                    <a:pt x="81" y="69"/>
                  </a:cubicBezTo>
                  <a:cubicBezTo>
                    <a:pt x="80" y="70"/>
                    <a:pt x="80" y="71"/>
                    <a:pt x="80" y="71"/>
                  </a:cubicBezTo>
                  <a:cubicBezTo>
                    <a:pt x="82" y="74"/>
                    <a:pt x="82" y="74"/>
                    <a:pt x="82" y="74"/>
                  </a:cubicBezTo>
                  <a:cubicBezTo>
                    <a:pt x="86" y="74"/>
                    <a:pt x="86" y="74"/>
                    <a:pt x="86" y="74"/>
                  </a:cubicBezTo>
                  <a:lnTo>
                    <a:pt x="86" y="79"/>
                  </a:lnTo>
                  <a:close/>
                  <a:moveTo>
                    <a:pt x="71" y="48"/>
                  </a:moveTo>
                  <a:cubicBezTo>
                    <a:pt x="71" y="48"/>
                    <a:pt x="71" y="48"/>
                    <a:pt x="71" y="48"/>
                  </a:cubicBezTo>
                  <a:cubicBezTo>
                    <a:pt x="70" y="48"/>
                    <a:pt x="69" y="47"/>
                    <a:pt x="68" y="47"/>
                  </a:cubicBezTo>
                  <a:cubicBezTo>
                    <a:pt x="67" y="46"/>
                    <a:pt x="66" y="46"/>
                    <a:pt x="65" y="46"/>
                  </a:cubicBezTo>
                  <a:cubicBezTo>
                    <a:pt x="63" y="46"/>
                    <a:pt x="63" y="45"/>
                    <a:pt x="63" y="43"/>
                  </a:cubicBezTo>
                  <a:cubicBezTo>
                    <a:pt x="63" y="43"/>
                    <a:pt x="63" y="43"/>
                    <a:pt x="63" y="43"/>
                  </a:cubicBezTo>
                  <a:cubicBezTo>
                    <a:pt x="63" y="37"/>
                    <a:pt x="63" y="37"/>
                    <a:pt x="63" y="37"/>
                  </a:cubicBezTo>
                  <a:cubicBezTo>
                    <a:pt x="63" y="36"/>
                    <a:pt x="63" y="36"/>
                    <a:pt x="63" y="35"/>
                  </a:cubicBezTo>
                  <a:cubicBezTo>
                    <a:pt x="70" y="28"/>
                    <a:pt x="70" y="28"/>
                    <a:pt x="70" y="28"/>
                  </a:cubicBezTo>
                  <a:cubicBezTo>
                    <a:pt x="69" y="27"/>
                    <a:pt x="69" y="27"/>
                    <a:pt x="69" y="27"/>
                  </a:cubicBezTo>
                  <a:cubicBezTo>
                    <a:pt x="67" y="29"/>
                    <a:pt x="67" y="29"/>
                    <a:pt x="67" y="29"/>
                  </a:cubicBezTo>
                  <a:cubicBezTo>
                    <a:pt x="66" y="30"/>
                    <a:pt x="64" y="30"/>
                    <a:pt x="63" y="29"/>
                  </a:cubicBezTo>
                  <a:cubicBezTo>
                    <a:pt x="63" y="29"/>
                    <a:pt x="63" y="28"/>
                    <a:pt x="63" y="28"/>
                  </a:cubicBezTo>
                  <a:cubicBezTo>
                    <a:pt x="63" y="28"/>
                    <a:pt x="63" y="28"/>
                    <a:pt x="63" y="28"/>
                  </a:cubicBezTo>
                  <a:cubicBezTo>
                    <a:pt x="63" y="24"/>
                    <a:pt x="63" y="24"/>
                    <a:pt x="63" y="24"/>
                  </a:cubicBezTo>
                  <a:cubicBezTo>
                    <a:pt x="63" y="23"/>
                    <a:pt x="63" y="22"/>
                    <a:pt x="63" y="22"/>
                  </a:cubicBezTo>
                  <a:cubicBezTo>
                    <a:pt x="71" y="14"/>
                    <a:pt x="71" y="14"/>
                    <a:pt x="71" y="14"/>
                  </a:cubicBezTo>
                  <a:cubicBezTo>
                    <a:pt x="71" y="21"/>
                    <a:pt x="71" y="21"/>
                    <a:pt x="71" y="21"/>
                  </a:cubicBezTo>
                  <a:cubicBezTo>
                    <a:pt x="70" y="22"/>
                    <a:pt x="70" y="22"/>
                    <a:pt x="70" y="22"/>
                  </a:cubicBezTo>
                  <a:cubicBezTo>
                    <a:pt x="70" y="22"/>
                    <a:pt x="70" y="22"/>
                    <a:pt x="71" y="22"/>
                  </a:cubicBezTo>
                  <a:cubicBezTo>
                    <a:pt x="71" y="22"/>
                    <a:pt x="71" y="22"/>
                    <a:pt x="71" y="22"/>
                  </a:cubicBezTo>
                  <a:cubicBezTo>
                    <a:pt x="71" y="34"/>
                    <a:pt x="71" y="34"/>
                    <a:pt x="71" y="34"/>
                  </a:cubicBezTo>
                  <a:cubicBezTo>
                    <a:pt x="67" y="38"/>
                    <a:pt x="67" y="38"/>
                    <a:pt x="67" y="38"/>
                  </a:cubicBezTo>
                  <a:cubicBezTo>
                    <a:pt x="67" y="41"/>
                    <a:pt x="67" y="41"/>
                    <a:pt x="67" y="41"/>
                  </a:cubicBezTo>
                  <a:cubicBezTo>
                    <a:pt x="68" y="42"/>
                    <a:pt x="69" y="42"/>
                    <a:pt x="70" y="42"/>
                  </a:cubicBezTo>
                  <a:cubicBezTo>
                    <a:pt x="70" y="42"/>
                    <a:pt x="70" y="43"/>
                    <a:pt x="71" y="43"/>
                  </a:cubicBezTo>
                  <a:cubicBezTo>
                    <a:pt x="71" y="48"/>
                    <a:pt x="71" y="48"/>
                    <a:pt x="71" y="48"/>
                  </a:cubicBezTo>
                  <a:close/>
                  <a:moveTo>
                    <a:pt x="71" y="12"/>
                  </a:moveTo>
                  <a:cubicBezTo>
                    <a:pt x="71" y="5"/>
                    <a:pt x="71" y="5"/>
                    <a:pt x="71" y="5"/>
                  </a:cubicBezTo>
                  <a:cubicBezTo>
                    <a:pt x="67" y="9"/>
                    <a:pt x="67" y="9"/>
                    <a:pt x="67" y="9"/>
                  </a:cubicBezTo>
                  <a:cubicBezTo>
                    <a:pt x="67" y="2"/>
                    <a:pt x="67" y="2"/>
                    <a:pt x="67" y="2"/>
                  </a:cubicBezTo>
                  <a:cubicBezTo>
                    <a:pt x="67" y="1"/>
                    <a:pt x="66" y="0"/>
                    <a:pt x="65" y="0"/>
                  </a:cubicBezTo>
                  <a:cubicBezTo>
                    <a:pt x="62" y="0"/>
                    <a:pt x="62" y="0"/>
                    <a:pt x="62" y="0"/>
                  </a:cubicBezTo>
                  <a:cubicBezTo>
                    <a:pt x="62" y="5"/>
                    <a:pt x="62" y="5"/>
                    <a:pt x="62" y="5"/>
                  </a:cubicBezTo>
                  <a:cubicBezTo>
                    <a:pt x="63" y="5"/>
                    <a:pt x="63" y="5"/>
                    <a:pt x="63" y="5"/>
                  </a:cubicBezTo>
                  <a:cubicBezTo>
                    <a:pt x="63" y="14"/>
                    <a:pt x="63" y="14"/>
                    <a:pt x="63" y="14"/>
                  </a:cubicBezTo>
                  <a:cubicBezTo>
                    <a:pt x="63" y="14"/>
                    <a:pt x="63" y="14"/>
                    <a:pt x="63" y="14"/>
                  </a:cubicBezTo>
                  <a:cubicBezTo>
                    <a:pt x="63" y="15"/>
                    <a:pt x="63" y="16"/>
                    <a:pt x="63" y="16"/>
                  </a:cubicBezTo>
                  <a:cubicBezTo>
                    <a:pt x="64" y="17"/>
                    <a:pt x="66" y="17"/>
                    <a:pt x="67" y="16"/>
                  </a:cubicBezTo>
                  <a:cubicBezTo>
                    <a:pt x="71" y="12"/>
                    <a:pt x="71" y="12"/>
                    <a:pt x="71" y="12"/>
                  </a:cubicBezTo>
                  <a:close/>
                  <a:moveTo>
                    <a:pt x="62" y="118"/>
                  </a:moveTo>
                  <a:cubicBezTo>
                    <a:pt x="63" y="118"/>
                    <a:pt x="63" y="118"/>
                    <a:pt x="63" y="118"/>
                  </a:cubicBezTo>
                  <a:cubicBezTo>
                    <a:pt x="63" y="108"/>
                    <a:pt x="63" y="108"/>
                    <a:pt x="63" y="108"/>
                  </a:cubicBezTo>
                  <a:cubicBezTo>
                    <a:pt x="63" y="107"/>
                    <a:pt x="64" y="106"/>
                    <a:pt x="65" y="106"/>
                  </a:cubicBezTo>
                  <a:cubicBezTo>
                    <a:pt x="66" y="106"/>
                    <a:pt x="66" y="106"/>
                    <a:pt x="67" y="106"/>
                  </a:cubicBezTo>
                  <a:cubicBezTo>
                    <a:pt x="71" y="111"/>
                    <a:pt x="71" y="111"/>
                    <a:pt x="71" y="111"/>
                  </a:cubicBezTo>
                  <a:cubicBezTo>
                    <a:pt x="71" y="117"/>
                    <a:pt x="71" y="117"/>
                    <a:pt x="71" y="117"/>
                  </a:cubicBezTo>
                  <a:cubicBezTo>
                    <a:pt x="67" y="114"/>
                    <a:pt x="67" y="114"/>
                    <a:pt x="67" y="114"/>
                  </a:cubicBezTo>
                  <a:cubicBezTo>
                    <a:pt x="67" y="120"/>
                    <a:pt x="67" y="120"/>
                    <a:pt x="67" y="120"/>
                  </a:cubicBezTo>
                  <a:cubicBezTo>
                    <a:pt x="67" y="122"/>
                    <a:pt x="66" y="123"/>
                    <a:pt x="65" y="123"/>
                  </a:cubicBezTo>
                  <a:cubicBezTo>
                    <a:pt x="62" y="123"/>
                    <a:pt x="62" y="123"/>
                    <a:pt x="62" y="123"/>
                  </a:cubicBezTo>
                  <a:cubicBezTo>
                    <a:pt x="62" y="118"/>
                    <a:pt x="62" y="118"/>
                    <a:pt x="62" y="118"/>
                  </a:cubicBezTo>
                  <a:close/>
                  <a:moveTo>
                    <a:pt x="71" y="108"/>
                  </a:moveTo>
                  <a:cubicBezTo>
                    <a:pt x="71" y="101"/>
                    <a:pt x="71" y="101"/>
                    <a:pt x="71" y="101"/>
                  </a:cubicBezTo>
                  <a:cubicBezTo>
                    <a:pt x="70" y="101"/>
                    <a:pt x="70" y="101"/>
                    <a:pt x="70" y="101"/>
                  </a:cubicBezTo>
                  <a:cubicBezTo>
                    <a:pt x="70" y="101"/>
                    <a:pt x="70" y="100"/>
                    <a:pt x="71" y="100"/>
                  </a:cubicBezTo>
                  <a:cubicBezTo>
                    <a:pt x="71" y="100"/>
                    <a:pt x="71" y="100"/>
                    <a:pt x="71" y="100"/>
                  </a:cubicBezTo>
                  <a:cubicBezTo>
                    <a:pt x="71" y="88"/>
                    <a:pt x="71" y="88"/>
                    <a:pt x="71" y="88"/>
                  </a:cubicBezTo>
                  <a:cubicBezTo>
                    <a:pt x="67" y="85"/>
                    <a:pt x="67" y="85"/>
                    <a:pt x="67" y="85"/>
                  </a:cubicBezTo>
                  <a:cubicBezTo>
                    <a:pt x="67" y="81"/>
                    <a:pt x="67" y="81"/>
                    <a:pt x="67" y="81"/>
                  </a:cubicBezTo>
                  <a:cubicBezTo>
                    <a:pt x="68" y="81"/>
                    <a:pt x="69" y="81"/>
                    <a:pt x="70" y="80"/>
                  </a:cubicBezTo>
                  <a:cubicBezTo>
                    <a:pt x="70" y="80"/>
                    <a:pt x="70" y="80"/>
                    <a:pt x="70" y="80"/>
                  </a:cubicBezTo>
                  <a:cubicBezTo>
                    <a:pt x="70" y="80"/>
                    <a:pt x="70" y="80"/>
                    <a:pt x="70" y="80"/>
                  </a:cubicBezTo>
                  <a:cubicBezTo>
                    <a:pt x="70" y="80"/>
                    <a:pt x="70" y="80"/>
                    <a:pt x="71" y="80"/>
                  </a:cubicBezTo>
                  <a:cubicBezTo>
                    <a:pt x="71" y="74"/>
                    <a:pt x="71" y="74"/>
                    <a:pt x="71" y="74"/>
                  </a:cubicBezTo>
                  <a:cubicBezTo>
                    <a:pt x="71" y="74"/>
                    <a:pt x="71" y="74"/>
                    <a:pt x="71" y="74"/>
                  </a:cubicBezTo>
                  <a:cubicBezTo>
                    <a:pt x="70" y="75"/>
                    <a:pt x="69" y="75"/>
                    <a:pt x="68" y="76"/>
                  </a:cubicBezTo>
                  <a:cubicBezTo>
                    <a:pt x="68" y="76"/>
                    <a:pt x="68" y="76"/>
                    <a:pt x="68" y="76"/>
                  </a:cubicBezTo>
                  <a:cubicBezTo>
                    <a:pt x="67" y="76"/>
                    <a:pt x="66" y="77"/>
                    <a:pt x="65" y="77"/>
                  </a:cubicBezTo>
                  <a:cubicBezTo>
                    <a:pt x="64" y="77"/>
                    <a:pt x="63" y="78"/>
                    <a:pt x="63" y="79"/>
                  </a:cubicBezTo>
                  <a:cubicBezTo>
                    <a:pt x="63" y="86"/>
                    <a:pt x="63" y="86"/>
                    <a:pt x="63" y="86"/>
                  </a:cubicBezTo>
                  <a:cubicBezTo>
                    <a:pt x="63" y="86"/>
                    <a:pt x="63" y="86"/>
                    <a:pt x="63" y="86"/>
                  </a:cubicBezTo>
                  <a:cubicBezTo>
                    <a:pt x="63" y="86"/>
                    <a:pt x="63" y="87"/>
                    <a:pt x="63" y="87"/>
                  </a:cubicBezTo>
                  <a:cubicBezTo>
                    <a:pt x="70" y="94"/>
                    <a:pt x="70" y="94"/>
                    <a:pt x="70" y="94"/>
                  </a:cubicBezTo>
                  <a:cubicBezTo>
                    <a:pt x="69" y="95"/>
                    <a:pt x="69" y="95"/>
                    <a:pt x="69" y="95"/>
                  </a:cubicBezTo>
                  <a:cubicBezTo>
                    <a:pt x="67" y="93"/>
                    <a:pt x="67" y="93"/>
                    <a:pt x="67" y="93"/>
                  </a:cubicBezTo>
                  <a:cubicBezTo>
                    <a:pt x="66" y="93"/>
                    <a:pt x="66" y="92"/>
                    <a:pt x="65" y="92"/>
                  </a:cubicBezTo>
                  <a:cubicBezTo>
                    <a:pt x="64" y="92"/>
                    <a:pt x="63" y="93"/>
                    <a:pt x="63" y="95"/>
                  </a:cubicBezTo>
                  <a:cubicBezTo>
                    <a:pt x="63" y="99"/>
                    <a:pt x="63" y="99"/>
                    <a:pt x="63" y="99"/>
                  </a:cubicBezTo>
                  <a:cubicBezTo>
                    <a:pt x="63" y="99"/>
                    <a:pt x="63" y="99"/>
                    <a:pt x="63" y="99"/>
                  </a:cubicBezTo>
                  <a:cubicBezTo>
                    <a:pt x="63" y="99"/>
                    <a:pt x="63" y="100"/>
                    <a:pt x="63" y="101"/>
                  </a:cubicBezTo>
                  <a:lnTo>
                    <a:pt x="71" y="108"/>
                  </a:lnTo>
                  <a:close/>
                  <a:moveTo>
                    <a:pt x="62" y="5"/>
                  </a:moveTo>
                  <a:cubicBezTo>
                    <a:pt x="61" y="5"/>
                    <a:pt x="61" y="5"/>
                    <a:pt x="61" y="5"/>
                  </a:cubicBezTo>
                  <a:cubicBezTo>
                    <a:pt x="61" y="14"/>
                    <a:pt x="61" y="14"/>
                    <a:pt x="61" y="14"/>
                  </a:cubicBezTo>
                  <a:cubicBezTo>
                    <a:pt x="61" y="16"/>
                    <a:pt x="60" y="17"/>
                    <a:pt x="59" y="17"/>
                  </a:cubicBezTo>
                  <a:cubicBezTo>
                    <a:pt x="58" y="17"/>
                    <a:pt x="57" y="16"/>
                    <a:pt x="57" y="16"/>
                  </a:cubicBezTo>
                  <a:cubicBezTo>
                    <a:pt x="53" y="12"/>
                    <a:pt x="53" y="12"/>
                    <a:pt x="53" y="12"/>
                  </a:cubicBezTo>
                  <a:cubicBezTo>
                    <a:pt x="53" y="5"/>
                    <a:pt x="53" y="5"/>
                    <a:pt x="53" y="5"/>
                  </a:cubicBezTo>
                  <a:cubicBezTo>
                    <a:pt x="56" y="9"/>
                    <a:pt x="56" y="9"/>
                    <a:pt x="56" y="9"/>
                  </a:cubicBezTo>
                  <a:cubicBezTo>
                    <a:pt x="56" y="2"/>
                    <a:pt x="56" y="2"/>
                    <a:pt x="56" y="2"/>
                  </a:cubicBezTo>
                  <a:cubicBezTo>
                    <a:pt x="56" y="1"/>
                    <a:pt x="57" y="0"/>
                    <a:pt x="59" y="0"/>
                  </a:cubicBezTo>
                  <a:cubicBezTo>
                    <a:pt x="62" y="0"/>
                    <a:pt x="62" y="0"/>
                    <a:pt x="62" y="0"/>
                  </a:cubicBezTo>
                  <a:cubicBezTo>
                    <a:pt x="62" y="5"/>
                    <a:pt x="62" y="5"/>
                    <a:pt x="62" y="5"/>
                  </a:cubicBezTo>
                  <a:close/>
                  <a:moveTo>
                    <a:pt x="53" y="14"/>
                  </a:moveTo>
                  <a:cubicBezTo>
                    <a:pt x="53" y="21"/>
                    <a:pt x="53" y="21"/>
                    <a:pt x="53" y="21"/>
                  </a:cubicBezTo>
                  <a:cubicBezTo>
                    <a:pt x="53" y="22"/>
                    <a:pt x="53" y="22"/>
                    <a:pt x="53" y="22"/>
                  </a:cubicBezTo>
                  <a:cubicBezTo>
                    <a:pt x="53" y="22"/>
                    <a:pt x="53" y="22"/>
                    <a:pt x="53" y="22"/>
                  </a:cubicBezTo>
                  <a:cubicBezTo>
                    <a:pt x="53" y="22"/>
                    <a:pt x="53" y="22"/>
                    <a:pt x="53" y="22"/>
                  </a:cubicBezTo>
                  <a:cubicBezTo>
                    <a:pt x="53" y="34"/>
                    <a:pt x="53" y="34"/>
                    <a:pt x="53" y="34"/>
                  </a:cubicBezTo>
                  <a:cubicBezTo>
                    <a:pt x="56" y="38"/>
                    <a:pt x="56" y="38"/>
                    <a:pt x="56" y="38"/>
                  </a:cubicBezTo>
                  <a:cubicBezTo>
                    <a:pt x="56" y="41"/>
                    <a:pt x="56" y="41"/>
                    <a:pt x="56" y="41"/>
                  </a:cubicBezTo>
                  <a:cubicBezTo>
                    <a:pt x="55" y="42"/>
                    <a:pt x="55" y="42"/>
                    <a:pt x="54" y="42"/>
                  </a:cubicBezTo>
                  <a:cubicBezTo>
                    <a:pt x="54" y="42"/>
                    <a:pt x="54" y="42"/>
                    <a:pt x="54" y="42"/>
                  </a:cubicBezTo>
                  <a:cubicBezTo>
                    <a:pt x="54" y="42"/>
                    <a:pt x="54" y="42"/>
                    <a:pt x="54" y="42"/>
                  </a:cubicBezTo>
                  <a:cubicBezTo>
                    <a:pt x="54" y="42"/>
                    <a:pt x="53" y="43"/>
                    <a:pt x="53" y="43"/>
                  </a:cubicBezTo>
                  <a:cubicBezTo>
                    <a:pt x="53" y="48"/>
                    <a:pt x="53" y="48"/>
                    <a:pt x="53" y="48"/>
                  </a:cubicBezTo>
                  <a:cubicBezTo>
                    <a:pt x="53" y="48"/>
                    <a:pt x="53" y="48"/>
                    <a:pt x="53" y="48"/>
                  </a:cubicBezTo>
                  <a:cubicBezTo>
                    <a:pt x="54" y="48"/>
                    <a:pt x="55" y="47"/>
                    <a:pt x="56" y="47"/>
                  </a:cubicBezTo>
                  <a:cubicBezTo>
                    <a:pt x="56" y="47"/>
                    <a:pt x="56" y="47"/>
                    <a:pt x="56" y="47"/>
                  </a:cubicBezTo>
                  <a:cubicBezTo>
                    <a:pt x="57" y="46"/>
                    <a:pt x="58" y="46"/>
                    <a:pt x="59" y="46"/>
                  </a:cubicBezTo>
                  <a:cubicBezTo>
                    <a:pt x="60" y="46"/>
                    <a:pt x="61" y="45"/>
                    <a:pt x="61" y="43"/>
                  </a:cubicBezTo>
                  <a:cubicBezTo>
                    <a:pt x="61" y="37"/>
                    <a:pt x="61" y="37"/>
                    <a:pt x="61" y="37"/>
                  </a:cubicBezTo>
                  <a:cubicBezTo>
                    <a:pt x="61" y="37"/>
                    <a:pt x="61" y="37"/>
                    <a:pt x="61" y="37"/>
                  </a:cubicBezTo>
                  <a:cubicBezTo>
                    <a:pt x="61" y="36"/>
                    <a:pt x="61" y="36"/>
                    <a:pt x="60" y="35"/>
                  </a:cubicBezTo>
                  <a:cubicBezTo>
                    <a:pt x="53" y="28"/>
                    <a:pt x="53" y="28"/>
                    <a:pt x="53" y="28"/>
                  </a:cubicBezTo>
                  <a:cubicBezTo>
                    <a:pt x="55" y="27"/>
                    <a:pt x="55" y="27"/>
                    <a:pt x="55" y="27"/>
                  </a:cubicBezTo>
                  <a:cubicBezTo>
                    <a:pt x="57" y="29"/>
                    <a:pt x="57" y="29"/>
                    <a:pt x="57" y="29"/>
                  </a:cubicBezTo>
                  <a:cubicBezTo>
                    <a:pt x="57" y="30"/>
                    <a:pt x="58" y="30"/>
                    <a:pt x="59" y="30"/>
                  </a:cubicBezTo>
                  <a:cubicBezTo>
                    <a:pt x="60" y="30"/>
                    <a:pt x="61" y="29"/>
                    <a:pt x="61" y="28"/>
                  </a:cubicBezTo>
                  <a:cubicBezTo>
                    <a:pt x="61" y="24"/>
                    <a:pt x="61" y="24"/>
                    <a:pt x="61" y="24"/>
                  </a:cubicBezTo>
                  <a:cubicBezTo>
                    <a:pt x="61" y="24"/>
                    <a:pt x="61" y="24"/>
                    <a:pt x="61" y="24"/>
                  </a:cubicBezTo>
                  <a:cubicBezTo>
                    <a:pt x="61" y="23"/>
                    <a:pt x="61" y="22"/>
                    <a:pt x="60" y="22"/>
                  </a:cubicBezTo>
                  <a:cubicBezTo>
                    <a:pt x="53" y="14"/>
                    <a:pt x="53" y="14"/>
                    <a:pt x="53" y="14"/>
                  </a:cubicBezTo>
                  <a:close/>
                  <a:moveTo>
                    <a:pt x="53" y="74"/>
                  </a:moveTo>
                  <a:cubicBezTo>
                    <a:pt x="53" y="74"/>
                    <a:pt x="53" y="74"/>
                    <a:pt x="53" y="74"/>
                  </a:cubicBezTo>
                  <a:cubicBezTo>
                    <a:pt x="53" y="74"/>
                    <a:pt x="53" y="74"/>
                    <a:pt x="53" y="74"/>
                  </a:cubicBezTo>
                  <a:cubicBezTo>
                    <a:pt x="53" y="74"/>
                    <a:pt x="53" y="74"/>
                    <a:pt x="53" y="74"/>
                  </a:cubicBezTo>
                  <a:cubicBezTo>
                    <a:pt x="54" y="75"/>
                    <a:pt x="55" y="75"/>
                    <a:pt x="56" y="76"/>
                  </a:cubicBezTo>
                  <a:cubicBezTo>
                    <a:pt x="57" y="76"/>
                    <a:pt x="58" y="77"/>
                    <a:pt x="59" y="77"/>
                  </a:cubicBezTo>
                  <a:cubicBezTo>
                    <a:pt x="60" y="77"/>
                    <a:pt x="61" y="78"/>
                    <a:pt x="61" y="79"/>
                  </a:cubicBezTo>
                  <a:cubicBezTo>
                    <a:pt x="61" y="79"/>
                    <a:pt x="61" y="79"/>
                    <a:pt x="61" y="79"/>
                  </a:cubicBezTo>
                  <a:cubicBezTo>
                    <a:pt x="61" y="86"/>
                    <a:pt x="61" y="86"/>
                    <a:pt x="61" y="86"/>
                  </a:cubicBezTo>
                  <a:cubicBezTo>
                    <a:pt x="61" y="86"/>
                    <a:pt x="61" y="87"/>
                    <a:pt x="60" y="87"/>
                  </a:cubicBezTo>
                  <a:cubicBezTo>
                    <a:pt x="53" y="94"/>
                    <a:pt x="53" y="94"/>
                    <a:pt x="53" y="94"/>
                  </a:cubicBezTo>
                  <a:cubicBezTo>
                    <a:pt x="55" y="95"/>
                    <a:pt x="55" y="95"/>
                    <a:pt x="55" y="95"/>
                  </a:cubicBezTo>
                  <a:cubicBezTo>
                    <a:pt x="57" y="93"/>
                    <a:pt x="57" y="93"/>
                    <a:pt x="57" y="93"/>
                  </a:cubicBezTo>
                  <a:cubicBezTo>
                    <a:pt x="58" y="92"/>
                    <a:pt x="59" y="92"/>
                    <a:pt x="60" y="93"/>
                  </a:cubicBezTo>
                  <a:cubicBezTo>
                    <a:pt x="61" y="94"/>
                    <a:pt x="61" y="94"/>
                    <a:pt x="61" y="95"/>
                  </a:cubicBezTo>
                  <a:cubicBezTo>
                    <a:pt x="61" y="95"/>
                    <a:pt x="61" y="95"/>
                    <a:pt x="61" y="95"/>
                  </a:cubicBezTo>
                  <a:cubicBezTo>
                    <a:pt x="61" y="99"/>
                    <a:pt x="61" y="99"/>
                    <a:pt x="61" y="99"/>
                  </a:cubicBezTo>
                  <a:cubicBezTo>
                    <a:pt x="61" y="100"/>
                    <a:pt x="61" y="100"/>
                    <a:pt x="60" y="101"/>
                  </a:cubicBezTo>
                  <a:cubicBezTo>
                    <a:pt x="53" y="108"/>
                    <a:pt x="53" y="108"/>
                    <a:pt x="53" y="108"/>
                  </a:cubicBezTo>
                  <a:cubicBezTo>
                    <a:pt x="53" y="101"/>
                    <a:pt x="53" y="101"/>
                    <a:pt x="53" y="101"/>
                  </a:cubicBezTo>
                  <a:cubicBezTo>
                    <a:pt x="53" y="101"/>
                    <a:pt x="53" y="101"/>
                    <a:pt x="53" y="101"/>
                  </a:cubicBezTo>
                  <a:cubicBezTo>
                    <a:pt x="53" y="101"/>
                    <a:pt x="53" y="100"/>
                    <a:pt x="53" y="100"/>
                  </a:cubicBezTo>
                  <a:cubicBezTo>
                    <a:pt x="53" y="100"/>
                    <a:pt x="53" y="100"/>
                    <a:pt x="53" y="100"/>
                  </a:cubicBezTo>
                  <a:cubicBezTo>
                    <a:pt x="53" y="88"/>
                    <a:pt x="53" y="88"/>
                    <a:pt x="53" y="88"/>
                  </a:cubicBezTo>
                  <a:cubicBezTo>
                    <a:pt x="56" y="85"/>
                    <a:pt x="56" y="85"/>
                    <a:pt x="56" y="85"/>
                  </a:cubicBezTo>
                  <a:cubicBezTo>
                    <a:pt x="56" y="81"/>
                    <a:pt x="56" y="81"/>
                    <a:pt x="56" y="81"/>
                  </a:cubicBezTo>
                  <a:cubicBezTo>
                    <a:pt x="55" y="81"/>
                    <a:pt x="55" y="81"/>
                    <a:pt x="54" y="80"/>
                  </a:cubicBezTo>
                  <a:cubicBezTo>
                    <a:pt x="54" y="80"/>
                    <a:pt x="53" y="80"/>
                    <a:pt x="53" y="80"/>
                  </a:cubicBezTo>
                  <a:cubicBezTo>
                    <a:pt x="53" y="74"/>
                    <a:pt x="53" y="74"/>
                    <a:pt x="53" y="74"/>
                  </a:cubicBezTo>
                  <a:close/>
                  <a:moveTo>
                    <a:pt x="53" y="111"/>
                  </a:moveTo>
                  <a:cubicBezTo>
                    <a:pt x="53" y="117"/>
                    <a:pt x="53" y="117"/>
                    <a:pt x="53" y="117"/>
                  </a:cubicBezTo>
                  <a:cubicBezTo>
                    <a:pt x="56" y="114"/>
                    <a:pt x="56" y="114"/>
                    <a:pt x="56" y="114"/>
                  </a:cubicBezTo>
                  <a:cubicBezTo>
                    <a:pt x="56" y="120"/>
                    <a:pt x="56" y="120"/>
                    <a:pt x="56" y="120"/>
                  </a:cubicBezTo>
                  <a:cubicBezTo>
                    <a:pt x="56" y="122"/>
                    <a:pt x="57" y="123"/>
                    <a:pt x="59" y="123"/>
                  </a:cubicBezTo>
                  <a:cubicBezTo>
                    <a:pt x="62" y="123"/>
                    <a:pt x="62" y="123"/>
                    <a:pt x="62" y="123"/>
                  </a:cubicBezTo>
                  <a:cubicBezTo>
                    <a:pt x="62" y="118"/>
                    <a:pt x="62" y="118"/>
                    <a:pt x="62" y="118"/>
                  </a:cubicBezTo>
                  <a:cubicBezTo>
                    <a:pt x="61" y="118"/>
                    <a:pt x="61" y="118"/>
                    <a:pt x="61" y="118"/>
                  </a:cubicBezTo>
                  <a:cubicBezTo>
                    <a:pt x="61" y="108"/>
                    <a:pt x="61" y="108"/>
                    <a:pt x="61" y="108"/>
                  </a:cubicBezTo>
                  <a:cubicBezTo>
                    <a:pt x="61" y="108"/>
                    <a:pt x="61" y="108"/>
                    <a:pt x="61" y="108"/>
                  </a:cubicBezTo>
                  <a:cubicBezTo>
                    <a:pt x="61" y="107"/>
                    <a:pt x="61" y="107"/>
                    <a:pt x="60" y="106"/>
                  </a:cubicBezTo>
                  <a:cubicBezTo>
                    <a:pt x="59" y="105"/>
                    <a:pt x="58" y="105"/>
                    <a:pt x="57" y="106"/>
                  </a:cubicBezTo>
                  <a:lnTo>
                    <a:pt x="53" y="111"/>
                  </a:lnTo>
                  <a:close/>
                  <a:moveTo>
                    <a:pt x="53" y="12"/>
                  </a:moveTo>
                  <a:cubicBezTo>
                    <a:pt x="48" y="7"/>
                    <a:pt x="48" y="7"/>
                    <a:pt x="48" y="7"/>
                  </a:cubicBezTo>
                  <a:cubicBezTo>
                    <a:pt x="47" y="9"/>
                    <a:pt x="47" y="9"/>
                    <a:pt x="47" y="9"/>
                  </a:cubicBezTo>
                  <a:cubicBezTo>
                    <a:pt x="53" y="14"/>
                    <a:pt x="53" y="14"/>
                    <a:pt x="53" y="14"/>
                  </a:cubicBezTo>
                  <a:cubicBezTo>
                    <a:pt x="53" y="21"/>
                    <a:pt x="53" y="21"/>
                    <a:pt x="53" y="21"/>
                  </a:cubicBezTo>
                  <a:cubicBezTo>
                    <a:pt x="42" y="10"/>
                    <a:pt x="42" y="10"/>
                    <a:pt x="42" y="10"/>
                  </a:cubicBezTo>
                  <a:cubicBezTo>
                    <a:pt x="42" y="10"/>
                    <a:pt x="42" y="10"/>
                    <a:pt x="42" y="10"/>
                  </a:cubicBezTo>
                  <a:cubicBezTo>
                    <a:pt x="42" y="10"/>
                    <a:pt x="42" y="10"/>
                    <a:pt x="42" y="10"/>
                  </a:cubicBezTo>
                  <a:cubicBezTo>
                    <a:pt x="41" y="9"/>
                    <a:pt x="41" y="8"/>
                    <a:pt x="42" y="7"/>
                  </a:cubicBezTo>
                  <a:cubicBezTo>
                    <a:pt x="46" y="2"/>
                    <a:pt x="46" y="2"/>
                    <a:pt x="46" y="2"/>
                  </a:cubicBezTo>
                  <a:cubicBezTo>
                    <a:pt x="47" y="2"/>
                    <a:pt x="47" y="2"/>
                    <a:pt x="47" y="2"/>
                  </a:cubicBezTo>
                  <a:cubicBezTo>
                    <a:pt x="47" y="1"/>
                    <a:pt x="49" y="1"/>
                    <a:pt x="50" y="2"/>
                  </a:cubicBezTo>
                  <a:cubicBezTo>
                    <a:pt x="53" y="5"/>
                    <a:pt x="53" y="5"/>
                    <a:pt x="53" y="5"/>
                  </a:cubicBezTo>
                  <a:cubicBezTo>
                    <a:pt x="53" y="12"/>
                    <a:pt x="53" y="12"/>
                    <a:pt x="53" y="12"/>
                  </a:cubicBezTo>
                  <a:close/>
                  <a:moveTo>
                    <a:pt x="53" y="48"/>
                  </a:moveTo>
                  <a:cubicBezTo>
                    <a:pt x="53" y="43"/>
                    <a:pt x="53" y="43"/>
                    <a:pt x="53" y="43"/>
                  </a:cubicBezTo>
                  <a:cubicBezTo>
                    <a:pt x="52" y="43"/>
                    <a:pt x="52" y="43"/>
                    <a:pt x="52" y="43"/>
                  </a:cubicBezTo>
                  <a:cubicBezTo>
                    <a:pt x="49" y="41"/>
                    <a:pt x="49" y="41"/>
                    <a:pt x="49" y="41"/>
                  </a:cubicBezTo>
                  <a:cubicBezTo>
                    <a:pt x="49" y="31"/>
                    <a:pt x="49" y="31"/>
                    <a:pt x="49" y="31"/>
                  </a:cubicBezTo>
                  <a:cubicBezTo>
                    <a:pt x="53" y="34"/>
                    <a:pt x="53" y="34"/>
                    <a:pt x="53" y="34"/>
                  </a:cubicBezTo>
                  <a:cubicBezTo>
                    <a:pt x="53" y="22"/>
                    <a:pt x="53" y="22"/>
                    <a:pt x="53" y="22"/>
                  </a:cubicBezTo>
                  <a:cubicBezTo>
                    <a:pt x="48" y="27"/>
                    <a:pt x="48" y="27"/>
                    <a:pt x="48" y="27"/>
                  </a:cubicBezTo>
                  <a:cubicBezTo>
                    <a:pt x="48" y="27"/>
                    <a:pt x="48" y="27"/>
                    <a:pt x="48" y="28"/>
                  </a:cubicBezTo>
                  <a:cubicBezTo>
                    <a:pt x="48" y="27"/>
                    <a:pt x="47" y="27"/>
                    <a:pt x="47" y="27"/>
                  </a:cubicBezTo>
                  <a:cubicBezTo>
                    <a:pt x="40" y="27"/>
                    <a:pt x="40" y="27"/>
                    <a:pt x="40" y="27"/>
                  </a:cubicBezTo>
                  <a:cubicBezTo>
                    <a:pt x="40" y="27"/>
                    <a:pt x="40" y="27"/>
                    <a:pt x="40" y="27"/>
                  </a:cubicBezTo>
                  <a:cubicBezTo>
                    <a:pt x="40" y="11"/>
                    <a:pt x="40" y="11"/>
                    <a:pt x="40" y="11"/>
                  </a:cubicBezTo>
                  <a:cubicBezTo>
                    <a:pt x="40" y="10"/>
                    <a:pt x="39" y="9"/>
                    <a:pt x="38" y="9"/>
                  </a:cubicBezTo>
                  <a:cubicBezTo>
                    <a:pt x="38" y="36"/>
                    <a:pt x="38" y="36"/>
                    <a:pt x="38" y="36"/>
                  </a:cubicBezTo>
                  <a:cubicBezTo>
                    <a:pt x="39" y="37"/>
                    <a:pt x="39" y="37"/>
                    <a:pt x="39" y="37"/>
                  </a:cubicBezTo>
                  <a:cubicBezTo>
                    <a:pt x="39" y="37"/>
                    <a:pt x="40" y="38"/>
                    <a:pt x="40" y="38"/>
                  </a:cubicBezTo>
                  <a:cubicBezTo>
                    <a:pt x="42" y="38"/>
                    <a:pt x="43" y="37"/>
                    <a:pt x="43" y="35"/>
                  </a:cubicBezTo>
                  <a:cubicBezTo>
                    <a:pt x="43" y="32"/>
                    <a:pt x="43" y="32"/>
                    <a:pt x="43" y="32"/>
                  </a:cubicBezTo>
                  <a:cubicBezTo>
                    <a:pt x="45" y="32"/>
                    <a:pt x="45" y="32"/>
                    <a:pt x="45" y="32"/>
                  </a:cubicBezTo>
                  <a:cubicBezTo>
                    <a:pt x="45" y="42"/>
                    <a:pt x="45" y="42"/>
                    <a:pt x="45" y="42"/>
                  </a:cubicBezTo>
                  <a:cubicBezTo>
                    <a:pt x="45" y="42"/>
                    <a:pt x="45" y="42"/>
                    <a:pt x="45" y="42"/>
                  </a:cubicBezTo>
                  <a:cubicBezTo>
                    <a:pt x="45" y="42"/>
                    <a:pt x="45" y="43"/>
                    <a:pt x="45" y="43"/>
                  </a:cubicBezTo>
                  <a:cubicBezTo>
                    <a:pt x="50" y="48"/>
                    <a:pt x="50" y="48"/>
                    <a:pt x="50" y="48"/>
                  </a:cubicBezTo>
                  <a:cubicBezTo>
                    <a:pt x="51" y="49"/>
                    <a:pt x="52" y="49"/>
                    <a:pt x="53" y="48"/>
                  </a:cubicBezTo>
                  <a:close/>
                  <a:moveTo>
                    <a:pt x="38" y="38"/>
                  </a:moveTo>
                  <a:cubicBezTo>
                    <a:pt x="38" y="39"/>
                    <a:pt x="38" y="40"/>
                    <a:pt x="38" y="41"/>
                  </a:cubicBezTo>
                  <a:cubicBezTo>
                    <a:pt x="38" y="38"/>
                    <a:pt x="38" y="38"/>
                    <a:pt x="38" y="38"/>
                  </a:cubicBezTo>
                  <a:close/>
                  <a:moveTo>
                    <a:pt x="38" y="44"/>
                  </a:moveTo>
                  <a:cubicBezTo>
                    <a:pt x="42" y="44"/>
                    <a:pt x="42" y="44"/>
                    <a:pt x="42" y="44"/>
                  </a:cubicBezTo>
                  <a:cubicBezTo>
                    <a:pt x="43" y="44"/>
                    <a:pt x="44" y="44"/>
                    <a:pt x="44" y="45"/>
                  </a:cubicBezTo>
                  <a:cubicBezTo>
                    <a:pt x="49" y="49"/>
                    <a:pt x="49" y="49"/>
                    <a:pt x="49" y="49"/>
                  </a:cubicBezTo>
                  <a:cubicBezTo>
                    <a:pt x="49" y="50"/>
                    <a:pt x="49" y="51"/>
                    <a:pt x="49" y="52"/>
                  </a:cubicBezTo>
                  <a:cubicBezTo>
                    <a:pt x="48" y="53"/>
                    <a:pt x="48" y="54"/>
                    <a:pt x="47" y="55"/>
                  </a:cubicBezTo>
                  <a:cubicBezTo>
                    <a:pt x="47" y="56"/>
                    <a:pt x="46" y="57"/>
                    <a:pt x="46" y="58"/>
                  </a:cubicBezTo>
                  <a:cubicBezTo>
                    <a:pt x="46" y="60"/>
                    <a:pt x="45" y="60"/>
                    <a:pt x="44" y="60"/>
                  </a:cubicBezTo>
                  <a:cubicBezTo>
                    <a:pt x="44" y="60"/>
                    <a:pt x="44" y="60"/>
                    <a:pt x="44" y="60"/>
                  </a:cubicBezTo>
                  <a:cubicBezTo>
                    <a:pt x="38" y="60"/>
                    <a:pt x="38" y="60"/>
                    <a:pt x="38" y="60"/>
                  </a:cubicBezTo>
                  <a:cubicBezTo>
                    <a:pt x="38" y="55"/>
                    <a:pt x="38" y="55"/>
                    <a:pt x="38" y="55"/>
                  </a:cubicBezTo>
                  <a:cubicBezTo>
                    <a:pt x="38" y="56"/>
                    <a:pt x="38" y="56"/>
                    <a:pt x="38" y="56"/>
                  </a:cubicBezTo>
                  <a:cubicBezTo>
                    <a:pt x="42" y="56"/>
                    <a:pt x="42" y="56"/>
                    <a:pt x="42" y="56"/>
                  </a:cubicBezTo>
                  <a:cubicBezTo>
                    <a:pt x="42" y="55"/>
                    <a:pt x="43" y="54"/>
                    <a:pt x="43" y="53"/>
                  </a:cubicBezTo>
                  <a:cubicBezTo>
                    <a:pt x="43" y="53"/>
                    <a:pt x="43" y="52"/>
                    <a:pt x="44" y="51"/>
                  </a:cubicBezTo>
                  <a:cubicBezTo>
                    <a:pt x="41" y="49"/>
                    <a:pt x="41" y="49"/>
                    <a:pt x="41" y="49"/>
                  </a:cubicBezTo>
                  <a:cubicBezTo>
                    <a:pt x="38" y="49"/>
                    <a:pt x="38" y="49"/>
                    <a:pt x="38" y="49"/>
                  </a:cubicBezTo>
                  <a:cubicBezTo>
                    <a:pt x="38" y="44"/>
                    <a:pt x="38" y="44"/>
                    <a:pt x="38" y="44"/>
                  </a:cubicBezTo>
                  <a:close/>
                  <a:moveTo>
                    <a:pt x="38" y="62"/>
                  </a:moveTo>
                  <a:cubicBezTo>
                    <a:pt x="44" y="62"/>
                    <a:pt x="44" y="62"/>
                    <a:pt x="44" y="62"/>
                  </a:cubicBezTo>
                  <a:cubicBezTo>
                    <a:pt x="45" y="62"/>
                    <a:pt x="46" y="63"/>
                    <a:pt x="46" y="64"/>
                  </a:cubicBezTo>
                  <a:cubicBezTo>
                    <a:pt x="47" y="65"/>
                    <a:pt x="47" y="66"/>
                    <a:pt x="47" y="67"/>
                  </a:cubicBezTo>
                  <a:cubicBezTo>
                    <a:pt x="48" y="68"/>
                    <a:pt x="48" y="69"/>
                    <a:pt x="49" y="70"/>
                  </a:cubicBezTo>
                  <a:cubicBezTo>
                    <a:pt x="49" y="71"/>
                    <a:pt x="49" y="72"/>
                    <a:pt x="49" y="73"/>
                  </a:cubicBezTo>
                  <a:cubicBezTo>
                    <a:pt x="44" y="78"/>
                    <a:pt x="44" y="78"/>
                    <a:pt x="44" y="78"/>
                  </a:cubicBezTo>
                  <a:cubicBezTo>
                    <a:pt x="44" y="78"/>
                    <a:pt x="43" y="79"/>
                    <a:pt x="42" y="79"/>
                  </a:cubicBezTo>
                  <a:cubicBezTo>
                    <a:pt x="42" y="79"/>
                    <a:pt x="42" y="79"/>
                    <a:pt x="42" y="79"/>
                  </a:cubicBezTo>
                  <a:cubicBezTo>
                    <a:pt x="38" y="79"/>
                    <a:pt x="38" y="79"/>
                    <a:pt x="38" y="79"/>
                  </a:cubicBezTo>
                  <a:cubicBezTo>
                    <a:pt x="38" y="74"/>
                    <a:pt x="38" y="74"/>
                    <a:pt x="38" y="74"/>
                  </a:cubicBezTo>
                  <a:cubicBezTo>
                    <a:pt x="41" y="74"/>
                    <a:pt x="41" y="74"/>
                    <a:pt x="41" y="74"/>
                  </a:cubicBezTo>
                  <a:cubicBezTo>
                    <a:pt x="44" y="71"/>
                    <a:pt x="44" y="71"/>
                    <a:pt x="44" y="71"/>
                  </a:cubicBezTo>
                  <a:cubicBezTo>
                    <a:pt x="43" y="71"/>
                    <a:pt x="43" y="70"/>
                    <a:pt x="43" y="69"/>
                  </a:cubicBezTo>
                  <a:cubicBezTo>
                    <a:pt x="43" y="68"/>
                    <a:pt x="42" y="68"/>
                    <a:pt x="42" y="67"/>
                  </a:cubicBezTo>
                  <a:cubicBezTo>
                    <a:pt x="38" y="67"/>
                    <a:pt x="38" y="67"/>
                    <a:pt x="38" y="67"/>
                  </a:cubicBezTo>
                  <a:cubicBezTo>
                    <a:pt x="38" y="68"/>
                    <a:pt x="38" y="68"/>
                    <a:pt x="38" y="68"/>
                  </a:cubicBezTo>
                  <a:cubicBezTo>
                    <a:pt x="38" y="62"/>
                    <a:pt x="38" y="62"/>
                    <a:pt x="38" y="62"/>
                  </a:cubicBezTo>
                  <a:close/>
                  <a:moveTo>
                    <a:pt x="38" y="81"/>
                  </a:moveTo>
                  <a:cubicBezTo>
                    <a:pt x="38" y="82"/>
                    <a:pt x="38" y="82"/>
                    <a:pt x="38" y="83"/>
                  </a:cubicBezTo>
                  <a:cubicBezTo>
                    <a:pt x="38" y="83"/>
                    <a:pt x="38" y="84"/>
                    <a:pt x="38" y="84"/>
                  </a:cubicBezTo>
                  <a:cubicBezTo>
                    <a:pt x="38" y="81"/>
                    <a:pt x="38" y="81"/>
                    <a:pt x="38" y="81"/>
                  </a:cubicBezTo>
                  <a:close/>
                  <a:moveTo>
                    <a:pt x="38" y="87"/>
                  </a:moveTo>
                  <a:cubicBezTo>
                    <a:pt x="38" y="114"/>
                    <a:pt x="38" y="114"/>
                    <a:pt x="38" y="114"/>
                  </a:cubicBezTo>
                  <a:cubicBezTo>
                    <a:pt x="39" y="114"/>
                    <a:pt x="40" y="112"/>
                    <a:pt x="40" y="111"/>
                  </a:cubicBezTo>
                  <a:cubicBezTo>
                    <a:pt x="40" y="95"/>
                    <a:pt x="40" y="95"/>
                    <a:pt x="40" y="95"/>
                  </a:cubicBezTo>
                  <a:cubicBezTo>
                    <a:pt x="40" y="95"/>
                    <a:pt x="40" y="95"/>
                    <a:pt x="40" y="95"/>
                  </a:cubicBezTo>
                  <a:cubicBezTo>
                    <a:pt x="47" y="95"/>
                    <a:pt x="47" y="95"/>
                    <a:pt x="47" y="95"/>
                  </a:cubicBezTo>
                  <a:cubicBezTo>
                    <a:pt x="47" y="95"/>
                    <a:pt x="48" y="95"/>
                    <a:pt x="48" y="95"/>
                  </a:cubicBezTo>
                  <a:cubicBezTo>
                    <a:pt x="48" y="95"/>
                    <a:pt x="48" y="95"/>
                    <a:pt x="48" y="96"/>
                  </a:cubicBezTo>
                  <a:cubicBezTo>
                    <a:pt x="49" y="96"/>
                    <a:pt x="49" y="96"/>
                    <a:pt x="49" y="96"/>
                  </a:cubicBezTo>
                  <a:cubicBezTo>
                    <a:pt x="53" y="100"/>
                    <a:pt x="53" y="100"/>
                    <a:pt x="53" y="100"/>
                  </a:cubicBezTo>
                  <a:cubicBezTo>
                    <a:pt x="53" y="88"/>
                    <a:pt x="53" y="88"/>
                    <a:pt x="53" y="88"/>
                  </a:cubicBezTo>
                  <a:cubicBezTo>
                    <a:pt x="49" y="91"/>
                    <a:pt x="49" y="91"/>
                    <a:pt x="49" y="91"/>
                  </a:cubicBezTo>
                  <a:cubicBezTo>
                    <a:pt x="49" y="82"/>
                    <a:pt x="49" y="82"/>
                    <a:pt x="49" y="82"/>
                  </a:cubicBezTo>
                  <a:cubicBezTo>
                    <a:pt x="52" y="79"/>
                    <a:pt x="52" y="79"/>
                    <a:pt x="52" y="79"/>
                  </a:cubicBezTo>
                  <a:cubicBezTo>
                    <a:pt x="52" y="79"/>
                    <a:pt x="52" y="80"/>
                    <a:pt x="53" y="80"/>
                  </a:cubicBezTo>
                  <a:cubicBezTo>
                    <a:pt x="53" y="74"/>
                    <a:pt x="53" y="74"/>
                    <a:pt x="53" y="74"/>
                  </a:cubicBezTo>
                  <a:cubicBezTo>
                    <a:pt x="52" y="74"/>
                    <a:pt x="51" y="74"/>
                    <a:pt x="50" y="74"/>
                  </a:cubicBezTo>
                  <a:cubicBezTo>
                    <a:pt x="45" y="79"/>
                    <a:pt x="45" y="79"/>
                    <a:pt x="45" y="79"/>
                  </a:cubicBezTo>
                  <a:cubicBezTo>
                    <a:pt x="45" y="79"/>
                    <a:pt x="45" y="80"/>
                    <a:pt x="45" y="81"/>
                  </a:cubicBezTo>
                  <a:cubicBezTo>
                    <a:pt x="45" y="90"/>
                    <a:pt x="45" y="90"/>
                    <a:pt x="45" y="90"/>
                  </a:cubicBezTo>
                  <a:cubicBezTo>
                    <a:pt x="43" y="90"/>
                    <a:pt x="43" y="90"/>
                    <a:pt x="43" y="90"/>
                  </a:cubicBezTo>
                  <a:cubicBezTo>
                    <a:pt x="43" y="87"/>
                    <a:pt x="43" y="87"/>
                    <a:pt x="43" y="87"/>
                  </a:cubicBezTo>
                  <a:cubicBezTo>
                    <a:pt x="43" y="87"/>
                    <a:pt x="43" y="87"/>
                    <a:pt x="43" y="87"/>
                  </a:cubicBezTo>
                  <a:cubicBezTo>
                    <a:pt x="43" y="87"/>
                    <a:pt x="43" y="86"/>
                    <a:pt x="42" y="86"/>
                  </a:cubicBezTo>
                  <a:cubicBezTo>
                    <a:pt x="41" y="85"/>
                    <a:pt x="40" y="85"/>
                    <a:pt x="39" y="86"/>
                  </a:cubicBezTo>
                  <a:cubicBezTo>
                    <a:pt x="38" y="87"/>
                    <a:pt x="38" y="87"/>
                    <a:pt x="38" y="87"/>
                  </a:cubicBezTo>
                  <a:close/>
                  <a:moveTo>
                    <a:pt x="53" y="108"/>
                  </a:moveTo>
                  <a:cubicBezTo>
                    <a:pt x="47" y="114"/>
                    <a:pt x="47" y="114"/>
                    <a:pt x="47" y="114"/>
                  </a:cubicBezTo>
                  <a:cubicBezTo>
                    <a:pt x="48" y="115"/>
                    <a:pt x="48" y="115"/>
                    <a:pt x="48" y="115"/>
                  </a:cubicBezTo>
                  <a:cubicBezTo>
                    <a:pt x="53" y="111"/>
                    <a:pt x="53" y="111"/>
                    <a:pt x="53" y="111"/>
                  </a:cubicBezTo>
                  <a:cubicBezTo>
                    <a:pt x="53" y="117"/>
                    <a:pt x="53" y="117"/>
                    <a:pt x="53" y="117"/>
                  </a:cubicBezTo>
                  <a:cubicBezTo>
                    <a:pt x="50" y="120"/>
                    <a:pt x="50" y="120"/>
                    <a:pt x="50" y="120"/>
                  </a:cubicBezTo>
                  <a:cubicBezTo>
                    <a:pt x="50" y="120"/>
                    <a:pt x="50" y="120"/>
                    <a:pt x="50" y="120"/>
                  </a:cubicBezTo>
                  <a:cubicBezTo>
                    <a:pt x="49" y="121"/>
                    <a:pt x="47" y="121"/>
                    <a:pt x="47" y="120"/>
                  </a:cubicBezTo>
                  <a:cubicBezTo>
                    <a:pt x="42" y="116"/>
                    <a:pt x="42" y="116"/>
                    <a:pt x="42" y="116"/>
                  </a:cubicBezTo>
                  <a:cubicBezTo>
                    <a:pt x="42" y="115"/>
                    <a:pt x="42" y="115"/>
                    <a:pt x="42" y="115"/>
                  </a:cubicBezTo>
                  <a:cubicBezTo>
                    <a:pt x="41" y="115"/>
                    <a:pt x="41" y="113"/>
                    <a:pt x="42" y="112"/>
                  </a:cubicBezTo>
                  <a:cubicBezTo>
                    <a:pt x="53" y="101"/>
                    <a:pt x="53" y="101"/>
                    <a:pt x="53" y="101"/>
                  </a:cubicBezTo>
                  <a:lnTo>
                    <a:pt x="53" y="108"/>
                  </a:lnTo>
                  <a:close/>
                  <a:moveTo>
                    <a:pt x="38" y="36"/>
                  </a:moveTo>
                  <a:cubicBezTo>
                    <a:pt x="36" y="34"/>
                    <a:pt x="36" y="34"/>
                    <a:pt x="36" y="34"/>
                  </a:cubicBezTo>
                  <a:cubicBezTo>
                    <a:pt x="35" y="34"/>
                    <a:pt x="35" y="33"/>
                    <a:pt x="35" y="32"/>
                  </a:cubicBezTo>
                  <a:cubicBezTo>
                    <a:pt x="35" y="32"/>
                    <a:pt x="35" y="32"/>
                    <a:pt x="35" y="32"/>
                  </a:cubicBezTo>
                  <a:cubicBezTo>
                    <a:pt x="35" y="14"/>
                    <a:pt x="35" y="14"/>
                    <a:pt x="35" y="14"/>
                  </a:cubicBezTo>
                  <a:cubicBezTo>
                    <a:pt x="33" y="14"/>
                    <a:pt x="33" y="14"/>
                    <a:pt x="33" y="14"/>
                  </a:cubicBezTo>
                  <a:cubicBezTo>
                    <a:pt x="33" y="26"/>
                    <a:pt x="33" y="26"/>
                    <a:pt x="33" y="26"/>
                  </a:cubicBezTo>
                  <a:cubicBezTo>
                    <a:pt x="33" y="27"/>
                    <a:pt x="32" y="28"/>
                    <a:pt x="31" y="28"/>
                  </a:cubicBezTo>
                  <a:cubicBezTo>
                    <a:pt x="30" y="28"/>
                    <a:pt x="30" y="28"/>
                    <a:pt x="29" y="27"/>
                  </a:cubicBezTo>
                  <a:cubicBezTo>
                    <a:pt x="22" y="21"/>
                    <a:pt x="22" y="21"/>
                    <a:pt x="22" y="21"/>
                  </a:cubicBezTo>
                  <a:cubicBezTo>
                    <a:pt x="21" y="22"/>
                    <a:pt x="21" y="22"/>
                    <a:pt x="21" y="22"/>
                  </a:cubicBezTo>
                  <a:cubicBezTo>
                    <a:pt x="28" y="29"/>
                    <a:pt x="28" y="29"/>
                    <a:pt x="28" y="29"/>
                  </a:cubicBezTo>
                  <a:cubicBezTo>
                    <a:pt x="29" y="30"/>
                    <a:pt x="29" y="31"/>
                    <a:pt x="28" y="32"/>
                  </a:cubicBezTo>
                  <a:cubicBezTo>
                    <a:pt x="28" y="33"/>
                    <a:pt x="27" y="33"/>
                    <a:pt x="26" y="33"/>
                  </a:cubicBezTo>
                  <a:cubicBezTo>
                    <a:pt x="26" y="33"/>
                    <a:pt x="26" y="33"/>
                    <a:pt x="26" y="33"/>
                  </a:cubicBezTo>
                  <a:cubicBezTo>
                    <a:pt x="14" y="33"/>
                    <a:pt x="14" y="33"/>
                    <a:pt x="14" y="33"/>
                  </a:cubicBezTo>
                  <a:cubicBezTo>
                    <a:pt x="14" y="35"/>
                    <a:pt x="14" y="35"/>
                    <a:pt x="14" y="35"/>
                  </a:cubicBezTo>
                  <a:cubicBezTo>
                    <a:pt x="33" y="35"/>
                    <a:pt x="33" y="35"/>
                    <a:pt x="33" y="35"/>
                  </a:cubicBezTo>
                  <a:cubicBezTo>
                    <a:pt x="34" y="35"/>
                    <a:pt x="34" y="35"/>
                    <a:pt x="35" y="35"/>
                  </a:cubicBezTo>
                  <a:cubicBezTo>
                    <a:pt x="37" y="38"/>
                    <a:pt x="37" y="38"/>
                    <a:pt x="37" y="38"/>
                  </a:cubicBezTo>
                  <a:cubicBezTo>
                    <a:pt x="38" y="38"/>
                    <a:pt x="38" y="38"/>
                    <a:pt x="38" y="38"/>
                  </a:cubicBezTo>
                  <a:cubicBezTo>
                    <a:pt x="38" y="41"/>
                    <a:pt x="38" y="41"/>
                    <a:pt x="38" y="41"/>
                  </a:cubicBezTo>
                  <a:cubicBezTo>
                    <a:pt x="38" y="41"/>
                    <a:pt x="38" y="41"/>
                    <a:pt x="37" y="42"/>
                  </a:cubicBezTo>
                  <a:cubicBezTo>
                    <a:pt x="37" y="42"/>
                    <a:pt x="36" y="42"/>
                    <a:pt x="36" y="42"/>
                  </a:cubicBezTo>
                  <a:cubicBezTo>
                    <a:pt x="36" y="42"/>
                    <a:pt x="36" y="42"/>
                    <a:pt x="36" y="42"/>
                  </a:cubicBezTo>
                  <a:cubicBezTo>
                    <a:pt x="33" y="42"/>
                    <a:pt x="33" y="42"/>
                    <a:pt x="33" y="42"/>
                  </a:cubicBezTo>
                  <a:cubicBezTo>
                    <a:pt x="33" y="44"/>
                    <a:pt x="33" y="44"/>
                    <a:pt x="33" y="44"/>
                  </a:cubicBezTo>
                  <a:cubicBezTo>
                    <a:pt x="38" y="44"/>
                    <a:pt x="38" y="44"/>
                    <a:pt x="38" y="44"/>
                  </a:cubicBezTo>
                  <a:cubicBezTo>
                    <a:pt x="38" y="49"/>
                    <a:pt x="38" y="49"/>
                    <a:pt x="38" y="49"/>
                  </a:cubicBezTo>
                  <a:cubicBezTo>
                    <a:pt x="32" y="49"/>
                    <a:pt x="32" y="49"/>
                    <a:pt x="32" y="49"/>
                  </a:cubicBezTo>
                  <a:cubicBezTo>
                    <a:pt x="38" y="55"/>
                    <a:pt x="38" y="55"/>
                    <a:pt x="38" y="55"/>
                  </a:cubicBezTo>
                  <a:cubicBezTo>
                    <a:pt x="38" y="60"/>
                    <a:pt x="38" y="60"/>
                    <a:pt x="38" y="60"/>
                  </a:cubicBezTo>
                  <a:cubicBezTo>
                    <a:pt x="37" y="60"/>
                    <a:pt x="37" y="60"/>
                    <a:pt x="37" y="60"/>
                  </a:cubicBezTo>
                  <a:cubicBezTo>
                    <a:pt x="37" y="60"/>
                    <a:pt x="36" y="60"/>
                    <a:pt x="36" y="60"/>
                  </a:cubicBezTo>
                  <a:cubicBezTo>
                    <a:pt x="29" y="53"/>
                    <a:pt x="29" y="53"/>
                    <a:pt x="29" y="53"/>
                  </a:cubicBezTo>
                  <a:cubicBezTo>
                    <a:pt x="28" y="54"/>
                    <a:pt x="28" y="54"/>
                    <a:pt x="28" y="54"/>
                  </a:cubicBezTo>
                  <a:cubicBezTo>
                    <a:pt x="30" y="56"/>
                    <a:pt x="30" y="56"/>
                    <a:pt x="30" y="56"/>
                  </a:cubicBezTo>
                  <a:cubicBezTo>
                    <a:pt x="31" y="57"/>
                    <a:pt x="31" y="59"/>
                    <a:pt x="30" y="60"/>
                  </a:cubicBezTo>
                  <a:cubicBezTo>
                    <a:pt x="29" y="60"/>
                    <a:pt x="29" y="60"/>
                    <a:pt x="28" y="60"/>
                  </a:cubicBezTo>
                  <a:cubicBezTo>
                    <a:pt x="28" y="60"/>
                    <a:pt x="28" y="60"/>
                    <a:pt x="28" y="60"/>
                  </a:cubicBezTo>
                  <a:cubicBezTo>
                    <a:pt x="24" y="60"/>
                    <a:pt x="24" y="60"/>
                    <a:pt x="24" y="60"/>
                  </a:cubicBezTo>
                  <a:cubicBezTo>
                    <a:pt x="23" y="60"/>
                    <a:pt x="23" y="60"/>
                    <a:pt x="22" y="60"/>
                  </a:cubicBezTo>
                  <a:cubicBezTo>
                    <a:pt x="9" y="46"/>
                    <a:pt x="9" y="46"/>
                    <a:pt x="9" y="46"/>
                  </a:cubicBezTo>
                  <a:cubicBezTo>
                    <a:pt x="8" y="48"/>
                    <a:pt x="8" y="48"/>
                    <a:pt x="8" y="48"/>
                  </a:cubicBezTo>
                  <a:cubicBezTo>
                    <a:pt x="17" y="56"/>
                    <a:pt x="17" y="56"/>
                    <a:pt x="17" y="56"/>
                  </a:cubicBezTo>
                  <a:cubicBezTo>
                    <a:pt x="18" y="57"/>
                    <a:pt x="18" y="59"/>
                    <a:pt x="17" y="60"/>
                  </a:cubicBezTo>
                  <a:cubicBezTo>
                    <a:pt x="16" y="60"/>
                    <a:pt x="16" y="60"/>
                    <a:pt x="15" y="60"/>
                  </a:cubicBezTo>
                  <a:cubicBezTo>
                    <a:pt x="15" y="60"/>
                    <a:pt x="15" y="60"/>
                    <a:pt x="15" y="60"/>
                  </a:cubicBezTo>
                  <a:cubicBezTo>
                    <a:pt x="5" y="60"/>
                    <a:pt x="5" y="60"/>
                    <a:pt x="5" y="60"/>
                  </a:cubicBezTo>
                  <a:cubicBezTo>
                    <a:pt x="5" y="62"/>
                    <a:pt x="5" y="62"/>
                    <a:pt x="5" y="62"/>
                  </a:cubicBezTo>
                  <a:cubicBezTo>
                    <a:pt x="15" y="62"/>
                    <a:pt x="15" y="62"/>
                    <a:pt x="15" y="62"/>
                  </a:cubicBezTo>
                  <a:cubicBezTo>
                    <a:pt x="16" y="62"/>
                    <a:pt x="17" y="63"/>
                    <a:pt x="17" y="64"/>
                  </a:cubicBezTo>
                  <a:cubicBezTo>
                    <a:pt x="17" y="65"/>
                    <a:pt x="17" y="66"/>
                    <a:pt x="16" y="66"/>
                  </a:cubicBezTo>
                  <a:cubicBezTo>
                    <a:pt x="8" y="75"/>
                    <a:pt x="8" y="75"/>
                    <a:pt x="8" y="75"/>
                  </a:cubicBezTo>
                  <a:cubicBezTo>
                    <a:pt x="9" y="76"/>
                    <a:pt x="9" y="76"/>
                    <a:pt x="9" y="76"/>
                  </a:cubicBezTo>
                  <a:cubicBezTo>
                    <a:pt x="22" y="63"/>
                    <a:pt x="22" y="63"/>
                    <a:pt x="22" y="63"/>
                  </a:cubicBezTo>
                  <a:cubicBezTo>
                    <a:pt x="23" y="62"/>
                    <a:pt x="24" y="62"/>
                    <a:pt x="24" y="62"/>
                  </a:cubicBezTo>
                  <a:cubicBezTo>
                    <a:pt x="24" y="62"/>
                    <a:pt x="24" y="62"/>
                    <a:pt x="24" y="62"/>
                  </a:cubicBezTo>
                  <a:cubicBezTo>
                    <a:pt x="28" y="62"/>
                    <a:pt x="28" y="62"/>
                    <a:pt x="28" y="62"/>
                  </a:cubicBezTo>
                  <a:cubicBezTo>
                    <a:pt x="30" y="62"/>
                    <a:pt x="31" y="63"/>
                    <a:pt x="31" y="64"/>
                  </a:cubicBezTo>
                  <a:cubicBezTo>
                    <a:pt x="31" y="65"/>
                    <a:pt x="30" y="66"/>
                    <a:pt x="30" y="66"/>
                  </a:cubicBezTo>
                  <a:cubicBezTo>
                    <a:pt x="28" y="68"/>
                    <a:pt x="28" y="68"/>
                    <a:pt x="28" y="68"/>
                  </a:cubicBezTo>
                  <a:cubicBezTo>
                    <a:pt x="29" y="70"/>
                    <a:pt x="29" y="70"/>
                    <a:pt x="29" y="70"/>
                  </a:cubicBezTo>
                  <a:cubicBezTo>
                    <a:pt x="36" y="63"/>
                    <a:pt x="36" y="63"/>
                    <a:pt x="36" y="63"/>
                  </a:cubicBezTo>
                  <a:cubicBezTo>
                    <a:pt x="36" y="62"/>
                    <a:pt x="37" y="62"/>
                    <a:pt x="37" y="62"/>
                  </a:cubicBezTo>
                  <a:cubicBezTo>
                    <a:pt x="37" y="62"/>
                    <a:pt x="37" y="62"/>
                    <a:pt x="37" y="62"/>
                  </a:cubicBezTo>
                  <a:cubicBezTo>
                    <a:pt x="38" y="62"/>
                    <a:pt x="38" y="62"/>
                    <a:pt x="38" y="62"/>
                  </a:cubicBezTo>
                  <a:cubicBezTo>
                    <a:pt x="38" y="68"/>
                    <a:pt x="38" y="68"/>
                    <a:pt x="38" y="68"/>
                  </a:cubicBezTo>
                  <a:cubicBezTo>
                    <a:pt x="32" y="74"/>
                    <a:pt x="32" y="74"/>
                    <a:pt x="32" y="74"/>
                  </a:cubicBezTo>
                  <a:cubicBezTo>
                    <a:pt x="38" y="74"/>
                    <a:pt x="38" y="74"/>
                    <a:pt x="38" y="74"/>
                  </a:cubicBezTo>
                  <a:cubicBezTo>
                    <a:pt x="38" y="79"/>
                    <a:pt x="38" y="79"/>
                    <a:pt x="38" y="79"/>
                  </a:cubicBezTo>
                  <a:cubicBezTo>
                    <a:pt x="33" y="79"/>
                    <a:pt x="33" y="79"/>
                    <a:pt x="33" y="79"/>
                  </a:cubicBezTo>
                  <a:cubicBezTo>
                    <a:pt x="33" y="80"/>
                    <a:pt x="33" y="80"/>
                    <a:pt x="33" y="80"/>
                  </a:cubicBezTo>
                  <a:cubicBezTo>
                    <a:pt x="36" y="80"/>
                    <a:pt x="36" y="80"/>
                    <a:pt x="36" y="80"/>
                  </a:cubicBezTo>
                  <a:cubicBezTo>
                    <a:pt x="37" y="80"/>
                    <a:pt x="37" y="81"/>
                    <a:pt x="38" y="81"/>
                  </a:cubicBezTo>
                  <a:cubicBezTo>
                    <a:pt x="38" y="84"/>
                    <a:pt x="38" y="84"/>
                    <a:pt x="38" y="84"/>
                  </a:cubicBezTo>
                  <a:cubicBezTo>
                    <a:pt x="38" y="84"/>
                    <a:pt x="37" y="84"/>
                    <a:pt x="37" y="84"/>
                  </a:cubicBezTo>
                  <a:cubicBezTo>
                    <a:pt x="35" y="87"/>
                    <a:pt x="35" y="87"/>
                    <a:pt x="35" y="87"/>
                  </a:cubicBezTo>
                  <a:cubicBezTo>
                    <a:pt x="34" y="88"/>
                    <a:pt x="33" y="88"/>
                    <a:pt x="33" y="88"/>
                  </a:cubicBezTo>
                  <a:cubicBezTo>
                    <a:pt x="33" y="88"/>
                    <a:pt x="33" y="88"/>
                    <a:pt x="33" y="88"/>
                  </a:cubicBezTo>
                  <a:cubicBezTo>
                    <a:pt x="14" y="88"/>
                    <a:pt x="14" y="88"/>
                    <a:pt x="14" y="88"/>
                  </a:cubicBezTo>
                  <a:cubicBezTo>
                    <a:pt x="14" y="90"/>
                    <a:pt x="14" y="90"/>
                    <a:pt x="14" y="90"/>
                  </a:cubicBezTo>
                  <a:cubicBezTo>
                    <a:pt x="26" y="90"/>
                    <a:pt x="26" y="90"/>
                    <a:pt x="26" y="90"/>
                  </a:cubicBezTo>
                  <a:cubicBezTo>
                    <a:pt x="28" y="90"/>
                    <a:pt x="29" y="91"/>
                    <a:pt x="29" y="92"/>
                  </a:cubicBezTo>
                  <a:cubicBezTo>
                    <a:pt x="29" y="93"/>
                    <a:pt x="28" y="93"/>
                    <a:pt x="28" y="94"/>
                  </a:cubicBezTo>
                  <a:cubicBezTo>
                    <a:pt x="21" y="101"/>
                    <a:pt x="21" y="101"/>
                    <a:pt x="21" y="101"/>
                  </a:cubicBezTo>
                  <a:cubicBezTo>
                    <a:pt x="22" y="102"/>
                    <a:pt x="22" y="102"/>
                    <a:pt x="22" y="102"/>
                  </a:cubicBezTo>
                  <a:cubicBezTo>
                    <a:pt x="29" y="95"/>
                    <a:pt x="29" y="95"/>
                    <a:pt x="29" y="95"/>
                  </a:cubicBezTo>
                  <a:cubicBezTo>
                    <a:pt x="30" y="94"/>
                    <a:pt x="32" y="94"/>
                    <a:pt x="33" y="95"/>
                  </a:cubicBezTo>
                  <a:cubicBezTo>
                    <a:pt x="33" y="95"/>
                    <a:pt x="33" y="96"/>
                    <a:pt x="33" y="97"/>
                  </a:cubicBezTo>
                  <a:cubicBezTo>
                    <a:pt x="33" y="97"/>
                    <a:pt x="33" y="97"/>
                    <a:pt x="33" y="97"/>
                  </a:cubicBezTo>
                  <a:cubicBezTo>
                    <a:pt x="33" y="109"/>
                    <a:pt x="33" y="109"/>
                    <a:pt x="33" y="109"/>
                  </a:cubicBezTo>
                  <a:cubicBezTo>
                    <a:pt x="35" y="109"/>
                    <a:pt x="35" y="109"/>
                    <a:pt x="35" y="109"/>
                  </a:cubicBezTo>
                  <a:cubicBezTo>
                    <a:pt x="35" y="90"/>
                    <a:pt x="35" y="90"/>
                    <a:pt x="35" y="90"/>
                  </a:cubicBezTo>
                  <a:cubicBezTo>
                    <a:pt x="35" y="89"/>
                    <a:pt x="35" y="89"/>
                    <a:pt x="36" y="88"/>
                  </a:cubicBezTo>
                  <a:cubicBezTo>
                    <a:pt x="38" y="87"/>
                    <a:pt x="38" y="87"/>
                    <a:pt x="38" y="87"/>
                  </a:cubicBezTo>
                  <a:cubicBezTo>
                    <a:pt x="38" y="114"/>
                    <a:pt x="38" y="114"/>
                    <a:pt x="38" y="114"/>
                  </a:cubicBezTo>
                  <a:cubicBezTo>
                    <a:pt x="38" y="114"/>
                    <a:pt x="38" y="114"/>
                    <a:pt x="37" y="114"/>
                  </a:cubicBezTo>
                  <a:cubicBezTo>
                    <a:pt x="31" y="114"/>
                    <a:pt x="31" y="114"/>
                    <a:pt x="31" y="114"/>
                  </a:cubicBezTo>
                  <a:cubicBezTo>
                    <a:pt x="30" y="114"/>
                    <a:pt x="29" y="113"/>
                    <a:pt x="29" y="111"/>
                  </a:cubicBezTo>
                  <a:cubicBezTo>
                    <a:pt x="29" y="102"/>
                    <a:pt x="29" y="102"/>
                    <a:pt x="29" y="102"/>
                  </a:cubicBezTo>
                  <a:cubicBezTo>
                    <a:pt x="24" y="107"/>
                    <a:pt x="24" y="107"/>
                    <a:pt x="24" y="107"/>
                  </a:cubicBezTo>
                  <a:cubicBezTo>
                    <a:pt x="23" y="108"/>
                    <a:pt x="22" y="108"/>
                    <a:pt x="21" y="107"/>
                  </a:cubicBezTo>
                  <a:cubicBezTo>
                    <a:pt x="16" y="102"/>
                    <a:pt x="16" y="102"/>
                    <a:pt x="16" y="102"/>
                  </a:cubicBezTo>
                  <a:cubicBezTo>
                    <a:pt x="15" y="101"/>
                    <a:pt x="15" y="100"/>
                    <a:pt x="16" y="99"/>
                  </a:cubicBezTo>
                  <a:cubicBezTo>
                    <a:pt x="21" y="94"/>
                    <a:pt x="21" y="94"/>
                    <a:pt x="21" y="94"/>
                  </a:cubicBezTo>
                  <a:cubicBezTo>
                    <a:pt x="12" y="94"/>
                    <a:pt x="12" y="94"/>
                    <a:pt x="12" y="94"/>
                  </a:cubicBezTo>
                  <a:cubicBezTo>
                    <a:pt x="10" y="94"/>
                    <a:pt x="9" y="93"/>
                    <a:pt x="9" y="92"/>
                  </a:cubicBezTo>
                  <a:cubicBezTo>
                    <a:pt x="9" y="86"/>
                    <a:pt x="9" y="86"/>
                    <a:pt x="9" y="86"/>
                  </a:cubicBezTo>
                  <a:cubicBezTo>
                    <a:pt x="9" y="84"/>
                    <a:pt x="10" y="83"/>
                    <a:pt x="12" y="83"/>
                  </a:cubicBezTo>
                  <a:cubicBezTo>
                    <a:pt x="28" y="83"/>
                    <a:pt x="28" y="83"/>
                    <a:pt x="28" y="83"/>
                  </a:cubicBezTo>
                  <a:cubicBezTo>
                    <a:pt x="28" y="83"/>
                    <a:pt x="28" y="83"/>
                    <a:pt x="28" y="83"/>
                  </a:cubicBezTo>
                  <a:cubicBezTo>
                    <a:pt x="28" y="76"/>
                    <a:pt x="28" y="76"/>
                    <a:pt x="28" y="76"/>
                  </a:cubicBezTo>
                  <a:cubicBezTo>
                    <a:pt x="28" y="76"/>
                    <a:pt x="28" y="75"/>
                    <a:pt x="28" y="75"/>
                  </a:cubicBezTo>
                  <a:cubicBezTo>
                    <a:pt x="28" y="75"/>
                    <a:pt x="28" y="75"/>
                    <a:pt x="27" y="75"/>
                  </a:cubicBezTo>
                  <a:cubicBezTo>
                    <a:pt x="23" y="70"/>
                    <a:pt x="23" y="70"/>
                    <a:pt x="23" y="70"/>
                  </a:cubicBezTo>
                  <a:cubicBezTo>
                    <a:pt x="23" y="70"/>
                    <a:pt x="22" y="70"/>
                    <a:pt x="22" y="70"/>
                  </a:cubicBezTo>
                  <a:cubicBezTo>
                    <a:pt x="11" y="81"/>
                    <a:pt x="11" y="81"/>
                    <a:pt x="11" y="81"/>
                  </a:cubicBezTo>
                  <a:cubicBezTo>
                    <a:pt x="11" y="81"/>
                    <a:pt x="11" y="81"/>
                    <a:pt x="11" y="81"/>
                  </a:cubicBezTo>
                  <a:cubicBezTo>
                    <a:pt x="10" y="82"/>
                    <a:pt x="8" y="82"/>
                    <a:pt x="8" y="81"/>
                  </a:cubicBezTo>
                  <a:cubicBezTo>
                    <a:pt x="3" y="76"/>
                    <a:pt x="3" y="76"/>
                    <a:pt x="3" y="76"/>
                  </a:cubicBezTo>
                  <a:cubicBezTo>
                    <a:pt x="3" y="76"/>
                    <a:pt x="3" y="76"/>
                    <a:pt x="3" y="76"/>
                  </a:cubicBezTo>
                  <a:cubicBezTo>
                    <a:pt x="2" y="76"/>
                    <a:pt x="2" y="74"/>
                    <a:pt x="3" y="73"/>
                  </a:cubicBezTo>
                  <a:cubicBezTo>
                    <a:pt x="9" y="67"/>
                    <a:pt x="9" y="67"/>
                    <a:pt x="9" y="67"/>
                  </a:cubicBezTo>
                  <a:cubicBezTo>
                    <a:pt x="3" y="67"/>
                    <a:pt x="3" y="67"/>
                    <a:pt x="3" y="67"/>
                  </a:cubicBezTo>
                  <a:cubicBezTo>
                    <a:pt x="1" y="67"/>
                    <a:pt x="0" y="66"/>
                    <a:pt x="0" y="64"/>
                  </a:cubicBezTo>
                  <a:cubicBezTo>
                    <a:pt x="0" y="58"/>
                    <a:pt x="0" y="58"/>
                    <a:pt x="0" y="58"/>
                  </a:cubicBezTo>
                  <a:cubicBezTo>
                    <a:pt x="0" y="57"/>
                    <a:pt x="1" y="56"/>
                    <a:pt x="3" y="56"/>
                  </a:cubicBezTo>
                  <a:cubicBezTo>
                    <a:pt x="9" y="56"/>
                    <a:pt x="9" y="56"/>
                    <a:pt x="9" y="56"/>
                  </a:cubicBezTo>
                  <a:cubicBezTo>
                    <a:pt x="3" y="49"/>
                    <a:pt x="3" y="49"/>
                    <a:pt x="3" y="49"/>
                  </a:cubicBezTo>
                  <a:cubicBezTo>
                    <a:pt x="3" y="49"/>
                    <a:pt x="3" y="49"/>
                    <a:pt x="3" y="49"/>
                  </a:cubicBezTo>
                  <a:cubicBezTo>
                    <a:pt x="2" y="48"/>
                    <a:pt x="2" y="47"/>
                    <a:pt x="3" y="46"/>
                  </a:cubicBezTo>
                  <a:cubicBezTo>
                    <a:pt x="7" y="41"/>
                    <a:pt x="7" y="41"/>
                    <a:pt x="7" y="41"/>
                  </a:cubicBezTo>
                  <a:cubicBezTo>
                    <a:pt x="8" y="41"/>
                    <a:pt x="8" y="41"/>
                    <a:pt x="8" y="41"/>
                  </a:cubicBezTo>
                  <a:cubicBezTo>
                    <a:pt x="8" y="40"/>
                    <a:pt x="10" y="40"/>
                    <a:pt x="11" y="41"/>
                  </a:cubicBezTo>
                  <a:cubicBezTo>
                    <a:pt x="22" y="53"/>
                    <a:pt x="22" y="53"/>
                    <a:pt x="22" y="53"/>
                  </a:cubicBezTo>
                  <a:cubicBezTo>
                    <a:pt x="22" y="53"/>
                    <a:pt x="23" y="53"/>
                    <a:pt x="23" y="52"/>
                  </a:cubicBezTo>
                  <a:cubicBezTo>
                    <a:pt x="27" y="48"/>
                    <a:pt x="27" y="48"/>
                    <a:pt x="27" y="48"/>
                  </a:cubicBezTo>
                  <a:cubicBezTo>
                    <a:pt x="27" y="48"/>
                    <a:pt x="27" y="48"/>
                    <a:pt x="27" y="48"/>
                  </a:cubicBezTo>
                  <a:cubicBezTo>
                    <a:pt x="28" y="48"/>
                    <a:pt x="28" y="47"/>
                    <a:pt x="28" y="47"/>
                  </a:cubicBezTo>
                  <a:cubicBezTo>
                    <a:pt x="28" y="47"/>
                    <a:pt x="28" y="47"/>
                    <a:pt x="28" y="46"/>
                  </a:cubicBezTo>
                  <a:cubicBezTo>
                    <a:pt x="28" y="40"/>
                    <a:pt x="28" y="40"/>
                    <a:pt x="28" y="40"/>
                  </a:cubicBezTo>
                  <a:cubicBezTo>
                    <a:pt x="28" y="40"/>
                    <a:pt x="28" y="39"/>
                    <a:pt x="28" y="39"/>
                  </a:cubicBezTo>
                  <a:cubicBezTo>
                    <a:pt x="12" y="39"/>
                    <a:pt x="12" y="39"/>
                    <a:pt x="12" y="39"/>
                  </a:cubicBezTo>
                  <a:cubicBezTo>
                    <a:pt x="10" y="39"/>
                    <a:pt x="9" y="38"/>
                    <a:pt x="9" y="37"/>
                  </a:cubicBezTo>
                  <a:cubicBezTo>
                    <a:pt x="9" y="30"/>
                    <a:pt x="9" y="30"/>
                    <a:pt x="9" y="30"/>
                  </a:cubicBezTo>
                  <a:cubicBezTo>
                    <a:pt x="9" y="29"/>
                    <a:pt x="10" y="28"/>
                    <a:pt x="12" y="28"/>
                  </a:cubicBezTo>
                  <a:cubicBezTo>
                    <a:pt x="21" y="28"/>
                    <a:pt x="21" y="28"/>
                    <a:pt x="21" y="28"/>
                  </a:cubicBezTo>
                  <a:cubicBezTo>
                    <a:pt x="16" y="23"/>
                    <a:pt x="16" y="23"/>
                    <a:pt x="16" y="23"/>
                  </a:cubicBezTo>
                  <a:cubicBezTo>
                    <a:pt x="15" y="23"/>
                    <a:pt x="15" y="21"/>
                    <a:pt x="16" y="20"/>
                  </a:cubicBezTo>
                  <a:cubicBezTo>
                    <a:pt x="21" y="15"/>
                    <a:pt x="21" y="15"/>
                    <a:pt x="21" y="15"/>
                  </a:cubicBezTo>
                  <a:cubicBezTo>
                    <a:pt x="22" y="15"/>
                    <a:pt x="23" y="15"/>
                    <a:pt x="24" y="15"/>
                  </a:cubicBezTo>
                  <a:cubicBezTo>
                    <a:pt x="29" y="20"/>
                    <a:pt x="29" y="20"/>
                    <a:pt x="29" y="20"/>
                  </a:cubicBezTo>
                  <a:cubicBezTo>
                    <a:pt x="29" y="11"/>
                    <a:pt x="29" y="11"/>
                    <a:pt x="29" y="11"/>
                  </a:cubicBezTo>
                  <a:cubicBezTo>
                    <a:pt x="29" y="10"/>
                    <a:pt x="30" y="9"/>
                    <a:pt x="31" y="9"/>
                  </a:cubicBezTo>
                  <a:cubicBezTo>
                    <a:pt x="37" y="9"/>
                    <a:pt x="37" y="9"/>
                    <a:pt x="37" y="9"/>
                  </a:cubicBezTo>
                  <a:cubicBezTo>
                    <a:pt x="38" y="9"/>
                    <a:pt x="38" y="9"/>
                    <a:pt x="38" y="9"/>
                  </a:cubicBezTo>
                  <a:lnTo>
                    <a:pt x="3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6" name="Freeform 47"/>
            <p:cNvSpPr>
              <a:spLocks noEditPoints="1"/>
            </p:cNvSpPr>
            <p:nvPr/>
          </p:nvSpPr>
          <p:spPr bwMode="auto">
            <a:xfrm>
              <a:off x="6224597" y="1738324"/>
              <a:ext cx="192089" cy="190502"/>
            </a:xfrm>
            <a:custGeom>
              <a:avLst/>
              <a:gdLst>
                <a:gd name="T0" fmla="*/ 42 w 85"/>
                <a:gd name="T1" fmla="*/ 0 h 84"/>
                <a:gd name="T2" fmla="*/ 72 w 85"/>
                <a:gd name="T3" fmla="*/ 12 h 84"/>
                <a:gd name="T4" fmla="*/ 85 w 85"/>
                <a:gd name="T5" fmla="*/ 42 h 84"/>
                <a:gd name="T6" fmla="*/ 72 w 85"/>
                <a:gd name="T7" fmla="*/ 72 h 84"/>
                <a:gd name="T8" fmla="*/ 42 w 85"/>
                <a:gd name="T9" fmla="*/ 84 h 84"/>
                <a:gd name="T10" fmla="*/ 42 w 85"/>
                <a:gd name="T11" fmla="*/ 84 h 84"/>
                <a:gd name="T12" fmla="*/ 42 w 85"/>
                <a:gd name="T13" fmla="*/ 79 h 84"/>
                <a:gd name="T14" fmla="*/ 42 w 85"/>
                <a:gd name="T15" fmla="*/ 79 h 84"/>
                <a:gd name="T16" fmla="*/ 69 w 85"/>
                <a:gd name="T17" fmla="*/ 68 h 84"/>
                <a:gd name="T18" fmla="*/ 80 w 85"/>
                <a:gd name="T19" fmla="*/ 42 h 84"/>
                <a:gd name="T20" fmla="*/ 69 w 85"/>
                <a:gd name="T21" fmla="*/ 15 h 84"/>
                <a:gd name="T22" fmla="*/ 42 w 85"/>
                <a:gd name="T23" fmla="*/ 4 h 84"/>
                <a:gd name="T24" fmla="*/ 42 w 85"/>
                <a:gd name="T25" fmla="*/ 4 h 84"/>
                <a:gd name="T26" fmla="*/ 42 w 85"/>
                <a:gd name="T27" fmla="*/ 0 h 84"/>
                <a:gd name="T28" fmla="*/ 42 w 85"/>
                <a:gd name="T29" fmla="*/ 84 h 84"/>
                <a:gd name="T30" fmla="*/ 13 w 85"/>
                <a:gd name="T31" fmla="*/ 72 h 84"/>
                <a:gd name="T32" fmla="*/ 0 w 85"/>
                <a:gd name="T33" fmla="*/ 42 h 84"/>
                <a:gd name="T34" fmla="*/ 13 w 85"/>
                <a:gd name="T35" fmla="*/ 12 h 84"/>
                <a:gd name="T36" fmla="*/ 42 w 85"/>
                <a:gd name="T37" fmla="*/ 0 h 84"/>
                <a:gd name="T38" fmla="*/ 42 w 85"/>
                <a:gd name="T39" fmla="*/ 4 h 84"/>
                <a:gd name="T40" fmla="*/ 16 w 85"/>
                <a:gd name="T41" fmla="*/ 15 h 84"/>
                <a:gd name="T42" fmla="*/ 5 w 85"/>
                <a:gd name="T43" fmla="*/ 42 h 84"/>
                <a:gd name="T44" fmla="*/ 16 w 85"/>
                <a:gd name="T45" fmla="*/ 68 h 84"/>
                <a:gd name="T46" fmla="*/ 42 w 85"/>
                <a:gd name="T47" fmla="*/ 79 h 84"/>
                <a:gd name="T48" fmla="*/ 42 w 85"/>
                <a:gd name="T4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4">
                  <a:moveTo>
                    <a:pt x="42" y="0"/>
                  </a:moveTo>
                  <a:cubicBezTo>
                    <a:pt x="54" y="0"/>
                    <a:pt x="65" y="4"/>
                    <a:pt x="72" y="12"/>
                  </a:cubicBezTo>
                  <a:cubicBezTo>
                    <a:pt x="80" y="20"/>
                    <a:pt x="85" y="30"/>
                    <a:pt x="85" y="42"/>
                  </a:cubicBezTo>
                  <a:cubicBezTo>
                    <a:pt x="85" y="54"/>
                    <a:pt x="80" y="64"/>
                    <a:pt x="72" y="72"/>
                  </a:cubicBezTo>
                  <a:cubicBezTo>
                    <a:pt x="65" y="79"/>
                    <a:pt x="54" y="84"/>
                    <a:pt x="42" y="84"/>
                  </a:cubicBezTo>
                  <a:cubicBezTo>
                    <a:pt x="42" y="84"/>
                    <a:pt x="42" y="84"/>
                    <a:pt x="42" y="84"/>
                  </a:cubicBezTo>
                  <a:cubicBezTo>
                    <a:pt x="42" y="79"/>
                    <a:pt x="42" y="79"/>
                    <a:pt x="42" y="79"/>
                  </a:cubicBezTo>
                  <a:cubicBezTo>
                    <a:pt x="42" y="79"/>
                    <a:pt x="42" y="79"/>
                    <a:pt x="42" y="79"/>
                  </a:cubicBezTo>
                  <a:cubicBezTo>
                    <a:pt x="53" y="79"/>
                    <a:pt x="62" y="75"/>
                    <a:pt x="69" y="68"/>
                  </a:cubicBezTo>
                  <a:cubicBezTo>
                    <a:pt x="76" y="62"/>
                    <a:pt x="80" y="52"/>
                    <a:pt x="80" y="42"/>
                  </a:cubicBezTo>
                  <a:cubicBezTo>
                    <a:pt x="80" y="32"/>
                    <a:pt x="76" y="22"/>
                    <a:pt x="69" y="15"/>
                  </a:cubicBezTo>
                  <a:cubicBezTo>
                    <a:pt x="62" y="9"/>
                    <a:pt x="53" y="4"/>
                    <a:pt x="42" y="4"/>
                  </a:cubicBezTo>
                  <a:cubicBezTo>
                    <a:pt x="42" y="4"/>
                    <a:pt x="42" y="4"/>
                    <a:pt x="42" y="4"/>
                  </a:cubicBezTo>
                  <a:cubicBezTo>
                    <a:pt x="42" y="0"/>
                    <a:pt x="42" y="0"/>
                    <a:pt x="42" y="0"/>
                  </a:cubicBezTo>
                  <a:close/>
                  <a:moveTo>
                    <a:pt x="42" y="84"/>
                  </a:moveTo>
                  <a:cubicBezTo>
                    <a:pt x="31" y="84"/>
                    <a:pt x="20" y="79"/>
                    <a:pt x="13" y="72"/>
                  </a:cubicBezTo>
                  <a:cubicBezTo>
                    <a:pt x="5" y="64"/>
                    <a:pt x="0" y="54"/>
                    <a:pt x="0" y="42"/>
                  </a:cubicBezTo>
                  <a:cubicBezTo>
                    <a:pt x="0" y="30"/>
                    <a:pt x="5" y="20"/>
                    <a:pt x="13" y="12"/>
                  </a:cubicBezTo>
                  <a:cubicBezTo>
                    <a:pt x="20" y="4"/>
                    <a:pt x="31" y="0"/>
                    <a:pt x="42" y="0"/>
                  </a:cubicBezTo>
                  <a:cubicBezTo>
                    <a:pt x="42" y="4"/>
                    <a:pt x="42" y="4"/>
                    <a:pt x="42" y="4"/>
                  </a:cubicBezTo>
                  <a:cubicBezTo>
                    <a:pt x="32" y="4"/>
                    <a:pt x="23" y="9"/>
                    <a:pt x="16" y="15"/>
                  </a:cubicBezTo>
                  <a:cubicBezTo>
                    <a:pt x="9" y="22"/>
                    <a:pt x="5" y="32"/>
                    <a:pt x="5" y="42"/>
                  </a:cubicBezTo>
                  <a:cubicBezTo>
                    <a:pt x="5" y="52"/>
                    <a:pt x="9" y="62"/>
                    <a:pt x="16" y="68"/>
                  </a:cubicBezTo>
                  <a:cubicBezTo>
                    <a:pt x="23" y="75"/>
                    <a:pt x="32" y="79"/>
                    <a:pt x="42" y="79"/>
                  </a:cubicBezTo>
                  <a:lnTo>
                    <a:pt x="4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7" name="Freeform 48"/>
            <p:cNvSpPr>
              <a:spLocks noEditPoints="1"/>
            </p:cNvSpPr>
            <p:nvPr/>
          </p:nvSpPr>
          <p:spPr bwMode="auto">
            <a:xfrm>
              <a:off x="6302385" y="1693873"/>
              <a:ext cx="34925" cy="42863"/>
            </a:xfrm>
            <a:custGeom>
              <a:avLst/>
              <a:gdLst>
                <a:gd name="T0" fmla="*/ 7 w 15"/>
                <a:gd name="T1" fmla="*/ 0 h 19"/>
                <a:gd name="T2" fmla="*/ 13 w 15"/>
                <a:gd name="T3" fmla="*/ 0 h 19"/>
                <a:gd name="T4" fmla="*/ 15 w 15"/>
                <a:gd name="T5" fmla="*/ 2 h 19"/>
                <a:gd name="T6" fmla="*/ 15 w 15"/>
                <a:gd name="T7" fmla="*/ 16 h 19"/>
                <a:gd name="T8" fmla="*/ 13 w 15"/>
                <a:gd name="T9" fmla="*/ 19 h 19"/>
                <a:gd name="T10" fmla="*/ 7 w 15"/>
                <a:gd name="T11" fmla="*/ 19 h 19"/>
                <a:gd name="T12" fmla="*/ 7 w 15"/>
                <a:gd name="T13" fmla="*/ 14 h 19"/>
                <a:gd name="T14" fmla="*/ 10 w 15"/>
                <a:gd name="T15" fmla="*/ 14 h 19"/>
                <a:gd name="T16" fmla="*/ 10 w 15"/>
                <a:gd name="T17" fmla="*/ 5 h 19"/>
                <a:gd name="T18" fmla="*/ 7 w 15"/>
                <a:gd name="T19" fmla="*/ 5 h 19"/>
                <a:gd name="T20" fmla="*/ 7 w 15"/>
                <a:gd name="T21" fmla="*/ 0 h 19"/>
                <a:gd name="T22" fmla="*/ 2 w 15"/>
                <a:gd name="T23" fmla="*/ 0 h 19"/>
                <a:gd name="T24" fmla="*/ 7 w 15"/>
                <a:gd name="T25" fmla="*/ 0 h 19"/>
                <a:gd name="T26" fmla="*/ 7 w 15"/>
                <a:gd name="T27" fmla="*/ 5 h 19"/>
                <a:gd name="T28" fmla="*/ 5 w 15"/>
                <a:gd name="T29" fmla="*/ 5 h 19"/>
                <a:gd name="T30" fmla="*/ 5 w 15"/>
                <a:gd name="T31" fmla="*/ 14 h 19"/>
                <a:gd name="T32" fmla="*/ 7 w 15"/>
                <a:gd name="T33" fmla="*/ 14 h 19"/>
                <a:gd name="T34" fmla="*/ 7 w 15"/>
                <a:gd name="T35" fmla="*/ 19 h 19"/>
                <a:gd name="T36" fmla="*/ 2 w 15"/>
                <a:gd name="T37" fmla="*/ 19 h 19"/>
                <a:gd name="T38" fmla="*/ 0 w 15"/>
                <a:gd name="T39" fmla="*/ 16 h 19"/>
                <a:gd name="T40" fmla="*/ 0 w 15"/>
                <a:gd name="T41" fmla="*/ 2 h 19"/>
                <a:gd name="T42" fmla="*/ 2 w 15"/>
                <a:gd name="T4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19">
                  <a:moveTo>
                    <a:pt x="7" y="0"/>
                  </a:moveTo>
                  <a:cubicBezTo>
                    <a:pt x="13" y="0"/>
                    <a:pt x="13" y="0"/>
                    <a:pt x="13" y="0"/>
                  </a:cubicBezTo>
                  <a:cubicBezTo>
                    <a:pt x="14" y="0"/>
                    <a:pt x="15" y="1"/>
                    <a:pt x="15" y="2"/>
                  </a:cubicBezTo>
                  <a:cubicBezTo>
                    <a:pt x="15" y="16"/>
                    <a:pt x="15" y="16"/>
                    <a:pt x="15" y="16"/>
                  </a:cubicBezTo>
                  <a:cubicBezTo>
                    <a:pt x="15" y="18"/>
                    <a:pt x="14" y="19"/>
                    <a:pt x="13" y="19"/>
                  </a:cubicBezTo>
                  <a:cubicBezTo>
                    <a:pt x="7" y="19"/>
                    <a:pt x="7" y="19"/>
                    <a:pt x="7" y="19"/>
                  </a:cubicBezTo>
                  <a:cubicBezTo>
                    <a:pt x="7" y="14"/>
                    <a:pt x="7" y="14"/>
                    <a:pt x="7" y="14"/>
                  </a:cubicBezTo>
                  <a:cubicBezTo>
                    <a:pt x="10" y="14"/>
                    <a:pt x="10" y="14"/>
                    <a:pt x="10" y="14"/>
                  </a:cubicBezTo>
                  <a:cubicBezTo>
                    <a:pt x="10" y="5"/>
                    <a:pt x="10" y="5"/>
                    <a:pt x="10" y="5"/>
                  </a:cubicBezTo>
                  <a:cubicBezTo>
                    <a:pt x="7" y="5"/>
                    <a:pt x="7" y="5"/>
                    <a:pt x="7" y="5"/>
                  </a:cubicBezTo>
                  <a:lnTo>
                    <a:pt x="7" y="0"/>
                  </a:lnTo>
                  <a:close/>
                  <a:moveTo>
                    <a:pt x="2" y="0"/>
                  </a:moveTo>
                  <a:cubicBezTo>
                    <a:pt x="7" y="0"/>
                    <a:pt x="7" y="0"/>
                    <a:pt x="7" y="0"/>
                  </a:cubicBezTo>
                  <a:cubicBezTo>
                    <a:pt x="7" y="5"/>
                    <a:pt x="7" y="5"/>
                    <a:pt x="7" y="5"/>
                  </a:cubicBezTo>
                  <a:cubicBezTo>
                    <a:pt x="5" y="5"/>
                    <a:pt x="5" y="5"/>
                    <a:pt x="5" y="5"/>
                  </a:cubicBezTo>
                  <a:cubicBezTo>
                    <a:pt x="5" y="14"/>
                    <a:pt x="5" y="14"/>
                    <a:pt x="5" y="14"/>
                  </a:cubicBezTo>
                  <a:cubicBezTo>
                    <a:pt x="7" y="14"/>
                    <a:pt x="7" y="14"/>
                    <a:pt x="7" y="14"/>
                  </a:cubicBezTo>
                  <a:cubicBezTo>
                    <a:pt x="7" y="19"/>
                    <a:pt x="7" y="19"/>
                    <a:pt x="7" y="19"/>
                  </a:cubicBezTo>
                  <a:cubicBezTo>
                    <a:pt x="2" y="19"/>
                    <a:pt x="2" y="19"/>
                    <a:pt x="2" y="19"/>
                  </a:cubicBezTo>
                  <a:cubicBezTo>
                    <a:pt x="1" y="19"/>
                    <a:pt x="0" y="18"/>
                    <a:pt x="0" y="16"/>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8" name="Freeform 49"/>
            <p:cNvSpPr>
              <a:spLocks noEditPoints="1"/>
            </p:cNvSpPr>
            <p:nvPr/>
          </p:nvSpPr>
          <p:spPr bwMode="auto">
            <a:xfrm>
              <a:off x="6418273" y="1814524"/>
              <a:ext cx="42863" cy="34925"/>
            </a:xfrm>
            <a:custGeom>
              <a:avLst/>
              <a:gdLst>
                <a:gd name="T0" fmla="*/ 9 w 19"/>
                <a:gd name="T1" fmla="*/ 0 h 15"/>
                <a:gd name="T2" fmla="*/ 16 w 19"/>
                <a:gd name="T3" fmla="*/ 0 h 15"/>
                <a:gd name="T4" fmla="*/ 19 w 19"/>
                <a:gd name="T5" fmla="*/ 3 h 15"/>
                <a:gd name="T6" fmla="*/ 19 w 19"/>
                <a:gd name="T7" fmla="*/ 13 h 15"/>
                <a:gd name="T8" fmla="*/ 16 w 19"/>
                <a:gd name="T9" fmla="*/ 15 h 15"/>
                <a:gd name="T10" fmla="*/ 9 w 19"/>
                <a:gd name="T11" fmla="*/ 15 h 15"/>
                <a:gd name="T12" fmla="*/ 9 w 19"/>
                <a:gd name="T13" fmla="*/ 11 h 15"/>
                <a:gd name="T14" fmla="*/ 14 w 19"/>
                <a:gd name="T15" fmla="*/ 11 h 15"/>
                <a:gd name="T16" fmla="*/ 14 w 19"/>
                <a:gd name="T17" fmla="*/ 5 h 15"/>
                <a:gd name="T18" fmla="*/ 9 w 19"/>
                <a:gd name="T19" fmla="*/ 5 h 15"/>
                <a:gd name="T20" fmla="*/ 9 w 19"/>
                <a:gd name="T21" fmla="*/ 0 h 15"/>
                <a:gd name="T22" fmla="*/ 2 w 19"/>
                <a:gd name="T23" fmla="*/ 0 h 15"/>
                <a:gd name="T24" fmla="*/ 9 w 19"/>
                <a:gd name="T25" fmla="*/ 0 h 15"/>
                <a:gd name="T26" fmla="*/ 9 w 19"/>
                <a:gd name="T27" fmla="*/ 5 h 15"/>
                <a:gd name="T28" fmla="*/ 4 w 19"/>
                <a:gd name="T29" fmla="*/ 5 h 15"/>
                <a:gd name="T30" fmla="*/ 4 w 19"/>
                <a:gd name="T31" fmla="*/ 11 h 15"/>
                <a:gd name="T32" fmla="*/ 9 w 19"/>
                <a:gd name="T33" fmla="*/ 11 h 15"/>
                <a:gd name="T34" fmla="*/ 9 w 19"/>
                <a:gd name="T35" fmla="*/ 15 h 15"/>
                <a:gd name="T36" fmla="*/ 2 w 19"/>
                <a:gd name="T37" fmla="*/ 15 h 15"/>
                <a:gd name="T38" fmla="*/ 0 w 19"/>
                <a:gd name="T39" fmla="*/ 13 h 15"/>
                <a:gd name="T40" fmla="*/ 0 w 19"/>
                <a:gd name="T41" fmla="*/ 3 h 15"/>
                <a:gd name="T42" fmla="*/ 2 w 1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15">
                  <a:moveTo>
                    <a:pt x="9" y="0"/>
                  </a:moveTo>
                  <a:cubicBezTo>
                    <a:pt x="16" y="0"/>
                    <a:pt x="16" y="0"/>
                    <a:pt x="16" y="0"/>
                  </a:cubicBezTo>
                  <a:cubicBezTo>
                    <a:pt x="18" y="0"/>
                    <a:pt x="19" y="2"/>
                    <a:pt x="19" y="3"/>
                  </a:cubicBezTo>
                  <a:cubicBezTo>
                    <a:pt x="19" y="13"/>
                    <a:pt x="19" y="13"/>
                    <a:pt x="19" y="13"/>
                  </a:cubicBezTo>
                  <a:cubicBezTo>
                    <a:pt x="19" y="14"/>
                    <a:pt x="18" y="15"/>
                    <a:pt x="16" y="15"/>
                  </a:cubicBezTo>
                  <a:cubicBezTo>
                    <a:pt x="9" y="15"/>
                    <a:pt x="9" y="15"/>
                    <a:pt x="9" y="15"/>
                  </a:cubicBezTo>
                  <a:cubicBezTo>
                    <a:pt x="9" y="11"/>
                    <a:pt x="9" y="11"/>
                    <a:pt x="9" y="11"/>
                  </a:cubicBezTo>
                  <a:cubicBezTo>
                    <a:pt x="14" y="11"/>
                    <a:pt x="14" y="11"/>
                    <a:pt x="14" y="11"/>
                  </a:cubicBezTo>
                  <a:cubicBezTo>
                    <a:pt x="14" y="5"/>
                    <a:pt x="14" y="5"/>
                    <a:pt x="14" y="5"/>
                  </a:cubicBezTo>
                  <a:cubicBezTo>
                    <a:pt x="9" y="5"/>
                    <a:pt x="9" y="5"/>
                    <a:pt x="9" y="5"/>
                  </a:cubicBezTo>
                  <a:lnTo>
                    <a:pt x="9" y="0"/>
                  </a:lnTo>
                  <a:close/>
                  <a:moveTo>
                    <a:pt x="2" y="0"/>
                  </a:moveTo>
                  <a:cubicBezTo>
                    <a:pt x="9" y="0"/>
                    <a:pt x="9" y="0"/>
                    <a:pt x="9" y="0"/>
                  </a:cubicBezTo>
                  <a:cubicBezTo>
                    <a:pt x="9" y="5"/>
                    <a:pt x="9" y="5"/>
                    <a:pt x="9" y="5"/>
                  </a:cubicBezTo>
                  <a:cubicBezTo>
                    <a:pt x="4" y="5"/>
                    <a:pt x="4" y="5"/>
                    <a:pt x="4" y="5"/>
                  </a:cubicBezTo>
                  <a:cubicBezTo>
                    <a:pt x="4" y="11"/>
                    <a:pt x="4" y="11"/>
                    <a:pt x="4" y="11"/>
                  </a:cubicBezTo>
                  <a:cubicBezTo>
                    <a:pt x="9" y="11"/>
                    <a:pt x="9" y="11"/>
                    <a:pt x="9" y="11"/>
                  </a:cubicBezTo>
                  <a:cubicBezTo>
                    <a:pt x="9" y="15"/>
                    <a:pt x="9" y="15"/>
                    <a:pt x="9" y="15"/>
                  </a:cubicBezTo>
                  <a:cubicBezTo>
                    <a:pt x="2" y="15"/>
                    <a:pt x="2" y="15"/>
                    <a:pt x="2" y="15"/>
                  </a:cubicBezTo>
                  <a:cubicBezTo>
                    <a:pt x="1" y="15"/>
                    <a:pt x="0" y="14"/>
                    <a:pt x="0" y="13"/>
                  </a:cubicBezTo>
                  <a:cubicBezTo>
                    <a:pt x="0" y="3"/>
                    <a:pt x="0" y="3"/>
                    <a:pt x="0" y="3"/>
                  </a:cubicBezTo>
                  <a:cubicBezTo>
                    <a:pt x="0" y="2"/>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9" name="Freeform 50"/>
            <p:cNvSpPr>
              <a:spLocks noEditPoints="1"/>
            </p:cNvSpPr>
            <p:nvPr/>
          </p:nvSpPr>
          <p:spPr bwMode="auto">
            <a:xfrm>
              <a:off x="6302385" y="1930411"/>
              <a:ext cx="34925" cy="42863"/>
            </a:xfrm>
            <a:custGeom>
              <a:avLst/>
              <a:gdLst>
                <a:gd name="T0" fmla="*/ 7 w 15"/>
                <a:gd name="T1" fmla="*/ 0 h 19"/>
                <a:gd name="T2" fmla="*/ 13 w 15"/>
                <a:gd name="T3" fmla="*/ 0 h 19"/>
                <a:gd name="T4" fmla="*/ 15 w 15"/>
                <a:gd name="T5" fmla="*/ 2 h 19"/>
                <a:gd name="T6" fmla="*/ 15 w 15"/>
                <a:gd name="T7" fmla="*/ 17 h 19"/>
                <a:gd name="T8" fmla="*/ 13 w 15"/>
                <a:gd name="T9" fmla="*/ 19 h 19"/>
                <a:gd name="T10" fmla="*/ 7 w 15"/>
                <a:gd name="T11" fmla="*/ 19 h 19"/>
                <a:gd name="T12" fmla="*/ 7 w 15"/>
                <a:gd name="T13" fmla="*/ 14 h 19"/>
                <a:gd name="T14" fmla="*/ 10 w 15"/>
                <a:gd name="T15" fmla="*/ 14 h 19"/>
                <a:gd name="T16" fmla="*/ 10 w 15"/>
                <a:gd name="T17" fmla="*/ 5 h 19"/>
                <a:gd name="T18" fmla="*/ 7 w 15"/>
                <a:gd name="T19" fmla="*/ 5 h 19"/>
                <a:gd name="T20" fmla="*/ 7 w 15"/>
                <a:gd name="T21" fmla="*/ 0 h 19"/>
                <a:gd name="T22" fmla="*/ 2 w 15"/>
                <a:gd name="T23" fmla="*/ 0 h 19"/>
                <a:gd name="T24" fmla="*/ 7 w 15"/>
                <a:gd name="T25" fmla="*/ 0 h 19"/>
                <a:gd name="T26" fmla="*/ 7 w 15"/>
                <a:gd name="T27" fmla="*/ 5 h 19"/>
                <a:gd name="T28" fmla="*/ 5 w 15"/>
                <a:gd name="T29" fmla="*/ 5 h 19"/>
                <a:gd name="T30" fmla="*/ 5 w 15"/>
                <a:gd name="T31" fmla="*/ 14 h 19"/>
                <a:gd name="T32" fmla="*/ 7 w 15"/>
                <a:gd name="T33" fmla="*/ 14 h 19"/>
                <a:gd name="T34" fmla="*/ 7 w 15"/>
                <a:gd name="T35" fmla="*/ 19 h 19"/>
                <a:gd name="T36" fmla="*/ 2 w 15"/>
                <a:gd name="T37" fmla="*/ 19 h 19"/>
                <a:gd name="T38" fmla="*/ 0 w 15"/>
                <a:gd name="T39" fmla="*/ 17 h 19"/>
                <a:gd name="T40" fmla="*/ 0 w 15"/>
                <a:gd name="T41" fmla="*/ 2 h 19"/>
                <a:gd name="T42" fmla="*/ 2 w 15"/>
                <a:gd name="T4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19">
                  <a:moveTo>
                    <a:pt x="7" y="0"/>
                  </a:moveTo>
                  <a:cubicBezTo>
                    <a:pt x="13" y="0"/>
                    <a:pt x="13" y="0"/>
                    <a:pt x="13" y="0"/>
                  </a:cubicBezTo>
                  <a:cubicBezTo>
                    <a:pt x="14" y="0"/>
                    <a:pt x="15" y="1"/>
                    <a:pt x="15" y="2"/>
                  </a:cubicBezTo>
                  <a:cubicBezTo>
                    <a:pt x="15" y="17"/>
                    <a:pt x="15" y="17"/>
                    <a:pt x="15" y="17"/>
                  </a:cubicBezTo>
                  <a:cubicBezTo>
                    <a:pt x="15" y="18"/>
                    <a:pt x="14" y="19"/>
                    <a:pt x="13" y="19"/>
                  </a:cubicBezTo>
                  <a:cubicBezTo>
                    <a:pt x="7" y="19"/>
                    <a:pt x="7" y="19"/>
                    <a:pt x="7" y="19"/>
                  </a:cubicBezTo>
                  <a:cubicBezTo>
                    <a:pt x="7" y="14"/>
                    <a:pt x="7" y="14"/>
                    <a:pt x="7" y="14"/>
                  </a:cubicBezTo>
                  <a:cubicBezTo>
                    <a:pt x="10" y="14"/>
                    <a:pt x="10" y="14"/>
                    <a:pt x="10" y="14"/>
                  </a:cubicBezTo>
                  <a:cubicBezTo>
                    <a:pt x="10" y="5"/>
                    <a:pt x="10" y="5"/>
                    <a:pt x="10" y="5"/>
                  </a:cubicBezTo>
                  <a:cubicBezTo>
                    <a:pt x="7" y="5"/>
                    <a:pt x="7" y="5"/>
                    <a:pt x="7" y="5"/>
                  </a:cubicBezTo>
                  <a:lnTo>
                    <a:pt x="7" y="0"/>
                  </a:lnTo>
                  <a:close/>
                  <a:moveTo>
                    <a:pt x="2" y="0"/>
                  </a:moveTo>
                  <a:cubicBezTo>
                    <a:pt x="7" y="0"/>
                    <a:pt x="7" y="0"/>
                    <a:pt x="7" y="0"/>
                  </a:cubicBezTo>
                  <a:cubicBezTo>
                    <a:pt x="7" y="5"/>
                    <a:pt x="7" y="5"/>
                    <a:pt x="7" y="5"/>
                  </a:cubicBezTo>
                  <a:cubicBezTo>
                    <a:pt x="5" y="5"/>
                    <a:pt x="5" y="5"/>
                    <a:pt x="5" y="5"/>
                  </a:cubicBezTo>
                  <a:cubicBezTo>
                    <a:pt x="5" y="14"/>
                    <a:pt x="5" y="14"/>
                    <a:pt x="5" y="14"/>
                  </a:cubicBezTo>
                  <a:cubicBezTo>
                    <a:pt x="7" y="14"/>
                    <a:pt x="7" y="14"/>
                    <a:pt x="7" y="14"/>
                  </a:cubicBezTo>
                  <a:cubicBezTo>
                    <a:pt x="7" y="19"/>
                    <a:pt x="7" y="19"/>
                    <a:pt x="7" y="19"/>
                  </a:cubicBezTo>
                  <a:cubicBezTo>
                    <a:pt x="2" y="19"/>
                    <a:pt x="2" y="19"/>
                    <a:pt x="2" y="19"/>
                  </a:cubicBezTo>
                  <a:cubicBezTo>
                    <a:pt x="1" y="19"/>
                    <a:pt x="0" y="18"/>
                    <a:pt x="0" y="17"/>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0" name="Freeform 51"/>
            <p:cNvSpPr>
              <a:spLocks noEditPoints="1"/>
            </p:cNvSpPr>
            <p:nvPr/>
          </p:nvSpPr>
          <p:spPr bwMode="auto">
            <a:xfrm>
              <a:off x="6178560" y="1814524"/>
              <a:ext cx="42863" cy="34925"/>
            </a:xfrm>
            <a:custGeom>
              <a:avLst/>
              <a:gdLst>
                <a:gd name="T0" fmla="*/ 10 w 19"/>
                <a:gd name="T1" fmla="*/ 0 h 15"/>
                <a:gd name="T2" fmla="*/ 17 w 19"/>
                <a:gd name="T3" fmla="*/ 0 h 15"/>
                <a:gd name="T4" fmla="*/ 19 w 19"/>
                <a:gd name="T5" fmla="*/ 3 h 15"/>
                <a:gd name="T6" fmla="*/ 19 w 19"/>
                <a:gd name="T7" fmla="*/ 13 h 15"/>
                <a:gd name="T8" fmla="*/ 17 w 19"/>
                <a:gd name="T9" fmla="*/ 15 h 15"/>
                <a:gd name="T10" fmla="*/ 10 w 19"/>
                <a:gd name="T11" fmla="*/ 15 h 15"/>
                <a:gd name="T12" fmla="*/ 10 w 19"/>
                <a:gd name="T13" fmla="*/ 11 h 15"/>
                <a:gd name="T14" fmla="*/ 15 w 19"/>
                <a:gd name="T15" fmla="*/ 11 h 15"/>
                <a:gd name="T16" fmla="*/ 15 w 19"/>
                <a:gd name="T17" fmla="*/ 5 h 15"/>
                <a:gd name="T18" fmla="*/ 10 w 19"/>
                <a:gd name="T19" fmla="*/ 5 h 15"/>
                <a:gd name="T20" fmla="*/ 10 w 19"/>
                <a:gd name="T21" fmla="*/ 0 h 15"/>
                <a:gd name="T22" fmla="*/ 3 w 19"/>
                <a:gd name="T23" fmla="*/ 0 h 15"/>
                <a:gd name="T24" fmla="*/ 10 w 19"/>
                <a:gd name="T25" fmla="*/ 0 h 15"/>
                <a:gd name="T26" fmla="*/ 10 w 19"/>
                <a:gd name="T27" fmla="*/ 5 h 15"/>
                <a:gd name="T28" fmla="*/ 5 w 19"/>
                <a:gd name="T29" fmla="*/ 5 h 15"/>
                <a:gd name="T30" fmla="*/ 5 w 19"/>
                <a:gd name="T31" fmla="*/ 11 h 15"/>
                <a:gd name="T32" fmla="*/ 10 w 19"/>
                <a:gd name="T33" fmla="*/ 11 h 15"/>
                <a:gd name="T34" fmla="*/ 10 w 19"/>
                <a:gd name="T35" fmla="*/ 15 h 15"/>
                <a:gd name="T36" fmla="*/ 3 w 19"/>
                <a:gd name="T37" fmla="*/ 15 h 15"/>
                <a:gd name="T38" fmla="*/ 0 w 19"/>
                <a:gd name="T39" fmla="*/ 13 h 15"/>
                <a:gd name="T40" fmla="*/ 0 w 19"/>
                <a:gd name="T41" fmla="*/ 3 h 15"/>
                <a:gd name="T42" fmla="*/ 3 w 1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15">
                  <a:moveTo>
                    <a:pt x="10" y="0"/>
                  </a:moveTo>
                  <a:cubicBezTo>
                    <a:pt x="17" y="0"/>
                    <a:pt x="17" y="0"/>
                    <a:pt x="17" y="0"/>
                  </a:cubicBezTo>
                  <a:cubicBezTo>
                    <a:pt x="18" y="0"/>
                    <a:pt x="19" y="2"/>
                    <a:pt x="19" y="3"/>
                  </a:cubicBezTo>
                  <a:cubicBezTo>
                    <a:pt x="19" y="13"/>
                    <a:pt x="19" y="13"/>
                    <a:pt x="19" y="13"/>
                  </a:cubicBezTo>
                  <a:cubicBezTo>
                    <a:pt x="19" y="14"/>
                    <a:pt x="18" y="15"/>
                    <a:pt x="17" y="15"/>
                  </a:cubicBezTo>
                  <a:cubicBezTo>
                    <a:pt x="10" y="15"/>
                    <a:pt x="10" y="15"/>
                    <a:pt x="10" y="15"/>
                  </a:cubicBezTo>
                  <a:cubicBezTo>
                    <a:pt x="10" y="11"/>
                    <a:pt x="10" y="11"/>
                    <a:pt x="10" y="11"/>
                  </a:cubicBezTo>
                  <a:cubicBezTo>
                    <a:pt x="15" y="11"/>
                    <a:pt x="15" y="11"/>
                    <a:pt x="15" y="11"/>
                  </a:cubicBezTo>
                  <a:cubicBezTo>
                    <a:pt x="15" y="5"/>
                    <a:pt x="15" y="5"/>
                    <a:pt x="15" y="5"/>
                  </a:cubicBezTo>
                  <a:cubicBezTo>
                    <a:pt x="10" y="5"/>
                    <a:pt x="10" y="5"/>
                    <a:pt x="10" y="5"/>
                  </a:cubicBezTo>
                  <a:lnTo>
                    <a:pt x="10" y="0"/>
                  </a:lnTo>
                  <a:close/>
                  <a:moveTo>
                    <a:pt x="3" y="0"/>
                  </a:moveTo>
                  <a:cubicBezTo>
                    <a:pt x="10" y="0"/>
                    <a:pt x="10" y="0"/>
                    <a:pt x="10" y="0"/>
                  </a:cubicBezTo>
                  <a:cubicBezTo>
                    <a:pt x="10" y="5"/>
                    <a:pt x="10" y="5"/>
                    <a:pt x="10" y="5"/>
                  </a:cubicBezTo>
                  <a:cubicBezTo>
                    <a:pt x="5" y="5"/>
                    <a:pt x="5" y="5"/>
                    <a:pt x="5" y="5"/>
                  </a:cubicBezTo>
                  <a:cubicBezTo>
                    <a:pt x="5" y="11"/>
                    <a:pt x="5" y="11"/>
                    <a:pt x="5" y="11"/>
                  </a:cubicBezTo>
                  <a:cubicBezTo>
                    <a:pt x="10" y="11"/>
                    <a:pt x="10" y="11"/>
                    <a:pt x="10" y="11"/>
                  </a:cubicBezTo>
                  <a:cubicBezTo>
                    <a:pt x="10" y="15"/>
                    <a:pt x="10" y="15"/>
                    <a:pt x="10" y="15"/>
                  </a:cubicBezTo>
                  <a:cubicBezTo>
                    <a:pt x="3" y="15"/>
                    <a:pt x="3" y="15"/>
                    <a:pt x="3" y="15"/>
                  </a:cubicBezTo>
                  <a:cubicBezTo>
                    <a:pt x="1" y="15"/>
                    <a:pt x="0" y="14"/>
                    <a:pt x="0" y="13"/>
                  </a:cubicBezTo>
                  <a:cubicBezTo>
                    <a:pt x="0" y="3"/>
                    <a:pt x="0" y="3"/>
                    <a:pt x="0" y="3"/>
                  </a:cubicBezTo>
                  <a:cubicBezTo>
                    <a:pt x="0" y="2"/>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1" name="Freeform 52"/>
            <p:cNvSpPr>
              <a:spLocks noEditPoints="1"/>
            </p:cNvSpPr>
            <p:nvPr/>
          </p:nvSpPr>
          <p:spPr bwMode="auto">
            <a:xfrm>
              <a:off x="6376998" y="1722449"/>
              <a:ext cx="52389" cy="52389"/>
            </a:xfrm>
            <a:custGeom>
              <a:avLst/>
              <a:gdLst>
                <a:gd name="T0" fmla="*/ 22 w 23"/>
                <a:gd name="T1" fmla="*/ 12 h 23"/>
                <a:gd name="T2" fmla="*/ 12 w 23"/>
                <a:gd name="T3" fmla="*/ 22 h 23"/>
                <a:gd name="T4" fmla="*/ 12 w 23"/>
                <a:gd name="T5" fmla="*/ 22 h 23"/>
                <a:gd name="T6" fmla="*/ 12 w 23"/>
                <a:gd name="T7" fmla="*/ 15 h 23"/>
                <a:gd name="T8" fmla="*/ 17 w 23"/>
                <a:gd name="T9" fmla="*/ 10 h 23"/>
                <a:gd name="T10" fmla="*/ 13 w 23"/>
                <a:gd name="T11" fmla="*/ 6 h 23"/>
                <a:gd name="T12" fmla="*/ 12 w 23"/>
                <a:gd name="T13" fmla="*/ 8 h 23"/>
                <a:gd name="T14" fmla="*/ 12 w 23"/>
                <a:gd name="T15" fmla="*/ 1 h 23"/>
                <a:gd name="T16" fmla="*/ 15 w 23"/>
                <a:gd name="T17" fmla="*/ 1 h 23"/>
                <a:gd name="T18" fmla="*/ 22 w 23"/>
                <a:gd name="T19" fmla="*/ 9 h 23"/>
                <a:gd name="T20" fmla="*/ 22 w 23"/>
                <a:gd name="T21" fmla="*/ 12 h 23"/>
                <a:gd name="T22" fmla="*/ 12 w 23"/>
                <a:gd name="T23" fmla="*/ 22 h 23"/>
                <a:gd name="T24" fmla="*/ 9 w 23"/>
                <a:gd name="T25" fmla="*/ 22 h 23"/>
                <a:gd name="T26" fmla="*/ 8 w 23"/>
                <a:gd name="T27" fmla="*/ 22 h 23"/>
                <a:gd name="T28" fmla="*/ 1 w 23"/>
                <a:gd name="T29" fmla="*/ 15 h 23"/>
                <a:gd name="T30" fmla="*/ 1 w 23"/>
                <a:gd name="T31" fmla="*/ 11 h 23"/>
                <a:gd name="T32" fmla="*/ 1 w 23"/>
                <a:gd name="T33" fmla="*/ 11 h 23"/>
                <a:gd name="T34" fmla="*/ 1 w 23"/>
                <a:gd name="T35" fmla="*/ 11 h 23"/>
                <a:gd name="T36" fmla="*/ 11 w 23"/>
                <a:gd name="T37" fmla="*/ 1 h 23"/>
                <a:gd name="T38" fmla="*/ 12 w 23"/>
                <a:gd name="T39" fmla="*/ 1 h 23"/>
                <a:gd name="T40" fmla="*/ 12 w 23"/>
                <a:gd name="T41" fmla="*/ 8 h 23"/>
                <a:gd name="T42" fmla="*/ 6 w 23"/>
                <a:gd name="T43" fmla="*/ 13 h 23"/>
                <a:gd name="T44" fmla="*/ 10 w 23"/>
                <a:gd name="T45" fmla="*/ 17 h 23"/>
                <a:gd name="T46" fmla="*/ 12 w 23"/>
                <a:gd name="T47" fmla="*/ 15 h 23"/>
                <a:gd name="T48" fmla="*/ 12 w 23"/>
                <a:gd name="T4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23">
                  <a:moveTo>
                    <a:pt x="22" y="12"/>
                  </a:moveTo>
                  <a:cubicBezTo>
                    <a:pt x="12" y="22"/>
                    <a:pt x="12" y="22"/>
                    <a:pt x="12" y="22"/>
                  </a:cubicBezTo>
                  <a:cubicBezTo>
                    <a:pt x="12" y="22"/>
                    <a:pt x="12" y="22"/>
                    <a:pt x="12" y="22"/>
                  </a:cubicBezTo>
                  <a:cubicBezTo>
                    <a:pt x="12" y="15"/>
                    <a:pt x="12" y="15"/>
                    <a:pt x="12" y="15"/>
                  </a:cubicBezTo>
                  <a:cubicBezTo>
                    <a:pt x="17" y="10"/>
                    <a:pt x="17" y="10"/>
                    <a:pt x="17" y="10"/>
                  </a:cubicBezTo>
                  <a:cubicBezTo>
                    <a:pt x="13" y="6"/>
                    <a:pt x="13" y="6"/>
                    <a:pt x="13" y="6"/>
                  </a:cubicBezTo>
                  <a:cubicBezTo>
                    <a:pt x="12" y="8"/>
                    <a:pt x="12" y="8"/>
                    <a:pt x="12" y="8"/>
                  </a:cubicBezTo>
                  <a:cubicBezTo>
                    <a:pt x="12" y="1"/>
                    <a:pt x="12" y="1"/>
                    <a:pt x="12" y="1"/>
                  </a:cubicBezTo>
                  <a:cubicBezTo>
                    <a:pt x="13" y="0"/>
                    <a:pt x="14" y="1"/>
                    <a:pt x="15" y="1"/>
                  </a:cubicBezTo>
                  <a:cubicBezTo>
                    <a:pt x="22" y="9"/>
                    <a:pt x="22" y="9"/>
                    <a:pt x="22" y="9"/>
                  </a:cubicBezTo>
                  <a:cubicBezTo>
                    <a:pt x="23" y="9"/>
                    <a:pt x="23" y="11"/>
                    <a:pt x="22" y="12"/>
                  </a:cubicBezTo>
                  <a:close/>
                  <a:moveTo>
                    <a:pt x="12" y="22"/>
                  </a:moveTo>
                  <a:cubicBezTo>
                    <a:pt x="11" y="23"/>
                    <a:pt x="9" y="23"/>
                    <a:pt x="9" y="22"/>
                  </a:cubicBezTo>
                  <a:cubicBezTo>
                    <a:pt x="8" y="22"/>
                    <a:pt x="8" y="22"/>
                    <a:pt x="8" y="22"/>
                  </a:cubicBezTo>
                  <a:cubicBezTo>
                    <a:pt x="1" y="15"/>
                    <a:pt x="1" y="15"/>
                    <a:pt x="1" y="15"/>
                  </a:cubicBezTo>
                  <a:cubicBezTo>
                    <a:pt x="0" y="14"/>
                    <a:pt x="0" y="12"/>
                    <a:pt x="1" y="11"/>
                  </a:cubicBezTo>
                  <a:cubicBezTo>
                    <a:pt x="1" y="11"/>
                    <a:pt x="1" y="11"/>
                    <a:pt x="1" y="11"/>
                  </a:cubicBezTo>
                  <a:cubicBezTo>
                    <a:pt x="1" y="11"/>
                    <a:pt x="1" y="11"/>
                    <a:pt x="1" y="11"/>
                  </a:cubicBezTo>
                  <a:cubicBezTo>
                    <a:pt x="11" y="1"/>
                    <a:pt x="11" y="1"/>
                    <a:pt x="11" y="1"/>
                  </a:cubicBezTo>
                  <a:cubicBezTo>
                    <a:pt x="11" y="1"/>
                    <a:pt x="12" y="1"/>
                    <a:pt x="12" y="1"/>
                  </a:cubicBezTo>
                  <a:cubicBezTo>
                    <a:pt x="12" y="8"/>
                    <a:pt x="12" y="8"/>
                    <a:pt x="12" y="8"/>
                  </a:cubicBezTo>
                  <a:cubicBezTo>
                    <a:pt x="6" y="13"/>
                    <a:pt x="6" y="13"/>
                    <a:pt x="6" y="13"/>
                  </a:cubicBezTo>
                  <a:cubicBezTo>
                    <a:pt x="10" y="17"/>
                    <a:pt x="10" y="17"/>
                    <a:pt x="10" y="17"/>
                  </a:cubicBezTo>
                  <a:cubicBezTo>
                    <a:pt x="12" y="15"/>
                    <a:pt x="12" y="15"/>
                    <a:pt x="12" y="15"/>
                  </a:cubicBezTo>
                  <a:lnTo>
                    <a:pt x="1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2" name="Freeform 53"/>
            <p:cNvSpPr>
              <a:spLocks noEditPoints="1"/>
            </p:cNvSpPr>
            <p:nvPr/>
          </p:nvSpPr>
          <p:spPr bwMode="auto">
            <a:xfrm>
              <a:off x="6376998" y="1892311"/>
              <a:ext cx="52389" cy="49213"/>
            </a:xfrm>
            <a:custGeom>
              <a:avLst/>
              <a:gdLst>
                <a:gd name="T0" fmla="*/ 12 w 23"/>
                <a:gd name="T1" fmla="*/ 1 h 22"/>
                <a:gd name="T2" fmla="*/ 22 w 23"/>
                <a:gd name="T3" fmla="*/ 11 h 22"/>
                <a:gd name="T4" fmla="*/ 22 w 23"/>
                <a:gd name="T5" fmla="*/ 14 h 22"/>
                <a:gd name="T6" fmla="*/ 22 w 23"/>
                <a:gd name="T7" fmla="*/ 14 h 22"/>
                <a:gd name="T8" fmla="*/ 15 w 23"/>
                <a:gd name="T9" fmla="*/ 21 h 22"/>
                <a:gd name="T10" fmla="*/ 12 w 23"/>
                <a:gd name="T11" fmla="*/ 22 h 22"/>
                <a:gd name="T12" fmla="*/ 12 w 23"/>
                <a:gd name="T13" fmla="*/ 15 h 22"/>
                <a:gd name="T14" fmla="*/ 13 w 23"/>
                <a:gd name="T15" fmla="*/ 16 h 22"/>
                <a:gd name="T16" fmla="*/ 17 w 23"/>
                <a:gd name="T17" fmla="*/ 13 h 22"/>
                <a:gd name="T18" fmla="*/ 12 w 23"/>
                <a:gd name="T19" fmla="*/ 7 h 22"/>
                <a:gd name="T20" fmla="*/ 12 w 23"/>
                <a:gd name="T21" fmla="*/ 1 h 22"/>
                <a:gd name="T22" fmla="*/ 12 w 23"/>
                <a:gd name="T23" fmla="*/ 1 h 22"/>
                <a:gd name="T24" fmla="*/ 12 w 23"/>
                <a:gd name="T25" fmla="*/ 22 h 22"/>
                <a:gd name="T26" fmla="*/ 11 w 23"/>
                <a:gd name="T27" fmla="*/ 21 h 22"/>
                <a:gd name="T28" fmla="*/ 1 w 23"/>
                <a:gd name="T29" fmla="*/ 11 h 22"/>
                <a:gd name="T30" fmla="*/ 1 w 23"/>
                <a:gd name="T31" fmla="*/ 8 h 22"/>
                <a:gd name="T32" fmla="*/ 1 w 23"/>
                <a:gd name="T33" fmla="*/ 8 h 22"/>
                <a:gd name="T34" fmla="*/ 9 w 23"/>
                <a:gd name="T35" fmla="*/ 1 h 22"/>
                <a:gd name="T36" fmla="*/ 12 w 23"/>
                <a:gd name="T37" fmla="*/ 1 h 22"/>
                <a:gd name="T38" fmla="*/ 12 w 23"/>
                <a:gd name="T39" fmla="*/ 7 h 22"/>
                <a:gd name="T40" fmla="*/ 10 w 23"/>
                <a:gd name="T41" fmla="*/ 6 h 22"/>
                <a:gd name="T42" fmla="*/ 6 w 23"/>
                <a:gd name="T43" fmla="*/ 10 h 22"/>
                <a:gd name="T44" fmla="*/ 12 w 23"/>
                <a:gd name="T45" fmla="*/ 15 h 22"/>
                <a:gd name="T46" fmla="*/ 12 w 23"/>
                <a:gd name="T4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22">
                  <a:moveTo>
                    <a:pt x="12" y="1"/>
                  </a:moveTo>
                  <a:cubicBezTo>
                    <a:pt x="22" y="11"/>
                    <a:pt x="22" y="11"/>
                    <a:pt x="22" y="11"/>
                  </a:cubicBezTo>
                  <a:cubicBezTo>
                    <a:pt x="23" y="12"/>
                    <a:pt x="23" y="13"/>
                    <a:pt x="22" y="14"/>
                  </a:cubicBezTo>
                  <a:cubicBezTo>
                    <a:pt x="22" y="14"/>
                    <a:pt x="22" y="14"/>
                    <a:pt x="22" y="14"/>
                  </a:cubicBezTo>
                  <a:cubicBezTo>
                    <a:pt x="15" y="21"/>
                    <a:pt x="15" y="21"/>
                    <a:pt x="15" y="21"/>
                  </a:cubicBezTo>
                  <a:cubicBezTo>
                    <a:pt x="14" y="22"/>
                    <a:pt x="13" y="22"/>
                    <a:pt x="12" y="22"/>
                  </a:cubicBezTo>
                  <a:cubicBezTo>
                    <a:pt x="12" y="15"/>
                    <a:pt x="12" y="15"/>
                    <a:pt x="12" y="15"/>
                  </a:cubicBezTo>
                  <a:cubicBezTo>
                    <a:pt x="13" y="16"/>
                    <a:pt x="13" y="16"/>
                    <a:pt x="13" y="16"/>
                  </a:cubicBezTo>
                  <a:cubicBezTo>
                    <a:pt x="17" y="13"/>
                    <a:pt x="17" y="13"/>
                    <a:pt x="17" y="13"/>
                  </a:cubicBezTo>
                  <a:cubicBezTo>
                    <a:pt x="12" y="7"/>
                    <a:pt x="12" y="7"/>
                    <a:pt x="12" y="7"/>
                  </a:cubicBezTo>
                  <a:cubicBezTo>
                    <a:pt x="12" y="1"/>
                    <a:pt x="12" y="1"/>
                    <a:pt x="12" y="1"/>
                  </a:cubicBezTo>
                  <a:cubicBezTo>
                    <a:pt x="12" y="1"/>
                    <a:pt x="12" y="1"/>
                    <a:pt x="12" y="1"/>
                  </a:cubicBezTo>
                  <a:close/>
                  <a:moveTo>
                    <a:pt x="12" y="22"/>
                  </a:moveTo>
                  <a:cubicBezTo>
                    <a:pt x="12" y="22"/>
                    <a:pt x="12" y="21"/>
                    <a:pt x="11" y="21"/>
                  </a:cubicBezTo>
                  <a:cubicBezTo>
                    <a:pt x="1" y="11"/>
                    <a:pt x="1" y="11"/>
                    <a:pt x="1" y="11"/>
                  </a:cubicBezTo>
                  <a:cubicBezTo>
                    <a:pt x="0" y="10"/>
                    <a:pt x="0" y="9"/>
                    <a:pt x="1" y="8"/>
                  </a:cubicBezTo>
                  <a:cubicBezTo>
                    <a:pt x="1" y="8"/>
                    <a:pt x="1" y="8"/>
                    <a:pt x="1" y="8"/>
                  </a:cubicBezTo>
                  <a:cubicBezTo>
                    <a:pt x="9" y="1"/>
                    <a:pt x="9" y="1"/>
                    <a:pt x="9" y="1"/>
                  </a:cubicBezTo>
                  <a:cubicBezTo>
                    <a:pt x="9" y="0"/>
                    <a:pt x="11" y="0"/>
                    <a:pt x="12" y="1"/>
                  </a:cubicBezTo>
                  <a:cubicBezTo>
                    <a:pt x="12" y="7"/>
                    <a:pt x="12" y="7"/>
                    <a:pt x="12" y="7"/>
                  </a:cubicBezTo>
                  <a:cubicBezTo>
                    <a:pt x="10" y="6"/>
                    <a:pt x="10" y="6"/>
                    <a:pt x="10" y="6"/>
                  </a:cubicBezTo>
                  <a:cubicBezTo>
                    <a:pt x="6" y="10"/>
                    <a:pt x="6" y="10"/>
                    <a:pt x="6" y="10"/>
                  </a:cubicBezTo>
                  <a:cubicBezTo>
                    <a:pt x="12" y="15"/>
                    <a:pt x="12" y="15"/>
                    <a:pt x="12" y="15"/>
                  </a:cubicBezTo>
                  <a:lnTo>
                    <a:pt x="1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3" name="Freeform 54"/>
            <p:cNvSpPr>
              <a:spLocks noEditPoints="1"/>
            </p:cNvSpPr>
            <p:nvPr/>
          </p:nvSpPr>
          <p:spPr bwMode="auto">
            <a:xfrm>
              <a:off x="6210310" y="1892311"/>
              <a:ext cx="49213" cy="49213"/>
            </a:xfrm>
            <a:custGeom>
              <a:avLst/>
              <a:gdLst>
                <a:gd name="T0" fmla="*/ 14 w 22"/>
                <a:gd name="T1" fmla="*/ 1 h 22"/>
                <a:gd name="T2" fmla="*/ 22 w 22"/>
                <a:gd name="T3" fmla="*/ 8 h 22"/>
                <a:gd name="T4" fmla="*/ 22 w 22"/>
                <a:gd name="T5" fmla="*/ 11 h 22"/>
                <a:gd name="T6" fmla="*/ 22 w 22"/>
                <a:gd name="T7" fmla="*/ 11 h 22"/>
                <a:gd name="T8" fmla="*/ 22 w 22"/>
                <a:gd name="T9" fmla="*/ 11 h 22"/>
                <a:gd name="T10" fmla="*/ 12 w 22"/>
                <a:gd name="T11" fmla="*/ 21 h 22"/>
                <a:gd name="T12" fmla="*/ 11 w 22"/>
                <a:gd name="T13" fmla="*/ 22 h 22"/>
                <a:gd name="T14" fmla="*/ 11 w 22"/>
                <a:gd name="T15" fmla="*/ 15 h 22"/>
                <a:gd name="T16" fmla="*/ 16 w 22"/>
                <a:gd name="T17" fmla="*/ 10 h 22"/>
                <a:gd name="T18" fmla="*/ 13 w 22"/>
                <a:gd name="T19" fmla="*/ 6 h 22"/>
                <a:gd name="T20" fmla="*/ 11 w 22"/>
                <a:gd name="T21" fmla="*/ 7 h 22"/>
                <a:gd name="T22" fmla="*/ 11 w 22"/>
                <a:gd name="T23" fmla="*/ 1 h 22"/>
                <a:gd name="T24" fmla="*/ 14 w 22"/>
                <a:gd name="T25" fmla="*/ 1 h 22"/>
                <a:gd name="T26" fmla="*/ 11 w 22"/>
                <a:gd name="T27" fmla="*/ 22 h 22"/>
                <a:gd name="T28" fmla="*/ 8 w 22"/>
                <a:gd name="T29" fmla="*/ 21 h 22"/>
                <a:gd name="T30" fmla="*/ 1 w 22"/>
                <a:gd name="T31" fmla="*/ 14 h 22"/>
                <a:gd name="T32" fmla="*/ 1 w 22"/>
                <a:gd name="T33" fmla="*/ 11 h 22"/>
                <a:gd name="T34" fmla="*/ 1 w 22"/>
                <a:gd name="T35" fmla="*/ 11 h 22"/>
                <a:gd name="T36" fmla="*/ 11 w 22"/>
                <a:gd name="T37" fmla="*/ 1 h 22"/>
                <a:gd name="T38" fmla="*/ 11 w 22"/>
                <a:gd name="T39" fmla="*/ 1 h 22"/>
                <a:gd name="T40" fmla="*/ 11 w 22"/>
                <a:gd name="T41" fmla="*/ 7 h 22"/>
                <a:gd name="T42" fmla="*/ 6 w 22"/>
                <a:gd name="T43" fmla="*/ 13 h 22"/>
                <a:gd name="T44" fmla="*/ 10 w 22"/>
                <a:gd name="T45" fmla="*/ 16 h 22"/>
                <a:gd name="T46" fmla="*/ 11 w 22"/>
                <a:gd name="T47" fmla="*/ 15 h 22"/>
                <a:gd name="T48" fmla="*/ 11 w 22"/>
                <a:gd name="T4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22">
                  <a:moveTo>
                    <a:pt x="14" y="1"/>
                  </a:moveTo>
                  <a:cubicBezTo>
                    <a:pt x="22" y="8"/>
                    <a:pt x="22" y="8"/>
                    <a:pt x="22" y="8"/>
                  </a:cubicBezTo>
                  <a:cubicBezTo>
                    <a:pt x="22" y="9"/>
                    <a:pt x="22" y="10"/>
                    <a:pt x="22" y="11"/>
                  </a:cubicBezTo>
                  <a:cubicBezTo>
                    <a:pt x="22" y="11"/>
                    <a:pt x="22" y="11"/>
                    <a:pt x="22" y="11"/>
                  </a:cubicBezTo>
                  <a:cubicBezTo>
                    <a:pt x="22" y="11"/>
                    <a:pt x="22" y="11"/>
                    <a:pt x="22" y="11"/>
                  </a:cubicBezTo>
                  <a:cubicBezTo>
                    <a:pt x="12" y="21"/>
                    <a:pt x="12" y="21"/>
                    <a:pt x="12" y="21"/>
                  </a:cubicBezTo>
                  <a:cubicBezTo>
                    <a:pt x="11" y="21"/>
                    <a:pt x="11" y="22"/>
                    <a:pt x="11" y="22"/>
                  </a:cubicBezTo>
                  <a:cubicBezTo>
                    <a:pt x="11" y="15"/>
                    <a:pt x="11" y="15"/>
                    <a:pt x="11" y="15"/>
                  </a:cubicBezTo>
                  <a:cubicBezTo>
                    <a:pt x="16" y="10"/>
                    <a:pt x="16" y="10"/>
                    <a:pt x="16" y="10"/>
                  </a:cubicBezTo>
                  <a:cubicBezTo>
                    <a:pt x="13" y="6"/>
                    <a:pt x="13" y="6"/>
                    <a:pt x="13" y="6"/>
                  </a:cubicBezTo>
                  <a:cubicBezTo>
                    <a:pt x="11" y="7"/>
                    <a:pt x="11" y="7"/>
                    <a:pt x="11" y="7"/>
                  </a:cubicBezTo>
                  <a:cubicBezTo>
                    <a:pt x="11" y="1"/>
                    <a:pt x="11" y="1"/>
                    <a:pt x="11" y="1"/>
                  </a:cubicBezTo>
                  <a:cubicBezTo>
                    <a:pt x="12" y="0"/>
                    <a:pt x="14" y="0"/>
                    <a:pt x="14" y="1"/>
                  </a:cubicBezTo>
                  <a:close/>
                  <a:moveTo>
                    <a:pt x="11" y="22"/>
                  </a:moveTo>
                  <a:cubicBezTo>
                    <a:pt x="10" y="22"/>
                    <a:pt x="9" y="22"/>
                    <a:pt x="8" y="21"/>
                  </a:cubicBezTo>
                  <a:cubicBezTo>
                    <a:pt x="1" y="14"/>
                    <a:pt x="1" y="14"/>
                    <a:pt x="1" y="14"/>
                  </a:cubicBezTo>
                  <a:cubicBezTo>
                    <a:pt x="0" y="13"/>
                    <a:pt x="0" y="12"/>
                    <a:pt x="1" y="11"/>
                  </a:cubicBezTo>
                  <a:cubicBezTo>
                    <a:pt x="1" y="11"/>
                    <a:pt x="1" y="11"/>
                    <a:pt x="1" y="11"/>
                  </a:cubicBezTo>
                  <a:cubicBezTo>
                    <a:pt x="11" y="1"/>
                    <a:pt x="11" y="1"/>
                    <a:pt x="11" y="1"/>
                  </a:cubicBezTo>
                  <a:cubicBezTo>
                    <a:pt x="11" y="1"/>
                    <a:pt x="11" y="1"/>
                    <a:pt x="11" y="1"/>
                  </a:cubicBezTo>
                  <a:cubicBezTo>
                    <a:pt x="11" y="7"/>
                    <a:pt x="11" y="7"/>
                    <a:pt x="11" y="7"/>
                  </a:cubicBezTo>
                  <a:cubicBezTo>
                    <a:pt x="6" y="13"/>
                    <a:pt x="6" y="13"/>
                    <a:pt x="6" y="13"/>
                  </a:cubicBezTo>
                  <a:cubicBezTo>
                    <a:pt x="10" y="16"/>
                    <a:pt x="10" y="16"/>
                    <a:pt x="10" y="16"/>
                  </a:cubicBezTo>
                  <a:cubicBezTo>
                    <a:pt x="11" y="15"/>
                    <a:pt x="11" y="15"/>
                    <a:pt x="11" y="15"/>
                  </a:cubicBezTo>
                  <a:lnTo>
                    <a:pt x="1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4" name="Freeform 55"/>
            <p:cNvSpPr>
              <a:spLocks noEditPoints="1"/>
            </p:cNvSpPr>
            <p:nvPr/>
          </p:nvSpPr>
          <p:spPr bwMode="auto">
            <a:xfrm>
              <a:off x="6210310" y="1722449"/>
              <a:ext cx="49213" cy="52389"/>
            </a:xfrm>
            <a:custGeom>
              <a:avLst/>
              <a:gdLst>
                <a:gd name="T0" fmla="*/ 21 w 22"/>
                <a:gd name="T1" fmla="*/ 15 h 23"/>
                <a:gd name="T2" fmla="*/ 14 w 22"/>
                <a:gd name="T3" fmla="*/ 22 h 23"/>
                <a:gd name="T4" fmla="*/ 11 w 22"/>
                <a:gd name="T5" fmla="*/ 22 h 23"/>
                <a:gd name="T6" fmla="*/ 11 w 22"/>
                <a:gd name="T7" fmla="*/ 15 h 23"/>
                <a:gd name="T8" fmla="*/ 13 w 22"/>
                <a:gd name="T9" fmla="*/ 17 h 23"/>
                <a:gd name="T10" fmla="*/ 16 w 22"/>
                <a:gd name="T11" fmla="*/ 13 h 23"/>
                <a:gd name="T12" fmla="*/ 11 w 22"/>
                <a:gd name="T13" fmla="*/ 8 h 23"/>
                <a:gd name="T14" fmla="*/ 11 w 22"/>
                <a:gd name="T15" fmla="*/ 1 h 23"/>
                <a:gd name="T16" fmla="*/ 12 w 22"/>
                <a:gd name="T17" fmla="*/ 1 h 23"/>
                <a:gd name="T18" fmla="*/ 12 w 22"/>
                <a:gd name="T19" fmla="*/ 1 h 23"/>
                <a:gd name="T20" fmla="*/ 22 w 22"/>
                <a:gd name="T21" fmla="*/ 11 h 23"/>
                <a:gd name="T22" fmla="*/ 22 w 22"/>
                <a:gd name="T23" fmla="*/ 15 h 23"/>
                <a:gd name="T24" fmla="*/ 21 w 22"/>
                <a:gd name="T25" fmla="*/ 15 h 23"/>
                <a:gd name="T26" fmla="*/ 11 w 22"/>
                <a:gd name="T27" fmla="*/ 22 h 23"/>
                <a:gd name="T28" fmla="*/ 11 w 22"/>
                <a:gd name="T29" fmla="*/ 22 h 23"/>
                <a:gd name="T30" fmla="*/ 11 w 22"/>
                <a:gd name="T31" fmla="*/ 22 h 23"/>
                <a:gd name="T32" fmla="*/ 1 w 22"/>
                <a:gd name="T33" fmla="*/ 12 h 23"/>
                <a:gd name="T34" fmla="*/ 1 w 22"/>
                <a:gd name="T35" fmla="*/ 9 h 23"/>
                <a:gd name="T36" fmla="*/ 1 w 22"/>
                <a:gd name="T37" fmla="*/ 8 h 23"/>
                <a:gd name="T38" fmla="*/ 8 w 22"/>
                <a:gd name="T39" fmla="*/ 1 h 23"/>
                <a:gd name="T40" fmla="*/ 11 w 22"/>
                <a:gd name="T41" fmla="*/ 1 h 23"/>
                <a:gd name="T42" fmla="*/ 11 w 22"/>
                <a:gd name="T43" fmla="*/ 8 h 23"/>
                <a:gd name="T44" fmla="*/ 10 w 22"/>
                <a:gd name="T45" fmla="*/ 6 h 23"/>
                <a:gd name="T46" fmla="*/ 6 w 22"/>
                <a:gd name="T47" fmla="*/ 10 h 23"/>
                <a:gd name="T48" fmla="*/ 11 w 22"/>
                <a:gd name="T49" fmla="*/ 15 h 23"/>
                <a:gd name="T50" fmla="*/ 11 w 22"/>
                <a:gd name="T51"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23">
                  <a:moveTo>
                    <a:pt x="21" y="15"/>
                  </a:moveTo>
                  <a:cubicBezTo>
                    <a:pt x="14" y="22"/>
                    <a:pt x="14" y="22"/>
                    <a:pt x="14" y="22"/>
                  </a:cubicBezTo>
                  <a:cubicBezTo>
                    <a:pt x="14" y="23"/>
                    <a:pt x="12" y="23"/>
                    <a:pt x="11" y="22"/>
                  </a:cubicBezTo>
                  <a:cubicBezTo>
                    <a:pt x="11" y="15"/>
                    <a:pt x="11" y="15"/>
                    <a:pt x="11" y="15"/>
                  </a:cubicBezTo>
                  <a:cubicBezTo>
                    <a:pt x="13" y="17"/>
                    <a:pt x="13" y="17"/>
                    <a:pt x="13" y="17"/>
                  </a:cubicBezTo>
                  <a:cubicBezTo>
                    <a:pt x="16" y="13"/>
                    <a:pt x="16" y="13"/>
                    <a:pt x="16" y="13"/>
                  </a:cubicBezTo>
                  <a:cubicBezTo>
                    <a:pt x="11" y="8"/>
                    <a:pt x="11" y="8"/>
                    <a:pt x="11" y="8"/>
                  </a:cubicBezTo>
                  <a:cubicBezTo>
                    <a:pt x="11" y="1"/>
                    <a:pt x="11" y="1"/>
                    <a:pt x="11" y="1"/>
                  </a:cubicBezTo>
                  <a:cubicBezTo>
                    <a:pt x="11" y="1"/>
                    <a:pt x="11" y="1"/>
                    <a:pt x="12" y="1"/>
                  </a:cubicBezTo>
                  <a:cubicBezTo>
                    <a:pt x="12" y="1"/>
                    <a:pt x="12" y="1"/>
                    <a:pt x="12" y="1"/>
                  </a:cubicBezTo>
                  <a:cubicBezTo>
                    <a:pt x="22" y="11"/>
                    <a:pt x="22" y="11"/>
                    <a:pt x="22" y="11"/>
                  </a:cubicBezTo>
                  <a:cubicBezTo>
                    <a:pt x="22" y="12"/>
                    <a:pt x="22" y="14"/>
                    <a:pt x="22" y="15"/>
                  </a:cubicBezTo>
                  <a:lnTo>
                    <a:pt x="21" y="15"/>
                  </a:lnTo>
                  <a:close/>
                  <a:moveTo>
                    <a:pt x="11" y="22"/>
                  </a:moveTo>
                  <a:cubicBezTo>
                    <a:pt x="11" y="22"/>
                    <a:pt x="11" y="22"/>
                    <a:pt x="11" y="22"/>
                  </a:cubicBezTo>
                  <a:cubicBezTo>
                    <a:pt x="11" y="22"/>
                    <a:pt x="11" y="22"/>
                    <a:pt x="11" y="22"/>
                  </a:cubicBezTo>
                  <a:cubicBezTo>
                    <a:pt x="1" y="12"/>
                    <a:pt x="1" y="12"/>
                    <a:pt x="1" y="12"/>
                  </a:cubicBezTo>
                  <a:cubicBezTo>
                    <a:pt x="0" y="11"/>
                    <a:pt x="0" y="9"/>
                    <a:pt x="1" y="9"/>
                  </a:cubicBezTo>
                  <a:cubicBezTo>
                    <a:pt x="1" y="8"/>
                    <a:pt x="1" y="8"/>
                    <a:pt x="1" y="8"/>
                  </a:cubicBezTo>
                  <a:cubicBezTo>
                    <a:pt x="8" y="1"/>
                    <a:pt x="8" y="1"/>
                    <a:pt x="8" y="1"/>
                  </a:cubicBezTo>
                  <a:cubicBezTo>
                    <a:pt x="9" y="1"/>
                    <a:pt x="10" y="0"/>
                    <a:pt x="11" y="1"/>
                  </a:cubicBezTo>
                  <a:cubicBezTo>
                    <a:pt x="11" y="8"/>
                    <a:pt x="11" y="8"/>
                    <a:pt x="11" y="8"/>
                  </a:cubicBezTo>
                  <a:cubicBezTo>
                    <a:pt x="10" y="6"/>
                    <a:pt x="10" y="6"/>
                    <a:pt x="10" y="6"/>
                  </a:cubicBezTo>
                  <a:cubicBezTo>
                    <a:pt x="6" y="10"/>
                    <a:pt x="6" y="10"/>
                    <a:pt x="6" y="10"/>
                  </a:cubicBezTo>
                  <a:cubicBezTo>
                    <a:pt x="11" y="15"/>
                    <a:pt x="11" y="15"/>
                    <a:pt x="11" y="15"/>
                  </a:cubicBezTo>
                  <a:lnTo>
                    <a:pt x="1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5" name="Freeform 56"/>
            <p:cNvSpPr>
              <a:spLocks noEditPoints="1"/>
            </p:cNvSpPr>
            <p:nvPr/>
          </p:nvSpPr>
          <p:spPr bwMode="auto">
            <a:xfrm>
              <a:off x="6342072" y="1697049"/>
              <a:ext cx="46038" cy="50801"/>
            </a:xfrm>
            <a:custGeom>
              <a:avLst/>
              <a:gdLst>
                <a:gd name="T0" fmla="*/ 20 w 21"/>
                <a:gd name="T1" fmla="*/ 7 h 22"/>
                <a:gd name="T2" fmla="*/ 15 w 21"/>
                <a:gd name="T3" fmla="*/ 21 h 22"/>
                <a:gd name="T4" fmla="*/ 12 w 21"/>
                <a:gd name="T5" fmla="*/ 22 h 22"/>
                <a:gd name="T6" fmla="*/ 10 w 21"/>
                <a:gd name="T7" fmla="*/ 21 h 22"/>
                <a:gd name="T8" fmla="*/ 10 w 21"/>
                <a:gd name="T9" fmla="*/ 16 h 22"/>
                <a:gd name="T10" fmla="*/ 11 w 21"/>
                <a:gd name="T11" fmla="*/ 17 h 22"/>
                <a:gd name="T12" fmla="*/ 15 w 21"/>
                <a:gd name="T13" fmla="*/ 8 h 22"/>
                <a:gd name="T14" fmla="*/ 10 w 21"/>
                <a:gd name="T15" fmla="*/ 6 h 22"/>
                <a:gd name="T16" fmla="*/ 10 w 21"/>
                <a:gd name="T17" fmla="*/ 1 h 22"/>
                <a:gd name="T18" fmla="*/ 19 w 21"/>
                <a:gd name="T19" fmla="*/ 4 h 22"/>
                <a:gd name="T20" fmla="*/ 20 w 21"/>
                <a:gd name="T21" fmla="*/ 7 h 22"/>
                <a:gd name="T22" fmla="*/ 10 w 21"/>
                <a:gd name="T23" fmla="*/ 21 h 22"/>
                <a:gd name="T24" fmla="*/ 2 w 21"/>
                <a:gd name="T25" fmla="*/ 18 h 22"/>
                <a:gd name="T26" fmla="*/ 1 w 21"/>
                <a:gd name="T27" fmla="*/ 15 h 22"/>
                <a:gd name="T28" fmla="*/ 6 w 21"/>
                <a:gd name="T29" fmla="*/ 2 h 22"/>
                <a:gd name="T30" fmla="*/ 9 w 21"/>
                <a:gd name="T31" fmla="*/ 1 h 22"/>
                <a:gd name="T32" fmla="*/ 10 w 21"/>
                <a:gd name="T33" fmla="*/ 1 h 22"/>
                <a:gd name="T34" fmla="*/ 10 w 21"/>
                <a:gd name="T35" fmla="*/ 6 h 22"/>
                <a:gd name="T36" fmla="*/ 10 w 21"/>
                <a:gd name="T37" fmla="*/ 6 h 22"/>
                <a:gd name="T38" fmla="*/ 6 w 21"/>
                <a:gd name="T39" fmla="*/ 15 h 22"/>
                <a:gd name="T40" fmla="*/ 10 w 21"/>
                <a:gd name="T41" fmla="*/ 16 h 22"/>
                <a:gd name="T42" fmla="*/ 10 w 21"/>
                <a:gd name="T43"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2">
                  <a:moveTo>
                    <a:pt x="20" y="7"/>
                  </a:moveTo>
                  <a:cubicBezTo>
                    <a:pt x="15" y="21"/>
                    <a:pt x="15" y="21"/>
                    <a:pt x="15" y="21"/>
                  </a:cubicBezTo>
                  <a:cubicBezTo>
                    <a:pt x="14" y="22"/>
                    <a:pt x="13" y="22"/>
                    <a:pt x="12" y="22"/>
                  </a:cubicBezTo>
                  <a:cubicBezTo>
                    <a:pt x="10" y="21"/>
                    <a:pt x="10" y="21"/>
                    <a:pt x="10" y="21"/>
                  </a:cubicBezTo>
                  <a:cubicBezTo>
                    <a:pt x="10" y="16"/>
                    <a:pt x="10" y="16"/>
                    <a:pt x="10" y="16"/>
                  </a:cubicBezTo>
                  <a:cubicBezTo>
                    <a:pt x="11" y="17"/>
                    <a:pt x="11" y="17"/>
                    <a:pt x="11" y="17"/>
                  </a:cubicBezTo>
                  <a:cubicBezTo>
                    <a:pt x="15" y="8"/>
                    <a:pt x="15" y="8"/>
                    <a:pt x="15" y="8"/>
                  </a:cubicBezTo>
                  <a:cubicBezTo>
                    <a:pt x="10" y="6"/>
                    <a:pt x="10" y="6"/>
                    <a:pt x="10" y="6"/>
                  </a:cubicBezTo>
                  <a:cubicBezTo>
                    <a:pt x="10" y="1"/>
                    <a:pt x="10" y="1"/>
                    <a:pt x="10" y="1"/>
                  </a:cubicBezTo>
                  <a:cubicBezTo>
                    <a:pt x="19" y="4"/>
                    <a:pt x="19" y="4"/>
                    <a:pt x="19" y="4"/>
                  </a:cubicBezTo>
                  <a:cubicBezTo>
                    <a:pt x="20" y="5"/>
                    <a:pt x="21" y="6"/>
                    <a:pt x="20" y="7"/>
                  </a:cubicBezTo>
                  <a:close/>
                  <a:moveTo>
                    <a:pt x="10" y="21"/>
                  </a:moveTo>
                  <a:cubicBezTo>
                    <a:pt x="2" y="18"/>
                    <a:pt x="2" y="18"/>
                    <a:pt x="2" y="18"/>
                  </a:cubicBezTo>
                  <a:cubicBezTo>
                    <a:pt x="1" y="18"/>
                    <a:pt x="0" y="16"/>
                    <a:pt x="1" y="15"/>
                  </a:cubicBezTo>
                  <a:cubicBezTo>
                    <a:pt x="6" y="2"/>
                    <a:pt x="6" y="2"/>
                    <a:pt x="6" y="2"/>
                  </a:cubicBezTo>
                  <a:cubicBezTo>
                    <a:pt x="7" y="1"/>
                    <a:pt x="8" y="0"/>
                    <a:pt x="9" y="1"/>
                  </a:cubicBezTo>
                  <a:cubicBezTo>
                    <a:pt x="10" y="1"/>
                    <a:pt x="10" y="1"/>
                    <a:pt x="10" y="1"/>
                  </a:cubicBezTo>
                  <a:cubicBezTo>
                    <a:pt x="10" y="6"/>
                    <a:pt x="10" y="6"/>
                    <a:pt x="10" y="6"/>
                  </a:cubicBezTo>
                  <a:cubicBezTo>
                    <a:pt x="10" y="6"/>
                    <a:pt x="10" y="6"/>
                    <a:pt x="10" y="6"/>
                  </a:cubicBezTo>
                  <a:cubicBezTo>
                    <a:pt x="6" y="15"/>
                    <a:pt x="6" y="15"/>
                    <a:pt x="6" y="15"/>
                  </a:cubicBezTo>
                  <a:cubicBezTo>
                    <a:pt x="10" y="16"/>
                    <a:pt x="10" y="16"/>
                    <a:pt x="10" y="16"/>
                  </a:cubicBezTo>
                  <a:lnTo>
                    <a:pt x="1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6" name="Freeform 57"/>
            <p:cNvSpPr>
              <a:spLocks noEditPoints="1"/>
            </p:cNvSpPr>
            <p:nvPr/>
          </p:nvSpPr>
          <p:spPr bwMode="auto">
            <a:xfrm>
              <a:off x="6403985" y="1855800"/>
              <a:ext cx="50801" cy="46038"/>
            </a:xfrm>
            <a:custGeom>
              <a:avLst/>
              <a:gdLst>
                <a:gd name="T0" fmla="*/ 11 w 22"/>
                <a:gd name="T1" fmla="*/ 2 h 20"/>
                <a:gd name="T2" fmla="*/ 21 w 22"/>
                <a:gd name="T3" fmla="*/ 6 h 20"/>
                <a:gd name="T4" fmla="*/ 22 w 22"/>
                <a:gd name="T5" fmla="*/ 9 h 20"/>
                <a:gd name="T6" fmla="*/ 18 w 22"/>
                <a:gd name="T7" fmla="*/ 18 h 20"/>
                <a:gd name="T8" fmla="*/ 15 w 22"/>
                <a:gd name="T9" fmla="*/ 19 h 20"/>
                <a:gd name="T10" fmla="*/ 11 w 22"/>
                <a:gd name="T11" fmla="*/ 18 h 20"/>
                <a:gd name="T12" fmla="*/ 11 w 22"/>
                <a:gd name="T13" fmla="*/ 13 h 20"/>
                <a:gd name="T14" fmla="*/ 14 w 22"/>
                <a:gd name="T15" fmla="*/ 14 h 20"/>
                <a:gd name="T16" fmla="*/ 17 w 22"/>
                <a:gd name="T17" fmla="*/ 9 h 20"/>
                <a:gd name="T18" fmla="*/ 11 w 22"/>
                <a:gd name="T19" fmla="*/ 7 h 20"/>
                <a:gd name="T20" fmla="*/ 11 w 22"/>
                <a:gd name="T21" fmla="*/ 2 h 20"/>
                <a:gd name="T22" fmla="*/ 7 w 22"/>
                <a:gd name="T23" fmla="*/ 0 h 20"/>
                <a:gd name="T24" fmla="*/ 11 w 22"/>
                <a:gd name="T25" fmla="*/ 2 h 20"/>
                <a:gd name="T26" fmla="*/ 11 w 22"/>
                <a:gd name="T27" fmla="*/ 7 h 20"/>
                <a:gd name="T28" fmla="*/ 8 w 22"/>
                <a:gd name="T29" fmla="*/ 6 h 20"/>
                <a:gd name="T30" fmla="*/ 6 w 22"/>
                <a:gd name="T31" fmla="*/ 11 h 20"/>
                <a:gd name="T32" fmla="*/ 11 w 22"/>
                <a:gd name="T33" fmla="*/ 13 h 20"/>
                <a:gd name="T34" fmla="*/ 11 w 22"/>
                <a:gd name="T35" fmla="*/ 18 h 20"/>
                <a:gd name="T36" fmla="*/ 2 w 22"/>
                <a:gd name="T37" fmla="*/ 14 h 20"/>
                <a:gd name="T38" fmla="*/ 0 w 22"/>
                <a:gd name="T39" fmla="*/ 11 h 20"/>
                <a:gd name="T40" fmla="*/ 4 w 22"/>
                <a:gd name="T41" fmla="*/ 2 h 20"/>
                <a:gd name="T42" fmla="*/ 7 w 22"/>
                <a:gd name="T4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0">
                  <a:moveTo>
                    <a:pt x="11" y="2"/>
                  </a:moveTo>
                  <a:cubicBezTo>
                    <a:pt x="21" y="6"/>
                    <a:pt x="21" y="6"/>
                    <a:pt x="21" y="6"/>
                  </a:cubicBezTo>
                  <a:cubicBezTo>
                    <a:pt x="22" y="6"/>
                    <a:pt x="22" y="8"/>
                    <a:pt x="22" y="9"/>
                  </a:cubicBezTo>
                  <a:cubicBezTo>
                    <a:pt x="18" y="18"/>
                    <a:pt x="18" y="18"/>
                    <a:pt x="18" y="18"/>
                  </a:cubicBezTo>
                  <a:cubicBezTo>
                    <a:pt x="18" y="19"/>
                    <a:pt x="16" y="20"/>
                    <a:pt x="15" y="19"/>
                  </a:cubicBezTo>
                  <a:cubicBezTo>
                    <a:pt x="11" y="18"/>
                    <a:pt x="11" y="18"/>
                    <a:pt x="11" y="18"/>
                  </a:cubicBezTo>
                  <a:cubicBezTo>
                    <a:pt x="11" y="13"/>
                    <a:pt x="11" y="13"/>
                    <a:pt x="11" y="13"/>
                  </a:cubicBezTo>
                  <a:cubicBezTo>
                    <a:pt x="14" y="14"/>
                    <a:pt x="14" y="14"/>
                    <a:pt x="14" y="14"/>
                  </a:cubicBezTo>
                  <a:cubicBezTo>
                    <a:pt x="17" y="9"/>
                    <a:pt x="17" y="9"/>
                    <a:pt x="17" y="9"/>
                  </a:cubicBezTo>
                  <a:cubicBezTo>
                    <a:pt x="11" y="7"/>
                    <a:pt x="11" y="7"/>
                    <a:pt x="11" y="7"/>
                  </a:cubicBezTo>
                  <a:lnTo>
                    <a:pt x="11" y="2"/>
                  </a:lnTo>
                  <a:close/>
                  <a:moveTo>
                    <a:pt x="7" y="0"/>
                  </a:moveTo>
                  <a:cubicBezTo>
                    <a:pt x="11" y="2"/>
                    <a:pt x="11" y="2"/>
                    <a:pt x="11" y="2"/>
                  </a:cubicBezTo>
                  <a:cubicBezTo>
                    <a:pt x="11" y="7"/>
                    <a:pt x="11" y="7"/>
                    <a:pt x="11" y="7"/>
                  </a:cubicBezTo>
                  <a:cubicBezTo>
                    <a:pt x="8" y="6"/>
                    <a:pt x="8" y="6"/>
                    <a:pt x="8" y="6"/>
                  </a:cubicBezTo>
                  <a:cubicBezTo>
                    <a:pt x="6" y="11"/>
                    <a:pt x="6" y="11"/>
                    <a:pt x="6" y="11"/>
                  </a:cubicBezTo>
                  <a:cubicBezTo>
                    <a:pt x="11" y="13"/>
                    <a:pt x="11" y="13"/>
                    <a:pt x="11" y="13"/>
                  </a:cubicBezTo>
                  <a:cubicBezTo>
                    <a:pt x="11" y="18"/>
                    <a:pt x="11" y="18"/>
                    <a:pt x="11" y="18"/>
                  </a:cubicBezTo>
                  <a:cubicBezTo>
                    <a:pt x="2" y="14"/>
                    <a:pt x="2" y="14"/>
                    <a:pt x="2" y="14"/>
                  </a:cubicBezTo>
                  <a:cubicBezTo>
                    <a:pt x="1" y="14"/>
                    <a:pt x="0" y="12"/>
                    <a:pt x="0" y="11"/>
                  </a:cubicBezTo>
                  <a:cubicBezTo>
                    <a:pt x="4" y="2"/>
                    <a:pt x="4" y="2"/>
                    <a:pt x="4" y="2"/>
                  </a:cubicBezTo>
                  <a:cubicBezTo>
                    <a:pt x="5" y="0"/>
                    <a:pt x="6"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7" name="Freeform 58"/>
            <p:cNvSpPr>
              <a:spLocks noEditPoints="1"/>
            </p:cNvSpPr>
            <p:nvPr/>
          </p:nvSpPr>
          <p:spPr bwMode="auto">
            <a:xfrm>
              <a:off x="6251586" y="1917712"/>
              <a:ext cx="47625" cy="50801"/>
            </a:xfrm>
            <a:custGeom>
              <a:avLst/>
              <a:gdLst>
                <a:gd name="T0" fmla="*/ 20 w 21"/>
                <a:gd name="T1" fmla="*/ 8 h 23"/>
                <a:gd name="T2" fmla="*/ 15 w 21"/>
                <a:gd name="T3" fmla="*/ 21 h 23"/>
                <a:gd name="T4" fmla="*/ 12 w 21"/>
                <a:gd name="T5" fmla="*/ 22 h 23"/>
                <a:gd name="T6" fmla="*/ 10 w 21"/>
                <a:gd name="T7" fmla="*/ 22 h 23"/>
                <a:gd name="T8" fmla="*/ 10 w 21"/>
                <a:gd name="T9" fmla="*/ 17 h 23"/>
                <a:gd name="T10" fmla="*/ 11 w 21"/>
                <a:gd name="T11" fmla="*/ 17 h 23"/>
                <a:gd name="T12" fmla="*/ 15 w 21"/>
                <a:gd name="T13" fmla="*/ 8 h 23"/>
                <a:gd name="T14" fmla="*/ 10 w 21"/>
                <a:gd name="T15" fmla="*/ 7 h 23"/>
                <a:gd name="T16" fmla="*/ 10 w 21"/>
                <a:gd name="T17" fmla="*/ 1 h 23"/>
                <a:gd name="T18" fmla="*/ 19 w 21"/>
                <a:gd name="T19" fmla="*/ 5 h 23"/>
                <a:gd name="T20" fmla="*/ 20 w 21"/>
                <a:gd name="T21" fmla="*/ 8 h 23"/>
                <a:gd name="T22" fmla="*/ 10 w 21"/>
                <a:gd name="T23" fmla="*/ 22 h 23"/>
                <a:gd name="T24" fmla="*/ 2 w 21"/>
                <a:gd name="T25" fmla="*/ 18 h 23"/>
                <a:gd name="T26" fmla="*/ 1 w 21"/>
                <a:gd name="T27" fmla="*/ 15 h 23"/>
                <a:gd name="T28" fmla="*/ 6 w 21"/>
                <a:gd name="T29" fmla="*/ 2 h 23"/>
                <a:gd name="T30" fmla="*/ 9 w 21"/>
                <a:gd name="T31" fmla="*/ 1 h 23"/>
                <a:gd name="T32" fmla="*/ 10 w 21"/>
                <a:gd name="T33" fmla="*/ 1 h 23"/>
                <a:gd name="T34" fmla="*/ 10 w 21"/>
                <a:gd name="T35" fmla="*/ 7 h 23"/>
                <a:gd name="T36" fmla="*/ 10 w 21"/>
                <a:gd name="T37" fmla="*/ 6 h 23"/>
                <a:gd name="T38" fmla="*/ 6 w 21"/>
                <a:gd name="T39" fmla="*/ 15 h 23"/>
                <a:gd name="T40" fmla="*/ 10 w 21"/>
                <a:gd name="T41" fmla="*/ 17 h 23"/>
                <a:gd name="T42" fmla="*/ 10 w 21"/>
                <a:gd name="T43"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3">
                  <a:moveTo>
                    <a:pt x="20" y="8"/>
                  </a:moveTo>
                  <a:cubicBezTo>
                    <a:pt x="15" y="21"/>
                    <a:pt x="15" y="21"/>
                    <a:pt x="15" y="21"/>
                  </a:cubicBezTo>
                  <a:cubicBezTo>
                    <a:pt x="14" y="22"/>
                    <a:pt x="13" y="23"/>
                    <a:pt x="12" y="22"/>
                  </a:cubicBezTo>
                  <a:cubicBezTo>
                    <a:pt x="10" y="22"/>
                    <a:pt x="10" y="22"/>
                    <a:pt x="10" y="22"/>
                  </a:cubicBezTo>
                  <a:cubicBezTo>
                    <a:pt x="10" y="17"/>
                    <a:pt x="10" y="17"/>
                    <a:pt x="10" y="17"/>
                  </a:cubicBezTo>
                  <a:cubicBezTo>
                    <a:pt x="11" y="17"/>
                    <a:pt x="11" y="17"/>
                    <a:pt x="11" y="17"/>
                  </a:cubicBezTo>
                  <a:cubicBezTo>
                    <a:pt x="15" y="8"/>
                    <a:pt x="15" y="8"/>
                    <a:pt x="15" y="8"/>
                  </a:cubicBezTo>
                  <a:cubicBezTo>
                    <a:pt x="10" y="7"/>
                    <a:pt x="10" y="7"/>
                    <a:pt x="10" y="7"/>
                  </a:cubicBezTo>
                  <a:cubicBezTo>
                    <a:pt x="10" y="1"/>
                    <a:pt x="10" y="1"/>
                    <a:pt x="10" y="1"/>
                  </a:cubicBezTo>
                  <a:cubicBezTo>
                    <a:pt x="19" y="5"/>
                    <a:pt x="19" y="5"/>
                    <a:pt x="19" y="5"/>
                  </a:cubicBezTo>
                  <a:cubicBezTo>
                    <a:pt x="20" y="5"/>
                    <a:pt x="21" y="7"/>
                    <a:pt x="20" y="8"/>
                  </a:cubicBezTo>
                  <a:close/>
                  <a:moveTo>
                    <a:pt x="10" y="22"/>
                  </a:moveTo>
                  <a:cubicBezTo>
                    <a:pt x="2" y="18"/>
                    <a:pt x="2" y="18"/>
                    <a:pt x="2" y="18"/>
                  </a:cubicBezTo>
                  <a:cubicBezTo>
                    <a:pt x="1" y="18"/>
                    <a:pt x="0" y="17"/>
                    <a:pt x="1" y="15"/>
                  </a:cubicBezTo>
                  <a:cubicBezTo>
                    <a:pt x="6" y="2"/>
                    <a:pt x="6" y="2"/>
                    <a:pt x="6" y="2"/>
                  </a:cubicBezTo>
                  <a:cubicBezTo>
                    <a:pt x="7" y="1"/>
                    <a:pt x="8" y="0"/>
                    <a:pt x="9" y="1"/>
                  </a:cubicBezTo>
                  <a:cubicBezTo>
                    <a:pt x="10" y="1"/>
                    <a:pt x="10" y="1"/>
                    <a:pt x="10" y="1"/>
                  </a:cubicBezTo>
                  <a:cubicBezTo>
                    <a:pt x="10" y="7"/>
                    <a:pt x="10" y="7"/>
                    <a:pt x="10" y="7"/>
                  </a:cubicBezTo>
                  <a:cubicBezTo>
                    <a:pt x="10" y="6"/>
                    <a:pt x="10" y="6"/>
                    <a:pt x="10" y="6"/>
                  </a:cubicBezTo>
                  <a:cubicBezTo>
                    <a:pt x="6" y="15"/>
                    <a:pt x="6" y="15"/>
                    <a:pt x="6" y="15"/>
                  </a:cubicBezTo>
                  <a:cubicBezTo>
                    <a:pt x="10" y="17"/>
                    <a:pt x="10" y="17"/>
                    <a:pt x="10" y="17"/>
                  </a:cubicBezTo>
                  <a:lnTo>
                    <a:pt x="1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8" name="Freeform 59"/>
            <p:cNvSpPr>
              <a:spLocks noEditPoints="1"/>
            </p:cNvSpPr>
            <p:nvPr/>
          </p:nvSpPr>
          <p:spPr bwMode="auto">
            <a:xfrm>
              <a:off x="6184910" y="1765311"/>
              <a:ext cx="50801" cy="46038"/>
            </a:xfrm>
            <a:custGeom>
              <a:avLst/>
              <a:gdLst>
                <a:gd name="T0" fmla="*/ 14 w 22"/>
                <a:gd name="T1" fmla="*/ 19 h 20"/>
                <a:gd name="T2" fmla="*/ 11 w 22"/>
                <a:gd name="T3" fmla="*/ 18 h 20"/>
                <a:gd name="T4" fmla="*/ 11 w 22"/>
                <a:gd name="T5" fmla="*/ 13 h 20"/>
                <a:gd name="T6" fmla="*/ 14 w 22"/>
                <a:gd name="T7" fmla="*/ 14 h 20"/>
                <a:gd name="T8" fmla="*/ 16 w 22"/>
                <a:gd name="T9" fmla="*/ 9 h 20"/>
                <a:gd name="T10" fmla="*/ 11 w 22"/>
                <a:gd name="T11" fmla="*/ 7 h 20"/>
                <a:gd name="T12" fmla="*/ 11 w 22"/>
                <a:gd name="T13" fmla="*/ 2 h 20"/>
                <a:gd name="T14" fmla="*/ 20 w 22"/>
                <a:gd name="T15" fmla="*/ 6 h 20"/>
                <a:gd name="T16" fmla="*/ 21 w 22"/>
                <a:gd name="T17" fmla="*/ 9 h 20"/>
                <a:gd name="T18" fmla="*/ 18 w 22"/>
                <a:gd name="T19" fmla="*/ 18 h 20"/>
                <a:gd name="T20" fmla="*/ 14 w 22"/>
                <a:gd name="T21" fmla="*/ 19 h 20"/>
                <a:gd name="T22" fmla="*/ 11 w 22"/>
                <a:gd name="T23" fmla="*/ 18 h 20"/>
                <a:gd name="T24" fmla="*/ 1 w 22"/>
                <a:gd name="T25" fmla="*/ 14 h 20"/>
                <a:gd name="T26" fmla="*/ 0 w 22"/>
                <a:gd name="T27" fmla="*/ 11 h 20"/>
                <a:gd name="T28" fmla="*/ 4 w 22"/>
                <a:gd name="T29" fmla="*/ 2 h 20"/>
                <a:gd name="T30" fmla="*/ 7 w 22"/>
                <a:gd name="T31" fmla="*/ 0 h 20"/>
                <a:gd name="T32" fmla="*/ 11 w 22"/>
                <a:gd name="T33" fmla="*/ 2 h 20"/>
                <a:gd name="T34" fmla="*/ 11 w 22"/>
                <a:gd name="T35" fmla="*/ 7 h 20"/>
                <a:gd name="T36" fmla="*/ 7 w 22"/>
                <a:gd name="T37" fmla="*/ 6 h 20"/>
                <a:gd name="T38" fmla="*/ 5 w 22"/>
                <a:gd name="T39" fmla="*/ 11 h 20"/>
                <a:gd name="T40" fmla="*/ 11 w 22"/>
                <a:gd name="T41" fmla="*/ 13 h 20"/>
                <a:gd name="T42" fmla="*/ 11 w 22"/>
                <a:gd name="T43"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0">
                  <a:moveTo>
                    <a:pt x="14" y="19"/>
                  </a:moveTo>
                  <a:cubicBezTo>
                    <a:pt x="11" y="18"/>
                    <a:pt x="11" y="18"/>
                    <a:pt x="11" y="18"/>
                  </a:cubicBezTo>
                  <a:cubicBezTo>
                    <a:pt x="11" y="13"/>
                    <a:pt x="11" y="13"/>
                    <a:pt x="11" y="13"/>
                  </a:cubicBezTo>
                  <a:cubicBezTo>
                    <a:pt x="14" y="14"/>
                    <a:pt x="14" y="14"/>
                    <a:pt x="14" y="14"/>
                  </a:cubicBezTo>
                  <a:cubicBezTo>
                    <a:pt x="16" y="9"/>
                    <a:pt x="16" y="9"/>
                    <a:pt x="16" y="9"/>
                  </a:cubicBezTo>
                  <a:cubicBezTo>
                    <a:pt x="11" y="7"/>
                    <a:pt x="11" y="7"/>
                    <a:pt x="11" y="7"/>
                  </a:cubicBezTo>
                  <a:cubicBezTo>
                    <a:pt x="11" y="2"/>
                    <a:pt x="11" y="2"/>
                    <a:pt x="11" y="2"/>
                  </a:cubicBezTo>
                  <a:cubicBezTo>
                    <a:pt x="20" y="6"/>
                    <a:pt x="20" y="6"/>
                    <a:pt x="20" y="6"/>
                  </a:cubicBezTo>
                  <a:cubicBezTo>
                    <a:pt x="21" y="6"/>
                    <a:pt x="22" y="8"/>
                    <a:pt x="21" y="9"/>
                  </a:cubicBezTo>
                  <a:cubicBezTo>
                    <a:pt x="18" y="18"/>
                    <a:pt x="18" y="18"/>
                    <a:pt x="18" y="18"/>
                  </a:cubicBezTo>
                  <a:cubicBezTo>
                    <a:pt x="17" y="19"/>
                    <a:pt x="16" y="20"/>
                    <a:pt x="14" y="19"/>
                  </a:cubicBezTo>
                  <a:close/>
                  <a:moveTo>
                    <a:pt x="11" y="18"/>
                  </a:moveTo>
                  <a:cubicBezTo>
                    <a:pt x="1" y="14"/>
                    <a:pt x="1" y="14"/>
                    <a:pt x="1" y="14"/>
                  </a:cubicBezTo>
                  <a:cubicBezTo>
                    <a:pt x="0" y="14"/>
                    <a:pt x="0" y="12"/>
                    <a:pt x="0" y="11"/>
                  </a:cubicBezTo>
                  <a:cubicBezTo>
                    <a:pt x="4" y="2"/>
                    <a:pt x="4" y="2"/>
                    <a:pt x="4" y="2"/>
                  </a:cubicBezTo>
                  <a:cubicBezTo>
                    <a:pt x="4" y="0"/>
                    <a:pt x="6" y="0"/>
                    <a:pt x="7" y="0"/>
                  </a:cubicBezTo>
                  <a:cubicBezTo>
                    <a:pt x="11" y="2"/>
                    <a:pt x="11" y="2"/>
                    <a:pt x="11" y="2"/>
                  </a:cubicBezTo>
                  <a:cubicBezTo>
                    <a:pt x="11" y="7"/>
                    <a:pt x="11" y="7"/>
                    <a:pt x="11" y="7"/>
                  </a:cubicBezTo>
                  <a:cubicBezTo>
                    <a:pt x="7" y="6"/>
                    <a:pt x="7" y="6"/>
                    <a:pt x="7" y="6"/>
                  </a:cubicBezTo>
                  <a:cubicBezTo>
                    <a:pt x="5" y="11"/>
                    <a:pt x="5" y="11"/>
                    <a:pt x="5" y="11"/>
                  </a:cubicBezTo>
                  <a:cubicBezTo>
                    <a:pt x="11" y="13"/>
                    <a:pt x="11" y="13"/>
                    <a:pt x="11" y="13"/>
                  </a:cubicBezTo>
                  <a:lnTo>
                    <a:pt x="1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9" name="Freeform 60"/>
            <p:cNvSpPr>
              <a:spLocks noEditPoints="1"/>
            </p:cNvSpPr>
            <p:nvPr/>
          </p:nvSpPr>
          <p:spPr bwMode="auto">
            <a:xfrm>
              <a:off x="6403985" y="1763724"/>
              <a:ext cx="50801" cy="47625"/>
            </a:xfrm>
            <a:custGeom>
              <a:avLst/>
              <a:gdLst>
                <a:gd name="T0" fmla="*/ 11 w 22"/>
                <a:gd name="T1" fmla="*/ 2 h 21"/>
                <a:gd name="T2" fmla="*/ 15 w 22"/>
                <a:gd name="T3" fmla="*/ 1 h 21"/>
                <a:gd name="T4" fmla="*/ 18 w 22"/>
                <a:gd name="T5" fmla="*/ 2 h 21"/>
                <a:gd name="T6" fmla="*/ 22 w 22"/>
                <a:gd name="T7" fmla="*/ 12 h 21"/>
                <a:gd name="T8" fmla="*/ 20 w 22"/>
                <a:gd name="T9" fmla="*/ 15 h 21"/>
                <a:gd name="T10" fmla="*/ 11 w 22"/>
                <a:gd name="T11" fmla="*/ 19 h 21"/>
                <a:gd name="T12" fmla="*/ 11 w 22"/>
                <a:gd name="T13" fmla="*/ 13 h 21"/>
                <a:gd name="T14" fmla="*/ 16 w 22"/>
                <a:gd name="T15" fmla="*/ 11 h 21"/>
                <a:gd name="T16" fmla="*/ 14 w 22"/>
                <a:gd name="T17" fmla="*/ 6 h 21"/>
                <a:gd name="T18" fmla="*/ 11 w 22"/>
                <a:gd name="T19" fmla="*/ 8 h 21"/>
                <a:gd name="T20" fmla="*/ 11 w 22"/>
                <a:gd name="T21" fmla="*/ 2 h 21"/>
                <a:gd name="T22" fmla="*/ 2 w 22"/>
                <a:gd name="T23" fmla="*/ 6 h 21"/>
                <a:gd name="T24" fmla="*/ 11 w 22"/>
                <a:gd name="T25" fmla="*/ 2 h 21"/>
                <a:gd name="T26" fmla="*/ 11 w 22"/>
                <a:gd name="T27" fmla="*/ 8 h 21"/>
                <a:gd name="T28" fmla="*/ 6 w 22"/>
                <a:gd name="T29" fmla="*/ 10 h 21"/>
                <a:gd name="T30" fmla="*/ 8 w 22"/>
                <a:gd name="T31" fmla="*/ 15 h 21"/>
                <a:gd name="T32" fmla="*/ 11 w 22"/>
                <a:gd name="T33" fmla="*/ 13 h 21"/>
                <a:gd name="T34" fmla="*/ 11 w 22"/>
                <a:gd name="T35" fmla="*/ 19 h 21"/>
                <a:gd name="T36" fmla="*/ 7 w 22"/>
                <a:gd name="T37" fmla="*/ 20 h 21"/>
                <a:gd name="T38" fmla="*/ 4 w 22"/>
                <a:gd name="T39" fmla="*/ 19 h 21"/>
                <a:gd name="T40" fmla="*/ 0 w 22"/>
                <a:gd name="T41" fmla="*/ 10 h 21"/>
                <a:gd name="T42" fmla="*/ 2 w 22"/>
                <a:gd name="T43"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1">
                  <a:moveTo>
                    <a:pt x="11" y="2"/>
                  </a:moveTo>
                  <a:cubicBezTo>
                    <a:pt x="15" y="1"/>
                    <a:pt x="15" y="1"/>
                    <a:pt x="15" y="1"/>
                  </a:cubicBezTo>
                  <a:cubicBezTo>
                    <a:pt x="16" y="0"/>
                    <a:pt x="17" y="1"/>
                    <a:pt x="18" y="2"/>
                  </a:cubicBezTo>
                  <a:cubicBezTo>
                    <a:pt x="22" y="12"/>
                    <a:pt x="22" y="12"/>
                    <a:pt x="22" y="12"/>
                  </a:cubicBezTo>
                  <a:cubicBezTo>
                    <a:pt x="22" y="13"/>
                    <a:pt x="22" y="14"/>
                    <a:pt x="20" y="15"/>
                  </a:cubicBezTo>
                  <a:cubicBezTo>
                    <a:pt x="11" y="19"/>
                    <a:pt x="11" y="19"/>
                    <a:pt x="11" y="19"/>
                  </a:cubicBezTo>
                  <a:cubicBezTo>
                    <a:pt x="11" y="13"/>
                    <a:pt x="11" y="13"/>
                    <a:pt x="11" y="13"/>
                  </a:cubicBezTo>
                  <a:cubicBezTo>
                    <a:pt x="16" y="11"/>
                    <a:pt x="16" y="11"/>
                    <a:pt x="16" y="11"/>
                  </a:cubicBezTo>
                  <a:cubicBezTo>
                    <a:pt x="14" y="6"/>
                    <a:pt x="14" y="6"/>
                    <a:pt x="14" y="6"/>
                  </a:cubicBezTo>
                  <a:cubicBezTo>
                    <a:pt x="11" y="8"/>
                    <a:pt x="11" y="8"/>
                    <a:pt x="11" y="8"/>
                  </a:cubicBezTo>
                  <a:lnTo>
                    <a:pt x="11" y="2"/>
                  </a:lnTo>
                  <a:close/>
                  <a:moveTo>
                    <a:pt x="2" y="6"/>
                  </a:moveTo>
                  <a:cubicBezTo>
                    <a:pt x="11" y="2"/>
                    <a:pt x="11" y="2"/>
                    <a:pt x="11" y="2"/>
                  </a:cubicBezTo>
                  <a:cubicBezTo>
                    <a:pt x="11" y="8"/>
                    <a:pt x="11" y="8"/>
                    <a:pt x="11" y="8"/>
                  </a:cubicBezTo>
                  <a:cubicBezTo>
                    <a:pt x="6" y="10"/>
                    <a:pt x="6" y="10"/>
                    <a:pt x="6" y="10"/>
                  </a:cubicBezTo>
                  <a:cubicBezTo>
                    <a:pt x="8" y="15"/>
                    <a:pt x="8" y="15"/>
                    <a:pt x="8" y="15"/>
                  </a:cubicBezTo>
                  <a:cubicBezTo>
                    <a:pt x="11" y="13"/>
                    <a:pt x="11" y="13"/>
                    <a:pt x="11" y="13"/>
                  </a:cubicBezTo>
                  <a:cubicBezTo>
                    <a:pt x="11" y="19"/>
                    <a:pt x="11" y="19"/>
                    <a:pt x="11" y="19"/>
                  </a:cubicBezTo>
                  <a:cubicBezTo>
                    <a:pt x="7" y="20"/>
                    <a:pt x="7" y="20"/>
                    <a:pt x="7" y="20"/>
                  </a:cubicBezTo>
                  <a:cubicBezTo>
                    <a:pt x="6" y="21"/>
                    <a:pt x="5" y="20"/>
                    <a:pt x="4" y="19"/>
                  </a:cubicBezTo>
                  <a:cubicBezTo>
                    <a:pt x="0" y="10"/>
                    <a:pt x="0" y="10"/>
                    <a:pt x="0" y="10"/>
                  </a:cubicBezTo>
                  <a:cubicBezTo>
                    <a:pt x="0" y="8"/>
                    <a:pt x="0" y="7"/>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0" name="Freeform 61"/>
            <p:cNvSpPr>
              <a:spLocks noEditPoints="1"/>
            </p:cNvSpPr>
            <p:nvPr/>
          </p:nvSpPr>
          <p:spPr bwMode="auto">
            <a:xfrm>
              <a:off x="6343660" y="1917712"/>
              <a:ext cx="44450" cy="50801"/>
            </a:xfrm>
            <a:custGeom>
              <a:avLst/>
              <a:gdLst>
                <a:gd name="T0" fmla="*/ 18 w 20"/>
                <a:gd name="T1" fmla="*/ 18 h 23"/>
                <a:gd name="T2" fmla="*/ 10 w 20"/>
                <a:gd name="T3" fmla="*/ 22 h 23"/>
                <a:gd name="T4" fmla="*/ 10 w 20"/>
                <a:gd name="T5" fmla="*/ 17 h 23"/>
                <a:gd name="T6" fmla="*/ 14 w 20"/>
                <a:gd name="T7" fmla="*/ 15 h 23"/>
                <a:gd name="T8" fmla="*/ 10 w 20"/>
                <a:gd name="T9" fmla="*/ 6 h 23"/>
                <a:gd name="T10" fmla="*/ 10 w 20"/>
                <a:gd name="T11" fmla="*/ 6 h 23"/>
                <a:gd name="T12" fmla="*/ 10 w 20"/>
                <a:gd name="T13" fmla="*/ 1 h 23"/>
                <a:gd name="T14" fmla="*/ 11 w 20"/>
                <a:gd name="T15" fmla="*/ 1 h 23"/>
                <a:gd name="T16" fmla="*/ 14 w 20"/>
                <a:gd name="T17" fmla="*/ 2 h 23"/>
                <a:gd name="T18" fmla="*/ 19 w 20"/>
                <a:gd name="T19" fmla="*/ 15 h 23"/>
                <a:gd name="T20" fmla="*/ 18 w 20"/>
                <a:gd name="T21" fmla="*/ 18 h 23"/>
                <a:gd name="T22" fmla="*/ 10 w 20"/>
                <a:gd name="T23" fmla="*/ 22 h 23"/>
                <a:gd name="T24" fmla="*/ 9 w 20"/>
                <a:gd name="T25" fmla="*/ 22 h 23"/>
                <a:gd name="T26" fmla="*/ 6 w 20"/>
                <a:gd name="T27" fmla="*/ 21 h 23"/>
                <a:gd name="T28" fmla="*/ 0 w 20"/>
                <a:gd name="T29" fmla="*/ 8 h 23"/>
                <a:gd name="T30" fmla="*/ 1 w 20"/>
                <a:gd name="T31" fmla="*/ 5 h 23"/>
                <a:gd name="T32" fmla="*/ 10 w 20"/>
                <a:gd name="T33" fmla="*/ 1 h 23"/>
                <a:gd name="T34" fmla="*/ 10 w 20"/>
                <a:gd name="T35" fmla="*/ 6 h 23"/>
                <a:gd name="T36" fmla="*/ 6 w 20"/>
                <a:gd name="T37" fmla="*/ 8 h 23"/>
                <a:gd name="T38" fmla="*/ 9 w 20"/>
                <a:gd name="T39" fmla="*/ 17 h 23"/>
                <a:gd name="T40" fmla="*/ 10 w 20"/>
                <a:gd name="T41" fmla="*/ 17 h 23"/>
                <a:gd name="T42" fmla="*/ 10 w 20"/>
                <a:gd name="T43"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23">
                  <a:moveTo>
                    <a:pt x="18" y="18"/>
                  </a:moveTo>
                  <a:cubicBezTo>
                    <a:pt x="10" y="22"/>
                    <a:pt x="10" y="22"/>
                    <a:pt x="10" y="22"/>
                  </a:cubicBezTo>
                  <a:cubicBezTo>
                    <a:pt x="10" y="17"/>
                    <a:pt x="10" y="17"/>
                    <a:pt x="10" y="17"/>
                  </a:cubicBezTo>
                  <a:cubicBezTo>
                    <a:pt x="14" y="15"/>
                    <a:pt x="14" y="15"/>
                    <a:pt x="14" y="15"/>
                  </a:cubicBezTo>
                  <a:cubicBezTo>
                    <a:pt x="10" y="6"/>
                    <a:pt x="10" y="6"/>
                    <a:pt x="10" y="6"/>
                  </a:cubicBezTo>
                  <a:cubicBezTo>
                    <a:pt x="10" y="6"/>
                    <a:pt x="10" y="6"/>
                    <a:pt x="10" y="6"/>
                  </a:cubicBezTo>
                  <a:cubicBezTo>
                    <a:pt x="10" y="1"/>
                    <a:pt x="10" y="1"/>
                    <a:pt x="10" y="1"/>
                  </a:cubicBezTo>
                  <a:cubicBezTo>
                    <a:pt x="11" y="1"/>
                    <a:pt x="11" y="1"/>
                    <a:pt x="11" y="1"/>
                  </a:cubicBezTo>
                  <a:cubicBezTo>
                    <a:pt x="12" y="0"/>
                    <a:pt x="13" y="1"/>
                    <a:pt x="14" y="2"/>
                  </a:cubicBezTo>
                  <a:cubicBezTo>
                    <a:pt x="19" y="15"/>
                    <a:pt x="19" y="15"/>
                    <a:pt x="19" y="15"/>
                  </a:cubicBezTo>
                  <a:cubicBezTo>
                    <a:pt x="20" y="16"/>
                    <a:pt x="19" y="18"/>
                    <a:pt x="18" y="18"/>
                  </a:cubicBezTo>
                  <a:close/>
                  <a:moveTo>
                    <a:pt x="10" y="22"/>
                  </a:moveTo>
                  <a:cubicBezTo>
                    <a:pt x="9" y="22"/>
                    <a:pt x="9" y="22"/>
                    <a:pt x="9" y="22"/>
                  </a:cubicBezTo>
                  <a:cubicBezTo>
                    <a:pt x="8" y="23"/>
                    <a:pt x="6" y="22"/>
                    <a:pt x="6" y="21"/>
                  </a:cubicBezTo>
                  <a:cubicBezTo>
                    <a:pt x="0" y="8"/>
                    <a:pt x="0" y="8"/>
                    <a:pt x="0" y="8"/>
                  </a:cubicBezTo>
                  <a:cubicBezTo>
                    <a:pt x="0" y="7"/>
                    <a:pt x="0" y="5"/>
                    <a:pt x="1" y="5"/>
                  </a:cubicBezTo>
                  <a:cubicBezTo>
                    <a:pt x="10" y="1"/>
                    <a:pt x="10" y="1"/>
                    <a:pt x="10" y="1"/>
                  </a:cubicBezTo>
                  <a:cubicBezTo>
                    <a:pt x="10" y="6"/>
                    <a:pt x="10" y="6"/>
                    <a:pt x="10" y="6"/>
                  </a:cubicBezTo>
                  <a:cubicBezTo>
                    <a:pt x="6" y="8"/>
                    <a:pt x="6" y="8"/>
                    <a:pt x="6" y="8"/>
                  </a:cubicBezTo>
                  <a:cubicBezTo>
                    <a:pt x="9" y="17"/>
                    <a:pt x="9" y="17"/>
                    <a:pt x="9" y="17"/>
                  </a:cubicBezTo>
                  <a:cubicBezTo>
                    <a:pt x="10" y="17"/>
                    <a:pt x="10" y="17"/>
                    <a:pt x="10" y="17"/>
                  </a:cubicBezTo>
                  <a:lnTo>
                    <a:pt x="1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1" name="Freeform 62"/>
            <p:cNvSpPr>
              <a:spLocks noEditPoints="1"/>
            </p:cNvSpPr>
            <p:nvPr/>
          </p:nvSpPr>
          <p:spPr bwMode="auto">
            <a:xfrm>
              <a:off x="6184910" y="1855800"/>
              <a:ext cx="50801" cy="46038"/>
            </a:xfrm>
            <a:custGeom>
              <a:avLst/>
              <a:gdLst>
                <a:gd name="T0" fmla="*/ 20 w 22"/>
                <a:gd name="T1" fmla="*/ 14 h 20"/>
                <a:gd name="T2" fmla="*/ 11 w 22"/>
                <a:gd name="T3" fmla="*/ 18 h 20"/>
                <a:gd name="T4" fmla="*/ 11 w 22"/>
                <a:gd name="T5" fmla="*/ 13 h 20"/>
                <a:gd name="T6" fmla="*/ 16 w 22"/>
                <a:gd name="T7" fmla="*/ 11 h 20"/>
                <a:gd name="T8" fmla="*/ 14 w 22"/>
                <a:gd name="T9" fmla="*/ 6 h 20"/>
                <a:gd name="T10" fmla="*/ 11 w 22"/>
                <a:gd name="T11" fmla="*/ 7 h 20"/>
                <a:gd name="T12" fmla="*/ 11 w 22"/>
                <a:gd name="T13" fmla="*/ 2 h 20"/>
                <a:gd name="T14" fmla="*/ 15 w 22"/>
                <a:gd name="T15" fmla="*/ 1 h 20"/>
                <a:gd name="T16" fmla="*/ 18 w 22"/>
                <a:gd name="T17" fmla="*/ 2 h 20"/>
                <a:gd name="T18" fmla="*/ 22 w 22"/>
                <a:gd name="T19" fmla="*/ 11 h 20"/>
                <a:gd name="T20" fmla="*/ 20 w 22"/>
                <a:gd name="T21" fmla="*/ 14 h 20"/>
                <a:gd name="T22" fmla="*/ 11 w 22"/>
                <a:gd name="T23" fmla="*/ 18 h 20"/>
                <a:gd name="T24" fmla="*/ 7 w 22"/>
                <a:gd name="T25" fmla="*/ 20 h 20"/>
                <a:gd name="T26" fmla="*/ 4 w 22"/>
                <a:gd name="T27" fmla="*/ 19 h 20"/>
                <a:gd name="T28" fmla="*/ 0 w 22"/>
                <a:gd name="T29" fmla="*/ 9 h 20"/>
                <a:gd name="T30" fmla="*/ 1 w 22"/>
                <a:gd name="T31" fmla="*/ 6 h 20"/>
                <a:gd name="T32" fmla="*/ 11 w 22"/>
                <a:gd name="T33" fmla="*/ 2 h 20"/>
                <a:gd name="T34" fmla="*/ 11 w 22"/>
                <a:gd name="T35" fmla="*/ 7 h 20"/>
                <a:gd name="T36" fmla="*/ 6 w 22"/>
                <a:gd name="T37" fmla="*/ 10 h 20"/>
                <a:gd name="T38" fmla="*/ 8 w 22"/>
                <a:gd name="T39" fmla="*/ 14 h 20"/>
                <a:gd name="T40" fmla="*/ 11 w 22"/>
                <a:gd name="T41" fmla="*/ 13 h 20"/>
                <a:gd name="T42" fmla="*/ 11 w 22"/>
                <a:gd name="T43"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0">
                  <a:moveTo>
                    <a:pt x="20" y="14"/>
                  </a:moveTo>
                  <a:cubicBezTo>
                    <a:pt x="11" y="18"/>
                    <a:pt x="11" y="18"/>
                    <a:pt x="11" y="18"/>
                  </a:cubicBezTo>
                  <a:cubicBezTo>
                    <a:pt x="11" y="13"/>
                    <a:pt x="11" y="13"/>
                    <a:pt x="11" y="13"/>
                  </a:cubicBezTo>
                  <a:cubicBezTo>
                    <a:pt x="16" y="11"/>
                    <a:pt x="16" y="11"/>
                    <a:pt x="16" y="11"/>
                  </a:cubicBezTo>
                  <a:cubicBezTo>
                    <a:pt x="14" y="6"/>
                    <a:pt x="14" y="6"/>
                    <a:pt x="14" y="6"/>
                  </a:cubicBezTo>
                  <a:cubicBezTo>
                    <a:pt x="11" y="7"/>
                    <a:pt x="11" y="7"/>
                    <a:pt x="11" y="7"/>
                  </a:cubicBezTo>
                  <a:cubicBezTo>
                    <a:pt x="11" y="2"/>
                    <a:pt x="11" y="2"/>
                    <a:pt x="11" y="2"/>
                  </a:cubicBezTo>
                  <a:cubicBezTo>
                    <a:pt x="15" y="1"/>
                    <a:pt x="15" y="1"/>
                    <a:pt x="15" y="1"/>
                  </a:cubicBezTo>
                  <a:cubicBezTo>
                    <a:pt x="16" y="0"/>
                    <a:pt x="17" y="1"/>
                    <a:pt x="18" y="2"/>
                  </a:cubicBezTo>
                  <a:cubicBezTo>
                    <a:pt x="22" y="11"/>
                    <a:pt x="22" y="11"/>
                    <a:pt x="22" y="11"/>
                  </a:cubicBezTo>
                  <a:cubicBezTo>
                    <a:pt x="22" y="12"/>
                    <a:pt x="22" y="14"/>
                    <a:pt x="20" y="14"/>
                  </a:cubicBezTo>
                  <a:close/>
                  <a:moveTo>
                    <a:pt x="11" y="18"/>
                  </a:moveTo>
                  <a:cubicBezTo>
                    <a:pt x="7" y="20"/>
                    <a:pt x="7" y="20"/>
                    <a:pt x="7" y="20"/>
                  </a:cubicBezTo>
                  <a:cubicBezTo>
                    <a:pt x="6" y="20"/>
                    <a:pt x="5" y="20"/>
                    <a:pt x="4" y="19"/>
                  </a:cubicBezTo>
                  <a:cubicBezTo>
                    <a:pt x="0" y="9"/>
                    <a:pt x="0" y="9"/>
                    <a:pt x="0" y="9"/>
                  </a:cubicBezTo>
                  <a:cubicBezTo>
                    <a:pt x="0" y="8"/>
                    <a:pt x="0" y="7"/>
                    <a:pt x="1" y="6"/>
                  </a:cubicBezTo>
                  <a:cubicBezTo>
                    <a:pt x="11" y="2"/>
                    <a:pt x="11" y="2"/>
                    <a:pt x="11" y="2"/>
                  </a:cubicBezTo>
                  <a:cubicBezTo>
                    <a:pt x="11" y="7"/>
                    <a:pt x="11" y="7"/>
                    <a:pt x="11" y="7"/>
                  </a:cubicBezTo>
                  <a:cubicBezTo>
                    <a:pt x="6" y="10"/>
                    <a:pt x="6" y="10"/>
                    <a:pt x="6" y="10"/>
                  </a:cubicBezTo>
                  <a:cubicBezTo>
                    <a:pt x="8" y="14"/>
                    <a:pt x="8" y="14"/>
                    <a:pt x="8" y="14"/>
                  </a:cubicBezTo>
                  <a:cubicBezTo>
                    <a:pt x="11" y="13"/>
                    <a:pt x="11" y="13"/>
                    <a:pt x="11" y="13"/>
                  </a:cubicBezTo>
                  <a:lnTo>
                    <a:pt x="1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2" name="Freeform 63"/>
            <p:cNvSpPr>
              <a:spLocks noEditPoints="1"/>
            </p:cNvSpPr>
            <p:nvPr/>
          </p:nvSpPr>
          <p:spPr bwMode="auto">
            <a:xfrm>
              <a:off x="6251586" y="1697049"/>
              <a:ext cx="44450" cy="52389"/>
            </a:xfrm>
            <a:custGeom>
              <a:avLst/>
              <a:gdLst>
                <a:gd name="T0" fmla="*/ 18 w 20"/>
                <a:gd name="T1" fmla="*/ 18 h 23"/>
                <a:gd name="T2" fmla="*/ 10 w 20"/>
                <a:gd name="T3" fmla="*/ 22 h 23"/>
                <a:gd name="T4" fmla="*/ 10 w 20"/>
                <a:gd name="T5" fmla="*/ 16 h 23"/>
                <a:gd name="T6" fmla="*/ 14 w 20"/>
                <a:gd name="T7" fmla="*/ 15 h 23"/>
                <a:gd name="T8" fmla="*/ 11 w 20"/>
                <a:gd name="T9" fmla="*/ 6 h 23"/>
                <a:gd name="T10" fmla="*/ 10 w 20"/>
                <a:gd name="T11" fmla="*/ 6 h 23"/>
                <a:gd name="T12" fmla="*/ 10 w 20"/>
                <a:gd name="T13" fmla="*/ 1 h 23"/>
                <a:gd name="T14" fmla="*/ 11 w 20"/>
                <a:gd name="T15" fmla="*/ 1 h 23"/>
                <a:gd name="T16" fmla="*/ 14 w 20"/>
                <a:gd name="T17" fmla="*/ 2 h 23"/>
                <a:gd name="T18" fmla="*/ 20 w 20"/>
                <a:gd name="T19" fmla="*/ 15 h 23"/>
                <a:gd name="T20" fmla="*/ 18 w 20"/>
                <a:gd name="T21" fmla="*/ 18 h 23"/>
                <a:gd name="T22" fmla="*/ 10 w 20"/>
                <a:gd name="T23" fmla="*/ 22 h 23"/>
                <a:gd name="T24" fmla="*/ 9 w 20"/>
                <a:gd name="T25" fmla="*/ 22 h 23"/>
                <a:gd name="T26" fmla="*/ 6 w 20"/>
                <a:gd name="T27" fmla="*/ 21 h 23"/>
                <a:gd name="T28" fmla="*/ 1 w 20"/>
                <a:gd name="T29" fmla="*/ 8 h 23"/>
                <a:gd name="T30" fmla="*/ 2 w 20"/>
                <a:gd name="T31" fmla="*/ 5 h 23"/>
                <a:gd name="T32" fmla="*/ 10 w 20"/>
                <a:gd name="T33" fmla="*/ 1 h 23"/>
                <a:gd name="T34" fmla="*/ 10 w 20"/>
                <a:gd name="T35" fmla="*/ 6 h 23"/>
                <a:gd name="T36" fmla="*/ 6 w 20"/>
                <a:gd name="T37" fmla="*/ 8 h 23"/>
                <a:gd name="T38" fmla="*/ 9 w 20"/>
                <a:gd name="T39" fmla="*/ 17 h 23"/>
                <a:gd name="T40" fmla="*/ 10 w 20"/>
                <a:gd name="T41" fmla="*/ 16 h 23"/>
                <a:gd name="T42" fmla="*/ 10 w 20"/>
                <a:gd name="T43"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23">
                  <a:moveTo>
                    <a:pt x="18" y="18"/>
                  </a:moveTo>
                  <a:cubicBezTo>
                    <a:pt x="10" y="22"/>
                    <a:pt x="10" y="22"/>
                    <a:pt x="10" y="22"/>
                  </a:cubicBezTo>
                  <a:cubicBezTo>
                    <a:pt x="10" y="16"/>
                    <a:pt x="10" y="16"/>
                    <a:pt x="10" y="16"/>
                  </a:cubicBezTo>
                  <a:cubicBezTo>
                    <a:pt x="14" y="15"/>
                    <a:pt x="14" y="15"/>
                    <a:pt x="14" y="15"/>
                  </a:cubicBezTo>
                  <a:cubicBezTo>
                    <a:pt x="11" y="6"/>
                    <a:pt x="11" y="6"/>
                    <a:pt x="11" y="6"/>
                  </a:cubicBezTo>
                  <a:cubicBezTo>
                    <a:pt x="10" y="6"/>
                    <a:pt x="10" y="6"/>
                    <a:pt x="10" y="6"/>
                  </a:cubicBezTo>
                  <a:cubicBezTo>
                    <a:pt x="10" y="1"/>
                    <a:pt x="10" y="1"/>
                    <a:pt x="10" y="1"/>
                  </a:cubicBezTo>
                  <a:cubicBezTo>
                    <a:pt x="11" y="1"/>
                    <a:pt x="11" y="1"/>
                    <a:pt x="11" y="1"/>
                  </a:cubicBezTo>
                  <a:cubicBezTo>
                    <a:pt x="12" y="0"/>
                    <a:pt x="14" y="1"/>
                    <a:pt x="14" y="2"/>
                  </a:cubicBezTo>
                  <a:cubicBezTo>
                    <a:pt x="20" y="15"/>
                    <a:pt x="20" y="15"/>
                    <a:pt x="20" y="15"/>
                  </a:cubicBezTo>
                  <a:cubicBezTo>
                    <a:pt x="20" y="16"/>
                    <a:pt x="20" y="18"/>
                    <a:pt x="18" y="18"/>
                  </a:cubicBezTo>
                  <a:close/>
                  <a:moveTo>
                    <a:pt x="10" y="22"/>
                  </a:moveTo>
                  <a:cubicBezTo>
                    <a:pt x="9" y="22"/>
                    <a:pt x="9" y="22"/>
                    <a:pt x="9" y="22"/>
                  </a:cubicBezTo>
                  <a:cubicBezTo>
                    <a:pt x="8" y="23"/>
                    <a:pt x="7" y="22"/>
                    <a:pt x="6" y="21"/>
                  </a:cubicBezTo>
                  <a:cubicBezTo>
                    <a:pt x="1" y="8"/>
                    <a:pt x="1" y="8"/>
                    <a:pt x="1" y="8"/>
                  </a:cubicBezTo>
                  <a:cubicBezTo>
                    <a:pt x="0" y="6"/>
                    <a:pt x="1" y="5"/>
                    <a:pt x="2" y="5"/>
                  </a:cubicBezTo>
                  <a:cubicBezTo>
                    <a:pt x="10" y="1"/>
                    <a:pt x="10" y="1"/>
                    <a:pt x="10" y="1"/>
                  </a:cubicBezTo>
                  <a:cubicBezTo>
                    <a:pt x="10" y="6"/>
                    <a:pt x="10" y="6"/>
                    <a:pt x="10" y="6"/>
                  </a:cubicBezTo>
                  <a:cubicBezTo>
                    <a:pt x="6" y="8"/>
                    <a:pt x="6" y="8"/>
                    <a:pt x="6" y="8"/>
                  </a:cubicBezTo>
                  <a:cubicBezTo>
                    <a:pt x="9" y="17"/>
                    <a:pt x="9" y="17"/>
                    <a:pt x="9" y="17"/>
                  </a:cubicBezTo>
                  <a:cubicBezTo>
                    <a:pt x="10" y="16"/>
                    <a:pt x="10" y="16"/>
                    <a:pt x="10" y="16"/>
                  </a:cubicBezTo>
                  <a:lnTo>
                    <a:pt x="1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3" name="Freeform 65"/>
            <p:cNvSpPr>
              <a:spLocks noEditPoints="1"/>
            </p:cNvSpPr>
            <p:nvPr/>
          </p:nvSpPr>
          <p:spPr bwMode="auto">
            <a:xfrm>
              <a:off x="5297496" y="762005"/>
              <a:ext cx="169863" cy="342902"/>
            </a:xfrm>
            <a:custGeom>
              <a:avLst/>
              <a:gdLst>
                <a:gd name="T0" fmla="*/ 60 w 75"/>
                <a:gd name="T1" fmla="*/ 130 h 152"/>
                <a:gd name="T2" fmla="*/ 70 w 75"/>
                <a:gd name="T3" fmla="*/ 34 h 152"/>
                <a:gd name="T4" fmla="*/ 69 w 75"/>
                <a:gd name="T5" fmla="*/ 19 h 152"/>
                <a:gd name="T6" fmla="*/ 37 w 75"/>
                <a:gd name="T7" fmla="*/ 4 h 152"/>
                <a:gd name="T8" fmla="*/ 60 w 75"/>
                <a:gd name="T9" fmla="*/ 3 h 152"/>
                <a:gd name="T10" fmla="*/ 75 w 75"/>
                <a:gd name="T11" fmla="*/ 33 h 152"/>
                <a:gd name="T12" fmla="*/ 75 w 75"/>
                <a:gd name="T13" fmla="*/ 146 h 152"/>
                <a:gd name="T14" fmla="*/ 73 w 75"/>
                <a:gd name="T15" fmla="*/ 151 h 152"/>
                <a:gd name="T16" fmla="*/ 70 w 75"/>
                <a:gd name="T17" fmla="*/ 148 h 152"/>
                <a:gd name="T18" fmla="*/ 58 w 75"/>
                <a:gd name="T19" fmla="*/ 135 h 152"/>
                <a:gd name="T20" fmla="*/ 37 w 75"/>
                <a:gd name="T21" fmla="*/ 127 h 152"/>
                <a:gd name="T22" fmla="*/ 47 w 75"/>
                <a:gd name="T23" fmla="*/ 69 h 152"/>
                <a:gd name="T24" fmla="*/ 59 w 75"/>
                <a:gd name="T25" fmla="*/ 72 h 152"/>
                <a:gd name="T26" fmla="*/ 60 w 75"/>
                <a:gd name="T27" fmla="*/ 73 h 152"/>
                <a:gd name="T28" fmla="*/ 63 w 75"/>
                <a:gd name="T29" fmla="*/ 72 h 152"/>
                <a:gd name="T30" fmla="*/ 65 w 75"/>
                <a:gd name="T31" fmla="*/ 67 h 152"/>
                <a:gd name="T32" fmla="*/ 63 w 75"/>
                <a:gd name="T33" fmla="*/ 64 h 152"/>
                <a:gd name="T34" fmla="*/ 37 w 75"/>
                <a:gd name="T35" fmla="*/ 60 h 152"/>
                <a:gd name="T36" fmla="*/ 37 w 75"/>
                <a:gd name="T37" fmla="*/ 49 h 152"/>
                <a:gd name="T38" fmla="*/ 57 w 75"/>
                <a:gd name="T39" fmla="*/ 51 h 152"/>
                <a:gd name="T40" fmla="*/ 59 w 75"/>
                <a:gd name="T41" fmla="*/ 52 h 152"/>
                <a:gd name="T42" fmla="*/ 61 w 75"/>
                <a:gd name="T43" fmla="*/ 53 h 152"/>
                <a:gd name="T44" fmla="*/ 65 w 75"/>
                <a:gd name="T45" fmla="*/ 50 h 152"/>
                <a:gd name="T46" fmla="*/ 65 w 75"/>
                <a:gd name="T47" fmla="*/ 47 h 152"/>
                <a:gd name="T48" fmla="*/ 63 w 75"/>
                <a:gd name="T49" fmla="*/ 44 h 152"/>
                <a:gd name="T50" fmla="*/ 37 w 75"/>
                <a:gd name="T51" fmla="*/ 40 h 152"/>
                <a:gd name="T52" fmla="*/ 37 w 75"/>
                <a:gd name="T53" fmla="*/ 29 h 152"/>
                <a:gd name="T54" fmla="*/ 54 w 75"/>
                <a:gd name="T55" fmla="*/ 31 h 152"/>
                <a:gd name="T56" fmla="*/ 57 w 75"/>
                <a:gd name="T57" fmla="*/ 31 h 152"/>
                <a:gd name="T58" fmla="*/ 60 w 75"/>
                <a:gd name="T59" fmla="*/ 33 h 152"/>
                <a:gd name="T60" fmla="*/ 63 w 75"/>
                <a:gd name="T61" fmla="*/ 32 h 152"/>
                <a:gd name="T62" fmla="*/ 65 w 75"/>
                <a:gd name="T63" fmla="*/ 27 h 152"/>
                <a:gd name="T64" fmla="*/ 63 w 75"/>
                <a:gd name="T65" fmla="*/ 24 h 152"/>
                <a:gd name="T66" fmla="*/ 37 w 75"/>
                <a:gd name="T67" fmla="*/ 20 h 152"/>
                <a:gd name="T68" fmla="*/ 15 w 75"/>
                <a:gd name="T69" fmla="*/ 130 h 152"/>
                <a:gd name="T70" fmla="*/ 17 w 75"/>
                <a:gd name="T71" fmla="*/ 135 h 152"/>
                <a:gd name="T72" fmla="*/ 2 w 75"/>
                <a:gd name="T73" fmla="*/ 152 h 152"/>
                <a:gd name="T74" fmla="*/ 0 w 75"/>
                <a:gd name="T75" fmla="*/ 147 h 152"/>
                <a:gd name="T76" fmla="*/ 0 w 75"/>
                <a:gd name="T77" fmla="*/ 34 h 152"/>
                <a:gd name="T78" fmla="*/ 15 w 75"/>
                <a:gd name="T79" fmla="*/ 3 h 152"/>
                <a:gd name="T80" fmla="*/ 17 w 75"/>
                <a:gd name="T81" fmla="*/ 8 h 152"/>
                <a:gd name="T82" fmla="*/ 5 w 75"/>
                <a:gd name="T83" fmla="*/ 34 h 152"/>
                <a:gd name="T84" fmla="*/ 37 w 75"/>
                <a:gd name="T85" fmla="*/ 20 h 152"/>
                <a:gd name="T86" fmla="*/ 12 w 75"/>
                <a:gd name="T87" fmla="*/ 24 h 152"/>
                <a:gd name="T88" fmla="*/ 10 w 75"/>
                <a:gd name="T89" fmla="*/ 30 h 152"/>
                <a:gd name="T90" fmla="*/ 13 w 75"/>
                <a:gd name="T91" fmla="*/ 33 h 152"/>
                <a:gd name="T92" fmla="*/ 16 w 75"/>
                <a:gd name="T93" fmla="*/ 32 h 152"/>
                <a:gd name="T94" fmla="*/ 21 w 75"/>
                <a:gd name="T95" fmla="*/ 31 h 152"/>
                <a:gd name="T96" fmla="*/ 37 w 75"/>
                <a:gd name="T97" fmla="*/ 20 h 152"/>
                <a:gd name="T98" fmla="*/ 12 w 75"/>
                <a:gd name="T99" fmla="*/ 44 h 152"/>
                <a:gd name="T100" fmla="*/ 10 w 75"/>
                <a:gd name="T101" fmla="*/ 50 h 152"/>
                <a:gd name="T102" fmla="*/ 16 w 75"/>
                <a:gd name="T103" fmla="*/ 52 h 152"/>
                <a:gd name="T104" fmla="*/ 21 w 75"/>
                <a:gd name="T105" fmla="*/ 51 h 152"/>
                <a:gd name="T106" fmla="*/ 37 w 75"/>
                <a:gd name="T107" fmla="*/ 40 h 152"/>
                <a:gd name="T108" fmla="*/ 12 w 75"/>
                <a:gd name="T109" fmla="*/ 64 h 152"/>
                <a:gd name="T110" fmla="*/ 10 w 75"/>
                <a:gd name="T111" fmla="*/ 67 h 152"/>
                <a:gd name="T112" fmla="*/ 13 w 75"/>
                <a:gd name="T113" fmla="*/ 72 h 152"/>
                <a:gd name="T114" fmla="*/ 18 w 75"/>
                <a:gd name="T115" fmla="*/ 71 h 152"/>
                <a:gd name="T116" fmla="*/ 28 w 75"/>
                <a:gd name="T117" fmla="*/ 6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152">
                  <a:moveTo>
                    <a:pt x="37" y="127"/>
                  </a:moveTo>
                  <a:cubicBezTo>
                    <a:pt x="37" y="127"/>
                    <a:pt x="37" y="127"/>
                    <a:pt x="37" y="127"/>
                  </a:cubicBezTo>
                  <a:cubicBezTo>
                    <a:pt x="46" y="127"/>
                    <a:pt x="54" y="128"/>
                    <a:pt x="60" y="130"/>
                  </a:cubicBezTo>
                  <a:cubicBezTo>
                    <a:pt x="64" y="132"/>
                    <a:pt x="67" y="135"/>
                    <a:pt x="70" y="138"/>
                  </a:cubicBezTo>
                  <a:cubicBezTo>
                    <a:pt x="70" y="107"/>
                    <a:pt x="70" y="43"/>
                    <a:pt x="70" y="34"/>
                  </a:cubicBezTo>
                  <a:cubicBezTo>
                    <a:pt x="70" y="34"/>
                    <a:pt x="70" y="34"/>
                    <a:pt x="70" y="34"/>
                  </a:cubicBezTo>
                  <a:cubicBezTo>
                    <a:pt x="70" y="33"/>
                    <a:pt x="70" y="33"/>
                    <a:pt x="70" y="33"/>
                  </a:cubicBezTo>
                  <a:cubicBezTo>
                    <a:pt x="70" y="33"/>
                    <a:pt x="70" y="33"/>
                    <a:pt x="70" y="33"/>
                  </a:cubicBezTo>
                  <a:cubicBezTo>
                    <a:pt x="70" y="29"/>
                    <a:pt x="70" y="22"/>
                    <a:pt x="69" y="19"/>
                  </a:cubicBezTo>
                  <a:cubicBezTo>
                    <a:pt x="67" y="13"/>
                    <a:pt x="63" y="10"/>
                    <a:pt x="58" y="8"/>
                  </a:cubicBezTo>
                  <a:cubicBezTo>
                    <a:pt x="52" y="5"/>
                    <a:pt x="45" y="4"/>
                    <a:pt x="37" y="4"/>
                  </a:cubicBezTo>
                  <a:cubicBezTo>
                    <a:pt x="37" y="4"/>
                    <a:pt x="37" y="4"/>
                    <a:pt x="37" y="4"/>
                  </a:cubicBezTo>
                  <a:cubicBezTo>
                    <a:pt x="37" y="0"/>
                    <a:pt x="37" y="0"/>
                    <a:pt x="37" y="0"/>
                  </a:cubicBezTo>
                  <a:cubicBezTo>
                    <a:pt x="37" y="0"/>
                    <a:pt x="37" y="0"/>
                    <a:pt x="37" y="0"/>
                  </a:cubicBezTo>
                  <a:cubicBezTo>
                    <a:pt x="46" y="0"/>
                    <a:pt x="53" y="1"/>
                    <a:pt x="60" y="3"/>
                  </a:cubicBezTo>
                  <a:cubicBezTo>
                    <a:pt x="66" y="6"/>
                    <a:pt x="71" y="10"/>
                    <a:pt x="73" y="17"/>
                  </a:cubicBezTo>
                  <a:cubicBezTo>
                    <a:pt x="75" y="21"/>
                    <a:pt x="75" y="28"/>
                    <a:pt x="75" y="33"/>
                  </a:cubicBezTo>
                  <a:cubicBezTo>
                    <a:pt x="75" y="33"/>
                    <a:pt x="75" y="33"/>
                    <a:pt x="75" y="33"/>
                  </a:cubicBezTo>
                  <a:cubicBezTo>
                    <a:pt x="75" y="34"/>
                    <a:pt x="75" y="34"/>
                    <a:pt x="75" y="34"/>
                  </a:cubicBezTo>
                  <a:cubicBezTo>
                    <a:pt x="75" y="34"/>
                    <a:pt x="75" y="34"/>
                    <a:pt x="75" y="34"/>
                  </a:cubicBezTo>
                  <a:cubicBezTo>
                    <a:pt x="75" y="71"/>
                    <a:pt x="75" y="126"/>
                    <a:pt x="75" y="146"/>
                  </a:cubicBezTo>
                  <a:cubicBezTo>
                    <a:pt x="75" y="146"/>
                    <a:pt x="75" y="146"/>
                    <a:pt x="75" y="146"/>
                  </a:cubicBezTo>
                  <a:cubicBezTo>
                    <a:pt x="75" y="147"/>
                    <a:pt x="75" y="147"/>
                    <a:pt x="75" y="147"/>
                  </a:cubicBezTo>
                  <a:cubicBezTo>
                    <a:pt x="75" y="150"/>
                    <a:pt x="75" y="151"/>
                    <a:pt x="73" y="151"/>
                  </a:cubicBezTo>
                  <a:cubicBezTo>
                    <a:pt x="73" y="151"/>
                    <a:pt x="73" y="152"/>
                    <a:pt x="73" y="152"/>
                  </a:cubicBezTo>
                  <a:cubicBezTo>
                    <a:pt x="71" y="152"/>
                    <a:pt x="70" y="151"/>
                    <a:pt x="70" y="148"/>
                  </a:cubicBezTo>
                  <a:cubicBezTo>
                    <a:pt x="70" y="148"/>
                    <a:pt x="70" y="148"/>
                    <a:pt x="70" y="148"/>
                  </a:cubicBezTo>
                  <a:cubicBezTo>
                    <a:pt x="69" y="147"/>
                    <a:pt x="69" y="147"/>
                    <a:pt x="69" y="147"/>
                  </a:cubicBezTo>
                  <a:cubicBezTo>
                    <a:pt x="69" y="147"/>
                    <a:pt x="69" y="147"/>
                    <a:pt x="69" y="147"/>
                  </a:cubicBezTo>
                  <a:cubicBezTo>
                    <a:pt x="67" y="141"/>
                    <a:pt x="63" y="137"/>
                    <a:pt x="58" y="135"/>
                  </a:cubicBezTo>
                  <a:cubicBezTo>
                    <a:pt x="52" y="132"/>
                    <a:pt x="45" y="132"/>
                    <a:pt x="37" y="132"/>
                  </a:cubicBezTo>
                  <a:cubicBezTo>
                    <a:pt x="37" y="132"/>
                    <a:pt x="37" y="132"/>
                    <a:pt x="37" y="132"/>
                  </a:cubicBezTo>
                  <a:cubicBezTo>
                    <a:pt x="37" y="127"/>
                    <a:pt x="37" y="127"/>
                    <a:pt x="37" y="127"/>
                  </a:cubicBezTo>
                  <a:close/>
                  <a:moveTo>
                    <a:pt x="37" y="68"/>
                  </a:moveTo>
                  <a:cubicBezTo>
                    <a:pt x="37" y="68"/>
                    <a:pt x="37" y="68"/>
                    <a:pt x="37" y="68"/>
                  </a:cubicBezTo>
                  <a:cubicBezTo>
                    <a:pt x="41" y="68"/>
                    <a:pt x="44" y="69"/>
                    <a:pt x="47" y="69"/>
                  </a:cubicBezTo>
                  <a:cubicBezTo>
                    <a:pt x="50" y="69"/>
                    <a:pt x="52" y="70"/>
                    <a:pt x="54" y="70"/>
                  </a:cubicBezTo>
                  <a:cubicBezTo>
                    <a:pt x="55" y="71"/>
                    <a:pt x="56" y="71"/>
                    <a:pt x="57" y="71"/>
                  </a:cubicBezTo>
                  <a:cubicBezTo>
                    <a:pt x="57" y="72"/>
                    <a:pt x="58" y="72"/>
                    <a:pt x="59" y="72"/>
                  </a:cubicBezTo>
                  <a:cubicBezTo>
                    <a:pt x="59" y="72"/>
                    <a:pt x="59" y="72"/>
                    <a:pt x="59" y="72"/>
                  </a:cubicBezTo>
                  <a:cubicBezTo>
                    <a:pt x="59" y="72"/>
                    <a:pt x="59" y="72"/>
                    <a:pt x="59" y="72"/>
                  </a:cubicBezTo>
                  <a:cubicBezTo>
                    <a:pt x="59" y="72"/>
                    <a:pt x="59" y="72"/>
                    <a:pt x="60" y="73"/>
                  </a:cubicBezTo>
                  <a:cubicBezTo>
                    <a:pt x="60" y="73"/>
                    <a:pt x="60" y="73"/>
                    <a:pt x="61" y="73"/>
                  </a:cubicBezTo>
                  <a:cubicBezTo>
                    <a:pt x="61" y="73"/>
                    <a:pt x="62" y="72"/>
                    <a:pt x="63" y="72"/>
                  </a:cubicBezTo>
                  <a:cubicBezTo>
                    <a:pt x="63" y="72"/>
                    <a:pt x="63" y="72"/>
                    <a:pt x="63" y="72"/>
                  </a:cubicBezTo>
                  <a:cubicBezTo>
                    <a:pt x="64" y="72"/>
                    <a:pt x="64" y="71"/>
                    <a:pt x="65" y="70"/>
                  </a:cubicBezTo>
                  <a:cubicBezTo>
                    <a:pt x="65" y="70"/>
                    <a:pt x="65" y="70"/>
                    <a:pt x="65" y="70"/>
                  </a:cubicBezTo>
                  <a:cubicBezTo>
                    <a:pt x="65" y="69"/>
                    <a:pt x="65" y="68"/>
                    <a:pt x="65" y="67"/>
                  </a:cubicBezTo>
                  <a:cubicBezTo>
                    <a:pt x="65" y="67"/>
                    <a:pt x="65" y="67"/>
                    <a:pt x="65" y="67"/>
                  </a:cubicBezTo>
                  <a:cubicBezTo>
                    <a:pt x="64" y="66"/>
                    <a:pt x="64" y="65"/>
                    <a:pt x="63" y="64"/>
                  </a:cubicBezTo>
                  <a:cubicBezTo>
                    <a:pt x="63" y="64"/>
                    <a:pt x="63" y="64"/>
                    <a:pt x="63" y="64"/>
                  </a:cubicBezTo>
                  <a:cubicBezTo>
                    <a:pt x="59" y="63"/>
                    <a:pt x="56" y="61"/>
                    <a:pt x="52" y="61"/>
                  </a:cubicBezTo>
                  <a:cubicBezTo>
                    <a:pt x="47" y="60"/>
                    <a:pt x="43" y="60"/>
                    <a:pt x="37" y="60"/>
                  </a:cubicBezTo>
                  <a:cubicBezTo>
                    <a:pt x="37" y="60"/>
                    <a:pt x="37" y="60"/>
                    <a:pt x="37" y="60"/>
                  </a:cubicBezTo>
                  <a:cubicBezTo>
                    <a:pt x="37" y="68"/>
                    <a:pt x="37" y="68"/>
                    <a:pt x="37" y="68"/>
                  </a:cubicBezTo>
                  <a:close/>
                  <a:moveTo>
                    <a:pt x="37" y="49"/>
                  </a:moveTo>
                  <a:cubicBezTo>
                    <a:pt x="37" y="49"/>
                    <a:pt x="37" y="49"/>
                    <a:pt x="37" y="49"/>
                  </a:cubicBezTo>
                  <a:cubicBezTo>
                    <a:pt x="41" y="49"/>
                    <a:pt x="44" y="49"/>
                    <a:pt x="47" y="49"/>
                  </a:cubicBezTo>
                  <a:cubicBezTo>
                    <a:pt x="50" y="49"/>
                    <a:pt x="52" y="50"/>
                    <a:pt x="54" y="51"/>
                  </a:cubicBezTo>
                  <a:cubicBezTo>
                    <a:pt x="55" y="51"/>
                    <a:pt x="56" y="51"/>
                    <a:pt x="57" y="51"/>
                  </a:cubicBezTo>
                  <a:cubicBezTo>
                    <a:pt x="57" y="52"/>
                    <a:pt x="58" y="52"/>
                    <a:pt x="59" y="52"/>
                  </a:cubicBezTo>
                  <a:cubicBezTo>
                    <a:pt x="59" y="52"/>
                    <a:pt x="59" y="52"/>
                    <a:pt x="59" y="52"/>
                  </a:cubicBezTo>
                  <a:cubicBezTo>
                    <a:pt x="59" y="52"/>
                    <a:pt x="59" y="52"/>
                    <a:pt x="59" y="52"/>
                  </a:cubicBezTo>
                  <a:cubicBezTo>
                    <a:pt x="59" y="52"/>
                    <a:pt x="59" y="52"/>
                    <a:pt x="59" y="53"/>
                  </a:cubicBezTo>
                  <a:cubicBezTo>
                    <a:pt x="60" y="53"/>
                    <a:pt x="60" y="53"/>
                    <a:pt x="60" y="53"/>
                  </a:cubicBezTo>
                  <a:cubicBezTo>
                    <a:pt x="60" y="53"/>
                    <a:pt x="60" y="53"/>
                    <a:pt x="61" y="53"/>
                  </a:cubicBezTo>
                  <a:cubicBezTo>
                    <a:pt x="61" y="53"/>
                    <a:pt x="62" y="52"/>
                    <a:pt x="63" y="52"/>
                  </a:cubicBezTo>
                  <a:cubicBezTo>
                    <a:pt x="64" y="52"/>
                    <a:pt x="64" y="51"/>
                    <a:pt x="65" y="50"/>
                  </a:cubicBezTo>
                  <a:cubicBezTo>
                    <a:pt x="65" y="50"/>
                    <a:pt x="65" y="50"/>
                    <a:pt x="65" y="50"/>
                  </a:cubicBezTo>
                  <a:cubicBezTo>
                    <a:pt x="65" y="50"/>
                    <a:pt x="65" y="50"/>
                    <a:pt x="65" y="50"/>
                  </a:cubicBezTo>
                  <a:cubicBezTo>
                    <a:pt x="65" y="50"/>
                    <a:pt x="65" y="50"/>
                    <a:pt x="65" y="50"/>
                  </a:cubicBezTo>
                  <a:cubicBezTo>
                    <a:pt x="65" y="49"/>
                    <a:pt x="65" y="48"/>
                    <a:pt x="65" y="47"/>
                  </a:cubicBezTo>
                  <a:cubicBezTo>
                    <a:pt x="65" y="47"/>
                    <a:pt x="65" y="47"/>
                    <a:pt x="65" y="47"/>
                  </a:cubicBezTo>
                  <a:cubicBezTo>
                    <a:pt x="65" y="47"/>
                    <a:pt x="65" y="47"/>
                    <a:pt x="65" y="47"/>
                  </a:cubicBezTo>
                  <a:cubicBezTo>
                    <a:pt x="64" y="46"/>
                    <a:pt x="64" y="45"/>
                    <a:pt x="63" y="44"/>
                  </a:cubicBezTo>
                  <a:cubicBezTo>
                    <a:pt x="63" y="44"/>
                    <a:pt x="63" y="44"/>
                    <a:pt x="63" y="44"/>
                  </a:cubicBezTo>
                  <a:cubicBezTo>
                    <a:pt x="59" y="43"/>
                    <a:pt x="56" y="42"/>
                    <a:pt x="52" y="41"/>
                  </a:cubicBezTo>
                  <a:cubicBezTo>
                    <a:pt x="47" y="40"/>
                    <a:pt x="43" y="40"/>
                    <a:pt x="37" y="40"/>
                  </a:cubicBezTo>
                  <a:cubicBezTo>
                    <a:pt x="37" y="40"/>
                    <a:pt x="37" y="40"/>
                    <a:pt x="37" y="40"/>
                  </a:cubicBezTo>
                  <a:cubicBezTo>
                    <a:pt x="37" y="49"/>
                    <a:pt x="37" y="49"/>
                    <a:pt x="37" y="49"/>
                  </a:cubicBezTo>
                  <a:close/>
                  <a:moveTo>
                    <a:pt x="37" y="29"/>
                  </a:moveTo>
                  <a:cubicBezTo>
                    <a:pt x="37" y="29"/>
                    <a:pt x="37" y="29"/>
                    <a:pt x="37" y="29"/>
                  </a:cubicBezTo>
                  <a:cubicBezTo>
                    <a:pt x="41" y="29"/>
                    <a:pt x="44" y="29"/>
                    <a:pt x="47" y="29"/>
                  </a:cubicBezTo>
                  <a:cubicBezTo>
                    <a:pt x="50" y="29"/>
                    <a:pt x="52" y="30"/>
                    <a:pt x="54" y="31"/>
                  </a:cubicBezTo>
                  <a:cubicBezTo>
                    <a:pt x="55" y="31"/>
                    <a:pt x="56" y="31"/>
                    <a:pt x="57" y="31"/>
                  </a:cubicBezTo>
                  <a:cubicBezTo>
                    <a:pt x="57" y="31"/>
                    <a:pt x="57" y="31"/>
                    <a:pt x="57" y="31"/>
                  </a:cubicBezTo>
                  <a:cubicBezTo>
                    <a:pt x="57" y="31"/>
                    <a:pt x="57" y="31"/>
                    <a:pt x="57" y="31"/>
                  </a:cubicBezTo>
                  <a:cubicBezTo>
                    <a:pt x="57" y="32"/>
                    <a:pt x="58" y="32"/>
                    <a:pt x="59" y="32"/>
                  </a:cubicBezTo>
                  <a:cubicBezTo>
                    <a:pt x="59" y="32"/>
                    <a:pt x="59" y="32"/>
                    <a:pt x="59" y="32"/>
                  </a:cubicBezTo>
                  <a:cubicBezTo>
                    <a:pt x="59" y="32"/>
                    <a:pt x="59" y="33"/>
                    <a:pt x="60" y="33"/>
                  </a:cubicBezTo>
                  <a:cubicBezTo>
                    <a:pt x="60" y="33"/>
                    <a:pt x="60" y="33"/>
                    <a:pt x="61" y="33"/>
                  </a:cubicBezTo>
                  <a:cubicBezTo>
                    <a:pt x="61" y="33"/>
                    <a:pt x="62" y="33"/>
                    <a:pt x="63" y="32"/>
                  </a:cubicBezTo>
                  <a:cubicBezTo>
                    <a:pt x="63" y="32"/>
                    <a:pt x="63" y="32"/>
                    <a:pt x="63" y="32"/>
                  </a:cubicBezTo>
                  <a:cubicBezTo>
                    <a:pt x="64" y="32"/>
                    <a:pt x="64" y="31"/>
                    <a:pt x="64" y="31"/>
                  </a:cubicBezTo>
                  <a:cubicBezTo>
                    <a:pt x="65" y="30"/>
                    <a:pt x="65" y="30"/>
                    <a:pt x="65" y="30"/>
                  </a:cubicBezTo>
                  <a:cubicBezTo>
                    <a:pt x="65" y="29"/>
                    <a:pt x="65" y="28"/>
                    <a:pt x="65" y="27"/>
                  </a:cubicBezTo>
                  <a:cubicBezTo>
                    <a:pt x="65" y="27"/>
                    <a:pt x="65" y="27"/>
                    <a:pt x="65" y="27"/>
                  </a:cubicBezTo>
                  <a:cubicBezTo>
                    <a:pt x="64" y="26"/>
                    <a:pt x="64" y="25"/>
                    <a:pt x="63" y="25"/>
                  </a:cubicBezTo>
                  <a:cubicBezTo>
                    <a:pt x="63" y="24"/>
                    <a:pt x="63" y="24"/>
                    <a:pt x="63" y="24"/>
                  </a:cubicBezTo>
                  <a:cubicBezTo>
                    <a:pt x="59" y="23"/>
                    <a:pt x="56" y="22"/>
                    <a:pt x="52" y="21"/>
                  </a:cubicBezTo>
                  <a:cubicBezTo>
                    <a:pt x="47" y="20"/>
                    <a:pt x="43" y="20"/>
                    <a:pt x="37" y="20"/>
                  </a:cubicBezTo>
                  <a:cubicBezTo>
                    <a:pt x="37" y="20"/>
                    <a:pt x="37" y="20"/>
                    <a:pt x="37" y="20"/>
                  </a:cubicBezTo>
                  <a:lnTo>
                    <a:pt x="37" y="29"/>
                  </a:lnTo>
                  <a:close/>
                  <a:moveTo>
                    <a:pt x="5" y="138"/>
                  </a:moveTo>
                  <a:cubicBezTo>
                    <a:pt x="7" y="135"/>
                    <a:pt x="11" y="132"/>
                    <a:pt x="15" y="130"/>
                  </a:cubicBezTo>
                  <a:cubicBezTo>
                    <a:pt x="21" y="128"/>
                    <a:pt x="29" y="127"/>
                    <a:pt x="37" y="127"/>
                  </a:cubicBezTo>
                  <a:cubicBezTo>
                    <a:pt x="37" y="132"/>
                    <a:pt x="37" y="132"/>
                    <a:pt x="37" y="132"/>
                  </a:cubicBezTo>
                  <a:cubicBezTo>
                    <a:pt x="30" y="132"/>
                    <a:pt x="22" y="132"/>
                    <a:pt x="17" y="135"/>
                  </a:cubicBezTo>
                  <a:cubicBezTo>
                    <a:pt x="11" y="137"/>
                    <a:pt x="7" y="141"/>
                    <a:pt x="6" y="147"/>
                  </a:cubicBezTo>
                  <a:cubicBezTo>
                    <a:pt x="5" y="148"/>
                    <a:pt x="5" y="148"/>
                    <a:pt x="5" y="148"/>
                  </a:cubicBezTo>
                  <a:cubicBezTo>
                    <a:pt x="5" y="151"/>
                    <a:pt x="4" y="152"/>
                    <a:pt x="2" y="152"/>
                  </a:cubicBezTo>
                  <a:cubicBezTo>
                    <a:pt x="2" y="152"/>
                    <a:pt x="2" y="152"/>
                    <a:pt x="2" y="152"/>
                  </a:cubicBezTo>
                  <a:cubicBezTo>
                    <a:pt x="2" y="152"/>
                    <a:pt x="2" y="152"/>
                    <a:pt x="2" y="152"/>
                  </a:cubicBezTo>
                  <a:cubicBezTo>
                    <a:pt x="0" y="151"/>
                    <a:pt x="0" y="150"/>
                    <a:pt x="0" y="147"/>
                  </a:cubicBezTo>
                  <a:cubicBezTo>
                    <a:pt x="0" y="146"/>
                    <a:pt x="0" y="146"/>
                    <a:pt x="0" y="146"/>
                  </a:cubicBezTo>
                  <a:cubicBezTo>
                    <a:pt x="0" y="79"/>
                    <a:pt x="0" y="79"/>
                    <a:pt x="0" y="79"/>
                  </a:cubicBezTo>
                  <a:cubicBezTo>
                    <a:pt x="0" y="34"/>
                    <a:pt x="0" y="34"/>
                    <a:pt x="0" y="34"/>
                  </a:cubicBezTo>
                  <a:cubicBezTo>
                    <a:pt x="0" y="33"/>
                    <a:pt x="0" y="33"/>
                    <a:pt x="0" y="33"/>
                  </a:cubicBezTo>
                  <a:cubicBezTo>
                    <a:pt x="0" y="28"/>
                    <a:pt x="0" y="21"/>
                    <a:pt x="1" y="17"/>
                  </a:cubicBezTo>
                  <a:cubicBezTo>
                    <a:pt x="4" y="10"/>
                    <a:pt x="9" y="6"/>
                    <a:pt x="15" y="3"/>
                  </a:cubicBezTo>
                  <a:cubicBezTo>
                    <a:pt x="21" y="1"/>
                    <a:pt x="29" y="0"/>
                    <a:pt x="37" y="0"/>
                  </a:cubicBezTo>
                  <a:cubicBezTo>
                    <a:pt x="37" y="4"/>
                    <a:pt x="37" y="4"/>
                    <a:pt x="37" y="4"/>
                  </a:cubicBezTo>
                  <a:cubicBezTo>
                    <a:pt x="30" y="4"/>
                    <a:pt x="23" y="5"/>
                    <a:pt x="17" y="8"/>
                  </a:cubicBezTo>
                  <a:cubicBezTo>
                    <a:pt x="12" y="10"/>
                    <a:pt x="8" y="13"/>
                    <a:pt x="6" y="19"/>
                  </a:cubicBezTo>
                  <a:cubicBezTo>
                    <a:pt x="5" y="22"/>
                    <a:pt x="5" y="29"/>
                    <a:pt x="5" y="33"/>
                  </a:cubicBezTo>
                  <a:cubicBezTo>
                    <a:pt x="5" y="34"/>
                    <a:pt x="5" y="34"/>
                    <a:pt x="5" y="34"/>
                  </a:cubicBezTo>
                  <a:cubicBezTo>
                    <a:pt x="5" y="79"/>
                    <a:pt x="5" y="79"/>
                    <a:pt x="5" y="79"/>
                  </a:cubicBezTo>
                  <a:cubicBezTo>
                    <a:pt x="5" y="138"/>
                    <a:pt x="5" y="138"/>
                    <a:pt x="5" y="138"/>
                  </a:cubicBezTo>
                  <a:close/>
                  <a:moveTo>
                    <a:pt x="37" y="20"/>
                  </a:moveTo>
                  <a:cubicBezTo>
                    <a:pt x="32" y="20"/>
                    <a:pt x="27" y="20"/>
                    <a:pt x="23" y="21"/>
                  </a:cubicBezTo>
                  <a:cubicBezTo>
                    <a:pt x="19" y="22"/>
                    <a:pt x="15" y="23"/>
                    <a:pt x="12" y="24"/>
                  </a:cubicBezTo>
                  <a:cubicBezTo>
                    <a:pt x="12" y="24"/>
                    <a:pt x="12" y="24"/>
                    <a:pt x="12" y="24"/>
                  </a:cubicBezTo>
                  <a:cubicBezTo>
                    <a:pt x="12" y="24"/>
                    <a:pt x="12" y="24"/>
                    <a:pt x="12" y="24"/>
                  </a:cubicBezTo>
                  <a:cubicBezTo>
                    <a:pt x="11" y="25"/>
                    <a:pt x="10" y="26"/>
                    <a:pt x="10" y="27"/>
                  </a:cubicBezTo>
                  <a:cubicBezTo>
                    <a:pt x="10" y="28"/>
                    <a:pt x="10" y="29"/>
                    <a:pt x="10" y="30"/>
                  </a:cubicBezTo>
                  <a:cubicBezTo>
                    <a:pt x="10" y="30"/>
                    <a:pt x="10" y="30"/>
                    <a:pt x="10" y="30"/>
                  </a:cubicBezTo>
                  <a:cubicBezTo>
                    <a:pt x="10" y="30"/>
                    <a:pt x="10" y="30"/>
                    <a:pt x="10" y="30"/>
                  </a:cubicBezTo>
                  <a:cubicBezTo>
                    <a:pt x="11" y="31"/>
                    <a:pt x="12" y="32"/>
                    <a:pt x="13" y="33"/>
                  </a:cubicBezTo>
                  <a:cubicBezTo>
                    <a:pt x="14" y="33"/>
                    <a:pt x="15" y="33"/>
                    <a:pt x="16" y="32"/>
                  </a:cubicBezTo>
                  <a:cubicBezTo>
                    <a:pt x="16" y="32"/>
                    <a:pt x="16" y="32"/>
                    <a:pt x="16" y="32"/>
                  </a:cubicBezTo>
                  <a:cubicBezTo>
                    <a:pt x="16" y="32"/>
                    <a:pt x="16" y="32"/>
                    <a:pt x="16" y="32"/>
                  </a:cubicBezTo>
                  <a:cubicBezTo>
                    <a:pt x="17" y="32"/>
                    <a:pt x="17" y="32"/>
                    <a:pt x="18" y="31"/>
                  </a:cubicBezTo>
                  <a:cubicBezTo>
                    <a:pt x="18" y="31"/>
                    <a:pt x="18" y="31"/>
                    <a:pt x="18" y="31"/>
                  </a:cubicBezTo>
                  <a:cubicBezTo>
                    <a:pt x="19" y="31"/>
                    <a:pt x="20" y="31"/>
                    <a:pt x="21" y="31"/>
                  </a:cubicBezTo>
                  <a:cubicBezTo>
                    <a:pt x="23" y="30"/>
                    <a:pt x="25" y="29"/>
                    <a:pt x="28" y="29"/>
                  </a:cubicBezTo>
                  <a:cubicBezTo>
                    <a:pt x="31" y="29"/>
                    <a:pt x="34" y="29"/>
                    <a:pt x="37" y="29"/>
                  </a:cubicBezTo>
                  <a:cubicBezTo>
                    <a:pt x="37" y="20"/>
                    <a:pt x="37" y="20"/>
                    <a:pt x="37" y="20"/>
                  </a:cubicBezTo>
                  <a:close/>
                  <a:moveTo>
                    <a:pt x="37" y="40"/>
                  </a:moveTo>
                  <a:cubicBezTo>
                    <a:pt x="32" y="40"/>
                    <a:pt x="27" y="40"/>
                    <a:pt x="23" y="41"/>
                  </a:cubicBezTo>
                  <a:cubicBezTo>
                    <a:pt x="19" y="42"/>
                    <a:pt x="15" y="43"/>
                    <a:pt x="12" y="44"/>
                  </a:cubicBezTo>
                  <a:cubicBezTo>
                    <a:pt x="12" y="44"/>
                    <a:pt x="12" y="44"/>
                    <a:pt x="12" y="44"/>
                  </a:cubicBezTo>
                  <a:cubicBezTo>
                    <a:pt x="11" y="45"/>
                    <a:pt x="10" y="46"/>
                    <a:pt x="10" y="47"/>
                  </a:cubicBezTo>
                  <a:cubicBezTo>
                    <a:pt x="10" y="48"/>
                    <a:pt x="10" y="49"/>
                    <a:pt x="10" y="50"/>
                  </a:cubicBezTo>
                  <a:cubicBezTo>
                    <a:pt x="10" y="50"/>
                    <a:pt x="10" y="50"/>
                    <a:pt x="10" y="50"/>
                  </a:cubicBezTo>
                  <a:cubicBezTo>
                    <a:pt x="11" y="51"/>
                    <a:pt x="12" y="52"/>
                    <a:pt x="13" y="52"/>
                  </a:cubicBezTo>
                  <a:cubicBezTo>
                    <a:pt x="14" y="53"/>
                    <a:pt x="15" y="53"/>
                    <a:pt x="16" y="52"/>
                  </a:cubicBezTo>
                  <a:cubicBezTo>
                    <a:pt x="16" y="52"/>
                    <a:pt x="16" y="52"/>
                    <a:pt x="16" y="52"/>
                  </a:cubicBezTo>
                  <a:cubicBezTo>
                    <a:pt x="17" y="52"/>
                    <a:pt x="18" y="52"/>
                    <a:pt x="18" y="51"/>
                  </a:cubicBezTo>
                  <a:cubicBezTo>
                    <a:pt x="19" y="51"/>
                    <a:pt x="20" y="51"/>
                    <a:pt x="21" y="51"/>
                  </a:cubicBezTo>
                  <a:cubicBezTo>
                    <a:pt x="23" y="50"/>
                    <a:pt x="25" y="49"/>
                    <a:pt x="28" y="49"/>
                  </a:cubicBezTo>
                  <a:cubicBezTo>
                    <a:pt x="31" y="49"/>
                    <a:pt x="34" y="49"/>
                    <a:pt x="37" y="49"/>
                  </a:cubicBezTo>
                  <a:cubicBezTo>
                    <a:pt x="37" y="40"/>
                    <a:pt x="37" y="40"/>
                    <a:pt x="37" y="40"/>
                  </a:cubicBezTo>
                  <a:close/>
                  <a:moveTo>
                    <a:pt x="37" y="60"/>
                  </a:moveTo>
                  <a:cubicBezTo>
                    <a:pt x="32" y="60"/>
                    <a:pt x="27" y="60"/>
                    <a:pt x="23" y="61"/>
                  </a:cubicBezTo>
                  <a:cubicBezTo>
                    <a:pt x="19" y="61"/>
                    <a:pt x="15" y="63"/>
                    <a:pt x="12" y="64"/>
                  </a:cubicBezTo>
                  <a:cubicBezTo>
                    <a:pt x="12" y="64"/>
                    <a:pt x="12" y="64"/>
                    <a:pt x="12" y="64"/>
                  </a:cubicBezTo>
                  <a:cubicBezTo>
                    <a:pt x="12" y="64"/>
                    <a:pt x="12" y="64"/>
                    <a:pt x="12" y="64"/>
                  </a:cubicBezTo>
                  <a:cubicBezTo>
                    <a:pt x="11" y="65"/>
                    <a:pt x="10" y="66"/>
                    <a:pt x="10" y="67"/>
                  </a:cubicBezTo>
                  <a:cubicBezTo>
                    <a:pt x="10" y="68"/>
                    <a:pt x="10" y="69"/>
                    <a:pt x="10" y="70"/>
                  </a:cubicBezTo>
                  <a:cubicBezTo>
                    <a:pt x="10" y="70"/>
                    <a:pt x="10" y="70"/>
                    <a:pt x="10" y="70"/>
                  </a:cubicBezTo>
                  <a:cubicBezTo>
                    <a:pt x="11" y="71"/>
                    <a:pt x="12" y="72"/>
                    <a:pt x="13" y="72"/>
                  </a:cubicBezTo>
                  <a:cubicBezTo>
                    <a:pt x="14" y="73"/>
                    <a:pt x="15" y="73"/>
                    <a:pt x="16" y="72"/>
                  </a:cubicBezTo>
                  <a:cubicBezTo>
                    <a:pt x="16" y="72"/>
                    <a:pt x="16" y="72"/>
                    <a:pt x="16" y="72"/>
                  </a:cubicBezTo>
                  <a:cubicBezTo>
                    <a:pt x="17" y="72"/>
                    <a:pt x="18" y="72"/>
                    <a:pt x="18" y="71"/>
                  </a:cubicBezTo>
                  <a:cubicBezTo>
                    <a:pt x="19" y="71"/>
                    <a:pt x="20" y="71"/>
                    <a:pt x="21" y="70"/>
                  </a:cubicBezTo>
                  <a:cubicBezTo>
                    <a:pt x="21" y="70"/>
                    <a:pt x="21" y="70"/>
                    <a:pt x="21" y="70"/>
                  </a:cubicBezTo>
                  <a:cubicBezTo>
                    <a:pt x="23" y="70"/>
                    <a:pt x="25" y="69"/>
                    <a:pt x="28" y="69"/>
                  </a:cubicBezTo>
                  <a:cubicBezTo>
                    <a:pt x="31" y="69"/>
                    <a:pt x="34" y="68"/>
                    <a:pt x="37" y="68"/>
                  </a:cubicBezTo>
                  <a:lnTo>
                    <a:pt x="37"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4" name="Freeform 67"/>
            <p:cNvSpPr>
              <a:spLocks noEditPoints="1"/>
            </p:cNvSpPr>
            <p:nvPr/>
          </p:nvSpPr>
          <p:spPr bwMode="auto">
            <a:xfrm>
              <a:off x="5781685" y="1787536"/>
              <a:ext cx="246063" cy="66675"/>
            </a:xfrm>
            <a:custGeom>
              <a:avLst/>
              <a:gdLst>
                <a:gd name="T0" fmla="*/ 103 w 109"/>
                <a:gd name="T1" fmla="*/ 11 h 29"/>
                <a:gd name="T2" fmla="*/ 97 w 109"/>
                <a:gd name="T3" fmla="*/ 12 h 29"/>
                <a:gd name="T4" fmla="*/ 83 w 109"/>
                <a:gd name="T5" fmla="*/ 7 h 29"/>
                <a:gd name="T6" fmla="*/ 69 w 109"/>
                <a:gd name="T7" fmla="*/ 12 h 29"/>
                <a:gd name="T8" fmla="*/ 55 w 109"/>
                <a:gd name="T9" fmla="*/ 7 h 29"/>
                <a:gd name="T10" fmla="*/ 57 w 109"/>
                <a:gd name="T11" fmla="*/ 2 h 29"/>
                <a:gd name="T12" fmla="*/ 69 w 109"/>
                <a:gd name="T13" fmla="*/ 8 h 29"/>
                <a:gd name="T14" fmla="*/ 81 w 109"/>
                <a:gd name="T15" fmla="*/ 2 h 29"/>
                <a:gd name="T16" fmla="*/ 85 w 109"/>
                <a:gd name="T17" fmla="*/ 2 h 29"/>
                <a:gd name="T18" fmla="*/ 97 w 109"/>
                <a:gd name="T19" fmla="*/ 8 h 29"/>
                <a:gd name="T20" fmla="*/ 101 w 109"/>
                <a:gd name="T21" fmla="*/ 7 h 29"/>
                <a:gd name="T22" fmla="*/ 107 w 109"/>
                <a:gd name="T23" fmla="*/ 4 h 29"/>
                <a:gd name="T24" fmla="*/ 109 w 109"/>
                <a:gd name="T25" fmla="*/ 17 h 29"/>
                <a:gd name="T26" fmla="*/ 109 w 109"/>
                <a:gd name="T27" fmla="*/ 17 h 29"/>
                <a:gd name="T28" fmla="*/ 105 w 109"/>
                <a:gd name="T29" fmla="*/ 20 h 29"/>
                <a:gd name="T30" fmla="*/ 92 w 109"/>
                <a:gd name="T31" fmla="*/ 25 h 29"/>
                <a:gd name="T32" fmla="*/ 79 w 109"/>
                <a:gd name="T33" fmla="*/ 28 h 29"/>
                <a:gd name="T34" fmla="*/ 64 w 109"/>
                <a:gd name="T35" fmla="*/ 22 h 29"/>
                <a:gd name="T36" fmla="*/ 55 w 109"/>
                <a:gd name="T37" fmla="*/ 21 h 29"/>
                <a:gd name="T38" fmla="*/ 56 w 109"/>
                <a:gd name="T39" fmla="*/ 16 h 29"/>
                <a:gd name="T40" fmla="*/ 73 w 109"/>
                <a:gd name="T41" fmla="*/ 21 h 29"/>
                <a:gd name="T42" fmla="*/ 85 w 109"/>
                <a:gd name="T43" fmla="*/ 23 h 29"/>
                <a:gd name="T44" fmla="*/ 103 w 109"/>
                <a:gd name="T45" fmla="*/ 15 h 29"/>
                <a:gd name="T46" fmla="*/ 104 w 109"/>
                <a:gd name="T47" fmla="*/ 11 h 29"/>
                <a:gd name="T48" fmla="*/ 55 w 109"/>
                <a:gd name="T49" fmla="*/ 7 h 29"/>
                <a:gd name="T50" fmla="*/ 41 w 109"/>
                <a:gd name="T51" fmla="*/ 12 h 29"/>
                <a:gd name="T52" fmla="*/ 27 w 109"/>
                <a:gd name="T53" fmla="*/ 7 h 29"/>
                <a:gd name="T54" fmla="*/ 12 w 109"/>
                <a:gd name="T55" fmla="*/ 12 h 29"/>
                <a:gd name="T56" fmla="*/ 5 w 109"/>
                <a:gd name="T57" fmla="*/ 11 h 29"/>
                <a:gd name="T58" fmla="*/ 5 w 109"/>
                <a:gd name="T59" fmla="*/ 17 h 29"/>
                <a:gd name="T60" fmla="*/ 18 w 109"/>
                <a:gd name="T61" fmla="*/ 17 h 29"/>
                <a:gd name="T62" fmla="*/ 28 w 109"/>
                <a:gd name="T63" fmla="*/ 20 h 29"/>
                <a:gd name="T64" fmla="*/ 28 w 109"/>
                <a:gd name="T65" fmla="*/ 21 h 29"/>
                <a:gd name="T66" fmla="*/ 34 w 109"/>
                <a:gd name="T67" fmla="*/ 23 h 29"/>
                <a:gd name="T68" fmla="*/ 40 w 109"/>
                <a:gd name="T69" fmla="*/ 21 h 29"/>
                <a:gd name="T70" fmla="*/ 42 w 109"/>
                <a:gd name="T71" fmla="*/ 20 h 29"/>
                <a:gd name="T72" fmla="*/ 55 w 109"/>
                <a:gd name="T73" fmla="*/ 21 h 29"/>
                <a:gd name="T74" fmla="*/ 42 w 109"/>
                <a:gd name="T75" fmla="*/ 25 h 29"/>
                <a:gd name="T76" fmla="*/ 39 w 109"/>
                <a:gd name="T77" fmla="*/ 27 h 29"/>
                <a:gd name="T78" fmla="*/ 26 w 109"/>
                <a:gd name="T79" fmla="*/ 25 h 29"/>
                <a:gd name="T80" fmla="*/ 25 w 109"/>
                <a:gd name="T81" fmla="*/ 25 h 29"/>
                <a:gd name="T82" fmla="*/ 17 w 109"/>
                <a:gd name="T83" fmla="*/ 22 h 29"/>
                <a:gd name="T84" fmla="*/ 6 w 109"/>
                <a:gd name="T85" fmla="*/ 22 h 29"/>
                <a:gd name="T86" fmla="*/ 2 w 109"/>
                <a:gd name="T87" fmla="*/ 23 h 29"/>
                <a:gd name="T88" fmla="*/ 0 w 109"/>
                <a:gd name="T89" fmla="*/ 7 h 29"/>
                <a:gd name="T90" fmla="*/ 0 w 109"/>
                <a:gd name="T91" fmla="*/ 5 h 29"/>
                <a:gd name="T92" fmla="*/ 8 w 109"/>
                <a:gd name="T93" fmla="*/ 7 h 29"/>
                <a:gd name="T94" fmla="*/ 19 w 109"/>
                <a:gd name="T95" fmla="*/ 6 h 29"/>
                <a:gd name="T96" fmla="*/ 25 w 109"/>
                <a:gd name="T97" fmla="*/ 1 h 29"/>
                <a:gd name="T98" fmla="*/ 34 w 109"/>
                <a:gd name="T99" fmla="*/ 6 h 29"/>
                <a:gd name="T100" fmla="*/ 47 w 109"/>
                <a:gd name="T101" fmla="*/ 6 h 29"/>
                <a:gd name="T102" fmla="*/ 53 w 109"/>
                <a:gd name="T103" fmla="*/ 1 h 29"/>
                <a:gd name="T104" fmla="*/ 55 w 109"/>
                <a:gd name="T105"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 h="29">
                  <a:moveTo>
                    <a:pt x="104" y="11"/>
                  </a:moveTo>
                  <a:cubicBezTo>
                    <a:pt x="104" y="11"/>
                    <a:pt x="103" y="11"/>
                    <a:pt x="103" y="11"/>
                  </a:cubicBezTo>
                  <a:cubicBezTo>
                    <a:pt x="103" y="11"/>
                    <a:pt x="103" y="11"/>
                    <a:pt x="103" y="11"/>
                  </a:cubicBezTo>
                  <a:cubicBezTo>
                    <a:pt x="101" y="12"/>
                    <a:pt x="99" y="12"/>
                    <a:pt x="97" y="12"/>
                  </a:cubicBezTo>
                  <a:cubicBezTo>
                    <a:pt x="94" y="12"/>
                    <a:pt x="91" y="12"/>
                    <a:pt x="88" y="10"/>
                  </a:cubicBezTo>
                  <a:cubicBezTo>
                    <a:pt x="86" y="9"/>
                    <a:pt x="84" y="8"/>
                    <a:pt x="83" y="7"/>
                  </a:cubicBezTo>
                  <a:cubicBezTo>
                    <a:pt x="81" y="8"/>
                    <a:pt x="79" y="9"/>
                    <a:pt x="78" y="10"/>
                  </a:cubicBezTo>
                  <a:cubicBezTo>
                    <a:pt x="75" y="12"/>
                    <a:pt x="72" y="12"/>
                    <a:pt x="69" y="12"/>
                  </a:cubicBezTo>
                  <a:cubicBezTo>
                    <a:pt x="65" y="12"/>
                    <a:pt x="62" y="12"/>
                    <a:pt x="60" y="10"/>
                  </a:cubicBezTo>
                  <a:cubicBezTo>
                    <a:pt x="58" y="9"/>
                    <a:pt x="56" y="8"/>
                    <a:pt x="55" y="7"/>
                  </a:cubicBezTo>
                  <a:cubicBezTo>
                    <a:pt x="55" y="1"/>
                    <a:pt x="55" y="1"/>
                    <a:pt x="55" y="1"/>
                  </a:cubicBezTo>
                  <a:cubicBezTo>
                    <a:pt x="55" y="1"/>
                    <a:pt x="56" y="1"/>
                    <a:pt x="57" y="2"/>
                  </a:cubicBezTo>
                  <a:cubicBezTo>
                    <a:pt x="58" y="3"/>
                    <a:pt x="60" y="5"/>
                    <a:pt x="62" y="6"/>
                  </a:cubicBezTo>
                  <a:cubicBezTo>
                    <a:pt x="64" y="7"/>
                    <a:pt x="66" y="8"/>
                    <a:pt x="69" y="8"/>
                  </a:cubicBezTo>
                  <a:cubicBezTo>
                    <a:pt x="71" y="8"/>
                    <a:pt x="73" y="7"/>
                    <a:pt x="75" y="6"/>
                  </a:cubicBezTo>
                  <a:cubicBezTo>
                    <a:pt x="78" y="5"/>
                    <a:pt x="79" y="3"/>
                    <a:pt x="81" y="2"/>
                  </a:cubicBezTo>
                  <a:cubicBezTo>
                    <a:pt x="81" y="1"/>
                    <a:pt x="81" y="1"/>
                    <a:pt x="81" y="1"/>
                  </a:cubicBezTo>
                  <a:cubicBezTo>
                    <a:pt x="82" y="0"/>
                    <a:pt x="84" y="0"/>
                    <a:pt x="85" y="2"/>
                  </a:cubicBezTo>
                  <a:cubicBezTo>
                    <a:pt x="86" y="3"/>
                    <a:pt x="88" y="5"/>
                    <a:pt x="90" y="6"/>
                  </a:cubicBezTo>
                  <a:cubicBezTo>
                    <a:pt x="92" y="7"/>
                    <a:pt x="94" y="8"/>
                    <a:pt x="97" y="8"/>
                  </a:cubicBezTo>
                  <a:cubicBezTo>
                    <a:pt x="98" y="8"/>
                    <a:pt x="100" y="7"/>
                    <a:pt x="101" y="7"/>
                  </a:cubicBezTo>
                  <a:cubicBezTo>
                    <a:pt x="101" y="7"/>
                    <a:pt x="101" y="7"/>
                    <a:pt x="101" y="7"/>
                  </a:cubicBezTo>
                  <a:cubicBezTo>
                    <a:pt x="103" y="6"/>
                    <a:pt x="104" y="6"/>
                    <a:pt x="105" y="5"/>
                  </a:cubicBezTo>
                  <a:cubicBezTo>
                    <a:pt x="106" y="5"/>
                    <a:pt x="106" y="4"/>
                    <a:pt x="107" y="4"/>
                  </a:cubicBezTo>
                  <a:cubicBezTo>
                    <a:pt x="108" y="4"/>
                    <a:pt x="109" y="5"/>
                    <a:pt x="109" y="7"/>
                  </a:cubicBezTo>
                  <a:cubicBezTo>
                    <a:pt x="109" y="17"/>
                    <a:pt x="109" y="17"/>
                    <a:pt x="109" y="17"/>
                  </a:cubicBezTo>
                  <a:cubicBezTo>
                    <a:pt x="109" y="17"/>
                    <a:pt x="109" y="17"/>
                    <a:pt x="109" y="17"/>
                  </a:cubicBezTo>
                  <a:cubicBezTo>
                    <a:pt x="109" y="17"/>
                    <a:pt x="109" y="17"/>
                    <a:pt x="109" y="17"/>
                  </a:cubicBezTo>
                  <a:cubicBezTo>
                    <a:pt x="109" y="19"/>
                    <a:pt x="108" y="20"/>
                    <a:pt x="107" y="20"/>
                  </a:cubicBezTo>
                  <a:cubicBezTo>
                    <a:pt x="106" y="20"/>
                    <a:pt x="105" y="20"/>
                    <a:pt x="105" y="20"/>
                  </a:cubicBezTo>
                  <a:cubicBezTo>
                    <a:pt x="104" y="20"/>
                    <a:pt x="104" y="20"/>
                    <a:pt x="103" y="20"/>
                  </a:cubicBezTo>
                  <a:cubicBezTo>
                    <a:pt x="99" y="20"/>
                    <a:pt x="96" y="23"/>
                    <a:pt x="92" y="25"/>
                  </a:cubicBezTo>
                  <a:cubicBezTo>
                    <a:pt x="91" y="25"/>
                    <a:pt x="89" y="26"/>
                    <a:pt x="88" y="27"/>
                  </a:cubicBezTo>
                  <a:cubicBezTo>
                    <a:pt x="84" y="29"/>
                    <a:pt x="82" y="29"/>
                    <a:pt x="79" y="28"/>
                  </a:cubicBezTo>
                  <a:cubicBezTo>
                    <a:pt x="76" y="28"/>
                    <a:pt x="74" y="27"/>
                    <a:pt x="71" y="25"/>
                  </a:cubicBezTo>
                  <a:cubicBezTo>
                    <a:pt x="69" y="24"/>
                    <a:pt x="66" y="23"/>
                    <a:pt x="64" y="22"/>
                  </a:cubicBezTo>
                  <a:cubicBezTo>
                    <a:pt x="61" y="21"/>
                    <a:pt x="59" y="21"/>
                    <a:pt x="56" y="21"/>
                  </a:cubicBezTo>
                  <a:cubicBezTo>
                    <a:pt x="56" y="21"/>
                    <a:pt x="55" y="21"/>
                    <a:pt x="55" y="21"/>
                  </a:cubicBezTo>
                  <a:cubicBezTo>
                    <a:pt x="55" y="16"/>
                    <a:pt x="55" y="16"/>
                    <a:pt x="55" y="16"/>
                  </a:cubicBezTo>
                  <a:cubicBezTo>
                    <a:pt x="55" y="16"/>
                    <a:pt x="56" y="16"/>
                    <a:pt x="56" y="16"/>
                  </a:cubicBezTo>
                  <a:cubicBezTo>
                    <a:pt x="60" y="16"/>
                    <a:pt x="62" y="16"/>
                    <a:pt x="65" y="17"/>
                  </a:cubicBezTo>
                  <a:cubicBezTo>
                    <a:pt x="68" y="18"/>
                    <a:pt x="71" y="20"/>
                    <a:pt x="73" y="21"/>
                  </a:cubicBezTo>
                  <a:cubicBezTo>
                    <a:pt x="75" y="22"/>
                    <a:pt x="78" y="23"/>
                    <a:pt x="80" y="24"/>
                  </a:cubicBezTo>
                  <a:cubicBezTo>
                    <a:pt x="82" y="24"/>
                    <a:pt x="83" y="24"/>
                    <a:pt x="85" y="23"/>
                  </a:cubicBezTo>
                  <a:cubicBezTo>
                    <a:pt x="87" y="22"/>
                    <a:pt x="88" y="21"/>
                    <a:pt x="90" y="20"/>
                  </a:cubicBezTo>
                  <a:cubicBezTo>
                    <a:pt x="94" y="18"/>
                    <a:pt x="98" y="16"/>
                    <a:pt x="103" y="15"/>
                  </a:cubicBezTo>
                  <a:cubicBezTo>
                    <a:pt x="103" y="15"/>
                    <a:pt x="104" y="15"/>
                    <a:pt x="104" y="15"/>
                  </a:cubicBezTo>
                  <a:lnTo>
                    <a:pt x="104" y="11"/>
                  </a:lnTo>
                  <a:close/>
                  <a:moveTo>
                    <a:pt x="55" y="7"/>
                  </a:moveTo>
                  <a:cubicBezTo>
                    <a:pt x="55" y="7"/>
                    <a:pt x="55" y="7"/>
                    <a:pt x="55" y="7"/>
                  </a:cubicBezTo>
                  <a:cubicBezTo>
                    <a:pt x="53" y="8"/>
                    <a:pt x="51" y="9"/>
                    <a:pt x="49" y="10"/>
                  </a:cubicBezTo>
                  <a:cubicBezTo>
                    <a:pt x="47" y="12"/>
                    <a:pt x="44" y="12"/>
                    <a:pt x="41" y="12"/>
                  </a:cubicBezTo>
                  <a:cubicBezTo>
                    <a:pt x="37" y="12"/>
                    <a:pt x="34" y="12"/>
                    <a:pt x="32" y="10"/>
                  </a:cubicBezTo>
                  <a:cubicBezTo>
                    <a:pt x="30" y="9"/>
                    <a:pt x="28" y="8"/>
                    <a:pt x="27" y="7"/>
                  </a:cubicBezTo>
                  <a:cubicBezTo>
                    <a:pt x="25" y="8"/>
                    <a:pt x="23" y="9"/>
                    <a:pt x="21" y="10"/>
                  </a:cubicBezTo>
                  <a:cubicBezTo>
                    <a:pt x="19" y="12"/>
                    <a:pt x="16" y="12"/>
                    <a:pt x="12" y="12"/>
                  </a:cubicBezTo>
                  <a:cubicBezTo>
                    <a:pt x="10" y="12"/>
                    <a:pt x="8" y="12"/>
                    <a:pt x="6" y="11"/>
                  </a:cubicBezTo>
                  <a:cubicBezTo>
                    <a:pt x="6" y="11"/>
                    <a:pt x="5" y="11"/>
                    <a:pt x="5" y="11"/>
                  </a:cubicBezTo>
                  <a:cubicBezTo>
                    <a:pt x="5" y="17"/>
                    <a:pt x="5" y="17"/>
                    <a:pt x="5" y="17"/>
                  </a:cubicBezTo>
                  <a:cubicBezTo>
                    <a:pt x="5" y="17"/>
                    <a:pt x="5" y="17"/>
                    <a:pt x="5" y="17"/>
                  </a:cubicBezTo>
                  <a:cubicBezTo>
                    <a:pt x="6" y="17"/>
                    <a:pt x="7" y="17"/>
                    <a:pt x="9" y="17"/>
                  </a:cubicBezTo>
                  <a:cubicBezTo>
                    <a:pt x="12" y="16"/>
                    <a:pt x="15" y="16"/>
                    <a:pt x="18" y="17"/>
                  </a:cubicBezTo>
                  <a:cubicBezTo>
                    <a:pt x="21" y="18"/>
                    <a:pt x="24" y="19"/>
                    <a:pt x="27" y="20"/>
                  </a:cubicBezTo>
                  <a:cubicBezTo>
                    <a:pt x="28" y="20"/>
                    <a:pt x="28" y="20"/>
                    <a:pt x="28" y="20"/>
                  </a:cubicBezTo>
                  <a:cubicBezTo>
                    <a:pt x="28" y="21"/>
                    <a:pt x="28" y="21"/>
                    <a:pt x="28" y="21"/>
                  </a:cubicBezTo>
                  <a:cubicBezTo>
                    <a:pt x="28" y="21"/>
                    <a:pt x="28" y="21"/>
                    <a:pt x="28" y="21"/>
                  </a:cubicBezTo>
                  <a:cubicBezTo>
                    <a:pt x="28" y="21"/>
                    <a:pt x="28" y="21"/>
                    <a:pt x="28" y="21"/>
                  </a:cubicBezTo>
                  <a:cubicBezTo>
                    <a:pt x="30" y="22"/>
                    <a:pt x="32" y="23"/>
                    <a:pt x="34" y="23"/>
                  </a:cubicBezTo>
                  <a:cubicBezTo>
                    <a:pt x="35" y="23"/>
                    <a:pt x="36" y="22"/>
                    <a:pt x="37" y="22"/>
                  </a:cubicBezTo>
                  <a:cubicBezTo>
                    <a:pt x="38" y="22"/>
                    <a:pt x="39" y="21"/>
                    <a:pt x="40" y="21"/>
                  </a:cubicBezTo>
                  <a:cubicBezTo>
                    <a:pt x="40" y="21"/>
                    <a:pt x="40" y="21"/>
                    <a:pt x="40" y="21"/>
                  </a:cubicBezTo>
                  <a:cubicBezTo>
                    <a:pt x="42" y="20"/>
                    <a:pt x="42" y="20"/>
                    <a:pt x="42" y="20"/>
                  </a:cubicBezTo>
                  <a:cubicBezTo>
                    <a:pt x="46" y="18"/>
                    <a:pt x="50" y="16"/>
                    <a:pt x="55" y="16"/>
                  </a:cubicBezTo>
                  <a:cubicBezTo>
                    <a:pt x="55" y="21"/>
                    <a:pt x="55" y="21"/>
                    <a:pt x="55" y="21"/>
                  </a:cubicBezTo>
                  <a:cubicBezTo>
                    <a:pt x="51" y="21"/>
                    <a:pt x="47" y="23"/>
                    <a:pt x="44" y="25"/>
                  </a:cubicBezTo>
                  <a:cubicBezTo>
                    <a:pt x="42" y="25"/>
                    <a:pt x="42" y="25"/>
                    <a:pt x="42" y="25"/>
                  </a:cubicBezTo>
                  <a:cubicBezTo>
                    <a:pt x="42" y="25"/>
                    <a:pt x="42" y="25"/>
                    <a:pt x="42" y="25"/>
                  </a:cubicBezTo>
                  <a:cubicBezTo>
                    <a:pt x="41" y="26"/>
                    <a:pt x="40" y="26"/>
                    <a:pt x="39" y="27"/>
                  </a:cubicBezTo>
                  <a:cubicBezTo>
                    <a:pt x="37" y="27"/>
                    <a:pt x="36" y="27"/>
                    <a:pt x="34" y="27"/>
                  </a:cubicBezTo>
                  <a:cubicBezTo>
                    <a:pt x="31" y="28"/>
                    <a:pt x="29" y="26"/>
                    <a:pt x="26" y="25"/>
                  </a:cubicBezTo>
                  <a:cubicBezTo>
                    <a:pt x="26" y="25"/>
                    <a:pt x="26" y="25"/>
                    <a:pt x="26" y="25"/>
                  </a:cubicBezTo>
                  <a:cubicBezTo>
                    <a:pt x="25" y="25"/>
                    <a:pt x="25" y="25"/>
                    <a:pt x="25" y="25"/>
                  </a:cubicBezTo>
                  <a:cubicBezTo>
                    <a:pt x="25" y="25"/>
                    <a:pt x="25" y="25"/>
                    <a:pt x="25" y="25"/>
                  </a:cubicBezTo>
                  <a:cubicBezTo>
                    <a:pt x="23" y="23"/>
                    <a:pt x="20" y="22"/>
                    <a:pt x="17" y="22"/>
                  </a:cubicBezTo>
                  <a:cubicBezTo>
                    <a:pt x="15" y="21"/>
                    <a:pt x="12" y="21"/>
                    <a:pt x="9" y="21"/>
                  </a:cubicBezTo>
                  <a:cubicBezTo>
                    <a:pt x="8" y="21"/>
                    <a:pt x="7" y="22"/>
                    <a:pt x="6" y="22"/>
                  </a:cubicBezTo>
                  <a:cubicBezTo>
                    <a:pt x="5" y="22"/>
                    <a:pt x="5" y="23"/>
                    <a:pt x="4" y="23"/>
                  </a:cubicBezTo>
                  <a:cubicBezTo>
                    <a:pt x="3" y="23"/>
                    <a:pt x="3" y="23"/>
                    <a:pt x="2" y="23"/>
                  </a:cubicBezTo>
                  <a:cubicBezTo>
                    <a:pt x="1" y="23"/>
                    <a:pt x="0" y="22"/>
                    <a:pt x="0" y="21"/>
                  </a:cubicBezTo>
                  <a:cubicBezTo>
                    <a:pt x="0" y="7"/>
                    <a:pt x="0" y="7"/>
                    <a:pt x="0" y="7"/>
                  </a:cubicBezTo>
                  <a:cubicBezTo>
                    <a:pt x="0" y="7"/>
                    <a:pt x="0" y="7"/>
                    <a:pt x="0" y="7"/>
                  </a:cubicBezTo>
                  <a:cubicBezTo>
                    <a:pt x="0" y="6"/>
                    <a:pt x="0" y="6"/>
                    <a:pt x="0" y="5"/>
                  </a:cubicBezTo>
                  <a:cubicBezTo>
                    <a:pt x="1" y="4"/>
                    <a:pt x="3" y="4"/>
                    <a:pt x="4" y="5"/>
                  </a:cubicBezTo>
                  <a:cubicBezTo>
                    <a:pt x="5" y="6"/>
                    <a:pt x="6" y="6"/>
                    <a:pt x="8" y="7"/>
                  </a:cubicBezTo>
                  <a:cubicBezTo>
                    <a:pt x="9" y="7"/>
                    <a:pt x="11" y="8"/>
                    <a:pt x="12" y="8"/>
                  </a:cubicBezTo>
                  <a:cubicBezTo>
                    <a:pt x="15" y="8"/>
                    <a:pt x="17" y="7"/>
                    <a:pt x="19" y="6"/>
                  </a:cubicBezTo>
                  <a:cubicBezTo>
                    <a:pt x="21" y="5"/>
                    <a:pt x="23" y="3"/>
                    <a:pt x="25" y="2"/>
                  </a:cubicBezTo>
                  <a:cubicBezTo>
                    <a:pt x="25" y="1"/>
                    <a:pt x="25" y="1"/>
                    <a:pt x="25" y="1"/>
                  </a:cubicBezTo>
                  <a:cubicBezTo>
                    <a:pt x="26" y="0"/>
                    <a:pt x="28" y="0"/>
                    <a:pt x="28" y="2"/>
                  </a:cubicBezTo>
                  <a:cubicBezTo>
                    <a:pt x="30" y="3"/>
                    <a:pt x="32" y="5"/>
                    <a:pt x="34" y="6"/>
                  </a:cubicBezTo>
                  <a:cubicBezTo>
                    <a:pt x="36" y="7"/>
                    <a:pt x="38" y="8"/>
                    <a:pt x="41" y="8"/>
                  </a:cubicBezTo>
                  <a:cubicBezTo>
                    <a:pt x="43" y="8"/>
                    <a:pt x="45" y="7"/>
                    <a:pt x="47" y="6"/>
                  </a:cubicBezTo>
                  <a:cubicBezTo>
                    <a:pt x="49" y="5"/>
                    <a:pt x="51" y="3"/>
                    <a:pt x="53" y="2"/>
                  </a:cubicBezTo>
                  <a:cubicBezTo>
                    <a:pt x="53" y="1"/>
                    <a:pt x="53" y="1"/>
                    <a:pt x="53" y="1"/>
                  </a:cubicBezTo>
                  <a:cubicBezTo>
                    <a:pt x="54" y="1"/>
                    <a:pt x="54" y="1"/>
                    <a:pt x="55" y="1"/>
                  </a:cubicBezTo>
                  <a:lnTo>
                    <a:pt x="5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5" name="Freeform 68"/>
            <p:cNvSpPr>
              <a:spLocks noEditPoints="1"/>
            </p:cNvSpPr>
            <p:nvPr/>
          </p:nvSpPr>
          <p:spPr bwMode="auto">
            <a:xfrm>
              <a:off x="5781685" y="1844686"/>
              <a:ext cx="246063" cy="49213"/>
            </a:xfrm>
            <a:custGeom>
              <a:avLst/>
              <a:gdLst>
                <a:gd name="T0" fmla="*/ 99 w 109"/>
                <a:gd name="T1" fmla="*/ 8 h 22"/>
                <a:gd name="T2" fmla="*/ 99 w 109"/>
                <a:gd name="T3" fmla="*/ 8 h 22"/>
                <a:gd name="T4" fmla="*/ 83 w 109"/>
                <a:gd name="T5" fmla="*/ 14 h 22"/>
                <a:gd name="T6" fmla="*/ 75 w 109"/>
                <a:gd name="T7" fmla="*/ 13 h 22"/>
                <a:gd name="T8" fmla="*/ 67 w 109"/>
                <a:gd name="T9" fmla="*/ 10 h 22"/>
                <a:gd name="T10" fmla="*/ 65 w 109"/>
                <a:gd name="T11" fmla="*/ 9 h 22"/>
                <a:gd name="T12" fmla="*/ 56 w 109"/>
                <a:gd name="T13" fmla="*/ 6 h 22"/>
                <a:gd name="T14" fmla="*/ 55 w 109"/>
                <a:gd name="T15" fmla="*/ 6 h 22"/>
                <a:gd name="T16" fmla="*/ 55 w 109"/>
                <a:gd name="T17" fmla="*/ 2 h 22"/>
                <a:gd name="T18" fmla="*/ 56 w 109"/>
                <a:gd name="T19" fmla="*/ 1 h 22"/>
                <a:gd name="T20" fmla="*/ 68 w 109"/>
                <a:gd name="T21" fmla="*/ 5 h 22"/>
                <a:gd name="T22" fmla="*/ 69 w 109"/>
                <a:gd name="T23" fmla="*/ 6 h 22"/>
                <a:gd name="T24" fmla="*/ 76 w 109"/>
                <a:gd name="T25" fmla="*/ 9 h 22"/>
                <a:gd name="T26" fmla="*/ 82 w 109"/>
                <a:gd name="T27" fmla="*/ 9 h 22"/>
                <a:gd name="T28" fmla="*/ 96 w 109"/>
                <a:gd name="T29" fmla="*/ 4 h 22"/>
                <a:gd name="T30" fmla="*/ 96 w 109"/>
                <a:gd name="T31" fmla="*/ 4 h 22"/>
                <a:gd name="T32" fmla="*/ 101 w 109"/>
                <a:gd name="T33" fmla="*/ 1 h 22"/>
                <a:gd name="T34" fmla="*/ 107 w 109"/>
                <a:gd name="T35" fmla="*/ 1 h 22"/>
                <a:gd name="T36" fmla="*/ 109 w 109"/>
                <a:gd name="T37" fmla="*/ 3 h 22"/>
                <a:gd name="T38" fmla="*/ 109 w 109"/>
                <a:gd name="T39" fmla="*/ 19 h 22"/>
                <a:gd name="T40" fmla="*/ 107 w 109"/>
                <a:gd name="T41" fmla="*/ 22 h 22"/>
                <a:gd name="T42" fmla="*/ 55 w 109"/>
                <a:gd name="T43" fmla="*/ 22 h 22"/>
                <a:gd name="T44" fmla="*/ 55 w 109"/>
                <a:gd name="T45" fmla="*/ 17 h 22"/>
                <a:gd name="T46" fmla="*/ 104 w 109"/>
                <a:gd name="T47" fmla="*/ 17 h 22"/>
                <a:gd name="T48" fmla="*/ 104 w 109"/>
                <a:gd name="T49" fmla="*/ 5 h 22"/>
                <a:gd name="T50" fmla="*/ 103 w 109"/>
                <a:gd name="T51" fmla="*/ 6 h 22"/>
                <a:gd name="T52" fmla="*/ 99 w 109"/>
                <a:gd name="T53" fmla="*/ 8 h 22"/>
                <a:gd name="T54" fmla="*/ 55 w 109"/>
                <a:gd name="T55" fmla="*/ 6 h 22"/>
                <a:gd name="T56" fmla="*/ 48 w 109"/>
                <a:gd name="T57" fmla="*/ 9 h 22"/>
                <a:gd name="T58" fmla="*/ 43 w 109"/>
                <a:gd name="T59" fmla="*/ 11 h 22"/>
                <a:gd name="T60" fmla="*/ 43 w 109"/>
                <a:gd name="T61" fmla="*/ 11 h 22"/>
                <a:gd name="T62" fmla="*/ 35 w 109"/>
                <a:gd name="T63" fmla="*/ 13 h 22"/>
                <a:gd name="T64" fmla="*/ 26 w 109"/>
                <a:gd name="T65" fmla="*/ 12 h 22"/>
                <a:gd name="T66" fmla="*/ 22 w 109"/>
                <a:gd name="T67" fmla="*/ 10 h 22"/>
                <a:gd name="T68" fmla="*/ 13 w 109"/>
                <a:gd name="T69" fmla="*/ 7 h 22"/>
                <a:gd name="T70" fmla="*/ 8 w 109"/>
                <a:gd name="T71" fmla="*/ 8 h 22"/>
                <a:gd name="T72" fmla="*/ 5 w 109"/>
                <a:gd name="T73" fmla="*/ 10 h 22"/>
                <a:gd name="T74" fmla="*/ 5 w 109"/>
                <a:gd name="T75" fmla="*/ 17 h 22"/>
                <a:gd name="T76" fmla="*/ 55 w 109"/>
                <a:gd name="T77" fmla="*/ 17 h 22"/>
                <a:gd name="T78" fmla="*/ 55 w 109"/>
                <a:gd name="T79" fmla="*/ 22 h 22"/>
                <a:gd name="T80" fmla="*/ 2 w 109"/>
                <a:gd name="T81" fmla="*/ 22 h 22"/>
                <a:gd name="T82" fmla="*/ 0 w 109"/>
                <a:gd name="T83" fmla="*/ 19 h 22"/>
                <a:gd name="T84" fmla="*/ 0 w 109"/>
                <a:gd name="T85" fmla="*/ 9 h 22"/>
                <a:gd name="T86" fmla="*/ 0 w 109"/>
                <a:gd name="T87" fmla="*/ 9 h 22"/>
                <a:gd name="T88" fmla="*/ 1 w 109"/>
                <a:gd name="T89" fmla="*/ 7 h 22"/>
                <a:gd name="T90" fmla="*/ 6 w 109"/>
                <a:gd name="T91" fmla="*/ 3 h 22"/>
                <a:gd name="T92" fmla="*/ 13 w 109"/>
                <a:gd name="T93" fmla="*/ 2 h 22"/>
                <a:gd name="T94" fmla="*/ 24 w 109"/>
                <a:gd name="T95" fmla="*/ 5 h 22"/>
                <a:gd name="T96" fmla="*/ 28 w 109"/>
                <a:gd name="T97" fmla="*/ 7 h 22"/>
                <a:gd name="T98" fmla="*/ 35 w 109"/>
                <a:gd name="T99" fmla="*/ 8 h 22"/>
                <a:gd name="T100" fmla="*/ 41 w 109"/>
                <a:gd name="T101" fmla="*/ 7 h 22"/>
                <a:gd name="T102" fmla="*/ 41 w 109"/>
                <a:gd name="T103" fmla="*/ 7 h 22"/>
                <a:gd name="T104" fmla="*/ 41 w 109"/>
                <a:gd name="T105" fmla="*/ 7 h 22"/>
                <a:gd name="T106" fmla="*/ 46 w 109"/>
                <a:gd name="T107" fmla="*/ 5 h 22"/>
                <a:gd name="T108" fmla="*/ 55 w 109"/>
                <a:gd name="T109" fmla="*/ 2 h 22"/>
                <a:gd name="T110" fmla="*/ 55 w 109"/>
                <a:gd name="T111"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 h="22">
                  <a:moveTo>
                    <a:pt x="99" y="8"/>
                  </a:moveTo>
                  <a:cubicBezTo>
                    <a:pt x="99" y="8"/>
                    <a:pt x="99" y="8"/>
                    <a:pt x="99" y="8"/>
                  </a:cubicBezTo>
                  <a:cubicBezTo>
                    <a:pt x="94" y="11"/>
                    <a:pt x="89" y="14"/>
                    <a:pt x="83" y="14"/>
                  </a:cubicBezTo>
                  <a:cubicBezTo>
                    <a:pt x="80" y="14"/>
                    <a:pt x="77" y="14"/>
                    <a:pt x="75" y="13"/>
                  </a:cubicBezTo>
                  <a:cubicBezTo>
                    <a:pt x="72" y="12"/>
                    <a:pt x="70" y="11"/>
                    <a:pt x="67" y="10"/>
                  </a:cubicBezTo>
                  <a:cubicBezTo>
                    <a:pt x="67" y="10"/>
                    <a:pt x="66" y="10"/>
                    <a:pt x="65" y="9"/>
                  </a:cubicBezTo>
                  <a:cubicBezTo>
                    <a:pt x="62" y="8"/>
                    <a:pt x="59" y="6"/>
                    <a:pt x="56" y="6"/>
                  </a:cubicBezTo>
                  <a:cubicBezTo>
                    <a:pt x="56" y="6"/>
                    <a:pt x="55" y="6"/>
                    <a:pt x="55" y="6"/>
                  </a:cubicBezTo>
                  <a:cubicBezTo>
                    <a:pt x="55" y="2"/>
                    <a:pt x="55" y="2"/>
                    <a:pt x="55" y="2"/>
                  </a:cubicBezTo>
                  <a:cubicBezTo>
                    <a:pt x="55" y="1"/>
                    <a:pt x="55" y="1"/>
                    <a:pt x="56" y="1"/>
                  </a:cubicBezTo>
                  <a:cubicBezTo>
                    <a:pt x="60" y="1"/>
                    <a:pt x="64" y="3"/>
                    <a:pt x="68" y="5"/>
                  </a:cubicBezTo>
                  <a:cubicBezTo>
                    <a:pt x="68" y="5"/>
                    <a:pt x="69" y="6"/>
                    <a:pt x="69" y="6"/>
                  </a:cubicBezTo>
                  <a:cubicBezTo>
                    <a:pt x="72" y="7"/>
                    <a:pt x="74" y="8"/>
                    <a:pt x="76" y="9"/>
                  </a:cubicBezTo>
                  <a:cubicBezTo>
                    <a:pt x="78" y="9"/>
                    <a:pt x="80" y="10"/>
                    <a:pt x="82" y="9"/>
                  </a:cubicBezTo>
                  <a:cubicBezTo>
                    <a:pt x="87" y="9"/>
                    <a:pt x="92" y="7"/>
                    <a:pt x="96" y="4"/>
                  </a:cubicBezTo>
                  <a:cubicBezTo>
                    <a:pt x="96" y="4"/>
                    <a:pt x="96" y="4"/>
                    <a:pt x="96" y="4"/>
                  </a:cubicBezTo>
                  <a:cubicBezTo>
                    <a:pt x="98" y="3"/>
                    <a:pt x="99" y="2"/>
                    <a:pt x="101" y="1"/>
                  </a:cubicBezTo>
                  <a:cubicBezTo>
                    <a:pt x="103" y="1"/>
                    <a:pt x="105" y="0"/>
                    <a:pt x="107" y="1"/>
                  </a:cubicBezTo>
                  <a:cubicBezTo>
                    <a:pt x="108" y="1"/>
                    <a:pt x="109" y="2"/>
                    <a:pt x="109" y="3"/>
                  </a:cubicBezTo>
                  <a:cubicBezTo>
                    <a:pt x="109" y="19"/>
                    <a:pt x="109" y="19"/>
                    <a:pt x="109" y="19"/>
                  </a:cubicBezTo>
                  <a:cubicBezTo>
                    <a:pt x="109" y="21"/>
                    <a:pt x="108" y="22"/>
                    <a:pt x="107" y="22"/>
                  </a:cubicBezTo>
                  <a:cubicBezTo>
                    <a:pt x="55" y="22"/>
                    <a:pt x="55" y="22"/>
                    <a:pt x="55" y="22"/>
                  </a:cubicBezTo>
                  <a:cubicBezTo>
                    <a:pt x="55" y="17"/>
                    <a:pt x="55" y="17"/>
                    <a:pt x="55" y="17"/>
                  </a:cubicBezTo>
                  <a:cubicBezTo>
                    <a:pt x="104" y="17"/>
                    <a:pt x="104" y="17"/>
                    <a:pt x="104" y="17"/>
                  </a:cubicBezTo>
                  <a:cubicBezTo>
                    <a:pt x="104" y="5"/>
                    <a:pt x="104" y="5"/>
                    <a:pt x="104" y="5"/>
                  </a:cubicBezTo>
                  <a:cubicBezTo>
                    <a:pt x="104" y="5"/>
                    <a:pt x="103" y="6"/>
                    <a:pt x="103" y="6"/>
                  </a:cubicBezTo>
                  <a:cubicBezTo>
                    <a:pt x="101" y="6"/>
                    <a:pt x="100" y="7"/>
                    <a:pt x="99" y="8"/>
                  </a:cubicBezTo>
                  <a:close/>
                  <a:moveTo>
                    <a:pt x="55" y="6"/>
                  </a:moveTo>
                  <a:cubicBezTo>
                    <a:pt x="52" y="7"/>
                    <a:pt x="50" y="8"/>
                    <a:pt x="48" y="9"/>
                  </a:cubicBezTo>
                  <a:cubicBezTo>
                    <a:pt x="46" y="10"/>
                    <a:pt x="45" y="11"/>
                    <a:pt x="43" y="11"/>
                  </a:cubicBezTo>
                  <a:cubicBezTo>
                    <a:pt x="43" y="11"/>
                    <a:pt x="43" y="11"/>
                    <a:pt x="43" y="11"/>
                  </a:cubicBezTo>
                  <a:cubicBezTo>
                    <a:pt x="40" y="12"/>
                    <a:pt x="37" y="13"/>
                    <a:pt x="35" y="13"/>
                  </a:cubicBezTo>
                  <a:cubicBezTo>
                    <a:pt x="32" y="13"/>
                    <a:pt x="29" y="13"/>
                    <a:pt x="26" y="12"/>
                  </a:cubicBezTo>
                  <a:cubicBezTo>
                    <a:pt x="25" y="11"/>
                    <a:pt x="24" y="10"/>
                    <a:pt x="22" y="10"/>
                  </a:cubicBezTo>
                  <a:cubicBezTo>
                    <a:pt x="19" y="8"/>
                    <a:pt x="16" y="7"/>
                    <a:pt x="13" y="7"/>
                  </a:cubicBezTo>
                  <a:cubicBezTo>
                    <a:pt x="11" y="7"/>
                    <a:pt x="10" y="7"/>
                    <a:pt x="8" y="8"/>
                  </a:cubicBezTo>
                  <a:cubicBezTo>
                    <a:pt x="7" y="8"/>
                    <a:pt x="6" y="9"/>
                    <a:pt x="5" y="10"/>
                  </a:cubicBezTo>
                  <a:cubicBezTo>
                    <a:pt x="5" y="17"/>
                    <a:pt x="5" y="17"/>
                    <a:pt x="5" y="17"/>
                  </a:cubicBezTo>
                  <a:cubicBezTo>
                    <a:pt x="55" y="17"/>
                    <a:pt x="55" y="17"/>
                    <a:pt x="55" y="17"/>
                  </a:cubicBezTo>
                  <a:cubicBezTo>
                    <a:pt x="55" y="22"/>
                    <a:pt x="55" y="22"/>
                    <a:pt x="55" y="22"/>
                  </a:cubicBezTo>
                  <a:cubicBezTo>
                    <a:pt x="2" y="22"/>
                    <a:pt x="2" y="22"/>
                    <a:pt x="2" y="22"/>
                  </a:cubicBezTo>
                  <a:cubicBezTo>
                    <a:pt x="1" y="22"/>
                    <a:pt x="0" y="21"/>
                    <a:pt x="0" y="19"/>
                  </a:cubicBezTo>
                  <a:cubicBezTo>
                    <a:pt x="0" y="9"/>
                    <a:pt x="0" y="9"/>
                    <a:pt x="0" y="9"/>
                  </a:cubicBezTo>
                  <a:cubicBezTo>
                    <a:pt x="0" y="9"/>
                    <a:pt x="0" y="9"/>
                    <a:pt x="0" y="9"/>
                  </a:cubicBezTo>
                  <a:cubicBezTo>
                    <a:pt x="0" y="8"/>
                    <a:pt x="0" y="8"/>
                    <a:pt x="1" y="7"/>
                  </a:cubicBezTo>
                  <a:cubicBezTo>
                    <a:pt x="2" y="6"/>
                    <a:pt x="4" y="4"/>
                    <a:pt x="6" y="3"/>
                  </a:cubicBezTo>
                  <a:cubicBezTo>
                    <a:pt x="8" y="2"/>
                    <a:pt x="11" y="2"/>
                    <a:pt x="13" y="2"/>
                  </a:cubicBezTo>
                  <a:cubicBezTo>
                    <a:pt x="17" y="2"/>
                    <a:pt x="21" y="4"/>
                    <a:pt x="24" y="5"/>
                  </a:cubicBezTo>
                  <a:cubicBezTo>
                    <a:pt x="25" y="6"/>
                    <a:pt x="27" y="7"/>
                    <a:pt x="28" y="7"/>
                  </a:cubicBezTo>
                  <a:cubicBezTo>
                    <a:pt x="30" y="8"/>
                    <a:pt x="32" y="8"/>
                    <a:pt x="35" y="8"/>
                  </a:cubicBezTo>
                  <a:cubicBezTo>
                    <a:pt x="37" y="8"/>
                    <a:pt x="39" y="8"/>
                    <a:pt x="41" y="7"/>
                  </a:cubicBezTo>
                  <a:cubicBezTo>
                    <a:pt x="41" y="7"/>
                    <a:pt x="41" y="7"/>
                    <a:pt x="41" y="7"/>
                  </a:cubicBezTo>
                  <a:cubicBezTo>
                    <a:pt x="41" y="7"/>
                    <a:pt x="41" y="7"/>
                    <a:pt x="41" y="7"/>
                  </a:cubicBezTo>
                  <a:cubicBezTo>
                    <a:pt x="43" y="6"/>
                    <a:pt x="44" y="6"/>
                    <a:pt x="46" y="5"/>
                  </a:cubicBezTo>
                  <a:cubicBezTo>
                    <a:pt x="49" y="3"/>
                    <a:pt x="51" y="2"/>
                    <a:pt x="55" y="2"/>
                  </a:cubicBezTo>
                  <a:lnTo>
                    <a:pt x="55"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6" name="Freeform 69"/>
            <p:cNvSpPr>
              <a:spLocks noEditPoints="1"/>
            </p:cNvSpPr>
            <p:nvPr/>
          </p:nvSpPr>
          <p:spPr bwMode="auto">
            <a:xfrm>
              <a:off x="5772159" y="1681174"/>
              <a:ext cx="263525" cy="127000"/>
            </a:xfrm>
            <a:custGeom>
              <a:avLst/>
              <a:gdLst>
                <a:gd name="T0" fmla="*/ 110 w 117"/>
                <a:gd name="T1" fmla="*/ 47 h 56"/>
                <a:gd name="T2" fmla="*/ 112 w 117"/>
                <a:gd name="T3" fmla="*/ 18 h 56"/>
                <a:gd name="T4" fmla="*/ 62 w 117"/>
                <a:gd name="T5" fmla="*/ 14 h 56"/>
                <a:gd name="T6" fmla="*/ 59 w 117"/>
                <a:gd name="T7" fmla="*/ 7 h 56"/>
                <a:gd name="T8" fmla="*/ 63 w 117"/>
                <a:gd name="T9" fmla="*/ 1 h 56"/>
                <a:gd name="T10" fmla="*/ 67 w 117"/>
                <a:gd name="T11" fmla="*/ 12 h 56"/>
                <a:gd name="T12" fmla="*/ 117 w 117"/>
                <a:gd name="T13" fmla="*/ 16 h 56"/>
                <a:gd name="T14" fmla="*/ 113 w 117"/>
                <a:gd name="T15" fmla="*/ 50 h 56"/>
                <a:gd name="T16" fmla="*/ 113 w 117"/>
                <a:gd name="T17" fmla="*/ 50 h 56"/>
                <a:gd name="T18" fmla="*/ 113 w 117"/>
                <a:gd name="T19" fmla="*/ 51 h 56"/>
                <a:gd name="T20" fmla="*/ 113 w 117"/>
                <a:gd name="T21" fmla="*/ 51 h 56"/>
                <a:gd name="T22" fmla="*/ 101 w 117"/>
                <a:gd name="T23" fmla="*/ 56 h 56"/>
                <a:gd name="T24" fmla="*/ 84 w 117"/>
                <a:gd name="T25" fmla="*/ 51 h 56"/>
                <a:gd name="T26" fmla="*/ 61 w 117"/>
                <a:gd name="T27" fmla="*/ 51 h 56"/>
                <a:gd name="T28" fmla="*/ 59 w 117"/>
                <a:gd name="T29" fmla="*/ 48 h 56"/>
                <a:gd name="T30" fmla="*/ 64 w 117"/>
                <a:gd name="T31" fmla="*/ 48 h 56"/>
                <a:gd name="T32" fmla="*/ 81 w 117"/>
                <a:gd name="T33" fmla="*/ 48 h 56"/>
                <a:gd name="T34" fmla="*/ 92 w 117"/>
                <a:gd name="T35" fmla="*/ 48 h 56"/>
                <a:gd name="T36" fmla="*/ 109 w 117"/>
                <a:gd name="T37" fmla="*/ 48 h 56"/>
                <a:gd name="T38" fmla="*/ 109 w 117"/>
                <a:gd name="T39" fmla="*/ 47 h 56"/>
                <a:gd name="T40" fmla="*/ 59 w 117"/>
                <a:gd name="T41" fmla="*/ 7 h 56"/>
                <a:gd name="T42" fmla="*/ 55 w 117"/>
                <a:gd name="T43" fmla="*/ 14 h 56"/>
                <a:gd name="T44" fmla="*/ 5 w 117"/>
                <a:gd name="T45" fmla="*/ 18 h 56"/>
                <a:gd name="T46" fmla="*/ 8 w 117"/>
                <a:gd name="T47" fmla="*/ 47 h 56"/>
                <a:gd name="T48" fmla="*/ 8 w 117"/>
                <a:gd name="T49" fmla="*/ 47 h 56"/>
                <a:gd name="T50" fmla="*/ 8 w 117"/>
                <a:gd name="T51" fmla="*/ 47 h 56"/>
                <a:gd name="T52" fmla="*/ 12 w 117"/>
                <a:gd name="T53" fmla="*/ 50 h 56"/>
                <a:gd name="T54" fmla="*/ 25 w 117"/>
                <a:gd name="T55" fmla="*/ 48 h 56"/>
                <a:gd name="T56" fmla="*/ 36 w 117"/>
                <a:gd name="T57" fmla="*/ 48 h 56"/>
                <a:gd name="T58" fmla="*/ 53 w 117"/>
                <a:gd name="T59" fmla="*/ 48 h 56"/>
                <a:gd name="T60" fmla="*/ 59 w 117"/>
                <a:gd name="T61" fmla="*/ 39 h 56"/>
                <a:gd name="T62" fmla="*/ 56 w 117"/>
                <a:gd name="T63" fmla="*/ 51 h 56"/>
                <a:gd name="T64" fmla="*/ 33 w 117"/>
                <a:gd name="T65" fmla="*/ 51 h 56"/>
                <a:gd name="T66" fmla="*/ 28 w 117"/>
                <a:gd name="T67" fmla="*/ 51 h 56"/>
                <a:gd name="T68" fmla="*/ 16 w 117"/>
                <a:gd name="T69" fmla="*/ 56 h 56"/>
                <a:gd name="T70" fmla="*/ 5 w 117"/>
                <a:gd name="T71" fmla="*/ 51 h 56"/>
                <a:gd name="T72" fmla="*/ 4 w 117"/>
                <a:gd name="T73" fmla="*/ 50 h 56"/>
                <a:gd name="T74" fmla="*/ 1 w 117"/>
                <a:gd name="T75" fmla="*/ 45 h 56"/>
                <a:gd name="T76" fmla="*/ 2 w 117"/>
                <a:gd name="T77" fmla="*/ 14 h 56"/>
                <a:gd name="T78" fmla="*/ 51 w 117"/>
                <a:gd name="T79" fmla="*/ 3 h 56"/>
                <a:gd name="T80" fmla="*/ 54 w 117"/>
                <a:gd name="T81" fmla="*/ 1 h 56"/>
                <a:gd name="T82" fmla="*/ 59 w 117"/>
                <a:gd name="T83"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7" h="56">
                  <a:moveTo>
                    <a:pt x="109" y="47"/>
                  </a:moveTo>
                  <a:cubicBezTo>
                    <a:pt x="110" y="47"/>
                    <a:pt x="110" y="47"/>
                    <a:pt x="110" y="47"/>
                  </a:cubicBezTo>
                  <a:cubicBezTo>
                    <a:pt x="110" y="47"/>
                    <a:pt x="110" y="47"/>
                    <a:pt x="110" y="47"/>
                  </a:cubicBezTo>
                  <a:cubicBezTo>
                    <a:pt x="111" y="46"/>
                    <a:pt x="111" y="45"/>
                    <a:pt x="112" y="43"/>
                  </a:cubicBezTo>
                  <a:cubicBezTo>
                    <a:pt x="112" y="42"/>
                    <a:pt x="112" y="41"/>
                    <a:pt x="112" y="39"/>
                  </a:cubicBezTo>
                  <a:cubicBezTo>
                    <a:pt x="112" y="18"/>
                    <a:pt x="112" y="18"/>
                    <a:pt x="112" y="18"/>
                  </a:cubicBezTo>
                  <a:cubicBezTo>
                    <a:pt x="64" y="18"/>
                    <a:pt x="64" y="18"/>
                    <a:pt x="64" y="18"/>
                  </a:cubicBezTo>
                  <a:cubicBezTo>
                    <a:pt x="63" y="18"/>
                    <a:pt x="62" y="17"/>
                    <a:pt x="62" y="16"/>
                  </a:cubicBezTo>
                  <a:cubicBezTo>
                    <a:pt x="62" y="14"/>
                    <a:pt x="62" y="14"/>
                    <a:pt x="62" y="14"/>
                  </a:cubicBezTo>
                  <a:cubicBezTo>
                    <a:pt x="62" y="12"/>
                    <a:pt x="62" y="12"/>
                    <a:pt x="62" y="12"/>
                  </a:cubicBezTo>
                  <a:cubicBezTo>
                    <a:pt x="62" y="7"/>
                    <a:pt x="62" y="7"/>
                    <a:pt x="62" y="7"/>
                  </a:cubicBezTo>
                  <a:cubicBezTo>
                    <a:pt x="61" y="7"/>
                    <a:pt x="60" y="7"/>
                    <a:pt x="59" y="7"/>
                  </a:cubicBezTo>
                  <a:cubicBezTo>
                    <a:pt x="59" y="2"/>
                    <a:pt x="59" y="2"/>
                    <a:pt x="59" y="2"/>
                  </a:cubicBezTo>
                  <a:cubicBezTo>
                    <a:pt x="59" y="2"/>
                    <a:pt x="60" y="2"/>
                    <a:pt x="61" y="2"/>
                  </a:cubicBezTo>
                  <a:cubicBezTo>
                    <a:pt x="62" y="2"/>
                    <a:pt x="62" y="1"/>
                    <a:pt x="63" y="1"/>
                  </a:cubicBezTo>
                  <a:cubicBezTo>
                    <a:pt x="63" y="1"/>
                    <a:pt x="64" y="1"/>
                    <a:pt x="64" y="1"/>
                  </a:cubicBezTo>
                  <a:cubicBezTo>
                    <a:pt x="66" y="1"/>
                    <a:pt x="67" y="2"/>
                    <a:pt x="67" y="3"/>
                  </a:cubicBezTo>
                  <a:cubicBezTo>
                    <a:pt x="67" y="12"/>
                    <a:pt x="67" y="12"/>
                    <a:pt x="67" y="12"/>
                  </a:cubicBezTo>
                  <a:cubicBezTo>
                    <a:pt x="67" y="14"/>
                    <a:pt x="67" y="14"/>
                    <a:pt x="67" y="14"/>
                  </a:cubicBezTo>
                  <a:cubicBezTo>
                    <a:pt x="115" y="14"/>
                    <a:pt x="115" y="14"/>
                    <a:pt x="115" y="14"/>
                  </a:cubicBezTo>
                  <a:cubicBezTo>
                    <a:pt x="116" y="14"/>
                    <a:pt x="117" y="15"/>
                    <a:pt x="117" y="16"/>
                  </a:cubicBezTo>
                  <a:cubicBezTo>
                    <a:pt x="117" y="39"/>
                    <a:pt x="117" y="39"/>
                    <a:pt x="117" y="39"/>
                  </a:cubicBezTo>
                  <a:cubicBezTo>
                    <a:pt x="117" y="41"/>
                    <a:pt x="117" y="43"/>
                    <a:pt x="116" y="45"/>
                  </a:cubicBezTo>
                  <a:cubicBezTo>
                    <a:pt x="116" y="47"/>
                    <a:pt x="115" y="48"/>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1"/>
                    <a:pt x="113" y="51"/>
                    <a:pt x="113" y="51"/>
                  </a:cubicBezTo>
                  <a:cubicBezTo>
                    <a:pt x="113" y="51"/>
                    <a:pt x="113" y="51"/>
                    <a:pt x="113" y="51"/>
                  </a:cubicBezTo>
                  <a:cubicBezTo>
                    <a:pt x="113" y="51"/>
                    <a:pt x="113" y="51"/>
                    <a:pt x="113" y="51"/>
                  </a:cubicBezTo>
                  <a:cubicBezTo>
                    <a:pt x="113" y="51"/>
                    <a:pt x="113" y="51"/>
                    <a:pt x="113" y="51"/>
                  </a:cubicBezTo>
                  <a:cubicBezTo>
                    <a:pt x="113" y="51"/>
                    <a:pt x="113" y="51"/>
                    <a:pt x="113" y="51"/>
                  </a:cubicBezTo>
                  <a:cubicBezTo>
                    <a:pt x="112" y="51"/>
                    <a:pt x="112" y="51"/>
                    <a:pt x="112" y="51"/>
                  </a:cubicBezTo>
                  <a:cubicBezTo>
                    <a:pt x="111" y="52"/>
                    <a:pt x="109" y="54"/>
                    <a:pt x="107" y="55"/>
                  </a:cubicBezTo>
                  <a:cubicBezTo>
                    <a:pt x="105" y="55"/>
                    <a:pt x="103" y="56"/>
                    <a:pt x="101" y="56"/>
                  </a:cubicBezTo>
                  <a:cubicBezTo>
                    <a:pt x="96" y="56"/>
                    <a:pt x="92" y="54"/>
                    <a:pt x="89" y="51"/>
                  </a:cubicBezTo>
                  <a:cubicBezTo>
                    <a:pt x="88" y="50"/>
                    <a:pt x="87" y="49"/>
                    <a:pt x="87" y="48"/>
                  </a:cubicBezTo>
                  <a:cubicBezTo>
                    <a:pt x="86" y="49"/>
                    <a:pt x="85" y="50"/>
                    <a:pt x="84" y="51"/>
                  </a:cubicBezTo>
                  <a:cubicBezTo>
                    <a:pt x="81" y="54"/>
                    <a:pt x="77" y="56"/>
                    <a:pt x="73" y="56"/>
                  </a:cubicBezTo>
                  <a:cubicBezTo>
                    <a:pt x="68" y="56"/>
                    <a:pt x="64" y="54"/>
                    <a:pt x="61" y="51"/>
                  </a:cubicBezTo>
                  <a:cubicBezTo>
                    <a:pt x="61" y="51"/>
                    <a:pt x="61" y="51"/>
                    <a:pt x="61" y="51"/>
                  </a:cubicBezTo>
                  <a:cubicBezTo>
                    <a:pt x="61" y="51"/>
                    <a:pt x="61" y="51"/>
                    <a:pt x="61" y="51"/>
                  </a:cubicBezTo>
                  <a:cubicBezTo>
                    <a:pt x="60" y="50"/>
                    <a:pt x="59" y="49"/>
                    <a:pt x="59" y="48"/>
                  </a:cubicBezTo>
                  <a:cubicBezTo>
                    <a:pt x="59" y="48"/>
                    <a:pt x="59" y="48"/>
                    <a:pt x="59" y="48"/>
                  </a:cubicBezTo>
                  <a:cubicBezTo>
                    <a:pt x="59" y="39"/>
                    <a:pt x="59" y="39"/>
                    <a:pt x="59" y="39"/>
                  </a:cubicBezTo>
                  <a:cubicBezTo>
                    <a:pt x="61" y="39"/>
                    <a:pt x="61" y="39"/>
                    <a:pt x="61" y="39"/>
                  </a:cubicBezTo>
                  <a:cubicBezTo>
                    <a:pt x="61" y="43"/>
                    <a:pt x="62" y="46"/>
                    <a:pt x="64" y="48"/>
                  </a:cubicBezTo>
                  <a:cubicBezTo>
                    <a:pt x="64" y="48"/>
                    <a:pt x="64" y="48"/>
                    <a:pt x="64" y="48"/>
                  </a:cubicBezTo>
                  <a:cubicBezTo>
                    <a:pt x="67" y="50"/>
                    <a:pt x="69" y="51"/>
                    <a:pt x="73" y="51"/>
                  </a:cubicBezTo>
                  <a:cubicBezTo>
                    <a:pt x="76" y="51"/>
                    <a:pt x="79" y="50"/>
                    <a:pt x="81" y="48"/>
                  </a:cubicBezTo>
                  <a:cubicBezTo>
                    <a:pt x="83" y="46"/>
                    <a:pt x="84" y="43"/>
                    <a:pt x="84" y="39"/>
                  </a:cubicBezTo>
                  <a:cubicBezTo>
                    <a:pt x="89" y="39"/>
                    <a:pt x="89" y="39"/>
                    <a:pt x="89" y="39"/>
                  </a:cubicBezTo>
                  <a:cubicBezTo>
                    <a:pt x="89" y="43"/>
                    <a:pt x="90" y="46"/>
                    <a:pt x="92" y="48"/>
                  </a:cubicBezTo>
                  <a:cubicBezTo>
                    <a:pt x="95" y="50"/>
                    <a:pt x="98" y="51"/>
                    <a:pt x="101" y="51"/>
                  </a:cubicBezTo>
                  <a:cubicBezTo>
                    <a:pt x="102" y="51"/>
                    <a:pt x="104" y="51"/>
                    <a:pt x="105" y="50"/>
                  </a:cubicBezTo>
                  <a:cubicBezTo>
                    <a:pt x="107" y="50"/>
                    <a:pt x="108" y="49"/>
                    <a:pt x="109" y="48"/>
                  </a:cubicBezTo>
                  <a:cubicBezTo>
                    <a:pt x="109" y="48"/>
                    <a:pt x="109" y="48"/>
                    <a:pt x="109" y="48"/>
                  </a:cubicBezTo>
                  <a:cubicBezTo>
                    <a:pt x="109" y="47"/>
                    <a:pt x="109" y="47"/>
                    <a:pt x="109" y="47"/>
                  </a:cubicBezTo>
                  <a:cubicBezTo>
                    <a:pt x="109" y="47"/>
                    <a:pt x="109" y="47"/>
                    <a:pt x="109" y="47"/>
                  </a:cubicBezTo>
                  <a:cubicBezTo>
                    <a:pt x="109" y="47"/>
                    <a:pt x="109" y="47"/>
                    <a:pt x="109" y="47"/>
                  </a:cubicBezTo>
                  <a:close/>
                  <a:moveTo>
                    <a:pt x="59" y="7"/>
                  </a:moveTo>
                  <a:cubicBezTo>
                    <a:pt x="59" y="7"/>
                    <a:pt x="59" y="7"/>
                    <a:pt x="59" y="7"/>
                  </a:cubicBezTo>
                  <a:cubicBezTo>
                    <a:pt x="57" y="7"/>
                    <a:pt x="56" y="7"/>
                    <a:pt x="55" y="7"/>
                  </a:cubicBezTo>
                  <a:cubicBezTo>
                    <a:pt x="55" y="12"/>
                    <a:pt x="55" y="12"/>
                    <a:pt x="55" y="12"/>
                  </a:cubicBezTo>
                  <a:cubicBezTo>
                    <a:pt x="55" y="14"/>
                    <a:pt x="55" y="14"/>
                    <a:pt x="55" y="14"/>
                  </a:cubicBezTo>
                  <a:cubicBezTo>
                    <a:pt x="55" y="16"/>
                    <a:pt x="55" y="16"/>
                    <a:pt x="55" y="16"/>
                  </a:cubicBezTo>
                  <a:cubicBezTo>
                    <a:pt x="55" y="17"/>
                    <a:pt x="54" y="18"/>
                    <a:pt x="53" y="18"/>
                  </a:cubicBezTo>
                  <a:cubicBezTo>
                    <a:pt x="5" y="18"/>
                    <a:pt x="5" y="18"/>
                    <a:pt x="5" y="18"/>
                  </a:cubicBezTo>
                  <a:cubicBezTo>
                    <a:pt x="5" y="39"/>
                    <a:pt x="5" y="39"/>
                    <a:pt x="5" y="39"/>
                  </a:cubicBezTo>
                  <a:cubicBezTo>
                    <a:pt x="5" y="41"/>
                    <a:pt x="5" y="42"/>
                    <a:pt x="6" y="43"/>
                  </a:cubicBezTo>
                  <a:cubicBezTo>
                    <a:pt x="6" y="45"/>
                    <a:pt x="7" y="46"/>
                    <a:pt x="8" y="47"/>
                  </a:cubicBezTo>
                  <a:cubicBezTo>
                    <a:pt x="8" y="47"/>
                    <a:pt x="8" y="47"/>
                    <a:pt x="8" y="47"/>
                  </a:cubicBezTo>
                  <a:cubicBezTo>
                    <a:pt x="8" y="47"/>
                    <a:pt x="8" y="47"/>
                    <a:pt x="8" y="47"/>
                  </a:cubicBezTo>
                  <a:cubicBezTo>
                    <a:pt x="8" y="47"/>
                    <a:pt x="8" y="47"/>
                    <a:pt x="8" y="47"/>
                  </a:cubicBezTo>
                  <a:cubicBezTo>
                    <a:pt x="8" y="47"/>
                    <a:pt x="8" y="47"/>
                    <a:pt x="8" y="47"/>
                  </a:cubicBezTo>
                  <a:cubicBezTo>
                    <a:pt x="8" y="47"/>
                    <a:pt x="8" y="47"/>
                    <a:pt x="8" y="47"/>
                  </a:cubicBezTo>
                  <a:cubicBezTo>
                    <a:pt x="8" y="47"/>
                    <a:pt x="8" y="47"/>
                    <a:pt x="8" y="47"/>
                  </a:cubicBezTo>
                  <a:cubicBezTo>
                    <a:pt x="8" y="47"/>
                    <a:pt x="8" y="47"/>
                    <a:pt x="8" y="48"/>
                  </a:cubicBezTo>
                  <a:cubicBezTo>
                    <a:pt x="8" y="48"/>
                    <a:pt x="8" y="48"/>
                    <a:pt x="8" y="48"/>
                  </a:cubicBezTo>
                  <a:cubicBezTo>
                    <a:pt x="9" y="49"/>
                    <a:pt x="11" y="50"/>
                    <a:pt x="12" y="50"/>
                  </a:cubicBezTo>
                  <a:cubicBezTo>
                    <a:pt x="13" y="51"/>
                    <a:pt x="15" y="51"/>
                    <a:pt x="16" y="51"/>
                  </a:cubicBezTo>
                  <a:cubicBezTo>
                    <a:pt x="20" y="51"/>
                    <a:pt x="23" y="50"/>
                    <a:pt x="25" y="48"/>
                  </a:cubicBezTo>
                  <a:cubicBezTo>
                    <a:pt x="25" y="48"/>
                    <a:pt x="25" y="48"/>
                    <a:pt x="25" y="48"/>
                  </a:cubicBezTo>
                  <a:cubicBezTo>
                    <a:pt x="27" y="46"/>
                    <a:pt x="28" y="43"/>
                    <a:pt x="28" y="39"/>
                  </a:cubicBezTo>
                  <a:cubicBezTo>
                    <a:pt x="33" y="39"/>
                    <a:pt x="33" y="39"/>
                    <a:pt x="33" y="39"/>
                  </a:cubicBezTo>
                  <a:cubicBezTo>
                    <a:pt x="33" y="43"/>
                    <a:pt x="34" y="46"/>
                    <a:pt x="36" y="48"/>
                  </a:cubicBezTo>
                  <a:cubicBezTo>
                    <a:pt x="36" y="48"/>
                    <a:pt x="36" y="48"/>
                    <a:pt x="36" y="48"/>
                  </a:cubicBezTo>
                  <a:cubicBezTo>
                    <a:pt x="39" y="50"/>
                    <a:pt x="41" y="51"/>
                    <a:pt x="45" y="51"/>
                  </a:cubicBezTo>
                  <a:cubicBezTo>
                    <a:pt x="48" y="51"/>
                    <a:pt x="51" y="50"/>
                    <a:pt x="53" y="48"/>
                  </a:cubicBezTo>
                  <a:cubicBezTo>
                    <a:pt x="53" y="48"/>
                    <a:pt x="53" y="48"/>
                    <a:pt x="53" y="48"/>
                  </a:cubicBezTo>
                  <a:cubicBezTo>
                    <a:pt x="55" y="46"/>
                    <a:pt x="56" y="43"/>
                    <a:pt x="56" y="39"/>
                  </a:cubicBezTo>
                  <a:cubicBezTo>
                    <a:pt x="59" y="39"/>
                    <a:pt x="59" y="39"/>
                    <a:pt x="59" y="39"/>
                  </a:cubicBezTo>
                  <a:cubicBezTo>
                    <a:pt x="59" y="48"/>
                    <a:pt x="59" y="48"/>
                    <a:pt x="59" y="48"/>
                  </a:cubicBezTo>
                  <a:cubicBezTo>
                    <a:pt x="58" y="49"/>
                    <a:pt x="57" y="50"/>
                    <a:pt x="56" y="51"/>
                  </a:cubicBezTo>
                  <a:cubicBezTo>
                    <a:pt x="56" y="51"/>
                    <a:pt x="56" y="51"/>
                    <a:pt x="56" y="51"/>
                  </a:cubicBezTo>
                  <a:cubicBezTo>
                    <a:pt x="56" y="51"/>
                    <a:pt x="56" y="51"/>
                    <a:pt x="56" y="51"/>
                  </a:cubicBezTo>
                  <a:cubicBezTo>
                    <a:pt x="53" y="54"/>
                    <a:pt x="49" y="56"/>
                    <a:pt x="45" y="56"/>
                  </a:cubicBezTo>
                  <a:cubicBezTo>
                    <a:pt x="40" y="56"/>
                    <a:pt x="36" y="54"/>
                    <a:pt x="33" y="51"/>
                  </a:cubicBezTo>
                  <a:cubicBezTo>
                    <a:pt x="33" y="51"/>
                    <a:pt x="33" y="51"/>
                    <a:pt x="33" y="51"/>
                  </a:cubicBezTo>
                  <a:cubicBezTo>
                    <a:pt x="32" y="50"/>
                    <a:pt x="31" y="49"/>
                    <a:pt x="31" y="48"/>
                  </a:cubicBezTo>
                  <a:cubicBezTo>
                    <a:pt x="30" y="49"/>
                    <a:pt x="29" y="50"/>
                    <a:pt x="28" y="51"/>
                  </a:cubicBezTo>
                  <a:cubicBezTo>
                    <a:pt x="28" y="51"/>
                    <a:pt x="28" y="51"/>
                    <a:pt x="28" y="51"/>
                  </a:cubicBezTo>
                  <a:cubicBezTo>
                    <a:pt x="28" y="51"/>
                    <a:pt x="28" y="51"/>
                    <a:pt x="28" y="51"/>
                  </a:cubicBezTo>
                  <a:cubicBezTo>
                    <a:pt x="25" y="54"/>
                    <a:pt x="21" y="56"/>
                    <a:pt x="16" y="56"/>
                  </a:cubicBezTo>
                  <a:cubicBezTo>
                    <a:pt x="14" y="56"/>
                    <a:pt x="12" y="55"/>
                    <a:pt x="10" y="55"/>
                  </a:cubicBezTo>
                  <a:cubicBezTo>
                    <a:pt x="8" y="54"/>
                    <a:pt x="6" y="52"/>
                    <a:pt x="5" y="51"/>
                  </a:cubicBezTo>
                  <a:cubicBezTo>
                    <a:pt x="5" y="51"/>
                    <a:pt x="5" y="51"/>
                    <a:pt x="5" y="51"/>
                  </a:cubicBezTo>
                  <a:cubicBezTo>
                    <a:pt x="5" y="51"/>
                    <a:pt x="4" y="51"/>
                    <a:pt x="4" y="50"/>
                  </a:cubicBezTo>
                  <a:cubicBezTo>
                    <a:pt x="4" y="50"/>
                    <a:pt x="4" y="50"/>
                    <a:pt x="4" y="50"/>
                  </a:cubicBezTo>
                  <a:cubicBezTo>
                    <a:pt x="4" y="50"/>
                    <a:pt x="4" y="50"/>
                    <a:pt x="4" y="50"/>
                  </a:cubicBezTo>
                  <a:cubicBezTo>
                    <a:pt x="4" y="50"/>
                    <a:pt x="4" y="50"/>
                    <a:pt x="4" y="50"/>
                  </a:cubicBezTo>
                  <a:cubicBezTo>
                    <a:pt x="4" y="50"/>
                    <a:pt x="4" y="50"/>
                    <a:pt x="4" y="50"/>
                  </a:cubicBezTo>
                  <a:cubicBezTo>
                    <a:pt x="3" y="49"/>
                    <a:pt x="2" y="47"/>
                    <a:pt x="1" y="45"/>
                  </a:cubicBezTo>
                  <a:cubicBezTo>
                    <a:pt x="0" y="43"/>
                    <a:pt x="0" y="41"/>
                    <a:pt x="0" y="39"/>
                  </a:cubicBezTo>
                  <a:cubicBezTo>
                    <a:pt x="0" y="16"/>
                    <a:pt x="0" y="16"/>
                    <a:pt x="0" y="16"/>
                  </a:cubicBezTo>
                  <a:cubicBezTo>
                    <a:pt x="0" y="15"/>
                    <a:pt x="1" y="14"/>
                    <a:pt x="2" y="14"/>
                  </a:cubicBezTo>
                  <a:cubicBezTo>
                    <a:pt x="51" y="14"/>
                    <a:pt x="51" y="14"/>
                    <a:pt x="51" y="14"/>
                  </a:cubicBezTo>
                  <a:cubicBezTo>
                    <a:pt x="51" y="12"/>
                    <a:pt x="51" y="12"/>
                    <a:pt x="51" y="12"/>
                  </a:cubicBezTo>
                  <a:cubicBezTo>
                    <a:pt x="51" y="3"/>
                    <a:pt x="51" y="3"/>
                    <a:pt x="51" y="3"/>
                  </a:cubicBezTo>
                  <a:cubicBezTo>
                    <a:pt x="51" y="3"/>
                    <a:pt x="51" y="3"/>
                    <a:pt x="51" y="3"/>
                  </a:cubicBezTo>
                  <a:cubicBezTo>
                    <a:pt x="51" y="3"/>
                    <a:pt x="51" y="2"/>
                    <a:pt x="51" y="2"/>
                  </a:cubicBezTo>
                  <a:cubicBezTo>
                    <a:pt x="52" y="1"/>
                    <a:pt x="53" y="0"/>
                    <a:pt x="54" y="1"/>
                  </a:cubicBezTo>
                  <a:cubicBezTo>
                    <a:pt x="55" y="1"/>
                    <a:pt x="56" y="2"/>
                    <a:pt x="56" y="2"/>
                  </a:cubicBezTo>
                  <a:cubicBezTo>
                    <a:pt x="56" y="2"/>
                    <a:pt x="56" y="2"/>
                    <a:pt x="56" y="2"/>
                  </a:cubicBezTo>
                  <a:cubicBezTo>
                    <a:pt x="57" y="2"/>
                    <a:pt x="58" y="2"/>
                    <a:pt x="59" y="2"/>
                  </a:cubicBezTo>
                  <a:cubicBezTo>
                    <a:pt x="59" y="2"/>
                    <a:pt x="59" y="2"/>
                    <a:pt x="59" y="2"/>
                  </a:cubicBezTo>
                  <a:lnTo>
                    <a:pt x="5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7" name="Freeform 70"/>
            <p:cNvSpPr>
              <a:spLocks noEditPoints="1"/>
            </p:cNvSpPr>
            <p:nvPr/>
          </p:nvSpPr>
          <p:spPr bwMode="auto">
            <a:xfrm>
              <a:off x="5756285" y="1889136"/>
              <a:ext cx="295276" cy="46038"/>
            </a:xfrm>
            <a:custGeom>
              <a:avLst/>
              <a:gdLst>
                <a:gd name="T0" fmla="*/ 66 w 131"/>
                <a:gd name="T1" fmla="*/ 15 h 20"/>
                <a:gd name="T2" fmla="*/ 109 w 131"/>
                <a:gd name="T3" fmla="*/ 11 h 20"/>
                <a:gd name="T4" fmla="*/ 124 w 131"/>
                <a:gd name="T5" fmla="*/ 5 h 20"/>
                <a:gd name="T6" fmla="*/ 118 w 131"/>
                <a:gd name="T7" fmla="*/ 5 h 20"/>
                <a:gd name="T8" fmla="*/ 118 w 131"/>
                <a:gd name="T9" fmla="*/ 5 h 20"/>
                <a:gd name="T10" fmla="*/ 118 w 131"/>
                <a:gd name="T11" fmla="*/ 5 h 20"/>
                <a:gd name="T12" fmla="*/ 66 w 131"/>
                <a:gd name="T13" fmla="*/ 5 h 20"/>
                <a:gd name="T14" fmla="*/ 66 w 131"/>
                <a:gd name="T15" fmla="*/ 0 h 20"/>
                <a:gd name="T16" fmla="*/ 118 w 131"/>
                <a:gd name="T17" fmla="*/ 0 h 20"/>
                <a:gd name="T18" fmla="*/ 118 w 131"/>
                <a:gd name="T19" fmla="*/ 0 h 20"/>
                <a:gd name="T20" fmla="*/ 118 w 131"/>
                <a:gd name="T21" fmla="*/ 0 h 20"/>
                <a:gd name="T22" fmla="*/ 128 w 131"/>
                <a:gd name="T23" fmla="*/ 0 h 20"/>
                <a:gd name="T24" fmla="*/ 131 w 131"/>
                <a:gd name="T25" fmla="*/ 3 h 20"/>
                <a:gd name="T26" fmla="*/ 111 w 131"/>
                <a:gd name="T27" fmla="*/ 16 h 20"/>
                <a:gd name="T28" fmla="*/ 66 w 131"/>
                <a:gd name="T29" fmla="*/ 20 h 20"/>
                <a:gd name="T30" fmla="*/ 66 w 131"/>
                <a:gd name="T31" fmla="*/ 15 h 20"/>
                <a:gd name="T32" fmla="*/ 66 w 131"/>
                <a:gd name="T33" fmla="*/ 15 h 20"/>
                <a:gd name="T34" fmla="*/ 66 w 131"/>
                <a:gd name="T35" fmla="*/ 15 h 20"/>
                <a:gd name="T36" fmla="*/ 66 w 131"/>
                <a:gd name="T37" fmla="*/ 20 h 20"/>
                <a:gd name="T38" fmla="*/ 66 w 131"/>
                <a:gd name="T39" fmla="*/ 20 h 20"/>
                <a:gd name="T40" fmla="*/ 21 w 131"/>
                <a:gd name="T41" fmla="*/ 16 h 20"/>
                <a:gd name="T42" fmla="*/ 0 w 131"/>
                <a:gd name="T43" fmla="*/ 3 h 20"/>
                <a:gd name="T44" fmla="*/ 0 w 131"/>
                <a:gd name="T45" fmla="*/ 3 h 20"/>
                <a:gd name="T46" fmla="*/ 3 w 131"/>
                <a:gd name="T47" fmla="*/ 0 h 20"/>
                <a:gd name="T48" fmla="*/ 13 w 131"/>
                <a:gd name="T49" fmla="*/ 0 h 20"/>
                <a:gd name="T50" fmla="*/ 13 w 131"/>
                <a:gd name="T51" fmla="*/ 0 h 20"/>
                <a:gd name="T52" fmla="*/ 13 w 131"/>
                <a:gd name="T53" fmla="*/ 0 h 20"/>
                <a:gd name="T54" fmla="*/ 66 w 131"/>
                <a:gd name="T55" fmla="*/ 0 h 20"/>
                <a:gd name="T56" fmla="*/ 66 w 131"/>
                <a:gd name="T57" fmla="*/ 5 h 20"/>
                <a:gd name="T58" fmla="*/ 13 w 131"/>
                <a:gd name="T59" fmla="*/ 5 h 20"/>
                <a:gd name="T60" fmla="*/ 13 w 131"/>
                <a:gd name="T61" fmla="*/ 5 h 20"/>
                <a:gd name="T62" fmla="*/ 13 w 131"/>
                <a:gd name="T63" fmla="*/ 5 h 20"/>
                <a:gd name="T64" fmla="*/ 7 w 131"/>
                <a:gd name="T65" fmla="*/ 5 h 20"/>
                <a:gd name="T66" fmla="*/ 22 w 131"/>
                <a:gd name="T67" fmla="*/ 11 h 20"/>
                <a:gd name="T68" fmla="*/ 66 w 131"/>
                <a:gd name="T69"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0">
                  <a:moveTo>
                    <a:pt x="66" y="15"/>
                  </a:moveTo>
                  <a:cubicBezTo>
                    <a:pt x="83" y="15"/>
                    <a:pt x="98" y="13"/>
                    <a:pt x="109" y="11"/>
                  </a:cubicBezTo>
                  <a:cubicBezTo>
                    <a:pt x="117" y="9"/>
                    <a:pt x="122" y="7"/>
                    <a:pt x="124" y="5"/>
                  </a:cubicBezTo>
                  <a:cubicBezTo>
                    <a:pt x="118" y="5"/>
                    <a:pt x="118" y="5"/>
                    <a:pt x="118" y="5"/>
                  </a:cubicBezTo>
                  <a:cubicBezTo>
                    <a:pt x="118" y="5"/>
                    <a:pt x="118" y="5"/>
                    <a:pt x="118" y="5"/>
                  </a:cubicBezTo>
                  <a:cubicBezTo>
                    <a:pt x="118" y="5"/>
                    <a:pt x="118" y="5"/>
                    <a:pt x="118" y="5"/>
                  </a:cubicBezTo>
                  <a:cubicBezTo>
                    <a:pt x="66" y="5"/>
                    <a:pt x="66" y="5"/>
                    <a:pt x="66" y="5"/>
                  </a:cubicBezTo>
                  <a:cubicBezTo>
                    <a:pt x="66" y="0"/>
                    <a:pt x="66" y="0"/>
                    <a:pt x="66" y="0"/>
                  </a:cubicBezTo>
                  <a:cubicBezTo>
                    <a:pt x="118" y="0"/>
                    <a:pt x="118" y="0"/>
                    <a:pt x="118" y="0"/>
                  </a:cubicBezTo>
                  <a:cubicBezTo>
                    <a:pt x="118" y="0"/>
                    <a:pt x="118" y="0"/>
                    <a:pt x="118" y="0"/>
                  </a:cubicBezTo>
                  <a:cubicBezTo>
                    <a:pt x="118" y="0"/>
                    <a:pt x="118" y="0"/>
                    <a:pt x="118" y="0"/>
                  </a:cubicBezTo>
                  <a:cubicBezTo>
                    <a:pt x="128" y="0"/>
                    <a:pt x="128" y="0"/>
                    <a:pt x="128" y="0"/>
                  </a:cubicBezTo>
                  <a:cubicBezTo>
                    <a:pt x="130" y="0"/>
                    <a:pt x="131" y="1"/>
                    <a:pt x="131" y="3"/>
                  </a:cubicBezTo>
                  <a:cubicBezTo>
                    <a:pt x="131" y="8"/>
                    <a:pt x="123" y="13"/>
                    <a:pt x="111" y="16"/>
                  </a:cubicBezTo>
                  <a:cubicBezTo>
                    <a:pt x="99" y="18"/>
                    <a:pt x="83" y="20"/>
                    <a:pt x="66" y="20"/>
                  </a:cubicBezTo>
                  <a:lnTo>
                    <a:pt x="66" y="15"/>
                  </a:lnTo>
                  <a:close/>
                  <a:moveTo>
                    <a:pt x="66" y="15"/>
                  </a:moveTo>
                  <a:cubicBezTo>
                    <a:pt x="66" y="15"/>
                    <a:pt x="66" y="15"/>
                    <a:pt x="66" y="15"/>
                  </a:cubicBezTo>
                  <a:cubicBezTo>
                    <a:pt x="66" y="20"/>
                    <a:pt x="66" y="20"/>
                    <a:pt x="66" y="20"/>
                  </a:cubicBezTo>
                  <a:cubicBezTo>
                    <a:pt x="66" y="20"/>
                    <a:pt x="66" y="20"/>
                    <a:pt x="66" y="20"/>
                  </a:cubicBezTo>
                  <a:cubicBezTo>
                    <a:pt x="48" y="20"/>
                    <a:pt x="32" y="18"/>
                    <a:pt x="21" y="16"/>
                  </a:cubicBezTo>
                  <a:cubicBezTo>
                    <a:pt x="8" y="13"/>
                    <a:pt x="1" y="8"/>
                    <a:pt x="0" y="3"/>
                  </a:cubicBezTo>
                  <a:cubicBezTo>
                    <a:pt x="0" y="3"/>
                    <a:pt x="0" y="3"/>
                    <a:pt x="0" y="3"/>
                  </a:cubicBezTo>
                  <a:cubicBezTo>
                    <a:pt x="0" y="1"/>
                    <a:pt x="2" y="0"/>
                    <a:pt x="3" y="0"/>
                  </a:cubicBezTo>
                  <a:cubicBezTo>
                    <a:pt x="13" y="0"/>
                    <a:pt x="13" y="0"/>
                    <a:pt x="13" y="0"/>
                  </a:cubicBezTo>
                  <a:cubicBezTo>
                    <a:pt x="13" y="0"/>
                    <a:pt x="13" y="0"/>
                    <a:pt x="13" y="0"/>
                  </a:cubicBezTo>
                  <a:cubicBezTo>
                    <a:pt x="13" y="0"/>
                    <a:pt x="13" y="0"/>
                    <a:pt x="13" y="0"/>
                  </a:cubicBezTo>
                  <a:cubicBezTo>
                    <a:pt x="66" y="0"/>
                    <a:pt x="66" y="0"/>
                    <a:pt x="66" y="0"/>
                  </a:cubicBezTo>
                  <a:cubicBezTo>
                    <a:pt x="66" y="5"/>
                    <a:pt x="66" y="5"/>
                    <a:pt x="66" y="5"/>
                  </a:cubicBezTo>
                  <a:cubicBezTo>
                    <a:pt x="13" y="5"/>
                    <a:pt x="13" y="5"/>
                    <a:pt x="13" y="5"/>
                  </a:cubicBezTo>
                  <a:cubicBezTo>
                    <a:pt x="13" y="5"/>
                    <a:pt x="13" y="5"/>
                    <a:pt x="13" y="5"/>
                  </a:cubicBezTo>
                  <a:cubicBezTo>
                    <a:pt x="13" y="5"/>
                    <a:pt x="13" y="5"/>
                    <a:pt x="13" y="5"/>
                  </a:cubicBezTo>
                  <a:cubicBezTo>
                    <a:pt x="7" y="5"/>
                    <a:pt x="7" y="5"/>
                    <a:pt x="7" y="5"/>
                  </a:cubicBezTo>
                  <a:cubicBezTo>
                    <a:pt x="9" y="7"/>
                    <a:pt x="14" y="9"/>
                    <a:pt x="22" y="11"/>
                  </a:cubicBezTo>
                  <a:cubicBezTo>
                    <a:pt x="33" y="13"/>
                    <a:pt x="48"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8" name="Freeform 71"/>
            <p:cNvSpPr>
              <a:spLocks noEditPoints="1"/>
            </p:cNvSpPr>
            <p:nvPr/>
          </p:nvSpPr>
          <p:spPr bwMode="auto">
            <a:xfrm>
              <a:off x="5880110" y="1620848"/>
              <a:ext cx="47625" cy="69851"/>
            </a:xfrm>
            <a:custGeom>
              <a:avLst/>
              <a:gdLst>
                <a:gd name="T0" fmla="*/ 11 w 21"/>
                <a:gd name="T1" fmla="*/ 26 h 31"/>
                <a:gd name="T2" fmla="*/ 12 w 21"/>
                <a:gd name="T3" fmla="*/ 26 h 31"/>
                <a:gd name="T4" fmla="*/ 12 w 21"/>
                <a:gd name="T5" fmla="*/ 26 h 31"/>
                <a:gd name="T6" fmla="*/ 13 w 21"/>
                <a:gd name="T7" fmla="*/ 25 h 31"/>
                <a:gd name="T8" fmla="*/ 15 w 21"/>
                <a:gd name="T9" fmla="*/ 23 h 31"/>
                <a:gd name="T10" fmla="*/ 16 w 21"/>
                <a:gd name="T11" fmla="*/ 19 h 31"/>
                <a:gd name="T12" fmla="*/ 13 w 21"/>
                <a:gd name="T13" fmla="*/ 9 h 31"/>
                <a:gd name="T14" fmla="*/ 11 w 21"/>
                <a:gd name="T15" fmla="*/ 5 h 31"/>
                <a:gd name="T16" fmla="*/ 11 w 21"/>
                <a:gd name="T17" fmla="*/ 0 h 31"/>
                <a:gd name="T18" fmla="*/ 17 w 21"/>
                <a:gd name="T19" fmla="*/ 7 h 31"/>
                <a:gd name="T20" fmla="*/ 21 w 21"/>
                <a:gd name="T21" fmla="*/ 19 h 31"/>
                <a:gd name="T22" fmla="*/ 19 w 21"/>
                <a:gd name="T23" fmla="*/ 25 h 31"/>
                <a:gd name="T24" fmla="*/ 15 w 21"/>
                <a:gd name="T25" fmla="*/ 29 h 31"/>
                <a:gd name="T26" fmla="*/ 13 w 21"/>
                <a:gd name="T27" fmla="*/ 30 h 31"/>
                <a:gd name="T28" fmla="*/ 13 w 21"/>
                <a:gd name="T29" fmla="*/ 30 h 31"/>
                <a:gd name="T30" fmla="*/ 11 w 21"/>
                <a:gd name="T31" fmla="*/ 31 h 31"/>
                <a:gd name="T32" fmla="*/ 11 w 21"/>
                <a:gd name="T33" fmla="*/ 26 h 31"/>
                <a:gd name="T34" fmla="*/ 8 w 21"/>
                <a:gd name="T35" fmla="*/ 25 h 31"/>
                <a:gd name="T36" fmla="*/ 9 w 21"/>
                <a:gd name="T37" fmla="*/ 26 h 31"/>
                <a:gd name="T38" fmla="*/ 11 w 21"/>
                <a:gd name="T39" fmla="*/ 26 h 31"/>
                <a:gd name="T40" fmla="*/ 11 w 21"/>
                <a:gd name="T41" fmla="*/ 26 h 31"/>
                <a:gd name="T42" fmla="*/ 11 w 21"/>
                <a:gd name="T43" fmla="*/ 31 h 31"/>
                <a:gd name="T44" fmla="*/ 11 w 21"/>
                <a:gd name="T45" fmla="*/ 31 h 31"/>
                <a:gd name="T46" fmla="*/ 8 w 21"/>
                <a:gd name="T47" fmla="*/ 30 h 31"/>
                <a:gd name="T48" fmla="*/ 6 w 21"/>
                <a:gd name="T49" fmla="*/ 29 h 31"/>
                <a:gd name="T50" fmla="*/ 2 w 21"/>
                <a:gd name="T51" fmla="*/ 25 h 31"/>
                <a:gd name="T52" fmla="*/ 0 w 21"/>
                <a:gd name="T53" fmla="*/ 19 h 31"/>
                <a:gd name="T54" fmla="*/ 4 w 21"/>
                <a:gd name="T55" fmla="*/ 7 h 31"/>
                <a:gd name="T56" fmla="*/ 10 w 21"/>
                <a:gd name="T57" fmla="*/ 0 h 31"/>
                <a:gd name="T58" fmla="*/ 10 w 21"/>
                <a:gd name="T59" fmla="*/ 0 h 31"/>
                <a:gd name="T60" fmla="*/ 10 w 21"/>
                <a:gd name="T61" fmla="*/ 0 h 31"/>
                <a:gd name="T62" fmla="*/ 11 w 21"/>
                <a:gd name="T63" fmla="*/ 0 h 31"/>
                <a:gd name="T64" fmla="*/ 11 w 21"/>
                <a:gd name="T65" fmla="*/ 5 h 31"/>
                <a:gd name="T66" fmla="*/ 10 w 21"/>
                <a:gd name="T67" fmla="*/ 5 h 31"/>
                <a:gd name="T68" fmla="*/ 10 w 21"/>
                <a:gd name="T69" fmla="*/ 5 h 31"/>
                <a:gd name="T70" fmla="*/ 10 w 21"/>
                <a:gd name="T71" fmla="*/ 5 h 31"/>
                <a:gd name="T72" fmla="*/ 8 w 21"/>
                <a:gd name="T73" fmla="*/ 9 h 31"/>
                <a:gd name="T74" fmla="*/ 5 w 21"/>
                <a:gd name="T75" fmla="*/ 19 h 31"/>
                <a:gd name="T76" fmla="*/ 6 w 21"/>
                <a:gd name="T77" fmla="*/ 23 h 31"/>
                <a:gd name="T78" fmla="*/ 8 w 21"/>
                <a:gd name="T79"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 h="31">
                  <a:moveTo>
                    <a:pt x="11" y="26"/>
                  </a:moveTo>
                  <a:cubicBezTo>
                    <a:pt x="11" y="26"/>
                    <a:pt x="11" y="26"/>
                    <a:pt x="12" y="26"/>
                  </a:cubicBezTo>
                  <a:cubicBezTo>
                    <a:pt x="12" y="26"/>
                    <a:pt x="12" y="26"/>
                    <a:pt x="12" y="26"/>
                  </a:cubicBezTo>
                  <a:cubicBezTo>
                    <a:pt x="12" y="25"/>
                    <a:pt x="13" y="25"/>
                    <a:pt x="13" y="25"/>
                  </a:cubicBezTo>
                  <a:cubicBezTo>
                    <a:pt x="14" y="25"/>
                    <a:pt x="15" y="24"/>
                    <a:pt x="15" y="23"/>
                  </a:cubicBezTo>
                  <a:cubicBezTo>
                    <a:pt x="16" y="22"/>
                    <a:pt x="16" y="21"/>
                    <a:pt x="16" y="19"/>
                  </a:cubicBezTo>
                  <a:cubicBezTo>
                    <a:pt x="16" y="18"/>
                    <a:pt x="15" y="13"/>
                    <a:pt x="13" y="9"/>
                  </a:cubicBezTo>
                  <a:cubicBezTo>
                    <a:pt x="12" y="7"/>
                    <a:pt x="11" y="6"/>
                    <a:pt x="11" y="5"/>
                  </a:cubicBezTo>
                  <a:cubicBezTo>
                    <a:pt x="11" y="0"/>
                    <a:pt x="11" y="0"/>
                    <a:pt x="11" y="0"/>
                  </a:cubicBezTo>
                  <a:cubicBezTo>
                    <a:pt x="13" y="0"/>
                    <a:pt x="15" y="3"/>
                    <a:pt x="17" y="7"/>
                  </a:cubicBezTo>
                  <a:cubicBezTo>
                    <a:pt x="19" y="11"/>
                    <a:pt x="21" y="18"/>
                    <a:pt x="21" y="19"/>
                  </a:cubicBezTo>
                  <a:cubicBezTo>
                    <a:pt x="21" y="21"/>
                    <a:pt x="20" y="23"/>
                    <a:pt x="19" y="25"/>
                  </a:cubicBezTo>
                  <a:cubicBezTo>
                    <a:pt x="18" y="27"/>
                    <a:pt x="17" y="28"/>
                    <a:pt x="15" y="29"/>
                  </a:cubicBezTo>
                  <a:cubicBezTo>
                    <a:pt x="15" y="30"/>
                    <a:pt x="14" y="30"/>
                    <a:pt x="13" y="30"/>
                  </a:cubicBezTo>
                  <a:cubicBezTo>
                    <a:pt x="13" y="30"/>
                    <a:pt x="13" y="30"/>
                    <a:pt x="13" y="30"/>
                  </a:cubicBezTo>
                  <a:cubicBezTo>
                    <a:pt x="12" y="30"/>
                    <a:pt x="11" y="31"/>
                    <a:pt x="11" y="31"/>
                  </a:cubicBezTo>
                  <a:lnTo>
                    <a:pt x="11" y="26"/>
                  </a:lnTo>
                  <a:close/>
                  <a:moveTo>
                    <a:pt x="8" y="25"/>
                  </a:moveTo>
                  <a:cubicBezTo>
                    <a:pt x="9" y="25"/>
                    <a:pt x="9" y="25"/>
                    <a:pt x="9" y="26"/>
                  </a:cubicBezTo>
                  <a:cubicBezTo>
                    <a:pt x="10" y="26"/>
                    <a:pt x="10" y="26"/>
                    <a:pt x="11" y="26"/>
                  </a:cubicBezTo>
                  <a:cubicBezTo>
                    <a:pt x="11" y="26"/>
                    <a:pt x="11" y="26"/>
                    <a:pt x="11" y="26"/>
                  </a:cubicBezTo>
                  <a:cubicBezTo>
                    <a:pt x="11" y="31"/>
                    <a:pt x="11" y="31"/>
                    <a:pt x="11" y="31"/>
                  </a:cubicBezTo>
                  <a:cubicBezTo>
                    <a:pt x="11" y="31"/>
                    <a:pt x="11" y="31"/>
                    <a:pt x="11" y="31"/>
                  </a:cubicBezTo>
                  <a:cubicBezTo>
                    <a:pt x="10" y="31"/>
                    <a:pt x="9" y="30"/>
                    <a:pt x="8" y="30"/>
                  </a:cubicBezTo>
                  <a:cubicBezTo>
                    <a:pt x="7" y="30"/>
                    <a:pt x="7" y="30"/>
                    <a:pt x="6" y="29"/>
                  </a:cubicBezTo>
                  <a:cubicBezTo>
                    <a:pt x="4" y="28"/>
                    <a:pt x="3" y="27"/>
                    <a:pt x="2" y="25"/>
                  </a:cubicBezTo>
                  <a:cubicBezTo>
                    <a:pt x="1" y="23"/>
                    <a:pt x="0" y="21"/>
                    <a:pt x="0" y="19"/>
                  </a:cubicBezTo>
                  <a:cubicBezTo>
                    <a:pt x="0" y="18"/>
                    <a:pt x="2" y="11"/>
                    <a:pt x="4" y="7"/>
                  </a:cubicBezTo>
                  <a:cubicBezTo>
                    <a:pt x="6" y="3"/>
                    <a:pt x="8" y="1"/>
                    <a:pt x="10" y="0"/>
                  </a:cubicBezTo>
                  <a:cubicBezTo>
                    <a:pt x="10" y="0"/>
                    <a:pt x="10" y="0"/>
                    <a:pt x="10" y="0"/>
                  </a:cubicBezTo>
                  <a:cubicBezTo>
                    <a:pt x="10" y="0"/>
                    <a:pt x="10" y="0"/>
                    <a:pt x="10" y="0"/>
                  </a:cubicBezTo>
                  <a:cubicBezTo>
                    <a:pt x="11" y="0"/>
                    <a:pt x="11" y="0"/>
                    <a:pt x="11" y="0"/>
                  </a:cubicBezTo>
                  <a:cubicBezTo>
                    <a:pt x="11" y="5"/>
                    <a:pt x="11" y="5"/>
                    <a:pt x="11" y="5"/>
                  </a:cubicBezTo>
                  <a:cubicBezTo>
                    <a:pt x="11" y="5"/>
                    <a:pt x="10" y="5"/>
                    <a:pt x="10" y="5"/>
                  </a:cubicBezTo>
                  <a:cubicBezTo>
                    <a:pt x="10" y="5"/>
                    <a:pt x="10" y="5"/>
                    <a:pt x="10" y="5"/>
                  </a:cubicBezTo>
                  <a:cubicBezTo>
                    <a:pt x="10" y="5"/>
                    <a:pt x="10" y="5"/>
                    <a:pt x="10" y="5"/>
                  </a:cubicBezTo>
                  <a:cubicBezTo>
                    <a:pt x="10" y="5"/>
                    <a:pt x="9" y="7"/>
                    <a:pt x="8" y="9"/>
                  </a:cubicBezTo>
                  <a:cubicBezTo>
                    <a:pt x="7" y="13"/>
                    <a:pt x="5" y="18"/>
                    <a:pt x="5" y="19"/>
                  </a:cubicBezTo>
                  <a:cubicBezTo>
                    <a:pt x="5" y="21"/>
                    <a:pt x="5" y="22"/>
                    <a:pt x="6" y="23"/>
                  </a:cubicBezTo>
                  <a:cubicBezTo>
                    <a:pt x="7" y="24"/>
                    <a:pt x="7" y="25"/>
                    <a:pt x="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9" name="Freeform 72"/>
            <p:cNvSpPr>
              <a:spLocks noEditPoints="1"/>
            </p:cNvSpPr>
            <p:nvPr/>
          </p:nvSpPr>
          <p:spPr bwMode="auto">
            <a:xfrm>
              <a:off x="6019810" y="1946287"/>
              <a:ext cx="192089" cy="358777"/>
            </a:xfrm>
            <a:custGeom>
              <a:avLst/>
              <a:gdLst>
                <a:gd name="T0" fmla="*/ 72 w 85"/>
                <a:gd name="T1" fmla="*/ 14 h 159"/>
                <a:gd name="T2" fmla="*/ 43 w 85"/>
                <a:gd name="T3" fmla="*/ 0 h 159"/>
                <a:gd name="T4" fmla="*/ 85 w 85"/>
                <a:gd name="T5" fmla="*/ 39 h 159"/>
                <a:gd name="T6" fmla="*/ 71 w 85"/>
                <a:gd name="T7" fmla="*/ 119 h 159"/>
                <a:gd name="T8" fmla="*/ 63 w 85"/>
                <a:gd name="T9" fmla="*/ 22 h 159"/>
                <a:gd name="T10" fmla="*/ 43 w 85"/>
                <a:gd name="T11" fmla="*/ 11 h 159"/>
                <a:gd name="T12" fmla="*/ 74 w 85"/>
                <a:gd name="T13" fmla="*/ 39 h 159"/>
                <a:gd name="T14" fmla="*/ 43 w 85"/>
                <a:gd name="T15" fmla="*/ 153 h 159"/>
                <a:gd name="T16" fmla="*/ 68 w 85"/>
                <a:gd name="T17" fmla="*/ 126 h 159"/>
                <a:gd name="T18" fmla="*/ 68 w 85"/>
                <a:gd name="T19" fmla="*/ 66 h 159"/>
                <a:gd name="T20" fmla="*/ 43 w 85"/>
                <a:gd name="T21" fmla="*/ 41 h 159"/>
                <a:gd name="T22" fmla="*/ 57 w 85"/>
                <a:gd name="T23" fmla="*/ 52 h 159"/>
                <a:gd name="T24" fmla="*/ 63 w 85"/>
                <a:gd name="T25" fmla="*/ 126 h 159"/>
                <a:gd name="T26" fmla="*/ 43 w 85"/>
                <a:gd name="T27" fmla="*/ 53 h 159"/>
                <a:gd name="T28" fmla="*/ 49 w 85"/>
                <a:gd name="T29" fmla="*/ 60 h 159"/>
                <a:gd name="T30" fmla="*/ 46 w 85"/>
                <a:gd name="T31" fmla="*/ 137 h 159"/>
                <a:gd name="T32" fmla="*/ 43 w 85"/>
                <a:gd name="T33" fmla="*/ 145 h 159"/>
                <a:gd name="T34" fmla="*/ 49 w 85"/>
                <a:gd name="T35" fmla="*/ 141 h 159"/>
                <a:gd name="T36" fmla="*/ 56 w 85"/>
                <a:gd name="T37" fmla="*/ 66 h 159"/>
                <a:gd name="T38" fmla="*/ 43 w 85"/>
                <a:gd name="T39" fmla="*/ 53 h 159"/>
                <a:gd name="T40" fmla="*/ 13 w 85"/>
                <a:gd name="T41" fmla="*/ 14 h 159"/>
                <a:gd name="T42" fmla="*/ 5 w 85"/>
                <a:gd name="T43" fmla="*/ 125 h 159"/>
                <a:gd name="T44" fmla="*/ 33 w 85"/>
                <a:gd name="T45" fmla="*/ 154 h 159"/>
                <a:gd name="T46" fmla="*/ 34 w 85"/>
                <a:gd name="T47" fmla="*/ 154 h 159"/>
                <a:gd name="T48" fmla="*/ 34 w 85"/>
                <a:gd name="T49" fmla="*/ 159 h 159"/>
                <a:gd name="T50" fmla="*/ 33 w 85"/>
                <a:gd name="T51" fmla="*/ 159 h 159"/>
                <a:gd name="T52" fmla="*/ 0 w 85"/>
                <a:gd name="T53" fmla="*/ 125 h 159"/>
                <a:gd name="T54" fmla="*/ 9 w 85"/>
                <a:gd name="T55" fmla="*/ 11 h 159"/>
                <a:gd name="T56" fmla="*/ 43 w 85"/>
                <a:gd name="T57" fmla="*/ 4 h 159"/>
                <a:gd name="T58" fmla="*/ 41 w 85"/>
                <a:gd name="T59" fmla="*/ 41 h 159"/>
                <a:gd name="T60" fmla="*/ 18 w 85"/>
                <a:gd name="T61" fmla="*/ 116 h 159"/>
                <a:gd name="T62" fmla="*/ 35 w 85"/>
                <a:gd name="T63" fmla="*/ 116 h 159"/>
                <a:gd name="T64" fmla="*/ 41 w 85"/>
                <a:gd name="T65" fmla="*/ 58 h 159"/>
                <a:gd name="T66" fmla="*/ 41 w 85"/>
                <a:gd name="T67" fmla="*/ 53 h 159"/>
                <a:gd name="T68" fmla="*/ 30 w 85"/>
                <a:gd name="T69" fmla="*/ 113 h 159"/>
                <a:gd name="T70" fmla="*/ 28 w 85"/>
                <a:gd name="T71" fmla="*/ 51 h 159"/>
                <a:gd name="T72" fmla="*/ 43 w 85"/>
                <a:gd name="T73" fmla="*/ 145 h 159"/>
                <a:gd name="T74" fmla="*/ 27 w 85"/>
                <a:gd name="T75" fmla="*/ 141 h 159"/>
                <a:gd name="T76" fmla="*/ 16 w 85"/>
                <a:gd name="T77" fmla="*/ 119 h 159"/>
                <a:gd name="T78" fmla="*/ 35 w 85"/>
                <a:gd name="T79" fmla="*/ 16 h 159"/>
                <a:gd name="T80" fmla="*/ 35 w 85"/>
                <a:gd name="T81" fmla="*/ 11 h 159"/>
                <a:gd name="T82" fmla="*/ 12 w 85"/>
                <a:gd name="T83" fmla="*/ 119 h 159"/>
                <a:gd name="T84" fmla="*/ 17 w 85"/>
                <a:gd name="T85" fmla="*/ 140 h 159"/>
                <a:gd name="T86" fmla="*/ 34 w 85"/>
                <a:gd name="T8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5" h="159">
                  <a:moveTo>
                    <a:pt x="81" y="114"/>
                  </a:moveTo>
                  <a:cubicBezTo>
                    <a:pt x="81" y="39"/>
                    <a:pt x="81" y="39"/>
                    <a:pt x="81" y="39"/>
                  </a:cubicBezTo>
                  <a:cubicBezTo>
                    <a:pt x="81" y="29"/>
                    <a:pt x="77" y="20"/>
                    <a:pt x="72" y="14"/>
                  </a:cubicBezTo>
                  <a:cubicBezTo>
                    <a:pt x="67" y="8"/>
                    <a:pt x="59" y="4"/>
                    <a:pt x="50" y="4"/>
                  </a:cubicBezTo>
                  <a:cubicBezTo>
                    <a:pt x="43" y="4"/>
                    <a:pt x="43" y="4"/>
                    <a:pt x="43" y="4"/>
                  </a:cubicBezTo>
                  <a:cubicBezTo>
                    <a:pt x="43" y="0"/>
                    <a:pt x="43" y="0"/>
                    <a:pt x="43" y="0"/>
                  </a:cubicBezTo>
                  <a:cubicBezTo>
                    <a:pt x="50" y="0"/>
                    <a:pt x="50" y="0"/>
                    <a:pt x="50" y="0"/>
                  </a:cubicBezTo>
                  <a:cubicBezTo>
                    <a:pt x="60" y="0"/>
                    <a:pt x="69" y="4"/>
                    <a:pt x="75" y="11"/>
                  </a:cubicBezTo>
                  <a:cubicBezTo>
                    <a:pt x="82" y="18"/>
                    <a:pt x="85" y="28"/>
                    <a:pt x="85" y="39"/>
                  </a:cubicBezTo>
                  <a:cubicBezTo>
                    <a:pt x="85" y="116"/>
                    <a:pt x="85" y="116"/>
                    <a:pt x="85" y="116"/>
                  </a:cubicBezTo>
                  <a:cubicBezTo>
                    <a:pt x="85" y="118"/>
                    <a:pt x="84" y="119"/>
                    <a:pt x="83" y="119"/>
                  </a:cubicBezTo>
                  <a:cubicBezTo>
                    <a:pt x="71" y="119"/>
                    <a:pt x="71" y="119"/>
                    <a:pt x="71" y="119"/>
                  </a:cubicBezTo>
                  <a:cubicBezTo>
                    <a:pt x="70" y="119"/>
                    <a:pt x="69" y="118"/>
                    <a:pt x="69" y="116"/>
                  </a:cubicBezTo>
                  <a:cubicBezTo>
                    <a:pt x="69" y="39"/>
                    <a:pt x="69" y="39"/>
                    <a:pt x="69" y="39"/>
                  </a:cubicBezTo>
                  <a:cubicBezTo>
                    <a:pt x="69" y="33"/>
                    <a:pt x="67" y="26"/>
                    <a:pt x="63" y="22"/>
                  </a:cubicBezTo>
                  <a:cubicBezTo>
                    <a:pt x="60" y="18"/>
                    <a:pt x="56" y="16"/>
                    <a:pt x="50" y="16"/>
                  </a:cubicBezTo>
                  <a:cubicBezTo>
                    <a:pt x="43" y="16"/>
                    <a:pt x="43" y="16"/>
                    <a:pt x="43" y="16"/>
                  </a:cubicBezTo>
                  <a:cubicBezTo>
                    <a:pt x="43" y="11"/>
                    <a:pt x="43" y="11"/>
                    <a:pt x="43" y="11"/>
                  </a:cubicBezTo>
                  <a:cubicBezTo>
                    <a:pt x="50" y="11"/>
                    <a:pt x="50" y="11"/>
                    <a:pt x="50" y="11"/>
                  </a:cubicBezTo>
                  <a:cubicBezTo>
                    <a:pt x="57" y="11"/>
                    <a:pt x="63" y="14"/>
                    <a:pt x="67" y="19"/>
                  </a:cubicBezTo>
                  <a:cubicBezTo>
                    <a:pt x="72" y="24"/>
                    <a:pt x="74" y="32"/>
                    <a:pt x="74" y="39"/>
                  </a:cubicBezTo>
                  <a:cubicBezTo>
                    <a:pt x="74" y="114"/>
                    <a:pt x="74" y="114"/>
                    <a:pt x="74" y="114"/>
                  </a:cubicBezTo>
                  <a:cubicBezTo>
                    <a:pt x="81" y="114"/>
                    <a:pt x="81" y="114"/>
                    <a:pt x="81" y="114"/>
                  </a:cubicBezTo>
                  <a:close/>
                  <a:moveTo>
                    <a:pt x="43" y="153"/>
                  </a:moveTo>
                  <a:cubicBezTo>
                    <a:pt x="43" y="158"/>
                    <a:pt x="43" y="158"/>
                    <a:pt x="43" y="158"/>
                  </a:cubicBezTo>
                  <a:cubicBezTo>
                    <a:pt x="48" y="156"/>
                    <a:pt x="53" y="153"/>
                    <a:pt x="57" y="149"/>
                  </a:cubicBezTo>
                  <a:cubicBezTo>
                    <a:pt x="64" y="143"/>
                    <a:pt x="67" y="135"/>
                    <a:pt x="68" y="126"/>
                  </a:cubicBezTo>
                  <a:cubicBezTo>
                    <a:pt x="68" y="126"/>
                    <a:pt x="68" y="126"/>
                    <a:pt x="68" y="126"/>
                  </a:cubicBezTo>
                  <a:cubicBezTo>
                    <a:pt x="68" y="126"/>
                    <a:pt x="68" y="126"/>
                    <a:pt x="68" y="126"/>
                  </a:cubicBezTo>
                  <a:cubicBezTo>
                    <a:pt x="68" y="66"/>
                    <a:pt x="68" y="66"/>
                    <a:pt x="68" y="66"/>
                  </a:cubicBezTo>
                  <a:cubicBezTo>
                    <a:pt x="68" y="59"/>
                    <a:pt x="65" y="53"/>
                    <a:pt x="61" y="48"/>
                  </a:cubicBezTo>
                  <a:cubicBezTo>
                    <a:pt x="56" y="44"/>
                    <a:pt x="50" y="41"/>
                    <a:pt x="44" y="41"/>
                  </a:cubicBezTo>
                  <a:cubicBezTo>
                    <a:pt x="43" y="41"/>
                    <a:pt x="43" y="41"/>
                    <a:pt x="43" y="41"/>
                  </a:cubicBezTo>
                  <a:cubicBezTo>
                    <a:pt x="43" y="46"/>
                    <a:pt x="43" y="46"/>
                    <a:pt x="43" y="46"/>
                  </a:cubicBezTo>
                  <a:cubicBezTo>
                    <a:pt x="44" y="46"/>
                    <a:pt x="44" y="46"/>
                    <a:pt x="44" y="46"/>
                  </a:cubicBezTo>
                  <a:cubicBezTo>
                    <a:pt x="49" y="46"/>
                    <a:pt x="54" y="48"/>
                    <a:pt x="57" y="52"/>
                  </a:cubicBezTo>
                  <a:cubicBezTo>
                    <a:pt x="61" y="55"/>
                    <a:pt x="63" y="60"/>
                    <a:pt x="63" y="66"/>
                  </a:cubicBezTo>
                  <a:cubicBezTo>
                    <a:pt x="63" y="126"/>
                    <a:pt x="63" y="126"/>
                    <a:pt x="63" y="126"/>
                  </a:cubicBezTo>
                  <a:cubicBezTo>
                    <a:pt x="63" y="126"/>
                    <a:pt x="63" y="126"/>
                    <a:pt x="63" y="126"/>
                  </a:cubicBezTo>
                  <a:cubicBezTo>
                    <a:pt x="63" y="134"/>
                    <a:pt x="59" y="141"/>
                    <a:pt x="54" y="146"/>
                  </a:cubicBezTo>
                  <a:cubicBezTo>
                    <a:pt x="51" y="149"/>
                    <a:pt x="47" y="151"/>
                    <a:pt x="43" y="153"/>
                  </a:cubicBezTo>
                  <a:close/>
                  <a:moveTo>
                    <a:pt x="43" y="53"/>
                  </a:moveTo>
                  <a:cubicBezTo>
                    <a:pt x="43" y="58"/>
                    <a:pt x="43" y="58"/>
                    <a:pt x="43" y="58"/>
                  </a:cubicBezTo>
                  <a:cubicBezTo>
                    <a:pt x="44" y="58"/>
                    <a:pt x="44" y="58"/>
                    <a:pt x="44" y="58"/>
                  </a:cubicBezTo>
                  <a:cubicBezTo>
                    <a:pt x="46" y="58"/>
                    <a:pt x="48" y="58"/>
                    <a:pt x="49" y="60"/>
                  </a:cubicBezTo>
                  <a:cubicBezTo>
                    <a:pt x="50" y="61"/>
                    <a:pt x="51" y="63"/>
                    <a:pt x="51" y="66"/>
                  </a:cubicBezTo>
                  <a:cubicBezTo>
                    <a:pt x="51" y="125"/>
                    <a:pt x="51" y="125"/>
                    <a:pt x="51" y="125"/>
                  </a:cubicBezTo>
                  <a:cubicBezTo>
                    <a:pt x="51" y="130"/>
                    <a:pt x="49" y="134"/>
                    <a:pt x="46" y="137"/>
                  </a:cubicBezTo>
                  <a:cubicBezTo>
                    <a:pt x="46" y="137"/>
                    <a:pt x="46" y="137"/>
                    <a:pt x="46" y="137"/>
                  </a:cubicBezTo>
                  <a:cubicBezTo>
                    <a:pt x="45" y="138"/>
                    <a:pt x="44" y="139"/>
                    <a:pt x="43" y="140"/>
                  </a:cubicBezTo>
                  <a:cubicBezTo>
                    <a:pt x="43" y="145"/>
                    <a:pt x="43" y="145"/>
                    <a:pt x="43" y="145"/>
                  </a:cubicBezTo>
                  <a:cubicBezTo>
                    <a:pt x="45" y="144"/>
                    <a:pt x="47" y="143"/>
                    <a:pt x="49" y="141"/>
                  </a:cubicBezTo>
                  <a:cubicBezTo>
                    <a:pt x="49" y="141"/>
                    <a:pt x="49" y="141"/>
                    <a:pt x="49" y="141"/>
                  </a:cubicBezTo>
                  <a:cubicBezTo>
                    <a:pt x="49" y="141"/>
                    <a:pt x="49" y="141"/>
                    <a:pt x="49" y="141"/>
                  </a:cubicBezTo>
                  <a:cubicBezTo>
                    <a:pt x="49" y="141"/>
                    <a:pt x="49" y="141"/>
                    <a:pt x="49" y="141"/>
                  </a:cubicBezTo>
                  <a:cubicBezTo>
                    <a:pt x="53" y="137"/>
                    <a:pt x="56" y="131"/>
                    <a:pt x="56" y="125"/>
                  </a:cubicBezTo>
                  <a:cubicBezTo>
                    <a:pt x="56" y="66"/>
                    <a:pt x="56" y="66"/>
                    <a:pt x="56" y="66"/>
                  </a:cubicBezTo>
                  <a:cubicBezTo>
                    <a:pt x="56" y="62"/>
                    <a:pt x="55" y="59"/>
                    <a:pt x="52" y="57"/>
                  </a:cubicBezTo>
                  <a:cubicBezTo>
                    <a:pt x="50" y="54"/>
                    <a:pt x="47" y="53"/>
                    <a:pt x="44" y="53"/>
                  </a:cubicBezTo>
                  <a:lnTo>
                    <a:pt x="43" y="53"/>
                  </a:lnTo>
                  <a:close/>
                  <a:moveTo>
                    <a:pt x="43" y="4"/>
                  </a:moveTo>
                  <a:cubicBezTo>
                    <a:pt x="35" y="4"/>
                    <a:pt x="35" y="4"/>
                    <a:pt x="35" y="4"/>
                  </a:cubicBezTo>
                  <a:cubicBezTo>
                    <a:pt x="26" y="4"/>
                    <a:pt x="18" y="8"/>
                    <a:pt x="13" y="14"/>
                  </a:cubicBezTo>
                  <a:cubicBezTo>
                    <a:pt x="8" y="20"/>
                    <a:pt x="5" y="29"/>
                    <a:pt x="5" y="39"/>
                  </a:cubicBezTo>
                  <a:cubicBezTo>
                    <a:pt x="5" y="125"/>
                    <a:pt x="5" y="125"/>
                    <a:pt x="5" y="125"/>
                  </a:cubicBezTo>
                  <a:cubicBezTo>
                    <a:pt x="5" y="125"/>
                    <a:pt x="5" y="125"/>
                    <a:pt x="5" y="125"/>
                  </a:cubicBezTo>
                  <a:cubicBezTo>
                    <a:pt x="5" y="125"/>
                    <a:pt x="5" y="125"/>
                    <a:pt x="5" y="125"/>
                  </a:cubicBezTo>
                  <a:cubicBezTo>
                    <a:pt x="5" y="133"/>
                    <a:pt x="8" y="140"/>
                    <a:pt x="13" y="145"/>
                  </a:cubicBezTo>
                  <a:cubicBezTo>
                    <a:pt x="18" y="151"/>
                    <a:pt x="25" y="154"/>
                    <a:pt x="33" y="154"/>
                  </a:cubicBezTo>
                  <a:cubicBezTo>
                    <a:pt x="33" y="154"/>
                    <a:pt x="33" y="154"/>
                    <a:pt x="33" y="154"/>
                  </a:cubicBezTo>
                  <a:cubicBezTo>
                    <a:pt x="33" y="154"/>
                    <a:pt x="33" y="154"/>
                    <a:pt x="33" y="154"/>
                  </a:cubicBezTo>
                  <a:cubicBezTo>
                    <a:pt x="34" y="154"/>
                    <a:pt x="34" y="154"/>
                    <a:pt x="34" y="154"/>
                  </a:cubicBezTo>
                  <a:cubicBezTo>
                    <a:pt x="37" y="154"/>
                    <a:pt x="40" y="154"/>
                    <a:pt x="43" y="153"/>
                  </a:cubicBezTo>
                  <a:cubicBezTo>
                    <a:pt x="43" y="158"/>
                    <a:pt x="43" y="158"/>
                    <a:pt x="43" y="158"/>
                  </a:cubicBezTo>
                  <a:cubicBezTo>
                    <a:pt x="40" y="158"/>
                    <a:pt x="37" y="159"/>
                    <a:pt x="34" y="159"/>
                  </a:cubicBezTo>
                  <a:cubicBezTo>
                    <a:pt x="33" y="159"/>
                    <a:pt x="33" y="159"/>
                    <a:pt x="33" y="159"/>
                  </a:cubicBezTo>
                  <a:cubicBezTo>
                    <a:pt x="33" y="159"/>
                    <a:pt x="33" y="159"/>
                    <a:pt x="33" y="159"/>
                  </a:cubicBezTo>
                  <a:cubicBezTo>
                    <a:pt x="33" y="159"/>
                    <a:pt x="33" y="159"/>
                    <a:pt x="33" y="159"/>
                  </a:cubicBezTo>
                  <a:cubicBezTo>
                    <a:pt x="24" y="159"/>
                    <a:pt x="16" y="155"/>
                    <a:pt x="10" y="149"/>
                  </a:cubicBezTo>
                  <a:cubicBezTo>
                    <a:pt x="4" y="143"/>
                    <a:pt x="0" y="134"/>
                    <a:pt x="0" y="125"/>
                  </a:cubicBezTo>
                  <a:cubicBezTo>
                    <a:pt x="0" y="125"/>
                    <a:pt x="0" y="125"/>
                    <a:pt x="0" y="125"/>
                  </a:cubicBezTo>
                  <a:cubicBezTo>
                    <a:pt x="0" y="125"/>
                    <a:pt x="0" y="125"/>
                    <a:pt x="0" y="125"/>
                  </a:cubicBezTo>
                  <a:cubicBezTo>
                    <a:pt x="0" y="39"/>
                    <a:pt x="0" y="39"/>
                    <a:pt x="0" y="39"/>
                  </a:cubicBezTo>
                  <a:cubicBezTo>
                    <a:pt x="0" y="27"/>
                    <a:pt x="3" y="18"/>
                    <a:pt x="9" y="11"/>
                  </a:cubicBezTo>
                  <a:cubicBezTo>
                    <a:pt x="16" y="4"/>
                    <a:pt x="24" y="0"/>
                    <a:pt x="35" y="0"/>
                  </a:cubicBezTo>
                  <a:cubicBezTo>
                    <a:pt x="43" y="0"/>
                    <a:pt x="43" y="0"/>
                    <a:pt x="43" y="0"/>
                  </a:cubicBezTo>
                  <a:cubicBezTo>
                    <a:pt x="43" y="4"/>
                    <a:pt x="43" y="4"/>
                    <a:pt x="43" y="4"/>
                  </a:cubicBezTo>
                  <a:close/>
                  <a:moveTo>
                    <a:pt x="43" y="46"/>
                  </a:moveTo>
                  <a:cubicBezTo>
                    <a:pt x="43" y="41"/>
                    <a:pt x="43" y="41"/>
                    <a:pt x="43" y="41"/>
                  </a:cubicBezTo>
                  <a:cubicBezTo>
                    <a:pt x="41" y="41"/>
                    <a:pt x="41" y="41"/>
                    <a:pt x="41" y="41"/>
                  </a:cubicBezTo>
                  <a:cubicBezTo>
                    <a:pt x="35" y="41"/>
                    <a:pt x="29" y="44"/>
                    <a:pt x="25" y="48"/>
                  </a:cubicBezTo>
                  <a:cubicBezTo>
                    <a:pt x="21" y="53"/>
                    <a:pt x="18" y="59"/>
                    <a:pt x="18" y="66"/>
                  </a:cubicBezTo>
                  <a:cubicBezTo>
                    <a:pt x="18" y="116"/>
                    <a:pt x="18" y="116"/>
                    <a:pt x="18" y="116"/>
                  </a:cubicBezTo>
                  <a:cubicBezTo>
                    <a:pt x="18" y="117"/>
                    <a:pt x="19" y="118"/>
                    <a:pt x="20" y="118"/>
                  </a:cubicBezTo>
                  <a:cubicBezTo>
                    <a:pt x="32" y="118"/>
                    <a:pt x="32" y="118"/>
                    <a:pt x="32" y="118"/>
                  </a:cubicBezTo>
                  <a:cubicBezTo>
                    <a:pt x="34" y="118"/>
                    <a:pt x="35" y="117"/>
                    <a:pt x="35" y="116"/>
                  </a:cubicBezTo>
                  <a:cubicBezTo>
                    <a:pt x="35" y="66"/>
                    <a:pt x="35" y="66"/>
                    <a:pt x="35" y="66"/>
                  </a:cubicBezTo>
                  <a:cubicBezTo>
                    <a:pt x="35" y="63"/>
                    <a:pt x="35" y="61"/>
                    <a:pt x="37" y="60"/>
                  </a:cubicBezTo>
                  <a:cubicBezTo>
                    <a:pt x="38" y="58"/>
                    <a:pt x="39" y="58"/>
                    <a:pt x="41" y="58"/>
                  </a:cubicBezTo>
                  <a:cubicBezTo>
                    <a:pt x="43" y="58"/>
                    <a:pt x="43" y="58"/>
                    <a:pt x="43" y="58"/>
                  </a:cubicBezTo>
                  <a:cubicBezTo>
                    <a:pt x="43" y="53"/>
                    <a:pt x="43" y="53"/>
                    <a:pt x="43" y="53"/>
                  </a:cubicBezTo>
                  <a:cubicBezTo>
                    <a:pt x="41" y="53"/>
                    <a:pt x="41" y="53"/>
                    <a:pt x="41" y="53"/>
                  </a:cubicBezTo>
                  <a:cubicBezTo>
                    <a:pt x="38" y="53"/>
                    <a:pt x="35" y="54"/>
                    <a:pt x="33" y="56"/>
                  </a:cubicBezTo>
                  <a:cubicBezTo>
                    <a:pt x="31" y="59"/>
                    <a:pt x="30" y="62"/>
                    <a:pt x="30" y="66"/>
                  </a:cubicBezTo>
                  <a:cubicBezTo>
                    <a:pt x="30" y="113"/>
                    <a:pt x="30" y="113"/>
                    <a:pt x="30" y="113"/>
                  </a:cubicBezTo>
                  <a:cubicBezTo>
                    <a:pt x="23" y="113"/>
                    <a:pt x="23" y="113"/>
                    <a:pt x="23" y="113"/>
                  </a:cubicBezTo>
                  <a:cubicBezTo>
                    <a:pt x="23" y="66"/>
                    <a:pt x="23" y="66"/>
                    <a:pt x="23" y="66"/>
                  </a:cubicBezTo>
                  <a:cubicBezTo>
                    <a:pt x="23" y="60"/>
                    <a:pt x="25" y="55"/>
                    <a:pt x="28" y="51"/>
                  </a:cubicBezTo>
                  <a:cubicBezTo>
                    <a:pt x="31" y="48"/>
                    <a:pt x="36" y="46"/>
                    <a:pt x="41" y="46"/>
                  </a:cubicBezTo>
                  <a:cubicBezTo>
                    <a:pt x="43" y="46"/>
                    <a:pt x="43" y="46"/>
                    <a:pt x="43" y="46"/>
                  </a:cubicBezTo>
                  <a:close/>
                  <a:moveTo>
                    <a:pt x="43" y="145"/>
                  </a:moveTo>
                  <a:cubicBezTo>
                    <a:pt x="43" y="140"/>
                    <a:pt x="43" y="140"/>
                    <a:pt x="43" y="140"/>
                  </a:cubicBezTo>
                  <a:cubicBezTo>
                    <a:pt x="40" y="141"/>
                    <a:pt x="37" y="142"/>
                    <a:pt x="34" y="142"/>
                  </a:cubicBezTo>
                  <a:cubicBezTo>
                    <a:pt x="31" y="142"/>
                    <a:pt x="29" y="142"/>
                    <a:pt x="27" y="141"/>
                  </a:cubicBezTo>
                  <a:cubicBezTo>
                    <a:pt x="24" y="140"/>
                    <a:pt x="22" y="138"/>
                    <a:pt x="21" y="137"/>
                  </a:cubicBezTo>
                  <a:cubicBezTo>
                    <a:pt x="20" y="135"/>
                    <a:pt x="18" y="133"/>
                    <a:pt x="18" y="130"/>
                  </a:cubicBezTo>
                  <a:cubicBezTo>
                    <a:pt x="17" y="127"/>
                    <a:pt x="16" y="124"/>
                    <a:pt x="16" y="119"/>
                  </a:cubicBezTo>
                  <a:cubicBezTo>
                    <a:pt x="16" y="39"/>
                    <a:pt x="16" y="39"/>
                    <a:pt x="16" y="39"/>
                  </a:cubicBezTo>
                  <a:cubicBezTo>
                    <a:pt x="16" y="31"/>
                    <a:pt x="18" y="26"/>
                    <a:pt x="21" y="22"/>
                  </a:cubicBezTo>
                  <a:cubicBezTo>
                    <a:pt x="25" y="18"/>
                    <a:pt x="30" y="16"/>
                    <a:pt x="35" y="16"/>
                  </a:cubicBezTo>
                  <a:cubicBezTo>
                    <a:pt x="43" y="16"/>
                    <a:pt x="43" y="16"/>
                    <a:pt x="43" y="16"/>
                  </a:cubicBezTo>
                  <a:cubicBezTo>
                    <a:pt x="43" y="11"/>
                    <a:pt x="43" y="11"/>
                    <a:pt x="43" y="11"/>
                  </a:cubicBezTo>
                  <a:cubicBezTo>
                    <a:pt x="35" y="11"/>
                    <a:pt x="35" y="11"/>
                    <a:pt x="35" y="11"/>
                  </a:cubicBezTo>
                  <a:cubicBezTo>
                    <a:pt x="29" y="11"/>
                    <a:pt x="22" y="14"/>
                    <a:pt x="18" y="19"/>
                  </a:cubicBezTo>
                  <a:cubicBezTo>
                    <a:pt x="14" y="24"/>
                    <a:pt x="12" y="30"/>
                    <a:pt x="12" y="39"/>
                  </a:cubicBezTo>
                  <a:cubicBezTo>
                    <a:pt x="12" y="119"/>
                    <a:pt x="12" y="119"/>
                    <a:pt x="12" y="119"/>
                  </a:cubicBezTo>
                  <a:cubicBezTo>
                    <a:pt x="12" y="124"/>
                    <a:pt x="12" y="128"/>
                    <a:pt x="13" y="131"/>
                  </a:cubicBezTo>
                  <a:cubicBezTo>
                    <a:pt x="14" y="135"/>
                    <a:pt x="15" y="137"/>
                    <a:pt x="17" y="140"/>
                  </a:cubicBezTo>
                  <a:cubicBezTo>
                    <a:pt x="17" y="140"/>
                    <a:pt x="17" y="140"/>
                    <a:pt x="17" y="140"/>
                  </a:cubicBezTo>
                  <a:cubicBezTo>
                    <a:pt x="17" y="140"/>
                    <a:pt x="17" y="140"/>
                    <a:pt x="17" y="140"/>
                  </a:cubicBezTo>
                  <a:cubicBezTo>
                    <a:pt x="19" y="142"/>
                    <a:pt x="22" y="144"/>
                    <a:pt x="25" y="145"/>
                  </a:cubicBezTo>
                  <a:cubicBezTo>
                    <a:pt x="27" y="146"/>
                    <a:pt x="31" y="147"/>
                    <a:pt x="34" y="147"/>
                  </a:cubicBezTo>
                  <a:cubicBezTo>
                    <a:pt x="37" y="147"/>
                    <a:pt x="40" y="146"/>
                    <a:pt x="43"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0" name="Freeform 74"/>
            <p:cNvSpPr>
              <a:spLocks noEditPoints="1"/>
            </p:cNvSpPr>
            <p:nvPr/>
          </p:nvSpPr>
          <p:spPr bwMode="auto">
            <a:xfrm>
              <a:off x="6689737" y="1758961"/>
              <a:ext cx="66675" cy="52389"/>
            </a:xfrm>
            <a:custGeom>
              <a:avLst/>
              <a:gdLst>
                <a:gd name="T0" fmla="*/ 23 w 30"/>
                <a:gd name="T1" fmla="*/ 19 h 23"/>
                <a:gd name="T2" fmla="*/ 15 w 30"/>
                <a:gd name="T3" fmla="*/ 7 h 23"/>
                <a:gd name="T4" fmla="*/ 15 w 30"/>
                <a:gd name="T5" fmla="*/ 7 h 23"/>
                <a:gd name="T6" fmla="*/ 15 w 30"/>
                <a:gd name="T7" fmla="*/ 0 h 23"/>
                <a:gd name="T8" fmla="*/ 17 w 30"/>
                <a:gd name="T9" fmla="*/ 1 h 23"/>
                <a:gd name="T10" fmla="*/ 29 w 30"/>
                <a:gd name="T11" fmla="*/ 20 h 23"/>
                <a:gd name="T12" fmla="*/ 30 w 30"/>
                <a:gd name="T13" fmla="*/ 21 h 23"/>
                <a:gd name="T14" fmla="*/ 27 w 30"/>
                <a:gd name="T15" fmla="*/ 23 h 23"/>
                <a:gd name="T16" fmla="*/ 15 w 30"/>
                <a:gd name="T17" fmla="*/ 23 h 23"/>
                <a:gd name="T18" fmla="*/ 15 w 30"/>
                <a:gd name="T19" fmla="*/ 19 h 23"/>
                <a:gd name="T20" fmla="*/ 23 w 30"/>
                <a:gd name="T21" fmla="*/ 19 h 23"/>
                <a:gd name="T22" fmla="*/ 15 w 30"/>
                <a:gd name="T23" fmla="*/ 7 h 23"/>
                <a:gd name="T24" fmla="*/ 7 w 30"/>
                <a:gd name="T25" fmla="*/ 19 h 23"/>
                <a:gd name="T26" fmla="*/ 15 w 30"/>
                <a:gd name="T27" fmla="*/ 19 h 23"/>
                <a:gd name="T28" fmla="*/ 15 w 30"/>
                <a:gd name="T29" fmla="*/ 23 h 23"/>
                <a:gd name="T30" fmla="*/ 3 w 30"/>
                <a:gd name="T31" fmla="*/ 23 h 23"/>
                <a:gd name="T32" fmla="*/ 3 w 30"/>
                <a:gd name="T33" fmla="*/ 23 h 23"/>
                <a:gd name="T34" fmla="*/ 2 w 30"/>
                <a:gd name="T35" fmla="*/ 23 h 23"/>
                <a:gd name="T36" fmla="*/ 1 w 30"/>
                <a:gd name="T37" fmla="*/ 20 h 23"/>
                <a:gd name="T38" fmla="*/ 13 w 30"/>
                <a:gd name="T39" fmla="*/ 1 h 23"/>
                <a:gd name="T40" fmla="*/ 14 w 30"/>
                <a:gd name="T41" fmla="*/ 0 h 23"/>
                <a:gd name="T42" fmla="*/ 15 w 30"/>
                <a:gd name="T43" fmla="*/ 0 h 23"/>
                <a:gd name="T44" fmla="*/ 15 w 30"/>
                <a:gd name="T45"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23">
                  <a:moveTo>
                    <a:pt x="23" y="19"/>
                  </a:moveTo>
                  <a:cubicBezTo>
                    <a:pt x="15" y="7"/>
                    <a:pt x="15" y="7"/>
                    <a:pt x="15" y="7"/>
                  </a:cubicBezTo>
                  <a:cubicBezTo>
                    <a:pt x="15" y="7"/>
                    <a:pt x="15" y="7"/>
                    <a:pt x="15" y="7"/>
                  </a:cubicBezTo>
                  <a:cubicBezTo>
                    <a:pt x="15" y="0"/>
                    <a:pt x="15" y="0"/>
                    <a:pt x="15" y="0"/>
                  </a:cubicBezTo>
                  <a:cubicBezTo>
                    <a:pt x="16" y="0"/>
                    <a:pt x="17" y="0"/>
                    <a:pt x="17" y="1"/>
                  </a:cubicBezTo>
                  <a:cubicBezTo>
                    <a:pt x="29" y="20"/>
                    <a:pt x="29" y="20"/>
                    <a:pt x="29" y="20"/>
                  </a:cubicBezTo>
                  <a:cubicBezTo>
                    <a:pt x="29" y="20"/>
                    <a:pt x="30" y="20"/>
                    <a:pt x="30" y="21"/>
                  </a:cubicBezTo>
                  <a:cubicBezTo>
                    <a:pt x="30" y="22"/>
                    <a:pt x="29" y="23"/>
                    <a:pt x="27" y="23"/>
                  </a:cubicBezTo>
                  <a:cubicBezTo>
                    <a:pt x="15" y="23"/>
                    <a:pt x="15" y="23"/>
                    <a:pt x="15" y="23"/>
                  </a:cubicBezTo>
                  <a:cubicBezTo>
                    <a:pt x="15" y="19"/>
                    <a:pt x="15" y="19"/>
                    <a:pt x="15" y="19"/>
                  </a:cubicBezTo>
                  <a:lnTo>
                    <a:pt x="23" y="19"/>
                  </a:lnTo>
                  <a:close/>
                  <a:moveTo>
                    <a:pt x="15" y="7"/>
                  </a:moveTo>
                  <a:cubicBezTo>
                    <a:pt x="7" y="19"/>
                    <a:pt x="7" y="19"/>
                    <a:pt x="7" y="19"/>
                  </a:cubicBezTo>
                  <a:cubicBezTo>
                    <a:pt x="15" y="19"/>
                    <a:pt x="15" y="19"/>
                    <a:pt x="15" y="19"/>
                  </a:cubicBezTo>
                  <a:cubicBezTo>
                    <a:pt x="15" y="23"/>
                    <a:pt x="15" y="23"/>
                    <a:pt x="15" y="23"/>
                  </a:cubicBezTo>
                  <a:cubicBezTo>
                    <a:pt x="3" y="23"/>
                    <a:pt x="3" y="23"/>
                    <a:pt x="3" y="23"/>
                  </a:cubicBezTo>
                  <a:cubicBezTo>
                    <a:pt x="3" y="23"/>
                    <a:pt x="3" y="23"/>
                    <a:pt x="3" y="23"/>
                  </a:cubicBezTo>
                  <a:cubicBezTo>
                    <a:pt x="3" y="23"/>
                    <a:pt x="2" y="23"/>
                    <a:pt x="2" y="23"/>
                  </a:cubicBezTo>
                  <a:cubicBezTo>
                    <a:pt x="1" y="22"/>
                    <a:pt x="0" y="21"/>
                    <a:pt x="1" y="20"/>
                  </a:cubicBezTo>
                  <a:cubicBezTo>
                    <a:pt x="13" y="1"/>
                    <a:pt x="13" y="1"/>
                    <a:pt x="13" y="1"/>
                  </a:cubicBezTo>
                  <a:cubicBezTo>
                    <a:pt x="13" y="1"/>
                    <a:pt x="14" y="0"/>
                    <a:pt x="14" y="0"/>
                  </a:cubicBezTo>
                  <a:cubicBezTo>
                    <a:pt x="14" y="0"/>
                    <a:pt x="15" y="0"/>
                    <a:pt x="15" y="0"/>
                  </a:cubicBezTo>
                  <a:lnTo>
                    <a:pt x="1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1" name="Freeform 75"/>
            <p:cNvSpPr>
              <a:spLocks noEditPoints="1"/>
            </p:cNvSpPr>
            <p:nvPr/>
          </p:nvSpPr>
          <p:spPr bwMode="auto">
            <a:xfrm>
              <a:off x="6827849" y="1882787"/>
              <a:ext cx="55563" cy="65088"/>
            </a:xfrm>
            <a:custGeom>
              <a:avLst/>
              <a:gdLst>
                <a:gd name="T0" fmla="*/ 11 w 25"/>
                <a:gd name="T1" fmla="*/ 19 h 29"/>
                <a:gd name="T2" fmla="*/ 17 w 25"/>
                <a:gd name="T3" fmla="*/ 15 h 29"/>
                <a:gd name="T4" fmla="*/ 11 w 25"/>
                <a:gd name="T5" fmla="*/ 11 h 29"/>
                <a:gd name="T6" fmla="*/ 11 w 25"/>
                <a:gd name="T7" fmla="*/ 5 h 29"/>
                <a:gd name="T8" fmla="*/ 23 w 25"/>
                <a:gd name="T9" fmla="*/ 13 h 29"/>
                <a:gd name="T10" fmla="*/ 24 w 25"/>
                <a:gd name="T11" fmla="*/ 13 h 29"/>
                <a:gd name="T12" fmla="*/ 23 w 25"/>
                <a:gd name="T13" fmla="*/ 17 h 29"/>
                <a:gd name="T14" fmla="*/ 11 w 25"/>
                <a:gd name="T15" fmla="*/ 24 h 29"/>
                <a:gd name="T16" fmla="*/ 11 w 25"/>
                <a:gd name="T17" fmla="*/ 19 h 29"/>
                <a:gd name="T18" fmla="*/ 5 w 25"/>
                <a:gd name="T19" fmla="*/ 23 h 29"/>
                <a:gd name="T20" fmla="*/ 11 w 25"/>
                <a:gd name="T21" fmla="*/ 19 h 29"/>
                <a:gd name="T22" fmla="*/ 11 w 25"/>
                <a:gd name="T23" fmla="*/ 24 h 29"/>
                <a:gd name="T24" fmla="*/ 4 w 25"/>
                <a:gd name="T25" fmla="*/ 29 h 29"/>
                <a:gd name="T26" fmla="*/ 3 w 25"/>
                <a:gd name="T27" fmla="*/ 29 h 29"/>
                <a:gd name="T28" fmla="*/ 0 w 25"/>
                <a:gd name="T29" fmla="*/ 27 h 29"/>
                <a:gd name="T30" fmla="*/ 0 w 25"/>
                <a:gd name="T31" fmla="*/ 3 h 29"/>
                <a:gd name="T32" fmla="*/ 0 w 25"/>
                <a:gd name="T33" fmla="*/ 3 h 29"/>
                <a:gd name="T34" fmla="*/ 1 w 25"/>
                <a:gd name="T35" fmla="*/ 1 h 29"/>
                <a:gd name="T36" fmla="*/ 4 w 25"/>
                <a:gd name="T37" fmla="*/ 1 h 29"/>
                <a:gd name="T38" fmla="*/ 11 w 25"/>
                <a:gd name="T39" fmla="*/ 5 h 29"/>
                <a:gd name="T40" fmla="*/ 11 w 25"/>
                <a:gd name="T41" fmla="*/ 11 h 29"/>
                <a:gd name="T42" fmla="*/ 5 w 25"/>
                <a:gd name="T43" fmla="*/ 7 h 29"/>
                <a:gd name="T44" fmla="*/ 5 w 25"/>
                <a:gd name="T45"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9">
                  <a:moveTo>
                    <a:pt x="11" y="19"/>
                  </a:moveTo>
                  <a:cubicBezTo>
                    <a:pt x="17" y="15"/>
                    <a:pt x="17" y="15"/>
                    <a:pt x="17" y="15"/>
                  </a:cubicBezTo>
                  <a:cubicBezTo>
                    <a:pt x="11" y="11"/>
                    <a:pt x="11" y="11"/>
                    <a:pt x="11" y="11"/>
                  </a:cubicBezTo>
                  <a:cubicBezTo>
                    <a:pt x="11" y="5"/>
                    <a:pt x="11" y="5"/>
                    <a:pt x="11" y="5"/>
                  </a:cubicBezTo>
                  <a:cubicBezTo>
                    <a:pt x="23" y="13"/>
                    <a:pt x="23" y="13"/>
                    <a:pt x="23" y="13"/>
                  </a:cubicBezTo>
                  <a:cubicBezTo>
                    <a:pt x="23" y="13"/>
                    <a:pt x="24" y="13"/>
                    <a:pt x="24" y="13"/>
                  </a:cubicBezTo>
                  <a:cubicBezTo>
                    <a:pt x="25" y="15"/>
                    <a:pt x="24" y="16"/>
                    <a:pt x="23" y="17"/>
                  </a:cubicBezTo>
                  <a:cubicBezTo>
                    <a:pt x="11" y="24"/>
                    <a:pt x="11" y="24"/>
                    <a:pt x="11" y="24"/>
                  </a:cubicBezTo>
                  <a:lnTo>
                    <a:pt x="11" y="19"/>
                  </a:lnTo>
                  <a:close/>
                  <a:moveTo>
                    <a:pt x="5" y="23"/>
                  </a:moveTo>
                  <a:cubicBezTo>
                    <a:pt x="11" y="19"/>
                    <a:pt x="11" y="19"/>
                    <a:pt x="11" y="19"/>
                  </a:cubicBezTo>
                  <a:cubicBezTo>
                    <a:pt x="11" y="24"/>
                    <a:pt x="11" y="24"/>
                    <a:pt x="11" y="24"/>
                  </a:cubicBezTo>
                  <a:cubicBezTo>
                    <a:pt x="4" y="29"/>
                    <a:pt x="4" y="29"/>
                    <a:pt x="4" y="29"/>
                  </a:cubicBezTo>
                  <a:cubicBezTo>
                    <a:pt x="4" y="29"/>
                    <a:pt x="3" y="29"/>
                    <a:pt x="3" y="29"/>
                  </a:cubicBezTo>
                  <a:cubicBezTo>
                    <a:pt x="2" y="29"/>
                    <a:pt x="0" y="28"/>
                    <a:pt x="0" y="27"/>
                  </a:cubicBezTo>
                  <a:cubicBezTo>
                    <a:pt x="0" y="3"/>
                    <a:pt x="0" y="3"/>
                    <a:pt x="0" y="3"/>
                  </a:cubicBezTo>
                  <a:cubicBezTo>
                    <a:pt x="0" y="3"/>
                    <a:pt x="0" y="3"/>
                    <a:pt x="0" y="3"/>
                  </a:cubicBezTo>
                  <a:cubicBezTo>
                    <a:pt x="0" y="2"/>
                    <a:pt x="1" y="2"/>
                    <a:pt x="1" y="1"/>
                  </a:cubicBezTo>
                  <a:cubicBezTo>
                    <a:pt x="2" y="0"/>
                    <a:pt x="3" y="0"/>
                    <a:pt x="4" y="1"/>
                  </a:cubicBezTo>
                  <a:cubicBezTo>
                    <a:pt x="11" y="5"/>
                    <a:pt x="11" y="5"/>
                    <a:pt x="11" y="5"/>
                  </a:cubicBezTo>
                  <a:cubicBezTo>
                    <a:pt x="11" y="11"/>
                    <a:pt x="11" y="11"/>
                    <a:pt x="11" y="11"/>
                  </a:cubicBezTo>
                  <a:cubicBezTo>
                    <a:pt x="5" y="7"/>
                    <a:pt x="5" y="7"/>
                    <a:pt x="5" y="7"/>
                  </a:cubicBezTo>
                  <a:lnTo>
                    <a:pt x="5"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2" name="Freeform 76"/>
            <p:cNvSpPr>
              <a:spLocks noEditPoints="1"/>
            </p:cNvSpPr>
            <p:nvPr/>
          </p:nvSpPr>
          <p:spPr bwMode="auto">
            <a:xfrm>
              <a:off x="6580198" y="1882787"/>
              <a:ext cx="39688" cy="34925"/>
            </a:xfrm>
            <a:custGeom>
              <a:avLst/>
              <a:gdLst>
                <a:gd name="T0" fmla="*/ 12 w 17"/>
                <a:gd name="T1" fmla="*/ 7 h 15"/>
                <a:gd name="T2" fmla="*/ 11 w 17"/>
                <a:gd name="T3" fmla="*/ 8 h 15"/>
                <a:gd name="T4" fmla="*/ 11 w 17"/>
                <a:gd name="T5" fmla="*/ 2 h 15"/>
                <a:gd name="T6" fmla="*/ 13 w 17"/>
                <a:gd name="T7" fmla="*/ 1 h 15"/>
                <a:gd name="T8" fmla="*/ 14 w 17"/>
                <a:gd name="T9" fmla="*/ 0 h 15"/>
                <a:gd name="T10" fmla="*/ 17 w 17"/>
                <a:gd name="T11" fmla="*/ 3 h 15"/>
                <a:gd name="T12" fmla="*/ 17 w 17"/>
                <a:gd name="T13" fmla="*/ 12 h 15"/>
                <a:gd name="T14" fmla="*/ 17 w 17"/>
                <a:gd name="T15" fmla="*/ 12 h 15"/>
                <a:gd name="T16" fmla="*/ 17 w 17"/>
                <a:gd name="T17" fmla="*/ 13 h 15"/>
                <a:gd name="T18" fmla="*/ 14 w 17"/>
                <a:gd name="T19" fmla="*/ 14 h 15"/>
                <a:gd name="T20" fmla="*/ 11 w 17"/>
                <a:gd name="T21" fmla="*/ 14 h 15"/>
                <a:gd name="T22" fmla="*/ 11 w 17"/>
                <a:gd name="T23" fmla="*/ 9 h 15"/>
                <a:gd name="T24" fmla="*/ 12 w 17"/>
                <a:gd name="T25" fmla="*/ 9 h 15"/>
                <a:gd name="T26" fmla="*/ 12 w 17"/>
                <a:gd name="T27" fmla="*/ 7 h 15"/>
                <a:gd name="T28" fmla="*/ 11 w 17"/>
                <a:gd name="T29" fmla="*/ 8 h 15"/>
                <a:gd name="T30" fmla="*/ 9 w 17"/>
                <a:gd name="T31" fmla="*/ 9 h 15"/>
                <a:gd name="T32" fmla="*/ 11 w 17"/>
                <a:gd name="T33" fmla="*/ 9 h 15"/>
                <a:gd name="T34" fmla="*/ 11 w 17"/>
                <a:gd name="T35" fmla="*/ 14 h 15"/>
                <a:gd name="T36" fmla="*/ 8 w 17"/>
                <a:gd name="T37" fmla="*/ 13 h 15"/>
                <a:gd name="T38" fmla="*/ 2 w 17"/>
                <a:gd name="T39" fmla="*/ 13 h 15"/>
                <a:gd name="T40" fmla="*/ 2 w 17"/>
                <a:gd name="T41" fmla="*/ 13 h 15"/>
                <a:gd name="T42" fmla="*/ 0 w 17"/>
                <a:gd name="T43" fmla="*/ 12 h 15"/>
                <a:gd name="T44" fmla="*/ 1 w 17"/>
                <a:gd name="T45" fmla="*/ 8 h 15"/>
                <a:gd name="T46" fmla="*/ 11 w 17"/>
                <a:gd name="T47" fmla="*/ 2 h 15"/>
                <a:gd name="T48" fmla="*/ 11 w 17"/>
                <a:gd name="T49"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15">
                  <a:moveTo>
                    <a:pt x="12" y="7"/>
                  </a:moveTo>
                  <a:cubicBezTo>
                    <a:pt x="11" y="8"/>
                    <a:pt x="11" y="8"/>
                    <a:pt x="11" y="8"/>
                  </a:cubicBezTo>
                  <a:cubicBezTo>
                    <a:pt x="11" y="2"/>
                    <a:pt x="11" y="2"/>
                    <a:pt x="11" y="2"/>
                  </a:cubicBezTo>
                  <a:cubicBezTo>
                    <a:pt x="13" y="1"/>
                    <a:pt x="13" y="1"/>
                    <a:pt x="13" y="1"/>
                  </a:cubicBezTo>
                  <a:cubicBezTo>
                    <a:pt x="13" y="0"/>
                    <a:pt x="14" y="0"/>
                    <a:pt x="14" y="0"/>
                  </a:cubicBezTo>
                  <a:cubicBezTo>
                    <a:pt x="16" y="0"/>
                    <a:pt x="17" y="1"/>
                    <a:pt x="17" y="3"/>
                  </a:cubicBezTo>
                  <a:cubicBezTo>
                    <a:pt x="17" y="12"/>
                    <a:pt x="17" y="12"/>
                    <a:pt x="17" y="12"/>
                  </a:cubicBezTo>
                  <a:cubicBezTo>
                    <a:pt x="17" y="12"/>
                    <a:pt x="17" y="12"/>
                    <a:pt x="17" y="12"/>
                  </a:cubicBezTo>
                  <a:cubicBezTo>
                    <a:pt x="17" y="12"/>
                    <a:pt x="17" y="12"/>
                    <a:pt x="17" y="13"/>
                  </a:cubicBezTo>
                  <a:cubicBezTo>
                    <a:pt x="16" y="14"/>
                    <a:pt x="15" y="15"/>
                    <a:pt x="14" y="14"/>
                  </a:cubicBezTo>
                  <a:cubicBezTo>
                    <a:pt x="13" y="14"/>
                    <a:pt x="12" y="14"/>
                    <a:pt x="11" y="14"/>
                  </a:cubicBezTo>
                  <a:cubicBezTo>
                    <a:pt x="11" y="9"/>
                    <a:pt x="11" y="9"/>
                    <a:pt x="11" y="9"/>
                  </a:cubicBezTo>
                  <a:cubicBezTo>
                    <a:pt x="11" y="9"/>
                    <a:pt x="12" y="9"/>
                    <a:pt x="12" y="9"/>
                  </a:cubicBezTo>
                  <a:lnTo>
                    <a:pt x="12" y="7"/>
                  </a:lnTo>
                  <a:close/>
                  <a:moveTo>
                    <a:pt x="11" y="8"/>
                  </a:moveTo>
                  <a:cubicBezTo>
                    <a:pt x="9" y="9"/>
                    <a:pt x="9" y="9"/>
                    <a:pt x="9" y="9"/>
                  </a:cubicBezTo>
                  <a:cubicBezTo>
                    <a:pt x="10" y="9"/>
                    <a:pt x="10" y="9"/>
                    <a:pt x="11" y="9"/>
                  </a:cubicBezTo>
                  <a:cubicBezTo>
                    <a:pt x="11" y="14"/>
                    <a:pt x="11" y="14"/>
                    <a:pt x="11" y="14"/>
                  </a:cubicBezTo>
                  <a:cubicBezTo>
                    <a:pt x="10" y="14"/>
                    <a:pt x="9" y="13"/>
                    <a:pt x="8" y="13"/>
                  </a:cubicBezTo>
                  <a:cubicBezTo>
                    <a:pt x="6" y="13"/>
                    <a:pt x="4" y="13"/>
                    <a:pt x="2" y="13"/>
                  </a:cubicBezTo>
                  <a:cubicBezTo>
                    <a:pt x="2" y="13"/>
                    <a:pt x="2" y="13"/>
                    <a:pt x="2" y="13"/>
                  </a:cubicBezTo>
                  <a:cubicBezTo>
                    <a:pt x="2" y="13"/>
                    <a:pt x="1" y="12"/>
                    <a:pt x="0" y="12"/>
                  </a:cubicBezTo>
                  <a:cubicBezTo>
                    <a:pt x="0" y="11"/>
                    <a:pt x="0" y="9"/>
                    <a:pt x="1" y="8"/>
                  </a:cubicBezTo>
                  <a:cubicBezTo>
                    <a:pt x="11" y="2"/>
                    <a:pt x="11" y="2"/>
                    <a:pt x="11" y="2"/>
                  </a:cubicBez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3" name="Freeform 77"/>
            <p:cNvSpPr>
              <a:spLocks noEditPoints="1"/>
            </p:cNvSpPr>
            <p:nvPr/>
          </p:nvSpPr>
          <p:spPr bwMode="auto">
            <a:xfrm>
              <a:off x="6775461" y="1801824"/>
              <a:ext cx="63500" cy="63500"/>
            </a:xfrm>
            <a:custGeom>
              <a:avLst/>
              <a:gdLst>
                <a:gd name="T0" fmla="*/ 15 w 28"/>
                <a:gd name="T1" fmla="*/ 16 h 28"/>
                <a:gd name="T2" fmla="*/ 19 w 28"/>
                <a:gd name="T3" fmla="*/ 20 h 28"/>
                <a:gd name="T4" fmla="*/ 22 w 28"/>
                <a:gd name="T5" fmla="*/ 6 h 28"/>
                <a:gd name="T6" fmla="*/ 15 w 28"/>
                <a:gd name="T7" fmla="*/ 8 h 28"/>
                <a:gd name="T8" fmla="*/ 15 w 28"/>
                <a:gd name="T9" fmla="*/ 3 h 28"/>
                <a:gd name="T10" fmla="*/ 25 w 28"/>
                <a:gd name="T11" fmla="*/ 1 h 28"/>
                <a:gd name="T12" fmla="*/ 26 w 28"/>
                <a:gd name="T13" fmla="*/ 1 h 28"/>
                <a:gd name="T14" fmla="*/ 27 w 28"/>
                <a:gd name="T15" fmla="*/ 3 h 28"/>
                <a:gd name="T16" fmla="*/ 23 w 28"/>
                <a:gd name="T17" fmla="*/ 25 h 28"/>
                <a:gd name="T18" fmla="*/ 23 w 28"/>
                <a:gd name="T19" fmla="*/ 25 h 28"/>
                <a:gd name="T20" fmla="*/ 22 w 28"/>
                <a:gd name="T21" fmla="*/ 27 h 28"/>
                <a:gd name="T22" fmla="*/ 18 w 28"/>
                <a:gd name="T23" fmla="*/ 27 h 28"/>
                <a:gd name="T24" fmla="*/ 15 w 28"/>
                <a:gd name="T25" fmla="*/ 23 h 28"/>
                <a:gd name="T26" fmla="*/ 15 w 28"/>
                <a:gd name="T27" fmla="*/ 16 h 28"/>
                <a:gd name="T28" fmla="*/ 8 w 28"/>
                <a:gd name="T29" fmla="*/ 9 h 28"/>
                <a:gd name="T30" fmla="*/ 15 w 28"/>
                <a:gd name="T31" fmla="*/ 16 h 28"/>
                <a:gd name="T32" fmla="*/ 15 w 28"/>
                <a:gd name="T33" fmla="*/ 23 h 28"/>
                <a:gd name="T34" fmla="*/ 1 w 28"/>
                <a:gd name="T35" fmla="*/ 9 h 28"/>
                <a:gd name="T36" fmla="*/ 1 w 28"/>
                <a:gd name="T37" fmla="*/ 8 h 28"/>
                <a:gd name="T38" fmla="*/ 3 w 28"/>
                <a:gd name="T39" fmla="*/ 5 h 28"/>
                <a:gd name="T40" fmla="*/ 15 w 28"/>
                <a:gd name="T41" fmla="*/ 3 h 28"/>
                <a:gd name="T42" fmla="*/ 15 w 28"/>
                <a:gd name="T43" fmla="*/ 8 h 28"/>
                <a:gd name="T44" fmla="*/ 8 w 28"/>
                <a:gd name="T4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8">
                  <a:moveTo>
                    <a:pt x="15" y="16"/>
                  </a:moveTo>
                  <a:cubicBezTo>
                    <a:pt x="19" y="20"/>
                    <a:pt x="19" y="20"/>
                    <a:pt x="19" y="20"/>
                  </a:cubicBezTo>
                  <a:cubicBezTo>
                    <a:pt x="22" y="6"/>
                    <a:pt x="22" y="6"/>
                    <a:pt x="22" y="6"/>
                  </a:cubicBezTo>
                  <a:cubicBezTo>
                    <a:pt x="15" y="8"/>
                    <a:pt x="15" y="8"/>
                    <a:pt x="15" y="8"/>
                  </a:cubicBezTo>
                  <a:cubicBezTo>
                    <a:pt x="15" y="3"/>
                    <a:pt x="15" y="3"/>
                    <a:pt x="15" y="3"/>
                  </a:cubicBezTo>
                  <a:cubicBezTo>
                    <a:pt x="25" y="1"/>
                    <a:pt x="25" y="1"/>
                    <a:pt x="25" y="1"/>
                  </a:cubicBezTo>
                  <a:cubicBezTo>
                    <a:pt x="25" y="0"/>
                    <a:pt x="25" y="0"/>
                    <a:pt x="26" y="1"/>
                  </a:cubicBezTo>
                  <a:cubicBezTo>
                    <a:pt x="27" y="1"/>
                    <a:pt x="28" y="2"/>
                    <a:pt x="27" y="3"/>
                  </a:cubicBezTo>
                  <a:cubicBezTo>
                    <a:pt x="23" y="25"/>
                    <a:pt x="23" y="25"/>
                    <a:pt x="23" y="25"/>
                  </a:cubicBezTo>
                  <a:cubicBezTo>
                    <a:pt x="23" y="25"/>
                    <a:pt x="23" y="25"/>
                    <a:pt x="23" y="25"/>
                  </a:cubicBezTo>
                  <a:cubicBezTo>
                    <a:pt x="22" y="26"/>
                    <a:pt x="22" y="26"/>
                    <a:pt x="22" y="27"/>
                  </a:cubicBezTo>
                  <a:cubicBezTo>
                    <a:pt x="21" y="28"/>
                    <a:pt x="19" y="28"/>
                    <a:pt x="18" y="27"/>
                  </a:cubicBezTo>
                  <a:cubicBezTo>
                    <a:pt x="15" y="23"/>
                    <a:pt x="15" y="23"/>
                    <a:pt x="15" y="23"/>
                  </a:cubicBezTo>
                  <a:lnTo>
                    <a:pt x="15" y="16"/>
                  </a:lnTo>
                  <a:close/>
                  <a:moveTo>
                    <a:pt x="8" y="9"/>
                  </a:moveTo>
                  <a:cubicBezTo>
                    <a:pt x="15" y="16"/>
                    <a:pt x="15" y="16"/>
                    <a:pt x="15" y="16"/>
                  </a:cubicBezTo>
                  <a:cubicBezTo>
                    <a:pt x="15" y="23"/>
                    <a:pt x="15" y="23"/>
                    <a:pt x="15" y="23"/>
                  </a:cubicBezTo>
                  <a:cubicBezTo>
                    <a:pt x="1" y="9"/>
                    <a:pt x="1" y="9"/>
                    <a:pt x="1" y="9"/>
                  </a:cubicBezTo>
                  <a:cubicBezTo>
                    <a:pt x="1" y="9"/>
                    <a:pt x="1" y="9"/>
                    <a:pt x="1" y="8"/>
                  </a:cubicBezTo>
                  <a:cubicBezTo>
                    <a:pt x="0" y="7"/>
                    <a:pt x="1" y="6"/>
                    <a:pt x="3" y="5"/>
                  </a:cubicBezTo>
                  <a:cubicBezTo>
                    <a:pt x="15" y="3"/>
                    <a:pt x="15" y="3"/>
                    <a:pt x="15" y="3"/>
                  </a:cubicBezTo>
                  <a:cubicBezTo>
                    <a:pt x="15" y="8"/>
                    <a:pt x="15" y="8"/>
                    <a:pt x="15" y="8"/>
                  </a:cubicBezTo>
                  <a:lnTo>
                    <a:pt x="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4" name="Freeform 78"/>
            <p:cNvSpPr>
              <a:spLocks noEditPoints="1"/>
            </p:cNvSpPr>
            <p:nvPr/>
          </p:nvSpPr>
          <p:spPr bwMode="auto">
            <a:xfrm>
              <a:off x="6775461" y="1968512"/>
              <a:ext cx="60325" cy="61913"/>
            </a:xfrm>
            <a:custGeom>
              <a:avLst/>
              <a:gdLst>
                <a:gd name="T0" fmla="*/ 19 w 27"/>
                <a:gd name="T1" fmla="*/ 7 h 27"/>
                <a:gd name="T2" fmla="*/ 15 w 27"/>
                <a:gd name="T3" fmla="*/ 11 h 27"/>
                <a:gd name="T4" fmla="*/ 15 w 27"/>
                <a:gd name="T5" fmla="*/ 5 h 27"/>
                <a:gd name="T6" fmla="*/ 18 w 27"/>
                <a:gd name="T7" fmla="*/ 1 h 27"/>
                <a:gd name="T8" fmla="*/ 20 w 27"/>
                <a:gd name="T9" fmla="*/ 0 h 27"/>
                <a:gd name="T10" fmla="*/ 23 w 27"/>
                <a:gd name="T11" fmla="*/ 2 h 27"/>
                <a:gd name="T12" fmla="*/ 27 w 27"/>
                <a:gd name="T13" fmla="*/ 24 h 27"/>
                <a:gd name="T14" fmla="*/ 27 w 27"/>
                <a:gd name="T15" fmla="*/ 25 h 27"/>
                <a:gd name="T16" fmla="*/ 25 w 27"/>
                <a:gd name="T17" fmla="*/ 27 h 27"/>
                <a:gd name="T18" fmla="*/ 15 w 27"/>
                <a:gd name="T19" fmla="*/ 25 h 27"/>
                <a:gd name="T20" fmla="*/ 15 w 27"/>
                <a:gd name="T21" fmla="*/ 20 h 27"/>
                <a:gd name="T22" fmla="*/ 22 w 27"/>
                <a:gd name="T23" fmla="*/ 22 h 27"/>
                <a:gd name="T24" fmla="*/ 19 w 27"/>
                <a:gd name="T25" fmla="*/ 7 h 27"/>
                <a:gd name="T26" fmla="*/ 15 w 27"/>
                <a:gd name="T27" fmla="*/ 11 h 27"/>
                <a:gd name="T28" fmla="*/ 8 w 27"/>
                <a:gd name="T29" fmla="*/ 18 h 27"/>
                <a:gd name="T30" fmla="*/ 15 w 27"/>
                <a:gd name="T31" fmla="*/ 20 h 27"/>
                <a:gd name="T32" fmla="*/ 15 w 27"/>
                <a:gd name="T33" fmla="*/ 25 h 27"/>
                <a:gd name="T34" fmla="*/ 3 w 27"/>
                <a:gd name="T35" fmla="*/ 22 h 27"/>
                <a:gd name="T36" fmla="*/ 3 w 27"/>
                <a:gd name="T37" fmla="*/ 22 h 27"/>
                <a:gd name="T38" fmla="*/ 1 w 27"/>
                <a:gd name="T39" fmla="*/ 22 h 27"/>
                <a:gd name="T40" fmla="*/ 1 w 27"/>
                <a:gd name="T41" fmla="*/ 18 h 27"/>
                <a:gd name="T42" fmla="*/ 15 w 27"/>
                <a:gd name="T43" fmla="*/ 5 h 27"/>
                <a:gd name="T44" fmla="*/ 15 w 27"/>
                <a:gd name="T45"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27">
                  <a:moveTo>
                    <a:pt x="19" y="7"/>
                  </a:moveTo>
                  <a:cubicBezTo>
                    <a:pt x="15" y="11"/>
                    <a:pt x="15" y="11"/>
                    <a:pt x="15" y="11"/>
                  </a:cubicBezTo>
                  <a:cubicBezTo>
                    <a:pt x="15" y="5"/>
                    <a:pt x="15" y="5"/>
                    <a:pt x="15" y="5"/>
                  </a:cubicBezTo>
                  <a:cubicBezTo>
                    <a:pt x="18" y="1"/>
                    <a:pt x="18" y="1"/>
                    <a:pt x="18" y="1"/>
                  </a:cubicBezTo>
                  <a:cubicBezTo>
                    <a:pt x="19" y="1"/>
                    <a:pt x="19" y="0"/>
                    <a:pt x="20" y="0"/>
                  </a:cubicBezTo>
                  <a:cubicBezTo>
                    <a:pt x="21" y="0"/>
                    <a:pt x="22" y="1"/>
                    <a:pt x="23" y="2"/>
                  </a:cubicBezTo>
                  <a:cubicBezTo>
                    <a:pt x="27" y="24"/>
                    <a:pt x="27" y="24"/>
                    <a:pt x="27" y="24"/>
                  </a:cubicBezTo>
                  <a:cubicBezTo>
                    <a:pt x="27" y="24"/>
                    <a:pt x="27" y="25"/>
                    <a:pt x="27" y="25"/>
                  </a:cubicBezTo>
                  <a:cubicBezTo>
                    <a:pt x="27" y="26"/>
                    <a:pt x="26" y="27"/>
                    <a:pt x="25" y="27"/>
                  </a:cubicBezTo>
                  <a:cubicBezTo>
                    <a:pt x="15" y="25"/>
                    <a:pt x="15" y="25"/>
                    <a:pt x="15" y="25"/>
                  </a:cubicBezTo>
                  <a:cubicBezTo>
                    <a:pt x="15" y="20"/>
                    <a:pt x="15" y="20"/>
                    <a:pt x="15" y="20"/>
                  </a:cubicBezTo>
                  <a:cubicBezTo>
                    <a:pt x="22" y="22"/>
                    <a:pt x="22" y="22"/>
                    <a:pt x="22" y="22"/>
                  </a:cubicBezTo>
                  <a:lnTo>
                    <a:pt x="19" y="7"/>
                  </a:lnTo>
                  <a:close/>
                  <a:moveTo>
                    <a:pt x="15" y="11"/>
                  </a:moveTo>
                  <a:cubicBezTo>
                    <a:pt x="8" y="18"/>
                    <a:pt x="8" y="18"/>
                    <a:pt x="8" y="18"/>
                  </a:cubicBezTo>
                  <a:cubicBezTo>
                    <a:pt x="15" y="20"/>
                    <a:pt x="15" y="20"/>
                    <a:pt x="15" y="20"/>
                  </a:cubicBezTo>
                  <a:cubicBezTo>
                    <a:pt x="15" y="25"/>
                    <a:pt x="15" y="25"/>
                    <a:pt x="15" y="25"/>
                  </a:cubicBezTo>
                  <a:cubicBezTo>
                    <a:pt x="3" y="22"/>
                    <a:pt x="3" y="22"/>
                    <a:pt x="3" y="22"/>
                  </a:cubicBezTo>
                  <a:cubicBezTo>
                    <a:pt x="3" y="22"/>
                    <a:pt x="3" y="22"/>
                    <a:pt x="3" y="22"/>
                  </a:cubicBezTo>
                  <a:cubicBezTo>
                    <a:pt x="2" y="22"/>
                    <a:pt x="2" y="22"/>
                    <a:pt x="1" y="22"/>
                  </a:cubicBezTo>
                  <a:cubicBezTo>
                    <a:pt x="0" y="21"/>
                    <a:pt x="0" y="19"/>
                    <a:pt x="1" y="18"/>
                  </a:cubicBezTo>
                  <a:cubicBezTo>
                    <a:pt x="15" y="5"/>
                    <a:pt x="15" y="5"/>
                    <a:pt x="15" y="5"/>
                  </a:cubicBezTo>
                  <a:lnTo>
                    <a:pt x="1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5" name="Freeform 79"/>
            <p:cNvSpPr>
              <a:spLocks noEditPoints="1"/>
            </p:cNvSpPr>
            <p:nvPr/>
          </p:nvSpPr>
          <p:spPr bwMode="auto">
            <a:xfrm>
              <a:off x="6610361" y="1801824"/>
              <a:ext cx="60325" cy="63500"/>
            </a:xfrm>
            <a:custGeom>
              <a:avLst/>
              <a:gdLst>
                <a:gd name="T0" fmla="*/ 12 w 27"/>
                <a:gd name="T1" fmla="*/ 16 h 28"/>
                <a:gd name="T2" fmla="*/ 19 w 27"/>
                <a:gd name="T3" fmla="*/ 9 h 28"/>
                <a:gd name="T4" fmla="*/ 12 w 27"/>
                <a:gd name="T5" fmla="*/ 8 h 28"/>
                <a:gd name="T6" fmla="*/ 12 w 27"/>
                <a:gd name="T7" fmla="*/ 3 h 28"/>
                <a:gd name="T8" fmla="*/ 25 w 27"/>
                <a:gd name="T9" fmla="*/ 5 h 28"/>
                <a:gd name="T10" fmla="*/ 25 w 27"/>
                <a:gd name="T11" fmla="*/ 5 h 28"/>
                <a:gd name="T12" fmla="*/ 26 w 27"/>
                <a:gd name="T13" fmla="*/ 6 h 28"/>
                <a:gd name="T14" fmla="*/ 26 w 27"/>
                <a:gd name="T15" fmla="*/ 9 h 28"/>
                <a:gd name="T16" fmla="*/ 12 w 27"/>
                <a:gd name="T17" fmla="*/ 23 h 28"/>
                <a:gd name="T18" fmla="*/ 12 w 27"/>
                <a:gd name="T19" fmla="*/ 16 h 28"/>
                <a:gd name="T20" fmla="*/ 9 w 27"/>
                <a:gd name="T21" fmla="*/ 20 h 28"/>
                <a:gd name="T22" fmla="*/ 12 w 27"/>
                <a:gd name="T23" fmla="*/ 16 h 28"/>
                <a:gd name="T24" fmla="*/ 12 w 27"/>
                <a:gd name="T25" fmla="*/ 23 h 28"/>
                <a:gd name="T26" fmla="*/ 9 w 27"/>
                <a:gd name="T27" fmla="*/ 27 h 28"/>
                <a:gd name="T28" fmla="*/ 9 w 27"/>
                <a:gd name="T29" fmla="*/ 27 h 28"/>
                <a:gd name="T30" fmla="*/ 8 w 27"/>
                <a:gd name="T31" fmla="*/ 27 h 28"/>
                <a:gd name="T32" fmla="*/ 5 w 27"/>
                <a:gd name="T33" fmla="*/ 25 h 28"/>
                <a:gd name="T34" fmla="*/ 0 w 27"/>
                <a:gd name="T35" fmla="*/ 4 h 28"/>
                <a:gd name="T36" fmla="*/ 0 w 27"/>
                <a:gd name="T37" fmla="*/ 2 h 28"/>
                <a:gd name="T38" fmla="*/ 3 w 27"/>
                <a:gd name="T39" fmla="*/ 1 h 28"/>
                <a:gd name="T40" fmla="*/ 12 w 27"/>
                <a:gd name="T41" fmla="*/ 3 h 28"/>
                <a:gd name="T42" fmla="*/ 12 w 27"/>
                <a:gd name="T43" fmla="*/ 8 h 28"/>
                <a:gd name="T44" fmla="*/ 5 w 27"/>
                <a:gd name="T45" fmla="*/ 6 h 28"/>
                <a:gd name="T46" fmla="*/ 9 w 27"/>
                <a:gd name="T4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28">
                  <a:moveTo>
                    <a:pt x="12" y="16"/>
                  </a:moveTo>
                  <a:cubicBezTo>
                    <a:pt x="19" y="9"/>
                    <a:pt x="19" y="9"/>
                    <a:pt x="19" y="9"/>
                  </a:cubicBezTo>
                  <a:cubicBezTo>
                    <a:pt x="12" y="8"/>
                    <a:pt x="12" y="8"/>
                    <a:pt x="12" y="8"/>
                  </a:cubicBezTo>
                  <a:cubicBezTo>
                    <a:pt x="12" y="3"/>
                    <a:pt x="12" y="3"/>
                    <a:pt x="12" y="3"/>
                  </a:cubicBezTo>
                  <a:cubicBezTo>
                    <a:pt x="25" y="5"/>
                    <a:pt x="25" y="5"/>
                    <a:pt x="25" y="5"/>
                  </a:cubicBezTo>
                  <a:cubicBezTo>
                    <a:pt x="25" y="5"/>
                    <a:pt x="25" y="5"/>
                    <a:pt x="25" y="5"/>
                  </a:cubicBezTo>
                  <a:cubicBezTo>
                    <a:pt x="25" y="5"/>
                    <a:pt x="26" y="6"/>
                    <a:pt x="26" y="6"/>
                  </a:cubicBezTo>
                  <a:cubicBezTo>
                    <a:pt x="27" y="7"/>
                    <a:pt x="27" y="9"/>
                    <a:pt x="26" y="9"/>
                  </a:cubicBezTo>
                  <a:cubicBezTo>
                    <a:pt x="12" y="23"/>
                    <a:pt x="12" y="23"/>
                    <a:pt x="12" y="23"/>
                  </a:cubicBezTo>
                  <a:lnTo>
                    <a:pt x="12" y="16"/>
                  </a:lnTo>
                  <a:close/>
                  <a:moveTo>
                    <a:pt x="9" y="20"/>
                  </a:moveTo>
                  <a:cubicBezTo>
                    <a:pt x="12" y="16"/>
                    <a:pt x="12" y="16"/>
                    <a:pt x="12" y="16"/>
                  </a:cubicBezTo>
                  <a:cubicBezTo>
                    <a:pt x="12" y="23"/>
                    <a:pt x="12" y="23"/>
                    <a:pt x="12" y="23"/>
                  </a:cubicBezTo>
                  <a:cubicBezTo>
                    <a:pt x="9" y="27"/>
                    <a:pt x="9" y="27"/>
                    <a:pt x="9" y="27"/>
                  </a:cubicBezTo>
                  <a:cubicBezTo>
                    <a:pt x="9" y="27"/>
                    <a:pt x="9" y="27"/>
                    <a:pt x="9" y="27"/>
                  </a:cubicBezTo>
                  <a:cubicBezTo>
                    <a:pt x="8" y="27"/>
                    <a:pt x="8" y="27"/>
                    <a:pt x="8" y="27"/>
                  </a:cubicBezTo>
                  <a:cubicBezTo>
                    <a:pt x="6" y="28"/>
                    <a:pt x="5" y="27"/>
                    <a:pt x="5" y="25"/>
                  </a:cubicBezTo>
                  <a:cubicBezTo>
                    <a:pt x="0" y="4"/>
                    <a:pt x="0" y="4"/>
                    <a:pt x="0" y="4"/>
                  </a:cubicBezTo>
                  <a:cubicBezTo>
                    <a:pt x="0" y="3"/>
                    <a:pt x="0" y="3"/>
                    <a:pt x="0" y="2"/>
                  </a:cubicBezTo>
                  <a:cubicBezTo>
                    <a:pt x="0" y="1"/>
                    <a:pt x="1" y="0"/>
                    <a:pt x="3" y="1"/>
                  </a:cubicBezTo>
                  <a:cubicBezTo>
                    <a:pt x="12" y="3"/>
                    <a:pt x="12" y="3"/>
                    <a:pt x="12" y="3"/>
                  </a:cubicBezTo>
                  <a:cubicBezTo>
                    <a:pt x="12" y="8"/>
                    <a:pt x="12" y="8"/>
                    <a:pt x="12" y="8"/>
                  </a:cubicBezTo>
                  <a:cubicBezTo>
                    <a:pt x="5" y="6"/>
                    <a:pt x="5" y="6"/>
                    <a:pt x="5" y="6"/>
                  </a:cubicBezTo>
                  <a:lnTo>
                    <a:pt x="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6" name="Freeform 80"/>
            <p:cNvSpPr>
              <a:spLocks noEditPoints="1"/>
            </p:cNvSpPr>
            <p:nvPr/>
          </p:nvSpPr>
          <p:spPr bwMode="auto">
            <a:xfrm>
              <a:off x="6402397" y="1912949"/>
              <a:ext cx="438151" cy="273052"/>
            </a:xfrm>
            <a:custGeom>
              <a:avLst/>
              <a:gdLst>
                <a:gd name="T0" fmla="*/ 156 w 194"/>
                <a:gd name="T1" fmla="*/ 54 h 121"/>
                <a:gd name="T2" fmla="*/ 146 w 194"/>
                <a:gd name="T3" fmla="*/ 57 h 121"/>
                <a:gd name="T4" fmla="*/ 153 w 194"/>
                <a:gd name="T5" fmla="*/ 50 h 121"/>
                <a:gd name="T6" fmla="*/ 158 w 194"/>
                <a:gd name="T7" fmla="*/ 49 h 121"/>
                <a:gd name="T8" fmla="*/ 194 w 194"/>
                <a:gd name="T9" fmla="*/ 85 h 121"/>
                <a:gd name="T10" fmla="*/ 158 w 194"/>
                <a:gd name="T11" fmla="*/ 121 h 121"/>
                <a:gd name="T12" fmla="*/ 146 w 194"/>
                <a:gd name="T13" fmla="*/ 116 h 121"/>
                <a:gd name="T14" fmla="*/ 180 w 194"/>
                <a:gd name="T15" fmla="*/ 107 h 121"/>
                <a:gd name="T16" fmla="*/ 180 w 194"/>
                <a:gd name="T17" fmla="*/ 63 h 121"/>
                <a:gd name="T18" fmla="*/ 146 w 194"/>
                <a:gd name="T19" fmla="*/ 51 h 121"/>
                <a:gd name="T20" fmla="*/ 158 w 194"/>
                <a:gd name="T21" fmla="*/ 54 h 121"/>
                <a:gd name="T22" fmla="*/ 145 w 194"/>
                <a:gd name="T23" fmla="*/ 57 h 121"/>
                <a:gd name="T24" fmla="*/ 135 w 194"/>
                <a:gd name="T25" fmla="*/ 61 h 121"/>
                <a:gd name="T26" fmla="*/ 134 w 194"/>
                <a:gd name="T27" fmla="*/ 55 h 121"/>
                <a:gd name="T28" fmla="*/ 133 w 194"/>
                <a:gd name="T29" fmla="*/ 51 h 121"/>
                <a:gd name="T30" fmla="*/ 146 w 194"/>
                <a:gd name="T31" fmla="*/ 51 h 121"/>
                <a:gd name="T32" fmla="*/ 133 w 194"/>
                <a:gd name="T33" fmla="*/ 48 h 121"/>
                <a:gd name="T34" fmla="*/ 119 w 194"/>
                <a:gd name="T35" fmla="*/ 23 h 121"/>
                <a:gd name="T36" fmla="*/ 98 w 194"/>
                <a:gd name="T37" fmla="*/ 9 h 121"/>
                <a:gd name="T38" fmla="*/ 93 w 194"/>
                <a:gd name="T39" fmla="*/ 7 h 121"/>
                <a:gd name="T40" fmla="*/ 93 w 194"/>
                <a:gd name="T41" fmla="*/ 7 h 121"/>
                <a:gd name="T42" fmla="*/ 78 w 194"/>
                <a:gd name="T43" fmla="*/ 5 h 121"/>
                <a:gd name="T44" fmla="*/ 76 w 194"/>
                <a:gd name="T45" fmla="*/ 5 h 121"/>
                <a:gd name="T46" fmla="*/ 23 w 194"/>
                <a:gd name="T47" fmla="*/ 61 h 121"/>
                <a:gd name="T48" fmla="*/ 25 w 194"/>
                <a:gd name="T49" fmla="*/ 77 h 121"/>
                <a:gd name="T50" fmla="*/ 23 w 194"/>
                <a:gd name="T51" fmla="*/ 80 h 121"/>
                <a:gd name="T52" fmla="*/ 5 w 194"/>
                <a:gd name="T53" fmla="*/ 98 h 121"/>
                <a:gd name="T54" fmla="*/ 11 w 194"/>
                <a:gd name="T55" fmla="*/ 111 h 121"/>
                <a:gd name="T56" fmla="*/ 78 w 194"/>
                <a:gd name="T57" fmla="*/ 116 h 121"/>
                <a:gd name="T58" fmla="*/ 146 w 194"/>
                <a:gd name="T59" fmla="*/ 116 h 121"/>
                <a:gd name="T60" fmla="*/ 81 w 194"/>
                <a:gd name="T61" fmla="*/ 121 h 121"/>
                <a:gd name="T62" fmla="*/ 23 w 194"/>
                <a:gd name="T63" fmla="*/ 121 h 121"/>
                <a:gd name="T64" fmla="*/ 7 w 194"/>
                <a:gd name="T65" fmla="*/ 115 h 121"/>
                <a:gd name="T66" fmla="*/ 7 w 194"/>
                <a:gd name="T67" fmla="*/ 82 h 121"/>
                <a:gd name="T68" fmla="*/ 19 w 194"/>
                <a:gd name="T69" fmla="*/ 70 h 121"/>
                <a:gd name="T70" fmla="*/ 35 w 194"/>
                <a:gd name="T71" fmla="*/ 19 h 121"/>
                <a:gd name="T72" fmla="*/ 76 w 194"/>
                <a:gd name="T73" fmla="*/ 0 h 121"/>
                <a:gd name="T74" fmla="*/ 77 w 194"/>
                <a:gd name="T75" fmla="*/ 0 h 121"/>
                <a:gd name="T76" fmla="*/ 78 w 194"/>
                <a:gd name="T77" fmla="*/ 0 h 121"/>
                <a:gd name="T78" fmla="*/ 94 w 194"/>
                <a:gd name="T79" fmla="*/ 2 h 121"/>
                <a:gd name="T80" fmla="*/ 97 w 194"/>
                <a:gd name="T81" fmla="*/ 3 h 121"/>
                <a:gd name="T82" fmla="*/ 100 w 194"/>
                <a:gd name="T83" fmla="*/ 4 h 121"/>
                <a:gd name="T84" fmla="*/ 136 w 194"/>
                <a:gd name="T85" fmla="*/ 43 h 121"/>
                <a:gd name="T86" fmla="*/ 138 w 194"/>
                <a:gd name="T87" fmla="*/ 50 h 121"/>
                <a:gd name="T88" fmla="*/ 139 w 194"/>
                <a:gd name="T89" fmla="*/ 55 h 121"/>
                <a:gd name="T90" fmla="*/ 143 w 194"/>
                <a:gd name="T91" fmla="*/ 52 h 121"/>
                <a:gd name="T92" fmla="*/ 146 w 194"/>
                <a:gd name="T93" fmla="*/ 5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4" h="121">
                  <a:moveTo>
                    <a:pt x="158" y="54"/>
                  </a:moveTo>
                  <a:cubicBezTo>
                    <a:pt x="157" y="54"/>
                    <a:pt x="156" y="54"/>
                    <a:pt x="156" y="54"/>
                  </a:cubicBezTo>
                  <a:cubicBezTo>
                    <a:pt x="155" y="54"/>
                    <a:pt x="154" y="54"/>
                    <a:pt x="154" y="54"/>
                  </a:cubicBezTo>
                  <a:cubicBezTo>
                    <a:pt x="151" y="55"/>
                    <a:pt x="148" y="56"/>
                    <a:pt x="146" y="57"/>
                  </a:cubicBezTo>
                  <a:cubicBezTo>
                    <a:pt x="146" y="52"/>
                    <a:pt x="146" y="52"/>
                    <a:pt x="146" y="52"/>
                  </a:cubicBezTo>
                  <a:cubicBezTo>
                    <a:pt x="148" y="51"/>
                    <a:pt x="150" y="50"/>
                    <a:pt x="153" y="50"/>
                  </a:cubicBezTo>
                  <a:cubicBezTo>
                    <a:pt x="154" y="50"/>
                    <a:pt x="155" y="50"/>
                    <a:pt x="155" y="49"/>
                  </a:cubicBezTo>
                  <a:cubicBezTo>
                    <a:pt x="156" y="49"/>
                    <a:pt x="157" y="49"/>
                    <a:pt x="158" y="49"/>
                  </a:cubicBezTo>
                  <a:cubicBezTo>
                    <a:pt x="168" y="49"/>
                    <a:pt x="177" y="53"/>
                    <a:pt x="183" y="60"/>
                  </a:cubicBezTo>
                  <a:cubicBezTo>
                    <a:pt x="190" y="66"/>
                    <a:pt x="194" y="75"/>
                    <a:pt x="194" y="85"/>
                  </a:cubicBezTo>
                  <a:cubicBezTo>
                    <a:pt x="194" y="95"/>
                    <a:pt x="190" y="104"/>
                    <a:pt x="183" y="111"/>
                  </a:cubicBezTo>
                  <a:cubicBezTo>
                    <a:pt x="177" y="117"/>
                    <a:pt x="168" y="121"/>
                    <a:pt x="158" y="121"/>
                  </a:cubicBezTo>
                  <a:cubicBezTo>
                    <a:pt x="146" y="121"/>
                    <a:pt x="146" y="121"/>
                    <a:pt x="146" y="121"/>
                  </a:cubicBezTo>
                  <a:cubicBezTo>
                    <a:pt x="146" y="116"/>
                    <a:pt x="146" y="116"/>
                    <a:pt x="146" y="116"/>
                  </a:cubicBezTo>
                  <a:cubicBezTo>
                    <a:pt x="158" y="116"/>
                    <a:pt x="158" y="116"/>
                    <a:pt x="158" y="116"/>
                  </a:cubicBezTo>
                  <a:cubicBezTo>
                    <a:pt x="167" y="116"/>
                    <a:pt x="174" y="113"/>
                    <a:pt x="180" y="107"/>
                  </a:cubicBezTo>
                  <a:cubicBezTo>
                    <a:pt x="186" y="102"/>
                    <a:pt x="189" y="94"/>
                    <a:pt x="189" y="85"/>
                  </a:cubicBezTo>
                  <a:cubicBezTo>
                    <a:pt x="189" y="77"/>
                    <a:pt x="186" y="69"/>
                    <a:pt x="180" y="63"/>
                  </a:cubicBezTo>
                  <a:cubicBezTo>
                    <a:pt x="174" y="58"/>
                    <a:pt x="167" y="54"/>
                    <a:pt x="158" y="54"/>
                  </a:cubicBezTo>
                  <a:cubicBezTo>
                    <a:pt x="146" y="51"/>
                    <a:pt x="146" y="51"/>
                    <a:pt x="146" y="51"/>
                  </a:cubicBezTo>
                  <a:cubicBezTo>
                    <a:pt x="146" y="51"/>
                    <a:pt x="146" y="51"/>
                    <a:pt x="146" y="51"/>
                  </a:cubicBezTo>
                  <a:lnTo>
                    <a:pt x="158" y="54"/>
                  </a:lnTo>
                  <a:close/>
                  <a:moveTo>
                    <a:pt x="146" y="57"/>
                  </a:moveTo>
                  <a:cubicBezTo>
                    <a:pt x="145" y="57"/>
                    <a:pt x="145" y="57"/>
                    <a:pt x="145" y="57"/>
                  </a:cubicBezTo>
                  <a:cubicBezTo>
                    <a:pt x="143" y="58"/>
                    <a:pt x="140" y="60"/>
                    <a:pt x="138" y="61"/>
                  </a:cubicBezTo>
                  <a:cubicBezTo>
                    <a:pt x="137" y="62"/>
                    <a:pt x="135" y="62"/>
                    <a:pt x="135" y="61"/>
                  </a:cubicBezTo>
                  <a:cubicBezTo>
                    <a:pt x="134" y="61"/>
                    <a:pt x="134" y="60"/>
                    <a:pt x="134" y="60"/>
                  </a:cubicBezTo>
                  <a:cubicBezTo>
                    <a:pt x="134" y="58"/>
                    <a:pt x="134" y="57"/>
                    <a:pt x="134" y="55"/>
                  </a:cubicBezTo>
                  <a:cubicBezTo>
                    <a:pt x="134" y="54"/>
                    <a:pt x="133" y="52"/>
                    <a:pt x="133" y="51"/>
                  </a:cubicBezTo>
                  <a:cubicBezTo>
                    <a:pt x="133" y="51"/>
                    <a:pt x="133" y="51"/>
                    <a:pt x="133" y="51"/>
                  </a:cubicBezTo>
                  <a:cubicBezTo>
                    <a:pt x="133" y="50"/>
                    <a:pt x="134" y="48"/>
                    <a:pt x="135" y="48"/>
                  </a:cubicBezTo>
                  <a:cubicBezTo>
                    <a:pt x="146" y="51"/>
                    <a:pt x="146" y="51"/>
                    <a:pt x="146" y="51"/>
                  </a:cubicBezTo>
                  <a:cubicBezTo>
                    <a:pt x="146" y="51"/>
                    <a:pt x="146" y="51"/>
                    <a:pt x="146" y="51"/>
                  </a:cubicBezTo>
                  <a:cubicBezTo>
                    <a:pt x="133" y="48"/>
                    <a:pt x="133" y="48"/>
                    <a:pt x="133" y="48"/>
                  </a:cubicBezTo>
                  <a:cubicBezTo>
                    <a:pt x="132" y="47"/>
                    <a:pt x="132" y="46"/>
                    <a:pt x="132" y="45"/>
                  </a:cubicBezTo>
                  <a:cubicBezTo>
                    <a:pt x="129" y="37"/>
                    <a:pt x="125" y="29"/>
                    <a:pt x="119" y="23"/>
                  </a:cubicBezTo>
                  <a:cubicBezTo>
                    <a:pt x="114" y="17"/>
                    <a:pt x="106" y="12"/>
                    <a:pt x="98" y="9"/>
                  </a:cubicBezTo>
                  <a:cubicBezTo>
                    <a:pt x="98" y="9"/>
                    <a:pt x="98" y="9"/>
                    <a:pt x="98" y="9"/>
                  </a:cubicBezTo>
                  <a:cubicBezTo>
                    <a:pt x="98" y="8"/>
                    <a:pt x="97" y="8"/>
                    <a:pt x="96" y="8"/>
                  </a:cubicBezTo>
                  <a:cubicBezTo>
                    <a:pt x="95" y="8"/>
                    <a:pt x="94" y="7"/>
                    <a:pt x="93" y="7"/>
                  </a:cubicBezTo>
                  <a:cubicBezTo>
                    <a:pt x="93" y="7"/>
                    <a:pt x="93" y="7"/>
                    <a:pt x="93" y="7"/>
                  </a:cubicBezTo>
                  <a:cubicBezTo>
                    <a:pt x="93" y="7"/>
                    <a:pt x="93" y="7"/>
                    <a:pt x="93" y="7"/>
                  </a:cubicBezTo>
                  <a:cubicBezTo>
                    <a:pt x="90" y="6"/>
                    <a:pt x="88" y="6"/>
                    <a:pt x="86" y="6"/>
                  </a:cubicBezTo>
                  <a:cubicBezTo>
                    <a:pt x="83" y="5"/>
                    <a:pt x="81" y="5"/>
                    <a:pt x="78" y="5"/>
                  </a:cubicBezTo>
                  <a:cubicBezTo>
                    <a:pt x="78" y="5"/>
                    <a:pt x="77" y="5"/>
                    <a:pt x="77" y="5"/>
                  </a:cubicBezTo>
                  <a:cubicBezTo>
                    <a:pt x="76" y="5"/>
                    <a:pt x="76" y="5"/>
                    <a:pt x="76" y="5"/>
                  </a:cubicBezTo>
                  <a:cubicBezTo>
                    <a:pt x="61" y="6"/>
                    <a:pt x="48" y="12"/>
                    <a:pt x="38" y="22"/>
                  </a:cubicBezTo>
                  <a:cubicBezTo>
                    <a:pt x="29" y="32"/>
                    <a:pt x="23" y="46"/>
                    <a:pt x="23" y="61"/>
                  </a:cubicBezTo>
                  <a:cubicBezTo>
                    <a:pt x="23" y="64"/>
                    <a:pt x="23" y="66"/>
                    <a:pt x="23" y="69"/>
                  </a:cubicBezTo>
                  <a:cubicBezTo>
                    <a:pt x="24" y="72"/>
                    <a:pt x="24" y="75"/>
                    <a:pt x="25" y="77"/>
                  </a:cubicBezTo>
                  <a:cubicBezTo>
                    <a:pt x="26" y="78"/>
                    <a:pt x="25" y="80"/>
                    <a:pt x="24" y="80"/>
                  </a:cubicBezTo>
                  <a:cubicBezTo>
                    <a:pt x="23" y="80"/>
                    <a:pt x="23" y="80"/>
                    <a:pt x="23" y="80"/>
                  </a:cubicBezTo>
                  <a:cubicBezTo>
                    <a:pt x="18" y="80"/>
                    <a:pt x="14" y="82"/>
                    <a:pt x="10" y="86"/>
                  </a:cubicBezTo>
                  <a:cubicBezTo>
                    <a:pt x="7" y="89"/>
                    <a:pt x="5" y="93"/>
                    <a:pt x="5" y="98"/>
                  </a:cubicBezTo>
                  <a:cubicBezTo>
                    <a:pt x="5" y="103"/>
                    <a:pt x="7" y="108"/>
                    <a:pt x="11" y="111"/>
                  </a:cubicBezTo>
                  <a:cubicBezTo>
                    <a:pt x="11" y="111"/>
                    <a:pt x="11" y="111"/>
                    <a:pt x="11" y="111"/>
                  </a:cubicBezTo>
                  <a:cubicBezTo>
                    <a:pt x="14" y="114"/>
                    <a:pt x="18" y="116"/>
                    <a:pt x="23" y="116"/>
                  </a:cubicBezTo>
                  <a:cubicBezTo>
                    <a:pt x="78" y="116"/>
                    <a:pt x="78" y="116"/>
                    <a:pt x="78" y="116"/>
                  </a:cubicBezTo>
                  <a:cubicBezTo>
                    <a:pt x="81" y="116"/>
                    <a:pt x="81" y="116"/>
                    <a:pt x="81" y="116"/>
                  </a:cubicBezTo>
                  <a:cubicBezTo>
                    <a:pt x="146" y="116"/>
                    <a:pt x="146" y="116"/>
                    <a:pt x="146" y="116"/>
                  </a:cubicBezTo>
                  <a:cubicBezTo>
                    <a:pt x="146" y="121"/>
                    <a:pt x="146" y="121"/>
                    <a:pt x="146" y="121"/>
                  </a:cubicBezTo>
                  <a:cubicBezTo>
                    <a:pt x="81" y="121"/>
                    <a:pt x="81" y="121"/>
                    <a:pt x="81" y="121"/>
                  </a:cubicBezTo>
                  <a:cubicBezTo>
                    <a:pt x="78" y="121"/>
                    <a:pt x="78" y="121"/>
                    <a:pt x="78" y="121"/>
                  </a:cubicBezTo>
                  <a:cubicBezTo>
                    <a:pt x="23" y="121"/>
                    <a:pt x="23" y="121"/>
                    <a:pt x="23" y="121"/>
                  </a:cubicBezTo>
                  <a:cubicBezTo>
                    <a:pt x="17" y="121"/>
                    <a:pt x="11" y="119"/>
                    <a:pt x="7" y="115"/>
                  </a:cubicBezTo>
                  <a:cubicBezTo>
                    <a:pt x="7" y="115"/>
                    <a:pt x="7" y="115"/>
                    <a:pt x="7" y="115"/>
                  </a:cubicBezTo>
                  <a:cubicBezTo>
                    <a:pt x="3" y="110"/>
                    <a:pt x="0" y="105"/>
                    <a:pt x="0" y="98"/>
                  </a:cubicBezTo>
                  <a:cubicBezTo>
                    <a:pt x="0" y="92"/>
                    <a:pt x="3" y="86"/>
                    <a:pt x="7" y="82"/>
                  </a:cubicBezTo>
                  <a:cubicBezTo>
                    <a:pt x="10" y="79"/>
                    <a:pt x="15" y="76"/>
                    <a:pt x="20" y="76"/>
                  </a:cubicBezTo>
                  <a:cubicBezTo>
                    <a:pt x="19" y="74"/>
                    <a:pt x="19" y="72"/>
                    <a:pt x="19" y="70"/>
                  </a:cubicBezTo>
                  <a:cubicBezTo>
                    <a:pt x="18" y="67"/>
                    <a:pt x="18" y="64"/>
                    <a:pt x="18" y="61"/>
                  </a:cubicBezTo>
                  <a:cubicBezTo>
                    <a:pt x="18" y="45"/>
                    <a:pt x="24" y="30"/>
                    <a:pt x="35" y="19"/>
                  </a:cubicBezTo>
                  <a:cubicBezTo>
                    <a:pt x="45" y="8"/>
                    <a:pt x="60" y="1"/>
                    <a:pt x="76" y="0"/>
                  </a:cubicBezTo>
                  <a:cubicBezTo>
                    <a:pt x="76" y="0"/>
                    <a:pt x="76" y="0"/>
                    <a:pt x="76" y="0"/>
                  </a:cubicBezTo>
                  <a:cubicBezTo>
                    <a:pt x="77" y="0"/>
                    <a:pt x="77" y="0"/>
                    <a:pt x="77" y="0"/>
                  </a:cubicBezTo>
                  <a:cubicBezTo>
                    <a:pt x="77" y="0"/>
                    <a:pt x="77" y="0"/>
                    <a:pt x="77" y="0"/>
                  </a:cubicBezTo>
                  <a:cubicBezTo>
                    <a:pt x="77" y="0"/>
                    <a:pt x="77" y="0"/>
                    <a:pt x="77" y="0"/>
                  </a:cubicBezTo>
                  <a:cubicBezTo>
                    <a:pt x="78" y="0"/>
                    <a:pt x="78" y="0"/>
                    <a:pt x="78" y="0"/>
                  </a:cubicBezTo>
                  <a:cubicBezTo>
                    <a:pt x="81" y="0"/>
                    <a:pt x="84" y="0"/>
                    <a:pt x="86" y="1"/>
                  </a:cubicBezTo>
                  <a:cubicBezTo>
                    <a:pt x="89" y="1"/>
                    <a:pt x="92" y="2"/>
                    <a:pt x="94" y="2"/>
                  </a:cubicBezTo>
                  <a:cubicBezTo>
                    <a:pt x="94" y="2"/>
                    <a:pt x="94" y="2"/>
                    <a:pt x="94" y="2"/>
                  </a:cubicBezTo>
                  <a:cubicBezTo>
                    <a:pt x="95" y="3"/>
                    <a:pt x="96" y="3"/>
                    <a:pt x="97" y="3"/>
                  </a:cubicBezTo>
                  <a:cubicBezTo>
                    <a:pt x="98" y="4"/>
                    <a:pt x="99" y="4"/>
                    <a:pt x="100" y="4"/>
                  </a:cubicBezTo>
                  <a:cubicBezTo>
                    <a:pt x="100" y="4"/>
                    <a:pt x="100" y="4"/>
                    <a:pt x="100" y="4"/>
                  </a:cubicBezTo>
                  <a:cubicBezTo>
                    <a:pt x="109" y="8"/>
                    <a:pt x="117" y="13"/>
                    <a:pt x="123" y="20"/>
                  </a:cubicBezTo>
                  <a:cubicBezTo>
                    <a:pt x="129" y="26"/>
                    <a:pt x="134" y="35"/>
                    <a:pt x="136" y="43"/>
                  </a:cubicBezTo>
                  <a:cubicBezTo>
                    <a:pt x="137" y="44"/>
                    <a:pt x="137" y="46"/>
                    <a:pt x="137" y="47"/>
                  </a:cubicBezTo>
                  <a:cubicBezTo>
                    <a:pt x="137" y="48"/>
                    <a:pt x="138" y="49"/>
                    <a:pt x="138" y="50"/>
                  </a:cubicBezTo>
                  <a:cubicBezTo>
                    <a:pt x="138" y="50"/>
                    <a:pt x="138" y="50"/>
                    <a:pt x="138" y="50"/>
                  </a:cubicBezTo>
                  <a:cubicBezTo>
                    <a:pt x="138" y="52"/>
                    <a:pt x="138" y="53"/>
                    <a:pt x="139" y="55"/>
                  </a:cubicBezTo>
                  <a:cubicBezTo>
                    <a:pt x="139" y="55"/>
                    <a:pt x="139" y="55"/>
                    <a:pt x="139" y="55"/>
                  </a:cubicBezTo>
                  <a:cubicBezTo>
                    <a:pt x="140" y="54"/>
                    <a:pt x="142" y="53"/>
                    <a:pt x="143" y="52"/>
                  </a:cubicBezTo>
                  <a:cubicBezTo>
                    <a:pt x="144" y="52"/>
                    <a:pt x="145" y="52"/>
                    <a:pt x="146" y="52"/>
                  </a:cubicBezTo>
                  <a:lnTo>
                    <a:pt x="146"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7" name="Freeform 81"/>
            <p:cNvSpPr>
              <a:spLocks noEditPoints="1"/>
            </p:cNvSpPr>
            <p:nvPr/>
          </p:nvSpPr>
          <p:spPr bwMode="auto">
            <a:xfrm>
              <a:off x="6200785" y="2298714"/>
              <a:ext cx="290514" cy="323851"/>
            </a:xfrm>
            <a:custGeom>
              <a:avLst/>
              <a:gdLst>
                <a:gd name="T0" fmla="*/ 123 w 128"/>
                <a:gd name="T1" fmla="*/ 5 h 143"/>
                <a:gd name="T2" fmla="*/ 114 w 128"/>
                <a:gd name="T3" fmla="*/ 5 h 143"/>
                <a:gd name="T4" fmla="*/ 125 w 128"/>
                <a:gd name="T5" fmla="*/ 143 h 143"/>
                <a:gd name="T6" fmla="*/ 109 w 128"/>
                <a:gd name="T7" fmla="*/ 127 h 143"/>
                <a:gd name="T8" fmla="*/ 109 w 128"/>
                <a:gd name="T9" fmla="*/ 115 h 143"/>
                <a:gd name="T10" fmla="*/ 116 w 128"/>
                <a:gd name="T11" fmla="*/ 104 h 143"/>
                <a:gd name="T12" fmla="*/ 114 w 128"/>
                <a:gd name="T13" fmla="*/ 91 h 143"/>
                <a:gd name="T14" fmla="*/ 119 w 128"/>
                <a:gd name="T15" fmla="*/ 78 h 143"/>
                <a:gd name="T16" fmla="*/ 114 w 128"/>
                <a:gd name="T17" fmla="*/ 76 h 143"/>
                <a:gd name="T18" fmla="*/ 119 w 128"/>
                <a:gd name="T19" fmla="*/ 42 h 143"/>
                <a:gd name="T20" fmla="*/ 109 w 128"/>
                <a:gd name="T21" fmla="*/ 52 h 143"/>
                <a:gd name="T22" fmla="*/ 116 w 128"/>
                <a:gd name="T23" fmla="*/ 16 h 143"/>
                <a:gd name="T24" fmla="*/ 109 w 128"/>
                <a:gd name="T25" fmla="*/ 33 h 143"/>
                <a:gd name="T26" fmla="*/ 100 w 128"/>
                <a:gd name="T27" fmla="*/ 136 h 143"/>
                <a:gd name="T28" fmla="*/ 102 w 128"/>
                <a:gd name="T29" fmla="*/ 143 h 143"/>
                <a:gd name="T30" fmla="*/ 109 w 128"/>
                <a:gd name="T31" fmla="*/ 10 h 143"/>
                <a:gd name="T32" fmla="*/ 93 w 128"/>
                <a:gd name="T33" fmla="*/ 42 h 143"/>
                <a:gd name="T34" fmla="*/ 102 w 128"/>
                <a:gd name="T35" fmla="*/ 0 h 143"/>
                <a:gd name="T36" fmla="*/ 102 w 128"/>
                <a:gd name="T37" fmla="*/ 16 h 143"/>
                <a:gd name="T38" fmla="*/ 105 w 128"/>
                <a:gd name="T39" fmla="*/ 28 h 143"/>
                <a:gd name="T40" fmla="*/ 100 w 128"/>
                <a:gd name="T41" fmla="*/ 42 h 143"/>
                <a:gd name="T42" fmla="*/ 105 w 128"/>
                <a:gd name="T43" fmla="*/ 44 h 143"/>
                <a:gd name="T44" fmla="*/ 105 w 128"/>
                <a:gd name="T45" fmla="*/ 76 h 143"/>
                <a:gd name="T46" fmla="*/ 102 w 128"/>
                <a:gd name="T47" fmla="*/ 63 h 143"/>
                <a:gd name="T48" fmla="*/ 102 w 128"/>
                <a:gd name="T49" fmla="*/ 104 h 143"/>
                <a:gd name="T50" fmla="*/ 109 w 128"/>
                <a:gd name="T51" fmla="*/ 86 h 143"/>
                <a:gd name="T52" fmla="*/ 109 w 128"/>
                <a:gd name="T53" fmla="*/ 127 h 143"/>
                <a:gd name="T54" fmla="*/ 64 w 128"/>
                <a:gd name="T55" fmla="*/ 93 h 143"/>
                <a:gd name="T56" fmla="*/ 93 w 128"/>
                <a:gd name="T57" fmla="*/ 50 h 143"/>
                <a:gd name="T58" fmla="*/ 28 w 128"/>
                <a:gd name="T59" fmla="*/ 7 h 143"/>
                <a:gd name="T60" fmla="*/ 25 w 128"/>
                <a:gd name="T61" fmla="*/ 0 h 143"/>
                <a:gd name="T62" fmla="*/ 35 w 128"/>
                <a:gd name="T63" fmla="*/ 42 h 143"/>
                <a:gd name="T64" fmla="*/ 28 w 128"/>
                <a:gd name="T65" fmla="*/ 136 h 143"/>
                <a:gd name="T66" fmla="*/ 64 w 128"/>
                <a:gd name="T67" fmla="*/ 106 h 143"/>
                <a:gd name="T68" fmla="*/ 23 w 128"/>
                <a:gd name="T69" fmla="*/ 138 h 143"/>
                <a:gd name="T70" fmla="*/ 37 w 128"/>
                <a:gd name="T71" fmla="*/ 88 h 143"/>
                <a:gd name="T72" fmla="*/ 35 w 128"/>
                <a:gd name="T73" fmla="*/ 50 h 143"/>
                <a:gd name="T74" fmla="*/ 25 w 128"/>
                <a:gd name="T75" fmla="*/ 110 h 143"/>
                <a:gd name="T76" fmla="*/ 18 w 128"/>
                <a:gd name="T77" fmla="*/ 127 h 143"/>
                <a:gd name="T78" fmla="*/ 18 w 128"/>
                <a:gd name="T79" fmla="*/ 86 h 143"/>
                <a:gd name="T80" fmla="*/ 18 w 128"/>
                <a:gd name="T81" fmla="*/ 80 h 143"/>
                <a:gd name="T82" fmla="*/ 25 w 128"/>
                <a:gd name="T83" fmla="*/ 63 h 143"/>
                <a:gd name="T84" fmla="*/ 25 w 128"/>
                <a:gd name="T85" fmla="*/ 57 h 143"/>
                <a:gd name="T86" fmla="*/ 23 w 128"/>
                <a:gd name="T87" fmla="*/ 44 h 143"/>
                <a:gd name="T88" fmla="*/ 28 w 128"/>
                <a:gd name="T89" fmla="*/ 31 h 143"/>
                <a:gd name="T90" fmla="*/ 23 w 128"/>
                <a:gd name="T91" fmla="*/ 28 h 143"/>
                <a:gd name="T92" fmla="*/ 9 w 128"/>
                <a:gd name="T93" fmla="*/ 5 h 143"/>
                <a:gd name="T94" fmla="*/ 18 w 128"/>
                <a:gd name="T95" fmla="*/ 133 h 143"/>
                <a:gd name="T96" fmla="*/ 0 w 128"/>
                <a:gd name="T97" fmla="*/ 141 h 143"/>
                <a:gd name="T98" fmla="*/ 18 w 128"/>
                <a:gd name="T99" fmla="*/ 5 h 143"/>
                <a:gd name="T100" fmla="*/ 11 w 128"/>
                <a:gd name="T101" fmla="*/ 33 h 143"/>
                <a:gd name="T102" fmla="*/ 18 w 128"/>
                <a:gd name="T103" fmla="*/ 16 h 143"/>
                <a:gd name="T104" fmla="*/ 18 w 128"/>
                <a:gd name="T105" fmla="*/ 57 h 143"/>
                <a:gd name="T106" fmla="*/ 18 w 128"/>
                <a:gd name="T107" fmla="*/ 63 h 143"/>
                <a:gd name="T108" fmla="*/ 18 w 128"/>
                <a:gd name="T109" fmla="*/ 76 h 143"/>
                <a:gd name="T110" fmla="*/ 11 w 128"/>
                <a:gd name="T111" fmla="*/ 86 h 143"/>
                <a:gd name="T112" fmla="*/ 13 w 128"/>
                <a:gd name="T113" fmla="*/ 99 h 143"/>
                <a:gd name="T114" fmla="*/ 9 w 128"/>
                <a:gd name="T115" fmla="*/ 112 h 143"/>
                <a:gd name="T116" fmla="*/ 13 w 128"/>
                <a:gd name="T117"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43">
                  <a:moveTo>
                    <a:pt x="109" y="133"/>
                  </a:moveTo>
                  <a:cubicBezTo>
                    <a:pt x="116" y="133"/>
                    <a:pt x="116" y="133"/>
                    <a:pt x="116" y="133"/>
                  </a:cubicBezTo>
                  <a:cubicBezTo>
                    <a:pt x="118" y="133"/>
                    <a:pt x="119" y="134"/>
                    <a:pt x="119" y="136"/>
                  </a:cubicBezTo>
                  <a:cubicBezTo>
                    <a:pt x="119" y="138"/>
                    <a:pt x="119" y="138"/>
                    <a:pt x="119" y="138"/>
                  </a:cubicBezTo>
                  <a:cubicBezTo>
                    <a:pt x="123" y="138"/>
                    <a:pt x="123" y="138"/>
                    <a:pt x="123" y="138"/>
                  </a:cubicBezTo>
                  <a:cubicBezTo>
                    <a:pt x="123" y="5"/>
                    <a:pt x="123" y="5"/>
                    <a:pt x="123" y="5"/>
                  </a:cubicBezTo>
                  <a:cubicBezTo>
                    <a:pt x="119" y="5"/>
                    <a:pt x="119" y="5"/>
                    <a:pt x="119" y="5"/>
                  </a:cubicBezTo>
                  <a:cubicBezTo>
                    <a:pt x="119" y="7"/>
                    <a:pt x="119" y="7"/>
                    <a:pt x="119" y="7"/>
                  </a:cubicBezTo>
                  <a:cubicBezTo>
                    <a:pt x="119" y="9"/>
                    <a:pt x="118" y="10"/>
                    <a:pt x="116" y="10"/>
                  </a:cubicBezTo>
                  <a:cubicBezTo>
                    <a:pt x="109" y="10"/>
                    <a:pt x="109" y="10"/>
                    <a:pt x="109" y="10"/>
                  </a:cubicBezTo>
                  <a:cubicBezTo>
                    <a:pt x="109" y="5"/>
                    <a:pt x="109" y="5"/>
                    <a:pt x="109" y="5"/>
                  </a:cubicBezTo>
                  <a:cubicBezTo>
                    <a:pt x="114" y="5"/>
                    <a:pt x="114" y="5"/>
                    <a:pt x="114" y="5"/>
                  </a:cubicBezTo>
                  <a:cubicBezTo>
                    <a:pt x="114" y="2"/>
                    <a:pt x="114" y="2"/>
                    <a:pt x="114" y="2"/>
                  </a:cubicBezTo>
                  <a:cubicBezTo>
                    <a:pt x="114" y="1"/>
                    <a:pt x="115" y="0"/>
                    <a:pt x="116" y="0"/>
                  </a:cubicBezTo>
                  <a:cubicBezTo>
                    <a:pt x="125" y="0"/>
                    <a:pt x="125" y="0"/>
                    <a:pt x="125" y="0"/>
                  </a:cubicBezTo>
                  <a:cubicBezTo>
                    <a:pt x="127" y="0"/>
                    <a:pt x="128" y="1"/>
                    <a:pt x="128" y="2"/>
                  </a:cubicBezTo>
                  <a:cubicBezTo>
                    <a:pt x="128" y="141"/>
                    <a:pt x="128" y="141"/>
                    <a:pt x="128" y="141"/>
                  </a:cubicBezTo>
                  <a:cubicBezTo>
                    <a:pt x="128" y="142"/>
                    <a:pt x="127" y="143"/>
                    <a:pt x="125" y="143"/>
                  </a:cubicBezTo>
                  <a:cubicBezTo>
                    <a:pt x="116" y="143"/>
                    <a:pt x="116" y="143"/>
                    <a:pt x="116" y="143"/>
                  </a:cubicBezTo>
                  <a:cubicBezTo>
                    <a:pt x="115" y="143"/>
                    <a:pt x="114" y="142"/>
                    <a:pt x="114" y="141"/>
                  </a:cubicBezTo>
                  <a:cubicBezTo>
                    <a:pt x="114" y="138"/>
                    <a:pt x="114" y="138"/>
                    <a:pt x="114" y="138"/>
                  </a:cubicBezTo>
                  <a:cubicBezTo>
                    <a:pt x="109" y="138"/>
                    <a:pt x="109" y="138"/>
                    <a:pt x="109" y="138"/>
                  </a:cubicBezTo>
                  <a:cubicBezTo>
                    <a:pt x="109" y="133"/>
                    <a:pt x="109" y="133"/>
                    <a:pt x="109" y="133"/>
                  </a:cubicBezTo>
                  <a:close/>
                  <a:moveTo>
                    <a:pt x="109" y="127"/>
                  </a:moveTo>
                  <a:cubicBezTo>
                    <a:pt x="116" y="127"/>
                    <a:pt x="116" y="127"/>
                    <a:pt x="116" y="127"/>
                  </a:cubicBezTo>
                  <a:cubicBezTo>
                    <a:pt x="118" y="127"/>
                    <a:pt x="119" y="126"/>
                    <a:pt x="119" y="125"/>
                  </a:cubicBezTo>
                  <a:cubicBezTo>
                    <a:pt x="119" y="112"/>
                    <a:pt x="119" y="112"/>
                    <a:pt x="119" y="112"/>
                  </a:cubicBezTo>
                  <a:cubicBezTo>
                    <a:pt x="119" y="111"/>
                    <a:pt x="118" y="110"/>
                    <a:pt x="116" y="110"/>
                  </a:cubicBezTo>
                  <a:cubicBezTo>
                    <a:pt x="109" y="110"/>
                    <a:pt x="109" y="110"/>
                    <a:pt x="109" y="110"/>
                  </a:cubicBezTo>
                  <a:cubicBezTo>
                    <a:pt x="109" y="115"/>
                    <a:pt x="109" y="115"/>
                    <a:pt x="109" y="115"/>
                  </a:cubicBezTo>
                  <a:cubicBezTo>
                    <a:pt x="114" y="115"/>
                    <a:pt x="114" y="115"/>
                    <a:pt x="114" y="115"/>
                  </a:cubicBezTo>
                  <a:cubicBezTo>
                    <a:pt x="114" y="123"/>
                    <a:pt x="114" y="123"/>
                    <a:pt x="114" y="123"/>
                  </a:cubicBezTo>
                  <a:cubicBezTo>
                    <a:pt x="109" y="123"/>
                    <a:pt x="109" y="123"/>
                    <a:pt x="109" y="123"/>
                  </a:cubicBezTo>
                  <a:cubicBezTo>
                    <a:pt x="109" y="127"/>
                    <a:pt x="109" y="127"/>
                    <a:pt x="109" y="127"/>
                  </a:cubicBezTo>
                  <a:close/>
                  <a:moveTo>
                    <a:pt x="109" y="104"/>
                  </a:moveTo>
                  <a:cubicBezTo>
                    <a:pt x="116" y="104"/>
                    <a:pt x="116" y="104"/>
                    <a:pt x="116" y="104"/>
                  </a:cubicBezTo>
                  <a:cubicBezTo>
                    <a:pt x="118" y="104"/>
                    <a:pt x="119" y="103"/>
                    <a:pt x="119" y="101"/>
                  </a:cubicBezTo>
                  <a:cubicBezTo>
                    <a:pt x="119" y="89"/>
                    <a:pt x="119" y="89"/>
                    <a:pt x="119" y="89"/>
                  </a:cubicBezTo>
                  <a:cubicBezTo>
                    <a:pt x="119" y="87"/>
                    <a:pt x="118" y="86"/>
                    <a:pt x="116" y="86"/>
                  </a:cubicBezTo>
                  <a:cubicBezTo>
                    <a:pt x="109" y="86"/>
                    <a:pt x="109" y="86"/>
                    <a:pt x="109" y="86"/>
                  </a:cubicBezTo>
                  <a:cubicBezTo>
                    <a:pt x="109" y="91"/>
                    <a:pt x="109" y="91"/>
                    <a:pt x="109" y="91"/>
                  </a:cubicBezTo>
                  <a:cubicBezTo>
                    <a:pt x="114" y="91"/>
                    <a:pt x="114" y="91"/>
                    <a:pt x="114" y="91"/>
                  </a:cubicBezTo>
                  <a:cubicBezTo>
                    <a:pt x="114" y="99"/>
                    <a:pt x="114" y="99"/>
                    <a:pt x="114" y="99"/>
                  </a:cubicBezTo>
                  <a:cubicBezTo>
                    <a:pt x="109" y="99"/>
                    <a:pt x="109" y="99"/>
                    <a:pt x="109" y="99"/>
                  </a:cubicBezTo>
                  <a:cubicBezTo>
                    <a:pt x="109" y="104"/>
                    <a:pt x="109" y="104"/>
                    <a:pt x="109" y="104"/>
                  </a:cubicBezTo>
                  <a:close/>
                  <a:moveTo>
                    <a:pt x="109" y="80"/>
                  </a:moveTo>
                  <a:cubicBezTo>
                    <a:pt x="116" y="80"/>
                    <a:pt x="116" y="80"/>
                    <a:pt x="116" y="80"/>
                  </a:cubicBezTo>
                  <a:cubicBezTo>
                    <a:pt x="118" y="80"/>
                    <a:pt x="119" y="79"/>
                    <a:pt x="119" y="78"/>
                  </a:cubicBezTo>
                  <a:cubicBezTo>
                    <a:pt x="119" y="65"/>
                    <a:pt x="119" y="65"/>
                    <a:pt x="119" y="65"/>
                  </a:cubicBezTo>
                  <a:cubicBezTo>
                    <a:pt x="119" y="64"/>
                    <a:pt x="118" y="63"/>
                    <a:pt x="116" y="63"/>
                  </a:cubicBezTo>
                  <a:cubicBezTo>
                    <a:pt x="109" y="63"/>
                    <a:pt x="109" y="63"/>
                    <a:pt x="109" y="63"/>
                  </a:cubicBezTo>
                  <a:cubicBezTo>
                    <a:pt x="109" y="67"/>
                    <a:pt x="109" y="67"/>
                    <a:pt x="109" y="67"/>
                  </a:cubicBezTo>
                  <a:cubicBezTo>
                    <a:pt x="114" y="67"/>
                    <a:pt x="114" y="67"/>
                    <a:pt x="114" y="67"/>
                  </a:cubicBezTo>
                  <a:cubicBezTo>
                    <a:pt x="114" y="76"/>
                    <a:pt x="114" y="76"/>
                    <a:pt x="114" y="76"/>
                  </a:cubicBezTo>
                  <a:cubicBezTo>
                    <a:pt x="109" y="76"/>
                    <a:pt x="109" y="76"/>
                    <a:pt x="109" y="76"/>
                  </a:cubicBezTo>
                  <a:cubicBezTo>
                    <a:pt x="109" y="80"/>
                    <a:pt x="109" y="80"/>
                    <a:pt x="109" y="80"/>
                  </a:cubicBezTo>
                  <a:close/>
                  <a:moveTo>
                    <a:pt x="109" y="57"/>
                  </a:moveTo>
                  <a:cubicBezTo>
                    <a:pt x="116" y="57"/>
                    <a:pt x="116" y="57"/>
                    <a:pt x="116" y="57"/>
                  </a:cubicBezTo>
                  <a:cubicBezTo>
                    <a:pt x="118" y="57"/>
                    <a:pt x="119" y="56"/>
                    <a:pt x="119" y="54"/>
                  </a:cubicBezTo>
                  <a:cubicBezTo>
                    <a:pt x="119" y="42"/>
                    <a:pt x="119" y="42"/>
                    <a:pt x="119" y="42"/>
                  </a:cubicBezTo>
                  <a:cubicBezTo>
                    <a:pt x="119" y="40"/>
                    <a:pt x="118" y="39"/>
                    <a:pt x="116" y="39"/>
                  </a:cubicBezTo>
                  <a:cubicBezTo>
                    <a:pt x="109" y="39"/>
                    <a:pt x="109" y="39"/>
                    <a:pt x="109" y="39"/>
                  </a:cubicBezTo>
                  <a:cubicBezTo>
                    <a:pt x="109" y="44"/>
                    <a:pt x="109" y="44"/>
                    <a:pt x="109" y="44"/>
                  </a:cubicBezTo>
                  <a:cubicBezTo>
                    <a:pt x="114" y="44"/>
                    <a:pt x="114" y="44"/>
                    <a:pt x="114" y="44"/>
                  </a:cubicBezTo>
                  <a:cubicBezTo>
                    <a:pt x="114" y="52"/>
                    <a:pt x="114" y="52"/>
                    <a:pt x="114" y="52"/>
                  </a:cubicBezTo>
                  <a:cubicBezTo>
                    <a:pt x="109" y="52"/>
                    <a:pt x="109" y="52"/>
                    <a:pt x="109" y="52"/>
                  </a:cubicBezTo>
                  <a:cubicBezTo>
                    <a:pt x="109" y="57"/>
                    <a:pt x="109" y="57"/>
                    <a:pt x="109" y="57"/>
                  </a:cubicBezTo>
                  <a:close/>
                  <a:moveTo>
                    <a:pt x="109" y="33"/>
                  </a:moveTo>
                  <a:cubicBezTo>
                    <a:pt x="116" y="33"/>
                    <a:pt x="116" y="33"/>
                    <a:pt x="116" y="33"/>
                  </a:cubicBezTo>
                  <a:cubicBezTo>
                    <a:pt x="118" y="33"/>
                    <a:pt x="119" y="32"/>
                    <a:pt x="119" y="31"/>
                  </a:cubicBezTo>
                  <a:cubicBezTo>
                    <a:pt x="119" y="18"/>
                    <a:pt x="119" y="18"/>
                    <a:pt x="119" y="18"/>
                  </a:cubicBezTo>
                  <a:cubicBezTo>
                    <a:pt x="119" y="17"/>
                    <a:pt x="118" y="16"/>
                    <a:pt x="116" y="16"/>
                  </a:cubicBezTo>
                  <a:cubicBezTo>
                    <a:pt x="109" y="16"/>
                    <a:pt x="109" y="16"/>
                    <a:pt x="109" y="16"/>
                  </a:cubicBezTo>
                  <a:cubicBezTo>
                    <a:pt x="109" y="20"/>
                    <a:pt x="109" y="20"/>
                    <a:pt x="109" y="20"/>
                  </a:cubicBezTo>
                  <a:cubicBezTo>
                    <a:pt x="114" y="20"/>
                    <a:pt x="114" y="20"/>
                    <a:pt x="114" y="20"/>
                  </a:cubicBezTo>
                  <a:cubicBezTo>
                    <a:pt x="114" y="28"/>
                    <a:pt x="114" y="28"/>
                    <a:pt x="114" y="28"/>
                  </a:cubicBezTo>
                  <a:cubicBezTo>
                    <a:pt x="109" y="28"/>
                    <a:pt x="109" y="28"/>
                    <a:pt x="109" y="28"/>
                  </a:cubicBezTo>
                  <a:lnTo>
                    <a:pt x="109" y="33"/>
                  </a:lnTo>
                  <a:close/>
                  <a:moveTo>
                    <a:pt x="64" y="101"/>
                  </a:moveTo>
                  <a:cubicBezTo>
                    <a:pt x="93" y="101"/>
                    <a:pt x="93" y="101"/>
                    <a:pt x="93" y="101"/>
                  </a:cubicBezTo>
                  <a:cubicBezTo>
                    <a:pt x="94" y="101"/>
                    <a:pt x="96" y="102"/>
                    <a:pt x="96" y="104"/>
                  </a:cubicBezTo>
                  <a:cubicBezTo>
                    <a:pt x="96" y="138"/>
                    <a:pt x="96" y="138"/>
                    <a:pt x="96" y="138"/>
                  </a:cubicBezTo>
                  <a:cubicBezTo>
                    <a:pt x="100" y="138"/>
                    <a:pt x="100" y="138"/>
                    <a:pt x="100" y="138"/>
                  </a:cubicBezTo>
                  <a:cubicBezTo>
                    <a:pt x="100" y="136"/>
                    <a:pt x="100" y="136"/>
                    <a:pt x="100" y="136"/>
                  </a:cubicBezTo>
                  <a:cubicBezTo>
                    <a:pt x="100" y="134"/>
                    <a:pt x="101" y="133"/>
                    <a:pt x="102" y="133"/>
                  </a:cubicBezTo>
                  <a:cubicBezTo>
                    <a:pt x="109" y="133"/>
                    <a:pt x="109" y="133"/>
                    <a:pt x="109" y="133"/>
                  </a:cubicBezTo>
                  <a:cubicBezTo>
                    <a:pt x="109" y="138"/>
                    <a:pt x="109" y="138"/>
                    <a:pt x="109" y="138"/>
                  </a:cubicBezTo>
                  <a:cubicBezTo>
                    <a:pt x="105" y="138"/>
                    <a:pt x="105" y="138"/>
                    <a:pt x="105" y="138"/>
                  </a:cubicBezTo>
                  <a:cubicBezTo>
                    <a:pt x="105" y="141"/>
                    <a:pt x="105" y="141"/>
                    <a:pt x="105" y="141"/>
                  </a:cubicBezTo>
                  <a:cubicBezTo>
                    <a:pt x="105" y="142"/>
                    <a:pt x="104" y="143"/>
                    <a:pt x="102" y="143"/>
                  </a:cubicBezTo>
                  <a:cubicBezTo>
                    <a:pt x="93" y="143"/>
                    <a:pt x="93" y="143"/>
                    <a:pt x="93" y="143"/>
                  </a:cubicBezTo>
                  <a:cubicBezTo>
                    <a:pt x="92" y="143"/>
                    <a:pt x="91" y="142"/>
                    <a:pt x="91" y="141"/>
                  </a:cubicBezTo>
                  <a:cubicBezTo>
                    <a:pt x="91" y="106"/>
                    <a:pt x="91" y="106"/>
                    <a:pt x="91" y="106"/>
                  </a:cubicBezTo>
                  <a:cubicBezTo>
                    <a:pt x="64" y="106"/>
                    <a:pt x="64" y="106"/>
                    <a:pt x="64" y="106"/>
                  </a:cubicBezTo>
                  <a:cubicBezTo>
                    <a:pt x="64" y="101"/>
                    <a:pt x="64" y="101"/>
                    <a:pt x="64" y="101"/>
                  </a:cubicBezTo>
                  <a:close/>
                  <a:moveTo>
                    <a:pt x="109" y="10"/>
                  </a:moveTo>
                  <a:cubicBezTo>
                    <a:pt x="102" y="10"/>
                    <a:pt x="102" y="10"/>
                    <a:pt x="102" y="10"/>
                  </a:cubicBezTo>
                  <a:cubicBezTo>
                    <a:pt x="101" y="10"/>
                    <a:pt x="100" y="9"/>
                    <a:pt x="100" y="7"/>
                  </a:cubicBezTo>
                  <a:cubicBezTo>
                    <a:pt x="100" y="5"/>
                    <a:pt x="100" y="5"/>
                    <a:pt x="100" y="5"/>
                  </a:cubicBezTo>
                  <a:cubicBezTo>
                    <a:pt x="96" y="5"/>
                    <a:pt x="96" y="5"/>
                    <a:pt x="96" y="5"/>
                  </a:cubicBezTo>
                  <a:cubicBezTo>
                    <a:pt x="96" y="39"/>
                    <a:pt x="96" y="39"/>
                    <a:pt x="96" y="39"/>
                  </a:cubicBezTo>
                  <a:cubicBezTo>
                    <a:pt x="96" y="41"/>
                    <a:pt x="94" y="42"/>
                    <a:pt x="93" y="42"/>
                  </a:cubicBezTo>
                  <a:cubicBezTo>
                    <a:pt x="64" y="42"/>
                    <a:pt x="64" y="42"/>
                    <a:pt x="64" y="42"/>
                  </a:cubicBezTo>
                  <a:cubicBezTo>
                    <a:pt x="64" y="37"/>
                    <a:pt x="64" y="37"/>
                    <a:pt x="64" y="37"/>
                  </a:cubicBezTo>
                  <a:cubicBezTo>
                    <a:pt x="91" y="37"/>
                    <a:pt x="91" y="37"/>
                    <a:pt x="91" y="37"/>
                  </a:cubicBezTo>
                  <a:cubicBezTo>
                    <a:pt x="91" y="2"/>
                    <a:pt x="91" y="2"/>
                    <a:pt x="91" y="2"/>
                  </a:cubicBezTo>
                  <a:cubicBezTo>
                    <a:pt x="91" y="1"/>
                    <a:pt x="92" y="0"/>
                    <a:pt x="93" y="0"/>
                  </a:cubicBezTo>
                  <a:cubicBezTo>
                    <a:pt x="102" y="0"/>
                    <a:pt x="102" y="0"/>
                    <a:pt x="102" y="0"/>
                  </a:cubicBezTo>
                  <a:cubicBezTo>
                    <a:pt x="104" y="0"/>
                    <a:pt x="105" y="1"/>
                    <a:pt x="105" y="2"/>
                  </a:cubicBezTo>
                  <a:cubicBezTo>
                    <a:pt x="105" y="5"/>
                    <a:pt x="105" y="5"/>
                    <a:pt x="105" y="5"/>
                  </a:cubicBezTo>
                  <a:cubicBezTo>
                    <a:pt x="109" y="5"/>
                    <a:pt x="109" y="5"/>
                    <a:pt x="109" y="5"/>
                  </a:cubicBezTo>
                  <a:cubicBezTo>
                    <a:pt x="109" y="10"/>
                    <a:pt x="109" y="10"/>
                    <a:pt x="109" y="10"/>
                  </a:cubicBezTo>
                  <a:close/>
                  <a:moveTo>
                    <a:pt x="109" y="16"/>
                  </a:moveTo>
                  <a:cubicBezTo>
                    <a:pt x="102" y="16"/>
                    <a:pt x="102" y="16"/>
                    <a:pt x="102" y="16"/>
                  </a:cubicBezTo>
                  <a:cubicBezTo>
                    <a:pt x="101" y="16"/>
                    <a:pt x="100" y="17"/>
                    <a:pt x="100" y="18"/>
                  </a:cubicBezTo>
                  <a:cubicBezTo>
                    <a:pt x="100" y="31"/>
                    <a:pt x="100" y="31"/>
                    <a:pt x="100" y="31"/>
                  </a:cubicBezTo>
                  <a:cubicBezTo>
                    <a:pt x="100" y="32"/>
                    <a:pt x="101" y="33"/>
                    <a:pt x="102" y="33"/>
                  </a:cubicBezTo>
                  <a:cubicBezTo>
                    <a:pt x="109" y="33"/>
                    <a:pt x="109" y="33"/>
                    <a:pt x="109" y="33"/>
                  </a:cubicBezTo>
                  <a:cubicBezTo>
                    <a:pt x="109" y="28"/>
                    <a:pt x="109" y="28"/>
                    <a:pt x="109" y="28"/>
                  </a:cubicBezTo>
                  <a:cubicBezTo>
                    <a:pt x="105" y="28"/>
                    <a:pt x="105" y="28"/>
                    <a:pt x="105" y="28"/>
                  </a:cubicBezTo>
                  <a:cubicBezTo>
                    <a:pt x="105" y="20"/>
                    <a:pt x="105" y="20"/>
                    <a:pt x="105" y="20"/>
                  </a:cubicBezTo>
                  <a:cubicBezTo>
                    <a:pt x="109" y="20"/>
                    <a:pt x="109" y="20"/>
                    <a:pt x="109" y="20"/>
                  </a:cubicBezTo>
                  <a:cubicBezTo>
                    <a:pt x="109" y="16"/>
                    <a:pt x="109" y="16"/>
                    <a:pt x="109" y="16"/>
                  </a:cubicBezTo>
                  <a:close/>
                  <a:moveTo>
                    <a:pt x="109" y="39"/>
                  </a:moveTo>
                  <a:cubicBezTo>
                    <a:pt x="102" y="39"/>
                    <a:pt x="102" y="39"/>
                    <a:pt x="102" y="39"/>
                  </a:cubicBezTo>
                  <a:cubicBezTo>
                    <a:pt x="101" y="39"/>
                    <a:pt x="100" y="40"/>
                    <a:pt x="100" y="42"/>
                  </a:cubicBezTo>
                  <a:cubicBezTo>
                    <a:pt x="100" y="54"/>
                    <a:pt x="100" y="54"/>
                    <a:pt x="100" y="54"/>
                  </a:cubicBezTo>
                  <a:cubicBezTo>
                    <a:pt x="100" y="56"/>
                    <a:pt x="101" y="57"/>
                    <a:pt x="102" y="57"/>
                  </a:cubicBezTo>
                  <a:cubicBezTo>
                    <a:pt x="109" y="57"/>
                    <a:pt x="109" y="57"/>
                    <a:pt x="109" y="57"/>
                  </a:cubicBezTo>
                  <a:cubicBezTo>
                    <a:pt x="109" y="52"/>
                    <a:pt x="109" y="52"/>
                    <a:pt x="109" y="52"/>
                  </a:cubicBezTo>
                  <a:cubicBezTo>
                    <a:pt x="105" y="52"/>
                    <a:pt x="105" y="52"/>
                    <a:pt x="105" y="52"/>
                  </a:cubicBezTo>
                  <a:cubicBezTo>
                    <a:pt x="105" y="44"/>
                    <a:pt x="105" y="44"/>
                    <a:pt x="105" y="44"/>
                  </a:cubicBezTo>
                  <a:cubicBezTo>
                    <a:pt x="109" y="44"/>
                    <a:pt x="109" y="44"/>
                    <a:pt x="109" y="44"/>
                  </a:cubicBezTo>
                  <a:cubicBezTo>
                    <a:pt x="109" y="39"/>
                    <a:pt x="109" y="39"/>
                    <a:pt x="109" y="39"/>
                  </a:cubicBezTo>
                  <a:close/>
                  <a:moveTo>
                    <a:pt x="109" y="63"/>
                  </a:moveTo>
                  <a:cubicBezTo>
                    <a:pt x="109" y="67"/>
                    <a:pt x="109" y="67"/>
                    <a:pt x="109" y="67"/>
                  </a:cubicBezTo>
                  <a:cubicBezTo>
                    <a:pt x="105" y="67"/>
                    <a:pt x="105" y="67"/>
                    <a:pt x="105" y="67"/>
                  </a:cubicBezTo>
                  <a:cubicBezTo>
                    <a:pt x="105" y="76"/>
                    <a:pt x="105" y="76"/>
                    <a:pt x="105" y="76"/>
                  </a:cubicBezTo>
                  <a:cubicBezTo>
                    <a:pt x="109" y="76"/>
                    <a:pt x="109" y="76"/>
                    <a:pt x="109" y="76"/>
                  </a:cubicBezTo>
                  <a:cubicBezTo>
                    <a:pt x="109" y="80"/>
                    <a:pt x="109" y="80"/>
                    <a:pt x="109" y="80"/>
                  </a:cubicBezTo>
                  <a:cubicBezTo>
                    <a:pt x="102" y="80"/>
                    <a:pt x="102" y="80"/>
                    <a:pt x="102" y="80"/>
                  </a:cubicBezTo>
                  <a:cubicBezTo>
                    <a:pt x="101" y="80"/>
                    <a:pt x="100" y="79"/>
                    <a:pt x="100" y="78"/>
                  </a:cubicBezTo>
                  <a:cubicBezTo>
                    <a:pt x="100" y="65"/>
                    <a:pt x="100" y="65"/>
                    <a:pt x="100" y="65"/>
                  </a:cubicBezTo>
                  <a:cubicBezTo>
                    <a:pt x="100" y="64"/>
                    <a:pt x="101" y="63"/>
                    <a:pt x="102" y="63"/>
                  </a:cubicBezTo>
                  <a:cubicBezTo>
                    <a:pt x="109" y="63"/>
                    <a:pt x="109" y="63"/>
                    <a:pt x="109" y="63"/>
                  </a:cubicBezTo>
                  <a:close/>
                  <a:moveTo>
                    <a:pt x="109" y="86"/>
                  </a:moveTo>
                  <a:cubicBezTo>
                    <a:pt x="102" y="86"/>
                    <a:pt x="102" y="86"/>
                    <a:pt x="102" y="86"/>
                  </a:cubicBezTo>
                  <a:cubicBezTo>
                    <a:pt x="101" y="86"/>
                    <a:pt x="100" y="87"/>
                    <a:pt x="100" y="89"/>
                  </a:cubicBezTo>
                  <a:cubicBezTo>
                    <a:pt x="100" y="101"/>
                    <a:pt x="100" y="101"/>
                    <a:pt x="100" y="101"/>
                  </a:cubicBezTo>
                  <a:cubicBezTo>
                    <a:pt x="100" y="103"/>
                    <a:pt x="101" y="104"/>
                    <a:pt x="102" y="104"/>
                  </a:cubicBezTo>
                  <a:cubicBezTo>
                    <a:pt x="109" y="104"/>
                    <a:pt x="109" y="104"/>
                    <a:pt x="109" y="104"/>
                  </a:cubicBezTo>
                  <a:cubicBezTo>
                    <a:pt x="109" y="99"/>
                    <a:pt x="109" y="99"/>
                    <a:pt x="109" y="99"/>
                  </a:cubicBezTo>
                  <a:cubicBezTo>
                    <a:pt x="105" y="99"/>
                    <a:pt x="105" y="99"/>
                    <a:pt x="105" y="99"/>
                  </a:cubicBezTo>
                  <a:cubicBezTo>
                    <a:pt x="105" y="91"/>
                    <a:pt x="105" y="91"/>
                    <a:pt x="105" y="91"/>
                  </a:cubicBezTo>
                  <a:cubicBezTo>
                    <a:pt x="109" y="91"/>
                    <a:pt x="109" y="91"/>
                    <a:pt x="109" y="91"/>
                  </a:cubicBezTo>
                  <a:cubicBezTo>
                    <a:pt x="109" y="86"/>
                    <a:pt x="109" y="86"/>
                    <a:pt x="109" y="86"/>
                  </a:cubicBezTo>
                  <a:close/>
                  <a:moveTo>
                    <a:pt x="109" y="110"/>
                  </a:moveTo>
                  <a:cubicBezTo>
                    <a:pt x="102" y="110"/>
                    <a:pt x="102" y="110"/>
                    <a:pt x="102" y="110"/>
                  </a:cubicBezTo>
                  <a:cubicBezTo>
                    <a:pt x="101" y="110"/>
                    <a:pt x="100" y="111"/>
                    <a:pt x="100" y="112"/>
                  </a:cubicBezTo>
                  <a:cubicBezTo>
                    <a:pt x="100" y="125"/>
                    <a:pt x="100" y="125"/>
                    <a:pt x="100" y="125"/>
                  </a:cubicBezTo>
                  <a:cubicBezTo>
                    <a:pt x="100" y="126"/>
                    <a:pt x="101" y="127"/>
                    <a:pt x="102" y="127"/>
                  </a:cubicBezTo>
                  <a:cubicBezTo>
                    <a:pt x="109" y="127"/>
                    <a:pt x="109" y="127"/>
                    <a:pt x="109" y="127"/>
                  </a:cubicBezTo>
                  <a:cubicBezTo>
                    <a:pt x="109" y="123"/>
                    <a:pt x="109" y="123"/>
                    <a:pt x="109" y="123"/>
                  </a:cubicBezTo>
                  <a:cubicBezTo>
                    <a:pt x="105" y="123"/>
                    <a:pt x="105" y="123"/>
                    <a:pt x="105" y="123"/>
                  </a:cubicBezTo>
                  <a:cubicBezTo>
                    <a:pt x="105" y="115"/>
                    <a:pt x="105" y="115"/>
                    <a:pt x="105" y="115"/>
                  </a:cubicBezTo>
                  <a:cubicBezTo>
                    <a:pt x="109" y="115"/>
                    <a:pt x="109" y="115"/>
                    <a:pt x="109" y="115"/>
                  </a:cubicBezTo>
                  <a:cubicBezTo>
                    <a:pt x="109" y="110"/>
                    <a:pt x="109" y="110"/>
                    <a:pt x="109" y="110"/>
                  </a:cubicBezTo>
                  <a:close/>
                  <a:moveTo>
                    <a:pt x="64" y="93"/>
                  </a:moveTo>
                  <a:cubicBezTo>
                    <a:pt x="64" y="88"/>
                    <a:pt x="64" y="88"/>
                    <a:pt x="64" y="88"/>
                  </a:cubicBezTo>
                  <a:cubicBezTo>
                    <a:pt x="91" y="88"/>
                    <a:pt x="91" y="88"/>
                    <a:pt x="91" y="88"/>
                  </a:cubicBezTo>
                  <a:cubicBezTo>
                    <a:pt x="91" y="55"/>
                    <a:pt x="91" y="55"/>
                    <a:pt x="91" y="55"/>
                  </a:cubicBezTo>
                  <a:cubicBezTo>
                    <a:pt x="64" y="55"/>
                    <a:pt x="64" y="55"/>
                    <a:pt x="64" y="55"/>
                  </a:cubicBezTo>
                  <a:cubicBezTo>
                    <a:pt x="64" y="50"/>
                    <a:pt x="64" y="50"/>
                    <a:pt x="64" y="50"/>
                  </a:cubicBezTo>
                  <a:cubicBezTo>
                    <a:pt x="93" y="50"/>
                    <a:pt x="93" y="50"/>
                    <a:pt x="93" y="50"/>
                  </a:cubicBezTo>
                  <a:cubicBezTo>
                    <a:pt x="94" y="50"/>
                    <a:pt x="96" y="51"/>
                    <a:pt x="96" y="53"/>
                  </a:cubicBezTo>
                  <a:cubicBezTo>
                    <a:pt x="96" y="90"/>
                    <a:pt x="96" y="90"/>
                    <a:pt x="96" y="90"/>
                  </a:cubicBezTo>
                  <a:cubicBezTo>
                    <a:pt x="96" y="92"/>
                    <a:pt x="94" y="93"/>
                    <a:pt x="93" y="93"/>
                  </a:cubicBezTo>
                  <a:lnTo>
                    <a:pt x="64" y="93"/>
                  </a:lnTo>
                  <a:close/>
                  <a:moveTo>
                    <a:pt x="28" y="5"/>
                  </a:moveTo>
                  <a:cubicBezTo>
                    <a:pt x="28" y="7"/>
                    <a:pt x="28" y="7"/>
                    <a:pt x="28" y="7"/>
                  </a:cubicBezTo>
                  <a:cubicBezTo>
                    <a:pt x="28" y="9"/>
                    <a:pt x="27" y="10"/>
                    <a:pt x="25" y="10"/>
                  </a:cubicBezTo>
                  <a:cubicBezTo>
                    <a:pt x="18" y="10"/>
                    <a:pt x="18" y="10"/>
                    <a:pt x="18" y="10"/>
                  </a:cubicBezTo>
                  <a:cubicBezTo>
                    <a:pt x="18" y="5"/>
                    <a:pt x="18" y="5"/>
                    <a:pt x="18" y="5"/>
                  </a:cubicBezTo>
                  <a:cubicBezTo>
                    <a:pt x="23" y="5"/>
                    <a:pt x="23" y="5"/>
                    <a:pt x="23" y="5"/>
                  </a:cubicBezTo>
                  <a:cubicBezTo>
                    <a:pt x="23" y="2"/>
                    <a:pt x="23" y="2"/>
                    <a:pt x="23" y="2"/>
                  </a:cubicBezTo>
                  <a:cubicBezTo>
                    <a:pt x="23" y="1"/>
                    <a:pt x="24" y="0"/>
                    <a:pt x="25" y="0"/>
                  </a:cubicBezTo>
                  <a:cubicBezTo>
                    <a:pt x="35" y="0"/>
                    <a:pt x="35" y="0"/>
                    <a:pt x="35" y="0"/>
                  </a:cubicBezTo>
                  <a:cubicBezTo>
                    <a:pt x="36" y="0"/>
                    <a:pt x="37" y="1"/>
                    <a:pt x="37" y="2"/>
                  </a:cubicBezTo>
                  <a:cubicBezTo>
                    <a:pt x="37" y="37"/>
                    <a:pt x="37" y="37"/>
                    <a:pt x="37" y="37"/>
                  </a:cubicBezTo>
                  <a:cubicBezTo>
                    <a:pt x="64" y="37"/>
                    <a:pt x="64" y="37"/>
                    <a:pt x="64" y="37"/>
                  </a:cubicBezTo>
                  <a:cubicBezTo>
                    <a:pt x="64" y="42"/>
                    <a:pt x="64" y="42"/>
                    <a:pt x="64" y="42"/>
                  </a:cubicBezTo>
                  <a:cubicBezTo>
                    <a:pt x="35" y="42"/>
                    <a:pt x="35" y="42"/>
                    <a:pt x="35" y="42"/>
                  </a:cubicBezTo>
                  <a:cubicBezTo>
                    <a:pt x="33" y="42"/>
                    <a:pt x="32" y="41"/>
                    <a:pt x="32" y="39"/>
                  </a:cubicBezTo>
                  <a:cubicBezTo>
                    <a:pt x="32" y="5"/>
                    <a:pt x="32" y="5"/>
                    <a:pt x="32" y="5"/>
                  </a:cubicBezTo>
                  <a:cubicBezTo>
                    <a:pt x="28" y="5"/>
                    <a:pt x="28" y="5"/>
                    <a:pt x="28" y="5"/>
                  </a:cubicBezTo>
                  <a:close/>
                  <a:moveTo>
                    <a:pt x="18" y="133"/>
                  </a:moveTo>
                  <a:cubicBezTo>
                    <a:pt x="25" y="133"/>
                    <a:pt x="25" y="133"/>
                    <a:pt x="25" y="133"/>
                  </a:cubicBezTo>
                  <a:cubicBezTo>
                    <a:pt x="27" y="133"/>
                    <a:pt x="28" y="134"/>
                    <a:pt x="28" y="136"/>
                  </a:cubicBezTo>
                  <a:cubicBezTo>
                    <a:pt x="28" y="138"/>
                    <a:pt x="28" y="138"/>
                    <a:pt x="28" y="138"/>
                  </a:cubicBezTo>
                  <a:cubicBezTo>
                    <a:pt x="32" y="138"/>
                    <a:pt x="32" y="138"/>
                    <a:pt x="32" y="138"/>
                  </a:cubicBezTo>
                  <a:cubicBezTo>
                    <a:pt x="32" y="104"/>
                    <a:pt x="32" y="104"/>
                    <a:pt x="32" y="104"/>
                  </a:cubicBezTo>
                  <a:cubicBezTo>
                    <a:pt x="32" y="102"/>
                    <a:pt x="33" y="101"/>
                    <a:pt x="35" y="101"/>
                  </a:cubicBezTo>
                  <a:cubicBezTo>
                    <a:pt x="64" y="101"/>
                    <a:pt x="64" y="101"/>
                    <a:pt x="64" y="101"/>
                  </a:cubicBezTo>
                  <a:cubicBezTo>
                    <a:pt x="64" y="106"/>
                    <a:pt x="64" y="106"/>
                    <a:pt x="64" y="106"/>
                  </a:cubicBezTo>
                  <a:cubicBezTo>
                    <a:pt x="37" y="106"/>
                    <a:pt x="37" y="106"/>
                    <a:pt x="37" y="106"/>
                  </a:cubicBezTo>
                  <a:cubicBezTo>
                    <a:pt x="37" y="141"/>
                    <a:pt x="37" y="141"/>
                    <a:pt x="37" y="141"/>
                  </a:cubicBezTo>
                  <a:cubicBezTo>
                    <a:pt x="37" y="142"/>
                    <a:pt x="36" y="143"/>
                    <a:pt x="35" y="143"/>
                  </a:cubicBezTo>
                  <a:cubicBezTo>
                    <a:pt x="25" y="143"/>
                    <a:pt x="25" y="143"/>
                    <a:pt x="25" y="143"/>
                  </a:cubicBezTo>
                  <a:cubicBezTo>
                    <a:pt x="24" y="143"/>
                    <a:pt x="23" y="142"/>
                    <a:pt x="23" y="141"/>
                  </a:cubicBezTo>
                  <a:cubicBezTo>
                    <a:pt x="23" y="138"/>
                    <a:pt x="23" y="138"/>
                    <a:pt x="23" y="138"/>
                  </a:cubicBezTo>
                  <a:cubicBezTo>
                    <a:pt x="18" y="138"/>
                    <a:pt x="18" y="138"/>
                    <a:pt x="18" y="138"/>
                  </a:cubicBezTo>
                  <a:cubicBezTo>
                    <a:pt x="18" y="133"/>
                    <a:pt x="18" y="133"/>
                    <a:pt x="18" y="133"/>
                  </a:cubicBezTo>
                  <a:close/>
                  <a:moveTo>
                    <a:pt x="64" y="50"/>
                  </a:moveTo>
                  <a:cubicBezTo>
                    <a:pt x="64" y="55"/>
                    <a:pt x="64" y="55"/>
                    <a:pt x="64" y="55"/>
                  </a:cubicBezTo>
                  <a:cubicBezTo>
                    <a:pt x="37" y="55"/>
                    <a:pt x="37" y="55"/>
                    <a:pt x="37" y="55"/>
                  </a:cubicBezTo>
                  <a:cubicBezTo>
                    <a:pt x="37" y="88"/>
                    <a:pt x="37" y="88"/>
                    <a:pt x="37" y="88"/>
                  </a:cubicBezTo>
                  <a:cubicBezTo>
                    <a:pt x="64" y="88"/>
                    <a:pt x="64" y="88"/>
                    <a:pt x="64" y="88"/>
                  </a:cubicBezTo>
                  <a:cubicBezTo>
                    <a:pt x="64" y="93"/>
                    <a:pt x="64" y="93"/>
                    <a:pt x="64" y="93"/>
                  </a:cubicBezTo>
                  <a:cubicBezTo>
                    <a:pt x="35" y="93"/>
                    <a:pt x="35" y="93"/>
                    <a:pt x="35" y="93"/>
                  </a:cubicBezTo>
                  <a:cubicBezTo>
                    <a:pt x="33" y="93"/>
                    <a:pt x="32" y="92"/>
                    <a:pt x="32" y="90"/>
                  </a:cubicBezTo>
                  <a:cubicBezTo>
                    <a:pt x="32" y="53"/>
                    <a:pt x="32" y="53"/>
                    <a:pt x="32" y="53"/>
                  </a:cubicBezTo>
                  <a:cubicBezTo>
                    <a:pt x="32" y="51"/>
                    <a:pt x="33" y="50"/>
                    <a:pt x="35" y="50"/>
                  </a:cubicBezTo>
                  <a:cubicBezTo>
                    <a:pt x="64" y="50"/>
                    <a:pt x="64" y="50"/>
                    <a:pt x="64" y="50"/>
                  </a:cubicBezTo>
                  <a:close/>
                  <a:moveTo>
                    <a:pt x="18" y="127"/>
                  </a:moveTo>
                  <a:cubicBezTo>
                    <a:pt x="25" y="127"/>
                    <a:pt x="25" y="127"/>
                    <a:pt x="25" y="127"/>
                  </a:cubicBezTo>
                  <a:cubicBezTo>
                    <a:pt x="27" y="127"/>
                    <a:pt x="28" y="126"/>
                    <a:pt x="28" y="125"/>
                  </a:cubicBezTo>
                  <a:cubicBezTo>
                    <a:pt x="28" y="112"/>
                    <a:pt x="28" y="112"/>
                    <a:pt x="28" y="112"/>
                  </a:cubicBezTo>
                  <a:cubicBezTo>
                    <a:pt x="28" y="111"/>
                    <a:pt x="27" y="110"/>
                    <a:pt x="25" y="110"/>
                  </a:cubicBezTo>
                  <a:cubicBezTo>
                    <a:pt x="18" y="110"/>
                    <a:pt x="18" y="110"/>
                    <a:pt x="18" y="110"/>
                  </a:cubicBezTo>
                  <a:cubicBezTo>
                    <a:pt x="18" y="115"/>
                    <a:pt x="18" y="115"/>
                    <a:pt x="18" y="115"/>
                  </a:cubicBezTo>
                  <a:cubicBezTo>
                    <a:pt x="23" y="115"/>
                    <a:pt x="23" y="115"/>
                    <a:pt x="23" y="115"/>
                  </a:cubicBezTo>
                  <a:cubicBezTo>
                    <a:pt x="23" y="123"/>
                    <a:pt x="23" y="123"/>
                    <a:pt x="23" y="123"/>
                  </a:cubicBezTo>
                  <a:cubicBezTo>
                    <a:pt x="18" y="123"/>
                    <a:pt x="18" y="123"/>
                    <a:pt x="18" y="123"/>
                  </a:cubicBezTo>
                  <a:cubicBezTo>
                    <a:pt x="18" y="127"/>
                    <a:pt x="18" y="127"/>
                    <a:pt x="18" y="127"/>
                  </a:cubicBezTo>
                  <a:close/>
                  <a:moveTo>
                    <a:pt x="18" y="104"/>
                  </a:moveTo>
                  <a:cubicBezTo>
                    <a:pt x="25" y="104"/>
                    <a:pt x="25" y="104"/>
                    <a:pt x="25" y="104"/>
                  </a:cubicBezTo>
                  <a:cubicBezTo>
                    <a:pt x="27" y="104"/>
                    <a:pt x="28" y="103"/>
                    <a:pt x="28" y="101"/>
                  </a:cubicBezTo>
                  <a:cubicBezTo>
                    <a:pt x="28" y="89"/>
                    <a:pt x="28" y="89"/>
                    <a:pt x="28" y="89"/>
                  </a:cubicBezTo>
                  <a:cubicBezTo>
                    <a:pt x="28" y="87"/>
                    <a:pt x="27" y="86"/>
                    <a:pt x="25" y="86"/>
                  </a:cubicBezTo>
                  <a:cubicBezTo>
                    <a:pt x="18" y="86"/>
                    <a:pt x="18" y="86"/>
                    <a:pt x="18" y="86"/>
                  </a:cubicBezTo>
                  <a:cubicBezTo>
                    <a:pt x="18" y="91"/>
                    <a:pt x="18" y="91"/>
                    <a:pt x="18" y="91"/>
                  </a:cubicBezTo>
                  <a:cubicBezTo>
                    <a:pt x="23" y="91"/>
                    <a:pt x="23" y="91"/>
                    <a:pt x="23" y="91"/>
                  </a:cubicBezTo>
                  <a:cubicBezTo>
                    <a:pt x="23" y="99"/>
                    <a:pt x="23" y="99"/>
                    <a:pt x="23" y="99"/>
                  </a:cubicBezTo>
                  <a:cubicBezTo>
                    <a:pt x="18" y="99"/>
                    <a:pt x="18" y="99"/>
                    <a:pt x="18" y="99"/>
                  </a:cubicBezTo>
                  <a:cubicBezTo>
                    <a:pt x="18" y="104"/>
                    <a:pt x="18" y="104"/>
                    <a:pt x="18" y="104"/>
                  </a:cubicBezTo>
                  <a:close/>
                  <a:moveTo>
                    <a:pt x="18" y="80"/>
                  </a:moveTo>
                  <a:cubicBezTo>
                    <a:pt x="18" y="76"/>
                    <a:pt x="18" y="76"/>
                    <a:pt x="18" y="76"/>
                  </a:cubicBezTo>
                  <a:cubicBezTo>
                    <a:pt x="23" y="76"/>
                    <a:pt x="23" y="76"/>
                    <a:pt x="23" y="76"/>
                  </a:cubicBezTo>
                  <a:cubicBezTo>
                    <a:pt x="23" y="67"/>
                    <a:pt x="23" y="67"/>
                    <a:pt x="23" y="67"/>
                  </a:cubicBezTo>
                  <a:cubicBezTo>
                    <a:pt x="18" y="67"/>
                    <a:pt x="18" y="67"/>
                    <a:pt x="18" y="67"/>
                  </a:cubicBezTo>
                  <a:cubicBezTo>
                    <a:pt x="18" y="63"/>
                    <a:pt x="18" y="63"/>
                    <a:pt x="18" y="63"/>
                  </a:cubicBezTo>
                  <a:cubicBezTo>
                    <a:pt x="25" y="63"/>
                    <a:pt x="25" y="63"/>
                    <a:pt x="25" y="63"/>
                  </a:cubicBezTo>
                  <a:cubicBezTo>
                    <a:pt x="27" y="63"/>
                    <a:pt x="28" y="64"/>
                    <a:pt x="28" y="65"/>
                  </a:cubicBezTo>
                  <a:cubicBezTo>
                    <a:pt x="28" y="78"/>
                    <a:pt x="28" y="78"/>
                    <a:pt x="28" y="78"/>
                  </a:cubicBezTo>
                  <a:cubicBezTo>
                    <a:pt x="28" y="79"/>
                    <a:pt x="27" y="80"/>
                    <a:pt x="25" y="80"/>
                  </a:cubicBezTo>
                  <a:cubicBezTo>
                    <a:pt x="18" y="80"/>
                    <a:pt x="18" y="80"/>
                    <a:pt x="18" y="80"/>
                  </a:cubicBezTo>
                  <a:close/>
                  <a:moveTo>
                    <a:pt x="18" y="57"/>
                  </a:moveTo>
                  <a:cubicBezTo>
                    <a:pt x="25" y="57"/>
                    <a:pt x="25" y="57"/>
                    <a:pt x="25" y="57"/>
                  </a:cubicBezTo>
                  <a:cubicBezTo>
                    <a:pt x="27" y="57"/>
                    <a:pt x="28" y="56"/>
                    <a:pt x="28" y="54"/>
                  </a:cubicBezTo>
                  <a:cubicBezTo>
                    <a:pt x="28" y="42"/>
                    <a:pt x="28" y="42"/>
                    <a:pt x="28" y="42"/>
                  </a:cubicBezTo>
                  <a:cubicBezTo>
                    <a:pt x="28" y="40"/>
                    <a:pt x="27" y="39"/>
                    <a:pt x="25" y="39"/>
                  </a:cubicBezTo>
                  <a:cubicBezTo>
                    <a:pt x="18" y="39"/>
                    <a:pt x="18" y="39"/>
                    <a:pt x="18" y="39"/>
                  </a:cubicBezTo>
                  <a:cubicBezTo>
                    <a:pt x="18" y="44"/>
                    <a:pt x="18" y="44"/>
                    <a:pt x="18" y="44"/>
                  </a:cubicBezTo>
                  <a:cubicBezTo>
                    <a:pt x="23" y="44"/>
                    <a:pt x="23" y="44"/>
                    <a:pt x="23" y="44"/>
                  </a:cubicBezTo>
                  <a:cubicBezTo>
                    <a:pt x="23" y="52"/>
                    <a:pt x="23" y="52"/>
                    <a:pt x="23" y="52"/>
                  </a:cubicBezTo>
                  <a:cubicBezTo>
                    <a:pt x="18" y="52"/>
                    <a:pt x="18" y="52"/>
                    <a:pt x="18" y="52"/>
                  </a:cubicBezTo>
                  <a:cubicBezTo>
                    <a:pt x="18" y="57"/>
                    <a:pt x="18" y="57"/>
                    <a:pt x="18" y="57"/>
                  </a:cubicBezTo>
                  <a:close/>
                  <a:moveTo>
                    <a:pt x="18" y="33"/>
                  </a:moveTo>
                  <a:cubicBezTo>
                    <a:pt x="25" y="33"/>
                    <a:pt x="25" y="33"/>
                    <a:pt x="25" y="33"/>
                  </a:cubicBezTo>
                  <a:cubicBezTo>
                    <a:pt x="27" y="33"/>
                    <a:pt x="28" y="32"/>
                    <a:pt x="28" y="31"/>
                  </a:cubicBezTo>
                  <a:cubicBezTo>
                    <a:pt x="28" y="18"/>
                    <a:pt x="28" y="18"/>
                    <a:pt x="28" y="18"/>
                  </a:cubicBezTo>
                  <a:cubicBezTo>
                    <a:pt x="28" y="17"/>
                    <a:pt x="27" y="16"/>
                    <a:pt x="25" y="16"/>
                  </a:cubicBezTo>
                  <a:cubicBezTo>
                    <a:pt x="18" y="16"/>
                    <a:pt x="18" y="16"/>
                    <a:pt x="18" y="16"/>
                  </a:cubicBezTo>
                  <a:cubicBezTo>
                    <a:pt x="18" y="20"/>
                    <a:pt x="18" y="20"/>
                    <a:pt x="18" y="20"/>
                  </a:cubicBezTo>
                  <a:cubicBezTo>
                    <a:pt x="23" y="20"/>
                    <a:pt x="23" y="20"/>
                    <a:pt x="23" y="20"/>
                  </a:cubicBezTo>
                  <a:cubicBezTo>
                    <a:pt x="23" y="28"/>
                    <a:pt x="23" y="28"/>
                    <a:pt x="23" y="28"/>
                  </a:cubicBezTo>
                  <a:cubicBezTo>
                    <a:pt x="18" y="28"/>
                    <a:pt x="18" y="28"/>
                    <a:pt x="18" y="28"/>
                  </a:cubicBezTo>
                  <a:lnTo>
                    <a:pt x="18" y="33"/>
                  </a:lnTo>
                  <a:close/>
                  <a:moveTo>
                    <a:pt x="18" y="10"/>
                  </a:moveTo>
                  <a:cubicBezTo>
                    <a:pt x="11" y="10"/>
                    <a:pt x="11" y="10"/>
                    <a:pt x="11" y="10"/>
                  </a:cubicBezTo>
                  <a:cubicBezTo>
                    <a:pt x="10" y="10"/>
                    <a:pt x="9" y="9"/>
                    <a:pt x="9" y="7"/>
                  </a:cubicBezTo>
                  <a:cubicBezTo>
                    <a:pt x="9" y="5"/>
                    <a:pt x="9" y="5"/>
                    <a:pt x="9" y="5"/>
                  </a:cubicBezTo>
                  <a:cubicBezTo>
                    <a:pt x="5" y="5"/>
                    <a:pt x="5" y="5"/>
                    <a:pt x="5" y="5"/>
                  </a:cubicBezTo>
                  <a:cubicBezTo>
                    <a:pt x="5" y="138"/>
                    <a:pt x="5" y="138"/>
                    <a:pt x="5" y="138"/>
                  </a:cubicBezTo>
                  <a:cubicBezTo>
                    <a:pt x="9" y="138"/>
                    <a:pt x="9" y="138"/>
                    <a:pt x="9" y="138"/>
                  </a:cubicBezTo>
                  <a:cubicBezTo>
                    <a:pt x="9" y="136"/>
                    <a:pt x="9" y="136"/>
                    <a:pt x="9" y="136"/>
                  </a:cubicBezTo>
                  <a:cubicBezTo>
                    <a:pt x="9" y="134"/>
                    <a:pt x="10" y="133"/>
                    <a:pt x="11" y="133"/>
                  </a:cubicBezTo>
                  <a:cubicBezTo>
                    <a:pt x="18" y="133"/>
                    <a:pt x="18" y="133"/>
                    <a:pt x="18" y="133"/>
                  </a:cubicBezTo>
                  <a:cubicBezTo>
                    <a:pt x="18" y="138"/>
                    <a:pt x="18" y="138"/>
                    <a:pt x="18" y="138"/>
                  </a:cubicBezTo>
                  <a:cubicBezTo>
                    <a:pt x="13" y="138"/>
                    <a:pt x="13" y="138"/>
                    <a:pt x="13" y="138"/>
                  </a:cubicBezTo>
                  <a:cubicBezTo>
                    <a:pt x="13" y="141"/>
                    <a:pt x="13" y="141"/>
                    <a:pt x="13" y="141"/>
                  </a:cubicBezTo>
                  <a:cubicBezTo>
                    <a:pt x="13" y="142"/>
                    <a:pt x="12" y="143"/>
                    <a:pt x="11" y="143"/>
                  </a:cubicBezTo>
                  <a:cubicBezTo>
                    <a:pt x="2" y="143"/>
                    <a:pt x="2" y="143"/>
                    <a:pt x="2" y="143"/>
                  </a:cubicBezTo>
                  <a:cubicBezTo>
                    <a:pt x="1" y="143"/>
                    <a:pt x="0" y="142"/>
                    <a:pt x="0" y="141"/>
                  </a:cubicBezTo>
                  <a:cubicBezTo>
                    <a:pt x="0" y="2"/>
                    <a:pt x="0" y="2"/>
                    <a:pt x="0" y="2"/>
                  </a:cubicBezTo>
                  <a:cubicBezTo>
                    <a:pt x="0" y="1"/>
                    <a:pt x="1" y="0"/>
                    <a:pt x="2" y="0"/>
                  </a:cubicBezTo>
                  <a:cubicBezTo>
                    <a:pt x="11" y="0"/>
                    <a:pt x="11" y="0"/>
                    <a:pt x="11" y="0"/>
                  </a:cubicBezTo>
                  <a:cubicBezTo>
                    <a:pt x="12" y="0"/>
                    <a:pt x="13" y="1"/>
                    <a:pt x="13" y="2"/>
                  </a:cubicBezTo>
                  <a:cubicBezTo>
                    <a:pt x="13" y="5"/>
                    <a:pt x="13" y="5"/>
                    <a:pt x="13" y="5"/>
                  </a:cubicBezTo>
                  <a:cubicBezTo>
                    <a:pt x="18" y="5"/>
                    <a:pt x="18" y="5"/>
                    <a:pt x="18" y="5"/>
                  </a:cubicBezTo>
                  <a:cubicBezTo>
                    <a:pt x="18" y="10"/>
                    <a:pt x="18" y="10"/>
                    <a:pt x="18" y="10"/>
                  </a:cubicBezTo>
                  <a:close/>
                  <a:moveTo>
                    <a:pt x="18" y="16"/>
                  </a:moveTo>
                  <a:cubicBezTo>
                    <a:pt x="11" y="16"/>
                    <a:pt x="11" y="16"/>
                    <a:pt x="11" y="16"/>
                  </a:cubicBezTo>
                  <a:cubicBezTo>
                    <a:pt x="10" y="16"/>
                    <a:pt x="9" y="17"/>
                    <a:pt x="9" y="18"/>
                  </a:cubicBezTo>
                  <a:cubicBezTo>
                    <a:pt x="9" y="31"/>
                    <a:pt x="9" y="31"/>
                    <a:pt x="9" y="31"/>
                  </a:cubicBezTo>
                  <a:cubicBezTo>
                    <a:pt x="9" y="32"/>
                    <a:pt x="10" y="33"/>
                    <a:pt x="11" y="33"/>
                  </a:cubicBezTo>
                  <a:cubicBezTo>
                    <a:pt x="18" y="33"/>
                    <a:pt x="18" y="33"/>
                    <a:pt x="18" y="33"/>
                  </a:cubicBezTo>
                  <a:cubicBezTo>
                    <a:pt x="18" y="28"/>
                    <a:pt x="18" y="28"/>
                    <a:pt x="18" y="28"/>
                  </a:cubicBezTo>
                  <a:cubicBezTo>
                    <a:pt x="13" y="28"/>
                    <a:pt x="13" y="28"/>
                    <a:pt x="13" y="28"/>
                  </a:cubicBezTo>
                  <a:cubicBezTo>
                    <a:pt x="13" y="20"/>
                    <a:pt x="13" y="20"/>
                    <a:pt x="13" y="20"/>
                  </a:cubicBezTo>
                  <a:cubicBezTo>
                    <a:pt x="18" y="20"/>
                    <a:pt x="18" y="20"/>
                    <a:pt x="18" y="20"/>
                  </a:cubicBezTo>
                  <a:cubicBezTo>
                    <a:pt x="18" y="16"/>
                    <a:pt x="18" y="16"/>
                    <a:pt x="18" y="16"/>
                  </a:cubicBezTo>
                  <a:close/>
                  <a:moveTo>
                    <a:pt x="18" y="39"/>
                  </a:moveTo>
                  <a:cubicBezTo>
                    <a:pt x="11" y="39"/>
                    <a:pt x="11" y="39"/>
                    <a:pt x="11" y="39"/>
                  </a:cubicBezTo>
                  <a:cubicBezTo>
                    <a:pt x="10" y="39"/>
                    <a:pt x="9" y="40"/>
                    <a:pt x="9" y="42"/>
                  </a:cubicBezTo>
                  <a:cubicBezTo>
                    <a:pt x="9" y="54"/>
                    <a:pt x="9" y="54"/>
                    <a:pt x="9" y="54"/>
                  </a:cubicBezTo>
                  <a:cubicBezTo>
                    <a:pt x="9" y="56"/>
                    <a:pt x="10" y="57"/>
                    <a:pt x="11" y="57"/>
                  </a:cubicBezTo>
                  <a:cubicBezTo>
                    <a:pt x="18" y="57"/>
                    <a:pt x="18" y="57"/>
                    <a:pt x="18" y="57"/>
                  </a:cubicBezTo>
                  <a:cubicBezTo>
                    <a:pt x="18" y="52"/>
                    <a:pt x="18" y="52"/>
                    <a:pt x="18" y="52"/>
                  </a:cubicBezTo>
                  <a:cubicBezTo>
                    <a:pt x="13" y="52"/>
                    <a:pt x="13" y="52"/>
                    <a:pt x="13" y="52"/>
                  </a:cubicBezTo>
                  <a:cubicBezTo>
                    <a:pt x="13" y="44"/>
                    <a:pt x="13" y="44"/>
                    <a:pt x="13" y="44"/>
                  </a:cubicBezTo>
                  <a:cubicBezTo>
                    <a:pt x="18" y="44"/>
                    <a:pt x="18" y="44"/>
                    <a:pt x="18" y="44"/>
                  </a:cubicBezTo>
                  <a:cubicBezTo>
                    <a:pt x="18" y="39"/>
                    <a:pt x="18" y="39"/>
                    <a:pt x="18" y="39"/>
                  </a:cubicBezTo>
                  <a:close/>
                  <a:moveTo>
                    <a:pt x="18" y="63"/>
                  </a:moveTo>
                  <a:cubicBezTo>
                    <a:pt x="11" y="63"/>
                    <a:pt x="11" y="63"/>
                    <a:pt x="11" y="63"/>
                  </a:cubicBezTo>
                  <a:cubicBezTo>
                    <a:pt x="10" y="63"/>
                    <a:pt x="9" y="64"/>
                    <a:pt x="9" y="65"/>
                  </a:cubicBezTo>
                  <a:cubicBezTo>
                    <a:pt x="9" y="78"/>
                    <a:pt x="9" y="78"/>
                    <a:pt x="9" y="78"/>
                  </a:cubicBezTo>
                  <a:cubicBezTo>
                    <a:pt x="9" y="79"/>
                    <a:pt x="10" y="80"/>
                    <a:pt x="11" y="80"/>
                  </a:cubicBezTo>
                  <a:cubicBezTo>
                    <a:pt x="18" y="80"/>
                    <a:pt x="18" y="80"/>
                    <a:pt x="18" y="80"/>
                  </a:cubicBezTo>
                  <a:cubicBezTo>
                    <a:pt x="18" y="76"/>
                    <a:pt x="18" y="76"/>
                    <a:pt x="18" y="76"/>
                  </a:cubicBezTo>
                  <a:cubicBezTo>
                    <a:pt x="13" y="76"/>
                    <a:pt x="13" y="76"/>
                    <a:pt x="13" y="76"/>
                  </a:cubicBezTo>
                  <a:cubicBezTo>
                    <a:pt x="13" y="67"/>
                    <a:pt x="13" y="67"/>
                    <a:pt x="13" y="67"/>
                  </a:cubicBezTo>
                  <a:cubicBezTo>
                    <a:pt x="18" y="67"/>
                    <a:pt x="18" y="67"/>
                    <a:pt x="18" y="67"/>
                  </a:cubicBezTo>
                  <a:cubicBezTo>
                    <a:pt x="18" y="63"/>
                    <a:pt x="18" y="63"/>
                    <a:pt x="18" y="63"/>
                  </a:cubicBezTo>
                  <a:close/>
                  <a:moveTo>
                    <a:pt x="18" y="86"/>
                  </a:moveTo>
                  <a:cubicBezTo>
                    <a:pt x="11" y="86"/>
                    <a:pt x="11" y="86"/>
                    <a:pt x="11" y="86"/>
                  </a:cubicBezTo>
                  <a:cubicBezTo>
                    <a:pt x="10" y="86"/>
                    <a:pt x="9" y="87"/>
                    <a:pt x="9" y="89"/>
                  </a:cubicBezTo>
                  <a:cubicBezTo>
                    <a:pt x="9" y="101"/>
                    <a:pt x="9" y="101"/>
                    <a:pt x="9" y="101"/>
                  </a:cubicBezTo>
                  <a:cubicBezTo>
                    <a:pt x="9" y="103"/>
                    <a:pt x="10" y="104"/>
                    <a:pt x="11" y="104"/>
                  </a:cubicBezTo>
                  <a:cubicBezTo>
                    <a:pt x="18" y="104"/>
                    <a:pt x="18" y="104"/>
                    <a:pt x="18" y="104"/>
                  </a:cubicBezTo>
                  <a:cubicBezTo>
                    <a:pt x="18" y="99"/>
                    <a:pt x="18" y="99"/>
                    <a:pt x="18" y="99"/>
                  </a:cubicBezTo>
                  <a:cubicBezTo>
                    <a:pt x="13" y="99"/>
                    <a:pt x="13" y="99"/>
                    <a:pt x="13" y="99"/>
                  </a:cubicBezTo>
                  <a:cubicBezTo>
                    <a:pt x="13" y="91"/>
                    <a:pt x="13" y="91"/>
                    <a:pt x="13" y="91"/>
                  </a:cubicBezTo>
                  <a:cubicBezTo>
                    <a:pt x="18" y="91"/>
                    <a:pt x="18" y="91"/>
                    <a:pt x="18" y="91"/>
                  </a:cubicBezTo>
                  <a:cubicBezTo>
                    <a:pt x="18" y="86"/>
                    <a:pt x="18" y="86"/>
                    <a:pt x="18" y="86"/>
                  </a:cubicBezTo>
                  <a:close/>
                  <a:moveTo>
                    <a:pt x="18" y="110"/>
                  </a:moveTo>
                  <a:cubicBezTo>
                    <a:pt x="11" y="110"/>
                    <a:pt x="11" y="110"/>
                    <a:pt x="11" y="110"/>
                  </a:cubicBezTo>
                  <a:cubicBezTo>
                    <a:pt x="10" y="110"/>
                    <a:pt x="9" y="111"/>
                    <a:pt x="9" y="112"/>
                  </a:cubicBezTo>
                  <a:cubicBezTo>
                    <a:pt x="9" y="125"/>
                    <a:pt x="9" y="125"/>
                    <a:pt x="9" y="125"/>
                  </a:cubicBezTo>
                  <a:cubicBezTo>
                    <a:pt x="9" y="126"/>
                    <a:pt x="10" y="127"/>
                    <a:pt x="11" y="127"/>
                  </a:cubicBezTo>
                  <a:cubicBezTo>
                    <a:pt x="18" y="127"/>
                    <a:pt x="18" y="127"/>
                    <a:pt x="18" y="127"/>
                  </a:cubicBezTo>
                  <a:cubicBezTo>
                    <a:pt x="18" y="123"/>
                    <a:pt x="18" y="123"/>
                    <a:pt x="18" y="123"/>
                  </a:cubicBezTo>
                  <a:cubicBezTo>
                    <a:pt x="13" y="123"/>
                    <a:pt x="13" y="123"/>
                    <a:pt x="13" y="123"/>
                  </a:cubicBezTo>
                  <a:cubicBezTo>
                    <a:pt x="13" y="115"/>
                    <a:pt x="13" y="115"/>
                    <a:pt x="13" y="115"/>
                  </a:cubicBezTo>
                  <a:cubicBezTo>
                    <a:pt x="18" y="115"/>
                    <a:pt x="18" y="115"/>
                    <a:pt x="18" y="115"/>
                  </a:cubicBezTo>
                  <a:lnTo>
                    <a:pt x="18"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8" name="Freeform 82"/>
            <p:cNvSpPr>
              <a:spLocks noEditPoints="1"/>
            </p:cNvSpPr>
            <p:nvPr/>
          </p:nvSpPr>
          <p:spPr bwMode="auto">
            <a:xfrm>
              <a:off x="5703897" y="884245"/>
              <a:ext cx="42863" cy="325439"/>
            </a:xfrm>
            <a:custGeom>
              <a:avLst/>
              <a:gdLst>
                <a:gd name="T0" fmla="*/ 9 w 19"/>
                <a:gd name="T1" fmla="*/ 139 h 144"/>
                <a:gd name="T2" fmla="*/ 14 w 19"/>
                <a:gd name="T3" fmla="*/ 139 h 144"/>
                <a:gd name="T4" fmla="*/ 14 w 19"/>
                <a:gd name="T5" fmla="*/ 6 h 144"/>
                <a:gd name="T6" fmla="*/ 13 w 19"/>
                <a:gd name="T7" fmla="*/ 6 h 144"/>
                <a:gd name="T8" fmla="*/ 9 w 19"/>
                <a:gd name="T9" fmla="*/ 6 h 144"/>
                <a:gd name="T10" fmla="*/ 9 w 19"/>
                <a:gd name="T11" fmla="*/ 6 h 144"/>
                <a:gd name="T12" fmla="*/ 9 w 19"/>
                <a:gd name="T13" fmla="*/ 2 h 144"/>
                <a:gd name="T14" fmla="*/ 9 w 19"/>
                <a:gd name="T15" fmla="*/ 2 h 144"/>
                <a:gd name="T16" fmla="*/ 12 w 19"/>
                <a:gd name="T17" fmla="*/ 1 h 144"/>
                <a:gd name="T18" fmla="*/ 15 w 19"/>
                <a:gd name="T19" fmla="*/ 0 h 144"/>
                <a:gd name="T20" fmla="*/ 16 w 19"/>
                <a:gd name="T21" fmla="*/ 0 h 144"/>
                <a:gd name="T22" fmla="*/ 19 w 19"/>
                <a:gd name="T23" fmla="*/ 2 h 144"/>
                <a:gd name="T24" fmla="*/ 19 w 19"/>
                <a:gd name="T25" fmla="*/ 141 h 144"/>
                <a:gd name="T26" fmla="*/ 16 w 19"/>
                <a:gd name="T27" fmla="*/ 144 h 144"/>
                <a:gd name="T28" fmla="*/ 9 w 19"/>
                <a:gd name="T29" fmla="*/ 144 h 144"/>
                <a:gd name="T30" fmla="*/ 9 w 19"/>
                <a:gd name="T31" fmla="*/ 139 h 144"/>
                <a:gd name="T32" fmla="*/ 4 w 19"/>
                <a:gd name="T33" fmla="*/ 6 h 144"/>
                <a:gd name="T34" fmla="*/ 4 w 19"/>
                <a:gd name="T35" fmla="*/ 139 h 144"/>
                <a:gd name="T36" fmla="*/ 9 w 19"/>
                <a:gd name="T37" fmla="*/ 139 h 144"/>
                <a:gd name="T38" fmla="*/ 9 w 19"/>
                <a:gd name="T39" fmla="*/ 144 h 144"/>
                <a:gd name="T40" fmla="*/ 2 w 19"/>
                <a:gd name="T41" fmla="*/ 144 h 144"/>
                <a:gd name="T42" fmla="*/ 0 w 19"/>
                <a:gd name="T43" fmla="*/ 141 h 144"/>
                <a:gd name="T44" fmla="*/ 0 w 19"/>
                <a:gd name="T45" fmla="*/ 2 h 144"/>
                <a:gd name="T46" fmla="*/ 0 w 19"/>
                <a:gd name="T47" fmla="*/ 2 h 144"/>
                <a:gd name="T48" fmla="*/ 0 w 19"/>
                <a:gd name="T49" fmla="*/ 1 h 144"/>
                <a:gd name="T50" fmla="*/ 3 w 19"/>
                <a:gd name="T51" fmla="*/ 0 h 144"/>
                <a:gd name="T52" fmla="*/ 6 w 19"/>
                <a:gd name="T53" fmla="*/ 1 h 144"/>
                <a:gd name="T54" fmla="*/ 9 w 19"/>
                <a:gd name="T55" fmla="*/ 2 h 144"/>
                <a:gd name="T56" fmla="*/ 9 w 19"/>
                <a:gd name="T57" fmla="*/ 6 h 144"/>
                <a:gd name="T58" fmla="*/ 5 w 19"/>
                <a:gd name="T59" fmla="*/ 6 h 144"/>
                <a:gd name="T60" fmla="*/ 4 w 19"/>
                <a:gd name="T61"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 h="144">
                  <a:moveTo>
                    <a:pt x="9" y="139"/>
                  </a:moveTo>
                  <a:cubicBezTo>
                    <a:pt x="14" y="139"/>
                    <a:pt x="14" y="139"/>
                    <a:pt x="14" y="139"/>
                  </a:cubicBezTo>
                  <a:cubicBezTo>
                    <a:pt x="14" y="6"/>
                    <a:pt x="14" y="6"/>
                    <a:pt x="14" y="6"/>
                  </a:cubicBezTo>
                  <a:cubicBezTo>
                    <a:pt x="13" y="6"/>
                    <a:pt x="13" y="6"/>
                    <a:pt x="13" y="6"/>
                  </a:cubicBezTo>
                  <a:cubicBezTo>
                    <a:pt x="12" y="6"/>
                    <a:pt x="11" y="6"/>
                    <a:pt x="9" y="6"/>
                  </a:cubicBezTo>
                  <a:cubicBezTo>
                    <a:pt x="9" y="6"/>
                    <a:pt x="9" y="6"/>
                    <a:pt x="9" y="6"/>
                  </a:cubicBezTo>
                  <a:cubicBezTo>
                    <a:pt x="9" y="2"/>
                    <a:pt x="9" y="2"/>
                    <a:pt x="9" y="2"/>
                  </a:cubicBezTo>
                  <a:cubicBezTo>
                    <a:pt x="9" y="2"/>
                    <a:pt x="9" y="2"/>
                    <a:pt x="9" y="2"/>
                  </a:cubicBezTo>
                  <a:cubicBezTo>
                    <a:pt x="10" y="2"/>
                    <a:pt x="11" y="1"/>
                    <a:pt x="12" y="1"/>
                  </a:cubicBezTo>
                  <a:cubicBezTo>
                    <a:pt x="13" y="1"/>
                    <a:pt x="14" y="1"/>
                    <a:pt x="15" y="0"/>
                  </a:cubicBezTo>
                  <a:cubicBezTo>
                    <a:pt x="15" y="0"/>
                    <a:pt x="16" y="0"/>
                    <a:pt x="16" y="0"/>
                  </a:cubicBezTo>
                  <a:cubicBezTo>
                    <a:pt x="18" y="0"/>
                    <a:pt x="19" y="1"/>
                    <a:pt x="19" y="2"/>
                  </a:cubicBezTo>
                  <a:cubicBezTo>
                    <a:pt x="19" y="141"/>
                    <a:pt x="19" y="141"/>
                    <a:pt x="19" y="141"/>
                  </a:cubicBezTo>
                  <a:cubicBezTo>
                    <a:pt x="19" y="142"/>
                    <a:pt x="18" y="144"/>
                    <a:pt x="16" y="144"/>
                  </a:cubicBezTo>
                  <a:cubicBezTo>
                    <a:pt x="9" y="144"/>
                    <a:pt x="9" y="144"/>
                    <a:pt x="9" y="144"/>
                  </a:cubicBezTo>
                  <a:lnTo>
                    <a:pt x="9" y="139"/>
                  </a:lnTo>
                  <a:close/>
                  <a:moveTo>
                    <a:pt x="4" y="6"/>
                  </a:moveTo>
                  <a:cubicBezTo>
                    <a:pt x="4" y="139"/>
                    <a:pt x="4" y="139"/>
                    <a:pt x="4" y="139"/>
                  </a:cubicBezTo>
                  <a:cubicBezTo>
                    <a:pt x="9" y="139"/>
                    <a:pt x="9" y="139"/>
                    <a:pt x="9" y="139"/>
                  </a:cubicBezTo>
                  <a:cubicBezTo>
                    <a:pt x="9" y="144"/>
                    <a:pt x="9" y="144"/>
                    <a:pt x="9" y="144"/>
                  </a:cubicBezTo>
                  <a:cubicBezTo>
                    <a:pt x="2" y="144"/>
                    <a:pt x="2" y="144"/>
                    <a:pt x="2" y="144"/>
                  </a:cubicBezTo>
                  <a:cubicBezTo>
                    <a:pt x="1" y="144"/>
                    <a:pt x="0" y="142"/>
                    <a:pt x="0" y="141"/>
                  </a:cubicBezTo>
                  <a:cubicBezTo>
                    <a:pt x="0" y="2"/>
                    <a:pt x="0" y="2"/>
                    <a:pt x="0" y="2"/>
                  </a:cubicBezTo>
                  <a:cubicBezTo>
                    <a:pt x="0" y="2"/>
                    <a:pt x="0" y="2"/>
                    <a:pt x="0" y="2"/>
                  </a:cubicBezTo>
                  <a:cubicBezTo>
                    <a:pt x="0" y="2"/>
                    <a:pt x="0" y="2"/>
                    <a:pt x="0" y="1"/>
                  </a:cubicBezTo>
                  <a:cubicBezTo>
                    <a:pt x="0" y="0"/>
                    <a:pt x="2" y="0"/>
                    <a:pt x="3" y="0"/>
                  </a:cubicBezTo>
                  <a:cubicBezTo>
                    <a:pt x="4" y="1"/>
                    <a:pt x="5" y="1"/>
                    <a:pt x="6" y="1"/>
                  </a:cubicBezTo>
                  <a:cubicBezTo>
                    <a:pt x="7" y="1"/>
                    <a:pt x="8" y="2"/>
                    <a:pt x="9" y="2"/>
                  </a:cubicBezTo>
                  <a:cubicBezTo>
                    <a:pt x="9" y="6"/>
                    <a:pt x="9" y="6"/>
                    <a:pt x="9" y="6"/>
                  </a:cubicBezTo>
                  <a:cubicBezTo>
                    <a:pt x="8" y="6"/>
                    <a:pt x="6" y="6"/>
                    <a:pt x="5" y="6"/>
                  </a:cubicBezTo>
                  <a:lnTo>
                    <a:pt x="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12" name="Freeform 83"/>
            <p:cNvSpPr>
              <a:spLocks noEditPoints="1"/>
            </p:cNvSpPr>
            <p:nvPr/>
          </p:nvSpPr>
          <p:spPr bwMode="auto">
            <a:xfrm>
              <a:off x="5694372" y="827094"/>
              <a:ext cx="61913" cy="61913"/>
            </a:xfrm>
            <a:custGeom>
              <a:avLst/>
              <a:gdLst>
                <a:gd name="T0" fmla="*/ 13 w 27"/>
                <a:gd name="T1" fmla="*/ 0 h 27"/>
                <a:gd name="T2" fmla="*/ 23 w 27"/>
                <a:gd name="T3" fmla="*/ 4 h 27"/>
                <a:gd name="T4" fmla="*/ 23 w 27"/>
                <a:gd name="T5" fmla="*/ 4 h 27"/>
                <a:gd name="T6" fmla="*/ 27 w 27"/>
                <a:gd name="T7" fmla="*/ 13 h 27"/>
                <a:gd name="T8" fmla="*/ 23 w 27"/>
                <a:gd name="T9" fmla="*/ 23 h 27"/>
                <a:gd name="T10" fmla="*/ 23 w 27"/>
                <a:gd name="T11" fmla="*/ 23 h 27"/>
                <a:gd name="T12" fmla="*/ 13 w 27"/>
                <a:gd name="T13" fmla="*/ 27 h 27"/>
                <a:gd name="T14" fmla="*/ 13 w 27"/>
                <a:gd name="T15" fmla="*/ 27 h 27"/>
                <a:gd name="T16" fmla="*/ 13 w 27"/>
                <a:gd name="T17" fmla="*/ 22 h 27"/>
                <a:gd name="T18" fmla="*/ 13 w 27"/>
                <a:gd name="T19" fmla="*/ 22 h 27"/>
                <a:gd name="T20" fmla="*/ 19 w 27"/>
                <a:gd name="T21" fmla="*/ 19 h 27"/>
                <a:gd name="T22" fmla="*/ 19 w 27"/>
                <a:gd name="T23" fmla="*/ 19 h 27"/>
                <a:gd name="T24" fmla="*/ 19 w 27"/>
                <a:gd name="T25" fmla="*/ 19 h 27"/>
                <a:gd name="T26" fmla="*/ 22 w 27"/>
                <a:gd name="T27" fmla="*/ 13 h 27"/>
                <a:gd name="T28" fmla="*/ 19 w 27"/>
                <a:gd name="T29" fmla="*/ 7 h 27"/>
                <a:gd name="T30" fmla="*/ 19 w 27"/>
                <a:gd name="T31" fmla="*/ 7 h 27"/>
                <a:gd name="T32" fmla="*/ 19 w 27"/>
                <a:gd name="T33" fmla="*/ 7 h 27"/>
                <a:gd name="T34" fmla="*/ 13 w 27"/>
                <a:gd name="T35" fmla="*/ 4 h 27"/>
                <a:gd name="T36" fmla="*/ 13 w 27"/>
                <a:gd name="T37" fmla="*/ 4 h 27"/>
                <a:gd name="T38" fmla="*/ 13 w 27"/>
                <a:gd name="T39" fmla="*/ 0 h 27"/>
                <a:gd name="T40" fmla="*/ 13 w 27"/>
                <a:gd name="T41" fmla="*/ 27 h 27"/>
                <a:gd name="T42" fmla="*/ 4 w 27"/>
                <a:gd name="T43" fmla="*/ 23 h 27"/>
                <a:gd name="T44" fmla="*/ 4 w 27"/>
                <a:gd name="T45" fmla="*/ 23 h 27"/>
                <a:gd name="T46" fmla="*/ 4 w 27"/>
                <a:gd name="T47" fmla="*/ 23 h 27"/>
                <a:gd name="T48" fmla="*/ 4 w 27"/>
                <a:gd name="T49" fmla="*/ 23 h 27"/>
                <a:gd name="T50" fmla="*/ 0 w 27"/>
                <a:gd name="T51" fmla="*/ 13 h 27"/>
                <a:gd name="T52" fmla="*/ 4 w 27"/>
                <a:gd name="T53" fmla="*/ 4 h 27"/>
                <a:gd name="T54" fmla="*/ 4 w 27"/>
                <a:gd name="T55" fmla="*/ 3 h 27"/>
                <a:gd name="T56" fmla="*/ 13 w 27"/>
                <a:gd name="T57" fmla="*/ 0 h 27"/>
                <a:gd name="T58" fmla="*/ 13 w 27"/>
                <a:gd name="T59" fmla="*/ 4 h 27"/>
                <a:gd name="T60" fmla="*/ 7 w 27"/>
                <a:gd name="T61" fmla="*/ 7 h 27"/>
                <a:gd name="T62" fmla="*/ 7 w 27"/>
                <a:gd name="T63" fmla="*/ 7 h 27"/>
                <a:gd name="T64" fmla="*/ 4 w 27"/>
                <a:gd name="T65" fmla="*/ 13 h 27"/>
                <a:gd name="T66" fmla="*/ 7 w 27"/>
                <a:gd name="T67" fmla="*/ 19 h 27"/>
                <a:gd name="T68" fmla="*/ 7 w 27"/>
                <a:gd name="T69" fmla="*/ 19 h 27"/>
                <a:gd name="T70" fmla="*/ 13 w 27"/>
                <a:gd name="T71" fmla="*/ 22 h 27"/>
                <a:gd name="T72" fmla="*/ 13 w 27"/>
                <a:gd name="T7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7">
                  <a:moveTo>
                    <a:pt x="13" y="0"/>
                  </a:moveTo>
                  <a:cubicBezTo>
                    <a:pt x="17" y="0"/>
                    <a:pt x="20" y="1"/>
                    <a:pt x="23" y="4"/>
                  </a:cubicBezTo>
                  <a:cubicBezTo>
                    <a:pt x="23" y="4"/>
                    <a:pt x="23" y="4"/>
                    <a:pt x="23" y="4"/>
                  </a:cubicBezTo>
                  <a:cubicBezTo>
                    <a:pt x="25" y="6"/>
                    <a:pt x="27" y="9"/>
                    <a:pt x="27" y="13"/>
                  </a:cubicBezTo>
                  <a:cubicBezTo>
                    <a:pt x="27" y="17"/>
                    <a:pt x="25" y="20"/>
                    <a:pt x="23" y="23"/>
                  </a:cubicBezTo>
                  <a:cubicBezTo>
                    <a:pt x="23" y="23"/>
                    <a:pt x="23" y="23"/>
                    <a:pt x="23" y="23"/>
                  </a:cubicBezTo>
                  <a:cubicBezTo>
                    <a:pt x="20" y="25"/>
                    <a:pt x="17" y="27"/>
                    <a:pt x="13" y="27"/>
                  </a:cubicBezTo>
                  <a:cubicBezTo>
                    <a:pt x="13" y="27"/>
                    <a:pt x="13" y="27"/>
                    <a:pt x="13" y="27"/>
                  </a:cubicBezTo>
                  <a:cubicBezTo>
                    <a:pt x="13" y="22"/>
                    <a:pt x="13" y="22"/>
                    <a:pt x="13" y="22"/>
                  </a:cubicBezTo>
                  <a:cubicBezTo>
                    <a:pt x="13" y="22"/>
                    <a:pt x="13" y="22"/>
                    <a:pt x="13" y="22"/>
                  </a:cubicBezTo>
                  <a:cubicBezTo>
                    <a:pt x="16" y="22"/>
                    <a:pt x="18" y="21"/>
                    <a:pt x="19" y="19"/>
                  </a:cubicBezTo>
                  <a:cubicBezTo>
                    <a:pt x="19" y="19"/>
                    <a:pt x="19" y="19"/>
                    <a:pt x="19" y="19"/>
                  </a:cubicBezTo>
                  <a:cubicBezTo>
                    <a:pt x="19" y="19"/>
                    <a:pt x="19" y="19"/>
                    <a:pt x="19" y="19"/>
                  </a:cubicBezTo>
                  <a:cubicBezTo>
                    <a:pt x="21" y="18"/>
                    <a:pt x="22" y="16"/>
                    <a:pt x="22" y="13"/>
                  </a:cubicBezTo>
                  <a:cubicBezTo>
                    <a:pt x="22" y="11"/>
                    <a:pt x="21" y="9"/>
                    <a:pt x="19" y="7"/>
                  </a:cubicBezTo>
                  <a:cubicBezTo>
                    <a:pt x="19" y="7"/>
                    <a:pt x="19" y="7"/>
                    <a:pt x="19" y="7"/>
                  </a:cubicBezTo>
                  <a:cubicBezTo>
                    <a:pt x="19" y="7"/>
                    <a:pt x="19" y="7"/>
                    <a:pt x="19" y="7"/>
                  </a:cubicBezTo>
                  <a:cubicBezTo>
                    <a:pt x="18" y="5"/>
                    <a:pt x="16" y="4"/>
                    <a:pt x="13" y="4"/>
                  </a:cubicBezTo>
                  <a:cubicBezTo>
                    <a:pt x="13" y="4"/>
                    <a:pt x="13" y="4"/>
                    <a:pt x="13" y="4"/>
                  </a:cubicBezTo>
                  <a:cubicBezTo>
                    <a:pt x="13" y="0"/>
                    <a:pt x="13" y="0"/>
                    <a:pt x="13" y="0"/>
                  </a:cubicBezTo>
                  <a:close/>
                  <a:moveTo>
                    <a:pt x="13" y="27"/>
                  </a:moveTo>
                  <a:cubicBezTo>
                    <a:pt x="9" y="27"/>
                    <a:pt x="6" y="25"/>
                    <a:pt x="4" y="23"/>
                  </a:cubicBezTo>
                  <a:cubicBezTo>
                    <a:pt x="4" y="23"/>
                    <a:pt x="4" y="23"/>
                    <a:pt x="4" y="23"/>
                  </a:cubicBezTo>
                  <a:cubicBezTo>
                    <a:pt x="4" y="23"/>
                    <a:pt x="4" y="23"/>
                    <a:pt x="4" y="23"/>
                  </a:cubicBezTo>
                  <a:cubicBezTo>
                    <a:pt x="4" y="23"/>
                    <a:pt x="4" y="23"/>
                    <a:pt x="4" y="23"/>
                  </a:cubicBezTo>
                  <a:cubicBezTo>
                    <a:pt x="1" y="20"/>
                    <a:pt x="0" y="17"/>
                    <a:pt x="0" y="13"/>
                  </a:cubicBezTo>
                  <a:cubicBezTo>
                    <a:pt x="0" y="9"/>
                    <a:pt x="1" y="6"/>
                    <a:pt x="4" y="4"/>
                  </a:cubicBezTo>
                  <a:cubicBezTo>
                    <a:pt x="4" y="3"/>
                    <a:pt x="4" y="3"/>
                    <a:pt x="4" y="3"/>
                  </a:cubicBezTo>
                  <a:cubicBezTo>
                    <a:pt x="6" y="1"/>
                    <a:pt x="10" y="0"/>
                    <a:pt x="13" y="0"/>
                  </a:cubicBezTo>
                  <a:cubicBezTo>
                    <a:pt x="13" y="4"/>
                    <a:pt x="13" y="4"/>
                    <a:pt x="13" y="4"/>
                  </a:cubicBezTo>
                  <a:cubicBezTo>
                    <a:pt x="11" y="4"/>
                    <a:pt x="9" y="5"/>
                    <a:pt x="7" y="7"/>
                  </a:cubicBezTo>
                  <a:cubicBezTo>
                    <a:pt x="7" y="7"/>
                    <a:pt x="7" y="7"/>
                    <a:pt x="7" y="7"/>
                  </a:cubicBezTo>
                  <a:cubicBezTo>
                    <a:pt x="5" y="9"/>
                    <a:pt x="4" y="11"/>
                    <a:pt x="4" y="13"/>
                  </a:cubicBezTo>
                  <a:cubicBezTo>
                    <a:pt x="4" y="16"/>
                    <a:pt x="5" y="18"/>
                    <a:pt x="7" y="19"/>
                  </a:cubicBezTo>
                  <a:cubicBezTo>
                    <a:pt x="7" y="19"/>
                    <a:pt x="7" y="19"/>
                    <a:pt x="7" y="19"/>
                  </a:cubicBezTo>
                  <a:cubicBezTo>
                    <a:pt x="9" y="21"/>
                    <a:pt x="11" y="22"/>
                    <a:pt x="13" y="22"/>
                  </a:cubicBezTo>
                  <a:lnTo>
                    <a:pt x="1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36" name="Freeform 84"/>
            <p:cNvSpPr>
              <a:spLocks noEditPoints="1"/>
            </p:cNvSpPr>
            <p:nvPr/>
          </p:nvSpPr>
          <p:spPr bwMode="auto">
            <a:xfrm>
              <a:off x="5753109" y="885831"/>
              <a:ext cx="282575" cy="203201"/>
            </a:xfrm>
            <a:custGeom>
              <a:avLst/>
              <a:gdLst>
                <a:gd name="T0" fmla="*/ 63 w 125"/>
                <a:gd name="T1" fmla="*/ 0 h 90"/>
                <a:gd name="T2" fmla="*/ 123 w 125"/>
                <a:gd name="T3" fmla="*/ 0 h 90"/>
                <a:gd name="T4" fmla="*/ 125 w 125"/>
                <a:gd name="T5" fmla="*/ 2 h 90"/>
                <a:gd name="T6" fmla="*/ 125 w 125"/>
                <a:gd name="T7" fmla="*/ 88 h 90"/>
                <a:gd name="T8" fmla="*/ 123 w 125"/>
                <a:gd name="T9" fmla="*/ 90 h 90"/>
                <a:gd name="T10" fmla="*/ 63 w 125"/>
                <a:gd name="T11" fmla="*/ 90 h 90"/>
                <a:gd name="T12" fmla="*/ 63 w 125"/>
                <a:gd name="T13" fmla="*/ 86 h 90"/>
                <a:gd name="T14" fmla="*/ 120 w 125"/>
                <a:gd name="T15" fmla="*/ 86 h 90"/>
                <a:gd name="T16" fmla="*/ 120 w 125"/>
                <a:gd name="T17" fmla="*/ 5 h 90"/>
                <a:gd name="T18" fmla="*/ 63 w 125"/>
                <a:gd name="T19" fmla="*/ 5 h 90"/>
                <a:gd name="T20" fmla="*/ 63 w 125"/>
                <a:gd name="T21" fmla="*/ 0 h 90"/>
                <a:gd name="T22" fmla="*/ 3 w 125"/>
                <a:gd name="T23" fmla="*/ 0 h 90"/>
                <a:gd name="T24" fmla="*/ 63 w 125"/>
                <a:gd name="T25" fmla="*/ 0 h 90"/>
                <a:gd name="T26" fmla="*/ 63 w 125"/>
                <a:gd name="T27" fmla="*/ 5 h 90"/>
                <a:gd name="T28" fmla="*/ 5 w 125"/>
                <a:gd name="T29" fmla="*/ 5 h 90"/>
                <a:gd name="T30" fmla="*/ 5 w 125"/>
                <a:gd name="T31" fmla="*/ 86 h 90"/>
                <a:gd name="T32" fmla="*/ 63 w 125"/>
                <a:gd name="T33" fmla="*/ 86 h 90"/>
                <a:gd name="T34" fmla="*/ 63 w 125"/>
                <a:gd name="T35" fmla="*/ 90 h 90"/>
                <a:gd name="T36" fmla="*/ 3 w 125"/>
                <a:gd name="T37" fmla="*/ 90 h 90"/>
                <a:gd name="T38" fmla="*/ 0 w 125"/>
                <a:gd name="T39" fmla="*/ 88 h 90"/>
                <a:gd name="T40" fmla="*/ 0 w 125"/>
                <a:gd name="T41" fmla="*/ 2 h 90"/>
                <a:gd name="T42" fmla="*/ 3 w 125"/>
                <a:gd name="T4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 h="90">
                  <a:moveTo>
                    <a:pt x="63" y="0"/>
                  </a:moveTo>
                  <a:cubicBezTo>
                    <a:pt x="123" y="0"/>
                    <a:pt x="123" y="0"/>
                    <a:pt x="123" y="0"/>
                  </a:cubicBezTo>
                  <a:cubicBezTo>
                    <a:pt x="124" y="0"/>
                    <a:pt x="125" y="1"/>
                    <a:pt x="125" y="2"/>
                  </a:cubicBezTo>
                  <a:cubicBezTo>
                    <a:pt x="125" y="88"/>
                    <a:pt x="125" y="88"/>
                    <a:pt x="125" y="88"/>
                  </a:cubicBezTo>
                  <a:cubicBezTo>
                    <a:pt x="125" y="89"/>
                    <a:pt x="124" y="90"/>
                    <a:pt x="123" y="90"/>
                  </a:cubicBezTo>
                  <a:cubicBezTo>
                    <a:pt x="63" y="90"/>
                    <a:pt x="63" y="90"/>
                    <a:pt x="63" y="90"/>
                  </a:cubicBezTo>
                  <a:cubicBezTo>
                    <a:pt x="63" y="86"/>
                    <a:pt x="63" y="86"/>
                    <a:pt x="63" y="86"/>
                  </a:cubicBezTo>
                  <a:cubicBezTo>
                    <a:pt x="120" y="86"/>
                    <a:pt x="120" y="86"/>
                    <a:pt x="120" y="86"/>
                  </a:cubicBezTo>
                  <a:cubicBezTo>
                    <a:pt x="120" y="5"/>
                    <a:pt x="120" y="5"/>
                    <a:pt x="120" y="5"/>
                  </a:cubicBezTo>
                  <a:cubicBezTo>
                    <a:pt x="63" y="5"/>
                    <a:pt x="63" y="5"/>
                    <a:pt x="63" y="5"/>
                  </a:cubicBezTo>
                  <a:lnTo>
                    <a:pt x="63" y="0"/>
                  </a:lnTo>
                  <a:close/>
                  <a:moveTo>
                    <a:pt x="3" y="0"/>
                  </a:moveTo>
                  <a:cubicBezTo>
                    <a:pt x="63" y="0"/>
                    <a:pt x="63" y="0"/>
                    <a:pt x="63" y="0"/>
                  </a:cubicBezTo>
                  <a:cubicBezTo>
                    <a:pt x="63" y="5"/>
                    <a:pt x="63" y="5"/>
                    <a:pt x="63" y="5"/>
                  </a:cubicBezTo>
                  <a:cubicBezTo>
                    <a:pt x="5" y="5"/>
                    <a:pt x="5" y="5"/>
                    <a:pt x="5" y="5"/>
                  </a:cubicBezTo>
                  <a:cubicBezTo>
                    <a:pt x="5" y="86"/>
                    <a:pt x="5" y="86"/>
                    <a:pt x="5" y="86"/>
                  </a:cubicBezTo>
                  <a:cubicBezTo>
                    <a:pt x="63" y="86"/>
                    <a:pt x="63" y="86"/>
                    <a:pt x="63" y="86"/>
                  </a:cubicBezTo>
                  <a:cubicBezTo>
                    <a:pt x="63" y="90"/>
                    <a:pt x="63" y="90"/>
                    <a:pt x="63" y="90"/>
                  </a:cubicBezTo>
                  <a:cubicBezTo>
                    <a:pt x="3" y="90"/>
                    <a:pt x="3" y="90"/>
                    <a:pt x="3" y="90"/>
                  </a:cubicBezTo>
                  <a:cubicBezTo>
                    <a:pt x="2" y="90"/>
                    <a:pt x="0" y="89"/>
                    <a:pt x="0" y="88"/>
                  </a:cubicBezTo>
                  <a:cubicBezTo>
                    <a:pt x="0" y="2"/>
                    <a:pt x="0" y="2"/>
                    <a:pt x="0" y="2"/>
                  </a:cubicBezTo>
                  <a:cubicBezTo>
                    <a:pt x="0" y="1"/>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40" name="Freeform 85"/>
            <p:cNvSpPr>
              <a:spLocks noEditPoints="1"/>
            </p:cNvSpPr>
            <p:nvPr/>
          </p:nvSpPr>
          <p:spPr bwMode="auto">
            <a:xfrm>
              <a:off x="5810259" y="1144596"/>
              <a:ext cx="158750" cy="439740"/>
            </a:xfrm>
            <a:custGeom>
              <a:avLst/>
              <a:gdLst>
                <a:gd name="T0" fmla="*/ 41 w 70"/>
                <a:gd name="T1" fmla="*/ 190 h 195"/>
                <a:gd name="T2" fmla="*/ 43 w 70"/>
                <a:gd name="T3" fmla="*/ 87 h 195"/>
                <a:gd name="T4" fmla="*/ 60 w 70"/>
                <a:gd name="T5" fmla="*/ 67 h 195"/>
                <a:gd name="T6" fmla="*/ 60 w 70"/>
                <a:gd name="T7" fmla="*/ 67 h 195"/>
                <a:gd name="T8" fmla="*/ 64 w 70"/>
                <a:gd name="T9" fmla="*/ 49 h 195"/>
                <a:gd name="T10" fmla="*/ 58 w 70"/>
                <a:gd name="T11" fmla="*/ 26 h 195"/>
                <a:gd name="T12" fmla="*/ 57 w 70"/>
                <a:gd name="T13" fmla="*/ 24 h 195"/>
                <a:gd name="T14" fmla="*/ 48 w 70"/>
                <a:gd name="T15" fmla="*/ 7 h 195"/>
                <a:gd name="T16" fmla="*/ 50 w 70"/>
                <a:gd name="T17" fmla="*/ 50 h 195"/>
                <a:gd name="T18" fmla="*/ 50 w 70"/>
                <a:gd name="T19" fmla="*/ 50 h 195"/>
                <a:gd name="T20" fmla="*/ 42 w 70"/>
                <a:gd name="T21" fmla="*/ 47 h 195"/>
                <a:gd name="T22" fmla="*/ 35 w 70"/>
                <a:gd name="T23" fmla="*/ 5 h 195"/>
                <a:gd name="T24" fmla="*/ 35 w 70"/>
                <a:gd name="T25" fmla="*/ 0 h 195"/>
                <a:gd name="T26" fmla="*/ 39 w 70"/>
                <a:gd name="T27" fmla="*/ 0 h 195"/>
                <a:gd name="T28" fmla="*/ 42 w 70"/>
                <a:gd name="T29" fmla="*/ 2 h 195"/>
                <a:gd name="T30" fmla="*/ 47 w 70"/>
                <a:gd name="T31" fmla="*/ 45 h 195"/>
                <a:gd name="T32" fmla="*/ 43 w 70"/>
                <a:gd name="T33" fmla="*/ 3 h 195"/>
                <a:gd name="T34" fmla="*/ 61 w 70"/>
                <a:gd name="T35" fmla="*/ 22 h 195"/>
                <a:gd name="T36" fmla="*/ 62 w 70"/>
                <a:gd name="T37" fmla="*/ 24 h 195"/>
                <a:gd name="T38" fmla="*/ 69 w 70"/>
                <a:gd name="T39" fmla="*/ 48 h 195"/>
                <a:gd name="T40" fmla="*/ 64 w 70"/>
                <a:gd name="T41" fmla="*/ 70 h 195"/>
                <a:gd name="T42" fmla="*/ 55 w 70"/>
                <a:gd name="T43" fmla="*/ 83 h 195"/>
                <a:gd name="T44" fmla="*/ 46 w 70"/>
                <a:gd name="T45" fmla="*/ 193 h 195"/>
                <a:gd name="T46" fmla="*/ 35 w 70"/>
                <a:gd name="T47" fmla="*/ 195 h 195"/>
                <a:gd name="T48" fmla="*/ 12 w 70"/>
                <a:gd name="T49" fmla="*/ 26 h 195"/>
                <a:gd name="T50" fmla="*/ 5 w 70"/>
                <a:gd name="T51" fmla="*/ 49 h 195"/>
                <a:gd name="T52" fmla="*/ 9 w 70"/>
                <a:gd name="T53" fmla="*/ 67 h 195"/>
                <a:gd name="T54" fmla="*/ 18 w 70"/>
                <a:gd name="T55" fmla="*/ 80 h 195"/>
                <a:gd name="T56" fmla="*/ 28 w 70"/>
                <a:gd name="T57" fmla="*/ 89 h 195"/>
                <a:gd name="T58" fmla="*/ 28 w 70"/>
                <a:gd name="T59" fmla="*/ 190 h 195"/>
                <a:gd name="T60" fmla="*/ 35 w 70"/>
                <a:gd name="T61" fmla="*/ 195 h 195"/>
                <a:gd name="T62" fmla="*/ 23 w 70"/>
                <a:gd name="T63" fmla="*/ 193 h 195"/>
                <a:gd name="T64" fmla="*/ 15 w 70"/>
                <a:gd name="T65" fmla="*/ 83 h 195"/>
                <a:gd name="T66" fmla="*/ 5 w 70"/>
                <a:gd name="T67" fmla="*/ 70 h 195"/>
                <a:gd name="T68" fmla="*/ 0 w 70"/>
                <a:gd name="T69" fmla="*/ 48 h 195"/>
                <a:gd name="T70" fmla="*/ 7 w 70"/>
                <a:gd name="T71" fmla="*/ 24 h 195"/>
                <a:gd name="T72" fmla="*/ 8 w 70"/>
                <a:gd name="T73" fmla="*/ 22 h 195"/>
                <a:gd name="T74" fmla="*/ 24 w 70"/>
                <a:gd name="T75" fmla="*/ 0 h 195"/>
                <a:gd name="T76" fmla="*/ 24 w 70"/>
                <a:gd name="T77" fmla="*/ 0 h 195"/>
                <a:gd name="T78" fmla="*/ 22 w 70"/>
                <a:gd name="T79" fmla="*/ 45 h 195"/>
                <a:gd name="T80" fmla="*/ 28 w 70"/>
                <a:gd name="T81" fmla="*/ 3 h 195"/>
                <a:gd name="T82" fmla="*/ 35 w 70"/>
                <a:gd name="T83" fmla="*/ 0 h 195"/>
                <a:gd name="T84" fmla="*/ 32 w 70"/>
                <a:gd name="T85" fmla="*/ 5 h 195"/>
                <a:gd name="T86" fmla="*/ 25 w 70"/>
                <a:gd name="T87" fmla="*/ 50 h 195"/>
                <a:gd name="T88" fmla="*/ 19 w 70"/>
                <a:gd name="T89" fmla="*/ 50 h 195"/>
                <a:gd name="T90" fmla="*/ 17 w 70"/>
                <a:gd name="T91" fmla="*/ 47 h 195"/>
                <a:gd name="T92" fmla="*/ 12 w 70"/>
                <a:gd name="T93" fmla="*/ 24 h 195"/>
                <a:gd name="T94" fmla="*/ 12 w 70"/>
                <a:gd name="T95" fmla="*/ 2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 h="195">
                  <a:moveTo>
                    <a:pt x="35" y="190"/>
                  </a:moveTo>
                  <a:cubicBezTo>
                    <a:pt x="41" y="190"/>
                    <a:pt x="41" y="190"/>
                    <a:pt x="41" y="190"/>
                  </a:cubicBezTo>
                  <a:cubicBezTo>
                    <a:pt x="41" y="89"/>
                    <a:pt x="41" y="89"/>
                    <a:pt x="41" y="89"/>
                  </a:cubicBezTo>
                  <a:cubicBezTo>
                    <a:pt x="41" y="88"/>
                    <a:pt x="42" y="87"/>
                    <a:pt x="43" y="87"/>
                  </a:cubicBezTo>
                  <a:cubicBezTo>
                    <a:pt x="46" y="85"/>
                    <a:pt x="49" y="83"/>
                    <a:pt x="51" y="80"/>
                  </a:cubicBezTo>
                  <a:cubicBezTo>
                    <a:pt x="55" y="76"/>
                    <a:pt x="58" y="71"/>
                    <a:pt x="60" y="67"/>
                  </a:cubicBezTo>
                  <a:cubicBezTo>
                    <a:pt x="60" y="67"/>
                    <a:pt x="60" y="67"/>
                    <a:pt x="60" y="67"/>
                  </a:cubicBezTo>
                  <a:cubicBezTo>
                    <a:pt x="60" y="67"/>
                    <a:pt x="60" y="67"/>
                    <a:pt x="60" y="67"/>
                  </a:cubicBezTo>
                  <a:cubicBezTo>
                    <a:pt x="62" y="64"/>
                    <a:pt x="63" y="61"/>
                    <a:pt x="64" y="58"/>
                  </a:cubicBezTo>
                  <a:cubicBezTo>
                    <a:pt x="65" y="55"/>
                    <a:pt x="65" y="52"/>
                    <a:pt x="64" y="49"/>
                  </a:cubicBezTo>
                  <a:cubicBezTo>
                    <a:pt x="64" y="42"/>
                    <a:pt x="61" y="35"/>
                    <a:pt x="59" y="29"/>
                  </a:cubicBezTo>
                  <a:cubicBezTo>
                    <a:pt x="58" y="28"/>
                    <a:pt x="58" y="27"/>
                    <a:pt x="58" y="26"/>
                  </a:cubicBezTo>
                  <a:cubicBezTo>
                    <a:pt x="57" y="25"/>
                    <a:pt x="57" y="24"/>
                    <a:pt x="57" y="24"/>
                  </a:cubicBezTo>
                  <a:cubicBezTo>
                    <a:pt x="57" y="24"/>
                    <a:pt x="57" y="24"/>
                    <a:pt x="57" y="24"/>
                  </a:cubicBezTo>
                  <a:cubicBezTo>
                    <a:pt x="57" y="24"/>
                    <a:pt x="57" y="24"/>
                    <a:pt x="57" y="24"/>
                  </a:cubicBezTo>
                  <a:cubicBezTo>
                    <a:pt x="55" y="18"/>
                    <a:pt x="52" y="10"/>
                    <a:pt x="48" y="7"/>
                  </a:cubicBezTo>
                  <a:cubicBezTo>
                    <a:pt x="52" y="47"/>
                    <a:pt x="52" y="47"/>
                    <a:pt x="52" y="47"/>
                  </a:cubicBezTo>
                  <a:cubicBezTo>
                    <a:pt x="53" y="48"/>
                    <a:pt x="52" y="49"/>
                    <a:pt x="50" y="50"/>
                  </a:cubicBezTo>
                  <a:cubicBezTo>
                    <a:pt x="50" y="50"/>
                    <a:pt x="50" y="50"/>
                    <a:pt x="50" y="50"/>
                  </a:cubicBezTo>
                  <a:cubicBezTo>
                    <a:pt x="50" y="50"/>
                    <a:pt x="50" y="50"/>
                    <a:pt x="50" y="50"/>
                  </a:cubicBezTo>
                  <a:cubicBezTo>
                    <a:pt x="44" y="50"/>
                    <a:pt x="44" y="50"/>
                    <a:pt x="44" y="50"/>
                  </a:cubicBezTo>
                  <a:cubicBezTo>
                    <a:pt x="43" y="50"/>
                    <a:pt x="42" y="49"/>
                    <a:pt x="42" y="47"/>
                  </a:cubicBezTo>
                  <a:cubicBezTo>
                    <a:pt x="37" y="5"/>
                    <a:pt x="37" y="5"/>
                    <a:pt x="37" y="5"/>
                  </a:cubicBezTo>
                  <a:cubicBezTo>
                    <a:pt x="35" y="5"/>
                    <a:pt x="35" y="5"/>
                    <a:pt x="35" y="5"/>
                  </a:cubicBezTo>
                  <a:cubicBezTo>
                    <a:pt x="35" y="5"/>
                    <a:pt x="35" y="5"/>
                    <a:pt x="35" y="5"/>
                  </a:cubicBezTo>
                  <a:cubicBezTo>
                    <a:pt x="35" y="0"/>
                    <a:pt x="35" y="0"/>
                    <a:pt x="35" y="0"/>
                  </a:cubicBezTo>
                  <a:cubicBezTo>
                    <a:pt x="35" y="0"/>
                    <a:pt x="35" y="0"/>
                    <a:pt x="35" y="0"/>
                  </a:cubicBezTo>
                  <a:cubicBezTo>
                    <a:pt x="39" y="0"/>
                    <a:pt x="39" y="0"/>
                    <a:pt x="39" y="0"/>
                  </a:cubicBezTo>
                  <a:cubicBezTo>
                    <a:pt x="39" y="0"/>
                    <a:pt x="39" y="0"/>
                    <a:pt x="39" y="0"/>
                  </a:cubicBezTo>
                  <a:cubicBezTo>
                    <a:pt x="41" y="0"/>
                    <a:pt x="42" y="1"/>
                    <a:pt x="42" y="2"/>
                  </a:cubicBezTo>
                  <a:cubicBezTo>
                    <a:pt x="46" y="45"/>
                    <a:pt x="46" y="45"/>
                    <a:pt x="46" y="45"/>
                  </a:cubicBezTo>
                  <a:cubicBezTo>
                    <a:pt x="47" y="45"/>
                    <a:pt x="47" y="45"/>
                    <a:pt x="47" y="45"/>
                  </a:cubicBezTo>
                  <a:cubicBezTo>
                    <a:pt x="43" y="3"/>
                    <a:pt x="43" y="3"/>
                    <a:pt x="43" y="3"/>
                  </a:cubicBezTo>
                  <a:cubicBezTo>
                    <a:pt x="43" y="3"/>
                    <a:pt x="43" y="3"/>
                    <a:pt x="43" y="3"/>
                  </a:cubicBezTo>
                  <a:cubicBezTo>
                    <a:pt x="43" y="1"/>
                    <a:pt x="44" y="0"/>
                    <a:pt x="46" y="0"/>
                  </a:cubicBezTo>
                  <a:cubicBezTo>
                    <a:pt x="54" y="1"/>
                    <a:pt x="59" y="15"/>
                    <a:pt x="61" y="22"/>
                  </a:cubicBezTo>
                  <a:cubicBezTo>
                    <a:pt x="61" y="22"/>
                    <a:pt x="61" y="22"/>
                    <a:pt x="61" y="22"/>
                  </a:cubicBezTo>
                  <a:cubicBezTo>
                    <a:pt x="62" y="23"/>
                    <a:pt x="62" y="23"/>
                    <a:pt x="62" y="24"/>
                  </a:cubicBezTo>
                  <a:cubicBezTo>
                    <a:pt x="63" y="27"/>
                    <a:pt x="63" y="27"/>
                    <a:pt x="63" y="27"/>
                  </a:cubicBezTo>
                  <a:cubicBezTo>
                    <a:pt x="66" y="34"/>
                    <a:pt x="68" y="41"/>
                    <a:pt x="69" y="48"/>
                  </a:cubicBezTo>
                  <a:cubicBezTo>
                    <a:pt x="70" y="52"/>
                    <a:pt x="69" y="56"/>
                    <a:pt x="68" y="60"/>
                  </a:cubicBezTo>
                  <a:cubicBezTo>
                    <a:pt x="68" y="63"/>
                    <a:pt x="66" y="66"/>
                    <a:pt x="64" y="70"/>
                  </a:cubicBezTo>
                  <a:cubicBezTo>
                    <a:pt x="64" y="70"/>
                    <a:pt x="64" y="70"/>
                    <a:pt x="64" y="70"/>
                  </a:cubicBezTo>
                  <a:cubicBezTo>
                    <a:pt x="62" y="74"/>
                    <a:pt x="59" y="79"/>
                    <a:pt x="55" y="83"/>
                  </a:cubicBezTo>
                  <a:cubicBezTo>
                    <a:pt x="52" y="86"/>
                    <a:pt x="49" y="89"/>
                    <a:pt x="46" y="91"/>
                  </a:cubicBezTo>
                  <a:cubicBezTo>
                    <a:pt x="46" y="193"/>
                    <a:pt x="46" y="193"/>
                    <a:pt x="46" y="193"/>
                  </a:cubicBezTo>
                  <a:cubicBezTo>
                    <a:pt x="46" y="194"/>
                    <a:pt x="45" y="195"/>
                    <a:pt x="44" y="195"/>
                  </a:cubicBezTo>
                  <a:cubicBezTo>
                    <a:pt x="35" y="195"/>
                    <a:pt x="35" y="195"/>
                    <a:pt x="35" y="195"/>
                  </a:cubicBezTo>
                  <a:lnTo>
                    <a:pt x="35" y="190"/>
                  </a:lnTo>
                  <a:close/>
                  <a:moveTo>
                    <a:pt x="12" y="26"/>
                  </a:moveTo>
                  <a:cubicBezTo>
                    <a:pt x="11" y="29"/>
                    <a:pt x="11" y="29"/>
                    <a:pt x="11" y="29"/>
                  </a:cubicBezTo>
                  <a:cubicBezTo>
                    <a:pt x="8" y="35"/>
                    <a:pt x="6" y="42"/>
                    <a:pt x="5" y="49"/>
                  </a:cubicBezTo>
                  <a:cubicBezTo>
                    <a:pt x="4" y="52"/>
                    <a:pt x="5" y="55"/>
                    <a:pt x="5" y="58"/>
                  </a:cubicBezTo>
                  <a:cubicBezTo>
                    <a:pt x="6" y="61"/>
                    <a:pt x="7" y="64"/>
                    <a:pt x="9" y="67"/>
                  </a:cubicBezTo>
                  <a:cubicBezTo>
                    <a:pt x="9" y="67"/>
                    <a:pt x="9" y="67"/>
                    <a:pt x="9" y="67"/>
                  </a:cubicBezTo>
                  <a:cubicBezTo>
                    <a:pt x="11" y="71"/>
                    <a:pt x="14" y="76"/>
                    <a:pt x="18" y="80"/>
                  </a:cubicBezTo>
                  <a:cubicBezTo>
                    <a:pt x="21" y="83"/>
                    <a:pt x="24" y="86"/>
                    <a:pt x="27" y="87"/>
                  </a:cubicBezTo>
                  <a:cubicBezTo>
                    <a:pt x="28" y="88"/>
                    <a:pt x="28" y="89"/>
                    <a:pt x="28" y="89"/>
                  </a:cubicBezTo>
                  <a:cubicBezTo>
                    <a:pt x="28" y="89"/>
                    <a:pt x="28" y="89"/>
                    <a:pt x="28" y="89"/>
                  </a:cubicBezTo>
                  <a:cubicBezTo>
                    <a:pt x="28" y="190"/>
                    <a:pt x="28" y="190"/>
                    <a:pt x="28" y="190"/>
                  </a:cubicBezTo>
                  <a:cubicBezTo>
                    <a:pt x="35" y="190"/>
                    <a:pt x="35" y="190"/>
                    <a:pt x="35" y="190"/>
                  </a:cubicBezTo>
                  <a:cubicBezTo>
                    <a:pt x="35" y="195"/>
                    <a:pt x="35" y="195"/>
                    <a:pt x="35" y="195"/>
                  </a:cubicBezTo>
                  <a:cubicBezTo>
                    <a:pt x="26" y="195"/>
                    <a:pt x="26" y="195"/>
                    <a:pt x="26" y="195"/>
                  </a:cubicBezTo>
                  <a:cubicBezTo>
                    <a:pt x="24" y="195"/>
                    <a:pt x="23" y="194"/>
                    <a:pt x="23" y="193"/>
                  </a:cubicBezTo>
                  <a:cubicBezTo>
                    <a:pt x="23" y="91"/>
                    <a:pt x="23" y="91"/>
                    <a:pt x="23" y="91"/>
                  </a:cubicBezTo>
                  <a:cubicBezTo>
                    <a:pt x="20" y="89"/>
                    <a:pt x="17" y="86"/>
                    <a:pt x="15" y="83"/>
                  </a:cubicBezTo>
                  <a:cubicBezTo>
                    <a:pt x="11" y="79"/>
                    <a:pt x="7" y="74"/>
                    <a:pt x="5" y="70"/>
                  </a:cubicBezTo>
                  <a:cubicBezTo>
                    <a:pt x="5" y="70"/>
                    <a:pt x="5" y="70"/>
                    <a:pt x="5" y="70"/>
                  </a:cubicBezTo>
                  <a:cubicBezTo>
                    <a:pt x="3" y="66"/>
                    <a:pt x="2" y="63"/>
                    <a:pt x="1" y="60"/>
                  </a:cubicBezTo>
                  <a:cubicBezTo>
                    <a:pt x="0" y="56"/>
                    <a:pt x="0" y="52"/>
                    <a:pt x="0" y="48"/>
                  </a:cubicBezTo>
                  <a:cubicBezTo>
                    <a:pt x="1" y="41"/>
                    <a:pt x="4" y="34"/>
                    <a:pt x="6" y="27"/>
                  </a:cubicBezTo>
                  <a:cubicBezTo>
                    <a:pt x="7" y="24"/>
                    <a:pt x="7" y="24"/>
                    <a:pt x="7" y="24"/>
                  </a:cubicBezTo>
                  <a:cubicBezTo>
                    <a:pt x="7" y="24"/>
                    <a:pt x="7" y="24"/>
                    <a:pt x="7" y="24"/>
                  </a:cubicBezTo>
                  <a:cubicBezTo>
                    <a:pt x="7" y="23"/>
                    <a:pt x="8" y="23"/>
                    <a:pt x="8" y="22"/>
                  </a:cubicBezTo>
                  <a:cubicBezTo>
                    <a:pt x="8" y="22"/>
                    <a:pt x="8" y="22"/>
                    <a:pt x="8" y="22"/>
                  </a:cubicBezTo>
                  <a:cubicBezTo>
                    <a:pt x="10" y="15"/>
                    <a:pt x="15" y="1"/>
                    <a:pt x="24" y="0"/>
                  </a:cubicBezTo>
                  <a:cubicBezTo>
                    <a:pt x="24" y="0"/>
                    <a:pt x="24" y="0"/>
                    <a:pt x="24" y="0"/>
                  </a:cubicBezTo>
                  <a:cubicBezTo>
                    <a:pt x="24" y="0"/>
                    <a:pt x="24" y="0"/>
                    <a:pt x="24" y="0"/>
                  </a:cubicBezTo>
                  <a:cubicBezTo>
                    <a:pt x="26" y="1"/>
                    <a:pt x="26" y="2"/>
                    <a:pt x="26" y="3"/>
                  </a:cubicBezTo>
                  <a:cubicBezTo>
                    <a:pt x="22" y="45"/>
                    <a:pt x="22" y="45"/>
                    <a:pt x="22" y="45"/>
                  </a:cubicBezTo>
                  <a:cubicBezTo>
                    <a:pt x="23" y="45"/>
                    <a:pt x="23" y="45"/>
                    <a:pt x="23" y="45"/>
                  </a:cubicBezTo>
                  <a:cubicBezTo>
                    <a:pt x="28" y="3"/>
                    <a:pt x="28" y="3"/>
                    <a:pt x="28" y="3"/>
                  </a:cubicBezTo>
                  <a:cubicBezTo>
                    <a:pt x="28" y="1"/>
                    <a:pt x="29" y="0"/>
                    <a:pt x="30" y="0"/>
                  </a:cubicBezTo>
                  <a:cubicBezTo>
                    <a:pt x="35" y="0"/>
                    <a:pt x="35" y="0"/>
                    <a:pt x="35" y="0"/>
                  </a:cubicBezTo>
                  <a:cubicBezTo>
                    <a:pt x="35" y="5"/>
                    <a:pt x="35" y="5"/>
                    <a:pt x="35" y="5"/>
                  </a:cubicBezTo>
                  <a:cubicBezTo>
                    <a:pt x="32" y="5"/>
                    <a:pt x="32" y="5"/>
                    <a:pt x="32" y="5"/>
                  </a:cubicBezTo>
                  <a:cubicBezTo>
                    <a:pt x="28" y="47"/>
                    <a:pt x="28" y="47"/>
                    <a:pt x="28" y="47"/>
                  </a:cubicBezTo>
                  <a:cubicBezTo>
                    <a:pt x="27" y="49"/>
                    <a:pt x="26" y="50"/>
                    <a:pt x="25" y="50"/>
                  </a:cubicBezTo>
                  <a:cubicBezTo>
                    <a:pt x="25" y="50"/>
                    <a:pt x="25" y="50"/>
                    <a:pt x="25" y="50"/>
                  </a:cubicBezTo>
                  <a:cubicBezTo>
                    <a:pt x="19" y="50"/>
                    <a:pt x="19" y="50"/>
                    <a:pt x="19" y="50"/>
                  </a:cubicBezTo>
                  <a:cubicBezTo>
                    <a:pt x="18" y="50"/>
                    <a:pt x="17" y="48"/>
                    <a:pt x="17" y="47"/>
                  </a:cubicBezTo>
                  <a:cubicBezTo>
                    <a:pt x="17" y="47"/>
                    <a:pt x="17" y="47"/>
                    <a:pt x="17" y="47"/>
                  </a:cubicBezTo>
                  <a:cubicBezTo>
                    <a:pt x="21" y="7"/>
                    <a:pt x="21" y="7"/>
                    <a:pt x="21" y="7"/>
                  </a:cubicBezTo>
                  <a:cubicBezTo>
                    <a:pt x="17" y="10"/>
                    <a:pt x="14" y="18"/>
                    <a:pt x="12" y="24"/>
                  </a:cubicBezTo>
                  <a:cubicBezTo>
                    <a:pt x="12" y="24"/>
                    <a:pt x="12" y="24"/>
                    <a:pt x="12" y="24"/>
                  </a:cubicBezTo>
                  <a:cubicBezTo>
                    <a:pt x="12" y="25"/>
                    <a:pt x="12" y="25"/>
                    <a:pt x="12" y="26"/>
                  </a:cubicBezTo>
                  <a:cubicBezTo>
                    <a:pt x="12" y="26"/>
                    <a:pt x="12" y="26"/>
                    <a:pt x="1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73" name="Freeform 87"/>
            <p:cNvSpPr>
              <a:spLocks noEditPoints="1"/>
            </p:cNvSpPr>
            <p:nvPr/>
          </p:nvSpPr>
          <p:spPr bwMode="auto">
            <a:xfrm>
              <a:off x="7907350" y="1200158"/>
              <a:ext cx="111126" cy="207964"/>
            </a:xfrm>
            <a:custGeom>
              <a:avLst/>
              <a:gdLst>
                <a:gd name="T0" fmla="*/ 24 w 49"/>
                <a:gd name="T1" fmla="*/ 61 h 92"/>
                <a:gd name="T2" fmla="*/ 43 w 49"/>
                <a:gd name="T3" fmla="*/ 38 h 92"/>
                <a:gd name="T4" fmla="*/ 24 w 49"/>
                <a:gd name="T5" fmla="*/ 23 h 92"/>
                <a:gd name="T6" fmla="*/ 24 w 49"/>
                <a:gd name="T7" fmla="*/ 17 h 92"/>
                <a:gd name="T8" fmla="*/ 47 w 49"/>
                <a:gd name="T9" fmla="*/ 36 h 92"/>
                <a:gd name="T10" fmla="*/ 48 w 49"/>
                <a:gd name="T11" fmla="*/ 36 h 92"/>
                <a:gd name="T12" fmla="*/ 48 w 49"/>
                <a:gd name="T13" fmla="*/ 39 h 92"/>
                <a:gd name="T14" fmla="*/ 24 w 49"/>
                <a:gd name="T15" fmla="*/ 68 h 92"/>
                <a:gd name="T16" fmla="*/ 24 w 49"/>
                <a:gd name="T17" fmla="*/ 61 h 92"/>
                <a:gd name="T18" fmla="*/ 5 w 49"/>
                <a:gd name="T19" fmla="*/ 83 h 92"/>
                <a:gd name="T20" fmla="*/ 24 w 49"/>
                <a:gd name="T21" fmla="*/ 61 h 92"/>
                <a:gd name="T22" fmla="*/ 24 w 49"/>
                <a:gd name="T23" fmla="*/ 68 h 92"/>
                <a:gd name="T24" fmla="*/ 5 w 49"/>
                <a:gd name="T25" fmla="*/ 91 h 92"/>
                <a:gd name="T26" fmla="*/ 3 w 49"/>
                <a:gd name="T27" fmla="*/ 92 h 92"/>
                <a:gd name="T28" fmla="*/ 0 w 49"/>
                <a:gd name="T29" fmla="*/ 90 h 92"/>
                <a:gd name="T30" fmla="*/ 0 w 49"/>
                <a:gd name="T31" fmla="*/ 3 h 92"/>
                <a:gd name="T32" fmla="*/ 0 w 49"/>
                <a:gd name="T33" fmla="*/ 3 h 92"/>
                <a:gd name="T34" fmla="*/ 1 w 49"/>
                <a:gd name="T35" fmla="*/ 1 h 92"/>
                <a:gd name="T36" fmla="*/ 4 w 49"/>
                <a:gd name="T37" fmla="*/ 1 h 92"/>
                <a:gd name="T38" fmla="*/ 24 w 49"/>
                <a:gd name="T39" fmla="*/ 17 h 92"/>
                <a:gd name="T40" fmla="*/ 24 w 49"/>
                <a:gd name="T41" fmla="*/ 23 h 92"/>
                <a:gd name="T42" fmla="*/ 5 w 49"/>
                <a:gd name="T43" fmla="*/ 8 h 92"/>
                <a:gd name="T44" fmla="*/ 5 w 49"/>
                <a:gd name="T45"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92">
                  <a:moveTo>
                    <a:pt x="24" y="61"/>
                  </a:moveTo>
                  <a:cubicBezTo>
                    <a:pt x="43" y="38"/>
                    <a:pt x="43" y="38"/>
                    <a:pt x="43" y="38"/>
                  </a:cubicBezTo>
                  <a:cubicBezTo>
                    <a:pt x="24" y="23"/>
                    <a:pt x="24" y="23"/>
                    <a:pt x="24" y="23"/>
                  </a:cubicBezTo>
                  <a:cubicBezTo>
                    <a:pt x="24" y="17"/>
                    <a:pt x="24" y="17"/>
                    <a:pt x="24" y="17"/>
                  </a:cubicBezTo>
                  <a:cubicBezTo>
                    <a:pt x="47" y="36"/>
                    <a:pt x="47" y="36"/>
                    <a:pt x="47" y="36"/>
                  </a:cubicBezTo>
                  <a:cubicBezTo>
                    <a:pt x="48" y="36"/>
                    <a:pt x="48" y="36"/>
                    <a:pt x="48" y="36"/>
                  </a:cubicBezTo>
                  <a:cubicBezTo>
                    <a:pt x="49" y="37"/>
                    <a:pt x="49" y="38"/>
                    <a:pt x="48" y="39"/>
                  </a:cubicBezTo>
                  <a:cubicBezTo>
                    <a:pt x="24" y="68"/>
                    <a:pt x="24" y="68"/>
                    <a:pt x="24" y="68"/>
                  </a:cubicBezTo>
                  <a:lnTo>
                    <a:pt x="24" y="61"/>
                  </a:lnTo>
                  <a:close/>
                  <a:moveTo>
                    <a:pt x="5" y="83"/>
                  </a:moveTo>
                  <a:cubicBezTo>
                    <a:pt x="24" y="61"/>
                    <a:pt x="24" y="61"/>
                    <a:pt x="24" y="61"/>
                  </a:cubicBezTo>
                  <a:cubicBezTo>
                    <a:pt x="24" y="68"/>
                    <a:pt x="24" y="68"/>
                    <a:pt x="24" y="68"/>
                  </a:cubicBezTo>
                  <a:cubicBezTo>
                    <a:pt x="5" y="91"/>
                    <a:pt x="5" y="91"/>
                    <a:pt x="5" y="91"/>
                  </a:cubicBezTo>
                  <a:cubicBezTo>
                    <a:pt x="4" y="92"/>
                    <a:pt x="3" y="92"/>
                    <a:pt x="3" y="92"/>
                  </a:cubicBezTo>
                  <a:cubicBezTo>
                    <a:pt x="1" y="92"/>
                    <a:pt x="0" y="91"/>
                    <a:pt x="0" y="90"/>
                  </a:cubicBezTo>
                  <a:cubicBezTo>
                    <a:pt x="0" y="3"/>
                    <a:pt x="0" y="3"/>
                    <a:pt x="0" y="3"/>
                  </a:cubicBezTo>
                  <a:cubicBezTo>
                    <a:pt x="0" y="3"/>
                    <a:pt x="0" y="3"/>
                    <a:pt x="0" y="3"/>
                  </a:cubicBezTo>
                  <a:cubicBezTo>
                    <a:pt x="0" y="2"/>
                    <a:pt x="0" y="2"/>
                    <a:pt x="1" y="1"/>
                  </a:cubicBezTo>
                  <a:cubicBezTo>
                    <a:pt x="2" y="0"/>
                    <a:pt x="3" y="0"/>
                    <a:pt x="4" y="1"/>
                  </a:cubicBezTo>
                  <a:cubicBezTo>
                    <a:pt x="24" y="17"/>
                    <a:pt x="24" y="17"/>
                    <a:pt x="24" y="17"/>
                  </a:cubicBezTo>
                  <a:cubicBezTo>
                    <a:pt x="24" y="23"/>
                    <a:pt x="24" y="23"/>
                    <a:pt x="24" y="23"/>
                  </a:cubicBezTo>
                  <a:cubicBezTo>
                    <a:pt x="5" y="8"/>
                    <a:pt x="5" y="8"/>
                    <a:pt x="5" y="8"/>
                  </a:cubicBezTo>
                  <a:lnTo>
                    <a:pt x="5"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97" name="Freeform 88"/>
            <p:cNvSpPr>
              <a:spLocks noEditPoints="1"/>
            </p:cNvSpPr>
            <p:nvPr/>
          </p:nvSpPr>
          <p:spPr bwMode="auto">
            <a:xfrm>
              <a:off x="8142300" y="1203333"/>
              <a:ext cx="111126" cy="204789"/>
            </a:xfrm>
            <a:custGeom>
              <a:avLst/>
              <a:gdLst>
                <a:gd name="T0" fmla="*/ 44 w 49"/>
                <a:gd name="T1" fmla="*/ 82 h 91"/>
                <a:gd name="T2" fmla="*/ 44 w 49"/>
                <a:gd name="T3" fmla="*/ 7 h 91"/>
                <a:gd name="T4" fmla="*/ 25 w 49"/>
                <a:gd name="T5" fmla="*/ 22 h 91"/>
                <a:gd name="T6" fmla="*/ 25 w 49"/>
                <a:gd name="T7" fmla="*/ 16 h 91"/>
                <a:gd name="T8" fmla="*/ 45 w 49"/>
                <a:gd name="T9" fmla="*/ 0 h 91"/>
                <a:gd name="T10" fmla="*/ 46 w 49"/>
                <a:gd name="T11" fmla="*/ 0 h 91"/>
                <a:gd name="T12" fmla="*/ 49 w 49"/>
                <a:gd name="T13" fmla="*/ 2 h 91"/>
                <a:gd name="T14" fmla="*/ 49 w 49"/>
                <a:gd name="T15" fmla="*/ 89 h 91"/>
                <a:gd name="T16" fmla="*/ 49 w 49"/>
                <a:gd name="T17" fmla="*/ 89 h 91"/>
                <a:gd name="T18" fmla="*/ 48 w 49"/>
                <a:gd name="T19" fmla="*/ 91 h 91"/>
                <a:gd name="T20" fmla="*/ 45 w 49"/>
                <a:gd name="T21" fmla="*/ 90 h 91"/>
                <a:gd name="T22" fmla="*/ 25 w 49"/>
                <a:gd name="T23" fmla="*/ 67 h 91"/>
                <a:gd name="T24" fmla="*/ 25 w 49"/>
                <a:gd name="T25" fmla="*/ 60 h 91"/>
                <a:gd name="T26" fmla="*/ 44 w 49"/>
                <a:gd name="T27" fmla="*/ 82 h 91"/>
                <a:gd name="T28" fmla="*/ 25 w 49"/>
                <a:gd name="T29" fmla="*/ 22 h 91"/>
                <a:gd name="T30" fmla="*/ 6 w 49"/>
                <a:gd name="T31" fmla="*/ 37 h 91"/>
                <a:gd name="T32" fmla="*/ 25 w 49"/>
                <a:gd name="T33" fmla="*/ 60 h 91"/>
                <a:gd name="T34" fmla="*/ 25 w 49"/>
                <a:gd name="T35" fmla="*/ 67 h 91"/>
                <a:gd name="T36" fmla="*/ 1 w 49"/>
                <a:gd name="T37" fmla="*/ 38 h 91"/>
                <a:gd name="T38" fmla="*/ 1 w 49"/>
                <a:gd name="T39" fmla="*/ 38 h 91"/>
                <a:gd name="T40" fmla="*/ 1 w 49"/>
                <a:gd name="T41" fmla="*/ 38 h 91"/>
                <a:gd name="T42" fmla="*/ 2 w 49"/>
                <a:gd name="T43" fmla="*/ 35 h 91"/>
                <a:gd name="T44" fmla="*/ 25 w 49"/>
                <a:gd name="T45" fmla="*/ 16 h 91"/>
                <a:gd name="T46" fmla="*/ 25 w 49"/>
                <a:gd name="T47" fmla="*/ 2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91">
                  <a:moveTo>
                    <a:pt x="44" y="82"/>
                  </a:moveTo>
                  <a:cubicBezTo>
                    <a:pt x="44" y="7"/>
                    <a:pt x="44" y="7"/>
                    <a:pt x="44" y="7"/>
                  </a:cubicBezTo>
                  <a:cubicBezTo>
                    <a:pt x="25" y="22"/>
                    <a:pt x="25" y="22"/>
                    <a:pt x="25" y="22"/>
                  </a:cubicBezTo>
                  <a:cubicBezTo>
                    <a:pt x="25" y="16"/>
                    <a:pt x="25" y="16"/>
                    <a:pt x="25" y="16"/>
                  </a:cubicBezTo>
                  <a:cubicBezTo>
                    <a:pt x="45" y="0"/>
                    <a:pt x="45" y="0"/>
                    <a:pt x="45" y="0"/>
                  </a:cubicBezTo>
                  <a:cubicBezTo>
                    <a:pt x="45" y="0"/>
                    <a:pt x="46" y="0"/>
                    <a:pt x="46" y="0"/>
                  </a:cubicBezTo>
                  <a:cubicBezTo>
                    <a:pt x="48" y="0"/>
                    <a:pt x="49" y="1"/>
                    <a:pt x="49" y="2"/>
                  </a:cubicBezTo>
                  <a:cubicBezTo>
                    <a:pt x="49" y="89"/>
                    <a:pt x="49" y="89"/>
                    <a:pt x="49" y="89"/>
                  </a:cubicBezTo>
                  <a:cubicBezTo>
                    <a:pt x="49" y="89"/>
                    <a:pt x="49" y="89"/>
                    <a:pt x="49" y="89"/>
                  </a:cubicBezTo>
                  <a:cubicBezTo>
                    <a:pt x="49" y="89"/>
                    <a:pt x="48" y="90"/>
                    <a:pt x="48" y="91"/>
                  </a:cubicBezTo>
                  <a:cubicBezTo>
                    <a:pt x="47" y="91"/>
                    <a:pt x="45" y="91"/>
                    <a:pt x="45" y="90"/>
                  </a:cubicBezTo>
                  <a:cubicBezTo>
                    <a:pt x="25" y="67"/>
                    <a:pt x="25" y="67"/>
                    <a:pt x="25" y="67"/>
                  </a:cubicBezTo>
                  <a:cubicBezTo>
                    <a:pt x="25" y="60"/>
                    <a:pt x="25" y="60"/>
                    <a:pt x="25" y="60"/>
                  </a:cubicBezTo>
                  <a:lnTo>
                    <a:pt x="44" y="82"/>
                  </a:lnTo>
                  <a:close/>
                  <a:moveTo>
                    <a:pt x="25" y="22"/>
                  </a:moveTo>
                  <a:cubicBezTo>
                    <a:pt x="6" y="37"/>
                    <a:pt x="6" y="37"/>
                    <a:pt x="6" y="37"/>
                  </a:cubicBezTo>
                  <a:cubicBezTo>
                    <a:pt x="25" y="60"/>
                    <a:pt x="25" y="60"/>
                    <a:pt x="25" y="60"/>
                  </a:cubicBezTo>
                  <a:cubicBezTo>
                    <a:pt x="25" y="67"/>
                    <a:pt x="25" y="67"/>
                    <a:pt x="25" y="67"/>
                  </a:cubicBezTo>
                  <a:cubicBezTo>
                    <a:pt x="1" y="38"/>
                    <a:pt x="1" y="38"/>
                    <a:pt x="1" y="38"/>
                  </a:cubicBezTo>
                  <a:cubicBezTo>
                    <a:pt x="1" y="38"/>
                    <a:pt x="1" y="38"/>
                    <a:pt x="1" y="38"/>
                  </a:cubicBezTo>
                  <a:cubicBezTo>
                    <a:pt x="1" y="38"/>
                    <a:pt x="1" y="38"/>
                    <a:pt x="1" y="38"/>
                  </a:cubicBezTo>
                  <a:cubicBezTo>
                    <a:pt x="0" y="37"/>
                    <a:pt x="0" y="36"/>
                    <a:pt x="2" y="35"/>
                  </a:cubicBezTo>
                  <a:cubicBezTo>
                    <a:pt x="25" y="16"/>
                    <a:pt x="25" y="16"/>
                    <a:pt x="25" y="16"/>
                  </a:cubicBezTo>
                  <a:lnTo>
                    <a:pt x="2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801" name="Freeform 89"/>
            <p:cNvSpPr>
              <a:spLocks/>
            </p:cNvSpPr>
            <p:nvPr/>
          </p:nvSpPr>
          <p:spPr bwMode="auto">
            <a:xfrm>
              <a:off x="8239139" y="1406534"/>
              <a:ext cx="14288" cy="11112"/>
            </a:xfrm>
            <a:custGeom>
              <a:avLst/>
              <a:gdLst>
                <a:gd name="T0" fmla="*/ 3 w 6"/>
                <a:gd name="T1" fmla="*/ 5 h 5"/>
                <a:gd name="T2" fmla="*/ 3 w 6"/>
                <a:gd name="T3" fmla="*/ 5 h 5"/>
                <a:gd name="T4" fmla="*/ 3 w 6"/>
                <a:gd name="T5" fmla="*/ 5 h 5"/>
                <a:gd name="T6" fmla="*/ 1 w 6"/>
                <a:gd name="T7" fmla="*/ 4 h 5"/>
                <a:gd name="T8" fmla="*/ 1 w 6"/>
                <a:gd name="T9" fmla="*/ 0 h 5"/>
                <a:gd name="T10" fmla="*/ 2 w 6"/>
                <a:gd name="T11" fmla="*/ 0 h 5"/>
                <a:gd name="T12" fmla="*/ 3 w 6"/>
                <a:gd name="T13" fmla="*/ 0 h 5"/>
                <a:gd name="T14" fmla="*/ 6 w 6"/>
                <a:gd name="T15" fmla="*/ 2 h 5"/>
                <a:gd name="T16" fmla="*/ 6 w 6"/>
                <a:gd name="T17" fmla="*/ 2 h 5"/>
                <a:gd name="T18" fmla="*/ 3 w 6"/>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3" y="5"/>
                  </a:moveTo>
                  <a:cubicBezTo>
                    <a:pt x="3" y="5"/>
                    <a:pt x="3" y="5"/>
                    <a:pt x="3" y="5"/>
                  </a:cubicBezTo>
                  <a:cubicBezTo>
                    <a:pt x="3" y="5"/>
                    <a:pt x="3" y="5"/>
                    <a:pt x="3" y="5"/>
                  </a:cubicBezTo>
                  <a:cubicBezTo>
                    <a:pt x="2" y="5"/>
                    <a:pt x="2" y="4"/>
                    <a:pt x="1" y="4"/>
                  </a:cubicBezTo>
                  <a:cubicBezTo>
                    <a:pt x="0" y="3"/>
                    <a:pt x="0" y="1"/>
                    <a:pt x="1" y="0"/>
                  </a:cubicBezTo>
                  <a:cubicBezTo>
                    <a:pt x="2" y="0"/>
                    <a:pt x="2" y="0"/>
                    <a:pt x="2" y="0"/>
                  </a:cubicBezTo>
                  <a:cubicBezTo>
                    <a:pt x="2" y="0"/>
                    <a:pt x="3" y="0"/>
                    <a:pt x="3" y="0"/>
                  </a:cubicBezTo>
                  <a:cubicBezTo>
                    <a:pt x="5" y="0"/>
                    <a:pt x="6" y="1"/>
                    <a:pt x="6" y="2"/>
                  </a:cubicBezTo>
                  <a:cubicBezTo>
                    <a:pt x="6" y="2"/>
                    <a:pt x="6" y="2"/>
                    <a:pt x="6" y="2"/>
                  </a:cubicBezTo>
                  <a:cubicBezTo>
                    <a:pt x="6" y="4"/>
                    <a:pt x="5"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803" name="Freeform 90"/>
            <p:cNvSpPr>
              <a:spLocks/>
            </p:cNvSpPr>
            <p:nvPr/>
          </p:nvSpPr>
          <p:spPr bwMode="auto">
            <a:xfrm>
              <a:off x="7907350" y="1403359"/>
              <a:ext cx="11112" cy="14289"/>
            </a:xfrm>
            <a:custGeom>
              <a:avLst/>
              <a:gdLst>
                <a:gd name="T0" fmla="*/ 3 w 5"/>
                <a:gd name="T1" fmla="*/ 6 h 6"/>
                <a:gd name="T2" fmla="*/ 3 w 5"/>
                <a:gd name="T3" fmla="*/ 6 h 6"/>
                <a:gd name="T4" fmla="*/ 0 w 5"/>
                <a:gd name="T5" fmla="*/ 3 h 6"/>
                <a:gd name="T6" fmla="*/ 0 w 5"/>
                <a:gd name="T7" fmla="*/ 3 h 6"/>
                <a:gd name="T8" fmla="*/ 0 w 5"/>
                <a:gd name="T9" fmla="*/ 3 h 6"/>
                <a:gd name="T10" fmla="*/ 1 w 5"/>
                <a:gd name="T11" fmla="*/ 1 h 6"/>
                <a:gd name="T12" fmla="*/ 4 w 5"/>
                <a:gd name="T13" fmla="*/ 1 h 6"/>
                <a:gd name="T14" fmla="*/ 4 w 5"/>
                <a:gd name="T15" fmla="*/ 1 h 6"/>
                <a:gd name="T16" fmla="*/ 5 w 5"/>
                <a:gd name="T17" fmla="*/ 3 h 6"/>
                <a:gd name="T18" fmla="*/ 3 w 5"/>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3" y="6"/>
                  </a:moveTo>
                  <a:cubicBezTo>
                    <a:pt x="3" y="6"/>
                    <a:pt x="3" y="6"/>
                    <a:pt x="3" y="6"/>
                  </a:cubicBezTo>
                  <a:cubicBezTo>
                    <a:pt x="1" y="6"/>
                    <a:pt x="0" y="5"/>
                    <a:pt x="0" y="3"/>
                  </a:cubicBezTo>
                  <a:cubicBezTo>
                    <a:pt x="0" y="3"/>
                    <a:pt x="0" y="3"/>
                    <a:pt x="0" y="3"/>
                  </a:cubicBezTo>
                  <a:cubicBezTo>
                    <a:pt x="0" y="3"/>
                    <a:pt x="0" y="3"/>
                    <a:pt x="0" y="3"/>
                  </a:cubicBezTo>
                  <a:cubicBezTo>
                    <a:pt x="0" y="2"/>
                    <a:pt x="0" y="2"/>
                    <a:pt x="1" y="1"/>
                  </a:cubicBezTo>
                  <a:cubicBezTo>
                    <a:pt x="2" y="0"/>
                    <a:pt x="3" y="0"/>
                    <a:pt x="4" y="1"/>
                  </a:cubicBezTo>
                  <a:cubicBezTo>
                    <a:pt x="4" y="1"/>
                    <a:pt x="4" y="1"/>
                    <a:pt x="4" y="1"/>
                  </a:cubicBezTo>
                  <a:cubicBezTo>
                    <a:pt x="5" y="2"/>
                    <a:pt x="5" y="3"/>
                    <a:pt x="5" y="3"/>
                  </a:cubicBezTo>
                  <a:cubicBezTo>
                    <a:pt x="5" y="5"/>
                    <a:pt x="4"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809" name="Freeform 91"/>
            <p:cNvSpPr>
              <a:spLocks noEditPoints="1"/>
            </p:cNvSpPr>
            <p:nvPr/>
          </p:nvSpPr>
          <p:spPr bwMode="auto">
            <a:xfrm>
              <a:off x="7912113" y="1285883"/>
              <a:ext cx="334964" cy="131764"/>
            </a:xfrm>
            <a:custGeom>
              <a:avLst/>
              <a:gdLst>
                <a:gd name="T0" fmla="*/ 147 w 148"/>
                <a:gd name="T1" fmla="*/ 53 h 58"/>
                <a:gd name="T2" fmla="*/ 148 w 148"/>
                <a:gd name="T3" fmla="*/ 54 h 58"/>
                <a:gd name="T4" fmla="*/ 148 w 148"/>
                <a:gd name="T5" fmla="*/ 55 h 58"/>
                <a:gd name="T6" fmla="*/ 146 w 148"/>
                <a:gd name="T7" fmla="*/ 58 h 58"/>
                <a:gd name="T8" fmla="*/ 75 w 148"/>
                <a:gd name="T9" fmla="*/ 58 h 58"/>
                <a:gd name="T10" fmla="*/ 75 w 148"/>
                <a:gd name="T11" fmla="*/ 53 h 58"/>
                <a:gd name="T12" fmla="*/ 141 w 148"/>
                <a:gd name="T13" fmla="*/ 53 h 58"/>
                <a:gd name="T14" fmla="*/ 101 w 148"/>
                <a:gd name="T15" fmla="*/ 6 h 58"/>
                <a:gd name="T16" fmla="*/ 76 w 148"/>
                <a:gd name="T17" fmla="*/ 26 h 58"/>
                <a:gd name="T18" fmla="*/ 75 w 148"/>
                <a:gd name="T19" fmla="*/ 27 h 58"/>
                <a:gd name="T20" fmla="*/ 75 w 148"/>
                <a:gd name="T21" fmla="*/ 21 h 58"/>
                <a:gd name="T22" fmla="*/ 100 w 148"/>
                <a:gd name="T23" fmla="*/ 1 h 58"/>
                <a:gd name="T24" fmla="*/ 100 w 148"/>
                <a:gd name="T25" fmla="*/ 1 h 58"/>
                <a:gd name="T26" fmla="*/ 104 w 148"/>
                <a:gd name="T27" fmla="*/ 1 h 58"/>
                <a:gd name="T28" fmla="*/ 147 w 148"/>
                <a:gd name="T29" fmla="*/ 53 h 58"/>
                <a:gd name="T30" fmla="*/ 75 w 148"/>
                <a:gd name="T31" fmla="*/ 58 h 58"/>
                <a:gd name="T32" fmla="*/ 3 w 148"/>
                <a:gd name="T33" fmla="*/ 58 h 58"/>
                <a:gd name="T34" fmla="*/ 3 w 148"/>
                <a:gd name="T35" fmla="*/ 58 h 58"/>
                <a:gd name="T36" fmla="*/ 2 w 148"/>
                <a:gd name="T37" fmla="*/ 57 h 58"/>
                <a:gd name="T38" fmla="*/ 1 w 148"/>
                <a:gd name="T39" fmla="*/ 54 h 58"/>
                <a:gd name="T40" fmla="*/ 2 w 148"/>
                <a:gd name="T41" fmla="*/ 54 h 58"/>
                <a:gd name="T42" fmla="*/ 2 w 148"/>
                <a:gd name="T43" fmla="*/ 53 h 58"/>
                <a:gd name="T44" fmla="*/ 45 w 148"/>
                <a:gd name="T45" fmla="*/ 1 h 58"/>
                <a:gd name="T46" fmla="*/ 45 w 148"/>
                <a:gd name="T47" fmla="*/ 1 h 58"/>
                <a:gd name="T48" fmla="*/ 49 w 148"/>
                <a:gd name="T49" fmla="*/ 1 h 58"/>
                <a:gd name="T50" fmla="*/ 75 w 148"/>
                <a:gd name="T51" fmla="*/ 21 h 58"/>
                <a:gd name="T52" fmla="*/ 75 w 148"/>
                <a:gd name="T53" fmla="*/ 21 h 58"/>
                <a:gd name="T54" fmla="*/ 75 w 148"/>
                <a:gd name="T55" fmla="*/ 27 h 58"/>
                <a:gd name="T56" fmla="*/ 73 w 148"/>
                <a:gd name="T57" fmla="*/ 26 h 58"/>
                <a:gd name="T58" fmla="*/ 48 w 148"/>
                <a:gd name="T59" fmla="*/ 6 h 58"/>
                <a:gd name="T60" fmla="*/ 8 w 148"/>
                <a:gd name="T61" fmla="*/ 53 h 58"/>
                <a:gd name="T62" fmla="*/ 75 w 148"/>
                <a:gd name="T63" fmla="*/ 53 h 58"/>
                <a:gd name="T64" fmla="*/ 75 w 148"/>
                <a:gd name="T6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58">
                  <a:moveTo>
                    <a:pt x="147" y="53"/>
                  </a:moveTo>
                  <a:cubicBezTo>
                    <a:pt x="148" y="54"/>
                    <a:pt x="148" y="54"/>
                    <a:pt x="148" y="54"/>
                  </a:cubicBezTo>
                  <a:cubicBezTo>
                    <a:pt x="148" y="54"/>
                    <a:pt x="148" y="55"/>
                    <a:pt x="148" y="55"/>
                  </a:cubicBezTo>
                  <a:cubicBezTo>
                    <a:pt x="148" y="57"/>
                    <a:pt x="147" y="58"/>
                    <a:pt x="146" y="58"/>
                  </a:cubicBezTo>
                  <a:cubicBezTo>
                    <a:pt x="75" y="58"/>
                    <a:pt x="75" y="58"/>
                    <a:pt x="75" y="58"/>
                  </a:cubicBezTo>
                  <a:cubicBezTo>
                    <a:pt x="75" y="53"/>
                    <a:pt x="75" y="53"/>
                    <a:pt x="75" y="53"/>
                  </a:cubicBezTo>
                  <a:cubicBezTo>
                    <a:pt x="141" y="53"/>
                    <a:pt x="141" y="53"/>
                    <a:pt x="141" y="53"/>
                  </a:cubicBezTo>
                  <a:cubicBezTo>
                    <a:pt x="101" y="6"/>
                    <a:pt x="101" y="6"/>
                    <a:pt x="101" y="6"/>
                  </a:cubicBezTo>
                  <a:cubicBezTo>
                    <a:pt x="76" y="26"/>
                    <a:pt x="76" y="26"/>
                    <a:pt x="76" y="26"/>
                  </a:cubicBezTo>
                  <a:cubicBezTo>
                    <a:pt x="76" y="27"/>
                    <a:pt x="75" y="27"/>
                    <a:pt x="75" y="27"/>
                  </a:cubicBezTo>
                  <a:cubicBezTo>
                    <a:pt x="75" y="21"/>
                    <a:pt x="75" y="21"/>
                    <a:pt x="75" y="21"/>
                  </a:cubicBezTo>
                  <a:cubicBezTo>
                    <a:pt x="100" y="1"/>
                    <a:pt x="100" y="1"/>
                    <a:pt x="100" y="1"/>
                  </a:cubicBezTo>
                  <a:cubicBezTo>
                    <a:pt x="100" y="1"/>
                    <a:pt x="100" y="1"/>
                    <a:pt x="100" y="1"/>
                  </a:cubicBezTo>
                  <a:cubicBezTo>
                    <a:pt x="101" y="0"/>
                    <a:pt x="103" y="0"/>
                    <a:pt x="104" y="1"/>
                  </a:cubicBezTo>
                  <a:cubicBezTo>
                    <a:pt x="147" y="53"/>
                    <a:pt x="147" y="53"/>
                    <a:pt x="147" y="53"/>
                  </a:cubicBezTo>
                  <a:close/>
                  <a:moveTo>
                    <a:pt x="75" y="58"/>
                  </a:moveTo>
                  <a:cubicBezTo>
                    <a:pt x="3" y="58"/>
                    <a:pt x="3" y="58"/>
                    <a:pt x="3" y="58"/>
                  </a:cubicBezTo>
                  <a:cubicBezTo>
                    <a:pt x="3" y="58"/>
                    <a:pt x="3" y="58"/>
                    <a:pt x="3" y="58"/>
                  </a:cubicBezTo>
                  <a:cubicBezTo>
                    <a:pt x="3" y="58"/>
                    <a:pt x="2" y="58"/>
                    <a:pt x="2" y="57"/>
                  </a:cubicBezTo>
                  <a:cubicBezTo>
                    <a:pt x="1" y="56"/>
                    <a:pt x="0" y="55"/>
                    <a:pt x="1" y="54"/>
                  </a:cubicBezTo>
                  <a:cubicBezTo>
                    <a:pt x="2" y="54"/>
                    <a:pt x="2" y="54"/>
                    <a:pt x="2" y="54"/>
                  </a:cubicBezTo>
                  <a:cubicBezTo>
                    <a:pt x="2" y="53"/>
                    <a:pt x="2" y="53"/>
                    <a:pt x="2" y="53"/>
                  </a:cubicBezTo>
                  <a:cubicBezTo>
                    <a:pt x="45" y="1"/>
                    <a:pt x="45" y="1"/>
                    <a:pt x="45" y="1"/>
                  </a:cubicBezTo>
                  <a:cubicBezTo>
                    <a:pt x="45" y="1"/>
                    <a:pt x="45" y="1"/>
                    <a:pt x="45" y="1"/>
                  </a:cubicBezTo>
                  <a:cubicBezTo>
                    <a:pt x="46" y="0"/>
                    <a:pt x="48" y="0"/>
                    <a:pt x="49" y="1"/>
                  </a:cubicBezTo>
                  <a:cubicBezTo>
                    <a:pt x="75" y="21"/>
                    <a:pt x="75" y="21"/>
                    <a:pt x="75" y="21"/>
                  </a:cubicBezTo>
                  <a:cubicBezTo>
                    <a:pt x="75" y="21"/>
                    <a:pt x="75" y="21"/>
                    <a:pt x="75" y="21"/>
                  </a:cubicBezTo>
                  <a:cubicBezTo>
                    <a:pt x="75" y="27"/>
                    <a:pt x="75" y="27"/>
                    <a:pt x="75" y="27"/>
                  </a:cubicBezTo>
                  <a:cubicBezTo>
                    <a:pt x="74" y="27"/>
                    <a:pt x="73" y="27"/>
                    <a:pt x="73" y="26"/>
                  </a:cubicBezTo>
                  <a:cubicBezTo>
                    <a:pt x="48" y="6"/>
                    <a:pt x="48" y="6"/>
                    <a:pt x="48" y="6"/>
                  </a:cubicBezTo>
                  <a:cubicBezTo>
                    <a:pt x="8" y="53"/>
                    <a:pt x="8" y="53"/>
                    <a:pt x="8" y="53"/>
                  </a:cubicBezTo>
                  <a:cubicBezTo>
                    <a:pt x="75" y="53"/>
                    <a:pt x="75" y="53"/>
                    <a:pt x="75" y="53"/>
                  </a:cubicBezTo>
                  <a:lnTo>
                    <a:pt x="75"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824" name="Freeform 92"/>
            <p:cNvSpPr>
              <a:spLocks noEditPoints="1"/>
            </p:cNvSpPr>
            <p:nvPr/>
          </p:nvSpPr>
          <p:spPr bwMode="auto">
            <a:xfrm>
              <a:off x="7916875" y="1195395"/>
              <a:ext cx="330201" cy="138114"/>
            </a:xfrm>
            <a:custGeom>
              <a:avLst/>
              <a:gdLst>
                <a:gd name="T0" fmla="*/ 73 w 146"/>
                <a:gd name="T1" fmla="*/ 56 h 61"/>
                <a:gd name="T2" fmla="*/ 95 w 146"/>
                <a:gd name="T3" fmla="*/ 37 h 61"/>
                <a:gd name="T4" fmla="*/ 97 w 146"/>
                <a:gd name="T5" fmla="*/ 36 h 61"/>
                <a:gd name="T6" fmla="*/ 99 w 146"/>
                <a:gd name="T7" fmla="*/ 35 h 61"/>
                <a:gd name="T8" fmla="*/ 136 w 146"/>
                <a:gd name="T9" fmla="*/ 5 h 61"/>
                <a:gd name="T10" fmla="*/ 73 w 146"/>
                <a:gd name="T11" fmla="*/ 5 h 61"/>
                <a:gd name="T12" fmla="*/ 73 w 146"/>
                <a:gd name="T13" fmla="*/ 0 h 61"/>
                <a:gd name="T14" fmla="*/ 143 w 146"/>
                <a:gd name="T15" fmla="*/ 0 h 61"/>
                <a:gd name="T16" fmla="*/ 143 w 146"/>
                <a:gd name="T17" fmla="*/ 0 h 61"/>
                <a:gd name="T18" fmla="*/ 145 w 146"/>
                <a:gd name="T19" fmla="*/ 1 h 61"/>
                <a:gd name="T20" fmla="*/ 144 w 146"/>
                <a:gd name="T21" fmla="*/ 4 h 61"/>
                <a:gd name="T22" fmla="*/ 102 w 146"/>
                <a:gd name="T23" fmla="*/ 38 h 61"/>
                <a:gd name="T24" fmla="*/ 100 w 146"/>
                <a:gd name="T25" fmla="*/ 40 h 61"/>
                <a:gd name="T26" fmla="*/ 98 w 146"/>
                <a:gd name="T27" fmla="*/ 41 h 61"/>
                <a:gd name="T28" fmla="*/ 74 w 146"/>
                <a:gd name="T29" fmla="*/ 61 h 61"/>
                <a:gd name="T30" fmla="*/ 73 w 146"/>
                <a:gd name="T31" fmla="*/ 61 h 61"/>
                <a:gd name="T32" fmla="*/ 73 w 146"/>
                <a:gd name="T33" fmla="*/ 56 h 61"/>
                <a:gd name="T34" fmla="*/ 46 w 146"/>
                <a:gd name="T35" fmla="*/ 35 h 61"/>
                <a:gd name="T36" fmla="*/ 48 w 146"/>
                <a:gd name="T37" fmla="*/ 36 h 61"/>
                <a:gd name="T38" fmla="*/ 50 w 146"/>
                <a:gd name="T39" fmla="*/ 37 h 61"/>
                <a:gd name="T40" fmla="*/ 73 w 146"/>
                <a:gd name="T41" fmla="*/ 56 h 61"/>
                <a:gd name="T42" fmla="*/ 73 w 146"/>
                <a:gd name="T43" fmla="*/ 56 h 61"/>
                <a:gd name="T44" fmla="*/ 73 w 146"/>
                <a:gd name="T45" fmla="*/ 61 h 61"/>
                <a:gd name="T46" fmla="*/ 71 w 146"/>
                <a:gd name="T47" fmla="*/ 61 h 61"/>
                <a:gd name="T48" fmla="*/ 47 w 146"/>
                <a:gd name="T49" fmla="*/ 41 h 61"/>
                <a:gd name="T50" fmla="*/ 45 w 146"/>
                <a:gd name="T51" fmla="*/ 40 h 61"/>
                <a:gd name="T52" fmla="*/ 43 w 146"/>
                <a:gd name="T53" fmla="*/ 38 h 61"/>
                <a:gd name="T54" fmla="*/ 1 w 146"/>
                <a:gd name="T55" fmla="*/ 4 h 61"/>
                <a:gd name="T56" fmla="*/ 0 w 146"/>
                <a:gd name="T57" fmla="*/ 2 h 61"/>
                <a:gd name="T58" fmla="*/ 2 w 146"/>
                <a:gd name="T59" fmla="*/ 0 h 61"/>
                <a:gd name="T60" fmla="*/ 73 w 146"/>
                <a:gd name="T61" fmla="*/ 0 h 61"/>
                <a:gd name="T62" fmla="*/ 73 w 146"/>
                <a:gd name="T63" fmla="*/ 5 h 61"/>
                <a:gd name="T64" fmla="*/ 9 w 146"/>
                <a:gd name="T65" fmla="*/ 5 h 61"/>
                <a:gd name="T66" fmla="*/ 46 w 146"/>
                <a:gd name="T67"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6" h="61">
                  <a:moveTo>
                    <a:pt x="73" y="56"/>
                  </a:moveTo>
                  <a:cubicBezTo>
                    <a:pt x="95" y="37"/>
                    <a:pt x="95" y="37"/>
                    <a:pt x="95" y="37"/>
                  </a:cubicBezTo>
                  <a:cubicBezTo>
                    <a:pt x="97" y="36"/>
                    <a:pt x="97" y="36"/>
                    <a:pt x="97" y="36"/>
                  </a:cubicBezTo>
                  <a:cubicBezTo>
                    <a:pt x="99" y="35"/>
                    <a:pt x="99" y="35"/>
                    <a:pt x="99" y="35"/>
                  </a:cubicBezTo>
                  <a:cubicBezTo>
                    <a:pt x="136" y="5"/>
                    <a:pt x="136" y="5"/>
                    <a:pt x="136" y="5"/>
                  </a:cubicBezTo>
                  <a:cubicBezTo>
                    <a:pt x="73" y="5"/>
                    <a:pt x="73" y="5"/>
                    <a:pt x="73" y="5"/>
                  </a:cubicBezTo>
                  <a:cubicBezTo>
                    <a:pt x="73" y="0"/>
                    <a:pt x="73" y="0"/>
                    <a:pt x="73" y="0"/>
                  </a:cubicBezTo>
                  <a:cubicBezTo>
                    <a:pt x="143" y="0"/>
                    <a:pt x="143" y="0"/>
                    <a:pt x="143" y="0"/>
                  </a:cubicBezTo>
                  <a:cubicBezTo>
                    <a:pt x="143" y="0"/>
                    <a:pt x="143" y="0"/>
                    <a:pt x="143" y="0"/>
                  </a:cubicBezTo>
                  <a:cubicBezTo>
                    <a:pt x="144" y="0"/>
                    <a:pt x="144" y="0"/>
                    <a:pt x="145" y="1"/>
                  </a:cubicBezTo>
                  <a:cubicBezTo>
                    <a:pt x="146" y="2"/>
                    <a:pt x="146" y="3"/>
                    <a:pt x="144" y="4"/>
                  </a:cubicBezTo>
                  <a:cubicBezTo>
                    <a:pt x="102" y="38"/>
                    <a:pt x="102" y="38"/>
                    <a:pt x="102" y="38"/>
                  </a:cubicBezTo>
                  <a:cubicBezTo>
                    <a:pt x="100" y="40"/>
                    <a:pt x="100" y="40"/>
                    <a:pt x="100" y="40"/>
                  </a:cubicBezTo>
                  <a:cubicBezTo>
                    <a:pt x="98" y="41"/>
                    <a:pt x="98" y="41"/>
                    <a:pt x="98" y="41"/>
                  </a:cubicBezTo>
                  <a:cubicBezTo>
                    <a:pt x="74" y="61"/>
                    <a:pt x="74" y="61"/>
                    <a:pt x="74" y="61"/>
                  </a:cubicBezTo>
                  <a:cubicBezTo>
                    <a:pt x="74" y="61"/>
                    <a:pt x="73" y="61"/>
                    <a:pt x="73" y="61"/>
                  </a:cubicBezTo>
                  <a:lnTo>
                    <a:pt x="73" y="56"/>
                  </a:lnTo>
                  <a:close/>
                  <a:moveTo>
                    <a:pt x="46" y="35"/>
                  </a:moveTo>
                  <a:cubicBezTo>
                    <a:pt x="48" y="36"/>
                    <a:pt x="48" y="36"/>
                    <a:pt x="48" y="36"/>
                  </a:cubicBezTo>
                  <a:cubicBezTo>
                    <a:pt x="50" y="37"/>
                    <a:pt x="50" y="37"/>
                    <a:pt x="50" y="37"/>
                  </a:cubicBezTo>
                  <a:cubicBezTo>
                    <a:pt x="73" y="56"/>
                    <a:pt x="73" y="56"/>
                    <a:pt x="73" y="56"/>
                  </a:cubicBezTo>
                  <a:cubicBezTo>
                    <a:pt x="73" y="56"/>
                    <a:pt x="73" y="56"/>
                    <a:pt x="73" y="56"/>
                  </a:cubicBezTo>
                  <a:cubicBezTo>
                    <a:pt x="73" y="61"/>
                    <a:pt x="73" y="61"/>
                    <a:pt x="73" y="61"/>
                  </a:cubicBezTo>
                  <a:cubicBezTo>
                    <a:pt x="72" y="61"/>
                    <a:pt x="71" y="61"/>
                    <a:pt x="71" y="61"/>
                  </a:cubicBezTo>
                  <a:cubicBezTo>
                    <a:pt x="47" y="41"/>
                    <a:pt x="47" y="41"/>
                    <a:pt x="47" y="41"/>
                  </a:cubicBezTo>
                  <a:cubicBezTo>
                    <a:pt x="45" y="40"/>
                    <a:pt x="45" y="40"/>
                    <a:pt x="45" y="40"/>
                  </a:cubicBezTo>
                  <a:cubicBezTo>
                    <a:pt x="43" y="38"/>
                    <a:pt x="43" y="38"/>
                    <a:pt x="43" y="38"/>
                  </a:cubicBezTo>
                  <a:cubicBezTo>
                    <a:pt x="1" y="4"/>
                    <a:pt x="1" y="4"/>
                    <a:pt x="1" y="4"/>
                  </a:cubicBezTo>
                  <a:cubicBezTo>
                    <a:pt x="0" y="4"/>
                    <a:pt x="0" y="3"/>
                    <a:pt x="0" y="2"/>
                  </a:cubicBezTo>
                  <a:cubicBezTo>
                    <a:pt x="0" y="1"/>
                    <a:pt x="1" y="0"/>
                    <a:pt x="2" y="0"/>
                  </a:cubicBezTo>
                  <a:cubicBezTo>
                    <a:pt x="73" y="0"/>
                    <a:pt x="73" y="0"/>
                    <a:pt x="73" y="0"/>
                  </a:cubicBezTo>
                  <a:cubicBezTo>
                    <a:pt x="73" y="5"/>
                    <a:pt x="73" y="5"/>
                    <a:pt x="73" y="5"/>
                  </a:cubicBezTo>
                  <a:cubicBezTo>
                    <a:pt x="9" y="5"/>
                    <a:pt x="9" y="5"/>
                    <a:pt x="9" y="5"/>
                  </a:cubicBezTo>
                  <a:lnTo>
                    <a:pt x="4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836" name="Freeform 93"/>
            <p:cNvSpPr>
              <a:spLocks noEditPoints="1"/>
            </p:cNvSpPr>
            <p:nvPr/>
          </p:nvSpPr>
          <p:spPr bwMode="auto">
            <a:xfrm>
              <a:off x="7161223" y="2211401"/>
              <a:ext cx="69851" cy="34925"/>
            </a:xfrm>
            <a:custGeom>
              <a:avLst/>
              <a:gdLst>
                <a:gd name="T0" fmla="*/ 15 w 31"/>
                <a:gd name="T1" fmla="*/ 0 h 16"/>
                <a:gd name="T2" fmla="*/ 28 w 31"/>
                <a:gd name="T3" fmla="*/ 0 h 16"/>
                <a:gd name="T4" fmla="*/ 31 w 31"/>
                <a:gd name="T5" fmla="*/ 2 h 16"/>
                <a:gd name="T6" fmla="*/ 31 w 31"/>
                <a:gd name="T7" fmla="*/ 13 h 16"/>
                <a:gd name="T8" fmla="*/ 28 w 31"/>
                <a:gd name="T9" fmla="*/ 16 h 16"/>
                <a:gd name="T10" fmla="*/ 15 w 31"/>
                <a:gd name="T11" fmla="*/ 16 h 16"/>
                <a:gd name="T12" fmla="*/ 15 w 31"/>
                <a:gd name="T13" fmla="*/ 11 h 16"/>
                <a:gd name="T14" fmla="*/ 26 w 31"/>
                <a:gd name="T15" fmla="*/ 11 h 16"/>
                <a:gd name="T16" fmla="*/ 26 w 31"/>
                <a:gd name="T17" fmla="*/ 5 h 16"/>
                <a:gd name="T18" fmla="*/ 15 w 31"/>
                <a:gd name="T19" fmla="*/ 5 h 16"/>
                <a:gd name="T20" fmla="*/ 15 w 31"/>
                <a:gd name="T21" fmla="*/ 0 h 16"/>
                <a:gd name="T22" fmla="*/ 2 w 31"/>
                <a:gd name="T23" fmla="*/ 0 h 16"/>
                <a:gd name="T24" fmla="*/ 15 w 31"/>
                <a:gd name="T25" fmla="*/ 0 h 16"/>
                <a:gd name="T26" fmla="*/ 15 w 31"/>
                <a:gd name="T27" fmla="*/ 5 h 16"/>
                <a:gd name="T28" fmla="*/ 5 w 31"/>
                <a:gd name="T29" fmla="*/ 5 h 16"/>
                <a:gd name="T30" fmla="*/ 5 w 31"/>
                <a:gd name="T31" fmla="*/ 11 h 16"/>
                <a:gd name="T32" fmla="*/ 15 w 31"/>
                <a:gd name="T33" fmla="*/ 11 h 16"/>
                <a:gd name="T34" fmla="*/ 15 w 31"/>
                <a:gd name="T35" fmla="*/ 16 h 16"/>
                <a:gd name="T36" fmla="*/ 2 w 31"/>
                <a:gd name="T37" fmla="*/ 16 h 16"/>
                <a:gd name="T38" fmla="*/ 0 w 31"/>
                <a:gd name="T39" fmla="*/ 13 h 16"/>
                <a:gd name="T40" fmla="*/ 0 w 31"/>
                <a:gd name="T41" fmla="*/ 2 h 16"/>
                <a:gd name="T42" fmla="*/ 2 w 31"/>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16">
                  <a:moveTo>
                    <a:pt x="15" y="0"/>
                  </a:moveTo>
                  <a:cubicBezTo>
                    <a:pt x="28" y="0"/>
                    <a:pt x="28" y="0"/>
                    <a:pt x="28" y="0"/>
                  </a:cubicBezTo>
                  <a:cubicBezTo>
                    <a:pt x="30" y="0"/>
                    <a:pt x="31" y="1"/>
                    <a:pt x="31" y="2"/>
                  </a:cubicBezTo>
                  <a:cubicBezTo>
                    <a:pt x="31" y="13"/>
                    <a:pt x="31" y="13"/>
                    <a:pt x="31" y="13"/>
                  </a:cubicBezTo>
                  <a:cubicBezTo>
                    <a:pt x="31" y="15"/>
                    <a:pt x="30" y="16"/>
                    <a:pt x="28" y="16"/>
                  </a:cubicBezTo>
                  <a:cubicBezTo>
                    <a:pt x="15" y="16"/>
                    <a:pt x="15" y="16"/>
                    <a:pt x="15" y="16"/>
                  </a:cubicBezTo>
                  <a:cubicBezTo>
                    <a:pt x="15" y="11"/>
                    <a:pt x="15" y="11"/>
                    <a:pt x="15" y="11"/>
                  </a:cubicBezTo>
                  <a:cubicBezTo>
                    <a:pt x="26" y="11"/>
                    <a:pt x="26" y="11"/>
                    <a:pt x="26" y="11"/>
                  </a:cubicBezTo>
                  <a:cubicBezTo>
                    <a:pt x="26" y="5"/>
                    <a:pt x="26" y="5"/>
                    <a:pt x="26" y="5"/>
                  </a:cubicBezTo>
                  <a:cubicBezTo>
                    <a:pt x="15" y="5"/>
                    <a:pt x="15" y="5"/>
                    <a:pt x="15" y="5"/>
                  </a:cubicBezTo>
                  <a:lnTo>
                    <a:pt x="15" y="0"/>
                  </a:lnTo>
                  <a:close/>
                  <a:moveTo>
                    <a:pt x="2" y="0"/>
                  </a:moveTo>
                  <a:cubicBezTo>
                    <a:pt x="15" y="0"/>
                    <a:pt x="15" y="0"/>
                    <a:pt x="15" y="0"/>
                  </a:cubicBezTo>
                  <a:cubicBezTo>
                    <a:pt x="15" y="5"/>
                    <a:pt x="15" y="5"/>
                    <a:pt x="15" y="5"/>
                  </a:cubicBezTo>
                  <a:cubicBezTo>
                    <a:pt x="5" y="5"/>
                    <a:pt x="5" y="5"/>
                    <a:pt x="5" y="5"/>
                  </a:cubicBezTo>
                  <a:cubicBezTo>
                    <a:pt x="5" y="11"/>
                    <a:pt x="5" y="11"/>
                    <a:pt x="5" y="11"/>
                  </a:cubicBezTo>
                  <a:cubicBezTo>
                    <a:pt x="15" y="11"/>
                    <a:pt x="15" y="11"/>
                    <a:pt x="15" y="11"/>
                  </a:cubicBezTo>
                  <a:cubicBezTo>
                    <a:pt x="15" y="16"/>
                    <a:pt x="15" y="16"/>
                    <a:pt x="15" y="16"/>
                  </a:cubicBezTo>
                  <a:cubicBezTo>
                    <a:pt x="2" y="16"/>
                    <a:pt x="2" y="16"/>
                    <a:pt x="2" y="16"/>
                  </a:cubicBezTo>
                  <a:cubicBezTo>
                    <a:pt x="1" y="16"/>
                    <a:pt x="0" y="15"/>
                    <a:pt x="0" y="13"/>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860" name="Freeform 95"/>
            <p:cNvSpPr>
              <a:spLocks noEditPoints="1"/>
            </p:cNvSpPr>
            <p:nvPr/>
          </p:nvSpPr>
          <p:spPr bwMode="auto">
            <a:xfrm>
              <a:off x="7038986" y="2298714"/>
              <a:ext cx="131764" cy="133351"/>
            </a:xfrm>
            <a:custGeom>
              <a:avLst/>
              <a:gdLst>
                <a:gd name="T0" fmla="*/ 29 w 58"/>
                <a:gd name="T1" fmla="*/ 54 h 59"/>
                <a:gd name="T2" fmla="*/ 46 w 58"/>
                <a:gd name="T3" fmla="*/ 47 h 59"/>
                <a:gd name="T4" fmla="*/ 47 w 58"/>
                <a:gd name="T5" fmla="*/ 47 h 59"/>
                <a:gd name="T6" fmla="*/ 54 w 58"/>
                <a:gd name="T7" fmla="*/ 29 h 59"/>
                <a:gd name="T8" fmla="*/ 46 w 58"/>
                <a:gd name="T9" fmla="*/ 12 h 59"/>
                <a:gd name="T10" fmla="*/ 29 w 58"/>
                <a:gd name="T11" fmla="*/ 5 h 59"/>
                <a:gd name="T12" fmla="*/ 29 w 58"/>
                <a:gd name="T13" fmla="*/ 5 h 59"/>
                <a:gd name="T14" fmla="*/ 29 w 58"/>
                <a:gd name="T15" fmla="*/ 0 h 59"/>
                <a:gd name="T16" fmla="*/ 29 w 58"/>
                <a:gd name="T17" fmla="*/ 0 h 59"/>
                <a:gd name="T18" fmla="*/ 50 w 58"/>
                <a:gd name="T19" fmla="*/ 9 h 59"/>
                <a:gd name="T20" fmla="*/ 58 w 58"/>
                <a:gd name="T21" fmla="*/ 29 h 59"/>
                <a:gd name="T22" fmla="*/ 50 w 58"/>
                <a:gd name="T23" fmla="*/ 50 h 59"/>
                <a:gd name="T24" fmla="*/ 50 w 58"/>
                <a:gd name="T25" fmla="*/ 50 h 59"/>
                <a:gd name="T26" fmla="*/ 29 w 58"/>
                <a:gd name="T27" fmla="*/ 59 h 59"/>
                <a:gd name="T28" fmla="*/ 29 w 58"/>
                <a:gd name="T29" fmla="*/ 59 h 59"/>
                <a:gd name="T30" fmla="*/ 29 w 58"/>
                <a:gd name="T31" fmla="*/ 54 h 59"/>
                <a:gd name="T32" fmla="*/ 29 w 58"/>
                <a:gd name="T33" fmla="*/ 5 h 59"/>
                <a:gd name="T34" fmla="*/ 12 w 58"/>
                <a:gd name="T35" fmla="*/ 12 h 59"/>
                <a:gd name="T36" fmla="*/ 5 w 58"/>
                <a:gd name="T37" fmla="*/ 29 h 59"/>
                <a:gd name="T38" fmla="*/ 12 w 58"/>
                <a:gd name="T39" fmla="*/ 47 h 59"/>
                <a:gd name="T40" fmla="*/ 12 w 58"/>
                <a:gd name="T41" fmla="*/ 47 h 59"/>
                <a:gd name="T42" fmla="*/ 12 w 58"/>
                <a:gd name="T43" fmla="*/ 47 h 59"/>
                <a:gd name="T44" fmla="*/ 29 w 58"/>
                <a:gd name="T45" fmla="*/ 54 h 59"/>
                <a:gd name="T46" fmla="*/ 29 w 58"/>
                <a:gd name="T47" fmla="*/ 59 h 59"/>
                <a:gd name="T48" fmla="*/ 9 w 58"/>
                <a:gd name="T49" fmla="*/ 50 h 59"/>
                <a:gd name="T50" fmla="*/ 9 w 58"/>
                <a:gd name="T51" fmla="*/ 50 h 59"/>
                <a:gd name="T52" fmla="*/ 0 w 58"/>
                <a:gd name="T53" fmla="*/ 29 h 59"/>
                <a:gd name="T54" fmla="*/ 9 w 58"/>
                <a:gd name="T55" fmla="*/ 9 h 59"/>
                <a:gd name="T56" fmla="*/ 9 w 58"/>
                <a:gd name="T57" fmla="*/ 9 h 59"/>
                <a:gd name="T58" fmla="*/ 29 w 58"/>
                <a:gd name="T59" fmla="*/ 0 h 59"/>
                <a:gd name="T60" fmla="*/ 29 w 58"/>
                <a:gd name="T61" fmla="*/ 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 h="59">
                  <a:moveTo>
                    <a:pt x="29" y="54"/>
                  </a:moveTo>
                  <a:cubicBezTo>
                    <a:pt x="36" y="54"/>
                    <a:pt x="42" y="51"/>
                    <a:pt x="46" y="47"/>
                  </a:cubicBezTo>
                  <a:cubicBezTo>
                    <a:pt x="47" y="47"/>
                    <a:pt x="47" y="47"/>
                    <a:pt x="47" y="47"/>
                  </a:cubicBezTo>
                  <a:cubicBezTo>
                    <a:pt x="51" y="42"/>
                    <a:pt x="54" y="36"/>
                    <a:pt x="54" y="29"/>
                  </a:cubicBezTo>
                  <a:cubicBezTo>
                    <a:pt x="54" y="23"/>
                    <a:pt x="51" y="17"/>
                    <a:pt x="46" y="12"/>
                  </a:cubicBezTo>
                  <a:cubicBezTo>
                    <a:pt x="42" y="8"/>
                    <a:pt x="36" y="5"/>
                    <a:pt x="29" y="5"/>
                  </a:cubicBezTo>
                  <a:cubicBezTo>
                    <a:pt x="29" y="5"/>
                    <a:pt x="29" y="5"/>
                    <a:pt x="29" y="5"/>
                  </a:cubicBezTo>
                  <a:cubicBezTo>
                    <a:pt x="29" y="0"/>
                    <a:pt x="29" y="0"/>
                    <a:pt x="29" y="0"/>
                  </a:cubicBezTo>
                  <a:cubicBezTo>
                    <a:pt x="29" y="0"/>
                    <a:pt x="29" y="0"/>
                    <a:pt x="29" y="0"/>
                  </a:cubicBezTo>
                  <a:cubicBezTo>
                    <a:pt x="37" y="0"/>
                    <a:pt x="44" y="4"/>
                    <a:pt x="50" y="9"/>
                  </a:cubicBezTo>
                  <a:cubicBezTo>
                    <a:pt x="55" y="14"/>
                    <a:pt x="58" y="21"/>
                    <a:pt x="58" y="29"/>
                  </a:cubicBezTo>
                  <a:cubicBezTo>
                    <a:pt x="58" y="37"/>
                    <a:pt x="55" y="45"/>
                    <a:pt x="50" y="50"/>
                  </a:cubicBezTo>
                  <a:cubicBezTo>
                    <a:pt x="50" y="50"/>
                    <a:pt x="50" y="50"/>
                    <a:pt x="50" y="50"/>
                  </a:cubicBezTo>
                  <a:cubicBezTo>
                    <a:pt x="44" y="55"/>
                    <a:pt x="37" y="59"/>
                    <a:pt x="29" y="59"/>
                  </a:cubicBezTo>
                  <a:cubicBezTo>
                    <a:pt x="29" y="59"/>
                    <a:pt x="29" y="59"/>
                    <a:pt x="29" y="59"/>
                  </a:cubicBezTo>
                  <a:cubicBezTo>
                    <a:pt x="29" y="54"/>
                    <a:pt x="29" y="54"/>
                    <a:pt x="29" y="54"/>
                  </a:cubicBezTo>
                  <a:close/>
                  <a:moveTo>
                    <a:pt x="29" y="5"/>
                  </a:moveTo>
                  <a:cubicBezTo>
                    <a:pt x="22" y="5"/>
                    <a:pt x="16" y="8"/>
                    <a:pt x="12" y="12"/>
                  </a:cubicBezTo>
                  <a:cubicBezTo>
                    <a:pt x="8" y="17"/>
                    <a:pt x="5" y="23"/>
                    <a:pt x="5" y="29"/>
                  </a:cubicBezTo>
                  <a:cubicBezTo>
                    <a:pt x="5" y="36"/>
                    <a:pt x="8" y="42"/>
                    <a:pt x="12" y="47"/>
                  </a:cubicBezTo>
                  <a:cubicBezTo>
                    <a:pt x="12" y="47"/>
                    <a:pt x="12" y="47"/>
                    <a:pt x="12" y="47"/>
                  </a:cubicBezTo>
                  <a:cubicBezTo>
                    <a:pt x="12" y="47"/>
                    <a:pt x="12" y="47"/>
                    <a:pt x="12" y="47"/>
                  </a:cubicBezTo>
                  <a:cubicBezTo>
                    <a:pt x="16" y="51"/>
                    <a:pt x="22" y="54"/>
                    <a:pt x="29" y="54"/>
                  </a:cubicBezTo>
                  <a:cubicBezTo>
                    <a:pt x="29" y="59"/>
                    <a:pt x="29" y="59"/>
                    <a:pt x="29" y="59"/>
                  </a:cubicBezTo>
                  <a:cubicBezTo>
                    <a:pt x="21" y="59"/>
                    <a:pt x="14" y="55"/>
                    <a:pt x="9" y="50"/>
                  </a:cubicBezTo>
                  <a:cubicBezTo>
                    <a:pt x="9" y="50"/>
                    <a:pt x="9" y="50"/>
                    <a:pt x="9" y="50"/>
                  </a:cubicBezTo>
                  <a:cubicBezTo>
                    <a:pt x="3" y="45"/>
                    <a:pt x="0" y="37"/>
                    <a:pt x="0" y="29"/>
                  </a:cubicBezTo>
                  <a:cubicBezTo>
                    <a:pt x="0" y="21"/>
                    <a:pt x="3" y="14"/>
                    <a:pt x="9" y="9"/>
                  </a:cubicBezTo>
                  <a:cubicBezTo>
                    <a:pt x="9" y="9"/>
                    <a:pt x="9" y="9"/>
                    <a:pt x="9" y="9"/>
                  </a:cubicBezTo>
                  <a:cubicBezTo>
                    <a:pt x="14" y="4"/>
                    <a:pt x="21" y="0"/>
                    <a:pt x="29" y="0"/>
                  </a:cubicBezTo>
                  <a:lnTo>
                    <a:pt x="2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887" name="Freeform 97"/>
            <p:cNvSpPr>
              <a:spLocks noEditPoints="1"/>
            </p:cNvSpPr>
            <p:nvPr/>
          </p:nvSpPr>
          <p:spPr bwMode="auto">
            <a:xfrm>
              <a:off x="8536001" y="320678"/>
              <a:ext cx="39688" cy="74614"/>
            </a:xfrm>
            <a:custGeom>
              <a:avLst/>
              <a:gdLst>
                <a:gd name="T0" fmla="*/ 9 w 18"/>
                <a:gd name="T1" fmla="*/ 0 h 33"/>
                <a:gd name="T2" fmla="*/ 16 w 18"/>
                <a:gd name="T3" fmla="*/ 0 h 33"/>
                <a:gd name="T4" fmla="*/ 18 w 18"/>
                <a:gd name="T5" fmla="*/ 2 h 33"/>
                <a:gd name="T6" fmla="*/ 18 w 18"/>
                <a:gd name="T7" fmla="*/ 31 h 33"/>
                <a:gd name="T8" fmla="*/ 16 w 18"/>
                <a:gd name="T9" fmla="*/ 33 h 33"/>
                <a:gd name="T10" fmla="*/ 9 w 18"/>
                <a:gd name="T11" fmla="*/ 33 h 33"/>
                <a:gd name="T12" fmla="*/ 9 w 18"/>
                <a:gd name="T13" fmla="*/ 29 h 33"/>
                <a:gd name="T14" fmla="*/ 13 w 18"/>
                <a:gd name="T15" fmla="*/ 29 h 33"/>
                <a:gd name="T16" fmla="*/ 13 w 18"/>
                <a:gd name="T17" fmla="*/ 5 h 33"/>
                <a:gd name="T18" fmla="*/ 9 w 18"/>
                <a:gd name="T19" fmla="*/ 5 h 33"/>
                <a:gd name="T20" fmla="*/ 9 w 18"/>
                <a:gd name="T21" fmla="*/ 0 h 33"/>
                <a:gd name="T22" fmla="*/ 3 w 18"/>
                <a:gd name="T23" fmla="*/ 0 h 33"/>
                <a:gd name="T24" fmla="*/ 9 w 18"/>
                <a:gd name="T25" fmla="*/ 0 h 33"/>
                <a:gd name="T26" fmla="*/ 9 w 18"/>
                <a:gd name="T27" fmla="*/ 5 h 33"/>
                <a:gd name="T28" fmla="*/ 5 w 18"/>
                <a:gd name="T29" fmla="*/ 5 h 33"/>
                <a:gd name="T30" fmla="*/ 5 w 18"/>
                <a:gd name="T31" fmla="*/ 29 h 33"/>
                <a:gd name="T32" fmla="*/ 9 w 18"/>
                <a:gd name="T33" fmla="*/ 29 h 33"/>
                <a:gd name="T34" fmla="*/ 9 w 18"/>
                <a:gd name="T35" fmla="*/ 33 h 33"/>
                <a:gd name="T36" fmla="*/ 3 w 18"/>
                <a:gd name="T37" fmla="*/ 33 h 33"/>
                <a:gd name="T38" fmla="*/ 0 w 18"/>
                <a:gd name="T39" fmla="*/ 31 h 33"/>
                <a:gd name="T40" fmla="*/ 0 w 18"/>
                <a:gd name="T41" fmla="*/ 2 h 33"/>
                <a:gd name="T42" fmla="*/ 3 w 18"/>
                <a:gd name="T4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3">
                  <a:moveTo>
                    <a:pt x="9" y="0"/>
                  </a:moveTo>
                  <a:cubicBezTo>
                    <a:pt x="16" y="0"/>
                    <a:pt x="16" y="0"/>
                    <a:pt x="16" y="0"/>
                  </a:cubicBezTo>
                  <a:cubicBezTo>
                    <a:pt x="17" y="0"/>
                    <a:pt x="18" y="1"/>
                    <a:pt x="18" y="2"/>
                  </a:cubicBezTo>
                  <a:cubicBezTo>
                    <a:pt x="18" y="31"/>
                    <a:pt x="18" y="31"/>
                    <a:pt x="18" y="31"/>
                  </a:cubicBezTo>
                  <a:cubicBezTo>
                    <a:pt x="18" y="32"/>
                    <a:pt x="17" y="33"/>
                    <a:pt x="16" y="33"/>
                  </a:cubicBezTo>
                  <a:cubicBezTo>
                    <a:pt x="9" y="33"/>
                    <a:pt x="9" y="33"/>
                    <a:pt x="9" y="33"/>
                  </a:cubicBezTo>
                  <a:cubicBezTo>
                    <a:pt x="9" y="29"/>
                    <a:pt x="9" y="29"/>
                    <a:pt x="9" y="29"/>
                  </a:cubicBezTo>
                  <a:cubicBezTo>
                    <a:pt x="13" y="29"/>
                    <a:pt x="13" y="29"/>
                    <a:pt x="13" y="29"/>
                  </a:cubicBezTo>
                  <a:cubicBezTo>
                    <a:pt x="13" y="5"/>
                    <a:pt x="13" y="5"/>
                    <a:pt x="13" y="5"/>
                  </a:cubicBezTo>
                  <a:cubicBezTo>
                    <a:pt x="9" y="5"/>
                    <a:pt x="9" y="5"/>
                    <a:pt x="9" y="5"/>
                  </a:cubicBezTo>
                  <a:lnTo>
                    <a:pt x="9" y="0"/>
                  </a:lnTo>
                  <a:close/>
                  <a:moveTo>
                    <a:pt x="3" y="0"/>
                  </a:moveTo>
                  <a:cubicBezTo>
                    <a:pt x="9" y="0"/>
                    <a:pt x="9" y="0"/>
                    <a:pt x="9" y="0"/>
                  </a:cubicBezTo>
                  <a:cubicBezTo>
                    <a:pt x="9" y="5"/>
                    <a:pt x="9" y="5"/>
                    <a:pt x="9" y="5"/>
                  </a:cubicBezTo>
                  <a:cubicBezTo>
                    <a:pt x="5" y="5"/>
                    <a:pt x="5" y="5"/>
                    <a:pt x="5" y="5"/>
                  </a:cubicBezTo>
                  <a:cubicBezTo>
                    <a:pt x="5" y="29"/>
                    <a:pt x="5" y="29"/>
                    <a:pt x="5" y="29"/>
                  </a:cubicBezTo>
                  <a:cubicBezTo>
                    <a:pt x="9" y="29"/>
                    <a:pt x="9" y="29"/>
                    <a:pt x="9" y="29"/>
                  </a:cubicBezTo>
                  <a:cubicBezTo>
                    <a:pt x="9" y="33"/>
                    <a:pt x="9" y="33"/>
                    <a:pt x="9" y="33"/>
                  </a:cubicBezTo>
                  <a:cubicBezTo>
                    <a:pt x="3" y="33"/>
                    <a:pt x="3" y="33"/>
                    <a:pt x="3" y="33"/>
                  </a:cubicBezTo>
                  <a:cubicBezTo>
                    <a:pt x="1" y="33"/>
                    <a:pt x="0" y="32"/>
                    <a:pt x="0" y="31"/>
                  </a:cubicBezTo>
                  <a:cubicBezTo>
                    <a:pt x="0" y="2"/>
                    <a:pt x="0" y="2"/>
                    <a:pt x="0" y="2"/>
                  </a:cubicBezTo>
                  <a:cubicBezTo>
                    <a:pt x="0" y="1"/>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031" name="Freeform 98"/>
            <p:cNvSpPr>
              <a:spLocks noEditPoints="1"/>
            </p:cNvSpPr>
            <p:nvPr/>
          </p:nvSpPr>
          <p:spPr bwMode="auto">
            <a:xfrm>
              <a:off x="8607439" y="357191"/>
              <a:ext cx="41275" cy="74614"/>
            </a:xfrm>
            <a:custGeom>
              <a:avLst/>
              <a:gdLst>
                <a:gd name="T0" fmla="*/ 9 w 18"/>
                <a:gd name="T1" fmla="*/ 0 h 33"/>
                <a:gd name="T2" fmla="*/ 15 w 18"/>
                <a:gd name="T3" fmla="*/ 0 h 33"/>
                <a:gd name="T4" fmla="*/ 18 w 18"/>
                <a:gd name="T5" fmla="*/ 2 h 33"/>
                <a:gd name="T6" fmla="*/ 18 w 18"/>
                <a:gd name="T7" fmla="*/ 31 h 33"/>
                <a:gd name="T8" fmla="*/ 15 w 18"/>
                <a:gd name="T9" fmla="*/ 33 h 33"/>
                <a:gd name="T10" fmla="*/ 9 w 18"/>
                <a:gd name="T11" fmla="*/ 33 h 33"/>
                <a:gd name="T12" fmla="*/ 9 w 18"/>
                <a:gd name="T13" fmla="*/ 28 h 33"/>
                <a:gd name="T14" fmla="*/ 13 w 18"/>
                <a:gd name="T15" fmla="*/ 28 h 33"/>
                <a:gd name="T16" fmla="*/ 13 w 18"/>
                <a:gd name="T17" fmla="*/ 4 h 33"/>
                <a:gd name="T18" fmla="*/ 9 w 18"/>
                <a:gd name="T19" fmla="*/ 4 h 33"/>
                <a:gd name="T20" fmla="*/ 9 w 18"/>
                <a:gd name="T21" fmla="*/ 0 h 33"/>
                <a:gd name="T22" fmla="*/ 2 w 18"/>
                <a:gd name="T23" fmla="*/ 0 h 33"/>
                <a:gd name="T24" fmla="*/ 9 w 18"/>
                <a:gd name="T25" fmla="*/ 0 h 33"/>
                <a:gd name="T26" fmla="*/ 9 w 18"/>
                <a:gd name="T27" fmla="*/ 4 h 33"/>
                <a:gd name="T28" fmla="*/ 5 w 18"/>
                <a:gd name="T29" fmla="*/ 4 h 33"/>
                <a:gd name="T30" fmla="*/ 5 w 18"/>
                <a:gd name="T31" fmla="*/ 28 h 33"/>
                <a:gd name="T32" fmla="*/ 9 w 18"/>
                <a:gd name="T33" fmla="*/ 28 h 33"/>
                <a:gd name="T34" fmla="*/ 9 w 18"/>
                <a:gd name="T35" fmla="*/ 33 h 33"/>
                <a:gd name="T36" fmla="*/ 2 w 18"/>
                <a:gd name="T37" fmla="*/ 33 h 33"/>
                <a:gd name="T38" fmla="*/ 0 w 18"/>
                <a:gd name="T39" fmla="*/ 31 h 33"/>
                <a:gd name="T40" fmla="*/ 0 w 18"/>
                <a:gd name="T41" fmla="*/ 2 h 33"/>
                <a:gd name="T42" fmla="*/ 2 w 18"/>
                <a:gd name="T4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3">
                  <a:moveTo>
                    <a:pt x="9" y="0"/>
                  </a:moveTo>
                  <a:cubicBezTo>
                    <a:pt x="15" y="0"/>
                    <a:pt x="15" y="0"/>
                    <a:pt x="15" y="0"/>
                  </a:cubicBezTo>
                  <a:cubicBezTo>
                    <a:pt x="17" y="0"/>
                    <a:pt x="18" y="1"/>
                    <a:pt x="18" y="2"/>
                  </a:cubicBezTo>
                  <a:cubicBezTo>
                    <a:pt x="18" y="31"/>
                    <a:pt x="18" y="31"/>
                    <a:pt x="18" y="31"/>
                  </a:cubicBezTo>
                  <a:cubicBezTo>
                    <a:pt x="18" y="32"/>
                    <a:pt x="17" y="33"/>
                    <a:pt x="15" y="33"/>
                  </a:cubicBezTo>
                  <a:cubicBezTo>
                    <a:pt x="9" y="33"/>
                    <a:pt x="9" y="33"/>
                    <a:pt x="9" y="33"/>
                  </a:cubicBezTo>
                  <a:cubicBezTo>
                    <a:pt x="9" y="28"/>
                    <a:pt x="9" y="28"/>
                    <a:pt x="9" y="28"/>
                  </a:cubicBezTo>
                  <a:cubicBezTo>
                    <a:pt x="13" y="28"/>
                    <a:pt x="13" y="28"/>
                    <a:pt x="13" y="28"/>
                  </a:cubicBezTo>
                  <a:cubicBezTo>
                    <a:pt x="13" y="4"/>
                    <a:pt x="13" y="4"/>
                    <a:pt x="13" y="4"/>
                  </a:cubicBezTo>
                  <a:cubicBezTo>
                    <a:pt x="9" y="4"/>
                    <a:pt x="9" y="4"/>
                    <a:pt x="9" y="4"/>
                  </a:cubicBezTo>
                  <a:lnTo>
                    <a:pt x="9" y="0"/>
                  </a:lnTo>
                  <a:close/>
                  <a:moveTo>
                    <a:pt x="2" y="0"/>
                  </a:moveTo>
                  <a:cubicBezTo>
                    <a:pt x="9" y="0"/>
                    <a:pt x="9" y="0"/>
                    <a:pt x="9" y="0"/>
                  </a:cubicBezTo>
                  <a:cubicBezTo>
                    <a:pt x="9" y="4"/>
                    <a:pt x="9" y="4"/>
                    <a:pt x="9" y="4"/>
                  </a:cubicBezTo>
                  <a:cubicBezTo>
                    <a:pt x="5" y="4"/>
                    <a:pt x="5" y="4"/>
                    <a:pt x="5" y="4"/>
                  </a:cubicBezTo>
                  <a:cubicBezTo>
                    <a:pt x="5" y="28"/>
                    <a:pt x="5" y="28"/>
                    <a:pt x="5" y="28"/>
                  </a:cubicBezTo>
                  <a:cubicBezTo>
                    <a:pt x="9" y="28"/>
                    <a:pt x="9" y="28"/>
                    <a:pt x="9" y="28"/>
                  </a:cubicBezTo>
                  <a:cubicBezTo>
                    <a:pt x="9" y="33"/>
                    <a:pt x="9" y="33"/>
                    <a:pt x="9" y="33"/>
                  </a:cubicBezTo>
                  <a:cubicBezTo>
                    <a:pt x="2" y="33"/>
                    <a:pt x="2" y="33"/>
                    <a:pt x="2" y="33"/>
                  </a:cubicBezTo>
                  <a:cubicBezTo>
                    <a:pt x="1" y="33"/>
                    <a:pt x="0" y="32"/>
                    <a:pt x="0" y="31"/>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032" name="Freeform 99"/>
            <p:cNvSpPr>
              <a:spLocks noEditPoints="1"/>
            </p:cNvSpPr>
            <p:nvPr/>
          </p:nvSpPr>
          <p:spPr bwMode="auto">
            <a:xfrm>
              <a:off x="8680464" y="320678"/>
              <a:ext cx="41275" cy="74614"/>
            </a:xfrm>
            <a:custGeom>
              <a:avLst/>
              <a:gdLst>
                <a:gd name="T0" fmla="*/ 9 w 18"/>
                <a:gd name="T1" fmla="*/ 0 h 33"/>
                <a:gd name="T2" fmla="*/ 15 w 18"/>
                <a:gd name="T3" fmla="*/ 0 h 33"/>
                <a:gd name="T4" fmla="*/ 18 w 18"/>
                <a:gd name="T5" fmla="*/ 2 h 33"/>
                <a:gd name="T6" fmla="*/ 18 w 18"/>
                <a:gd name="T7" fmla="*/ 31 h 33"/>
                <a:gd name="T8" fmla="*/ 15 w 18"/>
                <a:gd name="T9" fmla="*/ 33 h 33"/>
                <a:gd name="T10" fmla="*/ 9 w 18"/>
                <a:gd name="T11" fmla="*/ 33 h 33"/>
                <a:gd name="T12" fmla="*/ 9 w 18"/>
                <a:gd name="T13" fmla="*/ 29 h 33"/>
                <a:gd name="T14" fmla="*/ 13 w 18"/>
                <a:gd name="T15" fmla="*/ 29 h 33"/>
                <a:gd name="T16" fmla="*/ 13 w 18"/>
                <a:gd name="T17" fmla="*/ 5 h 33"/>
                <a:gd name="T18" fmla="*/ 9 w 18"/>
                <a:gd name="T19" fmla="*/ 5 h 33"/>
                <a:gd name="T20" fmla="*/ 9 w 18"/>
                <a:gd name="T21" fmla="*/ 0 h 33"/>
                <a:gd name="T22" fmla="*/ 2 w 18"/>
                <a:gd name="T23" fmla="*/ 0 h 33"/>
                <a:gd name="T24" fmla="*/ 9 w 18"/>
                <a:gd name="T25" fmla="*/ 0 h 33"/>
                <a:gd name="T26" fmla="*/ 9 w 18"/>
                <a:gd name="T27" fmla="*/ 5 h 33"/>
                <a:gd name="T28" fmla="*/ 5 w 18"/>
                <a:gd name="T29" fmla="*/ 5 h 33"/>
                <a:gd name="T30" fmla="*/ 5 w 18"/>
                <a:gd name="T31" fmla="*/ 29 h 33"/>
                <a:gd name="T32" fmla="*/ 9 w 18"/>
                <a:gd name="T33" fmla="*/ 29 h 33"/>
                <a:gd name="T34" fmla="*/ 9 w 18"/>
                <a:gd name="T35" fmla="*/ 33 h 33"/>
                <a:gd name="T36" fmla="*/ 2 w 18"/>
                <a:gd name="T37" fmla="*/ 33 h 33"/>
                <a:gd name="T38" fmla="*/ 0 w 18"/>
                <a:gd name="T39" fmla="*/ 31 h 33"/>
                <a:gd name="T40" fmla="*/ 0 w 18"/>
                <a:gd name="T41" fmla="*/ 2 h 33"/>
                <a:gd name="T42" fmla="*/ 2 w 18"/>
                <a:gd name="T4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3">
                  <a:moveTo>
                    <a:pt x="9" y="0"/>
                  </a:moveTo>
                  <a:cubicBezTo>
                    <a:pt x="15" y="0"/>
                    <a:pt x="15" y="0"/>
                    <a:pt x="15" y="0"/>
                  </a:cubicBezTo>
                  <a:cubicBezTo>
                    <a:pt x="16" y="0"/>
                    <a:pt x="18" y="1"/>
                    <a:pt x="18" y="2"/>
                  </a:cubicBezTo>
                  <a:cubicBezTo>
                    <a:pt x="18" y="31"/>
                    <a:pt x="18" y="31"/>
                    <a:pt x="18" y="31"/>
                  </a:cubicBezTo>
                  <a:cubicBezTo>
                    <a:pt x="18" y="32"/>
                    <a:pt x="16" y="33"/>
                    <a:pt x="15" y="33"/>
                  </a:cubicBezTo>
                  <a:cubicBezTo>
                    <a:pt x="9" y="33"/>
                    <a:pt x="9" y="33"/>
                    <a:pt x="9" y="33"/>
                  </a:cubicBezTo>
                  <a:cubicBezTo>
                    <a:pt x="9" y="29"/>
                    <a:pt x="9" y="29"/>
                    <a:pt x="9" y="29"/>
                  </a:cubicBezTo>
                  <a:cubicBezTo>
                    <a:pt x="13" y="29"/>
                    <a:pt x="13" y="29"/>
                    <a:pt x="13" y="29"/>
                  </a:cubicBezTo>
                  <a:cubicBezTo>
                    <a:pt x="13" y="5"/>
                    <a:pt x="13" y="5"/>
                    <a:pt x="13" y="5"/>
                  </a:cubicBezTo>
                  <a:cubicBezTo>
                    <a:pt x="9" y="5"/>
                    <a:pt x="9" y="5"/>
                    <a:pt x="9" y="5"/>
                  </a:cubicBezTo>
                  <a:lnTo>
                    <a:pt x="9" y="0"/>
                  </a:lnTo>
                  <a:close/>
                  <a:moveTo>
                    <a:pt x="2" y="0"/>
                  </a:moveTo>
                  <a:cubicBezTo>
                    <a:pt x="9" y="0"/>
                    <a:pt x="9" y="0"/>
                    <a:pt x="9" y="0"/>
                  </a:cubicBezTo>
                  <a:cubicBezTo>
                    <a:pt x="9" y="5"/>
                    <a:pt x="9" y="5"/>
                    <a:pt x="9" y="5"/>
                  </a:cubicBezTo>
                  <a:cubicBezTo>
                    <a:pt x="5" y="5"/>
                    <a:pt x="5" y="5"/>
                    <a:pt x="5" y="5"/>
                  </a:cubicBezTo>
                  <a:cubicBezTo>
                    <a:pt x="5" y="29"/>
                    <a:pt x="5" y="29"/>
                    <a:pt x="5" y="29"/>
                  </a:cubicBezTo>
                  <a:cubicBezTo>
                    <a:pt x="9" y="29"/>
                    <a:pt x="9" y="29"/>
                    <a:pt x="9" y="29"/>
                  </a:cubicBezTo>
                  <a:cubicBezTo>
                    <a:pt x="9" y="33"/>
                    <a:pt x="9" y="33"/>
                    <a:pt x="9" y="33"/>
                  </a:cubicBezTo>
                  <a:cubicBezTo>
                    <a:pt x="2" y="33"/>
                    <a:pt x="2" y="33"/>
                    <a:pt x="2" y="33"/>
                  </a:cubicBezTo>
                  <a:cubicBezTo>
                    <a:pt x="1" y="33"/>
                    <a:pt x="0" y="32"/>
                    <a:pt x="0" y="31"/>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035" name="Freeform 100"/>
            <p:cNvSpPr>
              <a:spLocks noEditPoints="1"/>
            </p:cNvSpPr>
            <p:nvPr/>
          </p:nvSpPr>
          <p:spPr bwMode="auto">
            <a:xfrm>
              <a:off x="8751902" y="357191"/>
              <a:ext cx="39688" cy="74614"/>
            </a:xfrm>
            <a:custGeom>
              <a:avLst/>
              <a:gdLst>
                <a:gd name="T0" fmla="*/ 8 w 17"/>
                <a:gd name="T1" fmla="*/ 0 h 33"/>
                <a:gd name="T2" fmla="*/ 15 w 17"/>
                <a:gd name="T3" fmla="*/ 0 h 33"/>
                <a:gd name="T4" fmla="*/ 17 w 17"/>
                <a:gd name="T5" fmla="*/ 2 h 33"/>
                <a:gd name="T6" fmla="*/ 17 w 17"/>
                <a:gd name="T7" fmla="*/ 31 h 33"/>
                <a:gd name="T8" fmla="*/ 15 w 17"/>
                <a:gd name="T9" fmla="*/ 33 h 33"/>
                <a:gd name="T10" fmla="*/ 8 w 17"/>
                <a:gd name="T11" fmla="*/ 33 h 33"/>
                <a:gd name="T12" fmla="*/ 8 w 17"/>
                <a:gd name="T13" fmla="*/ 28 h 33"/>
                <a:gd name="T14" fmla="*/ 13 w 17"/>
                <a:gd name="T15" fmla="*/ 28 h 33"/>
                <a:gd name="T16" fmla="*/ 13 w 17"/>
                <a:gd name="T17" fmla="*/ 4 h 33"/>
                <a:gd name="T18" fmla="*/ 8 w 17"/>
                <a:gd name="T19" fmla="*/ 4 h 33"/>
                <a:gd name="T20" fmla="*/ 8 w 17"/>
                <a:gd name="T21" fmla="*/ 0 h 33"/>
                <a:gd name="T22" fmla="*/ 2 w 17"/>
                <a:gd name="T23" fmla="*/ 0 h 33"/>
                <a:gd name="T24" fmla="*/ 8 w 17"/>
                <a:gd name="T25" fmla="*/ 0 h 33"/>
                <a:gd name="T26" fmla="*/ 8 w 17"/>
                <a:gd name="T27" fmla="*/ 4 h 33"/>
                <a:gd name="T28" fmla="*/ 4 w 17"/>
                <a:gd name="T29" fmla="*/ 4 h 33"/>
                <a:gd name="T30" fmla="*/ 4 w 17"/>
                <a:gd name="T31" fmla="*/ 28 h 33"/>
                <a:gd name="T32" fmla="*/ 8 w 17"/>
                <a:gd name="T33" fmla="*/ 28 h 33"/>
                <a:gd name="T34" fmla="*/ 8 w 17"/>
                <a:gd name="T35" fmla="*/ 33 h 33"/>
                <a:gd name="T36" fmla="*/ 2 w 17"/>
                <a:gd name="T37" fmla="*/ 33 h 33"/>
                <a:gd name="T38" fmla="*/ 0 w 17"/>
                <a:gd name="T39" fmla="*/ 31 h 33"/>
                <a:gd name="T40" fmla="*/ 0 w 17"/>
                <a:gd name="T41" fmla="*/ 2 h 33"/>
                <a:gd name="T42" fmla="*/ 2 w 17"/>
                <a:gd name="T4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33">
                  <a:moveTo>
                    <a:pt x="8" y="0"/>
                  </a:moveTo>
                  <a:cubicBezTo>
                    <a:pt x="15" y="0"/>
                    <a:pt x="15" y="0"/>
                    <a:pt x="15" y="0"/>
                  </a:cubicBezTo>
                  <a:cubicBezTo>
                    <a:pt x="16" y="0"/>
                    <a:pt x="17" y="1"/>
                    <a:pt x="17" y="2"/>
                  </a:cubicBezTo>
                  <a:cubicBezTo>
                    <a:pt x="17" y="31"/>
                    <a:pt x="17" y="31"/>
                    <a:pt x="17" y="31"/>
                  </a:cubicBezTo>
                  <a:cubicBezTo>
                    <a:pt x="17" y="32"/>
                    <a:pt x="16" y="33"/>
                    <a:pt x="15" y="33"/>
                  </a:cubicBezTo>
                  <a:cubicBezTo>
                    <a:pt x="8" y="33"/>
                    <a:pt x="8" y="33"/>
                    <a:pt x="8" y="33"/>
                  </a:cubicBezTo>
                  <a:cubicBezTo>
                    <a:pt x="8" y="28"/>
                    <a:pt x="8" y="28"/>
                    <a:pt x="8" y="28"/>
                  </a:cubicBezTo>
                  <a:cubicBezTo>
                    <a:pt x="13" y="28"/>
                    <a:pt x="13" y="28"/>
                    <a:pt x="13" y="28"/>
                  </a:cubicBezTo>
                  <a:cubicBezTo>
                    <a:pt x="13" y="4"/>
                    <a:pt x="13" y="4"/>
                    <a:pt x="13" y="4"/>
                  </a:cubicBezTo>
                  <a:cubicBezTo>
                    <a:pt x="8" y="4"/>
                    <a:pt x="8" y="4"/>
                    <a:pt x="8" y="4"/>
                  </a:cubicBezTo>
                  <a:lnTo>
                    <a:pt x="8" y="0"/>
                  </a:lnTo>
                  <a:close/>
                  <a:moveTo>
                    <a:pt x="2" y="0"/>
                  </a:moveTo>
                  <a:cubicBezTo>
                    <a:pt x="8" y="0"/>
                    <a:pt x="8" y="0"/>
                    <a:pt x="8" y="0"/>
                  </a:cubicBezTo>
                  <a:cubicBezTo>
                    <a:pt x="8" y="4"/>
                    <a:pt x="8" y="4"/>
                    <a:pt x="8" y="4"/>
                  </a:cubicBezTo>
                  <a:cubicBezTo>
                    <a:pt x="4" y="4"/>
                    <a:pt x="4" y="4"/>
                    <a:pt x="4" y="4"/>
                  </a:cubicBezTo>
                  <a:cubicBezTo>
                    <a:pt x="4" y="28"/>
                    <a:pt x="4" y="28"/>
                    <a:pt x="4" y="28"/>
                  </a:cubicBezTo>
                  <a:cubicBezTo>
                    <a:pt x="8" y="28"/>
                    <a:pt x="8" y="28"/>
                    <a:pt x="8" y="28"/>
                  </a:cubicBezTo>
                  <a:cubicBezTo>
                    <a:pt x="8" y="33"/>
                    <a:pt x="8" y="33"/>
                    <a:pt x="8" y="33"/>
                  </a:cubicBezTo>
                  <a:cubicBezTo>
                    <a:pt x="2" y="33"/>
                    <a:pt x="2" y="33"/>
                    <a:pt x="2" y="33"/>
                  </a:cubicBezTo>
                  <a:cubicBezTo>
                    <a:pt x="1" y="33"/>
                    <a:pt x="0" y="32"/>
                    <a:pt x="0" y="31"/>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055" name="Freeform 101"/>
            <p:cNvSpPr>
              <a:spLocks noEditPoints="1"/>
            </p:cNvSpPr>
            <p:nvPr/>
          </p:nvSpPr>
          <p:spPr bwMode="auto">
            <a:xfrm>
              <a:off x="7672399" y="4024337"/>
              <a:ext cx="47625" cy="47625"/>
            </a:xfrm>
            <a:custGeom>
              <a:avLst/>
              <a:gdLst>
                <a:gd name="T0" fmla="*/ 10 w 21"/>
                <a:gd name="T1" fmla="*/ 0 h 21"/>
                <a:gd name="T2" fmla="*/ 18 w 21"/>
                <a:gd name="T3" fmla="*/ 3 h 21"/>
                <a:gd name="T4" fmla="*/ 21 w 21"/>
                <a:gd name="T5" fmla="*/ 10 h 21"/>
                <a:gd name="T6" fmla="*/ 18 w 21"/>
                <a:gd name="T7" fmla="*/ 18 h 21"/>
                <a:gd name="T8" fmla="*/ 18 w 21"/>
                <a:gd name="T9" fmla="*/ 18 h 21"/>
                <a:gd name="T10" fmla="*/ 10 w 21"/>
                <a:gd name="T11" fmla="*/ 21 h 21"/>
                <a:gd name="T12" fmla="*/ 10 w 21"/>
                <a:gd name="T13" fmla="*/ 16 h 21"/>
                <a:gd name="T14" fmla="*/ 14 w 21"/>
                <a:gd name="T15" fmla="*/ 14 h 21"/>
                <a:gd name="T16" fmla="*/ 14 w 21"/>
                <a:gd name="T17" fmla="*/ 14 h 21"/>
                <a:gd name="T18" fmla="*/ 16 w 21"/>
                <a:gd name="T19" fmla="*/ 10 h 21"/>
                <a:gd name="T20" fmla="*/ 14 w 21"/>
                <a:gd name="T21" fmla="*/ 6 h 21"/>
                <a:gd name="T22" fmla="*/ 10 w 21"/>
                <a:gd name="T23" fmla="*/ 5 h 21"/>
                <a:gd name="T24" fmla="*/ 10 w 21"/>
                <a:gd name="T25" fmla="*/ 0 h 21"/>
                <a:gd name="T26" fmla="*/ 10 w 21"/>
                <a:gd name="T27" fmla="*/ 0 h 21"/>
                <a:gd name="T28" fmla="*/ 10 w 21"/>
                <a:gd name="T29" fmla="*/ 0 h 21"/>
                <a:gd name="T30" fmla="*/ 10 w 21"/>
                <a:gd name="T31" fmla="*/ 5 h 21"/>
                <a:gd name="T32" fmla="*/ 10 w 21"/>
                <a:gd name="T33" fmla="*/ 5 h 21"/>
                <a:gd name="T34" fmla="*/ 6 w 21"/>
                <a:gd name="T35" fmla="*/ 6 h 21"/>
                <a:gd name="T36" fmla="*/ 6 w 21"/>
                <a:gd name="T37" fmla="*/ 6 h 21"/>
                <a:gd name="T38" fmla="*/ 5 w 21"/>
                <a:gd name="T39" fmla="*/ 10 h 21"/>
                <a:gd name="T40" fmla="*/ 6 w 21"/>
                <a:gd name="T41" fmla="*/ 14 h 21"/>
                <a:gd name="T42" fmla="*/ 10 w 21"/>
                <a:gd name="T43" fmla="*/ 16 h 21"/>
                <a:gd name="T44" fmla="*/ 10 w 21"/>
                <a:gd name="T45" fmla="*/ 16 h 21"/>
                <a:gd name="T46" fmla="*/ 10 w 21"/>
                <a:gd name="T47" fmla="*/ 21 h 21"/>
                <a:gd name="T48" fmla="*/ 10 w 21"/>
                <a:gd name="T49" fmla="*/ 21 h 21"/>
                <a:gd name="T50" fmla="*/ 3 w 21"/>
                <a:gd name="T51" fmla="*/ 18 h 21"/>
                <a:gd name="T52" fmla="*/ 0 w 21"/>
                <a:gd name="T53" fmla="*/ 10 h 21"/>
                <a:gd name="T54" fmla="*/ 3 w 21"/>
                <a:gd name="T55" fmla="*/ 3 h 21"/>
                <a:gd name="T56" fmla="*/ 3 w 21"/>
                <a:gd name="T57" fmla="*/ 3 h 21"/>
                <a:gd name="T58" fmla="*/ 10 w 21"/>
                <a:gd name="T5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19" y="5"/>
                    <a:pt x="21" y="7"/>
                    <a:pt x="21" y="10"/>
                  </a:cubicBezTo>
                  <a:cubicBezTo>
                    <a:pt x="21" y="13"/>
                    <a:pt x="19" y="16"/>
                    <a:pt x="18" y="18"/>
                  </a:cubicBezTo>
                  <a:cubicBezTo>
                    <a:pt x="18" y="18"/>
                    <a:pt x="18" y="18"/>
                    <a:pt x="18" y="18"/>
                  </a:cubicBezTo>
                  <a:cubicBezTo>
                    <a:pt x="16" y="19"/>
                    <a:pt x="13" y="21"/>
                    <a:pt x="10" y="21"/>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7"/>
                    <a:pt x="14" y="6"/>
                  </a:cubicBezTo>
                  <a:cubicBezTo>
                    <a:pt x="13" y="5"/>
                    <a:pt x="12" y="5"/>
                    <a:pt x="10" y="5"/>
                  </a:cubicBezTo>
                  <a:lnTo>
                    <a:pt x="10" y="0"/>
                  </a:lnTo>
                  <a:close/>
                  <a:moveTo>
                    <a:pt x="10" y="0"/>
                  </a:moveTo>
                  <a:cubicBezTo>
                    <a:pt x="10" y="0"/>
                    <a:pt x="10" y="0"/>
                    <a:pt x="10" y="0"/>
                  </a:cubicBezTo>
                  <a:cubicBezTo>
                    <a:pt x="10" y="5"/>
                    <a:pt x="10" y="5"/>
                    <a:pt x="10" y="5"/>
                  </a:cubicBezTo>
                  <a:cubicBezTo>
                    <a:pt x="10" y="5"/>
                    <a:pt x="10" y="5"/>
                    <a:pt x="10" y="5"/>
                  </a:cubicBezTo>
                  <a:cubicBezTo>
                    <a:pt x="9" y="5"/>
                    <a:pt x="7" y="5"/>
                    <a:pt x="6" y="6"/>
                  </a:cubicBezTo>
                  <a:cubicBezTo>
                    <a:pt x="6" y="6"/>
                    <a:pt x="6" y="6"/>
                    <a:pt x="6" y="6"/>
                  </a:cubicBezTo>
                  <a:cubicBezTo>
                    <a:pt x="5" y="7"/>
                    <a:pt x="5" y="9"/>
                    <a:pt x="5" y="10"/>
                  </a:cubicBezTo>
                  <a:cubicBezTo>
                    <a:pt x="5" y="12"/>
                    <a:pt x="5" y="13"/>
                    <a:pt x="6" y="14"/>
                  </a:cubicBezTo>
                  <a:cubicBezTo>
                    <a:pt x="7" y="15"/>
                    <a:pt x="9" y="16"/>
                    <a:pt x="10" y="16"/>
                  </a:cubicBezTo>
                  <a:cubicBezTo>
                    <a:pt x="10" y="16"/>
                    <a:pt x="10" y="16"/>
                    <a:pt x="10" y="16"/>
                  </a:cubicBezTo>
                  <a:cubicBezTo>
                    <a:pt x="10" y="21"/>
                    <a:pt x="10" y="21"/>
                    <a:pt x="10" y="21"/>
                  </a:cubicBezTo>
                  <a:cubicBezTo>
                    <a:pt x="10" y="21"/>
                    <a:pt x="10" y="21"/>
                    <a:pt x="10" y="21"/>
                  </a:cubicBezTo>
                  <a:cubicBezTo>
                    <a:pt x="7" y="21"/>
                    <a:pt x="5" y="19"/>
                    <a:pt x="3" y="18"/>
                  </a:cubicBezTo>
                  <a:cubicBezTo>
                    <a:pt x="1" y="16"/>
                    <a:pt x="0" y="13"/>
                    <a:pt x="0" y="10"/>
                  </a:cubicBezTo>
                  <a:cubicBezTo>
                    <a:pt x="0" y="7"/>
                    <a:pt x="1" y="5"/>
                    <a:pt x="3" y="3"/>
                  </a:cubicBezTo>
                  <a:cubicBezTo>
                    <a:pt x="3" y="3"/>
                    <a:pt x="3" y="3"/>
                    <a:pt x="3" y="3"/>
                  </a:cubicBezTo>
                  <a:cubicBezTo>
                    <a:pt x="5" y="1"/>
                    <a:pt x="7"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059" name="Freeform 102"/>
            <p:cNvSpPr>
              <a:spLocks noEditPoints="1"/>
            </p:cNvSpPr>
            <p:nvPr/>
          </p:nvSpPr>
          <p:spPr bwMode="auto">
            <a:xfrm>
              <a:off x="7708913" y="3984648"/>
              <a:ext cx="38100" cy="39688"/>
            </a:xfrm>
            <a:custGeom>
              <a:avLst/>
              <a:gdLst>
                <a:gd name="T0" fmla="*/ 8 w 17"/>
                <a:gd name="T1" fmla="*/ 0 h 17"/>
                <a:gd name="T2" fmla="*/ 14 w 17"/>
                <a:gd name="T3" fmla="*/ 3 h 17"/>
                <a:gd name="T4" fmla="*/ 17 w 17"/>
                <a:gd name="T5" fmla="*/ 9 h 17"/>
                <a:gd name="T6" fmla="*/ 14 w 17"/>
                <a:gd name="T7" fmla="*/ 15 h 17"/>
                <a:gd name="T8" fmla="*/ 14 w 17"/>
                <a:gd name="T9" fmla="*/ 15 h 17"/>
                <a:gd name="T10" fmla="*/ 14 w 17"/>
                <a:gd name="T11" fmla="*/ 15 h 17"/>
                <a:gd name="T12" fmla="*/ 8 w 17"/>
                <a:gd name="T13" fmla="*/ 17 h 17"/>
                <a:gd name="T14" fmla="*/ 8 w 17"/>
                <a:gd name="T15" fmla="*/ 17 h 17"/>
                <a:gd name="T16" fmla="*/ 8 w 17"/>
                <a:gd name="T17" fmla="*/ 13 h 17"/>
                <a:gd name="T18" fmla="*/ 8 w 17"/>
                <a:gd name="T19" fmla="*/ 13 h 17"/>
                <a:gd name="T20" fmla="*/ 11 w 17"/>
                <a:gd name="T21" fmla="*/ 12 h 17"/>
                <a:gd name="T22" fmla="*/ 11 w 17"/>
                <a:gd name="T23" fmla="*/ 12 h 17"/>
                <a:gd name="T24" fmla="*/ 12 w 17"/>
                <a:gd name="T25" fmla="*/ 9 h 17"/>
                <a:gd name="T26" fmla="*/ 11 w 17"/>
                <a:gd name="T27" fmla="*/ 6 h 17"/>
                <a:gd name="T28" fmla="*/ 8 w 17"/>
                <a:gd name="T29" fmla="*/ 5 h 17"/>
                <a:gd name="T30" fmla="*/ 8 w 17"/>
                <a:gd name="T31" fmla="*/ 5 h 17"/>
                <a:gd name="T32" fmla="*/ 8 w 17"/>
                <a:gd name="T33" fmla="*/ 0 h 17"/>
                <a:gd name="T34" fmla="*/ 8 w 17"/>
                <a:gd name="T35" fmla="*/ 17 h 17"/>
                <a:gd name="T36" fmla="*/ 2 w 17"/>
                <a:gd name="T37" fmla="*/ 15 h 17"/>
                <a:gd name="T38" fmla="*/ 2 w 17"/>
                <a:gd name="T39" fmla="*/ 15 h 17"/>
                <a:gd name="T40" fmla="*/ 2 w 17"/>
                <a:gd name="T41" fmla="*/ 15 h 17"/>
                <a:gd name="T42" fmla="*/ 0 w 17"/>
                <a:gd name="T43" fmla="*/ 9 h 17"/>
                <a:gd name="T44" fmla="*/ 2 w 17"/>
                <a:gd name="T45" fmla="*/ 3 h 17"/>
                <a:gd name="T46" fmla="*/ 2 w 17"/>
                <a:gd name="T47" fmla="*/ 3 h 17"/>
                <a:gd name="T48" fmla="*/ 8 w 17"/>
                <a:gd name="T49" fmla="*/ 0 h 17"/>
                <a:gd name="T50" fmla="*/ 8 w 17"/>
                <a:gd name="T51" fmla="*/ 5 h 17"/>
                <a:gd name="T52" fmla="*/ 6 w 17"/>
                <a:gd name="T53" fmla="*/ 6 h 17"/>
                <a:gd name="T54" fmla="*/ 6 w 17"/>
                <a:gd name="T55" fmla="*/ 6 h 17"/>
                <a:gd name="T56" fmla="*/ 6 w 17"/>
                <a:gd name="T57" fmla="*/ 6 h 17"/>
                <a:gd name="T58" fmla="*/ 5 w 17"/>
                <a:gd name="T59" fmla="*/ 9 h 17"/>
                <a:gd name="T60" fmla="*/ 6 w 17"/>
                <a:gd name="T61" fmla="*/ 12 h 17"/>
                <a:gd name="T62" fmla="*/ 6 w 17"/>
                <a:gd name="T63" fmla="*/ 12 h 17"/>
                <a:gd name="T64" fmla="*/ 8 w 17"/>
                <a:gd name="T65" fmla="*/ 13 h 17"/>
                <a:gd name="T66" fmla="*/ 8 w 17"/>
                <a:gd name="T6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17">
                  <a:moveTo>
                    <a:pt x="8" y="0"/>
                  </a:moveTo>
                  <a:cubicBezTo>
                    <a:pt x="11" y="0"/>
                    <a:pt x="13" y="1"/>
                    <a:pt x="14" y="3"/>
                  </a:cubicBezTo>
                  <a:cubicBezTo>
                    <a:pt x="16" y="4"/>
                    <a:pt x="17" y="7"/>
                    <a:pt x="17" y="9"/>
                  </a:cubicBezTo>
                  <a:cubicBezTo>
                    <a:pt x="17" y="11"/>
                    <a:pt x="16" y="13"/>
                    <a:pt x="14" y="15"/>
                  </a:cubicBezTo>
                  <a:cubicBezTo>
                    <a:pt x="14" y="15"/>
                    <a:pt x="14" y="15"/>
                    <a:pt x="14" y="15"/>
                  </a:cubicBezTo>
                  <a:cubicBezTo>
                    <a:pt x="14" y="15"/>
                    <a:pt x="14" y="15"/>
                    <a:pt x="14" y="15"/>
                  </a:cubicBezTo>
                  <a:cubicBezTo>
                    <a:pt x="13" y="17"/>
                    <a:pt x="11" y="17"/>
                    <a:pt x="8" y="17"/>
                  </a:cubicBezTo>
                  <a:cubicBezTo>
                    <a:pt x="8" y="17"/>
                    <a:pt x="8" y="17"/>
                    <a:pt x="8" y="17"/>
                  </a:cubicBezTo>
                  <a:cubicBezTo>
                    <a:pt x="8" y="13"/>
                    <a:pt x="8" y="13"/>
                    <a:pt x="8" y="13"/>
                  </a:cubicBezTo>
                  <a:cubicBezTo>
                    <a:pt x="8" y="13"/>
                    <a:pt x="8" y="13"/>
                    <a:pt x="8" y="13"/>
                  </a:cubicBezTo>
                  <a:cubicBezTo>
                    <a:pt x="9" y="13"/>
                    <a:pt x="10" y="12"/>
                    <a:pt x="11" y="12"/>
                  </a:cubicBezTo>
                  <a:cubicBezTo>
                    <a:pt x="11" y="12"/>
                    <a:pt x="11" y="12"/>
                    <a:pt x="11" y="12"/>
                  </a:cubicBezTo>
                  <a:cubicBezTo>
                    <a:pt x="12" y="11"/>
                    <a:pt x="12" y="10"/>
                    <a:pt x="12" y="9"/>
                  </a:cubicBezTo>
                  <a:cubicBezTo>
                    <a:pt x="12" y="8"/>
                    <a:pt x="12" y="7"/>
                    <a:pt x="11" y="6"/>
                  </a:cubicBezTo>
                  <a:cubicBezTo>
                    <a:pt x="10" y="6"/>
                    <a:pt x="9" y="5"/>
                    <a:pt x="8" y="5"/>
                  </a:cubicBezTo>
                  <a:cubicBezTo>
                    <a:pt x="8" y="5"/>
                    <a:pt x="8" y="5"/>
                    <a:pt x="8" y="5"/>
                  </a:cubicBezTo>
                  <a:cubicBezTo>
                    <a:pt x="8" y="0"/>
                    <a:pt x="8" y="0"/>
                    <a:pt x="8" y="0"/>
                  </a:cubicBezTo>
                  <a:close/>
                  <a:moveTo>
                    <a:pt x="8" y="17"/>
                  </a:moveTo>
                  <a:cubicBezTo>
                    <a:pt x="6" y="17"/>
                    <a:pt x="4" y="17"/>
                    <a:pt x="2" y="15"/>
                  </a:cubicBezTo>
                  <a:cubicBezTo>
                    <a:pt x="2" y="15"/>
                    <a:pt x="2" y="15"/>
                    <a:pt x="2" y="15"/>
                  </a:cubicBezTo>
                  <a:cubicBezTo>
                    <a:pt x="2" y="15"/>
                    <a:pt x="2" y="15"/>
                    <a:pt x="2" y="15"/>
                  </a:cubicBezTo>
                  <a:cubicBezTo>
                    <a:pt x="1" y="13"/>
                    <a:pt x="0" y="11"/>
                    <a:pt x="0" y="9"/>
                  </a:cubicBezTo>
                  <a:cubicBezTo>
                    <a:pt x="0" y="7"/>
                    <a:pt x="1" y="4"/>
                    <a:pt x="2" y="3"/>
                  </a:cubicBezTo>
                  <a:cubicBezTo>
                    <a:pt x="2" y="3"/>
                    <a:pt x="2" y="3"/>
                    <a:pt x="2" y="3"/>
                  </a:cubicBezTo>
                  <a:cubicBezTo>
                    <a:pt x="4" y="1"/>
                    <a:pt x="6" y="0"/>
                    <a:pt x="8" y="0"/>
                  </a:cubicBezTo>
                  <a:cubicBezTo>
                    <a:pt x="8" y="5"/>
                    <a:pt x="8" y="5"/>
                    <a:pt x="8" y="5"/>
                  </a:cubicBezTo>
                  <a:cubicBezTo>
                    <a:pt x="7" y="5"/>
                    <a:pt x="6" y="6"/>
                    <a:pt x="6" y="6"/>
                  </a:cubicBezTo>
                  <a:cubicBezTo>
                    <a:pt x="6" y="6"/>
                    <a:pt x="6" y="6"/>
                    <a:pt x="6" y="6"/>
                  </a:cubicBezTo>
                  <a:cubicBezTo>
                    <a:pt x="6" y="6"/>
                    <a:pt x="6" y="6"/>
                    <a:pt x="6" y="6"/>
                  </a:cubicBezTo>
                  <a:cubicBezTo>
                    <a:pt x="5" y="7"/>
                    <a:pt x="5" y="8"/>
                    <a:pt x="5" y="9"/>
                  </a:cubicBezTo>
                  <a:cubicBezTo>
                    <a:pt x="5" y="10"/>
                    <a:pt x="5" y="11"/>
                    <a:pt x="6" y="12"/>
                  </a:cubicBezTo>
                  <a:cubicBezTo>
                    <a:pt x="6" y="12"/>
                    <a:pt x="6" y="12"/>
                    <a:pt x="6" y="12"/>
                  </a:cubicBezTo>
                  <a:cubicBezTo>
                    <a:pt x="6" y="12"/>
                    <a:pt x="7" y="13"/>
                    <a:pt x="8" y="13"/>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05" name="Freeform 103"/>
            <p:cNvSpPr>
              <a:spLocks noEditPoints="1"/>
            </p:cNvSpPr>
            <p:nvPr/>
          </p:nvSpPr>
          <p:spPr bwMode="auto">
            <a:xfrm>
              <a:off x="7681925" y="3938612"/>
              <a:ext cx="28575" cy="28575"/>
            </a:xfrm>
            <a:custGeom>
              <a:avLst/>
              <a:gdLst>
                <a:gd name="T0" fmla="*/ 6 w 13"/>
                <a:gd name="T1" fmla="*/ 0 h 13"/>
                <a:gd name="T2" fmla="*/ 11 w 13"/>
                <a:gd name="T3" fmla="*/ 2 h 13"/>
                <a:gd name="T4" fmla="*/ 11 w 13"/>
                <a:gd name="T5" fmla="*/ 2 h 13"/>
                <a:gd name="T6" fmla="*/ 13 w 13"/>
                <a:gd name="T7" fmla="*/ 7 h 13"/>
                <a:gd name="T8" fmla="*/ 11 w 13"/>
                <a:gd name="T9" fmla="*/ 11 h 13"/>
                <a:gd name="T10" fmla="*/ 11 w 13"/>
                <a:gd name="T11" fmla="*/ 11 h 13"/>
                <a:gd name="T12" fmla="*/ 6 w 13"/>
                <a:gd name="T13" fmla="*/ 13 h 13"/>
                <a:gd name="T14" fmla="*/ 6 w 13"/>
                <a:gd name="T15" fmla="*/ 9 h 13"/>
                <a:gd name="T16" fmla="*/ 8 w 13"/>
                <a:gd name="T17" fmla="*/ 8 h 13"/>
                <a:gd name="T18" fmla="*/ 8 w 13"/>
                <a:gd name="T19" fmla="*/ 8 h 13"/>
                <a:gd name="T20" fmla="*/ 8 w 13"/>
                <a:gd name="T21" fmla="*/ 7 h 13"/>
                <a:gd name="T22" fmla="*/ 8 w 13"/>
                <a:gd name="T23" fmla="*/ 5 h 13"/>
                <a:gd name="T24" fmla="*/ 8 w 13"/>
                <a:gd name="T25" fmla="*/ 5 h 13"/>
                <a:gd name="T26" fmla="*/ 6 w 13"/>
                <a:gd name="T27" fmla="*/ 5 h 13"/>
                <a:gd name="T28" fmla="*/ 6 w 13"/>
                <a:gd name="T29" fmla="*/ 0 h 13"/>
                <a:gd name="T30" fmla="*/ 6 w 13"/>
                <a:gd name="T31" fmla="*/ 13 h 13"/>
                <a:gd name="T32" fmla="*/ 1 w 13"/>
                <a:gd name="T33" fmla="*/ 11 h 13"/>
                <a:gd name="T34" fmla="*/ 0 w 13"/>
                <a:gd name="T35" fmla="*/ 7 h 13"/>
                <a:gd name="T36" fmla="*/ 1 w 13"/>
                <a:gd name="T37" fmla="*/ 2 h 13"/>
                <a:gd name="T38" fmla="*/ 1 w 13"/>
                <a:gd name="T39" fmla="*/ 2 h 13"/>
                <a:gd name="T40" fmla="*/ 6 w 13"/>
                <a:gd name="T41" fmla="*/ 0 h 13"/>
                <a:gd name="T42" fmla="*/ 6 w 13"/>
                <a:gd name="T43" fmla="*/ 5 h 13"/>
                <a:gd name="T44" fmla="*/ 5 w 13"/>
                <a:gd name="T45" fmla="*/ 5 h 13"/>
                <a:gd name="T46" fmla="*/ 5 w 13"/>
                <a:gd name="T47" fmla="*/ 5 h 13"/>
                <a:gd name="T48" fmla="*/ 5 w 13"/>
                <a:gd name="T49" fmla="*/ 5 h 13"/>
                <a:gd name="T50" fmla="*/ 4 w 13"/>
                <a:gd name="T51" fmla="*/ 7 h 13"/>
                <a:gd name="T52" fmla="*/ 5 w 13"/>
                <a:gd name="T53" fmla="*/ 8 h 13"/>
                <a:gd name="T54" fmla="*/ 6 w 13"/>
                <a:gd name="T55" fmla="*/ 9 h 13"/>
                <a:gd name="T56" fmla="*/ 6 w 13"/>
                <a:gd name="T5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13">
                  <a:moveTo>
                    <a:pt x="6" y="0"/>
                  </a:moveTo>
                  <a:cubicBezTo>
                    <a:pt x="8" y="0"/>
                    <a:pt x="10" y="1"/>
                    <a:pt x="11" y="2"/>
                  </a:cubicBezTo>
                  <a:cubicBezTo>
                    <a:pt x="11" y="2"/>
                    <a:pt x="11" y="2"/>
                    <a:pt x="11" y="2"/>
                  </a:cubicBezTo>
                  <a:cubicBezTo>
                    <a:pt x="12" y="3"/>
                    <a:pt x="13" y="5"/>
                    <a:pt x="13" y="7"/>
                  </a:cubicBezTo>
                  <a:cubicBezTo>
                    <a:pt x="13" y="8"/>
                    <a:pt x="12" y="10"/>
                    <a:pt x="11" y="11"/>
                  </a:cubicBezTo>
                  <a:cubicBezTo>
                    <a:pt x="11" y="11"/>
                    <a:pt x="11" y="11"/>
                    <a:pt x="11" y="11"/>
                  </a:cubicBezTo>
                  <a:cubicBezTo>
                    <a:pt x="10" y="13"/>
                    <a:pt x="8" y="13"/>
                    <a:pt x="6" y="13"/>
                  </a:cubicBezTo>
                  <a:cubicBezTo>
                    <a:pt x="6" y="9"/>
                    <a:pt x="6" y="9"/>
                    <a:pt x="6" y="9"/>
                  </a:cubicBezTo>
                  <a:cubicBezTo>
                    <a:pt x="7" y="9"/>
                    <a:pt x="7" y="8"/>
                    <a:pt x="8" y="8"/>
                  </a:cubicBezTo>
                  <a:cubicBezTo>
                    <a:pt x="8" y="8"/>
                    <a:pt x="8" y="8"/>
                    <a:pt x="8" y="8"/>
                  </a:cubicBezTo>
                  <a:cubicBezTo>
                    <a:pt x="8" y="8"/>
                    <a:pt x="8" y="7"/>
                    <a:pt x="8" y="7"/>
                  </a:cubicBezTo>
                  <a:cubicBezTo>
                    <a:pt x="8" y="6"/>
                    <a:pt x="8" y="6"/>
                    <a:pt x="8" y="5"/>
                  </a:cubicBezTo>
                  <a:cubicBezTo>
                    <a:pt x="8" y="5"/>
                    <a:pt x="8" y="5"/>
                    <a:pt x="8" y="5"/>
                  </a:cubicBezTo>
                  <a:cubicBezTo>
                    <a:pt x="7" y="5"/>
                    <a:pt x="7" y="5"/>
                    <a:pt x="6" y="5"/>
                  </a:cubicBezTo>
                  <a:lnTo>
                    <a:pt x="6" y="0"/>
                  </a:lnTo>
                  <a:close/>
                  <a:moveTo>
                    <a:pt x="6" y="13"/>
                  </a:moveTo>
                  <a:cubicBezTo>
                    <a:pt x="4" y="13"/>
                    <a:pt x="3" y="13"/>
                    <a:pt x="1" y="11"/>
                  </a:cubicBezTo>
                  <a:cubicBezTo>
                    <a:pt x="0" y="10"/>
                    <a:pt x="0" y="8"/>
                    <a:pt x="0" y="7"/>
                  </a:cubicBezTo>
                  <a:cubicBezTo>
                    <a:pt x="0" y="5"/>
                    <a:pt x="0" y="3"/>
                    <a:pt x="1" y="2"/>
                  </a:cubicBezTo>
                  <a:cubicBezTo>
                    <a:pt x="1" y="2"/>
                    <a:pt x="1" y="2"/>
                    <a:pt x="1" y="2"/>
                  </a:cubicBezTo>
                  <a:cubicBezTo>
                    <a:pt x="3" y="1"/>
                    <a:pt x="4" y="0"/>
                    <a:pt x="6" y="0"/>
                  </a:cubicBezTo>
                  <a:cubicBezTo>
                    <a:pt x="6" y="5"/>
                    <a:pt x="6" y="5"/>
                    <a:pt x="6" y="5"/>
                  </a:cubicBezTo>
                  <a:cubicBezTo>
                    <a:pt x="6" y="5"/>
                    <a:pt x="5" y="5"/>
                    <a:pt x="5" y="5"/>
                  </a:cubicBezTo>
                  <a:cubicBezTo>
                    <a:pt x="5" y="5"/>
                    <a:pt x="5" y="5"/>
                    <a:pt x="5" y="5"/>
                  </a:cubicBezTo>
                  <a:cubicBezTo>
                    <a:pt x="5" y="5"/>
                    <a:pt x="5" y="5"/>
                    <a:pt x="5" y="5"/>
                  </a:cubicBezTo>
                  <a:cubicBezTo>
                    <a:pt x="5" y="6"/>
                    <a:pt x="4" y="6"/>
                    <a:pt x="4" y="7"/>
                  </a:cubicBezTo>
                  <a:cubicBezTo>
                    <a:pt x="4" y="7"/>
                    <a:pt x="5" y="8"/>
                    <a:pt x="5" y="8"/>
                  </a:cubicBezTo>
                  <a:cubicBezTo>
                    <a:pt x="5" y="8"/>
                    <a:pt x="6" y="9"/>
                    <a:pt x="6" y="9"/>
                  </a:cubicBezTo>
                  <a:lnTo>
                    <a:pt x="6"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06" name="Freeform 104"/>
            <p:cNvSpPr>
              <a:spLocks noEditPoints="1"/>
            </p:cNvSpPr>
            <p:nvPr/>
          </p:nvSpPr>
          <p:spPr bwMode="auto">
            <a:xfrm>
              <a:off x="7672399" y="3859236"/>
              <a:ext cx="47625" cy="44450"/>
            </a:xfrm>
            <a:custGeom>
              <a:avLst/>
              <a:gdLst>
                <a:gd name="T0" fmla="*/ 10 w 21"/>
                <a:gd name="T1" fmla="*/ 0 h 20"/>
                <a:gd name="T2" fmla="*/ 18 w 21"/>
                <a:gd name="T3" fmla="*/ 3 h 20"/>
                <a:gd name="T4" fmla="*/ 18 w 21"/>
                <a:gd name="T5" fmla="*/ 3 h 20"/>
                <a:gd name="T6" fmla="*/ 21 w 21"/>
                <a:gd name="T7" fmla="*/ 10 h 20"/>
                <a:gd name="T8" fmla="*/ 18 w 21"/>
                <a:gd name="T9" fmla="*/ 17 h 20"/>
                <a:gd name="T10" fmla="*/ 18 w 21"/>
                <a:gd name="T11" fmla="*/ 17 h 20"/>
                <a:gd name="T12" fmla="*/ 10 w 21"/>
                <a:gd name="T13" fmla="*/ 20 h 20"/>
                <a:gd name="T14" fmla="*/ 10 w 21"/>
                <a:gd name="T15" fmla="*/ 16 h 20"/>
                <a:gd name="T16" fmla="*/ 14 w 21"/>
                <a:gd name="T17" fmla="*/ 14 h 20"/>
                <a:gd name="T18" fmla="*/ 14 w 21"/>
                <a:gd name="T19" fmla="*/ 14 h 20"/>
                <a:gd name="T20" fmla="*/ 16 w 21"/>
                <a:gd name="T21" fmla="*/ 10 h 20"/>
                <a:gd name="T22" fmla="*/ 14 w 21"/>
                <a:gd name="T23" fmla="*/ 6 h 20"/>
                <a:gd name="T24" fmla="*/ 14 w 21"/>
                <a:gd name="T25" fmla="*/ 6 h 20"/>
                <a:gd name="T26" fmla="*/ 10 w 21"/>
                <a:gd name="T27" fmla="*/ 4 h 20"/>
                <a:gd name="T28" fmla="*/ 10 w 21"/>
                <a:gd name="T29" fmla="*/ 0 h 20"/>
                <a:gd name="T30" fmla="*/ 10 w 21"/>
                <a:gd name="T31" fmla="*/ 0 h 20"/>
                <a:gd name="T32" fmla="*/ 10 w 21"/>
                <a:gd name="T33" fmla="*/ 0 h 20"/>
                <a:gd name="T34" fmla="*/ 10 w 21"/>
                <a:gd name="T35" fmla="*/ 4 h 20"/>
                <a:gd name="T36" fmla="*/ 10 w 21"/>
                <a:gd name="T37" fmla="*/ 4 h 20"/>
                <a:gd name="T38" fmla="*/ 6 w 21"/>
                <a:gd name="T39" fmla="*/ 6 h 20"/>
                <a:gd name="T40" fmla="*/ 5 w 21"/>
                <a:gd name="T41" fmla="*/ 10 h 20"/>
                <a:gd name="T42" fmla="*/ 6 w 21"/>
                <a:gd name="T43" fmla="*/ 14 h 20"/>
                <a:gd name="T44" fmla="*/ 6 w 21"/>
                <a:gd name="T45" fmla="*/ 14 h 20"/>
                <a:gd name="T46" fmla="*/ 6 w 21"/>
                <a:gd name="T47" fmla="*/ 14 h 20"/>
                <a:gd name="T48" fmla="*/ 10 w 21"/>
                <a:gd name="T49" fmla="*/ 16 h 20"/>
                <a:gd name="T50" fmla="*/ 10 w 21"/>
                <a:gd name="T51" fmla="*/ 16 h 20"/>
                <a:gd name="T52" fmla="*/ 10 w 21"/>
                <a:gd name="T53" fmla="*/ 20 h 20"/>
                <a:gd name="T54" fmla="*/ 10 w 21"/>
                <a:gd name="T55" fmla="*/ 20 h 20"/>
                <a:gd name="T56" fmla="*/ 3 w 21"/>
                <a:gd name="T57" fmla="*/ 17 h 20"/>
                <a:gd name="T58" fmla="*/ 3 w 21"/>
                <a:gd name="T59" fmla="*/ 17 h 20"/>
                <a:gd name="T60" fmla="*/ 0 w 21"/>
                <a:gd name="T61" fmla="*/ 10 h 20"/>
                <a:gd name="T62" fmla="*/ 3 w 21"/>
                <a:gd name="T63" fmla="*/ 3 h 20"/>
                <a:gd name="T64" fmla="*/ 10 w 21"/>
                <a:gd name="T6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20">
                  <a:moveTo>
                    <a:pt x="10" y="0"/>
                  </a:moveTo>
                  <a:cubicBezTo>
                    <a:pt x="13" y="0"/>
                    <a:pt x="16" y="1"/>
                    <a:pt x="18" y="3"/>
                  </a:cubicBezTo>
                  <a:cubicBezTo>
                    <a:pt x="18" y="3"/>
                    <a:pt x="18" y="3"/>
                    <a:pt x="18" y="3"/>
                  </a:cubicBezTo>
                  <a:cubicBezTo>
                    <a:pt x="19" y="5"/>
                    <a:pt x="21" y="7"/>
                    <a:pt x="21" y="10"/>
                  </a:cubicBezTo>
                  <a:cubicBezTo>
                    <a:pt x="21" y="13"/>
                    <a:pt x="19" y="16"/>
                    <a:pt x="18" y="17"/>
                  </a:cubicBezTo>
                  <a:cubicBezTo>
                    <a:pt x="18" y="17"/>
                    <a:pt x="18" y="17"/>
                    <a:pt x="18" y="17"/>
                  </a:cubicBezTo>
                  <a:cubicBezTo>
                    <a:pt x="16" y="19"/>
                    <a:pt x="13" y="20"/>
                    <a:pt x="10" y="20"/>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7"/>
                    <a:pt x="14" y="6"/>
                  </a:cubicBezTo>
                  <a:cubicBezTo>
                    <a:pt x="14" y="6"/>
                    <a:pt x="14" y="6"/>
                    <a:pt x="14" y="6"/>
                  </a:cubicBezTo>
                  <a:cubicBezTo>
                    <a:pt x="13" y="5"/>
                    <a:pt x="12" y="4"/>
                    <a:pt x="10" y="4"/>
                  </a:cubicBezTo>
                  <a:lnTo>
                    <a:pt x="10" y="0"/>
                  </a:lnTo>
                  <a:close/>
                  <a:moveTo>
                    <a:pt x="10" y="0"/>
                  </a:moveTo>
                  <a:cubicBezTo>
                    <a:pt x="10" y="0"/>
                    <a:pt x="10" y="0"/>
                    <a:pt x="10" y="0"/>
                  </a:cubicBezTo>
                  <a:cubicBezTo>
                    <a:pt x="10" y="4"/>
                    <a:pt x="10" y="4"/>
                    <a:pt x="10" y="4"/>
                  </a:cubicBezTo>
                  <a:cubicBezTo>
                    <a:pt x="10" y="4"/>
                    <a:pt x="10" y="4"/>
                    <a:pt x="10" y="4"/>
                  </a:cubicBezTo>
                  <a:cubicBezTo>
                    <a:pt x="9" y="4"/>
                    <a:pt x="7" y="5"/>
                    <a:pt x="6" y="6"/>
                  </a:cubicBezTo>
                  <a:cubicBezTo>
                    <a:pt x="5" y="7"/>
                    <a:pt x="5" y="8"/>
                    <a:pt x="5" y="10"/>
                  </a:cubicBezTo>
                  <a:cubicBezTo>
                    <a:pt x="5" y="12"/>
                    <a:pt x="5" y="13"/>
                    <a:pt x="6" y="14"/>
                  </a:cubicBezTo>
                  <a:cubicBezTo>
                    <a:pt x="6" y="14"/>
                    <a:pt x="6" y="14"/>
                    <a:pt x="6" y="14"/>
                  </a:cubicBezTo>
                  <a:cubicBezTo>
                    <a:pt x="6" y="14"/>
                    <a:pt x="6" y="14"/>
                    <a:pt x="6" y="14"/>
                  </a:cubicBezTo>
                  <a:cubicBezTo>
                    <a:pt x="7" y="15"/>
                    <a:pt x="9" y="16"/>
                    <a:pt x="10" y="16"/>
                  </a:cubicBezTo>
                  <a:cubicBezTo>
                    <a:pt x="10" y="16"/>
                    <a:pt x="10" y="16"/>
                    <a:pt x="10" y="16"/>
                  </a:cubicBezTo>
                  <a:cubicBezTo>
                    <a:pt x="10" y="20"/>
                    <a:pt x="10" y="20"/>
                    <a:pt x="10" y="20"/>
                  </a:cubicBezTo>
                  <a:cubicBezTo>
                    <a:pt x="10" y="20"/>
                    <a:pt x="10" y="20"/>
                    <a:pt x="10" y="20"/>
                  </a:cubicBezTo>
                  <a:cubicBezTo>
                    <a:pt x="7" y="20"/>
                    <a:pt x="5" y="19"/>
                    <a:pt x="3" y="17"/>
                  </a:cubicBezTo>
                  <a:cubicBezTo>
                    <a:pt x="3" y="17"/>
                    <a:pt x="3" y="17"/>
                    <a:pt x="3" y="17"/>
                  </a:cubicBezTo>
                  <a:cubicBezTo>
                    <a:pt x="1" y="16"/>
                    <a:pt x="0" y="13"/>
                    <a:pt x="0" y="10"/>
                  </a:cubicBezTo>
                  <a:cubicBezTo>
                    <a:pt x="0" y="7"/>
                    <a:pt x="1" y="5"/>
                    <a:pt x="3" y="3"/>
                  </a:cubicBezTo>
                  <a:cubicBezTo>
                    <a:pt x="5" y="1"/>
                    <a:pt x="7"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07" name="Freeform 106"/>
            <p:cNvSpPr>
              <a:spLocks noEditPoints="1"/>
            </p:cNvSpPr>
            <p:nvPr/>
          </p:nvSpPr>
          <p:spPr bwMode="auto">
            <a:xfrm>
              <a:off x="6211898" y="987432"/>
              <a:ext cx="696914" cy="447678"/>
            </a:xfrm>
            <a:custGeom>
              <a:avLst/>
              <a:gdLst>
                <a:gd name="T0" fmla="*/ 154 w 308"/>
                <a:gd name="T1" fmla="*/ 0 h 198"/>
                <a:gd name="T2" fmla="*/ 305 w 308"/>
                <a:gd name="T3" fmla="*/ 0 h 198"/>
                <a:gd name="T4" fmla="*/ 308 w 308"/>
                <a:gd name="T5" fmla="*/ 2 h 198"/>
                <a:gd name="T6" fmla="*/ 308 w 308"/>
                <a:gd name="T7" fmla="*/ 195 h 198"/>
                <a:gd name="T8" fmla="*/ 305 w 308"/>
                <a:gd name="T9" fmla="*/ 198 h 198"/>
                <a:gd name="T10" fmla="*/ 154 w 308"/>
                <a:gd name="T11" fmla="*/ 198 h 198"/>
                <a:gd name="T12" fmla="*/ 154 w 308"/>
                <a:gd name="T13" fmla="*/ 193 h 198"/>
                <a:gd name="T14" fmla="*/ 303 w 308"/>
                <a:gd name="T15" fmla="*/ 193 h 198"/>
                <a:gd name="T16" fmla="*/ 303 w 308"/>
                <a:gd name="T17" fmla="*/ 5 h 198"/>
                <a:gd name="T18" fmla="*/ 154 w 308"/>
                <a:gd name="T19" fmla="*/ 5 h 198"/>
                <a:gd name="T20" fmla="*/ 154 w 308"/>
                <a:gd name="T21" fmla="*/ 0 h 198"/>
                <a:gd name="T22" fmla="*/ 3 w 308"/>
                <a:gd name="T23" fmla="*/ 0 h 198"/>
                <a:gd name="T24" fmla="*/ 154 w 308"/>
                <a:gd name="T25" fmla="*/ 0 h 198"/>
                <a:gd name="T26" fmla="*/ 154 w 308"/>
                <a:gd name="T27" fmla="*/ 5 h 198"/>
                <a:gd name="T28" fmla="*/ 5 w 308"/>
                <a:gd name="T29" fmla="*/ 5 h 198"/>
                <a:gd name="T30" fmla="*/ 5 w 308"/>
                <a:gd name="T31" fmla="*/ 193 h 198"/>
                <a:gd name="T32" fmla="*/ 154 w 308"/>
                <a:gd name="T33" fmla="*/ 193 h 198"/>
                <a:gd name="T34" fmla="*/ 154 w 308"/>
                <a:gd name="T35" fmla="*/ 198 h 198"/>
                <a:gd name="T36" fmla="*/ 3 w 308"/>
                <a:gd name="T37" fmla="*/ 198 h 198"/>
                <a:gd name="T38" fmla="*/ 0 w 308"/>
                <a:gd name="T39" fmla="*/ 195 h 198"/>
                <a:gd name="T40" fmla="*/ 0 w 308"/>
                <a:gd name="T41" fmla="*/ 2 h 198"/>
                <a:gd name="T42" fmla="*/ 3 w 308"/>
                <a:gd name="T4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198">
                  <a:moveTo>
                    <a:pt x="154" y="0"/>
                  </a:moveTo>
                  <a:cubicBezTo>
                    <a:pt x="305" y="0"/>
                    <a:pt x="305" y="0"/>
                    <a:pt x="305" y="0"/>
                  </a:cubicBezTo>
                  <a:cubicBezTo>
                    <a:pt x="307" y="0"/>
                    <a:pt x="308" y="1"/>
                    <a:pt x="308" y="2"/>
                  </a:cubicBezTo>
                  <a:cubicBezTo>
                    <a:pt x="308" y="195"/>
                    <a:pt x="308" y="195"/>
                    <a:pt x="308" y="195"/>
                  </a:cubicBezTo>
                  <a:cubicBezTo>
                    <a:pt x="308" y="196"/>
                    <a:pt x="307" y="198"/>
                    <a:pt x="305" y="198"/>
                  </a:cubicBezTo>
                  <a:cubicBezTo>
                    <a:pt x="154" y="198"/>
                    <a:pt x="154" y="198"/>
                    <a:pt x="154" y="198"/>
                  </a:cubicBezTo>
                  <a:cubicBezTo>
                    <a:pt x="154" y="193"/>
                    <a:pt x="154" y="193"/>
                    <a:pt x="154" y="193"/>
                  </a:cubicBezTo>
                  <a:cubicBezTo>
                    <a:pt x="303" y="193"/>
                    <a:pt x="303" y="193"/>
                    <a:pt x="303" y="193"/>
                  </a:cubicBezTo>
                  <a:cubicBezTo>
                    <a:pt x="303" y="5"/>
                    <a:pt x="303" y="5"/>
                    <a:pt x="303" y="5"/>
                  </a:cubicBezTo>
                  <a:cubicBezTo>
                    <a:pt x="154" y="5"/>
                    <a:pt x="154" y="5"/>
                    <a:pt x="154" y="5"/>
                  </a:cubicBezTo>
                  <a:lnTo>
                    <a:pt x="154" y="0"/>
                  </a:lnTo>
                  <a:close/>
                  <a:moveTo>
                    <a:pt x="3" y="0"/>
                  </a:moveTo>
                  <a:cubicBezTo>
                    <a:pt x="154" y="0"/>
                    <a:pt x="154" y="0"/>
                    <a:pt x="154" y="0"/>
                  </a:cubicBezTo>
                  <a:cubicBezTo>
                    <a:pt x="154" y="5"/>
                    <a:pt x="154" y="5"/>
                    <a:pt x="154" y="5"/>
                  </a:cubicBezTo>
                  <a:cubicBezTo>
                    <a:pt x="5" y="5"/>
                    <a:pt x="5" y="5"/>
                    <a:pt x="5" y="5"/>
                  </a:cubicBezTo>
                  <a:cubicBezTo>
                    <a:pt x="5" y="193"/>
                    <a:pt x="5" y="193"/>
                    <a:pt x="5" y="193"/>
                  </a:cubicBezTo>
                  <a:cubicBezTo>
                    <a:pt x="154" y="193"/>
                    <a:pt x="154" y="193"/>
                    <a:pt x="154" y="193"/>
                  </a:cubicBezTo>
                  <a:cubicBezTo>
                    <a:pt x="154" y="198"/>
                    <a:pt x="154" y="198"/>
                    <a:pt x="154" y="198"/>
                  </a:cubicBezTo>
                  <a:cubicBezTo>
                    <a:pt x="3" y="198"/>
                    <a:pt x="3" y="198"/>
                    <a:pt x="3" y="198"/>
                  </a:cubicBezTo>
                  <a:cubicBezTo>
                    <a:pt x="2" y="198"/>
                    <a:pt x="0" y="196"/>
                    <a:pt x="0" y="195"/>
                  </a:cubicBezTo>
                  <a:cubicBezTo>
                    <a:pt x="0" y="2"/>
                    <a:pt x="0" y="2"/>
                    <a:pt x="0" y="2"/>
                  </a:cubicBezTo>
                  <a:cubicBezTo>
                    <a:pt x="0" y="1"/>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08" name="Freeform 107"/>
            <p:cNvSpPr>
              <a:spLocks noEditPoints="1"/>
            </p:cNvSpPr>
            <p:nvPr/>
          </p:nvSpPr>
          <p:spPr bwMode="auto">
            <a:xfrm>
              <a:off x="6269048" y="1482735"/>
              <a:ext cx="119063" cy="80963"/>
            </a:xfrm>
            <a:custGeom>
              <a:avLst/>
              <a:gdLst>
                <a:gd name="T0" fmla="*/ 26 w 53"/>
                <a:gd name="T1" fmla="*/ 0 h 36"/>
                <a:gd name="T2" fmla="*/ 26 w 53"/>
                <a:gd name="T3" fmla="*/ 0 h 36"/>
                <a:gd name="T4" fmla="*/ 45 w 53"/>
                <a:gd name="T5" fmla="*/ 8 h 36"/>
                <a:gd name="T6" fmla="*/ 45 w 53"/>
                <a:gd name="T7" fmla="*/ 8 h 36"/>
                <a:gd name="T8" fmla="*/ 53 w 53"/>
                <a:gd name="T9" fmla="*/ 27 h 36"/>
                <a:gd name="T10" fmla="*/ 53 w 53"/>
                <a:gd name="T11" fmla="*/ 29 h 36"/>
                <a:gd name="T12" fmla="*/ 52 w 53"/>
                <a:gd name="T13" fmla="*/ 30 h 36"/>
                <a:gd name="T14" fmla="*/ 52 w 53"/>
                <a:gd name="T15" fmla="*/ 32 h 36"/>
                <a:gd name="T16" fmla="*/ 50 w 53"/>
                <a:gd name="T17" fmla="*/ 33 h 36"/>
                <a:gd name="T18" fmla="*/ 49 w 53"/>
                <a:gd name="T19" fmla="*/ 35 h 36"/>
                <a:gd name="T20" fmla="*/ 48 w 53"/>
                <a:gd name="T21" fmla="*/ 35 h 36"/>
                <a:gd name="T22" fmla="*/ 47 w 53"/>
                <a:gd name="T23" fmla="*/ 36 h 36"/>
                <a:gd name="T24" fmla="*/ 45 w 53"/>
                <a:gd name="T25" fmla="*/ 36 h 36"/>
                <a:gd name="T26" fmla="*/ 26 w 53"/>
                <a:gd name="T27" fmla="*/ 36 h 36"/>
                <a:gd name="T28" fmla="*/ 26 w 53"/>
                <a:gd name="T29" fmla="*/ 31 h 36"/>
                <a:gd name="T30" fmla="*/ 45 w 53"/>
                <a:gd name="T31" fmla="*/ 31 h 36"/>
                <a:gd name="T32" fmla="*/ 47 w 53"/>
                <a:gd name="T33" fmla="*/ 30 h 36"/>
                <a:gd name="T34" fmla="*/ 48 w 53"/>
                <a:gd name="T35" fmla="*/ 29 h 36"/>
                <a:gd name="T36" fmla="*/ 48 w 53"/>
                <a:gd name="T37" fmla="*/ 28 h 36"/>
                <a:gd name="T38" fmla="*/ 48 w 53"/>
                <a:gd name="T39" fmla="*/ 27 h 36"/>
                <a:gd name="T40" fmla="*/ 42 w 53"/>
                <a:gd name="T41" fmla="*/ 11 h 36"/>
                <a:gd name="T42" fmla="*/ 41 w 53"/>
                <a:gd name="T43" fmla="*/ 11 h 36"/>
                <a:gd name="T44" fmla="*/ 26 w 53"/>
                <a:gd name="T45" fmla="*/ 5 h 36"/>
                <a:gd name="T46" fmla="*/ 26 w 53"/>
                <a:gd name="T47" fmla="*/ 5 h 36"/>
                <a:gd name="T48" fmla="*/ 26 w 53"/>
                <a:gd name="T49" fmla="*/ 0 h 36"/>
                <a:gd name="T50" fmla="*/ 5 w 53"/>
                <a:gd name="T51" fmla="*/ 36 h 36"/>
                <a:gd name="T52" fmla="*/ 4 w 53"/>
                <a:gd name="T53" fmla="*/ 35 h 36"/>
                <a:gd name="T54" fmla="*/ 4 w 53"/>
                <a:gd name="T55" fmla="*/ 35 h 36"/>
                <a:gd name="T56" fmla="*/ 3 w 53"/>
                <a:gd name="T57" fmla="*/ 33 h 36"/>
                <a:gd name="T58" fmla="*/ 3 w 53"/>
                <a:gd name="T59" fmla="*/ 33 h 36"/>
                <a:gd name="T60" fmla="*/ 1 w 53"/>
                <a:gd name="T61" fmla="*/ 32 h 36"/>
                <a:gd name="T62" fmla="*/ 1 w 53"/>
                <a:gd name="T63" fmla="*/ 32 h 36"/>
                <a:gd name="T64" fmla="*/ 0 w 53"/>
                <a:gd name="T65" fmla="*/ 30 h 36"/>
                <a:gd name="T66" fmla="*/ 0 w 53"/>
                <a:gd name="T67" fmla="*/ 29 h 36"/>
                <a:gd name="T68" fmla="*/ 0 w 53"/>
                <a:gd name="T69" fmla="*/ 27 h 36"/>
                <a:gd name="T70" fmla="*/ 8 w 53"/>
                <a:gd name="T71" fmla="*/ 8 h 36"/>
                <a:gd name="T72" fmla="*/ 26 w 53"/>
                <a:gd name="T73" fmla="*/ 0 h 36"/>
                <a:gd name="T74" fmla="*/ 26 w 53"/>
                <a:gd name="T75" fmla="*/ 5 h 36"/>
                <a:gd name="T76" fmla="*/ 11 w 53"/>
                <a:gd name="T77" fmla="*/ 11 h 36"/>
                <a:gd name="T78" fmla="*/ 5 w 53"/>
                <a:gd name="T79" fmla="*/ 27 h 36"/>
                <a:gd name="T80" fmla="*/ 5 w 53"/>
                <a:gd name="T81" fmla="*/ 28 h 36"/>
                <a:gd name="T82" fmla="*/ 5 w 53"/>
                <a:gd name="T83" fmla="*/ 29 h 36"/>
                <a:gd name="T84" fmla="*/ 6 w 53"/>
                <a:gd name="T85" fmla="*/ 30 h 36"/>
                <a:gd name="T86" fmla="*/ 6 w 53"/>
                <a:gd name="T87" fmla="*/ 30 h 36"/>
                <a:gd name="T88" fmla="*/ 7 w 53"/>
                <a:gd name="T89" fmla="*/ 31 h 36"/>
                <a:gd name="T90" fmla="*/ 26 w 53"/>
                <a:gd name="T91" fmla="*/ 31 h 36"/>
                <a:gd name="T92" fmla="*/ 26 w 53"/>
                <a:gd name="T93" fmla="*/ 36 h 36"/>
                <a:gd name="T94" fmla="*/ 7 w 53"/>
                <a:gd name="T95" fmla="*/ 36 h 36"/>
                <a:gd name="T96" fmla="*/ 5 w 53"/>
                <a:gd name="T9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36">
                  <a:moveTo>
                    <a:pt x="26" y="0"/>
                  </a:moveTo>
                  <a:cubicBezTo>
                    <a:pt x="26" y="0"/>
                    <a:pt x="26" y="0"/>
                    <a:pt x="26" y="0"/>
                  </a:cubicBezTo>
                  <a:cubicBezTo>
                    <a:pt x="33" y="0"/>
                    <a:pt x="40" y="3"/>
                    <a:pt x="45" y="8"/>
                  </a:cubicBezTo>
                  <a:cubicBezTo>
                    <a:pt x="45" y="8"/>
                    <a:pt x="45" y="8"/>
                    <a:pt x="45" y="8"/>
                  </a:cubicBezTo>
                  <a:cubicBezTo>
                    <a:pt x="50" y="13"/>
                    <a:pt x="53" y="19"/>
                    <a:pt x="53" y="27"/>
                  </a:cubicBezTo>
                  <a:cubicBezTo>
                    <a:pt x="53" y="27"/>
                    <a:pt x="53" y="28"/>
                    <a:pt x="53" y="29"/>
                  </a:cubicBezTo>
                  <a:cubicBezTo>
                    <a:pt x="53" y="29"/>
                    <a:pt x="53" y="30"/>
                    <a:pt x="52" y="30"/>
                  </a:cubicBezTo>
                  <a:cubicBezTo>
                    <a:pt x="52" y="31"/>
                    <a:pt x="52" y="31"/>
                    <a:pt x="52" y="32"/>
                  </a:cubicBezTo>
                  <a:cubicBezTo>
                    <a:pt x="51" y="32"/>
                    <a:pt x="50" y="33"/>
                    <a:pt x="50" y="33"/>
                  </a:cubicBezTo>
                  <a:cubicBezTo>
                    <a:pt x="49" y="34"/>
                    <a:pt x="49" y="34"/>
                    <a:pt x="49" y="35"/>
                  </a:cubicBezTo>
                  <a:cubicBezTo>
                    <a:pt x="48" y="35"/>
                    <a:pt x="48" y="35"/>
                    <a:pt x="48" y="35"/>
                  </a:cubicBezTo>
                  <a:cubicBezTo>
                    <a:pt x="48" y="35"/>
                    <a:pt x="48" y="35"/>
                    <a:pt x="47" y="36"/>
                  </a:cubicBezTo>
                  <a:cubicBezTo>
                    <a:pt x="47" y="36"/>
                    <a:pt x="46" y="36"/>
                    <a:pt x="45" y="36"/>
                  </a:cubicBezTo>
                  <a:cubicBezTo>
                    <a:pt x="26" y="36"/>
                    <a:pt x="26" y="36"/>
                    <a:pt x="26" y="36"/>
                  </a:cubicBezTo>
                  <a:cubicBezTo>
                    <a:pt x="26" y="31"/>
                    <a:pt x="26" y="31"/>
                    <a:pt x="26" y="31"/>
                  </a:cubicBezTo>
                  <a:cubicBezTo>
                    <a:pt x="45" y="31"/>
                    <a:pt x="45" y="31"/>
                    <a:pt x="45" y="31"/>
                  </a:cubicBezTo>
                  <a:cubicBezTo>
                    <a:pt x="46" y="31"/>
                    <a:pt x="46" y="30"/>
                    <a:pt x="47" y="30"/>
                  </a:cubicBezTo>
                  <a:cubicBezTo>
                    <a:pt x="47" y="29"/>
                    <a:pt x="47" y="29"/>
                    <a:pt x="48" y="29"/>
                  </a:cubicBezTo>
                  <a:cubicBezTo>
                    <a:pt x="48" y="28"/>
                    <a:pt x="48" y="28"/>
                    <a:pt x="48" y="28"/>
                  </a:cubicBezTo>
                  <a:cubicBezTo>
                    <a:pt x="48" y="28"/>
                    <a:pt x="48" y="27"/>
                    <a:pt x="48" y="27"/>
                  </a:cubicBezTo>
                  <a:cubicBezTo>
                    <a:pt x="48" y="21"/>
                    <a:pt x="46" y="15"/>
                    <a:pt x="42" y="11"/>
                  </a:cubicBezTo>
                  <a:cubicBezTo>
                    <a:pt x="41" y="11"/>
                    <a:pt x="41" y="11"/>
                    <a:pt x="41" y="11"/>
                  </a:cubicBezTo>
                  <a:cubicBezTo>
                    <a:pt x="38" y="7"/>
                    <a:pt x="32" y="5"/>
                    <a:pt x="26" y="5"/>
                  </a:cubicBezTo>
                  <a:cubicBezTo>
                    <a:pt x="26" y="5"/>
                    <a:pt x="26" y="5"/>
                    <a:pt x="26" y="5"/>
                  </a:cubicBezTo>
                  <a:lnTo>
                    <a:pt x="26" y="0"/>
                  </a:lnTo>
                  <a:close/>
                  <a:moveTo>
                    <a:pt x="5" y="36"/>
                  </a:moveTo>
                  <a:cubicBezTo>
                    <a:pt x="5" y="36"/>
                    <a:pt x="4" y="35"/>
                    <a:pt x="4" y="35"/>
                  </a:cubicBezTo>
                  <a:cubicBezTo>
                    <a:pt x="4" y="35"/>
                    <a:pt x="4" y="35"/>
                    <a:pt x="4" y="35"/>
                  </a:cubicBezTo>
                  <a:cubicBezTo>
                    <a:pt x="4" y="34"/>
                    <a:pt x="3" y="34"/>
                    <a:pt x="3" y="33"/>
                  </a:cubicBezTo>
                  <a:cubicBezTo>
                    <a:pt x="3" y="33"/>
                    <a:pt x="3" y="33"/>
                    <a:pt x="3" y="33"/>
                  </a:cubicBezTo>
                  <a:cubicBezTo>
                    <a:pt x="2" y="33"/>
                    <a:pt x="2" y="32"/>
                    <a:pt x="1" y="32"/>
                  </a:cubicBezTo>
                  <a:cubicBezTo>
                    <a:pt x="1" y="32"/>
                    <a:pt x="1" y="32"/>
                    <a:pt x="1" y="32"/>
                  </a:cubicBezTo>
                  <a:cubicBezTo>
                    <a:pt x="0" y="32"/>
                    <a:pt x="0" y="31"/>
                    <a:pt x="0" y="30"/>
                  </a:cubicBezTo>
                  <a:cubicBezTo>
                    <a:pt x="0" y="30"/>
                    <a:pt x="0" y="29"/>
                    <a:pt x="0" y="29"/>
                  </a:cubicBezTo>
                  <a:cubicBezTo>
                    <a:pt x="0" y="28"/>
                    <a:pt x="0" y="27"/>
                    <a:pt x="0" y="27"/>
                  </a:cubicBezTo>
                  <a:cubicBezTo>
                    <a:pt x="0" y="19"/>
                    <a:pt x="3" y="13"/>
                    <a:pt x="8" y="8"/>
                  </a:cubicBezTo>
                  <a:cubicBezTo>
                    <a:pt x="12" y="3"/>
                    <a:pt x="19" y="0"/>
                    <a:pt x="26" y="0"/>
                  </a:cubicBezTo>
                  <a:cubicBezTo>
                    <a:pt x="26" y="5"/>
                    <a:pt x="26" y="5"/>
                    <a:pt x="26" y="5"/>
                  </a:cubicBezTo>
                  <a:cubicBezTo>
                    <a:pt x="20" y="5"/>
                    <a:pt x="15" y="8"/>
                    <a:pt x="11" y="11"/>
                  </a:cubicBezTo>
                  <a:cubicBezTo>
                    <a:pt x="7" y="15"/>
                    <a:pt x="5" y="21"/>
                    <a:pt x="5" y="27"/>
                  </a:cubicBezTo>
                  <a:cubicBezTo>
                    <a:pt x="5" y="27"/>
                    <a:pt x="5" y="28"/>
                    <a:pt x="5" y="28"/>
                  </a:cubicBezTo>
                  <a:cubicBezTo>
                    <a:pt x="5" y="29"/>
                    <a:pt x="5" y="29"/>
                    <a:pt x="5" y="29"/>
                  </a:cubicBezTo>
                  <a:cubicBezTo>
                    <a:pt x="5" y="29"/>
                    <a:pt x="5" y="29"/>
                    <a:pt x="6" y="30"/>
                  </a:cubicBezTo>
                  <a:cubicBezTo>
                    <a:pt x="6" y="30"/>
                    <a:pt x="6" y="30"/>
                    <a:pt x="6" y="30"/>
                  </a:cubicBezTo>
                  <a:cubicBezTo>
                    <a:pt x="6" y="30"/>
                    <a:pt x="7" y="31"/>
                    <a:pt x="7" y="31"/>
                  </a:cubicBezTo>
                  <a:cubicBezTo>
                    <a:pt x="26" y="31"/>
                    <a:pt x="26" y="31"/>
                    <a:pt x="26" y="31"/>
                  </a:cubicBezTo>
                  <a:cubicBezTo>
                    <a:pt x="26" y="36"/>
                    <a:pt x="26" y="36"/>
                    <a:pt x="26" y="36"/>
                  </a:cubicBezTo>
                  <a:cubicBezTo>
                    <a:pt x="7" y="36"/>
                    <a:pt x="7" y="36"/>
                    <a:pt x="7" y="36"/>
                  </a:cubicBezTo>
                  <a:cubicBezTo>
                    <a:pt x="6" y="36"/>
                    <a:pt x="6" y="36"/>
                    <a:pt x="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09" name="Freeform 108"/>
            <p:cNvSpPr>
              <a:spLocks noEditPoints="1"/>
            </p:cNvSpPr>
            <p:nvPr/>
          </p:nvSpPr>
          <p:spPr bwMode="auto">
            <a:xfrm>
              <a:off x="6502411" y="1482735"/>
              <a:ext cx="119063" cy="80963"/>
            </a:xfrm>
            <a:custGeom>
              <a:avLst/>
              <a:gdLst>
                <a:gd name="T0" fmla="*/ 26 w 53"/>
                <a:gd name="T1" fmla="*/ 0 h 36"/>
                <a:gd name="T2" fmla="*/ 26 w 53"/>
                <a:gd name="T3" fmla="*/ 0 h 36"/>
                <a:gd name="T4" fmla="*/ 45 w 53"/>
                <a:gd name="T5" fmla="*/ 8 h 36"/>
                <a:gd name="T6" fmla="*/ 45 w 53"/>
                <a:gd name="T7" fmla="*/ 8 h 36"/>
                <a:gd name="T8" fmla="*/ 45 w 53"/>
                <a:gd name="T9" fmla="*/ 8 h 36"/>
                <a:gd name="T10" fmla="*/ 53 w 53"/>
                <a:gd name="T11" fmla="*/ 27 h 36"/>
                <a:gd name="T12" fmla="*/ 53 w 53"/>
                <a:gd name="T13" fmla="*/ 29 h 36"/>
                <a:gd name="T14" fmla="*/ 52 w 53"/>
                <a:gd name="T15" fmla="*/ 30 h 36"/>
                <a:gd name="T16" fmla="*/ 51 w 53"/>
                <a:gd name="T17" fmla="*/ 32 h 36"/>
                <a:gd name="T18" fmla="*/ 50 w 53"/>
                <a:gd name="T19" fmla="*/ 33 h 36"/>
                <a:gd name="T20" fmla="*/ 50 w 53"/>
                <a:gd name="T21" fmla="*/ 33 h 36"/>
                <a:gd name="T22" fmla="*/ 50 w 53"/>
                <a:gd name="T23" fmla="*/ 33 h 36"/>
                <a:gd name="T24" fmla="*/ 48 w 53"/>
                <a:gd name="T25" fmla="*/ 35 h 36"/>
                <a:gd name="T26" fmla="*/ 48 w 53"/>
                <a:gd name="T27" fmla="*/ 35 h 36"/>
                <a:gd name="T28" fmla="*/ 47 w 53"/>
                <a:gd name="T29" fmla="*/ 36 h 36"/>
                <a:gd name="T30" fmla="*/ 45 w 53"/>
                <a:gd name="T31" fmla="*/ 36 h 36"/>
                <a:gd name="T32" fmla="*/ 26 w 53"/>
                <a:gd name="T33" fmla="*/ 36 h 36"/>
                <a:gd name="T34" fmla="*/ 26 w 53"/>
                <a:gd name="T35" fmla="*/ 31 h 36"/>
                <a:gd name="T36" fmla="*/ 45 w 53"/>
                <a:gd name="T37" fmla="*/ 31 h 36"/>
                <a:gd name="T38" fmla="*/ 46 w 53"/>
                <a:gd name="T39" fmla="*/ 30 h 36"/>
                <a:gd name="T40" fmla="*/ 46 w 53"/>
                <a:gd name="T41" fmla="*/ 30 h 36"/>
                <a:gd name="T42" fmla="*/ 48 w 53"/>
                <a:gd name="T43" fmla="*/ 29 h 36"/>
                <a:gd name="T44" fmla="*/ 48 w 53"/>
                <a:gd name="T45" fmla="*/ 28 h 36"/>
                <a:gd name="T46" fmla="*/ 48 w 53"/>
                <a:gd name="T47" fmla="*/ 27 h 36"/>
                <a:gd name="T48" fmla="*/ 41 w 53"/>
                <a:gd name="T49" fmla="*/ 11 h 36"/>
                <a:gd name="T50" fmla="*/ 41 w 53"/>
                <a:gd name="T51" fmla="*/ 11 h 36"/>
                <a:gd name="T52" fmla="*/ 26 w 53"/>
                <a:gd name="T53" fmla="*/ 5 h 36"/>
                <a:gd name="T54" fmla="*/ 26 w 53"/>
                <a:gd name="T55" fmla="*/ 5 h 36"/>
                <a:gd name="T56" fmla="*/ 26 w 53"/>
                <a:gd name="T57" fmla="*/ 0 h 36"/>
                <a:gd name="T58" fmla="*/ 5 w 53"/>
                <a:gd name="T59" fmla="*/ 36 h 36"/>
                <a:gd name="T60" fmla="*/ 4 w 53"/>
                <a:gd name="T61" fmla="*/ 35 h 36"/>
                <a:gd name="T62" fmla="*/ 4 w 53"/>
                <a:gd name="T63" fmla="*/ 35 h 36"/>
                <a:gd name="T64" fmla="*/ 2 w 53"/>
                <a:gd name="T65" fmla="*/ 33 h 36"/>
                <a:gd name="T66" fmla="*/ 1 w 53"/>
                <a:gd name="T67" fmla="*/ 32 h 36"/>
                <a:gd name="T68" fmla="*/ 1 w 53"/>
                <a:gd name="T69" fmla="*/ 32 h 36"/>
                <a:gd name="T70" fmla="*/ 0 w 53"/>
                <a:gd name="T71" fmla="*/ 30 h 36"/>
                <a:gd name="T72" fmla="*/ 0 w 53"/>
                <a:gd name="T73" fmla="*/ 29 h 36"/>
                <a:gd name="T74" fmla="*/ 0 w 53"/>
                <a:gd name="T75" fmla="*/ 27 h 36"/>
                <a:gd name="T76" fmla="*/ 7 w 53"/>
                <a:gd name="T77" fmla="*/ 8 h 36"/>
                <a:gd name="T78" fmla="*/ 7 w 53"/>
                <a:gd name="T79" fmla="*/ 8 h 36"/>
                <a:gd name="T80" fmla="*/ 26 w 53"/>
                <a:gd name="T81" fmla="*/ 0 h 36"/>
                <a:gd name="T82" fmla="*/ 26 w 53"/>
                <a:gd name="T83" fmla="*/ 5 h 36"/>
                <a:gd name="T84" fmla="*/ 11 w 53"/>
                <a:gd name="T85" fmla="*/ 11 h 36"/>
                <a:gd name="T86" fmla="*/ 11 w 53"/>
                <a:gd name="T87" fmla="*/ 12 h 36"/>
                <a:gd name="T88" fmla="*/ 4 w 53"/>
                <a:gd name="T89" fmla="*/ 27 h 36"/>
                <a:gd name="T90" fmla="*/ 4 w 53"/>
                <a:gd name="T91" fmla="*/ 28 h 36"/>
                <a:gd name="T92" fmla="*/ 5 w 53"/>
                <a:gd name="T93" fmla="*/ 29 h 36"/>
                <a:gd name="T94" fmla="*/ 6 w 53"/>
                <a:gd name="T95" fmla="*/ 30 h 36"/>
                <a:gd name="T96" fmla="*/ 6 w 53"/>
                <a:gd name="T97" fmla="*/ 30 h 36"/>
                <a:gd name="T98" fmla="*/ 7 w 53"/>
                <a:gd name="T99" fmla="*/ 31 h 36"/>
                <a:gd name="T100" fmla="*/ 26 w 53"/>
                <a:gd name="T101" fmla="*/ 31 h 36"/>
                <a:gd name="T102" fmla="*/ 26 w 53"/>
                <a:gd name="T103" fmla="*/ 36 h 36"/>
                <a:gd name="T104" fmla="*/ 7 w 53"/>
                <a:gd name="T105" fmla="*/ 36 h 36"/>
                <a:gd name="T106" fmla="*/ 5 w 53"/>
                <a:gd name="T10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36">
                  <a:moveTo>
                    <a:pt x="26" y="0"/>
                  </a:moveTo>
                  <a:cubicBezTo>
                    <a:pt x="26" y="0"/>
                    <a:pt x="26" y="0"/>
                    <a:pt x="26" y="0"/>
                  </a:cubicBezTo>
                  <a:cubicBezTo>
                    <a:pt x="33" y="0"/>
                    <a:pt x="40" y="3"/>
                    <a:pt x="45" y="8"/>
                  </a:cubicBezTo>
                  <a:cubicBezTo>
                    <a:pt x="45" y="8"/>
                    <a:pt x="45" y="8"/>
                    <a:pt x="45" y="8"/>
                  </a:cubicBezTo>
                  <a:cubicBezTo>
                    <a:pt x="45" y="8"/>
                    <a:pt x="45" y="8"/>
                    <a:pt x="45" y="8"/>
                  </a:cubicBezTo>
                  <a:cubicBezTo>
                    <a:pt x="50" y="13"/>
                    <a:pt x="53" y="19"/>
                    <a:pt x="53" y="27"/>
                  </a:cubicBezTo>
                  <a:cubicBezTo>
                    <a:pt x="53" y="27"/>
                    <a:pt x="53" y="28"/>
                    <a:pt x="53" y="29"/>
                  </a:cubicBezTo>
                  <a:cubicBezTo>
                    <a:pt x="52" y="29"/>
                    <a:pt x="52" y="30"/>
                    <a:pt x="52" y="30"/>
                  </a:cubicBezTo>
                  <a:cubicBezTo>
                    <a:pt x="52" y="31"/>
                    <a:pt x="52" y="31"/>
                    <a:pt x="51" y="32"/>
                  </a:cubicBezTo>
                  <a:cubicBezTo>
                    <a:pt x="51" y="32"/>
                    <a:pt x="50" y="33"/>
                    <a:pt x="50" y="33"/>
                  </a:cubicBezTo>
                  <a:cubicBezTo>
                    <a:pt x="50" y="33"/>
                    <a:pt x="50" y="33"/>
                    <a:pt x="50" y="33"/>
                  </a:cubicBezTo>
                  <a:cubicBezTo>
                    <a:pt x="50" y="33"/>
                    <a:pt x="50" y="33"/>
                    <a:pt x="50" y="33"/>
                  </a:cubicBezTo>
                  <a:cubicBezTo>
                    <a:pt x="49" y="34"/>
                    <a:pt x="49" y="34"/>
                    <a:pt x="48" y="35"/>
                  </a:cubicBezTo>
                  <a:cubicBezTo>
                    <a:pt x="48" y="35"/>
                    <a:pt x="48" y="35"/>
                    <a:pt x="48" y="35"/>
                  </a:cubicBezTo>
                  <a:cubicBezTo>
                    <a:pt x="48" y="35"/>
                    <a:pt x="47" y="36"/>
                    <a:pt x="47" y="36"/>
                  </a:cubicBezTo>
                  <a:cubicBezTo>
                    <a:pt x="46" y="36"/>
                    <a:pt x="46" y="36"/>
                    <a:pt x="45" y="36"/>
                  </a:cubicBezTo>
                  <a:cubicBezTo>
                    <a:pt x="26" y="36"/>
                    <a:pt x="26" y="36"/>
                    <a:pt x="26" y="36"/>
                  </a:cubicBezTo>
                  <a:cubicBezTo>
                    <a:pt x="26" y="31"/>
                    <a:pt x="26" y="31"/>
                    <a:pt x="26" y="31"/>
                  </a:cubicBezTo>
                  <a:cubicBezTo>
                    <a:pt x="45" y="31"/>
                    <a:pt x="45" y="31"/>
                    <a:pt x="45" y="31"/>
                  </a:cubicBezTo>
                  <a:cubicBezTo>
                    <a:pt x="45" y="31"/>
                    <a:pt x="46" y="30"/>
                    <a:pt x="46" y="30"/>
                  </a:cubicBezTo>
                  <a:cubicBezTo>
                    <a:pt x="46" y="30"/>
                    <a:pt x="46" y="30"/>
                    <a:pt x="46" y="30"/>
                  </a:cubicBezTo>
                  <a:cubicBezTo>
                    <a:pt x="47" y="29"/>
                    <a:pt x="47" y="29"/>
                    <a:pt x="48" y="29"/>
                  </a:cubicBezTo>
                  <a:cubicBezTo>
                    <a:pt x="48" y="28"/>
                    <a:pt x="48" y="28"/>
                    <a:pt x="48" y="28"/>
                  </a:cubicBezTo>
                  <a:cubicBezTo>
                    <a:pt x="48" y="28"/>
                    <a:pt x="48" y="27"/>
                    <a:pt x="48" y="27"/>
                  </a:cubicBezTo>
                  <a:cubicBezTo>
                    <a:pt x="48" y="21"/>
                    <a:pt x="45" y="15"/>
                    <a:pt x="41" y="11"/>
                  </a:cubicBezTo>
                  <a:cubicBezTo>
                    <a:pt x="41" y="11"/>
                    <a:pt x="41" y="11"/>
                    <a:pt x="41" y="11"/>
                  </a:cubicBezTo>
                  <a:cubicBezTo>
                    <a:pt x="38" y="8"/>
                    <a:pt x="32" y="5"/>
                    <a:pt x="26" y="5"/>
                  </a:cubicBezTo>
                  <a:cubicBezTo>
                    <a:pt x="26" y="5"/>
                    <a:pt x="26" y="5"/>
                    <a:pt x="26" y="5"/>
                  </a:cubicBezTo>
                  <a:lnTo>
                    <a:pt x="26" y="0"/>
                  </a:lnTo>
                  <a:close/>
                  <a:moveTo>
                    <a:pt x="5" y="36"/>
                  </a:moveTo>
                  <a:cubicBezTo>
                    <a:pt x="5" y="36"/>
                    <a:pt x="4" y="35"/>
                    <a:pt x="4" y="35"/>
                  </a:cubicBezTo>
                  <a:cubicBezTo>
                    <a:pt x="4" y="35"/>
                    <a:pt x="4" y="35"/>
                    <a:pt x="4" y="35"/>
                  </a:cubicBezTo>
                  <a:cubicBezTo>
                    <a:pt x="3" y="34"/>
                    <a:pt x="3" y="34"/>
                    <a:pt x="2" y="33"/>
                  </a:cubicBezTo>
                  <a:cubicBezTo>
                    <a:pt x="2" y="33"/>
                    <a:pt x="1" y="32"/>
                    <a:pt x="1" y="32"/>
                  </a:cubicBezTo>
                  <a:cubicBezTo>
                    <a:pt x="1" y="32"/>
                    <a:pt x="1" y="32"/>
                    <a:pt x="1" y="32"/>
                  </a:cubicBezTo>
                  <a:cubicBezTo>
                    <a:pt x="0" y="32"/>
                    <a:pt x="0" y="31"/>
                    <a:pt x="0" y="30"/>
                  </a:cubicBezTo>
                  <a:cubicBezTo>
                    <a:pt x="0" y="30"/>
                    <a:pt x="0" y="29"/>
                    <a:pt x="0" y="29"/>
                  </a:cubicBezTo>
                  <a:cubicBezTo>
                    <a:pt x="0" y="28"/>
                    <a:pt x="0" y="27"/>
                    <a:pt x="0" y="27"/>
                  </a:cubicBezTo>
                  <a:cubicBezTo>
                    <a:pt x="0" y="20"/>
                    <a:pt x="3" y="13"/>
                    <a:pt x="7" y="8"/>
                  </a:cubicBezTo>
                  <a:cubicBezTo>
                    <a:pt x="7" y="8"/>
                    <a:pt x="7" y="8"/>
                    <a:pt x="7" y="8"/>
                  </a:cubicBezTo>
                  <a:cubicBezTo>
                    <a:pt x="12" y="3"/>
                    <a:pt x="19" y="0"/>
                    <a:pt x="26" y="0"/>
                  </a:cubicBezTo>
                  <a:cubicBezTo>
                    <a:pt x="26" y="5"/>
                    <a:pt x="26" y="5"/>
                    <a:pt x="26" y="5"/>
                  </a:cubicBezTo>
                  <a:cubicBezTo>
                    <a:pt x="20" y="5"/>
                    <a:pt x="15" y="8"/>
                    <a:pt x="11" y="11"/>
                  </a:cubicBezTo>
                  <a:cubicBezTo>
                    <a:pt x="11" y="12"/>
                    <a:pt x="11" y="12"/>
                    <a:pt x="11" y="12"/>
                  </a:cubicBezTo>
                  <a:cubicBezTo>
                    <a:pt x="7" y="15"/>
                    <a:pt x="4" y="21"/>
                    <a:pt x="4" y="27"/>
                  </a:cubicBezTo>
                  <a:cubicBezTo>
                    <a:pt x="4" y="27"/>
                    <a:pt x="4" y="28"/>
                    <a:pt x="4" y="28"/>
                  </a:cubicBezTo>
                  <a:cubicBezTo>
                    <a:pt x="5" y="29"/>
                    <a:pt x="5" y="29"/>
                    <a:pt x="5" y="29"/>
                  </a:cubicBezTo>
                  <a:cubicBezTo>
                    <a:pt x="5" y="29"/>
                    <a:pt x="5" y="29"/>
                    <a:pt x="6" y="30"/>
                  </a:cubicBezTo>
                  <a:cubicBezTo>
                    <a:pt x="6" y="30"/>
                    <a:pt x="6" y="30"/>
                    <a:pt x="6" y="30"/>
                  </a:cubicBezTo>
                  <a:cubicBezTo>
                    <a:pt x="6" y="30"/>
                    <a:pt x="7" y="31"/>
                    <a:pt x="7" y="31"/>
                  </a:cubicBezTo>
                  <a:cubicBezTo>
                    <a:pt x="26" y="31"/>
                    <a:pt x="26" y="31"/>
                    <a:pt x="26" y="31"/>
                  </a:cubicBezTo>
                  <a:cubicBezTo>
                    <a:pt x="26" y="36"/>
                    <a:pt x="26" y="36"/>
                    <a:pt x="26" y="36"/>
                  </a:cubicBezTo>
                  <a:cubicBezTo>
                    <a:pt x="7" y="36"/>
                    <a:pt x="7" y="36"/>
                    <a:pt x="7" y="36"/>
                  </a:cubicBezTo>
                  <a:cubicBezTo>
                    <a:pt x="6" y="36"/>
                    <a:pt x="6" y="36"/>
                    <a:pt x="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0" name="Freeform 109"/>
            <p:cNvSpPr>
              <a:spLocks noEditPoints="1"/>
            </p:cNvSpPr>
            <p:nvPr/>
          </p:nvSpPr>
          <p:spPr bwMode="auto">
            <a:xfrm>
              <a:off x="6737361" y="1482735"/>
              <a:ext cx="119063" cy="80963"/>
            </a:xfrm>
            <a:custGeom>
              <a:avLst/>
              <a:gdLst>
                <a:gd name="T0" fmla="*/ 27 w 53"/>
                <a:gd name="T1" fmla="*/ 31 h 36"/>
                <a:gd name="T2" fmla="*/ 44 w 53"/>
                <a:gd name="T3" fmla="*/ 31 h 36"/>
                <a:gd name="T4" fmla="*/ 46 w 53"/>
                <a:gd name="T5" fmla="*/ 29 h 36"/>
                <a:gd name="T6" fmla="*/ 48 w 53"/>
                <a:gd name="T7" fmla="*/ 27 h 36"/>
                <a:gd name="T8" fmla="*/ 48 w 53"/>
                <a:gd name="T9" fmla="*/ 27 h 36"/>
                <a:gd name="T10" fmla="*/ 42 w 53"/>
                <a:gd name="T11" fmla="*/ 11 h 36"/>
                <a:gd name="T12" fmla="*/ 42 w 53"/>
                <a:gd name="T13" fmla="*/ 11 h 36"/>
                <a:gd name="T14" fmla="*/ 27 w 53"/>
                <a:gd name="T15" fmla="*/ 5 h 36"/>
                <a:gd name="T16" fmla="*/ 27 w 53"/>
                <a:gd name="T17" fmla="*/ 5 h 36"/>
                <a:gd name="T18" fmla="*/ 27 w 53"/>
                <a:gd name="T19" fmla="*/ 0 h 36"/>
                <a:gd name="T20" fmla="*/ 27 w 53"/>
                <a:gd name="T21" fmla="*/ 0 h 36"/>
                <a:gd name="T22" fmla="*/ 45 w 53"/>
                <a:gd name="T23" fmla="*/ 8 h 36"/>
                <a:gd name="T24" fmla="*/ 45 w 53"/>
                <a:gd name="T25" fmla="*/ 8 h 36"/>
                <a:gd name="T26" fmla="*/ 45 w 53"/>
                <a:gd name="T27" fmla="*/ 8 h 36"/>
                <a:gd name="T28" fmla="*/ 53 w 53"/>
                <a:gd name="T29" fmla="*/ 27 h 36"/>
                <a:gd name="T30" fmla="*/ 53 w 53"/>
                <a:gd name="T31" fmla="*/ 28 h 36"/>
                <a:gd name="T32" fmla="*/ 53 w 53"/>
                <a:gd name="T33" fmla="*/ 28 h 36"/>
                <a:gd name="T34" fmla="*/ 53 w 53"/>
                <a:gd name="T35" fmla="*/ 29 h 36"/>
                <a:gd name="T36" fmla="*/ 52 w 53"/>
                <a:gd name="T37" fmla="*/ 31 h 36"/>
                <a:gd name="T38" fmla="*/ 49 w 53"/>
                <a:gd name="T39" fmla="*/ 33 h 36"/>
                <a:gd name="T40" fmla="*/ 47 w 53"/>
                <a:gd name="T41" fmla="*/ 35 h 36"/>
                <a:gd name="T42" fmla="*/ 47 w 53"/>
                <a:gd name="T43" fmla="*/ 35 h 36"/>
                <a:gd name="T44" fmla="*/ 46 w 53"/>
                <a:gd name="T45" fmla="*/ 36 h 36"/>
                <a:gd name="T46" fmla="*/ 44 w 53"/>
                <a:gd name="T47" fmla="*/ 36 h 36"/>
                <a:gd name="T48" fmla="*/ 27 w 53"/>
                <a:gd name="T49" fmla="*/ 36 h 36"/>
                <a:gd name="T50" fmla="*/ 27 w 53"/>
                <a:gd name="T51" fmla="*/ 31 h 36"/>
                <a:gd name="T52" fmla="*/ 6 w 53"/>
                <a:gd name="T53" fmla="*/ 31 h 36"/>
                <a:gd name="T54" fmla="*/ 27 w 53"/>
                <a:gd name="T55" fmla="*/ 31 h 36"/>
                <a:gd name="T56" fmla="*/ 27 w 53"/>
                <a:gd name="T57" fmla="*/ 36 h 36"/>
                <a:gd name="T58" fmla="*/ 6 w 53"/>
                <a:gd name="T59" fmla="*/ 36 h 36"/>
                <a:gd name="T60" fmla="*/ 4 w 53"/>
                <a:gd name="T61" fmla="*/ 36 h 36"/>
                <a:gd name="T62" fmla="*/ 4 w 53"/>
                <a:gd name="T63" fmla="*/ 36 h 36"/>
                <a:gd name="T64" fmla="*/ 3 w 53"/>
                <a:gd name="T65" fmla="*/ 35 h 36"/>
                <a:gd name="T66" fmla="*/ 3 w 53"/>
                <a:gd name="T67" fmla="*/ 35 h 36"/>
                <a:gd name="T68" fmla="*/ 3 w 53"/>
                <a:gd name="T69" fmla="*/ 35 h 36"/>
                <a:gd name="T70" fmla="*/ 2 w 53"/>
                <a:gd name="T71" fmla="*/ 34 h 36"/>
                <a:gd name="T72" fmla="*/ 2 w 53"/>
                <a:gd name="T73" fmla="*/ 34 h 36"/>
                <a:gd name="T74" fmla="*/ 1 w 53"/>
                <a:gd name="T75" fmla="*/ 33 h 36"/>
                <a:gd name="T76" fmla="*/ 1 w 53"/>
                <a:gd name="T77" fmla="*/ 32 h 36"/>
                <a:gd name="T78" fmla="*/ 0 w 53"/>
                <a:gd name="T79" fmla="*/ 29 h 36"/>
                <a:gd name="T80" fmla="*/ 0 w 53"/>
                <a:gd name="T81" fmla="*/ 27 h 36"/>
                <a:gd name="T82" fmla="*/ 8 w 53"/>
                <a:gd name="T83" fmla="*/ 8 h 36"/>
                <a:gd name="T84" fmla="*/ 27 w 53"/>
                <a:gd name="T85" fmla="*/ 0 h 36"/>
                <a:gd name="T86" fmla="*/ 27 w 53"/>
                <a:gd name="T87" fmla="*/ 5 h 36"/>
                <a:gd name="T88" fmla="*/ 11 w 53"/>
                <a:gd name="T89" fmla="*/ 11 h 36"/>
                <a:gd name="T90" fmla="*/ 5 w 53"/>
                <a:gd name="T91" fmla="*/ 27 h 36"/>
                <a:gd name="T92" fmla="*/ 5 w 53"/>
                <a:gd name="T93" fmla="*/ 29 h 36"/>
                <a:gd name="T94" fmla="*/ 5 w 53"/>
                <a:gd name="T95" fmla="*/ 30 h 36"/>
                <a:gd name="T96" fmla="*/ 5 w 53"/>
                <a:gd name="T97" fmla="*/ 31 h 36"/>
                <a:gd name="T98" fmla="*/ 5 w 53"/>
                <a:gd name="T99" fmla="*/ 31 h 36"/>
                <a:gd name="T100" fmla="*/ 6 w 53"/>
                <a:gd name="T101"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3" h="36">
                  <a:moveTo>
                    <a:pt x="27" y="31"/>
                  </a:moveTo>
                  <a:cubicBezTo>
                    <a:pt x="44" y="31"/>
                    <a:pt x="44" y="31"/>
                    <a:pt x="44" y="31"/>
                  </a:cubicBezTo>
                  <a:cubicBezTo>
                    <a:pt x="45" y="30"/>
                    <a:pt x="45" y="30"/>
                    <a:pt x="46" y="29"/>
                  </a:cubicBezTo>
                  <a:cubicBezTo>
                    <a:pt x="47" y="28"/>
                    <a:pt x="48" y="28"/>
                    <a:pt x="48" y="27"/>
                  </a:cubicBezTo>
                  <a:cubicBezTo>
                    <a:pt x="48" y="27"/>
                    <a:pt x="48" y="27"/>
                    <a:pt x="48" y="27"/>
                  </a:cubicBezTo>
                  <a:cubicBezTo>
                    <a:pt x="48" y="21"/>
                    <a:pt x="46" y="15"/>
                    <a:pt x="42" y="11"/>
                  </a:cubicBezTo>
                  <a:cubicBezTo>
                    <a:pt x="42" y="11"/>
                    <a:pt x="42" y="11"/>
                    <a:pt x="42" y="11"/>
                  </a:cubicBezTo>
                  <a:cubicBezTo>
                    <a:pt x="38" y="8"/>
                    <a:pt x="33" y="5"/>
                    <a:pt x="27" y="5"/>
                  </a:cubicBezTo>
                  <a:cubicBezTo>
                    <a:pt x="27" y="5"/>
                    <a:pt x="27" y="5"/>
                    <a:pt x="27" y="5"/>
                  </a:cubicBezTo>
                  <a:cubicBezTo>
                    <a:pt x="27" y="0"/>
                    <a:pt x="27" y="0"/>
                    <a:pt x="27" y="0"/>
                  </a:cubicBezTo>
                  <a:cubicBezTo>
                    <a:pt x="27" y="0"/>
                    <a:pt x="27" y="0"/>
                    <a:pt x="27" y="0"/>
                  </a:cubicBezTo>
                  <a:cubicBezTo>
                    <a:pt x="34" y="0"/>
                    <a:pt x="40" y="3"/>
                    <a:pt x="45" y="8"/>
                  </a:cubicBezTo>
                  <a:cubicBezTo>
                    <a:pt x="45" y="8"/>
                    <a:pt x="45" y="8"/>
                    <a:pt x="45" y="8"/>
                  </a:cubicBezTo>
                  <a:cubicBezTo>
                    <a:pt x="45" y="8"/>
                    <a:pt x="45" y="8"/>
                    <a:pt x="45" y="8"/>
                  </a:cubicBezTo>
                  <a:cubicBezTo>
                    <a:pt x="50" y="13"/>
                    <a:pt x="53" y="19"/>
                    <a:pt x="53" y="27"/>
                  </a:cubicBezTo>
                  <a:cubicBezTo>
                    <a:pt x="53" y="27"/>
                    <a:pt x="53" y="27"/>
                    <a:pt x="53" y="28"/>
                  </a:cubicBezTo>
                  <a:cubicBezTo>
                    <a:pt x="53" y="28"/>
                    <a:pt x="53" y="28"/>
                    <a:pt x="53" y="28"/>
                  </a:cubicBezTo>
                  <a:cubicBezTo>
                    <a:pt x="53" y="28"/>
                    <a:pt x="53" y="29"/>
                    <a:pt x="53" y="29"/>
                  </a:cubicBezTo>
                  <a:cubicBezTo>
                    <a:pt x="53" y="30"/>
                    <a:pt x="52" y="30"/>
                    <a:pt x="52" y="31"/>
                  </a:cubicBezTo>
                  <a:cubicBezTo>
                    <a:pt x="51" y="31"/>
                    <a:pt x="50" y="32"/>
                    <a:pt x="49" y="33"/>
                  </a:cubicBezTo>
                  <a:cubicBezTo>
                    <a:pt x="49" y="33"/>
                    <a:pt x="48" y="34"/>
                    <a:pt x="47" y="35"/>
                  </a:cubicBezTo>
                  <a:cubicBezTo>
                    <a:pt x="47" y="35"/>
                    <a:pt x="47" y="35"/>
                    <a:pt x="47" y="35"/>
                  </a:cubicBezTo>
                  <a:cubicBezTo>
                    <a:pt x="47" y="35"/>
                    <a:pt x="46" y="35"/>
                    <a:pt x="46" y="36"/>
                  </a:cubicBezTo>
                  <a:cubicBezTo>
                    <a:pt x="45" y="36"/>
                    <a:pt x="45" y="36"/>
                    <a:pt x="44" y="36"/>
                  </a:cubicBezTo>
                  <a:cubicBezTo>
                    <a:pt x="27" y="36"/>
                    <a:pt x="27" y="36"/>
                    <a:pt x="27" y="36"/>
                  </a:cubicBezTo>
                  <a:lnTo>
                    <a:pt x="27" y="31"/>
                  </a:lnTo>
                  <a:close/>
                  <a:moveTo>
                    <a:pt x="6" y="31"/>
                  </a:moveTo>
                  <a:cubicBezTo>
                    <a:pt x="27" y="31"/>
                    <a:pt x="27" y="31"/>
                    <a:pt x="27" y="31"/>
                  </a:cubicBezTo>
                  <a:cubicBezTo>
                    <a:pt x="27" y="36"/>
                    <a:pt x="27" y="36"/>
                    <a:pt x="27" y="36"/>
                  </a:cubicBezTo>
                  <a:cubicBezTo>
                    <a:pt x="6" y="36"/>
                    <a:pt x="6" y="36"/>
                    <a:pt x="6" y="36"/>
                  </a:cubicBezTo>
                  <a:cubicBezTo>
                    <a:pt x="5" y="36"/>
                    <a:pt x="5" y="36"/>
                    <a:pt x="4" y="36"/>
                  </a:cubicBezTo>
                  <a:cubicBezTo>
                    <a:pt x="4" y="36"/>
                    <a:pt x="4" y="36"/>
                    <a:pt x="4" y="36"/>
                  </a:cubicBezTo>
                  <a:cubicBezTo>
                    <a:pt x="4" y="36"/>
                    <a:pt x="3" y="35"/>
                    <a:pt x="3" y="35"/>
                  </a:cubicBezTo>
                  <a:cubicBezTo>
                    <a:pt x="3" y="35"/>
                    <a:pt x="3" y="35"/>
                    <a:pt x="3" y="35"/>
                  </a:cubicBezTo>
                  <a:cubicBezTo>
                    <a:pt x="3" y="35"/>
                    <a:pt x="3" y="35"/>
                    <a:pt x="3" y="35"/>
                  </a:cubicBezTo>
                  <a:cubicBezTo>
                    <a:pt x="3" y="34"/>
                    <a:pt x="2" y="34"/>
                    <a:pt x="2" y="34"/>
                  </a:cubicBezTo>
                  <a:cubicBezTo>
                    <a:pt x="2" y="34"/>
                    <a:pt x="2" y="34"/>
                    <a:pt x="2" y="34"/>
                  </a:cubicBezTo>
                  <a:cubicBezTo>
                    <a:pt x="2" y="34"/>
                    <a:pt x="2" y="33"/>
                    <a:pt x="1" y="33"/>
                  </a:cubicBezTo>
                  <a:cubicBezTo>
                    <a:pt x="1" y="33"/>
                    <a:pt x="1" y="32"/>
                    <a:pt x="1" y="32"/>
                  </a:cubicBezTo>
                  <a:cubicBezTo>
                    <a:pt x="0" y="31"/>
                    <a:pt x="0" y="30"/>
                    <a:pt x="0" y="29"/>
                  </a:cubicBezTo>
                  <a:cubicBezTo>
                    <a:pt x="0" y="28"/>
                    <a:pt x="0" y="28"/>
                    <a:pt x="0" y="27"/>
                  </a:cubicBezTo>
                  <a:cubicBezTo>
                    <a:pt x="0" y="19"/>
                    <a:pt x="3" y="13"/>
                    <a:pt x="8" y="8"/>
                  </a:cubicBezTo>
                  <a:cubicBezTo>
                    <a:pt x="13" y="3"/>
                    <a:pt x="19" y="0"/>
                    <a:pt x="27" y="0"/>
                  </a:cubicBezTo>
                  <a:cubicBezTo>
                    <a:pt x="27" y="5"/>
                    <a:pt x="27" y="5"/>
                    <a:pt x="27" y="5"/>
                  </a:cubicBezTo>
                  <a:cubicBezTo>
                    <a:pt x="21" y="5"/>
                    <a:pt x="15" y="8"/>
                    <a:pt x="11" y="11"/>
                  </a:cubicBezTo>
                  <a:cubicBezTo>
                    <a:pt x="7" y="15"/>
                    <a:pt x="5" y="21"/>
                    <a:pt x="5" y="27"/>
                  </a:cubicBezTo>
                  <a:cubicBezTo>
                    <a:pt x="5" y="28"/>
                    <a:pt x="5" y="28"/>
                    <a:pt x="5" y="29"/>
                  </a:cubicBezTo>
                  <a:cubicBezTo>
                    <a:pt x="5" y="29"/>
                    <a:pt x="5" y="30"/>
                    <a:pt x="5" y="30"/>
                  </a:cubicBezTo>
                  <a:cubicBezTo>
                    <a:pt x="5" y="31"/>
                    <a:pt x="5" y="31"/>
                    <a:pt x="5" y="31"/>
                  </a:cubicBezTo>
                  <a:cubicBezTo>
                    <a:pt x="5" y="31"/>
                    <a:pt x="5" y="31"/>
                    <a:pt x="5" y="31"/>
                  </a:cubicBezTo>
                  <a:cubicBezTo>
                    <a:pt x="6" y="31"/>
                    <a:pt x="6" y="31"/>
                    <a:pt x="6"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1" name="Freeform 110"/>
            <p:cNvSpPr>
              <a:spLocks noEditPoints="1"/>
            </p:cNvSpPr>
            <p:nvPr/>
          </p:nvSpPr>
          <p:spPr bwMode="auto">
            <a:xfrm>
              <a:off x="6215073" y="1552584"/>
              <a:ext cx="225425" cy="84138"/>
            </a:xfrm>
            <a:custGeom>
              <a:avLst/>
              <a:gdLst>
                <a:gd name="T0" fmla="*/ 93 w 100"/>
                <a:gd name="T1" fmla="*/ 21 h 37"/>
                <a:gd name="T2" fmla="*/ 93 w 100"/>
                <a:gd name="T3" fmla="*/ 8 h 37"/>
                <a:gd name="T4" fmla="*/ 95 w 100"/>
                <a:gd name="T5" fmla="*/ 3 h 37"/>
                <a:gd name="T6" fmla="*/ 100 w 100"/>
                <a:gd name="T7" fmla="*/ 13 h 37"/>
                <a:gd name="T8" fmla="*/ 97 w 100"/>
                <a:gd name="T9" fmla="*/ 24 h 37"/>
                <a:gd name="T10" fmla="*/ 93 w 100"/>
                <a:gd name="T11" fmla="*/ 21 h 37"/>
                <a:gd name="T12" fmla="*/ 93 w 100"/>
                <a:gd name="T13" fmla="*/ 21 h 37"/>
                <a:gd name="T14" fmla="*/ 93 w 100"/>
                <a:gd name="T15" fmla="*/ 21 h 37"/>
                <a:gd name="T16" fmla="*/ 93 w 100"/>
                <a:gd name="T17" fmla="*/ 28 h 37"/>
                <a:gd name="T18" fmla="*/ 92 w 100"/>
                <a:gd name="T19" fmla="*/ 22 h 37"/>
                <a:gd name="T20" fmla="*/ 92 w 100"/>
                <a:gd name="T21" fmla="*/ 7 h 37"/>
                <a:gd name="T22" fmla="*/ 92 w 100"/>
                <a:gd name="T23" fmla="*/ 1 h 37"/>
                <a:gd name="T24" fmla="*/ 93 w 100"/>
                <a:gd name="T25" fmla="*/ 8 h 37"/>
                <a:gd name="T26" fmla="*/ 93 w 100"/>
                <a:gd name="T27" fmla="*/ 21 h 37"/>
                <a:gd name="T28" fmla="*/ 92 w 100"/>
                <a:gd name="T29" fmla="*/ 7 h 37"/>
                <a:gd name="T30" fmla="*/ 50 w 100"/>
                <a:gd name="T31" fmla="*/ 32 h 37"/>
                <a:gd name="T32" fmla="*/ 82 w 100"/>
                <a:gd name="T33" fmla="*/ 29 h 37"/>
                <a:gd name="T34" fmla="*/ 92 w 100"/>
                <a:gd name="T35" fmla="*/ 29 h 37"/>
                <a:gd name="T36" fmla="*/ 69 w 100"/>
                <a:gd name="T37" fmla="*/ 37 h 37"/>
                <a:gd name="T38" fmla="*/ 50 w 100"/>
                <a:gd name="T39" fmla="*/ 32 h 37"/>
                <a:gd name="T40" fmla="*/ 92 w 100"/>
                <a:gd name="T41" fmla="*/ 7 h 37"/>
                <a:gd name="T42" fmla="*/ 85 w 100"/>
                <a:gd name="T43" fmla="*/ 4 h 37"/>
                <a:gd name="T44" fmla="*/ 78 w 100"/>
                <a:gd name="T45" fmla="*/ 8 h 37"/>
                <a:gd name="T46" fmla="*/ 70 w 100"/>
                <a:gd name="T47" fmla="*/ 12 h 37"/>
                <a:gd name="T48" fmla="*/ 70 w 100"/>
                <a:gd name="T49" fmla="*/ 12 h 37"/>
                <a:gd name="T50" fmla="*/ 70 w 100"/>
                <a:gd name="T51" fmla="*/ 12 h 37"/>
                <a:gd name="T52" fmla="*/ 50 w 100"/>
                <a:gd name="T53" fmla="*/ 12 h 37"/>
                <a:gd name="T54" fmla="*/ 69 w 100"/>
                <a:gd name="T55" fmla="*/ 7 h 37"/>
                <a:gd name="T56" fmla="*/ 70 w 100"/>
                <a:gd name="T57" fmla="*/ 7 h 37"/>
                <a:gd name="T58" fmla="*/ 70 w 100"/>
                <a:gd name="T59" fmla="*/ 7 h 37"/>
                <a:gd name="T60" fmla="*/ 74 w 100"/>
                <a:gd name="T61" fmla="*/ 5 h 37"/>
                <a:gd name="T62" fmla="*/ 85 w 100"/>
                <a:gd name="T63" fmla="*/ 0 h 37"/>
                <a:gd name="T64" fmla="*/ 92 w 100"/>
                <a:gd name="T65" fmla="*/ 1 h 37"/>
                <a:gd name="T66" fmla="*/ 92 w 100"/>
                <a:gd name="T67" fmla="*/ 7 h 37"/>
                <a:gd name="T68" fmla="*/ 15 w 100"/>
                <a:gd name="T69" fmla="*/ 4 h 37"/>
                <a:gd name="T70" fmla="*/ 9 w 100"/>
                <a:gd name="T71" fmla="*/ 7 h 37"/>
                <a:gd name="T72" fmla="*/ 7 w 100"/>
                <a:gd name="T73" fmla="*/ 21 h 37"/>
                <a:gd name="T74" fmla="*/ 31 w 100"/>
                <a:gd name="T75" fmla="*/ 32 h 37"/>
                <a:gd name="T76" fmla="*/ 50 w 100"/>
                <a:gd name="T77" fmla="*/ 37 h 37"/>
                <a:gd name="T78" fmla="*/ 16 w 100"/>
                <a:gd name="T79" fmla="*/ 33 h 37"/>
                <a:gd name="T80" fmla="*/ 0 w 100"/>
                <a:gd name="T81" fmla="*/ 13 h 37"/>
                <a:gd name="T82" fmla="*/ 10 w 100"/>
                <a:gd name="T83" fmla="*/ 0 h 37"/>
                <a:gd name="T84" fmla="*/ 21 w 100"/>
                <a:gd name="T85" fmla="*/ 1 h 37"/>
                <a:gd name="T86" fmla="*/ 28 w 100"/>
                <a:gd name="T87" fmla="*/ 6 h 37"/>
                <a:gd name="T88" fmla="*/ 31 w 100"/>
                <a:gd name="T89" fmla="*/ 7 h 37"/>
                <a:gd name="T90" fmla="*/ 31 w 100"/>
                <a:gd name="T91" fmla="*/ 7 h 37"/>
                <a:gd name="T92" fmla="*/ 50 w 100"/>
                <a:gd name="T93" fmla="*/ 12 h 37"/>
                <a:gd name="T94" fmla="*/ 31 w 100"/>
                <a:gd name="T95" fmla="*/ 12 h 37"/>
                <a:gd name="T96" fmla="*/ 31 w 100"/>
                <a:gd name="T97" fmla="*/ 12 h 37"/>
                <a:gd name="T98" fmla="*/ 30 w 100"/>
                <a:gd name="T99" fmla="*/ 12 h 37"/>
                <a:gd name="T100" fmla="*/ 23 w 100"/>
                <a:gd name="T101" fmla="*/ 8 h 37"/>
                <a:gd name="T102" fmla="*/ 15 w 100"/>
                <a:gd name="T10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0" h="37">
                  <a:moveTo>
                    <a:pt x="93" y="21"/>
                  </a:moveTo>
                  <a:cubicBezTo>
                    <a:pt x="93" y="21"/>
                    <a:pt x="93" y="21"/>
                    <a:pt x="93" y="21"/>
                  </a:cubicBezTo>
                  <a:cubicBezTo>
                    <a:pt x="95" y="19"/>
                    <a:pt x="96" y="16"/>
                    <a:pt x="95" y="14"/>
                  </a:cubicBezTo>
                  <a:cubicBezTo>
                    <a:pt x="95" y="12"/>
                    <a:pt x="94" y="10"/>
                    <a:pt x="93" y="8"/>
                  </a:cubicBezTo>
                  <a:cubicBezTo>
                    <a:pt x="93" y="2"/>
                    <a:pt x="93" y="2"/>
                    <a:pt x="93" y="2"/>
                  </a:cubicBezTo>
                  <a:cubicBezTo>
                    <a:pt x="94" y="2"/>
                    <a:pt x="94" y="3"/>
                    <a:pt x="95" y="3"/>
                  </a:cubicBezTo>
                  <a:cubicBezTo>
                    <a:pt x="95" y="3"/>
                    <a:pt x="95" y="3"/>
                    <a:pt x="95" y="3"/>
                  </a:cubicBezTo>
                  <a:cubicBezTo>
                    <a:pt x="98" y="6"/>
                    <a:pt x="100" y="9"/>
                    <a:pt x="100" y="13"/>
                  </a:cubicBezTo>
                  <a:cubicBezTo>
                    <a:pt x="100" y="17"/>
                    <a:pt x="99" y="21"/>
                    <a:pt x="97" y="24"/>
                  </a:cubicBezTo>
                  <a:cubicBezTo>
                    <a:pt x="97" y="24"/>
                    <a:pt x="97" y="24"/>
                    <a:pt x="97" y="24"/>
                  </a:cubicBezTo>
                  <a:cubicBezTo>
                    <a:pt x="96" y="25"/>
                    <a:pt x="94" y="27"/>
                    <a:pt x="93" y="28"/>
                  </a:cubicBezTo>
                  <a:lnTo>
                    <a:pt x="93" y="21"/>
                  </a:lnTo>
                  <a:close/>
                  <a:moveTo>
                    <a:pt x="93" y="21"/>
                  </a:moveTo>
                  <a:cubicBezTo>
                    <a:pt x="93" y="21"/>
                    <a:pt x="93" y="21"/>
                    <a:pt x="93" y="21"/>
                  </a:cubicBezTo>
                  <a:close/>
                  <a:moveTo>
                    <a:pt x="92" y="22"/>
                  </a:moveTo>
                  <a:cubicBezTo>
                    <a:pt x="92" y="22"/>
                    <a:pt x="93" y="21"/>
                    <a:pt x="93" y="21"/>
                  </a:cubicBezTo>
                  <a:cubicBezTo>
                    <a:pt x="93" y="21"/>
                    <a:pt x="93" y="21"/>
                    <a:pt x="93" y="21"/>
                  </a:cubicBezTo>
                  <a:cubicBezTo>
                    <a:pt x="93" y="28"/>
                    <a:pt x="93" y="28"/>
                    <a:pt x="93" y="28"/>
                  </a:cubicBezTo>
                  <a:cubicBezTo>
                    <a:pt x="93" y="28"/>
                    <a:pt x="92" y="28"/>
                    <a:pt x="92" y="29"/>
                  </a:cubicBezTo>
                  <a:cubicBezTo>
                    <a:pt x="92" y="22"/>
                    <a:pt x="92" y="22"/>
                    <a:pt x="92" y="22"/>
                  </a:cubicBezTo>
                  <a:close/>
                  <a:moveTo>
                    <a:pt x="93" y="8"/>
                  </a:moveTo>
                  <a:cubicBezTo>
                    <a:pt x="93" y="8"/>
                    <a:pt x="92" y="7"/>
                    <a:pt x="92" y="7"/>
                  </a:cubicBezTo>
                  <a:cubicBezTo>
                    <a:pt x="92" y="7"/>
                    <a:pt x="92" y="7"/>
                    <a:pt x="92" y="7"/>
                  </a:cubicBezTo>
                  <a:cubicBezTo>
                    <a:pt x="92" y="1"/>
                    <a:pt x="92" y="1"/>
                    <a:pt x="92" y="1"/>
                  </a:cubicBezTo>
                  <a:cubicBezTo>
                    <a:pt x="92" y="1"/>
                    <a:pt x="93" y="1"/>
                    <a:pt x="93" y="2"/>
                  </a:cubicBezTo>
                  <a:cubicBezTo>
                    <a:pt x="93" y="8"/>
                    <a:pt x="93" y="8"/>
                    <a:pt x="93" y="8"/>
                  </a:cubicBezTo>
                  <a:close/>
                  <a:moveTo>
                    <a:pt x="93" y="21"/>
                  </a:moveTo>
                  <a:cubicBezTo>
                    <a:pt x="93" y="21"/>
                    <a:pt x="93" y="21"/>
                    <a:pt x="93" y="21"/>
                  </a:cubicBezTo>
                  <a:cubicBezTo>
                    <a:pt x="93" y="21"/>
                    <a:pt x="93" y="21"/>
                    <a:pt x="93" y="21"/>
                  </a:cubicBezTo>
                  <a:close/>
                  <a:moveTo>
                    <a:pt x="92" y="7"/>
                  </a:moveTo>
                  <a:cubicBezTo>
                    <a:pt x="92" y="7"/>
                    <a:pt x="92" y="7"/>
                    <a:pt x="92" y="7"/>
                  </a:cubicBezTo>
                  <a:close/>
                  <a:moveTo>
                    <a:pt x="50" y="32"/>
                  </a:moveTo>
                  <a:cubicBezTo>
                    <a:pt x="69" y="32"/>
                    <a:pt x="69" y="32"/>
                    <a:pt x="69" y="32"/>
                  </a:cubicBezTo>
                  <a:cubicBezTo>
                    <a:pt x="74" y="32"/>
                    <a:pt x="78" y="31"/>
                    <a:pt x="82" y="29"/>
                  </a:cubicBezTo>
                  <a:cubicBezTo>
                    <a:pt x="86" y="27"/>
                    <a:pt x="89" y="25"/>
                    <a:pt x="92" y="22"/>
                  </a:cubicBezTo>
                  <a:cubicBezTo>
                    <a:pt x="92" y="29"/>
                    <a:pt x="92" y="29"/>
                    <a:pt x="92" y="29"/>
                  </a:cubicBezTo>
                  <a:cubicBezTo>
                    <a:pt x="90" y="31"/>
                    <a:pt x="87" y="32"/>
                    <a:pt x="84" y="33"/>
                  </a:cubicBezTo>
                  <a:cubicBezTo>
                    <a:pt x="80" y="36"/>
                    <a:pt x="75" y="37"/>
                    <a:pt x="69" y="37"/>
                  </a:cubicBezTo>
                  <a:cubicBezTo>
                    <a:pt x="50" y="37"/>
                    <a:pt x="50" y="37"/>
                    <a:pt x="50" y="37"/>
                  </a:cubicBezTo>
                  <a:cubicBezTo>
                    <a:pt x="50" y="32"/>
                    <a:pt x="50" y="32"/>
                    <a:pt x="50" y="32"/>
                  </a:cubicBezTo>
                  <a:close/>
                  <a:moveTo>
                    <a:pt x="92" y="7"/>
                  </a:moveTo>
                  <a:cubicBezTo>
                    <a:pt x="92" y="7"/>
                    <a:pt x="92" y="7"/>
                    <a:pt x="92" y="7"/>
                  </a:cubicBezTo>
                  <a:cubicBezTo>
                    <a:pt x="91" y="6"/>
                    <a:pt x="90" y="5"/>
                    <a:pt x="89" y="5"/>
                  </a:cubicBezTo>
                  <a:cubicBezTo>
                    <a:pt x="88" y="5"/>
                    <a:pt x="86" y="4"/>
                    <a:pt x="85" y="4"/>
                  </a:cubicBezTo>
                  <a:cubicBezTo>
                    <a:pt x="84" y="4"/>
                    <a:pt x="82" y="5"/>
                    <a:pt x="81" y="5"/>
                  </a:cubicBezTo>
                  <a:cubicBezTo>
                    <a:pt x="80" y="6"/>
                    <a:pt x="79" y="7"/>
                    <a:pt x="78" y="8"/>
                  </a:cubicBezTo>
                  <a:cubicBezTo>
                    <a:pt x="77" y="9"/>
                    <a:pt x="76" y="10"/>
                    <a:pt x="74" y="11"/>
                  </a:cubicBezTo>
                  <a:cubicBezTo>
                    <a:pt x="73" y="11"/>
                    <a:pt x="72" y="12"/>
                    <a:pt x="70" y="12"/>
                  </a:cubicBezTo>
                  <a:cubicBezTo>
                    <a:pt x="70" y="12"/>
                    <a:pt x="70" y="12"/>
                    <a:pt x="70" y="12"/>
                  </a:cubicBezTo>
                  <a:cubicBezTo>
                    <a:pt x="70" y="12"/>
                    <a:pt x="70" y="12"/>
                    <a:pt x="70" y="12"/>
                  </a:cubicBezTo>
                  <a:cubicBezTo>
                    <a:pt x="70" y="12"/>
                    <a:pt x="70" y="12"/>
                    <a:pt x="70" y="12"/>
                  </a:cubicBezTo>
                  <a:cubicBezTo>
                    <a:pt x="70" y="12"/>
                    <a:pt x="70" y="12"/>
                    <a:pt x="70" y="12"/>
                  </a:cubicBezTo>
                  <a:cubicBezTo>
                    <a:pt x="70" y="12"/>
                    <a:pt x="70" y="12"/>
                    <a:pt x="69" y="12"/>
                  </a:cubicBezTo>
                  <a:cubicBezTo>
                    <a:pt x="50" y="12"/>
                    <a:pt x="50" y="12"/>
                    <a:pt x="50" y="12"/>
                  </a:cubicBezTo>
                  <a:cubicBezTo>
                    <a:pt x="50" y="7"/>
                    <a:pt x="50" y="7"/>
                    <a:pt x="50" y="7"/>
                  </a:cubicBezTo>
                  <a:cubicBezTo>
                    <a:pt x="69" y="7"/>
                    <a:pt x="69" y="7"/>
                    <a:pt x="69" y="7"/>
                  </a:cubicBezTo>
                  <a:cubicBezTo>
                    <a:pt x="70" y="7"/>
                    <a:pt x="70" y="7"/>
                    <a:pt x="70" y="7"/>
                  </a:cubicBezTo>
                  <a:cubicBezTo>
                    <a:pt x="70" y="7"/>
                    <a:pt x="70" y="7"/>
                    <a:pt x="70" y="7"/>
                  </a:cubicBezTo>
                  <a:cubicBezTo>
                    <a:pt x="70" y="7"/>
                    <a:pt x="70" y="7"/>
                    <a:pt x="70" y="7"/>
                  </a:cubicBezTo>
                  <a:cubicBezTo>
                    <a:pt x="70" y="7"/>
                    <a:pt x="70" y="7"/>
                    <a:pt x="70" y="7"/>
                  </a:cubicBezTo>
                  <a:cubicBezTo>
                    <a:pt x="71" y="7"/>
                    <a:pt x="71" y="7"/>
                    <a:pt x="72" y="6"/>
                  </a:cubicBezTo>
                  <a:cubicBezTo>
                    <a:pt x="73" y="6"/>
                    <a:pt x="73" y="5"/>
                    <a:pt x="74" y="5"/>
                  </a:cubicBezTo>
                  <a:cubicBezTo>
                    <a:pt x="75" y="3"/>
                    <a:pt x="77" y="2"/>
                    <a:pt x="79" y="1"/>
                  </a:cubicBezTo>
                  <a:cubicBezTo>
                    <a:pt x="81" y="0"/>
                    <a:pt x="83" y="0"/>
                    <a:pt x="85" y="0"/>
                  </a:cubicBezTo>
                  <a:cubicBezTo>
                    <a:pt x="87" y="0"/>
                    <a:pt x="89" y="0"/>
                    <a:pt x="90" y="0"/>
                  </a:cubicBezTo>
                  <a:cubicBezTo>
                    <a:pt x="91" y="1"/>
                    <a:pt x="91" y="1"/>
                    <a:pt x="92" y="1"/>
                  </a:cubicBezTo>
                  <a:lnTo>
                    <a:pt x="92" y="7"/>
                  </a:lnTo>
                  <a:close/>
                  <a:moveTo>
                    <a:pt x="92" y="7"/>
                  </a:moveTo>
                  <a:cubicBezTo>
                    <a:pt x="92" y="7"/>
                    <a:pt x="92" y="7"/>
                    <a:pt x="92" y="7"/>
                  </a:cubicBezTo>
                  <a:close/>
                  <a:moveTo>
                    <a:pt x="15" y="4"/>
                  </a:moveTo>
                  <a:cubicBezTo>
                    <a:pt x="14" y="4"/>
                    <a:pt x="13" y="5"/>
                    <a:pt x="12" y="5"/>
                  </a:cubicBezTo>
                  <a:cubicBezTo>
                    <a:pt x="11" y="5"/>
                    <a:pt x="10" y="6"/>
                    <a:pt x="9" y="7"/>
                  </a:cubicBezTo>
                  <a:cubicBezTo>
                    <a:pt x="7" y="8"/>
                    <a:pt x="5" y="11"/>
                    <a:pt x="5" y="14"/>
                  </a:cubicBezTo>
                  <a:cubicBezTo>
                    <a:pt x="5" y="16"/>
                    <a:pt x="6" y="19"/>
                    <a:pt x="7" y="21"/>
                  </a:cubicBezTo>
                  <a:cubicBezTo>
                    <a:pt x="10" y="24"/>
                    <a:pt x="14" y="27"/>
                    <a:pt x="18" y="29"/>
                  </a:cubicBezTo>
                  <a:cubicBezTo>
                    <a:pt x="22" y="31"/>
                    <a:pt x="27" y="32"/>
                    <a:pt x="31" y="32"/>
                  </a:cubicBezTo>
                  <a:cubicBezTo>
                    <a:pt x="50" y="32"/>
                    <a:pt x="50" y="32"/>
                    <a:pt x="50" y="32"/>
                  </a:cubicBezTo>
                  <a:cubicBezTo>
                    <a:pt x="50" y="37"/>
                    <a:pt x="50" y="37"/>
                    <a:pt x="50" y="37"/>
                  </a:cubicBezTo>
                  <a:cubicBezTo>
                    <a:pt x="31" y="37"/>
                    <a:pt x="31" y="37"/>
                    <a:pt x="31" y="37"/>
                  </a:cubicBezTo>
                  <a:cubicBezTo>
                    <a:pt x="26" y="37"/>
                    <a:pt x="21" y="36"/>
                    <a:pt x="16" y="33"/>
                  </a:cubicBezTo>
                  <a:cubicBezTo>
                    <a:pt x="11" y="31"/>
                    <a:pt x="7" y="28"/>
                    <a:pt x="4" y="24"/>
                  </a:cubicBezTo>
                  <a:cubicBezTo>
                    <a:pt x="1" y="21"/>
                    <a:pt x="0" y="17"/>
                    <a:pt x="0" y="13"/>
                  </a:cubicBezTo>
                  <a:cubicBezTo>
                    <a:pt x="1" y="9"/>
                    <a:pt x="2" y="6"/>
                    <a:pt x="6" y="3"/>
                  </a:cubicBezTo>
                  <a:cubicBezTo>
                    <a:pt x="7" y="2"/>
                    <a:pt x="9" y="1"/>
                    <a:pt x="10" y="0"/>
                  </a:cubicBezTo>
                  <a:cubicBezTo>
                    <a:pt x="12" y="0"/>
                    <a:pt x="13" y="0"/>
                    <a:pt x="15" y="0"/>
                  </a:cubicBezTo>
                  <a:cubicBezTo>
                    <a:pt x="17" y="0"/>
                    <a:pt x="19" y="0"/>
                    <a:pt x="21" y="1"/>
                  </a:cubicBezTo>
                  <a:cubicBezTo>
                    <a:pt x="23" y="2"/>
                    <a:pt x="25" y="3"/>
                    <a:pt x="27" y="5"/>
                  </a:cubicBezTo>
                  <a:cubicBezTo>
                    <a:pt x="27" y="5"/>
                    <a:pt x="28" y="6"/>
                    <a:pt x="28" y="6"/>
                  </a:cubicBezTo>
                  <a:cubicBezTo>
                    <a:pt x="29" y="7"/>
                    <a:pt x="30" y="7"/>
                    <a:pt x="30" y="7"/>
                  </a:cubicBezTo>
                  <a:cubicBezTo>
                    <a:pt x="31" y="7"/>
                    <a:pt x="31" y="7"/>
                    <a:pt x="31" y="7"/>
                  </a:cubicBezTo>
                  <a:cubicBezTo>
                    <a:pt x="31" y="7"/>
                    <a:pt x="31" y="7"/>
                    <a:pt x="31" y="7"/>
                  </a:cubicBezTo>
                  <a:cubicBezTo>
                    <a:pt x="31" y="7"/>
                    <a:pt x="31" y="7"/>
                    <a:pt x="31" y="7"/>
                  </a:cubicBezTo>
                  <a:cubicBezTo>
                    <a:pt x="50" y="7"/>
                    <a:pt x="50" y="7"/>
                    <a:pt x="50" y="7"/>
                  </a:cubicBezTo>
                  <a:cubicBezTo>
                    <a:pt x="50" y="12"/>
                    <a:pt x="50" y="12"/>
                    <a:pt x="50" y="12"/>
                  </a:cubicBezTo>
                  <a:cubicBezTo>
                    <a:pt x="31" y="12"/>
                    <a:pt x="31" y="12"/>
                    <a:pt x="31" y="12"/>
                  </a:cubicBezTo>
                  <a:cubicBezTo>
                    <a:pt x="31" y="12"/>
                    <a:pt x="31" y="12"/>
                    <a:pt x="31" y="12"/>
                  </a:cubicBezTo>
                  <a:cubicBezTo>
                    <a:pt x="31" y="12"/>
                    <a:pt x="31" y="12"/>
                    <a:pt x="31" y="12"/>
                  </a:cubicBezTo>
                  <a:cubicBezTo>
                    <a:pt x="31" y="12"/>
                    <a:pt x="31" y="12"/>
                    <a:pt x="31" y="12"/>
                  </a:cubicBezTo>
                  <a:cubicBezTo>
                    <a:pt x="30" y="12"/>
                    <a:pt x="30" y="12"/>
                    <a:pt x="30" y="12"/>
                  </a:cubicBezTo>
                  <a:cubicBezTo>
                    <a:pt x="30" y="12"/>
                    <a:pt x="30" y="12"/>
                    <a:pt x="30" y="12"/>
                  </a:cubicBezTo>
                  <a:cubicBezTo>
                    <a:pt x="29" y="12"/>
                    <a:pt x="27" y="11"/>
                    <a:pt x="26" y="11"/>
                  </a:cubicBezTo>
                  <a:cubicBezTo>
                    <a:pt x="25" y="10"/>
                    <a:pt x="24" y="9"/>
                    <a:pt x="23" y="8"/>
                  </a:cubicBezTo>
                  <a:cubicBezTo>
                    <a:pt x="22" y="7"/>
                    <a:pt x="21" y="6"/>
                    <a:pt x="19" y="5"/>
                  </a:cubicBezTo>
                  <a:cubicBezTo>
                    <a:pt x="18" y="5"/>
                    <a:pt x="17" y="4"/>
                    <a:pt x="1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2" name="Freeform 111"/>
            <p:cNvSpPr>
              <a:spLocks noEditPoints="1"/>
            </p:cNvSpPr>
            <p:nvPr/>
          </p:nvSpPr>
          <p:spPr bwMode="auto">
            <a:xfrm>
              <a:off x="6680211" y="1552584"/>
              <a:ext cx="225425" cy="84138"/>
            </a:xfrm>
            <a:custGeom>
              <a:avLst/>
              <a:gdLst>
                <a:gd name="T0" fmla="*/ 69 w 100"/>
                <a:gd name="T1" fmla="*/ 32 h 37"/>
                <a:gd name="T2" fmla="*/ 93 w 100"/>
                <a:gd name="T3" fmla="*/ 21 h 37"/>
                <a:gd name="T4" fmla="*/ 49 w 100"/>
                <a:gd name="T5" fmla="*/ 13 h 37"/>
                <a:gd name="T6" fmla="*/ 95 w 100"/>
                <a:gd name="T7" fmla="*/ 14 h 37"/>
                <a:gd name="T8" fmla="*/ 91 w 100"/>
                <a:gd name="T9" fmla="*/ 7 h 37"/>
                <a:gd name="T10" fmla="*/ 85 w 100"/>
                <a:gd name="T11" fmla="*/ 4 h 37"/>
                <a:gd name="T12" fmla="*/ 77 w 100"/>
                <a:gd name="T13" fmla="*/ 8 h 37"/>
                <a:gd name="T14" fmla="*/ 72 w 100"/>
                <a:gd name="T15" fmla="*/ 11 h 37"/>
                <a:gd name="T16" fmla="*/ 71 w 100"/>
                <a:gd name="T17" fmla="*/ 12 h 37"/>
                <a:gd name="T18" fmla="*/ 49 w 100"/>
                <a:gd name="T19" fmla="*/ 12 h 37"/>
                <a:gd name="T20" fmla="*/ 69 w 100"/>
                <a:gd name="T21" fmla="*/ 7 h 37"/>
                <a:gd name="T22" fmla="*/ 71 w 100"/>
                <a:gd name="T23" fmla="*/ 7 h 37"/>
                <a:gd name="T24" fmla="*/ 72 w 100"/>
                <a:gd name="T25" fmla="*/ 6 h 37"/>
                <a:gd name="T26" fmla="*/ 79 w 100"/>
                <a:gd name="T27" fmla="*/ 1 h 37"/>
                <a:gd name="T28" fmla="*/ 90 w 100"/>
                <a:gd name="T29" fmla="*/ 0 h 37"/>
                <a:gd name="T30" fmla="*/ 95 w 100"/>
                <a:gd name="T31" fmla="*/ 3 h 37"/>
                <a:gd name="T32" fmla="*/ 96 w 100"/>
                <a:gd name="T33" fmla="*/ 24 h 37"/>
                <a:gd name="T34" fmla="*/ 84 w 100"/>
                <a:gd name="T35" fmla="*/ 33 h 37"/>
                <a:gd name="T36" fmla="*/ 49 w 100"/>
                <a:gd name="T37" fmla="*/ 37 h 37"/>
                <a:gd name="T38" fmla="*/ 23 w 100"/>
                <a:gd name="T39" fmla="*/ 8 h 37"/>
                <a:gd name="T40" fmla="*/ 15 w 100"/>
                <a:gd name="T41" fmla="*/ 4 h 37"/>
                <a:gd name="T42" fmla="*/ 8 w 100"/>
                <a:gd name="T43" fmla="*/ 7 h 37"/>
                <a:gd name="T44" fmla="*/ 5 w 100"/>
                <a:gd name="T45" fmla="*/ 14 h 37"/>
                <a:gd name="T46" fmla="*/ 7 w 100"/>
                <a:gd name="T47" fmla="*/ 21 h 37"/>
                <a:gd name="T48" fmla="*/ 31 w 100"/>
                <a:gd name="T49" fmla="*/ 32 h 37"/>
                <a:gd name="T50" fmla="*/ 49 w 100"/>
                <a:gd name="T51" fmla="*/ 37 h 37"/>
                <a:gd name="T52" fmla="*/ 16 w 100"/>
                <a:gd name="T53" fmla="*/ 33 h 37"/>
                <a:gd name="T54" fmla="*/ 4 w 100"/>
                <a:gd name="T55" fmla="*/ 24 h 37"/>
                <a:gd name="T56" fmla="*/ 5 w 100"/>
                <a:gd name="T57" fmla="*/ 3 h 37"/>
                <a:gd name="T58" fmla="*/ 10 w 100"/>
                <a:gd name="T59" fmla="*/ 0 h 37"/>
                <a:gd name="T60" fmla="*/ 21 w 100"/>
                <a:gd name="T61" fmla="*/ 1 h 37"/>
                <a:gd name="T62" fmla="*/ 26 w 100"/>
                <a:gd name="T63" fmla="*/ 5 h 37"/>
                <a:gd name="T64" fmla="*/ 31 w 100"/>
                <a:gd name="T65" fmla="*/ 7 h 37"/>
                <a:gd name="T66" fmla="*/ 49 w 100"/>
                <a:gd name="T67" fmla="*/ 7 h 37"/>
                <a:gd name="T68" fmla="*/ 32 w 100"/>
                <a:gd name="T69" fmla="*/ 12 h 37"/>
                <a:gd name="T70" fmla="*/ 26 w 100"/>
                <a:gd name="T71" fmla="*/ 11 h 37"/>
                <a:gd name="T72" fmla="*/ 23 w 100"/>
                <a:gd name="T73" fmla="*/ 8 h 37"/>
                <a:gd name="T74" fmla="*/ 49 w 100"/>
                <a:gd name="T75"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37">
                  <a:moveTo>
                    <a:pt x="49" y="32"/>
                  </a:moveTo>
                  <a:cubicBezTo>
                    <a:pt x="69" y="32"/>
                    <a:pt x="69" y="32"/>
                    <a:pt x="69" y="32"/>
                  </a:cubicBezTo>
                  <a:cubicBezTo>
                    <a:pt x="74" y="32"/>
                    <a:pt x="78" y="31"/>
                    <a:pt x="82" y="29"/>
                  </a:cubicBezTo>
                  <a:cubicBezTo>
                    <a:pt x="86" y="27"/>
                    <a:pt x="90" y="24"/>
                    <a:pt x="93" y="21"/>
                  </a:cubicBezTo>
                  <a:cubicBezTo>
                    <a:pt x="49" y="13"/>
                    <a:pt x="49" y="13"/>
                    <a:pt x="49" y="13"/>
                  </a:cubicBezTo>
                  <a:cubicBezTo>
                    <a:pt x="49" y="13"/>
                    <a:pt x="49" y="13"/>
                    <a:pt x="49" y="13"/>
                  </a:cubicBezTo>
                  <a:cubicBezTo>
                    <a:pt x="93" y="21"/>
                    <a:pt x="93" y="21"/>
                    <a:pt x="93" y="21"/>
                  </a:cubicBezTo>
                  <a:cubicBezTo>
                    <a:pt x="95" y="19"/>
                    <a:pt x="95" y="16"/>
                    <a:pt x="95" y="14"/>
                  </a:cubicBezTo>
                  <a:cubicBezTo>
                    <a:pt x="95" y="11"/>
                    <a:pt x="94" y="9"/>
                    <a:pt x="92" y="7"/>
                  </a:cubicBezTo>
                  <a:cubicBezTo>
                    <a:pt x="92" y="7"/>
                    <a:pt x="91" y="7"/>
                    <a:pt x="91" y="7"/>
                  </a:cubicBezTo>
                  <a:cubicBezTo>
                    <a:pt x="90" y="6"/>
                    <a:pt x="90" y="5"/>
                    <a:pt x="88" y="5"/>
                  </a:cubicBezTo>
                  <a:cubicBezTo>
                    <a:pt x="87" y="5"/>
                    <a:pt x="86" y="4"/>
                    <a:pt x="85" y="4"/>
                  </a:cubicBezTo>
                  <a:cubicBezTo>
                    <a:pt x="84" y="4"/>
                    <a:pt x="82" y="5"/>
                    <a:pt x="81" y="5"/>
                  </a:cubicBezTo>
                  <a:cubicBezTo>
                    <a:pt x="79" y="6"/>
                    <a:pt x="78" y="7"/>
                    <a:pt x="77" y="8"/>
                  </a:cubicBezTo>
                  <a:cubicBezTo>
                    <a:pt x="77" y="9"/>
                    <a:pt x="76" y="9"/>
                    <a:pt x="75" y="10"/>
                  </a:cubicBezTo>
                  <a:cubicBezTo>
                    <a:pt x="74" y="11"/>
                    <a:pt x="73" y="11"/>
                    <a:pt x="72" y="11"/>
                  </a:cubicBezTo>
                  <a:cubicBezTo>
                    <a:pt x="72" y="11"/>
                    <a:pt x="72" y="11"/>
                    <a:pt x="72" y="11"/>
                  </a:cubicBezTo>
                  <a:cubicBezTo>
                    <a:pt x="72" y="11"/>
                    <a:pt x="71" y="12"/>
                    <a:pt x="71" y="12"/>
                  </a:cubicBezTo>
                  <a:cubicBezTo>
                    <a:pt x="70" y="12"/>
                    <a:pt x="70" y="12"/>
                    <a:pt x="69" y="12"/>
                  </a:cubicBezTo>
                  <a:cubicBezTo>
                    <a:pt x="49" y="12"/>
                    <a:pt x="49" y="12"/>
                    <a:pt x="49" y="12"/>
                  </a:cubicBezTo>
                  <a:cubicBezTo>
                    <a:pt x="49" y="7"/>
                    <a:pt x="49" y="7"/>
                    <a:pt x="49" y="7"/>
                  </a:cubicBezTo>
                  <a:cubicBezTo>
                    <a:pt x="69" y="7"/>
                    <a:pt x="69" y="7"/>
                    <a:pt x="69" y="7"/>
                  </a:cubicBezTo>
                  <a:cubicBezTo>
                    <a:pt x="69" y="7"/>
                    <a:pt x="70" y="7"/>
                    <a:pt x="70" y="7"/>
                  </a:cubicBezTo>
                  <a:cubicBezTo>
                    <a:pt x="70" y="7"/>
                    <a:pt x="71" y="7"/>
                    <a:pt x="71" y="7"/>
                  </a:cubicBezTo>
                  <a:cubicBezTo>
                    <a:pt x="71" y="7"/>
                    <a:pt x="71" y="7"/>
                    <a:pt x="71" y="7"/>
                  </a:cubicBezTo>
                  <a:cubicBezTo>
                    <a:pt x="71" y="7"/>
                    <a:pt x="72" y="6"/>
                    <a:pt x="72" y="6"/>
                  </a:cubicBezTo>
                  <a:cubicBezTo>
                    <a:pt x="73" y="6"/>
                    <a:pt x="73" y="5"/>
                    <a:pt x="74" y="5"/>
                  </a:cubicBezTo>
                  <a:cubicBezTo>
                    <a:pt x="75" y="3"/>
                    <a:pt x="77" y="2"/>
                    <a:pt x="79" y="1"/>
                  </a:cubicBezTo>
                  <a:cubicBezTo>
                    <a:pt x="81" y="0"/>
                    <a:pt x="83" y="0"/>
                    <a:pt x="85" y="0"/>
                  </a:cubicBezTo>
                  <a:cubicBezTo>
                    <a:pt x="87" y="0"/>
                    <a:pt x="88" y="0"/>
                    <a:pt x="90" y="0"/>
                  </a:cubicBezTo>
                  <a:cubicBezTo>
                    <a:pt x="92" y="1"/>
                    <a:pt x="93" y="2"/>
                    <a:pt x="95" y="3"/>
                  </a:cubicBezTo>
                  <a:cubicBezTo>
                    <a:pt x="95" y="3"/>
                    <a:pt x="95" y="3"/>
                    <a:pt x="95" y="3"/>
                  </a:cubicBezTo>
                  <a:cubicBezTo>
                    <a:pt x="98" y="6"/>
                    <a:pt x="100" y="9"/>
                    <a:pt x="100" y="13"/>
                  </a:cubicBezTo>
                  <a:cubicBezTo>
                    <a:pt x="100" y="17"/>
                    <a:pt x="99" y="21"/>
                    <a:pt x="96" y="24"/>
                  </a:cubicBezTo>
                  <a:cubicBezTo>
                    <a:pt x="96" y="24"/>
                    <a:pt x="96" y="24"/>
                    <a:pt x="96" y="24"/>
                  </a:cubicBezTo>
                  <a:cubicBezTo>
                    <a:pt x="93" y="28"/>
                    <a:pt x="89" y="31"/>
                    <a:pt x="84" y="33"/>
                  </a:cubicBezTo>
                  <a:cubicBezTo>
                    <a:pt x="80" y="36"/>
                    <a:pt x="74" y="37"/>
                    <a:pt x="69" y="37"/>
                  </a:cubicBezTo>
                  <a:cubicBezTo>
                    <a:pt x="49" y="37"/>
                    <a:pt x="49" y="37"/>
                    <a:pt x="49" y="37"/>
                  </a:cubicBezTo>
                  <a:lnTo>
                    <a:pt x="49" y="32"/>
                  </a:lnTo>
                  <a:close/>
                  <a:moveTo>
                    <a:pt x="23" y="8"/>
                  </a:moveTo>
                  <a:cubicBezTo>
                    <a:pt x="22" y="7"/>
                    <a:pt x="20" y="6"/>
                    <a:pt x="19" y="5"/>
                  </a:cubicBezTo>
                  <a:cubicBezTo>
                    <a:pt x="18" y="5"/>
                    <a:pt x="16" y="4"/>
                    <a:pt x="15" y="4"/>
                  </a:cubicBezTo>
                  <a:cubicBezTo>
                    <a:pt x="14" y="4"/>
                    <a:pt x="13" y="5"/>
                    <a:pt x="11" y="5"/>
                  </a:cubicBezTo>
                  <a:cubicBezTo>
                    <a:pt x="10" y="5"/>
                    <a:pt x="9" y="6"/>
                    <a:pt x="8" y="7"/>
                  </a:cubicBezTo>
                  <a:cubicBezTo>
                    <a:pt x="8" y="7"/>
                    <a:pt x="8" y="7"/>
                    <a:pt x="8" y="7"/>
                  </a:cubicBezTo>
                  <a:cubicBezTo>
                    <a:pt x="6" y="8"/>
                    <a:pt x="5" y="11"/>
                    <a:pt x="5" y="14"/>
                  </a:cubicBezTo>
                  <a:cubicBezTo>
                    <a:pt x="5" y="16"/>
                    <a:pt x="5" y="19"/>
                    <a:pt x="7" y="21"/>
                  </a:cubicBezTo>
                  <a:cubicBezTo>
                    <a:pt x="7" y="21"/>
                    <a:pt x="7" y="21"/>
                    <a:pt x="7" y="21"/>
                  </a:cubicBezTo>
                  <a:cubicBezTo>
                    <a:pt x="10" y="24"/>
                    <a:pt x="14" y="27"/>
                    <a:pt x="18" y="29"/>
                  </a:cubicBezTo>
                  <a:cubicBezTo>
                    <a:pt x="22" y="31"/>
                    <a:pt x="26" y="32"/>
                    <a:pt x="31" y="32"/>
                  </a:cubicBezTo>
                  <a:cubicBezTo>
                    <a:pt x="49" y="32"/>
                    <a:pt x="49" y="32"/>
                    <a:pt x="49" y="32"/>
                  </a:cubicBezTo>
                  <a:cubicBezTo>
                    <a:pt x="49" y="37"/>
                    <a:pt x="49" y="37"/>
                    <a:pt x="49" y="37"/>
                  </a:cubicBezTo>
                  <a:cubicBezTo>
                    <a:pt x="31" y="37"/>
                    <a:pt x="31" y="37"/>
                    <a:pt x="31" y="37"/>
                  </a:cubicBezTo>
                  <a:cubicBezTo>
                    <a:pt x="26" y="37"/>
                    <a:pt x="20" y="36"/>
                    <a:pt x="16" y="33"/>
                  </a:cubicBezTo>
                  <a:cubicBezTo>
                    <a:pt x="11" y="31"/>
                    <a:pt x="7" y="28"/>
                    <a:pt x="4" y="24"/>
                  </a:cubicBezTo>
                  <a:cubicBezTo>
                    <a:pt x="4" y="24"/>
                    <a:pt x="4" y="24"/>
                    <a:pt x="4" y="24"/>
                  </a:cubicBezTo>
                  <a:cubicBezTo>
                    <a:pt x="1" y="21"/>
                    <a:pt x="0" y="17"/>
                    <a:pt x="0" y="13"/>
                  </a:cubicBezTo>
                  <a:cubicBezTo>
                    <a:pt x="0" y="9"/>
                    <a:pt x="2" y="6"/>
                    <a:pt x="5" y="3"/>
                  </a:cubicBezTo>
                  <a:cubicBezTo>
                    <a:pt x="5" y="3"/>
                    <a:pt x="5" y="3"/>
                    <a:pt x="5" y="3"/>
                  </a:cubicBezTo>
                  <a:cubicBezTo>
                    <a:pt x="7" y="2"/>
                    <a:pt x="8" y="1"/>
                    <a:pt x="10" y="0"/>
                  </a:cubicBezTo>
                  <a:cubicBezTo>
                    <a:pt x="11" y="0"/>
                    <a:pt x="13" y="0"/>
                    <a:pt x="15" y="0"/>
                  </a:cubicBezTo>
                  <a:cubicBezTo>
                    <a:pt x="17" y="0"/>
                    <a:pt x="19" y="0"/>
                    <a:pt x="21" y="1"/>
                  </a:cubicBezTo>
                  <a:cubicBezTo>
                    <a:pt x="23" y="2"/>
                    <a:pt x="25" y="3"/>
                    <a:pt x="26" y="5"/>
                  </a:cubicBezTo>
                  <a:cubicBezTo>
                    <a:pt x="26" y="5"/>
                    <a:pt x="26" y="5"/>
                    <a:pt x="26" y="5"/>
                  </a:cubicBezTo>
                  <a:cubicBezTo>
                    <a:pt x="27" y="6"/>
                    <a:pt x="28" y="6"/>
                    <a:pt x="28" y="6"/>
                  </a:cubicBezTo>
                  <a:cubicBezTo>
                    <a:pt x="29" y="7"/>
                    <a:pt x="30" y="7"/>
                    <a:pt x="31" y="7"/>
                  </a:cubicBezTo>
                  <a:cubicBezTo>
                    <a:pt x="32" y="7"/>
                    <a:pt x="32" y="7"/>
                    <a:pt x="32" y="7"/>
                  </a:cubicBezTo>
                  <a:cubicBezTo>
                    <a:pt x="49" y="7"/>
                    <a:pt x="49" y="7"/>
                    <a:pt x="49" y="7"/>
                  </a:cubicBezTo>
                  <a:cubicBezTo>
                    <a:pt x="49" y="12"/>
                    <a:pt x="49" y="12"/>
                    <a:pt x="49" y="12"/>
                  </a:cubicBezTo>
                  <a:cubicBezTo>
                    <a:pt x="32" y="12"/>
                    <a:pt x="32" y="12"/>
                    <a:pt x="32" y="12"/>
                  </a:cubicBezTo>
                  <a:cubicBezTo>
                    <a:pt x="31" y="12"/>
                    <a:pt x="31" y="12"/>
                    <a:pt x="31" y="12"/>
                  </a:cubicBezTo>
                  <a:cubicBezTo>
                    <a:pt x="29" y="12"/>
                    <a:pt x="28" y="11"/>
                    <a:pt x="26" y="11"/>
                  </a:cubicBezTo>
                  <a:cubicBezTo>
                    <a:pt x="25" y="10"/>
                    <a:pt x="24" y="9"/>
                    <a:pt x="23" y="8"/>
                  </a:cubicBezTo>
                  <a:cubicBezTo>
                    <a:pt x="23" y="8"/>
                    <a:pt x="23" y="8"/>
                    <a:pt x="23" y="8"/>
                  </a:cubicBezTo>
                  <a:cubicBezTo>
                    <a:pt x="49" y="13"/>
                    <a:pt x="49" y="13"/>
                    <a:pt x="49" y="13"/>
                  </a:cubicBezTo>
                  <a:cubicBezTo>
                    <a:pt x="49" y="13"/>
                    <a:pt x="49" y="13"/>
                    <a:pt x="49" y="13"/>
                  </a:cubicBezTo>
                  <a:lnTo>
                    <a:pt x="2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3" name="Freeform 113"/>
            <p:cNvSpPr>
              <a:spLocks noEditPoints="1"/>
            </p:cNvSpPr>
            <p:nvPr/>
          </p:nvSpPr>
          <p:spPr bwMode="auto">
            <a:xfrm>
              <a:off x="10356866" y="1119195"/>
              <a:ext cx="41275" cy="26988"/>
            </a:xfrm>
            <a:custGeom>
              <a:avLst/>
              <a:gdLst>
                <a:gd name="T0" fmla="*/ 9 w 18"/>
                <a:gd name="T1" fmla="*/ 0 h 12"/>
                <a:gd name="T2" fmla="*/ 16 w 18"/>
                <a:gd name="T3" fmla="*/ 0 h 12"/>
                <a:gd name="T4" fmla="*/ 18 w 18"/>
                <a:gd name="T5" fmla="*/ 3 h 12"/>
                <a:gd name="T6" fmla="*/ 18 w 18"/>
                <a:gd name="T7" fmla="*/ 10 h 12"/>
                <a:gd name="T8" fmla="*/ 16 w 18"/>
                <a:gd name="T9" fmla="*/ 12 h 12"/>
                <a:gd name="T10" fmla="*/ 9 w 18"/>
                <a:gd name="T11" fmla="*/ 12 h 12"/>
                <a:gd name="T12" fmla="*/ 9 w 18"/>
                <a:gd name="T13" fmla="*/ 8 h 12"/>
                <a:gd name="T14" fmla="*/ 13 w 18"/>
                <a:gd name="T15" fmla="*/ 8 h 12"/>
                <a:gd name="T16" fmla="*/ 13 w 18"/>
                <a:gd name="T17" fmla="*/ 5 h 12"/>
                <a:gd name="T18" fmla="*/ 9 w 18"/>
                <a:gd name="T19" fmla="*/ 5 h 12"/>
                <a:gd name="T20" fmla="*/ 9 w 18"/>
                <a:gd name="T21" fmla="*/ 0 h 12"/>
                <a:gd name="T22" fmla="*/ 3 w 18"/>
                <a:gd name="T23" fmla="*/ 0 h 12"/>
                <a:gd name="T24" fmla="*/ 9 w 18"/>
                <a:gd name="T25" fmla="*/ 0 h 12"/>
                <a:gd name="T26" fmla="*/ 9 w 18"/>
                <a:gd name="T27" fmla="*/ 5 h 12"/>
                <a:gd name="T28" fmla="*/ 5 w 18"/>
                <a:gd name="T29" fmla="*/ 5 h 12"/>
                <a:gd name="T30" fmla="*/ 5 w 18"/>
                <a:gd name="T31" fmla="*/ 8 h 12"/>
                <a:gd name="T32" fmla="*/ 9 w 18"/>
                <a:gd name="T33" fmla="*/ 8 h 12"/>
                <a:gd name="T34" fmla="*/ 9 w 18"/>
                <a:gd name="T35" fmla="*/ 12 h 12"/>
                <a:gd name="T36" fmla="*/ 3 w 18"/>
                <a:gd name="T37" fmla="*/ 12 h 12"/>
                <a:gd name="T38" fmla="*/ 0 w 18"/>
                <a:gd name="T39" fmla="*/ 10 h 12"/>
                <a:gd name="T40" fmla="*/ 0 w 18"/>
                <a:gd name="T41" fmla="*/ 3 h 12"/>
                <a:gd name="T42" fmla="*/ 3 w 18"/>
                <a:gd name="T4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2">
                  <a:moveTo>
                    <a:pt x="9" y="0"/>
                  </a:moveTo>
                  <a:cubicBezTo>
                    <a:pt x="16" y="0"/>
                    <a:pt x="16" y="0"/>
                    <a:pt x="16" y="0"/>
                  </a:cubicBezTo>
                  <a:cubicBezTo>
                    <a:pt x="17" y="0"/>
                    <a:pt x="18" y="1"/>
                    <a:pt x="18" y="3"/>
                  </a:cubicBezTo>
                  <a:cubicBezTo>
                    <a:pt x="18" y="10"/>
                    <a:pt x="18" y="10"/>
                    <a:pt x="18" y="10"/>
                  </a:cubicBezTo>
                  <a:cubicBezTo>
                    <a:pt x="18" y="11"/>
                    <a:pt x="17" y="12"/>
                    <a:pt x="16" y="12"/>
                  </a:cubicBezTo>
                  <a:cubicBezTo>
                    <a:pt x="9" y="12"/>
                    <a:pt x="9" y="12"/>
                    <a:pt x="9" y="12"/>
                  </a:cubicBezTo>
                  <a:cubicBezTo>
                    <a:pt x="9" y="8"/>
                    <a:pt x="9" y="8"/>
                    <a:pt x="9" y="8"/>
                  </a:cubicBezTo>
                  <a:cubicBezTo>
                    <a:pt x="13" y="8"/>
                    <a:pt x="13" y="8"/>
                    <a:pt x="13" y="8"/>
                  </a:cubicBezTo>
                  <a:cubicBezTo>
                    <a:pt x="13" y="5"/>
                    <a:pt x="13" y="5"/>
                    <a:pt x="13" y="5"/>
                  </a:cubicBezTo>
                  <a:cubicBezTo>
                    <a:pt x="9" y="5"/>
                    <a:pt x="9" y="5"/>
                    <a:pt x="9" y="5"/>
                  </a:cubicBezTo>
                  <a:lnTo>
                    <a:pt x="9" y="0"/>
                  </a:lnTo>
                  <a:close/>
                  <a:moveTo>
                    <a:pt x="3" y="0"/>
                  </a:moveTo>
                  <a:cubicBezTo>
                    <a:pt x="9" y="0"/>
                    <a:pt x="9" y="0"/>
                    <a:pt x="9" y="0"/>
                  </a:cubicBezTo>
                  <a:cubicBezTo>
                    <a:pt x="9" y="5"/>
                    <a:pt x="9" y="5"/>
                    <a:pt x="9" y="5"/>
                  </a:cubicBezTo>
                  <a:cubicBezTo>
                    <a:pt x="5" y="5"/>
                    <a:pt x="5" y="5"/>
                    <a:pt x="5" y="5"/>
                  </a:cubicBezTo>
                  <a:cubicBezTo>
                    <a:pt x="5" y="8"/>
                    <a:pt x="5" y="8"/>
                    <a:pt x="5" y="8"/>
                  </a:cubicBezTo>
                  <a:cubicBezTo>
                    <a:pt x="9" y="8"/>
                    <a:pt x="9" y="8"/>
                    <a:pt x="9" y="8"/>
                  </a:cubicBezTo>
                  <a:cubicBezTo>
                    <a:pt x="9" y="12"/>
                    <a:pt x="9" y="12"/>
                    <a:pt x="9" y="12"/>
                  </a:cubicBezTo>
                  <a:cubicBezTo>
                    <a:pt x="3" y="12"/>
                    <a:pt x="3" y="12"/>
                    <a:pt x="3" y="12"/>
                  </a:cubicBezTo>
                  <a:cubicBezTo>
                    <a:pt x="1" y="12"/>
                    <a:pt x="0" y="11"/>
                    <a:pt x="0" y="10"/>
                  </a:cubicBezTo>
                  <a:cubicBezTo>
                    <a:pt x="0" y="3"/>
                    <a:pt x="0" y="3"/>
                    <a:pt x="0" y="3"/>
                  </a:cubicBezTo>
                  <a:cubicBezTo>
                    <a:pt x="0" y="1"/>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4" name="Freeform 114"/>
            <p:cNvSpPr>
              <a:spLocks noEditPoints="1"/>
            </p:cNvSpPr>
            <p:nvPr/>
          </p:nvSpPr>
          <p:spPr bwMode="auto">
            <a:xfrm>
              <a:off x="10390203" y="1193807"/>
              <a:ext cx="73026" cy="74614"/>
            </a:xfrm>
            <a:custGeom>
              <a:avLst/>
              <a:gdLst>
                <a:gd name="T0" fmla="*/ 16 w 32"/>
                <a:gd name="T1" fmla="*/ 28 h 33"/>
                <a:gd name="T2" fmla="*/ 24 w 32"/>
                <a:gd name="T3" fmla="*/ 25 h 33"/>
                <a:gd name="T4" fmla="*/ 24 w 32"/>
                <a:gd name="T5" fmla="*/ 25 h 33"/>
                <a:gd name="T6" fmla="*/ 28 w 32"/>
                <a:gd name="T7" fmla="*/ 17 h 33"/>
                <a:gd name="T8" fmla="*/ 24 w 32"/>
                <a:gd name="T9" fmla="*/ 9 h 33"/>
                <a:gd name="T10" fmla="*/ 16 w 32"/>
                <a:gd name="T11" fmla="*/ 5 h 33"/>
                <a:gd name="T12" fmla="*/ 16 w 32"/>
                <a:gd name="T13" fmla="*/ 0 h 33"/>
                <a:gd name="T14" fmla="*/ 28 w 32"/>
                <a:gd name="T15" fmla="*/ 5 h 33"/>
                <a:gd name="T16" fmla="*/ 32 w 32"/>
                <a:gd name="T17" fmla="*/ 17 h 33"/>
                <a:gd name="T18" fmla="*/ 28 w 32"/>
                <a:gd name="T19" fmla="*/ 28 h 33"/>
                <a:gd name="T20" fmla="*/ 28 w 32"/>
                <a:gd name="T21" fmla="*/ 28 h 33"/>
                <a:gd name="T22" fmla="*/ 16 w 32"/>
                <a:gd name="T23" fmla="*/ 33 h 33"/>
                <a:gd name="T24" fmla="*/ 16 w 32"/>
                <a:gd name="T25" fmla="*/ 28 h 33"/>
                <a:gd name="T26" fmla="*/ 16 w 32"/>
                <a:gd name="T27" fmla="*/ 5 h 33"/>
                <a:gd name="T28" fmla="*/ 8 w 32"/>
                <a:gd name="T29" fmla="*/ 9 h 33"/>
                <a:gd name="T30" fmla="*/ 5 w 32"/>
                <a:gd name="T31" fmla="*/ 17 h 33"/>
                <a:gd name="T32" fmla="*/ 8 w 32"/>
                <a:gd name="T33" fmla="*/ 25 h 33"/>
                <a:gd name="T34" fmla="*/ 16 w 32"/>
                <a:gd name="T35" fmla="*/ 28 h 33"/>
                <a:gd name="T36" fmla="*/ 16 w 32"/>
                <a:gd name="T37" fmla="*/ 33 h 33"/>
                <a:gd name="T38" fmla="*/ 5 w 32"/>
                <a:gd name="T39" fmla="*/ 28 h 33"/>
                <a:gd name="T40" fmla="*/ 5 w 32"/>
                <a:gd name="T41" fmla="*/ 28 h 33"/>
                <a:gd name="T42" fmla="*/ 0 w 32"/>
                <a:gd name="T43" fmla="*/ 17 h 33"/>
                <a:gd name="T44" fmla="*/ 5 w 32"/>
                <a:gd name="T45" fmla="*/ 5 h 33"/>
                <a:gd name="T46" fmla="*/ 16 w 32"/>
                <a:gd name="T47" fmla="*/ 0 h 33"/>
                <a:gd name="T48" fmla="*/ 16 w 32"/>
                <a:gd name="T49"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3">
                  <a:moveTo>
                    <a:pt x="16" y="28"/>
                  </a:moveTo>
                  <a:cubicBezTo>
                    <a:pt x="19" y="28"/>
                    <a:pt x="22" y="27"/>
                    <a:pt x="24" y="25"/>
                  </a:cubicBezTo>
                  <a:cubicBezTo>
                    <a:pt x="24" y="25"/>
                    <a:pt x="24" y="25"/>
                    <a:pt x="24" y="25"/>
                  </a:cubicBezTo>
                  <a:cubicBezTo>
                    <a:pt x="26" y="23"/>
                    <a:pt x="28" y="20"/>
                    <a:pt x="28" y="17"/>
                  </a:cubicBezTo>
                  <a:cubicBezTo>
                    <a:pt x="28" y="14"/>
                    <a:pt x="26" y="11"/>
                    <a:pt x="24" y="9"/>
                  </a:cubicBezTo>
                  <a:cubicBezTo>
                    <a:pt x="22" y="6"/>
                    <a:pt x="19" y="5"/>
                    <a:pt x="16" y="5"/>
                  </a:cubicBezTo>
                  <a:cubicBezTo>
                    <a:pt x="16" y="0"/>
                    <a:pt x="16" y="0"/>
                    <a:pt x="16" y="0"/>
                  </a:cubicBezTo>
                  <a:cubicBezTo>
                    <a:pt x="21" y="0"/>
                    <a:pt x="25" y="2"/>
                    <a:pt x="28" y="5"/>
                  </a:cubicBezTo>
                  <a:cubicBezTo>
                    <a:pt x="31" y="8"/>
                    <a:pt x="32" y="12"/>
                    <a:pt x="32" y="17"/>
                  </a:cubicBezTo>
                  <a:cubicBezTo>
                    <a:pt x="32" y="21"/>
                    <a:pt x="31" y="25"/>
                    <a:pt x="28" y="28"/>
                  </a:cubicBezTo>
                  <a:cubicBezTo>
                    <a:pt x="28" y="28"/>
                    <a:pt x="28" y="28"/>
                    <a:pt x="28" y="28"/>
                  </a:cubicBezTo>
                  <a:cubicBezTo>
                    <a:pt x="25" y="31"/>
                    <a:pt x="21" y="33"/>
                    <a:pt x="16" y="33"/>
                  </a:cubicBezTo>
                  <a:lnTo>
                    <a:pt x="16" y="28"/>
                  </a:lnTo>
                  <a:close/>
                  <a:moveTo>
                    <a:pt x="16" y="5"/>
                  </a:moveTo>
                  <a:cubicBezTo>
                    <a:pt x="13" y="5"/>
                    <a:pt x="10" y="6"/>
                    <a:pt x="8" y="9"/>
                  </a:cubicBezTo>
                  <a:cubicBezTo>
                    <a:pt x="6" y="11"/>
                    <a:pt x="5" y="14"/>
                    <a:pt x="5" y="17"/>
                  </a:cubicBezTo>
                  <a:cubicBezTo>
                    <a:pt x="5" y="20"/>
                    <a:pt x="6" y="23"/>
                    <a:pt x="8" y="25"/>
                  </a:cubicBezTo>
                  <a:cubicBezTo>
                    <a:pt x="10" y="27"/>
                    <a:pt x="13" y="28"/>
                    <a:pt x="16" y="28"/>
                  </a:cubicBezTo>
                  <a:cubicBezTo>
                    <a:pt x="16" y="33"/>
                    <a:pt x="16" y="33"/>
                    <a:pt x="16" y="33"/>
                  </a:cubicBezTo>
                  <a:cubicBezTo>
                    <a:pt x="12" y="33"/>
                    <a:pt x="8" y="31"/>
                    <a:pt x="5" y="28"/>
                  </a:cubicBezTo>
                  <a:cubicBezTo>
                    <a:pt x="5" y="28"/>
                    <a:pt x="5" y="28"/>
                    <a:pt x="5" y="28"/>
                  </a:cubicBezTo>
                  <a:cubicBezTo>
                    <a:pt x="2" y="25"/>
                    <a:pt x="0" y="21"/>
                    <a:pt x="0" y="17"/>
                  </a:cubicBezTo>
                  <a:cubicBezTo>
                    <a:pt x="0" y="12"/>
                    <a:pt x="2" y="8"/>
                    <a:pt x="5" y="5"/>
                  </a:cubicBezTo>
                  <a:cubicBezTo>
                    <a:pt x="8" y="2"/>
                    <a:pt x="12" y="0"/>
                    <a:pt x="16" y="0"/>
                  </a:cubicBezTo>
                  <a:lnTo>
                    <a:pt x="1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5" name="Freeform 115"/>
            <p:cNvSpPr>
              <a:spLocks noEditPoints="1"/>
            </p:cNvSpPr>
            <p:nvPr/>
          </p:nvSpPr>
          <p:spPr bwMode="auto">
            <a:xfrm>
              <a:off x="10339404" y="1146183"/>
              <a:ext cx="176214" cy="327026"/>
            </a:xfrm>
            <a:custGeom>
              <a:avLst/>
              <a:gdLst>
                <a:gd name="T0" fmla="*/ 73 w 78"/>
                <a:gd name="T1" fmla="*/ 140 h 145"/>
                <a:gd name="T2" fmla="*/ 73 w 78"/>
                <a:gd name="T3" fmla="*/ 29 h 145"/>
                <a:gd name="T4" fmla="*/ 61 w 78"/>
                <a:gd name="T5" fmla="*/ 5 h 145"/>
                <a:gd name="T6" fmla="*/ 75 w 78"/>
                <a:gd name="T7" fmla="*/ 0 h 145"/>
                <a:gd name="T8" fmla="*/ 78 w 78"/>
                <a:gd name="T9" fmla="*/ 29 h 145"/>
                <a:gd name="T10" fmla="*/ 78 w 78"/>
                <a:gd name="T11" fmla="*/ 143 h 145"/>
                <a:gd name="T12" fmla="*/ 61 w 78"/>
                <a:gd name="T13" fmla="*/ 145 h 145"/>
                <a:gd name="T14" fmla="*/ 61 w 78"/>
                <a:gd name="T15" fmla="*/ 59 h 145"/>
                <a:gd name="T16" fmla="*/ 61 w 78"/>
                <a:gd name="T17" fmla="*/ 17 h 145"/>
                <a:gd name="T18" fmla="*/ 61 w 78"/>
                <a:gd name="T19" fmla="*/ 19 h 145"/>
                <a:gd name="T20" fmla="*/ 65 w 78"/>
                <a:gd name="T21" fmla="*/ 38 h 145"/>
                <a:gd name="T22" fmla="*/ 61 w 78"/>
                <a:gd name="T23" fmla="*/ 59 h 145"/>
                <a:gd name="T24" fmla="*/ 61 w 78"/>
                <a:gd name="T25" fmla="*/ 140 h 145"/>
                <a:gd name="T26" fmla="*/ 39 w 78"/>
                <a:gd name="T27" fmla="*/ 145 h 145"/>
                <a:gd name="T28" fmla="*/ 61 w 78"/>
                <a:gd name="T29" fmla="*/ 5 h 145"/>
                <a:gd name="T30" fmla="*/ 39 w 78"/>
                <a:gd name="T31" fmla="*/ 0 h 145"/>
                <a:gd name="T32" fmla="*/ 61 w 78"/>
                <a:gd name="T33" fmla="*/ 5 h 145"/>
                <a:gd name="T34" fmla="*/ 61 w 78"/>
                <a:gd name="T35" fmla="*/ 17 h 145"/>
                <a:gd name="T36" fmla="*/ 60 w 78"/>
                <a:gd name="T37" fmla="*/ 20 h 145"/>
                <a:gd name="T38" fmla="*/ 61 w 78"/>
                <a:gd name="T39" fmla="*/ 25 h 145"/>
                <a:gd name="T40" fmla="*/ 57 w 78"/>
                <a:gd name="T41" fmla="*/ 20 h 145"/>
                <a:gd name="T42" fmla="*/ 39 w 78"/>
                <a:gd name="T43" fmla="*/ 12 h 145"/>
                <a:gd name="T44" fmla="*/ 39 w 78"/>
                <a:gd name="T45" fmla="*/ 8 h 145"/>
                <a:gd name="T46" fmla="*/ 60 w 78"/>
                <a:gd name="T47" fmla="*/ 16 h 145"/>
                <a:gd name="T48" fmla="*/ 60 w 78"/>
                <a:gd name="T49" fmla="*/ 16 h 145"/>
                <a:gd name="T50" fmla="*/ 61 w 78"/>
                <a:gd name="T51" fmla="*/ 51 h 145"/>
                <a:gd name="T52" fmla="*/ 60 w 78"/>
                <a:gd name="T53" fmla="*/ 59 h 145"/>
                <a:gd name="T54" fmla="*/ 39 w 78"/>
                <a:gd name="T55" fmla="*/ 68 h 145"/>
                <a:gd name="T56" fmla="*/ 39 w 78"/>
                <a:gd name="T57" fmla="*/ 63 h 145"/>
                <a:gd name="T58" fmla="*/ 57 w 78"/>
                <a:gd name="T59" fmla="*/ 56 h 145"/>
                <a:gd name="T60" fmla="*/ 57 w 78"/>
                <a:gd name="T61" fmla="*/ 56 h 145"/>
                <a:gd name="T62" fmla="*/ 18 w 78"/>
                <a:gd name="T63" fmla="*/ 140 h 145"/>
                <a:gd name="T64" fmla="*/ 39 w 78"/>
                <a:gd name="T65" fmla="*/ 145 h 145"/>
                <a:gd name="T66" fmla="*/ 18 w 78"/>
                <a:gd name="T67" fmla="*/ 140 h 145"/>
                <a:gd name="T68" fmla="*/ 18 w 78"/>
                <a:gd name="T69" fmla="*/ 5 h 145"/>
                <a:gd name="T70" fmla="*/ 39 w 78"/>
                <a:gd name="T71" fmla="*/ 0 h 145"/>
                <a:gd name="T72" fmla="*/ 39 w 78"/>
                <a:gd name="T73" fmla="*/ 8 h 145"/>
                <a:gd name="T74" fmla="*/ 21 w 78"/>
                <a:gd name="T75" fmla="*/ 20 h 145"/>
                <a:gd name="T76" fmla="*/ 18 w 78"/>
                <a:gd name="T77" fmla="*/ 17 h 145"/>
                <a:gd name="T78" fmla="*/ 39 w 78"/>
                <a:gd name="T79" fmla="*/ 8 h 145"/>
                <a:gd name="T80" fmla="*/ 39 w 78"/>
                <a:gd name="T81" fmla="*/ 68 h 145"/>
                <a:gd name="T82" fmla="*/ 18 w 78"/>
                <a:gd name="T83" fmla="*/ 59 h 145"/>
                <a:gd name="T84" fmla="*/ 18 w 78"/>
                <a:gd name="T85" fmla="*/ 59 h 145"/>
                <a:gd name="T86" fmla="*/ 18 w 78"/>
                <a:gd name="T87" fmla="*/ 59 h 145"/>
                <a:gd name="T88" fmla="*/ 18 w 78"/>
                <a:gd name="T89" fmla="*/ 56 h 145"/>
                <a:gd name="T90" fmla="*/ 18 w 78"/>
                <a:gd name="T91" fmla="*/ 51 h 145"/>
                <a:gd name="T92" fmla="*/ 21 w 78"/>
                <a:gd name="T93" fmla="*/ 56 h 145"/>
                <a:gd name="T94" fmla="*/ 5 w 78"/>
                <a:gd name="T95" fmla="*/ 140 h 145"/>
                <a:gd name="T96" fmla="*/ 18 w 78"/>
                <a:gd name="T97" fmla="*/ 145 h 145"/>
                <a:gd name="T98" fmla="*/ 0 w 78"/>
                <a:gd name="T99" fmla="*/ 143 h 145"/>
                <a:gd name="T100" fmla="*/ 2 w 78"/>
                <a:gd name="T101" fmla="*/ 0 h 145"/>
                <a:gd name="T102" fmla="*/ 18 w 78"/>
                <a:gd name="T103" fmla="*/ 5 h 145"/>
                <a:gd name="T104" fmla="*/ 5 w 78"/>
                <a:gd name="T105" fmla="*/ 140 h 145"/>
                <a:gd name="T106" fmla="*/ 9 w 78"/>
                <a:gd name="T107" fmla="*/ 38 h 145"/>
                <a:gd name="T108" fmla="*/ 18 w 78"/>
                <a:gd name="T109" fmla="*/ 59 h 145"/>
                <a:gd name="T110" fmla="*/ 18 w 78"/>
                <a:gd name="T111" fmla="*/ 51 h 145"/>
                <a:gd name="T112" fmla="*/ 18 w 78"/>
                <a:gd name="T113" fmla="*/ 2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145">
                  <a:moveTo>
                    <a:pt x="61" y="140"/>
                  </a:moveTo>
                  <a:cubicBezTo>
                    <a:pt x="73" y="140"/>
                    <a:pt x="73" y="140"/>
                    <a:pt x="73" y="140"/>
                  </a:cubicBezTo>
                  <a:cubicBezTo>
                    <a:pt x="73" y="52"/>
                    <a:pt x="73" y="52"/>
                    <a:pt x="73" y="52"/>
                  </a:cubicBezTo>
                  <a:cubicBezTo>
                    <a:pt x="73" y="29"/>
                    <a:pt x="73" y="29"/>
                    <a:pt x="73" y="29"/>
                  </a:cubicBezTo>
                  <a:cubicBezTo>
                    <a:pt x="73" y="5"/>
                    <a:pt x="73" y="5"/>
                    <a:pt x="73" y="5"/>
                  </a:cubicBezTo>
                  <a:cubicBezTo>
                    <a:pt x="61" y="5"/>
                    <a:pt x="61" y="5"/>
                    <a:pt x="61" y="5"/>
                  </a:cubicBezTo>
                  <a:cubicBezTo>
                    <a:pt x="61" y="0"/>
                    <a:pt x="61" y="0"/>
                    <a:pt x="61" y="0"/>
                  </a:cubicBezTo>
                  <a:cubicBezTo>
                    <a:pt x="75" y="0"/>
                    <a:pt x="75" y="0"/>
                    <a:pt x="75" y="0"/>
                  </a:cubicBezTo>
                  <a:cubicBezTo>
                    <a:pt x="76" y="0"/>
                    <a:pt x="78" y="1"/>
                    <a:pt x="78" y="3"/>
                  </a:cubicBezTo>
                  <a:cubicBezTo>
                    <a:pt x="78" y="29"/>
                    <a:pt x="78" y="29"/>
                    <a:pt x="78" y="29"/>
                  </a:cubicBezTo>
                  <a:cubicBezTo>
                    <a:pt x="78" y="52"/>
                    <a:pt x="78" y="52"/>
                    <a:pt x="78" y="52"/>
                  </a:cubicBezTo>
                  <a:cubicBezTo>
                    <a:pt x="78" y="143"/>
                    <a:pt x="78" y="143"/>
                    <a:pt x="78" y="143"/>
                  </a:cubicBezTo>
                  <a:cubicBezTo>
                    <a:pt x="78" y="144"/>
                    <a:pt x="76" y="145"/>
                    <a:pt x="75" y="145"/>
                  </a:cubicBezTo>
                  <a:cubicBezTo>
                    <a:pt x="61" y="145"/>
                    <a:pt x="61" y="145"/>
                    <a:pt x="61" y="145"/>
                  </a:cubicBezTo>
                  <a:cubicBezTo>
                    <a:pt x="61" y="140"/>
                    <a:pt x="61" y="140"/>
                    <a:pt x="61" y="140"/>
                  </a:cubicBezTo>
                  <a:close/>
                  <a:moveTo>
                    <a:pt x="61" y="59"/>
                  </a:moveTo>
                  <a:cubicBezTo>
                    <a:pt x="66" y="53"/>
                    <a:pt x="69" y="46"/>
                    <a:pt x="69" y="38"/>
                  </a:cubicBezTo>
                  <a:cubicBezTo>
                    <a:pt x="69" y="30"/>
                    <a:pt x="66" y="22"/>
                    <a:pt x="61" y="17"/>
                  </a:cubicBezTo>
                  <a:cubicBezTo>
                    <a:pt x="61" y="17"/>
                    <a:pt x="61" y="17"/>
                    <a:pt x="61" y="17"/>
                  </a:cubicBezTo>
                  <a:cubicBezTo>
                    <a:pt x="61" y="18"/>
                    <a:pt x="61" y="19"/>
                    <a:pt x="61" y="19"/>
                  </a:cubicBezTo>
                  <a:cubicBezTo>
                    <a:pt x="61" y="25"/>
                    <a:pt x="61" y="25"/>
                    <a:pt x="61" y="25"/>
                  </a:cubicBezTo>
                  <a:cubicBezTo>
                    <a:pt x="63" y="28"/>
                    <a:pt x="65" y="33"/>
                    <a:pt x="65" y="38"/>
                  </a:cubicBezTo>
                  <a:cubicBezTo>
                    <a:pt x="65" y="43"/>
                    <a:pt x="63" y="47"/>
                    <a:pt x="61" y="51"/>
                  </a:cubicBezTo>
                  <a:lnTo>
                    <a:pt x="61" y="59"/>
                  </a:lnTo>
                  <a:close/>
                  <a:moveTo>
                    <a:pt x="39" y="140"/>
                  </a:moveTo>
                  <a:cubicBezTo>
                    <a:pt x="61" y="140"/>
                    <a:pt x="61" y="140"/>
                    <a:pt x="61" y="140"/>
                  </a:cubicBezTo>
                  <a:cubicBezTo>
                    <a:pt x="61" y="145"/>
                    <a:pt x="61" y="145"/>
                    <a:pt x="61" y="145"/>
                  </a:cubicBezTo>
                  <a:cubicBezTo>
                    <a:pt x="39" y="145"/>
                    <a:pt x="39" y="145"/>
                    <a:pt x="39" y="145"/>
                  </a:cubicBezTo>
                  <a:cubicBezTo>
                    <a:pt x="39" y="140"/>
                    <a:pt x="39" y="140"/>
                    <a:pt x="39" y="140"/>
                  </a:cubicBezTo>
                  <a:close/>
                  <a:moveTo>
                    <a:pt x="61" y="5"/>
                  </a:moveTo>
                  <a:cubicBezTo>
                    <a:pt x="39" y="5"/>
                    <a:pt x="39" y="5"/>
                    <a:pt x="39" y="5"/>
                  </a:cubicBezTo>
                  <a:cubicBezTo>
                    <a:pt x="39" y="0"/>
                    <a:pt x="39" y="0"/>
                    <a:pt x="39" y="0"/>
                  </a:cubicBezTo>
                  <a:cubicBezTo>
                    <a:pt x="61" y="0"/>
                    <a:pt x="61" y="0"/>
                    <a:pt x="61" y="0"/>
                  </a:cubicBezTo>
                  <a:cubicBezTo>
                    <a:pt x="61" y="5"/>
                    <a:pt x="61" y="5"/>
                    <a:pt x="61" y="5"/>
                  </a:cubicBezTo>
                  <a:close/>
                  <a:moveTo>
                    <a:pt x="61" y="17"/>
                  </a:moveTo>
                  <a:cubicBezTo>
                    <a:pt x="61" y="17"/>
                    <a:pt x="61" y="17"/>
                    <a:pt x="61" y="17"/>
                  </a:cubicBezTo>
                  <a:cubicBezTo>
                    <a:pt x="61" y="17"/>
                    <a:pt x="61" y="17"/>
                    <a:pt x="60" y="16"/>
                  </a:cubicBezTo>
                  <a:cubicBezTo>
                    <a:pt x="60" y="20"/>
                    <a:pt x="60" y="20"/>
                    <a:pt x="60" y="20"/>
                  </a:cubicBezTo>
                  <a:cubicBezTo>
                    <a:pt x="61" y="20"/>
                    <a:pt x="61" y="19"/>
                    <a:pt x="61" y="19"/>
                  </a:cubicBezTo>
                  <a:cubicBezTo>
                    <a:pt x="61" y="25"/>
                    <a:pt x="61" y="25"/>
                    <a:pt x="61" y="25"/>
                  </a:cubicBezTo>
                  <a:cubicBezTo>
                    <a:pt x="60" y="23"/>
                    <a:pt x="59" y="21"/>
                    <a:pt x="57" y="20"/>
                  </a:cubicBezTo>
                  <a:cubicBezTo>
                    <a:pt x="57" y="20"/>
                    <a:pt x="57" y="20"/>
                    <a:pt x="57" y="20"/>
                  </a:cubicBezTo>
                  <a:cubicBezTo>
                    <a:pt x="53" y="15"/>
                    <a:pt x="46" y="12"/>
                    <a:pt x="39" y="12"/>
                  </a:cubicBezTo>
                  <a:cubicBezTo>
                    <a:pt x="39" y="12"/>
                    <a:pt x="39" y="12"/>
                    <a:pt x="39" y="12"/>
                  </a:cubicBezTo>
                  <a:cubicBezTo>
                    <a:pt x="39" y="8"/>
                    <a:pt x="39" y="8"/>
                    <a:pt x="39" y="8"/>
                  </a:cubicBezTo>
                  <a:cubicBezTo>
                    <a:pt x="39" y="8"/>
                    <a:pt x="39" y="8"/>
                    <a:pt x="39" y="8"/>
                  </a:cubicBezTo>
                  <a:cubicBezTo>
                    <a:pt x="47" y="8"/>
                    <a:pt x="55" y="11"/>
                    <a:pt x="60" y="16"/>
                  </a:cubicBezTo>
                  <a:cubicBezTo>
                    <a:pt x="60" y="16"/>
                    <a:pt x="60" y="16"/>
                    <a:pt x="60" y="16"/>
                  </a:cubicBezTo>
                  <a:cubicBezTo>
                    <a:pt x="60" y="16"/>
                    <a:pt x="60" y="16"/>
                    <a:pt x="60" y="16"/>
                  </a:cubicBezTo>
                  <a:cubicBezTo>
                    <a:pt x="60" y="16"/>
                    <a:pt x="60" y="16"/>
                    <a:pt x="60" y="16"/>
                  </a:cubicBezTo>
                  <a:cubicBezTo>
                    <a:pt x="61" y="17"/>
                    <a:pt x="61" y="17"/>
                    <a:pt x="61" y="17"/>
                  </a:cubicBezTo>
                  <a:close/>
                  <a:moveTo>
                    <a:pt x="61" y="51"/>
                  </a:moveTo>
                  <a:cubicBezTo>
                    <a:pt x="61" y="59"/>
                    <a:pt x="61" y="59"/>
                    <a:pt x="61" y="59"/>
                  </a:cubicBezTo>
                  <a:cubicBezTo>
                    <a:pt x="60" y="59"/>
                    <a:pt x="60" y="59"/>
                    <a:pt x="60" y="59"/>
                  </a:cubicBezTo>
                  <a:cubicBezTo>
                    <a:pt x="60" y="59"/>
                    <a:pt x="60" y="59"/>
                    <a:pt x="60" y="59"/>
                  </a:cubicBezTo>
                  <a:cubicBezTo>
                    <a:pt x="55" y="64"/>
                    <a:pt x="47" y="68"/>
                    <a:pt x="39" y="68"/>
                  </a:cubicBezTo>
                  <a:cubicBezTo>
                    <a:pt x="39" y="68"/>
                    <a:pt x="39" y="68"/>
                    <a:pt x="39" y="68"/>
                  </a:cubicBezTo>
                  <a:cubicBezTo>
                    <a:pt x="39" y="63"/>
                    <a:pt x="39" y="63"/>
                    <a:pt x="39" y="63"/>
                  </a:cubicBezTo>
                  <a:cubicBezTo>
                    <a:pt x="39" y="63"/>
                    <a:pt x="39" y="63"/>
                    <a:pt x="39" y="63"/>
                  </a:cubicBezTo>
                  <a:cubicBezTo>
                    <a:pt x="46" y="63"/>
                    <a:pt x="52" y="60"/>
                    <a:pt x="57" y="56"/>
                  </a:cubicBezTo>
                  <a:cubicBezTo>
                    <a:pt x="57" y="56"/>
                    <a:pt x="57" y="56"/>
                    <a:pt x="57" y="56"/>
                  </a:cubicBezTo>
                  <a:cubicBezTo>
                    <a:pt x="57" y="56"/>
                    <a:pt x="57" y="56"/>
                    <a:pt x="57" y="56"/>
                  </a:cubicBezTo>
                  <a:cubicBezTo>
                    <a:pt x="59" y="54"/>
                    <a:pt x="60" y="53"/>
                    <a:pt x="61" y="51"/>
                  </a:cubicBezTo>
                  <a:close/>
                  <a:moveTo>
                    <a:pt x="18" y="140"/>
                  </a:moveTo>
                  <a:cubicBezTo>
                    <a:pt x="39" y="140"/>
                    <a:pt x="39" y="140"/>
                    <a:pt x="39" y="140"/>
                  </a:cubicBezTo>
                  <a:cubicBezTo>
                    <a:pt x="39" y="145"/>
                    <a:pt x="39" y="145"/>
                    <a:pt x="39" y="145"/>
                  </a:cubicBezTo>
                  <a:cubicBezTo>
                    <a:pt x="18" y="145"/>
                    <a:pt x="18" y="145"/>
                    <a:pt x="18" y="145"/>
                  </a:cubicBezTo>
                  <a:cubicBezTo>
                    <a:pt x="18" y="140"/>
                    <a:pt x="18" y="140"/>
                    <a:pt x="18" y="140"/>
                  </a:cubicBezTo>
                  <a:close/>
                  <a:moveTo>
                    <a:pt x="39" y="5"/>
                  </a:moveTo>
                  <a:cubicBezTo>
                    <a:pt x="18" y="5"/>
                    <a:pt x="18" y="5"/>
                    <a:pt x="18" y="5"/>
                  </a:cubicBezTo>
                  <a:cubicBezTo>
                    <a:pt x="18" y="0"/>
                    <a:pt x="18" y="0"/>
                    <a:pt x="18" y="0"/>
                  </a:cubicBezTo>
                  <a:cubicBezTo>
                    <a:pt x="39" y="0"/>
                    <a:pt x="39" y="0"/>
                    <a:pt x="39" y="0"/>
                  </a:cubicBezTo>
                  <a:cubicBezTo>
                    <a:pt x="39" y="5"/>
                    <a:pt x="39" y="5"/>
                    <a:pt x="39" y="5"/>
                  </a:cubicBezTo>
                  <a:close/>
                  <a:moveTo>
                    <a:pt x="39" y="8"/>
                  </a:moveTo>
                  <a:cubicBezTo>
                    <a:pt x="39" y="12"/>
                    <a:pt x="39" y="12"/>
                    <a:pt x="39" y="12"/>
                  </a:cubicBezTo>
                  <a:cubicBezTo>
                    <a:pt x="32" y="12"/>
                    <a:pt x="26" y="15"/>
                    <a:pt x="21" y="20"/>
                  </a:cubicBezTo>
                  <a:cubicBezTo>
                    <a:pt x="20" y="21"/>
                    <a:pt x="19" y="23"/>
                    <a:pt x="18" y="25"/>
                  </a:cubicBezTo>
                  <a:cubicBezTo>
                    <a:pt x="18" y="17"/>
                    <a:pt x="18" y="17"/>
                    <a:pt x="18" y="17"/>
                  </a:cubicBezTo>
                  <a:cubicBezTo>
                    <a:pt x="18" y="16"/>
                    <a:pt x="18" y="16"/>
                    <a:pt x="18" y="16"/>
                  </a:cubicBezTo>
                  <a:cubicBezTo>
                    <a:pt x="23" y="11"/>
                    <a:pt x="31" y="8"/>
                    <a:pt x="39" y="8"/>
                  </a:cubicBezTo>
                  <a:close/>
                  <a:moveTo>
                    <a:pt x="39" y="63"/>
                  </a:moveTo>
                  <a:cubicBezTo>
                    <a:pt x="39" y="68"/>
                    <a:pt x="39" y="68"/>
                    <a:pt x="39" y="68"/>
                  </a:cubicBezTo>
                  <a:cubicBezTo>
                    <a:pt x="31" y="68"/>
                    <a:pt x="23" y="64"/>
                    <a:pt x="18" y="59"/>
                  </a:cubicBezTo>
                  <a:cubicBezTo>
                    <a:pt x="18" y="59"/>
                    <a:pt x="18" y="59"/>
                    <a:pt x="18" y="59"/>
                  </a:cubicBezTo>
                  <a:cubicBezTo>
                    <a:pt x="18" y="59"/>
                    <a:pt x="18" y="59"/>
                    <a:pt x="18" y="59"/>
                  </a:cubicBezTo>
                  <a:cubicBezTo>
                    <a:pt x="18" y="59"/>
                    <a:pt x="18" y="59"/>
                    <a:pt x="18" y="59"/>
                  </a:cubicBezTo>
                  <a:cubicBezTo>
                    <a:pt x="18" y="59"/>
                    <a:pt x="18" y="59"/>
                    <a:pt x="18" y="59"/>
                  </a:cubicBezTo>
                  <a:cubicBezTo>
                    <a:pt x="18" y="59"/>
                    <a:pt x="18" y="59"/>
                    <a:pt x="18" y="59"/>
                  </a:cubicBezTo>
                  <a:cubicBezTo>
                    <a:pt x="18" y="59"/>
                    <a:pt x="18" y="59"/>
                    <a:pt x="18" y="59"/>
                  </a:cubicBezTo>
                  <a:cubicBezTo>
                    <a:pt x="18" y="56"/>
                    <a:pt x="18" y="56"/>
                    <a:pt x="18" y="56"/>
                  </a:cubicBezTo>
                  <a:cubicBezTo>
                    <a:pt x="18" y="56"/>
                    <a:pt x="18" y="56"/>
                    <a:pt x="18" y="56"/>
                  </a:cubicBezTo>
                  <a:cubicBezTo>
                    <a:pt x="18" y="51"/>
                    <a:pt x="18" y="51"/>
                    <a:pt x="18" y="51"/>
                  </a:cubicBezTo>
                  <a:cubicBezTo>
                    <a:pt x="19" y="53"/>
                    <a:pt x="20" y="54"/>
                    <a:pt x="21" y="56"/>
                  </a:cubicBezTo>
                  <a:cubicBezTo>
                    <a:pt x="21" y="56"/>
                    <a:pt x="21" y="56"/>
                    <a:pt x="21" y="56"/>
                  </a:cubicBezTo>
                  <a:cubicBezTo>
                    <a:pt x="26" y="60"/>
                    <a:pt x="32" y="63"/>
                    <a:pt x="39" y="63"/>
                  </a:cubicBezTo>
                  <a:close/>
                  <a:moveTo>
                    <a:pt x="5" y="140"/>
                  </a:moveTo>
                  <a:cubicBezTo>
                    <a:pt x="18" y="140"/>
                    <a:pt x="18" y="140"/>
                    <a:pt x="18" y="140"/>
                  </a:cubicBezTo>
                  <a:cubicBezTo>
                    <a:pt x="18" y="145"/>
                    <a:pt x="18" y="145"/>
                    <a:pt x="18" y="145"/>
                  </a:cubicBezTo>
                  <a:cubicBezTo>
                    <a:pt x="2" y="145"/>
                    <a:pt x="2" y="145"/>
                    <a:pt x="2" y="145"/>
                  </a:cubicBezTo>
                  <a:cubicBezTo>
                    <a:pt x="1" y="145"/>
                    <a:pt x="0" y="144"/>
                    <a:pt x="0" y="143"/>
                  </a:cubicBezTo>
                  <a:cubicBezTo>
                    <a:pt x="0" y="3"/>
                    <a:pt x="0" y="3"/>
                    <a:pt x="0" y="3"/>
                  </a:cubicBezTo>
                  <a:cubicBezTo>
                    <a:pt x="0" y="1"/>
                    <a:pt x="1" y="0"/>
                    <a:pt x="2" y="0"/>
                  </a:cubicBezTo>
                  <a:cubicBezTo>
                    <a:pt x="18" y="0"/>
                    <a:pt x="18" y="0"/>
                    <a:pt x="18" y="0"/>
                  </a:cubicBezTo>
                  <a:cubicBezTo>
                    <a:pt x="18" y="5"/>
                    <a:pt x="18" y="5"/>
                    <a:pt x="18" y="5"/>
                  </a:cubicBezTo>
                  <a:cubicBezTo>
                    <a:pt x="5" y="5"/>
                    <a:pt x="5" y="5"/>
                    <a:pt x="5" y="5"/>
                  </a:cubicBezTo>
                  <a:cubicBezTo>
                    <a:pt x="5" y="140"/>
                    <a:pt x="5" y="140"/>
                    <a:pt x="5" y="140"/>
                  </a:cubicBezTo>
                  <a:close/>
                  <a:moveTo>
                    <a:pt x="18" y="17"/>
                  </a:moveTo>
                  <a:cubicBezTo>
                    <a:pt x="12" y="22"/>
                    <a:pt x="9" y="30"/>
                    <a:pt x="9" y="38"/>
                  </a:cubicBezTo>
                  <a:cubicBezTo>
                    <a:pt x="9" y="46"/>
                    <a:pt x="12" y="53"/>
                    <a:pt x="18" y="59"/>
                  </a:cubicBezTo>
                  <a:cubicBezTo>
                    <a:pt x="18" y="59"/>
                    <a:pt x="18" y="59"/>
                    <a:pt x="18" y="59"/>
                  </a:cubicBezTo>
                  <a:cubicBezTo>
                    <a:pt x="17" y="58"/>
                    <a:pt x="17" y="57"/>
                    <a:pt x="18" y="56"/>
                  </a:cubicBezTo>
                  <a:cubicBezTo>
                    <a:pt x="18" y="51"/>
                    <a:pt x="18" y="51"/>
                    <a:pt x="18" y="51"/>
                  </a:cubicBezTo>
                  <a:cubicBezTo>
                    <a:pt x="15" y="47"/>
                    <a:pt x="14" y="43"/>
                    <a:pt x="14" y="38"/>
                  </a:cubicBezTo>
                  <a:cubicBezTo>
                    <a:pt x="14" y="33"/>
                    <a:pt x="15" y="28"/>
                    <a:pt x="18" y="25"/>
                  </a:cubicBezTo>
                  <a:lnTo>
                    <a:pt x="1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6" name="Freeform 117"/>
            <p:cNvSpPr>
              <a:spLocks noEditPoints="1"/>
            </p:cNvSpPr>
            <p:nvPr/>
          </p:nvSpPr>
          <p:spPr bwMode="auto">
            <a:xfrm>
              <a:off x="7396174" y="623892"/>
              <a:ext cx="352426" cy="223839"/>
            </a:xfrm>
            <a:custGeom>
              <a:avLst/>
              <a:gdLst>
                <a:gd name="T0" fmla="*/ 104 w 156"/>
                <a:gd name="T1" fmla="*/ 94 h 99"/>
                <a:gd name="T2" fmla="*/ 152 w 156"/>
                <a:gd name="T3" fmla="*/ 94 h 99"/>
                <a:gd name="T4" fmla="*/ 152 w 156"/>
                <a:gd name="T5" fmla="*/ 5 h 99"/>
                <a:gd name="T6" fmla="*/ 78 w 156"/>
                <a:gd name="T7" fmla="*/ 5 h 99"/>
                <a:gd name="T8" fmla="*/ 78 w 156"/>
                <a:gd name="T9" fmla="*/ 0 h 99"/>
                <a:gd name="T10" fmla="*/ 154 w 156"/>
                <a:gd name="T11" fmla="*/ 0 h 99"/>
                <a:gd name="T12" fmla="*/ 156 w 156"/>
                <a:gd name="T13" fmla="*/ 2 h 99"/>
                <a:gd name="T14" fmla="*/ 156 w 156"/>
                <a:gd name="T15" fmla="*/ 96 h 99"/>
                <a:gd name="T16" fmla="*/ 154 w 156"/>
                <a:gd name="T17" fmla="*/ 99 h 99"/>
                <a:gd name="T18" fmla="*/ 104 w 156"/>
                <a:gd name="T19" fmla="*/ 99 h 99"/>
                <a:gd name="T20" fmla="*/ 78 w 156"/>
                <a:gd name="T21" fmla="*/ 99 h 99"/>
                <a:gd name="T22" fmla="*/ 78 w 156"/>
                <a:gd name="T23" fmla="*/ 94 h 99"/>
                <a:gd name="T24" fmla="*/ 104 w 156"/>
                <a:gd name="T25" fmla="*/ 94 h 99"/>
                <a:gd name="T26" fmla="*/ 78 w 156"/>
                <a:gd name="T27" fmla="*/ 87 h 99"/>
                <a:gd name="T28" fmla="*/ 103 w 156"/>
                <a:gd name="T29" fmla="*/ 87 h 99"/>
                <a:gd name="T30" fmla="*/ 140 w 156"/>
                <a:gd name="T31" fmla="*/ 87 h 99"/>
                <a:gd name="T32" fmla="*/ 143 w 156"/>
                <a:gd name="T33" fmla="*/ 85 h 99"/>
                <a:gd name="T34" fmla="*/ 143 w 156"/>
                <a:gd name="T35" fmla="*/ 14 h 99"/>
                <a:gd name="T36" fmla="*/ 140 w 156"/>
                <a:gd name="T37" fmla="*/ 11 h 99"/>
                <a:gd name="T38" fmla="*/ 78 w 156"/>
                <a:gd name="T39" fmla="*/ 11 h 99"/>
                <a:gd name="T40" fmla="*/ 78 w 156"/>
                <a:gd name="T41" fmla="*/ 16 h 99"/>
                <a:gd name="T42" fmla="*/ 138 w 156"/>
                <a:gd name="T43" fmla="*/ 16 h 99"/>
                <a:gd name="T44" fmla="*/ 138 w 156"/>
                <a:gd name="T45" fmla="*/ 82 h 99"/>
                <a:gd name="T46" fmla="*/ 103 w 156"/>
                <a:gd name="T47" fmla="*/ 82 h 99"/>
                <a:gd name="T48" fmla="*/ 78 w 156"/>
                <a:gd name="T49" fmla="*/ 82 h 99"/>
                <a:gd name="T50" fmla="*/ 78 w 156"/>
                <a:gd name="T51" fmla="*/ 87 h 99"/>
                <a:gd name="T52" fmla="*/ 78 w 156"/>
                <a:gd name="T53" fmla="*/ 5 h 99"/>
                <a:gd name="T54" fmla="*/ 5 w 156"/>
                <a:gd name="T55" fmla="*/ 5 h 99"/>
                <a:gd name="T56" fmla="*/ 5 w 156"/>
                <a:gd name="T57" fmla="*/ 94 h 99"/>
                <a:gd name="T58" fmla="*/ 53 w 156"/>
                <a:gd name="T59" fmla="*/ 94 h 99"/>
                <a:gd name="T60" fmla="*/ 78 w 156"/>
                <a:gd name="T61" fmla="*/ 94 h 99"/>
                <a:gd name="T62" fmla="*/ 78 w 156"/>
                <a:gd name="T63" fmla="*/ 99 h 99"/>
                <a:gd name="T64" fmla="*/ 53 w 156"/>
                <a:gd name="T65" fmla="*/ 99 h 99"/>
                <a:gd name="T66" fmla="*/ 3 w 156"/>
                <a:gd name="T67" fmla="*/ 99 h 99"/>
                <a:gd name="T68" fmla="*/ 0 w 156"/>
                <a:gd name="T69" fmla="*/ 96 h 99"/>
                <a:gd name="T70" fmla="*/ 0 w 156"/>
                <a:gd name="T71" fmla="*/ 2 h 99"/>
                <a:gd name="T72" fmla="*/ 3 w 156"/>
                <a:gd name="T73" fmla="*/ 0 h 99"/>
                <a:gd name="T74" fmla="*/ 78 w 156"/>
                <a:gd name="T75" fmla="*/ 0 h 99"/>
                <a:gd name="T76" fmla="*/ 78 w 156"/>
                <a:gd name="T77" fmla="*/ 5 h 99"/>
                <a:gd name="T78" fmla="*/ 78 w 156"/>
                <a:gd name="T79" fmla="*/ 11 h 99"/>
                <a:gd name="T80" fmla="*/ 16 w 156"/>
                <a:gd name="T81" fmla="*/ 11 h 99"/>
                <a:gd name="T82" fmla="*/ 14 w 156"/>
                <a:gd name="T83" fmla="*/ 14 h 99"/>
                <a:gd name="T84" fmla="*/ 14 w 156"/>
                <a:gd name="T85" fmla="*/ 85 h 99"/>
                <a:gd name="T86" fmla="*/ 16 w 156"/>
                <a:gd name="T87" fmla="*/ 87 h 99"/>
                <a:gd name="T88" fmla="*/ 53 w 156"/>
                <a:gd name="T89" fmla="*/ 87 h 99"/>
                <a:gd name="T90" fmla="*/ 78 w 156"/>
                <a:gd name="T91" fmla="*/ 87 h 99"/>
                <a:gd name="T92" fmla="*/ 78 w 156"/>
                <a:gd name="T93" fmla="*/ 82 h 99"/>
                <a:gd name="T94" fmla="*/ 53 w 156"/>
                <a:gd name="T95" fmla="*/ 82 h 99"/>
                <a:gd name="T96" fmla="*/ 19 w 156"/>
                <a:gd name="T97" fmla="*/ 82 h 99"/>
                <a:gd name="T98" fmla="*/ 19 w 156"/>
                <a:gd name="T99" fmla="*/ 16 h 99"/>
                <a:gd name="T100" fmla="*/ 78 w 156"/>
                <a:gd name="T101" fmla="*/ 16 h 99"/>
                <a:gd name="T102" fmla="*/ 78 w 156"/>
                <a:gd name="T103" fmla="*/ 1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6" h="99">
                  <a:moveTo>
                    <a:pt x="104" y="94"/>
                  </a:moveTo>
                  <a:cubicBezTo>
                    <a:pt x="152" y="94"/>
                    <a:pt x="152" y="94"/>
                    <a:pt x="152" y="94"/>
                  </a:cubicBezTo>
                  <a:cubicBezTo>
                    <a:pt x="152" y="5"/>
                    <a:pt x="152" y="5"/>
                    <a:pt x="152" y="5"/>
                  </a:cubicBezTo>
                  <a:cubicBezTo>
                    <a:pt x="78" y="5"/>
                    <a:pt x="78" y="5"/>
                    <a:pt x="78" y="5"/>
                  </a:cubicBezTo>
                  <a:cubicBezTo>
                    <a:pt x="78" y="0"/>
                    <a:pt x="78" y="0"/>
                    <a:pt x="78" y="0"/>
                  </a:cubicBezTo>
                  <a:cubicBezTo>
                    <a:pt x="154" y="0"/>
                    <a:pt x="154" y="0"/>
                    <a:pt x="154" y="0"/>
                  </a:cubicBezTo>
                  <a:cubicBezTo>
                    <a:pt x="155" y="0"/>
                    <a:pt x="156" y="1"/>
                    <a:pt x="156" y="2"/>
                  </a:cubicBezTo>
                  <a:cubicBezTo>
                    <a:pt x="156" y="96"/>
                    <a:pt x="156" y="96"/>
                    <a:pt x="156" y="96"/>
                  </a:cubicBezTo>
                  <a:cubicBezTo>
                    <a:pt x="156" y="98"/>
                    <a:pt x="155" y="99"/>
                    <a:pt x="154" y="99"/>
                  </a:cubicBezTo>
                  <a:cubicBezTo>
                    <a:pt x="104" y="99"/>
                    <a:pt x="104" y="99"/>
                    <a:pt x="104" y="99"/>
                  </a:cubicBezTo>
                  <a:cubicBezTo>
                    <a:pt x="78" y="99"/>
                    <a:pt x="78" y="99"/>
                    <a:pt x="78" y="99"/>
                  </a:cubicBezTo>
                  <a:cubicBezTo>
                    <a:pt x="78" y="94"/>
                    <a:pt x="78" y="94"/>
                    <a:pt x="78" y="94"/>
                  </a:cubicBezTo>
                  <a:cubicBezTo>
                    <a:pt x="104" y="94"/>
                    <a:pt x="104" y="94"/>
                    <a:pt x="104" y="94"/>
                  </a:cubicBezTo>
                  <a:close/>
                  <a:moveTo>
                    <a:pt x="78" y="87"/>
                  </a:moveTo>
                  <a:cubicBezTo>
                    <a:pt x="103" y="87"/>
                    <a:pt x="103" y="87"/>
                    <a:pt x="103" y="87"/>
                  </a:cubicBezTo>
                  <a:cubicBezTo>
                    <a:pt x="140" y="87"/>
                    <a:pt x="140" y="87"/>
                    <a:pt x="140" y="87"/>
                  </a:cubicBezTo>
                  <a:cubicBezTo>
                    <a:pt x="142" y="87"/>
                    <a:pt x="143" y="86"/>
                    <a:pt x="143" y="85"/>
                  </a:cubicBezTo>
                  <a:cubicBezTo>
                    <a:pt x="143" y="14"/>
                    <a:pt x="143" y="14"/>
                    <a:pt x="143" y="14"/>
                  </a:cubicBezTo>
                  <a:cubicBezTo>
                    <a:pt x="143" y="12"/>
                    <a:pt x="142" y="11"/>
                    <a:pt x="140" y="11"/>
                  </a:cubicBezTo>
                  <a:cubicBezTo>
                    <a:pt x="78" y="11"/>
                    <a:pt x="78" y="11"/>
                    <a:pt x="78" y="11"/>
                  </a:cubicBezTo>
                  <a:cubicBezTo>
                    <a:pt x="78" y="16"/>
                    <a:pt x="78" y="16"/>
                    <a:pt x="78" y="16"/>
                  </a:cubicBezTo>
                  <a:cubicBezTo>
                    <a:pt x="138" y="16"/>
                    <a:pt x="138" y="16"/>
                    <a:pt x="138" y="16"/>
                  </a:cubicBezTo>
                  <a:cubicBezTo>
                    <a:pt x="138" y="82"/>
                    <a:pt x="138" y="82"/>
                    <a:pt x="138" y="82"/>
                  </a:cubicBezTo>
                  <a:cubicBezTo>
                    <a:pt x="103" y="82"/>
                    <a:pt x="103" y="82"/>
                    <a:pt x="103" y="82"/>
                  </a:cubicBezTo>
                  <a:cubicBezTo>
                    <a:pt x="78" y="82"/>
                    <a:pt x="78" y="82"/>
                    <a:pt x="78" y="82"/>
                  </a:cubicBezTo>
                  <a:lnTo>
                    <a:pt x="78" y="87"/>
                  </a:lnTo>
                  <a:close/>
                  <a:moveTo>
                    <a:pt x="78" y="5"/>
                  </a:moveTo>
                  <a:cubicBezTo>
                    <a:pt x="5" y="5"/>
                    <a:pt x="5" y="5"/>
                    <a:pt x="5" y="5"/>
                  </a:cubicBezTo>
                  <a:cubicBezTo>
                    <a:pt x="5" y="94"/>
                    <a:pt x="5" y="94"/>
                    <a:pt x="5" y="94"/>
                  </a:cubicBezTo>
                  <a:cubicBezTo>
                    <a:pt x="53" y="94"/>
                    <a:pt x="53" y="94"/>
                    <a:pt x="53" y="94"/>
                  </a:cubicBezTo>
                  <a:cubicBezTo>
                    <a:pt x="78" y="94"/>
                    <a:pt x="78" y="94"/>
                    <a:pt x="78" y="94"/>
                  </a:cubicBezTo>
                  <a:cubicBezTo>
                    <a:pt x="78" y="99"/>
                    <a:pt x="78" y="99"/>
                    <a:pt x="78" y="99"/>
                  </a:cubicBezTo>
                  <a:cubicBezTo>
                    <a:pt x="53" y="99"/>
                    <a:pt x="53" y="99"/>
                    <a:pt x="53" y="99"/>
                  </a:cubicBezTo>
                  <a:cubicBezTo>
                    <a:pt x="3" y="99"/>
                    <a:pt x="3" y="99"/>
                    <a:pt x="3" y="99"/>
                  </a:cubicBezTo>
                  <a:cubicBezTo>
                    <a:pt x="1" y="99"/>
                    <a:pt x="0" y="98"/>
                    <a:pt x="0" y="96"/>
                  </a:cubicBezTo>
                  <a:cubicBezTo>
                    <a:pt x="0" y="2"/>
                    <a:pt x="0" y="2"/>
                    <a:pt x="0" y="2"/>
                  </a:cubicBezTo>
                  <a:cubicBezTo>
                    <a:pt x="0" y="1"/>
                    <a:pt x="1" y="0"/>
                    <a:pt x="3" y="0"/>
                  </a:cubicBezTo>
                  <a:cubicBezTo>
                    <a:pt x="78" y="0"/>
                    <a:pt x="78" y="0"/>
                    <a:pt x="78" y="0"/>
                  </a:cubicBezTo>
                  <a:cubicBezTo>
                    <a:pt x="78" y="5"/>
                    <a:pt x="78" y="5"/>
                    <a:pt x="78" y="5"/>
                  </a:cubicBezTo>
                  <a:close/>
                  <a:moveTo>
                    <a:pt x="78" y="11"/>
                  </a:moveTo>
                  <a:cubicBezTo>
                    <a:pt x="16" y="11"/>
                    <a:pt x="16" y="11"/>
                    <a:pt x="16" y="11"/>
                  </a:cubicBezTo>
                  <a:cubicBezTo>
                    <a:pt x="15" y="11"/>
                    <a:pt x="14" y="12"/>
                    <a:pt x="14" y="14"/>
                  </a:cubicBezTo>
                  <a:cubicBezTo>
                    <a:pt x="14" y="85"/>
                    <a:pt x="14" y="85"/>
                    <a:pt x="14" y="85"/>
                  </a:cubicBezTo>
                  <a:cubicBezTo>
                    <a:pt x="14" y="86"/>
                    <a:pt x="15" y="87"/>
                    <a:pt x="16" y="87"/>
                  </a:cubicBezTo>
                  <a:cubicBezTo>
                    <a:pt x="53" y="87"/>
                    <a:pt x="53" y="87"/>
                    <a:pt x="53" y="87"/>
                  </a:cubicBezTo>
                  <a:cubicBezTo>
                    <a:pt x="78" y="87"/>
                    <a:pt x="78" y="87"/>
                    <a:pt x="78" y="87"/>
                  </a:cubicBezTo>
                  <a:cubicBezTo>
                    <a:pt x="78" y="82"/>
                    <a:pt x="78" y="82"/>
                    <a:pt x="78" y="82"/>
                  </a:cubicBezTo>
                  <a:cubicBezTo>
                    <a:pt x="53" y="82"/>
                    <a:pt x="53" y="82"/>
                    <a:pt x="53" y="82"/>
                  </a:cubicBezTo>
                  <a:cubicBezTo>
                    <a:pt x="19" y="82"/>
                    <a:pt x="19" y="82"/>
                    <a:pt x="19" y="82"/>
                  </a:cubicBezTo>
                  <a:cubicBezTo>
                    <a:pt x="19" y="16"/>
                    <a:pt x="19" y="16"/>
                    <a:pt x="19" y="16"/>
                  </a:cubicBezTo>
                  <a:cubicBezTo>
                    <a:pt x="78" y="16"/>
                    <a:pt x="78" y="16"/>
                    <a:pt x="78" y="16"/>
                  </a:cubicBezTo>
                  <a:lnTo>
                    <a:pt x="7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7" name="Freeform 118"/>
            <p:cNvSpPr>
              <a:spLocks noEditPoints="1"/>
            </p:cNvSpPr>
            <p:nvPr/>
          </p:nvSpPr>
          <p:spPr bwMode="auto">
            <a:xfrm>
              <a:off x="7485075" y="896944"/>
              <a:ext cx="177800" cy="30163"/>
            </a:xfrm>
            <a:custGeom>
              <a:avLst/>
              <a:gdLst>
                <a:gd name="T0" fmla="*/ 39 w 79"/>
                <a:gd name="T1" fmla="*/ 8 h 13"/>
                <a:gd name="T2" fmla="*/ 74 w 79"/>
                <a:gd name="T3" fmla="*/ 8 h 13"/>
                <a:gd name="T4" fmla="*/ 74 w 79"/>
                <a:gd name="T5" fmla="*/ 5 h 13"/>
                <a:gd name="T6" fmla="*/ 66 w 79"/>
                <a:gd name="T7" fmla="*/ 5 h 13"/>
                <a:gd name="T8" fmla="*/ 39 w 79"/>
                <a:gd name="T9" fmla="*/ 5 h 13"/>
                <a:gd name="T10" fmla="*/ 39 w 79"/>
                <a:gd name="T11" fmla="*/ 0 h 13"/>
                <a:gd name="T12" fmla="*/ 66 w 79"/>
                <a:gd name="T13" fmla="*/ 0 h 13"/>
                <a:gd name="T14" fmla="*/ 77 w 79"/>
                <a:gd name="T15" fmla="*/ 0 h 13"/>
                <a:gd name="T16" fmla="*/ 79 w 79"/>
                <a:gd name="T17" fmla="*/ 3 h 13"/>
                <a:gd name="T18" fmla="*/ 79 w 79"/>
                <a:gd name="T19" fmla="*/ 10 h 13"/>
                <a:gd name="T20" fmla="*/ 77 w 79"/>
                <a:gd name="T21" fmla="*/ 13 h 13"/>
                <a:gd name="T22" fmla="*/ 39 w 79"/>
                <a:gd name="T23" fmla="*/ 13 h 13"/>
                <a:gd name="T24" fmla="*/ 39 w 79"/>
                <a:gd name="T25" fmla="*/ 8 h 13"/>
                <a:gd name="T26" fmla="*/ 4 w 79"/>
                <a:gd name="T27" fmla="*/ 5 h 13"/>
                <a:gd name="T28" fmla="*/ 4 w 79"/>
                <a:gd name="T29" fmla="*/ 8 h 13"/>
                <a:gd name="T30" fmla="*/ 39 w 79"/>
                <a:gd name="T31" fmla="*/ 8 h 13"/>
                <a:gd name="T32" fmla="*/ 39 w 79"/>
                <a:gd name="T33" fmla="*/ 13 h 13"/>
                <a:gd name="T34" fmla="*/ 2 w 79"/>
                <a:gd name="T35" fmla="*/ 13 h 13"/>
                <a:gd name="T36" fmla="*/ 0 w 79"/>
                <a:gd name="T37" fmla="*/ 10 h 13"/>
                <a:gd name="T38" fmla="*/ 0 w 79"/>
                <a:gd name="T39" fmla="*/ 3 h 13"/>
                <a:gd name="T40" fmla="*/ 2 w 79"/>
                <a:gd name="T41" fmla="*/ 0 h 13"/>
                <a:gd name="T42" fmla="*/ 12 w 79"/>
                <a:gd name="T43" fmla="*/ 0 h 13"/>
                <a:gd name="T44" fmla="*/ 39 w 79"/>
                <a:gd name="T45" fmla="*/ 0 h 13"/>
                <a:gd name="T46" fmla="*/ 39 w 79"/>
                <a:gd name="T47" fmla="*/ 5 h 13"/>
                <a:gd name="T48" fmla="*/ 12 w 79"/>
                <a:gd name="T49" fmla="*/ 5 h 13"/>
                <a:gd name="T50" fmla="*/ 4 w 79"/>
                <a:gd name="T5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13">
                  <a:moveTo>
                    <a:pt x="39" y="8"/>
                  </a:moveTo>
                  <a:cubicBezTo>
                    <a:pt x="74" y="8"/>
                    <a:pt x="74" y="8"/>
                    <a:pt x="74" y="8"/>
                  </a:cubicBezTo>
                  <a:cubicBezTo>
                    <a:pt x="74" y="5"/>
                    <a:pt x="74" y="5"/>
                    <a:pt x="74" y="5"/>
                  </a:cubicBezTo>
                  <a:cubicBezTo>
                    <a:pt x="66" y="5"/>
                    <a:pt x="66" y="5"/>
                    <a:pt x="66" y="5"/>
                  </a:cubicBezTo>
                  <a:cubicBezTo>
                    <a:pt x="39" y="5"/>
                    <a:pt x="39" y="5"/>
                    <a:pt x="39" y="5"/>
                  </a:cubicBezTo>
                  <a:cubicBezTo>
                    <a:pt x="39" y="0"/>
                    <a:pt x="39" y="0"/>
                    <a:pt x="39" y="0"/>
                  </a:cubicBezTo>
                  <a:cubicBezTo>
                    <a:pt x="66" y="0"/>
                    <a:pt x="66" y="0"/>
                    <a:pt x="66" y="0"/>
                  </a:cubicBezTo>
                  <a:cubicBezTo>
                    <a:pt x="77" y="0"/>
                    <a:pt x="77" y="0"/>
                    <a:pt x="77" y="0"/>
                  </a:cubicBezTo>
                  <a:cubicBezTo>
                    <a:pt x="78" y="0"/>
                    <a:pt x="79" y="1"/>
                    <a:pt x="79" y="3"/>
                  </a:cubicBezTo>
                  <a:cubicBezTo>
                    <a:pt x="79" y="10"/>
                    <a:pt x="79" y="10"/>
                    <a:pt x="79" y="10"/>
                  </a:cubicBezTo>
                  <a:cubicBezTo>
                    <a:pt x="79" y="12"/>
                    <a:pt x="78" y="13"/>
                    <a:pt x="77" y="13"/>
                  </a:cubicBezTo>
                  <a:cubicBezTo>
                    <a:pt x="39" y="13"/>
                    <a:pt x="39" y="13"/>
                    <a:pt x="39" y="13"/>
                  </a:cubicBezTo>
                  <a:lnTo>
                    <a:pt x="39" y="8"/>
                  </a:lnTo>
                  <a:close/>
                  <a:moveTo>
                    <a:pt x="4" y="5"/>
                  </a:moveTo>
                  <a:cubicBezTo>
                    <a:pt x="4" y="8"/>
                    <a:pt x="4" y="8"/>
                    <a:pt x="4" y="8"/>
                  </a:cubicBezTo>
                  <a:cubicBezTo>
                    <a:pt x="39" y="8"/>
                    <a:pt x="39" y="8"/>
                    <a:pt x="39" y="8"/>
                  </a:cubicBezTo>
                  <a:cubicBezTo>
                    <a:pt x="39" y="13"/>
                    <a:pt x="39" y="13"/>
                    <a:pt x="39" y="13"/>
                  </a:cubicBezTo>
                  <a:cubicBezTo>
                    <a:pt x="2" y="13"/>
                    <a:pt x="2" y="13"/>
                    <a:pt x="2" y="13"/>
                  </a:cubicBezTo>
                  <a:cubicBezTo>
                    <a:pt x="1" y="13"/>
                    <a:pt x="0" y="12"/>
                    <a:pt x="0" y="10"/>
                  </a:cubicBezTo>
                  <a:cubicBezTo>
                    <a:pt x="0" y="3"/>
                    <a:pt x="0" y="3"/>
                    <a:pt x="0" y="3"/>
                  </a:cubicBezTo>
                  <a:cubicBezTo>
                    <a:pt x="0" y="1"/>
                    <a:pt x="1" y="0"/>
                    <a:pt x="2" y="0"/>
                  </a:cubicBezTo>
                  <a:cubicBezTo>
                    <a:pt x="12" y="0"/>
                    <a:pt x="12" y="0"/>
                    <a:pt x="12" y="0"/>
                  </a:cubicBezTo>
                  <a:cubicBezTo>
                    <a:pt x="39" y="0"/>
                    <a:pt x="39" y="0"/>
                    <a:pt x="39" y="0"/>
                  </a:cubicBezTo>
                  <a:cubicBezTo>
                    <a:pt x="39" y="5"/>
                    <a:pt x="39" y="5"/>
                    <a:pt x="39" y="5"/>
                  </a:cubicBezTo>
                  <a:cubicBezTo>
                    <a:pt x="12" y="5"/>
                    <a:pt x="12" y="5"/>
                    <a:pt x="12" y="5"/>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8" name="Freeform 119"/>
            <p:cNvSpPr>
              <a:spLocks noEditPoints="1"/>
            </p:cNvSpPr>
            <p:nvPr/>
          </p:nvSpPr>
          <p:spPr bwMode="auto">
            <a:xfrm>
              <a:off x="6580198" y="214316"/>
              <a:ext cx="157163" cy="336552"/>
            </a:xfrm>
            <a:custGeom>
              <a:avLst/>
              <a:gdLst>
                <a:gd name="T0" fmla="*/ 34 w 69"/>
                <a:gd name="T1" fmla="*/ 125 h 149"/>
                <a:gd name="T2" fmla="*/ 64 w 69"/>
                <a:gd name="T3" fmla="*/ 135 h 149"/>
                <a:gd name="T4" fmla="*/ 64 w 69"/>
                <a:gd name="T5" fmla="*/ 41 h 149"/>
                <a:gd name="T6" fmla="*/ 63 w 69"/>
                <a:gd name="T7" fmla="*/ 26 h 149"/>
                <a:gd name="T8" fmla="*/ 55 w 69"/>
                <a:gd name="T9" fmla="*/ 17 h 149"/>
                <a:gd name="T10" fmla="*/ 55 w 69"/>
                <a:gd name="T11" fmla="*/ 64 h 149"/>
                <a:gd name="T12" fmla="*/ 51 w 69"/>
                <a:gd name="T13" fmla="*/ 65 h 149"/>
                <a:gd name="T14" fmla="*/ 34 w 69"/>
                <a:gd name="T15" fmla="*/ 49 h 149"/>
                <a:gd name="T16" fmla="*/ 36 w 69"/>
                <a:gd name="T17" fmla="*/ 43 h 149"/>
                <a:gd name="T18" fmla="*/ 50 w 69"/>
                <a:gd name="T19" fmla="*/ 14 h 149"/>
                <a:gd name="T20" fmla="*/ 34 w 69"/>
                <a:gd name="T21" fmla="*/ 9 h 149"/>
                <a:gd name="T22" fmla="*/ 52 w 69"/>
                <a:gd name="T23" fmla="*/ 0 h 149"/>
                <a:gd name="T24" fmla="*/ 59 w 69"/>
                <a:gd name="T25" fmla="*/ 3 h 149"/>
                <a:gd name="T26" fmla="*/ 59 w 69"/>
                <a:gd name="T27" fmla="*/ 14 h 149"/>
                <a:gd name="T28" fmla="*/ 67 w 69"/>
                <a:gd name="T29" fmla="*/ 25 h 149"/>
                <a:gd name="T30" fmla="*/ 69 w 69"/>
                <a:gd name="T31" fmla="*/ 41 h 149"/>
                <a:gd name="T32" fmla="*/ 69 w 69"/>
                <a:gd name="T33" fmla="*/ 143 h 149"/>
                <a:gd name="T34" fmla="*/ 67 w 69"/>
                <a:gd name="T35" fmla="*/ 149 h 149"/>
                <a:gd name="T36" fmla="*/ 63 w 69"/>
                <a:gd name="T37" fmla="*/ 145 h 149"/>
                <a:gd name="T38" fmla="*/ 63 w 69"/>
                <a:gd name="T39" fmla="*/ 144 h 149"/>
                <a:gd name="T40" fmla="*/ 34 w 69"/>
                <a:gd name="T41" fmla="*/ 130 h 149"/>
                <a:gd name="T42" fmla="*/ 34 w 69"/>
                <a:gd name="T43" fmla="*/ 125 h 149"/>
                <a:gd name="T44" fmla="*/ 13 w 69"/>
                <a:gd name="T45" fmla="*/ 129 h 149"/>
                <a:gd name="T46" fmla="*/ 34 w 69"/>
                <a:gd name="T47" fmla="*/ 130 h 149"/>
                <a:gd name="T48" fmla="*/ 5 w 69"/>
                <a:gd name="T49" fmla="*/ 144 h 149"/>
                <a:gd name="T50" fmla="*/ 5 w 69"/>
                <a:gd name="T51" fmla="*/ 145 h 149"/>
                <a:gd name="T52" fmla="*/ 2 w 69"/>
                <a:gd name="T53" fmla="*/ 149 h 149"/>
                <a:gd name="T54" fmla="*/ 0 w 69"/>
                <a:gd name="T55" fmla="*/ 143 h 149"/>
                <a:gd name="T56" fmla="*/ 0 w 69"/>
                <a:gd name="T57" fmla="*/ 41 h 149"/>
                <a:gd name="T58" fmla="*/ 0 w 69"/>
                <a:gd name="T59" fmla="*/ 40 h 149"/>
                <a:gd name="T60" fmla="*/ 1 w 69"/>
                <a:gd name="T61" fmla="*/ 25 h 149"/>
                <a:gd name="T62" fmla="*/ 10 w 69"/>
                <a:gd name="T63" fmla="*/ 14 h 149"/>
                <a:gd name="T64" fmla="*/ 10 w 69"/>
                <a:gd name="T65" fmla="*/ 3 h 149"/>
                <a:gd name="T66" fmla="*/ 16 w 69"/>
                <a:gd name="T67" fmla="*/ 0 h 149"/>
                <a:gd name="T68" fmla="*/ 34 w 69"/>
                <a:gd name="T69" fmla="*/ 9 h 149"/>
                <a:gd name="T70" fmla="*/ 18 w 69"/>
                <a:gd name="T71" fmla="*/ 14 h 149"/>
                <a:gd name="T72" fmla="*/ 18 w 69"/>
                <a:gd name="T73" fmla="*/ 58 h 149"/>
                <a:gd name="T74" fmla="*/ 33 w 69"/>
                <a:gd name="T75" fmla="*/ 43 h 149"/>
                <a:gd name="T76" fmla="*/ 34 w 69"/>
                <a:gd name="T77" fmla="*/ 49 h 149"/>
                <a:gd name="T78" fmla="*/ 14 w 69"/>
                <a:gd name="T79" fmla="*/ 65 h 149"/>
                <a:gd name="T80" fmla="*/ 14 w 69"/>
                <a:gd name="T81" fmla="*/ 64 h 149"/>
                <a:gd name="T82" fmla="*/ 13 w 69"/>
                <a:gd name="T83" fmla="*/ 18 h 149"/>
                <a:gd name="T84" fmla="*/ 6 w 69"/>
                <a:gd name="T85" fmla="*/ 26 h 149"/>
                <a:gd name="T86" fmla="*/ 4 w 69"/>
                <a:gd name="T87" fmla="*/ 40 h 149"/>
                <a:gd name="T88" fmla="*/ 4 w 69"/>
                <a:gd name="T89" fmla="*/ 41 h 149"/>
                <a:gd name="T90" fmla="*/ 4 w 69"/>
                <a:gd name="T91" fmla="*/ 13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 h="149">
                  <a:moveTo>
                    <a:pt x="34" y="125"/>
                  </a:moveTo>
                  <a:cubicBezTo>
                    <a:pt x="34" y="125"/>
                    <a:pt x="34" y="125"/>
                    <a:pt x="34" y="125"/>
                  </a:cubicBezTo>
                  <a:cubicBezTo>
                    <a:pt x="42" y="125"/>
                    <a:pt x="49" y="126"/>
                    <a:pt x="55" y="129"/>
                  </a:cubicBezTo>
                  <a:cubicBezTo>
                    <a:pt x="59" y="130"/>
                    <a:pt x="62" y="133"/>
                    <a:pt x="64" y="135"/>
                  </a:cubicBezTo>
                  <a:cubicBezTo>
                    <a:pt x="64" y="92"/>
                    <a:pt x="64" y="92"/>
                    <a:pt x="64" y="92"/>
                  </a:cubicBezTo>
                  <a:cubicBezTo>
                    <a:pt x="64" y="71"/>
                    <a:pt x="64" y="51"/>
                    <a:pt x="64" y="41"/>
                  </a:cubicBezTo>
                  <a:cubicBezTo>
                    <a:pt x="64" y="40"/>
                    <a:pt x="64" y="40"/>
                    <a:pt x="64" y="40"/>
                  </a:cubicBezTo>
                  <a:cubicBezTo>
                    <a:pt x="64" y="36"/>
                    <a:pt x="64" y="30"/>
                    <a:pt x="63" y="26"/>
                  </a:cubicBezTo>
                  <a:cubicBezTo>
                    <a:pt x="62" y="24"/>
                    <a:pt x="61" y="23"/>
                    <a:pt x="60" y="21"/>
                  </a:cubicBezTo>
                  <a:cubicBezTo>
                    <a:pt x="58" y="20"/>
                    <a:pt x="57" y="18"/>
                    <a:pt x="55" y="17"/>
                  </a:cubicBezTo>
                  <a:cubicBezTo>
                    <a:pt x="55" y="17"/>
                    <a:pt x="55" y="17"/>
                    <a:pt x="55" y="17"/>
                  </a:cubicBezTo>
                  <a:cubicBezTo>
                    <a:pt x="55" y="64"/>
                    <a:pt x="55" y="64"/>
                    <a:pt x="55" y="64"/>
                  </a:cubicBezTo>
                  <a:cubicBezTo>
                    <a:pt x="55" y="65"/>
                    <a:pt x="54" y="66"/>
                    <a:pt x="52" y="66"/>
                  </a:cubicBezTo>
                  <a:cubicBezTo>
                    <a:pt x="52" y="66"/>
                    <a:pt x="51" y="66"/>
                    <a:pt x="51" y="65"/>
                  </a:cubicBezTo>
                  <a:cubicBezTo>
                    <a:pt x="35" y="48"/>
                    <a:pt x="35" y="48"/>
                    <a:pt x="35" y="48"/>
                  </a:cubicBezTo>
                  <a:cubicBezTo>
                    <a:pt x="34" y="49"/>
                    <a:pt x="34" y="49"/>
                    <a:pt x="34" y="49"/>
                  </a:cubicBezTo>
                  <a:cubicBezTo>
                    <a:pt x="34" y="42"/>
                    <a:pt x="34" y="42"/>
                    <a:pt x="34" y="42"/>
                  </a:cubicBezTo>
                  <a:cubicBezTo>
                    <a:pt x="35" y="42"/>
                    <a:pt x="36" y="42"/>
                    <a:pt x="36" y="43"/>
                  </a:cubicBezTo>
                  <a:cubicBezTo>
                    <a:pt x="50" y="57"/>
                    <a:pt x="50" y="57"/>
                    <a:pt x="50" y="57"/>
                  </a:cubicBezTo>
                  <a:cubicBezTo>
                    <a:pt x="50" y="14"/>
                    <a:pt x="50" y="14"/>
                    <a:pt x="50" y="14"/>
                  </a:cubicBezTo>
                  <a:cubicBezTo>
                    <a:pt x="50" y="9"/>
                    <a:pt x="50" y="9"/>
                    <a:pt x="50" y="9"/>
                  </a:cubicBezTo>
                  <a:cubicBezTo>
                    <a:pt x="34" y="9"/>
                    <a:pt x="34" y="9"/>
                    <a:pt x="34" y="9"/>
                  </a:cubicBezTo>
                  <a:cubicBezTo>
                    <a:pt x="34" y="0"/>
                    <a:pt x="34" y="0"/>
                    <a:pt x="34" y="0"/>
                  </a:cubicBezTo>
                  <a:cubicBezTo>
                    <a:pt x="52" y="0"/>
                    <a:pt x="52" y="0"/>
                    <a:pt x="52" y="0"/>
                  </a:cubicBezTo>
                  <a:cubicBezTo>
                    <a:pt x="56" y="0"/>
                    <a:pt x="56" y="0"/>
                    <a:pt x="56" y="0"/>
                  </a:cubicBezTo>
                  <a:cubicBezTo>
                    <a:pt x="57" y="0"/>
                    <a:pt x="59" y="2"/>
                    <a:pt x="59" y="3"/>
                  </a:cubicBezTo>
                  <a:cubicBezTo>
                    <a:pt x="59" y="7"/>
                    <a:pt x="59" y="7"/>
                    <a:pt x="59" y="7"/>
                  </a:cubicBezTo>
                  <a:cubicBezTo>
                    <a:pt x="59" y="14"/>
                    <a:pt x="59" y="14"/>
                    <a:pt x="59" y="14"/>
                  </a:cubicBezTo>
                  <a:cubicBezTo>
                    <a:pt x="60" y="15"/>
                    <a:pt x="62" y="16"/>
                    <a:pt x="63" y="18"/>
                  </a:cubicBezTo>
                  <a:cubicBezTo>
                    <a:pt x="65" y="20"/>
                    <a:pt x="66" y="22"/>
                    <a:pt x="67" y="25"/>
                  </a:cubicBezTo>
                  <a:cubicBezTo>
                    <a:pt x="69" y="29"/>
                    <a:pt x="69" y="35"/>
                    <a:pt x="69" y="40"/>
                  </a:cubicBezTo>
                  <a:cubicBezTo>
                    <a:pt x="69" y="41"/>
                    <a:pt x="69" y="41"/>
                    <a:pt x="69" y="41"/>
                  </a:cubicBezTo>
                  <a:cubicBezTo>
                    <a:pt x="69" y="51"/>
                    <a:pt x="69" y="71"/>
                    <a:pt x="69" y="92"/>
                  </a:cubicBezTo>
                  <a:cubicBezTo>
                    <a:pt x="69" y="143"/>
                    <a:pt x="69" y="143"/>
                    <a:pt x="69" y="143"/>
                  </a:cubicBezTo>
                  <a:cubicBezTo>
                    <a:pt x="69" y="145"/>
                    <a:pt x="69" y="145"/>
                    <a:pt x="69" y="145"/>
                  </a:cubicBezTo>
                  <a:cubicBezTo>
                    <a:pt x="69" y="147"/>
                    <a:pt x="69" y="148"/>
                    <a:pt x="67" y="149"/>
                  </a:cubicBezTo>
                  <a:cubicBezTo>
                    <a:pt x="67" y="149"/>
                    <a:pt x="67" y="149"/>
                    <a:pt x="67" y="149"/>
                  </a:cubicBezTo>
                  <a:cubicBezTo>
                    <a:pt x="64" y="149"/>
                    <a:pt x="64" y="148"/>
                    <a:pt x="63" y="145"/>
                  </a:cubicBezTo>
                  <a:cubicBezTo>
                    <a:pt x="63" y="144"/>
                    <a:pt x="63" y="144"/>
                    <a:pt x="63" y="144"/>
                  </a:cubicBezTo>
                  <a:cubicBezTo>
                    <a:pt x="63" y="144"/>
                    <a:pt x="63" y="144"/>
                    <a:pt x="63" y="144"/>
                  </a:cubicBezTo>
                  <a:cubicBezTo>
                    <a:pt x="61" y="139"/>
                    <a:pt x="58" y="135"/>
                    <a:pt x="53" y="133"/>
                  </a:cubicBezTo>
                  <a:cubicBezTo>
                    <a:pt x="48" y="131"/>
                    <a:pt x="41" y="130"/>
                    <a:pt x="34" y="130"/>
                  </a:cubicBezTo>
                  <a:cubicBezTo>
                    <a:pt x="34" y="130"/>
                    <a:pt x="34" y="130"/>
                    <a:pt x="34" y="130"/>
                  </a:cubicBezTo>
                  <a:lnTo>
                    <a:pt x="34" y="125"/>
                  </a:lnTo>
                  <a:close/>
                  <a:moveTo>
                    <a:pt x="4" y="135"/>
                  </a:moveTo>
                  <a:cubicBezTo>
                    <a:pt x="7" y="133"/>
                    <a:pt x="10" y="130"/>
                    <a:pt x="13" y="129"/>
                  </a:cubicBezTo>
                  <a:cubicBezTo>
                    <a:pt x="19" y="126"/>
                    <a:pt x="26" y="125"/>
                    <a:pt x="34" y="125"/>
                  </a:cubicBezTo>
                  <a:cubicBezTo>
                    <a:pt x="34" y="130"/>
                    <a:pt x="34" y="130"/>
                    <a:pt x="34" y="130"/>
                  </a:cubicBezTo>
                  <a:cubicBezTo>
                    <a:pt x="27" y="130"/>
                    <a:pt x="20" y="131"/>
                    <a:pt x="15" y="133"/>
                  </a:cubicBezTo>
                  <a:cubicBezTo>
                    <a:pt x="10" y="135"/>
                    <a:pt x="7" y="139"/>
                    <a:pt x="5" y="144"/>
                  </a:cubicBezTo>
                  <a:cubicBezTo>
                    <a:pt x="5" y="144"/>
                    <a:pt x="5" y="144"/>
                    <a:pt x="5" y="144"/>
                  </a:cubicBezTo>
                  <a:cubicBezTo>
                    <a:pt x="5" y="145"/>
                    <a:pt x="5" y="145"/>
                    <a:pt x="5" y="145"/>
                  </a:cubicBezTo>
                  <a:cubicBezTo>
                    <a:pt x="5" y="145"/>
                    <a:pt x="5" y="145"/>
                    <a:pt x="5" y="145"/>
                  </a:cubicBezTo>
                  <a:cubicBezTo>
                    <a:pt x="4" y="148"/>
                    <a:pt x="4" y="149"/>
                    <a:pt x="2" y="149"/>
                  </a:cubicBezTo>
                  <a:cubicBezTo>
                    <a:pt x="0" y="148"/>
                    <a:pt x="0" y="147"/>
                    <a:pt x="0" y="145"/>
                  </a:cubicBezTo>
                  <a:cubicBezTo>
                    <a:pt x="0" y="143"/>
                    <a:pt x="0" y="143"/>
                    <a:pt x="0" y="143"/>
                  </a:cubicBezTo>
                  <a:cubicBezTo>
                    <a:pt x="0" y="87"/>
                    <a:pt x="0" y="87"/>
                    <a:pt x="0" y="87"/>
                  </a:cubicBezTo>
                  <a:cubicBezTo>
                    <a:pt x="0" y="41"/>
                    <a:pt x="0" y="41"/>
                    <a:pt x="0" y="41"/>
                  </a:cubicBezTo>
                  <a:cubicBezTo>
                    <a:pt x="0" y="41"/>
                    <a:pt x="0" y="41"/>
                    <a:pt x="0" y="41"/>
                  </a:cubicBezTo>
                  <a:cubicBezTo>
                    <a:pt x="0" y="40"/>
                    <a:pt x="0" y="40"/>
                    <a:pt x="0" y="40"/>
                  </a:cubicBezTo>
                  <a:cubicBezTo>
                    <a:pt x="0" y="40"/>
                    <a:pt x="0" y="40"/>
                    <a:pt x="0" y="40"/>
                  </a:cubicBezTo>
                  <a:cubicBezTo>
                    <a:pt x="0" y="35"/>
                    <a:pt x="0" y="29"/>
                    <a:pt x="1" y="25"/>
                  </a:cubicBezTo>
                  <a:cubicBezTo>
                    <a:pt x="2" y="22"/>
                    <a:pt x="3" y="20"/>
                    <a:pt x="5" y="18"/>
                  </a:cubicBezTo>
                  <a:cubicBezTo>
                    <a:pt x="6" y="16"/>
                    <a:pt x="8" y="15"/>
                    <a:pt x="10" y="14"/>
                  </a:cubicBezTo>
                  <a:cubicBezTo>
                    <a:pt x="10" y="7"/>
                    <a:pt x="10" y="7"/>
                    <a:pt x="10" y="7"/>
                  </a:cubicBezTo>
                  <a:cubicBezTo>
                    <a:pt x="10" y="3"/>
                    <a:pt x="10" y="3"/>
                    <a:pt x="10" y="3"/>
                  </a:cubicBezTo>
                  <a:cubicBezTo>
                    <a:pt x="10" y="2"/>
                    <a:pt x="11" y="0"/>
                    <a:pt x="12" y="0"/>
                  </a:cubicBezTo>
                  <a:cubicBezTo>
                    <a:pt x="16" y="0"/>
                    <a:pt x="16" y="0"/>
                    <a:pt x="16" y="0"/>
                  </a:cubicBezTo>
                  <a:cubicBezTo>
                    <a:pt x="34" y="0"/>
                    <a:pt x="34" y="0"/>
                    <a:pt x="34" y="0"/>
                  </a:cubicBezTo>
                  <a:cubicBezTo>
                    <a:pt x="34" y="9"/>
                    <a:pt x="34" y="9"/>
                    <a:pt x="34" y="9"/>
                  </a:cubicBezTo>
                  <a:cubicBezTo>
                    <a:pt x="18" y="9"/>
                    <a:pt x="18" y="9"/>
                    <a:pt x="18" y="9"/>
                  </a:cubicBezTo>
                  <a:cubicBezTo>
                    <a:pt x="18" y="14"/>
                    <a:pt x="18" y="14"/>
                    <a:pt x="18" y="14"/>
                  </a:cubicBezTo>
                  <a:cubicBezTo>
                    <a:pt x="18" y="14"/>
                    <a:pt x="18" y="14"/>
                    <a:pt x="18" y="14"/>
                  </a:cubicBezTo>
                  <a:cubicBezTo>
                    <a:pt x="18" y="58"/>
                    <a:pt x="18" y="58"/>
                    <a:pt x="18" y="58"/>
                  </a:cubicBezTo>
                  <a:cubicBezTo>
                    <a:pt x="33" y="43"/>
                    <a:pt x="33" y="43"/>
                    <a:pt x="33" y="43"/>
                  </a:cubicBezTo>
                  <a:cubicBezTo>
                    <a:pt x="33" y="43"/>
                    <a:pt x="33" y="43"/>
                    <a:pt x="33" y="43"/>
                  </a:cubicBezTo>
                  <a:cubicBezTo>
                    <a:pt x="33" y="43"/>
                    <a:pt x="34" y="42"/>
                    <a:pt x="34" y="42"/>
                  </a:cubicBezTo>
                  <a:cubicBezTo>
                    <a:pt x="34" y="49"/>
                    <a:pt x="34" y="49"/>
                    <a:pt x="34" y="49"/>
                  </a:cubicBezTo>
                  <a:cubicBezTo>
                    <a:pt x="18" y="65"/>
                    <a:pt x="18" y="65"/>
                    <a:pt x="18" y="65"/>
                  </a:cubicBezTo>
                  <a:cubicBezTo>
                    <a:pt x="17" y="66"/>
                    <a:pt x="15" y="66"/>
                    <a:pt x="14" y="65"/>
                  </a:cubicBezTo>
                  <a:cubicBezTo>
                    <a:pt x="14" y="65"/>
                    <a:pt x="14" y="64"/>
                    <a:pt x="14" y="64"/>
                  </a:cubicBezTo>
                  <a:cubicBezTo>
                    <a:pt x="14" y="64"/>
                    <a:pt x="14" y="64"/>
                    <a:pt x="14" y="64"/>
                  </a:cubicBezTo>
                  <a:cubicBezTo>
                    <a:pt x="14" y="17"/>
                    <a:pt x="14" y="17"/>
                    <a:pt x="14" y="17"/>
                  </a:cubicBezTo>
                  <a:cubicBezTo>
                    <a:pt x="13" y="17"/>
                    <a:pt x="13" y="17"/>
                    <a:pt x="13" y="18"/>
                  </a:cubicBezTo>
                  <a:cubicBezTo>
                    <a:pt x="11" y="18"/>
                    <a:pt x="10" y="20"/>
                    <a:pt x="9" y="21"/>
                  </a:cubicBezTo>
                  <a:cubicBezTo>
                    <a:pt x="7" y="23"/>
                    <a:pt x="6" y="24"/>
                    <a:pt x="6" y="26"/>
                  </a:cubicBezTo>
                  <a:cubicBezTo>
                    <a:pt x="4" y="30"/>
                    <a:pt x="4" y="36"/>
                    <a:pt x="4" y="40"/>
                  </a:cubicBezTo>
                  <a:cubicBezTo>
                    <a:pt x="4" y="40"/>
                    <a:pt x="4" y="40"/>
                    <a:pt x="4" y="40"/>
                  </a:cubicBezTo>
                  <a:cubicBezTo>
                    <a:pt x="4" y="41"/>
                    <a:pt x="4" y="41"/>
                    <a:pt x="4" y="41"/>
                  </a:cubicBezTo>
                  <a:cubicBezTo>
                    <a:pt x="4" y="41"/>
                    <a:pt x="4" y="41"/>
                    <a:pt x="4" y="41"/>
                  </a:cubicBezTo>
                  <a:cubicBezTo>
                    <a:pt x="4" y="87"/>
                    <a:pt x="4" y="87"/>
                    <a:pt x="4" y="87"/>
                  </a:cubicBezTo>
                  <a:lnTo>
                    <a:pt x="4"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9" name="Freeform 120"/>
            <p:cNvSpPr>
              <a:spLocks noEditPoints="1"/>
            </p:cNvSpPr>
            <p:nvPr/>
          </p:nvSpPr>
          <p:spPr bwMode="auto">
            <a:xfrm>
              <a:off x="6734186" y="234952"/>
              <a:ext cx="158750" cy="315915"/>
            </a:xfrm>
            <a:custGeom>
              <a:avLst/>
              <a:gdLst>
                <a:gd name="T0" fmla="*/ 35 w 70"/>
                <a:gd name="T1" fmla="*/ 116 h 140"/>
                <a:gd name="T2" fmla="*/ 56 w 70"/>
                <a:gd name="T3" fmla="*/ 120 h 140"/>
                <a:gd name="T4" fmla="*/ 65 w 70"/>
                <a:gd name="T5" fmla="*/ 126 h 140"/>
                <a:gd name="T6" fmla="*/ 65 w 70"/>
                <a:gd name="T7" fmla="*/ 70 h 140"/>
                <a:gd name="T8" fmla="*/ 65 w 70"/>
                <a:gd name="T9" fmla="*/ 32 h 140"/>
                <a:gd name="T10" fmla="*/ 65 w 70"/>
                <a:gd name="T11" fmla="*/ 31 h 140"/>
                <a:gd name="T12" fmla="*/ 64 w 70"/>
                <a:gd name="T13" fmla="*/ 17 h 140"/>
                <a:gd name="T14" fmla="*/ 53 w 70"/>
                <a:gd name="T15" fmla="*/ 7 h 140"/>
                <a:gd name="T16" fmla="*/ 35 w 70"/>
                <a:gd name="T17" fmla="*/ 5 h 140"/>
                <a:gd name="T18" fmla="*/ 35 w 70"/>
                <a:gd name="T19" fmla="*/ 0 h 140"/>
                <a:gd name="T20" fmla="*/ 55 w 70"/>
                <a:gd name="T21" fmla="*/ 3 h 140"/>
                <a:gd name="T22" fmla="*/ 68 w 70"/>
                <a:gd name="T23" fmla="*/ 16 h 140"/>
                <a:gd name="T24" fmla="*/ 69 w 70"/>
                <a:gd name="T25" fmla="*/ 31 h 140"/>
                <a:gd name="T26" fmla="*/ 69 w 70"/>
                <a:gd name="T27" fmla="*/ 32 h 140"/>
                <a:gd name="T28" fmla="*/ 69 w 70"/>
                <a:gd name="T29" fmla="*/ 70 h 140"/>
                <a:gd name="T30" fmla="*/ 69 w 70"/>
                <a:gd name="T31" fmla="*/ 134 h 140"/>
                <a:gd name="T32" fmla="*/ 69 w 70"/>
                <a:gd name="T33" fmla="*/ 136 h 140"/>
                <a:gd name="T34" fmla="*/ 69 w 70"/>
                <a:gd name="T35" fmla="*/ 136 h 140"/>
                <a:gd name="T36" fmla="*/ 67 w 70"/>
                <a:gd name="T37" fmla="*/ 140 h 140"/>
                <a:gd name="T38" fmla="*/ 67 w 70"/>
                <a:gd name="T39" fmla="*/ 140 h 140"/>
                <a:gd name="T40" fmla="*/ 64 w 70"/>
                <a:gd name="T41" fmla="*/ 136 h 140"/>
                <a:gd name="T42" fmla="*/ 64 w 70"/>
                <a:gd name="T43" fmla="*/ 136 h 140"/>
                <a:gd name="T44" fmla="*/ 64 w 70"/>
                <a:gd name="T45" fmla="*/ 135 h 140"/>
                <a:gd name="T46" fmla="*/ 64 w 70"/>
                <a:gd name="T47" fmla="*/ 135 h 140"/>
                <a:gd name="T48" fmla="*/ 54 w 70"/>
                <a:gd name="T49" fmla="*/ 124 h 140"/>
                <a:gd name="T50" fmla="*/ 35 w 70"/>
                <a:gd name="T51" fmla="*/ 121 h 140"/>
                <a:gd name="T52" fmla="*/ 35 w 70"/>
                <a:gd name="T53" fmla="*/ 116 h 140"/>
                <a:gd name="T54" fmla="*/ 5 w 70"/>
                <a:gd name="T55" fmla="*/ 126 h 140"/>
                <a:gd name="T56" fmla="*/ 14 w 70"/>
                <a:gd name="T57" fmla="*/ 120 h 140"/>
                <a:gd name="T58" fmla="*/ 35 w 70"/>
                <a:gd name="T59" fmla="*/ 116 h 140"/>
                <a:gd name="T60" fmla="*/ 35 w 70"/>
                <a:gd name="T61" fmla="*/ 116 h 140"/>
                <a:gd name="T62" fmla="*/ 35 w 70"/>
                <a:gd name="T63" fmla="*/ 121 h 140"/>
                <a:gd name="T64" fmla="*/ 35 w 70"/>
                <a:gd name="T65" fmla="*/ 121 h 140"/>
                <a:gd name="T66" fmla="*/ 16 w 70"/>
                <a:gd name="T67" fmla="*/ 124 h 140"/>
                <a:gd name="T68" fmla="*/ 6 w 70"/>
                <a:gd name="T69" fmla="*/ 135 h 140"/>
                <a:gd name="T70" fmla="*/ 6 w 70"/>
                <a:gd name="T71" fmla="*/ 136 h 140"/>
                <a:gd name="T72" fmla="*/ 3 w 70"/>
                <a:gd name="T73" fmla="*/ 140 h 140"/>
                <a:gd name="T74" fmla="*/ 3 w 70"/>
                <a:gd name="T75" fmla="*/ 140 h 140"/>
                <a:gd name="T76" fmla="*/ 0 w 70"/>
                <a:gd name="T77" fmla="*/ 136 h 140"/>
                <a:gd name="T78" fmla="*/ 0 w 70"/>
                <a:gd name="T79" fmla="*/ 134 h 140"/>
                <a:gd name="T80" fmla="*/ 0 w 70"/>
                <a:gd name="T81" fmla="*/ 74 h 140"/>
                <a:gd name="T82" fmla="*/ 0 w 70"/>
                <a:gd name="T83" fmla="*/ 32 h 140"/>
                <a:gd name="T84" fmla="*/ 0 w 70"/>
                <a:gd name="T85" fmla="*/ 32 h 140"/>
                <a:gd name="T86" fmla="*/ 0 w 70"/>
                <a:gd name="T87" fmla="*/ 31 h 140"/>
                <a:gd name="T88" fmla="*/ 0 w 70"/>
                <a:gd name="T89" fmla="*/ 31 h 140"/>
                <a:gd name="T90" fmla="*/ 2 w 70"/>
                <a:gd name="T91" fmla="*/ 16 h 140"/>
                <a:gd name="T92" fmla="*/ 15 w 70"/>
                <a:gd name="T93" fmla="*/ 3 h 140"/>
                <a:gd name="T94" fmla="*/ 35 w 70"/>
                <a:gd name="T95" fmla="*/ 0 h 140"/>
                <a:gd name="T96" fmla="*/ 35 w 70"/>
                <a:gd name="T97" fmla="*/ 0 h 140"/>
                <a:gd name="T98" fmla="*/ 35 w 70"/>
                <a:gd name="T99" fmla="*/ 5 h 140"/>
                <a:gd name="T100" fmla="*/ 35 w 70"/>
                <a:gd name="T101" fmla="*/ 5 h 140"/>
                <a:gd name="T102" fmla="*/ 16 w 70"/>
                <a:gd name="T103" fmla="*/ 7 h 140"/>
                <a:gd name="T104" fmla="*/ 6 w 70"/>
                <a:gd name="T105" fmla="*/ 17 h 140"/>
                <a:gd name="T106" fmla="*/ 5 w 70"/>
                <a:gd name="T107" fmla="*/ 31 h 140"/>
                <a:gd name="T108" fmla="*/ 5 w 70"/>
                <a:gd name="T109" fmla="*/ 31 h 140"/>
                <a:gd name="T110" fmla="*/ 5 w 70"/>
                <a:gd name="T111" fmla="*/ 32 h 140"/>
                <a:gd name="T112" fmla="*/ 5 w 70"/>
                <a:gd name="T113" fmla="*/ 32 h 140"/>
                <a:gd name="T114" fmla="*/ 5 w 70"/>
                <a:gd name="T115" fmla="*/ 74 h 140"/>
                <a:gd name="T116" fmla="*/ 5 w 70"/>
                <a:gd name="T117" fmla="*/ 1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 h="140">
                  <a:moveTo>
                    <a:pt x="35" y="116"/>
                  </a:moveTo>
                  <a:cubicBezTo>
                    <a:pt x="43" y="116"/>
                    <a:pt x="50" y="117"/>
                    <a:pt x="56" y="120"/>
                  </a:cubicBezTo>
                  <a:cubicBezTo>
                    <a:pt x="59" y="121"/>
                    <a:pt x="62" y="124"/>
                    <a:pt x="65" y="126"/>
                  </a:cubicBezTo>
                  <a:cubicBezTo>
                    <a:pt x="65" y="70"/>
                    <a:pt x="65" y="70"/>
                    <a:pt x="65" y="70"/>
                  </a:cubicBezTo>
                  <a:cubicBezTo>
                    <a:pt x="65" y="32"/>
                    <a:pt x="65" y="32"/>
                    <a:pt x="65" y="32"/>
                  </a:cubicBezTo>
                  <a:cubicBezTo>
                    <a:pt x="65" y="31"/>
                    <a:pt x="65" y="31"/>
                    <a:pt x="65" y="31"/>
                  </a:cubicBezTo>
                  <a:cubicBezTo>
                    <a:pt x="65" y="27"/>
                    <a:pt x="65" y="21"/>
                    <a:pt x="64" y="17"/>
                  </a:cubicBezTo>
                  <a:cubicBezTo>
                    <a:pt x="62" y="12"/>
                    <a:pt x="58" y="9"/>
                    <a:pt x="53" y="7"/>
                  </a:cubicBezTo>
                  <a:cubicBezTo>
                    <a:pt x="48" y="5"/>
                    <a:pt x="42" y="5"/>
                    <a:pt x="35" y="5"/>
                  </a:cubicBezTo>
                  <a:cubicBezTo>
                    <a:pt x="35" y="0"/>
                    <a:pt x="35" y="0"/>
                    <a:pt x="35" y="0"/>
                  </a:cubicBezTo>
                  <a:cubicBezTo>
                    <a:pt x="42" y="0"/>
                    <a:pt x="50" y="1"/>
                    <a:pt x="55" y="3"/>
                  </a:cubicBezTo>
                  <a:cubicBezTo>
                    <a:pt x="61" y="5"/>
                    <a:pt x="66" y="9"/>
                    <a:pt x="68" y="16"/>
                  </a:cubicBezTo>
                  <a:cubicBezTo>
                    <a:pt x="69" y="20"/>
                    <a:pt x="69" y="26"/>
                    <a:pt x="69" y="31"/>
                  </a:cubicBezTo>
                  <a:cubicBezTo>
                    <a:pt x="69" y="32"/>
                    <a:pt x="69" y="32"/>
                    <a:pt x="69" y="32"/>
                  </a:cubicBezTo>
                  <a:cubicBezTo>
                    <a:pt x="69" y="70"/>
                    <a:pt x="69" y="70"/>
                    <a:pt x="69" y="70"/>
                  </a:cubicBezTo>
                  <a:cubicBezTo>
                    <a:pt x="69" y="134"/>
                    <a:pt x="69" y="134"/>
                    <a:pt x="69" y="134"/>
                  </a:cubicBezTo>
                  <a:cubicBezTo>
                    <a:pt x="69" y="136"/>
                    <a:pt x="69" y="136"/>
                    <a:pt x="69" y="136"/>
                  </a:cubicBezTo>
                  <a:cubicBezTo>
                    <a:pt x="69" y="136"/>
                    <a:pt x="69" y="136"/>
                    <a:pt x="69" y="136"/>
                  </a:cubicBezTo>
                  <a:cubicBezTo>
                    <a:pt x="69" y="138"/>
                    <a:pt x="70" y="139"/>
                    <a:pt x="67" y="140"/>
                  </a:cubicBezTo>
                  <a:cubicBezTo>
                    <a:pt x="67" y="140"/>
                    <a:pt x="67" y="140"/>
                    <a:pt x="67" y="140"/>
                  </a:cubicBezTo>
                  <a:cubicBezTo>
                    <a:pt x="65" y="140"/>
                    <a:pt x="65" y="139"/>
                    <a:pt x="64" y="136"/>
                  </a:cubicBezTo>
                  <a:cubicBezTo>
                    <a:pt x="64" y="136"/>
                    <a:pt x="64" y="136"/>
                    <a:pt x="64" y="136"/>
                  </a:cubicBezTo>
                  <a:cubicBezTo>
                    <a:pt x="64" y="135"/>
                    <a:pt x="64" y="135"/>
                    <a:pt x="64" y="135"/>
                  </a:cubicBezTo>
                  <a:cubicBezTo>
                    <a:pt x="64" y="135"/>
                    <a:pt x="64" y="135"/>
                    <a:pt x="64" y="135"/>
                  </a:cubicBezTo>
                  <a:cubicBezTo>
                    <a:pt x="62" y="130"/>
                    <a:pt x="59" y="126"/>
                    <a:pt x="54" y="124"/>
                  </a:cubicBezTo>
                  <a:cubicBezTo>
                    <a:pt x="49" y="122"/>
                    <a:pt x="42" y="121"/>
                    <a:pt x="35" y="121"/>
                  </a:cubicBezTo>
                  <a:lnTo>
                    <a:pt x="35" y="116"/>
                  </a:lnTo>
                  <a:close/>
                  <a:moveTo>
                    <a:pt x="5" y="126"/>
                  </a:moveTo>
                  <a:cubicBezTo>
                    <a:pt x="7" y="124"/>
                    <a:pt x="10" y="121"/>
                    <a:pt x="14" y="120"/>
                  </a:cubicBezTo>
                  <a:cubicBezTo>
                    <a:pt x="20" y="117"/>
                    <a:pt x="27" y="116"/>
                    <a:pt x="35" y="116"/>
                  </a:cubicBezTo>
                  <a:cubicBezTo>
                    <a:pt x="35" y="116"/>
                    <a:pt x="35" y="116"/>
                    <a:pt x="35" y="116"/>
                  </a:cubicBezTo>
                  <a:cubicBezTo>
                    <a:pt x="35" y="121"/>
                    <a:pt x="35" y="121"/>
                    <a:pt x="35" y="121"/>
                  </a:cubicBezTo>
                  <a:cubicBezTo>
                    <a:pt x="35" y="121"/>
                    <a:pt x="35" y="121"/>
                    <a:pt x="35" y="121"/>
                  </a:cubicBezTo>
                  <a:cubicBezTo>
                    <a:pt x="28" y="121"/>
                    <a:pt x="21" y="122"/>
                    <a:pt x="16" y="124"/>
                  </a:cubicBezTo>
                  <a:cubicBezTo>
                    <a:pt x="11" y="126"/>
                    <a:pt x="8" y="130"/>
                    <a:pt x="6" y="135"/>
                  </a:cubicBezTo>
                  <a:cubicBezTo>
                    <a:pt x="6" y="136"/>
                    <a:pt x="6" y="136"/>
                    <a:pt x="6" y="136"/>
                  </a:cubicBezTo>
                  <a:cubicBezTo>
                    <a:pt x="5" y="139"/>
                    <a:pt x="5" y="140"/>
                    <a:pt x="3" y="140"/>
                  </a:cubicBezTo>
                  <a:cubicBezTo>
                    <a:pt x="3" y="140"/>
                    <a:pt x="3" y="140"/>
                    <a:pt x="3" y="140"/>
                  </a:cubicBezTo>
                  <a:cubicBezTo>
                    <a:pt x="0" y="139"/>
                    <a:pt x="0" y="138"/>
                    <a:pt x="0" y="136"/>
                  </a:cubicBezTo>
                  <a:cubicBezTo>
                    <a:pt x="0" y="134"/>
                    <a:pt x="0" y="134"/>
                    <a:pt x="0" y="134"/>
                  </a:cubicBezTo>
                  <a:cubicBezTo>
                    <a:pt x="0" y="74"/>
                    <a:pt x="0" y="74"/>
                    <a:pt x="0" y="74"/>
                  </a:cubicBezTo>
                  <a:cubicBezTo>
                    <a:pt x="0" y="32"/>
                    <a:pt x="0" y="32"/>
                    <a:pt x="0" y="32"/>
                  </a:cubicBezTo>
                  <a:cubicBezTo>
                    <a:pt x="0" y="32"/>
                    <a:pt x="0" y="32"/>
                    <a:pt x="0" y="32"/>
                  </a:cubicBezTo>
                  <a:cubicBezTo>
                    <a:pt x="0" y="31"/>
                    <a:pt x="0" y="31"/>
                    <a:pt x="0" y="31"/>
                  </a:cubicBezTo>
                  <a:cubicBezTo>
                    <a:pt x="0" y="31"/>
                    <a:pt x="0" y="31"/>
                    <a:pt x="0" y="31"/>
                  </a:cubicBezTo>
                  <a:cubicBezTo>
                    <a:pt x="0" y="26"/>
                    <a:pt x="0" y="20"/>
                    <a:pt x="2" y="16"/>
                  </a:cubicBezTo>
                  <a:cubicBezTo>
                    <a:pt x="4" y="9"/>
                    <a:pt x="8" y="5"/>
                    <a:pt x="15" y="3"/>
                  </a:cubicBezTo>
                  <a:cubicBezTo>
                    <a:pt x="20" y="1"/>
                    <a:pt x="27" y="0"/>
                    <a:pt x="35" y="0"/>
                  </a:cubicBezTo>
                  <a:cubicBezTo>
                    <a:pt x="35" y="0"/>
                    <a:pt x="35" y="0"/>
                    <a:pt x="35" y="0"/>
                  </a:cubicBezTo>
                  <a:cubicBezTo>
                    <a:pt x="35" y="5"/>
                    <a:pt x="35" y="5"/>
                    <a:pt x="35" y="5"/>
                  </a:cubicBezTo>
                  <a:cubicBezTo>
                    <a:pt x="35" y="5"/>
                    <a:pt x="35" y="5"/>
                    <a:pt x="35" y="5"/>
                  </a:cubicBezTo>
                  <a:cubicBezTo>
                    <a:pt x="28" y="5"/>
                    <a:pt x="21" y="5"/>
                    <a:pt x="16" y="7"/>
                  </a:cubicBezTo>
                  <a:cubicBezTo>
                    <a:pt x="12" y="9"/>
                    <a:pt x="8" y="12"/>
                    <a:pt x="6" y="17"/>
                  </a:cubicBezTo>
                  <a:cubicBezTo>
                    <a:pt x="5" y="21"/>
                    <a:pt x="5" y="27"/>
                    <a:pt x="5" y="31"/>
                  </a:cubicBezTo>
                  <a:cubicBezTo>
                    <a:pt x="5" y="31"/>
                    <a:pt x="5" y="31"/>
                    <a:pt x="5" y="31"/>
                  </a:cubicBezTo>
                  <a:cubicBezTo>
                    <a:pt x="5" y="32"/>
                    <a:pt x="5" y="32"/>
                    <a:pt x="5" y="32"/>
                  </a:cubicBezTo>
                  <a:cubicBezTo>
                    <a:pt x="5" y="32"/>
                    <a:pt x="5" y="32"/>
                    <a:pt x="5" y="32"/>
                  </a:cubicBezTo>
                  <a:cubicBezTo>
                    <a:pt x="5" y="74"/>
                    <a:pt x="5" y="74"/>
                    <a:pt x="5" y="74"/>
                  </a:cubicBezTo>
                  <a:lnTo>
                    <a:pt x="5"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0" name="Freeform 121"/>
            <p:cNvSpPr>
              <a:spLocks noEditPoints="1"/>
            </p:cNvSpPr>
            <p:nvPr/>
          </p:nvSpPr>
          <p:spPr bwMode="auto">
            <a:xfrm>
              <a:off x="10136203" y="1957400"/>
              <a:ext cx="301625" cy="254002"/>
            </a:xfrm>
            <a:custGeom>
              <a:avLst/>
              <a:gdLst>
                <a:gd name="T0" fmla="*/ 108 w 134"/>
                <a:gd name="T1" fmla="*/ 6 h 112"/>
                <a:gd name="T2" fmla="*/ 67 w 134"/>
                <a:gd name="T3" fmla="*/ 47 h 112"/>
                <a:gd name="T4" fmla="*/ 67 w 134"/>
                <a:gd name="T5" fmla="*/ 41 h 112"/>
                <a:gd name="T6" fmla="*/ 106 w 134"/>
                <a:gd name="T7" fmla="*/ 1 h 112"/>
                <a:gd name="T8" fmla="*/ 110 w 134"/>
                <a:gd name="T9" fmla="*/ 1 h 112"/>
                <a:gd name="T10" fmla="*/ 133 w 134"/>
                <a:gd name="T11" fmla="*/ 25 h 112"/>
                <a:gd name="T12" fmla="*/ 133 w 134"/>
                <a:gd name="T13" fmla="*/ 28 h 112"/>
                <a:gd name="T14" fmla="*/ 73 w 134"/>
                <a:gd name="T15" fmla="*/ 88 h 112"/>
                <a:gd name="T16" fmla="*/ 67 w 134"/>
                <a:gd name="T17" fmla="*/ 94 h 112"/>
                <a:gd name="T18" fmla="*/ 67 w 134"/>
                <a:gd name="T19" fmla="*/ 88 h 112"/>
                <a:gd name="T20" fmla="*/ 70 w 134"/>
                <a:gd name="T21" fmla="*/ 84 h 112"/>
                <a:gd name="T22" fmla="*/ 128 w 134"/>
                <a:gd name="T23" fmla="*/ 26 h 112"/>
                <a:gd name="T24" fmla="*/ 108 w 134"/>
                <a:gd name="T25" fmla="*/ 6 h 112"/>
                <a:gd name="T26" fmla="*/ 67 w 134"/>
                <a:gd name="T27" fmla="*/ 47 h 112"/>
                <a:gd name="T28" fmla="*/ 50 w 134"/>
                <a:gd name="T29" fmla="*/ 64 h 112"/>
                <a:gd name="T30" fmla="*/ 47 w 134"/>
                <a:gd name="T31" fmla="*/ 64 h 112"/>
                <a:gd name="T32" fmla="*/ 26 w 134"/>
                <a:gd name="T33" fmla="*/ 43 h 112"/>
                <a:gd name="T34" fmla="*/ 6 w 134"/>
                <a:gd name="T35" fmla="*/ 64 h 112"/>
                <a:gd name="T36" fmla="*/ 26 w 134"/>
                <a:gd name="T37" fmla="*/ 84 h 112"/>
                <a:gd name="T38" fmla="*/ 48 w 134"/>
                <a:gd name="T39" fmla="*/ 106 h 112"/>
                <a:gd name="T40" fmla="*/ 67 w 134"/>
                <a:gd name="T41" fmla="*/ 88 h 112"/>
                <a:gd name="T42" fmla="*/ 67 w 134"/>
                <a:gd name="T43" fmla="*/ 94 h 112"/>
                <a:gd name="T44" fmla="*/ 50 w 134"/>
                <a:gd name="T45" fmla="*/ 111 h 112"/>
                <a:gd name="T46" fmla="*/ 47 w 134"/>
                <a:gd name="T47" fmla="*/ 111 h 112"/>
                <a:gd name="T48" fmla="*/ 23 w 134"/>
                <a:gd name="T49" fmla="*/ 88 h 112"/>
                <a:gd name="T50" fmla="*/ 1 w 134"/>
                <a:gd name="T51" fmla="*/ 65 h 112"/>
                <a:gd name="T52" fmla="*/ 1 w 134"/>
                <a:gd name="T53" fmla="*/ 65 h 112"/>
                <a:gd name="T54" fmla="*/ 1 w 134"/>
                <a:gd name="T55" fmla="*/ 62 h 112"/>
                <a:gd name="T56" fmla="*/ 24 w 134"/>
                <a:gd name="T57" fmla="*/ 39 h 112"/>
                <a:gd name="T58" fmla="*/ 24 w 134"/>
                <a:gd name="T59" fmla="*/ 38 h 112"/>
                <a:gd name="T60" fmla="*/ 27 w 134"/>
                <a:gd name="T61" fmla="*/ 38 h 112"/>
                <a:gd name="T62" fmla="*/ 48 w 134"/>
                <a:gd name="T63" fmla="*/ 59 h 112"/>
                <a:gd name="T64" fmla="*/ 67 w 134"/>
                <a:gd name="T65" fmla="*/ 41 h 112"/>
                <a:gd name="T66" fmla="*/ 67 w 134"/>
                <a:gd name="T67" fmla="*/ 4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112">
                  <a:moveTo>
                    <a:pt x="108" y="6"/>
                  </a:moveTo>
                  <a:cubicBezTo>
                    <a:pt x="67" y="47"/>
                    <a:pt x="67" y="47"/>
                    <a:pt x="67" y="47"/>
                  </a:cubicBezTo>
                  <a:cubicBezTo>
                    <a:pt x="67" y="41"/>
                    <a:pt x="67" y="41"/>
                    <a:pt x="67" y="41"/>
                  </a:cubicBezTo>
                  <a:cubicBezTo>
                    <a:pt x="106" y="1"/>
                    <a:pt x="106" y="1"/>
                    <a:pt x="106" y="1"/>
                  </a:cubicBezTo>
                  <a:cubicBezTo>
                    <a:pt x="107" y="0"/>
                    <a:pt x="109" y="0"/>
                    <a:pt x="110" y="1"/>
                  </a:cubicBezTo>
                  <a:cubicBezTo>
                    <a:pt x="133" y="25"/>
                    <a:pt x="133" y="25"/>
                    <a:pt x="133" y="25"/>
                  </a:cubicBezTo>
                  <a:cubicBezTo>
                    <a:pt x="134" y="26"/>
                    <a:pt x="134" y="27"/>
                    <a:pt x="133" y="28"/>
                  </a:cubicBezTo>
                  <a:cubicBezTo>
                    <a:pt x="73" y="88"/>
                    <a:pt x="73" y="88"/>
                    <a:pt x="73" y="88"/>
                  </a:cubicBezTo>
                  <a:cubicBezTo>
                    <a:pt x="67" y="94"/>
                    <a:pt x="67" y="94"/>
                    <a:pt x="67" y="94"/>
                  </a:cubicBezTo>
                  <a:cubicBezTo>
                    <a:pt x="67" y="88"/>
                    <a:pt x="67" y="88"/>
                    <a:pt x="67" y="88"/>
                  </a:cubicBezTo>
                  <a:cubicBezTo>
                    <a:pt x="70" y="84"/>
                    <a:pt x="70" y="84"/>
                    <a:pt x="70" y="84"/>
                  </a:cubicBezTo>
                  <a:cubicBezTo>
                    <a:pt x="128" y="26"/>
                    <a:pt x="128" y="26"/>
                    <a:pt x="128" y="26"/>
                  </a:cubicBezTo>
                  <a:lnTo>
                    <a:pt x="108" y="6"/>
                  </a:lnTo>
                  <a:close/>
                  <a:moveTo>
                    <a:pt x="67" y="47"/>
                  </a:moveTo>
                  <a:cubicBezTo>
                    <a:pt x="50" y="64"/>
                    <a:pt x="50" y="64"/>
                    <a:pt x="50" y="64"/>
                  </a:cubicBezTo>
                  <a:cubicBezTo>
                    <a:pt x="49" y="65"/>
                    <a:pt x="47" y="65"/>
                    <a:pt x="47" y="64"/>
                  </a:cubicBezTo>
                  <a:cubicBezTo>
                    <a:pt x="26" y="43"/>
                    <a:pt x="26" y="43"/>
                    <a:pt x="26" y="43"/>
                  </a:cubicBezTo>
                  <a:cubicBezTo>
                    <a:pt x="6" y="64"/>
                    <a:pt x="6" y="64"/>
                    <a:pt x="6" y="64"/>
                  </a:cubicBezTo>
                  <a:cubicBezTo>
                    <a:pt x="26" y="84"/>
                    <a:pt x="26" y="84"/>
                    <a:pt x="26" y="84"/>
                  </a:cubicBezTo>
                  <a:cubicBezTo>
                    <a:pt x="48" y="106"/>
                    <a:pt x="48" y="106"/>
                    <a:pt x="48" y="106"/>
                  </a:cubicBezTo>
                  <a:cubicBezTo>
                    <a:pt x="67" y="88"/>
                    <a:pt x="67" y="88"/>
                    <a:pt x="67" y="88"/>
                  </a:cubicBezTo>
                  <a:cubicBezTo>
                    <a:pt x="67" y="94"/>
                    <a:pt x="67" y="94"/>
                    <a:pt x="67" y="94"/>
                  </a:cubicBezTo>
                  <a:cubicBezTo>
                    <a:pt x="50" y="111"/>
                    <a:pt x="50" y="111"/>
                    <a:pt x="50" y="111"/>
                  </a:cubicBezTo>
                  <a:cubicBezTo>
                    <a:pt x="49" y="112"/>
                    <a:pt x="47" y="112"/>
                    <a:pt x="47" y="111"/>
                  </a:cubicBezTo>
                  <a:cubicBezTo>
                    <a:pt x="23" y="88"/>
                    <a:pt x="23" y="88"/>
                    <a:pt x="23" y="88"/>
                  </a:cubicBezTo>
                  <a:cubicBezTo>
                    <a:pt x="1" y="65"/>
                    <a:pt x="1" y="65"/>
                    <a:pt x="1" y="65"/>
                  </a:cubicBezTo>
                  <a:cubicBezTo>
                    <a:pt x="1" y="65"/>
                    <a:pt x="1" y="65"/>
                    <a:pt x="1" y="65"/>
                  </a:cubicBezTo>
                  <a:cubicBezTo>
                    <a:pt x="0" y="64"/>
                    <a:pt x="0" y="63"/>
                    <a:pt x="1" y="62"/>
                  </a:cubicBezTo>
                  <a:cubicBezTo>
                    <a:pt x="24" y="39"/>
                    <a:pt x="24" y="39"/>
                    <a:pt x="24" y="39"/>
                  </a:cubicBezTo>
                  <a:cubicBezTo>
                    <a:pt x="24" y="38"/>
                    <a:pt x="24" y="38"/>
                    <a:pt x="24" y="38"/>
                  </a:cubicBezTo>
                  <a:cubicBezTo>
                    <a:pt x="25" y="37"/>
                    <a:pt x="26" y="37"/>
                    <a:pt x="27" y="38"/>
                  </a:cubicBezTo>
                  <a:cubicBezTo>
                    <a:pt x="48" y="59"/>
                    <a:pt x="48" y="59"/>
                    <a:pt x="48" y="59"/>
                  </a:cubicBezTo>
                  <a:cubicBezTo>
                    <a:pt x="67" y="41"/>
                    <a:pt x="67" y="41"/>
                    <a:pt x="67" y="41"/>
                  </a:cubicBezTo>
                  <a:lnTo>
                    <a:pt x="6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1" name="Freeform 122"/>
            <p:cNvSpPr>
              <a:spLocks noEditPoints="1"/>
            </p:cNvSpPr>
            <p:nvPr/>
          </p:nvSpPr>
          <p:spPr bwMode="auto">
            <a:xfrm>
              <a:off x="9091627" y="692155"/>
              <a:ext cx="320675" cy="320677"/>
            </a:xfrm>
            <a:custGeom>
              <a:avLst/>
              <a:gdLst>
                <a:gd name="T0" fmla="*/ 73 w 142"/>
                <a:gd name="T1" fmla="*/ 137 h 142"/>
                <a:gd name="T2" fmla="*/ 90 w 142"/>
                <a:gd name="T3" fmla="*/ 124 h 142"/>
                <a:gd name="T4" fmla="*/ 110 w 142"/>
                <a:gd name="T5" fmla="*/ 112 h 142"/>
                <a:gd name="T6" fmla="*/ 129 w 142"/>
                <a:gd name="T7" fmla="*/ 103 h 142"/>
                <a:gd name="T8" fmla="*/ 122 w 142"/>
                <a:gd name="T9" fmla="*/ 95 h 142"/>
                <a:gd name="T10" fmla="*/ 129 w 142"/>
                <a:gd name="T11" fmla="*/ 70 h 142"/>
                <a:gd name="T12" fmla="*/ 127 w 142"/>
                <a:gd name="T13" fmla="*/ 54 h 142"/>
                <a:gd name="T14" fmla="*/ 119 w 142"/>
                <a:gd name="T15" fmla="*/ 42 h 142"/>
                <a:gd name="T16" fmla="*/ 116 w 142"/>
                <a:gd name="T17" fmla="*/ 23 h 142"/>
                <a:gd name="T18" fmla="*/ 95 w 142"/>
                <a:gd name="T19" fmla="*/ 20 h 142"/>
                <a:gd name="T20" fmla="*/ 73 w 142"/>
                <a:gd name="T21" fmla="*/ 15 h 142"/>
                <a:gd name="T22" fmla="*/ 73 w 142"/>
                <a:gd name="T23" fmla="*/ 2 h 142"/>
                <a:gd name="T24" fmla="*/ 95 w 142"/>
                <a:gd name="T25" fmla="*/ 15 h 142"/>
                <a:gd name="T26" fmla="*/ 121 w 142"/>
                <a:gd name="T27" fmla="*/ 21 h 142"/>
                <a:gd name="T28" fmla="*/ 123 w 142"/>
                <a:gd name="T29" fmla="*/ 39 h 142"/>
                <a:gd name="T30" fmla="*/ 139 w 142"/>
                <a:gd name="T31" fmla="*/ 49 h 142"/>
                <a:gd name="T32" fmla="*/ 132 w 142"/>
                <a:gd name="T33" fmla="*/ 75 h 142"/>
                <a:gd name="T34" fmla="*/ 133 w 142"/>
                <a:gd name="T35" fmla="*/ 100 h 142"/>
                <a:gd name="T36" fmla="*/ 118 w 142"/>
                <a:gd name="T37" fmla="*/ 121 h 142"/>
                <a:gd name="T38" fmla="*/ 93 w 142"/>
                <a:gd name="T39" fmla="*/ 128 h 142"/>
                <a:gd name="T40" fmla="*/ 71 w 142"/>
                <a:gd name="T41" fmla="*/ 142 h 142"/>
                <a:gd name="T42" fmla="*/ 71 w 142"/>
                <a:gd name="T43" fmla="*/ 117 h 142"/>
                <a:gd name="T44" fmla="*/ 116 w 142"/>
                <a:gd name="T45" fmla="*/ 64 h 142"/>
                <a:gd name="T46" fmla="*/ 71 w 142"/>
                <a:gd name="T47" fmla="*/ 30 h 142"/>
                <a:gd name="T48" fmla="*/ 104 w 142"/>
                <a:gd name="T49" fmla="*/ 95 h 142"/>
                <a:gd name="T50" fmla="*/ 71 w 142"/>
                <a:gd name="T51" fmla="*/ 117 h 142"/>
                <a:gd name="T52" fmla="*/ 8 w 142"/>
                <a:gd name="T53" fmla="*/ 89 h 142"/>
                <a:gd name="T54" fmla="*/ 18 w 142"/>
                <a:gd name="T55" fmla="*/ 90 h 142"/>
                <a:gd name="T56" fmla="*/ 30 w 142"/>
                <a:gd name="T57" fmla="*/ 113 h 142"/>
                <a:gd name="T58" fmla="*/ 44 w 142"/>
                <a:gd name="T59" fmla="*/ 122 h 142"/>
                <a:gd name="T60" fmla="*/ 58 w 142"/>
                <a:gd name="T61" fmla="*/ 126 h 142"/>
                <a:gd name="T62" fmla="*/ 71 w 142"/>
                <a:gd name="T63" fmla="*/ 142 h 142"/>
                <a:gd name="T64" fmla="*/ 57 w 142"/>
                <a:gd name="T65" fmla="*/ 130 h 142"/>
                <a:gd name="T66" fmla="*/ 38 w 142"/>
                <a:gd name="T67" fmla="*/ 134 h 142"/>
                <a:gd name="T68" fmla="*/ 25 w 142"/>
                <a:gd name="T69" fmla="*/ 111 h 142"/>
                <a:gd name="T70" fmla="*/ 6 w 142"/>
                <a:gd name="T71" fmla="*/ 94 h 142"/>
                <a:gd name="T72" fmla="*/ 2 w 142"/>
                <a:gd name="T73" fmla="*/ 69 h 142"/>
                <a:gd name="T74" fmla="*/ 15 w 142"/>
                <a:gd name="T75" fmla="*/ 46 h 142"/>
                <a:gd name="T76" fmla="*/ 21 w 142"/>
                <a:gd name="T77" fmla="*/ 21 h 142"/>
                <a:gd name="T78" fmla="*/ 39 w 142"/>
                <a:gd name="T79" fmla="*/ 19 h 142"/>
                <a:gd name="T80" fmla="*/ 50 w 142"/>
                <a:gd name="T81" fmla="*/ 3 h 142"/>
                <a:gd name="T82" fmla="*/ 71 w 142"/>
                <a:gd name="T83" fmla="*/ 14 h 142"/>
                <a:gd name="T84" fmla="*/ 53 w 142"/>
                <a:gd name="T85" fmla="*/ 8 h 142"/>
                <a:gd name="T86" fmla="*/ 52 w 142"/>
                <a:gd name="T87" fmla="*/ 18 h 142"/>
                <a:gd name="T88" fmla="*/ 29 w 142"/>
                <a:gd name="T89" fmla="*/ 30 h 142"/>
                <a:gd name="T90" fmla="*/ 20 w 142"/>
                <a:gd name="T91" fmla="*/ 44 h 142"/>
                <a:gd name="T92" fmla="*/ 16 w 142"/>
                <a:gd name="T93" fmla="*/ 58 h 142"/>
                <a:gd name="T94" fmla="*/ 71 w 142"/>
                <a:gd name="T95" fmla="*/ 25 h 142"/>
                <a:gd name="T96" fmla="*/ 26 w 142"/>
                <a:gd name="T97" fmla="*/ 78 h 142"/>
                <a:gd name="T98" fmla="*/ 71 w 142"/>
                <a:gd name="T99" fmla="*/ 112 h 142"/>
                <a:gd name="T100" fmla="*/ 38 w 142"/>
                <a:gd name="T101" fmla="*/ 47 h 142"/>
                <a:gd name="T102" fmla="*/ 71 w 142"/>
                <a:gd name="T103" fmla="*/ 2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2" h="142">
                  <a:moveTo>
                    <a:pt x="71" y="128"/>
                  </a:moveTo>
                  <a:cubicBezTo>
                    <a:pt x="71" y="128"/>
                    <a:pt x="72" y="129"/>
                    <a:pt x="72" y="129"/>
                  </a:cubicBezTo>
                  <a:cubicBezTo>
                    <a:pt x="73" y="137"/>
                    <a:pt x="73" y="137"/>
                    <a:pt x="73" y="137"/>
                  </a:cubicBezTo>
                  <a:cubicBezTo>
                    <a:pt x="89" y="134"/>
                    <a:pt x="89" y="134"/>
                    <a:pt x="89" y="134"/>
                  </a:cubicBezTo>
                  <a:cubicBezTo>
                    <a:pt x="88" y="127"/>
                    <a:pt x="88" y="127"/>
                    <a:pt x="88" y="127"/>
                  </a:cubicBezTo>
                  <a:cubicBezTo>
                    <a:pt x="88" y="125"/>
                    <a:pt x="89" y="124"/>
                    <a:pt x="90" y="124"/>
                  </a:cubicBezTo>
                  <a:cubicBezTo>
                    <a:pt x="90" y="124"/>
                    <a:pt x="90" y="124"/>
                    <a:pt x="90" y="124"/>
                  </a:cubicBezTo>
                  <a:cubicBezTo>
                    <a:pt x="93" y="123"/>
                    <a:pt x="97" y="121"/>
                    <a:pt x="100" y="119"/>
                  </a:cubicBezTo>
                  <a:cubicBezTo>
                    <a:pt x="104" y="117"/>
                    <a:pt x="107" y="115"/>
                    <a:pt x="110" y="112"/>
                  </a:cubicBezTo>
                  <a:cubicBezTo>
                    <a:pt x="111" y="111"/>
                    <a:pt x="112" y="111"/>
                    <a:pt x="113" y="112"/>
                  </a:cubicBezTo>
                  <a:cubicBezTo>
                    <a:pt x="119" y="116"/>
                    <a:pt x="119" y="116"/>
                    <a:pt x="119" y="116"/>
                  </a:cubicBezTo>
                  <a:cubicBezTo>
                    <a:pt x="129" y="103"/>
                    <a:pt x="129" y="103"/>
                    <a:pt x="129" y="103"/>
                  </a:cubicBezTo>
                  <a:cubicBezTo>
                    <a:pt x="122" y="98"/>
                    <a:pt x="122" y="98"/>
                    <a:pt x="122" y="98"/>
                  </a:cubicBezTo>
                  <a:cubicBezTo>
                    <a:pt x="122" y="97"/>
                    <a:pt x="121" y="96"/>
                    <a:pt x="122" y="95"/>
                  </a:cubicBezTo>
                  <a:cubicBezTo>
                    <a:pt x="122" y="95"/>
                    <a:pt x="122" y="95"/>
                    <a:pt x="122" y="95"/>
                  </a:cubicBezTo>
                  <a:cubicBezTo>
                    <a:pt x="123" y="92"/>
                    <a:pt x="125" y="88"/>
                    <a:pt x="126" y="84"/>
                  </a:cubicBezTo>
                  <a:cubicBezTo>
                    <a:pt x="127" y="80"/>
                    <a:pt x="127" y="76"/>
                    <a:pt x="127" y="73"/>
                  </a:cubicBezTo>
                  <a:cubicBezTo>
                    <a:pt x="127" y="71"/>
                    <a:pt x="128" y="70"/>
                    <a:pt x="129" y="70"/>
                  </a:cubicBezTo>
                  <a:cubicBezTo>
                    <a:pt x="137" y="69"/>
                    <a:pt x="137" y="69"/>
                    <a:pt x="137" y="69"/>
                  </a:cubicBezTo>
                  <a:cubicBezTo>
                    <a:pt x="134" y="53"/>
                    <a:pt x="134" y="53"/>
                    <a:pt x="134" y="53"/>
                  </a:cubicBezTo>
                  <a:cubicBezTo>
                    <a:pt x="127" y="54"/>
                    <a:pt x="127" y="54"/>
                    <a:pt x="127" y="54"/>
                  </a:cubicBezTo>
                  <a:cubicBezTo>
                    <a:pt x="125" y="54"/>
                    <a:pt x="124" y="53"/>
                    <a:pt x="124" y="52"/>
                  </a:cubicBezTo>
                  <a:cubicBezTo>
                    <a:pt x="124" y="52"/>
                    <a:pt x="124" y="52"/>
                    <a:pt x="124" y="52"/>
                  </a:cubicBezTo>
                  <a:cubicBezTo>
                    <a:pt x="123" y="49"/>
                    <a:pt x="121" y="45"/>
                    <a:pt x="119" y="42"/>
                  </a:cubicBezTo>
                  <a:cubicBezTo>
                    <a:pt x="117" y="38"/>
                    <a:pt x="115" y="35"/>
                    <a:pt x="112" y="32"/>
                  </a:cubicBezTo>
                  <a:cubicBezTo>
                    <a:pt x="111" y="31"/>
                    <a:pt x="111" y="30"/>
                    <a:pt x="112" y="29"/>
                  </a:cubicBezTo>
                  <a:cubicBezTo>
                    <a:pt x="116" y="23"/>
                    <a:pt x="116" y="23"/>
                    <a:pt x="116" y="23"/>
                  </a:cubicBezTo>
                  <a:cubicBezTo>
                    <a:pt x="103" y="13"/>
                    <a:pt x="103" y="13"/>
                    <a:pt x="103" y="13"/>
                  </a:cubicBezTo>
                  <a:cubicBezTo>
                    <a:pt x="98" y="19"/>
                    <a:pt x="98" y="19"/>
                    <a:pt x="98" y="19"/>
                  </a:cubicBezTo>
                  <a:cubicBezTo>
                    <a:pt x="98" y="20"/>
                    <a:pt x="96" y="21"/>
                    <a:pt x="95" y="20"/>
                  </a:cubicBezTo>
                  <a:cubicBezTo>
                    <a:pt x="95" y="20"/>
                    <a:pt x="95" y="20"/>
                    <a:pt x="95" y="20"/>
                  </a:cubicBezTo>
                  <a:cubicBezTo>
                    <a:pt x="92" y="19"/>
                    <a:pt x="88" y="17"/>
                    <a:pt x="84" y="16"/>
                  </a:cubicBezTo>
                  <a:cubicBezTo>
                    <a:pt x="80" y="15"/>
                    <a:pt x="76" y="15"/>
                    <a:pt x="73" y="15"/>
                  </a:cubicBezTo>
                  <a:cubicBezTo>
                    <a:pt x="72" y="15"/>
                    <a:pt x="71" y="15"/>
                    <a:pt x="71" y="14"/>
                  </a:cubicBezTo>
                  <a:cubicBezTo>
                    <a:pt x="71" y="0"/>
                    <a:pt x="71" y="0"/>
                    <a:pt x="71" y="0"/>
                  </a:cubicBezTo>
                  <a:cubicBezTo>
                    <a:pt x="72" y="0"/>
                    <a:pt x="73" y="1"/>
                    <a:pt x="73" y="2"/>
                  </a:cubicBezTo>
                  <a:cubicBezTo>
                    <a:pt x="75" y="10"/>
                    <a:pt x="75" y="10"/>
                    <a:pt x="75" y="10"/>
                  </a:cubicBezTo>
                  <a:cubicBezTo>
                    <a:pt x="78" y="10"/>
                    <a:pt x="82" y="11"/>
                    <a:pt x="85" y="12"/>
                  </a:cubicBezTo>
                  <a:cubicBezTo>
                    <a:pt x="89" y="12"/>
                    <a:pt x="92" y="14"/>
                    <a:pt x="95" y="15"/>
                  </a:cubicBezTo>
                  <a:cubicBezTo>
                    <a:pt x="100" y="8"/>
                    <a:pt x="100" y="8"/>
                    <a:pt x="100" y="8"/>
                  </a:cubicBezTo>
                  <a:cubicBezTo>
                    <a:pt x="101" y="7"/>
                    <a:pt x="103" y="7"/>
                    <a:pt x="104" y="8"/>
                  </a:cubicBezTo>
                  <a:cubicBezTo>
                    <a:pt x="121" y="21"/>
                    <a:pt x="121" y="21"/>
                    <a:pt x="121" y="21"/>
                  </a:cubicBezTo>
                  <a:cubicBezTo>
                    <a:pt x="122" y="21"/>
                    <a:pt x="122" y="23"/>
                    <a:pt x="121" y="24"/>
                  </a:cubicBezTo>
                  <a:cubicBezTo>
                    <a:pt x="117" y="31"/>
                    <a:pt x="117" y="31"/>
                    <a:pt x="117" y="31"/>
                  </a:cubicBezTo>
                  <a:cubicBezTo>
                    <a:pt x="119" y="33"/>
                    <a:pt x="121" y="36"/>
                    <a:pt x="123" y="39"/>
                  </a:cubicBezTo>
                  <a:cubicBezTo>
                    <a:pt x="125" y="42"/>
                    <a:pt x="127" y="45"/>
                    <a:pt x="128" y="49"/>
                  </a:cubicBezTo>
                  <a:cubicBezTo>
                    <a:pt x="136" y="47"/>
                    <a:pt x="136" y="47"/>
                    <a:pt x="136" y="47"/>
                  </a:cubicBezTo>
                  <a:cubicBezTo>
                    <a:pt x="137" y="47"/>
                    <a:pt x="138" y="48"/>
                    <a:pt x="139" y="49"/>
                  </a:cubicBezTo>
                  <a:cubicBezTo>
                    <a:pt x="142" y="71"/>
                    <a:pt x="142" y="71"/>
                    <a:pt x="142" y="71"/>
                  </a:cubicBezTo>
                  <a:cubicBezTo>
                    <a:pt x="142" y="72"/>
                    <a:pt x="141" y="73"/>
                    <a:pt x="140" y="73"/>
                  </a:cubicBezTo>
                  <a:cubicBezTo>
                    <a:pt x="132" y="75"/>
                    <a:pt x="132" y="75"/>
                    <a:pt x="132" y="75"/>
                  </a:cubicBezTo>
                  <a:cubicBezTo>
                    <a:pt x="132" y="78"/>
                    <a:pt x="131" y="82"/>
                    <a:pt x="130" y="85"/>
                  </a:cubicBezTo>
                  <a:cubicBezTo>
                    <a:pt x="129" y="89"/>
                    <a:pt x="128" y="92"/>
                    <a:pt x="127" y="95"/>
                  </a:cubicBezTo>
                  <a:cubicBezTo>
                    <a:pt x="133" y="100"/>
                    <a:pt x="133" y="100"/>
                    <a:pt x="133" y="100"/>
                  </a:cubicBezTo>
                  <a:cubicBezTo>
                    <a:pt x="135" y="101"/>
                    <a:pt x="135" y="103"/>
                    <a:pt x="134" y="104"/>
                  </a:cubicBezTo>
                  <a:cubicBezTo>
                    <a:pt x="121" y="121"/>
                    <a:pt x="121" y="121"/>
                    <a:pt x="121" y="121"/>
                  </a:cubicBezTo>
                  <a:cubicBezTo>
                    <a:pt x="121" y="122"/>
                    <a:pt x="119" y="122"/>
                    <a:pt x="118" y="121"/>
                  </a:cubicBezTo>
                  <a:cubicBezTo>
                    <a:pt x="111" y="117"/>
                    <a:pt x="111" y="117"/>
                    <a:pt x="111" y="117"/>
                  </a:cubicBezTo>
                  <a:cubicBezTo>
                    <a:pt x="109" y="119"/>
                    <a:pt x="106" y="121"/>
                    <a:pt x="103" y="123"/>
                  </a:cubicBezTo>
                  <a:cubicBezTo>
                    <a:pt x="100" y="125"/>
                    <a:pt x="97" y="126"/>
                    <a:pt x="93" y="128"/>
                  </a:cubicBezTo>
                  <a:cubicBezTo>
                    <a:pt x="94" y="136"/>
                    <a:pt x="94" y="136"/>
                    <a:pt x="94" y="136"/>
                  </a:cubicBezTo>
                  <a:cubicBezTo>
                    <a:pt x="95" y="137"/>
                    <a:pt x="94" y="138"/>
                    <a:pt x="92" y="139"/>
                  </a:cubicBezTo>
                  <a:cubicBezTo>
                    <a:pt x="71" y="142"/>
                    <a:pt x="71" y="142"/>
                    <a:pt x="71" y="142"/>
                  </a:cubicBezTo>
                  <a:cubicBezTo>
                    <a:pt x="71" y="142"/>
                    <a:pt x="71" y="142"/>
                    <a:pt x="71" y="142"/>
                  </a:cubicBezTo>
                  <a:cubicBezTo>
                    <a:pt x="71" y="128"/>
                    <a:pt x="71" y="128"/>
                    <a:pt x="71" y="128"/>
                  </a:cubicBezTo>
                  <a:close/>
                  <a:moveTo>
                    <a:pt x="71" y="117"/>
                  </a:moveTo>
                  <a:cubicBezTo>
                    <a:pt x="73" y="117"/>
                    <a:pt x="76" y="116"/>
                    <a:pt x="78" y="116"/>
                  </a:cubicBezTo>
                  <a:cubicBezTo>
                    <a:pt x="90" y="114"/>
                    <a:pt x="100" y="108"/>
                    <a:pt x="108" y="98"/>
                  </a:cubicBezTo>
                  <a:cubicBezTo>
                    <a:pt x="115" y="88"/>
                    <a:pt x="118" y="75"/>
                    <a:pt x="116" y="64"/>
                  </a:cubicBezTo>
                  <a:cubicBezTo>
                    <a:pt x="114" y="52"/>
                    <a:pt x="108" y="41"/>
                    <a:pt x="98" y="34"/>
                  </a:cubicBezTo>
                  <a:cubicBezTo>
                    <a:pt x="90" y="28"/>
                    <a:pt x="80" y="25"/>
                    <a:pt x="71" y="25"/>
                  </a:cubicBezTo>
                  <a:cubicBezTo>
                    <a:pt x="71" y="30"/>
                    <a:pt x="71" y="30"/>
                    <a:pt x="71" y="30"/>
                  </a:cubicBezTo>
                  <a:cubicBezTo>
                    <a:pt x="79" y="30"/>
                    <a:pt x="88" y="33"/>
                    <a:pt x="95" y="38"/>
                  </a:cubicBezTo>
                  <a:cubicBezTo>
                    <a:pt x="104" y="45"/>
                    <a:pt x="110" y="54"/>
                    <a:pt x="111" y="65"/>
                  </a:cubicBezTo>
                  <a:cubicBezTo>
                    <a:pt x="113" y="75"/>
                    <a:pt x="111" y="86"/>
                    <a:pt x="104" y="95"/>
                  </a:cubicBezTo>
                  <a:cubicBezTo>
                    <a:pt x="97" y="104"/>
                    <a:pt x="88" y="110"/>
                    <a:pt x="77" y="111"/>
                  </a:cubicBezTo>
                  <a:cubicBezTo>
                    <a:pt x="75" y="112"/>
                    <a:pt x="73" y="112"/>
                    <a:pt x="71" y="112"/>
                  </a:cubicBezTo>
                  <a:lnTo>
                    <a:pt x="71" y="117"/>
                  </a:lnTo>
                  <a:close/>
                  <a:moveTo>
                    <a:pt x="13" y="72"/>
                  </a:moveTo>
                  <a:cubicBezTo>
                    <a:pt x="5" y="73"/>
                    <a:pt x="5" y="73"/>
                    <a:pt x="5" y="73"/>
                  </a:cubicBezTo>
                  <a:cubicBezTo>
                    <a:pt x="8" y="89"/>
                    <a:pt x="8" y="89"/>
                    <a:pt x="8" y="89"/>
                  </a:cubicBezTo>
                  <a:cubicBezTo>
                    <a:pt x="15" y="88"/>
                    <a:pt x="15" y="88"/>
                    <a:pt x="15" y="88"/>
                  </a:cubicBezTo>
                  <a:cubicBezTo>
                    <a:pt x="17" y="88"/>
                    <a:pt x="18" y="89"/>
                    <a:pt x="18" y="90"/>
                  </a:cubicBezTo>
                  <a:cubicBezTo>
                    <a:pt x="18" y="90"/>
                    <a:pt x="18" y="90"/>
                    <a:pt x="18" y="90"/>
                  </a:cubicBezTo>
                  <a:cubicBezTo>
                    <a:pt x="19" y="93"/>
                    <a:pt x="21" y="97"/>
                    <a:pt x="23" y="100"/>
                  </a:cubicBezTo>
                  <a:cubicBezTo>
                    <a:pt x="25" y="104"/>
                    <a:pt x="27" y="107"/>
                    <a:pt x="30" y="110"/>
                  </a:cubicBezTo>
                  <a:cubicBezTo>
                    <a:pt x="31" y="110"/>
                    <a:pt x="31" y="112"/>
                    <a:pt x="30" y="113"/>
                  </a:cubicBezTo>
                  <a:cubicBezTo>
                    <a:pt x="26" y="119"/>
                    <a:pt x="26" y="119"/>
                    <a:pt x="26" y="119"/>
                  </a:cubicBezTo>
                  <a:cubicBezTo>
                    <a:pt x="39" y="129"/>
                    <a:pt x="39" y="129"/>
                    <a:pt x="39" y="129"/>
                  </a:cubicBezTo>
                  <a:cubicBezTo>
                    <a:pt x="44" y="122"/>
                    <a:pt x="44" y="122"/>
                    <a:pt x="44" y="122"/>
                  </a:cubicBezTo>
                  <a:cubicBezTo>
                    <a:pt x="44" y="121"/>
                    <a:pt x="46" y="121"/>
                    <a:pt x="47" y="122"/>
                  </a:cubicBezTo>
                  <a:cubicBezTo>
                    <a:pt x="47" y="122"/>
                    <a:pt x="47" y="122"/>
                    <a:pt x="47" y="122"/>
                  </a:cubicBezTo>
                  <a:cubicBezTo>
                    <a:pt x="50" y="123"/>
                    <a:pt x="54" y="125"/>
                    <a:pt x="58" y="126"/>
                  </a:cubicBezTo>
                  <a:cubicBezTo>
                    <a:pt x="62" y="127"/>
                    <a:pt x="66" y="127"/>
                    <a:pt x="69" y="127"/>
                  </a:cubicBezTo>
                  <a:cubicBezTo>
                    <a:pt x="70" y="127"/>
                    <a:pt x="71" y="127"/>
                    <a:pt x="71" y="128"/>
                  </a:cubicBezTo>
                  <a:cubicBezTo>
                    <a:pt x="71" y="142"/>
                    <a:pt x="71" y="142"/>
                    <a:pt x="71" y="142"/>
                  </a:cubicBezTo>
                  <a:cubicBezTo>
                    <a:pt x="70" y="142"/>
                    <a:pt x="69" y="141"/>
                    <a:pt x="69" y="140"/>
                  </a:cubicBezTo>
                  <a:cubicBezTo>
                    <a:pt x="67" y="132"/>
                    <a:pt x="67" y="132"/>
                    <a:pt x="67" y="132"/>
                  </a:cubicBezTo>
                  <a:cubicBezTo>
                    <a:pt x="64" y="132"/>
                    <a:pt x="60" y="131"/>
                    <a:pt x="57" y="130"/>
                  </a:cubicBezTo>
                  <a:cubicBezTo>
                    <a:pt x="53" y="129"/>
                    <a:pt x="50" y="128"/>
                    <a:pt x="47" y="127"/>
                  </a:cubicBezTo>
                  <a:cubicBezTo>
                    <a:pt x="42" y="133"/>
                    <a:pt x="42" y="133"/>
                    <a:pt x="42" y="133"/>
                  </a:cubicBezTo>
                  <a:cubicBezTo>
                    <a:pt x="41" y="135"/>
                    <a:pt x="39" y="135"/>
                    <a:pt x="38" y="134"/>
                  </a:cubicBezTo>
                  <a:cubicBezTo>
                    <a:pt x="21" y="121"/>
                    <a:pt x="21" y="121"/>
                    <a:pt x="21" y="121"/>
                  </a:cubicBezTo>
                  <a:cubicBezTo>
                    <a:pt x="20" y="121"/>
                    <a:pt x="20" y="119"/>
                    <a:pt x="21" y="118"/>
                  </a:cubicBezTo>
                  <a:cubicBezTo>
                    <a:pt x="25" y="111"/>
                    <a:pt x="25" y="111"/>
                    <a:pt x="25" y="111"/>
                  </a:cubicBezTo>
                  <a:cubicBezTo>
                    <a:pt x="23" y="109"/>
                    <a:pt x="21" y="106"/>
                    <a:pt x="19" y="103"/>
                  </a:cubicBezTo>
                  <a:cubicBezTo>
                    <a:pt x="17" y="100"/>
                    <a:pt x="15" y="96"/>
                    <a:pt x="14" y="93"/>
                  </a:cubicBezTo>
                  <a:cubicBezTo>
                    <a:pt x="6" y="94"/>
                    <a:pt x="6" y="94"/>
                    <a:pt x="6" y="94"/>
                  </a:cubicBezTo>
                  <a:cubicBezTo>
                    <a:pt x="5" y="95"/>
                    <a:pt x="4" y="94"/>
                    <a:pt x="3" y="92"/>
                  </a:cubicBezTo>
                  <a:cubicBezTo>
                    <a:pt x="0" y="71"/>
                    <a:pt x="0" y="71"/>
                    <a:pt x="0" y="71"/>
                  </a:cubicBezTo>
                  <a:cubicBezTo>
                    <a:pt x="0" y="70"/>
                    <a:pt x="1" y="69"/>
                    <a:pt x="2" y="69"/>
                  </a:cubicBezTo>
                  <a:cubicBezTo>
                    <a:pt x="10" y="67"/>
                    <a:pt x="10" y="67"/>
                    <a:pt x="10" y="67"/>
                  </a:cubicBezTo>
                  <a:cubicBezTo>
                    <a:pt x="10" y="64"/>
                    <a:pt x="11" y="60"/>
                    <a:pt x="12" y="57"/>
                  </a:cubicBezTo>
                  <a:cubicBezTo>
                    <a:pt x="13" y="53"/>
                    <a:pt x="14" y="50"/>
                    <a:pt x="15" y="46"/>
                  </a:cubicBezTo>
                  <a:cubicBezTo>
                    <a:pt x="9" y="42"/>
                    <a:pt x="9" y="42"/>
                    <a:pt x="9" y="42"/>
                  </a:cubicBezTo>
                  <a:cubicBezTo>
                    <a:pt x="7" y="41"/>
                    <a:pt x="7" y="39"/>
                    <a:pt x="8" y="38"/>
                  </a:cubicBezTo>
                  <a:cubicBezTo>
                    <a:pt x="21" y="21"/>
                    <a:pt x="21" y="21"/>
                    <a:pt x="21" y="21"/>
                  </a:cubicBezTo>
                  <a:cubicBezTo>
                    <a:pt x="21" y="20"/>
                    <a:pt x="23" y="20"/>
                    <a:pt x="24" y="21"/>
                  </a:cubicBezTo>
                  <a:cubicBezTo>
                    <a:pt x="31" y="25"/>
                    <a:pt x="31" y="25"/>
                    <a:pt x="31" y="25"/>
                  </a:cubicBezTo>
                  <a:cubicBezTo>
                    <a:pt x="33" y="23"/>
                    <a:pt x="36" y="21"/>
                    <a:pt x="39" y="19"/>
                  </a:cubicBezTo>
                  <a:cubicBezTo>
                    <a:pt x="42" y="17"/>
                    <a:pt x="45" y="15"/>
                    <a:pt x="49" y="14"/>
                  </a:cubicBezTo>
                  <a:cubicBezTo>
                    <a:pt x="48" y="6"/>
                    <a:pt x="48" y="6"/>
                    <a:pt x="48" y="6"/>
                  </a:cubicBezTo>
                  <a:cubicBezTo>
                    <a:pt x="47" y="5"/>
                    <a:pt x="48" y="4"/>
                    <a:pt x="50" y="3"/>
                  </a:cubicBezTo>
                  <a:cubicBezTo>
                    <a:pt x="71" y="0"/>
                    <a:pt x="71" y="0"/>
                    <a:pt x="71" y="0"/>
                  </a:cubicBezTo>
                  <a:cubicBezTo>
                    <a:pt x="71" y="0"/>
                    <a:pt x="71" y="0"/>
                    <a:pt x="71" y="0"/>
                  </a:cubicBezTo>
                  <a:cubicBezTo>
                    <a:pt x="71" y="14"/>
                    <a:pt x="71" y="14"/>
                    <a:pt x="71" y="14"/>
                  </a:cubicBezTo>
                  <a:cubicBezTo>
                    <a:pt x="71" y="14"/>
                    <a:pt x="70" y="13"/>
                    <a:pt x="70" y="13"/>
                  </a:cubicBezTo>
                  <a:cubicBezTo>
                    <a:pt x="69" y="5"/>
                    <a:pt x="69" y="5"/>
                    <a:pt x="69" y="5"/>
                  </a:cubicBezTo>
                  <a:cubicBezTo>
                    <a:pt x="53" y="8"/>
                    <a:pt x="53" y="8"/>
                    <a:pt x="53" y="8"/>
                  </a:cubicBezTo>
                  <a:cubicBezTo>
                    <a:pt x="54" y="15"/>
                    <a:pt x="54" y="15"/>
                    <a:pt x="54" y="15"/>
                  </a:cubicBezTo>
                  <a:cubicBezTo>
                    <a:pt x="54" y="16"/>
                    <a:pt x="53" y="18"/>
                    <a:pt x="52" y="18"/>
                  </a:cubicBezTo>
                  <a:cubicBezTo>
                    <a:pt x="52" y="18"/>
                    <a:pt x="52" y="18"/>
                    <a:pt x="52" y="18"/>
                  </a:cubicBezTo>
                  <a:cubicBezTo>
                    <a:pt x="49" y="19"/>
                    <a:pt x="45" y="21"/>
                    <a:pt x="42" y="23"/>
                  </a:cubicBezTo>
                  <a:cubicBezTo>
                    <a:pt x="38" y="25"/>
                    <a:pt x="35" y="27"/>
                    <a:pt x="32" y="30"/>
                  </a:cubicBezTo>
                  <a:cubicBezTo>
                    <a:pt x="31" y="31"/>
                    <a:pt x="30" y="31"/>
                    <a:pt x="29" y="30"/>
                  </a:cubicBezTo>
                  <a:cubicBezTo>
                    <a:pt x="23" y="26"/>
                    <a:pt x="23" y="26"/>
                    <a:pt x="23" y="26"/>
                  </a:cubicBezTo>
                  <a:cubicBezTo>
                    <a:pt x="13" y="39"/>
                    <a:pt x="13" y="39"/>
                    <a:pt x="13" y="39"/>
                  </a:cubicBezTo>
                  <a:cubicBezTo>
                    <a:pt x="20" y="44"/>
                    <a:pt x="20" y="44"/>
                    <a:pt x="20" y="44"/>
                  </a:cubicBezTo>
                  <a:cubicBezTo>
                    <a:pt x="20" y="44"/>
                    <a:pt x="21" y="46"/>
                    <a:pt x="20" y="47"/>
                  </a:cubicBezTo>
                  <a:cubicBezTo>
                    <a:pt x="20" y="47"/>
                    <a:pt x="20" y="47"/>
                    <a:pt x="20" y="47"/>
                  </a:cubicBezTo>
                  <a:cubicBezTo>
                    <a:pt x="19" y="50"/>
                    <a:pt x="17" y="54"/>
                    <a:pt x="16" y="58"/>
                  </a:cubicBezTo>
                  <a:cubicBezTo>
                    <a:pt x="15" y="62"/>
                    <a:pt x="15" y="66"/>
                    <a:pt x="15" y="69"/>
                  </a:cubicBezTo>
                  <a:cubicBezTo>
                    <a:pt x="15" y="71"/>
                    <a:pt x="14" y="72"/>
                    <a:pt x="13" y="72"/>
                  </a:cubicBezTo>
                  <a:close/>
                  <a:moveTo>
                    <a:pt x="71" y="25"/>
                  </a:moveTo>
                  <a:cubicBezTo>
                    <a:pt x="69" y="25"/>
                    <a:pt x="66" y="25"/>
                    <a:pt x="64" y="26"/>
                  </a:cubicBezTo>
                  <a:cubicBezTo>
                    <a:pt x="52" y="28"/>
                    <a:pt x="42" y="34"/>
                    <a:pt x="34" y="44"/>
                  </a:cubicBezTo>
                  <a:cubicBezTo>
                    <a:pt x="27" y="54"/>
                    <a:pt x="24" y="67"/>
                    <a:pt x="26" y="78"/>
                  </a:cubicBezTo>
                  <a:cubicBezTo>
                    <a:pt x="28" y="90"/>
                    <a:pt x="34" y="100"/>
                    <a:pt x="44" y="108"/>
                  </a:cubicBezTo>
                  <a:cubicBezTo>
                    <a:pt x="52" y="114"/>
                    <a:pt x="62" y="117"/>
                    <a:pt x="71" y="117"/>
                  </a:cubicBezTo>
                  <a:cubicBezTo>
                    <a:pt x="71" y="112"/>
                    <a:pt x="71" y="112"/>
                    <a:pt x="71" y="112"/>
                  </a:cubicBezTo>
                  <a:cubicBezTo>
                    <a:pt x="63" y="112"/>
                    <a:pt x="54" y="109"/>
                    <a:pt x="47" y="104"/>
                  </a:cubicBezTo>
                  <a:cubicBezTo>
                    <a:pt x="38" y="97"/>
                    <a:pt x="32" y="88"/>
                    <a:pt x="31" y="77"/>
                  </a:cubicBezTo>
                  <a:cubicBezTo>
                    <a:pt x="29" y="67"/>
                    <a:pt x="31" y="56"/>
                    <a:pt x="38" y="47"/>
                  </a:cubicBezTo>
                  <a:cubicBezTo>
                    <a:pt x="45" y="38"/>
                    <a:pt x="54" y="32"/>
                    <a:pt x="65" y="31"/>
                  </a:cubicBezTo>
                  <a:cubicBezTo>
                    <a:pt x="67" y="30"/>
                    <a:pt x="69" y="30"/>
                    <a:pt x="71" y="30"/>
                  </a:cubicBezTo>
                  <a:lnTo>
                    <a:pt x="71"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2" name="Freeform 123"/>
            <p:cNvSpPr>
              <a:spLocks noEditPoints="1"/>
            </p:cNvSpPr>
            <p:nvPr/>
          </p:nvSpPr>
          <p:spPr bwMode="auto">
            <a:xfrm>
              <a:off x="9342452" y="873131"/>
              <a:ext cx="220663" cy="223839"/>
            </a:xfrm>
            <a:custGeom>
              <a:avLst/>
              <a:gdLst>
                <a:gd name="T0" fmla="*/ 86 w 98"/>
                <a:gd name="T1" fmla="*/ 64 h 99"/>
                <a:gd name="T2" fmla="*/ 88 w 98"/>
                <a:gd name="T3" fmla="*/ 52 h 99"/>
                <a:gd name="T4" fmla="*/ 84 w 98"/>
                <a:gd name="T5" fmla="*/ 37 h 99"/>
                <a:gd name="T6" fmla="*/ 83 w 98"/>
                <a:gd name="T7" fmla="*/ 21 h 99"/>
                <a:gd name="T8" fmla="*/ 71 w 98"/>
                <a:gd name="T9" fmla="*/ 19 h 99"/>
                <a:gd name="T10" fmla="*/ 64 w 98"/>
                <a:gd name="T11" fmla="*/ 13 h 99"/>
                <a:gd name="T12" fmla="*/ 53 w 98"/>
                <a:gd name="T13" fmla="*/ 5 h 99"/>
                <a:gd name="T14" fmla="*/ 49 w 98"/>
                <a:gd name="T15" fmla="*/ 12 h 99"/>
                <a:gd name="T16" fmla="*/ 68 w 98"/>
                <a:gd name="T17" fmla="*/ 4 h 99"/>
                <a:gd name="T18" fmla="*/ 74 w 98"/>
                <a:gd name="T19" fmla="*/ 15 h 99"/>
                <a:gd name="T20" fmla="*/ 85 w 98"/>
                <a:gd name="T21" fmla="*/ 16 h 99"/>
                <a:gd name="T22" fmla="*/ 94 w 98"/>
                <a:gd name="T23" fmla="*/ 34 h 99"/>
                <a:gd name="T24" fmla="*/ 91 w 98"/>
                <a:gd name="T25" fmla="*/ 48 h 99"/>
                <a:gd name="T26" fmla="*/ 94 w 98"/>
                <a:gd name="T27" fmla="*/ 69 h 99"/>
                <a:gd name="T28" fmla="*/ 83 w 98"/>
                <a:gd name="T29" fmla="*/ 74 h 99"/>
                <a:gd name="T30" fmla="*/ 83 w 98"/>
                <a:gd name="T31" fmla="*/ 82 h 99"/>
                <a:gd name="T32" fmla="*/ 64 w 98"/>
                <a:gd name="T33" fmla="*/ 94 h 99"/>
                <a:gd name="T34" fmla="*/ 50 w 98"/>
                <a:gd name="T35" fmla="*/ 92 h 99"/>
                <a:gd name="T36" fmla="*/ 49 w 98"/>
                <a:gd name="T37" fmla="*/ 87 h 99"/>
                <a:gd name="T38" fmla="*/ 64 w 98"/>
                <a:gd name="T39" fmla="*/ 86 h 99"/>
                <a:gd name="T40" fmla="*/ 77 w 98"/>
                <a:gd name="T41" fmla="*/ 83 h 99"/>
                <a:gd name="T42" fmla="*/ 75 w 98"/>
                <a:gd name="T43" fmla="*/ 76 h 99"/>
                <a:gd name="T44" fmla="*/ 86 w 98"/>
                <a:gd name="T45" fmla="*/ 64 h 99"/>
                <a:gd name="T46" fmla="*/ 77 w 98"/>
                <a:gd name="T47" fmla="*/ 56 h 99"/>
                <a:gd name="T48" fmla="*/ 61 w 98"/>
                <a:gd name="T49" fmla="*/ 23 h 99"/>
                <a:gd name="T50" fmla="*/ 49 w 98"/>
                <a:gd name="T51" fmla="*/ 25 h 99"/>
                <a:gd name="T52" fmla="*/ 63 w 98"/>
                <a:gd name="T53" fmla="*/ 30 h 99"/>
                <a:gd name="T54" fmla="*/ 62 w 98"/>
                <a:gd name="T55" fmla="*/ 70 h 99"/>
                <a:gd name="T56" fmla="*/ 49 w 98"/>
                <a:gd name="T57" fmla="*/ 12 h 99"/>
                <a:gd name="T58" fmla="*/ 33 w 98"/>
                <a:gd name="T59" fmla="*/ 13 h 99"/>
                <a:gd name="T60" fmla="*/ 21 w 98"/>
                <a:gd name="T61" fmla="*/ 16 h 99"/>
                <a:gd name="T62" fmla="*/ 23 w 98"/>
                <a:gd name="T63" fmla="*/ 22 h 99"/>
                <a:gd name="T64" fmla="*/ 12 w 98"/>
                <a:gd name="T65" fmla="*/ 35 h 99"/>
                <a:gd name="T66" fmla="*/ 8 w 98"/>
                <a:gd name="T67" fmla="*/ 33 h 99"/>
                <a:gd name="T68" fmla="*/ 11 w 98"/>
                <a:gd name="T69" fmla="*/ 49 h 99"/>
                <a:gd name="T70" fmla="*/ 12 w 98"/>
                <a:gd name="T71" fmla="*/ 65 h 99"/>
                <a:gd name="T72" fmla="*/ 19 w 98"/>
                <a:gd name="T73" fmla="*/ 75 h 99"/>
                <a:gd name="T74" fmla="*/ 33 w 98"/>
                <a:gd name="T75" fmla="*/ 83 h 99"/>
                <a:gd name="T76" fmla="*/ 34 w 98"/>
                <a:gd name="T77" fmla="*/ 86 h 99"/>
                <a:gd name="T78" fmla="*/ 46 w 98"/>
                <a:gd name="T79" fmla="*/ 89 h 99"/>
                <a:gd name="T80" fmla="*/ 49 w 98"/>
                <a:gd name="T81" fmla="*/ 97 h 99"/>
                <a:gd name="T82" fmla="*/ 28 w 98"/>
                <a:gd name="T83" fmla="*/ 92 h 99"/>
                <a:gd name="T84" fmla="*/ 20 w 98"/>
                <a:gd name="T85" fmla="*/ 80 h 99"/>
                <a:gd name="T86" fmla="*/ 12 w 98"/>
                <a:gd name="T87" fmla="*/ 82 h 99"/>
                <a:gd name="T88" fmla="*/ 8 w 98"/>
                <a:gd name="T89" fmla="*/ 62 h 99"/>
                <a:gd name="T90" fmla="*/ 2 w 98"/>
                <a:gd name="T91" fmla="*/ 50 h 99"/>
                <a:gd name="T92" fmla="*/ 7 w 98"/>
                <a:gd name="T93" fmla="*/ 28 h 99"/>
                <a:gd name="T94" fmla="*/ 18 w 98"/>
                <a:gd name="T95" fmla="*/ 20 h 99"/>
                <a:gd name="T96" fmla="*/ 16 w 98"/>
                <a:gd name="T97" fmla="*/ 13 h 99"/>
                <a:gd name="T98" fmla="*/ 37 w 98"/>
                <a:gd name="T99" fmla="*/ 9 h 99"/>
                <a:gd name="T100" fmla="*/ 49 w 98"/>
                <a:gd name="T101" fmla="*/ 2 h 99"/>
                <a:gd name="T102" fmla="*/ 49 w 98"/>
                <a:gd name="T103" fmla="*/ 20 h 99"/>
                <a:gd name="T104" fmla="*/ 33 w 98"/>
                <a:gd name="T105" fmla="*/ 25 h 99"/>
                <a:gd name="T106" fmla="*/ 32 w 98"/>
                <a:gd name="T107" fmla="*/ 73 h 99"/>
                <a:gd name="T108" fmla="*/ 49 w 98"/>
                <a:gd name="T109" fmla="*/ 79 h 99"/>
                <a:gd name="T110" fmla="*/ 39 w 98"/>
                <a:gd name="T111" fmla="*/ 72 h 99"/>
                <a:gd name="T112" fmla="*/ 25 w 98"/>
                <a:gd name="T113" fmla="*/ 44 h 99"/>
                <a:gd name="T114" fmla="*/ 49 w 98"/>
                <a:gd name="T115" fmla="*/ 2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99">
                  <a:moveTo>
                    <a:pt x="86" y="64"/>
                  </a:moveTo>
                  <a:cubicBezTo>
                    <a:pt x="86" y="64"/>
                    <a:pt x="86" y="64"/>
                    <a:pt x="86" y="64"/>
                  </a:cubicBezTo>
                  <a:cubicBezTo>
                    <a:pt x="86" y="64"/>
                    <a:pt x="86" y="64"/>
                    <a:pt x="86" y="64"/>
                  </a:cubicBezTo>
                  <a:cubicBezTo>
                    <a:pt x="90" y="65"/>
                    <a:pt x="90" y="65"/>
                    <a:pt x="90" y="65"/>
                  </a:cubicBezTo>
                  <a:cubicBezTo>
                    <a:pt x="93" y="53"/>
                    <a:pt x="93" y="53"/>
                    <a:pt x="93" y="53"/>
                  </a:cubicBezTo>
                  <a:cubicBezTo>
                    <a:pt x="88" y="52"/>
                    <a:pt x="88" y="52"/>
                    <a:pt x="88" y="52"/>
                  </a:cubicBezTo>
                  <a:cubicBezTo>
                    <a:pt x="87" y="52"/>
                    <a:pt x="86" y="51"/>
                    <a:pt x="87" y="50"/>
                  </a:cubicBezTo>
                  <a:cubicBezTo>
                    <a:pt x="87" y="47"/>
                    <a:pt x="86" y="45"/>
                    <a:pt x="86" y="43"/>
                  </a:cubicBezTo>
                  <a:cubicBezTo>
                    <a:pt x="86" y="41"/>
                    <a:pt x="85" y="39"/>
                    <a:pt x="84" y="37"/>
                  </a:cubicBezTo>
                  <a:cubicBezTo>
                    <a:pt x="84" y="36"/>
                    <a:pt x="84" y="34"/>
                    <a:pt x="85" y="34"/>
                  </a:cubicBezTo>
                  <a:cubicBezTo>
                    <a:pt x="89" y="31"/>
                    <a:pt x="89" y="31"/>
                    <a:pt x="89" y="31"/>
                  </a:cubicBezTo>
                  <a:cubicBezTo>
                    <a:pt x="83" y="21"/>
                    <a:pt x="83" y="21"/>
                    <a:pt x="83" y="21"/>
                  </a:cubicBezTo>
                  <a:cubicBezTo>
                    <a:pt x="79" y="23"/>
                    <a:pt x="79" y="23"/>
                    <a:pt x="79" y="23"/>
                  </a:cubicBezTo>
                  <a:cubicBezTo>
                    <a:pt x="78" y="24"/>
                    <a:pt x="76" y="24"/>
                    <a:pt x="76" y="23"/>
                  </a:cubicBezTo>
                  <a:cubicBezTo>
                    <a:pt x="74" y="21"/>
                    <a:pt x="73" y="20"/>
                    <a:pt x="71" y="19"/>
                  </a:cubicBezTo>
                  <a:cubicBezTo>
                    <a:pt x="69" y="17"/>
                    <a:pt x="67" y="16"/>
                    <a:pt x="65" y="15"/>
                  </a:cubicBezTo>
                  <a:cubicBezTo>
                    <a:pt x="64" y="15"/>
                    <a:pt x="63" y="14"/>
                    <a:pt x="64" y="13"/>
                  </a:cubicBezTo>
                  <a:cubicBezTo>
                    <a:pt x="64" y="13"/>
                    <a:pt x="64" y="13"/>
                    <a:pt x="64" y="13"/>
                  </a:cubicBezTo>
                  <a:cubicBezTo>
                    <a:pt x="64" y="13"/>
                    <a:pt x="64" y="13"/>
                    <a:pt x="64" y="13"/>
                  </a:cubicBezTo>
                  <a:cubicBezTo>
                    <a:pt x="65" y="8"/>
                    <a:pt x="65" y="8"/>
                    <a:pt x="65" y="8"/>
                  </a:cubicBezTo>
                  <a:cubicBezTo>
                    <a:pt x="53" y="5"/>
                    <a:pt x="53" y="5"/>
                    <a:pt x="53" y="5"/>
                  </a:cubicBezTo>
                  <a:cubicBezTo>
                    <a:pt x="52" y="10"/>
                    <a:pt x="52" y="10"/>
                    <a:pt x="52" y="10"/>
                  </a:cubicBezTo>
                  <a:cubicBezTo>
                    <a:pt x="51" y="11"/>
                    <a:pt x="50" y="12"/>
                    <a:pt x="49" y="12"/>
                  </a:cubicBezTo>
                  <a:cubicBezTo>
                    <a:pt x="49" y="12"/>
                    <a:pt x="49" y="12"/>
                    <a:pt x="49" y="12"/>
                  </a:cubicBezTo>
                  <a:cubicBezTo>
                    <a:pt x="49" y="1"/>
                    <a:pt x="49" y="1"/>
                    <a:pt x="49" y="1"/>
                  </a:cubicBezTo>
                  <a:cubicBezTo>
                    <a:pt x="49" y="0"/>
                    <a:pt x="50" y="0"/>
                    <a:pt x="51" y="0"/>
                  </a:cubicBezTo>
                  <a:cubicBezTo>
                    <a:pt x="68" y="4"/>
                    <a:pt x="68" y="4"/>
                    <a:pt x="68" y="4"/>
                  </a:cubicBezTo>
                  <a:cubicBezTo>
                    <a:pt x="69" y="4"/>
                    <a:pt x="70" y="6"/>
                    <a:pt x="70" y="7"/>
                  </a:cubicBezTo>
                  <a:cubicBezTo>
                    <a:pt x="69" y="12"/>
                    <a:pt x="69" y="12"/>
                    <a:pt x="69" y="12"/>
                  </a:cubicBezTo>
                  <a:cubicBezTo>
                    <a:pt x="70" y="13"/>
                    <a:pt x="72" y="14"/>
                    <a:pt x="74" y="15"/>
                  </a:cubicBezTo>
                  <a:cubicBezTo>
                    <a:pt x="75" y="16"/>
                    <a:pt x="76" y="17"/>
                    <a:pt x="78" y="18"/>
                  </a:cubicBezTo>
                  <a:cubicBezTo>
                    <a:pt x="82" y="16"/>
                    <a:pt x="82" y="16"/>
                    <a:pt x="82" y="16"/>
                  </a:cubicBezTo>
                  <a:cubicBezTo>
                    <a:pt x="83" y="15"/>
                    <a:pt x="85" y="15"/>
                    <a:pt x="85" y="16"/>
                  </a:cubicBezTo>
                  <a:cubicBezTo>
                    <a:pt x="95" y="31"/>
                    <a:pt x="95" y="31"/>
                    <a:pt x="95" y="31"/>
                  </a:cubicBezTo>
                  <a:cubicBezTo>
                    <a:pt x="95" y="31"/>
                    <a:pt x="95" y="31"/>
                    <a:pt x="95" y="31"/>
                  </a:cubicBezTo>
                  <a:cubicBezTo>
                    <a:pt x="95" y="32"/>
                    <a:pt x="95" y="34"/>
                    <a:pt x="94" y="34"/>
                  </a:cubicBezTo>
                  <a:cubicBezTo>
                    <a:pt x="89" y="37"/>
                    <a:pt x="89" y="37"/>
                    <a:pt x="89" y="37"/>
                  </a:cubicBezTo>
                  <a:cubicBezTo>
                    <a:pt x="90" y="39"/>
                    <a:pt x="90" y="40"/>
                    <a:pt x="91" y="42"/>
                  </a:cubicBezTo>
                  <a:cubicBezTo>
                    <a:pt x="91" y="44"/>
                    <a:pt x="91" y="46"/>
                    <a:pt x="91" y="48"/>
                  </a:cubicBezTo>
                  <a:cubicBezTo>
                    <a:pt x="96" y="49"/>
                    <a:pt x="96" y="49"/>
                    <a:pt x="96" y="49"/>
                  </a:cubicBezTo>
                  <a:cubicBezTo>
                    <a:pt x="98" y="49"/>
                    <a:pt x="98" y="50"/>
                    <a:pt x="98" y="52"/>
                  </a:cubicBezTo>
                  <a:cubicBezTo>
                    <a:pt x="94" y="69"/>
                    <a:pt x="94" y="69"/>
                    <a:pt x="94" y="69"/>
                  </a:cubicBezTo>
                  <a:cubicBezTo>
                    <a:pt x="94" y="70"/>
                    <a:pt x="93" y="71"/>
                    <a:pt x="91" y="70"/>
                  </a:cubicBezTo>
                  <a:cubicBezTo>
                    <a:pt x="86" y="69"/>
                    <a:pt x="86" y="69"/>
                    <a:pt x="86" y="69"/>
                  </a:cubicBezTo>
                  <a:cubicBezTo>
                    <a:pt x="86" y="71"/>
                    <a:pt x="85" y="72"/>
                    <a:pt x="83" y="74"/>
                  </a:cubicBezTo>
                  <a:cubicBezTo>
                    <a:pt x="82" y="75"/>
                    <a:pt x="81" y="77"/>
                    <a:pt x="80" y="78"/>
                  </a:cubicBezTo>
                  <a:cubicBezTo>
                    <a:pt x="83" y="82"/>
                    <a:pt x="83" y="82"/>
                    <a:pt x="83" y="82"/>
                  </a:cubicBezTo>
                  <a:cubicBezTo>
                    <a:pt x="83" y="82"/>
                    <a:pt x="83" y="82"/>
                    <a:pt x="83" y="82"/>
                  </a:cubicBezTo>
                  <a:cubicBezTo>
                    <a:pt x="83" y="84"/>
                    <a:pt x="83" y="85"/>
                    <a:pt x="82" y="86"/>
                  </a:cubicBezTo>
                  <a:cubicBezTo>
                    <a:pt x="67" y="95"/>
                    <a:pt x="67" y="95"/>
                    <a:pt x="67" y="95"/>
                  </a:cubicBezTo>
                  <a:cubicBezTo>
                    <a:pt x="66" y="96"/>
                    <a:pt x="65" y="95"/>
                    <a:pt x="64" y="94"/>
                  </a:cubicBezTo>
                  <a:cubicBezTo>
                    <a:pt x="61" y="90"/>
                    <a:pt x="61" y="90"/>
                    <a:pt x="61" y="90"/>
                  </a:cubicBezTo>
                  <a:cubicBezTo>
                    <a:pt x="60" y="90"/>
                    <a:pt x="58" y="91"/>
                    <a:pt x="56" y="91"/>
                  </a:cubicBezTo>
                  <a:cubicBezTo>
                    <a:pt x="54" y="91"/>
                    <a:pt x="52" y="92"/>
                    <a:pt x="50" y="92"/>
                  </a:cubicBezTo>
                  <a:cubicBezTo>
                    <a:pt x="49" y="97"/>
                    <a:pt x="49" y="97"/>
                    <a:pt x="49" y="97"/>
                  </a:cubicBezTo>
                  <a:cubicBezTo>
                    <a:pt x="49" y="97"/>
                    <a:pt x="49" y="97"/>
                    <a:pt x="49" y="97"/>
                  </a:cubicBezTo>
                  <a:cubicBezTo>
                    <a:pt x="49" y="87"/>
                    <a:pt x="49" y="87"/>
                    <a:pt x="49" y="87"/>
                  </a:cubicBezTo>
                  <a:cubicBezTo>
                    <a:pt x="51" y="87"/>
                    <a:pt x="53" y="87"/>
                    <a:pt x="55" y="86"/>
                  </a:cubicBezTo>
                  <a:cubicBezTo>
                    <a:pt x="57" y="86"/>
                    <a:pt x="60" y="85"/>
                    <a:pt x="62" y="85"/>
                  </a:cubicBezTo>
                  <a:cubicBezTo>
                    <a:pt x="63" y="84"/>
                    <a:pt x="64" y="85"/>
                    <a:pt x="64" y="86"/>
                  </a:cubicBezTo>
                  <a:cubicBezTo>
                    <a:pt x="64" y="86"/>
                    <a:pt x="64" y="86"/>
                    <a:pt x="64" y="86"/>
                  </a:cubicBezTo>
                  <a:cubicBezTo>
                    <a:pt x="67" y="90"/>
                    <a:pt x="67" y="90"/>
                    <a:pt x="67" y="90"/>
                  </a:cubicBezTo>
                  <a:cubicBezTo>
                    <a:pt x="77" y="83"/>
                    <a:pt x="77" y="83"/>
                    <a:pt x="77" y="83"/>
                  </a:cubicBezTo>
                  <a:cubicBezTo>
                    <a:pt x="75" y="79"/>
                    <a:pt x="75" y="79"/>
                    <a:pt x="75" y="79"/>
                  </a:cubicBezTo>
                  <a:cubicBezTo>
                    <a:pt x="74" y="78"/>
                    <a:pt x="74" y="77"/>
                    <a:pt x="75" y="76"/>
                  </a:cubicBezTo>
                  <a:cubicBezTo>
                    <a:pt x="75" y="76"/>
                    <a:pt x="75" y="76"/>
                    <a:pt x="75" y="76"/>
                  </a:cubicBezTo>
                  <a:cubicBezTo>
                    <a:pt x="77" y="75"/>
                    <a:pt x="78" y="73"/>
                    <a:pt x="80" y="71"/>
                  </a:cubicBezTo>
                  <a:cubicBezTo>
                    <a:pt x="81" y="69"/>
                    <a:pt x="82" y="67"/>
                    <a:pt x="83" y="65"/>
                  </a:cubicBezTo>
                  <a:cubicBezTo>
                    <a:pt x="83" y="64"/>
                    <a:pt x="85" y="64"/>
                    <a:pt x="86" y="64"/>
                  </a:cubicBezTo>
                  <a:close/>
                  <a:moveTo>
                    <a:pt x="49" y="79"/>
                  </a:moveTo>
                  <a:cubicBezTo>
                    <a:pt x="55" y="79"/>
                    <a:pt x="60" y="77"/>
                    <a:pt x="64" y="74"/>
                  </a:cubicBezTo>
                  <a:cubicBezTo>
                    <a:pt x="71" y="70"/>
                    <a:pt x="76" y="64"/>
                    <a:pt x="77" y="56"/>
                  </a:cubicBezTo>
                  <a:cubicBezTo>
                    <a:pt x="79" y="50"/>
                    <a:pt x="78" y="44"/>
                    <a:pt x="76" y="39"/>
                  </a:cubicBezTo>
                  <a:cubicBezTo>
                    <a:pt x="74" y="34"/>
                    <a:pt x="71" y="29"/>
                    <a:pt x="66" y="26"/>
                  </a:cubicBezTo>
                  <a:cubicBezTo>
                    <a:pt x="65" y="25"/>
                    <a:pt x="63" y="24"/>
                    <a:pt x="61" y="23"/>
                  </a:cubicBezTo>
                  <a:cubicBezTo>
                    <a:pt x="59" y="22"/>
                    <a:pt x="57" y="21"/>
                    <a:pt x="55" y="21"/>
                  </a:cubicBezTo>
                  <a:cubicBezTo>
                    <a:pt x="53" y="20"/>
                    <a:pt x="51" y="20"/>
                    <a:pt x="49" y="20"/>
                  </a:cubicBezTo>
                  <a:cubicBezTo>
                    <a:pt x="49" y="25"/>
                    <a:pt x="49" y="25"/>
                    <a:pt x="49" y="25"/>
                  </a:cubicBezTo>
                  <a:cubicBezTo>
                    <a:pt x="51" y="25"/>
                    <a:pt x="53" y="25"/>
                    <a:pt x="54" y="26"/>
                  </a:cubicBezTo>
                  <a:cubicBezTo>
                    <a:pt x="56" y="26"/>
                    <a:pt x="58" y="26"/>
                    <a:pt x="59" y="27"/>
                  </a:cubicBezTo>
                  <a:cubicBezTo>
                    <a:pt x="61" y="28"/>
                    <a:pt x="62" y="29"/>
                    <a:pt x="63" y="30"/>
                  </a:cubicBezTo>
                  <a:cubicBezTo>
                    <a:pt x="67" y="32"/>
                    <a:pt x="70" y="36"/>
                    <a:pt x="72" y="41"/>
                  </a:cubicBezTo>
                  <a:cubicBezTo>
                    <a:pt x="73" y="45"/>
                    <a:pt x="74" y="50"/>
                    <a:pt x="73" y="55"/>
                  </a:cubicBezTo>
                  <a:cubicBezTo>
                    <a:pt x="71" y="61"/>
                    <a:pt x="67" y="67"/>
                    <a:pt x="62" y="70"/>
                  </a:cubicBezTo>
                  <a:cubicBezTo>
                    <a:pt x="58" y="72"/>
                    <a:pt x="54" y="74"/>
                    <a:pt x="49" y="74"/>
                  </a:cubicBezTo>
                  <a:lnTo>
                    <a:pt x="49" y="79"/>
                  </a:lnTo>
                  <a:close/>
                  <a:moveTo>
                    <a:pt x="49" y="12"/>
                  </a:moveTo>
                  <a:cubicBezTo>
                    <a:pt x="47" y="12"/>
                    <a:pt x="45" y="12"/>
                    <a:pt x="43" y="12"/>
                  </a:cubicBezTo>
                  <a:cubicBezTo>
                    <a:pt x="41" y="13"/>
                    <a:pt x="38" y="13"/>
                    <a:pt x="36" y="14"/>
                  </a:cubicBezTo>
                  <a:cubicBezTo>
                    <a:pt x="35" y="14"/>
                    <a:pt x="34" y="14"/>
                    <a:pt x="33" y="13"/>
                  </a:cubicBezTo>
                  <a:cubicBezTo>
                    <a:pt x="33" y="13"/>
                    <a:pt x="33" y="13"/>
                    <a:pt x="33" y="13"/>
                  </a:cubicBezTo>
                  <a:cubicBezTo>
                    <a:pt x="31" y="9"/>
                    <a:pt x="31" y="9"/>
                    <a:pt x="31" y="9"/>
                  </a:cubicBezTo>
                  <a:cubicBezTo>
                    <a:pt x="21" y="16"/>
                    <a:pt x="21" y="16"/>
                    <a:pt x="21" y="16"/>
                  </a:cubicBezTo>
                  <a:cubicBezTo>
                    <a:pt x="23" y="19"/>
                    <a:pt x="23" y="19"/>
                    <a:pt x="23" y="19"/>
                  </a:cubicBezTo>
                  <a:cubicBezTo>
                    <a:pt x="24" y="20"/>
                    <a:pt x="23" y="22"/>
                    <a:pt x="23" y="22"/>
                  </a:cubicBezTo>
                  <a:cubicBezTo>
                    <a:pt x="23" y="22"/>
                    <a:pt x="23" y="22"/>
                    <a:pt x="23" y="22"/>
                  </a:cubicBezTo>
                  <a:cubicBezTo>
                    <a:pt x="21" y="24"/>
                    <a:pt x="20" y="26"/>
                    <a:pt x="18" y="27"/>
                  </a:cubicBezTo>
                  <a:cubicBezTo>
                    <a:pt x="17" y="29"/>
                    <a:pt x="16" y="31"/>
                    <a:pt x="15" y="33"/>
                  </a:cubicBezTo>
                  <a:cubicBezTo>
                    <a:pt x="14" y="34"/>
                    <a:pt x="13" y="35"/>
                    <a:pt x="12" y="35"/>
                  </a:cubicBezTo>
                  <a:cubicBezTo>
                    <a:pt x="12" y="35"/>
                    <a:pt x="12" y="35"/>
                    <a:pt x="12" y="35"/>
                  </a:cubicBezTo>
                  <a:cubicBezTo>
                    <a:pt x="12" y="35"/>
                    <a:pt x="12" y="35"/>
                    <a:pt x="12" y="35"/>
                  </a:cubicBezTo>
                  <a:cubicBezTo>
                    <a:pt x="8" y="33"/>
                    <a:pt x="8" y="33"/>
                    <a:pt x="8" y="33"/>
                  </a:cubicBezTo>
                  <a:cubicBezTo>
                    <a:pt x="5" y="46"/>
                    <a:pt x="5" y="46"/>
                    <a:pt x="5" y="46"/>
                  </a:cubicBezTo>
                  <a:cubicBezTo>
                    <a:pt x="9" y="47"/>
                    <a:pt x="9" y="47"/>
                    <a:pt x="9" y="47"/>
                  </a:cubicBezTo>
                  <a:cubicBezTo>
                    <a:pt x="11" y="47"/>
                    <a:pt x="11" y="48"/>
                    <a:pt x="11" y="49"/>
                  </a:cubicBezTo>
                  <a:cubicBezTo>
                    <a:pt x="11" y="51"/>
                    <a:pt x="11" y="53"/>
                    <a:pt x="12" y="56"/>
                  </a:cubicBezTo>
                  <a:cubicBezTo>
                    <a:pt x="12" y="58"/>
                    <a:pt x="13" y="60"/>
                    <a:pt x="14" y="62"/>
                  </a:cubicBezTo>
                  <a:cubicBezTo>
                    <a:pt x="14" y="63"/>
                    <a:pt x="13" y="64"/>
                    <a:pt x="12" y="65"/>
                  </a:cubicBezTo>
                  <a:cubicBezTo>
                    <a:pt x="9" y="67"/>
                    <a:pt x="9" y="67"/>
                    <a:pt x="9" y="67"/>
                  </a:cubicBezTo>
                  <a:cubicBezTo>
                    <a:pt x="15" y="78"/>
                    <a:pt x="15" y="78"/>
                    <a:pt x="15" y="78"/>
                  </a:cubicBezTo>
                  <a:cubicBezTo>
                    <a:pt x="19" y="75"/>
                    <a:pt x="19" y="75"/>
                    <a:pt x="19" y="75"/>
                  </a:cubicBezTo>
                  <a:cubicBezTo>
                    <a:pt x="20" y="75"/>
                    <a:pt x="21" y="75"/>
                    <a:pt x="22" y="76"/>
                  </a:cubicBezTo>
                  <a:cubicBezTo>
                    <a:pt x="24" y="77"/>
                    <a:pt x="25" y="79"/>
                    <a:pt x="27" y="80"/>
                  </a:cubicBezTo>
                  <a:cubicBezTo>
                    <a:pt x="29" y="81"/>
                    <a:pt x="31" y="82"/>
                    <a:pt x="33" y="83"/>
                  </a:cubicBezTo>
                  <a:cubicBezTo>
                    <a:pt x="34" y="84"/>
                    <a:pt x="34" y="85"/>
                    <a:pt x="34" y="86"/>
                  </a:cubicBezTo>
                  <a:cubicBezTo>
                    <a:pt x="34" y="86"/>
                    <a:pt x="34" y="86"/>
                    <a:pt x="34" y="86"/>
                  </a:cubicBezTo>
                  <a:cubicBezTo>
                    <a:pt x="34" y="86"/>
                    <a:pt x="34" y="86"/>
                    <a:pt x="34" y="86"/>
                  </a:cubicBezTo>
                  <a:cubicBezTo>
                    <a:pt x="33" y="90"/>
                    <a:pt x="33" y="90"/>
                    <a:pt x="33" y="90"/>
                  </a:cubicBezTo>
                  <a:cubicBezTo>
                    <a:pt x="45" y="93"/>
                    <a:pt x="45" y="93"/>
                    <a:pt x="45" y="93"/>
                  </a:cubicBezTo>
                  <a:cubicBezTo>
                    <a:pt x="46" y="89"/>
                    <a:pt x="46" y="89"/>
                    <a:pt x="46" y="89"/>
                  </a:cubicBezTo>
                  <a:cubicBezTo>
                    <a:pt x="46" y="88"/>
                    <a:pt x="48" y="87"/>
                    <a:pt x="49" y="87"/>
                  </a:cubicBezTo>
                  <a:cubicBezTo>
                    <a:pt x="49" y="87"/>
                    <a:pt x="49" y="87"/>
                    <a:pt x="49" y="87"/>
                  </a:cubicBezTo>
                  <a:cubicBezTo>
                    <a:pt x="49" y="97"/>
                    <a:pt x="49" y="97"/>
                    <a:pt x="49" y="97"/>
                  </a:cubicBezTo>
                  <a:cubicBezTo>
                    <a:pt x="48" y="98"/>
                    <a:pt x="47" y="99"/>
                    <a:pt x="46" y="98"/>
                  </a:cubicBezTo>
                  <a:cubicBezTo>
                    <a:pt x="30" y="95"/>
                    <a:pt x="30" y="95"/>
                    <a:pt x="30" y="95"/>
                  </a:cubicBezTo>
                  <a:cubicBezTo>
                    <a:pt x="28" y="94"/>
                    <a:pt x="28" y="93"/>
                    <a:pt x="28" y="92"/>
                  </a:cubicBezTo>
                  <a:cubicBezTo>
                    <a:pt x="29" y="87"/>
                    <a:pt x="29" y="87"/>
                    <a:pt x="29" y="87"/>
                  </a:cubicBezTo>
                  <a:cubicBezTo>
                    <a:pt x="27" y="86"/>
                    <a:pt x="26" y="85"/>
                    <a:pt x="24" y="84"/>
                  </a:cubicBezTo>
                  <a:cubicBezTo>
                    <a:pt x="23" y="83"/>
                    <a:pt x="21" y="82"/>
                    <a:pt x="20" y="80"/>
                  </a:cubicBezTo>
                  <a:cubicBezTo>
                    <a:pt x="16" y="83"/>
                    <a:pt x="16" y="83"/>
                    <a:pt x="16" y="83"/>
                  </a:cubicBezTo>
                  <a:cubicBezTo>
                    <a:pt x="16" y="83"/>
                    <a:pt x="16" y="83"/>
                    <a:pt x="16" y="83"/>
                  </a:cubicBezTo>
                  <a:cubicBezTo>
                    <a:pt x="15" y="84"/>
                    <a:pt x="13" y="83"/>
                    <a:pt x="12" y="82"/>
                  </a:cubicBezTo>
                  <a:cubicBezTo>
                    <a:pt x="3" y="68"/>
                    <a:pt x="3" y="68"/>
                    <a:pt x="3" y="68"/>
                  </a:cubicBezTo>
                  <a:cubicBezTo>
                    <a:pt x="3" y="67"/>
                    <a:pt x="3" y="65"/>
                    <a:pt x="4" y="64"/>
                  </a:cubicBezTo>
                  <a:cubicBezTo>
                    <a:pt x="8" y="62"/>
                    <a:pt x="8" y="62"/>
                    <a:pt x="8" y="62"/>
                  </a:cubicBezTo>
                  <a:cubicBezTo>
                    <a:pt x="8" y="60"/>
                    <a:pt x="7" y="58"/>
                    <a:pt x="7" y="56"/>
                  </a:cubicBezTo>
                  <a:cubicBezTo>
                    <a:pt x="7" y="55"/>
                    <a:pt x="7" y="53"/>
                    <a:pt x="7" y="51"/>
                  </a:cubicBezTo>
                  <a:cubicBezTo>
                    <a:pt x="2" y="50"/>
                    <a:pt x="2" y="50"/>
                    <a:pt x="2" y="50"/>
                  </a:cubicBezTo>
                  <a:cubicBezTo>
                    <a:pt x="0" y="49"/>
                    <a:pt x="0" y="48"/>
                    <a:pt x="0" y="47"/>
                  </a:cubicBezTo>
                  <a:cubicBezTo>
                    <a:pt x="4" y="30"/>
                    <a:pt x="4" y="30"/>
                    <a:pt x="4" y="30"/>
                  </a:cubicBezTo>
                  <a:cubicBezTo>
                    <a:pt x="4" y="29"/>
                    <a:pt x="5" y="28"/>
                    <a:pt x="7" y="28"/>
                  </a:cubicBezTo>
                  <a:cubicBezTo>
                    <a:pt x="12" y="29"/>
                    <a:pt x="12" y="29"/>
                    <a:pt x="12" y="29"/>
                  </a:cubicBezTo>
                  <a:cubicBezTo>
                    <a:pt x="12" y="28"/>
                    <a:pt x="13" y="26"/>
                    <a:pt x="14" y="25"/>
                  </a:cubicBezTo>
                  <a:cubicBezTo>
                    <a:pt x="15" y="23"/>
                    <a:pt x="17" y="22"/>
                    <a:pt x="18" y="20"/>
                  </a:cubicBezTo>
                  <a:cubicBezTo>
                    <a:pt x="15" y="16"/>
                    <a:pt x="15" y="16"/>
                    <a:pt x="15" y="16"/>
                  </a:cubicBezTo>
                  <a:cubicBezTo>
                    <a:pt x="15" y="16"/>
                    <a:pt x="15" y="16"/>
                    <a:pt x="15" y="16"/>
                  </a:cubicBezTo>
                  <a:cubicBezTo>
                    <a:pt x="15" y="15"/>
                    <a:pt x="15" y="14"/>
                    <a:pt x="16" y="13"/>
                  </a:cubicBezTo>
                  <a:cubicBezTo>
                    <a:pt x="31" y="4"/>
                    <a:pt x="31" y="4"/>
                    <a:pt x="31" y="4"/>
                  </a:cubicBezTo>
                  <a:cubicBezTo>
                    <a:pt x="32" y="3"/>
                    <a:pt x="33" y="3"/>
                    <a:pt x="34" y="4"/>
                  </a:cubicBezTo>
                  <a:cubicBezTo>
                    <a:pt x="37" y="9"/>
                    <a:pt x="37" y="9"/>
                    <a:pt x="37" y="9"/>
                  </a:cubicBezTo>
                  <a:cubicBezTo>
                    <a:pt x="38" y="8"/>
                    <a:pt x="40" y="8"/>
                    <a:pt x="42" y="7"/>
                  </a:cubicBezTo>
                  <a:cubicBezTo>
                    <a:pt x="44" y="7"/>
                    <a:pt x="46" y="7"/>
                    <a:pt x="47" y="7"/>
                  </a:cubicBezTo>
                  <a:cubicBezTo>
                    <a:pt x="49" y="2"/>
                    <a:pt x="49" y="2"/>
                    <a:pt x="49" y="2"/>
                  </a:cubicBezTo>
                  <a:cubicBezTo>
                    <a:pt x="49" y="2"/>
                    <a:pt x="49" y="1"/>
                    <a:pt x="49" y="1"/>
                  </a:cubicBezTo>
                  <a:cubicBezTo>
                    <a:pt x="49" y="12"/>
                    <a:pt x="49" y="12"/>
                    <a:pt x="49" y="12"/>
                  </a:cubicBezTo>
                  <a:close/>
                  <a:moveTo>
                    <a:pt x="49" y="20"/>
                  </a:moveTo>
                  <a:cubicBezTo>
                    <a:pt x="43" y="20"/>
                    <a:pt x="38" y="22"/>
                    <a:pt x="33" y="25"/>
                  </a:cubicBezTo>
                  <a:cubicBezTo>
                    <a:pt x="33" y="25"/>
                    <a:pt x="33" y="25"/>
                    <a:pt x="33" y="25"/>
                  </a:cubicBezTo>
                  <a:cubicBezTo>
                    <a:pt x="33" y="25"/>
                    <a:pt x="33" y="25"/>
                    <a:pt x="33" y="25"/>
                  </a:cubicBezTo>
                  <a:cubicBezTo>
                    <a:pt x="27" y="29"/>
                    <a:pt x="22" y="35"/>
                    <a:pt x="20" y="43"/>
                  </a:cubicBezTo>
                  <a:cubicBezTo>
                    <a:pt x="19" y="48"/>
                    <a:pt x="20" y="54"/>
                    <a:pt x="22" y="60"/>
                  </a:cubicBezTo>
                  <a:cubicBezTo>
                    <a:pt x="24" y="65"/>
                    <a:pt x="27" y="69"/>
                    <a:pt x="32" y="73"/>
                  </a:cubicBezTo>
                  <a:cubicBezTo>
                    <a:pt x="33" y="74"/>
                    <a:pt x="35" y="75"/>
                    <a:pt x="37" y="76"/>
                  </a:cubicBezTo>
                  <a:cubicBezTo>
                    <a:pt x="39" y="77"/>
                    <a:pt x="40" y="77"/>
                    <a:pt x="42" y="78"/>
                  </a:cubicBezTo>
                  <a:cubicBezTo>
                    <a:pt x="45" y="78"/>
                    <a:pt x="47" y="79"/>
                    <a:pt x="49" y="79"/>
                  </a:cubicBezTo>
                  <a:cubicBezTo>
                    <a:pt x="49" y="74"/>
                    <a:pt x="49" y="74"/>
                    <a:pt x="49" y="74"/>
                  </a:cubicBezTo>
                  <a:cubicBezTo>
                    <a:pt x="47" y="74"/>
                    <a:pt x="45" y="74"/>
                    <a:pt x="43" y="73"/>
                  </a:cubicBezTo>
                  <a:cubicBezTo>
                    <a:pt x="42" y="73"/>
                    <a:pt x="40" y="72"/>
                    <a:pt x="39" y="72"/>
                  </a:cubicBezTo>
                  <a:cubicBezTo>
                    <a:pt x="37" y="71"/>
                    <a:pt x="36" y="70"/>
                    <a:pt x="35" y="69"/>
                  </a:cubicBezTo>
                  <a:cubicBezTo>
                    <a:pt x="31" y="66"/>
                    <a:pt x="28" y="62"/>
                    <a:pt x="26" y="58"/>
                  </a:cubicBezTo>
                  <a:cubicBezTo>
                    <a:pt x="24" y="53"/>
                    <a:pt x="24" y="49"/>
                    <a:pt x="25" y="44"/>
                  </a:cubicBezTo>
                  <a:cubicBezTo>
                    <a:pt x="27" y="37"/>
                    <a:pt x="31" y="32"/>
                    <a:pt x="36" y="29"/>
                  </a:cubicBezTo>
                  <a:cubicBezTo>
                    <a:pt x="36" y="29"/>
                    <a:pt x="36" y="29"/>
                    <a:pt x="36" y="29"/>
                  </a:cubicBezTo>
                  <a:cubicBezTo>
                    <a:pt x="40" y="26"/>
                    <a:pt x="44" y="25"/>
                    <a:pt x="49" y="25"/>
                  </a:cubicBezTo>
                  <a:lnTo>
                    <a:pt x="4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3" name="Freeform 124"/>
            <p:cNvSpPr>
              <a:spLocks noEditPoints="1"/>
            </p:cNvSpPr>
            <p:nvPr/>
          </p:nvSpPr>
          <p:spPr bwMode="auto">
            <a:xfrm>
              <a:off x="6662748" y="3049606"/>
              <a:ext cx="330201" cy="331790"/>
            </a:xfrm>
            <a:custGeom>
              <a:avLst/>
              <a:gdLst>
                <a:gd name="T0" fmla="*/ 73 w 146"/>
                <a:gd name="T1" fmla="*/ 142 h 147"/>
                <a:gd name="T2" fmla="*/ 122 w 146"/>
                <a:gd name="T3" fmla="*/ 122 h 147"/>
                <a:gd name="T4" fmla="*/ 142 w 146"/>
                <a:gd name="T5" fmla="*/ 74 h 147"/>
                <a:gd name="T6" fmla="*/ 122 w 146"/>
                <a:gd name="T7" fmla="*/ 25 h 147"/>
                <a:gd name="T8" fmla="*/ 73 w 146"/>
                <a:gd name="T9" fmla="*/ 5 h 147"/>
                <a:gd name="T10" fmla="*/ 73 w 146"/>
                <a:gd name="T11" fmla="*/ 0 h 147"/>
                <a:gd name="T12" fmla="*/ 125 w 146"/>
                <a:gd name="T13" fmla="*/ 22 h 147"/>
                <a:gd name="T14" fmla="*/ 146 w 146"/>
                <a:gd name="T15" fmla="*/ 74 h 147"/>
                <a:gd name="T16" fmla="*/ 125 w 146"/>
                <a:gd name="T17" fmla="*/ 125 h 147"/>
                <a:gd name="T18" fmla="*/ 73 w 146"/>
                <a:gd name="T19" fmla="*/ 147 h 147"/>
                <a:gd name="T20" fmla="*/ 73 w 146"/>
                <a:gd name="T21" fmla="*/ 142 h 147"/>
                <a:gd name="T22" fmla="*/ 73 w 146"/>
                <a:gd name="T23" fmla="*/ 96 h 147"/>
                <a:gd name="T24" fmla="*/ 88 w 146"/>
                <a:gd name="T25" fmla="*/ 90 h 147"/>
                <a:gd name="T26" fmla="*/ 90 w 146"/>
                <a:gd name="T27" fmla="*/ 89 h 147"/>
                <a:gd name="T28" fmla="*/ 112 w 146"/>
                <a:gd name="T29" fmla="*/ 38 h 147"/>
                <a:gd name="T30" fmla="*/ 112 w 146"/>
                <a:gd name="T31" fmla="*/ 38 h 147"/>
                <a:gd name="T32" fmla="*/ 112 w 146"/>
                <a:gd name="T33" fmla="*/ 38 h 147"/>
                <a:gd name="T34" fmla="*/ 112 w 146"/>
                <a:gd name="T35" fmla="*/ 36 h 147"/>
                <a:gd name="T36" fmla="*/ 108 w 146"/>
                <a:gd name="T37" fmla="*/ 35 h 147"/>
                <a:gd name="T38" fmla="*/ 73 w 146"/>
                <a:gd name="T39" fmla="*/ 51 h 147"/>
                <a:gd name="T40" fmla="*/ 73 w 146"/>
                <a:gd name="T41" fmla="*/ 56 h 147"/>
                <a:gd name="T42" fmla="*/ 105 w 146"/>
                <a:gd name="T43" fmla="*/ 42 h 147"/>
                <a:gd name="T44" fmla="*/ 86 w 146"/>
                <a:gd name="T45" fmla="*/ 86 h 147"/>
                <a:gd name="T46" fmla="*/ 73 w 146"/>
                <a:gd name="T47" fmla="*/ 91 h 147"/>
                <a:gd name="T48" fmla="*/ 73 w 146"/>
                <a:gd name="T49" fmla="*/ 96 h 147"/>
                <a:gd name="T50" fmla="*/ 73 w 146"/>
                <a:gd name="T51" fmla="*/ 5 h 147"/>
                <a:gd name="T52" fmla="*/ 25 w 146"/>
                <a:gd name="T53" fmla="*/ 25 h 147"/>
                <a:gd name="T54" fmla="*/ 5 w 146"/>
                <a:gd name="T55" fmla="*/ 74 h 147"/>
                <a:gd name="T56" fmla="*/ 25 w 146"/>
                <a:gd name="T57" fmla="*/ 122 h 147"/>
                <a:gd name="T58" fmla="*/ 73 w 146"/>
                <a:gd name="T59" fmla="*/ 142 h 147"/>
                <a:gd name="T60" fmla="*/ 73 w 146"/>
                <a:gd name="T61" fmla="*/ 147 h 147"/>
                <a:gd name="T62" fmla="*/ 22 w 146"/>
                <a:gd name="T63" fmla="*/ 125 h 147"/>
                <a:gd name="T64" fmla="*/ 0 w 146"/>
                <a:gd name="T65" fmla="*/ 74 h 147"/>
                <a:gd name="T66" fmla="*/ 22 w 146"/>
                <a:gd name="T67" fmla="*/ 22 h 147"/>
                <a:gd name="T68" fmla="*/ 73 w 146"/>
                <a:gd name="T69" fmla="*/ 0 h 147"/>
                <a:gd name="T70" fmla="*/ 73 w 146"/>
                <a:gd name="T71" fmla="*/ 5 h 147"/>
                <a:gd name="T72" fmla="*/ 73 w 146"/>
                <a:gd name="T73" fmla="*/ 51 h 147"/>
                <a:gd name="T74" fmla="*/ 58 w 146"/>
                <a:gd name="T75" fmla="*/ 57 h 147"/>
                <a:gd name="T76" fmla="*/ 57 w 146"/>
                <a:gd name="T77" fmla="*/ 59 h 147"/>
                <a:gd name="T78" fmla="*/ 35 w 146"/>
                <a:gd name="T79" fmla="*/ 109 h 147"/>
                <a:gd name="T80" fmla="*/ 35 w 146"/>
                <a:gd name="T81" fmla="*/ 109 h 147"/>
                <a:gd name="T82" fmla="*/ 35 w 146"/>
                <a:gd name="T83" fmla="*/ 109 h 147"/>
                <a:gd name="T84" fmla="*/ 35 w 146"/>
                <a:gd name="T85" fmla="*/ 111 h 147"/>
                <a:gd name="T86" fmla="*/ 38 w 146"/>
                <a:gd name="T87" fmla="*/ 112 h 147"/>
                <a:gd name="T88" fmla="*/ 73 w 146"/>
                <a:gd name="T89" fmla="*/ 96 h 147"/>
                <a:gd name="T90" fmla="*/ 73 w 146"/>
                <a:gd name="T91" fmla="*/ 91 h 147"/>
                <a:gd name="T92" fmla="*/ 42 w 146"/>
                <a:gd name="T93" fmla="*/ 105 h 147"/>
                <a:gd name="T94" fmla="*/ 61 w 146"/>
                <a:gd name="T95" fmla="*/ 61 h 147"/>
                <a:gd name="T96" fmla="*/ 73 w 146"/>
                <a:gd name="T97" fmla="*/ 56 h 147"/>
                <a:gd name="T98" fmla="*/ 73 w 146"/>
                <a:gd name="T99" fmla="*/ 5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6" h="147">
                  <a:moveTo>
                    <a:pt x="73" y="142"/>
                  </a:moveTo>
                  <a:cubicBezTo>
                    <a:pt x="92" y="142"/>
                    <a:pt x="109" y="134"/>
                    <a:pt x="122" y="122"/>
                  </a:cubicBezTo>
                  <a:cubicBezTo>
                    <a:pt x="134" y="110"/>
                    <a:pt x="142" y="92"/>
                    <a:pt x="142" y="74"/>
                  </a:cubicBezTo>
                  <a:cubicBezTo>
                    <a:pt x="142" y="55"/>
                    <a:pt x="134" y="38"/>
                    <a:pt x="122" y="25"/>
                  </a:cubicBezTo>
                  <a:cubicBezTo>
                    <a:pt x="109" y="13"/>
                    <a:pt x="92" y="5"/>
                    <a:pt x="73" y="5"/>
                  </a:cubicBezTo>
                  <a:cubicBezTo>
                    <a:pt x="73" y="0"/>
                    <a:pt x="73" y="0"/>
                    <a:pt x="73" y="0"/>
                  </a:cubicBezTo>
                  <a:cubicBezTo>
                    <a:pt x="93" y="0"/>
                    <a:pt x="112" y="9"/>
                    <a:pt x="125" y="22"/>
                  </a:cubicBezTo>
                  <a:cubicBezTo>
                    <a:pt x="138" y="35"/>
                    <a:pt x="146" y="53"/>
                    <a:pt x="146" y="74"/>
                  </a:cubicBezTo>
                  <a:cubicBezTo>
                    <a:pt x="146" y="94"/>
                    <a:pt x="138" y="112"/>
                    <a:pt x="125" y="125"/>
                  </a:cubicBezTo>
                  <a:cubicBezTo>
                    <a:pt x="112" y="139"/>
                    <a:pt x="93" y="147"/>
                    <a:pt x="73" y="147"/>
                  </a:cubicBezTo>
                  <a:cubicBezTo>
                    <a:pt x="73" y="142"/>
                    <a:pt x="73" y="142"/>
                    <a:pt x="73" y="142"/>
                  </a:cubicBezTo>
                  <a:close/>
                  <a:moveTo>
                    <a:pt x="73" y="96"/>
                  </a:moveTo>
                  <a:cubicBezTo>
                    <a:pt x="88" y="90"/>
                    <a:pt x="88" y="90"/>
                    <a:pt x="88" y="90"/>
                  </a:cubicBezTo>
                  <a:cubicBezTo>
                    <a:pt x="89" y="90"/>
                    <a:pt x="89" y="89"/>
                    <a:pt x="90" y="89"/>
                  </a:cubicBezTo>
                  <a:cubicBezTo>
                    <a:pt x="112" y="38"/>
                    <a:pt x="112" y="38"/>
                    <a:pt x="112" y="38"/>
                  </a:cubicBezTo>
                  <a:cubicBezTo>
                    <a:pt x="112" y="38"/>
                    <a:pt x="112" y="38"/>
                    <a:pt x="112" y="38"/>
                  </a:cubicBezTo>
                  <a:cubicBezTo>
                    <a:pt x="112" y="38"/>
                    <a:pt x="112" y="38"/>
                    <a:pt x="112" y="38"/>
                  </a:cubicBezTo>
                  <a:cubicBezTo>
                    <a:pt x="112" y="38"/>
                    <a:pt x="112" y="37"/>
                    <a:pt x="112" y="36"/>
                  </a:cubicBezTo>
                  <a:cubicBezTo>
                    <a:pt x="111" y="35"/>
                    <a:pt x="110" y="35"/>
                    <a:pt x="108" y="35"/>
                  </a:cubicBezTo>
                  <a:cubicBezTo>
                    <a:pt x="73" y="51"/>
                    <a:pt x="73" y="51"/>
                    <a:pt x="73" y="51"/>
                  </a:cubicBezTo>
                  <a:cubicBezTo>
                    <a:pt x="73" y="56"/>
                    <a:pt x="73" y="56"/>
                    <a:pt x="73" y="56"/>
                  </a:cubicBezTo>
                  <a:cubicBezTo>
                    <a:pt x="105" y="42"/>
                    <a:pt x="105" y="42"/>
                    <a:pt x="105" y="42"/>
                  </a:cubicBezTo>
                  <a:cubicBezTo>
                    <a:pt x="86" y="86"/>
                    <a:pt x="86" y="86"/>
                    <a:pt x="86" y="86"/>
                  </a:cubicBezTo>
                  <a:cubicBezTo>
                    <a:pt x="73" y="91"/>
                    <a:pt x="73" y="91"/>
                    <a:pt x="73" y="91"/>
                  </a:cubicBezTo>
                  <a:lnTo>
                    <a:pt x="73" y="96"/>
                  </a:lnTo>
                  <a:close/>
                  <a:moveTo>
                    <a:pt x="73" y="5"/>
                  </a:moveTo>
                  <a:cubicBezTo>
                    <a:pt x="54" y="5"/>
                    <a:pt x="37" y="13"/>
                    <a:pt x="25" y="25"/>
                  </a:cubicBezTo>
                  <a:cubicBezTo>
                    <a:pt x="13" y="38"/>
                    <a:pt x="5" y="55"/>
                    <a:pt x="5" y="74"/>
                  </a:cubicBezTo>
                  <a:cubicBezTo>
                    <a:pt x="5" y="92"/>
                    <a:pt x="13" y="110"/>
                    <a:pt x="25" y="122"/>
                  </a:cubicBezTo>
                  <a:cubicBezTo>
                    <a:pt x="37" y="134"/>
                    <a:pt x="54" y="142"/>
                    <a:pt x="73" y="142"/>
                  </a:cubicBezTo>
                  <a:cubicBezTo>
                    <a:pt x="73" y="147"/>
                    <a:pt x="73" y="147"/>
                    <a:pt x="73" y="147"/>
                  </a:cubicBezTo>
                  <a:cubicBezTo>
                    <a:pt x="53" y="147"/>
                    <a:pt x="35" y="139"/>
                    <a:pt x="22" y="125"/>
                  </a:cubicBezTo>
                  <a:cubicBezTo>
                    <a:pt x="8" y="112"/>
                    <a:pt x="0" y="94"/>
                    <a:pt x="0" y="74"/>
                  </a:cubicBezTo>
                  <a:cubicBezTo>
                    <a:pt x="0" y="53"/>
                    <a:pt x="8" y="35"/>
                    <a:pt x="22" y="22"/>
                  </a:cubicBezTo>
                  <a:cubicBezTo>
                    <a:pt x="35" y="9"/>
                    <a:pt x="53" y="0"/>
                    <a:pt x="73" y="0"/>
                  </a:cubicBezTo>
                  <a:cubicBezTo>
                    <a:pt x="73" y="5"/>
                    <a:pt x="73" y="5"/>
                    <a:pt x="73" y="5"/>
                  </a:cubicBezTo>
                  <a:close/>
                  <a:moveTo>
                    <a:pt x="73" y="51"/>
                  </a:moveTo>
                  <a:cubicBezTo>
                    <a:pt x="58" y="57"/>
                    <a:pt x="58" y="57"/>
                    <a:pt x="58" y="57"/>
                  </a:cubicBezTo>
                  <a:cubicBezTo>
                    <a:pt x="58" y="57"/>
                    <a:pt x="57" y="58"/>
                    <a:pt x="57" y="59"/>
                  </a:cubicBezTo>
                  <a:cubicBezTo>
                    <a:pt x="35" y="109"/>
                    <a:pt x="35" y="109"/>
                    <a:pt x="35" y="109"/>
                  </a:cubicBezTo>
                  <a:cubicBezTo>
                    <a:pt x="35" y="109"/>
                    <a:pt x="35" y="109"/>
                    <a:pt x="35" y="109"/>
                  </a:cubicBezTo>
                  <a:cubicBezTo>
                    <a:pt x="35" y="109"/>
                    <a:pt x="35" y="109"/>
                    <a:pt x="35" y="109"/>
                  </a:cubicBezTo>
                  <a:cubicBezTo>
                    <a:pt x="35" y="109"/>
                    <a:pt x="35" y="110"/>
                    <a:pt x="35" y="111"/>
                  </a:cubicBezTo>
                  <a:cubicBezTo>
                    <a:pt x="35" y="112"/>
                    <a:pt x="37" y="112"/>
                    <a:pt x="38" y="112"/>
                  </a:cubicBezTo>
                  <a:cubicBezTo>
                    <a:pt x="73" y="96"/>
                    <a:pt x="73" y="96"/>
                    <a:pt x="73" y="96"/>
                  </a:cubicBezTo>
                  <a:cubicBezTo>
                    <a:pt x="73" y="91"/>
                    <a:pt x="73" y="91"/>
                    <a:pt x="73" y="91"/>
                  </a:cubicBezTo>
                  <a:cubicBezTo>
                    <a:pt x="42" y="105"/>
                    <a:pt x="42" y="105"/>
                    <a:pt x="42" y="105"/>
                  </a:cubicBezTo>
                  <a:cubicBezTo>
                    <a:pt x="61" y="61"/>
                    <a:pt x="61" y="61"/>
                    <a:pt x="61" y="61"/>
                  </a:cubicBezTo>
                  <a:cubicBezTo>
                    <a:pt x="73" y="56"/>
                    <a:pt x="73" y="56"/>
                    <a:pt x="73" y="56"/>
                  </a:cubicBezTo>
                  <a:lnTo>
                    <a:pt x="73"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4" name="Freeform 125"/>
            <p:cNvSpPr>
              <a:spLocks noEditPoints="1"/>
            </p:cNvSpPr>
            <p:nvPr/>
          </p:nvSpPr>
          <p:spPr bwMode="auto">
            <a:xfrm>
              <a:off x="6804036" y="3189307"/>
              <a:ext cx="47625" cy="47625"/>
            </a:xfrm>
            <a:custGeom>
              <a:avLst/>
              <a:gdLst>
                <a:gd name="T0" fmla="*/ 10 w 21"/>
                <a:gd name="T1" fmla="*/ 0 h 21"/>
                <a:gd name="T2" fmla="*/ 18 w 21"/>
                <a:gd name="T3" fmla="*/ 3 h 21"/>
                <a:gd name="T4" fmla="*/ 21 w 21"/>
                <a:gd name="T5" fmla="*/ 11 h 21"/>
                <a:gd name="T6" fmla="*/ 18 w 21"/>
                <a:gd name="T7" fmla="*/ 18 h 21"/>
                <a:gd name="T8" fmla="*/ 18 w 21"/>
                <a:gd name="T9" fmla="*/ 18 h 21"/>
                <a:gd name="T10" fmla="*/ 10 w 21"/>
                <a:gd name="T11" fmla="*/ 21 h 21"/>
                <a:gd name="T12" fmla="*/ 10 w 21"/>
                <a:gd name="T13" fmla="*/ 21 h 21"/>
                <a:gd name="T14" fmla="*/ 10 w 21"/>
                <a:gd name="T15" fmla="*/ 16 h 21"/>
                <a:gd name="T16" fmla="*/ 10 w 21"/>
                <a:gd name="T17" fmla="*/ 16 h 21"/>
                <a:gd name="T18" fmla="*/ 14 w 21"/>
                <a:gd name="T19" fmla="*/ 15 h 21"/>
                <a:gd name="T20" fmla="*/ 14 w 21"/>
                <a:gd name="T21" fmla="*/ 15 h 21"/>
                <a:gd name="T22" fmla="*/ 16 w 21"/>
                <a:gd name="T23" fmla="*/ 11 h 21"/>
                <a:gd name="T24" fmla="*/ 14 w 21"/>
                <a:gd name="T25" fmla="*/ 7 h 21"/>
                <a:gd name="T26" fmla="*/ 10 w 21"/>
                <a:gd name="T27" fmla="*/ 5 h 21"/>
                <a:gd name="T28" fmla="*/ 10 w 21"/>
                <a:gd name="T29" fmla="*/ 5 h 21"/>
                <a:gd name="T30" fmla="*/ 10 w 21"/>
                <a:gd name="T31" fmla="*/ 0 h 21"/>
                <a:gd name="T32" fmla="*/ 10 w 21"/>
                <a:gd name="T33" fmla="*/ 21 h 21"/>
                <a:gd name="T34" fmla="*/ 3 w 21"/>
                <a:gd name="T35" fmla="*/ 18 h 21"/>
                <a:gd name="T36" fmla="*/ 0 w 21"/>
                <a:gd name="T37" fmla="*/ 11 h 21"/>
                <a:gd name="T38" fmla="*/ 3 w 21"/>
                <a:gd name="T39" fmla="*/ 3 h 21"/>
                <a:gd name="T40" fmla="*/ 3 w 21"/>
                <a:gd name="T41" fmla="*/ 3 h 21"/>
                <a:gd name="T42" fmla="*/ 10 w 21"/>
                <a:gd name="T43" fmla="*/ 0 h 21"/>
                <a:gd name="T44" fmla="*/ 10 w 21"/>
                <a:gd name="T45" fmla="*/ 5 h 21"/>
                <a:gd name="T46" fmla="*/ 6 w 21"/>
                <a:gd name="T47" fmla="*/ 7 h 21"/>
                <a:gd name="T48" fmla="*/ 6 w 21"/>
                <a:gd name="T49" fmla="*/ 7 h 21"/>
                <a:gd name="T50" fmla="*/ 6 w 21"/>
                <a:gd name="T51" fmla="*/ 7 h 21"/>
                <a:gd name="T52" fmla="*/ 5 w 21"/>
                <a:gd name="T53" fmla="*/ 11 h 21"/>
                <a:gd name="T54" fmla="*/ 6 w 21"/>
                <a:gd name="T55" fmla="*/ 15 h 21"/>
                <a:gd name="T56" fmla="*/ 10 w 21"/>
                <a:gd name="T57" fmla="*/ 16 h 21"/>
                <a:gd name="T58" fmla="*/ 10 w 21"/>
                <a:gd name="T5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20" y="5"/>
                    <a:pt x="21" y="8"/>
                    <a:pt x="21" y="11"/>
                  </a:cubicBezTo>
                  <a:cubicBezTo>
                    <a:pt x="21" y="14"/>
                    <a:pt x="20" y="16"/>
                    <a:pt x="18" y="18"/>
                  </a:cubicBezTo>
                  <a:cubicBezTo>
                    <a:pt x="18" y="18"/>
                    <a:pt x="18" y="18"/>
                    <a:pt x="18" y="18"/>
                  </a:cubicBezTo>
                  <a:cubicBezTo>
                    <a:pt x="16" y="20"/>
                    <a:pt x="13" y="21"/>
                    <a:pt x="10" y="21"/>
                  </a:cubicBezTo>
                  <a:cubicBezTo>
                    <a:pt x="10" y="21"/>
                    <a:pt x="10" y="21"/>
                    <a:pt x="10" y="21"/>
                  </a:cubicBezTo>
                  <a:cubicBezTo>
                    <a:pt x="10" y="16"/>
                    <a:pt x="10" y="16"/>
                    <a:pt x="10" y="16"/>
                  </a:cubicBezTo>
                  <a:cubicBezTo>
                    <a:pt x="10" y="16"/>
                    <a:pt x="10" y="16"/>
                    <a:pt x="10" y="16"/>
                  </a:cubicBezTo>
                  <a:cubicBezTo>
                    <a:pt x="12" y="16"/>
                    <a:pt x="13" y="16"/>
                    <a:pt x="14" y="15"/>
                  </a:cubicBezTo>
                  <a:cubicBezTo>
                    <a:pt x="14" y="15"/>
                    <a:pt x="14" y="15"/>
                    <a:pt x="14" y="15"/>
                  </a:cubicBezTo>
                  <a:cubicBezTo>
                    <a:pt x="15" y="14"/>
                    <a:pt x="16" y="12"/>
                    <a:pt x="16" y="11"/>
                  </a:cubicBezTo>
                  <a:cubicBezTo>
                    <a:pt x="16" y="9"/>
                    <a:pt x="15" y="8"/>
                    <a:pt x="14" y="7"/>
                  </a:cubicBezTo>
                  <a:cubicBezTo>
                    <a:pt x="13" y="6"/>
                    <a:pt x="12" y="5"/>
                    <a:pt x="10" y="5"/>
                  </a:cubicBezTo>
                  <a:cubicBezTo>
                    <a:pt x="10" y="5"/>
                    <a:pt x="10" y="5"/>
                    <a:pt x="10" y="5"/>
                  </a:cubicBezTo>
                  <a:cubicBezTo>
                    <a:pt x="10" y="0"/>
                    <a:pt x="10" y="0"/>
                    <a:pt x="10" y="0"/>
                  </a:cubicBezTo>
                  <a:close/>
                  <a:moveTo>
                    <a:pt x="10" y="21"/>
                  </a:moveTo>
                  <a:cubicBezTo>
                    <a:pt x="7" y="21"/>
                    <a:pt x="5" y="20"/>
                    <a:pt x="3" y="18"/>
                  </a:cubicBezTo>
                  <a:cubicBezTo>
                    <a:pt x="1" y="16"/>
                    <a:pt x="0" y="14"/>
                    <a:pt x="0" y="11"/>
                  </a:cubicBezTo>
                  <a:cubicBezTo>
                    <a:pt x="0" y="8"/>
                    <a:pt x="1" y="5"/>
                    <a:pt x="3" y="3"/>
                  </a:cubicBezTo>
                  <a:cubicBezTo>
                    <a:pt x="3" y="3"/>
                    <a:pt x="3" y="3"/>
                    <a:pt x="3" y="3"/>
                  </a:cubicBezTo>
                  <a:cubicBezTo>
                    <a:pt x="5" y="1"/>
                    <a:pt x="7" y="0"/>
                    <a:pt x="10" y="0"/>
                  </a:cubicBezTo>
                  <a:cubicBezTo>
                    <a:pt x="10" y="5"/>
                    <a:pt x="10" y="5"/>
                    <a:pt x="10" y="5"/>
                  </a:cubicBezTo>
                  <a:cubicBezTo>
                    <a:pt x="9" y="5"/>
                    <a:pt x="7" y="6"/>
                    <a:pt x="6" y="7"/>
                  </a:cubicBezTo>
                  <a:cubicBezTo>
                    <a:pt x="6" y="7"/>
                    <a:pt x="6" y="7"/>
                    <a:pt x="6" y="7"/>
                  </a:cubicBezTo>
                  <a:cubicBezTo>
                    <a:pt x="6" y="7"/>
                    <a:pt x="6" y="7"/>
                    <a:pt x="6" y="7"/>
                  </a:cubicBezTo>
                  <a:cubicBezTo>
                    <a:pt x="5" y="8"/>
                    <a:pt x="5" y="9"/>
                    <a:pt x="5" y="11"/>
                  </a:cubicBezTo>
                  <a:cubicBezTo>
                    <a:pt x="5" y="12"/>
                    <a:pt x="5" y="14"/>
                    <a:pt x="6" y="15"/>
                  </a:cubicBezTo>
                  <a:cubicBezTo>
                    <a:pt x="7" y="16"/>
                    <a:pt x="9" y="16"/>
                    <a:pt x="10" y="16"/>
                  </a:cubicBezTo>
                  <a:lnTo>
                    <a:pt x="1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5" name="Freeform 126"/>
            <p:cNvSpPr>
              <a:spLocks noEditPoints="1"/>
            </p:cNvSpPr>
            <p:nvPr/>
          </p:nvSpPr>
          <p:spPr bwMode="auto">
            <a:xfrm>
              <a:off x="10477516" y="384178"/>
              <a:ext cx="195264" cy="368303"/>
            </a:xfrm>
            <a:custGeom>
              <a:avLst/>
              <a:gdLst>
                <a:gd name="T0" fmla="*/ 82 w 87"/>
                <a:gd name="T1" fmla="*/ 5 h 163"/>
                <a:gd name="T2" fmla="*/ 84 w 87"/>
                <a:gd name="T3" fmla="*/ 0 h 163"/>
                <a:gd name="T4" fmla="*/ 84 w 87"/>
                <a:gd name="T5" fmla="*/ 163 h 163"/>
                <a:gd name="T6" fmla="*/ 43 w 87"/>
                <a:gd name="T7" fmla="*/ 149 h 163"/>
                <a:gd name="T8" fmla="*/ 52 w 87"/>
                <a:gd name="T9" fmla="*/ 146 h 163"/>
                <a:gd name="T10" fmla="*/ 52 w 87"/>
                <a:gd name="T11" fmla="*/ 128 h 163"/>
                <a:gd name="T12" fmla="*/ 43 w 87"/>
                <a:gd name="T13" fmla="*/ 124 h 163"/>
                <a:gd name="T14" fmla="*/ 49 w 87"/>
                <a:gd name="T15" fmla="*/ 131 h 163"/>
                <a:gd name="T16" fmla="*/ 51 w 87"/>
                <a:gd name="T17" fmla="*/ 137 h 163"/>
                <a:gd name="T18" fmla="*/ 43 w 87"/>
                <a:gd name="T19" fmla="*/ 144 h 163"/>
                <a:gd name="T20" fmla="*/ 43 w 87"/>
                <a:gd name="T21" fmla="*/ 114 h 163"/>
                <a:gd name="T22" fmla="*/ 52 w 87"/>
                <a:gd name="T23" fmla="*/ 110 h 163"/>
                <a:gd name="T24" fmla="*/ 52 w 87"/>
                <a:gd name="T25" fmla="*/ 93 h 163"/>
                <a:gd name="T26" fmla="*/ 43 w 87"/>
                <a:gd name="T27" fmla="*/ 94 h 163"/>
                <a:gd name="T28" fmla="*/ 49 w 87"/>
                <a:gd name="T29" fmla="*/ 96 h 163"/>
                <a:gd name="T30" fmla="*/ 49 w 87"/>
                <a:gd name="T31" fmla="*/ 107 h 163"/>
                <a:gd name="T32" fmla="*/ 43 w 87"/>
                <a:gd name="T33" fmla="*/ 114 h 163"/>
                <a:gd name="T34" fmla="*/ 79 w 87"/>
                <a:gd name="T35" fmla="*/ 79 h 163"/>
                <a:gd name="T36" fmla="*/ 43 w 87"/>
                <a:gd name="T37" fmla="*/ 46 h 163"/>
                <a:gd name="T38" fmla="*/ 74 w 87"/>
                <a:gd name="T39" fmla="*/ 77 h 163"/>
                <a:gd name="T40" fmla="*/ 43 w 87"/>
                <a:gd name="T41" fmla="*/ 44 h 163"/>
                <a:gd name="T42" fmla="*/ 79 w 87"/>
                <a:gd name="T43" fmla="*/ 11 h 163"/>
                <a:gd name="T44" fmla="*/ 43 w 87"/>
                <a:gd name="T45" fmla="*/ 14 h 163"/>
                <a:gd name="T46" fmla="*/ 43 w 87"/>
                <a:gd name="T47" fmla="*/ 39 h 163"/>
                <a:gd name="T48" fmla="*/ 43 w 87"/>
                <a:gd name="T49" fmla="*/ 159 h 163"/>
                <a:gd name="T50" fmla="*/ 0 w 87"/>
                <a:gd name="T51" fmla="*/ 161 h 163"/>
                <a:gd name="T52" fmla="*/ 43 w 87"/>
                <a:gd name="T53" fmla="*/ 0 h 163"/>
                <a:gd name="T54" fmla="*/ 5 w 87"/>
                <a:gd name="T55" fmla="*/ 159 h 163"/>
                <a:gd name="T56" fmla="*/ 8 w 87"/>
                <a:gd name="T57" fmla="*/ 11 h 163"/>
                <a:gd name="T58" fmla="*/ 43 w 87"/>
                <a:gd name="T59" fmla="*/ 44 h 163"/>
                <a:gd name="T60" fmla="*/ 13 w 87"/>
                <a:gd name="T61" fmla="*/ 14 h 163"/>
                <a:gd name="T62" fmla="*/ 43 w 87"/>
                <a:gd name="T63" fmla="*/ 46 h 163"/>
                <a:gd name="T64" fmla="*/ 8 w 87"/>
                <a:gd name="T65" fmla="*/ 79 h 163"/>
                <a:gd name="T66" fmla="*/ 43 w 87"/>
                <a:gd name="T67" fmla="*/ 77 h 163"/>
                <a:gd name="T68" fmla="*/ 43 w 87"/>
                <a:gd name="T69" fmla="*/ 51 h 163"/>
                <a:gd name="T70" fmla="*/ 35 w 87"/>
                <a:gd name="T71" fmla="*/ 93 h 163"/>
                <a:gd name="T72" fmla="*/ 35 w 87"/>
                <a:gd name="T73" fmla="*/ 110 h 163"/>
                <a:gd name="T74" fmla="*/ 43 w 87"/>
                <a:gd name="T75" fmla="*/ 109 h 163"/>
                <a:gd name="T76" fmla="*/ 36 w 87"/>
                <a:gd name="T77" fmla="*/ 101 h 163"/>
                <a:gd name="T78" fmla="*/ 43 w 87"/>
                <a:gd name="T79" fmla="*/ 94 h 163"/>
                <a:gd name="T80" fmla="*/ 35 w 87"/>
                <a:gd name="T81" fmla="*/ 128 h 163"/>
                <a:gd name="T82" fmla="*/ 35 w 87"/>
                <a:gd name="T83" fmla="*/ 146 h 163"/>
                <a:gd name="T84" fmla="*/ 38 w 87"/>
                <a:gd name="T85" fmla="*/ 142 h 163"/>
                <a:gd name="T86" fmla="*/ 38 w 87"/>
                <a:gd name="T87" fmla="*/ 13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63">
                  <a:moveTo>
                    <a:pt x="43" y="159"/>
                  </a:moveTo>
                  <a:cubicBezTo>
                    <a:pt x="82" y="159"/>
                    <a:pt x="82" y="159"/>
                    <a:pt x="82" y="159"/>
                  </a:cubicBezTo>
                  <a:cubicBezTo>
                    <a:pt x="82" y="5"/>
                    <a:pt x="82" y="5"/>
                    <a:pt x="82" y="5"/>
                  </a:cubicBezTo>
                  <a:cubicBezTo>
                    <a:pt x="43" y="5"/>
                    <a:pt x="43" y="5"/>
                    <a:pt x="43" y="5"/>
                  </a:cubicBezTo>
                  <a:cubicBezTo>
                    <a:pt x="43" y="0"/>
                    <a:pt x="43" y="0"/>
                    <a:pt x="43" y="0"/>
                  </a:cubicBezTo>
                  <a:cubicBezTo>
                    <a:pt x="84" y="0"/>
                    <a:pt x="84" y="0"/>
                    <a:pt x="84" y="0"/>
                  </a:cubicBezTo>
                  <a:cubicBezTo>
                    <a:pt x="86" y="0"/>
                    <a:pt x="87" y="1"/>
                    <a:pt x="87" y="2"/>
                  </a:cubicBezTo>
                  <a:cubicBezTo>
                    <a:pt x="87" y="161"/>
                    <a:pt x="87" y="161"/>
                    <a:pt x="87" y="161"/>
                  </a:cubicBezTo>
                  <a:cubicBezTo>
                    <a:pt x="87" y="162"/>
                    <a:pt x="86" y="163"/>
                    <a:pt x="84" y="163"/>
                  </a:cubicBezTo>
                  <a:cubicBezTo>
                    <a:pt x="43" y="163"/>
                    <a:pt x="43" y="163"/>
                    <a:pt x="43" y="163"/>
                  </a:cubicBezTo>
                  <a:cubicBezTo>
                    <a:pt x="43" y="159"/>
                    <a:pt x="43" y="159"/>
                    <a:pt x="43" y="159"/>
                  </a:cubicBezTo>
                  <a:close/>
                  <a:moveTo>
                    <a:pt x="43" y="149"/>
                  </a:moveTo>
                  <a:cubicBezTo>
                    <a:pt x="43" y="149"/>
                    <a:pt x="43" y="149"/>
                    <a:pt x="43" y="149"/>
                  </a:cubicBezTo>
                  <a:cubicBezTo>
                    <a:pt x="47" y="149"/>
                    <a:pt x="50" y="148"/>
                    <a:pt x="52" y="146"/>
                  </a:cubicBezTo>
                  <a:cubicBezTo>
                    <a:pt x="52" y="146"/>
                    <a:pt x="52" y="146"/>
                    <a:pt x="52" y="146"/>
                  </a:cubicBezTo>
                  <a:cubicBezTo>
                    <a:pt x="52" y="146"/>
                    <a:pt x="52" y="146"/>
                    <a:pt x="52" y="146"/>
                  </a:cubicBezTo>
                  <a:cubicBezTo>
                    <a:pt x="54" y="143"/>
                    <a:pt x="56" y="140"/>
                    <a:pt x="56" y="137"/>
                  </a:cubicBezTo>
                  <a:cubicBezTo>
                    <a:pt x="56" y="133"/>
                    <a:pt x="54" y="130"/>
                    <a:pt x="52" y="128"/>
                  </a:cubicBezTo>
                  <a:cubicBezTo>
                    <a:pt x="52" y="128"/>
                    <a:pt x="52" y="128"/>
                    <a:pt x="52" y="128"/>
                  </a:cubicBezTo>
                  <a:cubicBezTo>
                    <a:pt x="50" y="126"/>
                    <a:pt x="47" y="124"/>
                    <a:pt x="43" y="124"/>
                  </a:cubicBezTo>
                  <a:cubicBezTo>
                    <a:pt x="43" y="124"/>
                    <a:pt x="43" y="124"/>
                    <a:pt x="43" y="124"/>
                  </a:cubicBezTo>
                  <a:cubicBezTo>
                    <a:pt x="43" y="129"/>
                    <a:pt x="43" y="129"/>
                    <a:pt x="43" y="129"/>
                  </a:cubicBezTo>
                  <a:cubicBezTo>
                    <a:pt x="43" y="129"/>
                    <a:pt x="43" y="129"/>
                    <a:pt x="43" y="129"/>
                  </a:cubicBezTo>
                  <a:cubicBezTo>
                    <a:pt x="45" y="129"/>
                    <a:pt x="47" y="130"/>
                    <a:pt x="49" y="131"/>
                  </a:cubicBezTo>
                  <a:cubicBezTo>
                    <a:pt x="49" y="131"/>
                    <a:pt x="49" y="131"/>
                    <a:pt x="49" y="131"/>
                  </a:cubicBezTo>
                  <a:cubicBezTo>
                    <a:pt x="49" y="131"/>
                    <a:pt x="49" y="131"/>
                    <a:pt x="49" y="131"/>
                  </a:cubicBezTo>
                  <a:cubicBezTo>
                    <a:pt x="50" y="133"/>
                    <a:pt x="51" y="135"/>
                    <a:pt x="51" y="137"/>
                  </a:cubicBezTo>
                  <a:cubicBezTo>
                    <a:pt x="51" y="139"/>
                    <a:pt x="50" y="141"/>
                    <a:pt x="49" y="142"/>
                  </a:cubicBezTo>
                  <a:cubicBezTo>
                    <a:pt x="49" y="142"/>
                    <a:pt x="49" y="142"/>
                    <a:pt x="49" y="142"/>
                  </a:cubicBezTo>
                  <a:cubicBezTo>
                    <a:pt x="47" y="144"/>
                    <a:pt x="45" y="144"/>
                    <a:pt x="43" y="144"/>
                  </a:cubicBezTo>
                  <a:cubicBezTo>
                    <a:pt x="43" y="144"/>
                    <a:pt x="43" y="144"/>
                    <a:pt x="43" y="144"/>
                  </a:cubicBezTo>
                  <a:cubicBezTo>
                    <a:pt x="43" y="149"/>
                    <a:pt x="43" y="149"/>
                    <a:pt x="43" y="149"/>
                  </a:cubicBezTo>
                  <a:close/>
                  <a:moveTo>
                    <a:pt x="43" y="114"/>
                  </a:moveTo>
                  <a:cubicBezTo>
                    <a:pt x="43" y="114"/>
                    <a:pt x="43" y="114"/>
                    <a:pt x="43" y="114"/>
                  </a:cubicBezTo>
                  <a:cubicBezTo>
                    <a:pt x="47" y="114"/>
                    <a:pt x="50" y="113"/>
                    <a:pt x="52" y="110"/>
                  </a:cubicBezTo>
                  <a:cubicBezTo>
                    <a:pt x="52" y="110"/>
                    <a:pt x="52" y="110"/>
                    <a:pt x="52" y="110"/>
                  </a:cubicBezTo>
                  <a:cubicBezTo>
                    <a:pt x="54" y="108"/>
                    <a:pt x="56" y="105"/>
                    <a:pt x="56" y="101"/>
                  </a:cubicBezTo>
                  <a:cubicBezTo>
                    <a:pt x="56" y="98"/>
                    <a:pt x="54" y="95"/>
                    <a:pt x="52" y="93"/>
                  </a:cubicBezTo>
                  <a:cubicBezTo>
                    <a:pt x="52" y="93"/>
                    <a:pt x="52" y="93"/>
                    <a:pt x="52" y="93"/>
                  </a:cubicBezTo>
                  <a:cubicBezTo>
                    <a:pt x="50" y="90"/>
                    <a:pt x="47" y="89"/>
                    <a:pt x="43" y="89"/>
                  </a:cubicBezTo>
                  <a:cubicBezTo>
                    <a:pt x="43" y="89"/>
                    <a:pt x="43" y="89"/>
                    <a:pt x="43" y="89"/>
                  </a:cubicBezTo>
                  <a:cubicBezTo>
                    <a:pt x="43" y="94"/>
                    <a:pt x="43" y="94"/>
                    <a:pt x="43" y="94"/>
                  </a:cubicBezTo>
                  <a:cubicBezTo>
                    <a:pt x="43" y="94"/>
                    <a:pt x="43" y="94"/>
                    <a:pt x="43" y="94"/>
                  </a:cubicBezTo>
                  <a:cubicBezTo>
                    <a:pt x="45" y="94"/>
                    <a:pt x="47" y="95"/>
                    <a:pt x="49" y="96"/>
                  </a:cubicBezTo>
                  <a:cubicBezTo>
                    <a:pt x="49" y="96"/>
                    <a:pt x="49" y="96"/>
                    <a:pt x="49" y="96"/>
                  </a:cubicBezTo>
                  <a:cubicBezTo>
                    <a:pt x="50" y="97"/>
                    <a:pt x="51" y="99"/>
                    <a:pt x="51" y="101"/>
                  </a:cubicBezTo>
                  <a:cubicBezTo>
                    <a:pt x="51" y="104"/>
                    <a:pt x="50" y="105"/>
                    <a:pt x="49" y="107"/>
                  </a:cubicBezTo>
                  <a:cubicBezTo>
                    <a:pt x="49" y="107"/>
                    <a:pt x="49" y="107"/>
                    <a:pt x="49" y="107"/>
                  </a:cubicBezTo>
                  <a:cubicBezTo>
                    <a:pt x="47" y="108"/>
                    <a:pt x="45" y="109"/>
                    <a:pt x="43" y="109"/>
                  </a:cubicBezTo>
                  <a:cubicBezTo>
                    <a:pt x="43" y="109"/>
                    <a:pt x="43" y="109"/>
                    <a:pt x="43" y="109"/>
                  </a:cubicBezTo>
                  <a:cubicBezTo>
                    <a:pt x="43" y="114"/>
                    <a:pt x="43" y="114"/>
                    <a:pt x="43" y="114"/>
                  </a:cubicBezTo>
                  <a:close/>
                  <a:moveTo>
                    <a:pt x="43" y="81"/>
                  </a:moveTo>
                  <a:cubicBezTo>
                    <a:pt x="76" y="81"/>
                    <a:pt x="76" y="81"/>
                    <a:pt x="76" y="81"/>
                  </a:cubicBezTo>
                  <a:cubicBezTo>
                    <a:pt x="78" y="81"/>
                    <a:pt x="79" y="80"/>
                    <a:pt x="79" y="79"/>
                  </a:cubicBezTo>
                  <a:cubicBezTo>
                    <a:pt x="79" y="49"/>
                    <a:pt x="79" y="49"/>
                    <a:pt x="79" y="49"/>
                  </a:cubicBezTo>
                  <a:cubicBezTo>
                    <a:pt x="79" y="47"/>
                    <a:pt x="78" y="46"/>
                    <a:pt x="76" y="46"/>
                  </a:cubicBezTo>
                  <a:cubicBezTo>
                    <a:pt x="43" y="46"/>
                    <a:pt x="43" y="46"/>
                    <a:pt x="43" y="46"/>
                  </a:cubicBezTo>
                  <a:cubicBezTo>
                    <a:pt x="43" y="51"/>
                    <a:pt x="43" y="51"/>
                    <a:pt x="43" y="51"/>
                  </a:cubicBezTo>
                  <a:cubicBezTo>
                    <a:pt x="74" y="51"/>
                    <a:pt x="74" y="51"/>
                    <a:pt x="74" y="51"/>
                  </a:cubicBezTo>
                  <a:cubicBezTo>
                    <a:pt x="74" y="77"/>
                    <a:pt x="74" y="77"/>
                    <a:pt x="74" y="77"/>
                  </a:cubicBezTo>
                  <a:cubicBezTo>
                    <a:pt x="43" y="77"/>
                    <a:pt x="43" y="77"/>
                    <a:pt x="43" y="77"/>
                  </a:cubicBezTo>
                  <a:cubicBezTo>
                    <a:pt x="43" y="81"/>
                    <a:pt x="43" y="81"/>
                    <a:pt x="43" y="81"/>
                  </a:cubicBezTo>
                  <a:close/>
                  <a:moveTo>
                    <a:pt x="43" y="44"/>
                  </a:moveTo>
                  <a:cubicBezTo>
                    <a:pt x="76" y="44"/>
                    <a:pt x="76" y="44"/>
                    <a:pt x="76" y="44"/>
                  </a:cubicBezTo>
                  <a:cubicBezTo>
                    <a:pt x="78" y="44"/>
                    <a:pt x="79" y="43"/>
                    <a:pt x="79" y="41"/>
                  </a:cubicBezTo>
                  <a:cubicBezTo>
                    <a:pt x="79" y="11"/>
                    <a:pt x="79" y="11"/>
                    <a:pt x="79" y="11"/>
                  </a:cubicBezTo>
                  <a:cubicBezTo>
                    <a:pt x="79" y="10"/>
                    <a:pt x="78" y="9"/>
                    <a:pt x="76" y="9"/>
                  </a:cubicBezTo>
                  <a:cubicBezTo>
                    <a:pt x="43" y="9"/>
                    <a:pt x="43" y="9"/>
                    <a:pt x="43" y="9"/>
                  </a:cubicBezTo>
                  <a:cubicBezTo>
                    <a:pt x="43" y="14"/>
                    <a:pt x="43" y="14"/>
                    <a:pt x="43" y="14"/>
                  </a:cubicBezTo>
                  <a:cubicBezTo>
                    <a:pt x="74" y="14"/>
                    <a:pt x="74" y="14"/>
                    <a:pt x="74" y="14"/>
                  </a:cubicBezTo>
                  <a:cubicBezTo>
                    <a:pt x="74" y="39"/>
                    <a:pt x="74" y="39"/>
                    <a:pt x="74" y="39"/>
                  </a:cubicBezTo>
                  <a:cubicBezTo>
                    <a:pt x="43" y="39"/>
                    <a:pt x="43" y="39"/>
                    <a:pt x="43" y="39"/>
                  </a:cubicBezTo>
                  <a:lnTo>
                    <a:pt x="43" y="44"/>
                  </a:lnTo>
                  <a:close/>
                  <a:moveTo>
                    <a:pt x="5" y="159"/>
                  </a:moveTo>
                  <a:cubicBezTo>
                    <a:pt x="43" y="159"/>
                    <a:pt x="43" y="159"/>
                    <a:pt x="43" y="159"/>
                  </a:cubicBezTo>
                  <a:cubicBezTo>
                    <a:pt x="43" y="163"/>
                    <a:pt x="43" y="163"/>
                    <a:pt x="43" y="163"/>
                  </a:cubicBezTo>
                  <a:cubicBezTo>
                    <a:pt x="2" y="163"/>
                    <a:pt x="2" y="163"/>
                    <a:pt x="2" y="163"/>
                  </a:cubicBezTo>
                  <a:cubicBezTo>
                    <a:pt x="1" y="163"/>
                    <a:pt x="0" y="162"/>
                    <a:pt x="0" y="161"/>
                  </a:cubicBezTo>
                  <a:cubicBezTo>
                    <a:pt x="0" y="2"/>
                    <a:pt x="0" y="2"/>
                    <a:pt x="0" y="2"/>
                  </a:cubicBezTo>
                  <a:cubicBezTo>
                    <a:pt x="0" y="1"/>
                    <a:pt x="1" y="0"/>
                    <a:pt x="2" y="0"/>
                  </a:cubicBezTo>
                  <a:cubicBezTo>
                    <a:pt x="43" y="0"/>
                    <a:pt x="43" y="0"/>
                    <a:pt x="43" y="0"/>
                  </a:cubicBezTo>
                  <a:cubicBezTo>
                    <a:pt x="43" y="5"/>
                    <a:pt x="43" y="5"/>
                    <a:pt x="43" y="5"/>
                  </a:cubicBezTo>
                  <a:cubicBezTo>
                    <a:pt x="5" y="5"/>
                    <a:pt x="5" y="5"/>
                    <a:pt x="5" y="5"/>
                  </a:cubicBezTo>
                  <a:cubicBezTo>
                    <a:pt x="5" y="159"/>
                    <a:pt x="5" y="159"/>
                    <a:pt x="5" y="159"/>
                  </a:cubicBezTo>
                  <a:close/>
                  <a:moveTo>
                    <a:pt x="43" y="9"/>
                  </a:moveTo>
                  <a:cubicBezTo>
                    <a:pt x="11" y="9"/>
                    <a:pt x="11" y="9"/>
                    <a:pt x="11" y="9"/>
                  </a:cubicBezTo>
                  <a:cubicBezTo>
                    <a:pt x="9" y="9"/>
                    <a:pt x="8" y="10"/>
                    <a:pt x="8" y="11"/>
                  </a:cubicBezTo>
                  <a:cubicBezTo>
                    <a:pt x="8" y="41"/>
                    <a:pt x="8" y="41"/>
                    <a:pt x="8" y="41"/>
                  </a:cubicBezTo>
                  <a:cubicBezTo>
                    <a:pt x="8" y="43"/>
                    <a:pt x="9" y="44"/>
                    <a:pt x="11" y="44"/>
                  </a:cubicBezTo>
                  <a:cubicBezTo>
                    <a:pt x="43" y="44"/>
                    <a:pt x="43" y="44"/>
                    <a:pt x="43" y="44"/>
                  </a:cubicBezTo>
                  <a:cubicBezTo>
                    <a:pt x="43" y="39"/>
                    <a:pt x="43" y="39"/>
                    <a:pt x="43" y="39"/>
                  </a:cubicBezTo>
                  <a:cubicBezTo>
                    <a:pt x="13" y="39"/>
                    <a:pt x="13" y="39"/>
                    <a:pt x="13" y="39"/>
                  </a:cubicBezTo>
                  <a:cubicBezTo>
                    <a:pt x="13" y="14"/>
                    <a:pt x="13" y="14"/>
                    <a:pt x="13" y="14"/>
                  </a:cubicBezTo>
                  <a:cubicBezTo>
                    <a:pt x="43" y="14"/>
                    <a:pt x="43" y="14"/>
                    <a:pt x="43" y="14"/>
                  </a:cubicBezTo>
                  <a:cubicBezTo>
                    <a:pt x="43" y="9"/>
                    <a:pt x="43" y="9"/>
                    <a:pt x="43" y="9"/>
                  </a:cubicBezTo>
                  <a:close/>
                  <a:moveTo>
                    <a:pt x="43" y="46"/>
                  </a:moveTo>
                  <a:cubicBezTo>
                    <a:pt x="11" y="46"/>
                    <a:pt x="11" y="46"/>
                    <a:pt x="11" y="46"/>
                  </a:cubicBezTo>
                  <a:cubicBezTo>
                    <a:pt x="9" y="46"/>
                    <a:pt x="8" y="47"/>
                    <a:pt x="8" y="49"/>
                  </a:cubicBezTo>
                  <a:cubicBezTo>
                    <a:pt x="8" y="79"/>
                    <a:pt x="8" y="79"/>
                    <a:pt x="8" y="79"/>
                  </a:cubicBezTo>
                  <a:cubicBezTo>
                    <a:pt x="8" y="80"/>
                    <a:pt x="9" y="81"/>
                    <a:pt x="11" y="81"/>
                  </a:cubicBezTo>
                  <a:cubicBezTo>
                    <a:pt x="43" y="81"/>
                    <a:pt x="43" y="81"/>
                    <a:pt x="43" y="81"/>
                  </a:cubicBezTo>
                  <a:cubicBezTo>
                    <a:pt x="43" y="77"/>
                    <a:pt x="43" y="77"/>
                    <a:pt x="43" y="77"/>
                  </a:cubicBezTo>
                  <a:cubicBezTo>
                    <a:pt x="13" y="77"/>
                    <a:pt x="13" y="77"/>
                    <a:pt x="13" y="77"/>
                  </a:cubicBezTo>
                  <a:cubicBezTo>
                    <a:pt x="13" y="51"/>
                    <a:pt x="13" y="51"/>
                    <a:pt x="13" y="51"/>
                  </a:cubicBezTo>
                  <a:cubicBezTo>
                    <a:pt x="43" y="51"/>
                    <a:pt x="43" y="51"/>
                    <a:pt x="43" y="51"/>
                  </a:cubicBezTo>
                  <a:cubicBezTo>
                    <a:pt x="43" y="46"/>
                    <a:pt x="43" y="46"/>
                    <a:pt x="43" y="46"/>
                  </a:cubicBezTo>
                  <a:close/>
                  <a:moveTo>
                    <a:pt x="43" y="89"/>
                  </a:moveTo>
                  <a:cubicBezTo>
                    <a:pt x="40" y="89"/>
                    <a:pt x="37" y="90"/>
                    <a:pt x="35" y="93"/>
                  </a:cubicBezTo>
                  <a:cubicBezTo>
                    <a:pt x="35" y="93"/>
                    <a:pt x="35" y="93"/>
                    <a:pt x="35" y="93"/>
                  </a:cubicBezTo>
                  <a:cubicBezTo>
                    <a:pt x="32" y="95"/>
                    <a:pt x="31" y="98"/>
                    <a:pt x="31" y="101"/>
                  </a:cubicBezTo>
                  <a:cubicBezTo>
                    <a:pt x="31" y="105"/>
                    <a:pt x="32" y="108"/>
                    <a:pt x="35" y="110"/>
                  </a:cubicBezTo>
                  <a:cubicBezTo>
                    <a:pt x="35" y="110"/>
                    <a:pt x="35" y="110"/>
                    <a:pt x="35" y="110"/>
                  </a:cubicBezTo>
                  <a:cubicBezTo>
                    <a:pt x="37" y="112"/>
                    <a:pt x="40" y="114"/>
                    <a:pt x="43" y="114"/>
                  </a:cubicBezTo>
                  <a:cubicBezTo>
                    <a:pt x="43" y="109"/>
                    <a:pt x="43" y="109"/>
                    <a:pt x="43" y="109"/>
                  </a:cubicBezTo>
                  <a:cubicBezTo>
                    <a:pt x="41" y="109"/>
                    <a:pt x="39" y="108"/>
                    <a:pt x="38" y="107"/>
                  </a:cubicBezTo>
                  <a:cubicBezTo>
                    <a:pt x="38" y="107"/>
                    <a:pt x="38" y="107"/>
                    <a:pt x="38" y="107"/>
                  </a:cubicBezTo>
                  <a:cubicBezTo>
                    <a:pt x="37" y="105"/>
                    <a:pt x="36" y="104"/>
                    <a:pt x="36" y="101"/>
                  </a:cubicBezTo>
                  <a:cubicBezTo>
                    <a:pt x="36" y="99"/>
                    <a:pt x="37" y="97"/>
                    <a:pt x="38" y="96"/>
                  </a:cubicBezTo>
                  <a:cubicBezTo>
                    <a:pt x="38" y="96"/>
                    <a:pt x="38" y="96"/>
                    <a:pt x="38" y="96"/>
                  </a:cubicBezTo>
                  <a:cubicBezTo>
                    <a:pt x="39" y="95"/>
                    <a:pt x="41" y="94"/>
                    <a:pt x="43" y="94"/>
                  </a:cubicBezTo>
                  <a:cubicBezTo>
                    <a:pt x="43" y="89"/>
                    <a:pt x="43" y="89"/>
                    <a:pt x="43" y="89"/>
                  </a:cubicBezTo>
                  <a:close/>
                  <a:moveTo>
                    <a:pt x="43" y="124"/>
                  </a:moveTo>
                  <a:cubicBezTo>
                    <a:pt x="40" y="124"/>
                    <a:pt x="37" y="126"/>
                    <a:pt x="35" y="128"/>
                  </a:cubicBezTo>
                  <a:cubicBezTo>
                    <a:pt x="32" y="130"/>
                    <a:pt x="31" y="133"/>
                    <a:pt x="31" y="137"/>
                  </a:cubicBezTo>
                  <a:cubicBezTo>
                    <a:pt x="31" y="140"/>
                    <a:pt x="32" y="143"/>
                    <a:pt x="35" y="146"/>
                  </a:cubicBezTo>
                  <a:cubicBezTo>
                    <a:pt x="35" y="146"/>
                    <a:pt x="35" y="146"/>
                    <a:pt x="35" y="146"/>
                  </a:cubicBezTo>
                  <a:cubicBezTo>
                    <a:pt x="37" y="148"/>
                    <a:pt x="40" y="149"/>
                    <a:pt x="43" y="149"/>
                  </a:cubicBezTo>
                  <a:cubicBezTo>
                    <a:pt x="43" y="144"/>
                    <a:pt x="43" y="144"/>
                    <a:pt x="43" y="144"/>
                  </a:cubicBezTo>
                  <a:cubicBezTo>
                    <a:pt x="41" y="144"/>
                    <a:pt x="39" y="144"/>
                    <a:pt x="38" y="142"/>
                  </a:cubicBezTo>
                  <a:cubicBezTo>
                    <a:pt x="38" y="142"/>
                    <a:pt x="38" y="142"/>
                    <a:pt x="38" y="142"/>
                  </a:cubicBezTo>
                  <a:cubicBezTo>
                    <a:pt x="37" y="141"/>
                    <a:pt x="36" y="139"/>
                    <a:pt x="36" y="137"/>
                  </a:cubicBezTo>
                  <a:cubicBezTo>
                    <a:pt x="36" y="135"/>
                    <a:pt x="37" y="133"/>
                    <a:pt x="38" y="131"/>
                  </a:cubicBezTo>
                  <a:cubicBezTo>
                    <a:pt x="39" y="130"/>
                    <a:pt x="41" y="129"/>
                    <a:pt x="43" y="129"/>
                  </a:cubicBezTo>
                  <a:lnTo>
                    <a:pt x="43"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6" name="Freeform 127"/>
            <p:cNvSpPr>
              <a:spLocks noEditPoints="1"/>
            </p:cNvSpPr>
            <p:nvPr/>
          </p:nvSpPr>
          <p:spPr bwMode="auto">
            <a:xfrm>
              <a:off x="10675955" y="384178"/>
              <a:ext cx="87313" cy="368303"/>
            </a:xfrm>
            <a:custGeom>
              <a:avLst/>
              <a:gdLst>
                <a:gd name="T0" fmla="*/ 34 w 39"/>
                <a:gd name="T1" fmla="*/ 150 h 163"/>
                <a:gd name="T2" fmla="*/ 34 w 39"/>
                <a:gd name="T3" fmla="*/ 30 h 163"/>
                <a:gd name="T4" fmla="*/ 20 w 39"/>
                <a:gd name="T5" fmla="*/ 19 h 163"/>
                <a:gd name="T6" fmla="*/ 20 w 39"/>
                <a:gd name="T7" fmla="*/ 13 h 163"/>
                <a:gd name="T8" fmla="*/ 38 w 39"/>
                <a:gd name="T9" fmla="*/ 27 h 163"/>
                <a:gd name="T10" fmla="*/ 39 w 39"/>
                <a:gd name="T11" fmla="*/ 29 h 163"/>
                <a:gd name="T12" fmla="*/ 39 w 39"/>
                <a:gd name="T13" fmla="*/ 152 h 163"/>
                <a:gd name="T14" fmla="*/ 39 w 39"/>
                <a:gd name="T15" fmla="*/ 152 h 163"/>
                <a:gd name="T16" fmla="*/ 37 w 39"/>
                <a:gd name="T17" fmla="*/ 154 h 163"/>
                <a:gd name="T18" fmla="*/ 20 w 39"/>
                <a:gd name="T19" fmla="*/ 159 h 163"/>
                <a:gd name="T20" fmla="*/ 20 w 39"/>
                <a:gd name="T21" fmla="*/ 154 h 163"/>
                <a:gd name="T22" fmla="*/ 34 w 39"/>
                <a:gd name="T23" fmla="*/ 150 h 163"/>
                <a:gd name="T24" fmla="*/ 20 w 39"/>
                <a:gd name="T25" fmla="*/ 19 h 163"/>
                <a:gd name="T26" fmla="*/ 5 w 39"/>
                <a:gd name="T27" fmla="*/ 7 h 163"/>
                <a:gd name="T28" fmla="*/ 5 w 39"/>
                <a:gd name="T29" fmla="*/ 158 h 163"/>
                <a:gd name="T30" fmla="*/ 20 w 39"/>
                <a:gd name="T31" fmla="*/ 154 h 163"/>
                <a:gd name="T32" fmla="*/ 20 w 39"/>
                <a:gd name="T33" fmla="*/ 159 h 163"/>
                <a:gd name="T34" fmla="*/ 3 w 39"/>
                <a:gd name="T35" fmla="*/ 163 h 163"/>
                <a:gd name="T36" fmla="*/ 3 w 39"/>
                <a:gd name="T37" fmla="*/ 163 h 163"/>
                <a:gd name="T38" fmla="*/ 0 w 39"/>
                <a:gd name="T39" fmla="*/ 161 h 163"/>
                <a:gd name="T40" fmla="*/ 0 w 39"/>
                <a:gd name="T41" fmla="*/ 2 h 163"/>
                <a:gd name="T42" fmla="*/ 0 w 39"/>
                <a:gd name="T43" fmla="*/ 2 h 163"/>
                <a:gd name="T44" fmla="*/ 1 w 39"/>
                <a:gd name="T45" fmla="*/ 1 h 163"/>
                <a:gd name="T46" fmla="*/ 4 w 39"/>
                <a:gd name="T47" fmla="*/ 1 h 163"/>
                <a:gd name="T48" fmla="*/ 20 w 39"/>
                <a:gd name="T49" fmla="*/ 13 h 163"/>
                <a:gd name="T50" fmla="*/ 20 w 39"/>
                <a:gd name="T51" fmla="*/ 1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163">
                  <a:moveTo>
                    <a:pt x="34" y="150"/>
                  </a:moveTo>
                  <a:cubicBezTo>
                    <a:pt x="34" y="30"/>
                    <a:pt x="34" y="30"/>
                    <a:pt x="34" y="30"/>
                  </a:cubicBezTo>
                  <a:cubicBezTo>
                    <a:pt x="20" y="19"/>
                    <a:pt x="20" y="19"/>
                    <a:pt x="20" y="19"/>
                  </a:cubicBezTo>
                  <a:cubicBezTo>
                    <a:pt x="20" y="13"/>
                    <a:pt x="20" y="13"/>
                    <a:pt x="20" y="13"/>
                  </a:cubicBezTo>
                  <a:cubicBezTo>
                    <a:pt x="38" y="27"/>
                    <a:pt x="38" y="27"/>
                    <a:pt x="38" y="27"/>
                  </a:cubicBezTo>
                  <a:cubicBezTo>
                    <a:pt x="39" y="27"/>
                    <a:pt x="39" y="28"/>
                    <a:pt x="39" y="29"/>
                  </a:cubicBezTo>
                  <a:cubicBezTo>
                    <a:pt x="39" y="152"/>
                    <a:pt x="39" y="152"/>
                    <a:pt x="39" y="152"/>
                  </a:cubicBezTo>
                  <a:cubicBezTo>
                    <a:pt x="39" y="152"/>
                    <a:pt x="39" y="152"/>
                    <a:pt x="39" y="152"/>
                  </a:cubicBezTo>
                  <a:cubicBezTo>
                    <a:pt x="39" y="153"/>
                    <a:pt x="38" y="154"/>
                    <a:pt x="37" y="154"/>
                  </a:cubicBezTo>
                  <a:cubicBezTo>
                    <a:pt x="20" y="159"/>
                    <a:pt x="20" y="159"/>
                    <a:pt x="20" y="159"/>
                  </a:cubicBezTo>
                  <a:cubicBezTo>
                    <a:pt x="20" y="154"/>
                    <a:pt x="20" y="154"/>
                    <a:pt x="20" y="154"/>
                  </a:cubicBezTo>
                  <a:lnTo>
                    <a:pt x="34" y="150"/>
                  </a:lnTo>
                  <a:close/>
                  <a:moveTo>
                    <a:pt x="20" y="19"/>
                  </a:moveTo>
                  <a:cubicBezTo>
                    <a:pt x="5" y="7"/>
                    <a:pt x="5" y="7"/>
                    <a:pt x="5" y="7"/>
                  </a:cubicBezTo>
                  <a:cubicBezTo>
                    <a:pt x="5" y="158"/>
                    <a:pt x="5" y="158"/>
                    <a:pt x="5" y="158"/>
                  </a:cubicBezTo>
                  <a:cubicBezTo>
                    <a:pt x="20" y="154"/>
                    <a:pt x="20" y="154"/>
                    <a:pt x="20" y="154"/>
                  </a:cubicBezTo>
                  <a:cubicBezTo>
                    <a:pt x="20" y="159"/>
                    <a:pt x="20" y="159"/>
                    <a:pt x="20" y="159"/>
                  </a:cubicBezTo>
                  <a:cubicBezTo>
                    <a:pt x="3" y="163"/>
                    <a:pt x="3" y="163"/>
                    <a:pt x="3" y="163"/>
                  </a:cubicBezTo>
                  <a:cubicBezTo>
                    <a:pt x="3" y="163"/>
                    <a:pt x="3" y="163"/>
                    <a:pt x="3" y="163"/>
                  </a:cubicBezTo>
                  <a:cubicBezTo>
                    <a:pt x="1" y="163"/>
                    <a:pt x="0" y="162"/>
                    <a:pt x="0" y="161"/>
                  </a:cubicBezTo>
                  <a:cubicBezTo>
                    <a:pt x="0" y="2"/>
                    <a:pt x="0" y="2"/>
                    <a:pt x="0" y="2"/>
                  </a:cubicBezTo>
                  <a:cubicBezTo>
                    <a:pt x="0" y="2"/>
                    <a:pt x="0" y="2"/>
                    <a:pt x="0" y="2"/>
                  </a:cubicBezTo>
                  <a:cubicBezTo>
                    <a:pt x="0" y="2"/>
                    <a:pt x="0" y="1"/>
                    <a:pt x="1" y="1"/>
                  </a:cubicBezTo>
                  <a:cubicBezTo>
                    <a:pt x="1" y="0"/>
                    <a:pt x="3" y="0"/>
                    <a:pt x="4" y="1"/>
                  </a:cubicBezTo>
                  <a:cubicBezTo>
                    <a:pt x="20" y="13"/>
                    <a:pt x="20" y="13"/>
                    <a:pt x="20" y="13"/>
                  </a:cubicBez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7" name="Freeform 128"/>
            <p:cNvSpPr>
              <a:spLocks noEditPoints="1"/>
            </p:cNvSpPr>
            <p:nvPr/>
          </p:nvSpPr>
          <p:spPr bwMode="auto">
            <a:xfrm>
              <a:off x="10506092" y="414342"/>
              <a:ext cx="138113" cy="58738"/>
            </a:xfrm>
            <a:custGeom>
              <a:avLst/>
              <a:gdLst>
                <a:gd name="T0" fmla="*/ 30 w 61"/>
                <a:gd name="T1" fmla="*/ 0 h 26"/>
                <a:gd name="T2" fmla="*/ 59 w 61"/>
                <a:gd name="T3" fmla="*/ 0 h 26"/>
                <a:gd name="T4" fmla="*/ 61 w 61"/>
                <a:gd name="T5" fmla="*/ 3 h 26"/>
                <a:gd name="T6" fmla="*/ 61 w 61"/>
                <a:gd name="T7" fmla="*/ 24 h 26"/>
                <a:gd name="T8" fmla="*/ 59 w 61"/>
                <a:gd name="T9" fmla="*/ 26 h 26"/>
                <a:gd name="T10" fmla="*/ 30 w 61"/>
                <a:gd name="T11" fmla="*/ 26 h 26"/>
                <a:gd name="T12" fmla="*/ 30 w 61"/>
                <a:gd name="T13" fmla="*/ 22 h 26"/>
                <a:gd name="T14" fmla="*/ 56 w 61"/>
                <a:gd name="T15" fmla="*/ 22 h 26"/>
                <a:gd name="T16" fmla="*/ 56 w 61"/>
                <a:gd name="T17" fmla="*/ 5 h 26"/>
                <a:gd name="T18" fmla="*/ 30 w 61"/>
                <a:gd name="T19" fmla="*/ 5 h 26"/>
                <a:gd name="T20" fmla="*/ 30 w 61"/>
                <a:gd name="T21" fmla="*/ 0 h 26"/>
                <a:gd name="T22" fmla="*/ 2 w 61"/>
                <a:gd name="T23" fmla="*/ 0 h 26"/>
                <a:gd name="T24" fmla="*/ 30 w 61"/>
                <a:gd name="T25" fmla="*/ 0 h 26"/>
                <a:gd name="T26" fmla="*/ 30 w 61"/>
                <a:gd name="T27" fmla="*/ 5 h 26"/>
                <a:gd name="T28" fmla="*/ 4 w 61"/>
                <a:gd name="T29" fmla="*/ 5 h 26"/>
                <a:gd name="T30" fmla="*/ 4 w 61"/>
                <a:gd name="T31" fmla="*/ 22 h 26"/>
                <a:gd name="T32" fmla="*/ 30 w 61"/>
                <a:gd name="T33" fmla="*/ 22 h 26"/>
                <a:gd name="T34" fmla="*/ 30 w 61"/>
                <a:gd name="T35" fmla="*/ 26 h 26"/>
                <a:gd name="T36" fmla="*/ 2 w 61"/>
                <a:gd name="T37" fmla="*/ 26 h 26"/>
                <a:gd name="T38" fmla="*/ 0 w 61"/>
                <a:gd name="T39" fmla="*/ 24 h 26"/>
                <a:gd name="T40" fmla="*/ 0 w 61"/>
                <a:gd name="T41" fmla="*/ 3 h 26"/>
                <a:gd name="T42" fmla="*/ 2 w 61"/>
                <a:gd name="T4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26">
                  <a:moveTo>
                    <a:pt x="30" y="0"/>
                  </a:moveTo>
                  <a:cubicBezTo>
                    <a:pt x="59" y="0"/>
                    <a:pt x="59" y="0"/>
                    <a:pt x="59" y="0"/>
                  </a:cubicBezTo>
                  <a:cubicBezTo>
                    <a:pt x="60" y="0"/>
                    <a:pt x="61" y="1"/>
                    <a:pt x="61" y="3"/>
                  </a:cubicBezTo>
                  <a:cubicBezTo>
                    <a:pt x="61" y="24"/>
                    <a:pt x="61" y="24"/>
                    <a:pt x="61" y="24"/>
                  </a:cubicBezTo>
                  <a:cubicBezTo>
                    <a:pt x="61" y="25"/>
                    <a:pt x="60" y="26"/>
                    <a:pt x="59" y="26"/>
                  </a:cubicBezTo>
                  <a:cubicBezTo>
                    <a:pt x="30" y="26"/>
                    <a:pt x="30" y="26"/>
                    <a:pt x="30" y="26"/>
                  </a:cubicBezTo>
                  <a:cubicBezTo>
                    <a:pt x="30" y="22"/>
                    <a:pt x="30" y="22"/>
                    <a:pt x="30" y="22"/>
                  </a:cubicBezTo>
                  <a:cubicBezTo>
                    <a:pt x="56" y="22"/>
                    <a:pt x="56" y="22"/>
                    <a:pt x="56" y="22"/>
                  </a:cubicBezTo>
                  <a:cubicBezTo>
                    <a:pt x="56" y="5"/>
                    <a:pt x="56" y="5"/>
                    <a:pt x="56" y="5"/>
                  </a:cubicBezTo>
                  <a:cubicBezTo>
                    <a:pt x="30" y="5"/>
                    <a:pt x="30" y="5"/>
                    <a:pt x="30" y="5"/>
                  </a:cubicBezTo>
                  <a:lnTo>
                    <a:pt x="30" y="0"/>
                  </a:lnTo>
                  <a:close/>
                  <a:moveTo>
                    <a:pt x="2" y="0"/>
                  </a:moveTo>
                  <a:cubicBezTo>
                    <a:pt x="30" y="0"/>
                    <a:pt x="30" y="0"/>
                    <a:pt x="30" y="0"/>
                  </a:cubicBezTo>
                  <a:cubicBezTo>
                    <a:pt x="30" y="5"/>
                    <a:pt x="30" y="5"/>
                    <a:pt x="30" y="5"/>
                  </a:cubicBezTo>
                  <a:cubicBezTo>
                    <a:pt x="4" y="5"/>
                    <a:pt x="4" y="5"/>
                    <a:pt x="4" y="5"/>
                  </a:cubicBezTo>
                  <a:cubicBezTo>
                    <a:pt x="4" y="22"/>
                    <a:pt x="4" y="22"/>
                    <a:pt x="4" y="22"/>
                  </a:cubicBezTo>
                  <a:cubicBezTo>
                    <a:pt x="30" y="22"/>
                    <a:pt x="30" y="22"/>
                    <a:pt x="30" y="22"/>
                  </a:cubicBezTo>
                  <a:cubicBezTo>
                    <a:pt x="30" y="26"/>
                    <a:pt x="30" y="26"/>
                    <a:pt x="30" y="26"/>
                  </a:cubicBezTo>
                  <a:cubicBezTo>
                    <a:pt x="2" y="26"/>
                    <a:pt x="2" y="26"/>
                    <a:pt x="2" y="26"/>
                  </a:cubicBezTo>
                  <a:cubicBezTo>
                    <a:pt x="1" y="26"/>
                    <a:pt x="0" y="25"/>
                    <a:pt x="0" y="24"/>
                  </a:cubicBezTo>
                  <a:cubicBezTo>
                    <a:pt x="0" y="3"/>
                    <a:pt x="0" y="3"/>
                    <a:pt x="0" y="3"/>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8" name="Freeform 129"/>
            <p:cNvSpPr>
              <a:spLocks noEditPoints="1"/>
            </p:cNvSpPr>
            <p:nvPr/>
          </p:nvSpPr>
          <p:spPr bwMode="auto">
            <a:xfrm>
              <a:off x="10506092" y="500067"/>
              <a:ext cx="138113" cy="58738"/>
            </a:xfrm>
            <a:custGeom>
              <a:avLst/>
              <a:gdLst>
                <a:gd name="T0" fmla="*/ 30 w 61"/>
                <a:gd name="T1" fmla="*/ 0 h 26"/>
                <a:gd name="T2" fmla="*/ 59 w 61"/>
                <a:gd name="T3" fmla="*/ 0 h 26"/>
                <a:gd name="T4" fmla="*/ 61 w 61"/>
                <a:gd name="T5" fmla="*/ 2 h 26"/>
                <a:gd name="T6" fmla="*/ 61 w 61"/>
                <a:gd name="T7" fmla="*/ 23 h 26"/>
                <a:gd name="T8" fmla="*/ 59 w 61"/>
                <a:gd name="T9" fmla="*/ 26 h 26"/>
                <a:gd name="T10" fmla="*/ 30 w 61"/>
                <a:gd name="T11" fmla="*/ 26 h 26"/>
                <a:gd name="T12" fmla="*/ 30 w 61"/>
                <a:gd name="T13" fmla="*/ 21 h 26"/>
                <a:gd name="T14" fmla="*/ 56 w 61"/>
                <a:gd name="T15" fmla="*/ 21 h 26"/>
                <a:gd name="T16" fmla="*/ 56 w 61"/>
                <a:gd name="T17" fmla="*/ 4 h 26"/>
                <a:gd name="T18" fmla="*/ 30 w 61"/>
                <a:gd name="T19" fmla="*/ 4 h 26"/>
                <a:gd name="T20" fmla="*/ 30 w 61"/>
                <a:gd name="T21" fmla="*/ 0 h 26"/>
                <a:gd name="T22" fmla="*/ 2 w 61"/>
                <a:gd name="T23" fmla="*/ 0 h 26"/>
                <a:gd name="T24" fmla="*/ 30 w 61"/>
                <a:gd name="T25" fmla="*/ 0 h 26"/>
                <a:gd name="T26" fmla="*/ 30 w 61"/>
                <a:gd name="T27" fmla="*/ 4 h 26"/>
                <a:gd name="T28" fmla="*/ 4 w 61"/>
                <a:gd name="T29" fmla="*/ 4 h 26"/>
                <a:gd name="T30" fmla="*/ 4 w 61"/>
                <a:gd name="T31" fmla="*/ 21 h 26"/>
                <a:gd name="T32" fmla="*/ 30 w 61"/>
                <a:gd name="T33" fmla="*/ 21 h 26"/>
                <a:gd name="T34" fmla="*/ 30 w 61"/>
                <a:gd name="T35" fmla="*/ 26 h 26"/>
                <a:gd name="T36" fmla="*/ 2 w 61"/>
                <a:gd name="T37" fmla="*/ 26 h 26"/>
                <a:gd name="T38" fmla="*/ 0 w 61"/>
                <a:gd name="T39" fmla="*/ 23 h 26"/>
                <a:gd name="T40" fmla="*/ 0 w 61"/>
                <a:gd name="T41" fmla="*/ 2 h 26"/>
                <a:gd name="T42" fmla="*/ 2 w 61"/>
                <a:gd name="T4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26">
                  <a:moveTo>
                    <a:pt x="30" y="0"/>
                  </a:moveTo>
                  <a:cubicBezTo>
                    <a:pt x="59" y="0"/>
                    <a:pt x="59" y="0"/>
                    <a:pt x="59" y="0"/>
                  </a:cubicBezTo>
                  <a:cubicBezTo>
                    <a:pt x="60" y="0"/>
                    <a:pt x="61" y="1"/>
                    <a:pt x="61" y="2"/>
                  </a:cubicBezTo>
                  <a:cubicBezTo>
                    <a:pt x="61" y="23"/>
                    <a:pt x="61" y="23"/>
                    <a:pt x="61" y="23"/>
                  </a:cubicBezTo>
                  <a:cubicBezTo>
                    <a:pt x="61" y="25"/>
                    <a:pt x="60" y="26"/>
                    <a:pt x="59" y="26"/>
                  </a:cubicBezTo>
                  <a:cubicBezTo>
                    <a:pt x="30" y="26"/>
                    <a:pt x="30" y="26"/>
                    <a:pt x="30" y="26"/>
                  </a:cubicBezTo>
                  <a:cubicBezTo>
                    <a:pt x="30" y="21"/>
                    <a:pt x="30" y="21"/>
                    <a:pt x="30" y="21"/>
                  </a:cubicBezTo>
                  <a:cubicBezTo>
                    <a:pt x="56" y="21"/>
                    <a:pt x="56" y="21"/>
                    <a:pt x="56" y="21"/>
                  </a:cubicBezTo>
                  <a:cubicBezTo>
                    <a:pt x="56" y="4"/>
                    <a:pt x="56" y="4"/>
                    <a:pt x="56" y="4"/>
                  </a:cubicBezTo>
                  <a:cubicBezTo>
                    <a:pt x="30" y="4"/>
                    <a:pt x="30" y="4"/>
                    <a:pt x="30" y="4"/>
                  </a:cubicBezTo>
                  <a:lnTo>
                    <a:pt x="30" y="0"/>
                  </a:lnTo>
                  <a:close/>
                  <a:moveTo>
                    <a:pt x="2" y="0"/>
                  </a:moveTo>
                  <a:cubicBezTo>
                    <a:pt x="30" y="0"/>
                    <a:pt x="30" y="0"/>
                    <a:pt x="30" y="0"/>
                  </a:cubicBezTo>
                  <a:cubicBezTo>
                    <a:pt x="30" y="4"/>
                    <a:pt x="30" y="4"/>
                    <a:pt x="30" y="4"/>
                  </a:cubicBezTo>
                  <a:cubicBezTo>
                    <a:pt x="4" y="4"/>
                    <a:pt x="4" y="4"/>
                    <a:pt x="4" y="4"/>
                  </a:cubicBezTo>
                  <a:cubicBezTo>
                    <a:pt x="4" y="21"/>
                    <a:pt x="4" y="21"/>
                    <a:pt x="4" y="21"/>
                  </a:cubicBezTo>
                  <a:cubicBezTo>
                    <a:pt x="30" y="21"/>
                    <a:pt x="30" y="21"/>
                    <a:pt x="30" y="21"/>
                  </a:cubicBezTo>
                  <a:cubicBezTo>
                    <a:pt x="30" y="26"/>
                    <a:pt x="30" y="26"/>
                    <a:pt x="30" y="26"/>
                  </a:cubicBezTo>
                  <a:cubicBezTo>
                    <a:pt x="2" y="26"/>
                    <a:pt x="2" y="26"/>
                    <a:pt x="2" y="26"/>
                  </a:cubicBezTo>
                  <a:cubicBezTo>
                    <a:pt x="1" y="26"/>
                    <a:pt x="0" y="25"/>
                    <a:pt x="0" y="23"/>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9" name="Freeform 132"/>
            <p:cNvSpPr>
              <a:spLocks noEditPoints="1"/>
            </p:cNvSpPr>
            <p:nvPr/>
          </p:nvSpPr>
          <p:spPr bwMode="auto">
            <a:xfrm>
              <a:off x="7527937" y="217490"/>
              <a:ext cx="63500" cy="303214"/>
            </a:xfrm>
            <a:custGeom>
              <a:avLst/>
              <a:gdLst>
                <a:gd name="T0" fmla="*/ 23 w 28"/>
                <a:gd name="T1" fmla="*/ 5 h 134"/>
                <a:gd name="T2" fmla="*/ 14 w 28"/>
                <a:gd name="T3" fmla="*/ 5 h 134"/>
                <a:gd name="T4" fmla="*/ 14 w 28"/>
                <a:gd name="T5" fmla="*/ 0 h 134"/>
                <a:gd name="T6" fmla="*/ 26 w 28"/>
                <a:gd name="T7" fmla="*/ 0 h 134"/>
                <a:gd name="T8" fmla="*/ 28 w 28"/>
                <a:gd name="T9" fmla="*/ 2 h 134"/>
                <a:gd name="T10" fmla="*/ 28 w 28"/>
                <a:gd name="T11" fmla="*/ 131 h 134"/>
                <a:gd name="T12" fmla="*/ 26 w 28"/>
                <a:gd name="T13" fmla="*/ 134 h 134"/>
                <a:gd name="T14" fmla="*/ 14 w 28"/>
                <a:gd name="T15" fmla="*/ 134 h 134"/>
                <a:gd name="T16" fmla="*/ 14 w 28"/>
                <a:gd name="T17" fmla="*/ 129 h 134"/>
                <a:gd name="T18" fmla="*/ 23 w 28"/>
                <a:gd name="T19" fmla="*/ 129 h 134"/>
                <a:gd name="T20" fmla="*/ 23 w 28"/>
                <a:gd name="T21" fmla="*/ 5 h 134"/>
                <a:gd name="T22" fmla="*/ 14 w 28"/>
                <a:gd name="T23" fmla="*/ 5 h 134"/>
                <a:gd name="T24" fmla="*/ 5 w 28"/>
                <a:gd name="T25" fmla="*/ 5 h 134"/>
                <a:gd name="T26" fmla="*/ 5 w 28"/>
                <a:gd name="T27" fmla="*/ 129 h 134"/>
                <a:gd name="T28" fmla="*/ 14 w 28"/>
                <a:gd name="T29" fmla="*/ 129 h 134"/>
                <a:gd name="T30" fmla="*/ 14 w 28"/>
                <a:gd name="T31" fmla="*/ 134 h 134"/>
                <a:gd name="T32" fmla="*/ 3 w 28"/>
                <a:gd name="T33" fmla="*/ 134 h 134"/>
                <a:gd name="T34" fmla="*/ 0 w 28"/>
                <a:gd name="T35" fmla="*/ 131 h 134"/>
                <a:gd name="T36" fmla="*/ 0 w 28"/>
                <a:gd name="T37" fmla="*/ 2 h 134"/>
                <a:gd name="T38" fmla="*/ 3 w 28"/>
                <a:gd name="T39" fmla="*/ 0 h 134"/>
                <a:gd name="T40" fmla="*/ 14 w 28"/>
                <a:gd name="T41" fmla="*/ 0 h 134"/>
                <a:gd name="T42" fmla="*/ 14 w 28"/>
                <a:gd name="T43" fmla="*/ 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34">
                  <a:moveTo>
                    <a:pt x="23" y="5"/>
                  </a:moveTo>
                  <a:cubicBezTo>
                    <a:pt x="14" y="5"/>
                    <a:pt x="14" y="5"/>
                    <a:pt x="14" y="5"/>
                  </a:cubicBezTo>
                  <a:cubicBezTo>
                    <a:pt x="14" y="0"/>
                    <a:pt x="14" y="0"/>
                    <a:pt x="14" y="0"/>
                  </a:cubicBezTo>
                  <a:cubicBezTo>
                    <a:pt x="26" y="0"/>
                    <a:pt x="26" y="0"/>
                    <a:pt x="26" y="0"/>
                  </a:cubicBezTo>
                  <a:cubicBezTo>
                    <a:pt x="27" y="0"/>
                    <a:pt x="28" y="1"/>
                    <a:pt x="28" y="2"/>
                  </a:cubicBezTo>
                  <a:cubicBezTo>
                    <a:pt x="28" y="131"/>
                    <a:pt x="28" y="131"/>
                    <a:pt x="28" y="131"/>
                  </a:cubicBezTo>
                  <a:cubicBezTo>
                    <a:pt x="28" y="133"/>
                    <a:pt x="27" y="134"/>
                    <a:pt x="26" y="134"/>
                  </a:cubicBezTo>
                  <a:cubicBezTo>
                    <a:pt x="14" y="134"/>
                    <a:pt x="14" y="134"/>
                    <a:pt x="14" y="134"/>
                  </a:cubicBezTo>
                  <a:cubicBezTo>
                    <a:pt x="14" y="129"/>
                    <a:pt x="14" y="129"/>
                    <a:pt x="14" y="129"/>
                  </a:cubicBezTo>
                  <a:cubicBezTo>
                    <a:pt x="23" y="129"/>
                    <a:pt x="23" y="129"/>
                    <a:pt x="23" y="129"/>
                  </a:cubicBezTo>
                  <a:lnTo>
                    <a:pt x="23" y="5"/>
                  </a:lnTo>
                  <a:close/>
                  <a:moveTo>
                    <a:pt x="14" y="5"/>
                  </a:moveTo>
                  <a:cubicBezTo>
                    <a:pt x="5" y="5"/>
                    <a:pt x="5" y="5"/>
                    <a:pt x="5" y="5"/>
                  </a:cubicBezTo>
                  <a:cubicBezTo>
                    <a:pt x="5" y="129"/>
                    <a:pt x="5" y="129"/>
                    <a:pt x="5" y="129"/>
                  </a:cubicBezTo>
                  <a:cubicBezTo>
                    <a:pt x="14" y="129"/>
                    <a:pt x="14" y="129"/>
                    <a:pt x="14" y="129"/>
                  </a:cubicBezTo>
                  <a:cubicBezTo>
                    <a:pt x="14" y="134"/>
                    <a:pt x="14" y="134"/>
                    <a:pt x="14" y="134"/>
                  </a:cubicBezTo>
                  <a:cubicBezTo>
                    <a:pt x="3" y="134"/>
                    <a:pt x="3" y="134"/>
                    <a:pt x="3" y="134"/>
                  </a:cubicBezTo>
                  <a:cubicBezTo>
                    <a:pt x="2" y="134"/>
                    <a:pt x="0" y="133"/>
                    <a:pt x="0" y="131"/>
                  </a:cubicBezTo>
                  <a:cubicBezTo>
                    <a:pt x="0" y="2"/>
                    <a:pt x="0" y="2"/>
                    <a:pt x="0" y="2"/>
                  </a:cubicBezTo>
                  <a:cubicBezTo>
                    <a:pt x="0" y="1"/>
                    <a:pt x="2" y="0"/>
                    <a:pt x="3" y="0"/>
                  </a:cubicBezTo>
                  <a:cubicBezTo>
                    <a:pt x="14" y="0"/>
                    <a:pt x="14" y="0"/>
                    <a:pt x="14"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0" name="Freeform 133"/>
            <p:cNvSpPr>
              <a:spLocks noEditPoints="1"/>
            </p:cNvSpPr>
            <p:nvPr/>
          </p:nvSpPr>
          <p:spPr bwMode="auto">
            <a:xfrm>
              <a:off x="7453324" y="307978"/>
              <a:ext cx="63500" cy="212727"/>
            </a:xfrm>
            <a:custGeom>
              <a:avLst/>
              <a:gdLst>
                <a:gd name="T0" fmla="*/ 23 w 28"/>
                <a:gd name="T1" fmla="*/ 5 h 94"/>
                <a:gd name="T2" fmla="*/ 14 w 28"/>
                <a:gd name="T3" fmla="*/ 5 h 94"/>
                <a:gd name="T4" fmla="*/ 14 w 28"/>
                <a:gd name="T5" fmla="*/ 0 h 94"/>
                <a:gd name="T6" fmla="*/ 25 w 28"/>
                <a:gd name="T7" fmla="*/ 0 h 94"/>
                <a:gd name="T8" fmla="*/ 28 w 28"/>
                <a:gd name="T9" fmla="*/ 3 h 94"/>
                <a:gd name="T10" fmla="*/ 28 w 28"/>
                <a:gd name="T11" fmla="*/ 91 h 94"/>
                <a:gd name="T12" fmla="*/ 25 w 28"/>
                <a:gd name="T13" fmla="*/ 94 h 94"/>
                <a:gd name="T14" fmla="*/ 14 w 28"/>
                <a:gd name="T15" fmla="*/ 94 h 94"/>
                <a:gd name="T16" fmla="*/ 14 w 28"/>
                <a:gd name="T17" fmla="*/ 89 h 94"/>
                <a:gd name="T18" fmla="*/ 23 w 28"/>
                <a:gd name="T19" fmla="*/ 89 h 94"/>
                <a:gd name="T20" fmla="*/ 23 w 28"/>
                <a:gd name="T21" fmla="*/ 5 h 94"/>
                <a:gd name="T22" fmla="*/ 14 w 28"/>
                <a:gd name="T23" fmla="*/ 5 h 94"/>
                <a:gd name="T24" fmla="*/ 5 w 28"/>
                <a:gd name="T25" fmla="*/ 5 h 94"/>
                <a:gd name="T26" fmla="*/ 5 w 28"/>
                <a:gd name="T27" fmla="*/ 89 h 94"/>
                <a:gd name="T28" fmla="*/ 14 w 28"/>
                <a:gd name="T29" fmla="*/ 89 h 94"/>
                <a:gd name="T30" fmla="*/ 14 w 28"/>
                <a:gd name="T31" fmla="*/ 94 h 94"/>
                <a:gd name="T32" fmla="*/ 3 w 28"/>
                <a:gd name="T33" fmla="*/ 94 h 94"/>
                <a:gd name="T34" fmla="*/ 0 w 28"/>
                <a:gd name="T35" fmla="*/ 91 h 94"/>
                <a:gd name="T36" fmla="*/ 0 w 28"/>
                <a:gd name="T37" fmla="*/ 3 h 94"/>
                <a:gd name="T38" fmla="*/ 3 w 28"/>
                <a:gd name="T39" fmla="*/ 0 h 94"/>
                <a:gd name="T40" fmla="*/ 14 w 28"/>
                <a:gd name="T41" fmla="*/ 0 h 94"/>
                <a:gd name="T42" fmla="*/ 14 w 28"/>
                <a:gd name="T43" fmla="*/ 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94">
                  <a:moveTo>
                    <a:pt x="23" y="5"/>
                  </a:moveTo>
                  <a:cubicBezTo>
                    <a:pt x="14" y="5"/>
                    <a:pt x="14" y="5"/>
                    <a:pt x="14" y="5"/>
                  </a:cubicBezTo>
                  <a:cubicBezTo>
                    <a:pt x="14" y="0"/>
                    <a:pt x="14" y="0"/>
                    <a:pt x="14" y="0"/>
                  </a:cubicBezTo>
                  <a:cubicBezTo>
                    <a:pt x="25" y="0"/>
                    <a:pt x="25" y="0"/>
                    <a:pt x="25" y="0"/>
                  </a:cubicBezTo>
                  <a:cubicBezTo>
                    <a:pt x="27" y="0"/>
                    <a:pt x="28" y="1"/>
                    <a:pt x="28" y="3"/>
                  </a:cubicBezTo>
                  <a:cubicBezTo>
                    <a:pt x="28" y="91"/>
                    <a:pt x="28" y="91"/>
                    <a:pt x="28" y="91"/>
                  </a:cubicBezTo>
                  <a:cubicBezTo>
                    <a:pt x="28" y="93"/>
                    <a:pt x="27" y="94"/>
                    <a:pt x="25" y="94"/>
                  </a:cubicBezTo>
                  <a:cubicBezTo>
                    <a:pt x="14" y="94"/>
                    <a:pt x="14" y="94"/>
                    <a:pt x="14" y="94"/>
                  </a:cubicBezTo>
                  <a:cubicBezTo>
                    <a:pt x="14" y="89"/>
                    <a:pt x="14" y="89"/>
                    <a:pt x="14" y="89"/>
                  </a:cubicBezTo>
                  <a:cubicBezTo>
                    <a:pt x="23" y="89"/>
                    <a:pt x="23" y="89"/>
                    <a:pt x="23" y="89"/>
                  </a:cubicBezTo>
                  <a:lnTo>
                    <a:pt x="23" y="5"/>
                  </a:lnTo>
                  <a:close/>
                  <a:moveTo>
                    <a:pt x="14" y="5"/>
                  </a:moveTo>
                  <a:cubicBezTo>
                    <a:pt x="5" y="5"/>
                    <a:pt x="5" y="5"/>
                    <a:pt x="5" y="5"/>
                  </a:cubicBezTo>
                  <a:cubicBezTo>
                    <a:pt x="5" y="89"/>
                    <a:pt x="5" y="89"/>
                    <a:pt x="5" y="89"/>
                  </a:cubicBezTo>
                  <a:cubicBezTo>
                    <a:pt x="14" y="89"/>
                    <a:pt x="14" y="89"/>
                    <a:pt x="14" y="89"/>
                  </a:cubicBezTo>
                  <a:cubicBezTo>
                    <a:pt x="14" y="94"/>
                    <a:pt x="14" y="94"/>
                    <a:pt x="14" y="94"/>
                  </a:cubicBezTo>
                  <a:cubicBezTo>
                    <a:pt x="3" y="94"/>
                    <a:pt x="3" y="94"/>
                    <a:pt x="3" y="94"/>
                  </a:cubicBezTo>
                  <a:cubicBezTo>
                    <a:pt x="1" y="94"/>
                    <a:pt x="0" y="93"/>
                    <a:pt x="0" y="91"/>
                  </a:cubicBezTo>
                  <a:cubicBezTo>
                    <a:pt x="0" y="3"/>
                    <a:pt x="0" y="3"/>
                    <a:pt x="0" y="3"/>
                  </a:cubicBezTo>
                  <a:cubicBezTo>
                    <a:pt x="0" y="1"/>
                    <a:pt x="1" y="0"/>
                    <a:pt x="3" y="0"/>
                  </a:cubicBezTo>
                  <a:cubicBezTo>
                    <a:pt x="14" y="0"/>
                    <a:pt x="14" y="0"/>
                    <a:pt x="14"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1" name="Freeform 134"/>
            <p:cNvSpPr>
              <a:spLocks noEditPoints="1"/>
            </p:cNvSpPr>
            <p:nvPr/>
          </p:nvSpPr>
          <p:spPr bwMode="auto">
            <a:xfrm>
              <a:off x="7378712" y="276228"/>
              <a:ext cx="60325" cy="244476"/>
            </a:xfrm>
            <a:custGeom>
              <a:avLst/>
              <a:gdLst>
                <a:gd name="T0" fmla="*/ 23 w 27"/>
                <a:gd name="T1" fmla="*/ 5 h 108"/>
                <a:gd name="T2" fmla="*/ 14 w 27"/>
                <a:gd name="T3" fmla="*/ 5 h 108"/>
                <a:gd name="T4" fmla="*/ 14 w 27"/>
                <a:gd name="T5" fmla="*/ 0 h 108"/>
                <a:gd name="T6" fmla="*/ 25 w 27"/>
                <a:gd name="T7" fmla="*/ 0 h 108"/>
                <a:gd name="T8" fmla="*/ 27 w 27"/>
                <a:gd name="T9" fmla="*/ 2 h 108"/>
                <a:gd name="T10" fmla="*/ 27 w 27"/>
                <a:gd name="T11" fmla="*/ 105 h 108"/>
                <a:gd name="T12" fmla="*/ 25 w 27"/>
                <a:gd name="T13" fmla="*/ 108 h 108"/>
                <a:gd name="T14" fmla="*/ 14 w 27"/>
                <a:gd name="T15" fmla="*/ 108 h 108"/>
                <a:gd name="T16" fmla="*/ 14 w 27"/>
                <a:gd name="T17" fmla="*/ 103 h 108"/>
                <a:gd name="T18" fmla="*/ 23 w 27"/>
                <a:gd name="T19" fmla="*/ 103 h 108"/>
                <a:gd name="T20" fmla="*/ 23 w 27"/>
                <a:gd name="T21" fmla="*/ 5 h 108"/>
                <a:gd name="T22" fmla="*/ 14 w 27"/>
                <a:gd name="T23" fmla="*/ 5 h 108"/>
                <a:gd name="T24" fmla="*/ 5 w 27"/>
                <a:gd name="T25" fmla="*/ 5 h 108"/>
                <a:gd name="T26" fmla="*/ 5 w 27"/>
                <a:gd name="T27" fmla="*/ 103 h 108"/>
                <a:gd name="T28" fmla="*/ 14 w 27"/>
                <a:gd name="T29" fmla="*/ 103 h 108"/>
                <a:gd name="T30" fmla="*/ 14 w 27"/>
                <a:gd name="T31" fmla="*/ 108 h 108"/>
                <a:gd name="T32" fmla="*/ 2 w 27"/>
                <a:gd name="T33" fmla="*/ 108 h 108"/>
                <a:gd name="T34" fmla="*/ 0 w 27"/>
                <a:gd name="T35" fmla="*/ 105 h 108"/>
                <a:gd name="T36" fmla="*/ 0 w 27"/>
                <a:gd name="T37" fmla="*/ 2 h 108"/>
                <a:gd name="T38" fmla="*/ 2 w 27"/>
                <a:gd name="T39" fmla="*/ 0 h 108"/>
                <a:gd name="T40" fmla="*/ 14 w 27"/>
                <a:gd name="T41" fmla="*/ 0 h 108"/>
                <a:gd name="T42" fmla="*/ 14 w 27"/>
                <a:gd name="T43"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108">
                  <a:moveTo>
                    <a:pt x="23" y="5"/>
                  </a:moveTo>
                  <a:cubicBezTo>
                    <a:pt x="14" y="5"/>
                    <a:pt x="14" y="5"/>
                    <a:pt x="14" y="5"/>
                  </a:cubicBezTo>
                  <a:cubicBezTo>
                    <a:pt x="14" y="0"/>
                    <a:pt x="14" y="0"/>
                    <a:pt x="14" y="0"/>
                  </a:cubicBezTo>
                  <a:cubicBezTo>
                    <a:pt x="25" y="0"/>
                    <a:pt x="25" y="0"/>
                    <a:pt x="25" y="0"/>
                  </a:cubicBezTo>
                  <a:cubicBezTo>
                    <a:pt x="26" y="0"/>
                    <a:pt x="27" y="1"/>
                    <a:pt x="27" y="2"/>
                  </a:cubicBezTo>
                  <a:cubicBezTo>
                    <a:pt x="27" y="105"/>
                    <a:pt x="27" y="105"/>
                    <a:pt x="27" y="105"/>
                  </a:cubicBezTo>
                  <a:cubicBezTo>
                    <a:pt x="27" y="107"/>
                    <a:pt x="26" y="108"/>
                    <a:pt x="25" y="108"/>
                  </a:cubicBezTo>
                  <a:cubicBezTo>
                    <a:pt x="14" y="108"/>
                    <a:pt x="14" y="108"/>
                    <a:pt x="14" y="108"/>
                  </a:cubicBezTo>
                  <a:cubicBezTo>
                    <a:pt x="14" y="103"/>
                    <a:pt x="14" y="103"/>
                    <a:pt x="14" y="103"/>
                  </a:cubicBezTo>
                  <a:cubicBezTo>
                    <a:pt x="23" y="103"/>
                    <a:pt x="23" y="103"/>
                    <a:pt x="23" y="103"/>
                  </a:cubicBezTo>
                  <a:lnTo>
                    <a:pt x="23" y="5"/>
                  </a:lnTo>
                  <a:close/>
                  <a:moveTo>
                    <a:pt x="14" y="5"/>
                  </a:moveTo>
                  <a:cubicBezTo>
                    <a:pt x="5" y="5"/>
                    <a:pt x="5" y="5"/>
                    <a:pt x="5" y="5"/>
                  </a:cubicBezTo>
                  <a:cubicBezTo>
                    <a:pt x="5" y="103"/>
                    <a:pt x="5" y="103"/>
                    <a:pt x="5" y="103"/>
                  </a:cubicBezTo>
                  <a:cubicBezTo>
                    <a:pt x="14" y="103"/>
                    <a:pt x="14" y="103"/>
                    <a:pt x="14" y="103"/>
                  </a:cubicBezTo>
                  <a:cubicBezTo>
                    <a:pt x="14" y="108"/>
                    <a:pt x="14" y="108"/>
                    <a:pt x="14" y="108"/>
                  </a:cubicBezTo>
                  <a:cubicBezTo>
                    <a:pt x="2" y="108"/>
                    <a:pt x="2" y="108"/>
                    <a:pt x="2" y="108"/>
                  </a:cubicBezTo>
                  <a:cubicBezTo>
                    <a:pt x="1" y="108"/>
                    <a:pt x="0" y="107"/>
                    <a:pt x="0" y="105"/>
                  </a:cubicBezTo>
                  <a:cubicBezTo>
                    <a:pt x="0" y="2"/>
                    <a:pt x="0" y="2"/>
                    <a:pt x="0" y="2"/>
                  </a:cubicBezTo>
                  <a:cubicBezTo>
                    <a:pt x="0" y="1"/>
                    <a:pt x="1" y="0"/>
                    <a:pt x="2" y="0"/>
                  </a:cubicBezTo>
                  <a:cubicBezTo>
                    <a:pt x="14" y="0"/>
                    <a:pt x="14" y="0"/>
                    <a:pt x="14"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2" name="Freeform 135"/>
            <p:cNvSpPr>
              <a:spLocks noEditPoints="1"/>
            </p:cNvSpPr>
            <p:nvPr/>
          </p:nvSpPr>
          <p:spPr bwMode="auto">
            <a:xfrm>
              <a:off x="7678750" y="123826"/>
              <a:ext cx="63500" cy="36514"/>
            </a:xfrm>
            <a:custGeom>
              <a:avLst/>
              <a:gdLst>
                <a:gd name="T0" fmla="*/ 23 w 28"/>
                <a:gd name="T1" fmla="*/ 5 h 16"/>
                <a:gd name="T2" fmla="*/ 14 w 28"/>
                <a:gd name="T3" fmla="*/ 5 h 16"/>
                <a:gd name="T4" fmla="*/ 14 w 28"/>
                <a:gd name="T5" fmla="*/ 0 h 16"/>
                <a:gd name="T6" fmla="*/ 25 w 28"/>
                <a:gd name="T7" fmla="*/ 0 h 16"/>
                <a:gd name="T8" fmla="*/ 28 w 28"/>
                <a:gd name="T9" fmla="*/ 3 h 16"/>
                <a:gd name="T10" fmla="*/ 28 w 28"/>
                <a:gd name="T11" fmla="*/ 14 h 16"/>
                <a:gd name="T12" fmla="*/ 25 w 28"/>
                <a:gd name="T13" fmla="*/ 16 h 16"/>
                <a:gd name="T14" fmla="*/ 14 w 28"/>
                <a:gd name="T15" fmla="*/ 16 h 16"/>
                <a:gd name="T16" fmla="*/ 14 w 28"/>
                <a:gd name="T17" fmla="*/ 11 h 16"/>
                <a:gd name="T18" fmla="*/ 23 w 28"/>
                <a:gd name="T19" fmla="*/ 11 h 16"/>
                <a:gd name="T20" fmla="*/ 23 w 28"/>
                <a:gd name="T21" fmla="*/ 5 h 16"/>
                <a:gd name="T22" fmla="*/ 14 w 28"/>
                <a:gd name="T23" fmla="*/ 5 h 16"/>
                <a:gd name="T24" fmla="*/ 5 w 28"/>
                <a:gd name="T25" fmla="*/ 5 h 16"/>
                <a:gd name="T26" fmla="*/ 5 w 28"/>
                <a:gd name="T27" fmla="*/ 11 h 16"/>
                <a:gd name="T28" fmla="*/ 14 w 28"/>
                <a:gd name="T29" fmla="*/ 11 h 16"/>
                <a:gd name="T30" fmla="*/ 14 w 28"/>
                <a:gd name="T31" fmla="*/ 16 h 16"/>
                <a:gd name="T32" fmla="*/ 3 w 28"/>
                <a:gd name="T33" fmla="*/ 16 h 16"/>
                <a:gd name="T34" fmla="*/ 0 w 28"/>
                <a:gd name="T35" fmla="*/ 14 h 16"/>
                <a:gd name="T36" fmla="*/ 0 w 28"/>
                <a:gd name="T37" fmla="*/ 3 h 16"/>
                <a:gd name="T38" fmla="*/ 3 w 28"/>
                <a:gd name="T39" fmla="*/ 0 h 16"/>
                <a:gd name="T40" fmla="*/ 14 w 28"/>
                <a:gd name="T41" fmla="*/ 0 h 16"/>
                <a:gd name="T42" fmla="*/ 14 w 28"/>
                <a:gd name="T4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6">
                  <a:moveTo>
                    <a:pt x="23" y="5"/>
                  </a:moveTo>
                  <a:cubicBezTo>
                    <a:pt x="14" y="5"/>
                    <a:pt x="14" y="5"/>
                    <a:pt x="14" y="5"/>
                  </a:cubicBezTo>
                  <a:cubicBezTo>
                    <a:pt x="14" y="0"/>
                    <a:pt x="14" y="0"/>
                    <a:pt x="14" y="0"/>
                  </a:cubicBezTo>
                  <a:cubicBezTo>
                    <a:pt x="25" y="0"/>
                    <a:pt x="25" y="0"/>
                    <a:pt x="25" y="0"/>
                  </a:cubicBezTo>
                  <a:cubicBezTo>
                    <a:pt x="27" y="0"/>
                    <a:pt x="28" y="2"/>
                    <a:pt x="28" y="3"/>
                  </a:cubicBezTo>
                  <a:cubicBezTo>
                    <a:pt x="28" y="14"/>
                    <a:pt x="28" y="14"/>
                    <a:pt x="28" y="14"/>
                  </a:cubicBezTo>
                  <a:cubicBezTo>
                    <a:pt x="28" y="15"/>
                    <a:pt x="27" y="16"/>
                    <a:pt x="25" y="16"/>
                  </a:cubicBezTo>
                  <a:cubicBezTo>
                    <a:pt x="14" y="16"/>
                    <a:pt x="14" y="16"/>
                    <a:pt x="14" y="16"/>
                  </a:cubicBezTo>
                  <a:cubicBezTo>
                    <a:pt x="14" y="11"/>
                    <a:pt x="14" y="11"/>
                    <a:pt x="14" y="11"/>
                  </a:cubicBezTo>
                  <a:cubicBezTo>
                    <a:pt x="23" y="11"/>
                    <a:pt x="23" y="11"/>
                    <a:pt x="23" y="11"/>
                  </a:cubicBezTo>
                  <a:lnTo>
                    <a:pt x="23" y="5"/>
                  </a:lnTo>
                  <a:close/>
                  <a:moveTo>
                    <a:pt x="14" y="5"/>
                  </a:moveTo>
                  <a:cubicBezTo>
                    <a:pt x="5" y="5"/>
                    <a:pt x="5" y="5"/>
                    <a:pt x="5" y="5"/>
                  </a:cubicBezTo>
                  <a:cubicBezTo>
                    <a:pt x="5" y="11"/>
                    <a:pt x="5" y="11"/>
                    <a:pt x="5" y="11"/>
                  </a:cubicBezTo>
                  <a:cubicBezTo>
                    <a:pt x="14" y="11"/>
                    <a:pt x="14" y="11"/>
                    <a:pt x="14" y="11"/>
                  </a:cubicBezTo>
                  <a:cubicBezTo>
                    <a:pt x="14" y="16"/>
                    <a:pt x="14" y="16"/>
                    <a:pt x="14" y="16"/>
                  </a:cubicBezTo>
                  <a:cubicBezTo>
                    <a:pt x="3" y="16"/>
                    <a:pt x="3" y="16"/>
                    <a:pt x="3" y="16"/>
                  </a:cubicBezTo>
                  <a:cubicBezTo>
                    <a:pt x="1" y="16"/>
                    <a:pt x="0" y="15"/>
                    <a:pt x="0" y="14"/>
                  </a:cubicBezTo>
                  <a:cubicBezTo>
                    <a:pt x="0" y="3"/>
                    <a:pt x="0" y="3"/>
                    <a:pt x="0" y="3"/>
                  </a:cubicBezTo>
                  <a:cubicBezTo>
                    <a:pt x="0" y="2"/>
                    <a:pt x="1" y="0"/>
                    <a:pt x="3" y="0"/>
                  </a:cubicBezTo>
                  <a:cubicBezTo>
                    <a:pt x="14" y="0"/>
                    <a:pt x="14" y="0"/>
                    <a:pt x="14"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3" name="Freeform 136"/>
            <p:cNvSpPr>
              <a:spLocks noEditPoints="1"/>
            </p:cNvSpPr>
            <p:nvPr/>
          </p:nvSpPr>
          <p:spPr bwMode="auto">
            <a:xfrm>
              <a:off x="7527937" y="179390"/>
              <a:ext cx="63500" cy="34925"/>
            </a:xfrm>
            <a:custGeom>
              <a:avLst/>
              <a:gdLst>
                <a:gd name="T0" fmla="*/ 23 w 28"/>
                <a:gd name="T1" fmla="*/ 5 h 16"/>
                <a:gd name="T2" fmla="*/ 14 w 28"/>
                <a:gd name="T3" fmla="*/ 5 h 16"/>
                <a:gd name="T4" fmla="*/ 14 w 28"/>
                <a:gd name="T5" fmla="*/ 0 h 16"/>
                <a:gd name="T6" fmla="*/ 26 w 28"/>
                <a:gd name="T7" fmla="*/ 0 h 16"/>
                <a:gd name="T8" fmla="*/ 28 w 28"/>
                <a:gd name="T9" fmla="*/ 3 h 16"/>
                <a:gd name="T10" fmla="*/ 28 w 28"/>
                <a:gd name="T11" fmla="*/ 14 h 16"/>
                <a:gd name="T12" fmla="*/ 26 w 28"/>
                <a:gd name="T13" fmla="*/ 16 h 16"/>
                <a:gd name="T14" fmla="*/ 14 w 28"/>
                <a:gd name="T15" fmla="*/ 16 h 16"/>
                <a:gd name="T16" fmla="*/ 14 w 28"/>
                <a:gd name="T17" fmla="*/ 11 h 16"/>
                <a:gd name="T18" fmla="*/ 23 w 28"/>
                <a:gd name="T19" fmla="*/ 11 h 16"/>
                <a:gd name="T20" fmla="*/ 23 w 28"/>
                <a:gd name="T21" fmla="*/ 5 h 16"/>
                <a:gd name="T22" fmla="*/ 14 w 28"/>
                <a:gd name="T23" fmla="*/ 5 h 16"/>
                <a:gd name="T24" fmla="*/ 5 w 28"/>
                <a:gd name="T25" fmla="*/ 5 h 16"/>
                <a:gd name="T26" fmla="*/ 5 w 28"/>
                <a:gd name="T27" fmla="*/ 11 h 16"/>
                <a:gd name="T28" fmla="*/ 14 w 28"/>
                <a:gd name="T29" fmla="*/ 11 h 16"/>
                <a:gd name="T30" fmla="*/ 14 w 28"/>
                <a:gd name="T31" fmla="*/ 16 h 16"/>
                <a:gd name="T32" fmla="*/ 3 w 28"/>
                <a:gd name="T33" fmla="*/ 16 h 16"/>
                <a:gd name="T34" fmla="*/ 0 w 28"/>
                <a:gd name="T35" fmla="*/ 14 h 16"/>
                <a:gd name="T36" fmla="*/ 0 w 28"/>
                <a:gd name="T37" fmla="*/ 3 h 16"/>
                <a:gd name="T38" fmla="*/ 3 w 28"/>
                <a:gd name="T39" fmla="*/ 0 h 16"/>
                <a:gd name="T40" fmla="*/ 14 w 28"/>
                <a:gd name="T41" fmla="*/ 0 h 16"/>
                <a:gd name="T42" fmla="*/ 14 w 28"/>
                <a:gd name="T4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6">
                  <a:moveTo>
                    <a:pt x="23" y="5"/>
                  </a:moveTo>
                  <a:cubicBezTo>
                    <a:pt x="14" y="5"/>
                    <a:pt x="14" y="5"/>
                    <a:pt x="14" y="5"/>
                  </a:cubicBezTo>
                  <a:cubicBezTo>
                    <a:pt x="14" y="0"/>
                    <a:pt x="14" y="0"/>
                    <a:pt x="14" y="0"/>
                  </a:cubicBezTo>
                  <a:cubicBezTo>
                    <a:pt x="26" y="0"/>
                    <a:pt x="26" y="0"/>
                    <a:pt x="26" y="0"/>
                  </a:cubicBezTo>
                  <a:cubicBezTo>
                    <a:pt x="27" y="0"/>
                    <a:pt x="28" y="1"/>
                    <a:pt x="28" y="3"/>
                  </a:cubicBezTo>
                  <a:cubicBezTo>
                    <a:pt x="28" y="14"/>
                    <a:pt x="28" y="14"/>
                    <a:pt x="28" y="14"/>
                  </a:cubicBezTo>
                  <a:cubicBezTo>
                    <a:pt x="28" y="15"/>
                    <a:pt x="27" y="16"/>
                    <a:pt x="26" y="16"/>
                  </a:cubicBezTo>
                  <a:cubicBezTo>
                    <a:pt x="14" y="16"/>
                    <a:pt x="14" y="16"/>
                    <a:pt x="14" y="16"/>
                  </a:cubicBezTo>
                  <a:cubicBezTo>
                    <a:pt x="14" y="11"/>
                    <a:pt x="14" y="11"/>
                    <a:pt x="14" y="11"/>
                  </a:cubicBezTo>
                  <a:cubicBezTo>
                    <a:pt x="23" y="11"/>
                    <a:pt x="23" y="11"/>
                    <a:pt x="23" y="11"/>
                  </a:cubicBezTo>
                  <a:lnTo>
                    <a:pt x="23" y="5"/>
                  </a:lnTo>
                  <a:close/>
                  <a:moveTo>
                    <a:pt x="14" y="5"/>
                  </a:moveTo>
                  <a:cubicBezTo>
                    <a:pt x="5" y="5"/>
                    <a:pt x="5" y="5"/>
                    <a:pt x="5" y="5"/>
                  </a:cubicBezTo>
                  <a:cubicBezTo>
                    <a:pt x="5" y="11"/>
                    <a:pt x="5" y="11"/>
                    <a:pt x="5" y="11"/>
                  </a:cubicBezTo>
                  <a:cubicBezTo>
                    <a:pt x="14" y="11"/>
                    <a:pt x="14" y="11"/>
                    <a:pt x="14" y="11"/>
                  </a:cubicBezTo>
                  <a:cubicBezTo>
                    <a:pt x="14" y="16"/>
                    <a:pt x="14" y="16"/>
                    <a:pt x="14" y="16"/>
                  </a:cubicBezTo>
                  <a:cubicBezTo>
                    <a:pt x="3" y="16"/>
                    <a:pt x="3" y="16"/>
                    <a:pt x="3" y="16"/>
                  </a:cubicBezTo>
                  <a:cubicBezTo>
                    <a:pt x="2" y="16"/>
                    <a:pt x="0" y="15"/>
                    <a:pt x="0" y="14"/>
                  </a:cubicBezTo>
                  <a:cubicBezTo>
                    <a:pt x="0" y="3"/>
                    <a:pt x="0" y="3"/>
                    <a:pt x="0" y="3"/>
                  </a:cubicBezTo>
                  <a:cubicBezTo>
                    <a:pt x="0" y="1"/>
                    <a:pt x="2" y="0"/>
                    <a:pt x="3" y="0"/>
                  </a:cubicBezTo>
                  <a:cubicBezTo>
                    <a:pt x="14" y="0"/>
                    <a:pt x="14" y="0"/>
                    <a:pt x="14"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4" name="Freeform 137"/>
            <p:cNvSpPr>
              <a:spLocks noEditPoints="1"/>
            </p:cNvSpPr>
            <p:nvPr/>
          </p:nvSpPr>
          <p:spPr bwMode="auto">
            <a:xfrm>
              <a:off x="7453324" y="271466"/>
              <a:ext cx="63500" cy="36514"/>
            </a:xfrm>
            <a:custGeom>
              <a:avLst/>
              <a:gdLst>
                <a:gd name="T0" fmla="*/ 23 w 28"/>
                <a:gd name="T1" fmla="*/ 5 h 16"/>
                <a:gd name="T2" fmla="*/ 14 w 28"/>
                <a:gd name="T3" fmla="*/ 5 h 16"/>
                <a:gd name="T4" fmla="*/ 14 w 28"/>
                <a:gd name="T5" fmla="*/ 0 h 16"/>
                <a:gd name="T6" fmla="*/ 25 w 28"/>
                <a:gd name="T7" fmla="*/ 0 h 16"/>
                <a:gd name="T8" fmla="*/ 28 w 28"/>
                <a:gd name="T9" fmla="*/ 2 h 16"/>
                <a:gd name="T10" fmla="*/ 28 w 28"/>
                <a:gd name="T11" fmla="*/ 13 h 16"/>
                <a:gd name="T12" fmla="*/ 25 w 28"/>
                <a:gd name="T13" fmla="*/ 16 h 16"/>
                <a:gd name="T14" fmla="*/ 14 w 28"/>
                <a:gd name="T15" fmla="*/ 16 h 16"/>
                <a:gd name="T16" fmla="*/ 14 w 28"/>
                <a:gd name="T17" fmla="*/ 11 h 16"/>
                <a:gd name="T18" fmla="*/ 23 w 28"/>
                <a:gd name="T19" fmla="*/ 11 h 16"/>
                <a:gd name="T20" fmla="*/ 23 w 28"/>
                <a:gd name="T21" fmla="*/ 5 h 16"/>
                <a:gd name="T22" fmla="*/ 14 w 28"/>
                <a:gd name="T23" fmla="*/ 5 h 16"/>
                <a:gd name="T24" fmla="*/ 5 w 28"/>
                <a:gd name="T25" fmla="*/ 5 h 16"/>
                <a:gd name="T26" fmla="*/ 5 w 28"/>
                <a:gd name="T27" fmla="*/ 11 h 16"/>
                <a:gd name="T28" fmla="*/ 14 w 28"/>
                <a:gd name="T29" fmla="*/ 11 h 16"/>
                <a:gd name="T30" fmla="*/ 14 w 28"/>
                <a:gd name="T31" fmla="*/ 16 h 16"/>
                <a:gd name="T32" fmla="*/ 3 w 28"/>
                <a:gd name="T33" fmla="*/ 16 h 16"/>
                <a:gd name="T34" fmla="*/ 0 w 28"/>
                <a:gd name="T35" fmla="*/ 13 h 16"/>
                <a:gd name="T36" fmla="*/ 0 w 28"/>
                <a:gd name="T37" fmla="*/ 2 h 16"/>
                <a:gd name="T38" fmla="*/ 3 w 28"/>
                <a:gd name="T39" fmla="*/ 0 h 16"/>
                <a:gd name="T40" fmla="*/ 14 w 28"/>
                <a:gd name="T41" fmla="*/ 0 h 16"/>
                <a:gd name="T42" fmla="*/ 14 w 28"/>
                <a:gd name="T4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6">
                  <a:moveTo>
                    <a:pt x="23" y="5"/>
                  </a:moveTo>
                  <a:cubicBezTo>
                    <a:pt x="14" y="5"/>
                    <a:pt x="14" y="5"/>
                    <a:pt x="14" y="5"/>
                  </a:cubicBezTo>
                  <a:cubicBezTo>
                    <a:pt x="14" y="0"/>
                    <a:pt x="14" y="0"/>
                    <a:pt x="14" y="0"/>
                  </a:cubicBezTo>
                  <a:cubicBezTo>
                    <a:pt x="25" y="0"/>
                    <a:pt x="25" y="0"/>
                    <a:pt x="25" y="0"/>
                  </a:cubicBezTo>
                  <a:cubicBezTo>
                    <a:pt x="27" y="0"/>
                    <a:pt x="28" y="1"/>
                    <a:pt x="28" y="2"/>
                  </a:cubicBezTo>
                  <a:cubicBezTo>
                    <a:pt x="28" y="13"/>
                    <a:pt x="28" y="13"/>
                    <a:pt x="28" y="13"/>
                  </a:cubicBezTo>
                  <a:cubicBezTo>
                    <a:pt x="28" y="15"/>
                    <a:pt x="27" y="16"/>
                    <a:pt x="25" y="16"/>
                  </a:cubicBezTo>
                  <a:cubicBezTo>
                    <a:pt x="14" y="16"/>
                    <a:pt x="14" y="16"/>
                    <a:pt x="14" y="16"/>
                  </a:cubicBezTo>
                  <a:cubicBezTo>
                    <a:pt x="14" y="11"/>
                    <a:pt x="14" y="11"/>
                    <a:pt x="14" y="11"/>
                  </a:cubicBezTo>
                  <a:cubicBezTo>
                    <a:pt x="23" y="11"/>
                    <a:pt x="23" y="11"/>
                    <a:pt x="23" y="11"/>
                  </a:cubicBezTo>
                  <a:lnTo>
                    <a:pt x="23" y="5"/>
                  </a:lnTo>
                  <a:close/>
                  <a:moveTo>
                    <a:pt x="14" y="5"/>
                  </a:moveTo>
                  <a:cubicBezTo>
                    <a:pt x="5" y="5"/>
                    <a:pt x="5" y="5"/>
                    <a:pt x="5" y="5"/>
                  </a:cubicBezTo>
                  <a:cubicBezTo>
                    <a:pt x="5" y="11"/>
                    <a:pt x="5" y="11"/>
                    <a:pt x="5" y="11"/>
                  </a:cubicBezTo>
                  <a:cubicBezTo>
                    <a:pt x="14" y="11"/>
                    <a:pt x="14" y="11"/>
                    <a:pt x="14" y="11"/>
                  </a:cubicBezTo>
                  <a:cubicBezTo>
                    <a:pt x="14" y="16"/>
                    <a:pt x="14" y="16"/>
                    <a:pt x="14" y="16"/>
                  </a:cubicBezTo>
                  <a:cubicBezTo>
                    <a:pt x="3" y="16"/>
                    <a:pt x="3" y="16"/>
                    <a:pt x="3" y="16"/>
                  </a:cubicBezTo>
                  <a:cubicBezTo>
                    <a:pt x="1" y="16"/>
                    <a:pt x="0" y="15"/>
                    <a:pt x="0" y="13"/>
                  </a:cubicBezTo>
                  <a:cubicBezTo>
                    <a:pt x="0" y="2"/>
                    <a:pt x="0" y="2"/>
                    <a:pt x="0" y="2"/>
                  </a:cubicBezTo>
                  <a:cubicBezTo>
                    <a:pt x="0" y="1"/>
                    <a:pt x="1" y="0"/>
                    <a:pt x="3" y="0"/>
                  </a:cubicBezTo>
                  <a:cubicBezTo>
                    <a:pt x="14" y="0"/>
                    <a:pt x="14" y="0"/>
                    <a:pt x="14"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5" name="Freeform 138"/>
            <p:cNvSpPr>
              <a:spLocks noEditPoints="1"/>
            </p:cNvSpPr>
            <p:nvPr/>
          </p:nvSpPr>
          <p:spPr bwMode="auto">
            <a:xfrm>
              <a:off x="7378712" y="238127"/>
              <a:ext cx="60325" cy="34925"/>
            </a:xfrm>
            <a:custGeom>
              <a:avLst/>
              <a:gdLst>
                <a:gd name="T0" fmla="*/ 23 w 27"/>
                <a:gd name="T1" fmla="*/ 5 h 16"/>
                <a:gd name="T2" fmla="*/ 14 w 27"/>
                <a:gd name="T3" fmla="*/ 5 h 16"/>
                <a:gd name="T4" fmla="*/ 14 w 27"/>
                <a:gd name="T5" fmla="*/ 0 h 16"/>
                <a:gd name="T6" fmla="*/ 25 w 27"/>
                <a:gd name="T7" fmla="*/ 0 h 16"/>
                <a:gd name="T8" fmla="*/ 27 w 27"/>
                <a:gd name="T9" fmla="*/ 3 h 16"/>
                <a:gd name="T10" fmla="*/ 27 w 27"/>
                <a:gd name="T11" fmla="*/ 14 h 16"/>
                <a:gd name="T12" fmla="*/ 25 w 27"/>
                <a:gd name="T13" fmla="*/ 16 h 16"/>
                <a:gd name="T14" fmla="*/ 14 w 27"/>
                <a:gd name="T15" fmla="*/ 16 h 16"/>
                <a:gd name="T16" fmla="*/ 14 w 27"/>
                <a:gd name="T17" fmla="*/ 11 h 16"/>
                <a:gd name="T18" fmla="*/ 23 w 27"/>
                <a:gd name="T19" fmla="*/ 11 h 16"/>
                <a:gd name="T20" fmla="*/ 23 w 27"/>
                <a:gd name="T21" fmla="*/ 5 h 16"/>
                <a:gd name="T22" fmla="*/ 14 w 27"/>
                <a:gd name="T23" fmla="*/ 5 h 16"/>
                <a:gd name="T24" fmla="*/ 5 w 27"/>
                <a:gd name="T25" fmla="*/ 5 h 16"/>
                <a:gd name="T26" fmla="*/ 5 w 27"/>
                <a:gd name="T27" fmla="*/ 11 h 16"/>
                <a:gd name="T28" fmla="*/ 14 w 27"/>
                <a:gd name="T29" fmla="*/ 11 h 16"/>
                <a:gd name="T30" fmla="*/ 14 w 27"/>
                <a:gd name="T31" fmla="*/ 16 h 16"/>
                <a:gd name="T32" fmla="*/ 2 w 27"/>
                <a:gd name="T33" fmla="*/ 16 h 16"/>
                <a:gd name="T34" fmla="*/ 0 w 27"/>
                <a:gd name="T35" fmla="*/ 14 h 16"/>
                <a:gd name="T36" fmla="*/ 0 w 27"/>
                <a:gd name="T37" fmla="*/ 3 h 16"/>
                <a:gd name="T38" fmla="*/ 2 w 27"/>
                <a:gd name="T39" fmla="*/ 0 h 16"/>
                <a:gd name="T40" fmla="*/ 14 w 27"/>
                <a:gd name="T41" fmla="*/ 0 h 16"/>
                <a:gd name="T42" fmla="*/ 14 w 27"/>
                <a:gd name="T4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16">
                  <a:moveTo>
                    <a:pt x="23" y="5"/>
                  </a:moveTo>
                  <a:cubicBezTo>
                    <a:pt x="14" y="5"/>
                    <a:pt x="14" y="5"/>
                    <a:pt x="14" y="5"/>
                  </a:cubicBezTo>
                  <a:cubicBezTo>
                    <a:pt x="14" y="0"/>
                    <a:pt x="14" y="0"/>
                    <a:pt x="14" y="0"/>
                  </a:cubicBezTo>
                  <a:cubicBezTo>
                    <a:pt x="25" y="0"/>
                    <a:pt x="25" y="0"/>
                    <a:pt x="25" y="0"/>
                  </a:cubicBezTo>
                  <a:cubicBezTo>
                    <a:pt x="26" y="0"/>
                    <a:pt x="27" y="1"/>
                    <a:pt x="27" y="3"/>
                  </a:cubicBezTo>
                  <a:cubicBezTo>
                    <a:pt x="27" y="14"/>
                    <a:pt x="27" y="14"/>
                    <a:pt x="27" y="14"/>
                  </a:cubicBezTo>
                  <a:cubicBezTo>
                    <a:pt x="27" y="15"/>
                    <a:pt x="26" y="16"/>
                    <a:pt x="25" y="16"/>
                  </a:cubicBezTo>
                  <a:cubicBezTo>
                    <a:pt x="14" y="16"/>
                    <a:pt x="14" y="16"/>
                    <a:pt x="14" y="16"/>
                  </a:cubicBezTo>
                  <a:cubicBezTo>
                    <a:pt x="14" y="11"/>
                    <a:pt x="14" y="11"/>
                    <a:pt x="14" y="11"/>
                  </a:cubicBezTo>
                  <a:cubicBezTo>
                    <a:pt x="23" y="11"/>
                    <a:pt x="23" y="11"/>
                    <a:pt x="23" y="11"/>
                  </a:cubicBezTo>
                  <a:lnTo>
                    <a:pt x="23" y="5"/>
                  </a:lnTo>
                  <a:close/>
                  <a:moveTo>
                    <a:pt x="14" y="5"/>
                  </a:moveTo>
                  <a:cubicBezTo>
                    <a:pt x="5" y="5"/>
                    <a:pt x="5" y="5"/>
                    <a:pt x="5" y="5"/>
                  </a:cubicBezTo>
                  <a:cubicBezTo>
                    <a:pt x="5" y="11"/>
                    <a:pt x="5" y="11"/>
                    <a:pt x="5" y="11"/>
                  </a:cubicBezTo>
                  <a:cubicBezTo>
                    <a:pt x="14" y="11"/>
                    <a:pt x="14" y="11"/>
                    <a:pt x="14" y="11"/>
                  </a:cubicBezTo>
                  <a:cubicBezTo>
                    <a:pt x="14" y="16"/>
                    <a:pt x="14" y="16"/>
                    <a:pt x="14" y="16"/>
                  </a:cubicBezTo>
                  <a:cubicBezTo>
                    <a:pt x="2" y="16"/>
                    <a:pt x="2" y="16"/>
                    <a:pt x="2" y="16"/>
                  </a:cubicBezTo>
                  <a:cubicBezTo>
                    <a:pt x="1" y="16"/>
                    <a:pt x="0" y="15"/>
                    <a:pt x="0" y="14"/>
                  </a:cubicBezTo>
                  <a:cubicBezTo>
                    <a:pt x="0" y="3"/>
                    <a:pt x="0" y="3"/>
                    <a:pt x="0" y="3"/>
                  </a:cubicBezTo>
                  <a:cubicBezTo>
                    <a:pt x="0" y="1"/>
                    <a:pt x="1" y="0"/>
                    <a:pt x="2" y="0"/>
                  </a:cubicBezTo>
                  <a:cubicBezTo>
                    <a:pt x="14" y="0"/>
                    <a:pt x="14" y="0"/>
                    <a:pt x="14"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6" name="Freeform 139"/>
            <p:cNvSpPr>
              <a:spLocks noEditPoints="1"/>
            </p:cNvSpPr>
            <p:nvPr/>
          </p:nvSpPr>
          <p:spPr bwMode="auto">
            <a:xfrm>
              <a:off x="7604138" y="315916"/>
              <a:ext cx="61913" cy="34925"/>
            </a:xfrm>
            <a:custGeom>
              <a:avLst/>
              <a:gdLst>
                <a:gd name="T0" fmla="*/ 23 w 27"/>
                <a:gd name="T1" fmla="*/ 4 h 15"/>
                <a:gd name="T2" fmla="*/ 14 w 27"/>
                <a:gd name="T3" fmla="*/ 4 h 15"/>
                <a:gd name="T4" fmla="*/ 14 w 27"/>
                <a:gd name="T5" fmla="*/ 0 h 15"/>
                <a:gd name="T6" fmla="*/ 25 w 27"/>
                <a:gd name="T7" fmla="*/ 0 h 15"/>
                <a:gd name="T8" fmla="*/ 27 w 27"/>
                <a:gd name="T9" fmla="*/ 2 h 15"/>
                <a:gd name="T10" fmla="*/ 27 w 27"/>
                <a:gd name="T11" fmla="*/ 13 h 15"/>
                <a:gd name="T12" fmla="*/ 25 w 27"/>
                <a:gd name="T13" fmla="*/ 15 h 15"/>
                <a:gd name="T14" fmla="*/ 14 w 27"/>
                <a:gd name="T15" fmla="*/ 15 h 15"/>
                <a:gd name="T16" fmla="*/ 14 w 27"/>
                <a:gd name="T17" fmla="*/ 11 h 15"/>
                <a:gd name="T18" fmla="*/ 23 w 27"/>
                <a:gd name="T19" fmla="*/ 11 h 15"/>
                <a:gd name="T20" fmla="*/ 23 w 27"/>
                <a:gd name="T21" fmla="*/ 4 h 15"/>
                <a:gd name="T22" fmla="*/ 14 w 27"/>
                <a:gd name="T23" fmla="*/ 4 h 15"/>
                <a:gd name="T24" fmla="*/ 5 w 27"/>
                <a:gd name="T25" fmla="*/ 4 h 15"/>
                <a:gd name="T26" fmla="*/ 5 w 27"/>
                <a:gd name="T27" fmla="*/ 11 h 15"/>
                <a:gd name="T28" fmla="*/ 14 w 27"/>
                <a:gd name="T29" fmla="*/ 11 h 15"/>
                <a:gd name="T30" fmla="*/ 14 w 27"/>
                <a:gd name="T31" fmla="*/ 15 h 15"/>
                <a:gd name="T32" fmla="*/ 2 w 27"/>
                <a:gd name="T33" fmla="*/ 15 h 15"/>
                <a:gd name="T34" fmla="*/ 0 w 27"/>
                <a:gd name="T35" fmla="*/ 13 h 15"/>
                <a:gd name="T36" fmla="*/ 0 w 27"/>
                <a:gd name="T37" fmla="*/ 2 h 15"/>
                <a:gd name="T38" fmla="*/ 2 w 27"/>
                <a:gd name="T39" fmla="*/ 0 h 15"/>
                <a:gd name="T40" fmla="*/ 14 w 27"/>
                <a:gd name="T41" fmla="*/ 0 h 15"/>
                <a:gd name="T42" fmla="*/ 14 w 27"/>
                <a:gd name="T43"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15">
                  <a:moveTo>
                    <a:pt x="23" y="4"/>
                  </a:moveTo>
                  <a:cubicBezTo>
                    <a:pt x="14" y="4"/>
                    <a:pt x="14" y="4"/>
                    <a:pt x="14" y="4"/>
                  </a:cubicBezTo>
                  <a:cubicBezTo>
                    <a:pt x="14" y="0"/>
                    <a:pt x="14" y="0"/>
                    <a:pt x="14" y="0"/>
                  </a:cubicBezTo>
                  <a:cubicBezTo>
                    <a:pt x="25" y="0"/>
                    <a:pt x="25" y="0"/>
                    <a:pt x="25" y="0"/>
                  </a:cubicBezTo>
                  <a:cubicBezTo>
                    <a:pt x="26" y="0"/>
                    <a:pt x="27" y="1"/>
                    <a:pt x="27" y="2"/>
                  </a:cubicBezTo>
                  <a:cubicBezTo>
                    <a:pt x="27" y="13"/>
                    <a:pt x="27" y="13"/>
                    <a:pt x="27" y="13"/>
                  </a:cubicBezTo>
                  <a:cubicBezTo>
                    <a:pt x="27" y="14"/>
                    <a:pt x="26" y="15"/>
                    <a:pt x="25" y="15"/>
                  </a:cubicBezTo>
                  <a:cubicBezTo>
                    <a:pt x="14" y="15"/>
                    <a:pt x="14" y="15"/>
                    <a:pt x="14" y="15"/>
                  </a:cubicBezTo>
                  <a:cubicBezTo>
                    <a:pt x="14" y="11"/>
                    <a:pt x="14" y="11"/>
                    <a:pt x="14" y="11"/>
                  </a:cubicBezTo>
                  <a:cubicBezTo>
                    <a:pt x="23" y="11"/>
                    <a:pt x="23" y="11"/>
                    <a:pt x="23" y="11"/>
                  </a:cubicBezTo>
                  <a:lnTo>
                    <a:pt x="23" y="4"/>
                  </a:lnTo>
                  <a:close/>
                  <a:moveTo>
                    <a:pt x="14" y="4"/>
                  </a:moveTo>
                  <a:cubicBezTo>
                    <a:pt x="5" y="4"/>
                    <a:pt x="5" y="4"/>
                    <a:pt x="5" y="4"/>
                  </a:cubicBezTo>
                  <a:cubicBezTo>
                    <a:pt x="5" y="11"/>
                    <a:pt x="5" y="11"/>
                    <a:pt x="5" y="11"/>
                  </a:cubicBezTo>
                  <a:cubicBezTo>
                    <a:pt x="14" y="11"/>
                    <a:pt x="14" y="11"/>
                    <a:pt x="14" y="11"/>
                  </a:cubicBezTo>
                  <a:cubicBezTo>
                    <a:pt x="14" y="15"/>
                    <a:pt x="14" y="15"/>
                    <a:pt x="14" y="15"/>
                  </a:cubicBezTo>
                  <a:cubicBezTo>
                    <a:pt x="2" y="15"/>
                    <a:pt x="2" y="15"/>
                    <a:pt x="2" y="15"/>
                  </a:cubicBezTo>
                  <a:cubicBezTo>
                    <a:pt x="1" y="15"/>
                    <a:pt x="0" y="14"/>
                    <a:pt x="0" y="13"/>
                  </a:cubicBezTo>
                  <a:cubicBezTo>
                    <a:pt x="0" y="2"/>
                    <a:pt x="0" y="2"/>
                    <a:pt x="0" y="2"/>
                  </a:cubicBezTo>
                  <a:cubicBezTo>
                    <a:pt x="0" y="1"/>
                    <a:pt x="1" y="0"/>
                    <a:pt x="2" y="0"/>
                  </a:cubicBezTo>
                  <a:cubicBezTo>
                    <a:pt x="14" y="0"/>
                    <a:pt x="14" y="0"/>
                    <a:pt x="14" y="0"/>
                  </a:cubicBezTo>
                  <a:lnTo>
                    <a:pt x="1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7" name="Freeform 140"/>
            <p:cNvSpPr>
              <a:spLocks noEditPoints="1"/>
            </p:cNvSpPr>
            <p:nvPr/>
          </p:nvSpPr>
          <p:spPr bwMode="auto">
            <a:xfrm>
              <a:off x="8863026" y="1331921"/>
              <a:ext cx="249238" cy="247651"/>
            </a:xfrm>
            <a:custGeom>
              <a:avLst/>
              <a:gdLst>
                <a:gd name="T0" fmla="*/ 55 w 110"/>
                <a:gd name="T1" fmla="*/ 5 h 110"/>
                <a:gd name="T2" fmla="*/ 107 w 110"/>
                <a:gd name="T3" fmla="*/ 0 h 110"/>
                <a:gd name="T4" fmla="*/ 110 w 110"/>
                <a:gd name="T5" fmla="*/ 107 h 110"/>
                <a:gd name="T6" fmla="*/ 55 w 110"/>
                <a:gd name="T7" fmla="*/ 110 h 110"/>
                <a:gd name="T8" fmla="*/ 105 w 110"/>
                <a:gd name="T9" fmla="*/ 105 h 110"/>
                <a:gd name="T10" fmla="*/ 55 w 110"/>
                <a:gd name="T11" fmla="*/ 101 h 110"/>
                <a:gd name="T12" fmla="*/ 72 w 110"/>
                <a:gd name="T13" fmla="*/ 99 h 110"/>
                <a:gd name="T14" fmla="*/ 69 w 110"/>
                <a:gd name="T15" fmla="*/ 88 h 110"/>
                <a:gd name="T16" fmla="*/ 62 w 110"/>
                <a:gd name="T17" fmla="*/ 45 h 110"/>
                <a:gd name="T18" fmla="*/ 72 w 110"/>
                <a:gd name="T19" fmla="*/ 42 h 110"/>
                <a:gd name="T20" fmla="*/ 69 w 110"/>
                <a:gd name="T21" fmla="*/ 32 h 110"/>
                <a:gd name="T22" fmla="*/ 55 w 110"/>
                <a:gd name="T23" fmla="*/ 37 h 110"/>
                <a:gd name="T24" fmla="*/ 67 w 110"/>
                <a:gd name="T25" fmla="*/ 40 h 110"/>
                <a:gd name="T26" fmla="*/ 57 w 110"/>
                <a:gd name="T27" fmla="*/ 42 h 110"/>
                <a:gd name="T28" fmla="*/ 60 w 110"/>
                <a:gd name="T29" fmla="*/ 93 h 110"/>
                <a:gd name="T30" fmla="*/ 67 w 110"/>
                <a:gd name="T31" fmla="*/ 96 h 110"/>
                <a:gd name="T32" fmla="*/ 55 w 110"/>
                <a:gd name="T33" fmla="*/ 101 h 110"/>
                <a:gd name="T34" fmla="*/ 55 w 110"/>
                <a:gd name="T35" fmla="*/ 30 h 110"/>
                <a:gd name="T36" fmla="*/ 66 w 110"/>
                <a:gd name="T37" fmla="*/ 19 h 110"/>
                <a:gd name="T38" fmla="*/ 55 w 110"/>
                <a:gd name="T39" fmla="*/ 9 h 110"/>
                <a:gd name="T40" fmla="*/ 55 w 110"/>
                <a:gd name="T41" fmla="*/ 13 h 110"/>
                <a:gd name="T42" fmla="*/ 59 w 110"/>
                <a:gd name="T43" fmla="*/ 15 h 110"/>
                <a:gd name="T44" fmla="*/ 59 w 110"/>
                <a:gd name="T45" fmla="*/ 23 h 110"/>
                <a:gd name="T46" fmla="*/ 55 w 110"/>
                <a:gd name="T47" fmla="*/ 25 h 110"/>
                <a:gd name="T48" fmla="*/ 55 w 110"/>
                <a:gd name="T49" fmla="*/ 5 h 110"/>
                <a:gd name="T50" fmla="*/ 5 w 110"/>
                <a:gd name="T51" fmla="*/ 105 h 110"/>
                <a:gd name="T52" fmla="*/ 55 w 110"/>
                <a:gd name="T53" fmla="*/ 110 h 110"/>
                <a:gd name="T54" fmla="*/ 0 w 110"/>
                <a:gd name="T55" fmla="*/ 107 h 110"/>
                <a:gd name="T56" fmla="*/ 2 w 110"/>
                <a:gd name="T57" fmla="*/ 0 h 110"/>
                <a:gd name="T58" fmla="*/ 55 w 110"/>
                <a:gd name="T59" fmla="*/ 5 h 110"/>
                <a:gd name="T60" fmla="*/ 48 w 110"/>
                <a:gd name="T61" fmla="*/ 11 h 110"/>
                <a:gd name="T62" fmla="*/ 45 w 110"/>
                <a:gd name="T63" fmla="*/ 19 h 110"/>
                <a:gd name="T64" fmla="*/ 48 w 110"/>
                <a:gd name="T65" fmla="*/ 27 h 110"/>
                <a:gd name="T66" fmla="*/ 55 w 110"/>
                <a:gd name="T67" fmla="*/ 30 h 110"/>
                <a:gd name="T68" fmla="*/ 51 w 110"/>
                <a:gd name="T69" fmla="*/ 23 h 110"/>
                <a:gd name="T70" fmla="*/ 50 w 110"/>
                <a:gd name="T71" fmla="*/ 19 h 110"/>
                <a:gd name="T72" fmla="*/ 51 w 110"/>
                <a:gd name="T73" fmla="*/ 15 h 110"/>
                <a:gd name="T74" fmla="*/ 55 w 110"/>
                <a:gd name="T75" fmla="*/ 9 h 110"/>
                <a:gd name="T76" fmla="*/ 41 w 110"/>
                <a:gd name="T77" fmla="*/ 32 h 110"/>
                <a:gd name="T78" fmla="*/ 39 w 110"/>
                <a:gd name="T79" fmla="*/ 42 h 110"/>
                <a:gd name="T80" fmla="*/ 49 w 110"/>
                <a:gd name="T81" fmla="*/ 45 h 110"/>
                <a:gd name="T82" fmla="*/ 41 w 110"/>
                <a:gd name="T83" fmla="*/ 88 h 110"/>
                <a:gd name="T84" fmla="*/ 39 w 110"/>
                <a:gd name="T85" fmla="*/ 99 h 110"/>
                <a:gd name="T86" fmla="*/ 55 w 110"/>
                <a:gd name="T87" fmla="*/ 101 h 110"/>
                <a:gd name="T88" fmla="*/ 44 w 110"/>
                <a:gd name="T89" fmla="*/ 96 h 110"/>
                <a:gd name="T90" fmla="*/ 51 w 110"/>
                <a:gd name="T91" fmla="*/ 93 h 110"/>
                <a:gd name="T92" fmla="*/ 53 w 110"/>
                <a:gd name="T93" fmla="*/ 42 h 110"/>
                <a:gd name="T94" fmla="*/ 44 w 110"/>
                <a:gd name="T95" fmla="*/ 40 h 110"/>
                <a:gd name="T96" fmla="*/ 55 w 110"/>
                <a:gd name="T97" fmla="*/ 3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0" h="110">
                  <a:moveTo>
                    <a:pt x="105" y="5"/>
                  </a:moveTo>
                  <a:cubicBezTo>
                    <a:pt x="55" y="5"/>
                    <a:pt x="55" y="5"/>
                    <a:pt x="55" y="5"/>
                  </a:cubicBezTo>
                  <a:cubicBezTo>
                    <a:pt x="55" y="0"/>
                    <a:pt x="55" y="0"/>
                    <a:pt x="55" y="0"/>
                  </a:cubicBezTo>
                  <a:cubicBezTo>
                    <a:pt x="107" y="0"/>
                    <a:pt x="107" y="0"/>
                    <a:pt x="107" y="0"/>
                  </a:cubicBezTo>
                  <a:cubicBezTo>
                    <a:pt x="109" y="0"/>
                    <a:pt x="110" y="1"/>
                    <a:pt x="110" y="2"/>
                  </a:cubicBezTo>
                  <a:cubicBezTo>
                    <a:pt x="110" y="107"/>
                    <a:pt x="110" y="107"/>
                    <a:pt x="110" y="107"/>
                  </a:cubicBezTo>
                  <a:cubicBezTo>
                    <a:pt x="110" y="109"/>
                    <a:pt x="109" y="110"/>
                    <a:pt x="107" y="110"/>
                  </a:cubicBezTo>
                  <a:cubicBezTo>
                    <a:pt x="55" y="110"/>
                    <a:pt x="55" y="110"/>
                    <a:pt x="55" y="110"/>
                  </a:cubicBezTo>
                  <a:cubicBezTo>
                    <a:pt x="55" y="105"/>
                    <a:pt x="55" y="105"/>
                    <a:pt x="55" y="105"/>
                  </a:cubicBezTo>
                  <a:cubicBezTo>
                    <a:pt x="105" y="105"/>
                    <a:pt x="105" y="105"/>
                    <a:pt x="105" y="105"/>
                  </a:cubicBezTo>
                  <a:cubicBezTo>
                    <a:pt x="105" y="5"/>
                    <a:pt x="105" y="5"/>
                    <a:pt x="105" y="5"/>
                  </a:cubicBezTo>
                  <a:close/>
                  <a:moveTo>
                    <a:pt x="55" y="101"/>
                  </a:moveTo>
                  <a:cubicBezTo>
                    <a:pt x="69" y="101"/>
                    <a:pt x="69" y="101"/>
                    <a:pt x="69" y="101"/>
                  </a:cubicBezTo>
                  <a:cubicBezTo>
                    <a:pt x="71" y="101"/>
                    <a:pt x="72" y="100"/>
                    <a:pt x="72" y="99"/>
                  </a:cubicBezTo>
                  <a:cubicBezTo>
                    <a:pt x="72" y="91"/>
                    <a:pt x="72" y="91"/>
                    <a:pt x="72" y="91"/>
                  </a:cubicBezTo>
                  <a:cubicBezTo>
                    <a:pt x="72" y="90"/>
                    <a:pt x="71" y="88"/>
                    <a:pt x="69" y="88"/>
                  </a:cubicBezTo>
                  <a:cubicBezTo>
                    <a:pt x="62" y="88"/>
                    <a:pt x="62" y="88"/>
                    <a:pt x="62" y="88"/>
                  </a:cubicBezTo>
                  <a:cubicBezTo>
                    <a:pt x="62" y="45"/>
                    <a:pt x="62" y="45"/>
                    <a:pt x="62" y="45"/>
                  </a:cubicBezTo>
                  <a:cubicBezTo>
                    <a:pt x="69" y="45"/>
                    <a:pt x="69" y="45"/>
                    <a:pt x="69" y="45"/>
                  </a:cubicBezTo>
                  <a:cubicBezTo>
                    <a:pt x="71" y="45"/>
                    <a:pt x="72" y="44"/>
                    <a:pt x="72" y="42"/>
                  </a:cubicBezTo>
                  <a:cubicBezTo>
                    <a:pt x="72" y="34"/>
                    <a:pt x="72" y="34"/>
                    <a:pt x="72" y="34"/>
                  </a:cubicBezTo>
                  <a:cubicBezTo>
                    <a:pt x="72" y="33"/>
                    <a:pt x="71" y="32"/>
                    <a:pt x="69" y="32"/>
                  </a:cubicBezTo>
                  <a:cubicBezTo>
                    <a:pt x="55" y="32"/>
                    <a:pt x="55" y="32"/>
                    <a:pt x="55" y="32"/>
                  </a:cubicBezTo>
                  <a:cubicBezTo>
                    <a:pt x="55" y="37"/>
                    <a:pt x="55" y="37"/>
                    <a:pt x="55" y="37"/>
                  </a:cubicBezTo>
                  <a:cubicBezTo>
                    <a:pt x="67" y="37"/>
                    <a:pt x="67" y="37"/>
                    <a:pt x="67" y="37"/>
                  </a:cubicBezTo>
                  <a:cubicBezTo>
                    <a:pt x="67" y="40"/>
                    <a:pt x="67" y="40"/>
                    <a:pt x="67" y="40"/>
                  </a:cubicBezTo>
                  <a:cubicBezTo>
                    <a:pt x="60" y="40"/>
                    <a:pt x="60" y="40"/>
                    <a:pt x="60" y="40"/>
                  </a:cubicBezTo>
                  <a:cubicBezTo>
                    <a:pt x="58" y="40"/>
                    <a:pt x="57" y="41"/>
                    <a:pt x="57" y="42"/>
                  </a:cubicBezTo>
                  <a:cubicBezTo>
                    <a:pt x="57" y="91"/>
                    <a:pt x="57" y="91"/>
                    <a:pt x="57" y="91"/>
                  </a:cubicBezTo>
                  <a:cubicBezTo>
                    <a:pt x="57" y="92"/>
                    <a:pt x="58" y="93"/>
                    <a:pt x="60" y="93"/>
                  </a:cubicBezTo>
                  <a:cubicBezTo>
                    <a:pt x="67" y="93"/>
                    <a:pt x="67" y="93"/>
                    <a:pt x="67" y="93"/>
                  </a:cubicBezTo>
                  <a:cubicBezTo>
                    <a:pt x="67" y="96"/>
                    <a:pt x="67" y="96"/>
                    <a:pt x="67" y="96"/>
                  </a:cubicBezTo>
                  <a:cubicBezTo>
                    <a:pt x="55" y="96"/>
                    <a:pt x="55" y="96"/>
                    <a:pt x="55" y="96"/>
                  </a:cubicBezTo>
                  <a:cubicBezTo>
                    <a:pt x="55" y="101"/>
                    <a:pt x="55" y="101"/>
                    <a:pt x="55" y="101"/>
                  </a:cubicBezTo>
                  <a:close/>
                  <a:moveTo>
                    <a:pt x="55" y="30"/>
                  </a:moveTo>
                  <a:cubicBezTo>
                    <a:pt x="55" y="30"/>
                    <a:pt x="55" y="30"/>
                    <a:pt x="55" y="30"/>
                  </a:cubicBezTo>
                  <a:cubicBezTo>
                    <a:pt x="58" y="30"/>
                    <a:pt x="61" y="29"/>
                    <a:pt x="63" y="27"/>
                  </a:cubicBezTo>
                  <a:cubicBezTo>
                    <a:pt x="65" y="25"/>
                    <a:pt x="66" y="22"/>
                    <a:pt x="66" y="19"/>
                  </a:cubicBezTo>
                  <a:cubicBezTo>
                    <a:pt x="66" y="16"/>
                    <a:pt x="65" y="14"/>
                    <a:pt x="63" y="12"/>
                  </a:cubicBezTo>
                  <a:cubicBezTo>
                    <a:pt x="61" y="10"/>
                    <a:pt x="58" y="9"/>
                    <a:pt x="55" y="9"/>
                  </a:cubicBezTo>
                  <a:cubicBezTo>
                    <a:pt x="55" y="9"/>
                    <a:pt x="55" y="9"/>
                    <a:pt x="55" y="9"/>
                  </a:cubicBezTo>
                  <a:cubicBezTo>
                    <a:pt x="55" y="13"/>
                    <a:pt x="55" y="13"/>
                    <a:pt x="55" y="13"/>
                  </a:cubicBezTo>
                  <a:cubicBezTo>
                    <a:pt x="55" y="13"/>
                    <a:pt x="55" y="13"/>
                    <a:pt x="55" y="13"/>
                  </a:cubicBezTo>
                  <a:cubicBezTo>
                    <a:pt x="57" y="13"/>
                    <a:pt x="58" y="14"/>
                    <a:pt x="59" y="15"/>
                  </a:cubicBezTo>
                  <a:cubicBezTo>
                    <a:pt x="60" y="16"/>
                    <a:pt x="61" y="18"/>
                    <a:pt x="61" y="19"/>
                  </a:cubicBezTo>
                  <a:cubicBezTo>
                    <a:pt x="61" y="21"/>
                    <a:pt x="60" y="22"/>
                    <a:pt x="59" y="23"/>
                  </a:cubicBezTo>
                  <a:cubicBezTo>
                    <a:pt x="58" y="24"/>
                    <a:pt x="57" y="25"/>
                    <a:pt x="55" y="25"/>
                  </a:cubicBezTo>
                  <a:cubicBezTo>
                    <a:pt x="55" y="25"/>
                    <a:pt x="55" y="25"/>
                    <a:pt x="55" y="25"/>
                  </a:cubicBezTo>
                  <a:lnTo>
                    <a:pt x="55" y="30"/>
                  </a:lnTo>
                  <a:close/>
                  <a:moveTo>
                    <a:pt x="55" y="5"/>
                  </a:moveTo>
                  <a:cubicBezTo>
                    <a:pt x="5" y="5"/>
                    <a:pt x="5" y="5"/>
                    <a:pt x="5" y="5"/>
                  </a:cubicBezTo>
                  <a:cubicBezTo>
                    <a:pt x="5" y="105"/>
                    <a:pt x="5" y="105"/>
                    <a:pt x="5" y="105"/>
                  </a:cubicBezTo>
                  <a:cubicBezTo>
                    <a:pt x="55" y="105"/>
                    <a:pt x="55" y="105"/>
                    <a:pt x="55" y="105"/>
                  </a:cubicBezTo>
                  <a:cubicBezTo>
                    <a:pt x="55" y="110"/>
                    <a:pt x="55" y="110"/>
                    <a:pt x="55" y="110"/>
                  </a:cubicBezTo>
                  <a:cubicBezTo>
                    <a:pt x="2" y="110"/>
                    <a:pt x="2" y="110"/>
                    <a:pt x="2" y="110"/>
                  </a:cubicBezTo>
                  <a:cubicBezTo>
                    <a:pt x="1" y="110"/>
                    <a:pt x="0" y="109"/>
                    <a:pt x="0" y="107"/>
                  </a:cubicBezTo>
                  <a:cubicBezTo>
                    <a:pt x="0" y="2"/>
                    <a:pt x="0" y="2"/>
                    <a:pt x="0" y="2"/>
                  </a:cubicBezTo>
                  <a:cubicBezTo>
                    <a:pt x="0" y="1"/>
                    <a:pt x="1" y="0"/>
                    <a:pt x="2" y="0"/>
                  </a:cubicBezTo>
                  <a:cubicBezTo>
                    <a:pt x="55" y="0"/>
                    <a:pt x="55" y="0"/>
                    <a:pt x="55" y="0"/>
                  </a:cubicBezTo>
                  <a:cubicBezTo>
                    <a:pt x="55" y="5"/>
                    <a:pt x="55" y="5"/>
                    <a:pt x="55" y="5"/>
                  </a:cubicBezTo>
                  <a:close/>
                  <a:moveTo>
                    <a:pt x="55" y="9"/>
                  </a:moveTo>
                  <a:cubicBezTo>
                    <a:pt x="52" y="9"/>
                    <a:pt x="50" y="10"/>
                    <a:pt x="48" y="11"/>
                  </a:cubicBezTo>
                  <a:cubicBezTo>
                    <a:pt x="48" y="12"/>
                    <a:pt x="48" y="12"/>
                    <a:pt x="48" y="12"/>
                  </a:cubicBezTo>
                  <a:cubicBezTo>
                    <a:pt x="46" y="14"/>
                    <a:pt x="45" y="16"/>
                    <a:pt x="45" y="19"/>
                  </a:cubicBezTo>
                  <a:cubicBezTo>
                    <a:pt x="45" y="22"/>
                    <a:pt x="46" y="25"/>
                    <a:pt x="48" y="27"/>
                  </a:cubicBezTo>
                  <a:cubicBezTo>
                    <a:pt x="48" y="27"/>
                    <a:pt x="48" y="27"/>
                    <a:pt x="48" y="27"/>
                  </a:cubicBezTo>
                  <a:cubicBezTo>
                    <a:pt x="48" y="27"/>
                    <a:pt x="48" y="27"/>
                    <a:pt x="48" y="27"/>
                  </a:cubicBezTo>
                  <a:cubicBezTo>
                    <a:pt x="50" y="28"/>
                    <a:pt x="52" y="30"/>
                    <a:pt x="55" y="30"/>
                  </a:cubicBezTo>
                  <a:cubicBezTo>
                    <a:pt x="55" y="25"/>
                    <a:pt x="55" y="25"/>
                    <a:pt x="55" y="25"/>
                  </a:cubicBezTo>
                  <a:cubicBezTo>
                    <a:pt x="53" y="25"/>
                    <a:pt x="52" y="24"/>
                    <a:pt x="51" y="23"/>
                  </a:cubicBezTo>
                  <a:cubicBezTo>
                    <a:pt x="51" y="23"/>
                    <a:pt x="51" y="23"/>
                    <a:pt x="51" y="23"/>
                  </a:cubicBezTo>
                  <a:cubicBezTo>
                    <a:pt x="50" y="22"/>
                    <a:pt x="50" y="21"/>
                    <a:pt x="50" y="19"/>
                  </a:cubicBezTo>
                  <a:cubicBezTo>
                    <a:pt x="50" y="18"/>
                    <a:pt x="50" y="16"/>
                    <a:pt x="51" y="15"/>
                  </a:cubicBezTo>
                  <a:cubicBezTo>
                    <a:pt x="51" y="15"/>
                    <a:pt x="51" y="15"/>
                    <a:pt x="51" y="15"/>
                  </a:cubicBezTo>
                  <a:cubicBezTo>
                    <a:pt x="52" y="14"/>
                    <a:pt x="53" y="13"/>
                    <a:pt x="55" y="13"/>
                  </a:cubicBezTo>
                  <a:cubicBezTo>
                    <a:pt x="55" y="9"/>
                    <a:pt x="55" y="9"/>
                    <a:pt x="55" y="9"/>
                  </a:cubicBezTo>
                  <a:close/>
                  <a:moveTo>
                    <a:pt x="55" y="32"/>
                  </a:moveTo>
                  <a:cubicBezTo>
                    <a:pt x="41" y="32"/>
                    <a:pt x="41" y="32"/>
                    <a:pt x="41" y="32"/>
                  </a:cubicBezTo>
                  <a:cubicBezTo>
                    <a:pt x="40" y="32"/>
                    <a:pt x="39" y="33"/>
                    <a:pt x="39" y="34"/>
                  </a:cubicBezTo>
                  <a:cubicBezTo>
                    <a:pt x="39" y="42"/>
                    <a:pt x="39" y="42"/>
                    <a:pt x="39" y="42"/>
                  </a:cubicBezTo>
                  <a:cubicBezTo>
                    <a:pt x="39" y="44"/>
                    <a:pt x="40" y="45"/>
                    <a:pt x="41" y="45"/>
                  </a:cubicBezTo>
                  <a:cubicBezTo>
                    <a:pt x="49" y="45"/>
                    <a:pt x="49" y="45"/>
                    <a:pt x="49" y="45"/>
                  </a:cubicBezTo>
                  <a:cubicBezTo>
                    <a:pt x="49" y="88"/>
                    <a:pt x="49" y="88"/>
                    <a:pt x="49" y="88"/>
                  </a:cubicBezTo>
                  <a:cubicBezTo>
                    <a:pt x="41" y="88"/>
                    <a:pt x="41" y="88"/>
                    <a:pt x="41" y="88"/>
                  </a:cubicBezTo>
                  <a:cubicBezTo>
                    <a:pt x="40" y="88"/>
                    <a:pt x="39" y="90"/>
                    <a:pt x="39" y="91"/>
                  </a:cubicBezTo>
                  <a:cubicBezTo>
                    <a:pt x="39" y="99"/>
                    <a:pt x="39" y="99"/>
                    <a:pt x="39" y="99"/>
                  </a:cubicBezTo>
                  <a:cubicBezTo>
                    <a:pt x="39" y="100"/>
                    <a:pt x="40" y="101"/>
                    <a:pt x="41" y="101"/>
                  </a:cubicBezTo>
                  <a:cubicBezTo>
                    <a:pt x="55" y="101"/>
                    <a:pt x="55" y="101"/>
                    <a:pt x="55" y="101"/>
                  </a:cubicBezTo>
                  <a:cubicBezTo>
                    <a:pt x="55" y="96"/>
                    <a:pt x="55" y="96"/>
                    <a:pt x="55" y="96"/>
                  </a:cubicBezTo>
                  <a:cubicBezTo>
                    <a:pt x="44" y="96"/>
                    <a:pt x="44" y="96"/>
                    <a:pt x="44" y="96"/>
                  </a:cubicBezTo>
                  <a:cubicBezTo>
                    <a:pt x="44" y="93"/>
                    <a:pt x="44" y="93"/>
                    <a:pt x="44" y="93"/>
                  </a:cubicBezTo>
                  <a:cubicBezTo>
                    <a:pt x="51" y="93"/>
                    <a:pt x="51" y="93"/>
                    <a:pt x="51" y="93"/>
                  </a:cubicBezTo>
                  <a:cubicBezTo>
                    <a:pt x="52" y="93"/>
                    <a:pt x="53" y="92"/>
                    <a:pt x="53" y="91"/>
                  </a:cubicBezTo>
                  <a:cubicBezTo>
                    <a:pt x="53" y="42"/>
                    <a:pt x="53" y="42"/>
                    <a:pt x="53" y="42"/>
                  </a:cubicBezTo>
                  <a:cubicBezTo>
                    <a:pt x="53" y="41"/>
                    <a:pt x="52" y="40"/>
                    <a:pt x="51" y="40"/>
                  </a:cubicBezTo>
                  <a:cubicBezTo>
                    <a:pt x="44" y="40"/>
                    <a:pt x="44" y="40"/>
                    <a:pt x="44" y="40"/>
                  </a:cubicBezTo>
                  <a:cubicBezTo>
                    <a:pt x="44" y="37"/>
                    <a:pt x="44" y="37"/>
                    <a:pt x="44" y="37"/>
                  </a:cubicBezTo>
                  <a:cubicBezTo>
                    <a:pt x="55" y="37"/>
                    <a:pt x="55" y="37"/>
                    <a:pt x="55" y="37"/>
                  </a:cubicBezTo>
                  <a:lnTo>
                    <a:pt x="55"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8" name="Freeform 141"/>
            <p:cNvSpPr>
              <a:spLocks noEditPoints="1"/>
            </p:cNvSpPr>
            <p:nvPr/>
          </p:nvSpPr>
          <p:spPr bwMode="auto">
            <a:xfrm>
              <a:off x="9371027" y="1901837"/>
              <a:ext cx="115888" cy="112714"/>
            </a:xfrm>
            <a:custGeom>
              <a:avLst/>
              <a:gdLst>
                <a:gd name="T0" fmla="*/ 25 w 51"/>
                <a:gd name="T1" fmla="*/ 5 h 50"/>
                <a:gd name="T2" fmla="*/ 25 w 51"/>
                <a:gd name="T3" fmla="*/ 5 h 50"/>
                <a:gd name="T4" fmla="*/ 25 w 51"/>
                <a:gd name="T5" fmla="*/ 0 h 50"/>
                <a:gd name="T6" fmla="*/ 25 w 51"/>
                <a:gd name="T7" fmla="*/ 0 h 50"/>
                <a:gd name="T8" fmla="*/ 43 w 51"/>
                <a:gd name="T9" fmla="*/ 7 h 50"/>
                <a:gd name="T10" fmla="*/ 43 w 51"/>
                <a:gd name="T11" fmla="*/ 7 h 50"/>
                <a:gd name="T12" fmla="*/ 51 w 51"/>
                <a:gd name="T13" fmla="*/ 25 h 50"/>
                <a:gd name="T14" fmla="*/ 43 w 51"/>
                <a:gd name="T15" fmla="*/ 43 h 50"/>
                <a:gd name="T16" fmla="*/ 43 w 51"/>
                <a:gd name="T17" fmla="*/ 43 h 50"/>
                <a:gd name="T18" fmla="*/ 25 w 51"/>
                <a:gd name="T19" fmla="*/ 50 h 50"/>
                <a:gd name="T20" fmla="*/ 25 w 51"/>
                <a:gd name="T21" fmla="*/ 50 h 50"/>
                <a:gd name="T22" fmla="*/ 25 w 51"/>
                <a:gd name="T23" fmla="*/ 45 h 50"/>
                <a:gd name="T24" fmla="*/ 25 w 51"/>
                <a:gd name="T25" fmla="*/ 45 h 50"/>
                <a:gd name="T26" fmla="*/ 40 w 51"/>
                <a:gd name="T27" fmla="*/ 39 h 50"/>
                <a:gd name="T28" fmla="*/ 40 w 51"/>
                <a:gd name="T29" fmla="*/ 39 h 50"/>
                <a:gd name="T30" fmla="*/ 40 w 51"/>
                <a:gd name="T31" fmla="*/ 39 h 50"/>
                <a:gd name="T32" fmla="*/ 46 w 51"/>
                <a:gd name="T33" fmla="*/ 25 h 50"/>
                <a:gd name="T34" fmla="*/ 40 w 51"/>
                <a:gd name="T35" fmla="*/ 11 h 50"/>
                <a:gd name="T36" fmla="*/ 40 w 51"/>
                <a:gd name="T37" fmla="*/ 10 h 50"/>
                <a:gd name="T38" fmla="*/ 25 w 51"/>
                <a:gd name="T39" fmla="*/ 5 h 50"/>
                <a:gd name="T40" fmla="*/ 25 w 51"/>
                <a:gd name="T41" fmla="*/ 5 h 50"/>
                <a:gd name="T42" fmla="*/ 11 w 51"/>
                <a:gd name="T43" fmla="*/ 11 h 50"/>
                <a:gd name="T44" fmla="*/ 5 w 51"/>
                <a:gd name="T45" fmla="*/ 25 h 50"/>
                <a:gd name="T46" fmla="*/ 11 w 51"/>
                <a:gd name="T47" fmla="*/ 39 h 50"/>
                <a:gd name="T48" fmla="*/ 11 w 51"/>
                <a:gd name="T49" fmla="*/ 39 h 50"/>
                <a:gd name="T50" fmla="*/ 11 w 51"/>
                <a:gd name="T51" fmla="*/ 39 h 50"/>
                <a:gd name="T52" fmla="*/ 25 w 51"/>
                <a:gd name="T53" fmla="*/ 45 h 50"/>
                <a:gd name="T54" fmla="*/ 25 w 51"/>
                <a:gd name="T55" fmla="*/ 50 h 50"/>
                <a:gd name="T56" fmla="*/ 8 w 51"/>
                <a:gd name="T57" fmla="*/ 43 h 50"/>
                <a:gd name="T58" fmla="*/ 8 w 51"/>
                <a:gd name="T59" fmla="*/ 43 h 50"/>
                <a:gd name="T60" fmla="*/ 0 w 51"/>
                <a:gd name="T61" fmla="*/ 25 h 50"/>
                <a:gd name="T62" fmla="*/ 8 w 51"/>
                <a:gd name="T63" fmla="*/ 7 h 50"/>
                <a:gd name="T64" fmla="*/ 25 w 51"/>
                <a:gd name="T65" fmla="*/ 0 h 50"/>
                <a:gd name="T66" fmla="*/ 25 w 51"/>
                <a:gd name="T6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50">
                  <a:moveTo>
                    <a:pt x="25" y="5"/>
                  </a:moveTo>
                  <a:cubicBezTo>
                    <a:pt x="25" y="5"/>
                    <a:pt x="25" y="5"/>
                    <a:pt x="25" y="5"/>
                  </a:cubicBezTo>
                  <a:cubicBezTo>
                    <a:pt x="25" y="0"/>
                    <a:pt x="25" y="0"/>
                    <a:pt x="25" y="0"/>
                  </a:cubicBezTo>
                  <a:cubicBezTo>
                    <a:pt x="25" y="0"/>
                    <a:pt x="25" y="0"/>
                    <a:pt x="25" y="0"/>
                  </a:cubicBezTo>
                  <a:cubicBezTo>
                    <a:pt x="32" y="0"/>
                    <a:pt x="39" y="2"/>
                    <a:pt x="43" y="7"/>
                  </a:cubicBezTo>
                  <a:cubicBezTo>
                    <a:pt x="43" y="7"/>
                    <a:pt x="43" y="7"/>
                    <a:pt x="43" y="7"/>
                  </a:cubicBezTo>
                  <a:cubicBezTo>
                    <a:pt x="48" y="12"/>
                    <a:pt x="51" y="18"/>
                    <a:pt x="51" y="25"/>
                  </a:cubicBezTo>
                  <a:cubicBezTo>
                    <a:pt x="51" y="32"/>
                    <a:pt x="48" y="38"/>
                    <a:pt x="43" y="43"/>
                  </a:cubicBezTo>
                  <a:cubicBezTo>
                    <a:pt x="43" y="43"/>
                    <a:pt x="43" y="43"/>
                    <a:pt x="43" y="43"/>
                  </a:cubicBezTo>
                  <a:cubicBezTo>
                    <a:pt x="39" y="47"/>
                    <a:pt x="32" y="50"/>
                    <a:pt x="25" y="50"/>
                  </a:cubicBezTo>
                  <a:cubicBezTo>
                    <a:pt x="25" y="50"/>
                    <a:pt x="25" y="50"/>
                    <a:pt x="25" y="50"/>
                  </a:cubicBezTo>
                  <a:cubicBezTo>
                    <a:pt x="25" y="45"/>
                    <a:pt x="25" y="45"/>
                    <a:pt x="25" y="45"/>
                  </a:cubicBezTo>
                  <a:cubicBezTo>
                    <a:pt x="25" y="45"/>
                    <a:pt x="25" y="45"/>
                    <a:pt x="25" y="45"/>
                  </a:cubicBezTo>
                  <a:cubicBezTo>
                    <a:pt x="31" y="45"/>
                    <a:pt x="36" y="43"/>
                    <a:pt x="40" y="39"/>
                  </a:cubicBezTo>
                  <a:cubicBezTo>
                    <a:pt x="40" y="39"/>
                    <a:pt x="40" y="39"/>
                    <a:pt x="40" y="39"/>
                  </a:cubicBezTo>
                  <a:cubicBezTo>
                    <a:pt x="40" y="39"/>
                    <a:pt x="40" y="39"/>
                    <a:pt x="40" y="39"/>
                  </a:cubicBezTo>
                  <a:cubicBezTo>
                    <a:pt x="44" y="36"/>
                    <a:pt x="46" y="31"/>
                    <a:pt x="46" y="25"/>
                  </a:cubicBezTo>
                  <a:cubicBezTo>
                    <a:pt x="46" y="19"/>
                    <a:pt x="44" y="14"/>
                    <a:pt x="40" y="11"/>
                  </a:cubicBezTo>
                  <a:cubicBezTo>
                    <a:pt x="40" y="10"/>
                    <a:pt x="40" y="10"/>
                    <a:pt x="40" y="10"/>
                  </a:cubicBezTo>
                  <a:cubicBezTo>
                    <a:pt x="36" y="7"/>
                    <a:pt x="31" y="5"/>
                    <a:pt x="25" y="5"/>
                  </a:cubicBezTo>
                  <a:close/>
                  <a:moveTo>
                    <a:pt x="25" y="5"/>
                  </a:moveTo>
                  <a:cubicBezTo>
                    <a:pt x="20" y="5"/>
                    <a:pt x="15" y="7"/>
                    <a:pt x="11" y="11"/>
                  </a:cubicBezTo>
                  <a:cubicBezTo>
                    <a:pt x="7" y="14"/>
                    <a:pt x="5" y="19"/>
                    <a:pt x="5" y="25"/>
                  </a:cubicBezTo>
                  <a:cubicBezTo>
                    <a:pt x="5" y="31"/>
                    <a:pt x="7" y="36"/>
                    <a:pt x="11" y="39"/>
                  </a:cubicBezTo>
                  <a:cubicBezTo>
                    <a:pt x="11" y="39"/>
                    <a:pt x="11" y="39"/>
                    <a:pt x="11" y="39"/>
                  </a:cubicBezTo>
                  <a:cubicBezTo>
                    <a:pt x="11" y="39"/>
                    <a:pt x="11" y="39"/>
                    <a:pt x="11" y="39"/>
                  </a:cubicBezTo>
                  <a:cubicBezTo>
                    <a:pt x="15" y="43"/>
                    <a:pt x="20" y="45"/>
                    <a:pt x="25" y="45"/>
                  </a:cubicBezTo>
                  <a:cubicBezTo>
                    <a:pt x="25" y="50"/>
                    <a:pt x="25" y="50"/>
                    <a:pt x="25" y="50"/>
                  </a:cubicBezTo>
                  <a:cubicBezTo>
                    <a:pt x="18" y="50"/>
                    <a:pt x="12" y="47"/>
                    <a:pt x="8" y="43"/>
                  </a:cubicBezTo>
                  <a:cubicBezTo>
                    <a:pt x="8" y="43"/>
                    <a:pt x="8" y="43"/>
                    <a:pt x="8" y="43"/>
                  </a:cubicBezTo>
                  <a:cubicBezTo>
                    <a:pt x="3" y="38"/>
                    <a:pt x="0" y="32"/>
                    <a:pt x="0" y="25"/>
                  </a:cubicBezTo>
                  <a:cubicBezTo>
                    <a:pt x="0" y="18"/>
                    <a:pt x="3" y="12"/>
                    <a:pt x="8" y="7"/>
                  </a:cubicBezTo>
                  <a:cubicBezTo>
                    <a:pt x="12" y="3"/>
                    <a:pt x="18" y="0"/>
                    <a:pt x="25" y="0"/>
                  </a:cubicBezTo>
                  <a:lnTo>
                    <a:pt x="2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9" name="Freeform 142"/>
            <p:cNvSpPr>
              <a:spLocks noEditPoints="1"/>
            </p:cNvSpPr>
            <p:nvPr/>
          </p:nvSpPr>
          <p:spPr bwMode="auto">
            <a:xfrm>
              <a:off x="9326578" y="1854212"/>
              <a:ext cx="206375" cy="295277"/>
            </a:xfrm>
            <a:custGeom>
              <a:avLst/>
              <a:gdLst>
                <a:gd name="T0" fmla="*/ 45 w 91"/>
                <a:gd name="T1" fmla="*/ 4 h 131"/>
                <a:gd name="T2" fmla="*/ 89 w 91"/>
                <a:gd name="T3" fmla="*/ 0 h 131"/>
                <a:gd name="T4" fmla="*/ 91 w 91"/>
                <a:gd name="T5" fmla="*/ 129 h 131"/>
                <a:gd name="T6" fmla="*/ 45 w 91"/>
                <a:gd name="T7" fmla="*/ 131 h 131"/>
                <a:gd name="T8" fmla="*/ 86 w 91"/>
                <a:gd name="T9" fmla="*/ 127 h 131"/>
                <a:gd name="T10" fmla="*/ 45 w 91"/>
                <a:gd name="T11" fmla="*/ 120 h 131"/>
                <a:gd name="T12" fmla="*/ 55 w 91"/>
                <a:gd name="T13" fmla="*/ 116 h 131"/>
                <a:gd name="T14" fmla="*/ 59 w 91"/>
                <a:gd name="T15" fmla="*/ 106 h 131"/>
                <a:gd name="T16" fmla="*/ 45 w 91"/>
                <a:gd name="T17" fmla="*/ 92 h 131"/>
                <a:gd name="T18" fmla="*/ 45 w 91"/>
                <a:gd name="T19" fmla="*/ 97 h 131"/>
                <a:gd name="T20" fmla="*/ 52 w 91"/>
                <a:gd name="T21" fmla="*/ 99 h 131"/>
                <a:gd name="T22" fmla="*/ 52 w 91"/>
                <a:gd name="T23" fmla="*/ 112 h 131"/>
                <a:gd name="T24" fmla="*/ 45 w 91"/>
                <a:gd name="T25" fmla="*/ 115 h 131"/>
                <a:gd name="T26" fmla="*/ 45 w 91"/>
                <a:gd name="T27" fmla="*/ 120 h 131"/>
                <a:gd name="T28" fmla="*/ 45 w 91"/>
                <a:gd name="T29" fmla="*/ 82 h 131"/>
                <a:gd name="T30" fmla="*/ 82 w 91"/>
                <a:gd name="T31" fmla="*/ 46 h 131"/>
                <a:gd name="T32" fmla="*/ 45 w 91"/>
                <a:gd name="T33" fmla="*/ 10 h 131"/>
                <a:gd name="T34" fmla="*/ 45 w 91"/>
                <a:gd name="T35" fmla="*/ 15 h 131"/>
                <a:gd name="T36" fmla="*/ 68 w 91"/>
                <a:gd name="T37" fmla="*/ 24 h 131"/>
                <a:gd name="T38" fmla="*/ 68 w 91"/>
                <a:gd name="T39" fmla="*/ 68 h 131"/>
                <a:gd name="T40" fmla="*/ 45 w 91"/>
                <a:gd name="T41" fmla="*/ 77 h 131"/>
                <a:gd name="T42" fmla="*/ 45 w 91"/>
                <a:gd name="T43" fmla="*/ 4 h 131"/>
                <a:gd name="T44" fmla="*/ 4 w 91"/>
                <a:gd name="T45" fmla="*/ 127 h 131"/>
                <a:gd name="T46" fmla="*/ 45 w 91"/>
                <a:gd name="T47" fmla="*/ 131 h 131"/>
                <a:gd name="T48" fmla="*/ 0 w 91"/>
                <a:gd name="T49" fmla="*/ 129 h 131"/>
                <a:gd name="T50" fmla="*/ 2 w 91"/>
                <a:gd name="T51" fmla="*/ 0 h 131"/>
                <a:gd name="T52" fmla="*/ 45 w 91"/>
                <a:gd name="T53" fmla="*/ 4 h 131"/>
                <a:gd name="T54" fmla="*/ 20 w 91"/>
                <a:gd name="T55" fmla="*/ 20 h 131"/>
                <a:gd name="T56" fmla="*/ 20 w 91"/>
                <a:gd name="T57" fmla="*/ 72 h 131"/>
                <a:gd name="T58" fmla="*/ 45 w 91"/>
                <a:gd name="T59" fmla="*/ 77 h 131"/>
                <a:gd name="T60" fmla="*/ 14 w 91"/>
                <a:gd name="T61" fmla="*/ 46 h 131"/>
                <a:gd name="T62" fmla="*/ 45 w 91"/>
                <a:gd name="T63" fmla="*/ 15 h 131"/>
                <a:gd name="T64" fmla="*/ 45 w 91"/>
                <a:gd name="T65" fmla="*/ 92 h 131"/>
                <a:gd name="T66" fmla="*/ 36 w 91"/>
                <a:gd name="T67" fmla="*/ 96 h 131"/>
                <a:gd name="T68" fmla="*/ 36 w 91"/>
                <a:gd name="T69" fmla="*/ 115 h 131"/>
                <a:gd name="T70" fmla="*/ 45 w 91"/>
                <a:gd name="T71" fmla="*/ 115 h 131"/>
                <a:gd name="T72" fmla="*/ 36 w 91"/>
                <a:gd name="T73" fmla="*/ 106 h 131"/>
                <a:gd name="T74" fmla="*/ 39 w 91"/>
                <a:gd name="T75" fmla="*/ 99 h 131"/>
                <a:gd name="T76" fmla="*/ 45 w 91"/>
                <a:gd name="T77" fmla="*/ 9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1" h="131">
                  <a:moveTo>
                    <a:pt x="86" y="4"/>
                  </a:moveTo>
                  <a:cubicBezTo>
                    <a:pt x="45" y="4"/>
                    <a:pt x="45" y="4"/>
                    <a:pt x="45" y="4"/>
                  </a:cubicBezTo>
                  <a:cubicBezTo>
                    <a:pt x="45" y="0"/>
                    <a:pt x="45" y="0"/>
                    <a:pt x="45" y="0"/>
                  </a:cubicBezTo>
                  <a:cubicBezTo>
                    <a:pt x="89" y="0"/>
                    <a:pt x="89" y="0"/>
                    <a:pt x="89" y="0"/>
                  </a:cubicBezTo>
                  <a:cubicBezTo>
                    <a:pt x="90" y="0"/>
                    <a:pt x="91" y="1"/>
                    <a:pt x="91" y="2"/>
                  </a:cubicBezTo>
                  <a:cubicBezTo>
                    <a:pt x="91" y="129"/>
                    <a:pt x="91" y="129"/>
                    <a:pt x="91" y="129"/>
                  </a:cubicBezTo>
                  <a:cubicBezTo>
                    <a:pt x="91" y="130"/>
                    <a:pt x="90" y="131"/>
                    <a:pt x="89" y="131"/>
                  </a:cubicBezTo>
                  <a:cubicBezTo>
                    <a:pt x="45" y="131"/>
                    <a:pt x="45" y="131"/>
                    <a:pt x="45" y="131"/>
                  </a:cubicBezTo>
                  <a:cubicBezTo>
                    <a:pt x="45" y="127"/>
                    <a:pt x="45" y="127"/>
                    <a:pt x="45" y="127"/>
                  </a:cubicBezTo>
                  <a:cubicBezTo>
                    <a:pt x="86" y="127"/>
                    <a:pt x="86" y="127"/>
                    <a:pt x="86" y="127"/>
                  </a:cubicBezTo>
                  <a:cubicBezTo>
                    <a:pt x="86" y="4"/>
                    <a:pt x="86" y="4"/>
                    <a:pt x="86" y="4"/>
                  </a:cubicBezTo>
                  <a:close/>
                  <a:moveTo>
                    <a:pt x="45" y="120"/>
                  </a:moveTo>
                  <a:cubicBezTo>
                    <a:pt x="45" y="120"/>
                    <a:pt x="45" y="120"/>
                    <a:pt x="45" y="120"/>
                  </a:cubicBezTo>
                  <a:cubicBezTo>
                    <a:pt x="49" y="120"/>
                    <a:pt x="53" y="118"/>
                    <a:pt x="55" y="116"/>
                  </a:cubicBezTo>
                  <a:cubicBezTo>
                    <a:pt x="55" y="115"/>
                    <a:pt x="55" y="115"/>
                    <a:pt x="55" y="115"/>
                  </a:cubicBezTo>
                  <a:cubicBezTo>
                    <a:pt x="58" y="113"/>
                    <a:pt x="59" y="110"/>
                    <a:pt x="59" y="106"/>
                  </a:cubicBezTo>
                  <a:cubicBezTo>
                    <a:pt x="59" y="102"/>
                    <a:pt x="58" y="98"/>
                    <a:pt x="55" y="96"/>
                  </a:cubicBezTo>
                  <a:cubicBezTo>
                    <a:pt x="53" y="93"/>
                    <a:pt x="49" y="92"/>
                    <a:pt x="45" y="92"/>
                  </a:cubicBezTo>
                  <a:cubicBezTo>
                    <a:pt x="45" y="92"/>
                    <a:pt x="45" y="92"/>
                    <a:pt x="45" y="92"/>
                  </a:cubicBezTo>
                  <a:cubicBezTo>
                    <a:pt x="45" y="97"/>
                    <a:pt x="45" y="97"/>
                    <a:pt x="45" y="97"/>
                  </a:cubicBezTo>
                  <a:cubicBezTo>
                    <a:pt x="45" y="97"/>
                    <a:pt x="45" y="97"/>
                    <a:pt x="45" y="97"/>
                  </a:cubicBezTo>
                  <a:cubicBezTo>
                    <a:pt x="48" y="97"/>
                    <a:pt x="50" y="98"/>
                    <a:pt x="52" y="99"/>
                  </a:cubicBezTo>
                  <a:cubicBezTo>
                    <a:pt x="53" y="101"/>
                    <a:pt x="54" y="103"/>
                    <a:pt x="54" y="106"/>
                  </a:cubicBezTo>
                  <a:cubicBezTo>
                    <a:pt x="54" y="108"/>
                    <a:pt x="53" y="110"/>
                    <a:pt x="52" y="112"/>
                  </a:cubicBezTo>
                  <a:cubicBezTo>
                    <a:pt x="52" y="112"/>
                    <a:pt x="52" y="112"/>
                    <a:pt x="52" y="112"/>
                  </a:cubicBezTo>
                  <a:cubicBezTo>
                    <a:pt x="50" y="114"/>
                    <a:pt x="48" y="115"/>
                    <a:pt x="45" y="115"/>
                  </a:cubicBezTo>
                  <a:cubicBezTo>
                    <a:pt x="45" y="115"/>
                    <a:pt x="45" y="115"/>
                    <a:pt x="45" y="115"/>
                  </a:cubicBezTo>
                  <a:cubicBezTo>
                    <a:pt x="45" y="120"/>
                    <a:pt x="45" y="120"/>
                    <a:pt x="45" y="120"/>
                  </a:cubicBezTo>
                  <a:close/>
                  <a:moveTo>
                    <a:pt x="45" y="82"/>
                  </a:moveTo>
                  <a:cubicBezTo>
                    <a:pt x="45" y="82"/>
                    <a:pt x="45" y="82"/>
                    <a:pt x="45" y="82"/>
                  </a:cubicBezTo>
                  <a:cubicBezTo>
                    <a:pt x="55" y="82"/>
                    <a:pt x="64" y="78"/>
                    <a:pt x="71" y="72"/>
                  </a:cubicBezTo>
                  <a:cubicBezTo>
                    <a:pt x="77" y="65"/>
                    <a:pt x="82" y="56"/>
                    <a:pt x="82" y="46"/>
                  </a:cubicBezTo>
                  <a:cubicBezTo>
                    <a:pt x="82" y="36"/>
                    <a:pt x="77" y="27"/>
                    <a:pt x="71" y="20"/>
                  </a:cubicBezTo>
                  <a:cubicBezTo>
                    <a:pt x="64" y="14"/>
                    <a:pt x="55" y="10"/>
                    <a:pt x="45" y="10"/>
                  </a:cubicBezTo>
                  <a:cubicBezTo>
                    <a:pt x="45" y="10"/>
                    <a:pt x="45" y="10"/>
                    <a:pt x="45" y="10"/>
                  </a:cubicBezTo>
                  <a:cubicBezTo>
                    <a:pt x="45" y="15"/>
                    <a:pt x="45" y="15"/>
                    <a:pt x="45" y="15"/>
                  </a:cubicBezTo>
                  <a:cubicBezTo>
                    <a:pt x="45" y="15"/>
                    <a:pt x="45" y="15"/>
                    <a:pt x="45" y="15"/>
                  </a:cubicBezTo>
                  <a:cubicBezTo>
                    <a:pt x="54" y="15"/>
                    <a:pt x="62" y="18"/>
                    <a:pt x="68" y="24"/>
                  </a:cubicBezTo>
                  <a:cubicBezTo>
                    <a:pt x="73" y="30"/>
                    <a:pt x="77" y="37"/>
                    <a:pt x="77" y="46"/>
                  </a:cubicBezTo>
                  <a:cubicBezTo>
                    <a:pt x="77" y="55"/>
                    <a:pt x="73" y="62"/>
                    <a:pt x="68" y="68"/>
                  </a:cubicBezTo>
                  <a:cubicBezTo>
                    <a:pt x="62" y="74"/>
                    <a:pt x="54" y="77"/>
                    <a:pt x="45" y="77"/>
                  </a:cubicBezTo>
                  <a:cubicBezTo>
                    <a:pt x="45" y="77"/>
                    <a:pt x="45" y="77"/>
                    <a:pt x="45" y="77"/>
                  </a:cubicBezTo>
                  <a:lnTo>
                    <a:pt x="45" y="82"/>
                  </a:lnTo>
                  <a:close/>
                  <a:moveTo>
                    <a:pt x="45" y="4"/>
                  </a:moveTo>
                  <a:cubicBezTo>
                    <a:pt x="4" y="4"/>
                    <a:pt x="4" y="4"/>
                    <a:pt x="4" y="4"/>
                  </a:cubicBezTo>
                  <a:cubicBezTo>
                    <a:pt x="4" y="127"/>
                    <a:pt x="4" y="127"/>
                    <a:pt x="4" y="127"/>
                  </a:cubicBezTo>
                  <a:cubicBezTo>
                    <a:pt x="45" y="127"/>
                    <a:pt x="45" y="127"/>
                    <a:pt x="45" y="127"/>
                  </a:cubicBezTo>
                  <a:cubicBezTo>
                    <a:pt x="45" y="131"/>
                    <a:pt x="45" y="131"/>
                    <a:pt x="45" y="131"/>
                  </a:cubicBezTo>
                  <a:cubicBezTo>
                    <a:pt x="2" y="131"/>
                    <a:pt x="2" y="131"/>
                    <a:pt x="2" y="131"/>
                  </a:cubicBezTo>
                  <a:cubicBezTo>
                    <a:pt x="1" y="131"/>
                    <a:pt x="0" y="130"/>
                    <a:pt x="0" y="129"/>
                  </a:cubicBezTo>
                  <a:cubicBezTo>
                    <a:pt x="0" y="2"/>
                    <a:pt x="0" y="2"/>
                    <a:pt x="0" y="2"/>
                  </a:cubicBezTo>
                  <a:cubicBezTo>
                    <a:pt x="0" y="1"/>
                    <a:pt x="1" y="0"/>
                    <a:pt x="2" y="0"/>
                  </a:cubicBezTo>
                  <a:cubicBezTo>
                    <a:pt x="45" y="0"/>
                    <a:pt x="45" y="0"/>
                    <a:pt x="45" y="0"/>
                  </a:cubicBezTo>
                  <a:cubicBezTo>
                    <a:pt x="45" y="4"/>
                    <a:pt x="45" y="4"/>
                    <a:pt x="45" y="4"/>
                  </a:cubicBezTo>
                  <a:close/>
                  <a:moveTo>
                    <a:pt x="45" y="10"/>
                  </a:moveTo>
                  <a:cubicBezTo>
                    <a:pt x="35" y="10"/>
                    <a:pt x="26" y="14"/>
                    <a:pt x="20" y="20"/>
                  </a:cubicBezTo>
                  <a:cubicBezTo>
                    <a:pt x="13" y="27"/>
                    <a:pt x="9" y="36"/>
                    <a:pt x="9" y="46"/>
                  </a:cubicBezTo>
                  <a:cubicBezTo>
                    <a:pt x="9" y="56"/>
                    <a:pt x="13" y="65"/>
                    <a:pt x="20" y="72"/>
                  </a:cubicBezTo>
                  <a:cubicBezTo>
                    <a:pt x="26" y="78"/>
                    <a:pt x="35" y="82"/>
                    <a:pt x="45" y="82"/>
                  </a:cubicBezTo>
                  <a:cubicBezTo>
                    <a:pt x="45" y="77"/>
                    <a:pt x="45" y="77"/>
                    <a:pt x="45" y="77"/>
                  </a:cubicBezTo>
                  <a:cubicBezTo>
                    <a:pt x="37" y="77"/>
                    <a:pt x="29" y="74"/>
                    <a:pt x="23" y="68"/>
                  </a:cubicBezTo>
                  <a:cubicBezTo>
                    <a:pt x="18" y="62"/>
                    <a:pt x="14" y="55"/>
                    <a:pt x="14" y="46"/>
                  </a:cubicBezTo>
                  <a:cubicBezTo>
                    <a:pt x="14" y="37"/>
                    <a:pt x="18" y="30"/>
                    <a:pt x="23" y="24"/>
                  </a:cubicBezTo>
                  <a:cubicBezTo>
                    <a:pt x="29" y="18"/>
                    <a:pt x="37" y="15"/>
                    <a:pt x="45" y="15"/>
                  </a:cubicBezTo>
                  <a:cubicBezTo>
                    <a:pt x="45" y="10"/>
                    <a:pt x="45" y="10"/>
                    <a:pt x="45" y="10"/>
                  </a:cubicBezTo>
                  <a:close/>
                  <a:moveTo>
                    <a:pt x="45" y="92"/>
                  </a:moveTo>
                  <a:cubicBezTo>
                    <a:pt x="42" y="92"/>
                    <a:pt x="38" y="93"/>
                    <a:pt x="36" y="96"/>
                  </a:cubicBezTo>
                  <a:cubicBezTo>
                    <a:pt x="36" y="96"/>
                    <a:pt x="36" y="96"/>
                    <a:pt x="36" y="96"/>
                  </a:cubicBezTo>
                  <a:cubicBezTo>
                    <a:pt x="33" y="98"/>
                    <a:pt x="32" y="102"/>
                    <a:pt x="32" y="106"/>
                  </a:cubicBezTo>
                  <a:cubicBezTo>
                    <a:pt x="32" y="110"/>
                    <a:pt x="33" y="113"/>
                    <a:pt x="36" y="115"/>
                  </a:cubicBezTo>
                  <a:cubicBezTo>
                    <a:pt x="38" y="118"/>
                    <a:pt x="42" y="120"/>
                    <a:pt x="45" y="120"/>
                  </a:cubicBezTo>
                  <a:cubicBezTo>
                    <a:pt x="45" y="115"/>
                    <a:pt x="45" y="115"/>
                    <a:pt x="45" y="115"/>
                  </a:cubicBezTo>
                  <a:cubicBezTo>
                    <a:pt x="43" y="115"/>
                    <a:pt x="41" y="114"/>
                    <a:pt x="39" y="112"/>
                  </a:cubicBezTo>
                  <a:cubicBezTo>
                    <a:pt x="37" y="110"/>
                    <a:pt x="36" y="108"/>
                    <a:pt x="36" y="106"/>
                  </a:cubicBezTo>
                  <a:cubicBezTo>
                    <a:pt x="36" y="103"/>
                    <a:pt x="37" y="101"/>
                    <a:pt x="39" y="99"/>
                  </a:cubicBezTo>
                  <a:cubicBezTo>
                    <a:pt x="39" y="99"/>
                    <a:pt x="39" y="99"/>
                    <a:pt x="39" y="99"/>
                  </a:cubicBezTo>
                  <a:cubicBezTo>
                    <a:pt x="41" y="98"/>
                    <a:pt x="43" y="97"/>
                    <a:pt x="45" y="97"/>
                  </a:cubicBezTo>
                  <a:lnTo>
                    <a:pt x="45"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0" name="Freeform 143"/>
            <p:cNvSpPr>
              <a:spLocks noEditPoints="1"/>
            </p:cNvSpPr>
            <p:nvPr/>
          </p:nvSpPr>
          <p:spPr bwMode="auto">
            <a:xfrm>
              <a:off x="9124964" y="1819286"/>
              <a:ext cx="50801" cy="31751"/>
            </a:xfrm>
            <a:custGeom>
              <a:avLst/>
              <a:gdLst>
                <a:gd name="T0" fmla="*/ 17 w 22"/>
                <a:gd name="T1" fmla="*/ 9 h 14"/>
                <a:gd name="T2" fmla="*/ 16 w 22"/>
                <a:gd name="T3" fmla="*/ 6 h 14"/>
                <a:gd name="T4" fmla="*/ 16 w 22"/>
                <a:gd name="T5" fmla="*/ 6 h 14"/>
                <a:gd name="T6" fmla="*/ 12 w 22"/>
                <a:gd name="T7" fmla="*/ 5 h 14"/>
                <a:gd name="T8" fmla="*/ 11 w 22"/>
                <a:gd name="T9" fmla="*/ 5 h 14"/>
                <a:gd name="T10" fmla="*/ 11 w 22"/>
                <a:gd name="T11" fmla="*/ 0 h 14"/>
                <a:gd name="T12" fmla="*/ 12 w 22"/>
                <a:gd name="T13" fmla="*/ 0 h 14"/>
                <a:gd name="T14" fmla="*/ 19 w 22"/>
                <a:gd name="T15" fmla="*/ 3 h 14"/>
                <a:gd name="T16" fmla="*/ 19 w 22"/>
                <a:gd name="T17" fmla="*/ 3 h 14"/>
                <a:gd name="T18" fmla="*/ 22 w 22"/>
                <a:gd name="T19" fmla="*/ 10 h 14"/>
                <a:gd name="T20" fmla="*/ 22 w 22"/>
                <a:gd name="T21" fmla="*/ 11 h 14"/>
                <a:gd name="T22" fmla="*/ 22 w 22"/>
                <a:gd name="T23" fmla="*/ 11 h 14"/>
                <a:gd name="T24" fmla="*/ 22 w 22"/>
                <a:gd name="T25" fmla="*/ 12 h 14"/>
                <a:gd name="T26" fmla="*/ 19 w 22"/>
                <a:gd name="T27" fmla="*/ 14 h 14"/>
                <a:gd name="T28" fmla="*/ 11 w 22"/>
                <a:gd name="T29" fmla="*/ 14 h 14"/>
                <a:gd name="T30" fmla="*/ 11 w 22"/>
                <a:gd name="T31" fmla="*/ 9 h 14"/>
                <a:gd name="T32" fmla="*/ 17 w 22"/>
                <a:gd name="T33" fmla="*/ 9 h 14"/>
                <a:gd name="T34" fmla="*/ 11 w 22"/>
                <a:gd name="T35" fmla="*/ 5 h 14"/>
                <a:gd name="T36" fmla="*/ 9 w 22"/>
                <a:gd name="T37" fmla="*/ 5 h 14"/>
                <a:gd name="T38" fmla="*/ 6 w 22"/>
                <a:gd name="T39" fmla="*/ 6 h 14"/>
                <a:gd name="T40" fmla="*/ 4 w 22"/>
                <a:gd name="T41" fmla="*/ 9 h 14"/>
                <a:gd name="T42" fmla="*/ 11 w 22"/>
                <a:gd name="T43" fmla="*/ 9 h 14"/>
                <a:gd name="T44" fmla="*/ 11 w 22"/>
                <a:gd name="T45" fmla="*/ 14 h 14"/>
                <a:gd name="T46" fmla="*/ 2 w 22"/>
                <a:gd name="T47" fmla="*/ 14 h 14"/>
                <a:gd name="T48" fmla="*/ 2 w 22"/>
                <a:gd name="T49" fmla="*/ 14 h 14"/>
                <a:gd name="T50" fmla="*/ 0 w 22"/>
                <a:gd name="T51" fmla="*/ 12 h 14"/>
                <a:gd name="T52" fmla="*/ 0 w 22"/>
                <a:gd name="T53" fmla="*/ 11 h 14"/>
                <a:gd name="T54" fmla="*/ 0 w 22"/>
                <a:gd name="T55" fmla="*/ 11 h 14"/>
                <a:gd name="T56" fmla="*/ 0 w 22"/>
                <a:gd name="T57" fmla="*/ 10 h 14"/>
                <a:gd name="T58" fmla="*/ 2 w 22"/>
                <a:gd name="T59" fmla="*/ 3 h 14"/>
                <a:gd name="T60" fmla="*/ 9 w 22"/>
                <a:gd name="T61" fmla="*/ 0 h 14"/>
                <a:gd name="T62" fmla="*/ 11 w 22"/>
                <a:gd name="T63" fmla="*/ 0 h 14"/>
                <a:gd name="T64" fmla="*/ 11 w 22"/>
                <a:gd name="T65"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 h="14">
                  <a:moveTo>
                    <a:pt x="17" y="9"/>
                  </a:moveTo>
                  <a:cubicBezTo>
                    <a:pt x="17" y="8"/>
                    <a:pt x="17" y="7"/>
                    <a:pt x="16" y="6"/>
                  </a:cubicBezTo>
                  <a:cubicBezTo>
                    <a:pt x="16" y="6"/>
                    <a:pt x="16" y="6"/>
                    <a:pt x="16" y="6"/>
                  </a:cubicBezTo>
                  <a:cubicBezTo>
                    <a:pt x="15" y="5"/>
                    <a:pt x="14" y="5"/>
                    <a:pt x="12" y="5"/>
                  </a:cubicBezTo>
                  <a:cubicBezTo>
                    <a:pt x="11" y="5"/>
                    <a:pt x="11" y="5"/>
                    <a:pt x="11" y="5"/>
                  </a:cubicBezTo>
                  <a:cubicBezTo>
                    <a:pt x="11" y="0"/>
                    <a:pt x="11" y="0"/>
                    <a:pt x="11" y="0"/>
                  </a:cubicBezTo>
                  <a:cubicBezTo>
                    <a:pt x="12" y="0"/>
                    <a:pt x="12" y="0"/>
                    <a:pt x="12" y="0"/>
                  </a:cubicBezTo>
                  <a:cubicBezTo>
                    <a:pt x="15" y="0"/>
                    <a:pt x="17" y="1"/>
                    <a:pt x="19" y="3"/>
                  </a:cubicBezTo>
                  <a:cubicBezTo>
                    <a:pt x="19" y="3"/>
                    <a:pt x="19" y="3"/>
                    <a:pt x="19" y="3"/>
                  </a:cubicBezTo>
                  <a:cubicBezTo>
                    <a:pt x="21" y="5"/>
                    <a:pt x="22" y="7"/>
                    <a:pt x="22" y="10"/>
                  </a:cubicBezTo>
                  <a:cubicBezTo>
                    <a:pt x="22" y="10"/>
                    <a:pt x="22" y="11"/>
                    <a:pt x="22" y="11"/>
                  </a:cubicBezTo>
                  <a:cubicBezTo>
                    <a:pt x="22" y="11"/>
                    <a:pt x="22" y="11"/>
                    <a:pt x="22" y="11"/>
                  </a:cubicBezTo>
                  <a:cubicBezTo>
                    <a:pt x="22" y="11"/>
                    <a:pt x="22" y="12"/>
                    <a:pt x="22" y="12"/>
                  </a:cubicBezTo>
                  <a:cubicBezTo>
                    <a:pt x="21" y="13"/>
                    <a:pt x="20" y="14"/>
                    <a:pt x="19" y="14"/>
                  </a:cubicBezTo>
                  <a:cubicBezTo>
                    <a:pt x="11" y="14"/>
                    <a:pt x="11" y="14"/>
                    <a:pt x="11" y="14"/>
                  </a:cubicBezTo>
                  <a:cubicBezTo>
                    <a:pt x="11" y="9"/>
                    <a:pt x="11" y="9"/>
                    <a:pt x="11" y="9"/>
                  </a:cubicBezTo>
                  <a:lnTo>
                    <a:pt x="17" y="9"/>
                  </a:lnTo>
                  <a:close/>
                  <a:moveTo>
                    <a:pt x="11" y="5"/>
                  </a:moveTo>
                  <a:cubicBezTo>
                    <a:pt x="9" y="5"/>
                    <a:pt x="9" y="5"/>
                    <a:pt x="9" y="5"/>
                  </a:cubicBezTo>
                  <a:cubicBezTo>
                    <a:pt x="8" y="5"/>
                    <a:pt x="7" y="6"/>
                    <a:pt x="6" y="6"/>
                  </a:cubicBezTo>
                  <a:cubicBezTo>
                    <a:pt x="5" y="7"/>
                    <a:pt x="5" y="8"/>
                    <a:pt x="4" y="9"/>
                  </a:cubicBezTo>
                  <a:cubicBezTo>
                    <a:pt x="11" y="9"/>
                    <a:pt x="11" y="9"/>
                    <a:pt x="11" y="9"/>
                  </a:cubicBezTo>
                  <a:cubicBezTo>
                    <a:pt x="11" y="14"/>
                    <a:pt x="11" y="14"/>
                    <a:pt x="11" y="14"/>
                  </a:cubicBezTo>
                  <a:cubicBezTo>
                    <a:pt x="2" y="14"/>
                    <a:pt x="2" y="14"/>
                    <a:pt x="2" y="14"/>
                  </a:cubicBezTo>
                  <a:cubicBezTo>
                    <a:pt x="2" y="14"/>
                    <a:pt x="2" y="14"/>
                    <a:pt x="2" y="14"/>
                  </a:cubicBezTo>
                  <a:cubicBezTo>
                    <a:pt x="1" y="14"/>
                    <a:pt x="0" y="13"/>
                    <a:pt x="0" y="12"/>
                  </a:cubicBezTo>
                  <a:cubicBezTo>
                    <a:pt x="0" y="12"/>
                    <a:pt x="0" y="12"/>
                    <a:pt x="0" y="11"/>
                  </a:cubicBezTo>
                  <a:cubicBezTo>
                    <a:pt x="0" y="11"/>
                    <a:pt x="0" y="11"/>
                    <a:pt x="0" y="11"/>
                  </a:cubicBezTo>
                  <a:cubicBezTo>
                    <a:pt x="0" y="11"/>
                    <a:pt x="0" y="10"/>
                    <a:pt x="0" y="10"/>
                  </a:cubicBezTo>
                  <a:cubicBezTo>
                    <a:pt x="0" y="7"/>
                    <a:pt x="1" y="5"/>
                    <a:pt x="2" y="3"/>
                  </a:cubicBezTo>
                  <a:cubicBezTo>
                    <a:pt x="4" y="1"/>
                    <a:pt x="7" y="0"/>
                    <a:pt x="9" y="0"/>
                  </a:cubicBezTo>
                  <a:cubicBezTo>
                    <a:pt x="11" y="0"/>
                    <a:pt x="11" y="0"/>
                    <a:pt x="11" y="0"/>
                  </a:cubicBezTo>
                  <a:lnTo>
                    <a:pt x="1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1" name="Freeform 144"/>
            <p:cNvSpPr>
              <a:spLocks noEditPoints="1"/>
            </p:cNvSpPr>
            <p:nvPr/>
          </p:nvSpPr>
          <p:spPr bwMode="auto">
            <a:xfrm>
              <a:off x="9102739" y="1854212"/>
              <a:ext cx="206375" cy="295277"/>
            </a:xfrm>
            <a:custGeom>
              <a:avLst/>
              <a:gdLst>
                <a:gd name="T0" fmla="*/ 86 w 91"/>
                <a:gd name="T1" fmla="*/ 127 h 131"/>
                <a:gd name="T2" fmla="*/ 45 w 91"/>
                <a:gd name="T3" fmla="*/ 4 h 131"/>
                <a:gd name="T4" fmla="*/ 89 w 91"/>
                <a:gd name="T5" fmla="*/ 0 h 131"/>
                <a:gd name="T6" fmla="*/ 91 w 91"/>
                <a:gd name="T7" fmla="*/ 129 h 131"/>
                <a:gd name="T8" fmla="*/ 45 w 91"/>
                <a:gd name="T9" fmla="*/ 131 h 131"/>
                <a:gd name="T10" fmla="*/ 45 w 91"/>
                <a:gd name="T11" fmla="*/ 120 h 131"/>
                <a:gd name="T12" fmla="*/ 55 w 91"/>
                <a:gd name="T13" fmla="*/ 116 h 131"/>
                <a:gd name="T14" fmla="*/ 59 w 91"/>
                <a:gd name="T15" fmla="*/ 106 h 131"/>
                <a:gd name="T16" fmla="*/ 55 w 91"/>
                <a:gd name="T17" fmla="*/ 96 h 131"/>
                <a:gd name="T18" fmla="*/ 45 w 91"/>
                <a:gd name="T19" fmla="*/ 92 h 131"/>
                <a:gd name="T20" fmla="*/ 45 w 91"/>
                <a:gd name="T21" fmla="*/ 97 h 131"/>
                <a:gd name="T22" fmla="*/ 52 w 91"/>
                <a:gd name="T23" fmla="*/ 99 h 131"/>
                <a:gd name="T24" fmla="*/ 54 w 91"/>
                <a:gd name="T25" fmla="*/ 106 h 131"/>
                <a:gd name="T26" fmla="*/ 52 w 91"/>
                <a:gd name="T27" fmla="*/ 112 h 131"/>
                <a:gd name="T28" fmla="*/ 45 w 91"/>
                <a:gd name="T29" fmla="*/ 115 h 131"/>
                <a:gd name="T30" fmla="*/ 45 w 91"/>
                <a:gd name="T31" fmla="*/ 82 h 131"/>
                <a:gd name="T32" fmla="*/ 71 w 91"/>
                <a:gd name="T33" fmla="*/ 72 h 131"/>
                <a:gd name="T34" fmla="*/ 71 w 91"/>
                <a:gd name="T35" fmla="*/ 20 h 131"/>
                <a:gd name="T36" fmla="*/ 45 w 91"/>
                <a:gd name="T37" fmla="*/ 10 h 131"/>
                <a:gd name="T38" fmla="*/ 45 w 91"/>
                <a:gd name="T39" fmla="*/ 15 h 131"/>
                <a:gd name="T40" fmla="*/ 77 w 91"/>
                <a:gd name="T41" fmla="*/ 46 h 131"/>
                <a:gd name="T42" fmla="*/ 45 w 91"/>
                <a:gd name="T43" fmla="*/ 77 h 131"/>
                <a:gd name="T44" fmla="*/ 45 w 91"/>
                <a:gd name="T45" fmla="*/ 82 h 131"/>
                <a:gd name="T46" fmla="*/ 45 w 91"/>
                <a:gd name="T47" fmla="*/ 127 h 131"/>
                <a:gd name="T48" fmla="*/ 2 w 91"/>
                <a:gd name="T49" fmla="*/ 131 h 131"/>
                <a:gd name="T50" fmla="*/ 0 w 91"/>
                <a:gd name="T51" fmla="*/ 2 h 131"/>
                <a:gd name="T52" fmla="*/ 18 w 91"/>
                <a:gd name="T53" fmla="*/ 0 h 131"/>
                <a:gd name="T54" fmla="*/ 45 w 91"/>
                <a:gd name="T55" fmla="*/ 0 h 131"/>
                <a:gd name="T56" fmla="*/ 23 w 91"/>
                <a:gd name="T57" fmla="*/ 4 h 131"/>
                <a:gd name="T58" fmla="*/ 4 w 91"/>
                <a:gd name="T59" fmla="*/ 4 h 131"/>
                <a:gd name="T60" fmla="*/ 45 w 91"/>
                <a:gd name="T61" fmla="*/ 10 h 131"/>
                <a:gd name="T62" fmla="*/ 9 w 91"/>
                <a:gd name="T63" fmla="*/ 46 h 131"/>
                <a:gd name="T64" fmla="*/ 45 w 91"/>
                <a:gd name="T65" fmla="*/ 82 h 131"/>
                <a:gd name="T66" fmla="*/ 23 w 91"/>
                <a:gd name="T67" fmla="*/ 68 h 131"/>
                <a:gd name="T68" fmla="*/ 23 w 91"/>
                <a:gd name="T69" fmla="*/ 24 h 131"/>
                <a:gd name="T70" fmla="*/ 45 w 91"/>
                <a:gd name="T71" fmla="*/ 10 h 131"/>
                <a:gd name="T72" fmla="*/ 35 w 91"/>
                <a:gd name="T73" fmla="*/ 96 h 131"/>
                <a:gd name="T74" fmla="*/ 31 w 91"/>
                <a:gd name="T75" fmla="*/ 106 h 131"/>
                <a:gd name="T76" fmla="*/ 45 w 91"/>
                <a:gd name="T77" fmla="*/ 120 h 131"/>
                <a:gd name="T78" fmla="*/ 39 w 91"/>
                <a:gd name="T79" fmla="*/ 112 h 131"/>
                <a:gd name="T80" fmla="*/ 39 w 91"/>
                <a:gd name="T81" fmla="*/ 99 h 131"/>
                <a:gd name="T82" fmla="*/ 39 w 91"/>
                <a:gd name="T83" fmla="*/ 99 h 131"/>
                <a:gd name="T84" fmla="*/ 45 w 91"/>
                <a:gd name="T85" fmla="*/ 9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 h="131">
                  <a:moveTo>
                    <a:pt x="45" y="127"/>
                  </a:moveTo>
                  <a:cubicBezTo>
                    <a:pt x="86" y="127"/>
                    <a:pt x="86" y="127"/>
                    <a:pt x="86" y="127"/>
                  </a:cubicBezTo>
                  <a:cubicBezTo>
                    <a:pt x="86" y="4"/>
                    <a:pt x="86" y="4"/>
                    <a:pt x="86" y="4"/>
                  </a:cubicBezTo>
                  <a:cubicBezTo>
                    <a:pt x="45" y="4"/>
                    <a:pt x="45" y="4"/>
                    <a:pt x="45" y="4"/>
                  </a:cubicBezTo>
                  <a:cubicBezTo>
                    <a:pt x="45" y="0"/>
                    <a:pt x="45" y="0"/>
                    <a:pt x="45" y="0"/>
                  </a:cubicBezTo>
                  <a:cubicBezTo>
                    <a:pt x="89" y="0"/>
                    <a:pt x="89" y="0"/>
                    <a:pt x="89" y="0"/>
                  </a:cubicBezTo>
                  <a:cubicBezTo>
                    <a:pt x="90" y="0"/>
                    <a:pt x="91" y="1"/>
                    <a:pt x="91" y="2"/>
                  </a:cubicBezTo>
                  <a:cubicBezTo>
                    <a:pt x="91" y="129"/>
                    <a:pt x="91" y="129"/>
                    <a:pt x="91" y="129"/>
                  </a:cubicBezTo>
                  <a:cubicBezTo>
                    <a:pt x="91" y="130"/>
                    <a:pt x="90" y="131"/>
                    <a:pt x="89" y="131"/>
                  </a:cubicBezTo>
                  <a:cubicBezTo>
                    <a:pt x="45" y="131"/>
                    <a:pt x="45" y="131"/>
                    <a:pt x="45" y="131"/>
                  </a:cubicBezTo>
                  <a:cubicBezTo>
                    <a:pt x="45" y="127"/>
                    <a:pt x="45" y="127"/>
                    <a:pt x="45" y="127"/>
                  </a:cubicBezTo>
                  <a:close/>
                  <a:moveTo>
                    <a:pt x="45" y="120"/>
                  </a:moveTo>
                  <a:cubicBezTo>
                    <a:pt x="45" y="120"/>
                    <a:pt x="45" y="120"/>
                    <a:pt x="45" y="120"/>
                  </a:cubicBezTo>
                  <a:cubicBezTo>
                    <a:pt x="49" y="120"/>
                    <a:pt x="52" y="118"/>
                    <a:pt x="55" y="116"/>
                  </a:cubicBezTo>
                  <a:cubicBezTo>
                    <a:pt x="55" y="115"/>
                    <a:pt x="55" y="115"/>
                    <a:pt x="55" y="115"/>
                  </a:cubicBezTo>
                  <a:cubicBezTo>
                    <a:pt x="58" y="113"/>
                    <a:pt x="59" y="110"/>
                    <a:pt x="59" y="106"/>
                  </a:cubicBezTo>
                  <a:cubicBezTo>
                    <a:pt x="59" y="102"/>
                    <a:pt x="58" y="98"/>
                    <a:pt x="55" y="96"/>
                  </a:cubicBezTo>
                  <a:cubicBezTo>
                    <a:pt x="55" y="96"/>
                    <a:pt x="55" y="96"/>
                    <a:pt x="55" y="96"/>
                  </a:cubicBezTo>
                  <a:cubicBezTo>
                    <a:pt x="53" y="93"/>
                    <a:pt x="49" y="92"/>
                    <a:pt x="45" y="92"/>
                  </a:cubicBezTo>
                  <a:cubicBezTo>
                    <a:pt x="45" y="92"/>
                    <a:pt x="45" y="92"/>
                    <a:pt x="45" y="92"/>
                  </a:cubicBezTo>
                  <a:cubicBezTo>
                    <a:pt x="45" y="97"/>
                    <a:pt x="45" y="97"/>
                    <a:pt x="45" y="97"/>
                  </a:cubicBezTo>
                  <a:cubicBezTo>
                    <a:pt x="45" y="97"/>
                    <a:pt x="45" y="97"/>
                    <a:pt x="45" y="97"/>
                  </a:cubicBezTo>
                  <a:cubicBezTo>
                    <a:pt x="48" y="97"/>
                    <a:pt x="50" y="98"/>
                    <a:pt x="52" y="99"/>
                  </a:cubicBezTo>
                  <a:cubicBezTo>
                    <a:pt x="52" y="99"/>
                    <a:pt x="52" y="99"/>
                    <a:pt x="52" y="99"/>
                  </a:cubicBezTo>
                  <a:cubicBezTo>
                    <a:pt x="52" y="99"/>
                    <a:pt x="52" y="99"/>
                    <a:pt x="52" y="99"/>
                  </a:cubicBezTo>
                  <a:cubicBezTo>
                    <a:pt x="53" y="101"/>
                    <a:pt x="54" y="103"/>
                    <a:pt x="54" y="106"/>
                  </a:cubicBezTo>
                  <a:cubicBezTo>
                    <a:pt x="54" y="108"/>
                    <a:pt x="53" y="110"/>
                    <a:pt x="52" y="112"/>
                  </a:cubicBezTo>
                  <a:cubicBezTo>
                    <a:pt x="52" y="112"/>
                    <a:pt x="52" y="112"/>
                    <a:pt x="52" y="112"/>
                  </a:cubicBezTo>
                  <a:cubicBezTo>
                    <a:pt x="50" y="114"/>
                    <a:pt x="48" y="115"/>
                    <a:pt x="45" y="115"/>
                  </a:cubicBezTo>
                  <a:cubicBezTo>
                    <a:pt x="45" y="115"/>
                    <a:pt x="45" y="115"/>
                    <a:pt x="45" y="115"/>
                  </a:cubicBezTo>
                  <a:cubicBezTo>
                    <a:pt x="45" y="120"/>
                    <a:pt x="45" y="120"/>
                    <a:pt x="45" y="120"/>
                  </a:cubicBezTo>
                  <a:close/>
                  <a:moveTo>
                    <a:pt x="45" y="82"/>
                  </a:moveTo>
                  <a:cubicBezTo>
                    <a:pt x="45" y="82"/>
                    <a:pt x="45" y="82"/>
                    <a:pt x="45" y="82"/>
                  </a:cubicBezTo>
                  <a:cubicBezTo>
                    <a:pt x="55" y="82"/>
                    <a:pt x="64" y="78"/>
                    <a:pt x="71" y="72"/>
                  </a:cubicBezTo>
                  <a:cubicBezTo>
                    <a:pt x="77" y="65"/>
                    <a:pt x="81" y="56"/>
                    <a:pt x="81" y="46"/>
                  </a:cubicBezTo>
                  <a:cubicBezTo>
                    <a:pt x="81" y="36"/>
                    <a:pt x="77" y="27"/>
                    <a:pt x="71" y="20"/>
                  </a:cubicBezTo>
                  <a:cubicBezTo>
                    <a:pt x="64" y="14"/>
                    <a:pt x="55" y="10"/>
                    <a:pt x="45" y="10"/>
                  </a:cubicBezTo>
                  <a:cubicBezTo>
                    <a:pt x="45" y="10"/>
                    <a:pt x="45" y="10"/>
                    <a:pt x="45" y="10"/>
                  </a:cubicBezTo>
                  <a:cubicBezTo>
                    <a:pt x="45" y="15"/>
                    <a:pt x="45" y="15"/>
                    <a:pt x="45" y="15"/>
                  </a:cubicBezTo>
                  <a:cubicBezTo>
                    <a:pt x="45" y="15"/>
                    <a:pt x="45" y="15"/>
                    <a:pt x="45" y="15"/>
                  </a:cubicBezTo>
                  <a:cubicBezTo>
                    <a:pt x="54" y="15"/>
                    <a:pt x="62" y="18"/>
                    <a:pt x="67" y="24"/>
                  </a:cubicBezTo>
                  <a:cubicBezTo>
                    <a:pt x="73" y="30"/>
                    <a:pt x="77" y="37"/>
                    <a:pt x="77" y="46"/>
                  </a:cubicBezTo>
                  <a:cubicBezTo>
                    <a:pt x="77" y="55"/>
                    <a:pt x="73" y="62"/>
                    <a:pt x="67" y="68"/>
                  </a:cubicBezTo>
                  <a:cubicBezTo>
                    <a:pt x="62" y="74"/>
                    <a:pt x="54" y="77"/>
                    <a:pt x="45" y="77"/>
                  </a:cubicBezTo>
                  <a:cubicBezTo>
                    <a:pt x="45" y="77"/>
                    <a:pt x="45" y="77"/>
                    <a:pt x="45" y="77"/>
                  </a:cubicBezTo>
                  <a:lnTo>
                    <a:pt x="45" y="82"/>
                  </a:lnTo>
                  <a:close/>
                  <a:moveTo>
                    <a:pt x="4" y="127"/>
                  </a:moveTo>
                  <a:cubicBezTo>
                    <a:pt x="45" y="127"/>
                    <a:pt x="45" y="127"/>
                    <a:pt x="45" y="127"/>
                  </a:cubicBezTo>
                  <a:cubicBezTo>
                    <a:pt x="45" y="131"/>
                    <a:pt x="45" y="131"/>
                    <a:pt x="45" y="131"/>
                  </a:cubicBezTo>
                  <a:cubicBezTo>
                    <a:pt x="2" y="131"/>
                    <a:pt x="2" y="131"/>
                    <a:pt x="2" y="131"/>
                  </a:cubicBezTo>
                  <a:cubicBezTo>
                    <a:pt x="1" y="131"/>
                    <a:pt x="0" y="130"/>
                    <a:pt x="0" y="129"/>
                  </a:cubicBezTo>
                  <a:cubicBezTo>
                    <a:pt x="0" y="2"/>
                    <a:pt x="0" y="2"/>
                    <a:pt x="0" y="2"/>
                  </a:cubicBezTo>
                  <a:cubicBezTo>
                    <a:pt x="0" y="1"/>
                    <a:pt x="1" y="0"/>
                    <a:pt x="2" y="0"/>
                  </a:cubicBezTo>
                  <a:cubicBezTo>
                    <a:pt x="18" y="0"/>
                    <a:pt x="18" y="0"/>
                    <a:pt x="18" y="0"/>
                  </a:cubicBezTo>
                  <a:cubicBezTo>
                    <a:pt x="23" y="0"/>
                    <a:pt x="23" y="0"/>
                    <a:pt x="23" y="0"/>
                  </a:cubicBezTo>
                  <a:cubicBezTo>
                    <a:pt x="45" y="0"/>
                    <a:pt x="45" y="0"/>
                    <a:pt x="45" y="0"/>
                  </a:cubicBezTo>
                  <a:cubicBezTo>
                    <a:pt x="45" y="4"/>
                    <a:pt x="45" y="4"/>
                    <a:pt x="45" y="4"/>
                  </a:cubicBezTo>
                  <a:cubicBezTo>
                    <a:pt x="23" y="4"/>
                    <a:pt x="23" y="4"/>
                    <a:pt x="23" y="4"/>
                  </a:cubicBezTo>
                  <a:cubicBezTo>
                    <a:pt x="18" y="4"/>
                    <a:pt x="18" y="4"/>
                    <a:pt x="18" y="4"/>
                  </a:cubicBezTo>
                  <a:cubicBezTo>
                    <a:pt x="4" y="4"/>
                    <a:pt x="4" y="4"/>
                    <a:pt x="4" y="4"/>
                  </a:cubicBezTo>
                  <a:cubicBezTo>
                    <a:pt x="4" y="127"/>
                    <a:pt x="4" y="127"/>
                    <a:pt x="4" y="127"/>
                  </a:cubicBezTo>
                  <a:close/>
                  <a:moveTo>
                    <a:pt x="45" y="10"/>
                  </a:moveTo>
                  <a:cubicBezTo>
                    <a:pt x="35" y="10"/>
                    <a:pt x="26" y="14"/>
                    <a:pt x="20" y="20"/>
                  </a:cubicBezTo>
                  <a:cubicBezTo>
                    <a:pt x="13" y="27"/>
                    <a:pt x="9" y="36"/>
                    <a:pt x="9" y="46"/>
                  </a:cubicBezTo>
                  <a:cubicBezTo>
                    <a:pt x="9" y="56"/>
                    <a:pt x="13" y="65"/>
                    <a:pt x="20" y="72"/>
                  </a:cubicBezTo>
                  <a:cubicBezTo>
                    <a:pt x="26" y="78"/>
                    <a:pt x="35" y="82"/>
                    <a:pt x="45" y="82"/>
                  </a:cubicBezTo>
                  <a:cubicBezTo>
                    <a:pt x="45" y="77"/>
                    <a:pt x="45" y="77"/>
                    <a:pt x="45" y="77"/>
                  </a:cubicBezTo>
                  <a:cubicBezTo>
                    <a:pt x="37" y="77"/>
                    <a:pt x="29" y="74"/>
                    <a:pt x="23" y="68"/>
                  </a:cubicBezTo>
                  <a:cubicBezTo>
                    <a:pt x="17" y="62"/>
                    <a:pt x="14" y="55"/>
                    <a:pt x="14" y="46"/>
                  </a:cubicBezTo>
                  <a:cubicBezTo>
                    <a:pt x="14" y="37"/>
                    <a:pt x="17" y="30"/>
                    <a:pt x="23" y="24"/>
                  </a:cubicBezTo>
                  <a:cubicBezTo>
                    <a:pt x="29" y="18"/>
                    <a:pt x="37" y="15"/>
                    <a:pt x="45" y="15"/>
                  </a:cubicBezTo>
                  <a:cubicBezTo>
                    <a:pt x="45" y="10"/>
                    <a:pt x="45" y="10"/>
                    <a:pt x="45" y="10"/>
                  </a:cubicBezTo>
                  <a:close/>
                  <a:moveTo>
                    <a:pt x="45" y="92"/>
                  </a:moveTo>
                  <a:cubicBezTo>
                    <a:pt x="41" y="92"/>
                    <a:pt x="38" y="93"/>
                    <a:pt x="35" y="96"/>
                  </a:cubicBezTo>
                  <a:cubicBezTo>
                    <a:pt x="35" y="96"/>
                    <a:pt x="35" y="96"/>
                    <a:pt x="35" y="96"/>
                  </a:cubicBezTo>
                  <a:cubicBezTo>
                    <a:pt x="33" y="98"/>
                    <a:pt x="31" y="102"/>
                    <a:pt x="31" y="106"/>
                  </a:cubicBezTo>
                  <a:cubicBezTo>
                    <a:pt x="31" y="110"/>
                    <a:pt x="33" y="113"/>
                    <a:pt x="35" y="115"/>
                  </a:cubicBezTo>
                  <a:cubicBezTo>
                    <a:pt x="38" y="118"/>
                    <a:pt x="41" y="120"/>
                    <a:pt x="45" y="120"/>
                  </a:cubicBezTo>
                  <a:cubicBezTo>
                    <a:pt x="45" y="115"/>
                    <a:pt x="45" y="115"/>
                    <a:pt x="45" y="115"/>
                  </a:cubicBezTo>
                  <a:cubicBezTo>
                    <a:pt x="43" y="115"/>
                    <a:pt x="41" y="114"/>
                    <a:pt x="39" y="112"/>
                  </a:cubicBezTo>
                  <a:cubicBezTo>
                    <a:pt x="37" y="110"/>
                    <a:pt x="36" y="108"/>
                    <a:pt x="36" y="106"/>
                  </a:cubicBezTo>
                  <a:cubicBezTo>
                    <a:pt x="36" y="103"/>
                    <a:pt x="37" y="101"/>
                    <a:pt x="39" y="99"/>
                  </a:cubicBezTo>
                  <a:cubicBezTo>
                    <a:pt x="39" y="99"/>
                    <a:pt x="39" y="99"/>
                    <a:pt x="39" y="99"/>
                  </a:cubicBezTo>
                  <a:cubicBezTo>
                    <a:pt x="39" y="99"/>
                    <a:pt x="39" y="99"/>
                    <a:pt x="39" y="99"/>
                  </a:cubicBezTo>
                  <a:cubicBezTo>
                    <a:pt x="41" y="98"/>
                    <a:pt x="43" y="97"/>
                    <a:pt x="45" y="97"/>
                  </a:cubicBezTo>
                  <a:lnTo>
                    <a:pt x="45"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2" name="Freeform 145"/>
            <p:cNvSpPr>
              <a:spLocks noEditPoints="1"/>
            </p:cNvSpPr>
            <p:nvPr/>
          </p:nvSpPr>
          <p:spPr bwMode="auto">
            <a:xfrm>
              <a:off x="9148777" y="1901837"/>
              <a:ext cx="114300" cy="112714"/>
            </a:xfrm>
            <a:custGeom>
              <a:avLst/>
              <a:gdLst>
                <a:gd name="T0" fmla="*/ 25 w 51"/>
                <a:gd name="T1" fmla="*/ 45 h 50"/>
                <a:gd name="T2" fmla="*/ 40 w 51"/>
                <a:gd name="T3" fmla="*/ 39 h 50"/>
                <a:gd name="T4" fmla="*/ 40 w 51"/>
                <a:gd name="T5" fmla="*/ 39 h 50"/>
                <a:gd name="T6" fmla="*/ 46 w 51"/>
                <a:gd name="T7" fmla="*/ 25 h 50"/>
                <a:gd name="T8" fmla="*/ 40 w 51"/>
                <a:gd name="T9" fmla="*/ 11 h 50"/>
                <a:gd name="T10" fmla="*/ 40 w 51"/>
                <a:gd name="T11" fmla="*/ 11 h 50"/>
                <a:gd name="T12" fmla="*/ 25 w 51"/>
                <a:gd name="T13" fmla="*/ 5 h 50"/>
                <a:gd name="T14" fmla="*/ 25 w 51"/>
                <a:gd name="T15" fmla="*/ 5 h 50"/>
                <a:gd name="T16" fmla="*/ 25 w 51"/>
                <a:gd name="T17" fmla="*/ 0 h 50"/>
                <a:gd name="T18" fmla="*/ 25 w 51"/>
                <a:gd name="T19" fmla="*/ 0 h 50"/>
                <a:gd name="T20" fmla="*/ 43 w 51"/>
                <a:gd name="T21" fmla="*/ 7 h 50"/>
                <a:gd name="T22" fmla="*/ 43 w 51"/>
                <a:gd name="T23" fmla="*/ 7 h 50"/>
                <a:gd name="T24" fmla="*/ 43 w 51"/>
                <a:gd name="T25" fmla="*/ 7 h 50"/>
                <a:gd name="T26" fmla="*/ 51 w 51"/>
                <a:gd name="T27" fmla="*/ 25 h 50"/>
                <a:gd name="T28" fmla="*/ 43 w 51"/>
                <a:gd name="T29" fmla="*/ 43 h 50"/>
                <a:gd name="T30" fmla="*/ 43 w 51"/>
                <a:gd name="T31" fmla="*/ 43 h 50"/>
                <a:gd name="T32" fmla="*/ 43 w 51"/>
                <a:gd name="T33" fmla="*/ 43 h 50"/>
                <a:gd name="T34" fmla="*/ 25 w 51"/>
                <a:gd name="T35" fmla="*/ 50 h 50"/>
                <a:gd name="T36" fmla="*/ 25 w 51"/>
                <a:gd name="T37" fmla="*/ 50 h 50"/>
                <a:gd name="T38" fmla="*/ 25 w 51"/>
                <a:gd name="T39" fmla="*/ 45 h 50"/>
                <a:gd name="T40" fmla="*/ 25 w 51"/>
                <a:gd name="T41" fmla="*/ 5 h 50"/>
                <a:gd name="T42" fmla="*/ 11 w 51"/>
                <a:gd name="T43" fmla="*/ 11 h 50"/>
                <a:gd name="T44" fmla="*/ 11 w 51"/>
                <a:gd name="T45" fmla="*/ 11 h 50"/>
                <a:gd name="T46" fmla="*/ 5 w 51"/>
                <a:gd name="T47" fmla="*/ 25 h 50"/>
                <a:gd name="T48" fmla="*/ 11 w 51"/>
                <a:gd name="T49" fmla="*/ 39 h 50"/>
                <a:gd name="T50" fmla="*/ 25 w 51"/>
                <a:gd name="T51" fmla="*/ 45 h 50"/>
                <a:gd name="T52" fmla="*/ 25 w 51"/>
                <a:gd name="T53" fmla="*/ 50 h 50"/>
                <a:gd name="T54" fmla="*/ 7 w 51"/>
                <a:gd name="T55" fmla="*/ 43 h 50"/>
                <a:gd name="T56" fmla="*/ 0 w 51"/>
                <a:gd name="T57" fmla="*/ 25 h 50"/>
                <a:gd name="T58" fmla="*/ 7 w 51"/>
                <a:gd name="T59" fmla="*/ 7 h 50"/>
                <a:gd name="T60" fmla="*/ 7 w 51"/>
                <a:gd name="T61" fmla="*/ 7 h 50"/>
                <a:gd name="T62" fmla="*/ 25 w 51"/>
                <a:gd name="T63" fmla="*/ 0 h 50"/>
                <a:gd name="T64" fmla="*/ 25 w 51"/>
                <a:gd name="T65"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 h="50">
                  <a:moveTo>
                    <a:pt x="25" y="45"/>
                  </a:moveTo>
                  <a:cubicBezTo>
                    <a:pt x="31" y="45"/>
                    <a:pt x="36" y="43"/>
                    <a:pt x="40" y="39"/>
                  </a:cubicBezTo>
                  <a:cubicBezTo>
                    <a:pt x="40" y="39"/>
                    <a:pt x="40" y="39"/>
                    <a:pt x="40" y="39"/>
                  </a:cubicBezTo>
                  <a:cubicBezTo>
                    <a:pt x="43" y="36"/>
                    <a:pt x="46" y="31"/>
                    <a:pt x="46" y="25"/>
                  </a:cubicBezTo>
                  <a:cubicBezTo>
                    <a:pt x="46" y="19"/>
                    <a:pt x="43" y="14"/>
                    <a:pt x="40" y="11"/>
                  </a:cubicBezTo>
                  <a:cubicBezTo>
                    <a:pt x="40" y="11"/>
                    <a:pt x="40" y="11"/>
                    <a:pt x="40" y="11"/>
                  </a:cubicBezTo>
                  <a:cubicBezTo>
                    <a:pt x="36" y="7"/>
                    <a:pt x="31" y="5"/>
                    <a:pt x="25" y="5"/>
                  </a:cubicBezTo>
                  <a:cubicBezTo>
                    <a:pt x="25" y="5"/>
                    <a:pt x="25" y="5"/>
                    <a:pt x="25" y="5"/>
                  </a:cubicBezTo>
                  <a:cubicBezTo>
                    <a:pt x="25" y="0"/>
                    <a:pt x="25" y="0"/>
                    <a:pt x="25" y="0"/>
                  </a:cubicBezTo>
                  <a:cubicBezTo>
                    <a:pt x="25" y="0"/>
                    <a:pt x="25" y="0"/>
                    <a:pt x="25" y="0"/>
                  </a:cubicBezTo>
                  <a:cubicBezTo>
                    <a:pt x="32" y="0"/>
                    <a:pt x="39" y="3"/>
                    <a:pt x="43" y="7"/>
                  </a:cubicBezTo>
                  <a:cubicBezTo>
                    <a:pt x="43" y="7"/>
                    <a:pt x="43" y="7"/>
                    <a:pt x="43" y="7"/>
                  </a:cubicBezTo>
                  <a:cubicBezTo>
                    <a:pt x="43" y="7"/>
                    <a:pt x="43" y="7"/>
                    <a:pt x="43" y="7"/>
                  </a:cubicBezTo>
                  <a:cubicBezTo>
                    <a:pt x="48" y="12"/>
                    <a:pt x="51" y="18"/>
                    <a:pt x="51" y="25"/>
                  </a:cubicBezTo>
                  <a:cubicBezTo>
                    <a:pt x="51" y="32"/>
                    <a:pt x="48" y="38"/>
                    <a:pt x="43" y="43"/>
                  </a:cubicBezTo>
                  <a:cubicBezTo>
                    <a:pt x="43" y="43"/>
                    <a:pt x="43" y="43"/>
                    <a:pt x="43" y="43"/>
                  </a:cubicBezTo>
                  <a:cubicBezTo>
                    <a:pt x="43" y="43"/>
                    <a:pt x="43" y="43"/>
                    <a:pt x="43" y="43"/>
                  </a:cubicBezTo>
                  <a:cubicBezTo>
                    <a:pt x="39" y="47"/>
                    <a:pt x="32" y="50"/>
                    <a:pt x="25" y="50"/>
                  </a:cubicBezTo>
                  <a:cubicBezTo>
                    <a:pt x="25" y="50"/>
                    <a:pt x="25" y="50"/>
                    <a:pt x="25" y="50"/>
                  </a:cubicBezTo>
                  <a:cubicBezTo>
                    <a:pt x="25" y="45"/>
                    <a:pt x="25" y="45"/>
                    <a:pt x="25" y="45"/>
                  </a:cubicBezTo>
                  <a:close/>
                  <a:moveTo>
                    <a:pt x="25" y="5"/>
                  </a:moveTo>
                  <a:cubicBezTo>
                    <a:pt x="20" y="5"/>
                    <a:pt x="15" y="7"/>
                    <a:pt x="11" y="11"/>
                  </a:cubicBezTo>
                  <a:cubicBezTo>
                    <a:pt x="11" y="11"/>
                    <a:pt x="11" y="11"/>
                    <a:pt x="11" y="11"/>
                  </a:cubicBezTo>
                  <a:cubicBezTo>
                    <a:pt x="7" y="14"/>
                    <a:pt x="5" y="19"/>
                    <a:pt x="5" y="25"/>
                  </a:cubicBezTo>
                  <a:cubicBezTo>
                    <a:pt x="5" y="31"/>
                    <a:pt x="7" y="36"/>
                    <a:pt x="11" y="39"/>
                  </a:cubicBezTo>
                  <a:cubicBezTo>
                    <a:pt x="15" y="43"/>
                    <a:pt x="20" y="45"/>
                    <a:pt x="25" y="45"/>
                  </a:cubicBezTo>
                  <a:cubicBezTo>
                    <a:pt x="25" y="50"/>
                    <a:pt x="25" y="50"/>
                    <a:pt x="25" y="50"/>
                  </a:cubicBezTo>
                  <a:cubicBezTo>
                    <a:pt x="18" y="50"/>
                    <a:pt x="12" y="47"/>
                    <a:pt x="7" y="43"/>
                  </a:cubicBezTo>
                  <a:cubicBezTo>
                    <a:pt x="3" y="38"/>
                    <a:pt x="0" y="32"/>
                    <a:pt x="0" y="25"/>
                  </a:cubicBezTo>
                  <a:cubicBezTo>
                    <a:pt x="0" y="18"/>
                    <a:pt x="3" y="12"/>
                    <a:pt x="7" y="7"/>
                  </a:cubicBezTo>
                  <a:cubicBezTo>
                    <a:pt x="7" y="7"/>
                    <a:pt x="7" y="7"/>
                    <a:pt x="7" y="7"/>
                  </a:cubicBezTo>
                  <a:cubicBezTo>
                    <a:pt x="12" y="3"/>
                    <a:pt x="18" y="0"/>
                    <a:pt x="25" y="0"/>
                  </a:cubicBezTo>
                  <a:lnTo>
                    <a:pt x="2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3" name="Freeform 146"/>
            <p:cNvSpPr>
              <a:spLocks noEditPoints="1"/>
            </p:cNvSpPr>
            <p:nvPr/>
          </p:nvSpPr>
          <p:spPr bwMode="auto">
            <a:xfrm>
              <a:off x="5981710" y="484191"/>
              <a:ext cx="363538" cy="341315"/>
            </a:xfrm>
            <a:custGeom>
              <a:avLst/>
              <a:gdLst>
                <a:gd name="T0" fmla="*/ 146 w 161"/>
                <a:gd name="T1" fmla="*/ 137 h 151"/>
                <a:gd name="T2" fmla="*/ 139 w 161"/>
                <a:gd name="T3" fmla="*/ 28 h 151"/>
                <a:gd name="T4" fmla="*/ 161 w 161"/>
                <a:gd name="T5" fmla="*/ 137 h 151"/>
                <a:gd name="T6" fmla="*/ 149 w 161"/>
                <a:gd name="T7" fmla="*/ 151 h 151"/>
                <a:gd name="T8" fmla="*/ 147 w 161"/>
                <a:gd name="T9" fmla="*/ 89 h 151"/>
                <a:gd name="T10" fmla="*/ 147 w 161"/>
                <a:gd name="T11" fmla="*/ 73 h 151"/>
                <a:gd name="T12" fmla="*/ 143 w 161"/>
                <a:gd name="T13" fmla="*/ 77 h 151"/>
                <a:gd name="T14" fmla="*/ 143 w 161"/>
                <a:gd name="T15" fmla="*/ 86 h 151"/>
                <a:gd name="T16" fmla="*/ 139 w 161"/>
                <a:gd name="T17" fmla="*/ 63 h 151"/>
                <a:gd name="T18" fmla="*/ 139 w 161"/>
                <a:gd name="T19" fmla="*/ 40 h 151"/>
                <a:gd name="T20" fmla="*/ 143 w 161"/>
                <a:gd name="T21" fmla="*/ 56 h 151"/>
                <a:gd name="T22" fmla="*/ 132 w 161"/>
                <a:gd name="T23" fmla="*/ 137 h 151"/>
                <a:gd name="T24" fmla="*/ 139 w 161"/>
                <a:gd name="T25" fmla="*/ 151 h 151"/>
                <a:gd name="T26" fmla="*/ 130 w 161"/>
                <a:gd name="T27" fmla="*/ 28 h 151"/>
                <a:gd name="T28" fmla="*/ 139 w 161"/>
                <a:gd name="T29" fmla="*/ 40 h 151"/>
                <a:gd name="T30" fmla="*/ 134 w 161"/>
                <a:gd name="T31" fmla="*/ 56 h 151"/>
                <a:gd name="T32" fmla="*/ 130 w 161"/>
                <a:gd name="T33" fmla="*/ 59 h 151"/>
                <a:gd name="T34" fmla="*/ 139 w 161"/>
                <a:gd name="T35" fmla="*/ 70 h 151"/>
                <a:gd name="T36" fmla="*/ 134 w 161"/>
                <a:gd name="T37" fmla="*/ 86 h 151"/>
                <a:gd name="T38" fmla="*/ 131 w 161"/>
                <a:gd name="T39" fmla="*/ 89 h 151"/>
                <a:gd name="T40" fmla="*/ 130 w 161"/>
                <a:gd name="T41" fmla="*/ 89 h 151"/>
                <a:gd name="T42" fmla="*/ 130 w 161"/>
                <a:gd name="T43" fmla="*/ 87 h 151"/>
                <a:gd name="T44" fmla="*/ 81 w 161"/>
                <a:gd name="T45" fmla="*/ 135 h 151"/>
                <a:gd name="T46" fmla="*/ 129 w 161"/>
                <a:gd name="T47" fmla="*/ 151 h 151"/>
                <a:gd name="T48" fmla="*/ 81 w 161"/>
                <a:gd name="T49" fmla="*/ 135 h 151"/>
                <a:gd name="T50" fmla="*/ 130 w 161"/>
                <a:gd name="T51" fmla="*/ 23 h 151"/>
                <a:gd name="T52" fmla="*/ 127 w 161"/>
                <a:gd name="T53" fmla="*/ 52 h 151"/>
                <a:gd name="T54" fmla="*/ 130 w 161"/>
                <a:gd name="T55" fmla="*/ 89 h 151"/>
                <a:gd name="T56" fmla="*/ 81 w 161"/>
                <a:gd name="T57" fmla="*/ 126 h 151"/>
                <a:gd name="T58" fmla="*/ 81 w 161"/>
                <a:gd name="T59" fmla="*/ 42 h 151"/>
                <a:gd name="T60" fmla="*/ 117 w 161"/>
                <a:gd name="T61" fmla="*/ 123 h 151"/>
                <a:gd name="T62" fmla="*/ 63 w 161"/>
                <a:gd name="T63" fmla="*/ 6 h 151"/>
                <a:gd name="T64" fmla="*/ 6 w 161"/>
                <a:gd name="T65" fmla="*/ 10 h 151"/>
                <a:gd name="T66" fmla="*/ 24 w 161"/>
                <a:gd name="T67" fmla="*/ 24 h 151"/>
                <a:gd name="T68" fmla="*/ 8 w 161"/>
                <a:gd name="T69" fmla="*/ 28 h 151"/>
                <a:gd name="T70" fmla="*/ 19 w 161"/>
                <a:gd name="T71" fmla="*/ 138 h 151"/>
                <a:gd name="T72" fmla="*/ 33 w 161"/>
                <a:gd name="T73" fmla="*/ 137 h 151"/>
                <a:gd name="T74" fmla="*/ 38 w 161"/>
                <a:gd name="T75" fmla="*/ 140 h 151"/>
                <a:gd name="T76" fmla="*/ 14 w 161"/>
                <a:gd name="T77" fmla="*/ 149 h 151"/>
                <a:gd name="T78" fmla="*/ 3 w 161"/>
                <a:gd name="T79" fmla="*/ 26 h 151"/>
                <a:gd name="T80" fmla="*/ 0 w 161"/>
                <a:gd name="T81" fmla="*/ 9 h 151"/>
                <a:gd name="T82" fmla="*/ 62 w 161"/>
                <a:gd name="T83" fmla="*/ 1 h 151"/>
                <a:gd name="T84" fmla="*/ 71 w 161"/>
                <a:gd name="T85" fmla="*/ 9 h 151"/>
                <a:gd name="T86" fmla="*/ 81 w 161"/>
                <a:gd name="T87" fmla="*/ 23 h 151"/>
                <a:gd name="T88" fmla="*/ 48 w 161"/>
                <a:gd name="T89" fmla="*/ 24 h 151"/>
                <a:gd name="T90" fmla="*/ 81 w 161"/>
                <a:gd name="T91" fmla="*/ 37 h 151"/>
                <a:gd name="T92" fmla="*/ 20 w 161"/>
                <a:gd name="T93" fmla="*/ 126 h 151"/>
                <a:gd name="T94" fmla="*/ 22 w 161"/>
                <a:gd name="T95" fmla="*/ 4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1" h="151">
                  <a:moveTo>
                    <a:pt x="139" y="147"/>
                  </a:moveTo>
                  <a:cubicBezTo>
                    <a:pt x="146" y="147"/>
                    <a:pt x="146" y="147"/>
                    <a:pt x="146" y="147"/>
                  </a:cubicBezTo>
                  <a:cubicBezTo>
                    <a:pt x="146" y="138"/>
                    <a:pt x="146" y="138"/>
                    <a:pt x="146" y="138"/>
                  </a:cubicBezTo>
                  <a:cubicBezTo>
                    <a:pt x="146" y="137"/>
                    <a:pt x="146" y="137"/>
                    <a:pt x="146" y="137"/>
                  </a:cubicBezTo>
                  <a:cubicBezTo>
                    <a:pt x="146" y="136"/>
                    <a:pt x="147" y="135"/>
                    <a:pt x="149" y="135"/>
                  </a:cubicBezTo>
                  <a:cubicBezTo>
                    <a:pt x="156" y="135"/>
                    <a:pt x="156" y="135"/>
                    <a:pt x="156" y="135"/>
                  </a:cubicBezTo>
                  <a:cubicBezTo>
                    <a:pt x="156" y="28"/>
                    <a:pt x="156" y="28"/>
                    <a:pt x="156" y="28"/>
                  </a:cubicBezTo>
                  <a:cubicBezTo>
                    <a:pt x="139" y="28"/>
                    <a:pt x="139" y="28"/>
                    <a:pt x="139" y="28"/>
                  </a:cubicBezTo>
                  <a:cubicBezTo>
                    <a:pt x="139" y="23"/>
                    <a:pt x="139" y="23"/>
                    <a:pt x="139" y="23"/>
                  </a:cubicBezTo>
                  <a:cubicBezTo>
                    <a:pt x="159" y="23"/>
                    <a:pt x="159" y="23"/>
                    <a:pt x="159" y="23"/>
                  </a:cubicBezTo>
                  <a:cubicBezTo>
                    <a:pt x="160" y="23"/>
                    <a:pt x="161" y="24"/>
                    <a:pt x="161" y="26"/>
                  </a:cubicBezTo>
                  <a:cubicBezTo>
                    <a:pt x="161" y="137"/>
                    <a:pt x="161" y="137"/>
                    <a:pt x="161" y="137"/>
                  </a:cubicBezTo>
                  <a:cubicBezTo>
                    <a:pt x="161" y="138"/>
                    <a:pt x="160" y="140"/>
                    <a:pt x="159" y="140"/>
                  </a:cubicBezTo>
                  <a:cubicBezTo>
                    <a:pt x="151" y="140"/>
                    <a:pt x="151" y="140"/>
                    <a:pt x="151" y="140"/>
                  </a:cubicBezTo>
                  <a:cubicBezTo>
                    <a:pt x="151" y="149"/>
                    <a:pt x="151" y="149"/>
                    <a:pt x="151" y="149"/>
                  </a:cubicBezTo>
                  <a:cubicBezTo>
                    <a:pt x="151" y="150"/>
                    <a:pt x="150" y="151"/>
                    <a:pt x="149" y="151"/>
                  </a:cubicBezTo>
                  <a:cubicBezTo>
                    <a:pt x="139" y="151"/>
                    <a:pt x="139" y="151"/>
                    <a:pt x="139" y="151"/>
                  </a:cubicBezTo>
                  <a:cubicBezTo>
                    <a:pt x="139" y="147"/>
                    <a:pt x="139" y="147"/>
                    <a:pt x="139" y="147"/>
                  </a:cubicBezTo>
                  <a:close/>
                  <a:moveTo>
                    <a:pt x="139" y="93"/>
                  </a:moveTo>
                  <a:cubicBezTo>
                    <a:pt x="142" y="93"/>
                    <a:pt x="145" y="92"/>
                    <a:pt x="147" y="89"/>
                  </a:cubicBezTo>
                  <a:cubicBezTo>
                    <a:pt x="147" y="89"/>
                    <a:pt x="147" y="89"/>
                    <a:pt x="147" y="89"/>
                  </a:cubicBezTo>
                  <a:cubicBezTo>
                    <a:pt x="149" y="87"/>
                    <a:pt x="150" y="85"/>
                    <a:pt x="150" y="81"/>
                  </a:cubicBezTo>
                  <a:cubicBezTo>
                    <a:pt x="150" y="78"/>
                    <a:pt x="149" y="75"/>
                    <a:pt x="147" y="73"/>
                  </a:cubicBezTo>
                  <a:cubicBezTo>
                    <a:pt x="147" y="73"/>
                    <a:pt x="147" y="73"/>
                    <a:pt x="147" y="73"/>
                  </a:cubicBezTo>
                  <a:cubicBezTo>
                    <a:pt x="145" y="71"/>
                    <a:pt x="142" y="70"/>
                    <a:pt x="139" y="70"/>
                  </a:cubicBezTo>
                  <a:cubicBezTo>
                    <a:pt x="139" y="75"/>
                    <a:pt x="139" y="75"/>
                    <a:pt x="139" y="75"/>
                  </a:cubicBezTo>
                  <a:cubicBezTo>
                    <a:pt x="140" y="75"/>
                    <a:pt x="142" y="76"/>
                    <a:pt x="143" y="77"/>
                  </a:cubicBezTo>
                  <a:cubicBezTo>
                    <a:pt x="143" y="77"/>
                    <a:pt x="143" y="77"/>
                    <a:pt x="143" y="77"/>
                  </a:cubicBezTo>
                  <a:cubicBezTo>
                    <a:pt x="143" y="77"/>
                    <a:pt x="143" y="77"/>
                    <a:pt x="143" y="77"/>
                  </a:cubicBezTo>
                  <a:cubicBezTo>
                    <a:pt x="144" y="78"/>
                    <a:pt x="145" y="80"/>
                    <a:pt x="145" y="81"/>
                  </a:cubicBezTo>
                  <a:cubicBezTo>
                    <a:pt x="145" y="83"/>
                    <a:pt x="145" y="85"/>
                    <a:pt x="143" y="86"/>
                  </a:cubicBezTo>
                  <a:cubicBezTo>
                    <a:pt x="143" y="86"/>
                    <a:pt x="143" y="86"/>
                    <a:pt x="143" y="86"/>
                  </a:cubicBezTo>
                  <a:cubicBezTo>
                    <a:pt x="143" y="86"/>
                    <a:pt x="143" y="86"/>
                    <a:pt x="143" y="86"/>
                  </a:cubicBezTo>
                  <a:cubicBezTo>
                    <a:pt x="142" y="87"/>
                    <a:pt x="140" y="88"/>
                    <a:pt x="139" y="88"/>
                  </a:cubicBezTo>
                  <a:cubicBezTo>
                    <a:pt x="139" y="93"/>
                    <a:pt x="139" y="93"/>
                    <a:pt x="139" y="93"/>
                  </a:cubicBezTo>
                  <a:close/>
                  <a:moveTo>
                    <a:pt x="139" y="63"/>
                  </a:moveTo>
                  <a:cubicBezTo>
                    <a:pt x="142" y="63"/>
                    <a:pt x="145" y="62"/>
                    <a:pt x="147" y="60"/>
                  </a:cubicBezTo>
                  <a:cubicBezTo>
                    <a:pt x="149" y="58"/>
                    <a:pt x="150" y="55"/>
                    <a:pt x="150" y="52"/>
                  </a:cubicBezTo>
                  <a:cubicBezTo>
                    <a:pt x="150" y="48"/>
                    <a:pt x="149" y="46"/>
                    <a:pt x="147" y="43"/>
                  </a:cubicBezTo>
                  <a:cubicBezTo>
                    <a:pt x="145" y="41"/>
                    <a:pt x="142" y="40"/>
                    <a:pt x="139" y="40"/>
                  </a:cubicBezTo>
                  <a:cubicBezTo>
                    <a:pt x="139" y="45"/>
                    <a:pt x="139" y="45"/>
                    <a:pt x="139" y="45"/>
                  </a:cubicBezTo>
                  <a:cubicBezTo>
                    <a:pt x="140" y="45"/>
                    <a:pt x="142" y="46"/>
                    <a:pt x="143" y="47"/>
                  </a:cubicBezTo>
                  <a:cubicBezTo>
                    <a:pt x="144" y="48"/>
                    <a:pt x="145" y="50"/>
                    <a:pt x="145" y="52"/>
                  </a:cubicBezTo>
                  <a:cubicBezTo>
                    <a:pt x="145" y="53"/>
                    <a:pt x="144" y="55"/>
                    <a:pt x="143" y="56"/>
                  </a:cubicBezTo>
                  <a:cubicBezTo>
                    <a:pt x="142" y="57"/>
                    <a:pt x="140" y="58"/>
                    <a:pt x="139" y="58"/>
                  </a:cubicBezTo>
                  <a:lnTo>
                    <a:pt x="139" y="63"/>
                  </a:lnTo>
                  <a:close/>
                  <a:moveTo>
                    <a:pt x="130" y="135"/>
                  </a:moveTo>
                  <a:cubicBezTo>
                    <a:pt x="131" y="135"/>
                    <a:pt x="132" y="136"/>
                    <a:pt x="132" y="137"/>
                  </a:cubicBezTo>
                  <a:cubicBezTo>
                    <a:pt x="132" y="138"/>
                    <a:pt x="132" y="138"/>
                    <a:pt x="132" y="138"/>
                  </a:cubicBezTo>
                  <a:cubicBezTo>
                    <a:pt x="132" y="147"/>
                    <a:pt x="132" y="147"/>
                    <a:pt x="132" y="147"/>
                  </a:cubicBezTo>
                  <a:cubicBezTo>
                    <a:pt x="139" y="147"/>
                    <a:pt x="139" y="147"/>
                    <a:pt x="139" y="147"/>
                  </a:cubicBezTo>
                  <a:cubicBezTo>
                    <a:pt x="139" y="151"/>
                    <a:pt x="139" y="151"/>
                    <a:pt x="139" y="151"/>
                  </a:cubicBezTo>
                  <a:cubicBezTo>
                    <a:pt x="130" y="151"/>
                    <a:pt x="130" y="151"/>
                    <a:pt x="130" y="151"/>
                  </a:cubicBezTo>
                  <a:cubicBezTo>
                    <a:pt x="130" y="135"/>
                    <a:pt x="130" y="135"/>
                    <a:pt x="130" y="135"/>
                  </a:cubicBezTo>
                  <a:close/>
                  <a:moveTo>
                    <a:pt x="139" y="28"/>
                  </a:moveTo>
                  <a:cubicBezTo>
                    <a:pt x="130" y="28"/>
                    <a:pt x="130" y="28"/>
                    <a:pt x="130" y="28"/>
                  </a:cubicBezTo>
                  <a:cubicBezTo>
                    <a:pt x="130" y="23"/>
                    <a:pt x="130" y="23"/>
                    <a:pt x="130" y="23"/>
                  </a:cubicBezTo>
                  <a:cubicBezTo>
                    <a:pt x="139" y="23"/>
                    <a:pt x="139" y="23"/>
                    <a:pt x="139" y="23"/>
                  </a:cubicBezTo>
                  <a:cubicBezTo>
                    <a:pt x="139" y="28"/>
                    <a:pt x="139" y="28"/>
                    <a:pt x="139" y="28"/>
                  </a:cubicBezTo>
                  <a:close/>
                  <a:moveTo>
                    <a:pt x="139" y="40"/>
                  </a:moveTo>
                  <a:cubicBezTo>
                    <a:pt x="139" y="45"/>
                    <a:pt x="139" y="45"/>
                    <a:pt x="139" y="45"/>
                  </a:cubicBezTo>
                  <a:cubicBezTo>
                    <a:pt x="137" y="45"/>
                    <a:pt x="135" y="46"/>
                    <a:pt x="134" y="47"/>
                  </a:cubicBezTo>
                  <a:cubicBezTo>
                    <a:pt x="133" y="48"/>
                    <a:pt x="132" y="50"/>
                    <a:pt x="132" y="52"/>
                  </a:cubicBezTo>
                  <a:cubicBezTo>
                    <a:pt x="132" y="53"/>
                    <a:pt x="133" y="55"/>
                    <a:pt x="134" y="56"/>
                  </a:cubicBezTo>
                  <a:cubicBezTo>
                    <a:pt x="135" y="57"/>
                    <a:pt x="137" y="58"/>
                    <a:pt x="139" y="58"/>
                  </a:cubicBezTo>
                  <a:cubicBezTo>
                    <a:pt x="139" y="63"/>
                    <a:pt x="139" y="63"/>
                    <a:pt x="139" y="63"/>
                  </a:cubicBezTo>
                  <a:cubicBezTo>
                    <a:pt x="135" y="63"/>
                    <a:pt x="133" y="62"/>
                    <a:pt x="131" y="60"/>
                  </a:cubicBezTo>
                  <a:cubicBezTo>
                    <a:pt x="130" y="59"/>
                    <a:pt x="130" y="59"/>
                    <a:pt x="130" y="59"/>
                  </a:cubicBezTo>
                  <a:cubicBezTo>
                    <a:pt x="130" y="44"/>
                    <a:pt x="130" y="44"/>
                    <a:pt x="130" y="44"/>
                  </a:cubicBezTo>
                  <a:cubicBezTo>
                    <a:pt x="130" y="44"/>
                    <a:pt x="130" y="44"/>
                    <a:pt x="131" y="43"/>
                  </a:cubicBezTo>
                  <a:cubicBezTo>
                    <a:pt x="133" y="41"/>
                    <a:pt x="135" y="40"/>
                    <a:pt x="139" y="40"/>
                  </a:cubicBezTo>
                  <a:close/>
                  <a:moveTo>
                    <a:pt x="139" y="70"/>
                  </a:moveTo>
                  <a:cubicBezTo>
                    <a:pt x="139" y="75"/>
                    <a:pt x="139" y="75"/>
                    <a:pt x="139" y="75"/>
                  </a:cubicBezTo>
                  <a:cubicBezTo>
                    <a:pt x="137" y="75"/>
                    <a:pt x="135" y="76"/>
                    <a:pt x="134" y="77"/>
                  </a:cubicBezTo>
                  <a:cubicBezTo>
                    <a:pt x="133" y="78"/>
                    <a:pt x="132" y="80"/>
                    <a:pt x="132" y="81"/>
                  </a:cubicBezTo>
                  <a:cubicBezTo>
                    <a:pt x="132" y="83"/>
                    <a:pt x="133" y="85"/>
                    <a:pt x="134" y="86"/>
                  </a:cubicBezTo>
                  <a:cubicBezTo>
                    <a:pt x="134" y="86"/>
                    <a:pt x="134" y="86"/>
                    <a:pt x="134" y="86"/>
                  </a:cubicBezTo>
                  <a:cubicBezTo>
                    <a:pt x="135" y="87"/>
                    <a:pt x="137" y="88"/>
                    <a:pt x="139" y="88"/>
                  </a:cubicBezTo>
                  <a:cubicBezTo>
                    <a:pt x="139" y="93"/>
                    <a:pt x="139" y="93"/>
                    <a:pt x="139" y="93"/>
                  </a:cubicBezTo>
                  <a:cubicBezTo>
                    <a:pt x="135" y="93"/>
                    <a:pt x="133" y="92"/>
                    <a:pt x="131" y="89"/>
                  </a:cubicBezTo>
                  <a:cubicBezTo>
                    <a:pt x="131" y="89"/>
                    <a:pt x="131" y="89"/>
                    <a:pt x="131" y="89"/>
                  </a:cubicBezTo>
                  <a:cubicBezTo>
                    <a:pt x="131" y="89"/>
                    <a:pt x="131" y="89"/>
                    <a:pt x="131" y="89"/>
                  </a:cubicBezTo>
                  <a:cubicBezTo>
                    <a:pt x="131" y="89"/>
                    <a:pt x="131" y="89"/>
                    <a:pt x="131" y="89"/>
                  </a:cubicBezTo>
                  <a:cubicBezTo>
                    <a:pt x="130" y="89"/>
                    <a:pt x="130" y="89"/>
                    <a:pt x="130" y="89"/>
                  </a:cubicBezTo>
                  <a:cubicBezTo>
                    <a:pt x="130" y="89"/>
                    <a:pt x="130" y="89"/>
                    <a:pt x="130" y="89"/>
                  </a:cubicBezTo>
                  <a:cubicBezTo>
                    <a:pt x="130" y="89"/>
                    <a:pt x="130" y="89"/>
                    <a:pt x="131" y="89"/>
                  </a:cubicBezTo>
                  <a:cubicBezTo>
                    <a:pt x="131" y="86"/>
                    <a:pt x="131" y="86"/>
                    <a:pt x="131" y="86"/>
                  </a:cubicBezTo>
                  <a:cubicBezTo>
                    <a:pt x="130" y="86"/>
                    <a:pt x="130" y="86"/>
                    <a:pt x="130" y="87"/>
                  </a:cubicBezTo>
                  <a:cubicBezTo>
                    <a:pt x="130" y="74"/>
                    <a:pt x="130" y="74"/>
                    <a:pt x="130" y="74"/>
                  </a:cubicBezTo>
                  <a:cubicBezTo>
                    <a:pt x="130" y="74"/>
                    <a:pt x="130" y="73"/>
                    <a:pt x="131" y="73"/>
                  </a:cubicBezTo>
                  <a:cubicBezTo>
                    <a:pt x="133" y="71"/>
                    <a:pt x="135" y="70"/>
                    <a:pt x="139" y="70"/>
                  </a:cubicBezTo>
                  <a:close/>
                  <a:moveTo>
                    <a:pt x="81" y="135"/>
                  </a:moveTo>
                  <a:cubicBezTo>
                    <a:pt x="129" y="135"/>
                    <a:pt x="129" y="135"/>
                    <a:pt x="129" y="135"/>
                  </a:cubicBezTo>
                  <a:cubicBezTo>
                    <a:pt x="130" y="135"/>
                    <a:pt x="130" y="135"/>
                    <a:pt x="130" y="135"/>
                  </a:cubicBezTo>
                  <a:cubicBezTo>
                    <a:pt x="130" y="151"/>
                    <a:pt x="130" y="151"/>
                    <a:pt x="130" y="151"/>
                  </a:cubicBezTo>
                  <a:cubicBezTo>
                    <a:pt x="129" y="151"/>
                    <a:pt x="129" y="151"/>
                    <a:pt x="129" y="151"/>
                  </a:cubicBezTo>
                  <a:cubicBezTo>
                    <a:pt x="128" y="151"/>
                    <a:pt x="127" y="150"/>
                    <a:pt x="127" y="149"/>
                  </a:cubicBezTo>
                  <a:cubicBezTo>
                    <a:pt x="127" y="140"/>
                    <a:pt x="127" y="140"/>
                    <a:pt x="127" y="140"/>
                  </a:cubicBezTo>
                  <a:cubicBezTo>
                    <a:pt x="81" y="140"/>
                    <a:pt x="81" y="140"/>
                    <a:pt x="81" y="140"/>
                  </a:cubicBezTo>
                  <a:cubicBezTo>
                    <a:pt x="81" y="135"/>
                    <a:pt x="81" y="135"/>
                    <a:pt x="81" y="135"/>
                  </a:cubicBezTo>
                  <a:close/>
                  <a:moveTo>
                    <a:pt x="130" y="28"/>
                  </a:moveTo>
                  <a:cubicBezTo>
                    <a:pt x="81" y="28"/>
                    <a:pt x="81" y="28"/>
                    <a:pt x="81" y="28"/>
                  </a:cubicBezTo>
                  <a:cubicBezTo>
                    <a:pt x="81" y="23"/>
                    <a:pt x="81" y="23"/>
                    <a:pt x="81" y="23"/>
                  </a:cubicBezTo>
                  <a:cubicBezTo>
                    <a:pt x="130" y="23"/>
                    <a:pt x="130" y="23"/>
                    <a:pt x="130" y="23"/>
                  </a:cubicBezTo>
                  <a:cubicBezTo>
                    <a:pt x="130" y="28"/>
                    <a:pt x="130" y="28"/>
                    <a:pt x="130" y="28"/>
                  </a:cubicBezTo>
                  <a:close/>
                  <a:moveTo>
                    <a:pt x="130" y="44"/>
                  </a:moveTo>
                  <a:cubicBezTo>
                    <a:pt x="130" y="59"/>
                    <a:pt x="130" y="59"/>
                    <a:pt x="130" y="59"/>
                  </a:cubicBezTo>
                  <a:cubicBezTo>
                    <a:pt x="128" y="57"/>
                    <a:pt x="127" y="54"/>
                    <a:pt x="127" y="52"/>
                  </a:cubicBezTo>
                  <a:cubicBezTo>
                    <a:pt x="127" y="49"/>
                    <a:pt x="128" y="46"/>
                    <a:pt x="130" y="44"/>
                  </a:cubicBezTo>
                  <a:close/>
                  <a:moveTo>
                    <a:pt x="130" y="74"/>
                  </a:moveTo>
                  <a:cubicBezTo>
                    <a:pt x="130" y="87"/>
                    <a:pt x="130" y="87"/>
                    <a:pt x="130" y="87"/>
                  </a:cubicBezTo>
                  <a:cubicBezTo>
                    <a:pt x="130" y="87"/>
                    <a:pt x="130" y="88"/>
                    <a:pt x="130" y="89"/>
                  </a:cubicBezTo>
                  <a:cubicBezTo>
                    <a:pt x="130" y="89"/>
                    <a:pt x="130" y="89"/>
                    <a:pt x="130" y="89"/>
                  </a:cubicBezTo>
                  <a:cubicBezTo>
                    <a:pt x="128" y="87"/>
                    <a:pt x="127" y="84"/>
                    <a:pt x="127" y="81"/>
                  </a:cubicBezTo>
                  <a:cubicBezTo>
                    <a:pt x="127" y="78"/>
                    <a:pt x="128" y="76"/>
                    <a:pt x="130" y="74"/>
                  </a:cubicBezTo>
                  <a:close/>
                  <a:moveTo>
                    <a:pt x="81" y="126"/>
                  </a:moveTo>
                  <a:cubicBezTo>
                    <a:pt x="81" y="121"/>
                    <a:pt x="81" y="121"/>
                    <a:pt x="81" y="121"/>
                  </a:cubicBezTo>
                  <a:cubicBezTo>
                    <a:pt x="112" y="121"/>
                    <a:pt x="112" y="121"/>
                    <a:pt x="112" y="121"/>
                  </a:cubicBezTo>
                  <a:cubicBezTo>
                    <a:pt x="112" y="42"/>
                    <a:pt x="112" y="42"/>
                    <a:pt x="112" y="42"/>
                  </a:cubicBezTo>
                  <a:cubicBezTo>
                    <a:pt x="81" y="42"/>
                    <a:pt x="81" y="42"/>
                    <a:pt x="81" y="42"/>
                  </a:cubicBezTo>
                  <a:cubicBezTo>
                    <a:pt x="81" y="37"/>
                    <a:pt x="81" y="37"/>
                    <a:pt x="81" y="37"/>
                  </a:cubicBezTo>
                  <a:cubicBezTo>
                    <a:pt x="115" y="37"/>
                    <a:pt x="115" y="37"/>
                    <a:pt x="115" y="37"/>
                  </a:cubicBezTo>
                  <a:cubicBezTo>
                    <a:pt x="116" y="37"/>
                    <a:pt x="117" y="38"/>
                    <a:pt x="117" y="40"/>
                  </a:cubicBezTo>
                  <a:cubicBezTo>
                    <a:pt x="117" y="123"/>
                    <a:pt x="117" y="123"/>
                    <a:pt x="117" y="123"/>
                  </a:cubicBezTo>
                  <a:cubicBezTo>
                    <a:pt x="117" y="124"/>
                    <a:pt x="116" y="126"/>
                    <a:pt x="115" y="126"/>
                  </a:cubicBezTo>
                  <a:lnTo>
                    <a:pt x="81" y="126"/>
                  </a:lnTo>
                  <a:close/>
                  <a:moveTo>
                    <a:pt x="66" y="10"/>
                  </a:moveTo>
                  <a:cubicBezTo>
                    <a:pt x="63" y="6"/>
                    <a:pt x="63" y="6"/>
                    <a:pt x="63" y="6"/>
                  </a:cubicBezTo>
                  <a:cubicBezTo>
                    <a:pt x="37" y="26"/>
                    <a:pt x="37" y="26"/>
                    <a:pt x="37" y="26"/>
                  </a:cubicBezTo>
                  <a:cubicBezTo>
                    <a:pt x="36" y="26"/>
                    <a:pt x="35" y="26"/>
                    <a:pt x="34" y="26"/>
                  </a:cubicBezTo>
                  <a:cubicBezTo>
                    <a:pt x="9" y="6"/>
                    <a:pt x="9" y="6"/>
                    <a:pt x="9" y="6"/>
                  </a:cubicBezTo>
                  <a:cubicBezTo>
                    <a:pt x="6" y="10"/>
                    <a:pt x="6" y="10"/>
                    <a:pt x="6" y="10"/>
                  </a:cubicBezTo>
                  <a:cubicBezTo>
                    <a:pt x="23" y="23"/>
                    <a:pt x="23" y="23"/>
                    <a:pt x="23" y="23"/>
                  </a:cubicBezTo>
                  <a:cubicBezTo>
                    <a:pt x="23" y="23"/>
                    <a:pt x="23" y="23"/>
                    <a:pt x="23" y="23"/>
                  </a:cubicBezTo>
                  <a:cubicBezTo>
                    <a:pt x="23" y="23"/>
                    <a:pt x="23" y="23"/>
                    <a:pt x="23" y="23"/>
                  </a:cubicBezTo>
                  <a:cubicBezTo>
                    <a:pt x="24" y="24"/>
                    <a:pt x="24" y="24"/>
                    <a:pt x="24" y="24"/>
                  </a:cubicBezTo>
                  <a:cubicBezTo>
                    <a:pt x="25" y="25"/>
                    <a:pt x="25" y="26"/>
                    <a:pt x="24" y="27"/>
                  </a:cubicBezTo>
                  <a:cubicBezTo>
                    <a:pt x="24" y="28"/>
                    <a:pt x="23" y="28"/>
                    <a:pt x="22" y="28"/>
                  </a:cubicBezTo>
                  <a:cubicBezTo>
                    <a:pt x="22" y="28"/>
                    <a:pt x="22" y="28"/>
                    <a:pt x="22" y="28"/>
                  </a:cubicBezTo>
                  <a:cubicBezTo>
                    <a:pt x="8" y="28"/>
                    <a:pt x="8" y="28"/>
                    <a:pt x="8" y="28"/>
                  </a:cubicBezTo>
                  <a:cubicBezTo>
                    <a:pt x="8" y="135"/>
                    <a:pt x="8" y="135"/>
                    <a:pt x="8" y="135"/>
                  </a:cubicBezTo>
                  <a:cubicBezTo>
                    <a:pt x="16" y="135"/>
                    <a:pt x="16" y="135"/>
                    <a:pt x="16" y="135"/>
                  </a:cubicBezTo>
                  <a:cubicBezTo>
                    <a:pt x="18" y="135"/>
                    <a:pt x="19" y="136"/>
                    <a:pt x="19" y="137"/>
                  </a:cubicBezTo>
                  <a:cubicBezTo>
                    <a:pt x="19" y="138"/>
                    <a:pt x="19" y="138"/>
                    <a:pt x="19" y="138"/>
                  </a:cubicBezTo>
                  <a:cubicBezTo>
                    <a:pt x="19" y="147"/>
                    <a:pt x="19" y="147"/>
                    <a:pt x="19" y="147"/>
                  </a:cubicBezTo>
                  <a:cubicBezTo>
                    <a:pt x="33" y="147"/>
                    <a:pt x="33" y="147"/>
                    <a:pt x="33" y="147"/>
                  </a:cubicBezTo>
                  <a:cubicBezTo>
                    <a:pt x="33" y="138"/>
                    <a:pt x="33" y="138"/>
                    <a:pt x="33" y="138"/>
                  </a:cubicBezTo>
                  <a:cubicBezTo>
                    <a:pt x="33" y="137"/>
                    <a:pt x="33" y="137"/>
                    <a:pt x="33" y="137"/>
                  </a:cubicBezTo>
                  <a:cubicBezTo>
                    <a:pt x="33" y="136"/>
                    <a:pt x="34" y="135"/>
                    <a:pt x="36" y="135"/>
                  </a:cubicBezTo>
                  <a:cubicBezTo>
                    <a:pt x="81" y="135"/>
                    <a:pt x="81" y="135"/>
                    <a:pt x="81" y="135"/>
                  </a:cubicBezTo>
                  <a:cubicBezTo>
                    <a:pt x="81" y="140"/>
                    <a:pt x="81" y="140"/>
                    <a:pt x="81" y="140"/>
                  </a:cubicBezTo>
                  <a:cubicBezTo>
                    <a:pt x="38" y="140"/>
                    <a:pt x="38" y="140"/>
                    <a:pt x="38" y="140"/>
                  </a:cubicBezTo>
                  <a:cubicBezTo>
                    <a:pt x="38" y="149"/>
                    <a:pt x="38" y="149"/>
                    <a:pt x="38" y="149"/>
                  </a:cubicBezTo>
                  <a:cubicBezTo>
                    <a:pt x="38" y="150"/>
                    <a:pt x="37" y="151"/>
                    <a:pt x="36" y="151"/>
                  </a:cubicBezTo>
                  <a:cubicBezTo>
                    <a:pt x="16" y="151"/>
                    <a:pt x="16" y="151"/>
                    <a:pt x="16" y="151"/>
                  </a:cubicBezTo>
                  <a:cubicBezTo>
                    <a:pt x="15" y="151"/>
                    <a:pt x="14" y="150"/>
                    <a:pt x="14" y="149"/>
                  </a:cubicBezTo>
                  <a:cubicBezTo>
                    <a:pt x="14" y="140"/>
                    <a:pt x="14" y="140"/>
                    <a:pt x="14" y="140"/>
                  </a:cubicBezTo>
                  <a:cubicBezTo>
                    <a:pt x="5" y="140"/>
                    <a:pt x="5" y="140"/>
                    <a:pt x="5" y="140"/>
                  </a:cubicBezTo>
                  <a:cubicBezTo>
                    <a:pt x="4" y="140"/>
                    <a:pt x="3" y="138"/>
                    <a:pt x="3" y="137"/>
                  </a:cubicBezTo>
                  <a:cubicBezTo>
                    <a:pt x="3" y="26"/>
                    <a:pt x="3" y="26"/>
                    <a:pt x="3" y="26"/>
                  </a:cubicBezTo>
                  <a:cubicBezTo>
                    <a:pt x="3" y="24"/>
                    <a:pt x="4" y="23"/>
                    <a:pt x="5" y="23"/>
                  </a:cubicBezTo>
                  <a:cubicBezTo>
                    <a:pt x="15" y="23"/>
                    <a:pt x="15" y="23"/>
                    <a:pt x="15" y="23"/>
                  </a:cubicBezTo>
                  <a:cubicBezTo>
                    <a:pt x="1" y="12"/>
                    <a:pt x="1" y="12"/>
                    <a:pt x="1" y="12"/>
                  </a:cubicBezTo>
                  <a:cubicBezTo>
                    <a:pt x="0" y="11"/>
                    <a:pt x="0" y="10"/>
                    <a:pt x="0" y="9"/>
                  </a:cubicBezTo>
                  <a:cubicBezTo>
                    <a:pt x="6" y="1"/>
                    <a:pt x="6" y="1"/>
                    <a:pt x="6" y="1"/>
                  </a:cubicBezTo>
                  <a:cubicBezTo>
                    <a:pt x="7" y="0"/>
                    <a:pt x="9" y="0"/>
                    <a:pt x="10" y="1"/>
                  </a:cubicBezTo>
                  <a:cubicBezTo>
                    <a:pt x="36" y="21"/>
                    <a:pt x="36" y="21"/>
                    <a:pt x="36" y="21"/>
                  </a:cubicBezTo>
                  <a:cubicBezTo>
                    <a:pt x="62" y="1"/>
                    <a:pt x="62" y="1"/>
                    <a:pt x="62" y="1"/>
                  </a:cubicBezTo>
                  <a:cubicBezTo>
                    <a:pt x="62" y="1"/>
                    <a:pt x="62" y="1"/>
                    <a:pt x="62" y="1"/>
                  </a:cubicBezTo>
                  <a:cubicBezTo>
                    <a:pt x="63" y="0"/>
                    <a:pt x="64" y="0"/>
                    <a:pt x="65" y="1"/>
                  </a:cubicBezTo>
                  <a:cubicBezTo>
                    <a:pt x="71" y="9"/>
                    <a:pt x="71" y="9"/>
                    <a:pt x="71" y="9"/>
                  </a:cubicBezTo>
                  <a:cubicBezTo>
                    <a:pt x="71" y="9"/>
                    <a:pt x="71" y="9"/>
                    <a:pt x="71" y="9"/>
                  </a:cubicBezTo>
                  <a:cubicBezTo>
                    <a:pt x="71" y="9"/>
                    <a:pt x="71" y="9"/>
                    <a:pt x="71" y="9"/>
                  </a:cubicBezTo>
                  <a:cubicBezTo>
                    <a:pt x="72" y="10"/>
                    <a:pt x="72" y="11"/>
                    <a:pt x="71" y="12"/>
                  </a:cubicBezTo>
                  <a:cubicBezTo>
                    <a:pt x="56" y="23"/>
                    <a:pt x="56" y="23"/>
                    <a:pt x="56" y="23"/>
                  </a:cubicBezTo>
                  <a:cubicBezTo>
                    <a:pt x="81" y="23"/>
                    <a:pt x="81" y="23"/>
                    <a:pt x="81" y="23"/>
                  </a:cubicBezTo>
                  <a:cubicBezTo>
                    <a:pt x="81" y="28"/>
                    <a:pt x="81" y="28"/>
                    <a:pt x="81" y="28"/>
                  </a:cubicBezTo>
                  <a:cubicBezTo>
                    <a:pt x="49" y="28"/>
                    <a:pt x="49" y="28"/>
                    <a:pt x="49" y="28"/>
                  </a:cubicBezTo>
                  <a:cubicBezTo>
                    <a:pt x="48" y="28"/>
                    <a:pt x="47" y="27"/>
                    <a:pt x="47" y="26"/>
                  </a:cubicBezTo>
                  <a:cubicBezTo>
                    <a:pt x="47" y="25"/>
                    <a:pt x="47" y="24"/>
                    <a:pt x="48" y="24"/>
                  </a:cubicBezTo>
                  <a:cubicBezTo>
                    <a:pt x="48" y="23"/>
                    <a:pt x="48" y="23"/>
                    <a:pt x="48" y="23"/>
                  </a:cubicBezTo>
                  <a:cubicBezTo>
                    <a:pt x="49" y="23"/>
                    <a:pt x="49" y="23"/>
                    <a:pt x="49" y="23"/>
                  </a:cubicBezTo>
                  <a:cubicBezTo>
                    <a:pt x="66" y="10"/>
                    <a:pt x="66" y="10"/>
                    <a:pt x="66" y="10"/>
                  </a:cubicBezTo>
                  <a:close/>
                  <a:moveTo>
                    <a:pt x="81" y="37"/>
                  </a:moveTo>
                  <a:cubicBezTo>
                    <a:pt x="20" y="37"/>
                    <a:pt x="20" y="37"/>
                    <a:pt x="20" y="37"/>
                  </a:cubicBezTo>
                  <a:cubicBezTo>
                    <a:pt x="19" y="37"/>
                    <a:pt x="18" y="38"/>
                    <a:pt x="18" y="40"/>
                  </a:cubicBezTo>
                  <a:cubicBezTo>
                    <a:pt x="18" y="123"/>
                    <a:pt x="18" y="123"/>
                    <a:pt x="18" y="123"/>
                  </a:cubicBezTo>
                  <a:cubicBezTo>
                    <a:pt x="18" y="124"/>
                    <a:pt x="19" y="126"/>
                    <a:pt x="20" y="126"/>
                  </a:cubicBezTo>
                  <a:cubicBezTo>
                    <a:pt x="81" y="126"/>
                    <a:pt x="81" y="126"/>
                    <a:pt x="81" y="126"/>
                  </a:cubicBezTo>
                  <a:cubicBezTo>
                    <a:pt x="81" y="121"/>
                    <a:pt x="81" y="121"/>
                    <a:pt x="81" y="121"/>
                  </a:cubicBezTo>
                  <a:cubicBezTo>
                    <a:pt x="22" y="121"/>
                    <a:pt x="22" y="121"/>
                    <a:pt x="22" y="121"/>
                  </a:cubicBezTo>
                  <a:cubicBezTo>
                    <a:pt x="22" y="42"/>
                    <a:pt x="22" y="42"/>
                    <a:pt x="22" y="42"/>
                  </a:cubicBezTo>
                  <a:cubicBezTo>
                    <a:pt x="81" y="42"/>
                    <a:pt x="81" y="42"/>
                    <a:pt x="81" y="42"/>
                  </a:cubicBezTo>
                  <a:lnTo>
                    <a:pt x="81"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4" name="Freeform 147"/>
            <p:cNvSpPr>
              <a:spLocks noEditPoints="1"/>
            </p:cNvSpPr>
            <p:nvPr/>
          </p:nvSpPr>
          <p:spPr bwMode="auto">
            <a:xfrm>
              <a:off x="8007363" y="793755"/>
              <a:ext cx="49213" cy="47625"/>
            </a:xfrm>
            <a:custGeom>
              <a:avLst/>
              <a:gdLst>
                <a:gd name="T0" fmla="*/ 11 w 22"/>
                <a:gd name="T1" fmla="*/ 2 h 21"/>
                <a:gd name="T2" fmla="*/ 21 w 22"/>
                <a:gd name="T3" fmla="*/ 7 h 21"/>
                <a:gd name="T4" fmla="*/ 22 w 22"/>
                <a:gd name="T5" fmla="*/ 10 h 21"/>
                <a:gd name="T6" fmla="*/ 17 w 22"/>
                <a:gd name="T7" fmla="*/ 19 h 21"/>
                <a:gd name="T8" fmla="*/ 16 w 22"/>
                <a:gd name="T9" fmla="*/ 20 h 21"/>
                <a:gd name="T10" fmla="*/ 13 w 22"/>
                <a:gd name="T11" fmla="*/ 20 h 21"/>
                <a:gd name="T12" fmla="*/ 11 w 22"/>
                <a:gd name="T13" fmla="*/ 19 h 21"/>
                <a:gd name="T14" fmla="*/ 11 w 22"/>
                <a:gd name="T15" fmla="*/ 13 h 21"/>
                <a:gd name="T16" fmla="*/ 12 w 22"/>
                <a:gd name="T17" fmla="*/ 14 h 21"/>
                <a:gd name="T18" fmla="*/ 14 w 22"/>
                <a:gd name="T19" fmla="*/ 15 h 21"/>
                <a:gd name="T20" fmla="*/ 16 w 22"/>
                <a:gd name="T21" fmla="*/ 10 h 21"/>
                <a:gd name="T22" fmla="*/ 11 w 22"/>
                <a:gd name="T23" fmla="*/ 7 h 21"/>
                <a:gd name="T24" fmla="*/ 11 w 22"/>
                <a:gd name="T25" fmla="*/ 2 h 21"/>
                <a:gd name="T26" fmla="*/ 3 w 22"/>
                <a:gd name="T27" fmla="*/ 14 h 21"/>
                <a:gd name="T28" fmla="*/ 2 w 22"/>
                <a:gd name="T29" fmla="*/ 14 h 21"/>
                <a:gd name="T30" fmla="*/ 2 w 22"/>
                <a:gd name="T31" fmla="*/ 14 h 21"/>
                <a:gd name="T32" fmla="*/ 1 w 22"/>
                <a:gd name="T33" fmla="*/ 13 h 21"/>
                <a:gd name="T34" fmla="*/ 0 w 22"/>
                <a:gd name="T35" fmla="*/ 10 h 21"/>
                <a:gd name="T36" fmla="*/ 5 w 22"/>
                <a:gd name="T37" fmla="*/ 1 h 21"/>
                <a:gd name="T38" fmla="*/ 8 w 22"/>
                <a:gd name="T39" fmla="*/ 0 h 21"/>
                <a:gd name="T40" fmla="*/ 11 w 22"/>
                <a:gd name="T41" fmla="*/ 2 h 21"/>
                <a:gd name="T42" fmla="*/ 11 w 22"/>
                <a:gd name="T43" fmla="*/ 7 h 21"/>
                <a:gd name="T44" fmla="*/ 8 w 22"/>
                <a:gd name="T45" fmla="*/ 6 h 21"/>
                <a:gd name="T46" fmla="*/ 6 w 22"/>
                <a:gd name="T47" fmla="*/ 10 h 21"/>
                <a:gd name="T48" fmla="*/ 7 w 22"/>
                <a:gd name="T49" fmla="*/ 11 h 21"/>
                <a:gd name="T50" fmla="*/ 7 w 22"/>
                <a:gd name="T51" fmla="*/ 11 h 21"/>
                <a:gd name="T52" fmla="*/ 7 w 22"/>
                <a:gd name="T53" fmla="*/ 11 h 21"/>
                <a:gd name="T54" fmla="*/ 11 w 22"/>
                <a:gd name="T55" fmla="*/ 13 h 21"/>
                <a:gd name="T56" fmla="*/ 11 w 22"/>
                <a:gd name="T57" fmla="*/ 19 h 21"/>
                <a:gd name="T58" fmla="*/ 9 w 22"/>
                <a:gd name="T59" fmla="*/ 18 h 21"/>
                <a:gd name="T60" fmla="*/ 5 w 22"/>
                <a:gd name="T61" fmla="*/ 15 h 21"/>
                <a:gd name="T62" fmla="*/ 3 w 22"/>
                <a:gd name="T63"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 h="21">
                  <a:moveTo>
                    <a:pt x="11" y="2"/>
                  </a:moveTo>
                  <a:cubicBezTo>
                    <a:pt x="21" y="7"/>
                    <a:pt x="21" y="7"/>
                    <a:pt x="21" y="7"/>
                  </a:cubicBezTo>
                  <a:cubicBezTo>
                    <a:pt x="22" y="8"/>
                    <a:pt x="22" y="9"/>
                    <a:pt x="22" y="10"/>
                  </a:cubicBezTo>
                  <a:cubicBezTo>
                    <a:pt x="17" y="19"/>
                    <a:pt x="17" y="19"/>
                    <a:pt x="17" y="19"/>
                  </a:cubicBezTo>
                  <a:cubicBezTo>
                    <a:pt x="17" y="20"/>
                    <a:pt x="17" y="20"/>
                    <a:pt x="16" y="20"/>
                  </a:cubicBezTo>
                  <a:cubicBezTo>
                    <a:pt x="16" y="21"/>
                    <a:pt x="14" y="21"/>
                    <a:pt x="13" y="20"/>
                  </a:cubicBezTo>
                  <a:cubicBezTo>
                    <a:pt x="12" y="20"/>
                    <a:pt x="12" y="19"/>
                    <a:pt x="11" y="19"/>
                  </a:cubicBezTo>
                  <a:cubicBezTo>
                    <a:pt x="11" y="13"/>
                    <a:pt x="11" y="13"/>
                    <a:pt x="11" y="13"/>
                  </a:cubicBezTo>
                  <a:cubicBezTo>
                    <a:pt x="12" y="14"/>
                    <a:pt x="12" y="14"/>
                    <a:pt x="12" y="14"/>
                  </a:cubicBezTo>
                  <a:cubicBezTo>
                    <a:pt x="12" y="14"/>
                    <a:pt x="13" y="14"/>
                    <a:pt x="14" y="15"/>
                  </a:cubicBezTo>
                  <a:cubicBezTo>
                    <a:pt x="16" y="10"/>
                    <a:pt x="16" y="10"/>
                    <a:pt x="16" y="10"/>
                  </a:cubicBezTo>
                  <a:cubicBezTo>
                    <a:pt x="11" y="7"/>
                    <a:pt x="11" y="7"/>
                    <a:pt x="11" y="7"/>
                  </a:cubicBezTo>
                  <a:lnTo>
                    <a:pt x="11" y="2"/>
                  </a:lnTo>
                  <a:close/>
                  <a:moveTo>
                    <a:pt x="3" y="14"/>
                  </a:moveTo>
                  <a:cubicBezTo>
                    <a:pt x="3" y="14"/>
                    <a:pt x="2" y="14"/>
                    <a:pt x="2" y="14"/>
                  </a:cubicBezTo>
                  <a:cubicBezTo>
                    <a:pt x="2" y="14"/>
                    <a:pt x="2" y="14"/>
                    <a:pt x="2" y="14"/>
                  </a:cubicBezTo>
                  <a:cubicBezTo>
                    <a:pt x="1" y="13"/>
                    <a:pt x="1" y="13"/>
                    <a:pt x="1" y="13"/>
                  </a:cubicBezTo>
                  <a:cubicBezTo>
                    <a:pt x="0" y="13"/>
                    <a:pt x="0" y="11"/>
                    <a:pt x="0" y="10"/>
                  </a:cubicBezTo>
                  <a:cubicBezTo>
                    <a:pt x="5" y="1"/>
                    <a:pt x="5" y="1"/>
                    <a:pt x="5" y="1"/>
                  </a:cubicBezTo>
                  <a:cubicBezTo>
                    <a:pt x="6" y="0"/>
                    <a:pt x="7" y="0"/>
                    <a:pt x="8" y="0"/>
                  </a:cubicBezTo>
                  <a:cubicBezTo>
                    <a:pt x="11" y="2"/>
                    <a:pt x="11" y="2"/>
                    <a:pt x="11" y="2"/>
                  </a:cubicBezTo>
                  <a:cubicBezTo>
                    <a:pt x="11" y="7"/>
                    <a:pt x="11" y="7"/>
                    <a:pt x="11" y="7"/>
                  </a:cubicBezTo>
                  <a:cubicBezTo>
                    <a:pt x="8" y="6"/>
                    <a:pt x="8" y="6"/>
                    <a:pt x="8" y="6"/>
                  </a:cubicBezTo>
                  <a:cubicBezTo>
                    <a:pt x="6" y="10"/>
                    <a:pt x="6" y="10"/>
                    <a:pt x="6" y="10"/>
                  </a:cubicBezTo>
                  <a:cubicBezTo>
                    <a:pt x="6" y="10"/>
                    <a:pt x="7" y="11"/>
                    <a:pt x="7" y="11"/>
                  </a:cubicBezTo>
                  <a:cubicBezTo>
                    <a:pt x="7" y="11"/>
                    <a:pt x="7" y="11"/>
                    <a:pt x="7" y="11"/>
                  </a:cubicBezTo>
                  <a:cubicBezTo>
                    <a:pt x="7" y="11"/>
                    <a:pt x="7" y="11"/>
                    <a:pt x="7" y="11"/>
                  </a:cubicBezTo>
                  <a:cubicBezTo>
                    <a:pt x="8" y="12"/>
                    <a:pt x="10" y="12"/>
                    <a:pt x="11" y="13"/>
                  </a:cubicBezTo>
                  <a:cubicBezTo>
                    <a:pt x="11" y="19"/>
                    <a:pt x="11" y="19"/>
                    <a:pt x="11" y="19"/>
                  </a:cubicBezTo>
                  <a:cubicBezTo>
                    <a:pt x="10" y="18"/>
                    <a:pt x="10" y="18"/>
                    <a:pt x="9" y="18"/>
                  </a:cubicBezTo>
                  <a:cubicBezTo>
                    <a:pt x="8" y="17"/>
                    <a:pt x="6" y="16"/>
                    <a:pt x="5" y="15"/>
                  </a:cubicBezTo>
                  <a:cubicBezTo>
                    <a:pt x="4" y="15"/>
                    <a:pt x="4" y="15"/>
                    <a:pt x="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5" name="Freeform 148"/>
            <p:cNvSpPr>
              <a:spLocks noEditPoints="1"/>
            </p:cNvSpPr>
            <p:nvPr/>
          </p:nvSpPr>
          <p:spPr bwMode="auto">
            <a:xfrm>
              <a:off x="7745425" y="1003307"/>
              <a:ext cx="195264" cy="153989"/>
            </a:xfrm>
            <a:custGeom>
              <a:avLst/>
              <a:gdLst>
                <a:gd name="T0" fmla="*/ 82 w 87"/>
                <a:gd name="T1" fmla="*/ 11 h 68"/>
                <a:gd name="T2" fmla="*/ 77 w 87"/>
                <a:gd name="T3" fmla="*/ 6 h 68"/>
                <a:gd name="T4" fmla="*/ 75 w 87"/>
                <a:gd name="T5" fmla="*/ 6 h 68"/>
                <a:gd name="T6" fmla="*/ 77 w 87"/>
                <a:gd name="T7" fmla="*/ 0 h 68"/>
                <a:gd name="T8" fmla="*/ 79 w 87"/>
                <a:gd name="T9" fmla="*/ 1 h 68"/>
                <a:gd name="T10" fmla="*/ 87 w 87"/>
                <a:gd name="T11" fmla="*/ 11 h 68"/>
                <a:gd name="T12" fmla="*/ 75 w 87"/>
                <a:gd name="T13" fmla="*/ 22 h 68"/>
                <a:gd name="T14" fmla="*/ 87 w 87"/>
                <a:gd name="T15" fmla="*/ 13 h 68"/>
                <a:gd name="T16" fmla="*/ 87 w 87"/>
                <a:gd name="T17" fmla="*/ 13 h 68"/>
                <a:gd name="T18" fmla="*/ 63 w 87"/>
                <a:gd name="T19" fmla="*/ 47 h 68"/>
                <a:gd name="T20" fmla="*/ 75 w 87"/>
                <a:gd name="T21" fmla="*/ 22 h 68"/>
                <a:gd name="T22" fmla="*/ 63 w 87"/>
                <a:gd name="T23" fmla="*/ 47 h 68"/>
                <a:gd name="T24" fmla="*/ 63 w 87"/>
                <a:gd name="T25" fmla="*/ 28 h 68"/>
                <a:gd name="T26" fmla="*/ 72 w 87"/>
                <a:gd name="T27" fmla="*/ 1 h 68"/>
                <a:gd name="T28" fmla="*/ 75 w 87"/>
                <a:gd name="T29" fmla="*/ 0 h 68"/>
                <a:gd name="T30" fmla="*/ 75 w 87"/>
                <a:gd name="T31" fmla="*/ 6 h 68"/>
                <a:gd name="T32" fmla="*/ 63 w 87"/>
                <a:gd name="T33" fmla="*/ 55 h 68"/>
                <a:gd name="T34" fmla="*/ 63 w 87"/>
                <a:gd name="T35" fmla="*/ 56 h 68"/>
                <a:gd name="T36" fmla="*/ 68 w 87"/>
                <a:gd name="T37" fmla="*/ 49 h 68"/>
                <a:gd name="T38" fmla="*/ 53 w 87"/>
                <a:gd name="T39" fmla="*/ 58 h 68"/>
                <a:gd name="T40" fmla="*/ 63 w 87"/>
                <a:gd name="T41" fmla="*/ 47 h 68"/>
                <a:gd name="T42" fmla="*/ 53 w 87"/>
                <a:gd name="T43" fmla="*/ 43 h 68"/>
                <a:gd name="T44" fmla="*/ 63 w 87"/>
                <a:gd name="T45" fmla="*/ 18 h 68"/>
                <a:gd name="T46" fmla="*/ 55 w 87"/>
                <a:gd name="T47" fmla="*/ 43 h 68"/>
                <a:gd name="T48" fmla="*/ 53 w 87"/>
                <a:gd name="T49" fmla="*/ 58 h 68"/>
                <a:gd name="T50" fmla="*/ 63 w 87"/>
                <a:gd name="T51" fmla="*/ 56 h 68"/>
                <a:gd name="T52" fmla="*/ 63 w 87"/>
                <a:gd name="T53" fmla="*/ 55 h 68"/>
                <a:gd name="T54" fmla="*/ 59 w 87"/>
                <a:gd name="T55" fmla="*/ 60 h 68"/>
                <a:gd name="T56" fmla="*/ 53 w 87"/>
                <a:gd name="T57" fmla="*/ 64 h 68"/>
                <a:gd name="T58" fmla="*/ 46 w 87"/>
                <a:gd name="T59" fmla="*/ 62 h 68"/>
                <a:gd name="T60" fmla="*/ 53 w 87"/>
                <a:gd name="T61" fmla="*/ 47 h 68"/>
                <a:gd name="T62" fmla="*/ 44 w 87"/>
                <a:gd name="T63" fmla="*/ 62 h 68"/>
                <a:gd name="T64" fmla="*/ 53 w 87"/>
                <a:gd name="T65" fmla="*/ 43 h 68"/>
                <a:gd name="T66" fmla="*/ 44 w 87"/>
                <a:gd name="T67" fmla="*/ 48 h 68"/>
                <a:gd name="T68" fmla="*/ 53 w 87"/>
                <a:gd name="T69" fmla="*/ 37 h 68"/>
                <a:gd name="T70" fmla="*/ 53 w 87"/>
                <a:gd name="T71" fmla="*/ 64 h 68"/>
                <a:gd name="T72" fmla="*/ 53 w 87"/>
                <a:gd name="T73" fmla="*/ 63 h 68"/>
                <a:gd name="T74" fmla="*/ 47 w 87"/>
                <a:gd name="T75" fmla="*/ 67 h 68"/>
                <a:gd name="T76" fmla="*/ 22 w 87"/>
                <a:gd name="T77" fmla="*/ 60 h 68"/>
                <a:gd name="T78" fmla="*/ 37 w 87"/>
                <a:gd name="T79" fmla="*/ 63 h 68"/>
                <a:gd name="T80" fmla="*/ 44 w 87"/>
                <a:gd name="T81" fmla="*/ 62 h 68"/>
                <a:gd name="T82" fmla="*/ 43 w 87"/>
                <a:gd name="T83" fmla="*/ 53 h 68"/>
                <a:gd name="T84" fmla="*/ 16 w 87"/>
                <a:gd name="T85" fmla="*/ 39 h 68"/>
                <a:gd name="T86" fmla="*/ 9 w 87"/>
                <a:gd name="T87" fmla="*/ 21 h 68"/>
                <a:gd name="T88" fmla="*/ 22 w 87"/>
                <a:gd name="T89" fmla="*/ 60 h 68"/>
                <a:gd name="T90" fmla="*/ 44 w 87"/>
                <a:gd name="T91" fmla="*/ 52 h 68"/>
                <a:gd name="T92" fmla="*/ 20 w 87"/>
                <a:gd name="T93" fmla="*/ 64 h 68"/>
                <a:gd name="T94" fmla="*/ 5 w 87"/>
                <a:gd name="T95" fmla="*/ 16 h 68"/>
                <a:gd name="T96" fmla="*/ 21 w 87"/>
                <a:gd name="T97" fmla="*/ 22 h 68"/>
                <a:gd name="T98" fmla="*/ 21 w 87"/>
                <a:gd name="T99" fmla="*/ 38 h 68"/>
                <a:gd name="T100" fmla="*/ 41 w 87"/>
                <a:gd name="T101" fmla="*/ 49 h 68"/>
                <a:gd name="T102" fmla="*/ 44 w 87"/>
                <a:gd name="T103" fmla="*/ 67 h 68"/>
                <a:gd name="T104" fmla="*/ 42 w 87"/>
                <a:gd name="T105" fmla="*/ 68 h 68"/>
                <a:gd name="T106" fmla="*/ 37 w 87"/>
                <a:gd name="T107" fmla="*/ 68 h 68"/>
                <a:gd name="T108" fmla="*/ 37 w 87"/>
                <a:gd name="T109" fmla="*/ 68 h 68"/>
                <a:gd name="T110" fmla="*/ 37 w 87"/>
                <a:gd name="T11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 h="68">
                  <a:moveTo>
                    <a:pt x="75" y="25"/>
                  </a:moveTo>
                  <a:cubicBezTo>
                    <a:pt x="82" y="11"/>
                    <a:pt x="82" y="11"/>
                    <a:pt x="82" y="11"/>
                  </a:cubicBezTo>
                  <a:cubicBezTo>
                    <a:pt x="82" y="10"/>
                    <a:pt x="81" y="9"/>
                    <a:pt x="80" y="8"/>
                  </a:cubicBezTo>
                  <a:cubicBezTo>
                    <a:pt x="79" y="7"/>
                    <a:pt x="78" y="6"/>
                    <a:pt x="77" y="6"/>
                  </a:cubicBezTo>
                  <a:cubicBezTo>
                    <a:pt x="76" y="5"/>
                    <a:pt x="76" y="5"/>
                    <a:pt x="75" y="5"/>
                  </a:cubicBezTo>
                  <a:cubicBezTo>
                    <a:pt x="75" y="6"/>
                    <a:pt x="75" y="6"/>
                    <a:pt x="75" y="6"/>
                  </a:cubicBezTo>
                  <a:cubicBezTo>
                    <a:pt x="75" y="0"/>
                    <a:pt x="75" y="0"/>
                    <a:pt x="75" y="0"/>
                  </a:cubicBezTo>
                  <a:cubicBezTo>
                    <a:pt x="76" y="0"/>
                    <a:pt x="76" y="0"/>
                    <a:pt x="77" y="0"/>
                  </a:cubicBezTo>
                  <a:cubicBezTo>
                    <a:pt x="77" y="1"/>
                    <a:pt x="77" y="1"/>
                    <a:pt x="77" y="1"/>
                  </a:cubicBezTo>
                  <a:cubicBezTo>
                    <a:pt x="78" y="1"/>
                    <a:pt x="78" y="1"/>
                    <a:pt x="79" y="1"/>
                  </a:cubicBezTo>
                  <a:cubicBezTo>
                    <a:pt x="81" y="2"/>
                    <a:pt x="82" y="4"/>
                    <a:pt x="84" y="5"/>
                  </a:cubicBezTo>
                  <a:cubicBezTo>
                    <a:pt x="85" y="7"/>
                    <a:pt x="86" y="9"/>
                    <a:pt x="87" y="11"/>
                  </a:cubicBezTo>
                  <a:cubicBezTo>
                    <a:pt x="87" y="11"/>
                    <a:pt x="87" y="11"/>
                    <a:pt x="87" y="11"/>
                  </a:cubicBezTo>
                  <a:cubicBezTo>
                    <a:pt x="75" y="22"/>
                    <a:pt x="75" y="22"/>
                    <a:pt x="75" y="22"/>
                  </a:cubicBezTo>
                  <a:cubicBezTo>
                    <a:pt x="75" y="25"/>
                    <a:pt x="75" y="25"/>
                    <a:pt x="75" y="25"/>
                  </a:cubicBezTo>
                  <a:close/>
                  <a:moveTo>
                    <a:pt x="87" y="13"/>
                  </a:moveTo>
                  <a:cubicBezTo>
                    <a:pt x="75" y="35"/>
                    <a:pt x="75" y="35"/>
                    <a:pt x="75" y="35"/>
                  </a:cubicBezTo>
                  <a:lnTo>
                    <a:pt x="87" y="13"/>
                  </a:lnTo>
                  <a:close/>
                  <a:moveTo>
                    <a:pt x="63" y="47"/>
                  </a:moveTo>
                  <a:cubicBezTo>
                    <a:pt x="63" y="47"/>
                    <a:pt x="63" y="47"/>
                    <a:pt x="63" y="47"/>
                  </a:cubicBezTo>
                  <a:cubicBezTo>
                    <a:pt x="75" y="25"/>
                    <a:pt x="75" y="25"/>
                    <a:pt x="75" y="25"/>
                  </a:cubicBezTo>
                  <a:cubicBezTo>
                    <a:pt x="75" y="22"/>
                    <a:pt x="75" y="22"/>
                    <a:pt x="75" y="22"/>
                  </a:cubicBezTo>
                  <a:cubicBezTo>
                    <a:pt x="63" y="33"/>
                    <a:pt x="63" y="33"/>
                    <a:pt x="63" y="33"/>
                  </a:cubicBezTo>
                  <a:cubicBezTo>
                    <a:pt x="63" y="47"/>
                    <a:pt x="63" y="47"/>
                    <a:pt x="63" y="47"/>
                  </a:cubicBezTo>
                  <a:close/>
                  <a:moveTo>
                    <a:pt x="75" y="6"/>
                  </a:moveTo>
                  <a:cubicBezTo>
                    <a:pt x="63" y="28"/>
                    <a:pt x="63" y="28"/>
                    <a:pt x="63" y="28"/>
                  </a:cubicBezTo>
                  <a:cubicBezTo>
                    <a:pt x="63" y="18"/>
                    <a:pt x="63" y="18"/>
                    <a:pt x="63" y="18"/>
                  </a:cubicBezTo>
                  <a:cubicBezTo>
                    <a:pt x="72" y="1"/>
                    <a:pt x="72" y="1"/>
                    <a:pt x="72" y="1"/>
                  </a:cubicBezTo>
                  <a:cubicBezTo>
                    <a:pt x="72" y="1"/>
                    <a:pt x="72" y="1"/>
                    <a:pt x="72" y="1"/>
                  </a:cubicBezTo>
                  <a:cubicBezTo>
                    <a:pt x="73" y="0"/>
                    <a:pt x="74" y="0"/>
                    <a:pt x="75" y="0"/>
                  </a:cubicBezTo>
                  <a:cubicBezTo>
                    <a:pt x="75" y="0"/>
                    <a:pt x="75" y="0"/>
                    <a:pt x="75" y="0"/>
                  </a:cubicBezTo>
                  <a:cubicBezTo>
                    <a:pt x="75" y="6"/>
                    <a:pt x="75" y="6"/>
                    <a:pt x="75" y="6"/>
                  </a:cubicBezTo>
                  <a:close/>
                  <a:moveTo>
                    <a:pt x="63" y="56"/>
                  </a:moveTo>
                  <a:cubicBezTo>
                    <a:pt x="63" y="55"/>
                    <a:pt x="63" y="55"/>
                    <a:pt x="63" y="55"/>
                  </a:cubicBezTo>
                  <a:cubicBezTo>
                    <a:pt x="68" y="49"/>
                    <a:pt x="68" y="49"/>
                    <a:pt x="68" y="49"/>
                  </a:cubicBezTo>
                  <a:cubicBezTo>
                    <a:pt x="66" y="52"/>
                    <a:pt x="65" y="54"/>
                    <a:pt x="63" y="56"/>
                  </a:cubicBezTo>
                  <a:close/>
                  <a:moveTo>
                    <a:pt x="75" y="35"/>
                  </a:moveTo>
                  <a:cubicBezTo>
                    <a:pt x="68" y="49"/>
                    <a:pt x="68" y="49"/>
                    <a:pt x="68" y="49"/>
                  </a:cubicBezTo>
                  <a:lnTo>
                    <a:pt x="75" y="35"/>
                  </a:lnTo>
                  <a:close/>
                  <a:moveTo>
                    <a:pt x="53" y="58"/>
                  </a:moveTo>
                  <a:cubicBezTo>
                    <a:pt x="54" y="58"/>
                    <a:pt x="55" y="57"/>
                    <a:pt x="56" y="56"/>
                  </a:cubicBezTo>
                  <a:cubicBezTo>
                    <a:pt x="59" y="54"/>
                    <a:pt x="61" y="51"/>
                    <a:pt x="63" y="47"/>
                  </a:cubicBezTo>
                  <a:cubicBezTo>
                    <a:pt x="63" y="33"/>
                    <a:pt x="63" y="33"/>
                    <a:pt x="63" y="33"/>
                  </a:cubicBezTo>
                  <a:cubicBezTo>
                    <a:pt x="53" y="43"/>
                    <a:pt x="53" y="43"/>
                    <a:pt x="53" y="43"/>
                  </a:cubicBezTo>
                  <a:cubicBezTo>
                    <a:pt x="53" y="37"/>
                    <a:pt x="53" y="37"/>
                    <a:pt x="53" y="37"/>
                  </a:cubicBezTo>
                  <a:cubicBezTo>
                    <a:pt x="63" y="18"/>
                    <a:pt x="63" y="18"/>
                    <a:pt x="63" y="18"/>
                  </a:cubicBezTo>
                  <a:cubicBezTo>
                    <a:pt x="63" y="28"/>
                    <a:pt x="63" y="28"/>
                    <a:pt x="63" y="28"/>
                  </a:cubicBezTo>
                  <a:cubicBezTo>
                    <a:pt x="55" y="43"/>
                    <a:pt x="55" y="43"/>
                    <a:pt x="55" y="43"/>
                  </a:cubicBezTo>
                  <a:cubicBezTo>
                    <a:pt x="55" y="44"/>
                    <a:pt x="54" y="45"/>
                    <a:pt x="53" y="47"/>
                  </a:cubicBezTo>
                  <a:cubicBezTo>
                    <a:pt x="53" y="58"/>
                    <a:pt x="53" y="58"/>
                    <a:pt x="53" y="58"/>
                  </a:cubicBezTo>
                  <a:close/>
                  <a:moveTo>
                    <a:pt x="63" y="55"/>
                  </a:moveTo>
                  <a:cubicBezTo>
                    <a:pt x="63" y="56"/>
                    <a:pt x="63" y="56"/>
                    <a:pt x="63" y="56"/>
                  </a:cubicBezTo>
                  <a:cubicBezTo>
                    <a:pt x="62" y="57"/>
                    <a:pt x="61" y="59"/>
                    <a:pt x="59" y="60"/>
                  </a:cubicBezTo>
                  <a:cubicBezTo>
                    <a:pt x="63" y="55"/>
                    <a:pt x="63" y="55"/>
                    <a:pt x="63" y="55"/>
                  </a:cubicBezTo>
                  <a:close/>
                  <a:moveTo>
                    <a:pt x="53" y="64"/>
                  </a:moveTo>
                  <a:cubicBezTo>
                    <a:pt x="55" y="63"/>
                    <a:pt x="57" y="62"/>
                    <a:pt x="59" y="60"/>
                  </a:cubicBezTo>
                  <a:cubicBezTo>
                    <a:pt x="53" y="63"/>
                    <a:pt x="53" y="63"/>
                    <a:pt x="53" y="63"/>
                  </a:cubicBezTo>
                  <a:lnTo>
                    <a:pt x="53" y="64"/>
                  </a:lnTo>
                  <a:close/>
                  <a:moveTo>
                    <a:pt x="44" y="62"/>
                  </a:moveTo>
                  <a:cubicBezTo>
                    <a:pt x="45" y="62"/>
                    <a:pt x="45" y="62"/>
                    <a:pt x="46" y="62"/>
                  </a:cubicBezTo>
                  <a:cubicBezTo>
                    <a:pt x="48" y="61"/>
                    <a:pt x="51" y="60"/>
                    <a:pt x="53" y="58"/>
                  </a:cubicBezTo>
                  <a:cubicBezTo>
                    <a:pt x="53" y="47"/>
                    <a:pt x="53" y="47"/>
                    <a:pt x="53" y="47"/>
                  </a:cubicBezTo>
                  <a:cubicBezTo>
                    <a:pt x="51" y="49"/>
                    <a:pt x="48" y="51"/>
                    <a:pt x="44" y="53"/>
                  </a:cubicBezTo>
                  <a:cubicBezTo>
                    <a:pt x="44" y="62"/>
                    <a:pt x="44" y="62"/>
                    <a:pt x="44" y="62"/>
                  </a:cubicBezTo>
                  <a:close/>
                  <a:moveTo>
                    <a:pt x="53" y="37"/>
                  </a:moveTo>
                  <a:cubicBezTo>
                    <a:pt x="53" y="43"/>
                    <a:pt x="53" y="43"/>
                    <a:pt x="53" y="43"/>
                  </a:cubicBezTo>
                  <a:cubicBezTo>
                    <a:pt x="44" y="52"/>
                    <a:pt x="44" y="52"/>
                    <a:pt x="44" y="52"/>
                  </a:cubicBezTo>
                  <a:cubicBezTo>
                    <a:pt x="44" y="48"/>
                    <a:pt x="44" y="48"/>
                    <a:pt x="44" y="48"/>
                  </a:cubicBezTo>
                  <a:cubicBezTo>
                    <a:pt x="47" y="46"/>
                    <a:pt x="50" y="44"/>
                    <a:pt x="51" y="41"/>
                  </a:cubicBezTo>
                  <a:cubicBezTo>
                    <a:pt x="53" y="37"/>
                    <a:pt x="53" y="37"/>
                    <a:pt x="53" y="37"/>
                  </a:cubicBezTo>
                  <a:close/>
                  <a:moveTo>
                    <a:pt x="53" y="63"/>
                  </a:moveTo>
                  <a:cubicBezTo>
                    <a:pt x="53" y="64"/>
                    <a:pt x="53" y="64"/>
                    <a:pt x="53" y="64"/>
                  </a:cubicBezTo>
                  <a:cubicBezTo>
                    <a:pt x="51" y="65"/>
                    <a:pt x="49" y="66"/>
                    <a:pt x="47" y="67"/>
                  </a:cubicBezTo>
                  <a:cubicBezTo>
                    <a:pt x="53" y="63"/>
                    <a:pt x="53" y="63"/>
                    <a:pt x="53" y="63"/>
                  </a:cubicBezTo>
                  <a:close/>
                  <a:moveTo>
                    <a:pt x="44" y="67"/>
                  </a:moveTo>
                  <a:cubicBezTo>
                    <a:pt x="45" y="67"/>
                    <a:pt x="46" y="67"/>
                    <a:pt x="47" y="67"/>
                  </a:cubicBezTo>
                  <a:cubicBezTo>
                    <a:pt x="44" y="67"/>
                    <a:pt x="44" y="67"/>
                    <a:pt x="44" y="67"/>
                  </a:cubicBezTo>
                  <a:close/>
                  <a:moveTo>
                    <a:pt x="22" y="60"/>
                  </a:moveTo>
                  <a:cubicBezTo>
                    <a:pt x="25" y="61"/>
                    <a:pt x="27" y="62"/>
                    <a:pt x="29" y="62"/>
                  </a:cubicBezTo>
                  <a:cubicBezTo>
                    <a:pt x="32" y="63"/>
                    <a:pt x="34" y="63"/>
                    <a:pt x="37" y="63"/>
                  </a:cubicBezTo>
                  <a:cubicBezTo>
                    <a:pt x="38" y="63"/>
                    <a:pt x="40" y="63"/>
                    <a:pt x="41" y="63"/>
                  </a:cubicBezTo>
                  <a:cubicBezTo>
                    <a:pt x="42" y="63"/>
                    <a:pt x="43" y="63"/>
                    <a:pt x="44" y="62"/>
                  </a:cubicBezTo>
                  <a:cubicBezTo>
                    <a:pt x="44" y="53"/>
                    <a:pt x="44" y="53"/>
                    <a:pt x="44" y="53"/>
                  </a:cubicBezTo>
                  <a:cubicBezTo>
                    <a:pt x="44" y="53"/>
                    <a:pt x="43" y="53"/>
                    <a:pt x="43" y="53"/>
                  </a:cubicBezTo>
                  <a:cubicBezTo>
                    <a:pt x="38" y="55"/>
                    <a:pt x="32" y="54"/>
                    <a:pt x="27" y="52"/>
                  </a:cubicBezTo>
                  <a:cubicBezTo>
                    <a:pt x="21" y="49"/>
                    <a:pt x="18" y="44"/>
                    <a:pt x="16" y="39"/>
                  </a:cubicBezTo>
                  <a:cubicBezTo>
                    <a:pt x="15" y="35"/>
                    <a:pt x="15" y="30"/>
                    <a:pt x="17" y="25"/>
                  </a:cubicBezTo>
                  <a:cubicBezTo>
                    <a:pt x="9" y="21"/>
                    <a:pt x="9" y="21"/>
                    <a:pt x="9" y="21"/>
                  </a:cubicBezTo>
                  <a:cubicBezTo>
                    <a:pt x="6" y="28"/>
                    <a:pt x="5" y="35"/>
                    <a:pt x="7" y="42"/>
                  </a:cubicBezTo>
                  <a:cubicBezTo>
                    <a:pt x="10" y="49"/>
                    <a:pt x="15" y="56"/>
                    <a:pt x="22" y="60"/>
                  </a:cubicBezTo>
                  <a:close/>
                  <a:moveTo>
                    <a:pt x="44" y="48"/>
                  </a:moveTo>
                  <a:cubicBezTo>
                    <a:pt x="44" y="52"/>
                    <a:pt x="44" y="52"/>
                    <a:pt x="44" y="52"/>
                  </a:cubicBezTo>
                  <a:cubicBezTo>
                    <a:pt x="28" y="67"/>
                    <a:pt x="28" y="67"/>
                    <a:pt x="28" y="67"/>
                  </a:cubicBezTo>
                  <a:cubicBezTo>
                    <a:pt x="25" y="66"/>
                    <a:pt x="23" y="65"/>
                    <a:pt x="20" y="64"/>
                  </a:cubicBezTo>
                  <a:cubicBezTo>
                    <a:pt x="11" y="59"/>
                    <a:pt x="6" y="52"/>
                    <a:pt x="3" y="43"/>
                  </a:cubicBezTo>
                  <a:cubicBezTo>
                    <a:pt x="0" y="35"/>
                    <a:pt x="1" y="25"/>
                    <a:pt x="5" y="16"/>
                  </a:cubicBezTo>
                  <a:cubicBezTo>
                    <a:pt x="6" y="15"/>
                    <a:pt x="7" y="15"/>
                    <a:pt x="9" y="15"/>
                  </a:cubicBezTo>
                  <a:cubicBezTo>
                    <a:pt x="21" y="22"/>
                    <a:pt x="21" y="22"/>
                    <a:pt x="21" y="22"/>
                  </a:cubicBezTo>
                  <a:cubicBezTo>
                    <a:pt x="22" y="22"/>
                    <a:pt x="22" y="24"/>
                    <a:pt x="22" y="25"/>
                  </a:cubicBezTo>
                  <a:cubicBezTo>
                    <a:pt x="20" y="29"/>
                    <a:pt x="19" y="34"/>
                    <a:pt x="21" y="38"/>
                  </a:cubicBezTo>
                  <a:cubicBezTo>
                    <a:pt x="22" y="42"/>
                    <a:pt x="25" y="45"/>
                    <a:pt x="29" y="47"/>
                  </a:cubicBezTo>
                  <a:cubicBezTo>
                    <a:pt x="33" y="50"/>
                    <a:pt x="37" y="50"/>
                    <a:pt x="41" y="49"/>
                  </a:cubicBezTo>
                  <a:cubicBezTo>
                    <a:pt x="42" y="48"/>
                    <a:pt x="43" y="48"/>
                    <a:pt x="44" y="48"/>
                  </a:cubicBezTo>
                  <a:close/>
                  <a:moveTo>
                    <a:pt x="44" y="67"/>
                  </a:moveTo>
                  <a:cubicBezTo>
                    <a:pt x="44" y="67"/>
                    <a:pt x="44" y="67"/>
                    <a:pt x="44" y="67"/>
                  </a:cubicBezTo>
                  <a:cubicBezTo>
                    <a:pt x="43" y="67"/>
                    <a:pt x="43" y="68"/>
                    <a:pt x="42" y="68"/>
                  </a:cubicBezTo>
                  <a:cubicBezTo>
                    <a:pt x="44" y="67"/>
                    <a:pt x="44" y="67"/>
                    <a:pt x="44" y="67"/>
                  </a:cubicBezTo>
                  <a:close/>
                  <a:moveTo>
                    <a:pt x="37" y="68"/>
                  </a:moveTo>
                  <a:cubicBezTo>
                    <a:pt x="28" y="67"/>
                    <a:pt x="28" y="67"/>
                    <a:pt x="28" y="67"/>
                  </a:cubicBezTo>
                  <a:cubicBezTo>
                    <a:pt x="31" y="68"/>
                    <a:pt x="34" y="68"/>
                    <a:pt x="37" y="68"/>
                  </a:cubicBezTo>
                  <a:close/>
                  <a:moveTo>
                    <a:pt x="42" y="68"/>
                  </a:moveTo>
                  <a:cubicBezTo>
                    <a:pt x="37" y="68"/>
                    <a:pt x="37" y="68"/>
                    <a:pt x="37" y="68"/>
                  </a:cubicBezTo>
                  <a:cubicBezTo>
                    <a:pt x="38" y="68"/>
                    <a:pt x="40" y="68"/>
                    <a:pt x="42"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6" name="Freeform 149"/>
            <p:cNvSpPr>
              <a:spLocks noEditPoints="1"/>
            </p:cNvSpPr>
            <p:nvPr/>
          </p:nvSpPr>
          <p:spPr bwMode="auto">
            <a:xfrm>
              <a:off x="7777175" y="809631"/>
              <a:ext cx="331789" cy="295277"/>
            </a:xfrm>
            <a:custGeom>
              <a:avLst/>
              <a:gdLst>
                <a:gd name="T0" fmla="*/ 109 w 147"/>
                <a:gd name="T1" fmla="*/ 15 h 131"/>
                <a:gd name="T2" fmla="*/ 103 w 147"/>
                <a:gd name="T3" fmla="*/ 11 h 131"/>
                <a:gd name="T4" fmla="*/ 101 w 147"/>
                <a:gd name="T5" fmla="*/ 11 h 131"/>
                <a:gd name="T6" fmla="*/ 73 w 147"/>
                <a:gd name="T7" fmla="*/ 4 h 131"/>
                <a:gd name="T8" fmla="*/ 89 w 147"/>
                <a:gd name="T9" fmla="*/ 1 h 131"/>
                <a:gd name="T10" fmla="*/ 105 w 147"/>
                <a:gd name="T11" fmla="*/ 7 h 131"/>
                <a:gd name="T12" fmla="*/ 111 w 147"/>
                <a:gd name="T13" fmla="*/ 11 h 131"/>
                <a:gd name="T14" fmla="*/ 144 w 147"/>
                <a:gd name="T15" fmla="*/ 56 h 131"/>
                <a:gd name="T16" fmla="*/ 119 w 147"/>
                <a:gd name="T17" fmla="*/ 128 h 131"/>
                <a:gd name="T18" fmla="*/ 111 w 147"/>
                <a:gd name="T19" fmla="*/ 128 h 131"/>
                <a:gd name="T20" fmla="*/ 101 w 147"/>
                <a:gd name="T21" fmla="*/ 107 h 131"/>
                <a:gd name="T22" fmla="*/ 87 w 147"/>
                <a:gd name="T23" fmla="*/ 105 h 131"/>
                <a:gd name="T24" fmla="*/ 81 w 147"/>
                <a:gd name="T25" fmla="*/ 109 h 131"/>
                <a:gd name="T26" fmla="*/ 74 w 147"/>
                <a:gd name="T27" fmla="*/ 107 h 131"/>
                <a:gd name="T28" fmla="*/ 74 w 147"/>
                <a:gd name="T29" fmla="*/ 99 h 131"/>
                <a:gd name="T30" fmla="*/ 76 w 147"/>
                <a:gd name="T31" fmla="*/ 91 h 131"/>
                <a:gd name="T32" fmla="*/ 85 w 147"/>
                <a:gd name="T33" fmla="*/ 101 h 131"/>
                <a:gd name="T34" fmla="*/ 103 w 147"/>
                <a:gd name="T35" fmla="*/ 102 h 131"/>
                <a:gd name="T36" fmla="*/ 115 w 147"/>
                <a:gd name="T37" fmla="*/ 126 h 131"/>
                <a:gd name="T38" fmla="*/ 133 w 147"/>
                <a:gd name="T39" fmla="*/ 104 h 131"/>
                <a:gd name="T40" fmla="*/ 73 w 147"/>
                <a:gd name="T41" fmla="*/ 4 h 131"/>
                <a:gd name="T42" fmla="*/ 12 w 147"/>
                <a:gd name="T43" fmla="*/ 41 h 131"/>
                <a:gd name="T44" fmla="*/ 5 w 147"/>
                <a:gd name="T45" fmla="*/ 66 h 131"/>
                <a:gd name="T46" fmla="*/ 5 w 147"/>
                <a:gd name="T47" fmla="*/ 68 h 131"/>
                <a:gd name="T48" fmla="*/ 13 w 147"/>
                <a:gd name="T49" fmla="*/ 63 h 131"/>
                <a:gd name="T50" fmla="*/ 31 w 147"/>
                <a:gd name="T51" fmla="*/ 64 h 131"/>
                <a:gd name="T52" fmla="*/ 49 w 147"/>
                <a:gd name="T53" fmla="*/ 82 h 131"/>
                <a:gd name="T54" fmla="*/ 63 w 147"/>
                <a:gd name="T55" fmla="*/ 82 h 131"/>
                <a:gd name="T56" fmla="*/ 67 w 147"/>
                <a:gd name="T57" fmla="*/ 83 h 131"/>
                <a:gd name="T58" fmla="*/ 73 w 147"/>
                <a:gd name="T59" fmla="*/ 96 h 131"/>
                <a:gd name="T60" fmla="*/ 65 w 147"/>
                <a:gd name="T61" fmla="*/ 88 h 131"/>
                <a:gd name="T62" fmla="*/ 62 w 147"/>
                <a:gd name="T63" fmla="*/ 86 h 131"/>
                <a:gd name="T64" fmla="*/ 56 w 147"/>
                <a:gd name="T65" fmla="*/ 85 h 131"/>
                <a:gd name="T66" fmla="*/ 45 w 147"/>
                <a:gd name="T67" fmla="*/ 89 h 131"/>
                <a:gd name="T68" fmla="*/ 38 w 147"/>
                <a:gd name="T69" fmla="*/ 87 h 131"/>
                <a:gd name="T70" fmla="*/ 36 w 147"/>
                <a:gd name="T71" fmla="*/ 75 h 131"/>
                <a:gd name="T72" fmla="*/ 20 w 147"/>
                <a:gd name="T73" fmla="*/ 66 h 131"/>
                <a:gd name="T74" fmla="*/ 10 w 147"/>
                <a:gd name="T75" fmla="*/ 70 h 131"/>
                <a:gd name="T76" fmla="*/ 7 w 147"/>
                <a:gd name="T77" fmla="*/ 73 h 131"/>
                <a:gd name="T78" fmla="*/ 3 w 147"/>
                <a:gd name="T79" fmla="*/ 75 h 131"/>
                <a:gd name="T80" fmla="*/ 3 w 147"/>
                <a:gd name="T81" fmla="*/ 75 h 131"/>
                <a:gd name="T82" fmla="*/ 0 w 147"/>
                <a:gd name="T83" fmla="*/ 70 h 131"/>
                <a:gd name="T84" fmla="*/ 0 w 147"/>
                <a:gd name="T85" fmla="*/ 70 h 131"/>
                <a:gd name="T86" fmla="*/ 0 w 147"/>
                <a:gd name="T87" fmla="*/ 65 h 131"/>
                <a:gd name="T88" fmla="*/ 35 w 147"/>
                <a:gd name="T89" fmla="*/ 10 h 131"/>
                <a:gd name="T90" fmla="*/ 73 w 147"/>
                <a:gd name="T91"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 h="131">
                  <a:moveTo>
                    <a:pt x="113" y="17"/>
                  </a:moveTo>
                  <a:cubicBezTo>
                    <a:pt x="112" y="17"/>
                    <a:pt x="110" y="16"/>
                    <a:pt x="109" y="15"/>
                  </a:cubicBezTo>
                  <a:cubicBezTo>
                    <a:pt x="109" y="15"/>
                    <a:pt x="109" y="15"/>
                    <a:pt x="109" y="15"/>
                  </a:cubicBezTo>
                  <a:cubicBezTo>
                    <a:pt x="107" y="14"/>
                    <a:pt x="106" y="13"/>
                    <a:pt x="105" y="12"/>
                  </a:cubicBezTo>
                  <a:cubicBezTo>
                    <a:pt x="105" y="12"/>
                    <a:pt x="105" y="12"/>
                    <a:pt x="105" y="12"/>
                  </a:cubicBezTo>
                  <a:cubicBezTo>
                    <a:pt x="104" y="12"/>
                    <a:pt x="104" y="12"/>
                    <a:pt x="103" y="11"/>
                  </a:cubicBezTo>
                  <a:cubicBezTo>
                    <a:pt x="103" y="11"/>
                    <a:pt x="103" y="11"/>
                    <a:pt x="103" y="11"/>
                  </a:cubicBezTo>
                  <a:cubicBezTo>
                    <a:pt x="103" y="11"/>
                    <a:pt x="103" y="11"/>
                    <a:pt x="103" y="11"/>
                  </a:cubicBezTo>
                  <a:cubicBezTo>
                    <a:pt x="102" y="11"/>
                    <a:pt x="102" y="11"/>
                    <a:pt x="101" y="11"/>
                  </a:cubicBezTo>
                  <a:cubicBezTo>
                    <a:pt x="97" y="9"/>
                    <a:pt x="92" y="7"/>
                    <a:pt x="88" y="6"/>
                  </a:cubicBezTo>
                  <a:cubicBezTo>
                    <a:pt x="83" y="5"/>
                    <a:pt x="78" y="4"/>
                    <a:pt x="73" y="4"/>
                  </a:cubicBezTo>
                  <a:cubicBezTo>
                    <a:pt x="73" y="4"/>
                    <a:pt x="73" y="4"/>
                    <a:pt x="73" y="4"/>
                  </a:cubicBezTo>
                  <a:cubicBezTo>
                    <a:pt x="73" y="0"/>
                    <a:pt x="73" y="0"/>
                    <a:pt x="73" y="0"/>
                  </a:cubicBezTo>
                  <a:cubicBezTo>
                    <a:pt x="73" y="0"/>
                    <a:pt x="73" y="0"/>
                    <a:pt x="73" y="0"/>
                  </a:cubicBezTo>
                  <a:cubicBezTo>
                    <a:pt x="78" y="0"/>
                    <a:pt x="83" y="0"/>
                    <a:pt x="89" y="1"/>
                  </a:cubicBezTo>
                  <a:cubicBezTo>
                    <a:pt x="94" y="2"/>
                    <a:pt x="99" y="4"/>
                    <a:pt x="103" y="6"/>
                  </a:cubicBezTo>
                  <a:cubicBezTo>
                    <a:pt x="104" y="7"/>
                    <a:pt x="105" y="7"/>
                    <a:pt x="105" y="7"/>
                  </a:cubicBezTo>
                  <a:cubicBezTo>
                    <a:pt x="105" y="7"/>
                    <a:pt x="105" y="7"/>
                    <a:pt x="105" y="7"/>
                  </a:cubicBezTo>
                  <a:cubicBezTo>
                    <a:pt x="106" y="7"/>
                    <a:pt x="106" y="8"/>
                    <a:pt x="107" y="8"/>
                  </a:cubicBezTo>
                  <a:cubicBezTo>
                    <a:pt x="107" y="8"/>
                    <a:pt x="107" y="8"/>
                    <a:pt x="107" y="8"/>
                  </a:cubicBezTo>
                  <a:cubicBezTo>
                    <a:pt x="108" y="9"/>
                    <a:pt x="110" y="10"/>
                    <a:pt x="111" y="11"/>
                  </a:cubicBezTo>
                  <a:cubicBezTo>
                    <a:pt x="111" y="11"/>
                    <a:pt x="111" y="11"/>
                    <a:pt x="111" y="11"/>
                  </a:cubicBezTo>
                  <a:cubicBezTo>
                    <a:pt x="113" y="12"/>
                    <a:pt x="114" y="13"/>
                    <a:pt x="116" y="14"/>
                  </a:cubicBezTo>
                  <a:cubicBezTo>
                    <a:pt x="130" y="24"/>
                    <a:pt x="140" y="40"/>
                    <a:pt x="144" y="56"/>
                  </a:cubicBezTo>
                  <a:cubicBezTo>
                    <a:pt x="147" y="73"/>
                    <a:pt x="145" y="91"/>
                    <a:pt x="137" y="107"/>
                  </a:cubicBezTo>
                  <a:cubicBezTo>
                    <a:pt x="135" y="111"/>
                    <a:pt x="132" y="115"/>
                    <a:pt x="129" y="118"/>
                  </a:cubicBezTo>
                  <a:cubicBezTo>
                    <a:pt x="126" y="122"/>
                    <a:pt x="123" y="125"/>
                    <a:pt x="119" y="128"/>
                  </a:cubicBezTo>
                  <a:cubicBezTo>
                    <a:pt x="119" y="129"/>
                    <a:pt x="118" y="130"/>
                    <a:pt x="117" y="130"/>
                  </a:cubicBezTo>
                  <a:cubicBezTo>
                    <a:pt x="116" y="130"/>
                    <a:pt x="115" y="131"/>
                    <a:pt x="115" y="131"/>
                  </a:cubicBezTo>
                  <a:cubicBezTo>
                    <a:pt x="113" y="131"/>
                    <a:pt x="111" y="130"/>
                    <a:pt x="111" y="128"/>
                  </a:cubicBezTo>
                  <a:cubicBezTo>
                    <a:pt x="110" y="127"/>
                    <a:pt x="110" y="125"/>
                    <a:pt x="110" y="123"/>
                  </a:cubicBezTo>
                  <a:cubicBezTo>
                    <a:pt x="110" y="120"/>
                    <a:pt x="110" y="116"/>
                    <a:pt x="108" y="113"/>
                  </a:cubicBezTo>
                  <a:cubicBezTo>
                    <a:pt x="106" y="111"/>
                    <a:pt x="104" y="108"/>
                    <a:pt x="101" y="107"/>
                  </a:cubicBezTo>
                  <a:cubicBezTo>
                    <a:pt x="99" y="106"/>
                    <a:pt x="98" y="105"/>
                    <a:pt x="97" y="105"/>
                  </a:cubicBezTo>
                  <a:cubicBezTo>
                    <a:pt x="95" y="105"/>
                    <a:pt x="94" y="105"/>
                    <a:pt x="92" y="105"/>
                  </a:cubicBezTo>
                  <a:cubicBezTo>
                    <a:pt x="90" y="105"/>
                    <a:pt x="89" y="105"/>
                    <a:pt x="87" y="105"/>
                  </a:cubicBezTo>
                  <a:cubicBezTo>
                    <a:pt x="85" y="106"/>
                    <a:pt x="83" y="107"/>
                    <a:pt x="82" y="108"/>
                  </a:cubicBezTo>
                  <a:cubicBezTo>
                    <a:pt x="82" y="108"/>
                    <a:pt x="82" y="108"/>
                    <a:pt x="82" y="108"/>
                  </a:cubicBezTo>
                  <a:cubicBezTo>
                    <a:pt x="81" y="109"/>
                    <a:pt x="81" y="109"/>
                    <a:pt x="81" y="109"/>
                  </a:cubicBezTo>
                  <a:cubicBezTo>
                    <a:pt x="81" y="109"/>
                    <a:pt x="81" y="109"/>
                    <a:pt x="81" y="109"/>
                  </a:cubicBezTo>
                  <a:cubicBezTo>
                    <a:pt x="79" y="110"/>
                    <a:pt x="78" y="111"/>
                    <a:pt x="77" y="111"/>
                  </a:cubicBezTo>
                  <a:cubicBezTo>
                    <a:pt x="75" y="111"/>
                    <a:pt x="74" y="109"/>
                    <a:pt x="74" y="107"/>
                  </a:cubicBezTo>
                  <a:cubicBezTo>
                    <a:pt x="74" y="107"/>
                    <a:pt x="74" y="106"/>
                    <a:pt x="74" y="105"/>
                  </a:cubicBezTo>
                  <a:cubicBezTo>
                    <a:pt x="74" y="104"/>
                    <a:pt x="74" y="104"/>
                    <a:pt x="74" y="104"/>
                  </a:cubicBezTo>
                  <a:cubicBezTo>
                    <a:pt x="74" y="102"/>
                    <a:pt x="74" y="100"/>
                    <a:pt x="74" y="99"/>
                  </a:cubicBezTo>
                  <a:cubicBezTo>
                    <a:pt x="73" y="98"/>
                    <a:pt x="73" y="97"/>
                    <a:pt x="73" y="96"/>
                  </a:cubicBezTo>
                  <a:cubicBezTo>
                    <a:pt x="73" y="88"/>
                    <a:pt x="73" y="88"/>
                    <a:pt x="73" y="88"/>
                  </a:cubicBezTo>
                  <a:cubicBezTo>
                    <a:pt x="74" y="89"/>
                    <a:pt x="75" y="90"/>
                    <a:pt x="76" y="91"/>
                  </a:cubicBezTo>
                  <a:cubicBezTo>
                    <a:pt x="77" y="93"/>
                    <a:pt x="78" y="95"/>
                    <a:pt x="78" y="98"/>
                  </a:cubicBezTo>
                  <a:cubicBezTo>
                    <a:pt x="79" y="100"/>
                    <a:pt x="79" y="102"/>
                    <a:pt x="79" y="104"/>
                  </a:cubicBezTo>
                  <a:cubicBezTo>
                    <a:pt x="81" y="103"/>
                    <a:pt x="83" y="102"/>
                    <a:pt x="85" y="101"/>
                  </a:cubicBezTo>
                  <a:cubicBezTo>
                    <a:pt x="88" y="100"/>
                    <a:pt x="90" y="100"/>
                    <a:pt x="92" y="100"/>
                  </a:cubicBezTo>
                  <a:cubicBezTo>
                    <a:pt x="94" y="100"/>
                    <a:pt x="96" y="100"/>
                    <a:pt x="98" y="100"/>
                  </a:cubicBezTo>
                  <a:cubicBezTo>
                    <a:pt x="100" y="101"/>
                    <a:pt x="101" y="101"/>
                    <a:pt x="103" y="102"/>
                  </a:cubicBezTo>
                  <a:cubicBezTo>
                    <a:pt x="107" y="104"/>
                    <a:pt x="110" y="107"/>
                    <a:pt x="112" y="111"/>
                  </a:cubicBezTo>
                  <a:cubicBezTo>
                    <a:pt x="114" y="115"/>
                    <a:pt x="115" y="119"/>
                    <a:pt x="115" y="123"/>
                  </a:cubicBezTo>
                  <a:cubicBezTo>
                    <a:pt x="115" y="124"/>
                    <a:pt x="115" y="125"/>
                    <a:pt x="115" y="126"/>
                  </a:cubicBezTo>
                  <a:cubicBezTo>
                    <a:pt x="116" y="125"/>
                    <a:pt x="116" y="125"/>
                    <a:pt x="116" y="125"/>
                  </a:cubicBezTo>
                  <a:cubicBezTo>
                    <a:pt x="120" y="122"/>
                    <a:pt x="123" y="119"/>
                    <a:pt x="125" y="115"/>
                  </a:cubicBezTo>
                  <a:cubicBezTo>
                    <a:pt x="128" y="112"/>
                    <a:pt x="131" y="108"/>
                    <a:pt x="133" y="104"/>
                  </a:cubicBezTo>
                  <a:cubicBezTo>
                    <a:pt x="141" y="89"/>
                    <a:pt x="142" y="73"/>
                    <a:pt x="139" y="57"/>
                  </a:cubicBezTo>
                  <a:cubicBezTo>
                    <a:pt x="135" y="42"/>
                    <a:pt x="126" y="27"/>
                    <a:pt x="113" y="17"/>
                  </a:cubicBezTo>
                  <a:close/>
                  <a:moveTo>
                    <a:pt x="73" y="4"/>
                  </a:moveTo>
                  <a:cubicBezTo>
                    <a:pt x="60" y="4"/>
                    <a:pt x="48" y="8"/>
                    <a:pt x="38" y="14"/>
                  </a:cubicBezTo>
                  <a:cubicBezTo>
                    <a:pt x="37" y="14"/>
                    <a:pt x="37" y="14"/>
                    <a:pt x="37" y="14"/>
                  </a:cubicBezTo>
                  <a:cubicBezTo>
                    <a:pt x="27" y="20"/>
                    <a:pt x="18" y="29"/>
                    <a:pt x="12" y="41"/>
                  </a:cubicBezTo>
                  <a:cubicBezTo>
                    <a:pt x="10" y="45"/>
                    <a:pt x="9" y="49"/>
                    <a:pt x="7" y="53"/>
                  </a:cubicBezTo>
                  <a:cubicBezTo>
                    <a:pt x="6" y="57"/>
                    <a:pt x="5" y="61"/>
                    <a:pt x="5" y="66"/>
                  </a:cubicBezTo>
                  <a:cubicBezTo>
                    <a:pt x="5" y="66"/>
                    <a:pt x="5" y="66"/>
                    <a:pt x="5" y="66"/>
                  </a:cubicBezTo>
                  <a:cubicBezTo>
                    <a:pt x="5" y="66"/>
                    <a:pt x="5" y="66"/>
                    <a:pt x="5" y="66"/>
                  </a:cubicBezTo>
                  <a:cubicBezTo>
                    <a:pt x="5" y="66"/>
                    <a:pt x="5" y="67"/>
                    <a:pt x="5" y="68"/>
                  </a:cubicBezTo>
                  <a:cubicBezTo>
                    <a:pt x="5" y="68"/>
                    <a:pt x="5" y="68"/>
                    <a:pt x="5" y="68"/>
                  </a:cubicBezTo>
                  <a:cubicBezTo>
                    <a:pt x="5" y="67"/>
                    <a:pt x="6" y="66"/>
                    <a:pt x="7" y="66"/>
                  </a:cubicBezTo>
                  <a:cubicBezTo>
                    <a:pt x="7" y="66"/>
                    <a:pt x="7" y="66"/>
                    <a:pt x="7" y="66"/>
                  </a:cubicBezTo>
                  <a:cubicBezTo>
                    <a:pt x="9" y="64"/>
                    <a:pt x="11" y="63"/>
                    <a:pt x="13" y="63"/>
                  </a:cubicBezTo>
                  <a:cubicBezTo>
                    <a:pt x="15" y="62"/>
                    <a:pt x="18" y="62"/>
                    <a:pt x="20" y="62"/>
                  </a:cubicBezTo>
                  <a:cubicBezTo>
                    <a:pt x="22" y="62"/>
                    <a:pt x="24" y="62"/>
                    <a:pt x="26" y="62"/>
                  </a:cubicBezTo>
                  <a:cubicBezTo>
                    <a:pt x="28" y="63"/>
                    <a:pt x="29" y="63"/>
                    <a:pt x="31" y="64"/>
                  </a:cubicBezTo>
                  <a:cubicBezTo>
                    <a:pt x="35" y="66"/>
                    <a:pt x="38" y="69"/>
                    <a:pt x="40" y="73"/>
                  </a:cubicBezTo>
                  <a:cubicBezTo>
                    <a:pt x="42" y="76"/>
                    <a:pt x="43" y="80"/>
                    <a:pt x="43" y="85"/>
                  </a:cubicBezTo>
                  <a:cubicBezTo>
                    <a:pt x="45" y="83"/>
                    <a:pt x="47" y="82"/>
                    <a:pt x="49" y="82"/>
                  </a:cubicBezTo>
                  <a:cubicBezTo>
                    <a:pt x="51" y="81"/>
                    <a:pt x="54" y="81"/>
                    <a:pt x="56" y="81"/>
                  </a:cubicBezTo>
                  <a:cubicBezTo>
                    <a:pt x="57" y="81"/>
                    <a:pt x="58" y="81"/>
                    <a:pt x="60" y="81"/>
                  </a:cubicBezTo>
                  <a:cubicBezTo>
                    <a:pt x="61" y="81"/>
                    <a:pt x="62" y="81"/>
                    <a:pt x="63" y="82"/>
                  </a:cubicBezTo>
                  <a:cubicBezTo>
                    <a:pt x="63" y="82"/>
                    <a:pt x="63" y="82"/>
                    <a:pt x="63" y="82"/>
                  </a:cubicBezTo>
                  <a:cubicBezTo>
                    <a:pt x="64" y="82"/>
                    <a:pt x="64" y="82"/>
                    <a:pt x="65" y="82"/>
                  </a:cubicBezTo>
                  <a:cubicBezTo>
                    <a:pt x="66" y="83"/>
                    <a:pt x="66" y="83"/>
                    <a:pt x="67" y="83"/>
                  </a:cubicBezTo>
                  <a:cubicBezTo>
                    <a:pt x="69" y="84"/>
                    <a:pt x="70" y="85"/>
                    <a:pt x="72" y="87"/>
                  </a:cubicBezTo>
                  <a:cubicBezTo>
                    <a:pt x="72" y="87"/>
                    <a:pt x="72" y="87"/>
                    <a:pt x="73" y="88"/>
                  </a:cubicBezTo>
                  <a:cubicBezTo>
                    <a:pt x="73" y="96"/>
                    <a:pt x="73" y="96"/>
                    <a:pt x="73" y="96"/>
                  </a:cubicBezTo>
                  <a:cubicBezTo>
                    <a:pt x="72" y="95"/>
                    <a:pt x="72" y="95"/>
                    <a:pt x="72" y="94"/>
                  </a:cubicBezTo>
                  <a:cubicBezTo>
                    <a:pt x="71" y="93"/>
                    <a:pt x="70" y="91"/>
                    <a:pt x="69" y="90"/>
                  </a:cubicBezTo>
                  <a:cubicBezTo>
                    <a:pt x="67" y="89"/>
                    <a:pt x="66" y="88"/>
                    <a:pt x="65" y="88"/>
                  </a:cubicBezTo>
                  <a:cubicBezTo>
                    <a:pt x="64" y="87"/>
                    <a:pt x="64" y="87"/>
                    <a:pt x="63" y="87"/>
                  </a:cubicBezTo>
                  <a:cubicBezTo>
                    <a:pt x="63" y="87"/>
                    <a:pt x="62" y="86"/>
                    <a:pt x="62" y="86"/>
                  </a:cubicBezTo>
                  <a:cubicBezTo>
                    <a:pt x="62" y="86"/>
                    <a:pt x="62" y="86"/>
                    <a:pt x="62" y="86"/>
                  </a:cubicBezTo>
                  <a:cubicBezTo>
                    <a:pt x="62" y="86"/>
                    <a:pt x="62" y="86"/>
                    <a:pt x="62" y="86"/>
                  </a:cubicBezTo>
                  <a:cubicBezTo>
                    <a:pt x="61" y="86"/>
                    <a:pt x="60" y="86"/>
                    <a:pt x="59" y="86"/>
                  </a:cubicBezTo>
                  <a:cubicBezTo>
                    <a:pt x="58" y="85"/>
                    <a:pt x="57" y="85"/>
                    <a:pt x="56" y="85"/>
                  </a:cubicBezTo>
                  <a:cubicBezTo>
                    <a:pt x="54" y="85"/>
                    <a:pt x="52" y="86"/>
                    <a:pt x="50" y="86"/>
                  </a:cubicBezTo>
                  <a:cubicBezTo>
                    <a:pt x="49" y="87"/>
                    <a:pt x="47" y="88"/>
                    <a:pt x="45" y="89"/>
                  </a:cubicBezTo>
                  <a:cubicBezTo>
                    <a:pt x="45" y="89"/>
                    <a:pt x="45" y="89"/>
                    <a:pt x="45" y="89"/>
                  </a:cubicBezTo>
                  <a:cubicBezTo>
                    <a:pt x="44" y="89"/>
                    <a:pt x="44" y="89"/>
                    <a:pt x="44" y="89"/>
                  </a:cubicBezTo>
                  <a:cubicBezTo>
                    <a:pt x="43" y="91"/>
                    <a:pt x="42" y="91"/>
                    <a:pt x="41" y="91"/>
                  </a:cubicBezTo>
                  <a:cubicBezTo>
                    <a:pt x="38" y="91"/>
                    <a:pt x="38" y="90"/>
                    <a:pt x="38" y="87"/>
                  </a:cubicBezTo>
                  <a:cubicBezTo>
                    <a:pt x="38" y="87"/>
                    <a:pt x="38" y="87"/>
                    <a:pt x="38" y="86"/>
                  </a:cubicBezTo>
                  <a:cubicBezTo>
                    <a:pt x="38" y="85"/>
                    <a:pt x="38" y="85"/>
                    <a:pt x="38" y="85"/>
                  </a:cubicBezTo>
                  <a:cubicBezTo>
                    <a:pt x="38" y="81"/>
                    <a:pt x="37" y="78"/>
                    <a:pt x="36" y="75"/>
                  </a:cubicBezTo>
                  <a:cubicBezTo>
                    <a:pt x="34" y="72"/>
                    <a:pt x="32" y="70"/>
                    <a:pt x="29" y="68"/>
                  </a:cubicBezTo>
                  <a:cubicBezTo>
                    <a:pt x="27" y="68"/>
                    <a:pt x="26" y="67"/>
                    <a:pt x="25" y="67"/>
                  </a:cubicBezTo>
                  <a:cubicBezTo>
                    <a:pt x="23" y="67"/>
                    <a:pt x="22" y="66"/>
                    <a:pt x="20" y="66"/>
                  </a:cubicBezTo>
                  <a:cubicBezTo>
                    <a:pt x="18" y="66"/>
                    <a:pt x="16" y="67"/>
                    <a:pt x="15" y="67"/>
                  </a:cubicBezTo>
                  <a:cubicBezTo>
                    <a:pt x="13" y="68"/>
                    <a:pt x="11" y="69"/>
                    <a:pt x="10" y="70"/>
                  </a:cubicBezTo>
                  <a:cubicBezTo>
                    <a:pt x="10" y="70"/>
                    <a:pt x="10" y="70"/>
                    <a:pt x="10" y="70"/>
                  </a:cubicBezTo>
                  <a:cubicBezTo>
                    <a:pt x="9" y="70"/>
                    <a:pt x="9" y="71"/>
                    <a:pt x="8" y="71"/>
                  </a:cubicBezTo>
                  <a:cubicBezTo>
                    <a:pt x="8" y="72"/>
                    <a:pt x="7" y="72"/>
                    <a:pt x="7" y="73"/>
                  </a:cubicBezTo>
                  <a:cubicBezTo>
                    <a:pt x="7" y="73"/>
                    <a:pt x="7" y="73"/>
                    <a:pt x="7" y="73"/>
                  </a:cubicBezTo>
                  <a:cubicBezTo>
                    <a:pt x="6" y="73"/>
                    <a:pt x="6" y="73"/>
                    <a:pt x="5" y="74"/>
                  </a:cubicBezTo>
                  <a:cubicBezTo>
                    <a:pt x="5" y="74"/>
                    <a:pt x="5" y="74"/>
                    <a:pt x="5" y="74"/>
                  </a:cubicBezTo>
                  <a:cubicBezTo>
                    <a:pt x="4" y="74"/>
                    <a:pt x="4" y="75"/>
                    <a:pt x="3" y="75"/>
                  </a:cubicBezTo>
                  <a:cubicBezTo>
                    <a:pt x="3" y="75"/>
                    <a:pt x="3" y="75"/>
                    <a:pt x="3" y="75"/>
                  </a:cubicBezTo>
                  <a:cubicBezTo>
                    <a:pt x="3" y="75"/>
                    <a:pt x="3" y="75"/>
                    <a:pt x="3" y="75"/>
                  </a:cubicBezTo>
                  <a:cubicBezTo>
                    <a:pt x="3" y="75"/>
                    <a:pt x="3" y="75"/>
                    <a:pt x="3" y="75"/>
                  </a:cubicBezTo>
                  <a:cubicBezTo>
                    <a:pt x="2" y="75"/>
                    <a:pt x="1" y="74"/>
                    <a:pt x="0" y="73"/>
                  </a:cubicBezTo>
                  <a:cubicBezTo>
                    <a:pt x="0" y="72"/>
                    <a:pt x="0" y="71"/>
                    <a:pt x="0" y="70"/>
                  </a:cubicBezTo>
                  <a:cubicBezTo>
                    <a:pt x="0" y="70"/>
                    <a:pt x="0" y="70"/>
                    <a:pt x="0" y="70"/>
                  </a:cubicBezTo>
                  <a:cubicBezTo>
                    <a:pt x="0" y="70"/>
                    <a:pt x="0" y="70"/>
                    <a:pt x="0" y="70"/>
                  </a:cubicBezTo>
                  <a:cubicBezTo>
                    <a:pt x="0" y="70"/>
                    <a:pt x="0" y="70"/>
                    <a:pt x="0" y="70"/>
                  </a:cubicBezTo>
                  <a:cubicBezTo>
                    <a:pt x="0" y="70"/>
                    <a:pt x="0" y="70"/>
                    <a:pt x="0" y="70"/>
                  </a:cubicBezTo>
                  <a:cubicBezTo>
                    <a:pt x="0" y="69"/>
                    <a:pt x="0" y="69"/>
                    <a:pt x="0" y="68"/>
                  </a:cubicBezTo>
                  <a:cubicBezTo>
                    <a:pt x="0" y="67"/>
                    <a:pt x="0" y="66"/>
                    <a:pt x="0" y="65"/>
                  </a:cubicBezTo>
                  <a:cubicBezTo>
                    <a:pt x="0" y="65"/>
                    <a:pt x="0" y="65"/>
                    <a:pt x="0" y="65"/>
                  </a:cubicBezTo>
                  <a:cubicBezTo>
                    <a:pt x="1" y="61"/>
                    <a:pt x="1" y="56"/>
                    <a:pt x="3" y="52"/>
                  </a:cubicBezTo>
                  <a:cubicBezTo>
                    <a:pt x="4" y="47"/>
                    <a:pt x="6" y="43"/>
                    <a:pt x="8" y="39"/>
                  </a:cubicBezTo>
                  <a:cubicBezTo>
                    <a:pt x="15" y="26"/>
                    <a:pt x="24" y="17"/>
                    <a:pt x="35" y="10"/>
                  </a:cubicBezTo>
                  <a:cubicBezTo>
                    <a:pt x="35" y="10"/>
                    <a:pt x="35" y="10"/>
                    <a:pt x="35" y="10"/>
                  </a:cubicBezTo>
                  <a:cubicBezTo>
                    <a:pt x="46" y="3"/>
                    <a:pt x="59" y="0"/>
                    <a:pt x="73" y="0"/>
                  </a:cubicBezTo>
                  <a:lnTo>
                    <a:pt x="7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7" name="Freeform 152"/>
            <p:cNvSpPr>
              <a:spLocks noEditPoints="1"/>
            </p:cNvSpPr>
            <p:nvPr/>
          </p:nvSpPr>
          <p:spPr bwMode="auto">
            <a:xfrm>
              <a:off x="8215326" y="857255"/>
              <a:ext cx="360363" cy="361952"/>
            </a:xfrm>
            <a:custGeom>
              <a:avLst/>
              <a:gdLst>
                <a:gd name="T0" fmla="*/ 94 w 160"/>
                <a:gd name="T1" fmla="*/ 112 h 160"/>
                <a:gd name="T2" fmla="*/ 97 w 160"/>
                <a:gd name="T3" fmla="*/ 113 h 160"/>
                <a:gd name="T4" fmla="*/ 154 w 160"/>
                <a:gd name="T5" fmla="*/ 138 h 160"/>
                <a:gd name="T6" fmla="*/ 113 w 160"/>
                <a:gd name="T7" fmla="*/ 93 h 160"/>
                <a:gd name="T8" fmla="*/ 104 w 160"/>
                <a:gd name="T9" fmla="*/ 21 h 160"/>
                <a:gd name="T10" fmla="*/ 79 w 160"/>
                <a:gd name="T11" fmla="*/ 2 h 160"/>
                <a:gd name="T12" fmla="*/ 126 w 160"/>
                <a:gd name="T13" fmla="*/ 55 h 160"/>
                <a:gd name="T14" fmla="*/ 159 w 160"/>
                <a:gd name="T15" fmla="*/ 136 h 160"/>
                <a:gd name="T16" fmla="*/ 140 w 160"/>
                <a:gd name="T17" fmla="*/ 159 h 160"/>
                <a:gd name="T18" fmla="*/ 95 w 160"/>
                <a:gd name="T19" fmla="*/ 117 h 160"/>
                <a:gd name="T20" fmla="*/ 79 w 160"/>
                <a:gd name="T21" fmla="*/ 119 h 160"/>
                <a:gd name="T22" fmla="*/ 100 w 160"/>
                <a:gd name="T23" fmla="*/ 77 h 160"/>
                <a:gd name="T24" fmla="*/ 102 w 160"/>
                <a:gd name="T25" fmla="*/ 51 h 160"/>
                <a:gd name="T26" fmla="*/ 79 w 160"/>
                <a:gd name="T27" fmla="*/ 49 h 160"/>
                <a:gd name="T28" fmla="*/ 97 w 160"/>
                <a:gd name="T29" fmla="*/ 54 h 160"/>
                <a:gd name="T30" fmla="*/ 79 w 160"/>
                <a:gd name="T31" fmla="*/ 72 h 160"/>
                <a:gd name="T32" fmla="*/ 22 w 160"/>
                <a:gd name="T33" fmla="*/ 104 h 160"/>
                <a:gd name="T34" fmla="*/ 79 w 160"/>
                <a:gd name="T35" fmla="*/ 119 h 160"/>
                <a:gd name="T36" fmla="*/ 56 w 160"/>
                <a:gd name="T37" fmla="*/ 126 h 160"/>
                <a:gd name="T38" fmla="*/ 18 w 160"/>
                <a:gd name="T39" fmla="*/ 107 h 160"/>
                <a:gd name="T40" fmla="*/ 0 w 160"/>
                <a:gd name="T41" fmla="*/ 63 h 160"/>
                <a:gd name="T42" fmla="*/ 63 w 160"/>
                <a:gd name="T43" fmla="*/ 0 h 160"/>
                <a:gd name="T44" fmla="*/ 79 w 160"/>
                <a:gd name="T45" fmla="*/ 7 h 160"/>
                <a:gd name="T46" fmla="*/ 22 w 160"/>
                <a:gd name="T47" fmla="*/ 21 h 160"/>
                <a:gd name="T48" fmla="*/ 5 w 160"/>
                <a:gd name="T49" fmla="*/ 63 h 160"/>
                <a:gd name="T50" fmla="*/ 22 w 160"/>
                <a:gd name="T51" fmla="*/ 104 h 160"/>
                <a:gd name="T52" fmla="*/ 77 w 160"/>
                <a:gd name="T53" fmla="*/ 49 h 160"/>
                <a:gd name="T54" fmla="*/ 74 w 160"/>
                <a:gd name="T55" fmla="*/ 24 h 160"/>
                <a:gd name="T56" fmla="*/ 49 w 160"/>
                <a:gd name="T57" fmla="*/ 26 h 160"/>
                <a:gd name="T58" fmla="*/ 26 w 160"/>
                <a:gd name="T59" fmla="*/ 49 h 160"/>
                <a:gd name="T60" fmla="*/ 24 w 160"/>
                <a:gd name="T61" fmla="*/ 74 h 160"/>
                <a:gd name="T62" fmla="*/ 49 w 160"/>
                <a:gd name="T63" fmla="*/ 77 h 160"/>
                <a:gd name="T64" fmla="*/ 51 w 160"/>
                <a:gd name="T65" fmla="*/ 102 h 160"/>
                <a:gd name="T66" fmla="*/ 77 w 160"/>
                <a:gd name="T67" fmla="*/ 99 h 160"/>
                <a:gd name="T68" fmla="*/ 79 w 160"/>
                <a:gd name="T69" fmla="*/ 77 h 160"/>
                <a:gd name="T70" fmla="*/ 74 w 160"/>
                <a:gd name="T71" fmla="*/ 72 h 160"/>
                <a:gd name="T72" fmla="*/ 72 w 160"/>
                <a:gd name="T73" fmla="*/ 97 h 160"/>
                <a:gd name="T74" fmla="*/ 54 w 160"/>
                <a:gd name="T75" fmla="*/ 74 h 160"/>
                <a:gd name="T76" fmla="*/ 29 w 160"/>
                <a:gd name="T77" fmla="*/ 72 h 160"/>
                <a:gd name="T78" fmla="*/ 51 w 160"/>
                <a:gd name="T79" fmla="*/ 54 h 160"/>
                <a:gd name="T80" fmla="*/ 54 w 160"/>
                <a:gd name="T81" fmla="*/ 28 h 160"/>
                <a:gd name="T82" fmla="*/ 72 w 160"/>
                <a:gd name="T83" fmla="*/ 51 h 160"/>
                <a:gd name="T84" fmla="*/ 79 w 160"/>
                <a:gd name="T85" fmla="*/ 5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 h="160">
                  <a:moveTo>
                    <a:pt x="79" y="119"/>
                  </a:moveTo>
                  <a:cubicBezTo>
                    <a:pt x="84" y="117"/>
                    <a:pt x="89" y="115"/>
                    <a:pt x="94" y="112"/>
                  </a:cubicBezTo>
                  <a:cubicBezTo>
                    <a:pt x="95" y="112"/>
                    <a:pt x="96" y="112"/>
                    <a:pt x="97" y="113"/>
                  </a:cubicBezTo>
                  <a:cubicBezTo>
                    <a:pt x="97" y="113"/>
                    <a:pt x="97" y="113"/>
                    <a:pt x="97" y="113"/>
                  </a:cubicBezTo>
                  <a:cubicBezTo>
                    <a:pt x="138" y="154"/>
                    <a:pt x="138" y="154"/>
                    <a:pt x="138" y="154"/>
                  </a:cubicBezTo>
                  <a:cubicBezTo>
                    <a:pt x="154" y="138"/>
                    <a:pt x="154" y="138"/>
                    <a:pt x="154" y="138"/>
                  </a:cubicBezTo>
                  <a:cubicBezTo>
                    <a:pt x="113" y="96"/>
                    <a:pt x="113" y="96"/>
                    <a:pt x="113" y="96"/>
                  </a:cubicBezTo>
                  <a:cubicBezTo>
                    <a:pt x="112" y="96"/>
                    <a:pt x="112" y="94"/>
                    <a:pt x="113" y="93"/>
                  </a:cubicBezTo>
                  <a:cubicBezTo>
                    <a:pt x="120" y="82"/>
                    <a:pt x="122" y="69"/>
                    <a:pt x="121" y="56"/>
                  </a:cubicBezTo>
                  <a:cubicBezTo>
                    <a:pt x="119" y="43"/>
                    <a:pt x="114" y="31"/>
                    <a:pt x="104" y="21"/>
                  </a:cubicBezTo>
                  <a:cubicBezTo>
                    <a:pt x="97" y="14"/>
                    <a:pt x="89" y="9"/>
                    <a:pt x="79" y="7"/>
                  </a:cubicBezTo>
                  <a:cubicBezTo>
                    <a:pt x="79" y="2"/>
                    <a:pt x="79" y="2"/>
                    <a:pt x="79" y="2"/>
                  </a:cubicBezTo>
                  <a:cubicBezTo>
                    <a:pt x="90" y="5"/>
                    <a:pt x="100" y="10"/>
                    <a:pt x="108" y="18"/>
                  </a:cubicBezTo>
                  <a:cubicBezTo>
                    <a:pt x="118" y="29"/>
                    <a:pt x="124" y="42"/>
                    <a:pt x="126" y="55"/>
                  </a:cubicBezTo>
                  <a:cubicBezTo>
                    <a:pt x="127" y="69"/>
                    <a:pt x="125" y="82"/>
                    <a:pt x="118" y="94"/>
                  </a:cubicBezTo>
                  <a:cubicBezTo>
                    <a:pt x="159" y="136"/>
                    <a:pt x="159" y="136"/>
                    <a:pt x="159" y="136"/>
                  </a:cubicBezTo>
                  <a:cubicBezTo>
                    <a:pt x="160" y="137"/>
                    <a:pt x="160" y="139"/>
                    <a:pt x="159" y="140"/>
                  </a:cubicBezTo>
                  <a:cubicBezTo>
                    <a:pt x="140" y="159"/>
                    <a:pt x="140" y="159"/>
                    <a:pt x="140" y="159"/>
                  </a:cubicBezTo>
                  <a:cubicBezTo>
                    <a:pt x="139" y="160"/>
                    <a:pt x="137" y="160"/>
                    <a:pt x="136" y="159"/>
                  </a:cubicBezTo>
                  <a:cubicBezTo>
                    <a:pt x="95" y="117"/>
                    <a:pt x="95" y="117"/>
                    <a:pt x="95" y="117"/>
                  </a:cubicBezTo>
                  <a:cubicBezTo>
                    <a:pt x="90" y="120"/>
                    <a:pt x="85" y="122"/>
                    <a:pt x="79" y="124"/>
                  </a:cubicBezTo>
                  <a:cubicBezTo>
                    <a:pt x="79" y="119"/>
                    <a:pt x="79" y="119"/>
                    <a:pt x="79" y="119"/>
                  </a:cubicBezTo>
                  <a:close/>
                  <a:moveTo>
                    <a:pt x="79" y="77"/>
                  </a:moveTo>
                  <a:cubicBezTo>
                    <a:pt x="100" y="77"/>
                    <a:pt x="100" y="77"/>
                    <a:pt x="100" y="77"/>
                  </a:cubicBezTo>
                  <a:cubicBezTo>
                    <a:pt x="101" y="77"/>
                    <a:pt x="102" y="76"/>
                    <a:pt x="102" y="74"/>
                  </a:cubicBezTo>
                  <a:cubicBezTo>
                    <a:pt x="102" y="51"/>
                    <a:pt x="102" y="51"/>
                    <a:pt x="102" y="51"/>
                  </a:cubicBezTo>
                  <a:cubicBezTo>
                    <a:pt x="102" y="50"/>
                    <a:pt x="101" y="49"/>
                    <a:pt x="100" y="49"/>
                  </a:cubicBezTo>
                  <a:cubicBezTo>
                    <a:pt x="79" y="49"/>
                    <a:pt x="79" y="49"/>
                    <a:pt x="79" y="49"/>
                  </a:cubicBezTo>
                  <a:cubicBezTo>
                    <a:pt x="79" y="54"/>
                    <a:pt x="79" y="54"/>
                    <a:pt x="79" y="54"/>
                  </a:cubicBezTo>
                  <a:cubicBezTo>
                    <a:pt x="97" y="54"/>
                    <a:pt x="97" y="54"/>
                    <a:pt x="97" y="54"/>
                  </a:cubicBezTo>
                  <a:cubicBezTo>
                    <a:pt x="97" y="72"/>
                    <a:pt x="97" y="72"/>
                    <a:pt x="97" y="72"/>
                  </a:cubicBezTo>
                  <a:cubicBezTo>
                    <a:pt x="79" y="72"/>
                    <a:pt x="79" y="72"/>
                    <a:pt x="79" y="72"/>
                  </a:cubicBezTo>
                  <a:lnTo>
                    <a:pt x="79" y="77"/>
                  </a:lnTo>
                  <a:close/>
                  <a:moveTo>
                    <a:pt x="22" y="104"/>
                  </a:moveTo>
                  <a:cubicBezTo>
                    <a:pt x="31" y="114"/>
                    <a:pt x="44" y="119"/>
                    <a:pt x="56" y="121"/>
                  </a:cubicBezTo>
                  <a:cubicBezTo>
                    <a:pt x="64" y="122"/>
                    <a:pt x="72" y="121"/>
                    <a:pt x="79" y="119"/>
                  </a:cubicBezTo>
                  <a:cubicBezTo>
                    <a:pt x="79" y="124"/>
                    <a:pt x="79" y="124"/>
                    <a:pt x="79" y="124"/>
                  </a:cubicBezTo>
                  <a:cubicBezTo>
                    <a:pt x="72" y="126"/>
                    <a:pt x="64" y="126"/>
                    <a:pt x="56" y="126"/>
                  </a:cubicBezTo>
                  <a:cubicBezTo>
                    <a:pt x="42" y="124"/>
                    <a:pt x="29" y="118"/>
                    <a:pt x="18" y="108"/>
                  </a:cubicBezTo>
                  <a:cubicBezTo>
                    <a:pt x="18" y="107"/>
                    <a:pt x="18" y="107"/>
                    <a:pt x="18" y="107"/>
                  </a:cubicBezTo>
                  <a:cubicBezTo>
                    <a:pt x="6" y="95"/>
                    <a:pt x="0" y="79"/>
                    <a:pt x="0" y="63"/>
                  </a:cubicBezTo>
                  <a:cubicBezTo>
                    <a:pt x="0" y="63"/>
                    <a:pt x="0" y="63"/>
                    <a:pt x="0" y="63"/>
                  </a:cubicBezTo>
                  <a:cubicBezTo>
                    <a:pt x="0" y="47"/>
                    <a:pt x="6" y="30"/>
                    <a:pt x="18" y="18"/>
                  </a:cubicBezTo>
                  <a:cubicBezTo>
                    <a:pt x="31" y="6"/>
                    <a:pt x="47" y="0"/>
                    <a:pt x="63" y="0"/>
                  </a:cubicBezTo>
                  <a:cubicBezTo>
                    <a:pt x="68" y="0"/>
                    <a:pt x="74" y="0"/>
                    <a:pt x="79" y="2"/>
                  </a:cubicBezTo>
                  <a:cubicBezTo>
                    <a:pt x="79" y="7"/>
                    <a:pt x="79" y="7"/>
                    <a:pt x="79" y="7"/>
                  </a:cubicBezTo>
                  <a:cubicBezTo>
                    <a:pt x="74" y="5"/>
                    <a:pt x="68" y="4"/>
                    <a:pt x="63" y="4"/>
                  </a:cubicBezTo>
                  <a:cubicBezTo>
                    <a:pt x="48" y="4"/>
                    <a:pt x="33" y="10"/>
                    <a:pt x="22" y="21"/>
                  </a:cubicBezTo>
                  <a:cubicBezTo>
                    <a:pt x="10" y="33"/>
                    <a:pt x="5" y="48"/>
                    <a:pt x="5" y="63"/>
                  </a:cubicBezTo>
                  <a:cubicBezTo>
                    <a:pt x="5" y="63"/>
                    <a:pt x="5" y="63"/>
                    <a:pt x="5" y="63"/>
                  </a:cubicBezTo>
                  <a:cubicBezTo>
                    <a:pt x="5" y="78"/>
                    <a:pt x="10" y="93"/>
                    <a:pt x="22" y="104"/>
                  </a:cubicBezTo>
                  <a:cubicBezTo>
                    <a:pt x="22" y="104"/>
                    <a:pt x="22" y="104"/>
                    <a:pt x="22" y="104"/>
                  </a:cubicBezTo>
                  <a:close/>
                  <a:moveTo>
                    <a:pt x="79" y="49"/>
                  </a:moveTo>
                  <a:cubicBezTo>
                    <a:pt x="77" y="49"/>
                    <a:pt x="77" y="49"/>
                    <a:pt x="77" y="49"/>
                  </a:cubicBezTo>
                  <a:cubicBezTo>
                    <a:pt x="77" y="26"/>
                    <a:pt x="77" y="26"/>
                    <a:pt x="77" y="26"/>
                  </a:cubicBezTo>
                  <a:cubicBezTo>
                    <a:pt x="77" y="25"/>
                    <a:pt x="76" y="24"/>
                    <a:pt x="74" y="24"/>
                  </a:cubicBezTo>
                  <a:cubicBezTo>
                    <a:pt x="51" y="24"/>
                    <a:pt x="51" y="24"/>
                    <a:pt x="51" y="24"/>
                  </a:cubicBezTo>
                  <a:cubicBezTo>
                    <a:pt x="50" y="24"/>
                    <a:pt x="49" y="25"/>
                    <a:pt x="49" y="26"/>
                  </a:cubicBezTo>
                  <a:cubicBezTo>
                    <a:pt x="49" y="49"/>
                    <a:pt x="49" y="49"/>
                    <a:pt x="49" y="49"/>
                  </a:cubicBezTo>
                  <a:cubicBezTo>
                    <a:pt x="26" y="49"/>
                    <a:pt x="26" y="49"/>
                    <a:pt x="26" y="49"/>
                  </a:cubicBezTo>
                  <a:cubicBezTo>
                    <a:pt x="25" y="49"/>
                    <a:pt x="24" y="50"/>
                    <a:pt x="24" y="51"/>
                  </a:cubicBezTo>
                  <a:cubicBezTo>
                    <a:pt x="24" y="74"/>
                    <a:pt x="24" y="74"/>
                    <a:pt x="24" y="74"/>
                  </a:cubicBezTo>
                  <a:cubicBezTo>
                    <a:pt x="24" y="76"/>
                    <a:pt x="25" y="77"/>
                    <a:pt x="26" y="77"/>
                  </a:cubicBezTo>
                  <a:cubicBezTo>
                    <a:pt x="49" y="77"/>
                    <a:pt x="49" y="77"/>
                    <a:pt x="49" y="77"/>
                  </a:cubicBezTo>
                  <a:cubicBezTo>
                    <a:pt x="49" y="99"/>
                    <a:pt x="49" y="99"/>
                    <a:pt x="49" y="99"/>
                  </a:cubicBezTo>
                  <a:cubicBezTo>
                    <a:pt x="49" y="101"/>
                    <a:pt x="50" y="102"/>
                    <a:pt x="51" y="102"/>
                  </a:cubicBezTo>
                  <a:cubicBezTo>
                    <a:pt x="74" y="102"/>
                    <a:pt x="74" y="102"/>
                    <a:pt x="74" y="102"/>
                  </a:cubicBezTo>
                  <a:cubicBezTo>
                    <a:pt x="76" y="102"/>
                    <a:pt x="77" y="101"/>
                    <a:pt x="77" y="99"/>
                  </a:cubicBezTo>
                  <a:cubicBezTo>
                    <a:pt x="77" y="77"/>
                    <a:pt x="77" y="77"/>
                    <a:pt x="77" y="77"/>
                  </a:cubicBezTo>
                  <a:cubicBezTo>
                    <a:pt x="79" y="77"/>
                    <a:pt x="79" y="77"/>
                    <a:pt x="79" y="77"/>
                  </a:cubicBezTo>
                  <a:cubicBezTo>
                    <a:pt x="79" y="72"/>
                    <a:pt x="79" y="72"/>
                    <a:pt x="79" y="72"/>
                  </a:cubicBezTo>
                  <a:cubicBezTo>
                    <a:pt x="74" y="72"/>
                    <a:pt x="74" y="72"/>
                    <a:pt x="74" y="72"/>
                  </a:cubicBezTo>
                  <a:cubicBezTo>
                    <a:pt x="73" y="72"/>
                    <a:pt x="72" y="73"/>
                    <a:pt x="72" y="74"/>
                  </a:cubicBezTo>
                  <a:cubicBezTo>
                    <a:pt x="72" y="97"/>
                    <a:pt x="72" y="97"/>
                    <a:pt x="72" y="97"/>
                  </a:cubicBezTo>
                  <a:cubicBezTo>
                    <a:pt x="54" y="97"/>
                    <a:pt x="54" y="97"/>
                    <a:pt x="54" y="97"/>
                  </a:cubicBezTo>
                  <a:cubicBezTo>
                    <a:pt x="54" y="74"/>
                    <a:pt x="54" y="74"/>
                    <a:pt x="54" y="74"/>
                  </a:cubicBezTo>
                  <a:cubicBezTo>
                    <a:pt x="54" y="73"/>
                    <a:pt x="53" y="72"/>
                    <a:pt x="51" y="72"/>
                  </a:cubicBezTo>
                  <a:cubicBezTo>
                    <a:pt x="29" y="72"/>
                    <a:pt x="29" y="72"/>
                    <a:pt x="29" y="72"/>
                  </a:cubicBezTo>
                  <a:cubicBezTo>
                    <a:pt x="29" y="54"/>
                    <a:pt x="29" y="54"/>
                    <a:pt x="29" y="54"/>
                  </a:cubicBezTo>
                  <a:cubicBezTo>
                    <a:pt x="51" y="54"/>
                    <a:pt x="51" y="54"/>
                    <a:pt x="51" y="54"/>
                  </a:cubicBezTo>
                  <a:cubicBezTo>
                    <a:pt x="53" y="54"/>
                    <a:pt x="54" y="53"/>
                    <a:pt x="54" y="51"/>
                  </a:cubicBezTo>
                  <a:cubicBezTo>
                    <a:pt x="54" y="28"/>
                    <a:pt x="54" y="28"/>
                    <a:pt x="54" y="28"/>
                  </a:cubicBezTo>
                  <a:cubicBezTo>
                    <a:pt x="72" y="28"/>
                    <a:pt x="72" y="28"/>
                    <a:pt x="72" y="28"/>
                  </a:cubicBezTo>
                  <a:cubicBezTo>
                    <a:pt x="72" y="51"/>
                    <a:pt x="72" y="51"/>
                    <a:pt x="72" y="51"/>
                  </a:cubicBezTo>
                  <a:cubicBezTo>
                    <a:pt x="72" y="53"/>
                    <a:pt x="73" y="54"/>
                    <a:pt x="74" y="54"/>
                  </a:cubicBezTo>
                  <a:cubicBezTo>
                    <a:pt x="79" y="54"/>
                    <a:pt x="79" y="54"/>
                    <a:pt x="79" y="54"/>
                  </a:cubicBezTo>
                  <a:lnTo>
                    <a:pt x="79"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8" name="Freeform 153"/>
            <p:cNvSpPr>
              <a:spLocks noEditPoints="1"/>
            </p:cNvSpPr>
            <p:nvPr/>
          </p:nvSpPr>
          <p:spPr bwMode="auto">
            <a:xfrm>
              <a:off x="7891475" y="4664102"/>
              <a:ext cx="107950" cy="130176"/>
            </a:xfrm>
            <a:custGeom>
              <a:avLst/>
              <a:gdLst>
                <a:gd name="T0" fmla="*/ 24 w 48"/>
                <a:gd name="T1" fmla="*/ 47 h 58"/>
                <a:gd name="T2" fmla="*/ 35 w 48"/>
                <a:gd name="T3" fmla="*/ 30 h 58"/>
                <a:gd name="T4" fmla="*/ 43 w 48"/>
                <a:gd name="T5" fmla="*/ 4 h 58"/>
                <a:gd name="T6" fmla="*/ 24 w 48"/>
                <a:gd name="T7" fmla="*/ 4 h 58"/>
                <a:gd name="T8" fmla="*/ 24 w 48"/>
                <a:gd name="T9" fmla="*/ 0 h 58"/>
                <a:gd name="T10" fmla="*/ 45 w 48"/>
                <a:gd name="T11" fmla="*/ 0 h 58"/>
                <a:gd name="T12" fmla="*/ 45 w 48"/>
                <a:gd name="T13" fmla="*/ 0 h 58"/>
                <a:gd name="T14" fmla="*/ 46 w 48"/>
                <a:gd name="T15" fmla="*/ 0 h 58"/>
                <a:gd name="T16" fmla="*/ 48 w 48"/>
                <a:gd name="T17" fmla="*/ 2 h 58"/>
                <a:gd name="T18" fmla="*/ 39 w 48"/>
                <a:gd name="T19" fmla="*/ 32 h 58"/>
                <a:gd name="T20" fmla="*/ 24 w 48"/>
                <a:gd name="T21" fmla="*/ 54 h 58"/>
                <a:gd name="T22" fmla="*/ 24 w 48"/>
                <a:gd name="T23" fmla="*/ 47 h 58"/>
                <a:gd name="T24" fmla="*/ 5 w 48"/>
                <a:gd name="T25" fmla="*/ 4 h 58"/>
                <a:gd name="T26" fmla="*/ 10 w 48"/>
                <a:gd name="T27" fmla="*/ 30 h 58"/>
                <a:gd name="T28" fmla="*/ 20 w 48"/>
                <a:gd name="T29" fmla="*/ 52 h 58"/>
                <a:gd name="T30" fmla="*/ 24 w 48"/>
                <a:gd name="T31" fmla="*/ 47 h 58"/>
                <a:gd name="T32" fmla="*/ 24 w 48"/>
                <a:gd name="T33" fmla="*/ 54 h 58"/>
                <a:gd name="T34" fmla="*/ 21 w 48"/>
                <a:gd name="T35" fmla="*/ 57 h 58"/>
                <a:gd name="T36" fmla="*/ 20 w 48"/>
                <a:gd name="T37" fmla="*/ 58 h 58"/>
                <a:gd name="T38" fmla="*/ 17 w 48"/>
                <a:gd name="T39" fmla="*/ 57 h 58"/>
                <a:gd name="T40" fmla="*/ 5 w 48"/>
                <a:gd name="T41" fmla="*/ 31 h 58"/>
                <a:gd name="T42" fmla="*/ 0 w 48"/>
                <a:gd name="T43" fmla="*/ 2 h 58"/>
                <a:gd name="T44" fmla="*/ 0 w 48"/>
                <a:gd name="T45" fmla="*/ 2 h 58"/>
                <a:gd name="T46" fmla="*/ 3 w 48"/>
                <a:gd name="T47" fmla="*/ 0 h 58"/>
                <a:gd name="T48" fmla="*/ 24 w 48"/>
                <a:gd name="T49" fmla="*/ 0 h 58"/>
                <a:gd name="T50" fmla="*/ 24 w 48"/>
                <a:gd name="T51" fmla="*/ 4 h 58"/>
                <a:gd name="T52" fmla="*/ 5 w 48"/>
                <a:gd name="T53"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58">
                  <a:moveTo>
                    <a:pt x="24" y="47"/>
                  </a:moveTo>
                  <a:cubicBezTo>
                    <a:pt x="28" y="42"/>
                    <a:pt x="32" y="36"/>
                    <a:pt x="35" y="30"/>
                  </a:cubicBezTo>
                  <a:cubicBezTo>
                    <a:pt x="39" y="22"/>
                    <a:pt x="42" y="14"/>
                    <a:pt x="43" y="4"/>
                  </a:cubicBezTo>
                  <a:cubicBezTo>
                    <a:pt x="24" y="4"/>
                    <a:pt x="24" y="4"/>
                    <a:pt x="24" y="4"/>
                  </a:cubicBezTo>
                  <a:cubicBezTo>
                    <a:pt x="24" y="0"/>
                    <a:pt x="24" y="0"/>
                    <a:pt x="24" y="0"/>
                  </a:cubicBezTo>
                  <a:cubicBezTo>
                    <a:pt x="45" y="0"/>
                    <a:pt x="45" y="0"/>
                    <a:pt x="45" y="0"/>
                  </a:cubicBezTo>
                  <a:cubicBezTo>
                    <a:pt x="45" y="0"/>
                    <a:pt x="45" y="0"/>
                    <a:pt x="45" y="0"/>
                  </a:cubicBezTo>
                  <a:cubicBezTo>
                    <a:pt x="46" y="0"/>
                    <a:pt x="46" y="0"/>
                    <a:pt x="46" y="0"/>
                  </a:cubicBezTo>
                  <a:cubicBezTo>
                    <a:pt x="47" y="0"/>
                    <a:pt x="48" y="1"/>
                    <a:pt x="48" y="2"/>
                  </a:cubicBezTo>
                  <a:cubicBezTo>
                    <a:pt x="47" y="13"/>
                    <a:pt x="44" y="23"/>
                    <a:pt x="39" y="32"/>
                  </a:cubicBezTo>
                  <a:cubicBezTo>
                    <a:pt x="35" y="40"/>
                    <a:pt x="30" y="48"/>
                    <a:pt x="24" y="54"/>
                  </a:cubicBezTo>
                  <a:lnTo>
                    <a:pt x="24" y="47"/>
                  </a:lnTo>
                  <a:close/>
                  <a:moveTo>
                    <a:pt x="5" y="4"/>
                  </a:moveTo>
                  <a:cubicBezTo>
                    <a:pt x="6" y="13"/>
                    <a:pt x="7" y="22"/>
                    <a:pt x="10" y="30"/>
                  </a:cubicBezTo>
                  <a:cubicBezTo>
                    <a:pt x="12" y="38"/>
                    <a:pt x="16" y="46"/>
                    <a:pt x="20" y="52"/>
                  </a:cubicBezTo>
                  <a:cubicBezTo>
                    <a:pt x="21" y="50"/>
                    <a:pt x="23" y="49"/>
                    <a:pt x="24" y="47"/>
                  </a:cubicBezTo>
                  <a:cubicBezTo>
                    <a:pt x="24" y="54"/>
                    <a:pt x="24" y="54"/>
                    <a:pt x="24" y="54"/>
                  </a:cubicBezTo>
                  <a:cubicBezTo>
                    <a:pt x="23" y="55"/>
                    <a:pt x="22" y="56"/>
                    <a:pt x="21" y="57"/>
                  </a:cubicBezTo>
                  <a:cubicBezTo>
                    <a:pt x="21" y="57"/>
                    <a:pt x="21" y="58"/>
                    <a:pt x="20" y="58"/>
                  </a:cubicBezTo>
                  <a:cubicBezTo>
                    <a:pt x="19" y="58"/>
                    <a:pt x="18" y="58"/>
                    <a:pt x="17" y="57"/>
                  </a:cubicBezTo>
                  <a:cubicBezTo>
                    <a:pt x="12" y="50"/>
                    <a:pt x="8" y="41"/>
                    <a:pt x="5" y="31"/>
                  </a:cubicBezTo>
                  <a:cubicBezTo>
                    <a:pt x="3" y="22"/>
                    <a:pt x="1" y="13"/>
                    <a:pt x="0" y="2"/>
                  </a:cubicBezTo>
                  <a:cubicBezTo>
                    <a:pt x="0" y="2"/>
                    <a:pt x="0" y="2"/>
                    <a:pt x="0" y="2"/>
                  </a:cubicBezTo>
                  <a:cubicBezTo>
                    <a:pt x="0" y="1"/>
                    <a:pt x="1" y="0"/>
                    <a:pt x="3" y="0"/>
                  </a:cubicBezTo>
                  <a:cubicBezTo>
                    <a:pt x="24" y="0"/>
                    <a:pt x="24" y="0"/>
                    <a:pt x="24" y="0"/>
                  </a:cubicBezTo>
                  <a:cubicBezTo>
                    <a:pt x="24" y="4"/>
                    <a:pt x="24" y="4"/>
                    <a:pt x="24" y="4"/>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9" name="Freeform 154"/>
            <p:cNvSpPr>
              <a:spLocks noEditPoints="1"/>
            </p:cNvSpPr>
            <p:nvPr/>
          </p:nvSpPr>
          <p:spPr bwMode="auto">
            <a:xfrm>
              <a:off x="7891475" y="4510114"/>
              <a:ext cx="107950" cy="133351"/>
            </a:xfrm>
            <a:custGeom>
              <a:avLst/>
              <a:gdLst>
                <a:gd name="T0" fmla="*/ 24 w 48"/>
                <a:gd name="T1" fmla="*/ 54 h 59"/>
                <a:gd name="T2" fmla="*/ 43 w 48"/>
                <a:gd name="T3" fmla="*/ 54 h 59"/>
                <a:gd name="T4" fmla="*/ 35 w 48"/>
                <a:gd name="T5" fmla="*/ 28 h 59"/>
                <a:gd name="T6" fmla="*/ 24 w 48"/>
                <a:gd name="T7" fmla="*/ 11 h 59"/>
                <a:gd name="T8" fmla="*/ 24 w 48"/>
                <a:gd name="T9" fmla="*/ 4 h 59"/>
                <a:gd name="T10" fmla="*/ 39 w 48"/>
                <a:gd name="T11" fmla="*/ 26 h 59"/>
                <a:gd name="T12" fmla="*/ 48 w 48"/>
                <a:gd name="T13" fmla="*/ 56 h 59"/>
                <a:gd name="T14" fmla="*/ 48 w 48"/>
                <a:gd name="T15" fmla="*/ 56 h 59"/>
                <a:gd name="T16" fmla="*/ 45 w 48"/>
                <a:gd name="T17" fmla="*/ 59 h 59"/>
                <a:gd name="T18" fmla="*/ 24 w 48"/>
                <a:gd name="T19" fmla="*/ 59 h 59"/>
                <a:gd name="T20" fmla="*/ 24 w 48"/>
                <a:gd name="T21" fmla="*/ 54 h 59"/>
                <a:gd name="T22" fmla="*/ 20 w 48"/>
                <a:gd name="T23" fmla="*/ 6 h 59"/>
                <a:gd name="T24" fmla="*/ 10 w 48"/>
                <a:gd name="T25" fmla="*/ 28 h 59"/>
                <a:gd name="T26" fmla="*/ 5 w 48"/>
                <a:gd name="T27" fmla="*/ 54 h 59"/>
                <a:gd name="T28" fmla="*/ 24 w 48"/>
                <a:gd name="T29" fmla="*/ 54 h 59"/>
                <a:gd name="T30" fmla="*/ 24 w 48"/>
                <a:gd name="T31" fmla="*/ 59 h 59"/>
                <a:gd name="T32" fmla="*/ 3 w 48"/>
                <a:gd name="T33" fmla="*/ 59 h 59"/>
                <a:gd name="T34" fmla="*/ 3 w 48"/>
                <a:gd name="T35" fmla="*/ 59 h 59"/>
                <a:gd name="T36" fmla="*/ 2 w 48"/>
                <a:gd name="T37" fmla="*/ 59 h 59"/>
                <a:gd name="T38" fmla="*/ 0 w 48"/>
                <a:gd name="T39" fmla="*/ 56 h 59"/>
                <a:gd name="T40" fmla="*/ 5 w 48"/>
                <a:gd name="T41" fmla="*/ 27 h 59"/>
                <a:gd name="T42" fmla="*/ 17 w 48"/>
                <a:gd name="T43" fmla="*/ 1 h 59"/>
                <a:gd name="T44" fmla="*/ 17 w 48"/>
                <a:gd name="T45" fmla="*/ 1 h 59"/>
                <a:gd name="T46" fmla="*/ 17 w 48"/>
                <a:gd name="T47" fmla="*/ 1 h 59"/>
                <a:gd name="T48" fmla="*/ 21 w 48"/>
                <a:gd name="T49" fmla="*/ 1 h 59"/>
                <a:gd name="T50" fmla="*/ 24 w 48"/>
                <a:gd name="T51" fmla="*/ 4 h 59"/>
                <a:gd name="T52" fmla="*/ 24 w 48"/>
                <a:gd name="T53" fmla="*/ 11 h 59"/>
                <a:gd name="T54" fmla="*/ 20 w 48"/>
                <a:gd name="T55"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59">
                  <a:moveTo>
                    <a:pt x="24" y="54"/>
                  </a:moveTo>
                  <a:cubicBezTo>
                    <a:pt x="43" y="54"/>
                    <a:pt x="43" y="54"/>
                    <a:pt x="43" y="54"/>
                  </a:cubicBezTo>
                  <a:cubicBezTo>
                    <a:pt x="42" y="45"/>
                    <a:pt x="39" y="36"/>
                    <a:pt x="35" y="28"/>
                  </a:cubicBezTo>
                  <a:cubicBezTo>
                    <a:pt x="32" y="22"/>
                    <a:pt x="28" y="16"/>
                    <a:pt x="24" y="11"/>
                  </a:cubicBezTo>
                  <a:cubicBezTo>
                    <a:pt x="24" y="4"/>
                    <a:pt x="24" y="4"/>
                    <a:pt x="24" y="4"/>
                  </a:cubicBezTo>
                  <a:cubicBezTo>
                    <a:pt x="30" y="10"/>
                    <a:pt x="35" y="18"/>
                    <a:pt x="39" y="26"/>
                  </a:cubicBezTo>
                  <a:cubicBezTo>
                    <a:pt x="44" y="35"/>
                    <a:pt x="47" y="45"/>
                    <a:pt x="48" y="56"/>
                  </a:cubicBezTo>
                  <a:cubicBezTo>
                    <a:pt x="48" y="56"/>
                    <a:pt x="48" y="56"/>
                    <a:pt x="48" y="56"/>
                  </a:cubicBezTo>
                  <a:cubicBezTo>
                    <a:pt x="48" y="58"/>
                    <a:pt x="47" y="59"/>
                    <a:pt x="45" y="59"/>
                  </a:cubicBezTo>
                  <a:cubicBezTo>
                    <a:pt x="24" y="59"/>
                    <a:pt x="24" y="59"/>
                    <a:pt x="24" y="59"/>
                  </a:cubicBezTo>
                  <a:lnTo>
                    <a:pt x="24" y="54"/>
                  </a:lnTo>
                  <a:close/>
                  <a:moveTo>
                    <a:pt x="20" y="6"/>
                  </a:moveTo>
                  <a:cubicBezTo>
                    <a:pt x="16" y="13"/>
                    <a:pt x="12" y="20"/>
                    <a:pt x="10" y="28"/>
                  </a:cubicBezTo>
                  <a:cubicBezTo>
                    <a:pt x="7" y="36"/>
                    <a:pt x="6" y="45"/>
                    <a:pt x="5" y="54"/>
                  </a:cubicBezTo>
                  <a:cubicBezTo>
                    <a:pt x="24" y="54"/>
                    <a:pt x="24" y="54"/>
                    <a:pt x="24" y="54"/>
                  </a:cubicBezTo>
                  <a:cubicBezTo>
                    <a:pt x="24" y="59"/>
                    <a:pt x="24" y="59"/>
                    <a:pt x="24" y="59"/>
                  </a:cubicBezTo>
                  <a:cubicBezTo>
                    <a:pt x="3" y="59"/>
                    <a:pt x="3" y="59"/>
                    <a:pt x="3" y="59"/>
                  </a:cubicBezTo>
                  <a:cubicBezTo>
                    <a:pt x="3" y="59"/>
                    <a:pt x="3" y="59"/>
                    <a:pt x="3" y="59"/>
                  </a:cubicBezTo>
                  <a:cubicBezTo>
                    <a:pt x="2" y="59"/>
                    <a:pt x="2" y="59"/>
                    <a:pt x="2" y="59"/>
                  </a:cubicBezTo>
                  <a:cubicBezTo>
                    <a:pt x="1" y="59"/>
                    <a:pt x="0" y="57"/>
                    <a:pt x="0" y="56"/>
                  </a:cubicBezTo>
                  <a:cubicBezTo>
                    <a:pt x="1" y="46"/>
                    <a:pt x="3" y="36"/>
                    <a:pt x="5" y="27"/>
                  </a:cubicBezTo>
                  <a:cubicBezTo>
                    <a:pt x="8" y="17"/>
                    <a:pt x="12" y="8"/>
                    <a:pt x="17" y="1"/>
                  </a:cubicBezTo>
                  <a:cubicBezTo>
                    <a:pt x="17" y="1"/>
                    <a:pt x="17" y="1"/>
                    <a:pt x="17" y="1"/>
                  </a:cubicBezTo>
                  <a:cubicBezTo>
                    <a:pt x="17" y="1"/>
                    <a:pt x="17" y="1"/>
                    <a:pt x="17" y="1"/>
                  </a:cubicBezTo>
                  <a:cubicBezTo>
                    <a:pt x="18" y="0"/>
                    <a:pt x="20" y="0"/>
                    <a:pt x="21" y="1"/>
                  </a:cubicBezTo>
                  <a:cubicBezTo>
                    <a:pt x="22" y="2"/>
                    <a:pt x="23" y="3"/>
                    <a:pt x="24" y="4"/>
                  </a:cubicBezTo>
                  <a:cubicBezTo>
                    <a:pt x="24" y="11"/>
                    <a:pt x="24" y="11"/>
                    <a:pt x="24" y="11"/>
                  </a:cubicBezTo>
                  <a:cubicBezTo>
                    <a:pt x="23" y="9"/>
                    <a:pt x="21" y="8"/>
                    <a:pt x="2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0" name="Freeform 155"/>
            <p:cNvSpPr>
              <a:spLocks noEditPoints="1"/>
            </p:cNvSpPr>
            <p:nvPr/>
          </p:nvSpPr>
          <p:spPr bwMode="auto">
            <a:xfrm>
              <a:off x="7820038" y="4462489"/>
              <a:ext cx="96838" cy="180976"/>
            </a:xfrm>
            <a:custGeom>
              <a:avLst/>
              <a:gdLst>
                <a:gd name="T0" fmla="*/ 21 w 43"/>
                <a:gd name="T1" fmla="*/ 57 h 80"/>
                <a:gd name="T2" fmla="*/ 24 w 43"/>
                <a:gd name="T3" fmla="*/ 43 h 80"/>
                <a:gd name="T4" fmla="*/ 37 w 43"/>
                <a:gd name="T5" fmla="*/ 16 h 80"/>
                <a:gd name="T6" fmla="*/ 21 w 43"/>
                <a:gd name="T7" fmla="*/ 9 h 80"/>
                <a:gd name="T8" fmla="*/ 21 w 43"/>
                <a:gd name="T9" fmla="*/ 8 h 80"/>
                <a:gd name="T10" fmla="*/ 21 w 43"/>
                <a:gd name="T11" fmla="*/ 3 h 80"/>
                <a:gd name="T12" fmla="*/ 23 w 43"/>
                <a:gd name="T13" fmla="*/ 4 h 80"/>
                <a:gd name="T14" fmla="*/ 41 w 43"/>
                <a:gd name="T15" fmla="*/ 13 h 80"/>
                <a:gd name="T16" fmla="*/ 42 w 43"/>
                <a:gd name="T17" fmla="*/ 13 h 80"/>
                <a:gd name="T18" fmla="*/ 42 w 43"/>
                <a:gd name="T19" fmla="*/ 16 h 80"/>
                <a:gd name="T20" fmla="*/ 29 w 43"/>
                <a:gd name="T21" fmla="*/ 45 h 80"/>
                <a:gd name="T22" fmla="*/ 23 w 43"/>
                <a:gd name="T23" fmla="*/ 77 h 80"/>
                <a:gd name="T24" fmla="*/ 23 w 43"/>
                <a:gd name="T25" fmla="*/ 77 h 80"/>
                <a:gd name="T26" fmla="*/ 21 w 43"/>
                <a:gd name="T27" fmla="*/ 80 h 80"/>
                <a:gd name="T28" fmla="*/ 21 w 43"/>
                <a:gd name="T29" fmla="*/ 57 h 80"/>
                <a:gd name="T30" fmla="*/ 5 w 43"/>
                <a:gd name="T31" fmla="*/ 5 h 80"/>
                <a:gd name="T32" fmla="*/ 5 w 43"/>
                <a:gd name="T33" fmla="*/ 75 h 80"/>
                <a:gd name="T34" fmla="*/ 19 w 43"/>
                <a:gd name="T35" fmla="*/ 75 h 80"/>
                <a:gd name="T36" fmla="*/ 21 w 43"/>
                <a:gd name="T37" fmla="*/ 57 h 80"/>
                <a:gd name="T38" fmla="*/ 21 w 43"/>
                <a:gd name="T39" fmla="*/ 80 h 80"/>
                <a:gd name="T40" fmla="*/ 21 w 43"/>
                <a:gd name="T41" fmla="*/ 80 h 80"/>
                <a:gd name="T42" fmla="*/ 2 w 43"/>
                <a:gd name="T43" fmla="*/ 80 h 80"/>
                <a:gd name="T44" fmla="*/ 0 w 43"/>
                <a:gd name="T45" fmla="*/ 77 h 80"/>
                <a:gd name="T46" fmla="*/ 0 w 43"/>
                <a:gd name="T47" fmla="*/ 2 h 80"/>
                <a:gd name="T48" fmla="*/ 0 w 43"/>
                <a:gd name="T49" fmla="*/ 2 h 80"/>
                <a:gd name="T50" fmla="*/ 0 w 43"/>
                <a:gd name="T51" fmla="*/ 2 h 80"/>
                <a:gd name="T52" fmla="*/ 3 w 43"/>
                <a:gd name="T53" fmla="*/ 0 h 80"/>
                <a:gd name="T54" fmla="*/ 21 w 43"/>
                <a:gd name="T55" fmla="*/ 3 h 80"/>
                <a:gd name="T56" fmla="*/ 21 w 43"/>
                <a:gd name="T57" fmla="*/ 8 h 80"/>
                <a:gd name="T58" fmla="*/ 5 w 43"/>
                <a:gd name="T59"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80">
                  <a:moveTo>
                    <a:pt x="21" y="57"/>
                  </a:moveTo>
                  <a:cubicBezTo>
                    <a:pt x="22" y="52"/>
                    <a:pt x="23" y="48"/>
                    <a:pt x="24" y="43"/>
                  </a:cubicBezTo>
                  <a:cubicBezTo>
                    <a:pt x="28" y="33"/>
                    <a:pt x="32" y="24"/>
                    <a:pt x="37" y="16"/>
                  </a:cubicBezTo>
                  <a:cubicBezTo>
                    <a:pt x="32" y="13"/>
                    <a:pt x="27" y="10"/>
                    <a:pt x="21" y="9"/>
                  </a:cubicBezTo>
                  <a:cubicBezTo>
                    <a:pt x="21" y="8"/>
                    <a:pt x="21" y="8"/>
                    <a:pt x="21" y="8"/>
                  </a:cubicBezTo>
                  <a:cubicBezTo>
                    <a:pt x="21" y="3"/>
                    <a:pt x="21" y="3"/>
                    <a:pt x="21" y="3"/>
                  </a:cubicBezTo>
                  <a:cubicBezTo>
                    <a:pt x="22" y="4"/>
                    <a:pt x="22" y="4"/>
                    <a:pt x="23" y="4"/>
                  </a:cubicBezTo>
                  <a:cubicBezTo>
                    <a:pt x="29" y="6"/>
                    <a:pt x="36" y="9"/>
                    <a:pt x="41" y="13"/>
                  </a:cubicBezTo>
                  <a:cubicBezTo>
                    <a:pt x="42" y="13"/>
                    <a:pt x="42" y="13"/>
                    <a:pt x="42" y="13"/>
                  </a:cubicBezTo>
                  <a:cubicBezTo>
                    <a:pt x="43" y="14"/>
                    <a:pt x="43" y="15"/>
                    <a:pt x="42" y="16"/>
                  </a:cubicBezTo>
                  <a:cubicBezTo>
                    <a:pt x="37" y="24"/>
                    <a:pt x="32" y="34"/>
                    <a:pt x="29" y="45"/>
                  </a:cubicBezTo>
                  <a:cubicBezTo>
                    <a:pt x="26" y="55"/>
                    <a:pt x="24" y="66"/>
                    <a:pt x="23" y="77"/>
                  </a:cubicBezTo>
                  <a:cubicBezTo>
                    <a:pt x="23" y="77"/>
                    <a:pt x="23" y="77"/>
                    <a:pt x="23" y="77"/>
                  </a:cubicBezTo>
                  <a:cubicBezTo>
                    <a:pt x="23" y="79"/>
                    <a:pt x="22" y="80"/>
                    <a:pt x="21" y="80"/>
                  </a:cubicBezTo>
                  <a:lnTo>
                    <a:pt x="21" y="57"/>
                  </a:lnTo>
                  <a:close/>
                  <a:moveTo>
                    <a:pt x="5" y="5"/>
                  </a:moveTo>
                  <a:cubicBezTo>
                    <a:pt x="5" y="75"/>
                    <a:pt x="5" y="75"/>
                    <a:pt x="5" y="75"/>
                  </a:cubicBezTo>
                  <a:cubicBezTo>
                    <a:pt x="19" y="75"/>
                    <a:pt x="19" y="75"/>
                    <a:pt x="19" y="75"/>
                  </a:cubicBezTo>
                  <a:cubicBezTo>
                    <a:pt x="19" y="69"/>
                    <a:pt x="20" y="63"/>
                    <a:pt x="21" y="57"/>
                  </a:cubicBezTo>
                  <a:cubicBezTo>
                    <a:pt x="21" y="80"/>
                    <a:pt x="21" y="80"/>
                    <a:pt x="21" y="80"/>
                  </a:cubicBezTo>
                  <a:cubicBezTo>
                    <a:pt x="21" y="80"/>
                    <a:pt x="21" y="80"/>
                    <a:pt x="21" y="80"/>
                  </a:cubicBezTo>
                  <a:cubicBezTo>
                    <a:pt x="2" y="80"/>
                    <a:pt x="2" y="80"/>
                    <a:pt x="2" y="80"/>
                  </a:cubicBezTo>
                  <a:cubicBezTo>
                    <a:pt x="1" y="80"/>
                    <a:pt x="0" y="79"/>
                    <a:pt x="0" y="77"/>
                  </a:cubicBezTo>
                  <a:cubicBezTo>
                    <a:pt x="0" y="2"/>
                    <a:pt x="0" y="2"/>
                    <a:pt x="0" y="2"/>
                  </a:cubicBezTo>
                  <a:cubicBezTo>
                    <a:pt x="0" y="2"/>
                    <a:pt x="0" y="2"/>
                    <a:pt x="0" y="2"/>
                  </a:cubicBezTo>
                  <a:cubicBezTo>
                    <a:pt x="0" y="2"/>
                    <a:pt x="0" y="2"/>
                    <a:pt x="0" y="2"/>
                  </a:cubicBezTo>
                  <a:cubicBezTo>
                    <a:pt x="0" y="1"/>
                    <a:pt x="1" y="0"/>
                    <a:pt x="3" y="0"/>
                  </a:cubicBezTo>
                  <a:cubicBezTo>
                    <a:pt x="9" y="0"/>
                    <a:pt x="15" y="2"/>
                    <a:pt x="21" y="3"/>
                  </a:cubicBezTo>
                  <a:cubicBezTo>
                    <a:pt x="21" y="8"/>
                    <a:pt x="21" y="8"/>
                    <a:pt x="21" y="8"/>
                  </a:cubicBezTo>
                  <a:cubicBezTo>
                    <a:pt x="16" y="7"/>
                    <a:pt x="10" y="6"/>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1" name="Freeform 156"/>
            <p:cNvSpPr>
              <a:spLocks noEditPoints="1"/>
            </p:cNvSpPr>
            <p:nvPr/>
          </p:nvSpPr>
          <p:spPr bwMode="auto">
            <a:xfrm>
              <a:off x="7702563" y="4664102"/>
              <a:ext cx="96838" cy="177801"/>
            </a:xfrm>
            <a:custGeom>
              <a:avLst/>
              <a:gdLst>
                <a:gd name="T0" fmla="*/ 38 w 43"/>
                <a:gd name="T1" fmla="*/ 74 h 79"/>
                <a:gd name="T2" fmla="*/ 38 w 43"/>
                <a:gd name="T3" fmla="*/ 4 h 79"/>
                <a:gd name="T4" fmla="*/ 24 w 43"/>
                <a:gd name="T5" fmla="*/ 4 h 79"/>
                <a:gd name="T6" fmla="*/ 22 w 43"/>
                <a:gd name="T7" fmla="*/ 19 h 79"/>
                <a:gd name="T8" fmla="*/ 22 w 43"/>
                <a:gd name="T9" fmla="*/ 0 h 79"/>
                <a:gd name="T10" fmla="*/ 41 w 43"/>
                <a:gd name="T11" fmla="*/ 0 h 79"/>
                <a:gd name="T12" fmla="*/ 43 w 43"/>
                <a:gd name="T13" fmla="*/ 2 h 79"/>
                <a:gd name="T14" fmla="*/ 43 w 43"/>
                <a:gd name="T15" fmla="*/ 77 h 79"/>
                <a:gd name="T16" fmla="*/ 43 w 43"/>
                <a:gd name="T17" fmla="*/ 77 h 79"/>
                <a:gd name="T18" fmla="*/ 43 w 43"/>
                <a:gd name="T19" fmla="*/ 77 h 79"/>
                <a:gd name="T20" fmla="*/ 41 w 43"/>
                <a:gd name="T21" fmla="*/ 79 h 79"/>
                <a:gd name="T22" fmla="*/ 22 w 43"/>
                <a:gd name="T23" fmla="*/ 76 h 79"/>
                <a:gd name="T24" fmla="*/ 22 w 43"/>
                <a:gd name="T25" fmla="*/ 71 h 79"/>
                <a:gd name="T26" fmla="*/ 38 w 43"/>
                <a:gd name="T27" fmla="*/ 74 h 79"/>
                <a:gd name="T28" fmla="*/ 22 w 43"/>
                <a:gd name="T29" fmla="*/ 19 h 79"/>
                <a:gd name="T30" fmla="*/ 18 w 43"/>
                <a:gd name="T31" fmla="*/ 36 h 79"/>
                <a:gd name="T32" fmla="*/ 6 w 43"/>
                <a:gd name="T33" fmla="*/ 63 h 79"/>
                <a:gd name="T34" fmla="*/ 21 w 43"/>
                <a:gd name="T35" fmla="*/ 70 h 79"/>
                <a:gd name="T36" fmla="*/ 22 w 43"/>
                <a:gd name="T37" fmla="*/ 71 h 79"/>
                <a:gd name="T38" fmla="*/ 22 w 43"/>
                <a:gd name="T39" fmla="*/ 76 h 79"/>
                <a:gd name="T40" fmla="*/ 20 w 43"/>
                <a:gd name="T41" fmla="*/ 75 h 79"/>
                <a:gd name="T42" fmla="*/ 1 w 43"/>
                <a:gd name="T43" fmla="*/ 66 h 79"/>
                <a:gd name="T44" fmla="*/ 1 w 43"/>
                <a:gd name="T45" fmla="*/ 66 h 79"/>
                <a:gd name="T46" fmla="*/ 0 w 43"/>
                <a:gd name="T47" fmla="*/ 62 h 79"/>
                <a:gd name="T48" fmla="*/ 13 w 43"/>
                <a:gd name="T49" fmla="*/ 34 h 79"/>
                <a:gd name="T50" fmla="*/ 19 w 43"/>
                <a:gd name="T51" fmla="*/ 2 h 79"/>
                <a:gd name="T52" fmla="*/ 19 w 43"/>
                <a:gd name="T53" fmla="*/ 2 h 79"/>
                <a:gd name="T54" fmla="*/ 21 w 43"/>
                <a:gd name="T55" fmla="*/ 0 h 79"/>
                <a:gd name="T56" fmla="*/ 22 w 43"/>
                <a:gd name="T57" fmla="*/ 0 h 79"/>
                <a:gd name="T58" fmla="*/ 22 w 43"/>
                <a:gd name="T59"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79">
                  <a:moveTo>
                    <a:pt x="38" y="74"/>
                  </a:moveTo>
                  <a:cubicBezTo>
                    <a:pt x="38" y="4"/>
                    <a:pt x="38" y="4"/>
                    <a:pt x="38" y="4"/>
                  </a:cubicBezTo>
                  <a:cubicBezTo>
                    <a:pt x="24" y="4"/>
                    <a:pt x="24" y="4"/>
                    <a:pt x="24" y="4"/>
                  </a:cubicBezTo>
                  <a:cubicBezTo>
                    <a:pt x="23" y="9"/>
                    <a:pt x="23" y="14"/>
                    <a:pt x="22" y="19"/>
                  </a:cubicBezTo>
                  <a:cubicBezTo>
                    <a:pt x="22" y="0"/>
                    <a:pt x="22" y="0"/>
                    <a:pt x="22" y="0"/>
                  </a:cubicBezTo>
                  <a:cubicBezTo>
                    <a:pt x="41" y="0"/>
                    <a:pt x="41" y="0"/>
                    <a:pt x="41" y="0"/>
                  </a:cubicBezTo>
                  <a:cubicBezTo>
                    <a:pt x="42" y="0"/>
                    <a:pt x="43" y="1"/>
                    <a:pt x="43" y="2"/>
                  </a:cubicBezTo>
                  <a:cubicBezTo>
                    <a:pt x="43" y="77"/>
                    <a:pt x="43" y="77"/>
                    <a:pt x="43" y="77"/>
                  </a:cubicBezTo>
                  <a:cubicBezTo>
                    <a:pt x="43" y="77"/>
                    <a:pt x="43" y="77"/>
                    <a:pt x="43" y="77"/>
                  </a:cubicBezTo>
                  <a:cubicBezTo>
                    <a:pt x="43" y="77"/>
                    <a:pt x="43" y="77"/>
                    <a:pt x="43" y="77"/>
                  </a:cubicBezTo>
                  <a:cubicBezTo>
                    <a:pt x="43" y="78"/>
                    <a:pt x="42" y="79"/>
                    <a:pt x="41" y="79"/>
                  </a:cubicBezTo>
                  <a:cubicBezTo>
                    <a:pt x="34" y="79"/>
                    <a:pt x="28" y="78"/>
                    <a:pt x="22" y="76"/>
                  </a:cubicBezTo>
                  <a:cubicBezTo>
                    <a:pt x="22" y="71"/>
                    <a:pt x="22" y="71"/>
                    <a:pt x="22" y="71"/>
                  </a:cubicBezTo>
                  <a:cubicBezTo>
                    <a:pt x="27" y="72"/>
                    <a:pt x="33" y="74"/>
                    <a:pt x="38" y="74"/>
                  </a:cubicBezTo>
                  <a:close/>
                  <a:moveTo>
                    <a:pt x="22" y="19"/>
                  </a:moveTo>
                  <a:cubicBezTo>
                    <a:pt x="21" y="25"/>
                    <a:pt x="20" y="30"/>
                    <a:pt x="18" y="36"/>
                  </a:cubicBezTo>
                  <a:cubicBezTo>
                    <a:pt x="15" y="46"/>
                    <a:pt x="11" y="55"/>
                    <a:pt x="6" y="63"/>
                  </a:cubicBezTo>
                  <a:cubicBezTo>
                    <a:pt x="11" y="66"/>
                    <a:pt x="16" y="68"/>
                    <a:pt x="21" y="70"/>
                  </a:cubicBezTo>
                  <a:cubicBezTo>
                    <a:pt x="22" y="71"/>
                    <a:pt x="22" y="71"/>
                    <a:pt x="22" y="71"/>
                  </a:cubicBezTo>
                  <a:cubicBezTo>
                    <a:pt x="22" y="76"/>
                    <a:pt x="22" y="76"/>
                    <a:pt x="22" y="76"/>
                  </a:cubicBezTo>
                  <a:cubicBezTo>
                    <a:pt x="21" y="75"/>
                    <a:pt x="21" y="75"/>
                    <a:pt x="20" y="75"/>
                  </a:cubicBezTo>
                  <a:cubicBezTo>
                    <a:pt x="13" y="73"/>
                    <a:pt x="7" y="69"/>
                    <a:pt x="1" y="66"/>
                  </a:cubicBezTo>
                  <a:cubicBezTo>
                    <a:pt x="1" y="66"/>
                    <a:pt x="1" y="66"/>
                    <a:pt x="1" y="66"/>
                  </a:cubicBezTo>
                  <a:cubicBezTo>
                    <a:pt x="0" y="65"/>
                    <a:pt x="0" y="63"/>
                    <a:pt x="0" y="62"/>
                  </a:cubicBezTo>
                  <a:cubicBezTo>
                    <a:pt x="6" y="54"/>
                    <a:pt x="10" y="45"/>
                    <a:pt x="13" y="34"/>
                  </a:cubicBezTo>
                  <a:cubicBezTo>
                    <a:pt x="16" y="24"/>
                    <a:pt x="18" y="14"/>
                    <a:pt x="19" y="2"/>
                  </a:cubicBezTo>
                  <a:cubicBezTo>
                    <a:pt x="19" y="2"/>
                    <a:pt x="19" y="2"/>
                    <a:pt x="19" y="2"/>
                  </a:cubicBezTo>
                  <a:cubicBezTo>
                    <a:pt x="19" y="1"/>
                    <a:pt x="20" y="0"/>
                    <a:pt x="21" y="0"/>
                  </a:cubicBezTo>
                  <a:cubicBezTo>
                    <a:pt x="22" y="0"/>
                    <a:pt x="22" y="0"/>
                    <a:pt x="22" y="0"/>
                  </a:cubicBezTo>
                  <a:lnTo>
                    <a:pt x="2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2" name="Freeform 157"/>
            <p:cNvSpPr>
              <a:spLocks noEditPoints="1"/>
            </p:cNvSpPr>
            <p:nvPr/>
          </p:nvSpPr>
          <p:spPr bwMode="auto">
            <a:xfrm>
              <a:off x="7702563" y="4462489"/>
              <a:ext cx="96838" cy="180976"/>
            </a:xfrm>
            <a:custGeom>
              <a:avLst/>
              <a:gdLst>
                <a:gd name="T0" fmla="*/ 24 w 43"/>
                <a:gd name="T1" fmla="*/ 75 h 80"/>
                <a:gd name="T2" fmla="*/ 38 w 43"/>
                <a:gd name="T3" fmla="*/ 75 h 80"/>
                <a:gd name="T4" fmla="*/ 38 w 43"/>
                <a:gd name="T5" fmla="*/ 5 h 80"/>
                <a:gd name="T6" fmla="*/ 22 w 43"/>
                <a:gd name="T7" fmla="*/ 9 h 80"/>
                <a:gd name="T8" fmla="*/ 22 w 43"/>
                <a:gd name="T9" fmla="*/ 4 h 80"/>
                <a:gd name="T10" fmla="*/ 40 w 43"/>
                <a:gd name="T11" fmla="*/ 0 h 80"/>
                <a:gd name="T12" fmla="*/ 41 w 43"/>
                <a:gd name="T13" fmla="*/ 0 h 80"/>
                <a:gd name="T14" fmla="*/ 43 w 43"/>
                <a:gd name="T15" fmla="*/ 2 h 80"/>
                <a:gd name="T16" fmla="*/ 43 w 43"/>
                <a:gd name="T17" fmla="*/ 77 h 80"/>
                <a:gd name="T18" fmla="*/ 41 w 43"/>
                <a:gd name="T19" fmla="*/ 80 h 80"/>
                <a:gd name="T20" fmla="*/ 22 w 43"/>
                <a:gd name="T21" fmla="*/ 80 h 80"/>
                <a:gd name="T22" fmla="*/ 22 w 43"/>
                <a:gd name="T23" fmla="*/ 60 h 80"/>
                <a:gd name="T24" fmla="*/ 24 w 43"/>
                <a:gd name="T25" fmla="*/ 75 h 80"/>
                <a:gd name="T26" fmla="*/ 22 w 43"/>
                <a:gd name="T27" fmla="*/ 9 h 80"/>
                <a:gd name="T28" fmla="*/ 21 w 43"/>
                <a:gd name="T29" fmla="*/ 9 h 80"/>
                <a:gd name="T30" fmla="*/ 6 w 43"/>
                <a:gd name="T31" fmla="*/ 16 h 80"/>
                <a:gd name="T32" fmla="*/ 18 w 43"/>
                <a:gd name="T33" fmla="*/ 44 h 80"/>
                <a:gd name="T34" fmla="*/ 22 w 43"/>
                <a:gd name="T35" fmla="*/ 60 h 80"/>
                <a:gd name="T36" fmla="*/ 22 w 43"/>
                <a:gd name="T37" fmla="*/ 80 h 80"/>
                <a:gd name="T38" fmla="*/ 21 w 43"/>
                <a:gd name="T39" fmla="*/ 80 h 80"/>
                <a:gd name="T40" fmla="*/ 21 w 43"/>
                <a:gd name="T41" fmla="*/ 80 h 80"/>
                <a:gd name="T42" fmla="*/ 19 w 43"/>
                <a:gd name="T43" fmla="*/ 77 h 80"/>
                <a:gd name="T44" fmla="*/ 13 w 43"/>
                <a:gd name="T45" fmla="*/ 45 h 80"/>
                <a:gd name="T46" fmla="*/ 0 w 43"/>
                <a:gd name="T47" fmla="*/ 17 h 80"/>
                <a:gd name="T48" fmla="*/ 0 w 43"/>
                <a:gd name="T49" fmla="*/ 17 h 80"/>
                <a:gd name="T50" fmla="*/ 1 w 43"/>
                <a:gd name="T51" fmla="*/ 14 h 80"/>
                <a:gd name="T52" fmla="*/ 20 w 43"/>
                <a:gd name="T53" fmla="*/ 4 h 80"/>
                <a:gd name="T54" fmla="*/ 22 w 43"/>
                <a:gd name="T55" fmla="*/ 4 h 80"/>
                <a:gd name="T56" fmla="*/ 22 w 43"/>
                <a:gd name="T57"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80">
                  <a:moveTo>
                    <a:pt x="24" y="75"/>
                  </a:moveTo>
                  <a:cubicBezTo>
                    <a:pt x="38" y="75"/>
                    <a:pt x="38" y="75"/>
                    <a:pt x="38" y="75"/>
                  </a:cubicBezTo>
                  <a:cubicBezTo>
                    <a:pt x="38" y="5"/>
                    <a:pt x="38" y="5"/>
                    <a:pt x="38" y="5"/>
                  </a:cubicBezTo>
                  <a:cubicBezTo>
                    <a:pt x="33" y="6"/>
                    <a:pt x="27" y="7"/>
                    <a:pt x="22" y="9"/>
                  </a:cubicBezTo>
                  <a:cubicBezTo>
                    <a:pt x="22" y="4"/>
                    <a:pt x="22" y="4"/>
                    <a:pt x="22" y="4"/>
                  </a:cubicBezTo>
                  <a:cubicBezTo>
                    <a:pt x="28" y="2"/>
                    <a:pt x="34" y="0"/>
                    <a:pt x="40" y="0"/>
                  </a:cubicBezTo>
                  <a:cubicBezTo>
                    <a:pt x="41" y="0"/>
                    <a:pt x="41" y="0"/>
                    <a:pt x="41" y="0"/>
                  </a:cubicBezTo>
                  <a:cubicBezTo>
                    <a:pt x="42" y="0"/>
                    <a:pt x="43" y="1"/>
                    <a:pt x="43" y="2"/>
                  </a:cubicBezTo>
                  <a:cubicBezTo>
                    <a:pt x="43" y="77"/>
                    <a:pt x="43" y="77"/>
                    <a:pt x="43" y="77"/>
                  </a:cubicBezTo>
                  <a:cubicBezTo>
                    <a:pt x="43" y="79"/>
                    <a:pt x="42" y="80"/>
                    <a:pt x="41" y="80"/>
                  </a:cubicBezTo>
                  <a:cubicBezTo>
                    <a:pt x="22" y="80"/>
                    <a:pt x="22" y="80"/>
                    <a:pt x="22" y="80"/>
                  </a:cubicBezTo>
                  <a:cubicBezTo>
                    <a:pt x="22" y="60"/>
                    <a:pt x="22" y="60"/>
                    <a:pt x="22" y="60"/>
                  </a:cubicBezTo>
                  <a:cubicBezTo>
                    <a:pt x="23" y="65"/>
                    <a:pt x="23" y="70"/>
                    <a:pt x="24" y="75"/>
                  </a:cubicBezTo>
                  <a:close/>
                  <a:moveTo>
                    <a:pt x="22" y="9"/>
                  </a:moveTo>
                  <a:cubicBezTo>
                    <a:pt x="21" y="9"/>
                    <a:pt x="21" y="9"/>
                    <a:pt x="21" y="9"/>
                  </a:cubicBezTo>
                  <a:cubicBezTo>
                    <a:pt x="16" y="11"/>
                    <a:pt x="11" y="13"/>
                    <a:pt x="6" y="16"/>
                  </a:cubicBezTo>
                  <a:cubicBezTo>
                    <a:pt x="11" y="24"/>
                    <a:pt x="15" y="33"/>
                    <a:pt x="18" y="44"/>
                  </a:cubicBezTo>
                  <a:cubicBezTo>
                    <a:pt x="20" y="49"/>
                    <a:pt x="21" y="55"/>
                    <a:pt x="22" y="60"/>
                  </a:cubicBezTo>
                  <a:cubicBezTo>
                    <a:pt x="22" y="80"/>
                    <a:pt x="22" y="80"/>
                    <a:pt x="22" y="80"/>
                  </a:cubicBezTo>
                  <a:cubicBezTo>
                    <a:pt x="21" y="80"/>
                    <a:pt x="21" y="80"/>
                    <a:pt x="21" y="80"/>
                  </a:cubicBezTo>
                  <a:cubicBezTo>
                    <a:pt x="21" y="80"/>
                    <a:pt x="21" y="80"/>
                    <a:pt x="21" y="80"/>
                  </a:cubicBezTo>
                  <a:cubicBezTo>
                    <a:pt x="20" y="80"/>
                    <a:pt x="19" y="79"/>
                    <a:pt x="19" y="77"/>
                  </a:cubicBezTo>
                  <a:cubicBezTo>
                    <a:pt x="18" y="66"/>
                    <a:pt x="16" y="55"/>
                    <a:pt x="13" y="45"/>
                  </a:cubicBezTo>
                  <a:cubicBezTo>
                    <a:pt x="10" y="34"/>
                    <a:pt x="6" y="25"/>
                    <a:pt x="0" y="17"/>
                  </a:cubicBezTo>
                  <a:cubicBezTo>
                    <a:pt x="0" y="17"/>
                    <a:pt x="0" y="17"/>
                    <a:pt x="0" y="17"/>
                  </a:cubicBezTo>
                  <a:cubicBezTo>
                    <a:pt x="0" y="16"/>
                    <a:pt x="0" y="14"/>
                    <a:pt x="1" y="14"/>
                  </a:cubicBezTo>
                  <a:cubicBezTo>
                    <a:pt x="7" y="10"/>
                    <a:pt x="13" y="7"/>
                    <a:pt x="20" y="4"/>
                  </a:cubicBezTo>
                  <a:cubicBezTo>
                    <a:pt x="21" y="4"/>
                    <a:pt x="21" y="4"/>
                    <a:pt x="22" y="4"/>
                  </a:cubicBezTo>
                  <a:lnTo>
                    <a:pt x="2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3" name="Freeform 158"/>
            <p:cNvSpPr>
              <a:spLocks noEditPoints="1"/>
            </p:cNvSpPr>
            <p:nvPr/>
          </p:nvSpPr>
          <p:spPr bwMode="auto">
            <a:xfrm>
              <a:off x="7618425" y="4664102"/>
              <a:ext cx="106363" cy="130176"/>
            </a:xfrm>
            <a:custGeom>
              <a:avLst/>
              <a:gdLst>
                <a:gd name="T0" fmla="*/ 24 w 47"/>
                <a:gd name="T1" fmla="*/ 0 h 58"/>
                <a:gd name="T2" fmla="*/ 45 w 47"/>
                <a:gd name="T3" fmla="*/ 0 h 58"/>
                <a:gd name="T4" fmla="*/ 47 w 47"/>
                <a:gd name="T5" fmla="*/ 2 h 58"/>
                <a:gd name="T6" fmla="*/ 42 w 47"/>
                <a:gd name="T7" fmla="*/ 31 h 58"/>
                <a:gd name="T8" fmla="*/ 31 w 47"/>
                <a:gd name="T9" fmla="*/ 56 h 58"/>
                <a:gd name="T10" fmla="*/ 27 w 47"/>
                <a:gd name="T11" fmla="*/ 57 h 58"/>
                <a:gd name="T12" fmla="*/ 24 w 47"/>
                <a:gd name="T13" fmla="*/ 54 h 58"/>
                <a:gd name="T14" fmla="*/ 24 w 47"/>
                <a:gd name="T15" fmla="*/ 47 h 58"/>
                <a:gd name="T16" fmla="*/ 28 w 47"/>
                <a:gd name="T17" fmla="*/ 51 h 58"/>
                <a:gd name="T18" fmla="*/ 37 w 47"/>
                <a:gd name="T19" fmla="*/ 30 h 58"/>
                <a:gd name="T20" fmla="*/ 42 w 47"/>
                <a:gd name="T21" fmla="*/ 4 h 58"/>
                <a:gd name="T22" fmla="*/ 24 w 47"/>
                <a:gd name="T23" fmla="*/ 4 h 58"/>
                <a:gd name="T24" fmla="*/ 24 w 47"/>
                <a:gd name="T25" fmla="*/ 0 h 58"/>
                <a:gd name="T26" fmla="*/ 2 w 47"/>
                <a:gd name="T27" fmla="*/ 12 h 58"/>
                <a:gd name="T28" fmla="*/ 0 w 47"/>
                <a:gd name="T29" fmla="*/ 2 h 58"/>
                <a:gd name="T30" fmla="*/ 3 w 47"/>
                <a:gd name="T31" fmla="*/ 0 h 58"/>
                <a:gd name="T32" fmla="*/ 24 w 47"/>
                <a:gd name="T33" fmla="*/ 0 h 58"/>
                <a:gd name="T34" fmla="*/ 24 w 47"/>
                <a:gd name="T35" fmla="*/ 4 h 58"/>
                <a:gd name="T36" fmla="*/ 5 w 47"/>
                <a:gd name="T37" fmla="*/ 4 h 58"/>
                <a:gd name="T38" fmla="*/ 8 w 47"/>
                <a:gd name="T39" fmla="*/ 16 h 58"/>
                <a:gd name="T40" fmla="*/ 13 w 47"/>
                <a:gd name="T41" fmla="*/ 30 h 58"/>
                <a:gd name="T42" fmla="*/ 24 w 47"/>
                <a:gd name="T43" fmla="*/ 47 h 58"/>
                <a:gd name="T44" fmla="*/ 24 w 47"/>
                <a:gd name="T45" fmla="*/ 54 h 58"/>
                <a:gd name="T46" fmla="*/ 9 w 47"/>
                <a:gd name="T47" fmla="*/ 32 h 58"/>
                <a:gd name="T48" fmla="*/ 2 w 47"/>
                <a:gd name="T4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58">
                  <a:moveTo>
                    <a:pt x="24" y="0"/>
                  </a:moveTo>
                  <a:cubicBezTo>
                    <a:pt x="45" y="0"/>
                    <a:pt x="45" y="0"/>
                    <a:pt x="45" y="0"/>
                  </a:cubicBezTo>
                  <a:cubicBezTo>
                    <a:pt x="46" y="0"/>
                    <a:pt x="47" y="1"/>
                    <a:pt x="47" y="2"/>
                  </a:cubicBezTo>
                  <a:cubicBezTo>
                    <a:pt x="47" y="12"/>
                    <a:pt x="45" y="22"/>
                    <a:pt x="42" y="31"/>
                  </a:cubicBezTo>
                  <a:cubicBezTo>
                    <a:pt x="39" y="40"/>
                    <a:pt x="35" y="49"/>
                    <a:pt x="31" y="56"/>
                  </a:cubicBezTo>
                  <a:cubicBezTo>
                    <a:pt x="30" y="57"/>
                    <a:pt x="29" y="58"/>
                    <a:pt x="27" y="57"/>
                  </a:cubicBezTo>
                  <a:cubicBezTo>
                    <a:pt x="26" y="56"/>
                    <a:pt x="25" y="55"/>
                    <a:pt x="24" y="54"/>
                  </a:cubicBezTo>
                  <a:cubicBezTo>
                    <a:pt x="24" y="47"/>
                    <a:pt x="24" y="47"/>
                    <a:pt x="24" y="47"/>
                  </a:cubicBezTo>
                  <a:cubicBezTo>
                    <a:pt x="25" y="48"/>
                    <a:pt x="27" y="50"/>
                    <a:pt x="28" y="51"/>
                  </a:cubicBezTo>
                  <a:cubicBezTo>
                    <a:pt x="32" y="45"/>
                    <a:pt x="35" y="38"/>
                    <a:pt x="37" y="30"/>
                  </a:cubicBezTo>
                  <a:cubicBezTo>
                    <a:pt x="40" y="22"/>
                    <a:pt x="41" y="13"/>
                    <a:pt x="42" y="4"/>
                  </a:cubicBezTo>
                  <a:cubicBezTo>
                    <a:pt x="24" y="4"/>
                    <a:pt x="24" y="4"/>
                    <a:pt x="24" y="4"/>
                  </a:cubicBezTo>
                  <a:lnTo>
                    <a:pt x="24" y="0"/>
                  </a:lnTo>
                  <a:close/>
                  <a:moveTo>
                    <a:pt x="2" y="12"/>
                  </a:moveTo>
                  <a:cubicBezTo>
                    <a:pt x="1" y="8"/>
                    <a:pt x="1" y="5"/>
                    <a:pt x="0" y="2"/>
                  </a:cubicBezTo>
                  <a:cubicBezTo>
                    <a:pt x="0" y="1"/>
                    <a:pt x="1" y="0"/>
                    <a:pt x="3" y="0"/>
                  </a:cubicBezTo>
                  <a:cubicBezTo>
                    <a:pt x="24" y="0"/>
                    <a:pt x="24" y="0"/>
                    <a:pt x="24" y="0"/>
                  </a:cubicBezTo>
                  <a:cubicBezTo>
                    <a:pt x="24" y="4"/>
                    <a:pt x="24" y="4"/>
                    <a:pt x="24" y="4"/>
                  </a:cubicBezTo>
                  <a:cubicBezTo>
                    <a:pt x="5" y="4"/>
                    <a:pt x="5" y="4"/>
                    <a:pt x="5" y="4"/>
                  </a:cubicBezTo>
                  <a:cubicBezTo>
                    <a:pt x="6" y="8"/>
                    <a:pt x="7" y="12"/>
                    <a:pt x="8" y="16"/>
                  </a:cubicBezTo>
                  <a:cubicBezTo>
                    <a:pt x="9" y="21"/>
                    <a:pt x="11" y="25"/>
                    <a:pt x="13" y="30"/>
                  </a:cubicBezTo>
                  <a:cubicBezTo>
                    <a:pt x="16" y="36"/>
                    <a:pt x="19" y="42"/>
                    <a:pt x="24" y="47"/>
                  </a:cubicBezTo>
                  <a:cubicBezTo>
                    <a:pt x="24" y="54"/>
                    <a:pt x="24" y="54"/>
                    <a:pt x="24" y="54"/>
                  </a:cubicBezTo>
                  <a:cubicBezTo>
                    <a:pt x="18" y="47"/>
                    <a:pt x="12" y="40"/>
                    <a:pt x="9" y="32"/>
                  </a:cubicBezTo>
                  <a:cubicBezTo>
                    <a:pt x="5" y="26"/>
                    <a:pt x="3" y="19"/>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4" name="Freeform 159"/>
            <p:cNvSpPr>
              <a:spLocks noEditPoints="1"/>
            </p:cNvSpPr>
            <p:nvPr/>
          </p:nvSpPr>
          <p:spPr bwMode="auto">
            <a:xfrm>
              <a:off x="7618425" y="4510114"/>
              <a:ext cx="106363" cy="133351"/>
            </a:xfrm>
            <a:custGeom>
              <a:avLst/>
              <a:gdLst>
                <a:gd name="T0" fmla="*/ 28 w 47"/>
                <a:gd name="T1" fmla="*/ 7 h 59"/>
                <a:gd name="T2" fmla="*/ 24 w 47"/>
                <a:gd name="T3" fmla="*/ 11 h 59"/>
                <a:gd name="T4" fmla="*/ 24 w 47"/>
                <a:gd name="T5" fmla="*/ 4 h 59"/>
                <a:gd name="T6" fmla="*/ 27 w 47"/>
                <a:gd name="T7" fmla="*/ 1 h 59"/>
                <a:gd name="T8" fmla="*/ 27 w 47"/>
                <a:gd name="T9" fmla="*/ 1 h 59"/>
                <a:gd name="T10" fmla="*/ 31 w 47"/>
                <a:gd name="T11" fmla="*/ 2 h 59"/>
                <a:gd name="T12" fmla="*/ 42 w 47"/>
                <a:gd name="T13" fmla="*/ 27 h 59"/>
                <a:gd name="T14" fmla="*/ 47 w 47"/>
                <a:gd name="T15" fmla="*/ 56 h 59"/>
                <a:gd name="T16" fmla="*/ 47 w 47"/>
                <a:gd name="T17" fmla="*/ 56 h 59"/>
                <a:gd name="T18" fmla="*/ 45 w 47"/>
                <a:gd name="T19" fmla="*/ 59 h 59"/>
                <a:gd name="T20" fmla="*/ 24 w 47"/>
                <a:gd name="T21" fmla="*/ 59 h 59"/>
                <a:gd name="T22" fmla="*/ 24 w 47"/>
                <a:gd name="T23" fmla="*/ 54 h 59"/>
                <a:gd name="T24" fmla="*/ 42 w 47"/>
                <a:gd name="T25" fmla="*/ 54 h 59"/>
                <a:gd name="T26" fmla="*/ 37 w 47"/>
                <a:gd name="T27" fmla="*/ 29 h 59"/>
                <a:gd name="T28" fmla="*/ 28 w 47"/>
                <a:gd name="T29" fmla="*/ 7 h 59"/>
                <a:gd name="T30" fmla="*/ 24 w 47"/>
                <a:gd name="T31" fmla="*/ 11 h 59"/>
                <a:gd name="T32" fmla="*/ 13 w 47"/>
                <a:gd name="T33" fmla="*/ 28 h 59"/>
                <a:gd name="T34" fmla="*/ 5 w 47"/>
                <a:gd name="T35" fmla="*/ 54 h 59"/>
                <a:gd name="T36" fmla="*/ 24 w 47"/>
                <a:gd name="T37" fmla="*/ 54 h 59"/>
                <a:gd name="T38" fmla="*/ 24 w 47"/>
                <a:gd name="T39" fmla="*/ 59 h 59"/>
                <a:gd name="T40" fmla="*/ 3 w 47"/>
                <a:gd name="T41" fmla="*/ 59 h 59"/>
                <a:gd name="T42" fmla="*/ 3 w 47"/>
                <a:gd name="T43" fmla="*/ 59 h 59"/>
                <a:gd name="T44" fmla="*/ 3 w 47"/>
                <a:gd name="T45" fmla="*/ 59 h 59"/>
                <a:gd name="T46" fmla="*/ 0 w 47"/>
                <a:gd name="T47" fmla="*/ 56 h 59"/>
                <a:gd name="T48" fmla="*/ 9 w 47"/>
                <a:gd name="T49" fmla="*/ 26 h 59"/>
                <a:gd name="T50" fmla="*/ 24 w 47"/>
                <a:gd name="T51" fmla="*/ 4 h 59"/>
                <a:gd name="T52" fmla="*/ 24 w 47"/>
                <a:gd name="T53"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 h="59">
                  <a:moveTo>
                    <a:pt x="28" y="7"/>
                  </a:moveTo>
                  <a:cubicBezTo>
                    <a:pt x="27" y="8"/>
                    <a:pt x="25" y="10"/>
                    <a:pt x="24" y="11"/>
                  </a:cubicBezTo>
                  <a:cubicBezTo>
                    <a:pt x="24" y="4"/>
                    <a:pt x="24" y="4"/>
                    <a:pt x="24" y="4"/>
                  </a:cubicBezTo>
                  <a:cubicBezTo>
                    <a:pt x="25" y="3"/>
                    <a:pt x="26" y="2"/>
                    <a:pt x="27" y="1"/>
                  </a:cubicBezTo>
                  <a:cubicBezTo>
                    <a:pt x="27" y="1"/>
                    <a:pt x="27" y="1"/>
                    <a:pt x="27" y="1"/>
                  </a:cubicBezTo>
                  <a:cubicBezTo>
                    <a:pt x="28" y="0"/>
                    <a:pt x="30" y="1"/>
                    <a:pt x="31" y="2"/>
                  </a:cubicBezTo>
                  <a:cubicBezTo>
                    <a:pt x="35" y="9"/>
                    <a:pt x="39" y="17"/>
                    <a:pt x="42" y="27"/>
                  </a:cubicBezTo>
                  <a:cubicBezTo>
                    <a:pt x="45" y="36"/>
                    <a:pt x="47" y="46"/>
                    <a:pt x="47" y="56"/>
                  </a:cubicBezTo>
                  <a:cubicBezTo>
                    <a:pt x="47" y="56"/>
                    <a:pt x="47" y="56"/>
                    <a:pt x="47" y="56"/>
                  </a:cubicBezTo>
                  <a:cubicBezTo>
                    <a:pt x="47" y="58"/>
                    <a:pt x="46" y="59"/>
                    <a:pt x="45" y="59"/>
                  </a:cubicBezTo>
                  <a:cubicBezTo>
                    <a:pt x="24" y="59"/>
                    <a:pt x="24" y="59"/>
                    <a:pt x="24" y="59"/>
                  </a:cubicBezTo>
                  <a:cubicBezTo>
                    <a:pt x="24" y="54"/>
                    <a:pt x="24" y="54"/>
                    <a:pt x="24" y="54"/>
                  </a:cubicBezTo>
                  <a:cubicBezTo>
                    <a:pt x="42" y="54"/>
                    <a:pt x="42" y="54"/>
                    <a:pt x="42" y="54"/>
                  </a:cubicBezTo>
                  <a:cubicBezTo>
                    <a:pt x="41" y="45"/>
                    <a:pt x="40" y="36"/>
                    <a:pt x="37" y="29"/>
                  </a:cubicBezTo>
                  <a:cubicBezTo>
                    <a:pt x="35" y="20"/>
                    <a:pt x="32" y="13"/>
                    <a:pt x="28" y="7"/>
                  </a:cubicBezTo>
                  <a:close/>
                  <a:moveTo>
                    <a:pt x="24" y="11"/>
                  </a:moveTo>
                  <a:cubicBezTo>
                    <a:pt x="19" y="17"/>
                    <a:pt x="16" y="22"/>
                    <a:pt x="13" y="28"/>
                  </a:cubicBezTo>
                  <a:cubicBezTo>
                    <a:pt x="9" y="36"/>
                    <a:pt x="6" y="45"/>
                    <a:pt x="5" y="54"/>
                  </a:cubicBezTo>
                  <a:cubicBezTo>
                    <a:pt x="24" y="54"/>
                    <a:pt x="24" y="54"/>
                    <a:pt x="24" y="54"/>
                  </a:cubicBezTo>
                  <a:cubicBezTo>
                    <a:pt x="24" y="59"/>
                    <a:pt x="24" y="59"/>
                    <a:pt x="24" y="59"/>
                  </a:cubicBezTo>
                  <a:cubicBezTo>
                    <a:pt x="3" y="59"/>
                    <a:pt x="3" y="59"/>
                    <a:pt x="3" y="59"/>
                  </a:cubicBezTo>
                  <a:cubicBezTo>
                    <a:pt x="3" y="59"/>
                    <a:pt x="3" y="59"/>
                    <a:pt x="3" y="59"/>
                  </a:cubicBezTo>
                  <a:cubicBezTo>
                    <a:pt x="3" y="59"/>
                    <a:pt x="3" y="59"/>
                    <a:pt x="3" y="59"/>
                  </a:cubicBezTo>
                  <a:cubicBezTo>
                    <a:pt x="1" y="59"/>
                    <a:pt x="0" y="57"/>
                    <a:pt x="0" y="56"/>
                  </a:cubicBezTo>
                  <a:cubicBezTo>
                    <a:pt x="1" y="45"/>
                    <a:pt x="4" y="35"/>
                    <a:pt x="9" y="26"/>
                  </a:cubicBezTo>
                  <a:cubicBezTo>
                    <a:pt x="12" y="18"/>
                    <a:pt x="18" y="11"/>
                    <a:pt x="24" y="4"/>
                  </a:cubicBezTo>
                  <a:lnTo>
                    <a:pt x="2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5" name="Freeform 160"/>
            <p:cNvSpPr>
              <a:spLocks noEditPoints="1"/>
            </p:cNvSpPr>
            <p:nvPr/>
          </p:nvSpPr>
          <p:spPr bwMode="auto">
            <a:xfrm>
              <a:off x="7820038" y="4664102"/>
              <a:ext cx="96838" cy="177801"/>
            </a:xfrm>
            <a:custGeom>
              <a:avLst/>
              <a:gdLst>
                <a:gd name="T0" fmla="*/ 21 w 43"/>
                <a:gd name="T1" fmla="*/ 71 h 79"/>
                <a:gd name="T2" fmla="*/ 21 w 43"/>
                <a:gd name="T3" fmla="*/ 71 h 79"/>
                <a:gd name="T4" fmla="*/ 37 w 43"/>
                <a:gd name="T5" fmla="*/ 63 h 79"/>
                <a:gd name="T6" fmla="*/ 24 w 43"/>
                <a:gd name="T7" fmla="*/ 36 h 79"/>
                <a:gd name="T8" fmla="*/ 21 w 43"/>
                <a:gd name="T9" fmla="*/ 22 h 79"/>
                <a:gd name="T10" fmla="*/ 21 w 43"/>
                <a:gd name="T11" fmla="*/ 0 h 79"/>
                <a:gd name="T12" fmla="*/ 23 w 43"/>
                <a:gd name="T13" fmla="*/ 2 h 79"/>
                <a:gd name="T14" fmla="*/ 29 w 43"/>
                <a:gd name="T15" fmla="*/ 34 h 79"/>
                <a:gd name="T16" fmla="*/ 42 w 43"/>
                <a:gd name="T17" fmla="*/ 63 h 79"/>
                <a:gd name="T18" fmla="*/ 42 w 43"/>
                <a:gd name="T19" fmla="*/ 63 h 79"/>
                <a:gd name="T20" fmla="*/ 42 w 43"/>
                <a:gd name="T21" fmla="*/ 63 h 79"/>
                <a:gd name="T22" fmla="*/ 42 w 43"/>
                <a:gd name="T23" fmla="*/ 66 h 79"/>
                <a:gd name="T24" fmla="*/ 23 w 43"/>
                <a:gd name="T25" fmla="*/ 75 h 79"/>
                <a:gd name="T26" fmla="*/ 21 w 43"/>
                <a:gd name="T27" fmla="*/ 76 h 79"/>
                <a:gd name="T28" fmla="*/ 21 w 43"/>
                <a:gd name="T29" fmla="*/ 71 h 79"/>
                <a:gd name="T30" fmla="*/ 5 w 43"/>
                <a:gd name="T31" fmla="*/ 74 h 79"/>
                <a:gd name="T32" fmla="*/ 21 w 43"/>
                <a:gd name="T33" fmla="*/ 71 h 79"/>
                <a:gd name="T34" fmla="*/ 21 w 43"/>
                <a:gd name="T35" fmla="*/ 76 h 79"/>
                <a:gd name="T36" fmla="*/ 3 w 43"/>
                <a:gd name="T37" fmla="*/ 79 h 79"/>
                <a:gd name="T38" fmla="*/ 2 w 43"/>
                <a:gd name="T39" fmla="*/ 79 h 79"/>
                <a:gd name="T40" fmla="*/ 0 w 43"/>
                <a:gd name="T41" fmla="*/ 77 h 79"/>
                <a:gd name="T42" fmla="*/ 0 w 43"/>
                <a:gd name="T43" fmla="*/ 2 h 79"/>
                <a:gd name="T44" fmla="*/ 2 w 43"/>
                <a:gd name="T45" fmla="*/ 0 h 79"/>
                <a:gd name="T46" fmla="*/ 21 w 43"/>
                <a:gd name="T47" fmla="*/ 0 h 79"/>
                <a:gd name="T48" fmla="*/ 21 w 43"/>
                <a:gd name="T49" fmla="*/ 0 h 79"/>
                <a:gd name="T50" fmla="*/ 21 w 43"/>
                <a:gd name="T51" fmla="*/ 0 h 79"/>
                <a:gd name="T52" fmla="*/ 21 w 43"/>
                <a:gd name="T53" fmla="*/ 22 h 79"/>
                <a:gd name="T54" fmla="*/ 19 w 43"/>
                <a:gd name="T55" fmla="*/ 4 h 79"/>
                <a:gd name="T56" fmla="*/ 5 w 43"/>
                <a:gd name="T57" fmla="*/ 4 h 79"/>
                <a:gd name="T58" fmla="*/ 5 w 43"/>
                <a:gd name="T59" fmla="*/ 7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79">
                  <a:moveTo>
                    <a:pt x="21" y="71"/>
                  </a:moveTo>
                  <a:cubicBezTo>
                    <a:pt x="21" y="71"/>
                    <a:pt x="21" y="71"/>
                    <a:pt x="21" y="71"/>
                  </a:cubicBezTo>
                  <a:cubicBezTo>
                    <a:pt x="27" y="69"/>
                    <a:pt x="32" y="66"/>
                    <a:pt x="37" y="63"/>
                  </a:cubicBezTo>
                  <a:cubicBezTo>
                    <a:pt x="32" y="55"/>
                    <a:pt x="28" y="46"/>
                    <a:pt x="24" y="36"/>
                  </a:cubicBezTo>
                  <a:cubicBezTo>
                    <a:pt x="23" y="31"/>
                    <a:pt x="22" y="27"/>
                    <a:pt x="21" y="22"/>
                  </a:cubicBezTo>
                  <a:cubicBezTo>
                    <a:pt x="21" y="0"/>
                    <a:pt x="21" y="0"/>
                    <a:pt x="21" y="0"/>
                  </a:cubicBezTo>
                  <a:cubicBezTo>
                    <a:pt x="22" y="0"/>
                    <a:pt x="23" y="1"/>
                    <a:pt x="23" y="2"/>
                  </a:cubicBezTo>
                  <a:cubicBezTo>
                    <a:pt x="24" y="13"/>
                    <a:pt x="26" y="24"/>
                    <a:pt x="29" y="34"/>
                  </a:cubicBezTo>
                  <a:cubicBezTo>
                    <a:pt x="32" y="45"/>
                    <a:pt x="37" y="55"/>
                    <a:pt x="42" y="63"/>
                  </a:cubicBezTo>
                  <a:cubicBezTo>
                    <a:pt x="42" y="63"/>
                    <a:pt x="42" y="63"/>
                    <a:pt x="42" y="63"/>
                  </a:cubicBezTo>
                  <a:cubicBezTo>
                    <a:pt x="42" y="63"/>
                    <a:pt x="42" y="63"/>
                    <a:pt x="42" y="63"/>
                  </a:cubicBezTo>
                  <a:cubicBezTo>
                    <a:pt x="43" y="64"/>
                    <a:pt x="43" y="65"/>
                    <a:pt x="42" y="66"/>
                  </a:cubicBezTo>
                  <a:cubicBezTo>
                    <a:pt x="36" y="70"/>
                    <a:pt x="30" y="73"/>
                    <a:pt x="23" y="75"/>
                  </a:cubicBezTo>
                  <a:cubicBezTo>
                    <a:pt x="22" y="75"/>
                    <a:pt x="22" y="76"/>
                    <a:pt x="21" y="76"/>
                  </a:cubicBezTo>
                  <a:lnTo>
                    <a:pt x="21" y="71"/>
                  </a:lnTo>
                  <a:close/>
                  <a:moveTo>
                    <a:pt x="5" y="74"/>
                  </a:moveTo>
                  <a:cubicBezTo>
                    <a:pt x="10" y="74"/>
                    <a:pt x="16" y="72"/>
                    <a:pt x="21" y="71"/>
                  </a:cubicBezTo>
                  <a:cubicBezTo>
                    <a:pt x="21" y="76"/>
                    <a:pt x="21" y="76"/>
                    <a:pt x="21" y="76"/>
                  </a:cubicBezTo>
                  <a:cubicBezTo>
                    <a:pt x="15" y="78"/>
                    <a:pt x="9" y="79"/>
                    <a:pt x="3" y="79"/>
                  </a:cubicBezTo>
                  <a:cubicBezTo>
                    <a:pt x="3" y="79"/>
                    <a:pt x="3" y="79"/>
                    <a:pt x="2" y="79"/>
                  </a:cubicBezTo>
                  <a:cubicBezTo>
                    <a:pt x="1" y="79"/>
                    <a:pt x="0" y="78"/>
                    <a:pt x="0" y="77"/>
                  </a:cubicBezTo>
                  <a:cubicBezTo>
                    <a:pt x="0" y="2"/>
                    <a:pt x="0" y="2"/>
                    <a:pt x="0" y="2"/>
                  </a:cubicBezTo>
                  <a:cubicBezTo>
                    <a:pt x="0" y="1"/>
                    <a:pt x="1" y="0"/>
                    <a:pt x="2" y="0"/>
                  </a:cubicBezTo>
                  <a:cubicBezTo>
                    <a:pt x="21" y="0"/>
                    <a:pt x="21" y="0"/>
                    <a:pt x="21" y="0"/>
                  </a:cubicBezTo>
                  <a:cubicBezTo>
                    <a:pt x="21" y="0"/>
                    <a:pt x="21" y="0"/>
                    <a:pt x="21" y="0"/>
                  </a:cubicBezTo>
                  <a:cubicBezTo>
                    <a:pt x="21" y="0"/>
                    <a:pt x="21" y="0"/>
                    <a:pt x="21" y="0"/>
                  </a:cubicBezTo>
                  <a:cubicBezTo>
                    <a:pt x="21" y="22"/>
                    <a:pt x="21" y="22"/>
                    <a:pt x="21" y="22"/>
                  </a:cubicBezTo>
                  <a:cubicBezTo>
                    <a:pt x="20" y="16"/>
                    <a:pt x="19" y="10"/>
                    <a:pt x="19" y="4"/>
                  </a:cubicBezTo>
                  <a:cubicBezTo>
                    <a:pt x="5" y="4"/>
                    <a:pt x="5" y="4"/>
                    <a:pt x="5" y="4"/>
                  </a:cubicBezTo>
                  <a:lnTo>
                    <a:pt x="5"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6" name="Freeform 161"/>
            <p:cNvSpPr>
              <a:spLocks noEditPoints="1"/>
            </p:cNvSpPr>
            <p:nvPr/>
          </p:nvSpPr>
          <p:spPr bwMode="auto">
            <a:xfrm>
              <a:off x="7731137" y="1833574"/>
              <a:ext cx="219075" cy="174626"/>
            </a:xfrm>
            <a:custGeom>
              <a:avLst/>
              <a:gdLst>
                <a:gd name="T0" fmla="*/ 83 w 97"/>
                <a:gd name="T1" fmla="*/ 19 h 77"/>
                <a:gd name="T2" fmla="*/ 79 w 97"/>
                <a:gd name="T3" fmla="*/ 1 h 77"/>
                <a:gd name="T4" fmla="*/ 97 w 97"/>
                <a:gd name="T5" fmla="*/ 28 h 77"/>
                <a:gd name="T6" fmla="*/ 95 w 97"/>
                <a:gd name="T7" fmla="*/ 75 h 77"/>
                <a:gd name="T8" fmla="*/ 77 w 97"/>
                <a:gd name="T9" fmla="*/ 73 h 77"/>
                <a:gd name="T10" fmla="*/ 92 w 97"/>
                <a:gd name="T11" fmla="*/ 71 h 77"/>
                <a:gd name="T12" fmla="*/ 77 w 97"/>
                <a:gd name="T13" fmla="*/ 55 h 77"/>
                <a:gd name="T14" fmla="*/ 89 w 97"/>
                <a:gd name="T15" fmla="*/ 43 h 77"/>
                <a:gd name="T16" fmla="*/ 77 w 97"/>
                <a:gd name="T17" fmla="*/ 46 h 77"/>
                <a:gd name="T18" fmla="*/ 77 w 97"/>
                <a:gd name="T19" fmla="*/ 50 h 77"/>
                <a:gd name="T20" fmla="*/ 79 w 97"/>
                <a:gd name="T21" fmla="*/ 25 h 77"/>
                <a:gd name="T22" fmla="*/ 81 w 97"/>
                <a:gd name="T23" fmla="*/ 22 h 77"/>
                <a:gd name="T24" fmla="*/ 77 w 97"/>
                <a:gd name="T25" fmla="*/ 8 h 77"/>
                <a:gd name="T26" fmla="*/ 48 w 97"/>
                <a:gd name="T27" fmla="*/ 0 h 77"/>
                <a:gd name="T28" fmla="*/ 77 w 97"/>
                <a:gd name="T29" fmla="*/ 0 h 77"/>
                <a:gd name="T30" fmla="*/ 73 w 97"/>
                <a:gd name="T31" fmla="*/ 58 h 77"/>
                <a:gd name="T32" fmla="*/ 75 w 97"/>
                <a:gd name="T33" fmla="*/ 72 h 77"/>
                <a:gd name="T34" fmla="*/ 77 w 97"/>
                <a:gd name="T35" fmla="*/ 73 h 77"/>
                <a:gd name="T36" fmla="*/ 72 w 97"/>
                <a:gd name="T37" fmla="*/ 76 h 77"/>
                <a:gd name="T38" fmla="*/ 70 w 97"/>
                <a:gd name="T39" fmla="*/ 63 h 77"/>
                <a:gd name="T40" fmla="*/ 77 w 97"/>
                <a:gd name="T41" fmla="*/ 13 h 77"/>
                <a:gd name="T42" fmla="*/ 48 w 97"/>
                <a:gd name="T43" fmla="*/ 6 h 77"/>
                <a:gd name="T44" fmla="*/ 75 w 97"/>
                <a:gd name="T45" fmla="*/ 20 h 77"/>
                <a:gd name="T46" fmla="*/ 77 w 97"/>
                <a:gd name="T47" fmla="*/ 25 h 77"/>
                <a:gd name="T48" fmla="*/ 77 w 97"/>
                <a:gd name="T49" fmla="*/ 46 h 77"/>
                <a:gd name="T50" fmla="*/ 77 w 97"/>
                <a:gd name="T51" fmla="*/ 50 h 77"/>
                <a:gd name="T52" fmla="*/ 65 w 97"/>
                <a:gd name="T53" fmla="*/ 53 h 77"/>
                <a:gd name="T54" fmla="*/ 77 w 97"/>
                <a:gd name="T55" fmla="*/ 41 h 77"/>
                <a:gd name="T56" fmla="*/ 20 w 97"/>
                <a:gd name="T57" fmla="*/ 8 h 77"/>
                <a:gd name="T58" fmla="*/ 48 w 97"/>
                <a:gd name="T59" fmla="*/ 0 h 77"/>
                <a:gd name="T60" fmla="*/ 20 w 97"/>
                <a:gd name="T61" fmla="*/ 73 h 77"/>
                <a:gd name="T62" fmla="*/ 22 w 97"/>
                <a:gd name="T63" fmla="*/ 60 h 77"/>
                <a:gd name="T64" fmla="*/ 48 w 97"/>
                <a:gd name="T65" fmla="*/ 63 h 77"/>
                <a:gd name="T66" fmla="*/ 25 w 97"/>
                <a:gd name="T67" fmla="*/ 75 h 77"/>
                <a:gd name="T68" fmla="*/ 20 w 97"/>
                <a:gd name="T69" fmla="*/ 73 h 77"/>
                <a:gd name="T70" fmla="*/ 25 w 97"/>
                <a:gd name="T71" fmla="*/ 6 h 77"/>
                <a:gd name="T72" fmla="*/ 20 w 97"/>
                <a:gd name="T73" fmla="*/ 25 h 77"/>
                <a:gd name="T74" fmla="*/ 22 w 97"/>
                <a:gd name="T75" fmla="*/ 20 h 77"/>
                <a:gd name="T76" fmla="*/ 48 w 97"/>
                <a:gd name="T77" fmla="*/ 6 h 77"/>
                <a:gd name="T78" fmla="*/ 27 w 97"/>
                <a:gd name="T79" fmla="*/ 50 h 77"/>
                <a:gd name="T80" fmla="*/ 20 w 97"/>
                <a:gd name="T81" fmla="*/ 41 h 77"/>
                <a:gd name="T82" fmla="*/ 32 w 97"/>
                <a:gd name="T83" fmla="*/ 53 h 77"/>
                <a:gd name="T84" fmla="*/ 20 w 97"/>
                <a:gd name="T85" fmla="*/ 8 h 77"/>
                <a:gd name="T86" fmla="*/ 14 w 97"/>
                <a:gd name="T87" fmla="*/ 20 h 77"/>
                <a:gd name="T88" fmla="*/ 5 w 97"/>
                <a:gd name="T89" fmla="*/ 60 h 77"/>
                <a:gd name="T90" fmla="*/ 7 w 97"/>
                <a:gd name="T91" fmla="*/ 73 h 77"/>
                <a:gd name="T92" fmla="*/ 7 w 97"/>
                <a:gd name="T93" fmla="*/ 77 h 77"/>
                <a:gd name="T94" fmla="*/ 0 w 97"/>
                <a:gd name="T95" fmla="*/ 60 h 77"/>
                <a:gd name="T96" fmla="*/ 0 w 97"/>
                <a:gd name="T97" fmla="*/ 28 h 77"/>
                <a:gd name="T98" fmla="*/ 18 w 97"/>
                <a:gd name="T99" fmla="*/ 1 h 77"/>
                <a:gd name="T100" fmla="*/ 20 w 97"/>
                <a:gd name="T101" fmla="*/ 13 h 77"/>
                <a:gd name="T102" fmla="*/ 18 w 97"/>
                <a:gd name="T103" fmla="*/ 25 h 77"/>
                <a:gd name="T104" fmla="*/ 20 w 97"/>
                <a:gd name="T105" fmla="*/ 41 h 77"/>
                <a:gd name="T106" fmla="*/ 8 w 97"/>
                <a:gd name="T107" fmla="*/ 53 h 77"/>
                <a:gd name="T108" fmla="*/ 20 w 97"/>
                <a:gd name="T109" fmla="*/ 50 h 77"/>
                <a:gd name="T110" fmla="*/ 20 w 97"/>
                <a:gd name="T11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 h="77">
                  <a:moveTo>
                    <a:pt x="92" y="29"/>
                  </a:moveTo>
                  <a:cubicBezTo>
                    <a:pt x="83" y="20"/>
                    <a:pt x="83" y="20"/>
                    <a:pt x="83" y="20"/>
                  </a:cubicBezTo>
                  <a:cubicBezTo>
                    <a:pt x="83" y="20"/>
                    <a:pt x="83" y="20"/>
                    <a:pt x="83" y="19"/>
                  </a:cubicBezTo>
                  <a:cubicBezTo>
                    <a:pt x="77" y="8"/>
                    <a:pt x="77" y="8"/>
                    <a:pt x="77" y="8"/>
                  </a:cubicBezTo>
                  <a:cubicBezTo>
                    <a:pt x="77" y="0"/>
                    <a:pt x="77" y="0"/>
                    <a:pt x="77" y="0"/>
                  </a:cubicBezTo>
                  <a:cubicBezTo>
                    <a:pt x="78" y="0"/>
                    <a:pt x="78" y="0"/>
                    <a:pt x="79" y="1"/>
                  </a:cubicBezTo>
                  <a:cubicBezTo>
                    <a:pt x="87" y="17"/>
                    <a:pt x="87" y="17"/>
                    <a:pt x="87" y="17"/>
                  </a:cubicBezTo>
                  <a:cubicBezTo>
                    <a:pt x="96" y="27"/>
                    <a:pt x="96" y="27"/>
                    <a:pt x="96" y="27"/>
                  </a:cubicBezTo>
                  <a:cubicBezTo>
                    <a:pt x="97" y="27"/>
                    <a:pt x="97" y="28"/>
                    <a:pt x="97" y="28"/>
                  </a:cubicBezTo>
                  <a:cubicBezTo>
                    <a:pt x="97" y="60"/>
                    <a:pt x="97" y="60"/>
                    <a:pt x="97" y="60"/>
                  </a:cubicBezTo>
                  <a:cubicBezTo>
                    <a:pt x="97" y="71"/>
                    <a:pt x="97" y="71"/>
                    <a:pt x="97" y="71"/>
                  </a:cubicBezTo>
                  <a:cubicBezTo>
                    <a:pt x="97" y="73"/>
                    <a:pt x="96" y="74"/>
                    <a:pt x="95" y="75"/>
                  </a:cubicBezTo>
                  <a:cubicBezTo>
                    <a:pt x="94" y="77"/>
                    <a:pt x="92" y="77"/>
                    <a:pt x="90" y="77"/>
                  </a:cubicBezTo>
                  <a:cubicBezTo>
                    <a:pt x="77" y="77"/>
                    <a:pt x="77" y="77"/>
                    <a:pt x="77" y="77"/>
                  </a:cubicBezTo>
                  <a:cubicBezTo>
                    <a:pt x="77" y="73"/>
                    <a:pt x="77" y="73"/>
                    <a:pt x="77" y="73"/>
                  </a:cubicBezTo>
                  <a:cubicBezTo>
                    <a:pt x="90" y="73"/>
                    <a:pt x="90" y="73"/>
                    <a:pt x="90" y="73"/>
                  </a:cubicBezTo>
                  <a:cubicBezTo>
                    <a:pt x="91" y="73"/>
                    <a:pt x="91" y="72"/>
                    <a:pt x="92" y="72"/>
                  </a:cubicBezTo>
                  <a:cubicBezTo>
                    <a:pt x="92" y="72"/>
                    <a:pt x="92" y="71"/>
                    <a:pt x="92" y="71"/>
                  </a:cubicBezTo>
                  <a:cubicBezTo>
                    <a:pt x="92" y="60"/>
                    <a:pt x="92" y="60"/>
                    <a:pt x="92" y="60"/>
                  </a:cubicBezTo>
                  <a:cubicBezTo>
                    <a:pt x="92" y="29"/>
                    <a:pt x="92" y="29"/>
                    <a:pt x="92" y="29"/>
                  </a:cubicBezTo>
                  <a:close/>
                  <a:moveTo>
                    <a:pt x="77" y="55"/>
                  </a:moveTo>
                  <a:cubicBezTo>
                    <a:pt x="86" y="55"/>
                    <a:pt x="86" y="55"/>
                    <a:pt x="86" y="55"/>
                  </a:cubicBezTo>
                  <a:cubicBezTo>
                    <a:pt x="88" y="55"/>
                    <a:pt x="89" y="54"/>
                    <a:pt x="89" y="53"/>
                  </a:cubicBezTo>
                  <a:cubicBezTo>
                    <a:pt x="89" y="43"/>
                    <a:pt x="89" y="43"/>
                    <a:pt x="89" y="43"/>
                  </a:cubicBezTo>
                  <a:cubicBezTo>
                    <a:pt x="89" y="42"/>
                    <a:pt x="88" y="41"/>
                    <a:pt x="86" y="41"/>
                  </a:cubicBezTo>
                  <a:cubicBezTo>
                    <a:pt x="77" y="41"/>
                    <a:pt x="77" y="41"/>
                    <a:pt x="77" y="41"/>
                  </a:cubicBezTo>
                  <a:cubicBezTo>
                    <a:pt x="77" y="46"/>
                    <a:pt x="77" y="46"/>
                    <a:pt x="77" y="46"/>
                  </a:cubicBezTo>
                  <a:cubicBezTo>
                    <a:pt x="84" y="46"/>
                    <a:pt x="84" y="46"/>
                    <a:pt x="84" y="46"/>
                  </a:cubicBezTo>
                  <a:cubicBezTo>
                    <a:pt x="84" y="50"/>
                    <a:pt x="84" y="50"/>
                    <a:pt x="84" y="50"/>
                  </a:cubicBezTo>
                  <a:cubicBezTo>
                    <a:pt x="77" y="50"/>
                    <a:pt x="77" y="50"/>
                    <a:pt x="77" y="50"/>
                  </a:cubicBezTo>
                  <a:cubicBezTo>
                    <a:pt x="77" y="55"/>
                    <a:pt x="77" y="55"/>
                    <a:pt x="77" y="55"/>
                  </a:cubicBezTo>
                  <a:close/>
                  <a:moveTo>
                    <a:pt x="77" y="25"/>
                  </a:moveTo>
                  <a:cubicBezTo>
                    <a:pt x="79" y="25"/>
                    <a:pt x="79" y="25"/>
                    <a:pt x="79" y="25"/>
                  </a:cubicBezTo>
                  <a:cubicBezTo>
                    <a:pt x="79" y="25"/>
                    <a:pt x="79" y="25"/>
                    <a:pt x="79" y="25"/>
                  </a:cubicBezTo>
                  <a:cubicBezTo>
                    <a:pt x="80" y="25"/>
                    <a:pt x="80" y="25"/>
                    <a:pt x="80" y="25"/>
                  </a:cubicBezTo>
                  <a:cubicBezTo>
                    <a:pt x="82" y="24"/>
                    <a:pt x="82" y="23"/>
                    <a:pt x="81" y="22"/>
                  </a:cubicBezTo>
                  <a:cubicBezTo>
                    <a:pt x="77" y="13"/>
                    <a:pt x="77" y="13"/>
                    <a:pt x="77" y="13"/>
                  </a:cubicBezTo>
                  <a:lnTo>
                    <a:pt x="77" y="25"/>
                  </a:lnTo>
                  <a:close/>
                  <a:moveTo>
                    <a:pt x="77" y="8"/>
                  </a:moveTo>
                  <a:cubicBezTo>
                    <a:pt x="75" y="4"/>
                    <a:pt x="75" y="4"/>
                    <a:pt x="75" y="4"/>
                  </a:cubicBezTo>
                  <a:cubicBezTo>
                    <a:pt x="48" y="4"/>
                    <a:pt x="48" y="4"/>
                    <a:pt x="48" y="4"/>
                  </a:cubicBezTo>
                  <a:cubicBezTo>
                    <a:pt x="48" y="0"/>
                    <a:pt x="48" y="0"/>
                    <a:pt x="48" y="0"/>
                  </a:cubicBezTo>
                  <a:cubicBezTo>
                    <a:pt x="77" y="0"/>
                    <a:pt x="77" y="0"/>
                    <a:pt x="77" y="0"/>
                  </a:cubicBezTo>
                  <a:cubicBezTo>
                    <a:pt x="77" y="0"/>
                    <a:pt x="77" y="0"/>
                    <a:pt x="77" y="0"/>
                  </a:cubicBezTo>
                  <a:cubicBezTo>
                    <a:pt x="77" y="0"/>
                    <a:pt x="77" y="0"/>
                    <a:pt x="77" y="0"/>
                  </a:cubicBezTo>
                  <a:cubicBezTo>
                    <a:pt x="77" y="8"/>
                    <a:pt x="77" y="8"/>
                    <a:pt x="77" y="8"/>
                  </a:cubicBezTo>
                  <a:close/>
                  <a:moveTo>
                    <a:pt x="48" y="58"/>
                  </a:moveTo>
                  <a:cubicBezTo>
                    <a:pt x="73" y="58"/>
                    <a:pt x="73" y="58"/>
                    <a:pt x="73" y="58"/>
                  </a:cubicBezTo>
                  <a:cubicBezTo>
                    <a:pt x="74" y="58"/>
                    <a:pt x="75" y="59"/>
                    <a:pt x="75" y="60"/>
                  </a:cubicBezTo>
                  <a:cubicBezTo>
                    <a:pt x="75" y="71"/>
                    <a:pt x="75" y="71"/>
                    <a:pt x="75" y="71"/>
                  </a:cubicBezTo>
                  <a:cubicBezTo>
                    <a:pt x="75" y="71"/>
                    <a:pt x="75" y="72"/>
                    <a:pt x="75" y="72"/>
                  </a:cubicBezTo>
                  <a:cubicBezTo>
                    <a:pt x="76" y="72"/>
                    <a:pt x="76" y="72"/>
                    <a:pt x="76" y="72"/>
                  </a:cubicBezTo>
                  <a:cubicBezTo>
                    <a:pt x="76" y="72"/>
                    <a:pt x="76" y="73"/>
                    <a:pt x="77" y="73"/>
                  </a:cubicBezTo>
                  <a:cubicBezTo>
                    <a:pt x="77" y="73"/>
                    <a:pt x="77" y="73"/>
                    <a:pt x="77" y="73"/>
                  </a:cubicBezTo>
                  <a:cubicBezTo>
                    <a:pt x="77" y="77"/>
                    <a:pt x="77" y="77"/>
                    <a:pt x="77" y="77"/>
                  </a:cubicBezTo>
                  <a:cubicBezTo>
                    <a:pt x="77" y="77"/>
                    <a:pt x="77" y="77"/>
                    <a:pt x="77" y="77"/>
                  </a:cubicBezTo>
                  <a:cubicBezTo>
                    <a:pt x="75" y="77"/>
                    <a:pt x="73" y="77"/>
                    <a:pt x="72" y="76"/>
                  </a:cubicBezTo>
                  <a:cubicBezTo>
                    <a:pt x="72" y="75"/>
                    <a:pt x="72" y="75"/>
                    <a:pt x="72" y="75"/>
                  </a:cubicBezTo>
                  <a:cubicBezTo>
                    <a:pt x="71" y="74"/>
                    <a:pt x="70" y="73"/>
                    <a:pt x="70" y="71"/>
                  </a:cubicBezTo>
                  <a:cubicBezTo>
                    <a:pt x="70" y="63"/>
                    <a:pt x="70" y="63"/>
                    <a:pt x="70" y="63"/>
                  </a:cubicBezTo>
                  <a:cubicBezTo>
                    <a:pt x="48" y="63"/>
                    <a:pt x="48" y="63"/>
                    <a:pt x="48" y="63"/>
                  </a:cubicBezTo>
                  <a:cubicBezTo>
                    <a:pt x="48" y="58"/>
                    <a:pt x="48" y="58"/>
                    <a:pt x="48" y="58"/>
                  </a:cubicBezTo>
                  <a:close/>
                  <a:moveTo>
                    <a:pt x="77" y="13"/>
                  </a:moveTo>
                  <a:cubicBezTo>
                    <a:pt x="74" y="7"/>
                    <a:pt x="74" y="7"/>
                    <a:pt x="74" y="7"/>
                  </a:cubicBezTo>
                  <a:cubicBezTo>
                    <a:pt x="73" y="6"/>
                    <a:pt x="73" y="6"/>
                    <a:pt x="72" y="6"/>
                  </a:cubicBezTo>
                  <a:cubicBezTo>
                    <a:pt x="48" y="6"/>
                    <a:pt x="48" y="6"/>
                    <a:pt x="48" y="6"/>
                  </a:cubicBezTo>
                  <a:cubicBezTo>
                    <a:pt x="48" y="10"/>
                    <a:pt x="48" y="10"/>
                    <a:pt x="48" y="10"/>
                  </a:cubicBezTo>
                  <a:cubicBezTo>
                    <a:pt x="70" y="10"/>
                    <a:pt x="70" y="10"/>
                    <a:pt x="70" y="10"/>
                  </a:cubicBezTo>
                  <a:cubicBezTo>
                    <a:pt x="75" y="20"/>
                    <a:pt x="75" y="20"/>
                    <a:pt x="75" y="20"/>
                  </a:cubicBezTo>
                  <a:cubicBezTo>
                    <a:pt x="48" y="20"/>
                    <a:pt x="48" y="20"/>
                    <a:pt x="48" y="20"/>
                  </a:cubicBezTo>
                  <a:cubicBezTo>
                    <a:pt x="48" y="25"/>
                    <a:pt x="48" y="25"/>
                    <a:pt x="48" y="25"/>
                  </a:cubicBezTo>
                  <a:cubicBezTo>
                    <a:pt x="77" y="25"/>
                    <a:pt x="77" y="25"/>
                    <a:pt x="77" y="25"/>
                  </a:cubicBezTo>
                  <a:cubicBezTo>
                    <a:pt x="77" y="13"/>
                    <a:pt x="77" y="13"/>
                    <a:pt x="77" y="13"/>
                  </a:cubicBezTo>
                  <a:close/>
                  <a:moveTo>
                    <a:pt x="77" y="41"/>
                  </a:moveTo>
                  <a:cubicBezTo>
                    <a:pt x="77" y="46"/>
                    <a:pt x="77" y="46"/>
                    <a:pt x="77" y="46"/>
                  </a:cubicBezTo>
                  <a:cubicBezTo>
                    <a:pt x="70" y="46"/>
                    <a:pt x="70" y="46"/>
                    <a:pt x="70" y="46"/>
                  </a:cubicBezTo>
                  <a:cubicBezTo>
                    <a:pt x="70" y="50"/>
                    <a:pt x="70" y="50"/>
                    <a:pt x="70" y="50"/>
                  </a:cubicBezTo>
                  <a:cubicBezTo>
                    <a:pt x="77" y="50"/>
                    <a:pt x="77" y="50"/>
                    <a:pt x="77" y="50"/>
                  </a:cubicBezTo>
                  <a:cubicBezTo>
                    <a:pt x="77" y="55"/>
                    <a:pt x="77" y="55"/>
                    <a:pt x="77" y="55"/>
                  </a:cubicBezTo>
                  <a:cubicBezTo>
                    <a:pt x="68" y="55"/>
                    <a:pt x="68" y="55"/>
                    <a:pt x="68" y="55"/>
                  </a:cubicBezTo>
                  <a:cubicBezTo>
                    <a:pt x="67" y="55"/>
                    <a:pt x="65" y="54"/>
                    <a:pt x="65" y="53"/>
                  </a:cubicBezTo>
                  <a:cubicBezTo>
                    <a:pt x="65" y="43"/>
                    <a:pt x="65" y="43"/>
                    <a:pt x="65" y="43"/>
                  </a:cubicBezTo>
                  <a:cubicBezTo>
                    <a:pt x="65" y="42"/>
                    <a:pt x="67" y="41"/>
                    <a:pt x="68" y="41"/>
                  </a:cubicBezTo>
                  <a:lnTo>
                    <a:pt x="77" y="41"/>
                  </a:lnTo>
                  <a:close/>
                  <a:moveTo>
                    <a:pt x="48" y="4"/>
                  </a:moveTo>
                  <a:cubicBezTo>
                    <a:pt x="22" y="4"/>
                    <a:pt x="22" y="4"/>
                    <a:pt x="22" y="4"/>
                  </a:cubicBezTo>
                  <a:cubicBezTo>
                    <a:pt x="20" y="8"/>
                    <a:pt x="20" y="8"/>
                    <a:pt x="20" y="8"/>
                  </a:cubicBezTo>
                  <a:cubicBezTo>
                    <a:pt x="20" y="0"/>
                    <a:pt x="20" y="0"/>
                    <a:pt x="20" y="0"/>
                  </a:cubicBezTo>
                  <a:cubicBezTo>
                    <a:pt x="20" y="0"/>
                    <a:pt x="20" y="0"/>
                    <a:pt x="20" y="0"/>
                  </a:cubicBezTo>
                  <a:cubicBezTo>
                    <a:pt x="48" y="0"/>
                    <a:pt x="48" y="0"/>
                    <a:pt x="48" y="0"/>
                  </a:cubicBezTo>
                  <a:cubicBezTo>
                    <a:pt x="48" y="4"/>
                    <a:pt x="48" y="4"/>
                    <a:pt x="48" y="4"/>
                  </a:cubicBezTo>
                  <a:close/>
                  <a:moveTo>
                    <a:pt x="20" y="73"/>
                  </a:moveTo>
                  <a:cubicBezTo>
                    <a:pt x="20" y="73"/>
                    <a:pt x="20" y="73"/>
                    <a:pt x="20" y="73"/>
                  </a:cubicBezTo>
                  <a:cubicBezTo>
                    <a:pt x="21" y="73"/>
                    <a:pt x="21" y="72"/>
                    <a:pt x="21" y="72"/>
                  </a:cubicBezTo>
                  <a:cubicBezTo>
                    <a:pt x="22" y="72"/>
                    <a:pt x="22" y="71"/>
                    <a:pt x="22" y="71"/>
                  </a:cubicBezTo>
                  <a:cubicBezTo>
                    <a:pt x="22" y="60"/>
                    <a:pt x="22" y="60"/>
                    <a:pt x="22" y="60"/>
                  </a:cubicBezTo>
                  <a:cubicBezTo>
                    <a:pt x="22" y="59"/>
                    <a:pt x="23" y="58"/>
                    <a:pt x="24" y="58"/>
                  </a:cubicBezTo>
                  <a:cubicBezTo>
                    <a:pt x="48" y="58"/>
                    <a:pt x="48" y="58"/>
                    <a:pt x="48" y="58"/>
                  </a:cubicBezTo>
                  <a:cubicBezTo>
                    <a:pt x="48" y="63"/>
                    <a:pt x="48" y="63"/>
                    <a:pt x="48" y="63"/>
                  </a:cubicBezTo>
                  <a:cubicBezTo>
                    <a:pt x="27" y="63"/>
                    <a:pt x="27" y="63"/>
                    <a:pt x="27" y="63"/>
                  </a:cubicBezTo>
                  <a:cubicBezTo>
                    <a:pt x="27" y="71"/>
                    <a:pt x="27" y="71"/>
                    <a:pt x="27" y="71"/>
                  </a:cubicBezTo>
                  <a:cubicBezTo>
                    <a:pt x="27" y="73"/>
                    <a:pt x="26" y="74"/>
                    <a:pt x="25" y="75"/>
                  </a:cubicBezTo>
                  <a:cubicBezTo>
                    <a:pt x="24" y="77"/>
                    <a:pt x="22" y="77"/>
                    <a:pt x="20" y="77"/>
                  </a:cubicBezTo>
                  <a:cubicBezTo>
                    <a:pt x="20" y="77"/>
                    <a:pt x="20" y="77"/>
                    <a:pt x="20" y="77"/>
                  </a:cubicBezTo>
                  <a:cubicBezTo>
                    <a:pt x="20" y="73"/>
                    <a:pt x="20" y="73"/>
                    <a:pt x="20" y="73"/>
                  </a:cubicBezTo>
                  <a:close/>
                  <a:moveTo>
                    <a:pt x="48" y="6"/>
                  </a:moveTo>
                  <a:cubicBezTo>
                    <a:pt x="25" y="6"/>
                    <a:pt x="25" y="6"/>
                    <a:pt x="25" y="6"/>
                  </a:cubicBezTo>
                  <a:cubicBezTo>
                    <a:pt x="25" y="6"/>
                    <a:pt x="25" y="6"/>
                    <a:pt x="25" y="6"/>
                  </a:cubicBezTo>
                  <a:cubicBezTo>
                    <a:pt x="25" y="6"/>
                    <a:pt x="24" y="6"/>
                    <a:pt x="23" y="7"/>
                  </a:cubicBezTo>
                  <a:cubicBezTo>
                    <a:pt x="20" y="13"/>
                    <a:pt x="20" y="13"/>
                    <a:pt x="20" y="13"/>
                  </a:cubicBezTo>
                  <a:cubicBezTo>
                    <a:pt x="20" y="25"/>
                    <a:pt x="20" y="25"/>
                    <a:pt x="20" y="25"/>
                  </a:cubicBezTo>
                  <a:cubicBezTo>
                    <a:pt x="48" y="25"/>
                    <a:pt x="48" y="25"/>
                    <a:pt x="48" y="25"/>
                  </a:cubicBezTo>
                  <a:cubicBezTo>
                    <a:pt x="48" y="20"/>
                    <a:pt x="48" y="20"/>
                    <a:pt x="48" y="20"/>
                  </a:cubicBezTo>
                  <a:cubicBezTo>
                    <a:pt x="22" y="20"/>
                    <a:pt x="22" y="20"/>
                    <a:pt x="22" y="20"/>
                  </a:cubicBezTo>
                  <a:cubicBezTo>
                    <a:pt x="27" y="10"/>
                    <a:pt x="27" y="10"/>
                    <a:pt x="27" y="10"/>
                  </a:cubicBezTo>
                  <a:cubicBezTo>
                    <a:pt x="48" y="10"/>
                    <a:pt x="48" y="10"/>
                    <a:pt x="48" y="10"/>
                  </a:cubicBezTo>
                  <a:cubicBezTo>
                    <a:pt x="48" y="6"/>
                    <a:pt x="48" y="6"/>
                    <a:pt x="48" y="6"/>
                  </a:cubicBezTo>
                  <a:close/>
                  <a:moveTo>
                    <a:pt x="20" y="55"/>
                  </a:moveTo>
                  <a:cubicBezTo>
                    <a:pt x="20" y="50"/>
                    <a:pt x="20" y="50"/>
                    <a:pt x="20" y="50"/>
                  </a:cubicBezTo>
                  <a:cubicBezTo>
                    <a:pt x="27" y="50"/>
                    <a:pt x="27" y="50"/>
                    <a:pt x="27" y="50"/>
                  </a:cubicBezTo>
                  <a:cubicBezTo>
                    <a:pt x="27" y="46"/>
                    <a:pt x="27" y="46"/>
                    <a:pt x="27" y="46"/>
                  </a:cubicBezTo>
                  <a:cubicBezTo>
                    <a:pt x="20" y="46"/>
                    <a:pt x="20" y="46"/>
                    <a:pt x="20" y="46"/>
                  </a:cubicBezTo>
                  <a:cubicBezTo>
                    <a:pt x="20" y="41"/>
                    <a:pt x="20" y="41"/>
                    <a:pt x="20" y="41"/>
                  </a:cubicBezTo>
                  <a:cubicBezTo>
                    <a:pt x="29" y="41"/>
                    <a:pt x="29" y="41"/>
                    <a:pt x="29" y="41"/>
                  </a:cubicBezTo>
                  <a:cubicBezTo>
                    <a:pt x="30" y="41"/>
                    <a:pt x="32" y="42"/>
                    <a:pt x="32" y="43"/>
                  </a:cubicBezTo>
                  <a:cubicBezTo>
                    <a:pt x="32" y="53"/>
                    <a:pt x="32" y="53"/>
                    <a:pt x="32" y="53"/>
                  </a:cubicBezTo>
                  <a:cubicBezTo>
                    <a:pt x="32" y="54"/>
                    <a:pt x="30" y="55"/>
                    <a:pt x="29" y="55"/>
                  </a:cubicBezTo>
                  <a:lnTo>
                    <a:pt x="20" y="55"/>
                  </a:lnTo>
                  <a:close/>
                  <a:moveTo>
                    <a:pt x="20" y="8"/>
                  </a:moveTo>
                  <a:cubicBezTo>
                    <a:pt x="14" y="19"/>
                    <a:pt x="14" y="19"/>
                    <a:pt x="14" y="19"/>
                  </a:cubicBezTo>
                  <a:cubicBezTo>
                    <a:pt x="14" y="20"/>
                    <a:pt x="14" y="20"/>
                    <a:pt x="14" y="20"/>
                  </a:cubicBezTo>
                  <a:cubicBezTo>
                    <a:pt x="14" y="20"/>
                    <a:pt x="14" y="20"/>
                    <a:pt x="14" y="20"/>
                  </a:cubicBezTo>
                  <a:cubicBezTo>
                    <a:pt x="5" y="29"/>
                    <a:pt x="5" y="29"/>
                    <a:pt x="5" y="29"/>
                  </a:cubicBezTo>
                  <a:cubicBezTo>
                    <a:pt x="5" y="58"/>
                    <a:pt x="5" y="58"/>
                    <a:pt x="5" y="58"/>
                  </a:cubicBezTo>
                  <a:cubicBezTo>
                    <a:pt x="5" y="60"/>
                    <a:pt x="5" y="60"/>
                    <a:pt x="5" y="60"/>
                  </a:cubicBezTo>
                  <a:cubicBezTo>
                    <a:pt x="5" y="71"/>
                    <a:pt x="5" y="71"/>
                    <a:pt x="5" y="71"/>
                  </a:cubicBezTo>
                  <a:cubicBezTo>
                    <a:pt x="5" y="71"/>
                    <a:pt x="5" y="72"/>
                    <a:pt x="5" y="72"/>
                  </a:cubicBezTo>
                  <a:cubicBezTo>
                    <a:pt x="6" y="72"/>
                    <a:pt x="6" y="73"/>
                    <a:pt x="7" y="73"/>
                  </a:cubicBezTo>
                  <a:cubicBezTo>
                    <a:pt x="20" y="73"/>
                    <a:pt x="20" y="73"/>
                    <a:pt x="20" y="73"/>
                  </a:cubicBezTo>
                  <a:cubicBezTo>
                    <a:pt x="20" y="77"/>
                    <a:pt x="20" y="77"/>
                    <a:pt x="20" y="77"/>
                  </a:cubicBezTo>
                  <a:cubicBezTo>
                    <a:pt x="7" y="77"/>
                    <a:pt x="7" y="77"/>
                    <a:pt x="7" y="77"/>
                  </a:cubicBezTo>
                  <a:cubicBezTo>
                    <a:pt x="5" y="77"/>
                    <a:pt x="3" y="77"/>
                    <a:pt x="2" y="75"/>
                  </a:cubicBezTo>
                  <a:cubicBezTo>
                    <a:pt x="1" y="74"/>
                    <a:pt x="0" y="73"/>
                    <a:pt x="0" y="71"/>
                  </a:cubicBezTo>
                  <a:cubicBezTo>
                    <a:pt x="0" y="60"/>
                    <a:pt x="0" y="60"/>
                    <a:pt x="0" y="60"/>
                  </a:cubicBezTo>
                  <a:cubicBezTo>
                    <a:pt x="0" y="58"/>
                    <a:pt x="0" y="58"/>
                    <a:pt x="0" y="58"/>
                  </a:cubicBezTo>
                  <a:cubicBezTo>
                    <a:pt x="0" y="28"/>
                    <a:pt x="0" y="28"/>
                    <a:pt x="0" y="28"/>
                  </a:cubicBezTo>
                  <a:cubicBezTo>
                    <a:pt x="0" y="28"/>
                    <a:pt x="0" y="28"/>
                    <a:pt x="0" y="28"/>
                  </a:cubicBezTo>
                  <a:cubicBezTo>
                    <a:pt x="0" y="28"/>
                    <a:pt x="0" y="27"/>
                    <a:pt x="1" y="27"/>
                  </a:cubicBezTo>
                  <a:cubicBezTo>
                    <a:pt x="10" y="17"/>
                    <a:pt x="10" y="17"/>
                    <a:pt x="10" y="17"/>
                  </a:cubicBezTo>
                  <a:cubicBezTo>
                    <a:pt x="18" y="1"/>
                    <a:pt x="18" y="1"/>
                    <a:pt x="18" y="1"/>
                  </a:cubicBezTo>
                  <a:cubicBezTo>
                    <a:pt x="18" y="0"/>
                    <a:pt x="19" y="0"/>
                    <a:pt x="20" y="0"/>
                  </a:cubicBezTo>
                  <a:cubicBezTo>
                    <a:pt x="20" y="8"/>
                    <a:pt x="20" y="8"/>
                    <a:pt x="20" y="8"/>
                  </a:cubicBezTo>
                  <a:close/>
                  <a:moveTo>
                    <a:pt x="20" y="13"/>
                  </a:moveTo>
                  <a:cubicBezTo>
                    <a:pt x="16" y="22"/>
                    <a:pt x="16" y="22"/>
                    <a:pt x="16" y="22"/>
                  </a:cubicBezTo>
                  <a:cubicBezTo>
                    <a:pt x="15" y="22"/>
                    <a:pt x="15" y="22"/>
                    <a:pt x="15" y="23"/>
                  </a:cubicBezTo>
                  <a:cubicBezTo>
                    <a:pt x="15" y="24"/>
                    <a:pt x="16" y="25"/>
                    <a:pt x="18" y="25"/>
                  </a:cubicBezTo>
                  <a:cubicBezTo>
                    <a:pt x="20" y="25"/>
                    <a:pt x="20" y="25"/>
                    <a:pt x="20" y="25"/>
                  </a:cubicBezTo>
                  <a:cubicBezTo>
                    <a:pt x="20" y="13"/>
                    <a:pt x="20" y="13"/>
                    <a:pt x="20" y="13"/>
                  </a:cubicBezTo>
                  <a:close/>
                  <a:moveTo>
                    <a:pt x="20" y="41"/>
                  </a:moveTo>
                  <a:cubicBezTo>
                    <a:pt x="11" y="41"/>
                    <a:pt x="11" y="41"/>
                    <a:pt x="11" y="41"/>
                  </a:cubicBezTo>
                  <a:cubicBezTo>
                    <a:pt x="9" y="41"/>
                    <a:pt x="8" y="42"/>
                    <a:pt x="8" y="43"/>
                  </a:cubicBezTo>
                  <a:cubicBezTo>
                    <a:pt x="8" y="53"/>
                    <a:pt x="8" y="53"/>
                    <a:pt x="8" y="53"/>
                  </a:cubicBezTo>
                  <a:cubicBezTo>
                    <a:pt x="8" y="54"/>
                    <a:pt x="9" y="55"/>
                    <a:pt x="11" y="55"/>
                  </a:cubicBezTo>
                  <a:cubicBezTo>
                    <a:pt x="20" y="55"/>
                    <a:pt x="20" y="55"/>
                    <a:pt x="20" y="55"/>
                  </a:cubicBezTo>
                  <a:cubicBezTo>
                    <a:pt x="20" y="50"/>
                    <a:pt x="20" y="50"/>
                    <a:pt x="20" y="50"/>
                  </a:cubicBezTo>
                  <a:cubicBezTo>
                    <a:pt x="13" y="50"/>
                    <a:pt x="13" y="50"/>
                    <a:pt x="13" y="50"/>
                  </a:cubicBezTo>
                  <a:cubicBezTo>
                    <a:pt x="13" y="46"/>
                    <a:pt x="13" y="46"/>
                    <a:pt x="13" y="46"/>
                  </a:cubicBezTo>
                  <a:cubicBezTo>
                    <a:pt x="20" y="46"/>
                    <a:pt x="20" y="46"/>
                    <a:pt x="20" y="46"/>
                  </a:cubicBez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7" name="Freeform 163"/>
            <p:cNvSpPr>
              <a:spLocks noEditPoints="1"/>
            </p:cNvSpPr>
            <p:nvPr/>
          </p:nvSpPr>
          <p:spPr bwMode="auto">
            <a:xfrm>
              <a:off x="7516824" y="2511440"/>
              <a:ext cx="225425" cy="611192"/>
            </a:xfrm>
            <a:custGeom>
              <a:avLst/>
              <a:gdLst>
                <a:gd name="T0" fmla="*/ 60 w 100"/>
                <a:gd name="T1" fmla="*/ 266 h 270"/>
                <a:gd name="T2" fmla="*/ 60 w 100"/>
                <a:gd name="T3" fmla="*/ 129 h 270"/>
                <a:gd name="T4" fmla="*/ 62 w 100"/>
                <a:gd name="T5" fmla="*/ 127 h 270"/>
                <a:gd name="T6" fmla="*/ 86 w 100"/>
                <a:gd name="T7" fmla="*/ 107 h 270"/>
                <a:gd name="T8" fmla="*/ 95 w 100"/>
                <a:gd name="T9" fmla="*/ 73 h 270"/>
                <a:gd name="T10" fmla="*/ 81 w 100"/>
                <a:gd name="T11" fmla="*/ 25 h 270"/>
                <a:gd name="T12" fmla="*/ 50 w 100"/>
                <a:gd name="T13" fmla="*/ 5 h 270"/>
                <a:gd name="T14" fmla="*/ 50 w 100"/>
                <a:gd name="T15" fmla="*/ 5 h 270"/>
                <a:gd name="T16" fmla="*/ 50 w 100"/>
                <a:gd name="T17" fmla="*/ 0 h 270"/>
                <a:gd name="T18" fmla="*/ 50 w 100"/>
                <a:gd name="T19" fmla="*/ 0 h 270"/>
                <a:gd name="T20" fmla="*/ 85 w 100"/>
                <a:gd name="T21" fmla="*/ 23 h 270"/>
                <a:gd name="T22" fmla="*/ 100 w 100"/>
                <a:gd name="T23" fmla="*/ 73 h 270"/>
                <a:gd name="T24" fmla="*/ 90 w 100"/>
                <a:gd name="T25" fmla="*/ 110 h 270"/>
                <a:gd name="T26" fmla="*/ 65 w 100"/>
                <a:gd name="T27" fmla="*/ 131 h 270"/>
                <a:gd name="T28" fmla="*/ 65 w 100"/>
                <a:gd name="T29" fmla="*/ 268 h 270"/>
                <a:gd name="T30" fmla="*/ 62 w 100"/>
                <a:gd name="T31" fmla="*/ 270 h 270"/>
                <a:gd name="T32" fmla="*/ 50 w 100"/>
                <a:gd name="T33" fmla="*/ 270 h 270"/>
                <a:gd name="T34" fmla="*/ 50 w 100"/>
                <a:gd name="T35" fmla="*/ 266 h 270"/>
                <a:gd name="T36" fmla="*/ 60 w 100"/>
                <a:gd name="T37" fmla="*/ 266 h 270"/>
                <a:gd name="T38" fmla="*/ 50 w 100"/>
                <a:gd name="T39" fmla="*/ 5 h 270"/>
                <a:gd name="T40" fmla="*/ 20 w 100"/>
                <a:gd name="T41" fmla="*/ 25 h 270"/>
                <a:gd name="T42" fmla="*/ 5 w 100"/>
                <a:gd name="T43" fmla="*/ 73 h 270"/>
                <a:gd name="T44" fmla="*/ 14 w 100"/>
                <a:gd name="T45" fmla="*/ 107 h 270"/>
                <a:gd name="T46" fmla="*/ 39 w 100"/>
                <a:gd name="T47" fmla="*/ 127 h 270"/>
                <a:gd name="T48" fmla="*/ 40 w 100"/>
                <a:gd name="T49" fmla="*/ 129 h 270"/>
                <a:gd name="T50" fmla="*/ 40 w 100"/>
                <a:gd name="T51" fmla="*/ 129 h 270"/>
                <a:gd name="T52" fmla="*/ 40 w 100"/>
                <a:gd name="T53" fmla="*/ 266 h 270"/>
                <a:gd name="T54" fmla="*/ 50 w 100"/>
                <a:gd name="T55" fmla="*/ 266 h 270"/>
                <a:gd name="T56" fmla="*/ 50 w 100"/>
                <a:gd name="T57" fmla="*/ 270 h 270"/>
                <a:gd name="T58" fmla="*/ 38 w 100"/>
                <a:gd name="T59" fmla="*/ 270 h 270"/>
                <a:gd name="T60" fmla="*/ 35 w 100"/>
                <a:gd name="T61" fmla="*/ 268 h 270"/>
                <a:gd name="T62" fmla="*/ 35 w 100"/>
                <a:gd name="T63" fmla="*/ 131 h 270"/>
                <a:gd name="T64" fmla="*/ 10 w 100"/>
                <a:gd name="T65" fmla="*/ 110 h 270"/>
                <a:gd name="T66" fmla="*/ 0 w 100"/>
                <a:gd name="T67" fmla="*/ 73 h 270"/>
                <a:gd name="T68" fmla="*/ 16 w 100"/>
                <a:gd name="T69" fmla="*/ 23 h 270"/>
                <a:gd name="T70" fmla="*/ 50 w 100"/>
                <a:gd name="T71" fmla="*/ 0 h 270"/>
                <a:gd name="T72" fmla="*/ 50 w 100"/>
                <a:gd name="T73" fmla="*/ 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270">
                  <a:moveTo>
                    <a:pt x="60" y="266"/>
                  </a:moveTo>
                  <a:cubicBezTo>
                    <a:pt x="60" y="129"/>
                    <a:pt x="60" y="129"/>
                    <a:pt x="60" y="129"/>
                  </a:cubicBezTo>
                  <a:cubicBezTo>
                    <a:pt x="60" y="128"/>
                    <a:pt x="61" y="127"/>
                    <a:pt x="62" y="127"/>
                  </a:cubicBezTo>
                  <a:cubicBezTo>
                    <a:pt x="72" y="124"/>
                    <a:pt x="80" y="117"/>
                    <a:pt x="86" y="107"/>
                  </a:cubicBezTo>
                  <a:cubicBezTo>
                    <a:pt x="92" y="98"/>
                    <a:pt x="95" y="86"/>
                    <a:pt x="95" y="73"/>
                  </a:cubicBezTo>
                  <a:cubicBezTo>
                    <a:pt x="95" y="57"/>
                    <a:pt x="90" y="39"/>
                    <a:pt x="81" y="25"/>
                  </a:cubicBezTo>
                  <a:cubicBezTo>
                    <a:pt x="72" y="13"/>
                    <a:pt x="62" y="5"/>
                    <a:pt x="50" y="5"/>
                  </a:cubicBezTo>
                  <a:cubicBezTo>
                    <a:pt x="50" y="5"/>
                    <a:pt x="50" y="5"/>
                    <a:pt x="50" y="5"/>
                  </a:cubicBezTo>
                  <a:cubicBezTo>
                    <a:pt x="50" y="0"/>
                    <a:pt x="50" y="0"/>
                    <a:pt x="50" y="0"/>
                  </a:cubicBezTo>
                  <a:cubicBezTo>
                    <a:pt x="50" y="0"/>
                    <a:pt x="50" y="0"/>
                    <a:pt x="50" y="0"/>
                  </a:cubicBezTo>
                  <a:cubicBezTo>
                    <a:pt x="64" y="0"/>
                    <a:pt x="76" y="10"/>
                    <a:pt x="85" y="23"/>
                  </a:cubicBezTo>
                  <a:cubicBezTo>
                    <a:pt x="94" y="37"/>
                    <a:pt x="100" y="56"/>
                    <a:pt x="100" y="73"/>
                  </a:cubicBezTo>
                  <a:cubicBezTo>
                    <a:pt x="100" y="87"/>
                    <a:pt x="96" y="100"/>
                    <a:pt x="90" y="110"/>
                  </a:cubicBezTo>
                  <a:cubicBezTo>
                    <a:pt x="84" y="120"/>
                    <a:pt x="75" y="127"/>
                    <a:pt x="65" y="131"/>
                  </a:cubicBezTo>
                  <a:cubicBezTo>
                    <a:pt x="65" y="268"/>
                    <a:pt x="65" y="268"/>
                    <a:pt x="65" y="268"/>
                  </a:cubicBezTo>
                  <a:cubicBezTo>
                    <a:pt x="65" y="269"/>
                    <a:pt x="64" y="270"/>
                    <a:pt x="62" y="270"/>
                  </a:cubicBezTo>
                  <a:cubicBezTo>
                    <a:pt x="50" y="270"/>
                    <a:pt x="50" y="270"/>
                    <a:pt x="50" y="270"/>
                  </a:cubicBezTo>
                  <a:cubicBezTo>
                    <a:pt x="50" y="266"/>
                    <a:pt x="50" y="266"/>
                    <a:pt x="50" y="266"/>
                  </a:cubicBezTo>
                  <a:lnTo>
                    <a:pt x="60" y="266"/>
                  </a:lnTo>
                  <a:close/>
                  <a:moveTo>
                    <a:pt x="50" y="5"/>
                  </a:moveTo>
                  <a:cubicBezTo>
                    <a:pt x="39" y="5"/>
                    <a:pt x="28" y="13"/>
                    <a:pt x="20" y="25"/>
                  </a:cubicBezTo>
                  <a:cubicBezTo>
                    <a:pt x="11" y="39"/>
                    <a:pt x="5" y="57"/>
                    <a:pt x="5" y="73"/>
                  </a:cubicBezTo>
                  <a:cubicBezTo>
                    <a:pt x="5" y="86"/>
                    <a:pt x="9" y="98"/>
                    <a:pt x="14" y="107"/>
                  </a:cubicBezTo>
                  <a:cubicBezTo>
                    <a:pt x="20" y="117"/>
                    <a:pt x="29" y="124"/>
                    <a:pt x="39" y="127"/>
                  </a:cubicBezTo>
                  <a:cubicBezTo>
                    <a:pt x="40" y="127"/>
                    <a:pt x="40" y="128"/>
                    <a:pt x="40" y="129"/>
                  </a:cubicBezTo>
                  <a:cubicBezTo>
                    <a:pt x="40" y="129"/>
                    <a:pt x="40" y="129"/>
                    <a:pt x="40" y="129"/>
                  </a:cubicBezTo>
                  <a:cubicBezTo>
                    <a:pt x="40" y="266"/>
                    <a:pt x="40" y="266"/>
                    <a:pt x="40" y="266"/>
                  </a:cubicBezTo>
                  <a:cubicBezTo>
                    <a:pt x="50" y="266"/>
                    <a:pt x="50" y="266"/>
                    <a:pt x="50" y="266"/>
                  </a:cubicBezTo>
                  <a:cubicBezTo>
                    <a:pt x="50" y="270"/>
                    <a:pt x="50" y="270"/>
                    <a:pt x="50" y="270"/>
                  </a:cubicBezTo>
                  <a:cubicBezTo>
                    <a:pt x="38" y="270"/>
                    <a:pt x="38" y="270"/>
                    <a:pt x="38" y="270"/>
                  </a:cubicBezTo>
                  <a:cubicBezTo>
                    <a:pt x="37" y="270"/>
                    <a:pt x="35" y="269"/>
                    <a:pt x="35" y="268"/>
                  </a:cubicBezTo>
                  <a:cubicBezTo>
                    <a:pt x="35" y="131"/>
                    <a:pt x="35" y="131"/>
                    <a:pt x="35" y="131"/>
                  </a:cubicBezTo>
                  <a:cubicBezTo>
                    <a:pt x="25" y="127"/>
                    <a:pt x="17" y="119"/>
                    <a:pt x="10" y="110"/>
                  </a:cubicBezTo>
                  <a:cubicBezTo>
                    <a:pt x="4" y="100"/>
                    <a:pt x="0" y="87"/>
                    <a:pt x="0" y="73"/>
                  </a:cubicBezTo>
                  <a:cubicBezTo>
                    <a:pt x="0" y="56"/>
                    <a:pt x="6" y="37"/>
                    <a:pt x="16" y="23"/>
                  </a:cubicBezTo>
                  <a:cubicBezTo>
                    <a:pt x="25" y="10"/>
                    <a:pt x="37" y="0"/>
                    <a:pt x="50" y="0"/>
                  </a:cubicBezTo>
                  <a:lnTo>
                    <a:pt x="5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8" name="Freeform 164"/>
            <p:cNvSpPr>
              <a:spLocks noEditPoints="1"/>
            </p:cNvSpPr>
            <p:nvPr/>
          </p:nvSpPr>
          <p:spPr bwMode="auto">
            <a:xfrm>
              <a:off x="8728089" y="4232299"/>
              <a:ext cx="155575" cy="155576"/>
            </a:xfrm>
            <a:custGeom>
              <a:avLst/>
              <a:gdLst>
                <a:gd name="T0" fmla="*/ 35 w 69"/>
                <a:gd name="T1" fmla="*/ 64 h 69"/>
                <a:gd name="T2" fmla="*/ 56 w 69"/>
                <a:gd name="T3" fmla="*/ 55 h 69"/>
                <a:gd name="T4" fmla="*/ 64 w 69"/>
                <a:gd name="T5" fmla="*/ 34 h 69"/>
                <a:gd name="T6" fmla="*/ 56 w 69"/>
                <a:gd name="T7" fmla="*/ 13 h 69"/>
                <a:gd name="T8" fmla="*/ 35 w 69"/>
                <a:gd name="T9" fmla="*/ 5 h 69"/>
                <a:gd name="T10" fmla="*/ 35 w 69"/>
                <a:gd name="T11" fmla="*/ 0 h 69"/>
                <a:gd name="T12" fmla="*/ 59 w 69"/>
                <a:gd name="T13" fmla="*/ 10 h 69"/>
                <a:gd name="T14" fmla="*/ 69 w 69"/>
                <a:gd name="T15" fmla="*/ 34 h 69"/>
                <a:gd name="T16" fmla="*/ 59 w 69"/>
                <a:gd name="T17" fmla="*/ 59 h 69"/>
                <a:gd name="T18" fmla="*/ 35 w 69"/>
                <a:gd name="T19" fmla="*/ 69 h 69"/>
                <a:gd name="T20" fmla="*/ 35 w 69"/>
                <a:gd name="T21" fmla="*/ 64 h 69"/>
                <a:gd name="T22" fmla="*/ 35 w 69"/>
                <a:gd name="T23" fmla="*/ 27 h 69"/>
                <a:gd name="T24" fmla="*/ 35 w 69"/>
                <a:gd name="T25" fmla="*/ 32 h 69"/>
                <a:gd name="T26" fmla="*/ 40 w 69"/>
                <a:gd name="T27" fmla="*/ 32 h 69"/>
                <a:gd name="T28" fmla="*/ 36 w 69"/>
                <a:gd name="T29" fmla="*/ 36 h 69"/>
                <a:gd name="T30" fmla="*/ 35 w 69"/>
                <a:gd name="T31" fmla="*/ 37 h 69"/>
                <a:gd name="T32" fmla="*/ 35 w 69"/>
                <a:gd name="T33" fmla="*/ 45 h 69"/>
                <a:gd name="T34" fmla="*/ 40 w 69"/>
                <a:gd name="T35" fmla="*/ 39 h 69"/>
                <a:gd name="T36" fmla="*/ 47 w 69"/>
                <a:gd name="T37" fmla="*/ 31 h 69"/>
                <a:gd name="T38" fmla="*/ 48 w 69"/>
                <a:gd name="T39" fmla="*/ 30 h 69"/>
                <a:gd name="T40" fmla="*/ 45 w 69"/>
                <a:gd name="T41" fmla="*/ 27 h 69"/>
                <a:gd name="T42" fmla="*/ 35 w 69"/>
                <a:gd name="T43" fmla="*/ 27 h 69"/>
                <a:gd name="T44" fmla="*/ 21 w 69"/>
                <a:gd name="T45" fmla="*/ 61 h 69"/>
                <a:gd name="T46" fmla="*/ 26 w 69"/>
                <a:gd name="T47" fmla="*/ 63 h 69"/>
                <a:gd name="T48" fmla="*/ 35 w 69"/>
                <a:gd name="T49" fmla="*/ 64 h 69"/>
                <a:gd name="T50" fmla="*/ 35 w 69"/>
                <a:gd name="T51" fmla="*/ 64 h 69"/>
                <a:gd name="T52" fmla="*/ 35 w 69"/>
                <a:gd name="T53" fmla="*/ 69 h 69"/>
                <a:gd name="T54" fmla="*/ 35 w 69"/>
                <a:gd name="T55" fmla="*/ 69 h 69"/>
                <a:gd name="T56" fmla="*/ 25 w 69"/>
                <a:gd name="T57" fmla="*/ 68 h 69"/>
                <a:gd name="T58" fmla="*/ 16 w 69"/>
                <a:gd name="T59" fmla="*/ 63 h 69"/>
                <a:gd name="T60" fmla="*/ 16 w 69"/>
                <a:gd name="T61" fmla="*/ 63 h 69"/>
                <a:gd name="T62" fmla="*/ 15 w 69"/>
                <a:gd name="T63" fmla="*/ 63 h 69"/>
                <a:gd name="T64" fmla="*/ 15 w 69"/>
                <a:gd name="T65" fmla="*/ 60 h 69"/>
                <a:gd name="T66" fmla="*/ 35 w 69"/>
                <a:gd name="T67" fmla="*/ 37 h 69"/>
                <a:gd name="T68" fmla="*/ 35 w 69"/>
                <a:gd name="T69" fmla="*/ 45 h 69"/>
                <a:gd name="T70" fmla="*/ 21 w 69"/>
                <a:gd name="T71" fmla="*/ 61 h 69"/>
                <a:gd name="T72" fmla="*/ 35 w 69"/>
                <a:gd name="T73" fmla="*/ 5 h 69"/>
                <a:gd name="T74" fmla="*/ 35 w 69"/>
                <a:gd name="T75" fmla="*/ 5 h 69"/>
                <a:gd name="T76" fmla="*/ 15 w 69"/>
                <a:gd name="T77" fmla="*/ 12 h 69"/>
                <a:gd name="T78" fmla="*/ 6 w 69"/>
                <a:gd name="T79" fmla="*/ 27 h 69"/>
                <a:gd name="T80" fmla="*/ 35 w 69"/>
                <a:gd name="T81" fmla="*/ 27 h 69"/>
                <a:gd name="T82" fmla="*/ 35 w 69"/>
                <a:gd name="T83" fmla="*/ 27 h 69"/>
                <a:gd name="T84" fmla="*/ 35 w 69"/>
                <a:gd name="T85" fmla="*/ 32 h 69"/>
                <a:gd name="T86" fmla="*/ 35 w 69"/>
                <a:gd name="T87" fmla="*/ 32 h 69"/>
                <a:gd name="T88" fmla="*/ 3 w 69"/>
                <a:gd name="T89" fmla="*/ 32 h 69"/>
                <a:gd name="T90" fmla="*/ 3 w 69"/>
                <a:gd name="T91" fmla="*/ 32 h 69"/>
                <a:gd name="T92" fmla="*/ 2 w 69"/>
                <a:gd name="T93" fmla="*/ 32 h 69"/>
                <a:gd name="T94" fmla="*/ 0 w 69"/>
                <a:gd name="T95" fmla="*/ 29 h 69"/>
                <a:gd name="T96" fmla="*/ 12 w 69"/>
                <a:gd name="T97" fmla="*/ 8 h 69"/>
                <a:gd name="T98" fmla="*/ 35 w 69"/>
                <a:gd name="T99" fmla="*/ 0 h 69"/>
                <a:gd name="T100" fmla="*/ 35 w 69"/>
                <a:gd name="T101" fmla="*/ 0 h 69"/>
                <a:gd name="T102" fmla="*/ 35 w 69"/>
                <a:gd name="T103" fmla="*/ 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 h="69">
                  <a:moveTo>
                    <a:pt x="35" y="64"/>
                  </a:moveTo>
                  <a:cubicBezTo>
                    <a:pt x="43" y="64"/>
                    <a:pt x="50" y="61"/>
                    <a:pt x="56" y="55"/>
                  </a:cubicBezTo>
                  <a:cubicBezTo>
                    <a:pt x="61" y="50"/>
                    <a:pt x="64" y="43"/>
                    <a:pt x="64" y="34"/>
                  </a:cubicBezTo>
                  <a:cubicBezTo>
                    <a:pt x="64" y="26"/>
                    <a:pt x="61" y="19"/>
                    <a:pt x="56" y="13"/>
                  </a:cubicBezTo>
                  <a:cubicBezTo>
                    <a:pt x="50" y="8"/>
                    <a:pt x="43" y="5"/>
                    <a:pt x="35" y="5"/>
                  </a:cubicBezTo>
                  <a:cubicBezTo>
                    <a:pt x="35" y="0"/>
                    <a:pt x="35" y="0"/>
                    <a:pt x="35" y="0"/>
                  </a:cubicBezTo>
                  <a:cubicBezTo>
                    <a:pt x="44" y="0"/>
                    <a:pt x="53" y="4"/>
                    <a:pt x="59" y="10"/>
                  </a:cubicBezTo>
                  <a:cubicBezTo>
                    <a:pt x="65" y="16"/>
                    <a:pt x="69" y="25"/>
                    <a:pt x="69" y="34"/>
                  </a:cubicBezTo>
                  <a:cubicBezTo>
                    <a:pt x="69" y="44"/>
                    <a:pt x="65" y="53"/>
                    <a:pt x="59" y="59"/>
                  </a:cubicBezTo>
                  <a:cubicBezTo>
                    <a:pt x="53" y="65"/>
                    <a:pt x="44" y="69"/>
                    <a:pt x="35" y="69"/>
                  </a:cubicBezTo>
                  <a:cubicBezTo>
                    <a:pt x="35" y="64"/>
                    <a:pt x="35" y="64"/>
                    <a:pt x="35" y="64"/>
                  </a:cubicBezTo>
                  <a:close/>
                  <a:moveTo>
                    <a:pt x="35" y="27"/>
                  </a:moveTo>
                  <a:cubicBezTo>
                    <a:pt x="35" y="32"/>
                    <a:pt x="35" y="32"/>
                    <a:pt x="35" y="32"/>
                  </a:cubicBezTo>
                  <a:cubicBezTo>
                    <a:pt x="40" y="32"/>
                    <a:pt x="40" y="32"/>
                    <a:pt x="40" y="32"/>
                  </a:cubicBezTo>
                  <a:cubicBezTo>
                    <a:pt x="36" y="36"/>
                    <a:pt x="36" y="36"/>
                    <a:pt x="36" y="36"/>
                  </a:cubicBezTo>
                  <a:cubicBezTo>
                    <a:pt x="35" y="37"/>
                    <a:pt x="35" y="37"/>
                    <a:pt x="35" y="37"/>
                  </a:cubicBezTo>
                  <a:cubicBezTo>
                    <a:pt x="35" y="45"/>
                    <a:pt x="35" y="45"/>
                    <a:pt x="35" y="45"/>
                  </a:cubicBezTo>
                  <a:cubicBezTo>
                    <a:pt x="40" y="39"/>
                    <a:pt x="40" y="39"/>
                    <a:pt x="40" y="39"/>
                  </a:cubicBezTo>
                  <a:cubicBezTo>
                    <a:pt x="47" y="31"/>
                    <a:pt x="47" y="31"/>
                    <a:pt x="47" y="31"/>
                  </a:cubicBezTo>
                  <a:cubicBezTo>
                    <a:pt x="47" y="31"/>
                    <a:pt x="48" y="30"/>
                    <a:pt x="48" y="30"/>
                  </a:cubicBezTo>
                  <a:cubicBezTo>
                    <a:pt x="48" y="28"/>
                    <a:pt x="46" y="27"/>
                    <a:pt x="45" y="27"/>
                  </a:cubicBezTo>
                  <a:lnTo>
                    <a:pt x="35" y="27"/>
                  </a:lnTo>
                  <a:close/>
                  <a:moveTo>
                    <a:pt x="21" y="61"/>
                  </a:moveTo>
                  <a:cubicBezTo>
                    <a:pt x="22" y="62"/>
                    <a:pt x="24" y="62"/>
                    <a:pt x="26" y="63"/>
                  </a:cubicBezTo>
                  <a:cubicBezTo>
                    <a:pt x="29" y="64"/>
                    <a:pt x="32" y="64"/>
                    <a:pt x="35" y="64"/>
                  </a:cubicBezTo>
                  <a:cubicBezTo>
                    <a:pt x="35" y="64"/>
                    <a:pt x="35" y="64"/>
                    <a:pt x="35" y="64"/>
                  </a:cubicBezTo>
                  <a:cubicBezTo>
                    <a:pt x="35" y="69"/>
                    <a:pt x="35" y="69"/>
                    <a:pt x="35" y="69"/>
                  </a:cubicBezTo>
                  <a:cubicBezTo>
                    <a:pt x="35" y="69"/>
                    <a:pt x="35" y="69"/>
                    <a:pt x="35" y="69"/>
                  </a:cubicBezTo>
                  <a:cubicBezTo>
                    <a:pt x="31" y="69"/>
                    <a:pt x="28" y="68"/>
                    <a:pt x="25" y="68"/>
                  </a:cubicBezTo>
                  <a:cubicBezTo>
                    <a:pt x="22" y="67"/>
                    <a:pt x="19" y="65"/>
                    <a:pt x="16" y="63"/>
                  </a:cubicBezTo>
                  <a:cubicBezTo>
                    <a:pt x="16" y="63"/>
                    <a:pt x="16" y="63"/>
                    <a:pt x="16" y="63"/>
                  </a:cubicBezTo>
                  <a:cubicBezTo>
                    <a:pt x="16" y="63"/>
                    <a:pt x="16" y="63"/>
                    <a:pt x="15" y="63"/>
                  </a:cubicBezTo>
                  <a:cubicBezTo>
                    <a:pt x="14" y="62"/>
                    <a:pt x="14" y="61"/>
                    <a:pt x="15" y="60"/>
                  </a:cubicBezTo>
                  <a:cubicBezTo>
                    <a:pt x="35" y="37"/>
                    <a:pt x="35" y="37"/>
                    <a:pt x="35" y="37"/>
                  </a:cubicBezTo>
                  <a:cubicBezTo>
                    <a:pt x="35" y="45"/>
                    <a:pt x="35" y="45"/>
                    <a:pt x="35" y="45"/>
                  </a:cubicBezTo>
                  <a:cubicBezTo>
                    <a:pt x="21" y="61"/>
                    <a:pt x="21" y="61"/>
                    <a:pt x="21" y="61"/>
                  </a:cubicBezTo>
                  <a:close/>
                  <a:moveTo>
                    <a:pt x="35" y="5"/>
                  </a:moveTo>
                  <a:cubicBezTo>
                    <a:pt x="35" y="5"/>
                    <a:pt x="35" y="5"/>
                    <a:pt x="35" y="5"/>
                  </a:cubicBezTo>
                  <a:cubicBezTo>
                    <a:pt x="27" y="5"/>
                    <a:pt x="20" y="7"/>
                    <a:pt x="15" y="12"/>
                  </a:cubicBezTo>
                  <a:cubicBezTo>
                    <a:pt x="11" y="16"/>
                    <a:pt x="7" y="21"/>
                    <a:pt x="6" y="27"/>
                  </a:cubicBezTo>
                  <a:cubicBezTo>
                    <a:pt x="35" y="27"/>
                    <a:pt x="35" y="27"/>
                    <a:pt x="35" y="27"/>
                  </a:cubicBezTo>
                  <a:cubicBezTo>
                    <a:pt x="35" y="27"/>
                    <a:pt x="35" y="27"/>
                    <a:pt x="35" y="27"/>
                  </a:cubicBezTo>
                  <a:cubicBezTo>
                    <a:pt x="35" y="32"/>
                    <a:pt x="35" y="32"/>
                    <a:pt x="35" y="32"/>
                  </a:cubicBezTo>
                  <a:cubicBezTo>
                    <a:pt x="35" y="32"/>
                    <a:pt x="35" y="32"/>
                    <a:pt x="35" y="32"/>
                  </a:cubicBezTo>
                  <a:cubicBezTo>
                    <a:pt x="3" y="32"/>
                    <a:pt x="3" y="32"/>
                    <a:pt x="3" y="32"/>
                  </a:cubicBezTo>
                  <a:cubicBezTo>
                    <a:pt x="3" y="32"/>
                    <a:pt x="3" y="32"/>
                    <a:pt x="3" y="32"/>
                  </a:cubicBezTo>
                  <a:cubicBezTo>
                    <a:pt x="3" y="32"/>
                    <a:pt x="3" y="32"/>
                    <a:pt x="2" y="32"/>
                  </a:cubicBezTo>
                  <a:cubicBezTo>
                    <a:pt x="1" y="32"/>
                    <a:pt x="0" y="31"/>
                    <a:pt x="0" y="29"/>
                  </a:cubicBezTo>
                  <a:cubicBezTo>
                    <a:pt x="2" y="21"/>
                    <a:pt x="6" y="14"/>
                    <a:pt x="12" y="8"/>
                  </a:cubicBezTo>
                  <a:cubicBezTo>
                    <a:pt x="18" y="3"/>
                    <a:pt x="26" y="0"/>
                    <a:pt x="35" y="0"/>
                  </a:cubicBezTo>
                  <a:cubicBezTo>
                    <a:pt x="35" y="0"/>
                    <a:pt x="35" y="0"/>
                    <a:pt x="35" y="0"/>
                  </a:cubicBezTo>
                  <a:lnTo>
                    <a:pt x="3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9" name="Freeform 165"/>
            <p:cNvSpPr>
              <a:spLocks noEditPoints="1"/>
            </p:cNvSpPr>
            <p:nvPr/>
          </p:nvSpPr>
          <p:spPr bwMode="auto">
            <a:xfrm>
              <a:off x="8501076" y="4303738"/>
              <a:ext cx="309564" cy="292102"/>
            </a:xfrm>
            <a:custGeom>
              <a:avLst/>
              <a:gdLst>
                <a:gd name="T0" fmla="*/ 69 w 137"/>
                <a:gd name="T1" fmla="*/ 124 h 129"/>
                <a:gd name="T2" fmla="*/ 86 w 137"/>
                <a:gd name="T3" fmla="*/ 124 h 129"/>
                <a:gd name="T4" fmla="*/ 84 w 137"/>
                <a:gd name="T5" fmla="*/ 122 h 129"/>
                <a:gd name="T6" fmla="*/ 75 w 137"/>
                <a:gd name="T7" fmla="*/ 119 h 129"/>
                <a:gd name="T8" fmla="*/ 73 w 137"/>
                <a:gd name="T9" fmla="*/ 116 h 129"/>
                <a:gd name="T10" fmla="*/ 73 w 137"/>
                <a:gd name="T11" fmla="*/ 116 h 129"/>
                <a:gd name="T12" fmla="*/ 73 w 137"/>
                <a:gd name="T13" fmla="*/ 76 h 129"/>
                <a:gd name="T14" fmla="*/ 73 w 137"/>
                <a:gd name="T15" fmla="*/ 73 h 129"/>
                <a:gd name="T16" fmla="*/ 73 w 137"/>
                <a:gd name="T17" fmla="*/ 69 h 129"/>
                <a:gd name="T18" fmla="*/ 74 w 137"/>
                <a:gd name="T19" fmla="*/ 67 h 129"/>
                <a:gd name="T20" fmla="*/ 111 w 137"/>
                <a:gd name="T21" fmla="*/ 25 h 129"/>
                <a:gd name="T22" fmla="*/ 129 w 137"/>
                <a:gd name="T23" fmla="*/ 5 h 129"/>
                <a:gd name="T24" fmla="*/ 102 w 137"/>
                <a:gd name="T25" fmla="*/ 5 h 129"/>
                <a:gd name="T26" fmla="*/ 69 w 137"/>
                <a:gd name="T27" fmla="*/ 5 h 129"/>
                <a:gd name="T28" fmla="*/ 69 w 137"/>
                <a:gd name="T29" fmla="*/ 0 h 129"/>
                <a:gd name="T30" fmla="*/ 102 w 137"/>
                <a:gd name="T31" fmla="*/ 0 h 129"/>
                <a:gd name="T32" fmla="*/ 135 w 137"/>
                <a:gd name="T33" fmla="*/ 0 h 129"/>
                <a:gd name="T34" fmla="*/ 135 w 137"/>
                <a:gd name="T35" fmla="*/ 0 h 129"/>
                <a:gd name="T36" fmla="*/ 136 w 137"/>
                <a:gd name="T37" fmla="*/ 1 h 129"/>
                <a:gd name="T38" fmla="*/ 136 w 137"/>
                <a:gd name="T39" fmla="*/ 4 h 129"/>
                <a:gd name="T40" fmla="*/ 115 w 137"/>
                <a:gd name="T41" fmla="*/ 28 h 129"/>
                <a:gd name="T42" fmla="*/ 78 w 137"/>
                <a:gd name="T43" fmla="*/ 70 h 129"/>
                <a:gd name="T44" fmla="*/ 78 w 137"/>
                <a:gd name="T45" fmla="*/ 73 h 129"/>
                <a:gd name="T46" fmla="*/ 78 w 137"/>
                <a:gd name="T47" fmla="*/ 76 h 129"/>
                <a:gd name="T48" fmla="*/ 78 w 137"/>
                <a:gd name="T49" fmla="*/ 114 h 129"/>
                <a:gd name="T50" fmla="*/ 87 w 137"/>
                <a:gd name="T51" fmla="*/ 119 h 129"/>
                <a:gd name="T52" fmla="*/ 91 w 137"/>
                <a:gd name="T53" fmla="*/ 127 h 129"/>
                <a:gd name="T54" fmla="*/ 89 w 137"/>
                <a:gd name="T55" fmla="*/ 129 h 129"/>
                <a:gd name="T56" fmla="*/ 69 w 137"/>
                <a:gd name="T57" fmla="*/ 129 h 129"/>
                <a:gd name="T58" fmla="*/ 69 w 137"/>
                <a:gd name="T59" fmla="*/ 124 h 129"/>
                <a:gd name="T60" fmla="*/ 64 w 137"/>
                <a:gd name="T61" fmla="*/ 69 h 129"/>
                <a:gd name="T62" fmla="*/ 64 w 137"/>
                <a:gd name="T63" fmla="*/ 73 h 129"/>
                <a:gd name="T64" fmla="*/ 64 w 137"/>
                <a:gd name="T65" fmla="*/ 76 h 129"/>
                <a:gd name="T66" fmla="*/ 64 w 137"/>
                <a:gd name="T67" fmla="*/ 116 h 129"/>
                <a:gd name="T68" fmla="*/ 62 w 137"/>
                <a:gd name="T69" fmla="*/ 118 h 129"/>
                <a:gd name="T70" fmla="*/ 52 w 137"/>
                <a:gd name="T71" fmla="*/ 122 h 129"/>
                <a:gd name="T72" fmla="*/ 49 w 137"/>
                <a:gd name="T73" fmla="*/ 124 h 129"/>
                <a:gd name="T74" fmla="*/ 69 w 137"/>
                <a:gd name="T75" fmla="*/ 124 h 129"/>
                <a:gd name="T76" fmla="*/ 69 w 137"/>
                <a:gd name="T77" fmla="*/ 129 h 129"/>
                <a:gd name="T78" fmla="*/ 46 w 137"/>
                <a:gd name="T79" fmla="*/ 129 h 129"/>
                <a:gd name="T80" fmla="*/ 44 w 137"/>
                <a:gd name="T81" fmla="*/ 127 h 129"/>
                <a:gd name="T82" fmla="*/ 49 w 137"/>
                <a:gd name="T83" fmla="*/ 118 h 129"/>
                <a:gd name="T84" fmla="*/ 59 w 137"/>
                <a:gd name="T85" fmla="*/ 114 h 129"/>
                <a:gd name="T86" fmla="*/ 59 w 137"/>
                <a:gd name="T87" fmla="*/ 76 h 129"/>
                <a:gd name="T88" fmla="*/ 59 w 137"/>
                <a:gd name="T89" fmla="*/ 73 h 129"/>
                <a:gd name="T90" fmla="*/ 59 w 137"/>
                <a:gd name="T91" fmla="*/ 70 h 129"/>
                <a:gd name="T92" fmla="*/ 1 w 137"/>
                <a:gd name="T93" fmla="*/ 4 h 129"/>
                <a:gd name="T94" fmla="*/ 0 w 137"/>
                <a:gd name="T95" fmla="*/ 2 h 129"/>
                <a:gd name="T96" fmla="*/ 2 w 137"/>
                <a:gd name="T97" fmla="*/ 0 h 129"/>
                <a:gd name="T98" fmla="*/ 69 w 137"/>
                <a:gd name="T99" fmla="*/ 0 h 129"/>
                <a:gd name="T100" fmla="*/ 69 w 137"/>
                <a:gd name="T101" fmla="*/ 5 h 129"/>
                <a:gd name="T102" fmla="*/ 8 w 137"/>
                <a:gd name="T103" fmla="*/ 5 h 129"/>
                <a:gd name="T104" fmla="*/ 63 w 137"/>
                <a:gd name="T105" fmla="*/ 67 h 129"/>
                <a:gd name="T106" fmla="*/ 64 w 137"/>
                <a:gd name="T107" fmla="*/ 6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7" h="129">
                  <a:moveTo>
                    <a:pt x="69" y="124"/>
                  </a:moveTo>
                  <a:cubicBezTo>
                    <a:pt x="86" y="124"/>
                    <a:pt x="86" y="124"/>
                    <a:pt x="86" y="124"/>
                  </a:cubicBezTo>
                  <a:cubicBezTo>
                    <a:pt x="85" y="124"/>
                    <a:pt x="85" y="123"/>
                    <a:pt x="84" y="122"/>
                  </a:cubicBezTo>
                  <a:cubicBezTo>
                    <a:pt x="82" y="121"/>
                    <a:pt x="79" y="119"/>
                    <a:pt x="75" y="119"/>
                  </a:cubicBezTo>
                  <a:cubicBezTo>
                    <a:pt x="74" y="118"/>
                    <a:pt x="73" y="117"/>
                    <a:pt x="73" y="116"/>
                  </a:cubicBezTo>
                  <a:cubicBezTo>
                    <a:pt x="73" y="116"/>
                    <a:pt x="73" y="116"/>
                    <a:pt x="73" y="116"/>
                  </a:cubicBezTo>
                  <a:cubicBezTo>
                    <a:pt x="73" y="76"/>
                    <a:pt x="73" y="76"/>
                    <a:pt x="73" y="76"/>
                  </a:cubicBezTo>
                  <a:cubicBezTo>
                    <a:pt x="73" y="73"/>
                    <a:pt x="73" y="73"/>
                    <a:pt x="73" y="73"/>
                  </a:cubicBezTo>
                  <a:cubicBezTo>
                    <a:pt x="73" y="69"/>
                    <a:pt x="73" y="69"/>
                    <a:pt x="73" y="69"/>
                  </a:cubicBezTo>
                  <a:cubicBezTo>
                    <a:pt x="73" y="68"/>
                    <a:pt x="74" y="68"/>
                    <a:pt x="74" y="67"/>
                  </a:cubicBezTo>
                  <a:cubicBezTo>
                    <a:pt x="111" y="25"/>
                    <a:pt x="111" y="25"/>
                    <a:pt x="111" y="25"/>
                  </a:cubicBezTo>
                  <a:cubicBezTo>
                    <a:pt x="129" y="5"/>
                    <a:pt x="129" y="5"/>
                    <a:pt x="129" y="5"/>
                  </a:cubicBezTo>
                  <a:cubicBezTo>
                    <a:pt x="102" y="5"/>
                    <a:pt x="102" y="5"/>
                    <a:pt x="102" y="5"/>
                  </a:cubicBezTo>
                  <a:cubicBezTo>
                    <a:pt x="69" y="5"/>
                    <a:pt x="69" y="5"/>
                    <a:pt x="69" y="5"/>
                  </a:cubicBezTo>
                  <a:cubicBezTo>
                    <a:pt x="69" y="0"/>
                    <a:pt x="69" y="0"/>
                    <a:pt x="69" y="0"/>
                  </a:cubicBezTo>
                  <a:cubicBezTo>
                    <a:pt x="102" y="0"/>
                    <a:pt x="102" y="0"/>
                    <a:pt x="102" y="0"/>
                  </a:cubicBezTo>
                  <a:cubicBezTo>
                    <a:pt x="135" y="0"/>
                    <a:pt x="135" y="0"/>
                    <a:pt x="135" y="0"/>
                  </a:cubicBezTo>
                  <a:cubicBezTo>
                    <a:pt x="135" y="0"/>
                    <a:pt x="135" y="0"/>
                    <a:pt x="135" y="0"/>
                  </a:cubicBezTo>
                  <a:cubicBezTo>
                    <a:pt x="135" y="0"/>
                    <a:pt x="136" y="0"/>
                    <a:pt x="136" y="1"/>
                  </a:cubicBezTo>
                  <a:cubicBezTo>
                    <a:pt x="137" y="2"/>
                    <a:pt x="137" y="3"/>
                    <a:pt x="136" y="4"/>
                  </a:cubicBezTo>
                  <a:cubicBezTo>
                    <a:pt x="115" y="28"/>
                    <a:pt x="115" y="28"/>
                    <a:pt x="115" y="28"/>
                  </a:cubicBezTo>
                  <a:cubicBezTo>
                    <a:pt x="78" y="70"/>
                    <a:pt x="78" y="70"/>
                    <a:pt x="78" y="70"/>
                  </a:cubicBezTo>
                  <a:cubicBezTo>
                    <a:pt x="78" y="73"/>
                    <a:pt x="78" y="73"/>
                    <a:pt x="78" y="73"/>
                  </a:cubicBezTo>
                  <a:cubicBezTo>
                    <a:pt x="78" y="76"/>
                    <a:pt x="78" y="76"/>
                    <a:pt x="78" y="76"/>
                  </a:cubicBezTo>
                  <a:cubicBezTo>
                    <a:pt x="78" y="114"/>
                    <a:pt x="78" y="114"/>
                    <a:pt x="78" y="114"/>
                  </a:cubicBezTo>
                  <a:cubicBezTo>
                    <a:pt x="82" y="115"/>
                    <a:pt x="85" y="117"/>
                    <a:pt x="87" y="119"/>
                  </a:cubicBezTo>
                  <a:cubicBezTo>
                    <a:pt x="90" y="121"/>
                    <a:pt x="91" y="124"/>
                    <a:pt x="91" y="127"/>
                  </a:cubicBezTo>
                  <a:cubicBezTo>
                    <a:pt x="91" y="128"/>
                    <a:pt x="90" y="129"/>
                    <a:pt x="89" y="129"/>
                  </a:cubicBezTo>
                  <a:cubicBezTo>
                    <a:pt x="69" y="129"/>
                    <a:pt x="69" y="129"/>
                    <a:pt x="69" y="129"/>
                  </a:cubicBezTo>
                  <a:lnTo>
                    <a:pt x="69" y="124"/>
                  </a:lnTo>
                  <a:close/>
                  <a:moveTo>
                    <a:pt x="64" y="69"/>
                  </a:moveTo>
                  <a:cubicBezTo>
                    <a:pt x="64" y="73"/>
                    <a:pt x="64" y="73"/>
                    <a:pt x="64" y="73"/>
                  </a:cubicBezTo>
                  <a:cubicBezTo>
                    <a:pt x="64" y="76"/>
                    <a:pt x="64" y="76"/>
                    <a:pt x="64" y="76"/>
                  </a:cubicBezTo>
                  <a:cubicBezTo>
                    <a:pt x="64" y="116"/>
                    <a:pt x="64" y="116"/>
                    <a:pt x="64" y="116"/>
                  </a:cubicBezTo>
                  <a:cubicBezTo>
                    <a:pt x="64" y="117"/>
                    <a:pt x="63" y="118"/>
                    <a:pt x="62" y="118"/>
                  </a:cubicBezTo>
                  <a:cubicBezTo>
                    <a:pt x="58" y="119"/>
                    <a:pt x="54" y="120"/>
                    <a:pt x="52" y="122"/>
                  </a:cubicBezTo>
                  <a:cubicBezTo>
                    <a:pt x="51" y="123"/>
                    <a:pt x="50" y="123"/>
                    <a:pt x="49" y="124"/>
                  </a:cubicBezTo>
                  <a:cubicBezTo>
                    <a:pt x="69" y="124"/>
                    <a:pt x="69" y="124"/>
                    <a:pt x="69" y="124"/>
                  </a:cubicBezTo>
                  <a:cubicBezTo>
                    <a:pt x="69" y="129"/>
                    <a:pt x="69" y="129"/>
                    <a:pt x="69" y="129"/>
                  </a:cubicBezTo>
                  <a:cubicBezTo>
                    <a:pt x="46" y="129"/>
                    <a:pt x="46" y="129"/>
                    <a:pt x="46" y="129"/>
                  </a:cubicBezTo>
                  <a:cubicBezTo>
                    <a:pt x="45" y="129"/>
                    <a:pt x="44" y="128"/>
                    <a:pt x="44" y="127"/>
                  </a:cubicBezTo>
                  <a:cubicBezTo>
                    <a:pt x="44" y="123"/>
                    <a:pt x="46" y="120"/>
                    <a:pt x="49" y="118"/>
                  </a:cubicBezTo>
                  <a:cubicBezTo>
                    <a:pt x="52" y="116"/>
                    <a:pt x="55" y="115"/>
                    <a:pt x="59" y="114"/>
                  </a:cubicBezTo>
                  <a:cubicBezTo>
                    <a:pt x="59" y="76"/>
                    <a:pt x="59" y="76"/>
                    <a:pt x="59" y="76"/>
                  </a:cubicBezTo>
                  <a:cubicBezTo>
                    <a:pt x="59" y="73"/>
                    <a:pt x="59" y="73"/>
                    <a:pt x="59" y="73"/>
                  </a:cubicBezTo>
                  <a:cubicBezTo>
                    <a:pt x="59" y="70"/>
                    <a:pt x="59" y="70"/>
                    <a:pt x="59" y="70"/>
                  </a:cubicBezTo>
                  <a:cubicBezTo>
                    <a:pt x="1" y="4"/>
                    <a:pt x="1" y="4"/>
                    <a:pt x="1" y="4"/>
                  </a:cubicBezTo>
                  <a:cubicBezTo>
                    <a:pt x="0" y="4"/>
                    <a:pt x="0" y="3"/>
                    <a:pt x="0" y="2"/>
                  </a:cubicBezTo>
                  <a:cubicBezTo>
                    <a:pt x="0" y="1"/>
                    <a:pt x="1" y="0"/>
                    <a:pt x="2" y="0"/>
                  </a:cubicBezTo>
                  <a:cubicBezTo>
                    <a:pt x="69" y="0"/>
                    <a:pt x="69" y="0"/>
                    <a:pt x="69" y="0"/>
                  </a:cubicBezTo>
                  <a:cubicBezTo>
                    <a:pt x="69" y="5"/>
                    <a:pt x="69" y="5"/>
                    <a:pt x="69" y="5"/>
                  </a:cubicBezTo>
                  <a:cubicBezTo>
                    <a:pt x="8" y="5"/>
                    <a:pt x="8" y="5"/>
                    <a:pt x="8" y="5"/>
                  </a:cubicBezTo>
                  <a:cubicBezTo>
                    <a:pt x="63" y="67"/>
                    <a:pt x="63" y="67"/>
                    <a:pt x="63" y="67"/>
                  </a:cubicBezTo>
                  <a:cubicBezTo>
                    <a:pt x="64" y="68"/>
                    <a:pt x="64" y="68"/>
                    <a:pt x="6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0" name="Freeform 166"/>
            <p:cNvSpPr>
              <a:spLocks noEditPoints="1"/>
            </p:cNvSpPr>
            <p:nvPr/>
          </p:nvSpPr>
          <p:spPr bwMode="auto">
            <a:xfrm>
              <a:off x="6137285" y="198440"/>
              <a:ext cx="39688" cy="84138"/>
            </a:xfrm>
            <a:custGeom>
              <a:avLst/>
              <a:gdLst>
                <a:gd name="T0" fmla="*/ 8 w 17"/>
                <a:gd name="T1" fmla="*/ 0 h 37"/>
                <a:gd name="T2" fmla="*/ 14 w 17"/>
                <a:gd name="T3" fmla="*/ 0 h 37"/>
                <a:gd name="T4" fmla="*/ 17 w 17"/>
                <a:gd name="T5" fmla="*/ 2 h 37"/>
                <a:gd name="T6" fmla="*/ 17 w 17"/>
                <a:gd name="T7" fmla="*/ 34 h 37"/>
                <a:gd name="T8" fmla="*/ 14 w 17"/>
                <a:gd name="T9" fmla="*/ 37 h 37"/>
                <a:gd name="T10" fmla="*/ 8 w 17"/>
                <a:gd name="T11" fmla="*/ 37 h 37"/>
                <a:gd name="T12" fmla="*/ 8 w 17"/>
                <a:gd name="T13" fmla="*/ 32 h 37"/>
                <a:gd name="T14" fmla="*/ 12 w 17"/>
                <a:gd name="T15" fmla="*/ 32 h 37"/>
                <a:gd name="T16" fmla="*/ 12 w 17"/>
                <a:gd name="T17" fmla="*/ 4 h 37"/>
                <a:gd name="T18" fmla="*/ 8 w 17"/>
                <a:gd name="T19" fmla="*/ 4 h 37"/>
                <a:gd name="T20" fmla="*/ 8 w 17"/>
                <a:gd name="T21" fmla="*/ 0 h 37"/>
                <a:gd name="T22" fmla="*/ 2 w 17"/>
                <a:gd name="T23" fmla="*/ 0 h 37"/>
                <a:gd name="T24" fmla="*/ 8 w 17"/>
                <a:gd name="T25" fmla="*/ 0 h 37"/>
                <a:gd name="T26" fmla="*/ 8 w 17"/>
                <a:gd name="T27" fmla="*/ 4 h 37"/>
                <a:gd name="T28" fmla="*/ 4 w 17"/>
                <a:gd name="T29" fmla="*/ 4 h 37"/>
                <a:gd name="T30" fmla="*/ 4 w 17"/>
                <a:gd name="T31" fmla="*/ 32 h 37"/>
                <a:gd name="T32" fmla="*/ 8 w 17"/>
                <a:gd name="T33" fmla="*/ 32 h 37"/>
                <a:gd name="T34" fmla="*/ 8 w 17"/>
                <a:gd name="T35" fmla="*/ 37 h 37"/>
                <a:gd name="T36" fmla="*/ 2 w 17"/>
                <a:gd name="T37" fmla="*/ 37 h 37"/>
                <a:gd name="T38" fmla="*/ 0 w 17"/>
                <a:gd name="T39" fmla="*/ 34 h 37"/>
                <a:gd name="T40" fmla="*/ 0 w 17"/>
                <a:gd name="T41" fmla="*/ 2 h 37"/>
                <a:gd name="T42" fmla="*/ 2 w 17"/>
                <a:gd name="T4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37">
                  <a:moveTo>
                    <a:pt x="8" y="0"/>
                  </a:moveTo>
                  <a:cubicBezTo>
                    <a:pt x="14" y="0"/>
                    <a:pt x="14" y="0"/>
                    <a:pt x="14" y="0"/>
                  </a:cubicBezTo>
                  <a:cubicBezTo>
                    <a:pt x="16" y="0"/>
                    <a:pt x="17" y="1"/>
                    <a:pt x="17" y="2"/>
                  </a:cubicBezTo>
                  <a:cubicBezTo>
                    <a:pt x="17" y="34"/>
                    <a:pt x="17" y="34"/>
                    <a:pt x="17" y="34"/>
                  </a:cubicBezTo>
                  <a:cubicBezTo>
                    <a:pt x="17" y="36"/>
                    <a:pt x="16" y="37"/>
                    <a:pt x="14" y="37"/>
                  </a:cubicBezTo>
                  <a:cubicBezTo>
                    <a:pt x="8" y="37"/>
                    <a:pt x="8" y="37"/>
                    <a:pt x="8" y="37"/>
                  </a:cubicBezTo>
                  <a:cubicBezTo>
                    <a:pt x="8" y="32"/>
                    <a:pt x="8" y="32"/>
                    <a:pt x="8" y="32"/>
                  </a:cubicBezTo>
                  <a:cubicBezTo>
                    <a:pt x="12" y="32"/>
                    <a:pt x="12" y="32"/>
                    <a:pt x="12" y="32"/>
                  </a:cubicBezTo>
                  <a:cubicBezTo>
                    <a:pt x="12" y="4"/>
                    <a:pt x="12" y="4"/>
                    <a:pt x="12" y="4"/>
                  </a:cubicBezTo>
                  <a:cubicBezTo>
                    <a:pt x="8" y="4"/>
                    <a:pt x="8" y="4"/>
                    <a:pt x="8" y="4"/>
                  </a:cubicBezTo>
                  <a:lnTo>
                    <a:pt x="8" y="0"/>
                  </a:lnTo>
                  <a:close/>
                  <a:moveTo>
                    <a:pt x="2" y="0"/>
                  </a:moveTo>
                  <a:cubicBezTo>
                    <a:pt x="8" y="0"/>
                    <a:pt x="8" y="0"/>
                    <a:pt x="8" y="0"/>
                  </a:cubicBezTo>
                  <a:cubicBezTo>
                    <a:pt x="8" y="4"/>
                    <a:pt x="8" y="4"/>
                    <a:pt x="8" y="4"/>
                  </a:cubicBezTo>
                  <a:cubicBezTo>
                    <a:pt x="4" y="4"/>
                    <a:pt x="4" y="4"/>
                    <a:pt x="4" y="4"/>
                  </a:cubicBezTo>
                  <a:cubicBezTo>
                    <a:pt x="4" y="32"/>
                    <a:pt x="4" y="32"/>
                    <a:pt x="4" y="32"/>
                  </a:cubicBezTo>
                  <a:cubicBezTo>
                    <a:pt x="8" y="32"/>
                    <a:pt x="8" y="32"/>
                    <a:pt x="8" y="32"/>
                  </a:cubicBezTo>
                  <a:cubicBezTo>
                    <a:pt x="8" y="37"/>
                    <a:pt x="8" y="37"/>
                    <a:pt x="8" y="37"/>
                  </a:cubicBezTo>
                  <a:cubicBezTo>
                    <a:pt x="2" y="37"/>
                    <a:pt x="2" y="37"/>
                    <a:pt x="2" y="37"/>
                  </a:cubicBezTo>
                  <a:cubicBezTo>
                    <a:pt x="1" y="37"/>
                    <a:pt x="0" y="36"/>
                    <a:pt x="0" y="34"/>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1" name="Freeform 167"/>
            <p:cNvSpPr>
              <a:spLocks noEditPoints="1"/>
            </p:cNvSpPr>
            <p:nvPr/>
          </p:nvSpPr>
          <p:spPr bwMode="auto">
            <a:xfrm>
              <a:off x="6257936" y="198440"/>
              <a:ext cx="133351" cy="84138"/>
            </a:xfrm>
            <a:custGeom>
              <a:avLst/>
              <a:gdLst>
                <a:gd name="T0" fmla="*/ 54 w 59"/>
                <a:gd name="T1" fmla="*/ 32 h 37"/>
                <a:gd name="T2" fmla="*/ 54 w 59"/>
                <a:gd name="T3" fmla="*/ 4 h 37"/>
                <a:gd name="T4" fmla="*/ 37 w 59"/>
                <a:gd name="T5" fmla="*/ 4 h 37"/>
                <a:gd name="T6" fmla="*/ 31 w 59"/>
                <a:gd name="T7" fmla="*/ 10 h 37"/>
                <a:gd name="T8" fmla="*/ 31 w 59"/>
                <a:gd name="T9" fmla="*/ 3 h 37"/>
                <a:gd name="T10" fmla="*/ 34 w 59"/>
                <a:gd name="T11" fmla="*/ 0 h 37"/>
                <a:gd name="T12" fmla="*/ 36 w 59"/>
                <a:gd name="T13" fmla="*/ 0 h 37"/>
                <a:gd name="T14" fmla="*/ 56 w 59"/>
                <a:gd name="T15" fmla="*/ 0 h 37"/>
                <a:gd name="T16" fmla="*/ 59 w 59"/>
                <a:gd name="T17" fmla="*/ 2 h 37"/>
                <a:gd name="T18" fmla="*/ 59 w 59"/>
                <a:gd name="T19" fmla="*/ 34 h 37"/>
                <a:gd name="T20" fmla="*/ 56 w 59"/>
                <a:gd name="T21" fmla="*/ 37 h 37"/>
                <a:gd name="T22" fmla="*/ 31 w 59"/>
                <a:gd name="T23" fmla="*/ 37 h 37"/>
                <a:gd name="T24" fmla="*/ 31 w 59"/>
                <a:gd name="T25" fmla="*/ 32 h 37"/>
                <a:gd name="T26" fmla="*/ 54 w 59"/>
                <a:gd name="T27" fmla="*/ 32 h 37"/>
                <a:gd name="T28" fmla="*/ 31 w 59"/>
                <a:gd name="T29" fmla="*/ 10 h 37"/>
                <a:gd name="T30" fmla="*/ 9 w 59"/>
                <a:gd name="T31" fmla="*/ 32 h 37"/>
                <a:gd name="T32" fmla="*/ 31 w 59"/>
                <a:gd name="T33" fmla="*/ 32 h 37"/>
                <a:gd name="T34" fmla="*/ 31 w 59"/>
                <a:gd name="T35" fmla="*/ 37 h 37"/>
                <a:gd name="T36" fmla="*/ 3 w 59"/>
                <a:gd name="T37" fmla="*/ 37 h 37"/>
                <a:gd name="T38" fmla="*/ 3 w 59"/>
                <a:gd name="T39" fmla="*/ 37 h 37"/>
                <a:gd name="T40" fmla="*/ 1 w 59"/>
                <a:gd name="T41" fmla="*/ 36 h 37"/>
                <a:gd name="T42" fmla="*/ 1 w 59"/>
                <a:gd name="T43" fmla="*/ 33 h 37"/>
                <a:gd name="T44" fmla="*/ 31 w 59"/>
                <a:gd name="T45" fmla="*/ 3 h 37"/>
                <a:gd name="T46" fmla="*/ 31 w 59"/>
                <a:gd name="T47"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37">
                  <a:moveTo>
                    <a:pt x="54" y="32"/>
                  </a:moveTo>
                  <a:cubicBezTo>
                    <a:pt x="54" y="4"/>
                    <a:pt x="54" y="4"/>
                    <a:pt x="54" y="4"/>
                  </a:cubicBezTo>
                  <a:cubicBezTo>
                    <a:pt x="37" y="4"/>
                    <a:pt x="37" y="4"/>
                    <a:pt x="37" y="4"/>
                  </a:cubicBezTo>
                  <a:cubicBezTo>
                    <a:pt x="31" y="10"/>
                    <a:pt x="31" y="10"/>
                    <a:pt x="31" y="10"/>
                  </a:cubicBezTo>
                  <a:cubicBezTo>
                    <a:pt x="31" y="3"/>
                    <a:pt x="31" y="3"/>
                    <a:pt x="31" y="3"/>
                  </a:cubicBezTo>
                  <a:cubicBezTo>
                    <a:pt x="34" y="0"/>
                    <a:pt x="34" y="0"/>
                    <a:pt x="34" y="0"/>
                  </a:cubicBezTo>
                  <a:cubicBezTo>
                    <a:pt x="34" y="0"/>
                    <a:pt x="35" y="0"/>
                    <a:pt x="36" y="0"/>
                  </a:cubicBezTo>
                  <a:cubicBezTo>
                    <a:pt x="56" y="0"/>
                    <a:pt x="56" y="0"/>
                    <a:pt x="56" y="0"/>
                  </a:cubicBezTo>
                  <a:cubicBezTo>
                    <a:pt x="57" y="0"/>
                    <a:pt x="59" y="1"/>
                    <a:pt x="59" y="2"/>
                  </a:cubicBezTo>
                  <a:cubicBezTo>
                    <a:pt x="59" y="34"/>
                    <a:pt x="59" y="34"/>
                    <a:pt x="59" y="34"/>
                  </a:cubicBezTo>
                  <a:cubicBezTo>
                    <a:pt x="59" y="36"/>
                    <a:pt x="57" y="37"/>
                    <a:pt x="56" y="37"/>
                  </a:cubicBezTo>
                  <a:cubicBezTo>
                    <a:pt x="31" y="37"/>
                    <a:pt x="31" y="37"/>
                    <a:pt x="31" y="37"/>
                  </a:cubicBezTo>
                  <a:cubicBezTo>
                    <a:pt x="31" y="32"/>
                    <a:pt x="31" y="32"/>
                    <a:pt x="31" y="32"/>
                  </a:cubicBezTo>
                  <a:lnTo>
                    <a:pt x="54" y="32"/>
                  </a:lnTo>
                  <a:close/>
                  <a:moveTo>
                    <a:pt x="31" y="10"/>
                  </a:moveTo>
                  <a:cubicBezTo>
                    <a:pt x="9" y="32"/>
                    <a:pt x="9" y="32"/>
                    <a:pt x="9" y="32"/>
                  </a:cubicBezTo>
                  <a:cubicBezTo>
                    <a:pt x="31" y="32"/>
                    <a:pt x="31" y="32"/>
                    <a:pt x="31" y="32"/>
                  </a:cubicBezTo>
                  <a:cubicBezTo>
                    <a:pt x="31" y="37"/>
                    <a:pt x="31" y="37"/>
                    <a:pt x="31" y="37"/>
                  </a:cubicBezTo>
                  <a:cubicBezTo>
                    <a:pt x="3" y="37"/>
                    <a:pt x="3" y="37"/>
                    <a:pt x="3" y="37"/>
                  </a:cubicBezTo>
                  <a:cubicBezTo>
                    <a:pt x="3" y="37"/>
                    <a:pt x="3" y="37"/>
                    <a:pt x="3" y="37"/>
                  </a:cubicBezTo>
                  <a:cubicBezTo>
                    <a:pt x="2" y="37"/>
                    <a:pt x="2" y="37"/>
                    <a:pt x="1" y="36"/>
                  </a:cubicBezTo>
                  <a:cubicBezTo>
                    <a:pt x="0" y="35"/>
                    <a:pt x="0" y="34"/>
                    <a:pt x="1" y="33"/>
                  </a:cubicBezTo>
                  <a:cubicBezTo>
                    <a:pt x="31" y="3"/>
                    <a:pt x="31" y="3"/>
                    <a:pt x="31" y="3"/>
                  </a:cubicBezTo>
                  <a:lnTo>
                    <a:pt x="3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2" name="Freeform 168"/>
            <p:cNvSpPr>
              <a:spLocks noEditPoints="1"/>
            </p:cNvSpPr>
            <p:nvPr/>
          </p:nvSpPr>
          <p:spPr bwMode="auto">
            <a:xfrm>
              <a:off x="6178560" y="198440"/>
              <a:ext cx="90488" cy="84138"/>
            </a:xfrm>
            <a:custGeom>
              <a:avLst/>
              <a:gdLst>
                <a:gd name="T0" fmla="*/ 31 w 40"/>
                <a:gd name="T1" fmla="*/ 4 h 37"/>
                <a:gd name="T2" fmla="*/ 18 w 40"/>
                <a:gd name="T3" fmla="*/ 4 h 37"/>
                <a:gd name="T4" fmla="*/ 18 w 40"/>
                <a:gd name="T5" fmla="*/ 0 h 37"/>
                <a:gd name="T6" fmla="*/ 37 w 40"/>
                <a:gd name="T7" fmla="*/ 0 h 37"/>
                <a:gd name="T8" fmla="*/ 37 w 40"/>
                <a:gd name="T9" fmla="*/ 0 h 37"/>
                <a:gd name="T10" fmla="*/ 39 w 40"/>
                <a:gd name="T11" fmla="*/ 0 h 37"/>
                <a:gd name="T12" fmla="*/ 39 w 40"/>
                <a:gd name="T13" fmla="*/ 4 h 37"/>
                <a:gd name="T14" fmla="*/ 18 w 40"/>
                <a:gd name="T15" fmla="*/ 25 h 37"/>
                <a:gd name="T16" fmla="*/ 18 w 40"/>
                <a:gd name="T17" fmla="*/ 18 h 37"/>
                <a:gd name="T18" fmla="*/ 31 w 40"/>
                <a:gd name="T19" fmla="*/ 4 h 37"/>
                <a:gd name="T20" fmla="*/ 18 w 40"/>
                <a:gd name="T21" fmla="*/ 4 h 37"/>
                <a:gd name="T22" fmla="*/ 4 w 40"/>
                <a:gd name="T23" fmla="*/ 4 h 37"/>
                <a:gd name="T24" fmla="*/ 4 w 40"/>
                <a:gd name="T25" fmla="*/ 31 h 37"/>
                <a:gd name="T26" fmla="*/ 18 w 40"/>
                <a:gd name="T27" fmla="*/ 18 h 37"/>
                <a:gd name="T28" fmla="*/ 18 w 40"/>
                <a:gd name="T29" fmla="*/ 25 h 37"/>
                <a:gd name="T30" fmla="*/ 6 w 40"/>
                <a:gd name="T31" fmla="*/ 36 h 37"/>
                <a:gd name="T32" fmla="*/ 4 w 40"/>
                <a:gd name="T33" fmla="*/ 37 h 37"/>
                <a:gd name="T34" fmla="*/ 2 w 40"/>
                <a:gd name="T35" fmla="*/ 37 h 37"/>
                <a:gd name="T36" fmla="*/ 0 w 40"/>
                <a:gd name="T37" fmla="*/ 34 h 37"/>
                <a:gd name="T38" fmla="*/ 0 w 40"/>
                <a:gd name="T39" fmla="*/ 2 h 37"/>
                <a:gd name="T40" fmla="*/ 2 w 40"/>
                <a:gd name="T41" fmla="*/ 0 h 37"/>
                <a:gd name="T42" fmla="*/ 18 w 40"/>
                <a:gd name="T43" fmla="*/ 0 h 37"/>
                <a:gd name="T44" fmla="*/ 18 w 40"/>
                <a:gd name="T45"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37">
                  <a:moveTo>
                    <a:pt x="31" y="4"/>
                  </a:moveTo>
                  <a:cubicBezTo>
                    <a:pt x="18" y="4"/>
                    <a:pt x="18" y="4"/>
                    <a:pt x="18" y="4"/>
                  </a:cubicBezTo>
                  <a:cubicBezTo>
                    <a:pt x="18" y="0"/>
                    <a:pt x="18" y="0"/>
                    <a:pt x="18" y="0"/>
                  </a:cubicBezTo>
                  <a:cubicBezTo>
                    <a:pt x="37" y="0"/>
                    <a:pt x="37" y="0"/>
                    <a:pt x="37" y="0"/>
                  </a:cubicBezTo>
                  <a:cubicBezTo>
                    <a:pt x="37" y="0"/>
                    <a:pt x="37" y="0"/>
                    <a:pt x="37" y="0"/>
                  </a:cubicBezTo>
                  <a:cubicBezTo>
                    <a:pt x="38" y="0"/>
                    <a:pt x="38" y="0"/>
                    <a:pt x="39" y="0"/>
                  </a:cubicBezTo>
                  <a:cubicBezTo>
                    <a:pt x="40" y="1"/>
                    <a:pt x="40" y="3"/>
                    <a:pt x="39" y="4"/>
                  </a:cubicBezTo>
                  <a:cubicBezTo>
                    <a:pt x="18" y="25"/>
                    <a:pt x="18" y="25"/>
                    <a:pt x="18" y="25"/>
                  </a:cubicBezTo>
                  <a:cubicBezTo>
                    <a:pt x="18" y="18"/>
                    <a:pt x="18" y="18"/>
                    <a:pt x="18" y="18"/>
                  </a:cubicBezTo>
                  <a:lnTo>
                    <a:pt x="31" y="4"/>
                  </a:lnTo>
                  <a:close/>
                  <a:moveTo>
                    <a:pt x="18" y="4"/>
                  </a:moveTo>
                  <a:cubicBezTo>
                    <a:pt x="4" y="4"/>
                    <a:pt x="4" y="4"/>
                    <a:pt x="4" y="4"/>
                  </a:cubicBezTo>
                  <a:cubicBezTo>
                    <a:pt x="4" y="31"/>
                    <a:pt x="4" y="31"/>
                    <a:pt x="4" y="31"/>
                  </a:cubicBezTo>
                  <a:cubicBezTo>
                    <a:pt x="18" y="18"/>
                    <a:pt x="18" y="18"/>
                    <a:pt x="18" y="18"/>
                  </a:cubicBezTo>
                  <a:cubicBezTo>
                    <a:pt x="18" y="25"/>
                    <a:pt x="18" y="25"/>
                    <a:pt x="18" y="25"/>
                  </a:cubicBezTo>
                  <a:cubicBezTo>
                    <a:pt x="6" y="36"/>
                    <a:pt x="6" y="36"/>
                    <a:pt x="6" y="36"/>
                  </a:cubicBezTo>
                  <a:cubicBezTo>
                    <a:pt x="6" y="37"/>
                    <a:pt x="5" y="37"/>
                    <a:pt x="4" y="37"/>
                  </a:cubicBezTo>
                  <a:cubicBezTo>
                    <a:pt x="2" y="37"/>
                    <a:pt x="2" y="37"/>
                    <a:pt x="2" y="37"/>
                  </a:cubicBezTo>
                  <a:cubicBezTo>
                    <a:pt x="1" y="37"/>
                    <a:pt x="0" y="36"/>
                    <a:pt x="0" y="34"/>
                  </a:cubicBezTo>
                  <a:cubicBezTo>
                    <a:pt x="0" y="2"/>
                    <a:pt x="0" y="2"/>
                    <a:pt x="0" y="2"/>
                  </a:cubicBezTo>
                  <a:cubicBezTo>
                    <a:pt x="0" y="1"/>
                    <a:pt x="1" y="0"/>
                    <a:pt x="2" y="0"/>
                  </a:cubicBezTo>
                  <a:cubicBezTo>
                    <a:pt x="18" y="0"/>
                    <a:pt x="18" y="0"/>
                    <a:pt x="18" y="0"/>
                  </a:cubicBezTo>
                  <a:lnTo>
                    <a:pt x="1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3" name="Freeform 169"/>
            <p:cNvSpPr>
              <a:spLocks noEditPoints="1"/>
            </p:cNvSpPr>
            <p:nvPr/>
          </p:nvSpPr>
          <p:spPr bwMode="auto">
            <a:xfrm>
              <a:off x="6065847" y="41276"/>
              <a:ext cx="395289" cy="396877"/>
            </a:xfrm>
            <a:custGeom>
              <a:avLst/>
              <a:gdLst>
                <a:gd name="T0" fmla="*/ 170 w 175"/>
                <a:gd name="T1" fmla="*/ 88 h 176"/>
                <a:gd name="T2" fmla="*/ 88 w 175"/>
                <a:gd name="T3" fmla="*/ 5 h 176"/>
                <a:gd name="T4" fmla="*/ 150 w 175"/>
                <a:gd name="T5" fmla="*/ 26 h 176"/>
                <a:gd name="T6" fmla="*/ 88 w 175"/>
                <a:gd name="T7" fmla="*/ 176 h 176"/>
                <a:gd name="T8" fmla="*/ 88 w 175"/>
                <a:gd name="T9" fmla="*/ 171 h 176"/>
                <a:gd name="T10" fmla="*/ 139 w 175"/>
                <a:gd name="T11" fmla="*/ 140 h 176"/>
                <a:gd name="T12" fmla="*/ 144 w 175"/>
                <a:gd name="T13" fmla="*/ 42 h 176"/>
                <a:gd name="T14" fmla="*/ 117 w 175"/>
                <a:gd name="T15" fmla="*/ 65 h 176"/>
                <a:gd name="T16" fmla="*/ 115 w 175"/>
                <a:gd name="T17" fmla="*/ 68 h 176"/>
                <a:gd name="T18" fmla="*/ 88 w 175"/>
                <a:gd name="T19" fmla="*/ 95 h 176"/>
                <a:gd name="T20" fmla="*/ 116 w 175"/>
                <a:gd name="T21" fmla="*/ 73 h 176"/>
                <a:gd name="T22" fmla="*/ 120 w 175"/>
                <a:gd name="T23" fmla="*/ 69 h 176"/>
                <a:gd name="T24" fmla="*/ 152 w 175"/>
                <a:gd name="T25" fmla="*/ 65 h 176"/>
                <a:gd name="T26" fmla="*/ 88 w 175"/>
                <a:gd name="T27" fmla="*/ 157 h 176"/>
                <a:gd name="T28" fmla="*/ 88 w 175"/>
                <a:gd name="T29" fmla="*/ 82 h 176"/>
                <a:gd name="T30" fmla="*/ 95 w 175"/>
                <a:gd name="T31" fmla="*/ 74 h 176"/>
                <a:gd name="T32" fmla="*/ 100 w 175"/>
                <a:gd name="T33" fmla="*/ 69 h 176"/>
                <a:gd name="T34" fmla="*/ 134 w 175"/>
                <a:gd name="T35" fmla="*/ 35 h 176"/>
                <a:gd name="T36" fmla="*/ 88 w 175"/>
                <a:gd name="T37" fmla="*/ 15 h 176"/>
                <a:gd name="T38" fmla="*/ 88 w 175"/>
                <a:gd name="T39" fmla="*/ 20 h 176"/>
                <a:gd name="T40" fmla="*/ 97 w 175"/>
                <a:gd name="T41" fmla="*/ 65 h 176"/>
                <a:gd name="T42" fmla="*/ 94 w 175"/>
                <a:gd name="T43" fmla="*/ 68 h 176"/>
                <a:gd name="T44" fmla="*/ 88 w 175"/>
                <a:gd name="T45" fmla="*/ 75 h 176"/>
                <a:gd name="T46" fmla="*/ 29 w 175"/>
                <a:gd name="T47" fmla="*/ 30 h 176"/>
                <a:gd name="T48" fmla="*/ 88 w 175"/>
                <a:gd name="T49" fmla="*/ 171 h 176"/>
                <a:gd name="T50" fmla="*/ 0 w 175"/>
                <a:gd name="T51" fmla="*/ 88 h 176"/>
                <a:gd name="T52" fmla="*/ 88 w 175"/>
                <a:gd name="T53" fmla="*/ 5 h 176"/>
                <a:gd name="T54" fmla="*/ 14 w 175"/>
                <a:gd name="T55" fmla="*/ 88 h 176"/>
                <a:gd name="T56" fmla="*/ 31 w 175"/>
                <a:gd name="T57" fmla="*/ 135 h 176"/>
                <a:gd name="T58" fmla="*/ 58 w 175"/>
                <a:gd name="T59" fmla="*/ 111 h 176"/>
                <a:gd name="T60" fmla="*/ 63 w 175"/>
                <a:gd name="T61" fmla="*/ 106 h 176"/>
                <a:gd name="T62" fmla="*/ 88 w 175"/>
                <a:gd name="T63" fmla="*/ 75 h 176"/>
                <a:gd name="T64" fmla="*/ 57 w 175"/>
                <a:gd name="T65" fmla="*/ 105 h 176"/>
                <a:gd name="T66" fmla="*/ 33 w 175"/>
                <a:gd name="T67" fmla="*/ 130 h 176"/>
                <a:gd name="T68" fmla="*/ 39 w 175"/>
                <a:gd name="T69" fmla="*/ 40 h 176"/>
                <a:gd name="T70" fmla="*/ 88 w 175"/>
                <a:gd name="T71" fmla="*/ 95 h 176"/>
                <a:gd name="T72" fmla="*/ 77 w 175"/>
                <a:gd name="T73" fmla="*/ 105 h 176"/>
                <a:gd name="T74" fmla="*/ 75 w 175"/>
                <a:gd name="T75" fmla="*/ 108 h 176"/>
                <a:gd name="T76" fmla="*/ 41 w 175"/>
                <a:gd name="T77" fmla="*/ 142 h 176"/>
                <a:gd name="T78" fmla="*/ 88 w 175"/>
                <a:gd name="T79" fmla="*/ 162 h 176"/>
                <a:gd name="T80" fmla="*/ 46 w 175"/>
                <a:gd name="T81" fmla="*/ 143 h 176"/>
                <a:gd name="T82" fmla="*/ 81 w 175"/>
                <a:gd name="T83" fmla="*/ 109 h 176"/>
                <a:gd name="T84" fmla="*/ 88 w 175"/>
                <a:gd name="T85" fmla="*/ 10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5" h="176">
                  <a:moveTo>
                    <a:pt x="88" y="171"/>
                  </a:moveTo>
                  <a:cubicBezTo>
                    <a:pt x="110" y="171"/>
                    <a:pt x="131" y="162"/>
                    <a:pt x="146" y="147"/>
                  </a:cubicBezTo>
                  <a:cubicBezTo>
                    <a:pt x="161" y="132"/>
                    <a:pt x="170" y="111"/>
                    <a:pt x="170" y="88"/>
                  </a:cubicBezTo>
                  <a:cubicBezTo>
                    <a:pt x="170" y="65"/>
                    <a:pt x="161" y="45"/>
                    <a:pt x="146" y="30"/>
                  </a:cubicBezTo>
                  <a:cubicBezTo>
                    <a:pt x="131" y="15"/>
                    <a:pt x="110" y="5"/>
                    <a:pt x="88" y="5"/>
                  </a:cubicBezTo>
                  <a:cubicBezTo>
                    <a:pt x="88" y="5"/>
                    <a:pt x="88" y="5"/>
                    <a:pt x="88" y="5"/>
                  </a:cubicBezTo>
                  <a:cubicBezTo>
                    <a:pt x="88" y="0"/>
                    <a:pt x="88" y="0"/>
                    <a:pt x="88" y="0"/>
                  </a:cubicBezTo>
                  <a:cubicBezTo>
                    <a:pt x="88" y="0"/>
                    <a:pt x="88" y="0"/>
                    <a:pt x="88" y="0"/>
                  </a:cubicBezTo>
                  <a:cubicBezTo>
                    <a:pt x="112" y="0"/>
                    <a:pt x="134" y="10"/>
                    <a:pt x="150" y="26"/>
                  </a:cubicBezTo>
                  <a:cubicBezTo>
                    <a:pt x="165" y="42"/>
                    <a:pt x="175" y="64"/>
                    <a:pt x="175" y="88"/>
                  </a:cubicBezTo>
                  <a:cubicBezTo>
                    <a:pt x="175" y="112"/>
                    <a:pt x="165" y="134"/>
                    <a:pt x="150" y="150"/>
                  </a:cubicBezTo>
                  <a:cubicBezTo>
                    <a:pt x="134" y="166"/>
                    <a:pt x="112" y="176"/>
                    <a:pt x="88" y="176"/>
                  </a:cubicBezTo>
                  <a:cubicBezTo>
                    <a:pt x="88" y="176"/>
                    <a:pt x="88" y="176"/>
                    <a:pt x="88" y="176"/>
                  </a:cubicBezTo>
                  <a:cubicBezTo>
                    <a:pt x="88" y="171"/>
                    <a:pt x="88" y="171"/>
                    <a:pt x="88" y="171"/>
                  </a:cubicBezTo>
                  <a:cubicBezTo>
                    <a:pt x="88" y="171"/>
                    <a:pt x="88" y="171"/>
                    <a:pt x="88" y="171"/>
                  </a:cubicBezTo>
                  <a:close/>
                  <a:moveTo>
                    <a:pt x="88" y="162"/>
                  </a:moveTo>
                  <a:cubicBezTo>
                    <a:pt x="88" y="162"/>
                    <a:pt x="88" y="162"/>
                    <a:pt x="88" y="162"/>
                  </a:cubicBezTo>
                  <a:cubicBezTo>
                    <a:pt x="108" y="162"/>
                    <a:pt x="126" y="153"/>
                    <a:pt x="139" y="140"/>
                  </a:cubicBezTo>
                  <a:cubicBezTo>
                    <a:pt x="153" y="127"/>
                    <a:pt x="161" y="108"/>
                    <a:pt x="161" y="88"/>
                  </a:cubicBezTo>
                  <a:cubicBezTo>
                    <a:pt x="161" y="80"/>
                    <a:pt x="160" y="71"/>
                    <a:pt x="157" y="64"/>
                  </a:cubicBezTo>
                  <a:cubicBezTo>
                    <a:pt x="154" y="56"/>
                    <a:pt x="150" y="48"/>
                    <a:pt x="144" y="42"/>
                  </a:cubicBezTo>
                  <a:cubicBezTo>
                    <a:pt x="144" y="42"/>
                    <a:pt x="144" y="42"/>
                    <a:pt x="144" y="42"/>
                  </a:cubicBezTo>
                  <a:cubicBezTo>
                    <a:pt x="143" y="41"/>
                    <a:pt x="142" y="41"/>
                    <a:pt x="141" y="42"/>
                  </a:cubicBezTo>
                  <a:cubicBezTo>
                    <a:pt x="117" y="65"/>
                    <a:pt x="117" y="65"/>
                    <a:pt x="117" y="65"/>
                  </a:cubicBezTo>
                  <a:cubicBezTo>
                    <a:pt x="117" y="66"/>
                    <a:pt x="117" y="66"/>
                    <a:pt x="117" y="66"/>
                  </a:cubicBezTo>
                  <a:cubicBezTo>
                    <a:pt x="117" y="66"/>
                    <a:pt x="117" y="66"/>
                    <a:pt x="117" y="66"/>
                  </a:cubicBezTo>
                  <a:cubicBezTo>
                    <a:pt x="115" y="68"/>
                    <a:pt x="115" y="68"/>
                    <a:pt x="115" y="68"/>
                  </a:cubicBezTo>
                  <a:cubicBezTo>
                    <a:pt x="112" y="70"/>
                    <a:pt x="112" y="70"/>
                    <a:pt x="112" y="70"/>
                  </a:cubicBezTo>
                  <a:cubicBezTo>
                    <a:pt x="112" y="70"/>
                    <a:pt x="112" y="70"/>
                    <a:pt x="112" y="70"/>
                  </a:cubicBezTo>
                  <a:cubicBezTo>
                    <a:pt x="88" y="95"/>
                    <a:pt x="88" y="95"/>
                    <a:pt x="88" y="95"/>
                  </a:cubicBezTo>
                  <a:cubicBezTo>
                    <a:pt x="88" y="102"/>
                    <a:pt x="88" y="102"/>
                    <a:pt x="88" y="102"/>
                  </a:cubicBezTo>
                  <a:cubicBezTo>
                    <a:pt x="116" y="74"/>
                    <a:pt x="116" y="74"/>
                    <a:pt x="116" y="74"/>
                  </a:cubicBezTo>
                  <a:cubicBezTo>
                    <a:pt x="116" y="73"/>
                    <a:pt x="116" y="73"/>
                    <a:pt x="116" y="73"/>
                  </a:cubicBezTo>
                  <a:cubicBezTo>
                    <a:pt x="118" y="71"/>
                    <a:pt x="118" y="71"/>
                    <a:pt x="118" y="71"/>
                  </a:cubicBezTo>
                  <a:cubicBezTo>
                    <a:pt x="118" y="71"/>
                    <a:pt x="118" y="71"/>
                    <a:pt x="118" y="71"/>
                  </a:cubicBezTo>
                  <a:cubicBezTo>
                    <a:pt x="120" y="69"/>
                    <a:pt x="120" y="69"/>
                    <a:pt x="120" y="69"/>
                  </a:cubicBezTo>
                  <a:cubicBezTo>
                    <a:pt x="120" y="69"/>
                    <a:pt x="120" y="69"/>
                    <a:pt x="120" y="69"/>
                  </a:cubicBezTo>
                  <a:cubicBezTo>
                    <a:pt x="142" y="47"/>
                    <a:pt x="142" y="47"/>
                    <a:pt x="142" y="47"/>
                  </a:cubicBezTo>
                  <a:cubicBezTo>
                    <a:pt x="147" y="52"/>
                    <a:pt x="150" y="59"/>
                    <a:pt x="152" y="65"/>
                  </a:cubicBezTo>
                  <a:cubicBezTo>
                    <a:pt x="155" y="72"/>
                    <a:pt x="156" y="80"/>
                    <a:pt x="156" y="88"/>
                  </a:cubicBezTo>
                  <a:cubicBezTo>
                    <a:pt x="156" y="107"/>
                    <a:pt x="149" y="124"/>
                    <a:pt x="136" y="137"/>
                  </a:cubicBezTo>
                  <a:cubicBezTo>
                    <a:pt x="124" y="149"/>
                    <a:pt x="106" y="157"/>
                    <a:pt x="88" y="157"/>
                  </a:cubicBezTo>
                  <a:cubicBezTo>
                    <a:pt x="88" y="157"/>
                    <a:pt x="88" y="157"/>
                    <a:pt x="88" y="157"/>
                  </a:cubicBezTo>
                  <a:cubicBezTo>
                    <a:pt x="88" y="162"/>
                    <a:pt x="88" y="162"/>
                    <a:pt x="88" y="162"/>
                  </a:cubicBezTo>
                  <a:close/>
                  <a:moveTo>
                    <a:pt x="88" y="82"/>
                  </a:moveTo>
                  <a:cubicBezTo>
                    <a:pt x="95" y="74"/>
                    <a:pt x="95" y="74"/>
                    <a:pt x="95" y="74"/>
                  </a:cubicBezTo>
                  <a:cubicBezTo>
                    <a:pt x="95" y="74"/>
                    <a:pt x="95" y="74"/>
                    <a:pt x="95" y="74"/>
                  </a:cubicBezTo>
                  <a:cubicBezTo>
                    <a:pt x="95" y="74"/>
                    <a:pt x="95" y="74"/>
                    <a:pt x="95" y="74"/>
                  </a:cubicBezTo>
                  <a:cubicBezTo>
                    <a:pt x="98" y="71"/>
                    <a:pt x="98" y="71"/>
                    <a:pt x="98" y="71"/>
                  </a:cubicBezTo>
                  <a:cubicBezTo>
                    <a:pt x="100" y="69"/>
                    <a:pt x="100" y="69"/>
                    <a:pt x="100" y="69"/>
                  </a:cubicBezTo>
                  <a:cubicBezTo>
                    <a:pt x="100" y="69"/>
                    <a:pt x="100" y="69"/>
                    <a:pt x="100" y="69"/>
                  </a:cubicBezTo>
                  <a:cubicBezTo>
                    <a:pt x="134" y="35"/>
                    <a:pt x="134" y="35"/>
                    <a:pt x="134" y="35"/>
                  </a:cubicBezTo>
                  <a:cubicBezTo>
                    <a:pt x="134" y="35"/>
                    <a:pt x="134" y="35"/>
                    <a:pt x="134" y="35"/>
                  </a:cubicBezTo>
                  <a:cubicBezTo>
                    <a:pt x="134" y="35"/>
                    <a:pt x="134" y="35"/>
                    <a:pt x="134" y="35"/>
                  </a:cubicBezTo>
                  <a:cubicBezTo>
                    <a:pt x="135" y="34"/>
                    <a:pt x="135" y="32"/>
                    <a:pt x="134" y="31"/>
                  </a:cubicBezTo>
                  <a:cubicBezTo>
                    <a:pt x="128" y="26"/>
                    <a:pt x="120" y="22"/>
                    <a:pt x="112" y="19"/>
                  </a:cubicBezTo>
                  <a:cubicBezTo>
                    <a:pt x="104" y="16"/>
                    <a:pt x="96" y="15"/>
                    <a:pt x="88" y="15"/>
                  </a:cubicBezTo>
                  <a:cubicBezTo>
                    <a:pt x="88" y="15"/>
                    <a:pt x="88" y="15"/>
                    <a:pt x="88" y="15"/>
                  </a:cubicBezTo>
                  <a:cubicBezTo>
                    <a:pt x="88" y="20"/>
                    <a:pt x="88" y="20"/>
                    <a:pt x="88" y="20"/>
                  </a:cubicBezTo>
                  <a:cubicBezTo>
                    <a:pt x="88" y="20"/>
                    <a:pt x="88" y="20"/>
                    <a:pt x="88" y="20"/>
                  </a:cubicBezTo>
                  <a:cubicBezTo>
                    <a:pt x="96" y="20"/>
                    <a:pt x="103" y="21"/>
                    <a:pt x="111" y="23"/>
                  </a:cubicBezTo>
                  <a:cubicBezTo>
                    <a:pt x="117" y="26"/>
                    <a:pt x="123" y="29"/>
                    <a:pt x="129" y="33"/>
                  </a:cubicBezTo>
                  <a:cubicBezTo>
                    <a:pt x="97" y="65"/>
                    <a:pt x="97" y="65"/>
                    <a:pt x="97" y="65"/>
                  </a:cubicBezTo>
                  <a:cubicBezTo>
                    <a:pt x="97" y="66"/>
                    <a:pt x="97" y="66"/>
                    <a:pt x="97" y="66"/>
                  </a:cubicBezTo>
                  <a:cubicBezTo>
                    <a:pt x="94" y="68"/>
                    <a:pt x="94" y="68"/>
                    <a:pt x="94" y="68"/>
                  </a:cubicBezTo>
                  <a:cubicBezTo>
                    <a:pt x="94" y="68"/>
                    <a:pt x="94" y="68"/>
                    <a:pt x="94" y="68"/>
                  </a:cubicBezTo>
                  <a:cubicBezTo>
                    <a:pt x="92" y="70"/>
                    <a:pt x="92" y="70"/>
                    <a:pt x="92" y="70"/>
                  </a:cubicBezTo>
                  <a:cubicBezTo>
                    <a:pt x="92" y="70"/>
                    <a:pt x="92" y="70"/>
                    <a:pt x="92" y="70"/>
                  </a:cubicBezTo>
                  <a:cubicBezTo>
                    <a:pt x="88" y="75"/>
                    <a:pt x="88" y="75"/>
                    <a:pt x="88" y="75"/>
                  </a:cubicBezTo>
                  <a:lnTo>
                    <a:pt x="88" y="82"/>
                  </a:lnTo>
                  <a:close/>
                  <a:moveTo>
                    <a:pt x="88" y="5"/>
                  </a:moveTo>
                  <a:cubicBezTo>
                    <a:pt x="65" y="5"/>
                    <a:pt x="44" y="15"/>
                    <a:pt x="29" y="30"/>
                  </a:cubicBezTo>
                  <a:cubicBezTo>
                    <a:pt x="14" y="45"/>
                    <a:pt x="5" y="65"/>
                    <a:pt x="5" y="88"/>
                  </a:cubicBezTo>
                  <a:cubicBezTo>
                    <a:pt x="5" y="111"/>
                    <a:pt x="14" y="132"/>
                    <a:pt x="29" y="147"/>
                  </a:cubicBezTo>
                  <a:cubicBezTo>
                    <a:pt x="44" y="162"/>
                    <a:pt x="65" y="171"/>
                    <a:pt x="88" y="171"/>
                  </a:cubicBezTo>
                  <a:cubicBezTo>
                    <a:pt x="88" y="176"/>
                    <a:pt x="88" y="176"/>
                    <a:pt x="88" y="176"/>
                  </a:cubicBezTo>
                  <a:cubicBezTo>
                    <a:pt x="63" y="176"/>
                    <a:pt x="41" y="166"/>
                    <a:pt x="25" y="150"/>
                  </a:cubicBezTo>
                  <a:cubicBezTo>
                    <a:pt x="10" y="134"/>
                    <a:pt x="0" y="112"/>
                    <a:pt x="0" y="88"/>
                  </a:cubicBezTo>
                  <a:cubicBezTo>
                    <a:pt x="0" y="64"/>
                    <a:pt x="10" y="42"/>
                    <a:pt x="25" y="26"/>
                  </a:cubicBezTo>
                  <a:cubicBezTo>
                    <a:pt x="41" y="10"/>
                    <a:pt x="63" y="0"/>
                    <a:pt x="88" y="0"/>
                  </a:cubicBezTo>
                  <a:cubicBezTo>
                    <a:pt x="88" y="5"/>
                    <a:pt x="88" y="5"/>
                    <a:pt x="88" y="5"/>
                  </a:cubicBezTo>
                  <a:close/>
                  <a:moveTo>
                    <a:pt x="88" y="15"/>
                  </a:moveTo>
                  <a:cubicBezTo>
                    <a:pt x="67" y="15"/>
                    <a:pt x="49" y="23"/>
                    <a:pt x="36" y="36"/>
                  </a:cubicBezTo>
                  <a:cubicBezTo>
                    <a:pt x="22" y="50"/>
                    <a:pt x="14" y="68"/>
                    <a:pt x="14" y="88"/>
                  </a:cubicBezTo>
                  <a:cubicBezTo>
                    <a:pt x="14" y="97"/>
                    <a:pt x="16" y="105"/>
                    <a:pt x="18" y="113"/>
                  </a:cubicBezTo>
                  <a:cubicBezTo>
                    <a:pt x="21" y="121"/>
                    <a:pt x="25" y="128"/>
                    <a:pt x="31" y="135"/>
                  </a:cubicBezTo>
                  <a:cubicBezTo>
                    <a:pt x="31" y="135"/>
                    <a:pt x="31" y="135"/>
                    <a:pt x="31" y="135"/>
                  </a:cubicBezTo>
                  <a:cubicBezTo>
                    <a:pt x="31" y="135"/>
                    <a:pt x="31" y="135"/>
                    <a:pt x="31" y="135"/>
                  </a:cubicBezTo>
                  <a:cubicBezTo>
                    <a:pt x="32" y="136"/>
                    <a:pt x="33" y="136"/>
                    <a:pt x="34" y="135"/>
                  </a:cubicBezTo>
                  <a:cubicBezTo>
                    <a:pt x="58" y="111"/>
                    <a:pt x="58" y="111"/>
                    <a:pt x="58" y="111"/>
                  </a:cubicBezTo>
                  <a:cubicBezTo>
                    <a:pt x="61" y="109"/>
                    <a:pt x="61" y="109"/>
                    <a:pt x="61" y="109"/>
                  </a:cubicBezTo>
                  <a:cubicBezTo>
                    <a:pt x="61" y="109"/>
                    <a:pt x="61" y="109"/>
                    <a:pt x="61" y="109"/>
                  </a:cubicBezTo>
                  <a:cubicBezTo>
                    <a:pt x="63" y="106"/>
                    <a:pt x="63" y="106"/>
                    <a:pt x="63" y="106"/>
                  </a:cubicBezTo>
                  <a:cubicBezTo>
                    <a:pt x="63" y="106"/>
                    <a:pt x="63" y="106"/>
                    <a:pt x="63" y="106"/>
                  </a:cubicBezTo>
                  <a:cubicBezTo>
                    <a:pt x="88" y="82"/>
                    <a:pt x="88" y="82"/>
                    <a:pt x="88" y="82"/>
                  </a:cubicBezTo>
                  <a:cubicBezTo>
                    <a:pt x="88" y="75"/>
                    <a:pt x="88" y="75"/>
                    <a:pt x="88" y="75"/>
                  </a:cubicBezTo>
                  <a:cubicBezTo>
                    <a:pt x="59" y="103"/>
                    <a:pt x="59" y="103"/>
                    <a:pt x="59" y="103"/>
                  </a:cubicBezTo>
                  <a:cubicBezTo>
                    <a:pt x="59" y="103"/>
                    <a:pt x="59" y="103"/>
                    <a:pt x="59" y="103"/>
                  </a:cubicBezTo>
                  <a:cubicBezTo>
                    <a:pt x="57" y="105"/>
                    <a:pt x="57" y="105"/>
                    <a:pt x="57" y="105"/>
                  </a:cubicBezTo>
                  <a:cubicBezTo>
                    <a:pt x="55" y="108"/>
                    <a:pt x="55" y="108"/>
                    <a:pt x="55" y="108"/>
                  </a:cubicBezTo>
                  <a:cubicBezTo>
                    <a:pt x="55" y="108"/>
                    <a:pt x="55" y="108"/>
                    <a:pt x="55" y="108"/>
                  </a:cubicBezTo>
                  <a:cubicBezTo>
                    <a:pt x="33" y="130"/>
                    <a:pt x="33" y="130"/>
                    <a:pt x="33" y="130"/>
                  </a:cubicBezTo>
                  <a:cubicBezTo>
                    <a:pt x="29" y="124"/>
                    <a:pt x="25" y="118"/>
                    <a:pt x="23" y="111"/>
                  </a:cubicBezTo>
                  <a:cubicBezTo>
                    <a:pt x="20" y="104"/>
                    <a:pt x="19" y="96"/>
                    <a:pt x="19" y="88"/>
                  </a:cubicBezTo>
                  <a:cubicBezTo>
                    <a:pt x="19" y="69"/>
                    <a:pt x="27" y="52"/>
                    <a:pt x="39" y="40"/>
                  </a:cubicBezTo>
                  <a:cubicBezTo>
                    <a:pt x="51" y="27"/>
                    <a:pt x="69" y="20"/>
                    <a:pt x="88" y="20"/>
                  </a:cubicBezTo>
                  <a:cubicBezTo>
                    <a:pt x="88" y="15"/>
                    <a:pt x="88" y="15"/>
                    <a:pt x="88" y="15"/>
                  </a:cubicBezTo>
                  <a:close/>
                  <a:moveTo>
                    <a:pt x="88" y="95"/>
                  </a:moveTo>
                  <a:cubicBezTo>
                    <a:pt x="80" y="103"/>
                    <a:pt x="80" y="103"/>
                    <a:pt x="80" y="103"/>
                  </a:cubicBezTo>
                  <a:cubicBezTo>
                    <a:pt x="77" y="105"/>
                    <a:pt x="77" y="105"/>
                    <a:pt x="77" y="105"/>
                  </a:cubicBezTo>
                  <a:cubicBezTo>
                    <a:pt x="77" y="105"/>
                    <a:pt x="77" y="105"/>
                    <a:pt x="77" y="105"/>
                  </a:cubicBezTo>
                  <a:cubicBezTo>
                    <a:pt x="77" y="105"/>
                    <a:pt x="77" y="105"/>
                    <a:pt x="77" y="105"/>
                  </a:cubicBezTo>
                  <a:cubicBezTo>
                    <a:pt x="75" y="107"/>
                    <a:pt x="75" y="107"/>
                    <a:pt x="75" y="107"/>
                  </a:cubicBezTo>
                  <a:cubicBezTo>
                    <a:pt x="75" y="108"/>
                    <a:pt x="75" y="108"/>
                    <a:pt x="75" y="108"/>
                  </a:cubicBezTo>
                  <a:cubicBezTo>
                    <a:pt x="41" y="142"/>
                    <a:pt x="41" y="142"/>
                    <a:pt x="41" y="142"/>
                  </a:cubicBezTo>
                  <a:cubicBezTo>
                    <a:pt x="41" y="142"/>
                    <a:pt x="41" y="142"/>
                    <a:pt x="41" y="142"/>
                  </a:cubicBezTo>
                  <a:cubicBezTo>
                    <a:pt x="41" y="142"/>
                    <a:pt x="41" y="142"/>
                    <a:pt x="41" y="142"/>
                  </a:cubicBezTo>
                  <a:cubicBezTo>
                    <a:pt x="40" y="143"/>
                    <a:pt x="40" y="144"/>
                    <a:pt x="41" y="145"/>
                  </a:cubicBezTo>
                  <a:cubicBezTo>
                    <a:pt x="47" y="150"/>
                    <a:pt x="55" y="155"/>
                    <a:pt x="63" y="157"/>
                  </a:cubicBezTo>
                  <a:cubicBezTo>
                    <a:pt x="71" y="160"/>
                    <a:pt x="79" y="162"/>
                    <a:pt x="88" y="162"/>
                  </a:cubicBezTo>
                  <a:cubicBezTo>
                    <a:pt x="88" y="157"/>
                    <a:pt x="88" y="157"/>
                    <a:pt x="88" y="157"/>
                  </a:cubicBezTo>
                  <a:cubicBezTo>
                    <a:pt x="79" y="157"/>
                    <a:pt x="72" y="156"/>
                    <a:pt x="64" y="153"/>
                  </a:cubicBezTo>
                  <a:cubicBezTo>
                    <a:pt x="58" y="151"/>
                    <a:pt x="52" y="147"/>
                    <a:pt x="46" y="143"/>
                  </a:cubicBezTo>
                  <a:cubicBezTo>
                    <a:pt x="78" y="111"/>
                    <a:pt x="78" y="111"/>
                    <a:pt x="78" y="111"/>
                  </a:cubicBezTo>
                  <a:cubicBezTo>
                    <a:pt x="78" y="111"/>
                    <a:pt x="78" y="111"/>
                    <a:pt x="78" y="111"/>
                  </a:cubicBezTo>
                  <a:cubicBezTo>
                    <a:pt x="81" y="109"/>
                    <a:pt x="81" y="109"/>
                    <a:pt x="81" y="109"/>
                  </a:cubicBezTo>
                  <a:cubicBezTo>
                    <a:pt x="81" y="109"/>
                    <a:pt x="81" y="109"/>
                    <a:pt x="81" y="109"/>
                  </a:cubicBezTo>
                  <a:cubicBezTo>
                    <a:pt x="83" y="106"/>
                    <a:pt x="83" y="106"/>
                    <a:pt x="83" y="106"/>
                  </a:cubicBezTo>
                  <a:cubicBezTo>
                    <a:pt x="88" y="102"/>
                    <a:pt x="88" y="102"/>
                    <a:pt x="88" y="102"/>
                  </a:cubicBezTo>
                  <a:lnTo>
                    <a:pt x="88"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4" name="Freeform 170"/>
            <p:cNvSpPr>
              <a:spLocks noEditPoints="1"/>
            </p:cNvSpPr>
            <p:nvPr/>
          </p:nvSpPr>
          <p:spPr bwMode="auto">
            <a:xfrm>
              <a:off x="9683765" y="2262202"/>
              <a:ext cx="420689" cy="114301"/>
            </a:xfrm>
            <a:custGeom>
              <a:avLst/>
              <a:gdLst>
                <a:gd name="T0" fmla="*/ 157 w 186"/>
                <a:gd name="T1" fmla="*/ 37 h 50"/>
                <a:gd name="T2" fmla="*/ 164 w 186"/>
                <a:gd name="T3" fmla="*/ 45 h 50"/>
                <a:gd name="T4" fmla="*/ 148 w 186"/>
                <a:gd name="T5" fmla="*/ 4 h 50"/>
                <a:gd name="T6" fmla="*/ 135 w 186"/>
                <a:gd name="T7" fmla="*/ 7 h 50"/>
                <a:gd name="T8" fmla="*/ 133 w 186"/>
                <a:gd name="T9" fmla="*/ 10 h 50"/>
                <a:gd name="T10" fmla="*/ 93 w 186"/>
                <a:gd name="T11" fmla="*/ 10 h 50"/>
                <a:gd name="T12" fmla="*/ 128 w 186"/>
                <a:gd name="T13" fmla="*/ 6 h 50"/>
                <a:gd name="T14" fmla="*/ 126 w 186"/>
                <a:gd name="T15" fmla="*/ 2 h 50"/>
                <a:gd name="T16" fmla="*/ 149 w 186"/>
                <a:gd name="T17" fmla="*/ 0 h 50"/>
                <a:gd name="T18" fmla="*/ 151 w 186"/>
                <a:gd name="T19" fmla="*/ 1 h 50"/>
                <a:gd name="T20" fmla="*/ 186 w 186"/>
                <a:gd name="T21" fmla="*/ 47 h 50"/>
                <a:gd name="T22" fmla="*/ 163 w 186"/>
                <a:gd name="T23" fmla="*/ 50 h 50"/>
                <a:gd name="T24" fmla="*/ 161 w 186"/>
                <a:gd name="T25" fmla="*/ 49 h 50"/>
                <a:gd name="T26" fmla="*/ 93 w 186"/>
                <a:gd name="T27" fmla="*/ 42 h 50"/>
                <a:gd name="T28" fmla="*/ 93 w 186"/>
                <a:gd name="T29" fmla="*/ 30 h 50"/>
                <a:gd name="T30" fmla="*/ 148 w 186"/>
                <a:gd name="T31" fmla="*/ 30 h 50"/>
                <a:gd name="T32" fmla="*/ 150 w 186"/>
                <a:gd name="T33" fmla="*/ 26 h 50"/>
                <a:gd name="T34" fmla="*/ 142 w 186"/>
                <a:gd name="T35" fmla="*/ 17 h 50"/>
                <a:gd name="T36" fmla="*/ 93 w 186"/>
                <a:gd name="T37" fmla="*/ 22 h 50"/>
                <a:gd name="T38" fmla="*/ 143 w 186"/>
                <a:gd name="T39" fmla="*/ 25 h 50"/>
                <a:gd name="T40" fmla="*/ 93 w 186"/>
                <a:gd name="T41" fmla="*/ 30 h 50"/>
                <a:gd name="T42" fmla="*/ 93 w 186"/>
                <a:gd name="T43" fmla="*/ 37 h 50"/>
                <a:gd name="T44" fmla="*/ 31 w 186"/>
                <a:gd name="T45" fmla="*/ 42 h 50"/>
                <a:gd name="T46" fmla="*/ 24 w 186"/>
                <a:gd name="T47" fmla="*/ 50 h 50"/>
                <a:gd name="T48" fmla="*/ 3 w 186"/>
                <a:gd name="T49" fmla="*/ 50 h 50"/>
                <a:gd name="T50" fmla="*/ 1 w 186"/>
                <a:gd name="T51" fmla="*/ 46 h 50"/>
                <a:gd name="T52" fmla="*/ 37 w 186"/>
                <a:gd name="T53" fmla="*/ 0 h 50"/>
                <a:gd name="T54" fmla="*/ 58 w 186"/>
                <a:gd name="T55" fmla="*/ 0 h 50"/>
                <a:gd name="T56" fmla="*/ 60 w 186"/>
                <a:gd name="T57" fmla="*/ 3 h 50"/>
                <a:gd name="T58" fmla="*/ 93 w 186"/>
                <a:gd name="T59" fmla="*/ 6 h 50"/>
                <a:gd name="T60" fmla="*/ 53 w 186"/>
                <a:gd name="T61" fmla="*/ 10 h 50"/>
                <a:gd name="T62" fmla="*/ 51 w 186"/>
                <a:gd name="T63" fmla="*/ 6 h 50"/>
                <a:gd name="T64" fmla="*/ 38 w 186"/>
                <a:gd name="T65" fmla="*/ 4 h 50"/>
                <a:gd name="T66" fmla="*/ 22 w 186"/>
                <a:gd name="T67" fmla="*/ 45 h 50"/>
                <a:gd name="T68" fmla="*/ 29 w 186"/>
                <a:gd name="T69" fmla="*/ 37 h 50"/>
                <a:gd name="T70" fmla="*/ 93 w 186"/>
                <a:gd name="T71" fmla="*/ 17 h 50"/>
                <a:gd name="T72" fmla="*/ 44 w 186"/>
                <a:gd name="T73" fmla="*/ 17 h 50"/>
                <a:gd name="T74" fmla="*/ 36 w 186"/>
                <a:gd name="T75" fmla="*/ 26 h 50"/>
                <a:gd name="T76" fmla="*/ 38 w 186"/>
                <a:gd name="T77" fmla="*/ 30 h 50"/>
                <a:gd name="T78" fmla="*/ 93 w 186"/>
                <a:gd name="T79" fmla="*/ 25 h 50"/>
                <a:gd name="T80" fmla="*/ 45 w 186"/>
                <a:gd name="T81" fmla="*/ 22 h 50"/>
                <a:gd name="T82" fmla="*/ 93 w 186"/>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50">
                  <a:moveTo>
                    <a:pt x="93" y="37"/>
                  </a:moveTo>
                  <a:cubicBezTo>
                    <a:pt x="157" y="37"/>
                    <a:pt x="157" y="37"/>
                    <a:pt x="157" y="37"/>
                  </a:cubicBezTo>
                  <a:cubicBezTo>
                    <a:pt x="158" y="37"/>
                    <a:pt x="159" y="38"/>
                    <a:pt x="159" y="38"/>
                  </a:cubicBezTo>
                  <a:cubicBezTo>
                    <a:pt x="164" y="45"/>
                    <a:pt x="164" y="45"/>
                    <a:pt x="164" y="45"/>
                  </a:cubicBezTo>
                  <a:cubicBezTo>
                    <a:pt x="179" y="45"/>
                    <a:pt x="179" y="45"/>
                    <a:pt x="179" y="45"/>
                  </a:cubicBezTo>
                  <a:cubicBezTo>
                    <a:pt x="148" y="4"/>
                    <a:pt x="148" y="4"/>
                    <a:pt x="148" y="4"/>
                  </a:cubicBezTo>
                  <a:cubicBezTo>
                    <a:pt x="134" y="4"/>
                    <a:pt x="134" y="4"/>
                    <a:pt x="134" y="4"/>
                  </a:cubicBezTo>
                  <a:cubicBezTo>
                    <a:pt x="135" y="7"/>
                    <a:pt x="135" y="7"/>
                    <a:pt x="135" y="7"/>
                  </a:cubicBezTo>
                  <a:cubicBezTo>
                    <a:pt x="136" y="8"/>
                    <a:pt x="136" y="9"/>
                    <a:pt x="135" y="10"/>
                  </a:cubicBezTo>
                  <a:cubicBezTo>
                    <a:pt x="134" y="10"/>
                    <a:pt x="134" y="10"/>
                    <a:pt x="133" y="10"/>
                  </a:cubicBezTo>
                  <a:cubicBezTo>
                    <a:pt x="133" y="10"/>
                    <a:pt x="133" y="10"/>
                    <a:pt x="133" y="10"/>
                  </a:cubicBezTo>
                  <a:cubicBezTo>
                    <a:pt x="93" y="10"/>
                    <a:pt x="93" y="10"/>
                    <a:pt x="93" y="10"/>
                  </a:cubicBezTo>
                  <a:cubicBezTo>
                    <a:pt x="93" y="6"/>
                    <a:pt x="93" y="6"/>
                    <a:pt x="93" y="6"/>
                  </a:cubicBezTo>
                  <a:cubicBezTo>
                    <a:pt x="128" y="6"/>
                    <a:pt x="128" y="6"/>
                    <a:pt x="128" y="6"/>
                  </a:cubicBezTo>
                  <a:cubicBezTo>
                    <a:pt x="127" y="4"/>
                    <a:pt x="127" y="4"/>
                    <a:pt x="127" y="4"/>
                  </a:cubicBezTo>
                  <a:cubicBezTo>
                    <a:pt x="127" y="3"/>
                    <a:pt x="126" y="3"/>
                    <a:pt x="126" y="2"/>
                  </a:cubicBezTo>
                  <a:cubicBezTo>
                    <a:pt x="126" y="1"/>
                    <a:pt x="127" y="0"/>
                    <a:pt x="129" y="0"/>
                  </a:cubicBezTo>
                  <a:cubicBezTo>
                    <a:pt x="149" y="0"/>
                    <a:pt x="149" y="0"/>
                    <a:pt x="149" y="0"/>
                  </a:cubicBezTo>
                  <a:cubicBezTo>
                    <a:pt x="149" y="0"/>
                    <a:pt x="149" y="0"/>
                    <a:pt x="149" y="0"/>
                  </a:cubicBezTo>
                  <a:cubicBezTo>
                    <a:pt x="150" y="0"/>
                    <a:pt x="151" y="0"/>
                    <a:pt x="151" y="1"/>
                  </a:cubicBezTo>
                  <a:cubicBezTo>
                    <a:pt x="185" y="46"/>
                    <a:pt x="185" y="46"/>
                    <a:pt x="185" y="46"/>
                  </a:cubicBezTo>
                  <a:cubicBezTo>
                    <a:pt x="186" y="46"/>
                    <a:pt x="186" y="47"/>
                    <a:pt x="186" y="47"/>
                  </a:cubicBezTo>
                  <a:cubicBezTo>
                    <a:pt x="186" y="48"/>
                    <a:pt x="185" y="50"/>
                    <a:pt x="184" y="50"/>
                  </a:cubicBezTo>
                  <a:cubicBezTo>
                    <a:pt x="163" y="50"/>
                    <a:pt x="163" y="50"/>
                    <a:pt x="163" y="50"/>
                  </a:cubicBezTo>
                  <a:cubicBezTo>
                    <a:pt x="163" y="50"/>
                    <a:pt x="163" y="50"/>
                    <a:pt x="163" y="50"/>
                  </a:cubicBezTo>
                  <a:cubicBezTo>
                    <a:pt x="162" y="50"/>
                    <a:pt x="161" y="49"/>
                    <a:pt x="161" y="49"/>
                  </a:cubicBezTo>
                  <a:cubicBezTo>
                    <a:pt x="156" y="42"/>
                    <a:pt x="156" y="42"/>
                    <a:pt x="156" y="42"/>
                  </a:cubicBezTo>
                  <a:cubicBezTo>
                    <a:pt x="93" y="42"/>
                    <a:pt x="93" y="42"/>
                    <a:pt x="93" y="42"/>
                  </a:cubicBezTo>
                  <a:cubicBezTo>
                    <a:pt x="93" y="37"/>
                    <a:pt x="93" y="37"/>
                    <a:pt x="93" y="37"/>
                  </a:cubicBezTo>
                  <a:close/>
                  <a:moveTo>
                    <a:pt x="93" y="30"/>
                  </a:moveTo>
                  <a:cubicBezTo>
                    <a:pt x="148" y="30"/>
                    <a:pt x="148" y="30"/>
                    <a:pt x="148" y="30"/>
                  </a:cubicBezTo>
                  <a:cubicBezTo>
                    <a:pt x="148" y="30"/>
                    <a:pt x="148" y="30"/>
                    <a:pt x="148" y="30"/>
                  </a:cubicBezTo>
                  <a:cubicBezTo>
                    <a:pt x="149" y="30"/>
                    <a:pt x="149" y="30"/>
                    <a:pt x="150" y="30"/>
                  </a:cubicBezTo>
                  <a:cubicBezTo>
                    <a:pt x="151" y="29"/>
                    <a:pt x="151" y="27"/>
                    <a:pt x="150" y="26"/>
                  </a:cubicBezTo>
                  <a:cubicBezTo>
                    <a:pt x="144" y="18"/>
                    <a:pt x="144" y="18"/>
                    <a:pt x="144" y="18"/>
                  </a:cubicBezTo>
                  <a:cubicBezTo>
                    <a:pt x="144" y="18"/>
                    <a:pt x="143" y="17"/>
                    <a:pt x="142" y="17"/>
                  </a:cubicBezTo>
                  <a:cubicBezTo>
                    <a:pt x="93" y="17"/>
                    <a:pt x="93" y="17"/>
                    <a:pt x="93" y="17"/>
                  </a:cubicBezTo>
                  <a:cubicBezTo>
                    <a:pt x="93" y="22"/>
                    <a:pt x="93" y="22"/>
                    <a:pt x="93" y="22"/>
                  </a:cubicBezTo>
                  <a:cubicBezTo>
                    <a:pt x="141" y="22"/>
                    <a:pt x="141" y="22"/>
                    <a:pt x="141" y="22"/>
                  </a:cubicBezTo>
                  <a:cubicBezTo>
                    <a:pt x="143" y="25"/>
                    <a:pt x="143" y="25"/>
                    <a:pt x="143" y="25"/>
                  </a:cubicBezTo>
                  <a:cubicBezTo>
                    <a:pt x="93" y="25"/>
                    <a:pt x="93" y="25"/>
                    <a:pt x="93" y="25"/>
                  </a:cubicBezTo>
                  <a:lnTo>
                    <a:pt x="93" y="30"/>
                  </a:lnTo>
                  <a:close/>
                  <a:moveTo>
                    <a:pt x="29" y="37"/>
                  </a:moveTo>
                  <a:cubicBezTo>
                    <a:pt x="93" y="37"/>
                    <a:pt x="93" y="37"/>
                    <a:pt x="93" y="37"/>
                  </a:cubicBezTo>
                  <a:cubicBezTo>
                    <a:pt x="93" y="42"/>
                    <a:pt x="93" y="42"/>
                    <a:pt x="93" y="42"/>
                  </a:cubicBezTo>
                  <a:cubicBezTo>
                    <a:pt x="31" y="42"/>
                    <a:pt x="31" y="42"/>
                    <a:pt x="31" y="42"/>
                  </a:cubicBezTo>
                  <a:cubicBezTo>
                    <a:pt x="26" y="48"/>
                    <a:pt x="26" y="48"/>
                    <a:pt x="26" y="48"/>
                  </a:cubicBezTo>
                  <a:cubicBezTo>
                    <a:pt x="25" y="49"/>
                    <a:pt x="24" y="50"/>
                    <a:pt x="24" y="50"/>
                  </a:cubicBezTo>
                  <a:cubicBezTo>
                    <a:pt x="3" y="50"/>
                    <a:pt x="3" y="50"/>
                    <a:pt x="3" y="50"/>
                  </a:cubicBezTo>
                  <a:cubicBezTo>
                    <a:pt x="3" y="50"/>
                    <a:pt x="3" y="50"/>
                    <a:pt x="3" y="50"/>
                  </a:cubicBezTo>
                  <a:cubicBezTo>
                    <a:pt x="2" y="50"/>
                    <a:pt x="2" y="49"/>
                    <a:pt x="2" y="49"/>
                  </a:cubicBezTo>
                  <a:cubicBezTo>
                    <a:pt x="0" y="48"/>
                    <a:pt x="0" y="47"/>
                    <a:pt x="1" y="46"/>
                  </a:cubicBezTo>
                  <a:cubicBezTo>
                    <a:pt x="35" y="1"/>
                    <a:pt x="35" y="1"/>
                    <a:pt x="35" y="1"/>
                  </a:cubicBezTo>
                  <a:cubicBezTo>
                    <a:pt x="36" y="0"/>
                    <a:pt x="36" y="0"/>
                    <a:pt x="37" y="0"/>
                  </a:cubicBezTo>
                  <a:cubicBezTo>
                    <a:pt x="58" y="0"/>
                    <a:pt x="58" y="0"/>
                    <a:pt x="58" y="0"/>
                  </a:cubicBezTo>
                  <a:cubicBezTo>
                    <a:pt x="58" y="0"/>
                    <a:pt x="58" y="0"/>
                    <a:pt x="58" y="0"/>
                  </a:cubicBezTo>
                  <a:cubicBezTo>
                    <a:pt x="58" y="0"/>
                    <a:pt x="59" y="0"/>
                    <a:pt x="59" y="0"/>
                  </a:cubicBezTo>
                  <a:cubicBezTo>
                    <a:pt x="60" y="1"/>
                    <a:pt x="60" y="2"/>
                    <a:pt x="60" y="3"/>
                  </a:cubicBezTo>
                  <a:cubicBezTo>
                    <a:pt x="58" y="6"/>
                    <a:pt x="58" y="6"/>
                    <a:pt x="58" y="6"/>
                  </a:cubicBezTo>
                  <a:cubicBezTo>
                    <a:pt x="93" y="6"/>
                    <a:pt x="93" y="6"/>
                    <a:pt x="93" y="6"/>
                  </a:cubicBezTo>
                  <a:cubicBezTo>
                    <a:pt x="93" y="10"/>
                    <a:pt x="93" y="10"/>
                    <a:pt x="93" y="10"/>
                  </a:cubicBezTo>
                  <a:cubicBezTo>
                    <a:pt x="53" y="10"/>
                    <a:pt x="53" y="10"/>
                    <a:pt x="53" y="10"/>
                  </a:cubicBezTo>
                  <a:cubicBezTo>
                    <a:pt x="52" y="10"/>
                    <a:pt x="51" y="9"/>
                    <a:pt x="51" y="8"/>
                  </a:cubicBezTo>
                  <a:cubicBezTo>
                    <a:pt x="51" y="7"/>
                    <a:pt x="51" y="7"/>
                    <a:pt x="51" y="6"/>
                  </a:cubicBezTo>
                  <a:cubicBezTo>
                    <a:pt x="53" y="4"/>
                    <a:pt x="53" y="4"/>
                    <a:pt x="53" y="4"/>
                  </a:cubicBezTo>
                  <a:cubicBezTo>
                    <a:pt x="38" y="4"/>
                    <a:pt x="38" y="4"/>
                    <a:pt x="38" y="4"/>
                  </a:cubicBezTo>
                  <a:cubicBezTo>
                    <a:pt x="8" y="45"/>
                    <a:pt x="8" y="45"/>
                    <a:pt x="8" y="45"/>
                  </a:cubicBezTo>
                  <a:cubicBezTo>
                    <a:pt x="22" y="45"/>
                    <a:pt x="22" y="45"/>
                    <a:pt x="22" y="45"/>
                  </a:cubicBezTo>
                  <a:cubicBezTo>
                    <a:pt x="27" y="38"/>
                    <a:pt x="27" y="38"/>
                    <a:pt x="27" y="38"/>
                  </a:cubicBezTo>
                  <a:cubicBezTo>
                    <a:pt x="28" y="38"/>
                    <a:pt x="29" y="37"/>
                    <a:pt x="29" y="37"/>
                  </a:cubicBezTo>
                  <a:cubicBezTo>
                    <a:pt x="29" y="37"/>
                    <a:pt x="29" y="37"/>
                    <a:pt x="29" y="37"/>
                  </a:cubicBezTo>
                  <a:close/>
                  <a:moveTo>
                    <a:pt x="93" y="17"/>
                  </a:moveTo>
                  <a:cubicBezTo>
                    <a:pt x="44" y="17"/>
                    <a:pt x="44" y="17"/>
                    <a:pt x="44" y="17"/>
                  </a:cubicBezTo>
                  <a:cubicBezTo>
                    <a:pt x="44" y="17"/>
                    <a:pt x="44" y="17"/>
                    <a:pt x="44" y="17"/>
                  </a:cubicBezTo>
                  <a:cubicBezTo>
                    <a:pt x="44" y="17"/>
                    <a:pt x="43" y="18"/>
                    <a:pt x="42" y="18"/>
                  </a:cubicBezTo>
                  <a:cubicBezTo>
                    <a:pt x="36" y="26"/>
                    <a:pt x="36" y="26"/>
                    <a:pt x="36" y="26"/>
                  </a:cubicBezTo>
                  <a:cubicBezTo>
                    <a:pt x="36" y="27"/>
                    <a:pt x="36" y="27"/>
                    <a:pt x="36" y="28"/>
                  </a:cubicBezTo>
                  <a:cubicBezTo>
                    <a:pt x="36" y="29"/>
                    <a:pt x="37" y="30"/>
                    <a:pt x="38" y="30"/>
                  </a:cubicBezTo>
                  <a:cubicBezTo>
                    <a:pt x="93" y="30"/>
                    <a:pt x="93" y="30"/>
                    <a:pt x="93" y="30"/>
                  </a:cubicBezTo>
                  <a:cubicBezTo>
                    <a:pt x="93" y="25"/>
                    <a:pt x="93" y="25"/>
                    <a:pt x="93" y="25"/>
                  </a:cubicBezTo>
                  <a:cubicBezTo>
                    <a:pt x="43" y="25"/>
                    <a:pt x="43" y="25"/>
                    <a:pt x="43" y="25"/>
                  </a:cubicBezTo>
                  <a:cubicBezTo>
                    <a:pt x="45" y="22"/>
                    <a:pt x="45" y="22"/>
                    <a:pt x="45" y="22"/>
                  </a:cubicBezTo>
                  <a:cubicBezTo>
                    <a:pt x="93" y="22"/>
                    <a:pt x="93" y="22"/>
                    <a:pt x="93" y="22"/>
                  </a:cubicBezTo>
                  <a:lnTo>
                    <a:pt x="9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5" name="Freeform 172"/>
            <p:cNvSpPr>
              <a:spLocks noEditPoints="1"/>
            </p:cNvSpPr>
            <p:nvPr/>
          </p:nvSpPr>
          <p:spPr bwMode="auto">
            <a:xfrm>
              <a:off x="6910399" y="3416320"/>
              <a:ext cx="90488" cy="85725"/>
            </a:xfrm>
            <a:custGeom>
              <a:avLst/>
              <a:gdLst>
                <a:gd name="T0" fmla="*/ 27 w 40"/>
                <a:gd name="T1" fmla="*/ 7 h 38"/>
                <a:gd name="T2" fmla="*/ 20 w 40"/>
                <a:gd name="T3" fmla="*/ 16 h 38"/>
                <a:gd name="T4" fmla="*/ 20 w 40"/>
                <a:gd name="T5" fmla="*/ 8 h 38"/>
                <a:gd name="T6" fmla="*/ 25 w 40"/>
                <a:gd name="T7" fmla="*/ 2 h 38"/>
                <a:gd name="T8" fmla="*/ 26 w 40"/>
                <a:gd name="T9" fmla="*/ 1 h 38"/>
                <a:gd name="T10" fmla="*/ 29 w 40"/>
                <a:gd name="T11" fmla="*/ 2 h 38"/>
                <a:gd name="T12" fmla="*/ 33 w 40"/>
                <a:gd name="T13" fmla="*/ 6 h 38"/>
                <a:gd name="T14" fmla="*/ 38 w 40"/>
                <a:gd name="T15" fmla="*/ 9 h 38"/>
                <a:gd name="T16" fmla="*/ 38 w 40"/>
                <a:gd name="T17" fmla="*/ 9 h 38"/>
                <a:gd name="T18" fmla="*/ 39 w 40"/>
                <a:gd name="T19" fmla="*/ 9 h 38"/>
                <a:gd name="T20" fmla="*/ 39 w 40"/>
                <a:gd name="T21" fmla="*/ 12 h 38"/>
                <a:gd name="T22" fmla="*/ 20 w 40"/>
                <a:gd name="T23" fmla="*/ 37 h 38"/>
                <a:gd name="T24" fmla="*/ 20 w 40"/>
                <a:gd name="T25" fmla="*/ 37 h 38"/>
                <a:gd name="T26" fmla="*/ 20 w 40"/>
                <a:gd name="T27" fmla="*/ 30 h 38"/>
                <a:gd name="T28" fmla="*/ 33 w 40"/>
                <a:gd name="T29" fmla="*/ 12 h 38"/>
                <a:gd name="T30" fmla="*/ 30 w 40"/>
                <a:gd name="T31" fmla="*/ 10 h 38"/>
                <a:gd name="T32" fmla="*/ 27 w 40"/>
                <a:gd name="T33" fmla="*/ 7 h 38"/>
                <a:gd name="T34" fmla="*/ 20 w 40"/>
                <a:gd name="T35" fmla="*/ 16 h 38"/>
                <a:gd name="T36" fmla="*/ 7 w 40"/>
                <a:gd name="T37" fmla="*/ 34 h 38"/>
                <a:gd name="T38" fmla="*/ 17 w 40"/>
                <a:gd name="T39" fmla="*/ 34 h 38"/>
                <a:gd name="T40" fmla="*/ 20 w 40"/>
                <a:gd name="T41" fmla="*/ 30 h 38"/>
                <a:gd name="T42" fmla="*/ 20 w 40"/>
                <a:gd name="T43" fmla="*/ 37 h 38"/>
                <a:gd name="T44" fmla="*/ 18 w 40"/>
                <a:gd name="T45" fmla="*/ 38 h 38"/>
                <a:gd name="T46" fmla="*/ 2 w 40"/>
                <a:gd name="T47" fmla="*/ 38 h 38"/>
                <a:gd name="T48" fmla="*/ 2 w 40"/>
                <a:gd name="T49" fmla="*/ 38 h 38"/>
                <a:gd name="T50" fmla="*/ 1 w 40"/>
                <a:gd name="T51" fmla="*/ 38 h 38"/>
                <a:gd name="T52" fmla="*/ 0 w 40"/>
                <a:gd name="T53" fmla="*/ 35 h 38"/>
                <a:gd name="T54" fmla="*/ 20 w 40"/>
                <a:gd name="T55" fmla="*/ 8 h 38"/>
                <a:gd name="T56" fmla="*/ 20 w 40"/>
                <a:gd name="T57"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38">
                  <a:moveTo>
                    <a:pt x="27" y="7"/>
                  </a:moveTo>
                  <a:cubicBezTo>
                    <a:pt x="20" y="16"/>
                    <a:pt x="20" y="16"/>
                    <a:pt x="20" y="16"/>
                  </a:cubicBezTo>
                  <a:cubicBezTo>
                    <a:pt x="20" y="8"/>
                    <a:pt x="20" y="8"/>
                    <a:pt x="20" y="8"/>
                  </a:cubicBezTo>
                  <a:cubicBezTo>
                    <a:pt x="25" y="2"/>
                    <a:pt x="25" y="2"/>
                    <a:pt x="25" y="2"/>
                  </a:cubicBezTo>
                  <a:cubicBezTo>
                    <a:pt x="26" y="1"/>
                    <a:pt x="26" y="1"/>
                    <a:pt x="26" y="1"/>
                  </a:cubicBezTo>
                  <a:cubicBezTo>
                    <a:pt x="27" y="0"/>
                    <a:pt x="29" y="1"/>
                    <a:pt x="29" y="2"/>
                  </a:cubicBezTo>
                  <a:cubicBezTo>
                    <a:pt x="30" y="4"/>
                    <a:pt x="31" y="5"/>
                    <a:pt x="33" y="6"/>
                  </a:cubicBezTo>
                  <a:cubicBezTo>
                    <a:pt x="34" y="8"/>
                    <a:pt x="36" y="8"/>
                    <a:pt x="38" y="9"/>
                  </a:cubicBezTo>
                  <a:cubicBezTo>
                    <a:pt x="38" y="9"/>
                    <a:pt x="38" y="9"/>
                    <a:pt x="38" y="9"/>
                  </a:cubicBezTo>
                  <a:cubicBezTo>
                    <a:pt x="38" y="9"/>
                    <a:pt x="39" y="9"/>
                    <a:pt x="39" y="9"/>
                  </a:cubicBezTo>
                  <a:cubicBezTo>
                    <a:pt x="40" y="10"/>
                    <a:pt x="40" y="11"/>
                    <a:pt x="39" y="12"/>
                  </a:cubicBezTo>
                  <a:cubicBezTo>
                    <a:pt x="20" y="37"/>
                    <a:pt x="20" y="37"/>
                    <a:pt x="20" y="37"/>
                  </a:cubicBezTo>
                  <a:cubicBezTo>
                    <a:pt x="20" y="37"/>
                    <a:pt x="20" y="37"/>
                    <a:pt x="20" y="37"/>
                  </a:cubicBezTo>
                  <a:cubicBezTo>
                    <a:pt x="20" y="30"/>
                    <a:pt x="20" y="30"/>
                    <a:pt x="20" y="30"/>
                  </a:cubicBezTo>
                  <a:cubicBezTo>
                    <a:pt x="33" y="12"/>
                    <a:pt x="33" y="12"/>
                    <a:pt x="33" y="12"/>
                  </a:cubicBezTo>
                  <a:cubicBezTo>
                    <a:pt x="32" y="12"/>
                    <a:pt x="31" y="11"/>
                    <a:pt x="30" y="10"/>
                  </a:cubicBezTo>
                  <a:cubicBezTo>
                    <a:pt x="29" y="9"/>
                    <a:pt x="28" y="8"/>
                    <a:pt x="27" y="7"/>
                  </a:cubicBezTo>
                  <a:close/>
                  <a:moveTo>
                    <a:pt x="20" y="16"/>
                  </a:moveTo>
                  <a:cubicBezTo>
                    <a:pt x="7" y="34"/>
                    <a:pt x="7" y="34"/>
                    <a:pt x="7" y="34"/>
                  </a:cubicBezTo>
                  <a:cubicBezTo>
                    <a:pt x="17" y="34"/>
                    <a:pt x="17" y="34"/>
                    <a:pt x="17" y="34"/>
                  </a:cubicBezTo>
                  <a:cubicBezTo>
                    <a:pt x="20" y="30"/>
                    <a:pt x="20" y="30"/>
                    <a:pt x="20" y="30"/>
                  </a:cubicBezTo>
                  <a:cubicBezTo>
                    <a:pt x="20" y="37"/>
                    <a:pt x="20" y="37"/>
                    <a:pt x="20" y="37"/>
                  </a:cubicBezTo>
                  <a:cubicBezTo>
                    <a:pt x="20" y="38"/>
                    <a:pt x="19" y="38"/>
                    <a:pt x="18" y="38"/>
                  </a:cubicBezTo>
                  <a:cubicBezTo>
                    <a:pt x="2" y="38"/>
                    <a:pt x="2" y="38"/>
                    <a:pt x="2" y="38"/>
                  </a:cubicBezTo>
                  <a:cubicBezTo>
                    <a:pt x="2" y="38"/>
                    <a:pt x="2" y="38"/>
                    <a:pt x="2" y="38"/>
                  </a:cubicBezTo>
                  <a:cubicBezTo>
                    <a:pt x="2" y="38"/>
                    <a:pt x="1" y="38"/>
                    <a:pt x="1" y="38"/>
                  </a:cubicBezTo>
                  <a:cubicBezTo>
                    <a:pt x="0" y="37"/>
                    <a:pt x="0" y="36"/>
                    <a:pt x="0" y="35"/>
                  </a:cubicBezTo>
                  <a:cubicBezTo>
                    <a:pt x="20" y="8"/>
                    <a:pt x="20" y="8"/>
                    <a:pt x="20" y="8"/>
                  </a:cubicBezTo>
                  <a:lnTo>
                    <a:pt x="2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6" name="Freeform 173"/>
            <p:cNvSpPr>
              <a:spLocks noEditPoints="1"/>
            </p:cNvSpPr>
            <p:nvPr/>
          </p:nvSpPr>
          <p:spPr bwMode="auto">
            <a:xfrm>
              <a:off x="6973898" y="3384570"/>
              <a:ext cx="52389" cy="50801"/>
            </a:xfrm>
            <a:custGeom>
              <a:avLst/>
              <a:gdLst>
                <a:gd name="T0" fmla="*/ 12 w 23"/>
                <a:gd name="T1" fmla="*/ 18 h 23"/>
                <a:gd name="T2" fmla="*/ 12 w 23"/>
                <a:gd name="T3" fmla="*/ 18 h 23"/>
                <a:gd name="T4" fmla="*/ 13 w 23"/>
                <a:gd name="T5" fmla="*/ 18 h 23"/>
                <a:gd name="T6" fmla="*/ 13 w 23"/>
                <a:gd name="T7" fmla="*/ 18 h 23"/>
                <a:gd name="T8" fmla="*/ 18 w 23"/>
                <a:gd name="T9" fmla="*/ 12 h 23"/>
                <a:gd name="T10" fmla="*/ 18 w 23"/>
                <a:gd name="T11" fmla="*/ 11 h 23"/>
                <a:gd name="T12" fmla="*/ 18 w 23"/>
                <a:gd name="T13" fmla="*/ 11 h 23"/>
                <a:gd name="T14" fmla="*/ 18 w 23"/>
                <a:gd name="T15" fmla="*/ 11 h 23"/>
                <a:gd name="T16" fmla="*/ 18 w 23"/>
                <a:gd name="T17" fmla="*/ 10 h 23"/>
                <a:gd name="T18" fmla="*/ 12 w 23"/>
                <a:gd name="T19" fmla="*/ 5 h 23"/>
                <a:gd name="T20" fmla="*/ 12 w 23"/>
                <a:gd name="T21" fmla="*/ 0 h 23"/>
                <a:gd name="T22" fmla="*/ 19 w 23"/>
                <a:gd name="T23" fmla="*/ 2 h 23"/>
                <a:gd name="T24" fmla="*/ 23 w 23"/>
                <a:gd name="T25" fmla="*/ 9 h 23"/>
                <a:gd name="T26" fmla="*/ 23 w 23"/>
                <a:gd name="T27" fmla="*/ 10 h 23"/>
                <a:gd name="T28" fmla="*/ 23 w 23"/>
                <a:gd name="T29" fmla="*/ 10 h 23"/>
                <a:gd name="T30" fmla="*/ 23 w 23"/>
                <a:gd name="T31" fmla="*/ 11 h 23"/>
                <a:gd name="T32" fmla="*/ 23 w 23"/>
                <a:gd name="T33" fmla="*/ 11 h 23"/>
                <a:gd name="T34" fmla="*/ 23 w 23"/>
                <a:gd name="T35" fmla="*/ 11 h 23"/>
                <a:gd name="T36" fmla="*/ 21 w 23"/>
                <a:gd name="T37" fmla="*/ 19 h 23"/>
                <a:gd name="T38" fmla="*/ 14 w 23"/>
                <a:gd name="T39" fmla="*/ 23 h 23"/>
                <a:gd name="T40" fmla="*/ 14 w 23"/>
                <a:gd name="T41" fmla="*/ 23 h 23"/>
                <a:gd name="T42" fmla="*/ 13 w 23"/>
                <a:gd name="T43" fmla="*/ 23 h 23"/>
                <a:gd name="T44" fmla="*/ 12 w 23"/>
                <a:gd name="T45" fmla="*/ 23 h 23"/>
                <a:gd name="T46" fmla="*/ 12 w 23"/>
                <a:gd name="T47" fmla="*/ 18 h 23"/>
                <a:gd name="T48" fmla="*/ 12 w 23"/>
                <a:gd name="T49" fmla="*/ 18 h 23"/>
                <a:gd name="T50" fmla="*/ 12 w 23"/>
                <a:gd name="T51" fmla="*/ 23 h 23"/>
                <a:gd name="T52" fmla="*/ 0 w 23"/>
                <a:gd name="T53" fmla="*/ 14 h 23"/>
                <a:gd name="T54" fmla="*/ 0 w 23"/>
                <a:gd name="T55" fmla="*/ 14 h 23"/>
                <a:gd name="T56" fmla="*/ 0 w 23"/>
                <a:gd name="T57" fmla="*/ 13 h 23"/>
                <a:gd name="T58" fmla="*/ 0 w 23"/>
                <a:gd name="T59" fmla="*/ 13 h 23"/>
                <a:gd name="T60" fmla="*/ 9 w 23"/>
                <a:gd name="T61" fmla="*/ 0 h 23"/>
                <a:gd name="T62" fmla="*/ 9 w 23"/>
                <a:gd name="T63" fmla="*/ 0 h 23"/>
                <a:gd name="T64" fmla="*/ 12 w 23"/>
                <a:gd name="T65" fmla="*/ 0 h 23"/>
                <a:gd name="T66" fmla="*/ 11 w 23"/>
                <a:gd name="T67" fmla="*/ 5 h 23"/>
                <a:gd name="T68" fmla="*/ 10 w 23"/>
                <a:gd name="T69" fmla="*/ 5 h 23"/>
                <a:gd name="T70" fmla="*/ 5 w 23"/>
                <a:gd name="T71" fmla="*/ 13 h 23"/>
                <a:gd name="T72" fmla="*/ 5 w 23"/>
                <a:gd name="T73" fmla="*/ 13 h 23"/>
                <a:gd name="T74" fmla="*/ 5 w 23"/>
                <a:gd name="T75" fmla="*/ 13 h 23"/>
                <a:gd name="T76" fmla="*/ 12 w 23"/>
                <a:gd name="T7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 h="23">
                  <a:moveTo>
                    <a:pt x="12" y="18"/>
                  </a:moveTo>
                  <a:cubicBezTo>
                    <a:pt x="12" y="18"/>
                    <a:pt x="12" y="18"/>
                    <a:pt x="12" y="18"/>
                  </a:cubicBezTo>
                  <a:cubicBezTo>
                    <a:pt x="12" y="18"/>
                    <a:pt x="12" y="18"/>
                    <a:pt x="12" y="18"/>
                  </a:cubicBezTo>
                  <a:cubicBezTo>
                    <a:pt x="12" y="18"/>
                    <a:pt x="12" y="18"/>
                    <a:pt x="12" y="18"/>
                  </a:cubicBezTo>
                  <a:cubicBezTo>
                    <a:pt x="12" y="18"/>
                    <a:pt x="13" y="18"/>
                    <a:pt x="13" y="18"/>
                  </a:cubicBezTo>
                  <a:cubicBezTo>
                    <a:pt x="13" y="18"/>
                    <a:pt x="13" y="18"/>
                    <a:pt x="13" y="18"/>
                  </a:cubicBezTo>
                  <a:cubicBezTo>
                    <a:pt x="13" y="18"/>
                    <a:pt x="13" y="18"/>
                    <a:pt x="13" y="18"/>
                  </a:cubicBezTo>
                  <a:cubicBezTo>
                    <a:pt x="13" y="18"/>
                    <a:pt x="13" y="18"/>
                    <a:pt x="13" y="18"/>
                  </a:cubicBezTo>
                  <a:cubicBezTo>
                    <a:pt x="15" y="18"/>
                    <a:pt x="16" y="17"/>
                    <a:pt x="17" y="16"/>
                  </a:cubicBezTo>
                  <a:cubicBezTo>
                    <a:pt x="18" y="15"/>
                    <a:pt x="18" y="13"/>
                    <a:pt x="18" y="12"/>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0"/>
                    <a:pt x="18" y="10"/>
                    <a:pt x="18" y="10"/>
                  </a:cubicBezTo>
                  <a:cubicBezTo>
                    <a:pt x="18" y="10"/>
                    <a:pt x="18" y="10"/>
                    <a:pt x="18" y="10"/>
                  </a:cubicBezTo>
                  <a:cubicBezTo>
                    <a:pt x="18" y="8"/>
                    <a:pt x="17" y="7"/>
                    <a:pt x="16" y="6"/>
                  </a:cubicBezTo>
                  <a:cubicBezTo>
                    <a:pt x="15" y="5"/>
                    <a:pt x="13" y="5"/>
                    <a:pt x="12" y="5"/>
                  </a:cubicBezTo>
                  <a:cubicBezTo>
                    <a:pt x="12" y="5"/>
                    <a:pt x="12" y="5"/>
                    <a:pt x="12" y="5"/>
                  </a:cubicBezTo>
                  <a:cubicBezTo>
                    <a:pt x="12" y="0"/>
                    <a:pt x="12" y="0"/>
                    <a:pt x="12" y="0"/>
                  </a:cubicBezTo>
                  <a:cubicBezTo>
                    <a:pt x="12" y="0"/>
                    <a:pt x="12" y="0"/>
                    <a:pt x="12" y="0"/>
                  </a:cubicBezTo>
                  <a:cubicBezTo>
                    <a:pt x="14" y="0"/>
                    <a:pt x="17" y="1"/>
                    <a:pt x="19" y="2"/>
                  </a:cubicBezTo>
                  <a:cubicBezTo>
                    <a:pt x="21" y="4"/>
                    <a:pt x="22" y="6"/>
                    <a:pt x="23" y="9"/>
                  </a:cubicBezTo>
                  <a:cubicBezTo>
                    <a:pt x="23" y="9"/>
                    <a:pt x="23" y="9"/>
                    <a:pt x="23" y="9"/>
                  </a:cubicBezTo>
                  <a:cubicBezTo>
                    <a:pt x="23" y="9"/>
                    <a:pt x="23" y="9"/>
                    <a:pt x="23" y="9"/>
                  </a:cubicBezTo>
                  <a:cubicBezTo>
                    <a:pt x="23" y="9"/>
                    <a:pt x="23" y="10"/>
                    <a:pt x="23" y="10"/>
                  </a:cubicBezTo>
                  <a:cubicBezTo>
                    <a:pt x="23" y="10"/>
                    <a:pt x="23" y="10"/>
                    <a:pt x="23" y="10"/>
                  </a:cubicBezTo>
                  <a:cubicBezTo>
                    <a:pt x="23" y="10"/>
                    <a:pt x="23" y="10"/>
                    <a:pt x="23" y="10"/>
                  </a:cubicBezTo>
                  <a:cubicBezTo>
                    <a:pt x="23" y="10"/>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4"/>
                    <a:pt x="22" y="17"/>
                    <a:pt x="21" y="19"/>
                  </a:cubicBezTo>
                  <a:cubicBezTo>
                    <a:pt x="19" y="21"/>
                    <a:pt x="17" y="22"/>
                    <a:pt x="14" y="23"/>
                  </a:cubicBezTo>
                  <a:cubicBezTo>
                    <a:pt x="14" y="23"/>
                    <a:pt x="14" y="23"/>
                    <a:pt x="14" y="23"/>
                  </a:cubicBezTo>
                  <a:cubicBezTo>
                    <a:pt x="14" y="23"/>
                    <a:pt x="14" y="23"/>
                    <a:pt x="14" y="23"/>
                  </a:cubicBezTo>
                  <a:cubicBezTo>
                    <a:pt x="14" y="23"/>
                    <a:pt x="14" y="23"/>
                    <a:pt x="14" y="23"/>
                  </a:cubicBezTo>
                  <a:cubicBezTo>
                    <a:pt x="13" y="23"/>
                    <a:pt x="13" y="23"/>
                    <a:pt x="13" y="23"/>
                  </a:cubicBezTo>
                  <a:cubicBezTo>
                    <a:pt x="13" y="23"/>
                    <a:pt x="13" y="23"/>
                    <a:pt x="13" y="23"/>
                  </a:cubicBezTo>
                  <a:cubicBezTo>
                    <a:pt x="13" y="23"/>
                    <a:pt x="13" y="23"/>
                    <a:pt x="13" y="23"/>
                  </a:cubicBezTo>
                  <a:cubicBezTo>
                    <a:pt x="13" y="23"/>
                    <a:pt x="12" y="23"/>
                    <a:pt x="12" y="23"/>
                  </a:cubicBezTo>
                  <a:cubicBezTo>
                    <a:pt x="12" y="23"/>
                    <a:pt x="12" y="23"/>
                    <a:pt x="12" y="23"/>
                  </a:cubicBezTo>
                  <a:lnTo>
                    <a:pt x="12" y="18"/>
                  </a:lnTo>
                  <a:close/>
                  <a:moveTo>
                    <a:pt x="12" y="18"/>
                  </a:moveTo>
                  <a:cubicBezTo>
                    <a:pt x="12" y="18"/>
                    <a:pt x="12" y="18"/>
                    <a:pt x="12" y="18"/>
                  </a:cubicBezTo>
                  <a:cubicBezTo>
                    <a:pt x="12" y="23"/>
                    <a:pt x="12" y="23"/>
                    <a:pt x="12" y="23"/>
                  </a:cubicBezTo>
                  <a:cubicBezTo>
                    <a:pt x="12" y="23"/>
                    <a:pt x="12" y="23"/>
                    <a:pt x="12" y="23"/>
                  </a:cubicBezTo>
                  <a:cubicBezTo>
                    <a:pt x="9" y="23"/>
                    <a:pt x="6" y="22"/>
                    <a:pt x="4" y="21"/>
                  </a:cubicBezTo>
                  <a:cubicBezTo>
                    <a:pt x="2" y="19"/>
                    <a:pt x="1" y="17"/>
                    <a:pt x="0" y="14"/>
                  </a:cubicBezTo>
                  <a:cubicBezTo>
                    <a:pt x="0" y="14"/>
                    <a:pt x="0" y="14"/>
                    <a:pt x="0" y="14"/>
                  </a:cubicBezTo>
                  <a:cubicBezTo>
                    <a:pt x="0" y="14"/>
                    <a:pt x="0" y="14"/>
                    <a:pt x="0" y="14"/>
                  </a:cubicBezTo>
                  <a:cubicBezTo>
                    <a:pt x="0" y="14"/>
                    <a:pt x="0" y="14"/>
                    <a:pt x="0" y="13"/>
                  </a:cubicBezTo>
                  <a:cubicBezTo>
                    <a:pt x="0" y="13"/>
                    <a:pt x="0" y="13"/>
                    <a:pt x="0" y="13"/>
                  </a:cubicBezTo>
                  <a:cubicBezTo>
                    <a:pt x="0" y="13"/>
                    <a:pt x="0" y="13"/>
                    <a:pt x="0" y="13"/>
                  </a:cubicBezTo>
                  <a:cubicBezTo>
                    <a:pt x="0" y="13"/>
                    <a:pt x="0" y="13"/>
                    <a:pt x="0" y="13"/>
                  </a:cubicBezTo>
                  <a:cubicBezTo>
                    <a:pt x="0" y="10"/>
                    <a:pt x="0" y="7"/>
                    <a:pt x="2" y="5"/>
                  </a:cubicBezTo>
                  <a:cubicBezTo>
                    <a:pt x="4" y="3"/>
                    <a:pt x="6" y="1"/>
                    <a:pt x="9" y="0"/>
                  </a:cubicBezTo>
                  <a:cubicBezTo>
                    <a:pt x="9" y="0"/>
                    <a:pt x="9" y="0"/>
                    <a:pt x="9" y="0"/>
                  </a:cubicBezTo>
                  <a:cubicBezTo>
                    <a:pt x="9" y="0"/>
                    <a:pt x="9" y="0"/>
                    <a:pt x="9" y="0"/>
                  </a:cubicBezTo>
                  <a:cubicBezTo>
                    <a:pt x="9" y="0"/>
                    <a:pt x="10" y="0"/>
                    <a:pt x="10" y="0"/>
                  </a:cubicBezTo>
                  <a:cubicBezTo>
                    <a:pt x="11" y="0"/>
                    <a:pt x="11" y="0"/>
                    <a:pt x="12" y="0"/>
                  </a:cubicBezTo>
                  <a:cubicBezTo>
                    <a:pt x="12" y="5"/>
                    <a:pt x="12" y="5"/>
                    <a:pt x="12" y="5"/>
                  </a:cubicBezTo>
                  <a:cubicBezTo>
                    <a:pt x="11" y="5"/>
                    <a:pt x="11" y="5"/>
                    <a:pt x="11" y="5"/>
                  </a:cubicBezTo>
                  <a:cubicBezTo>
                    <a:pt x="11" y="5"/>
                    <a:pt x="10" y="5"/>
                    <a:pt x="10" y="5"/>
                  </a:cubicBezTo>
                  <a:cubicBezTo>
                    <a:pt x="10" y="5"/>
                    <a:pt x="10" y="5"/>
                    <a:pt x="10" y="5"/>
                  </a:cubicBezTo>
                  <a:cubicBezTo>
                    <a:pt x="8" y="5"/>
                    <a:pt x="7" y="6"/>
                    <a:pt x="6" y="8"/>
                  </a:cubicBezTo>
                  <a:cubicBezTo>
                    <a:pt x="5" y="9"/>
                    <a:pt x="5" y="11"/>
                    <a:pt x="5" y="13"/>
                  </a:cubicBezTo>
                  <a:cubicBezTo>
                    <a:pt x="5" y="13"/>
                    <a:pt x="5" y="13"/>
                    <a:pt x="5" y="13"/>
                  </a:cubicBezTo>
                  <a:cubicBezTo>
                    <a:pt x="5" y="13"/>
                    <a:pt x="5" y="13"/>
                    <a:pt x="5" y="13"/>
                  </a:cubicBezTo>
                  <a:cubicBezTo>
                    <a:pt x="5" y="13"/>
                    <a:pt x="5" y="13"/>
                    <a:pt x="5" y="13"/>
                  </a:cubicBezTo>
                  <a:cubicBezTo>
                    <a:pt x="5" y="13"/>
                    <a:pt x="5" y="13"/>
                    <a:pt x="5" y="13"/>
                  </a:cubicBezTo>
                  <a:cubicBezTo>
                    <a:pt x="5" y="15"/>
                    <a:pt x="6" y="16"/>
                    <a:pt x="7" y="17"/>
                  </a:cubicBezTo>
                  <a:cubicBezTo>
                    <a:pt x="8" y="18"/>
                    <a:pt x="10" y="18"/>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7" name="Freeform 174"/>
            <p:cNvSpPr>
              <a:spLocks noEditPoints="1"/>
            </p:cNvSpPr>
            <p:nvPr/>
          </p:nvSpPr>
          <p:spPr bwMode="auto">
            <a:xfrm>
              <a:off x="7051687" y="3416320"/>
              <a:ext cx="88900" cy="85725"/>
            </a:xfrm>
            <a:custGeom>
              <a:avLst/>
              <a:gdLst>
                <a:gd name="T0" fmla="*/ 23 w 40"/>
                <a:gd name="T1" fmla="*/ 34 h 38"/>
                <a:gd name="T2" fmla="*/ 33 w 40"/>
                <a:gd name="T3" fmla="*/ 34 h 38"/>
                <a:gd name="T4" fmla="*/ 20 w 40"/>
                <a:gd name="T5" fmla="*/ 16 h 38"/>
                <a:gd name="T6" fmla="*/ 20 w 40"/>
                <a:gd name="T7" fmla="*/ 8 h 38"/>
                <a:gd name="T8" fmla="*/ 39 w 40"/>
                <a:gd name="T9" fmla="*/ 34 h 38"/>
                <a:gd name="T10" fmla="*/ 40 w 40"/>
                <a:gd name="T11" fmla="*/ 36 h 38"/>
                <a:gd name="T12" fmla="*/ 37 w 40"/>
                <a:gd name="T13" fmla="*/ 38 h 38"/>
                <a:gd name="T14" fmla="*/ 21 w 40"/>
                <a:gd name="T15" fmla="*/ 38 h 38"/>
                <a:gd name="T16" fmla="*/ 21 w 40"/>
                <a:gd name="T17" fmla="*/ 38 h 38"/>
                <a:gd name="T18" fmla="*/ 20 w 40"/>
                <a:gd name="T19" fmla="*/ 37 h 38"/>
                <a:gd name="T20" fmla="*/ 20 w 40"/>
                <a:gd name="T21" fmla="*/ 37 h 38"/>
                <a:gd name="T22" fmla="*/ 20 w 40"/>
                <a:gd name="T23" fmla="*/ 30 h 38"/>
                <a:gd name="T24" fmla="*/ 23 w 40"/>
                <a:gd name="T25" fmla="*/ 34 h 38"/>
                <a:gd name="T26" fmla="*/ 20 w 40"/>
                <a:gd name="T27" fmla="*/ 16 h 38"/>
                <a:gd name="T28" fmla="*/ 13 w 40"/>
                <a:gd name="T29" fmla="*/ 7 h 38"/>
                <a:gd name="T30" fmla="*/ 10 w 40"/>
                <a:gd name="T31" fmla="*/ 10 h 38"/>
                <a:gd name="T32" fmla="*/ 6 w 40"/>
                <a:gd name="T33" fmla="*/ 12 h 38"/>
                <a:gd name="T34" fmla="*/ 20 w 40"/>
                <a:gd name="T35" fmla="*/ 30 h 38"/>
                <a:gd name="T36" fmla="*/ 20 w 40"/>
                <a:gd name="T37" fmla="*/ 37 h 38"/>
                <a:gd name="T38" fmla="*/ 0 w 40"/>
                <a:gd name="T39" fmla="*/ 12 h 38"/>
                <a:gd name="T40" fmla="*/ 0 w 40"/>
                <a:gd name="T41" fmla="*/ 11 h 38"/>
                <a:gd name="T42" fmla="*/ 2 w 40"/>
                <a:gd name="T43" fmla="*/ 9 h 38"/>
                <a:gd name="T44" fmla="*/ 7 w 40"/>
                <a:gd name="T45" fmla="*/ 6 h 38"/>
                <a:gd name="T46" fmla="*/ 10 w 40"/>
                <a:gd name="T47" fmla="*/ 2 h 38"/>
                <a:gd name="T48" fmla="*/ 11 w 40"/>
                <a:gd name="T49" fmla="*/ 1 h 38"/>
                <a:gd name="T50" fmla="*/ 14 w 40"/>
                <a:gd name="T51" fmla="*/ 2 h 38"/>
                <a:gd name="T52" fmla="*/ 20 w 40"/>
                <a:gd name="T53" fmla="*/ 8 h 38"/>
                <a:gd name="T54" fmla="*/ 20 w 40"/>
                <a:gd name="T55"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 h="38">
                  <a:moveTo>
                    <a:pt x="23" y="34"/>
                  </a:moveTo>
                  <a:cubicBezTo>
                    <a:pt x="33" y="34"/>
                    <a:pt x="33" y="34"/>
                    <a:pt x="33" y="34"/>
                  </a:cubicBezTo>
                  <a:cubicBezTo>
                    <a:pt x="20" y="16"/>
                    <a:pt x="20" y="16"/>
                    <a:pt x="20" y="16"/>
                  </a:cubicBezTo>
                  <a:cubicBezTo>
                    <a:pt x="20" y="8"/>
                    <a:pt x="20" y="8"/>
                    <a:pt x="20" y="8"/>
                  </a:cubicBezTo>
                  <a:cubicBezTo>
                    <a:pt x="39" y="34"/>
                    <a:pt x="39" y="34"/>
                    <a:pt x="39" y="34"/>
                  </a:cubicBezTo>
                  <a:cubicBezTo>
                    <a:pt x="40" y="35"/>
                    <a:pt x="40" y="35"/>
                    <a:pt x="40" y="36"/>
                  </a:cubicBezTo>
                  <a:cubicBezTo>
                    <a:pt x="40" y="37"/>
                    <a:pt x="39" y="38"/>
                    <a:pt x="37" y="38"/>
                  </a:cubicBezTo>
                  <a:cubicBezTo>
                    <a:pt x="21" y="38"/>
                    <a:pt x="21" y="38"/>
                    <a:pt x="21" y="38"/>
                  </a:cubicBezTo>
                  <a:cubicBezTo>
                    <a:pt x="21" y="38"/>
                    <a:pt x="21" y="38"/>
                    <a:pt x="21" y="38"/>
                  </a:cubicBezTo>
                  <a:cubicBezTo>
                    <a:pt x="21" y="38"/>
                    <a:pt x="20" y="38"/>
                    <a:pt x="20" y="37"/>
                  </a:cubicBezTo>
                  <a:cubicBezTo>
                    <a:pt x="20" y="37"/>
                    <a:pt x="20" y="37"/>
                    <a:pt x="20" y="37"/>
                  </a:cubicBezTo>
                  <a:cubicBezTo>
                    <a:pt x="20" y="30"/>
                    <a:pt x="20" y="30"/>
                    <a:pt x="20" y="30"/>
                  </a:cubicBezTo>
                  <a:lnTo>
                    <a:pt x="23" y="34"/>
                  </a:lnTo>
                  <a:close/>
                  <a:moveTo>
                    <a:pt x="20" y="16"/>
                  </a:moveTo>
                  <a:cubicBezTo>
                    <a:pt x="13" y="7"/>
                    <a:pt x="13" y="7"/>
                    <a:pt x="13" y="7"/>
                  </a:cubicBezTo>
                  <a:cubicBezTo>
                    <a:pt x="12" y="8"/>
                    <a:pt x="11" y="9"/>
                    <a:pt x="10" y="10"/>
                  </a:cubicBezTo>
                  <a:cubicBezTo>
                    <a:pt x="9" y="11"/>
                    <a:pt x="8" y="12"/>
                    <a:pt x="6" y="12"/>
                  </a:cubicBezTo>
                  <a:cubicBezTo>
                    <a:pt x="20" y="30"/>
                    <a:pt x="20" y="30"/>
                    <a:pt x="20" y="30"/>
                  </a:cubicBezTo>
                  <a:cubicBezTo>
                    <a:pt x="20" y="37"/>
                    <a:pt x="20" y="37"/>
                    <a:pt x="20" y="37"/>
                  </a:cubicBezTo>
                  <a:cubicBezTo>
                    <a:pt x="0" y="12"/>
                    <a:pt x="0" y="12"/>
                    <a:pt x="0" y="12"/>
                  </a:cubicBezTo>
                  <a:cubicBezTo>
                    <a:pt x="0" y="12"/>
                    <a:pt x="0" y="12"/>
                    <a:pt x="0" y="11"/>
                  </a:cubicBezTo>
                  <a:cubicBezTo>
                    <a:pt x="0" y="10"/>
                    <a:pt x="1" y="9"/>
                    <a:pt x="2" y="9"/>
                  </a:cubicBezTo>
                  <a:cubicBezTo>
                    <a:pt x="4" y="8"/>
                    <a:pt x="6" y="8"/>
                    <a:pt x="7" y="6"/>
                  </a:cubicBezTo>
                  <a:cubicBezTo>
                    <a:pt x="8" y="5"/>
                    <a:pt x="10" y="4"/>
                    <a:pt x="10" y="2"/>
                  </a:cubicBezTo>
                  <a:cubicBezTo>
                    <a:pt x="10" y="2"/>
                    <a:pt x="11" y="2"/>
                    <a:pt x="11" y="1"/>
                  </a:cubicBezTo>
                  <a:cubicBezTo>
                    <a:pt x="12" y="0"/>
                    <a:pt x="14" y="1"/>
                    <a:pt x="14" y="2"/>
                  </a:cubicBezTo>
                  <a:cubicBezTo>
                    <a:pt x="20" y="8"/>
                    <a:pt x="20" y="8"/>
                    <a:pt x="20" y="8"/>
                  </a:cubicBezTo>
                  <a:lnTo>
                    <a:pt x="2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8" name="Freeform 175"/>
            <p:cNvSpPr>
              <a:spLocks noEditPoints="1"/>
            </p:cNvSpPr>
            <p:nvPr/>
          </p:nvSpPr>
          <p:spPr bwMode="auto">
            <a:xfrm>
              <a:off x="7026287" y="3384570"/>
              <a:ext cx="52389" cy="50801"/>
            </a:xfrm>
            <a:custGeom>
              <a:avLst/>
              <a:gdLst>
                <a:gd name="T0" fmla="*/ 12 w 23"/>
                <a:gd name="T1" fmla="*/ 5 h 23"/>
                <a:gd name="T2" fmla="*/ 11 w 23"/>
                <a:gd name="T3" fmla="*/ 0 h 23"/>
                <a:gd name="T4" fmla="*/ 14 w 23"/>
                <a:gd name="T5" fmla="*/ 0 h 23"/>
                <a:gd name="T6" fmla="*/ 21 w 23"/>
                <a:gd name="T7" fmla="*/ 5 h 23"/>
                <a:gd name="T8" fmla="*/ 23 w 23"/>
                <a:gd name="T9" fmla="*/ 13 h 23"/>
                <a:gd name="T10" fmla="*/ 23 w 23"/>
                <a:gd name="T11" fmla="*/ 13 h 23"/>
                <a:gd name="T12" fmla="*/ 23 w 23"/>
                <a:gd name="T13" fmla="*/ 14 h 23"/>
                <a:gd name="T14" fmla="*/ 11 w 23"/>
                <a:gd name="T15" fmla="*/ 23 h 23"/>
                <a:gd name="T16" fmla="*/ 11 w 23"/>
                <a:gd name="T17" fmla="*/ 18 h 23"/>
                <a:gd name="T18" fmla="*/ 15 w 23"/>
                <a:gd name="T19" fmla="*/ 17 h 23"/>
                <a:gd name="T20" fmla="*/ 18 w 23"/>
                <a:gd name="T21" fmla="*/ 13 h 23"/>
                <a:gd name="T22" fmla="*/ 18 w 23"/>
                <a:gd name="T23" fmla="*/ 13 h 23"/>
                <a:gd name="T24" fmla="*/ 13 w 23"/>
                <a:gd name="T25" fmla="*/ 5 h 23"/>
                <a:gd name="T26" fmla="*/ 11 w 23"/>
                <a:gd name="T27" fmla="*/ 5 h 23"/>
                <a:gd name="T28" fmla="*/ 5 w 23"/>
                <a:gd name="T29" fmla="*/ 10 h 23"/>
                <a:gd name="T30" fmla="*/ 4 w 23"/>
                <a:gd name="T31" fmla="*/ 11 h 23"/>
                <a:gd name="T32" fmla="*/ 4 w 23"/>
                <a:gd name="T33" fmla="*/ 11 h 23"/>
                <a:gd name="T34" fmla="*/ 4 w 23"/>
                <a:gd name="T35" fmla="*/ 12 h 23"/>
                <a:gd name="T36" fmla="*/ 6 w 23"/>
                <a:gd name="T37" fmla="*/ 16 h 23"/>
                <a:gd name="T38" fmla="*/ 10 w 23"/>
                <a:gd name="T39" fmla="*/ 18 h 23"/>
                <a:gd name="T40" fmla="*/ 10 w 23"/>
                <a:gd name="T41" fmla="*/ 18 h 23"/>
                <a:gd name="T42" fmla="*/ 11 w 23"/>
                <a:gd name="T43" fmla="*/ 18 h 23"/>
                <a:gd name="T44" fmla="*/ 11 w 23"/>
                <a:gd name="T45" fmla="*/ 18 h 23"/>
                <a:gd name="T46" fmla="*/ 11 w 23"/>
                <a:gd name="T47" fmla="*/ 23 h 23"/>
                <a:gd name="T48" fmla="*/ 10 w 23"/>
                <a:gd name="T49" fmla="*/ 23 h 23"/>
                <a:gd name="T50" fmla="*/ 9 w 23"/>
                <a:gd name="T51" fmla="*/ 23 h 23"/>
                <a:gd name="T52" fmla="*/ 2 w 23"/>
                <a:gd name="T53" fmla="*/ 19 h 23"/>
                <a:gd name="T54" fmla="*/ 0 w 23"/>
                <a:gd name="T55" fmla="*/ 12 h 23"/>
                <a:gd name="T56" fmla="*/ 0 w 23"/>
                <a:gd name="T57" fmla="*/ 11 h 23"/>
                <a:gd name="T58" fmla="*/ 0 w 23"/>
                <a:gd name="T59" fmla="*/ 11 h 23"/>
                <a:gd name="T60" fmla="*/ 0 w 23"/>
                <a:gd name="T61" fmla="*/ 11 h 23"/>
                <a:gd name="T62" fmla="*/ 0 w 23"/>
                <a:gd name="T63" fmla="*/ 11 h 23"/>
                <a:gd name="T64" fmla="*/ 0 w 23"/>
                <a:gd name="T65" fmla="*/ 9 h 23"/>
                <a:gd name="T66" fmla="*/ 4 w 23"/>
                <a:gd name="T67" fmla="*/ 2 h 23"/>
                <a:gd name="T68" fmla="*/ 11 w 23"/>
                <a:gd name="T69" fmla="*/ 0 h 23"/>
                <a:gd name="T70" fmla="*/ 0 w 23"/>
                <a:gd name="T71" fmla="*/ 12 h 23"/>
                <a:gd name="T72" fmla="*/ 0 w 23"/>
                <a:gd name="T7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23">
                  <a:moveTo>
                    <a:pt x="13" y="5"/>
                  </a:moveTo>
                  <a:cubicBezTo>
                    <a:pt x="12" y="5"/>
                    <a:pt x="12" y="5"/>
                    <a:pt x="12" y="5"/>
                  </a:cubicBezTo>
                  <a:cubicBezTo>
                    <a:pt x="12" y="5"/>
                    <a:pt x="11" y="5"/>
                    <a:pt x="11" y="5"/>
                  </a:cubicBezTo>
                  <a:cubicBezTo>
                    <a:pt x="11" y="0"/>
                    <a:pt x="11" y="0"/>
                    <a:pt x="11" y="0"/>
                  </a:cubicBezTo>
                  <a:cubicBezTo>
                    <a:pt x="12" y="0"/>
                    <a:pt x="12" y="0"/>
                    <a:pt x="13" y="0"/>
                  </a:cubicBezTo>
                  <a:cubicBezTo>
                    <a:pt x="13" y="0"/>
                    <a:pt x="13" y="0"/>
                    <a:pt x="14" y="0"/>
                  </a:cubicBezTo>
                  <a:cubicBezTo>
                    <a:pt x="14" y="0"/>
                    <a:pt x="14" y="0"/>
                    <a:pt x="14" y="0"/>
                  </a:cubicBezTo>
                  <a:cubicBezTo>
                    <a:pt x="17" y="1"/>
                    <a:pt x="19" y="3"/>
                    <a:pt x="21" y="5"/>
                  </a:cubicBezTo>
                  <a:cubicBezTo>
                    <a:pt x="22" y="7"/>
                    <a:pt x="23" y="10"/>
                    <a:pt x="23" y="13"/>
                  </a:cubicBezTo>
                  <a:cubicBezTo>
                    <a:pt x="23" y="13"/>
                    <a:pt x="23" y="13"/>
                    <a:pt x="23" y="13"/>
                  </a:cubicBezTo>
                  <a:cubicBezTo>
                    <a:pt x="23" y="13"/>
                    <a:pt x="23" y="13"/>
                    <a:pt x="23" y="13"/>
                  </a:cubicBezTo>
                  <a:cubicBezTo>
                    <a:pt x="23" y="13"/>
                    <a:pt x="23" y="13"/>
                    <a:pt x="23" y="13"/>
                  </a:cubicBezTo>
                  <a:cubicBezTo>
                    <a:pt x="23" y="13"/>
                    <a:pt x="23" y="13"/>
                    <a:pt x="23" y="13"/>
                  </a:cubicBezTo>
                  <a:cubicBezTo>
                    <a:pt x="23" y="14"/>
                    <a:pt x="23" y="14"/>
                    <a:pt x="23" y="14"/>
                  </a:cubicBezTo>
                  <a:cubicBezTo>
                    <a:pt x="22" y="17"/>
                    <a:pt x="20" y="19"/>
                    <a:pt x="18" y="21"/>
                  </a:cubicBezTo>
                  <a:cubicBezTo>
                    <a:pt x="16" y="22"/>
                    <a:pt x="14" y="23"/>
                    <a:pt x="11" y="23"/>
                  </a:cubicBezTo>
                  <a:cubicBezTo>
                    <a:pt x="11" y="23"/>
                    <a:pt x="11" y="23"/>
                    <a:pt x="11" y="23"/>
                  </a:cubicBezTo>
                  <a:cubicBezTo>
                    <a:pt x="11" y="18"/>
                    <a:pt x="11" y="18"/>
                    <a:pt x="11" y="18"/>
                  </a:cubicBezTo>
                  <a:cubicBezTo>
                    <a:pt x="11" y="18"/>
                    <a:pt x="11" y="18"/>
                    <a:pt x="11" y="18"/>
                  </a:cubicBezTo>
                  <a:cubicBezTo>
                    <a:pt x="13" y="18"/>
                    <a:pt x="14" y="18"/>
                    <a:pt x="15" y="17"/>
                  </a:cubicBezTo>
                  <a:cubicBezTo>
                    <a:pt x="17" y="16"/>
                    <a:pt x="17" y="15"/>
                    <a:pt x="18" y="13"/>
                  </a:cubicBezTo>
                  <a:cubicBezTo>
                    <a:pt x="18" y="13"/>
                    <a:pt x="18" y="13"/>
                    <a:pt x="18" y="13"/>
                  </a:cubicBezTo>
                  <a:cubicBezTo>
                    <a:pt x="18" y="13"/>
                    <a:pt x="18" y="13"/>
                    <a:pt x="18" y="13"/>
                  </a:cubicBezTo>
                  <a:cubicBezTo>
                    <a:pt x="18" y="13"/>
                    <a:pt x="18" y="13"/>
                    <a:pt x="18" y="13"/>
                  </a:cubicBezTo>
                  <a:cubicBezTo>
                    <a:pt x="18" y="11"/>
                    <a:pt x="18" y="9"/>
                    <a:pt x="17" y="8"/>
                  </a:cubicBezTo>
                  <a:cubicBezTo>
                    <a:pt x="16" y="6"/>
                    <a:pt x="15" y="5"/>
                    <a:pt x="13" y="5"/>
                  </a:cubicBezTo>
                  <a:close/>
                  <a:moveTo>
                    <a:pt x="11" y="5"/>
                  </a:moveTo>
                  <a:cubicBezTo>
                    <a:pt x="11" y="5"/>
                    <a:pt x="11" y="5"/>
                    <a:pt x="11" y="5"/>
                  </a:cubicBezTo>
                  <a:cubicBezTo>
                    <a:pt x="10" y="5"/>
                    <a:pt x="8" y="5"/>
                    <a:pt x="7" y="6"/>
                  </a:cubicBezTo>
                  <a:cubicBezTo>
                    <a:pt x="6" y="7"/>
                    <a:pt x="5" y="8"/>
                    <a:pt x="5" y="10"/>
                  </a:cubicBezTo>
                  <a:cubicBezTo>
                    <a:pt x="5" y="10"/>
                    <a:pt x="5" y="10"/>
                    <a:pt x="5" y="10"/>
                  </a:cubicBezTo>
                  <a:cubicBezTo>
                    <a:pt x="5" y="10"/>
                    <a:pt x="4" y="10"/>
                    <a:pt x="4" y="11"/>
                  </a:cubicBezTo>
                  <a:cubicBezTo>
                    <a:pt x="4" y="11"/>
                    <a:pt x="4" y="11"/>
                    <a:pt x="4" y="11"/>
                  </a:cubicBezTo>
                  <a:cubicBezTo>
                    <a:pt x="4" y="11"/>
                    <a:pt x="4" y="11"/>
                    <a:pt x="4" y="11"/>
                  </a:cubicBezTo>
                  <a:cubicBezTo>
                    <a:pt x="4" y="12"/>
                    <a:pt x="4" y="12"/>
                    <a:pt x="4" y="12"/>
                  </a:cubicBezTo>
                  <a:cubicBezTo>
                    <a:pt x="4" y="12"/>
                    <a:pt x="4" y="12"/>
                    <a:pt x="4" y="12"/>
                  </a:cubicBezTo>
                  <a:cubicBezTo>
                    <a:pt x="4" y="13"/>
                    <a:pt x="5" y="15"/>
                    <a:pt x="6" y="16"/>
                  </a:cubicBezTo>
                  <a:cubicBezTo>
                    <a:pt x="6" y="16"/>
                    <a:pt x="6" y="16"/>
                    <a:pt x="6" y="16"/>
                  </a:cubicBezTo>
                  <a:cubicBezTo>
                    <a:pt x="6" y="16"/>
                    <a:pt x="6" y="16"/>
                    <a:pt x="6" y="16"/>
                  </a:cubicBezTo>
                  <a:cubicBezTo>
                    <a:pt x="7" y="17"/>
                    <a:pt x="8" y="18"/>
                    <a:pt x="10" y="18"/>
                  </a:cubicBezTo>
                  <a:cubicBezTo>
                    <a:pt x="10" y="18"/>
                    <a:pt x="10" y="18"/>
                    <a:pt x="10" y="18"/>
                  </a:cubicBezTo>
                  <a:cubicBezTo>
                    <a:pt x="10" y="18"/>
                    <a:pt x="10" y="18"/>
                    <a:pt x="10" y="18"/>
                  </a:cubicBezTo>
                  <a:cubicBezTo>
                    <a:pt x="10" y="18"/>
                    <a:pt x="10" y="18"/>
                    <a:pt x="10" y="18"/>
                  </a:cubicBezTo>
                  <a:cubicBezTo>
                    <a:pt x="11" y="18"/>
                    <a:pt x="11" y="18"/>
                    <a:pt x="11" y="18"/>
                  </a:cubicBezTo>
                  <a:cubicBezTo>
                    <a:pt x="11" y="18"/>
                    <a:pt x="11" y="18"/>
                    <a:pt x="11" y="18"/>
                  </a:cubicBezTo>
                  <a:cubicBezTo>
                    <a:pt x="11" y="18"/>
                    <a:pt x="11" y="18"/>
                    <a:pt x="11" y="18"/>
                  </a:cubicBezTo>
                  <a:cubicBezTo>
                    <a:pt x="11" y="23"/>
                    <a:pt x="11" y="23"/>
                    <a:pt x="11" y="23"/>
                  </a:cubicBezTo>
                  <a:cubicBezTo>
                    <a:pt x="11" y="23"/>
                    <a:pt x="11" y="23"/>
                    <a:pt x="11"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6" y="22"/>
                    <a:pt x="4" y="21"/>
                    <a:pt x="2" y="19"/>
                  </a:cubicBezTo>
                  <a:cubicBezTo>
                    <a:pt x="2" y="19"/>
                    <a:pt x="2" y="19"/>
                    <a:pt x="2" y="19"/>
                  </a:cubicBezTo>
                  <a:cubicBezTo>
                    <a:pt x="1" y="17"/>
                    <a:pt x="0" y="14"/>
                    <a:pt x="0" y="12"/>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0"/>
                    <a:pt x="0" y="10"/>
                  </a:cubicBezTo>
                  <a:cubicBezTo>
                    <a:pt x="0" y="10"/>
                    <a:pt x="0" y="9"/>
                    <a:pt x="0" y="9"/>
                  </a:cubicBezTo>
                  <a:cubicBezTo>
                    <a:pt x="0" y="9"/>
                    <a:pt x="0" y="9"/>
                    <a:pt x="0" y="9"/>
                  </a:cubicBezTo>
                  <a:cubicBezTo>
                    <a:pt x="1" y="6"/>
                    <a:pt x="2" y="4"/>
                    <a:pt x="4" y="2"/>
                  </a:cubicBezTo>
                  <a:cubicBezTo>
                    <a:pt x="6" y="1"/>
                    <a:pt x="9" y="0"/>
                    <a:pt x="11" y="0"/>
                  </a:cubicBezTo>
                  <a:cubicBezTo>
                    <a:pt x="11" y="0"/>
                    <a:pt x="11" y="0"/>
                    <a:pt x="11" y="0"/>
                  </a:cubicBezTo>
                  <a:cubicBezTo>
                    <a:pt x="11" y="5"/>
                    <a:pt x="11" y="5"/>
                    <a:pt x="11" y="5"/>
                  </a:cubicBezTo>
                  <a:close/>
                  <a:moveTo>
                    <a:pt x="0" y="12"/>
                  </a:moveTo>
                  <a:cubicBezTo>
                    <a:pt x="0" y="11"/>
                    <a:pt x="0" y="11"/>
                    <a:pt x="0" y="11"/>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9" name="Freeform 176"/>
            <p:cNvSpPr>
              <a:spLocks noEditPoints="1"/>
            </p:cNvSpPr>
            <p:nvPr/>
          </p:nvSpPr>
          <p:spPr bwMode="auto">
            <a:xfrm>
              <a:off x="6875473" y="3498870"/>
              <a:ext cx="301625" cy="158751"/>
            </a:xfrm>
            <a:custGeom>
              <a:avLst/>
              <a:gdLst>
                <a:gd name="T0" fmla="*/ 67 w 134"/>
                <a:gd name="T1" fmla="*/ 65 h 70"/>
                <a:gd name="T2" fmla="*/ 113 w 134"/>
                <a:gd name="T3" fmla="*/ 65 h 70"/>
                <a:gd name="T4" fmla="*/ 129 w 134"/>
                <a:gd name="T5" fmla="*/ 5 h 70"/>
                <a:gd name="T6" fmla="*/ 118 w 134"/>
                <a:gd name="T7" fmla="*/ 5 h 70"/>
                <a:gd name="T8" fmla="*/ 102 w 134"/>
                <a:gd name="T9" fmla="*/ 5 h 70"/>
                <a:gd name="T10" fmla="*/ 67 w 134"/>
                <a:gd name="T11" fmla="*/ 5 h 70"/>
                <a:gd name="T12" fmla="*/ 67 w 134"/>
                <a:gd name="T13" fmla="*/ 0 h 70"/>
                <a:gd name="T14" fmla="*/ 102 w 134"/>
                <a:gd name="T15" fmla="*/ 0 h 70"/>
                <a:gd name="T16" fmla="*/ 118 w 134"/>
                <a:gd name="T17" fmla="*/ 0 h 70"/>
                <a:gd name="T18" fmla="*/ 132 w 134"/>
                <a:gd name="T19" fmla="*/ 0 h 70"/>
                <a:gd name="T20" fmla="*/ 132 w 134"/>
                <a:gd name="T21" fmla="*/ 0 h 70"/>
                <a:gd name="T22" fmla="*/ 132 w 134"/>
                <a:gd name="T23" fmla="*/ 0 h 70"/>
                <a:gd name="T24" fmla="*/ 134 w 134"/>
                <a:gd name="T25" fmla="*/ 3 h 70"/>
                <a:gd name="T26" fmla="*/ 117 w 134"/>
                <a:gd name="T27" fmla="*/ 68 h 70"/>
                <a:gd name="T28" fmla="*/ 115 w 134"/>
                <a:gd name="T29" fmla="*/ 70 h 70"/>
                <a:gd name="T30" fmla="*/ 67 w 134"/>
                <a:gd name="T31" fmla="*/ 70 h 70"/>
                <a:gd name="T32" fmla="*/ 67 w 134"/>
                <a:gd name="T33" fmla="*/ 65 h 70"/>
                <a:gd name="T34" fmla="*/ 5 w 134"/>
                <a:gd name="T35" fmla="*/ 5 h 70"/>
                <a:gd name="T36" fmla="*/ 21 w 134"/>
                <a:gd name="T37" fmla="*/ 65 h 70"/>
                <a:gd name="T38" fmla="*/ 67 w 134"/>
                <a:gd name="T39" fmla="*/ 65 h 70"/>
                <a:gd name="T40" fmla="*/ 67 w 134"/>
                <a:gd name="T41" fmla="*/ 70 h 70"/>
                <a:gd name="T42" fmla="*/ 19 w 134"/>
                <a:gd name="T43" fmla="*/ 70 h 70"/>
                <a:gd name="T44" fmla="*/ 19 w 134"/>
                <a:gd name="T45" fmla="*/ 70 h 70"/>
                <a:gd name="T46" fmla="*/ 17 w 134"/>
                <a:gd name="T47" fmla="*/ 68 h 70"/>
                <a:gd name="T48" fmla="*/ 0 w 134"/>
                <a:gd name="T49" fmla="*/ 4 h 70"/>
                <a:gd name="T50" fmla="*/ 0 w 134"/>
                <a:gd name="T51" fmla="*/ 3 h 70"/>
                <a:gd name="T52" fmla="*/ 2 w 134"/>
                <a:gd name="T53" fmla="*/ 0 h 70"/>
                <a:gd name="T54" fmla="*/ 15 w 134"/>
                <a:gd name="T55" fmla="*/ 0 h 70"/>
                <a:gd name="T56" fmla="*/ 31 w 134"/>
                <a:gd name="T57" fmla="*/ 0 h 70"/>
                <a:gd name="T58" fmla="*/ 67 w 134"/>
                <a:gd name="T59" fmla="*/ 0 h 70"/>
                <a:gd name="T60" fmla="*/ 67 w 134"/>
                <a:gd name="T61" fmla="*/ 5 h 70"/>
                <a:gd name="T62" fmla="*/ 31 w 134"/>
                <a:gd name="T63" fmla="*/ 5 h 70"/>
                <a:gd name="T64" fmla="*/ 15 w 134"/>
                <a:gd name="T65" fmla="*/ 5 h 70"/>
                <a:gd name="T66" fmla="*/ 5 w 134"/>
                <a:gd name="T67" fmla="*/ 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70">
                  <a:moveTo>
                    <a:pt x="67" y="65"/>
                  </a:moveTo>
                  <a:cubicBezTo>
                    <a:pt x="113" y="65"/>
                    <a:pt x="113" y="65"/>
                    <a:pt x="113" y="65"/>
                  </a:cubicBezTo>
                  <a:cubicBezTo>
                    <a:pt x="129" y="5"/>
                    <a:pt x="129" y="5"/>
                    <a:pt x="129" y="5"/>
                  </a:cubicBezTo>
                  <a:cubicBezTo>
                    <a:pt x="118" y="5"/>
                    <a:pt x="118" y="5"/>
                    <a:pt x="118" y="5"/>
                  </a:cubicBezTo>
                  <a:cubicBezTo>
                    <a:pt x="102" y="5"/>
                    <a:pt x="102" y="5"/>
                    <a:pt x="102" y="5"/>
                  </a:cubicBezTo>
                  <a:cubicBezTo>
                    <a:pt x="67" y="5"/>
                    <a:pt x="67" y="5"/>
                    <a:pt x="67" y="5"/>
                  </a:cubicBezTo>
                  <a:cubicBezTo>
                    <a:pt x="67" y="0"/>
                    <a:pt x="67" y="0"/>
                    <a:pt x="67" y="0"/>
                  </a:cubicBezTo>
                  <a:cubicBezTo>
                    <a:pt x="102" y="0"/>
                    <a:pt x="102" y="0"/>
                    <a:pt x="102" y="0"/>
                  </a:cubicBezTo>
                  <a:cubicBezTo>
                    <a:pt x="118" y="0"/>
                    <a:pt x="118" y="0"/>
                    <a:pt x="118" y="0"/>
                  </a:cubicBezTo>
                  <a:cubicBezTo>
                    <a:pt x="132" y="0"/>
                    <a:pt x="132" y="0"/>
                    <a:pt x="132" y="0"/>
                  </a:cubicBezTo>
                  <a:cubicBezTo>
                    <a:pt x="132" y="0"/>
                    <a:pt x="132" y="0"/>
                    <a:pt x="132" y="0"/>
                  </a:cubicBezTo>
                  <a:cubicBezTo>
                    <a:pt x="132" y="0"/>
                    <a:pt x="132" y="0"/>
                    <a:pt x="132" y="0"/>
                  </a:cubicBezTo>
                  <a:cubicBezTo>
                    <a:pt x="134" y="1"/>
                    <a:pt x="134" y="2"/>
                    <a:pt x="134" y="3"/>
                  </a:cubicBezTo>
                  <a:cubicBezTo>
                    <a:pt x="117" y="68"/>
                    <a:pt x="117" y="68"/>
                    <a:pt x="117" y="68"/>
                  </a:cubicBezTo>
                  <a:cubicBezTo>
                    <a:pt x="117" y="69"/>
                    <a:pt x="116" y="70"/>
                    <a:pt x="115" y="70"/>
                  </a:cubicBezTo>
                  <a:cubicBezTo>
                    <a:pt x="67" y="70"/>
                    <a:pt x="67" y="70"/>
                    <a:pt x="67" y="70"/>
                  </a:cubicBezTo>
                  <a:lnTo>
                    <a:pt x="67" y="65"/>
                  </a:lnTo>
                  <a:close/>
                  <a:moveTo>
                    <a:pt x="5" y="5"/>
                  </a:moveTo>
                  <a:cubicBezTo>
                    <a:pt x="21" y="65"/>
                    <a:pt x="21" y="65"/>
                    <a:pt x="21" y="65"/>
                  </a:cubicBezTo>
                  <a:cubicBezTo>
                    <a:pt x="67" y="65"/>
                    <a:pt x="67" y="65"/>
                    <a:pt x="67" y="65"/>
                  </a:cubicBezTo>
                  <a:cubicBezTo>
                    <a:pt x="67" y="70"/>
                    <a:pt x="67" y="70"/>
                    <a:pt x="67" y="70"/>
                  </a:cubicBezTo>
                  <a:cubicBezTo>
                    <a:pt x="19" y="70"/>
                    <a:pt x="19" y="70"/>
                    <a:pt x="19" y="70"/>
                  </a:cubicBezTo>
                  <a:cubicBezTo>
                    <a:pt x="19" y="70"/>
                    <a:pt x="19" y="70"/>
                    <a:pt x="19" y="70"/>
                  </a:cubicBezTo>
                  <a:cubicBezTo>
                    <a:pt x="18" y="70"/>
                    <a:pt x="17" y="69"/>
                    <a:pt x="17" y="68"/>
                  </a:cubicBezTo>
                  <a:cubicBezTo>
                    <a:pt x="0" y="4"/>
                    <a:pt x="0" y="4"/>
                    <a:pt x="0" y="4"/>
                  </a:cubicBezTo>
                  <a:cubicBezTo>
                    <a:pt x="0" y="3"/>
                    <a:pt x="0" y="3"/>
                    <a:pt x="0" y="3"/>
                  </a:cubicBezTo>
                  <a:cubicBezTo>
                    <a:pt x="0" y="1"/>
                    <a:pt x="1" y="0"/>
                    <a:pt x="2" y="0"/>
                  </a:cubicBezTo>
                  <a:cubicBezTo>
                    <a:pt x="15" y="0"/>
                    <a:pt x="15" y="0"/>
                    <a:pt x="15" y="0"/>
                  </a:cubicBezTo>
                  <a:cubicBezTo>
                    <a:pt x="31" y="0"/>
                    <a:pt x="31" y="0"/>
                    <a:pt x="31" y="0"/>
                  </a:cubicBezTo>
                  <a:cubicBezTo>
                    <a:pt x="67" y="0"/>
                    <a:pt x="67" y="0"/>
                    <a:pt x="67" y="0"/>
                  </a:cubicBezTo>
                  <a:cubicBezTo>
                    <a:pt x="67" y="5"/>
                    <a:pt x="67" y="5"/>
                    <a:pt x="67" y="5"/>
                  </a:cubicBezTo>
                  <a:cubicBezTo>
                    <a:pt x="31" y="5"/>
                    <a:pt x="31" y="5"/>
                    <a:pt x="31" y="5"/>
                  </a:cubicBezTo>
                  <a:cubicBezTo>
                    <a:pt x="15" y="5"/>
                    <a:pt x="15" y="5"/>
                    <a:pt x="15" y="5"/>
                  </a:cubicBezTo>
                  <a:lnTo>
                    <a:pt x="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0" name="Freeform 177"/>
            <p:cNvSpPr>
              <a:spLocks noEditPoints="1"/>
            </p:cNvSpPr>
            <p:nvPr/>
          </p:nvSpPr>
          <p:spPr bwMode="auto">
            <a:xfrm>
              <a:off x="8324863" y="4130699"/>
              <a:ext cx="309564" cy="90488"/>
            </a:xfrm>
            <a:custGeom>
              <a:avLst/>
              <a:gdLst>
                <a:gd name="T0" fmla="*/ 89 w 137"/>
                <a:gd name="T1" fmla="*/ 23 h 40"/>
                <a:gd name="T2" fmla="*/ 69 w 137"/>
                <a:gd name="T3" fmla="*/ 23 h 40"/>
                <a:gd name="T4" fmla="*/ 69 w 137"/>
                <a:gd name="T5" fmla="*/ 18 h 40"/>
                <a:gd name="T6" fmla="*/ 86 w 137"/>
                <a:gd name="T7" fmla="*/ 18 h 40"/>
                <a:gd name="T8" fmla="*/ 86 w 137"/>
                <a:gd name="T9" fmla="*/ 3 h 40"/>
                <a:gd name="T10" fmla="*/ 89 w 137"/>
                <a:gd name="T11" fmla="*/ 0 h 40"/>
                <a:gd name="T12" fmla="*/ 135 w 137"/>
                <a:gd name="T13" fmla="*/ 0 h 40"/>
                <a:gd name="T14" fmla="*/ 137 w 137"/>
                <a:gd name="T15" fmla="*/ 3 h 40"/>
                <a:gd name="T16" fmla="*/ 137 w 137"/>
                <a:gd name="T17" fmla="*/ 37 h 40"/>
                <a:gd name="T18" fmla="*/ 135 w 137"/>
                <a:gd name="T19" fmla="*/ 40 h 40"/>
                <a:gd name="T20" fmla="*/ 69 w 137"/>
                <a:gd name="T21" fmla="*/ 40 h 40"/>
                <a:gd name="T22" fmla="*/ 69 w 137"/>
                <a:gd name="T23" fmla="*/ 35 h 40"/>
                <a:gd name="T24" fmla="*/ 132 w 137"/>
                <a:gd name="T25" fmla="*/ 35 h 40"/>
                <a:gd name="T26" fmla="*/ 132 w 137"/>
                <a:gd name="T27" fmla="*/ 5 h 40"/>
                <a:gd name="T28" fmla="*/ 91 w 137"/>
                <a:gd name="T29" fmla="*/ 5 h 40"/>
                <a:gd name="T30" fmla="*/ 91 w 137"/>
                <a:gd name="T31" fmla="*/ 21 h 40"/>
                <a:gd name="T32" fmla="*/ 89 w 137"/>
                <a:gd name="T33" fmla="*/ 23 h 40"/>
                <a:gd name="T34" fmla="*/ 69 w 137"/>
                <a:gd name="T35" fmla="*/ 23 h 40"/>
                <a:gd name="T36" fmla="*/ 48 w 137"/>
                <a:gd name="T37" fmla="*/ 23 h 40"/>
                <a:gd name="T38" fmla="*/ 46 w 137"/>
                <a:gd name="T39" fmla="*/ 21 h 40"/>
                <a:gd name="T40" fmla="*/ 46 w 137"/>
                <a:gd name="T41" fmla="*/ 5 h 40"/>
                <a:gd name="T42" fmla="*/ 5 w 137"/>
                <a:gd name="T43" fmla="*/ 5 h 40"/>
                <a:gd name="T44" fmla="*/ 5 w 137"/>
                <a:gd name="T45" fmla="*/ 35 h 40"/>
                <a:gd name="T46" fmla="*/ 69 w 137"/>
                <a:gd name="T47" fmla="*/ 35 h 40"/>
                <a:gd name="T48" fmla="*/ 69 w 137"/>
                <a:gd name="T49" fmla="*/ 40 h 40"/>
                <a:gd name="T50" fmla="*/ 2 w 137"/>
                <a:gd name="T51" fmla="*/ 40 h 40"/>
                <a:gd name="T52" fmla="*/ 0 w 137"/>
                <a:gd name="T53" fmla="*/ 37 h 40"/>
                <a:gd name="T54" fmla="*/ 0 w 137"/>
                <a:gd name="T55" fmla="*/ 3 h 40"/>
                <a:gd name="T56" fmla="*/ 2 w 137"/>
                <a:gd name="T57" fmla="*/ 0 h 40"/>
                <a:gd name="T58" fmla="*/ 48 w 137"/>
                <a:gd name="T59" fmla="*/ 0 h 40"/>
                <a:gd name="T60" fmla="*/ 51 w 137"/>
                <a:gd name="T61" fmla="*/ 3 h 40"/>
                <a:gd name="T62" fmla="*/ 51 w 137"/>
                <a:gd name="T63" fmla="*/ 18 h 40"/>
                <a:gd name="T64" fmla="*/ 69 w 137"/>
                <a:gd name="T65" fmla="*/ 18 h 40"/>
                <a:gd name="T66" fmla="*/ 69 w 137"/>
                <a:gd name="T67"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40">
                  <a:moveTo>
                    <a:pt x="89" y="23"/>
                  </a:moveTo>
                  <a:cubicBezTo>
                    <a:pt x="69" y="23"/>
                    <a:pt x="69" y="23"/>
                    <a:pt x="69" y="23"/>
                  </a:cubicBezTo>
                  <a:cubicBezTo>
                    <a:pt x="69" y="18"/>
                    <a:pt x="69" y="18"/>
                    <a:pt x="69" y="18"/>
                  </a:cubicBezTo>
                  <a:cubicBezTo>
                    <a:pt x="86" y="18"/>
                    <a:pt x="86" y="18"/>
                    <a:pt x="86" y="18"/>
                  </a:cubicBezTo>
                  <a:cubicBezTo>
                    <a:pt x="86" y="3"/>
                    <a:pt x="86" y="3"/>
                    <a:pt x="86" y="3"/>
                  </a:cubicBezTo>
                  <a:cubicBezTo>
                    <a:pt x="86" y="2"/>
                    <a:pt x="87" y="0"/>
                    <a:pt x="89" y="0"/>
                  </a:cubicBezTo>
                  <a:cubicBezTo>
                    <a:pt x="135" y="0"/>
                    <a:pt x="135" y="0"/>
                    <a:pt x="135" y="0"/>
                  </a:cubicBezTo>
                  <a:cubicBezTo>
                    <a:pt x="136" y="0"/>
                    <a:pt x="137" y="2"/>
                    <a:pt x="137" y="3"/>
                  </a:cubicBezTo>
                  <a:cubicBezTo>
                    <a:pt x="137" y="37"/>
                    <a:pt x="137" y="37"/>
                    <a:pt x="137" y="37"/>
                  </a:cubicBezTo>
                  <a:cubicBezTo>
                    <a:pt x="137" y="39"/>
                    <a:pt x="136" y="40"/>
                    <a:pt x="135" y="40"/>
                  </a:cubicBezTo>
                  <a:cubicBezTo>
                    <a:pt x="69" y="40"/>
                    <a:pt x="69" y="40"/>
                    <a:pt x="69" y="40"/>
                  </a:cubicBezTo>
                  <a:cubicBezTo>
                    <a:pt x="69" y="35"/>
                    <a:pt x="69" y="35"/>
                    <a:pt x="69" y="35"/>
                  </a:cubicBezTo>
                  <a:cubicBezTo>
                    <a:pt x="132" y="35"/>
                    <a:pt x="132" y="35"/>
                    <a:pt x="132" y="35"/>
                  </a:cubicBezTo>
                  <a:cubicBezTo>
                    <a:pt x="132" y="5"/>
                    <a:pt x="132" y="5"/>
                    <a:pt x="132" y="5"/>
                  </a:cubicBezTo>
                  <a:cubicBezTo>
                    <a:pt x="91" y="5"/>
                    <a:pt x="91" y="5"/>
                    <a:pt x="91" y="5"/>
                  </a:cubicBezTo>
                  <a:cubicBezTo>
                    <a:pt x="91" y="21"/>
                    <a:pt x="91" y="21"/>
                    <a:pt x="91" y="21"/>
                  </a:cubicBezTo>
                  <a:cubicBezTo>
                    <a:pt x="91" y="22"/>
                    <a:pt x="90" y="23"/>
                    <a:pt x="89" y="23"/>
                  </a:cubicBezTo>
                  <a:close/>
                  <a:moveTo>
                    <a:pt x="69" y="23"/>
                  </a:moveTo>
                  <a:cubicBezTo>
                    <a:pt x="48" y="23"/>
                    <a:pt x="48" y="23"/>
                    <a:pt x="48" y="23"/>
                  </a:cubicBezTo>
                  <a:cubicBezTo>
                    <a:pt x="47" y="23"/>
                    <a:pt x="46" y="22"/>
                    <a:pt x="46" y="21"/>
                  </a:cubicBezTo>
                  <a:cubicBezTo>
                    <a:pt x="46" y="5"/>
                    <a:pt x="46" y="5"/>
                    <a:pt x="46" y="5"/>
                  </a:cubicBezTo>
                  <a:cubicBezTo>
                    <a:pt x="5" y="5"/>
                    <a:pt x="5" y="5"/>
                    <a:pt x="5" y="5"/>
                  </a:cubicBezTo>
                  <a:cubicBezTo>
                    <a:pt x="5" y="35"/>
                    <a:pt x="5" y="35"/>
                    <a:pt x="5" y="35"/>
                  </a:cubicBezTo>
                  <a:cubicBezTo>
                    <a:pt x="69" y="35"/>
                    <a:pt x="69" y="35"/>
                    <a:pt x="69" y="35"/>
                  </a:cubicBezTo>
                  <a:cubicBezTo>
                    <a:pt x="69" y="40"/>
                    <a:pt x="69" y="40"/>
                    <a:pt x="69" y="40"/>
                  </a:cubicBezTo>
                  <a:cubicBezTo>
                    <a:pt x="2" y="40"/>
                    <a:pt x="2" y="40"/>
                    <a:pt x="2" y="40"/>
                  </a:cubicBezTo>
                  <a:cubicBezTo>
                    <a:pt x="1" y="40"/>
                    <a:pt x="0" y="39"/>
                    <a:pt x="0" y="37"/>
                  </a:cubicBezTo>
                  <a:cubicBezTo>
                    <a:pt x="0" y="3"/>
                    <a:pt x="0" y="3"/>
                    <a:pt x="0" y="3"/>
                  </a:cubicBezTo>
                  <a:cubicBezTo>
                    <a:pt x="0" y="2"/>
                    <a:pt x="1" y="0"/>
                    <a:pt x="2" y="0"/>
                  </a:cubicBezTo>
                  <a:cubicBezTo>
                    <a:pt x="48" y="0"/>
                    <a:pt x="48" y="0"/>
                    <a:pt x="48" y="0"/>
                  </a:cubicBezTo>
                  <a:cubicBezTo>
                    <a:pt x="50" y="0"/>
                    <a:pt x="51" y="2"/>
                    <a:pt x="51" y="3"/>
                  </a:cubicBezTo>
                  <a:cubicBezTo>
                    <a:pt x="51" y="18"/>
                    <a:pt x="51" y="18"/>
                    <a:pt x="51" y="18"/>
                  </a:cubicBezTo>
                  <a:cubicBezTo>
                    <a:pt x="69" y="18"/>
                    <a:pt x="69" y="18"/>
                    <a:pt x="69" y="18"/>
                  </a:cubicBezTo>
                  <a:lnTo>
                    <a:pt x="69"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1" name="Freeform 178"/>
            <p:cNvSpPr>
              <a:spLocks noEditPoints="1"/>
            </p:cNvSpPr>
            <p:nvPr/>
          </p:nvSpPr>
          <p:spPr bwMode="auto">
            <a:xfrm>
              <a:off x="8447100" y="4130699"/>
              <a:ext cx="68263" cy="33339"/>
            </a:xfrm>
            <a:custGeom>
              <a:avLst/>
              <a:gdLst>
                <a:gd name="T0" fmla="*/ 15 w 30"/>
                <a:gd name="T1" fmla="*/ 0 h 15"/>
                <a:gd name="T2" fmla="*/ 27 w 30"/>
                <a:gd name="T3" fmla="*/ 0 h 15"/>
                <a:gd name="T4" fmla="*/ 30 w 30"/>
                <a:gd name="T5" fmla="*/ 3 h 15"/>
                <a:gd name="T6" fmla="*/ 30 w 30"/>
                <a:gd name="T7" fmla="*/ 13 h 15"/>
                <a:gd name="T8" fmla="*/ 27 w 30"/>
                <a:gd name="T9" fmla="*/ 15 h 15"/>
                <a:gd name="T10" fmla="*/ 15 w 30"/>
                <a:gd name="T11" fmla="*/ 15 h 15"/>
                <a:gd name="T12" fmla="*/ 15 w 30"/>
                <a:gd name="T13" fmla="*/ 11 h 15"/>
                <a:gd name="T14" fmla="*/ 25 w 30"/>
                <a:gd name="T15" fmla="*/ 11 h 15"/>
                <a:gd name="T16" fmla="*/ 25 w 30"/>
                <a:gd name="T17" fmla="*/ 5 h 15"/>
                <a:gd name="T18" fmla="*/ 15 w 30"/>
                <a:gd name="T19" fmla="*/ 5 h 15"/>
                <a:gd name="T20" fmla="*/ 15 w 30"/>
                <a:gd name="T21" fmla="*/ 0 h 15"/>
                <a:gd name="T22" fmla="*/ 2 w 30"/>
                <a:gd name="T23" fmla="*/ 0 h 15"/>
                <a:gd name="T24" fmla="*/ 15 w 30"/>
                <a:gd name="T25" fmla="*/ 0 h 15"/>
                <a:gd name="T26" fmla="*/ 15 w 30"/>
                <a:gd name="T27" fmla="*/ 5 h 15"/>
                <a:gd name="T28" fmla="*/ 4 w 30"/>
                <a:gd name="T29" fmla="*/ 5 h 15"/>
                <a:gd name="T30" fmla="*/ 4 w 30"/>
                <a:gd name="T31" fmla="*/ 11 h 15"/>
                <a:gd name="T32" fmla="*/ 15 w 30"/>
                <a:gd name="T33" fmla="*/ 11 h 15"/>
                <a:gd name="T34" fmla="*/ 15 w 30"/>
                <a:gd name="T35" fmla="*/ 15 h 15"/>
                <a:gd name="T36" fmla="*/ 2 w 30"/>
                <a:gd name="T37" fmla="*/ 15 h 15"/>
                <a:gd name="T38" fmla="*/ 0 w 30"/>
                <a:gd name="T39" fmla="*/ 13 h 15"/>
                <a:gd name="T40" fmla="*/ 0 w 30"/>
                <a:gd name="T41" fmla="*/ 3 h 15"/>
                <a:gd name="T42" fmla="*/ 2 w 30"/>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15">
                  <a:moveTo>
                    <a:pt x="15" y="0"/>
                  </a:moveTo>
                  <a:cubicBezTo>
                    <a:pt x="27" y="0"/>
                    <a:pt x="27" y="0"/>
                    <a:pt x="27" y="0"/>
                  </a:cubicBezTo>
                  <a:cubicBezTo>
                    <a:pt x="28" y="0"/>
                    <a:pt x="30" y="2"/>
                    <a:pt x="30" y="3"/>
                  </a:cubicBezTo>
                  <a:cubicBezTo>
                    <a:pt x="30" y="13"/>
                    <a:pt x="30" y="13"/>
                    <a:pt x="30" y="13"/>
                  </a:cubicBezTo>
                  <a:cubicBezTo>
                    <a:pt x="30" y="14"/>
                    <a:pt x="28" y="15"/>
                    <a:pt x="27" y="15"/>
                  </a:cubicBezTo>
                  <a:cubicBezTo>
                    <a:pt x="15" y="15"/>
                    <a:pt x="15" y="15"/>
                    <a:pt x="15" y="15"/>
                  </a:cubicBezTo>
                  <a:cubicBezTo>
                    <a:pt x="15" y="11"/>
                    <a:pt x="15" y="11"/>
                    <a:pt x="15" y="11"/>
                  </a:cubicBezTo>
                  <a:cubicBezTo>
                    <a:pt x="25" y="11"/>
                    <a:pt x="25" y="11"/>
                    <a:pt x="25" y="11"/>
                  </a:cubicBezTo>
                  <a:cubicBezTo>
                    <a:pt x="25" y="5"/>
                    <a:pt x="25" y="5"/>
                    <a:pt x="25" y="5"/>
                  </a:cubicBezTo>
                  <a:cubicBezTo>
                    <a:pt x="15" y="5"/>
                    <a:pt x="15" y="5"/>
                    <a:pt x="15" y="5"/>
                  </a:cubicBezTo>
                  <a:lnTo>
                    <a:pt x="15" y="0"/>
                  </a:lnTo>
                  <a:close/>
                  <a:moveTo>
                    <a:pt x="2" y="0"/>
                  </a:moveTo>
                  <a:cubicBezTo>
                    <a:pt x="15" y="0"/>
                    <a:pt x="15" y="0"/>
                    <a:pt x="15" y="0"/>
                  </a:cubicBezTo>
                  <a:cubicBezTo>
                    <a:pt x="15" y="5"/>
                    <a:pt x="15" y="5"/>
                    <a:pt x="15" y="5"/>
                  </a:cubicBezTo>
                  <a:cubicBezTo>
                    <a:pt x="4" y="5"/>
                    <a:pt x="4" y="5"/>
                    <a:pt x="4" y="5"/>
                  </a:cubicBezTo>
                  <a:cubicBezTo>
                    <a:pt x="4" y="11"/>
                    <a:pt x="4" y="11"/>
                    <a:pt x="4" y="11"/>
                  </a:cubicBezTo>
                  <a:cubicBezTo>
                    <a:pt x="15" y="11"/>
                    <a:pt x="15" y="11"/>
                    <a:pt x="15" y="11"/>
                  </a:cubicBezTo>
                  <a:cubicBezTo>
                    <a:pt x="15" y="15"/>
                    <a:pt x="15" y="15"/>
                    <a:pt x="15" y="15"/>
                  </a:cubicBezTo>
                  <a:cubicBezTo>
                    <a:pt x="2" y="15"/>
                    <a:pt x="2" y="15"/>
                    <a:pt x="2" y="15"/>
                  </a:cubicBezTo>
                  <a:cubicBezTo>
                    <a:pt x="1" y="15"/>
                    <a:pt x="0" y="14"/>
                    <a:pt x="0" y="13"/>
                  </a:cubicBezTo>
                  <a:cubicBezTo>
                    <a:pt x="0" y="3"/>
                    <a:pt x="0" y="3"/>
                    <a:pt x="0" y="3"/>
                  </a:cubicBezTo>
                  <a:cubicBezTo>
                    <a:pt x="0" y="2"/>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2" name="Freeform 179"/>
            <p:cNvSpPr>
              <a:spLocks noEditPoints="1"/>
            </p:cNvSpPr>
            <p:nvPr/>
          </p:nvSpPr>
          <p:spPr bwMode="auto">
            <a:xfrm>
              <a:off x="8324863" y="3957662"/>
              <a:ext cx="309564" cy="168275"/>
            </a:xfrm>
            <a:custGeom>
              <a:avLst/>
              <a:gdLst>
                <a:gd name="T0" fmla="*/ 98 w 137"/>
                <a:gd name="T1" fmla="*/ 5 h 74"/>
                <a:gd name="T2" fmla="*/ 69 w 137"/>
                <a:gd name="T3" fmla="*/ 5 h 74"/>
                <a:gd name="T4" fmla="*/ 69 w 137"/>
                <a:gd name="T5" fmla="*/ 0 h 74"/>
                <a:gd name="T6" fmla="*/ 101 w 137"/>
                <a:gd name="T7" fmla="*/ 0 h 74"/>
                <a:gd name="T8" fmla="*/ 103 w 137"/>
                <a:gd name="T9" fmla="*/ 2 h 74"/>
                <a:gd name="T10" fmla="*/ 103 w 137"/>
                <a:gd name="T11" fmla="*/ 25 h 74"/>
                <a:gd name="T12" fmla="*/ 135 w 137"/>
                <a:gd name="T13" fmla="*/ 25 h 74"/>
                <a:gd name="T14" fmla="*/ 137 w 137"/>
                <a:gd name="T15" fmla="*/ 27 h 74"/>
                <a:gd name="T16" fmla="*/ 137 w 137"/>
                <a:gd name="T17" fmla="*/ 71 h 74"/>
                <a:gd name="T18" fmla="*/ 135 w 137"/>
                <a:gd name="T19" fmla="*/ 74 h 74"/>
                <a:gd name="T20" fmla="*/ 89 w 137"/>
                <a:gd name="T21" fmla="*/ 74 h 74"/>
                <a:gd name="T22" fmla="*/ 69 w 137"/>
                <a:gd name="T23" fmla="*/ 74 h 74"/>
                <a:gd name="T24" fmla="*/ 69 w 137"/>
                <a:gd name="T25" fmla="*/ 69 h 74"/>
                <a:gd name="T26" fmla="*/ 89 w 137"/>
                <a:gd name="T27" fmla="*/ 69 h 74"/>
                <a:gd name="T28" fmla="*/ 132 w 137"/>
                <a:gd name="T29" fmla="*/ 69 h 74"/>
                <a:gd name="T30" fmla="*/ 132 w 137"/>
                <a:gd name="T31" fmla="*/ 30 h 74"/>
                <a:gd name="T32" fmla="*/ 101 w 137"/>
                <a:gd name="T33" fmla="*/ 30 h 74"/>
                <a:gd name="T34" fmla="*/ 98 w 137"/>
                <a:gd name="T35" fmla="*/ 27 h 74"/>
                <a:gd name="T36" fmla="*/ 98 w 137"/>
                <a:gd name="T37" fmla="*/ 5 h 74"/>
                <a:gd name="T38" fmla="*/ 69 w 137"/>
                <a:gd name="T39" fmla="*/ 30 h 74"/>
                <a:gd name="T40" fmla="*/ 90 w 137"/>
                <a:gd name="T41" fmla="*/ 30 h 74"/>
                <a:gd name="T42" fmla="*/ 92 w 137"/>
                <a:gd name="T43" fmla="*/ 27 h 74"/>
                <a:gd name="T44" fmla="*/ 92 w 137"/>
                <a:gd name="T45" fmla="*/ 14 h 74"/>
                <a:gd name="T46" fmla="*/ 90 w 137"/>
                <a:gd name="T47" fmla="*/ 11 h 74"/>
                <a:gd name="T48" fmla="*/ 69 w 137"/>
                <a:gd name="T49" fmla="*/ 11 h 74"/>
                <a:gd name="T50" fmla="*/ 69 w 137"/>
                <a:gd name="T51" fmla="*/ 16 h 74"/>
                <a:gd name="T52" fmla="*/ 87 w 137"/>
                <a:gd name="T53" fmla="*/ 16 h 74"/>
                <a:gd name="T54" fmla="*/ 87 w 137"/>
                <a:gd name="T55" fmla="*/ 25 h 74"/>
                <a:gd name="T56" fmla="*/ 69 w 137"/>
                <a:gd name="T57" fmla="*/ 25 h 74"/>
                <a:gd name="T58" fmla="*/ 69 w 137"/>
                <a:gd name="T59" fmla="*/ 30 h 74"/>
                <a:gd name="T60" fmla="*/ 69 w 137"/>
                <a:gd name="T61" fmla="*/ 5 h 74"/>
                <a:gd name="T62" fmla="*/ 39 w 137"/>
                <a:gd name="T63" fmla="*/ 5 h 74"/>
                <a:gd name="T64" fmla="*/ 39 w 137"/>
                <a:gd name="T65" fmla="*/ 27 h 74"/>
                <a:gd name="T66" fmla="*/ 36 w 137"/>
                <a:gd name="T67" fmla="*/ 30 h 74"/>
                <a:gd name="T68" fmla="*/ 5 w 137"/>
                <a:gd name="T69" fmla="*/ 30 h 74"/>
                <a:gd name="T70" fmla="*/ 5 w 137"/>
                <a:gd name="T71" fmla="*/ 69 h 74"/>
                <a:gd name="T72" fmla="*/ 48 w 137"/>
                <a:gd name="T73" fmla="*/ 69 h 74"/>
                <a:gd name="T74" fmla="*/ 69 w 137"/>
                <a:gd name="T75" fmla="*/ 69 h 74"/>
                <a:gd name="T76" fmla="*/ 69 w 137"/>
                <a:gd name="T77" fmla="*/ 74 h 74"/>
                <a:gd name="T78" fmla="*/ 48 w 137"/>
                <a:gd name="T79" fmla="*/ 74 h 74"/>
                <a:gd name="T80" fmla="*/ 2 w 137"/>
                <a:gd name="T81" fmla="*/ 74 h 74"/>
                <a:gd name="T82" fmla="*/ 0 w 137"/>
                <a:gd name="T83" fmla="*/ 71 h 74"/>
                <a:gd name="T84" fmla="*/ 0 w 137"/>
                <a:gd name="T85" fmla="*/ 27 h 74"/>
                <a:gd name="T86" fmla="*/ 2 w 137"/>
                <a:gd name="T87" fmla="*/ 25 h 74"/>
                <a:gd name="T88" fmla="*/ 34 w 137"/>
                <a:gd name="T89" fmla="*/ 25 h 74"/>
                <a:gd name="T90" fmla="*/ 34 w 137"/>
                <a:gd name="T91" fmla="*/ 2 h 74"/>
                <a:gd name="T92" fmla="*/ 36 w 137"/>
                <a:gd name="T93" fmla="*/ 0 h 74"/>
                <a:gd name="T94" fmla="*/ 69 w 137"/>
                <a:gd name="T95" fmla="*/ 0 h 74"/>
                <a:gd name="T96" fmla="*/ 69 w 137"/>
                <a:gd name="T97" fmla="*/ 5 h 74"/>
                <a:gd name="T98" fmla="*/ 69 w 137"/>
                <a:gd name="T99" fmla="*/ 11 h 74"/>
                <a:gd name="T100" fmla="*/ 48 w 137"/>
                <a:gd name="T101" fmla="*/ 11 h 74"/>
                <a:gd name="T102" fmla="*/ 45 w 137"/>
                <a:gd name="T103" fmla="*/ 14 h 74"/>
                <a:gd name="T104" fmla="*/ 45 w 137"/>
                <a:gd name="T105" fmla="*/ 27 h 74"/>
                <a:gd name="T106" fmla="*/ 48 w 137"/>
                <a:gd name="T107" fmla="*/ 30 h 74"/>
                <a:gd name="T108" fmla="*/ 69 w 137"/>
                <a:gd name="T109" fmla="*/ 30 h 74"/>
                <a:gd name="T110" fmla="*/ 69 w 137"/>
                <a:gd name="T111" fmla="*/ 25 h 74"/>
                <a:gd name="T112" fmla="*/ 50 w 137"/>
                <a:gd name="T113" fmla="*/ 25 h 74"/>
                <a:gd name="T114" fmla="*/ 50 w 137"/>
                <a:gd name="T115" fmla="*/ 16 h 74"/>
                <a:gd name="T116" fmla="*/ 69 w 137"/>
                <a:gd name="T117" fmla="*/ 16 h 74"/>
                <a:gd name="T118" fmla="*/ 69 w 137"/>
                <a:gd name="T119" fmla="*/ 1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74">
                  <a:moveTo>
                    <a:pt x="98" y="5"/>
                  </a:moveTo>
                  <a:cubicBezTo>
                    <a:pt x="69" y="5"/>
                    <a:pt x="69" y="5"/>
                    <a:pt x="69" y="5"/>
                  </a:cubicBezTo>
                  <a:cubicBezTo>
                    <a:pt x="69" y="0"/>
                    <a:pt x="69" y="0"/>
                    <a:pt x="69" y="0"/>
                  </a:cubicBezTo>
                  <a:cubicBezTo>
                    <a:pt x="101" y="0"/>
                    <a:pt x="101" y="0"/>
                    <a:pt x="101" y="0"/>
                  </a:cubicBezTo>
                  <a:cubicBezTo>
                    <a:pt x="102" y="0"/>
                    <a:pt x="103" y="1"/>
                    <a:pt x="103" y="2"/>
                  </a:cubicBezTo>
                  <a:cubicBezTo>
                    <a:pt x="103" y="25"/>
                    <a:pt x="103" y="25"/>
                    <a:pt x="103" y="25"/>
                  </a:cubicBezTo>
                  <a:cubicBezTo>
                    <a:pt x="135" y="25"/>
                    <a:pt x="135" y="25"/>
                    <a:pt x="135" y="25"/>
                  </a:cubicBezTo>
                  <a:cubicBezTo>
                    <a:pt x="136" y="25"/>
                    <a:pt x="137" y="26"/>
                    <a:pt x="137" y="27"/>
                  </a:cubicBezTo>
                  <a:cubicBezTo>
                    <a:pt x="137" y="71"/>
                    <a:pt x="137" y="71"/>
                    <a:pt x="137" y="71"/>
                  </a:cubicBezTo>
                  <a:cubicBezTo>
                    <a:pt x="137" y="73"/>
                    <a:pt x="136" y="74"/>
                    <a:pt x="135" y="74"/>
                  </a:cubicBezTo>
                  <a:cubicBezTo>
                    <a:pt x="89" y="74"/>
                    <a:pt x="89" y="74"/>
                    <a:pt x="89" y="74"/>
                  </a:cubicBezTo>
                  <a:cubicBezTo>
                    <a:pt x="69" y="74"/>
                    <a:pt x="69" y="74"/>
                    <a:pt x="69" y="74"/>
                  </a:cubicBezTo>
                  <a:cubicBezTo>
                    <a:pt x="69" y="69"/>
                    <a:pt x="69" y="69"/>
                    <a:pt x="69" y="69"/>
                  </a:cubicBezTo>
                  <a:cubicBezTo>
                    <a:pt x="89" y="69"/>
                    <a:pt x="89" y="69"/>
                    <a:pt x="89" y="69"/>
                  </a:cubicBezTo>
                  <a:cubicBezTo>
                    <a:pt x="132" y="69"/>
                    <a:pt x="132" y="69"/>
                    <a:pt x="132" y="69"/>
                  </a:cubicBezTo>
                  <a:cubicBezTo>
                    <a:pt x="132" y="30"/>
                    <a:pt x="132" y="30"/>
                    <a:pt x="132" y="30"/>
                  </a:cubicBezTo>
                  <a:cubicBezTo>
                    <a:pt x="101" y="30"/>
                    <a:pt x="101" y="30"/>
                    <a:pt x="101" y="30"/>
                  </a:cubicBezTo>
                  <a:cubicBezTo>
                    <a:pt x="100" y="30"/>
                    <a:pt x="98" y="29"/>
                    <a:pt x="98" y="27"/>
                  </a:cubicBezTo>
                  <a:cubicBezTo>
                    <a:pt x="98" y="5"/>
                    <a:pt x="98" y="5"/>
                    <a:pt x="98" y="5"/>
                  </a:cubicBezTo>
                  <a:close/>
                  <a:moveTo>
                    <a:pt x="69" y="30"/>
                  </a:moveTo>
                  <a:cubicBezTo>
                    <a:pt x="90" y="30"/>
                    <a:pt x="90" y="30"/>
                    <a:pt x="90" y="30"/>
                  </a:cubicBezTo>
                  <a:cubicBezTo>
                    <a:pt x="91" y="30"/>
                    <a:pt x="92" y="29"/>
                    <a:pt x="92" y="27"/>
                  </a:cubicBezTo>
                  <a:cubicBezTo>
                    <a:pt x="92" y="14"/>
                    <a:pt x="92" y="14"/>
                    <a:pt x="92" y="14"/>
                  </a:cubicBezTo>
                  <a:cubicBezTo>
                    <a:pt x="92" y="12"/>
                    <a:pt x="91" y="11"/>
                    <a:pt x="90" y="11"/>
                  </a:cubicBezTo>
                  <a:cubicBezTo>
                    <a:pt x="69" y="11"/>
                    <a:pt x="69" y="11"/>
                    <a:pt x="69" y="11"/>
                  </a:cubicBezTo>
                  <a:cubicBezTo>
                    <a:pt x="69" y="16"/>
                    <a:pt x="69" y="16"/>
                    <a:pt x="69" y="16"/>
                  </a:cubicBezTo>
                  <a:cubicBezTo>
                    <a:pt x="87" y="16"/>
                    <a:pt x="87" y="16"/>
                    <a:pt x="87" y="16"/>
                  </a:cubicBezTo>
                  <a:cubicBezTo>
                    <a:pt x="87" y="25"/>
                    <a:pt x="87" y="25"/>
                    <a:pt x="87" y="25"/>
                  </a:cubicBezTo>
                  <a:cubicBezTo>
                    <a:pt x="69" y="25"/>
                    <a:pt x="69" y="25"/>
                    <a:pt x="69" y="25"/>
                  </a:cubicBezTo>
                  <a:lnTo>
                    <a:pt x="69" y="30"/>
                  </a:lnTo>
                  <a:close/>
                  <a:moveTo>
                    <a:pt x="69" y="5"/>
                  </a:moveTo>
                  <a:cubicBezTo>
                    <a:pt x="39" y="5"/>
                    <a:pt x="39" y="5"/>
                    <a:pt x="39" y="5"/>
                  </a:cubicBezTo>
                  <a:cubicBezTo>
                    <a:pt x="39" y="27"/>
                    <a:pt x="39" y="27"/>
                    <a:pt x="39" y="27"/>
                  </a:cubicBezTo>
                  <a:cubicBezTo>
                    <a:pt x="39" y="29"/>
                    <a:pt x="38" y="30"/>
                    <a:pt x="36" y="30"/>
                  </a:cubicBezTo>
                  <a:cubicBezTo>
                    <a:pt x="5" y="30"/>
                    <a:pt x="5" y="30"/>
                    <a:pt x="5" y="30"/>
                  </a:cubicBezTo>
                  <a:cubicBezTo>
                    <a:pt x="5" y="69"/>
                    <a:pt x="5" y="69"/>
                    <a:pt x="5" y="69"/>
                  </a:cubicBezTo>
                  <a:cubicBezTo>
                    <a:pt x="48" y="69"/>
                    <a:pt x="48" y="69"/>
                    <a:pt x="48" y="69"/>
                  </a:cubicBezTo>
                  <a:cubicBezTo>
                    <a:pt x="69" y="69"/>
                    <a:pt x="69" y="69"/>
                    <a:pt x="69" y="69"/>
                  </a:cubicBezTo>
                  <a:cubicBezTo>
                    <a:pt x="69" y="74"/>
                    <a:pt x="69" y="74"/>
                    <a:pt x="69" y="74"/>
                  </a:cubicBezTo>
                  <a:cubicBezTo>
                    <a:pt x="48" y="74"/>
                    <a:pt x="48" y="74"/>
                    <a:pt x="48" y="74"/>
                  </a:cubicBezTo>
                  <a:cubicBezTo>
                    <a:pt x="2" y="74"/>
                    <a:pt x="2" y="74"/>
                    <a:pt x="2" y="74"/>
                  </a:cubicBezTo>
                  <a:cubicBezTo>
                    <a:pt x="1" y="74"/>
                    <a:pt x="0" y="73"/>
                    <a:pt x="0" y="71"/>
                  </a:cubicBezTo>
                  <a:cubicBezTo>
                    <a:pt x="0" y="27"/>
                    <a:pt x="0" y="27"/>
                    <a:pt x="0" y="27"/>
                  </a:cubicBezTo>
                  <a:cubicBezTo>
                    <a:pt x="0" y="26"/>
                    <a:pt x="1" y="25"/>
                    <a:pt x="2" y="25"/>
                  </a:cubicBezTo>
                  <a:cubicBezTo>
                    <a:pt x="34" y="25"/>
                    <a:pt x="34" y="25"/>
                    <a:pt x="34" y="25"/>
                  </a:cubicBezTo>
                  <a:cubicBezTo>
                    <a:pt x="34" y="2"/>
                    <a:pt x="34" y="2"/>
                    <a:pt x="34" y="2"/>
                  </a:cubicBezTo>
                  <a:cubicBezTo>
                    <a:pt x="34" y="1"/>
                    <a:pt x="35" y="0"/>
                    <a:pt x="36" y="0"/>
                  </a:cubicBezTo>
                  <a:cubicBezTo>
                    <a:pt x="69" y="0"/>
                    <a:pt x="69" y="0"/>
                    <a:pt x="69" y="0"/>
                  </a:cubicBezTo>
                  <a:cubicBezTo>
                    <a:pt x="69" y="5"/>
                    <a:pt x="69" y="5"/>
                    <a:pt x="69" y="5"/>
                  </a:cubicBezTo>
                  <a:close/>
                  <a:moveTo>
                    <a:pt x="69" y="11"/>
                  </a:moveTo>
                  <a:cubicBezTo>
                    <a:pt x="48" y="11"/>
                    <a:pt x="48" y="11"/>
                    <a:pt x="48" y="11"/>
                  </a:cubicBezTo>
                  <a:cubicBezTo>
                    <a:pt x="46" y="11"/>
                    <a:pt x="45" y="12"/>
                    <a:pt x="45" y="14"/>
                  </a:cubicBezTo>
                  <a:cubicBezTo>
                    <a:pt x="45" y="27"/>
                    <a:pt x="45" y="27"/>
                    <a:pt x="45" y="27"/>
                  </a:cubicBezTo>
                  <a:cubicBezTo>
                    <a:pt x="45" y="29"/>
                    <a:pt x="46" y="30"/>
                    <a:pt x="48" y="30"/>
                  </a:cubicBezTo>
                  <a:cubicBezTo>
                    <a:pt x="69" y="30"/>
                    <a:pt x="69" y="30"/>
                    <a:pt x="69" y="30"/>
                  </a:cubicBezTo>
                  <a:cubicBezTo>
                    <a:pt x="69" y="25"/>
                    <a:pt x="69" y="25"/>
                    <a:pt x="69" y="25"/>
                  </a:cubicBezTo>
                  <a:cubicBezTo>
                    <a:pt x="50" y="25"/>
                    <a:pt x="50" y="25"/>
                    <a:pt x="50" y="25"/>
                  </a:cubicBezTo>
                  <a:cubicBezTo>
                    <a:pt x="50" y="16"/>
                    <a:pt x="50" y="16"/>
                    <a:pt x="50" y="16"/>
                  </a:cubicBezTo>
                  <a:cubicBezTo>
                    <a:pt x="69" y="16"/>
                    <a:pt x="69" y="16"/>
                    <a:pt x="69" y="16"/>
                  </a:cubicBezTo>
                  <a:lnTo>
                    <a:pt x="69"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3" name="Freeform 180"/>
            <p:cNvSpPr>
              <a:spLocks noEditPoints="1"/>
            </p:cNvSpPr>
            <p:nvPr/>
          </p:nvSpPr>
          <p:spPr bwMode="auto">
            <a:xfrm>
              <a:off x="8740789" y="987432"/>
              <a:ext cx="361950" cy="52389"/>
            </a:xfrm>
            <a:custGeom>
              <a:avLst/>
              <a:gdLst>
                <a:gd name="T0" fmla="*/ 80 w 160"/>
                <a:gd name="T1" fmla="*/ 0 h 23"/>
                <a:gd name="T2" fmla="*/ 158 w 160"/>
                <a:gd name="T3" fmla="*/ 0 h 23"/>
                <a:gd name="T4" fmla="*/ 160 w 160"/>
                <a:gd name="T5" fmla="*/ 3 h 23"/>
                <a:gd name="T6" fmla="*/ 160 w 160"/>
                <a:gd name="T7" fmla="*/ 21 h 23"/>
                <a:gd name="T8" fmla="*/ 158 w 160"/>
                <a:gd name="T9" fmla="*/ 23 h 23"/>
                <a:gd name="T10" fmla="*/ 80 w 160"/>
                <a:gd name="T11" fmla="*/ 23 h 23"/>
                <a:gd name="T12" fmla="*/ 80 w 160"/>
                <a:gd name="T13" fmla="*/ 18 h 23"/>
                <a:gd name="T14" fmla="*/ 155 w 160"/>
                <a:gd name="T15" fmla="*/ 18 h 23"/>
                <a:gd name="T16" fmla="*/ 155 w 160"/>
                <a:gd name="T17" fmla="*/ 5 h 23"/>
                <a:gd name="T18" fmla="*/ 80 w 160"/>
                <a:gd name="T19" fmla="*/ 5 h 23"/>
                <a:gd name="T20" fmla="*/ 80 w 160"/>
                <a:gd name="T21" fmla="*/ 0 h 23"/>
                <a:gd name="T22" fmla="*/ 3 w 160"/>
                <a:gd name="T23" fmla="*/ 0 h 23"/>
                <a:gd name="T24" fmla="*/ 80 w 160"/>
                <a:gd name="T25" fmla="*/ 0 h 23"/>
                <a:gd name="T26" fmla="*/ 80 w 160"/>
                <a:gd name="T27" fmla="*/ 5 h 23"/>
                <a:gd name="T28" fmla="*/ 5 w 160"/>
                <a:gd name="T29" fmla="*/ 5 h 23"/>
                <a:gd name="T30" fmla="*/ 5 w 160"/>
                <a:gd name="T31" fmla="*/ 18 h 23"/>
                <a:gd name="T32" fmla="*/ 80 w 160"/>
                <a:gd name="T33" fmla="*/ 18 h 23"/>
                <a:gd name="T34" fmla="*/ 80 w 160"/>
                <a:gd name="T35" fmla="*/ 23 h 23"/>
                <a:gd name="T36" fmla="*/ 3 w 160"/>
                <a:gd name="T37" fmla="*/ 23 h 23"/>
                <a:gd name="T38" fmla="*/ 0 w 160"/>
                <a:gd name="T39" fmla="*/ 21 h 23"/>
                <a:gd name="T40" fmla="*/ 0 w 160"/>
                <a:gd name="T41" fmla="*/ 3 h 23"/>
                <a:gd name="T42" fmla="*/ 3 w 160"/>
                <a:gd name="T4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23">
                  <a:moveTo>
                    <a:pt x="80" y="0"/>
                  </a:moveTo>
                  <a:cubicBezTo>
                    <a:pt x="158" y="0"/>
                    <a:pt x="158" y="0"/>
                    <a:pt x="158" y="0"/>
                  </a:cubicBezTo>
                  <a:cubicBezTo>
                    <a:pt x="159" y="0"/>
                    <a:pt x="160" y="1"/>
                    <a:pt x="160" y="3"/>
                  </a:cubicBezTo>
                  <a:cubicBezTo>
                    <a:pt x="160" y="21"/>
                    <a:pt x="160" y="21"/>
                    <a:pt x="160" y="21"/>
                  </a:cubicBezTo>
                  <a:cubicBezTo>
                    <a:pt x="160" y="22"/>
                    <a:pt x="159" y="23"/>
                    <a:pt x="158" y="23"/>
                  </a:cubicBezTo>
                  <a:cubicBezTo>
                    <a:pt x="80" y="23"/>
                    <a:pt x="80" y="23"/>
                    <a:pt x="80" y="23"/>
                  </a:cubicBezTo>
                  <a:cubicBezTo>
                    <a:pt x="80" y="18"/>
                    <a:pt x="80" y="18"/>
                    <a:pt x="80" y="18"/>
                  </a:cubicBezTo>
                  <a:cubicBezTo>
                    <a:pt x="155" y="18"/>
                    <a:pt x="155" y="18"/>
                    <a:pt x="155" y="18"/>
                  </a:cubicBezTo>
                  <a:cubicBezTo>
                    <a:pt x="155" y="5"/>
                    <a:pt x="155" y="5"/>
                    <a:pt x="155" y="5"/>
                  </a:cubicBezTo>
                  <a:cubicBezTo>
                    <a:pt x="80" y="5"/>
                    <a:pt x="80" y="5"/>
                    <a:pt x="80" y="5"/>
                  </a:cubicBezTo>
                  <a:lnTo>
                    <a:pt x="80" y="0"/>
                  </a:lnTo>
                  <a:close/>
                  <a:moveTo>
                    <a:pt x="3" y="0"/>
                  </a:moveTo>
                  <a:cubicBezTo>
                    <a:pt x="80" y="0"/>
                    <a:pt x="80" y="0"/>
                    <a:pt x="80" y="0"/>
                  </a:cubicBezTo>
                  <a:cubicBezTo>
                    <a:pt x="80" y="5"/>
                    <a:pt x="80" y="5"/>
                    <a:pt x="80" y="5"/>
                  </a:cubicBezTo>
                  <a:cubicBezTo>
                    <a:pt x="5" y="5"/>
                    <a:pt x="5" y="5"/>
                    <a:pt x="5" y="5"/>
                  </a:cubicBezTo>
                  <a:cubicBezTo>
                    <a:pt x="5" y="18"/>
                    <a:pt x="5" y="18"/>
                    <a:pt x="5" y="18"/>
                  </a:cubicBezTo>
                  <a:cubicBezTo>
                    <a:pt x="80" y="18"/>
                    <a:pt x="80" y="18"/>
                    <a:pt x="80" y="18"/>
                  </a:cubicBezTo>
                  <a:cubicBezTo>
                    <a:pt x="80" y="23"/>
                    <a:pt x="80" y="23"/>
                    <a:pt x="80" y="23"/>
                  </a:cubicBezTo>
                  <a:cubicBezTo>
                    <a:pt x="3" y="23"/>
                    <a:pt x="3" y="23"/>
                    <a:pt x="3" y="23"/>
                  </a:cubicBezTo>
                  <a:cubicBezTo>
                    <a:pt x="1" y="23"/>
                    <a:pt x="0" y="22"/>
                    <a:pt x="0" y="21"/>
                  </a:cubicBezTo>
                  <a:cubicBezTo>
                    <a:pt x="0" y="3"/>
                    <a:pt x="0" y="3"/>
                    <a:pt x="0" y="3"/>
                  </a:cubicBezTo>
                  <a:cubicBezTo>
                    <a:pt x="0" y="1"/>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4" name="Freeform 182"/>
            <p:cNvSpPr>
              <a:spLocks noEditPoints="1"/>
            </p:cNvSpPr>
            <p:nvPr/>
          </p:nvSpPr>
          <p:spPr bwMode="auto">
            <a:xfrm>
              <a:off x="7004061" y="373066"/>
              <a:ext cx="257175" cy="230190"/>
            </a:xfrm>
            <a:custGeom>
              <a:avLst/>
              <a:gdLst>
                <a:gd name="T0" fmla="*/ 57 w 114"/>
                <a:gd name="T1" fmla="*/ 90 h 102"/>
                <a:gd name="T2" fmla="*/ 64 w 114"/>
                <a:gd name="T3" fmla="*/ 84 h 102"/>
                <a:gd name="T4" fmla="*/ 86 w 114"/>
                <a:gd name="T5" fmla="*/ 86 h 102"/>
                <a:gd name="T6" fmla="*/ 87 w 114"/>
                <a:gd name="T7" fmla="*/ 97 h 102"/>
                <a:gd name="T8" fmla="*/ 89 w 114"/>
                <a:gd name="T9" fmla="*/ 84 h 102"/>
                <a:gd name="T10" fmla="*/ 109 w 114"/>
                <a:gd name="T11" fmla="*/ 44 h 102"/>
                <a:gd name="T12" fmla="*/ 104 w 114"/>
                <a:gd name="T13" fmla="*/ 54 h 102"/>
                <a:gd name="T14" fmla="*/ 91 w 114"/>
                <a:gd name="T15" fmla="*/ 44 h 102"/>
                <a:gd name="T16" fmla="*/ 83 w 114"/>
                <a:gd name="T17" fmla="*/ 54 h 102"/>
                <a:gd name="T18" fmla="*/ 70 w 114"/>
                <a:gd name="T19" fmla="*/ 44 h 102"/>
                <a:gd name="T20" fmla="*/ 61 w 114"/>
                <a:gd name="T21" fmla="*/ 5 h 102"/>
                <a:gd name="T22" fmla="*/ 64 w 114"/>
                <a:gd name="T23" fmla="*/ 0 h 102"/>
                <a:gd name="T24" fmla="*/ 73 w 114"/>
                <a:gd name="T25" fmla="*/ 39 h 102"/>
                <a:gd name="T26" fmla="*/ 81 w 114"/>
                <a:gd name="T27" fmla="*/ 49 h 102"/>
                <a:gd name="T28" fmla="*/ 94 w 114"/>
                <a:gd name="T29" fmla="*/ 39 h 102"/>
                <a:gd name="T30" fmla="*/ 102 w 114"/>
                <a:gd name="T31" fmla="*/ 49 h 102"/>
                <a:gd name="T32" fmla="*/ 111 w 114"/>
                <a:gd name="T33" fmla="*/ 39 h 102"/>
                <a:gd name="T34" fmla="*/ 111 w 114"/>
                <a:gd name="T35" fmla="*/ 88 h 102"/>
                <a:gd name="T36" fmla="*/ 92 w 114"/>
                <a:gd name="T37" fmla="*/ 88 h 102"/>
                <a:gd name="T38" fmla="*/ 89 w 114"/>
                <a:gd name="T39" fmla="*/ 102 h 102"/>
                <a:gd name="T40" fmla="*/ 81 w 114"/>
                <a:gd name="T41" fmla="*/ 90 h 102"/>
                <a:gd name="T42" fmla="*/ 64 w 114"/>
                <a:gd name="T43" fmla="*/ 88 h 102"/>
                <a:gd name="T44" fmla="*/ 62 w 114"/>
                <a:gd name="T45" fmla="*/ 100 h 102"/>
                <a:gd name="T46" fmla="*/ 57 w 114"/>
                <a:gd name="T47" fmla="*/ 97 h 102"/>
                <a:gd name="T48" fmla="*/ 20 w 114"/>
                <a:gd name="T49" fmla="*/ 84 h 102"/>
                <a:gd name="T50" fmla="*/ 27 w 114"/>
                <a:gd name="T51" fmla="*/ 90 h 102"/>
                <a:gd name="T52" fmla="*/ 28 w 114"/>
                <a:gd name="T53" fmla="*/ 90 h 102"/>
                <a:gd name="T54" fmla="*/ 35 w 114"/>
                <a:gd name="T55" fmla="*/ 84 h 102"/>
                <a:gd name="T56" fmla="*/ 57 w 114"/>
                <a:gd name="T57" fmla="*/ 86 h 102"/>
                <a:gd name="T58" fmla="*/ 57 w 114"/>
                <a:gd name="T59" fmla="*/ 97 h 102"/>
                <a:gd name="T60" fmla="*/ 52 w 114"/>
                <a:gd name="T61" fmla="*/ 100 h 102"/>
                <a:gd name="T62" fmla="*/ 50 w 114"/>
                <a:gd name="T63" fmla="*/ 88 h 102"/>
                <a:gd name="T64" fmla="*/ 32 w 114"/>
                <a:gd name="T65" fmla="*/ 90 h 102"/>
                <a:gd name="T66" fmla="*/ 25 w 114"/>
                <a:gd name="T67" fmla="*/ 102 h 102"/>
                <a:gd name="T68" fmla="*/ 22 w 114"/>
                <a:gd name="T69" fmla="*/ 88 h 102"/>
                <a:gd name="T70" fmla="*/ 3 w 114"/>
                <a:gd name="T71" fmla="*/ 88 h 102"/>
                <a:gd name="T72" fmla="*/ 3 w 114"/>
                <a:gd name="T73" fmla="*/ 39 h 102"/>
                <a:gd name="T74" fmla="*/ 12 w 114"/>
                <a:gd name="T75" fmla="*/ 49 h 102"/>
                <a:gd name="T76" fmla="*/ 20 w 114"/>
                <a:gd name="T77" fmla="*/ 39 h 102"/>
                <a:gd name="T78" fmla="*/ 33 w 114"/>
                <a:gd name="T79" fmla="*/ 49 h 102"/>
                <a:gd name="T80" fmla="*/ 41 w 114"/>
                <a:gd name="T81" fmla="*/ 39 h 102"/>
                <a:gd name="T82" fmla="*/ 50 w 114"/>
                <a:gd name="T83" fmla="*/ 0 h 102"/>
                <a:gd name="T84" fmla="*/ 53 w 114"/>
                <a:gd name="T85" fmla="*/ 5 h 102"/>
                <a:gd name="T86" fmla="*/ 43 w 114"/>
                <a:gd name="T87" fmla="*/ 44 h 102"/>
                <a:gd name="T88" fmla="*/ 31 w 114"/>
                <a:gd name="T89" fmla="*/ 54 h 102"/>
                <a:gd name="T90" fmla="*/ 22 w 114"/>
                <a:gd name="T91" fmla="*/ 44 h 102"/>
                <a:gd name="T92" fmla="*/ 10 w 114"/>
                <a:gd name="T93" fmla="*/ 54 h 102"/>
                <a:gd name="T94" fmla="*/ 5 w 114"/>
                <a:gd name="T95" fmla="*/ 4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102">
                  <a:moveTo>
                    <a:pt x="57" y="97"/>
                  </a:moveTo>
                  <a:cubicBezTo>
                    <a:pt x="57" y="97"/>
                    <a:pt x="57" y="97"/>
                    <a:pt x="57" y="97"/>
                  </a:cubicBezTo>
                  <a:cubicBezTo>
                    <a:pt x="57" y="90"/>
                    <a:pt x="57" y="90"/>
                    <a:pt x="57" y="90"/>
                  </a:cubicBezTo>
                  <a:cubicBezTo>
                    <a:pt x="57" y="86"/>
                    <a:pt x="57" y="86"/>
                    <a:pt x="57" y="86"/>
                  </a:cubicBezTo>
                  <a:cubicBezTo>
                    <a:pt x="57" y="85"/>
                    <a:pt x="58" y="84"/>
                    <a:pt x="60" y="84"/>
                  </a:cubicBezTo>
                  <a:cubicBezTo>
                    <a:pt x="64" y="84"/>
                    <a:pt x="64" y="84"/>
                    <a:pt x="64" y="84"/>
                  </a:cubicBezTo>
                  <a:cubicBezTo>
                    <a:pt x="79" y="84"/>
                    <a:pt x="79" y="84"/>
                    <a:pt x="79" y="84"/>
                  </a:cubicBezTo>
                  <a:cubicBezTo>
                    <a:pt x="84" y="84"/>
                    <a:pt x="84" y="84"/>
                    <a:pt x="84" y="84"/>
                  </a:cubicBezTo>
                  <a:cubicBezTo>
                    <a:pt x="85" y="84"/>
                    <a:pt x="86" y="85"/>
                    <a:pt x="86" y="86"/>
                  </a:cubicBezTo>
                  <a:cubicBezTo>
                    <a:pt x="86" y="90"/>
                    <a:pt x="86" y="90"/>
                    <a:pt x="86" y="90"/>
                  </a:cubicBezTo>
                  <a:cubicBezTo>
                    <a:pt x="86" y="97"/>
                    <a:pt x="86" y="97"/>
                    <a:pt x="86" y="97"/>
                  </a:cubicBezTo>
                  <a:cubicBezTo>
                    <a:pt x="87" y="97"/>
                    <a:pt x="87" y="97"/>
                    <a:pt x="87" y="97"/>
                  </a:cubicBezTo>
                  <a:cubicBezTo>
                    <a:pt x="87" y="90"/>
                    <a:pt x="87" y="90"/>
                    <a:pt x="87" y="90"/>
                  </a:cubicBezTo>
                  <a:cubicBezTo>
                    <a:pt x="87" y="86"/>
                    <a:pt x="87" y="86"/>
                    <a:pt x="87" y="86"/>
                  </a:cubicBezTo>
                  <a:cubicBezTo>
                    <a:pt x="87" y="85"/>
                    <a:pt x="88" y="84"/>
                    <a:pt x="89" y="84"/>
                  </a:cubicBezTo>
                  <a:cubicBezTo>
                    <a:pt x="94" y="84"/>
                    <a:pt x="94" y="84"/>
                    <a:pt x="94" y="84"/>
                  </a:cubicBezTo>
                  <a:cubicBezTo>
                    <a:pt x="109" y="84"/>
                    <a:pt x="109" y="84"/>
                    <a:pt x="109" y="84"/>
                  </a:cubicBezTo>
                  <a:cubicBezTo>
                    <a:pt x="109" y="44"/>
                    <a:pt x="109" y="44"/>
                    <a:pt x="109" y="44"/>
                  </a:cubicBezTo>
                  <a:cubicBezTo>
                    <a:pt x="106" y="44"/>
                    <a:pt x="106" y="44"/>
                    <a:pt x="106" y="44"/>
                  </a:cubicBezTo>
                  <a:cubicBezTo>
                    <a:pt x="106" y="51"/>
                    <a:pt x="106" y="51"/>
                    <a:pt x="106" y="51"/>
                  </a:cubicBezTo>
                  <a:cubicBezTo>
                    <a:pt x="106" y="52"/>
                    <a:pt x="105" y="54"/>
                    <a:pt x="104" y="54"/>
                  </a:cubicBezTo>
                  <a:cubicBezTo>
                    <a:pt x="94" y="54"/>
                    <a:pt x="94" y="54"/>
                    <a:pt x="94" y="54"/>
                  </a:cubicBezTo>
                  <a:cubicBezTo>
                    <a:pt x="93" y="54"/>
                    <a:pt x="91" y="52"/>
                    <a:pt x="91" y="51"/>
                  </a:cubicBezTo>
                  <a:cubicBezTo>
                    <a:pt x="91" y="44"/>
                    <a:pt x="91" y="44"/>
                    <a:pt x="91" y="44"/>
                  </a:cubicBezTo>
                  <a:cubicBezTo>
                    <a:pt x="85" y="44"/>
                    <a:pt x="85" y="44"/>
                    <a:pt x="85" y="44"/>
                  </a:cubicBezTo>
                  <a:cubicBezTo>
                    <a:pt x="85" y="51"/>
                    <a:pt x="85" y="51"/>
                    <a:pt x="85" y="51"/>
                  </a:cubicBezTo>
                  <a:cubicBezTo>
                    <a:pt x="85" y="52"/>
                    <a:pt x="84" y="54"/>
                    <a:pt x="83" y="54"/>
                  </a:cubicBezTo>
                  <a:cubicBezTo>
                    <a:pt x="73" y="54"/>
                    <a:pt x="73" y="54"/>
                    <a:pt x="73" y="54"/>
                  </a:cubicBezTo>
                  <a:cubicBezTo>
                    <a:pt x="72" y="54"/>
                    <a:pt x="70" y="52"/>
                    <a:pt x="70" y="51"/>
                  </a:cubicBezTo>
                  <a:cubicBezTo>
                    <a:pt x="70" y="44"/>
                    <a:pt x="70" y="44"/>
                    <a:pt x="70" y="44"/>
                  </a:cubicBezTo>
                  <a:cubicBezTo>
                    <a:pt x="64" y="44"/>
                    <a:pt x="64" y="44"/>
                    <a:pt x="64" y="44"/>
                  </a:cubicBezTo>
                  <a:cubicBezTo>
                    <a:pt x="62" y="44"/>
                    <a:pt x="61" y="43"/>
                    <a:pt x="61" y="41"/>
                  </a:cubicBezTo>
                  <a:cubicBezTo>
                    <a:pt x="61" y="5"/>
                    <a:pt x="61" y="5"/>
                    <a:pt x="61" y="5"/>
                  </a:cubicBezTo>
                  <a:cubicBezTo>
                    <a:pt x="57" y="5"/>
                    <a:pt x="57" y="5"/>
                    <a:pt x="57" y="5"/>
                  </a:cubicBezTo>
                  <a:cubicBezTo>
                    <a:pt x="57" y="0"/>
                    <a:pt x="57" y="0"/>
                    <a:pt x="57" y="0"/>
                  </a:cubicBezTo>
                  <a:cubicBezTo>
                    <a:pt x="64" y="0"/>
                    <a:pt x="64" y="0"/>
                    <a:pt x="64" y="0"/>
                  </a:cubicBezTo>
                  <a:cubicBezTo>
                    <a:pt x="65" y="0"/>
                    <a:pt x="66" y="1"/>
                    <a:pt x="66" y="2"/>
                  </a:cubicBezTo>
                  <a:cubicBezTo>
                    <a:pt x="66" y="39"/>
                    <a:pt x="66" y="39"/>
                    <a:pt x="66" y="39"/>
                  </a:cubicBezTo>
                  <a:cubicBezTo>
                    <a:pt x="73" y="39"/>
                    <a:pt x="73" y="39"/>
                    <a:pt x="73" y="39"/>
                  </a:cubicBezTo>
                  <a:cubicBezTo>
                    <a:pt x="74" y="39"/>
                    <a:pt x="75" y="40"/>
                    <a:pt x="75" y="41"/>
                  </a:cubicBezTo>
                  <a:cubicBezTo>
                    <a:pt x="75" y="49"/>
                    <a:pt x="75" y="49"/>
                    <a:pt x="75" y="49"/>
                  </a:cubicBezTo>
                  <a:cubicBezTo>
                    <a:pt x="81" y="49"/>
                    <a:pt x="81" y="49"/>
                    <a:pt x="81" y="49"/>
                  </a:cubicBezTo>
                  <a:cubicBezTo>
                    <a:pt x="81" y="41"/>
                    <a:pt x="81" y="41"/>
                    <a:pt x="81" y="41"/>
                  </a:cubicBezTo>
                  <a:cubicBezTo>
                    <a:pt x="81" y="40"/>
                    <a:pt x="82" y="39"/>
                    <a:pt x="83" y="39"/>
                  </a:cubicBezTo>
                  <a:cubicBezTo>
                    <a:pt x="94" y="39"/>
                    <a:pt x="94" y="39"/>
                    <a:pt x="94" y="39"/>
                  </a:cubicBezTo>
                  <a:cubicBezTo>
                    <a:pt x="95" y="39"/>
                    <a:pt x="96" y="40"/>
                    <a:pt x="96" y="41"/>
                  </a:cubicBezTo>
                  <a:cubicBezTo>
                    <a:pt x="96" y="49"/>
                    <a:pt x="96" y="49"/>
                    <a:pt x="96" y="49"/>
                  </a:cubicBezTo>
                  <a:cubicBezTo>
                    <a:pt x="102" y="49"/>
                    <a:pt x="102" y="49"/>
                    <a:pt x="102" y="49"/>
                  </a:cubicBezTo>
                  <a:cubicBezTo>
                    <a:pt x="102" y="41"/>
                    <a:pt x="102" y="41"/>
                    <a:pt x="102" y="41"/>
                  </a:cubicBezTo>
                  <a:cubicBezTo>
                    <a:pt x="102" y="40"/>
                    <a:pt x="103" y="39"/>
                    <a:pt x="104" y="39"/>
                  </a:cubicBezTo>
                  <a:cubicBezTo>
                    <a:pt x="111" y="39"/>
                    <a:pt x="111" y="39"/>
                    <a:pt x="111" y="39"/>
                  </a:cubicBezTo>
                  <a:cubicBezTo>
                    <a:pt x="113" y="39"/>
                    <a:pt x="114" y="40"/>
                    <a:pt x="114" y="41"/>
                  </a:cubicBezTo>
                  <a:cubicBezTo>
                    <a:pt x="114" y="86"/>
                    <a:pt x="114" y="86"/>
                    <a:pt x="114" y="86"/>
                  </a:cubicBezTo>
                  <a:cubicBezTo>
                    <a:pt x="114" y="87"/>
                    <a:pt x="113" y="88"/>
                    <a:pt x="111" y="88"/>
                  </a:cubicBezTo>
                  <a:cubicBezTo>
                    <a:pt x="109" y="88"/>
                    <a:pt x="109" y="88"/>
                    <a:pt x="109" y="88"/>
                  </a:cubicBezTo>
                  <a:cubicBezTo>
                    <a:pt x="94" y="88"/>
                    <a:pt x="94" y="88"/>
                    <a:pt x="94" y="88"/>
                  </a:cubicBezTo>
                  <a:cubicBezTo>
                    <a:pt x="92" y="88"/>
                    <a:pt x="92" y="88"/>
                    <a:pt x="92" y="88"/>
                  </a:cubicBezTo>
                  <a:cubicBezTo>
                    <a:pt x="92" y="90"/>
                    <a:pt x="92" y="90"/>
                    <a:pt x="92" y="90"/>
                  </a:cubicBezTo>
                  <a:cubicBezTo>
                    <a:pt x="92" y="100"/>
                    <a:pt x="92" y="100"/>
                    <a:pt x="92" y="100"/>
                  </a:cubicBezTo>
                  <a:cubicBezTo>
                    <a:pt x="92" y="101"/>
                    <a:pt x="91" y="102"/>
                    <a:pt x="89" y="102"/>
                  </a:cubicBezTo>
                  <a:cubicBezTo>
                    <a:pt x="84" y="102"/>
                    <a:pt x="84" y="102"/>
                    <a:pt x="84" y="102"/>
                  </a:cubicBezTo>
                  <a:cubicBezTo>
                    <a:pt x="83" y="102"/>
                    <a:pt x="81" y="101"/>
                    <a:pt x="81" y="100"/>
                  </a:cubicBezTo>
                  <a:cubicBezTo>
                    <a:pt x="81" y="90"/>
                    <a:pt x="81" y="90"/>
                    <a:pt x="81" y="90"/>
                  </a:cubicBezTo>
                  <a:cubicBezTo>
                    <a:pt x="81" y="88"/>
                    <a:pt x="81" y="88"/>
                    <a:pt x="81" y="88"/>
                  </a:cubicBezTo>
                  <a:cubicBezTo>
                    <a:pt x="79" y="88"/>
                    <a:pt x="79" y="88"/>
                    <a:pt x="79" y="88"/>
                  </a:cubicBezTo>
                  <a:cubicBezTo>
                    <a:pt x="64" y="88"/>
                    <a:pt x="64" y="88"/>
                    <a:pt x="64" y="88"/>
                  </a:cubicBezTo>
                  <a:cubicBezTo>
                    <a:pt x="62" y="88"/>
                    <a:pt x="62" y="88"/>
                    <a:pt x="62" y="88"/>
                  </a:cubicBezTo>
                  <a:cubicBezTo>
                    <a:pt x="62" y="90"/>
                    <a:pt x="62" y="90"/>
                    <a:pt x="62" y="90"/>
                  </a:cubicBezTo>
                  <a:cubicBezTo>
                    <a:pt x="62" y="100"/>
                    <a:pt x="62" y="100"/>
                    <a:pt x="62" y="100"/>
                  </a:cubicBezTo>
                  <a:cubicBezTo>
                    <a:pt x="62" y="101"/>
                    <a:pt x="61" y="102"/>
                    <a:pt x="60" y="102"/>
                  </a:cubicBezTo>
                  <a:cubicBezTo>
                    <a:pt x="57" y="102"/>
                    <a:pt x="57" y="102"/>
                    <a:pt x="57" y="102"/>
                  </a:cubicBezTo>
                  <a:lnTo>
                    <a:pt x="57" y="97"/>
                  </a:lnTo>
                  <a:close/>
                  <a:moveTo>
                    <a:pt x="5" y="44"/>
                  </a:moveTo>
                  <a:cubicBezTo>
                    <a:pt x="5" y="84"/>
                    <a:pt x="5" y="84"/>
                    <a:pt x="5" y="84"/>
                  </a:cubicBezTo>
                  <a:cubicBezTo>
                    <a:pt x="20" y="84"/>
                    <a:pt x="20" y="84"/>
                    <a:pt x="20" y="84"/>
                  </a:cubicBezTo>
                  <a:cubicBezTo>
                    <a:pt x="25" y="84"/>
                    <a:pt x="25" y="84"/>
                    <a:pt x="25" y="84"/>
                  </a:cubicBezTo>
                  <a:cubicBezTo>
                    <a:pt x="26" y="84"/>
                    <a:pt x="27" y="85"/>
                    <a:pt x="27" y="86"/>
                  </a:cubicBezTo>
                  <a:cubicBezTo>
                    <a:pt x="27" y="90"/>
                    <a:pt x="27" y="90"/>
                    <a:pt x="27" y="90"/>
                  </a:cubicBezTo>
                  <a:cubicBezTo>
                    <a:pt x="27" y="97"/>
                    <a:pt x="27" y="97"/>
                    <a:pt x="27" y="97"/>
                  </a:cubicBezTo>
                  <a:cubicBezTo>
                    <a:pt x="28" y="97"/>
                    <a:pt x="28" y="97"/>
                    <a:pt x="28" y="97"/>
                  </a:cubicBezTo>
                  <a:cubicBezTo>
                    <a:pt x="28" y="90"/>
                    <a:pt x="28" y="90"/>
                    <a:pt x="28" y="90"/>
                  </a:cubicBezTo>
                  <a:cubicBezTo>
                    <a:pt x="28" y="86"/>
                    <a:pt x="28" y="86"/>
                    <a:pt x="28" y="86"/>
                  </a:cubicBezTo>
                  <a:cubicBezTo>
                    <a:pt x="28" y="85"/>
                    <a:pt x="29" y="84"/>
                    <a:pt x="30" y="84"/>
                  </a:cubicBezTo>
                  <a:cubicBezTo>
                    <a:pt x="35" y="84"/>
                    <a:pt x="35" y="84"/>
                    <a:pt x="35" y="84"/>
                  </a:cubicBezTo>
                  <a:cubicBezTo>
                    <a:pt x="50" y="84"/>
                    <a:pt x="50" y="84"/>
                    <a:pt x="50" y="84"/>
                  </a:cubicBezTo>
                  <a:cubicBezTo>
                    <a:pt x="54" y="84"/>
                    <a:pt x="54" y="84"/>
                    <a:pt x="54" y="84"/>
                  </a:cubicBezTo>
                  <a:cubicBezTo>
                    <a:pt x="56" y="84"/>
                    <a:pt x="57" y="85"/>
                    <a:pt x="57" y="86"/>
                  </a:cubicBezTo>
                  <a:cubicBezTo>
                    <a:pt x="57" y="90"/>
                    <a:pt x="57" y="90"/>
                    <a:pt x="57" y="90"/>
                  </a:cubicBezTo>
                  <a:cubicBezTo>
                    <a:pt x="57" y="97"/>
                    <a:pt x="57" y="97"/>
                    <a:pt x="57" y="97"/>
                  </a:cubicBezTo>
                  <a:cubicBezTo>
                    <a:pt x="57" y="97"/>
                    <a:pt x="57" y="97"/>
                    <a:pt x="57" y="97"/>
                  </a:cubicBezTo>
                  <a:cubicBezTo>
                    <a:pt x="57" y="102"/>
                    <a:pt x="57" y="102"/>
                    <a:pt x="57" y="102"/>
                  </a:cubicBezTo>
                  <a:cubicBezTo>
                    <a:pt x="54" y="102"/>
                    <a:pt x="54" y="102"/>
                    <a:pt x="54" y="102"/>
                  </a:cubicBezTo>
                  <a:cubicBezTo>
                    <a:pt x="53" y="102"/>
                    <a:pt x="52" y="101"/>
                    <a:pt x="52" y="100"/>
                  </a:cubicBezTo>
                  <a:cubicBezTo>
                    <a:pt x="52" y="90"/>
                    <a:pt x="52" y="90"/>
                    <a:pt x="52" y="90"/>
                  </a:cubicBezTo>
                  <a:cubicBezTo>
                    <a:pt x="52" y="88"/>
                    <a:pt x="52" y="88"/>
                    <a:pt x="52" y="88"/>
                  </a:cubicBezTo>
                  <a:cubicBezTo>
                    <a:pt x="50" y="88"/>
                    <a:pt x="50" y="88"/>
                    <a:pt x="50" y="88"/>
                  </a:cubicBezTo>
                  <a:cubicBezTo>
                    <a:pt x="35" y="88"/>
                    <a:pt x="35" y="88"/>
                    <a:pt x="35" y="88"/>
                  </a:cubicBezTo>
                  <a:cubicBezTo>
                    <a:pt x="32" y="88"/>
                    <a:pt x="32" y="88"/>
                    <a:pt x="32" y="88"/>
                  </a:cubicBezTo>
                  <a:cubicBezTo>
                    <a:pt x="32" y="90"/>
                    <a:pt x="32" y="90"/>
                    <a:pt x="32" y="90"/>
                  </a:cubicBezTo>
                  <a:cubicBezTo>
                    <a:pt x="32" y="100"/>
                    <a:pt x="32" y="100"/>
                    <a:pt x="32" y="100"/>
                  </a:cubicBezTo>
                  <a:cubicBezTo>
                    <a:pt x="32" y="101"/>
                    <a:pt x="31" y="102"/>
                    <a:pt x="30" y="102"/>
                  </a:cubicBezTo>
                  <a:cubicBezTo>
                    <a:pt x="25" y="102"/>
                    <a:pt x="25" y="102"/>
                    <a:pt x="25" y="102"/>
                  </a:cubicBezTo>
                  <a:cubicBezTo>
                    <a:pt x="23" y="102"/>
                    <a:pt x="22" y="101"/>
                    <a:pt x="22" y="100"/>
                  </a:cubicBezTo>
                  <a:cubicBezTo>
                    <a:pt x="22" y="90"/>
                    <a:pt x="22" y="90"/>
                    <a:pt x="22" y="90"/>
                  </a:cubicBezTo>
                  <a:cubicBezTo>
                    <a:pt x="22" y="88"/>
                    <a:pt x="22" y="88"/>
                    <a:pt x="22" y="88"/>
                  </a:cubicBezTo>
                  <a:cubicBezTo>
                    <a:pt x="20" y="88"/>
                    <a:pt x="20" y="88"/>
                    <a:pt x="20" y="88"/>
                  </a:cubicBezTo>
                  <a:cubicBezTo>
                    <a:pt x="5" y="88"/>
                    <a:pt x="5" y="88"/>
                    <a:pt x="5" y="88"/>
                  </a:cubicBezTo>
                  <a:cubicBezTo>
                    <a:pt x="3" y="88"/>
                    <a:pt x="3" y="88"/>
                    <a:pt x="3" y="88"/>
                  </a:cubicBezTo>
                  <a:cubicBezTo>
                    <a:pt x="1" y="88"/>
                    <a:pt x="0" y="87"/>
                    <a:pt x="0" y="86"/>
                  </a:cubicBezTo>
                  <a:cubicBezTo>
                    <a:pt x="0" y="41"/>
                    <a:pt x="0" y="41"/>
                    <a:pt x="0" y="41"/>
                  </a:cubicBezTo>
                  <a:cubicBezTo>
                    <a:pt x="0" y="40"/>
                    <a:pt x="1" y="39"/>
                    <a:pt x="3" y="39"/>
                  </a:cubicBezTo>
                  <a:cubicBezTo>
                    <a:pt x="10" y="39"/>
                    <a:pt x="10" y="39"/>
                    <a:pt x="10" y="39"/>
                  </a:cubicBezTo>
                  <a:cubicBezTo>
                    <a:pt x="11" y="39"/>
                    <a:pt x="12" y="40"/>
                    <a:pt x="12" y="41"/>
                  </a:cubicBezTo>
                  <a:cubicBezTo>
                    <a:pt x="12" y="49"/>
                    <a:pt x="12" y="49"/>
                    <a:pt x="12" y="49"/>
                  </a:cubicBezTo>
                  <a:cubicBezTo>
                    <a:pt x="18" y="49"/>
                    <a:pt x="18" y="49"/>
                    <a:pt x="18" y="49"/>
                  </a:cubicBezTo>
                  <a:cubicBezTo>
                    <a:pt x="18" y="41"/>
                    <a:pt x="18" y="41"/>
                    <a:pt x="18" y="41"/>
                  </a:cubicBezTo>
                  <a:cubicBezTo>
                    <a:pt x="18" y="40"/>
                    <a:pt x="19" y="39"/>
                    <a:pt x="20" y="39"/>
                  </a:cubicBezTo>
                  <a:cubicBezTo>
                    <a:pt x="31" y="39"/>
                    <a:pt x="31" y="39"/>
                    <a:pt x="31" y="39"/>
                  </a:cubicBezTo>
                  <a:cubicBezTo>
                    <a:pt x="32" y="39"/>
                    <a:pt x="33" y="40"/>
                    <a:pt x="33" y="41"/>
                  </a:cubicBezTo>
                  <a:cubicBezTo>
                    <a:pt x="33" y="49"/>
                    <a:pt x="33" y="49"/>
                    <a:pt x="33" y="49"/>
                  </a:cubicBezTo>
                  <a:cubicBezTo>
                    <a:pt x="39" y="49"/>
                    <a:pt x="39" y="49"/>
                    <a:pt x="39" y="49"/>
                  </a:cubicBezTo>
                  <a:cubicBezTo>
                    <a:pt x="39" y="41"/>
                    <a:pt x="39" y="41"/>
                    <a:pt x="39" y="41"/>
                  </a:cubicBezTo>
                  <a:cubicBezTo>
                    <a:pt x="39" y="40"/>
                    <a:pt x="40" y="39"/>
                    <a:pt x="41" y="39"/>
                  </a:cubicBezTo>
                  <a:cubicBezTo>
                    <a:pt x="48" y="39"/>
                    <a:pt x="48" y="39"/>
                    <a:pt x="48" y="39"/>
                  </a:cubicBezTo>
                  <a:cubicBezTo>
                    <a:pt x="48" y="2"/>
                    <a:pt x="48" y="2"/>
                    <a:pt x="48" y="2"/>
                  </a:cubicBezTo>
                  <a:cubicBezTo>
                    <a:pt x="48" y="1"/>
                    <a:pt x="49" y="0"/>
                    <a:pt x="50" y="0"/>
                  </a:cubicBezTo>
                  <a:cubicBezTo>
                    <a:pt x="57" y="0"/>
                    <a:pt x="57" y="0"/>
                    <a:pt x="57" y="0"/>
                  </a:cubicBezTo>
                  <a:cubicBezTo>
                    <a:pt x="57" y="5"/>
                    <a:pt x="57" y="5"/>
                    <a:pt x="57" y="5"/>
                  </a:cubicBezTo>
                  <a:cubicBezTo>
                    <a:pt x="53" y="5"/>
                    <a:pt x="53" y="5"/>
                    <a:pt x="53" y="5"/>
                  </a:cubicBezTo>
                  <a:cubicBezTo>
                    <a:pt x="53" y="41"/>
                    <a:pt x="53" y="41"/>
                    <a:pt x="53" y="41"/>
                  </a:cubicBezTo>
                  <a:cubicBezTo>
                    <a:pt x="53" y="43"/>
                    <a:pt x="52" y="44"/>
                    <a:pt x="50" y="44"/>
                  </a:cubicBezTo>
                  <a:cubicBezTo>
                    <a:pt x="43" y="44"/>
                    <a:pt x="43" y="44"/>
                    <a:pt x="43" y="44"/>
                  </a:cubicBezTo>
                  <a:cubicBezTo>
                    <a:pt x="43" y="51"/>
                    <a:pt x="43" y="51"/>
                    <a:pt x="43" y="51"/>
                  </a:cubicBezTo>
                  <a:cubicBezTo>
                    <a:pt x="43" y="52"/>
                    <a:pt x="42" y="54"/>
                    <a:pt x="41" y="54"/>
                  </a:cubicBezTo>
                  <a:cubicBezTo>
                    <a:pt x="31" y="54"/>
                    <a:pt x="31" y="54"/>
                    <a:pt x="31" y="54"/>
                  </a:cubicBezTo>
                  <a:cubicBezTo>
                    <a:pt x="29" y="54"/>
                    <a:pt x="28" y="52"/>
                    <a:pt x="28" y="51"/>
                  </a:cubicBezTo>
                  <a:cubicBezTo>
                    <a:pt x="28" y="44"/>
                    <a:pt x="28" y="44"/>
                    <a:pt x="28" y="44"/>
                  </a:cubicBezTo>
                  <a:cubicBezTo>
                    <a:pt x="22" y="44"/>
                    <a:pt x="22" y="44"/>
                    <a:pt x="22" y="44"/>
                  </a:cubicBezTo>
                  <a:cubicBezTo>
                    <a:pt x="22" y="51"/>
                    <a:pt x="22" y="51"/>
                    <a:pt x="22" y="51"/>
                  </a:cubicBezTo>
                  <a:cubicBezTo>
                    <a:pt x="22" y="52"/>
                    <a:pt x="21" y="54"/>
                    <a:pt x="20" y="54"/>
                  </a:cubicBezTo>
                  <a:cubicBezTo>
                    <a:pt x="10" y="54"/>
                    <a:pt x="10" y="54"/>
                    <a:pt x="10" y="54"/>
                  </a:cubicBezTo>
                  <a:cubicBezTo>
                    <a:pt x="8" y="54"/>
                    <a:pt x="7" y="52"/>
                    <a:pt x="7" y="51"/>
                  </a:cubicBezTo>
                  <a:cubicBezTo>
                    <a:pt x="7" y="44"/>
                    <a:pt x="7" y="44"/>
                    <a:pt x="7" y="44"/>
                  </a:cubicBezTo>
                  <a:lnTo>
                    <a:pt x="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5" name="Freeform 183"/>
            <p:cNvSpPr>
              <a:spLocks noEditPoints="1"/>
            </p:cNvSpPr>
            <p:nvPr/>
          </p:nvSpPr>
          <p:spPr bwMode="auto">
            <a:xfrm>
              <a:off x="6953262" y="571504"/>
              <a:ext cx="357189" cy="190502"/>
            </a:xfrm>
            <a:custGeom>
              <a:avLst/>
              <a:gdLst>
                <a:gd name="T0" fmla="*/ 148 w 158"/>
                <a:gd name="T1" fmla="*/ 5 h 84"/>
                <a:gd name="T2" fmla="*/ 146 w 158"/>
                <a:gd name="T3" fmla="*/ 18 h 84"/>
                <a:gd name="T4" fmla="*/ 131 w 158"/>
                <a:gd name="T5" fmla="*/ 18 h 84"/>
                <a:gd name="T6" fmla="*/ 129 w 158"/>
                <a:gd name="T7" fmla="*/ 5 h 84"/>
                <a:gd name="T8" fmla="*/ 118 w 158"/>
                <a:gd name="T9" fmla="*/ 16 h 84"/>
                <a:gd name="T10" fmla="*/ 101 w 158"/>
                <a:gd name="T11" fmla="*/ 18 h 84"/>
                <a:gd name="T12" fmla="*/ 99 w 158"/>
                <a:gd name="T13" fmla="*/ 5 h 84"/>
                <a:gd name="T14" fmla="*/ 89 w 158"/>
                <a:gd name="T15" fmla="*/ 16 h 84"/>
                <a:gd name="T16" fmla="*/ 79 w 158"/>
                <a:gd name="T17" fmla="*/ 18 h 84"/>
                <a:gd name="T18" fmla="*/ 84 w 158"/>
                <a:gd name="T19" fmla="*/ 14 h 84"/>
                <a:gd name="T20" fmla="*/ 86 w 158"/>
                <a:gd name="T21" fmla="*/ 0 h 84"/>
                <a:gd name="T22" fmla="*/ 104 w 158"/>
                <a:gd name="T23" fmla="*/ 2 h 84"/>
                <a:gd name="T24" fmla="*/ 113 w 158"/>
                <a:gd name="T25" fmla="*/ 14 h 84"/>
                <a:gd name="T26" fmla="*/ 116 w 158"/>
                <a:gd name="T27" fmla="*/ 0 h 84"/>
                <a:gd name="T28" fmla="*/ 133 w 158"/>
                <a:gd name="T29" fmla="*/ 2 h 84"/>
                <a:gd name="T30" fmla="*/ 143 w 158"/>
                <a:gd name="T31" fmla="*/ 14 h 84"/>
                <a:gd name="T32" fmla="*/ 146 w 158"/>
                <a:gd name="T33" fmla="*/ 0 h 84"/>
                <a:gd name="T34" fmla="*/ 158 w 158"/>
                <a:gd name="T35" fmla="*/ 2 h 84"/>
                <a:gd name="T36" fmla="*/ 156 w 158"/>
                <a:gd name="T37" fmla="*/ 84 h 84"/>
                <a:gd name="T38" fmla="*/ 99 w 158"/>
                <a:gd name="T39" fmla="*/ 82 h 84"/>
                <a:gd name="T40" fmla="*/ 79 w 158"/>
                <a:gd name="T41" fmla="*/ 53 h 84"/>
                <a:gd name="T42" fmla="*/ 101 w 158"/>
                <a:gd name="T43" fmla="*/ 48 h 84"/>
                <a:gd name="T44" fmla="*/ 103 w 158"/>
                <a:gd name="T45" fmla="*/ 79 h 84"/>
                <a:gd name="T46" fmla="*/ 153 w 158"/>
                <a:gd name="T47" fmla="*/ 5 h 84"/>
                <a:gd name="T48" fmla="*/ 72 w 158"/>
                <a:gd name="T49" fmla="*/ 18 h 84"/>
                <a:gd name="T50" fmla="*/ 69 w 158"/>
                <a:gd name="T51" fmla="*/ 5 h 84"/>
                <a:gd name="T52" fmla="*/ 59 w 158"/>
                <a:gd name="T53" fmla="*/ 16 h 84"/>
                <a:gd name="T54" fmla="*/ 42 w 158"/>
                <a:gd name="T55" fmla="*/ 18 h 84"/>
                <a:gd name="T56" fmla="*/ 40 w 158"/>
                <a:gd name="T57" fmla="*/ 5 h 84"/>
                <a:gd name="T58" fmla="*/ 29 w 158"/>
                <a:gd name="T59" fmla="*/ 16 h 84"/>
                <a:gd name="T60" fmla="*/ 25 w 158"/>
                <a:gd name="T61" fmla="*/ 18 h 84"/>
                <a:gd name="T62" fmla="*/ 10 w 158"/>
                <a:gd name="T63" fmla="*/ 16 h 84"/>
                <a:gd name="T64" fmla="*/ 5 w 158"/>
                <a:gd name="T65" fmla="*/ 5 h 84"/>
                <a:gd name="T66" fmla="*/ 58 w 158"/>
                <a:gd name="T67" fmla="*/ 79 h 84"/>
                <a:gd name="T68" fmla="*/ 61 w 158"/>
                <a:gd name="T69" fmla="*/ 48 h 84"/>
                <a:gd name="T70" fmla="*/ 79 w 158"/>
                <a:gd name="T71" fmla="*/ 53 h 84"/>
                <a:gd name="T72" fmla="*/ 63 w 158"/>
                <a:gd name="T73" fmla="*/ 82 h 84"/>
                <a:gd name="T74" fmla="*/ 2 w 158"/>
                <a:gd name="T75" fmla="*/ 84 h 84"/>
                <a:gd name="T76" fmla="*/ 0 w 158"/>
                <a:gd name="T77" fmla="*/ 2 h 84"/>
                <a:gd name="T78" fmla="*/ 12 w 158"/>
                <a:gd name="T79" fmla="*/ 0 h 84"/>
                <a:gd name="T80" fmla="*/ 15 w 158"/>
                <a:gd name="T81" fmla="*/ 14 h 84"/>
                <a:gd name="T82" fmla="*/ 24 w 158"/>
                <a:gd name="T83" fmla="*/ 2 h 84"/>
                <a:gd name="T84" fmla="*/ 42 w 158"/>
                <a:gd name="T85" fmla="*/ 0 h 84"/>
                <a:gd name="T86" fmla="*/ 44 w 158"/>
                <a:gd name="T87" fmla="*/ 14 h 84"/>
                <a:gd name="T88" fmla="*/ 54 w 158"/>
                <a:gd name="T89" fmla="*/ 2 h 84"/>
                <a:gd name="T90" fmla="*/ 72 w 158"/>
                <a:gd name="T91" fmla="*/ 0 h 84"/>
                <a:gd name="T92" fmla="*/ 74 w 158"/>
                <a:gd name="T93" fmla="*/ 14 h 84"/>
                <a:gd name="T94" fmla="*/ 79 w 158"/>
                <a:gd name="T95" fmla="*/ 1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8" h="84">
                  <a:moveTo>
                    <a:pt x="153" y="5"/>
                  </a:moveTo>
                  <a:cubicBezTo>
                    <a:pt x="148" y="5"/>
                    <a:pt x="148" y="5"/>
                    <a:pt x="148" y="5"/>
                  </a:cubicBezTo>
                  <a:cubicBezTo>
                    <a:pt x="148" y="16"/>
                    <a:pt x="148" y="16"/>
                    <a:pt x="148" y="16"/>
                  </a:cubicBezTo>
                  <a:cubicBezTo>
                    <a:pt x="148" y="17"/>
                    <a:pt x="147" y="18"/>
                    <a:pt x="146" y="18"/>
                  </a:cubicBezTo>
                  <a:cubicBezTo>
                    <a:pt x="133" y="18"/>
                    <a:pt x="133" y="18"/>
                    <a:pt x="133" y="18"/>
                  </a:cubicBezTo>
                  <a:cubicBezTo>
                    <a:pt x="131" y="18"/>
                    <a:pt x="131" y="18"/>
                    <a:pt x="131" y="18"/>
                  </a:cubicBezTo>
                  <a:cubicBezTo>
                    <a:pt x="130" y="18"/>
                    <a:pt x="129" y="17"/>
                    <a:pt x="129" y="16"/>
                  </a:cubicBezTo>
                  <a:cubicBezTo>
                    <a:pt x="129" y="5"/>
                    <a:pt x="129" y="5"/>
                    <a:pt x="129" y="5"/>
                  </a:cubicBezTo>
                  <a:cubicBezTo>
                    <a:pt x="118" y="5"/>
                    <a:pt x="118" y="5"/>
                    <a:pt x="118" y="5"/>
                  </a:cubicBezTo>
                  <a:cubicBezTo>
                    <a:pt x="118" y="16"/>
                    <a:pt x="118" y="16"/>
                    <a:pt x="118" y="16"/>
                  </a:cubicBezTo>
                  <a:cubicBezTo>
                    <a:pt x="118" y="17"/>
                    <a:pt x="117" y="18"/>
                    <a:pt x="116" y="18"/>
                  </a:cubicBezTo>
                  <a:cubicBezTo>
                    <a:pt x="101" y="18"/>
                    <a:pt x="101" y="18"/>
                    <a:pt x="101" y="18"/>
                  </a:cubicBezTo>
                  <a:cubicBezTo>
                    <a:pt x="100" y="18"/>
                    <a:pt x="99" y="17"/>
                    <a:pt x="99" y="16"/>
                  </a:cubicBezTo>
                  <a:cubicBezTo>
                    <a:pt x="99" y="5"/>
                    <a:pt x="99" y="5"/>
                    <a:pt x="99" y="5"/>
                  </a:cubicBezTo>
                  <a:cubicBezTo>
                    <a:pt x="89" y="5"/>
                    <a:pt x="89" y="5"/>
                    <a:pt x="89" y="5"/>
                  </a:cubicBezTo>
                  <a:cubicBezTo>
                    <a:pt x="89" y="16"/>
                    <a:pt x="89" y="16"/>
                    <a:pt x="89" y="16"/>
                  </a:cubicBezTo>
                  <a:cubicBezTo>
                    <a:pt x="89" y="17"/>
                    <a:pt x="88" y="18"/>
                    <a:pt x="86" y="18"/>
                  </a:cubicBezTo>
                  <a:cubicBezTo>
                    <a:pt x="79" y="18"/>
                    <a:pt x="79" y="18"/>
                    <a:pt x="79" y="18"/>
                  </a:cubicBezTo>
                  <a:cubicBezTo>
                    <a:pt x="79" y="14"/>
                    <a:pt x="79" y="14"/>
                    <a:pt x="79" y="14"/>
                  </a:cubicBezTo>
                  <a:cubicBezTo>
                    <a:pt x="84" y="14"/>
                    <a:pt x="84" y="14"/>
                    <a:pt x="84" y="14"/>
                  </a:cubicBezTo>
                  <a:cubicBezTo>
                    <a:pt x="84" y="2"/>
                    <a:pt x="84" y="2"/>
                    <a:pt x="84" y="2"/>
                  </a:cubicBezTo>
                  <a:cubicBezTo>
                    <a:pt x="84" y="1"/>
                    <a:pt x="85" y="0"/>
                    <a:pt x="86" y="0"/>
                  </a:cubicBezTo>
                  <a:cubicBezTo>
                    <a:pt x="101" y="0"/>
                    <a:pt x="101" y="0"/>
                    <a:pt x="101" y="0"/>
                  </a:cubicBezTo>
                  <a:cubicBezTo>
                    <a:pt x="103" y="0"/>
                    <a:pt x="104" y="1"/>
                    <a:pt x="104" y="2"/>
                  </a:cubicBezTo>
                  <a:cubicBezTo>
                    <a:pt x="104" y="14"/>
                    <a:pt x="104" y="14"/>
                    <a:pt x="104" y="14"/>
                  </a:cubicBezTo>
                  <a:cubicBezTo>
                    <a:pt x="113" y="14"/>
                    <a:pt x="113" y="14"/>
                    <a:pt x="113" y="14"/>
                  </a:cubicBezTo>
                  <a:cubicBezTo>
                    <a:pt x="113" y="2"/>
                    <a:pt x="113" y="2"/>
                    <a:pt x="113" y="2"/>
                  </a:cubicBezTo>
                  <a:cubicBezTo>
                    <a:pt x="113" y="1"/>
                    <a:pt x="115" y="0"/>
                    <a:pt x="116" y="0"/>
                  </a:cubicBezTo>
                  <a:cubicBezTo>
                    <a:pt x="131" y="0"/>
                    <a:pt x="131" y="0"/>
                    <a:pt x="131" y="0"/>
                  </a:cubicBezTo>
                  <a:cubicBezTo>
                    <a:pt x="132" y="0"/>
                    <a:pt x="133" y="1"/>
                    <a:pt x="133" y="2"/>
                  </a:cubicBezTo>
                  <a:cubicBezTo>
                    <a:pt x="133" y="14"/>
                    <a:pt x="133" y="14"/>
                    <a:pt x="133" y="14"/>
                  </a:cubicBezTo>
                  <a:cubicBezTo>
                    <a:pt x="143" y="14"/>
                    <a:pt x="143" y="14"/>
                    <a:pt x="143" y="14"/>
                  </a:cubicBezTo>
                  <a:cubicBezTo>
                    <a:pt x="143" y="2"/>
                    <a:pt x="143" y="2"/>
                    <a:pt x="143" y="2"/>
                  </a:cubicBezTo>
                  <a:cubicBezTo>
                    <a:pt x="143" y="1"/>
                    <a:pt x="144" y="0"/>
                    <a:pt x="146" y="0"/>
                  </a:cubicBezTo>
                  <a:cubicBezTo>
                    <a:pt x="156" y="0"/>
                    <a:pt x="156" y="0"/>
                    <a:pt x="156" y="0"/>
                  </a:cubicBezTo>
                  <a:cubicBezTo>
                    <a:pt x="157" y="0"/>
                    <a:pt x="158" y="1"/>
                    <a:pt x="158" y="2"/>
                  </a:cubicBezTo>
                  <a:cubicBezTo>
                    <a:pt x="158" y="82"/>
                    <a:pt x="158" y="82"/>
                    <a:pt x="158" y="82"/>
                  </a:cubicBezTo>
                  <a:cubicBezTo>
                    <a:pt x="158" y="83"/>
                    <a:pt x="157" y="84"/>
                    <a:pt x="156" y="84"/>
                  </a:cubicBezTo>
                  <a:cubicBezTo>
                    <a:pt x="101" y="84"/>
                    <a:pt x="101" y="84"/>
                    <a:pt x="101" y="84"/>
                  </a:cubicBezTo>
                  <a:cubicBezTo>
                    <a:pt x="100" y="84"/>
                    <a:pt x="99" y="83"/>
                    <a:pt x="99" y="82"/>
                  </a:cubicBezTo>
                  <a:cubicBezTo>
                    <a:pt x="99" y="53"/>
                    <a:pt x="99" y="53"/>
                    <a:pt x="99" y="53"/>
                  </a:cubicBezTo>
                  <a:cubicBezTo>
                    <a:pt x="79" y="53"/>
                    <a:pt x="79" y="53"/>
                    <a:pt x="79" y="53"/>
                  </a:cubicBezTo>
                  <a:cubicBezTo>
                    <a:pt x="79" y="48"/>
                    <a:pt x="79" y="48"/>
                    <a:pt x="79" y="48"/>
                  </a:cubicBezTo>
                  <a:cubicBezTo>
                    <a:pt x="101" y="48"/>
                    <a:pt x="101" y="48"/>
                    <a:pt x="101" y="48"/>
                  </a:cubicBezTo>
                  <a:cubicBezTo>
                    <a:pt x="102" y="48"/>
                    <a:pt x="103" y="49"/>
                    <a:pt x="103" y="50"/>
                  </a:cubicBezTo>
                  <a:cubicBezTo>
                    <a:pt x="103" y="79"/>
                    <a:pt x="103" y="79"/>
                    <a:pt x="103" y="79"/>
                  </a:cubicBezTo>
                  <a:cubicBezTo>
                    <a:pt x="153" y="79"/>
                    <a:pt x="153" y="79"/>
                    <a:pt x="153" y="79"/>
                  </a:cubicBezTo>
                  <a:lnTo>
                    <a:pt x="153" y="5"/>
                  </a:lnTo>
                  <a:close/>
                  <a:moveTo>
                    <a:pt x="79" y="18"/>
                  </a:moveTo>
                  <a:cubicBezTo>
                    <a:pt x="72" y="18"/>
                    <a:pt x="72" y="18"/>
                    <a:pt x="72" y="18"/>
                  </a:cubicBezTo>
                  <a:cubicBezTo>
                    <a:pt x="70" y="18"/>
                    <a:pt x="69" y="17"/>
                    <a:pt x="69" y="16"/>
                  </a:cubicBezTo>
                  <a:cubicBezTo>
                    <a:pt x="69" y="5"/>
                    <a:pt x="69" y="5"/>
                    <a:pt x="69" y="5"/>
                  </a:cubicBezTo>
                  <a:cubicBezTo>
                    <a:pt x="59" y="5"/>
                    <a:pt x="59" y="5"/>
                    <a:pt x="59" y="5"/>
                  </a:cubicBezTo>
                  <a:cubicBezTo>
                    <a:pt x="59" y="16"/>
                    <a:pt x="59" y="16"/>
                    <a:pt x="59" y="16"/>
                  </a:cubicBezTo>
                  <a:cubicBezTo>
                    <a:pt x="59" y="17"/>
                    <a:pt x="58" y="18"/>
                    <a:pt x="57" y="18"/>
                  </a:cubicBezTo>
                  <a:cubicBezTo>
                    <a:pt x="42" y="18"/>
                    <a:pt x="42" y="18"/>
                    <a:pt x="42" y="18"/>
                  </a:cubicBezTo>
                  <a:cubicBezTo>
                    <a:pt x="41" y="18"/>
                    <a:pt x="40" y="17"/>
                    <a:pt x="40" y="16"/>
                  </a:cubicBezTo>
                  <a:cubicBezTo>
                    <a:pt x="40" y="5"/>
                    <a:pt x="40" y="5"/>
                    <a:pt x="40" y="5"/>
                  </a:cubicBezTo>
                  <a:cubicBezTo>
                    <a:pt x="29" y="5"/>
                    <a:pt x="29" y="5"/>
                    <a:pt x="29" y="5"/>
                  </a:cubicBezTo>
                  <a:cubicBezTo>
                    <a:pt x="29" y="16"/>
                    <a:pt x="29" y="16"/>
                    <a:pt x="29" y="16"/>
                  </a:cubicBezTo>
                  <a:cubicBezTo>
                    <a:pt x="29" y="17"/>
                    <a:pt x="28" y="18"/>
                    <a:pt x="27" y="18"/>
                  </a:cubicBezTo>
                  <a:cubicBezTo>
                    <a:pt x="25" y="18"/>
                    <a:pt x="25" y="18"/>
                    <a:pt x="25" y="18"/>
                  </a:cubicBezTo>
                  <a:cubicBezTo>
                    <a:pt x="12" y="18"/>
                    <a:pt x="12" y="18"/>
                    <a:pt x="12" y="18"/>
                  </a:cubicBezTo>
                  <a:cubicBezTo>
                    <a:pt x="11" y="18"/>
                    <a:pt x="10" y="17"/>
                    <a:pt x="10" y="16"/>
                  </a:cubicBezTo>
                  <a:cubicBezTo>
                    <a:pt x="10" y="5"/>
                    <a:pt x="10" y="5"/>
                    <a:pt x="10" y="5"/>
                  </a:cubicBezTo>
                  <a:cubicBezTo>
                    <a:pt x="5" y="5"/>
                    <a:pt x="5" y="5"/>
                    <a:pt x="5" y="5"/>
                  </a:cubicBezTo>
                  <a:cubicBezTo>
                    <a:pt x="5" y="79"/>
                    <a:pt x="5" y="79"/>
                    <a:pt x="5" y="79"/>
                  </a:cubicBezTo>
                  <a:cubicBezTo>
                    <a:pt x="58" y="79"/>
                    <a:pt x="58" y="79"/>
                    <a:pt x="58" y="79"/>
                  </a:cubicBezTo>
                  <a:cubicBezTo>
                    <a:pt x="58" y="50"/>
                    <a:pt x="58" y="50"/>
                    <a:pt x="58" y="50"/>
                  </a:cubicBezTo>
                  <a:cubicBezTo>
                    <a:pt x="58" y="49"/>
                    <a:pt x="59" y="48"/>
                    <a:pt x="61" y="48"/>
                  </a:cubicBezTo>
                  <a:cubicBezTo>
                    <a:pt x="79" y="48"/>
                    <a:pt x="79" y="48"/>
                    <a:pt x="79" y="48"/>
                  </a:cubicBezTo>
                  <a:cubicBezTo>
                    <a:pt x="79" y="53"/>
                    <a:pt x="79" y="53"/>
                    <a:pt x="79" y="53"/>
                  </a:cubicBezTo>
                  <a:cubicBezTo>
                    <a:pt x="63" y="53"/>
                    <a:pt x="63" y="53"/>
                    <a:pt x="63" y="53"/>
                  </a:cubicBezTo>
                  <a:cubicBezTo>
                    <a:pt x="63" y="82"/>
                    <a:pt x="63" y="82"/>
                    <a:pt x="63" y="82"/>
                  </a:cubicBezTo>
                  <a:cubicBezTo>
                    <a:pt x="63" y="83"/>
                    <a:pt x="62" y="84"/>
                    <a:pt x="61" y="84"/>
                  </a:cubicBezTo>
                  <a:cubicBezTo>
                    <a:pt x="2" y="84"/>
                    <a:pt x="2" y="84"/>
                    <a:pt x="2" y="84"/>
                  </a:cubicBezTo>
                  <a:cubicBezTo>
                    <a:pt x="1" y="84"/>
                    <a:pt x="0" y="83"/>
                    <a:pt x="0" y="82"/>
                  </a:cubicBezTo>
                  <a:cubicBezTo>
                    <a:pt x="0" y="2"/>
                    <a:pt x="0" y="2"/>
                    <a:pt x="0" y="2"/>
                  </a:cubicBezTo>
                  <a:cubicBezTo>
                    <a:pt x="0" y="1"/>
                    <a:pt x="1" y="0"/>
                    <a:pt x="2" y="0"/>
                  </a:cubicBezTo>
                  <a:cubicBezTo>
                    <a:pt x="12" y="0"/>
                    <a:pt x="12" y="0"/>
                    <a:pt x="12" y="0"/>
                  </a:cubicBezTo>
                  <a:cubicBezTo>
                    <a:pt x="14" y="0"/>
                    <a:pt x="15" y="1"/>
                    <a:pt x="15" y="2"/>
                  </a:cubicBezTo>
                  <a:cubicBezTo>
                    <a:pt x="15" y="14"/>
                    <a:pt x="15" y="14"/>
                    <a:pt x="15" y="14"/>
                  </a:cubicBezTo>
                  <a:cubicBezTo>
                    <a:pt x="24" y="14"/>
                    <a:pt x="24" y="14"/>
                    <a:pt x="24" y="14"/>
                  </a:cubicBezTo>
                  <a:cubicBezTo>
                    <a:pt x="24" y="2"/>
                    <a:pt x="24" y="2"/>
                    <a:pt x="24" y="2"/>
                  </a:cubicBezTo>
                  <a:cubicBezTo>
                    <a:pt x="24" y="1"/>
                    <a:pt x="26" y="0"/>
                    <a:pt x="27" y="0"/>
                  </a:cubicBezTo>
                  <a:cubicBezTo>
                    <a:pt x="42" y="0"/>
                    <a:pt x="42" y="0"/>
                    <a:pt x="42" y="0"/>
                  </a:cubicBezTo>
                  <a:cubicBezTo>
                    <a:pt x="43" y="0"/>
                    <a:pt x="44" y="1"/>
                    <a:pt x="44" y="2"/>
                  </a:cubicBezTo>
                  <a:cubicBezTo>
                    <a:pt x="44" y="14"/>
                    <a:pt x="44" y="14"/>
                    <a:pt x="44" y="14"/>
                  </a:cubicBezTo>
                  <a:cubicBezTo>
                    <a:pt x="54" y="14"/>
                    <a:pt x="54" y="14"/>
                    <a:pt x="54" y="14"/>
                  </a:cubicBezTo>
                  <a:cubicBezTo>
                    <a:pt x="54" y="2"/>
                    <a:pt x="54" y="2"/>
                    <a:pt x="54" y="2"/>
                  </a:cubicBezTo>
                  <a:cubicBezTo>
                    <a:pt x="54" y="1"/>
                    <a:pt x="55" y="0"/>
                    <a:pt x="57" y="0"/>
                  </a:cubicBezTo>
                  <a:cubicBezTo>
                    <a:pt x="72" y="0"/>
                    <a:pt x="72" y="0"/>
                    <a:pt x="72" y="0"/>
                  </a:cubicBezTo>
                  <a:cubicBezTo>
                    <a:pt x="73" y="0"/>
                    <a:pt x="74" y="1"/>
                    <a:pt x="74" y="2"/>
                  </a:cubicBezTo>
                  <a:cubicBezTo>
                    <a:pt x="74" y="14"/>
                    <a:pt x="74" y="14"/>
                    <a:pt x="74" y="14"/>
                  </a:cubicBezTo>
                  <a:cubicBezTo>
                    <a:pt x="79" y="14"/>
                    <a:pt x="79" y="14"/>
                    <a:pt x="79" y="14"/>
                  </a:cubicBezTo>
                  <a:lnTo>
                    <a:pt x="7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6" name="Freeform 184"/>
            <p:cNvSpPr>
              <a:spLocks noEditPoints="1"/>
            </p:cNvSpPr>
            <p:nvPr/>
          </p:nvSpPr>
          <p:spPr bwMode="auto">
            <a:xfrm>
              <a:off x="7159636" y="382591"/>
              <a:ext cx="111126" cy="74614"/>
            </a:xfrm>
            <a:custGeom>
              <a:avLst/>
              <a:gdLst>
                <a:gd name="T0" fmla="*/ 21 w 49"/>
                <a:gd name="T1" fmla="*/ 22 h 33"/>
                <a:gd name="T2" fmla="*/ 38 w 49"/>
                <a:gd name="T3" fmla="*/ 16 h 33"/>
                <a:gd name="T4" fmla="*/ 21 w 49"/>
                <a:gd name="T5" fmla="*/ 11 h 33"/>
                <a:gd name="T6" fmla="*/ 21 w 49"/>
                <a:gd name="T7" fmla="*/ 6 h 33"/>
                <a:gd name="T8" fmla="*/ 47 w 49"/>
                <a:gd name="T9" fmla="*/ 14 h 33"/>
                <a:gd name="T10" fmla="*/ 48 w 49"/>
                <a:gd name="T11" fmla="*/ 16 h 33"/>
                <a:gd name="T12" fmla="*/ 47 w 49"/>
                <a:gd name="T13" fmla="*/ 19 h 33"/>
                <a:gd name="T14" fmla="*/ 21 w 49"/>
                <a:gd name="T15" fmla="*/ 27 h 33"/>
                <a:gd name="T16" fmla="*/ 21 w 49"/>
                <a:gd name="T17" fmla="*/ 22 h 33"/>
                <a:gd name="T18" fmla="*/ 4 w 49"/>
                <a:gd name="T19" fmla="*/ 6 h 33"/>
                <a:gd name="T20" fmla="*/ 4 w 49"/>
                <a:gd name="T21" fmla="*/ 27 h 33"/>
                <a:gd name="T22" fmla="*/ 21 w 49"/>
                <a:gd name="T23" fmla="*/ 22 h 33"/>
                <a:gd name="T24" fmla="*/ 21 w 49"/>
                <a:gd name="T25" fmla="*/ 27 h 33"/>
                <a:gd name="T26" fmla="*/ 3 w 49"/>
                <a:gd name="T27" fmla="*/ 33 h 33"/>
                <a:gd name="T28" fmla="*/ 2 w 49"/>
                <a:gd name="T29" fmla="*/ 33 h 33"/>
                <a:gd name="T30" fmla="*/ 0 w 49"/>
                <a:gd name="T31" fmla="*/ 30 h 33"/>
                <a:gd name="T32" fmla="*/ 0 w 49"/>
                <a:gd name="T33" fmla="*/ 2 h 33"/>
                <a:gd name="T34" fmla="*/ 0 w 49"/>
                <a:gd name="T35" fmla="*/ 2 h 33"/>
                <a:gd name="T36" fmla="*/ 0 w 49"/>
                <a:gd name="T37" fmla="*/ 2 h 33"/>
                <a:gd name="T38" fmla="*/ 3 w 49"/>
                <a:gd name="T39" fmla="*/ 0 h 33"/>
                <a:gd name="T40" fmla="*/ 21 w 49"/>
                <a:gd name="T41" fmla="*/ 6 h 33"/>
                <a:gd name="T42" fmla="*/ 21 w 49"/>
                <a:gd name="T43" fmla="*/ 11 h 33"/>
                <a:gd name="T44" fmla="*/ 4 w 49"/>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3">
                  <a:moveTo>
                    <a:pt x="21" y="22"/>
                  </a:moveTo>
                  <a:cubicBezTo>
                    <a:pt x="38" y="16"/>
                    <a:pt x="38" y="16"/>
                    <a:pt x="38" y="16"/>
                  </a:cubicBezTo>
                  <a:cubicBezTo>
                    <a:pt x="21" y="11"/>
                    <a:pt x="21" y="11"/>
                    <a:pt x="21" y="11"/>
                  </a:cubicBezTo>
                  <a:cubicBezTo>
                    <a:pt x="21" y="6"/>
                    <a:pt x="21" y="6"/>
                    <a:pt x="21" y="6"/>
                  </a:cubicBezTo>
                  <a:cubicBezTo>
                    <a:pt x="47" y="14"/>
                    <a:pt x="47" y="14"/>
                    <a:pt x="47" y="14"/>
                  </a:cubicBezTo>
                  <a:cubicBezTo>
                    <a:pt x="48" y="14"/>
                    <a:pt x="48" y="15"/>
                    <a:pt x="48" y="16"/>
                  </a:cubicBezTo>
                  <a:cubicBezTo>
                    <a:pt x="49" y="17"/>
                    <a:pt x="48" y="18"/>
                    <a:pt x="47" y="19"/>
                  </a:cubicBezTo>
                  <a:cubicBezTo>
                    <a:pt x="21" y="27"/>
                    <a:pt x="21" y="27"/>
                    <a:pt x="21" y="27"/>
                  </a:cubicBezTo>
                  <a:lnTo>
                    <a:pt x="21" y="22"/>
                  </a:lnTo>
                  <a:close/>
                  <a:moveTo>
                    <a:pt x="4" y="6"/>
                  </a:moveTo>
                  <a:cubicBezTo>
                    <a:pt x="4" y="27"/>
                    <a:pt x="4" y="27"/>
                    <a:pt x="4" y="27"/>
                  </a:cubicBezTo>
                  <a:cubicBezTo>
                    <a:pt x="21" y="22"/>
                    <a:pt x="21" y="22"/>
                    <a:pt x="21" y="22"/>
                  </a:cubicBezTo>
                  <a:cubicBezTo>
                    <a:pt x="21" y="27"/>
                    <a:pt x="21" y="27"/>
                    <a:pt x="21" y="27"/>
                  </a:cubicBezTo>
                  <a:cubicBezTo>
                    <a:pt x="3" y="33"/>
                    <a:pt x="3" y="33"/>
                    <a:pt x="3" y="33"/>
                  </a:cubicBezTo>
                  <a:cubicBezTo>
                    <a:pt x="3" y="33"/>
                    <a:pt x="2" y="33"/>
                    <a:pt x="2" y="33"/>
                  </a:cubicBezTo>
                  <a:cubicBezTo>
                    <a:pt x="1" y="33"/>
                    <a:pt x="0" y="32"/>
                    <a:pt x="0" y="30"/>
                  </a:cubicBezTo>
                  <a:cubicBezTo>
                    <a:pt x="0" y="2"/>
                    <a:pt x="0" y="2"/>
                    <a:pt x="0" y="2"/>
                  </a:cubicBezTo>
                  <a:cubicBezTo>
                    <a:pt x="0" y="2"/>
                    <a:pt x="0" y="2"/>
                    <a:pt x="0" y="2"/>
                  </a:cubicBezTo>
                  <a:cubicBezTo>
                    <a:pt x="0" y="2"/>
                    <a:pt x="0" y="2"/>
                    <a:pt x="0" y="2"/>
                  </a:cubicBezTo>
                  <a:cubicBezTo>
                    <a:pt x="0" y="0"/>
                    <a:pt x="1" y="0"/>
                    <a:pt x="3" y="0"/>
                  </a:cubicBezTo>
                  <a:cubicBezTo>
                    <a:pt x="21" y="6"/>
                    <a:pt x="21" y="6"/>
                    <a:pt x="21" y="6"/>
                  </a:cubicBezTo>
                  <a:cubicBezTo>
                    <a:pt x="21" y="11"/>
                    <a:pt x="21" y="11"/>
                    <a:pt x="21" y="11"/>
                  </a:cubicBezTo>
                  <a:lnTo>
                    <a:pt x="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7" name="Freeform 185"/>
            <p:cNvSpPr>
              <a:spLocks noEditPoints="1"/>
            </p:cNvSpPr>
            <p:nvPr/>
          </p:nvSpPr>
          <p:spPr bwMode="auto">
            <a:xfrm>
              <a:off x="10677543" y="747719"/>
              <a:ext cx="388939" cy="434978"/>
            </a:xfrm>
            <a:custGeom>
              <a:avLst/>
              <a:gdLst>
                <a:gd name="T0" fmla="*/ 130 w 172"/>
                <a:gd name="T1" fmla="*/ 14 h 192"/>
                <a:gd name="T2" fmla="*/ 96 w 172"/>
                <a:gd name="T3" fmla="*/ 54 h 192"/>
                <a:gd name="T4" fmla="*/ 87 w 172"/>
                <a:gd name="T5" fmla="*/ 54 h 192"/>
                <a:gd name="T6" fmla="*/ 93 w 172"/>
                <a:gd name="T7" fmla="*/ 50 h 192"/>
                <a:gd name="T8" fmla="*/ 127 w 172"/>
                <a:gd name="T9" fmla="*/ 10 h 192"/>
                <a:gd name="T10" fmla="*/ 155 w 172"/>
                <a:gd name="T11" fmla="*/ 28 h 192"/>
                <a:gd name="T12" fmla="*/ 146 w 172"/>
                <a:gd name="T13" fmla="*/ 53 h 192"/>
                <a:gd name="T14" fmla="*/ 172 w 172"/>
                <a:gd name="T15" fmla="*/ 138 h 192"/>
                <a:gd name="T16" fmla="*/ 172 w 172"/>
                <a:gd name="T17" fmla="*/ 140 h 192"/>
                <a:gd name="T18" fmla="*/ 160 w 172"/>
                <a:gd name="T19" fmla="*/ 157 h 192"/>
                <a:gd name="T20" fmla="*/ 157 w 172"/>
                <a:gd name="T21" fmla="*/ 157 h 192"/>
                <a:gd name="T22" fmla="*/ 88 w 172"/>
                <a:gd name="T23" fmla="*/ 139 h 192"/>
                <a:gd name="T24" fmla="*/ 100 w 172"/>
                <a:gd name="T25" fmla="*/ 173 h 192"/>
                <a:gd name="T26" fmla="*/ 89 w 172"/>
                <a:gd name="T27" fmla="*/ 191 h 192"/>
                <a:gd name="T28" fmla="*/ 88 w 172"/>
                <a:gd name="T29" fmla="*/ 192 h 192"/>
                <a:gd name="T30" fmla="*/ 87 w 172"/>
                <a:gd name="T31" fmla="*/ 186 h 192"/>
                <a:gd name="T32" fmla="*/ 87 w 172"/>
                <a:gd name="T33" fmla="*/ 149 h 192"/>
                <a:gd name="T34" fmla="*/ 106 w 172"/>
                <a:gd name="T35" fmla="*/ 104 h 192"/>
                <a:gd name="T36" fmla="*/ 109 w 172"/>
                <a:gd name="T37" fmla="*/ 104 h 192"/>
                <a:gd name="T38" fmla="*/ 167 w 172"/>
                <a:gd name="T39" fmla="*/ 139 h 192"/>
                <a:gd name="T40" fmla="*/ 126 w 172"/>
                <a:gd name="T41" fmla="*/ 74 h 192"/>
                <a:gd name="T42" fmla="*/ 142 w 172"/>
                <a:gd name="T43" fmla="*/ 50 h 192"/>
                <a:gd name="T44" fmla="*/ 148 w 172"/>
                <a:gd name="T45" fmla="*/ 8 h 192"/>
                <a:gd name="T46" fmla="*/ 19 w 172"/>
                <a:gd name="T47" fmla="*/ 41 h 192"/>
                <a:gd name="T48" fmla="*/ 75 w 172"/>
                <a:gd name="T49" fmla="*/ 81 h 192"/>
                <a:gd name="T50" fmla="*/ 76 w 172"/>
                <a:gd name="T51" fmla="*/ 84 h 192"/>
                <a:gd name="T52" fmla="*/ 52 w 172"/>
                <a:gd name="T53" fmla="*/ 118 h 192"/>
                <a:gd name="T54" fmla="*/ 7 w 172"/>
                <a:gd name="T55" fmla="*/ 133 h 192"/>
                <a:gd name="T56" fmla="*/ 57 w 172"/>
                <a:gd name="T57" fmla="*/ 146 h 192"/>
                <a:gd name="T58" fmla="*/ 87 w 172"/>
                <a:gd name="T59" fmla="*/ 186 h 192"/>
                <a:gd name="T60" fmla="*/ 85 w 172"/>
                <a:gd name="T61" fmla="*/ 192 h 192"/>
                <a:gd name="T62" fmla="*/ 2 w 172"/>
                <a:gd name="T63" fmla="*/ 137 h 192"/>
                <a:gd name="T64" fmla="*/ 1 w 172"/>
                <a:gd name="T65" fmla="*/ 136 h 192"/>
                <a:gd name="T66" fmla="*/ 12 w 172"/>
                <a:gd name="T67" fmla="*/ 116 h 192"/>
                <a:gd name="T68" fmla="*/ 14 w 172"/>
                <a:gd name="T69" fmla="*/ 115 h 192"/>
                <a:gd name="T70" fmla="*/ 70 w 172"/>
                <a:gd name="T71" fmla="*/ 84 h 192"/>
                <a:gd name="T72" fmla="*/ 5 w 172"/>
                <a:gd name="T73" fmla="*/ 57 h 192"/>
                <a:gd name="T74" fmla="*/ 16 w 172"/>
                <a:gd name="T75" fmla="*/ 37 h 192"/>
                <a:gd name="T76" fmla="*/ 87 w 172"/>
                <a:gd name="T77" fmla="*/ 49 h 192"/>
                <a:gd name="T78" fmla="*/ 87 w 172"/>
                <a:gd name="T79" fmla="*/ 149 h 192"/>
                <a:gd name="T80" fmla="*/ 83 w 172"/>
                <a:gd name="T81" fmla="*/ 138 h 192"/>
                <a:gd name="T82" fmla="*/ 87 w 172"/>
                <a:gd name="T83" fmla="*/ 14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2" h="192">
                  <a:moveTo>
                    <a:pt x="148" y="8"/>
                  </a:moveTo>
                  <a:cubicBezTo>
                    <a:pt x="144" y="6"/>
                    <a:pt x="137" y="9"/>
                    <a:pt x="130" y="14"/>
                  </a:cubicBezTo>
                  <a:cubicBezTo>
                    <a:pt x="122" y="19"/>
                    <a:pt x="115" y="26"/>
                    <a:pt x="112" y="30"/>
                  </a:cubicBezTo>
                  <a:cubicBezTo>
                    <a:pt x="96" y="54"/>
                    <a:pt x="96" y="54"/>
                    <a:pt x="96" y="54"/>
                  </a:cubicBezTo>
                  <a:cubicBezTo>
                    <a:pt x="95" y="55"/>
                    <a:pt x="94" y="55"/>
                    <a:pt x="93" y="55"/>
                  </a:cubicBezTo>
                  <a:cubicBezTo>
                    <a:pt x="87" y="54"/>
                    <a:pt x="87" y="54"/>
                    <a:pt x="87" y="54"/>
                  </a:cubicBezTo>
                  <a:cubicBezTo>
                    <a:pt x="87" y="49"/>
                    <a:pt x="87" y="49"/>
                    <a:pt x="87" y="49"/>
                  </a:cubicBezTo>
                  <a:cubicBezTo>
                    <a:pt x="93" y="50"/>
                    <a:pt x="93" y="50"/>
                    <a:pt x="93" y="50"/>
                  </a:cubicBezTo>
                  <a:cubicBezTo>
                    <a:pt x="108" y="27"/>
                    <a:pt x="108" y="27"/>
                    <a:pt x="108" y="27"/>
                  </a:cubicBezTo>
                  <a:cubicBezTo>
                    <a:pt x="111" y="23"/>
                    <a:pt x="119" y="15"/>
                    <a:pt x="127" y="10"/>
                  </a:cubicBezTo>
                  <a:cubicBezTo>
                    <a:pt x="136" y="4"/>
                    <a:pt x="145" y="0"/>
                    <a:pt x="150" y="4"/>
                  </a:cubicBezTo>
                  <a:cubicBezTo>
                    <a:pt x="156" y="8"/>
                    <a:pt x="157" y="18"/>
                    <a:pt x="155" y="28"/>
                  </a:cubicBezTo>
                  <a:cubicBezTo>
                    <a:pt x="153" y="38"/>
                    <a:pt x="149" y="48"/>
                    <a:pt x="146" y="53"/>
                  </a:cubicBezTo>
                  <a:cubicBezTo>
                    <a:pt x="146" y="53"/>
                    <a:pt x="146" y="53"/>
                    <a:pt x="146" y="53"/>
                  </a:cubicBezTo>
                  <a:cubicBezTo>
                    <a:pt x="131" y="75"/>
                    <a:pt x="131" y="75"/>
                    <a:pt x="131" y="75"/>
                  </a:cubicBezTo>
                  <a:cubicBezTo>
                    <a:pt x="172" y="138"/>
                    <a:pt x="172" y="138"/>
                    <a:pt x="172" y="138"/>
                  </a:cubicBezTo>
                  <a:cubicBezTo>
                    <a:pt x="172" y="138"/>
                    <a:pt x="172" y="138"/>
                    <a:pt x="172" y="138"/>
                  </a:cubicBezTo>
                  <a:cubicBezTo>
                    <a:pt x="172" y="139"/>
                    <a:pt x="172" y="140"/>
                    <a:pt x="172" y="140"/>
                  </a:cubicBezTo>
                  <a:cubicBezTo>
                    <a:pt x="160" y="157"/>
                    <a:pt x="160" y="157"/>
                    <a:pt x="160" y="157"/>
                  </a:cubicBezTo>
                  <a:cubicBezTo>
                    <a:pt x="160" y="157"/>
                    <a:pt x="160" y="157"/>
                    <a:pt x="160" y="157"/>
                  </a:cubicBezTo>
                  <a:cubicBezTo>
                    <a:pt x="160" y="157"/>
                    <a:pt x="160" y="157"/>
                    <a:pt x="160" y="157"/>
                  </a:cubicBezTo>
                  <a:cubicBezTo>
                    <a:pt x="159" y="158"/>
                    <a:pt x="158" y="158"/>
                    <a:pt x="157" y="157"/>
                  </a:cubicBezTo>
                  <a:cubicBezTo>
                    <a:pt x="108" y="109"/>
                    <a:pt x="108" y="109"/>
                    <a:pt x="108" y="109"/>
                  </a:cubicBezTo>
                  <a:cubicBezTo>
                    <a:pt x="88" y="139"/>
                    <a:pt x="88" y="139"/>
                    <a:pt x="88" y="139"/>
                  </a:cubicBezTo>
                  <a:cubicBezTo>
                    <a:pt x="100" y="173"/>
                    <a:pt x="100" y="173"/>
                    <a:pt x="100" y="173"/>
                  </a:cubicBezTo>
                  <a:cubicBezTo>
                    <a:pt x="100" y="173"/>
                    <a:pt x="100" y="173"/>
                    <a:pt x="100" y="173"/>
                  </a:cubicBezTo>
                  <a:cubicBezTo>
                    <a:pt x="100" y="173"/>
                    <a:pt x="100" y="174"/>
                    <a:pt x="100" y="175"/>
                  </a:cubicBezTo>
                  <a:cubicBezTo>
                    <a:pt x="89" y="191"/>
                    <a:pt x="89" y="191"/>
                    <a:pt x="89" y="191"/>
                  </a:cubicBezTo>
                  <a:cubicBezTo>
                    <a:pt x="89" y="191"/>
                    <a:pt x="89" y="191"/>
                    <a:pt x="89" y="191"/>
                  </a:cubicBezTo>
                  <a:cubicBezTo>
                    <a:pt x="88" y="192"/>
                    <a:pt x="88" y="192"/>
                    <a:pt x="88" y="192"/>
                  </a:cubicBezTo>
                  <a:cubicBezTo>
                    <a:pt x="88" y="192"/>
                    <a:pt x="87" y="192"/>
                    <a:pt x="87" y="192"/>
                  </a:cubicBezTo>
                  <a:cubicBezTo>
                    <a:pt x="87" y="186"/>
                    <a:pt x="87" y="186"/>
                    <a:pt x="87" y="186"/>
                  </a:cubicBezTo>
                  <a:cubicBezTo>
                    <a:pt x="95" y="173"/>
                    <a:pt x="95" y="173"/>
                    <a:pt x="95" y="173"/>
                  </a:cubicBezTo>
                  <a:cubicBezTo>
                    <a:pt x="87" y="149"/>
                    <a:pt x="87" y="149"/>
                    <a:pt x="87" y="149"/>
                  </a:cubicBezTo>
                  <a:cubicBezTo>
                    <a:pt x="87" y="133"/>
                    <a:pt x="87" y="133"/>
                    <a:pt x="87" y="133"/>
                  </a:cubicBezTo>
                  <a:cubicBezTo>
                    <a:pt x="106" y="104"/>
                    <a:pt x="106" y="104"/>
                    <a:pt x="106" y="104"/>
                  </a:cubicBezTo>
                  <a:cubicBezTo>
                    <a:pt x="106" y="103"/>
                    <a:pt x="108" y="103"/>
                    <a:pt x="109" y="103"/>
                  </a:cubicBezTo>
                  <a:cubicBezTo>
                    <a:pt x="109" y="104"/>
                    <a:pt x="109" y="104"/>
                    <a:pt x="109" y="104"/>
                  </a:cubicBezTo>
                  <a:cubicBezTo>
                    <a:pt x="158" y="152"/>
                    <a:pt x="158" y="152"/>
                    <a:pt x="158" y="152"/>
                  </a:cubicBezTo>
                  <a:cubicBezTo>
                    <a:pt x="167" y="139"/>
                    <a:pt x="167" y="139"/>
                    <a:pt x="167" y="139"/>
                  </a:cubicBezTo>
                  <a:cubicBezTo>
                    <a:pt x="126" y="77"/>
                    <a:pt x="126" y="77"/>
                    <a:pt x="126" y="77"/>
                  </a:cubicBezTo>
                  <a:cubicBezTo>
                    <a:pt x="125" y="76"/>
                    <a:pt x="125" y="75"/>
                    <a:pt x="126" y="74"/>
                  </a:cubicBezTo>
                  <a:cubicBezTo>
                    <a:pt x="142" y="50"/>
                    <a:pt x="142" y="50"/>
                    <a:pt x="142" y="50"/>
                  </a:cubicBezTo>
                  <a:cubicBezTo>
                    <a:pt x="142" y="50"/>
                    <a:pt x="142" y="50"/>
                    <a:pt x="142" y="50"/>
                  </a:cubicBezTo>
                  <a:cubicBezTo>
                    <a:pt x="145" y="46"/>
                    <a:pt x="148" y="36"/>
                    <a:pt x="150" y="27"/>
                  </a:cubicBezTo>
                  <a:cubicBezTo>
                    <a:pt x="152" y="19"/>
                    <a:pt x="152" y="11"/>
                    <a:pt x="148" y="8"/>
                  </a:cubicBezTo>
                  <a:close/>
                  <a:moveTo>
                    <a:pt x="87" y="54"/>
                  </a:moveTo>
                  <a:cubicBezTo>
                    <a:pt x="19" y="41"/>
                    <a:pt x="19" y="41"/>
                    <a:pt x="19" y="41"/>
                  </a:cubicBezTo>
                  <a:cubicBezTo>
                    <a:pt x="10" y="54"/>
                    <a:pt x="10" y="54"/>
                    <a:pt x="10" y="54"/>
                  </a:cubicBezTo>
                  <a:cubicBezTo>
                    <a:pt x="75" y="81"/>
                    <a:pt x="75" y="81"/>
                    <a:pt x="75" y="81"/>
                  </a:cubicBezTo>
                  <a:cubicBezTo>
                    <a:pt x="76" y="81"/>
                    <a:pt x="76" y="83"/>
                    <a:pt x="76" y="84"/>
                  </a:cubicBezTo>
                  <a:cubicBezTo>
                    <a:pt x="76" y="84"/>
                    <a:pt x="76" y="84"/>
                    <a:pt x="76" y="84"/>
                  </a:cubicBezTo>
                  <a:cubicBezTo>
                    <a:pt x="54" y="117"/>
                    <a:pt x="54" y="117"/>
                    <a:pt x="54" y="117"/>
                  </a:cubicBezTo>
                  <a:cubicBezTo>
                    <a:pt x="53" y="118"/>
                    <a:pt x="53" y="118"/>
                    <a:pt x="52" y="118"/>
                  </a:cubicBezTo>
                  <a:cubicBezTo>
                    <a:pt x="15" y="120"/>
                    <a:pt x="15" y="120"/>
                    <a:pt x="15" y="120"/>
                  </a:cubicBezTo>
                  <a:cubicBezTo>
                    <a:pt x="7" y="133"/>
                    <a:pt x="7" y="133"/>
                    <a:pt x="7" y="133"/>
                  </a:cubicBezTo>
                  <a:cubicBezTo>
                    <a:pt x="55" y="145"/>
                    <a:pt x="55" y="145"/>
                    <a:pt x="55" y="145"/>
                  </a:cubicBezTo>
                  <a:cubicBezTo>
                    <a:pt x="56" y="145"/>
                    <a:pt x="56" y="146"/>
                    <a:pt x="57" y="146"/>
                  </a:cubicBezTo>
                  <a:cubicBezTo>
                    <a:pt x="86" y="186"/>
                    <a:pt x="86" y="186"/>
                    <a:pt x="86" y="186"/>
                  </a:cubicBezTo>
                  <a:cubicBezTo>
                    <a:pt x="87" y="186"/>
                    <a:pt x="87" y="186"/>
                    <a:pt x="87" y="186"/>
                  </a:cubicBezTo>
                  <a:cubicBezTo>
                    <a:pt x="87" y="192"/>
                    <a:pt x="87" y="192"/>
                    <a:pt x="87" y="192"/>
                  </a:cubicBezTo>
                  <a:cubicBezTo>
                    <a:pt x="86" y="192"/>
                    <a:pt x="85" y="192"/>
                    <a:pt x="85" y="192"/>
                  </a:cubicBezTo>
                  <a:cubicBezTo>
                    <a:pt x="53" y="150"/>
                    <a:pt x="53" y="150"/>
                    <a:pt x="53" y="150"/>
                  </a:cubicBezTo>
                  <a:cubicBezTo>
                    <a:pt x="2" y="137"/>
                    <a:pt x="2" y="137"/>
                    <a:pt x="2" y="137"/>
                  </a:cubicBezTo>
                  <a:cubicBezTo>
                    <a:pt x="2" y="137"/>
                    <a:pt x="2" y="137"/>
                    <a:pt x="2" y="137"/>
                  </a:cubicBezTo>
                  <a:cubicBezTo>
                    <a:pt x="2" y="137"/>
                    <a:pt x="2" y="136"/>
                    <a:pt x="1" y="136"/>
                  </a:cubicBezTo>
                  <a:cubicBezTo>
                    <a:pt x="0" y="136"/>
                    <a:pt x="0" y="134"/>
                    <a:pt x="1" y="133"/>
                  </a:cubicBezTo>
                  <a:cubicBezTo>
                    <a:pt x="12" y="116"/>
                    <a:pt x="12" y="116"/>
                    <a:pt x="12" y="116"/>
                  </a:cubicBezTo>
                  <a:cubicBezTo>
                    <a:pt x="12" y="116"/>
                    <a:pt x="12" y="116"/>
                    <a:pt x="12" y="116"/>
                  </a:cubicBezTo>
                  <a:cubicBezTo>
                    <a:pt x="12" y="116"/>
                    <a:pt x="13" y="115"/>
                    <a:pt x="14" y="115"/>
                  </a:cubicBezTo>
                  <a:cubicBezTo>
                    <a:pt x="51" y="113"/>
                    <a:pt x="51" y="113"/>
                    <a:pt x="51" y="113"/>
                  </a:cubicBezTo>
                  <a:cubicBezTo>
                    <a:pt x="70" y="84"/>
                    <a:pt x="70" y="84"/>
                    <a:pt x="70" y="84"/>
                  </a:cubicBezTo>
                  <a:cubicBezTo>
                    <a:pt x="6" y="57"/>
                    <a:pt x="6" y="57"/>
                    <a:pt x="6" y="57"/>
                  </a:cubicBezTo>
                  <a:cubicBezTo>
                    <a:pt x="5" y="57"/>
                    <a:pt x="5" y="57"/>
                    <a:pt x="5" y="57"/>
                  </a:cubicBezTo>
                  <a:cubicBezTo>
                    <a:pt x="4" y="56"/>
                    <a:pt x="4" y="55"/>
                    <a:pt x="5" y="53"/>
                  </a:cubicBezTo>
                  <a:cubicBezTo>
                    <a:pt x="16" y="37"/>
                    <a:pt x="16" y="37"/>
                    <a:pt x="16" y="37"/>
                  </a:cubicBezTo>
                  <a:cubicBezTo>
                    <a:pt x="16" y="36"/>
                    <a:pt x="17" y="36"/>
                    <a:pt x="18" y="36"/>
                  </a:cubicBezTo>
                  <a:cubicBezTo>
                    <a:pt x="87" y="49"/>
                    <a:pt x="87" y="49"/>
                    <a:pt x="87" y="49"/>
                  </a:cubicBezTo>
                  <a:cubicBezTo>
                    <a:pt x="87" y="54"/>
                    <a:pt x="87" y="54"/>
                    <a:pt x="87" y="54"/>
                  </a:cubicBezTo>
                  <a:close/>
                  <a:moveTo>
                    <a:pt x="87" y="149"/>
                  </a:moveTo>
                  <a:cubicBezTo>
                    <a:pt x="87" y="133"/>
                    <a:pt x="87" y="133"/>
                    <a:pt x="87" y="133"/>
                  </a:cubicBezTo>
                  <a:cubicBezTo>
                    <a:pt x="83" y="138"/>
                    <a:pt x="83" y="138"/>
                    <a:pt x="83" y="138"/>
                  </a:cubicBezTo>
                  <a:cubicBezTo>
                    <a:pt x="83" y="138"/>
                    <a:pt x="83" y="139"/>
                    <a:pt x="83" y="140"/>
                  </a:cubicBezTo>
                  <a:lnTo>
                    <a:pt x="87"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8" name="Freeform 187"/>
            <p:cNvSpPr>
              <a:spLocks noEditPoints="1"/>
            </p:cNvSpPr>
            <p:nvPr/>
          </p:nvSpPr>
          <p:spPr bwMode="auto">
            <a:xfrm>
              <a:off x="7364424" y="1566873"/>
              <a:ext cx="457201" cy="153989"/>
            </a:xfrm>
            <a:custGeom>
              <a:avLst/>
              <a:gdLst>
                <a:gd name="T0" fmla="*/ 190 w 202"/>
                <a:gd name="T1" fmla="*/ 63 h 68"/>
                <a:gd name="T2" fmla="*/ 196 w 202"/>
                <a:gd name="T3" fmla="*/ 5 h 68"/>
                <a:gd name="T4" fmla="*/ 101 w 202"/>
                <a:gd name="T5" fmla="*/ 5 h 68"/>
                <a:gd name="T6" fmla="*/ 101 w 202"/>
                <a:gd name="T7" fmla="*/ 0 h 68"/>
                <a:gd name="T8" fmla="*/ 199 w 202"/>
                <a:gd name="T9" fmla="*/ 0 h 68"/>
                <a:gd name="T10" fmla="*/ 199 w 202"/>
                <a:gd name="T11" fmla="*/ 0 h 68"/>
                <a:gd name="T12" fmla="*/ 199 w 202"/>
                <a:gd name="T13" fmla="*/ 0 h 68"/>
                <a:gd name="T14" fmla="*/ 201 w 202"/>
                <a:gd name="T15" fmla="*/ 2 h 68"/>
                <a:gd name="T16" fmla="*/ 194 w 202"/>
                <a:gd name="T17" fmla="*/ 66 h 68"/>
                <a:gd name="T18" fmla="*/ 192 w 202"/>
                <a:gd name="T19" fmla="*/ 68 h 68"/>
                <a:gd name="T20" fmla="*/ 101 w 202"/>
                <a:gd name="T21" fmla="*/ 68 h 68"/>
                <a:gd name="T22" fmla="*/ 101 w 202"/>
                <a:gd name="T23" fmla="*/ 63 h 68"/>
                <a:gd name="T24" fmla="*/ 190 w 202"/>
                <a:gd name="T25" fmla="*/ 63 h 68"/>
                <a:gd name="T26" fmla="*/ 101 w 202"/>
                <a:gd name="T27" fmla="*/ 5 h 68"/>
                <a:gd name="T28" fmla="*/ 6 w 202"/>
                <a:gd name="T29" fmla="*/ 5 h 68"/>
                <a:gd name="T30" fmla="*/ 26 w 202"/>
                <a:gd name="T31" fmla="*/ 63 h 68"/>
                <a:gd name="T32" fmla="*/ 101 w 202"/>
                <a:gd name="T33" fmla="*/ 63 h 68"/>
                <a:gd name="T34" fmla="*/ 101 w 202"/>
                <a:gd name="T35" fmla="*/ 68 h 68"/>
                <a:gd name="T36" fmla="*/ 24 w 202"/>
                <a:gd name="T37" fmla="*/ 68 h 68"/>
                <a:gd name="T38" fmla="*/ 24 w 202"/>
                <a:gd name="T39" fmla="*/ 68 h 68"/>
                <a:gd name="T40" fmla="*/ 22 w 202"/>
                <a:gd name="T41" fmla="*/ 66 h 68"/>
                <a:gd name="T42" fmla="*/ 0 w 202"/>
                <a:gd name="T43" fmla="*/ 3 h 68"/>
                <a:gd name="T44" fmla="*/ 0 w 202"/>
                <a:gd name="T45" fmla="*/ 2 h 68"/>
                <a:gd name="T46" fmla="*/ 2 w 202"/>
                <a:gd name="T47" fmla="*/ 0 h 68"/>
                <a:gd name="T48" fmla="*/ 101 w 202"/>
                <a:gd name="T49" fmla="*/ 0 h 68"/>
                <a:gd name="T50" fmla="*/ 101 w 202"/>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68">
                  <a:moveTo>
                    <a:pt x="190" y="63"/>
                  </a:moveTo>
                  <a:cubicBezTo>
                    <a:pt x="196" y="5"/>
                    <a:pt x="196" y="5"/>
                    <a:pt x="196" y="5"/>
                  </a:cubicBezTo>
                  <a:cubicBezTo>
                    <a:pt x="101" y="5"/>
                    <a:pt x="101" y="5"/>
                    <a:pt x="101" y="5"/>
                  </a:cubicBezTo>
                  <a:cubicBezTo>
                    <a:pt x="101" y="0"/>
                    <a:pt x="101" y="0"/>
                    <a:pt x="101" y="0"/>
                  </a:cubicBezTo>
                  <a:cubicBezTo>
                    <a:pt x="199" y="0"/>
                    <a:pt x="199" y="0"/>
                    <a:pt x="199" y="0"/>
                  </a:cubicBezTo>
                  <a:cubicBezTo>
                    <a:pt x="199" y="0"/>
                    <a:pt x="199" y="0"/>
                    <a:pt x="199" y="0"/>
                  </a:cubicBezTo>
                  <a:cubicBezTo>
                    <a:pt x="199" y="0"/>
                    <a:pt x="199" y="0"/>
                    <a:pt x="199" y="0"/>
                  </a:cubicBezTo>
                  <a:cubicBezTo>
                    <a:pt x="201" y="0"/>
                    <a:pt x="202" y="1"/>
                    <a:pt x="201" y="2"/>
                  </a:cubicBezTo>
                  <a:cubicBezTo>
                    <a:pt x="194" y="66"/>
                    <a:pt x="194" y="66"/>
                    <a:pt x="194" y="66"/>
                  </a:cubicBezTo>
                  <a:cubicBezTo>
                    <a:pt x="194" y="67"/>
                    <a:pt x="193" y="68"/>
                    <a:pt x="192" y="68"/>
                  </a:cubicBezTo>
                  <a:cubicBezTo>
                    <a:pt x="101" y="68"/>
                    <a:pt x="101" y="68"/>
                    <a:pt x="101" y="68"/>
                  </a:cubicBezTo>
                  <a:cubicBezTo>
                    <a:pt x="101" y="63"/>
                    <a:pt x="101" y="63"/>
                    <a:pt x="101" y="63"/>
                  </a:cubicBezTo>
                  <a:lnTo>
                    <a:pt x="190" y="63"/>
                  </a:lnTo>
                  <a:close/>
                  <a:moveTo>
                    <a:pt x="101" y="5"/>
                  </a:moveTo>
                  <a:cubicBezTo>
                    <a:pt x="6" y="5"/>
                    <a:pt x="6" y="5"/>
                    <a:pt x="6" y="5"/>
                  </a:cubicBezTo>
                  <a:cubicBezTo>
                    <a:pt x="26" y="63"/>
                    <a:pt x="26" y="63"/>
                    <a:pt x="26" y="63"/>
                  </a:cubicBezTo>
                  <a:cubicBezTo>
                    <a:pt x="101" y="63"/>
                    <a:pt x="101" y="63"/>
                    <a:pt x="101" y="63"/>
                  </a:cubicBezTo>
                  <a:cubicBezTo>
                    <a:pt x="101" y="68"/>
                    <a:pt x="101" y="68"/>
                    <a:pt x="101" y="68"/>
                  </a:cubicBezTo>
                  <a:cubicBezTo>
                    <a:pt x="24" y="68"/>
                    <a:pt x="24" y="68"/>
                    <a:pt x="24" y="68"/>
                  </a:cubicBezTo>
                  <a:cubicBezTo>
                    <a:pt x="24" y="68"/>
                    <a:pt x="24" y="68"/>
                    <a:pt x="24" y="68"/>
                  </a:cubicBezTo>
                  <a:cubicBezTo>
                    <a:pt x="23" y="68"/>
                    <a:pt x="22" y="67"/>
                    <a:pt x="22" y="66"/>
                  </a:cubicBezTo>
                  <a:cubicBezTo>
                    <a:pt x="0" y="3"/>
                    <a:pt x="0" y="3"/>
                    <a:pt x="0" y="3"/>
                  </a:cubicBezTo>
                  <a:cubicBezTo>
                    <a:pt x="0" y="3"/>
                    <a:pt x="0" y="3"/>
                    <a:pt x="0" y="2"/>
                  </a:cubicBezTo>
                  <a:cubicBezTo>
                    <a:pt x="0" y="1"/>
                    <a:pt x="1" y="0"/>
                    <a:pt x="2" y="0"/>
                  </a:cubicBezTo>
                  <a:cubicBezTo>
                    <a:pt x="101" y="0"/>
                    <a:pt x="101" y="0"/>
                    <a:pt x="101" y="0"/>
                  </a:cubicBezTo>
                  <a:lnTo>
                    <a:pt x="10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9" name="Freeform 188"/>
            <p:cNvSpPr>
              <a:spLocks noEditPoints="1"/>
            </p:cNvSpPr>
            <p:nvPr/>
          </p:nvSpPr>
          <p:spPr bwMode="auto">
            <a:xfrm>
              <a:off x="7145349" y="3090882"/>
              <a:ext cx="173039" cy="80963"/>
            </a:xfrm>
            <a:custGeom>
              <a:avLst/>
              <a:gdLst>
                <a:gd name="T0" fmla="*/ 35 w 76"/>
                <a:gd name="T1" fmla="*/ 31 h 36"/>
                <a:gd name="T2" fmla="*/ 63 w 76"/>
                <a:gd name="T3" fmla="*/ 31 h 36"/>
                <a:gd name="T4" fmla="*/ 35 w 76"/>
                <a:gd name="T5" fmla="*/ 17 h 36"/>
                <a:gd name="T6" fmla="*/ 35 w 76"/>
                <a:gd name="T7" fmla="*/ 11 h 36"/>
                <a:gd name="T8" fmla="*/ 74 w 76"/>
                <a:gd name="T9" fmla="*/ 31 h 36"/>
                <a:gd name="T10" fmla="*/ 76 w 76"/>
                <a:gd name="T11" fmla="*/ 34 h 36"/>
                <a:gd name="T12" fmla="*/ 74 w 76"/>
                <a:gd name="T13" fmla="*/ 36 h 36"/>
                <a:gd name="T14" fmla="*/ 35 w 76"/>
                <a:gd name="T15" fmla="*/ 36 h 36"/>
                <a:gd name="T16" fmla="*/ 35 w 76"/>
                <a:gd name="T17" fmla="*/ 31 h 36"/>
                <a:gd name="T18" fmla="*/ 6 w 76"/>
                <a:gd name="T19" fmla="*/ 19 h 36"/>
                <a:gd name="T20" fmla="*/ 31 w 76"/>
                <a:gd name="T21" fmla="*/ 31 h 36"/>
                <a:gd name="T22" fmla="*/ 35 w 76"/>
                <a:gd name="T23" fmla="*/ 31 h 36"/>
                <a:gd name="T24" fmla="*/ 35 w 76"/>
                <a:gd name="T25" fmla="*/ 36 h 36"/>
                <a:gd name="T26" fmla="*/ 30 w 76"/>
                <a:gd name="T27" fmla="*/ 36 h 36"/>
                <a:gd name="T28" fmla="*/ 30 w 76"/>
                <a:gd name="T29" fmla="*/ 36 h 36"/>
                <a:gd name="T30" fmla="*/ 29 w 76"/>
                <a:gd name="T31" fmla="*/ 36 h 36"/>
                <a:gd name="T32" fmla="*/ 1 w 76"/>
                <a:gd name="T33" fmla="*/ 22 h 36"/>
                <a:gd name="T34" fmla="*/ 0 w 76"/>
                <a:gd name="T35" fmla="*/ 19 h 36"/>
                <a:gd name="T36" fmla="*/ 9 w 76"/>
                <a:gd name="T37" fmla="*/ 1 h 36"/>
                <a:gd name="T38" fmla="*/ 12 w 76"/>
                <a:gd name="T39" fmla="*/ 0 h 36"/>
                <a:gd name="T40" fmla="*/ 35 w 76"/>
                <a:gd name="T41" fmla="*/ 11 h 36"/>
                <a:gd name="T42" fmla="*/ 35 w 76"/>
                <a:gd name="T43" fmla="*/ 17 h 36"/>
                <a:gd name="T44" fmla="*/ 12 w 76"/>
                <a:gd name="T45" fmla="*/ 5 h 36"/>
                <a:gd name="T46" fmla="*/ 6 w 76"/>
                <a:gd name="T47"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36">
                  <a:moveTo>
                    <a:pt x="35" y="31"/>
                  </a:moveTo>
                  <a:cubicBezTo>
                    <a:pt x="63" y="31"/>
                    <a:pt x="63" y="31"/>
                    <a:pt x="63" y="31"/>
                  </a:cubicBezTo>
                  <a:cubicBezTo>
                    <a:pt x="35" y="17"/>
                    <a:pt x="35" y="17"/>
                    <a:pt x="35" y="17"/>
                  </a:cubicBezTo>
                  <a:cubicBezTo>
                    <a:pt x="35" y="11"/>
                    <a:pt x="35" y="11"/>
                    <a:pt x="35" y="11"/>
                  </a:cubicBezTo>
                  <a:cubicBezTo>
                    <a:pt x="74" y="31"/>
                    <a:pt x="74" y="31"/>
                    <a:pt x="74" y="31"/>
                  </a:cubicBezTo>
                  <a:cubicBezTo>
                    <a:pt x="75" y="32"/>
                    <a:pt x="76" y="33"/>
                    <a:pt x="76" y="34"/>
                  </a:cubicBezTo>
                  <a:cubicBezTo>
                    <a:pt x="76" y="35"/>
                    <a:pt x="75" y="36"/>
                    <a:pt x="74" y="36"/>
                  </a:cubicBezTo>
                  <a:cubicBezTo>
                    <a:pt x="35" y="36"/>
                    <a:pt x="35" y="36"/>
                    <a:pt x="35" y="36"/>
                  </a:cubicBezTo>
                  <a:lnTo>
                    <a:pt x="35" y="31"/>
                  </a:lnTo>
                  <a:close/>
                  <a:moveTo>
                    <a:pt x="6" y="19"/>
                  </a:moveTo>
                  <a:cubicBezTo>
                    <a:pt x="31" y="31"/>
                    <a:pt x="31" y="31"/>
                    <a:pt x="31" y="31"/>
                  </a:cubicBezTo>
                  <a:cubicBezTo>
                    <a:pt x="35" y="31"/>
                    <a:pt x="35" y="31"/>
                    <a:pt x="35" y="31"/>
                  </a:cubicBezTo>
                  <a:cubicBezTo>
                    <a:pt x="35" y="36"/>
                    <a:pt x="35" y="36"/>
                    <a:pt x="35" y="36"/>
                  </a:cubicBezTo>
                  <a:cubicBezTo>
                    <a:pt x="30" y="36"/>
                    <a:pt x="30" y="36"/>
                    <a:pt x="30" y="36"/>
                  </a:cubicBezTo>
                  <a:cubicBezTo>
                    <a:pt x="30" y="36"/>
                    <a:pt x="30" y="36"/>
                    <a:pt x="30" y="36"/>
                  </a:cubicBezTo>
                  <a:cubicBezTo>
                    <a:pt x="30" y="36"/>
                    <a:pt x="30" y="36"/>
                    <a:pt x="29" y="36"/>
                  </a:cubicBezTo>
                  <a:cubicBezTo>
                    <a:pt x="1" y="22"/>
                    <a:pt x="1" y="22"/>
                    <a:pt x="1" y="22"/>
                  </a:cubicBezTo>
                  <a:cubicBezTo>
                    <a:pt x="0" y="21"/>
                    <a:pt x="0" y="20"/>
                    <a:pt x="0" y="19"/>
                  </a:cubicBezTo>
                  <a:cubicBezTo>
                    <a:pt x="9" y="1"/>
                    <a:pt x="9" y="1"/>
                    <a:pt x="9" y="1"/>
                  </a:cubicBezTo>
                  <a:cubicBezTo>
                    <a:pt x="10" y="0"/>
                    <a:pt x="11" y="0"/>
                    <a:pt x="12" y="0"/>
                  </a:cubicBezTo>
                  <a:cubicBezTo>
                    <a:pt x="35" y="11"/>
                    <a:pt x="35" y="11"/>
                    <a:pt x="35" y="11"/>
                  </a:cubicBezTo>
                  <a:cubicBezTo>
                    <a:pt x="35" y="17"/>
                    <a:pt x="35" y="17"/>
                    <a:pt x="35" y="17"/>
                  </a:cubicBezTo>
                  <a:cubicBezTo>
                    <a:pt x="12" y="5"/>
                    <a:pt x="12" y="5"/>
                    <a:pt x="12" y="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0" name="Freeform 189"/>
            <p:cNvSpPr>
              <a:spLocks noEditPoints="1"/>
            </p:cNvSpPr>
            <p:nvPr/>
          </p:nvSpPr>
          <p:spPr bwMode="auto">
            <a:xfrm>
              <a:off x="7145349" y="3171844"/>
              <a:ext cx="398464" cy="204789"/>
            </a:xfrm>
            <a:custGeom>
              <a:avLst/>
              <a:gdLst>
                <a:gd name="T0" fmla="*/ 88 w 176"/>
                <a:gd name="T1" fmla="*/ 86 h 91"/>
                <a:gd name="T2" fmla="*/ 139 w 176"/>
                <a:gd name="T3" fmla="*/ 86 h 91"/>
                <a:gd name="T4" fmla="*/ 139 w 176"/>
                <a:gd name="T5" fmla="*/ 71 h 91"/>
                <a:gd name="T6" fmla="*/ 141 w 176"/>
                <a:gd name="T7" fmla="*/ 69 h 91"/>
                <a:gd name="T8" fmla="*/ 172 w 176"/>
                <a:gd name="T9" fmla="*/ 69 h 91"/>
                <a:gd name="T10" fmla="*/ 172 w 176"/>
                <a:gd name="T11" fmla="*/ 22 h 91"/>
                <a:gd name="T12" fmla="*/ 141 w 176"/>
                <a:gd name="T13" fmla="*/ 22 h 91"/>
                <a:gd name="T14" fmla="*/ 139 w 176"/>
                <a:gd name="T15" fmla="*/ 20 h 91"/>
                <a:gd name="T16" fmla="*/ 139 w 176"/>
                <a:gd name="T17" fmla="*/ 5 h 91"/>
                <a:gd name="T18" fmla="*/ 88 w 176"/>
                <a:gd name="T19" fmla="*/ 5 h 91"/>
                <a:gd name="T20" fmla="*/ 88 w 176"/>
                <a:gd name="T21" fmla="*/ 0 h 91"/>
                <a:gd name="T22" fmla="*/ 141 w 176"/>
                <a:gd name="T23" fmla="*/ 0 h 91"/>
                <a:gd name="T24" fmla="*/ 143 w 176"/>
                <a:gd name="T25" fmla="*/ 3 h 91"/>
                <a:gd name="T26" fmla="*/ 143 w 176"/>
                <a:gd name="T27" fmla="*/ 17 h 91"/>
                <a:gd name="T28" fmla="*/ 174 w 176"/>
                <a:gd name="T29" fmla="*/ 17 h 91"/>
                <a:gd name="T30" fmla="*/ 176 w 176"/>
                <a:gd name="T31" fmla="*/ 20 h 91"/>
                <a:gd name="T32" fmla="*/ 176 w 176"/>
                <a:gd name="T33" fmla="*/ 71 h 91"/>
                <a:gd name="T34" fmla="*/ 174 w 176"/>
                <a:gd name="T35" fmla="*/ 74 h 91"/>
                <a:gd name="T36" fmla="*/ 143 w 176"/>
                <a:gd name="T37" fmla="*/ 74 h 91"/>
                <a:gd name="T38" fmla="*/ 143 w 176"/>
                <a:gd name="T39" fmla="*/ 88 h 91"/>
                <a:gd name="T40" fmla="*/ 141 w 176"/>
                <a:gd name="T41" fmla="*/ 91 h 91"/>
                <a:gd name="T42" fmla="*/ 88 w 176"/>
                <a:gd name="T43" fmla="*/ 91 h 91"/>
                <a:gd name="T44" fmla="*/ 88 w 176"/>
                <a:gd name="T45" fmla="*/ 86 h 91"/>
                <a:gd name="T46" fmla="*/ 88 w 176"/>
                <a:gd name="T47" fmla="*/ 57 h 91"/>
                <a:gd name="T48" fmla="*/ 106 w 176"/>
                <a:gd name="T49" fmla="*/ 57 h 91"/>
                <a:gd name="T50" fmla="*/ 109 w 176"/>
                <a:gd name="T51" fmla="*/ 55 h 91"/>
                <a:gd name="T52" fmla="*/ 109 w 176"/>
                <a:gd name="T53" fmla="*/ 36 h 91"/>
                <a:gd name="T54" fmla="*/ 106 w 176"/>
                <a:gd name="T55" fmla="*/ 34 h 91"/>
                <a:gd name="T56" fmla="*/ 88 w 176"/>
                <a:gd name="T57" fmla="*/ 34 h 91"/>
                <a:gd name="T58" fmla="*/ 88 w 176"/>
                <a:gd name="T59" fmla="*/ 38 h 91"/>
                <a:gd name="T60" fmla="*/ 104 w 176"/>
                <a:gd name="T61" fmla="*/ 38 h 91"/>
                <a:gd name="T62" fmla="*/ 104 w 176"/>
                <a:gd name="T63" fmla="*/ 53 h 91"/>
                <a:gd name="T64" fmla="*/ 88 w 176"/>
                <a:gd name="T65" fmla="*/ 53 h 91"/>
                <a:gd name="T66" fmla="*/ 88 w 176"/>
                <a:gd name="T67" fmla="*/ 57 h 91"/>
                <a:gd name="T68" fmla="*/ 5 w 176"/>
                <a:gd name="T69" fmla="*/ 86 h 91"/>
                <a:gd name="T70" fmla="*/ 88 w 176"/>
                <a:gd name="T71" fmla="*/ 86 h 91"/>
                <a:gd name="T72" fmla="*/ 88 w 176"/>
                <a:gd name="T73" fmla="*/ 91 h 91"/>
                <a:gd name="T74" fmla="*/ 3 w 176"/>
                <a:gd name="T75" fmla="*/ 91 h 91"/>
                <a:gd name="T76" fmla="*/ 0 w 176"/>
                <a:gd name="T77" fmla="*/ 88 h 91"/>
                <a:gd name="T78" fmla="*/ 0 w 176"/>
                <a:gd name="T79" fmla="*/ 3 h 91"/>
                <a:gd name="T80" fmla="*/ 3 w 176"/>
                <a:gd name="T81" fmla="*/ 0 h 91"/>
                <a:gd name="T82" fmla="*/ 40 w 176"/>
                <a:gd name="T83" fmla="*/ 0 h 91"/>
                <a:gd name="T84" fmla="*/ 83 w 176"/>
                <a:gd name="T85" fmla="*/ 0 h 91"/>
                <a:gd name="T86" fmla="*/ 88 w 176"/>
                <a:gd name="T87" fmla="*/ 0 h 91"/>
                <a:gd name="T88" fmla="*/ 88 w 176"/>
                <a:gd name="T89" fmla="*/ 5 h 91"/>
                <a:gd name="T90" fmla="*/ 83 w 176"/>
                <a:gd name="T91" fmla="*/ 5 h 91"/>
                <a:gd name="T92" fmla="*/ 40 w 176"/>
                <a:gd name="T93" fmla="*/ 5 h 91"/>
                <a:gd name="T94" fmla="*/ 5 w 176"/>
                <a:gd name="T95" fmla="*/ 5 h 91"/>
                <a:gd name="T96" fmla="*/ 5 w 176"/>
                <a:gd name="T97" fmla="*/ 86 h 91"/>
                <a:gd name="T98" fmla="*/ 88 w 176"/>
                <a:gd name="T99" fmla="*/ 34 h 91"/>
                <a:gd name="T100" fmla="*/ 37 w 176"/>
                <a:gd name="T101" fmla="*/ 34 h 91"/>
                <a:gd name="T102" fmla="*/ 34 w 176"/>
                <a:gd name="T103" fmla="*/ 36 h 91"/>
                <a:gd name="T104" fmla="*/ 34 w 176"/>
                <a:gd name="T105" fmla="*/ 55 h 91"/>
                <a:gd name="T106" fmla="*/ 37 w 176"/>
                <a:gd name="T107" fmla="*/ 57 h 91"/>
                <a:gd name="T108" fmla="*/ 88 w 176"/>
                <a:gd name="T109" fmla="*/ 57 h 91"/>
                <a:gd name="T110" fmla="*/ 88 w 176"/>
                <a:gd name="T111" fmla="*/ 53 h 91"/>
                <a:gd name="T112" fmla="*/ 39 w 176"/>
                <a:gd name="T113" fmla="*/ 53 h 91"/>
                <a:gd name="T114" fmla="*/ 39 w 176"/>
                <a:gd name="T115" fmla="*/ 38 h 91"/>
                <a:gd name="T116" fmla="*/ 88 w 176"/>
                <a:gd name="T117" fmla="*/ 38 h 91"/>
                <a:gd name="T118" fmla="*/ 88 w 176"/>
                <a:gd name="T119" fmla="*/ 3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91">
                  <a:moveTo>
                    <a:pt x="88" y="86"/>
                  </a:moveTo>
                  <a:cubicBezTo>
                    <a:pt x="139" y="86"/>
                    <a:pt x="139" y="86"/>
                    <a:pt x="139" y="86"/>
                  </a:cubicBezTo>
                  <a:cubicBezTo>
                    <a:pt x="139" y="71"/>
                    <a:pt x="139" y="71"/>
                    <a:pt x="139" y="71"/>
                  </a:cubicBezTo>
                  <a:cubicBezTo>
                    <a:pt x="139" y="70"/>
                    <a:pt x="140" y="69"/>
                    <a:pt x="141" y="69"/>
                  </a:cubicBezTo>
                  <a:cubicBezTo>
                    <a:pt x="172" y="69"/>
                    <a:pt x="172" y="69"/>
                    <a:pt x="172" y="69"/>
                  </a:cubicBezTo>
                  <a:cubicBezTo>
                    <a:pt x="172" y="22"/>
                    <a:pt x="172" y="22"/>
                    <a:pt x="172" y="22"/>
                  </a:cubicBezTo>
                  <a:cubicBezTo>
                    <a:pt x="141" y="22"/>
                    <a:pt x="141" y="22"/>
                    <a:pt x="141" y="22"/>
                  </a:cubicBezTo>
                  <a:cubicBezTo>
                    <a:pt x="140" y="22"/>
                    <a:pt x="139" y="21"/>
                    <a:pt x="139" y="20"/>
                  </a:cubicBezTo>
                  <a:cubicBezTo>
                    <a:pt x="139" y="5"/>
                    <a:pt x="139" y="5"/>
                    <a:pt x="139" y="5"/>
                  </a:cubicBezTo>
                  <a:cubicBezTo>
                    <a:pt x="88" y="5"/>
                    <a:pt x="88" y="5"/>
                    <a:pt x="88" y="5"/>
                  </a:cubicBezTo>
                  <a:cubicBezTo>
                    <a:pt x="88" y="0"/>
                    <a:pt x="88" y="0"/>
                    <a:pt x="88" y="0"/>
                  </a:cubicBezTo>
                  <a:cubicBezTo>
                    <a:pt x="141" y="0"/>
                    <a:pt x="141" y="0"/>
                    <a:pt x="141" y="0"/>
                  </a:cubicBezTo>
                  <a:cubicBezTo>
                    <a:pt x="142" y="0"/>
                    <a:pt x="143" y="1"/>
                    <a:pt x="143" y="3"/>
                  </a:cubicBezTo>
                  <a:cubicBezTo>
                    <a:pt x="143" y="17"/>
                    <a:pt x="143" y="17"/>
                    <a:pt x="143" y="17"/>
                  </a:cubicBezTo>
                  <a:cubicBezTo>
                    <a:pt x="174" y="17"/>
                    <a:pt x="174" y="17"/>
                    <a:pt x="174" y="17"/>
                  </a:cubicBezTo>
                  <a:cubicBezTo>
                    <a:pt x="175" y="17"/>
                    <a:pt x="176" y="18"/>
                    <a:pt x="176" y="20"/>
                  </a:cubicBezTo>
                  <a:cubicBezTo>
                    <a:pt x="176" y="71"/>
                    <a:pt x="176" y="71"/>
                    <a:pt x="176" y="71"/>
                  </a:cubicBezTo>
                  <a:cubicBezTo>
                    <a:pt x="176" y="73"/>
                    <a:pt x="175" y="74"/>
                    <a:pt x="174" y="74"/>
                  </a:cubicBezTo>
                  <a:cubicBezTo>
                    <a:pt x="143" y="74"/>
                    <a:pt x="143" y="74"/>
                    <a:pt x="143" y="74"/>
                  </a:cubicBezTo>
                  <a:cubicBezTo>
                    <a:pt x="143" y="88"/>
                    <a:pt x="143" y="88"/>
                    <a:pt x="143" y="88"/>
                  </a:cubicBezTo>
                  <a:cubicBezTo>
                    <a:pt x="143" y="90"/>
                    <a:pt x="142" y="91"/>
                    <a:pt x="141" y="91"/>
                  </a:cubicBezTo>
                  <a:cubicBezTo>
                    <a:pt x="88" y="91"/>
                    <a:pt x="88" y="91"/>
                    <a:pt x="88" y="91"/>
                  </a:cubicBezTo>
                  <a:cubicBezTo>
                    <a:pt x="88" y="86"/>
                    <a:pt x="88" y="86"/>
                    <a:pt x="88" y="86"/>
                  </a:cubicBezTo>
                  <a:close/>
                  <a:moveTo>
                    <a:pt x="88" y="57"/>
                  </a:moveTo>
                  <a:cubicBezTo>
                    <a:pt x="106" y="57"/>
                    <a:pt x="106" y="57"/>
                    <a:pt x="106" y="57"/>
                  </a:cubicBezTo>
                  <a:cubicBezTo>
                    <a:pt x="108" y="57"/>
                    <a:pt x="109" y="56"/>
                    <a:pt x="109" y="55"/>
                  </a:cubicBezTo>
                  <a:cubicBezTo>
                    <a:pt x="109" y="36"/>
                    <a:pt x="109" y="36"/>
                    <a:pt x="109" y="36"/>
                  </a:cubicBezTo>
                  <a:cubicBezTo>
                    <a:pt x="109" y="35"/>
                    <a:pt x="108" y="34"/>
                    <a:pt x="106" y="34"/>
                  </a:cubicBezTo>
                  <a:cubicBezTo>
                    <a:pt x="88" y="34"/>
                    <a:pt x="88" y="34"/>
                    <a:pt x="88" y="34"/>
                  </a:cubicBezTo>
                  <a:cubicBezTo>
                    <a:pt x="88" y="38"/>
                    <a:pt x="88" y="38"/>
                    <a:pt x="88" y="38"/>
                  </a:cubicBezTo>
                  <a:cubicBezTo>
                    <a:pt x="104" y="38"/>
                    <a:pt x="104" y="38"/>
                    <a:pt x="104" y="38"/>
                  </a:cubicBezTo>
                  <a:cubicBezTo>
                    <a:pt x="104" y="53"/>
                    <a:pt x="104" y="53"/>
                    <a:pt x="104" y="53"/>
                  </a:cubicBezTo>
                  <a:cubicBezTo>
                    <a:pt x="88" y="53"/>
                    <a:pt x="88" y="53"/>
                    <a:pt x="88" y="53"/>
                  </a:cubicBezTo>
                  <a:lnTo>
                    <a:pt x="88" y="57"/>
                  </a:lnTo>
                  <a:close/>
                  <a:moveTo>
                    <a:pt x="5" y="86"/>
                  </a:moveTo>
                  <a:cubicBezTo>
                    <a:pt x="88" y="86"/>
                    <a:pt x="88" y="86"/>
                    <a:pt x="88" y="86"/>
                  </a:cubicBezTo>
                  <a:cubicBezTo>
                    <a:pt x="88" y="91"/>
                    <a:pt x="88" y="91"/>
                    <a:pt x="88" y="91"/>
                  </a:cubicBezTo>
                  <a:cubicBezTo>
                    <a:pt x="3" y="91"/>
                    <a:pt x="3" y="91"/>
                    <a:pt x="3" y="91"/>
                  </a:cubicBezTo>
                  <a:cubicBezTo>
                    <a:pt x="1" y="91"/>
                    <a:pt x="0" y="90"/>
                    <a:pt x="0" y="88"/>
                  </a:cubicBezTo>
                  <a:cubicBezTo>
                    <a:pt x="0" y="3"/>
                    <a:pt x="0" y="3"/>
                    <a:pt x="0" y="3"/>
                  </a:cubicBezTo>
                  <a:cubicBezTo>
                    <a:pt x="0" y="1"/>
                    <a:pt x="1" y="0"/>
                    <a:pt x="3" y="0"/>
                  </a:cubicBezTo>
                  <a:cubicBezTo>
                    <a:pt x="40" y="0"/>
                    <a:pt x="40" y="0"/>
                    <a:pt x="40" y="0"/>
                  </a:cubicBezTo>
                  <a:cubicBezTo>
                    <a:pt x="83" y="0"/>
                    <a:pt x="83" y="0"/>
                    <a:pt x="83" y="0"/>
                  </a:cubicBezTo>
                  <a:cubicBezTo>
                    <a:pt x="88" y="0"/>
                    <a:pt x="88" y="0"/>
                    <a:pt x="88" y="0"/>
                  </a:cubicBezTo>
                  <a:cubicBezTo>
                    <a:pt x="88" y="5"/>
                    <a:pt x="88" y="5"/>
                    <a:pt x="88" y="5"/>
                  </a:cubicBezTo>
                  <a:cubicBezTo>
                    <a:pt x="83" y="5"/>
                    <a:pt x="83" y="5"/>
                    <a:pt x="83" y="5"/>
                  </a:cubicBezTo>
                  <a:cubicBezTo>
                    <a:pt x="40" y="5"/>
                    <a:pt x="40" y="5"/>
                    <a:pt x="40" y="5"/>
                  </a:cubicBezTo>
                  <a:cubicBezTo>
                    <a:pt x="5" y="5"/>
                    <a:pt x="5" y="5"/>
                    <a:pt x="5" y="5"/>
                  </a:cubicBezTo>
                  <a:cubicBezTo>
                    <a:pt x="5" y="86"/>
                    <a:pt x="5" y="86"/>
                    <a:pt x="5" y="86"/>
                  </a:cubicBezTo>
                  <a:close/>
                  <a:moveTo>
                    <a:pt x="88" y="34"/>
                  </a:moveTo>
                  <a:cubicBezTo>
                    <a:pt x="37" y="34"/>
                    <a:pt x="37" y="34"/>
                    <a:pt x="37" y="34"/>
                  </a:cubicBezTo>
                  <a:cubicBezTo>
                    <a:pt x="36" y="34"/>
                    <a:pt x="34" y="35"/>
                    <a:pt x="34" y="36"/>
                  </a:cubicBezTo>
                  <a:cubicBezTo>
                    <a:pt x="34" y="55"/>
                    <a:pt x="34" y="55"/>
                    <a:pt x="34" y="55"/>
                  </a:cubicBezTo>
                  <a:cubicBezTo>
                    <a:pt x="34" y="56"/>
                    <a:pt x="36" y="57"/>
                    <a:pt x="37" y="57"/>
                  </a:cubicBezTo>
                  <a:cubicBezTo>
                    <a:pt x="88" y="57"/>
                    <a:pt x="88" y="57"/>
                    <a:pt x="88" y="57"/>
                  </a:cubicBezTo>
                  <a:cubicBezTo>
                    <a:pt x="88" y="53"/>
                    <a:pt x="88" y="53"/>
                    <a:pt x="88" y="53"/>
                  </a:cubicBezTo>
                  <a:cubicBezTo>
                    <a:pt x="39" y="53"/>
                    <a:pt x="39" y="53"/>
                    <a:pt x="39" y="53"/>
                  </a:cubicBezTo>
                  <a:cubicBezTo>
                    <a:pt x="39" y="38"/>
                    <a:pt x="39" y="38"/>
                    <a:pt x="39" y="38"/>
                  </a:cubicBezTo>
                  <a:cubicBezTo>
                    <a:pt x="88" y="38"/>
                    <a:pt x="88" y="38"/>
                    <a:pt x="88" y="38"/>
                  </a:cubicBezTo>
                  <a:lnTo>
                    <a:pt x="88"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1" name="Freeform 191"/>
            <p:cNvSpPr>
              <a:spLocks noEditPoints="1"/>
            </p:cNvSpPr>
            <p:nvPr/>
          </p:nvSpPr>
          <p:spPr bwMode="auto">
            <a:xfrm>
              <a:off x="9920304" y="1606560"/>
              <a:ext cx="366713" cy="179389"/>
            </a:xfrm>
            <a:custGeom>
              <a:avLst/>
              <a:gdLst>
                <a:gd name="T0" fmla="*/ 158 w 162"/>
                <a:gd name="T1" fmla="*/ 74 h 79"/>
                <a:gd name="T2" fmla="*/ 144 w 162"/>
                <a:gd name="T3" fmla="*/ 38 h 79"/>
                <a:gd name="T4" fmla="*/ 141 w 162"/>
                <a:gd name="T5" fmla="*/ 42 h 79"/>
                <a:gd name="T6" fmla="*/ 138 w 162"/>
                <a:gd name="T7" fmla="*/ 42 h 79"/>
                <a:gd name="T8" fmla="*/ 96 w 162"/>
                <a:gd name="T9" fmla="*/ 42 h 79"/>
                <a:gd name="T10" fmla="*/ 94 w 162"/>
                <a:gd name="T11" fmla="*/ 49 h 79"/>
                <a:gd name="T12" fmla="*/ 82 w 162"/>
                <a:gd name="T13" fmla="*/ 56 h 79"/>
                <a:gd name="T14" fmla="*/ 81 w 162"/>
                <a:gd name="T15" fmla="*/ 51 h 79"/>
                <a:gd name="T16" fmla="*/ 86 w 162"/>
                <a:gd name="T17" fmla="*/ 50 h 79"/>
                <a:gd name="T18" fmla="*/ 90 w 162"/>
                <a:gd name="T19" fmla="*/ 47 h 79"/>
                <a:gd name="T20" fmla="*/ 91 w 162"/>
                <a:gd name="T21" fmla="*/ 44 h 79"/>
                <a:gd name="T22" fmla="*/ 91 w 162"/>
                <a:gd name="T23" fmla="*/ 41 h 79"/>
                <a:gd name="T24" fmla="*/ 91 w 162"/>
                <a:gd name="T25" fmla="*/ 39 h 79"/>
                <a:gd name="T26" fmla="*/ 133 w 162"/>
                <a:gd name="T27" fmla="*/ 37 h 79"/>
                <a:gd name="T28" fmla="*/ 139 w 162"/>
                <a:gd name="T29" fmla="*/ 37 h 79"/>
                <a:gd name="T30" fmla="*/ 140 w 162"/>
                <a:gd name="T31" fmla="*/ 36 h 79"/>
                <a:gd name="T32" fmla="*/ 160 w 162"/>
                <a:gd name="T33" fmla="*/ 0 h 79"/>
                <a:gd name="T34" fmla="*/ 162 w 162"/>
                <a:gd name="T35" fmla="*/ 77 h 79"/>
                <a:gd name="T36" fmla="*/ 81 w 162"/>
                <a:gd name="T37" fmla="*/ 79 h 79"/>
                <a:gd name="T38" fmla="*/ 4 w 162"/>
                <a:gd name="T39" fmla="*/ 74 h 79"/>
                <a:gd name="T40" fmla="*/ 81 w 162"/>
                <a:gd name="T41" fmla="*/ 79 h 79"/>
                <a:gd name="T42" fmla="*/ 0 w 162"/>
                <a:gd name="T43" fmla="*/ 77 h 79"/>
                <a:gd name="T44" fmla="*/ 0 w 162"/>
                <a:gd name="T45" fmla="*/ 3 h 79"/>
                <a:gd name="T46" fmla="*/ 4 w 162"/>
                <a:gd name="T47" fmla="*/ 2 h 79"/>
                <a:gd name="T48" fmla="*/ 22 w 162"/>
                <a:gd name="T49" fmla="*/ 36 h 79"/>
                <a:gd name="T50" fmla="*/ 24 w 162"/>
                <a:gd name="T51" fmla="*/ 37 h 79"/>
                <a:gd name="T52" fmla="*/ 70 w 162"/>
                <a:gd name="T53" fmla="*/ 37 h 79"/>
                <a:gd name="T54" fmla="*/ 71 w 162"/>
                <a:gd name="T55" fmla="*/ 37 h 79"/>
                <a:gd name="T56" fmla="*/ 72 w 162"/>
                <a:gd name="T57" fmla="*/ 41 h 79"/>
                <a:gd name="T58" fmla="*/ 72 w 162"/>
                <a:gd name="T59" fmla="*/ 44 h 79"/>
                <a:gd name="T60" fmla="*/ 73 w 162"/>
                <a:gd name="T61" fmla="*/ 46 h 79"/>
                <a:gd name="T62" fmla="*/ 77 w 162"/>
                <a:gd name="T63" fmla="*/ 50 h 79"/>
                <a:gd name="T64" fmla="*/ 81 w 162"/>
                <a:gd name="T65" fmla="*/ 56 h 79"/>
                <a:gd name="T66" fmla="*/ 69 w 162"/>
                <a:gd name="T67" fmla="*/ 49 h 79"/>
                <a:gd name="T68" fmla="*/ 67 w 162"/>
                <a:gd name="T69" fmla="*/ 45 h 79"/>
                <a:gd name="T70" fmla="*/ 30 w 162"/>
                <a:gd name="T71" fmla="*/ 42 h 79"/>
                <a:gd name="T72" fmla="*/ 21 w 162"/>
                <a:gd name="T73" fmla="*/ 42 h 79"/>
                <a:gd name="T74" fmla="*/ 17 w 162"/>
                <a:gd name="T75" fmla="*/ 38 h 79"/>
                <a:gd name="T76" fmla="*/ 17 w 162"/>
                <a:gd name="T77" fmla="*/ 38 h 79"/>
                <a:gd name="T78" fmla="*/ 4 w 162"/>
                <a:gd name="T79" fmla="*/ 7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79">
                  <a:moveTo>
                    <a:pt x="81" y="74"/>
                  </a:moveTo>
                  <a:cubicBezTo>
                    <a:pt x="158" y="74"/>
                    <a:pt x="158" y="74"/>
                    <a:pt x="158" y="74"/>
                  </a:cubicBezTo>
                  <a:cubicBezTo>
                    <a:pt x="158" y="12"/>
                    <a:pt x="158" y="12"/>
                    <a:pt x="158" y="12"/>
                  </a:cubicBezTo>
                  <a:cubicBezTo>
                    <a:pt x="144" y="38"/>
                    <a:pt x="144" y="38"/>
                    <a:pt x="144" y="38"/>
                  </a:cubicBezTo>
                  <a:cubicBezTo>
                    <a:pt x="143" y="40"/>
                    <a:pt x="143" y="40"/>
                    <a:pt x="143" y="40"/>
                  </a:cubicBezTo>
                  <a:cubicBezTo>
                    <a:pt x="143" y="41"/>
                    <a:pt x="142" y="42"/>
                    <a:pt x="141" y="42"/>
                  </a:cubicBezTo>
                  <a:cubicBezTo>
                    <a:pt x="141" y="42"/>
                    <a:pt x="141" y="42"/>
                    <a:pt x="141" y="42"/>
                  </a:cubicBezTo>
                  <a:cubicBezTo>
                    <a:pt x="138" y="42"/>
                    <a:pt x="138" y="42"/>
                    <a:pt x="138" y="42"/>
                  </a:cubicBezTo>
                  <a:cubicBezTo>
                    <a:pt x="133" y="42"/>
                    <a:pt x="133" y="42"/>
                    <a:pt x="133" y="42"/>
                  </a:cubicBezTo>
                  <a:cubicBezTo>
                    <a:pt x="96" y="42"/>
                    <a:pt x="96" y="42"/>
                    <a:pt x="96" y="42"/>
                  </a:cubicBezTo>
                  <a:cubicBezTo>
                    <a:pt x="96" y="43"/>
                    <a:pt x="96" y="44"/>
                    <a:pt x="96" y="45"/>
                  </a:cubicBezTo>
                  <a:cubicBezTo>
                    <a:pt x="95" y="47"/>
                    <a:pt x="95" y="48"/>
                    <a:pt x="94" y="49"/>
                  </a:cubicBezTo>
                  <a:cubicBezTo>
                    <a:pt x="92" y="51"/>
                    <a:pt x="91" y="53"/>
                    <a:pt x="89" y="54"/>
                  </a:cubicBezTo>
                  <a:cubicBezTo>
                    <a:pt x="87" y="55"/>
                    <a:pt x="84" y="56"/>
                    <a:pt x="82" y="56"/>
                  </a:cubicBezTo>
                  <a:cubicBezTo>
                    <a:pt x="81" y="56"/>
                    <a:pt x="81" y="56"/>
                    <a:pt x="81" y="56"/>
                  </a:cubicBezTo>
                  <a:cubicBezTo>
                    <a:pt x="81" y="51"/>
                    <a:pt x="81" y="51"/>
                    <a:pt x="81" y="51"/>
                  </a:cubicBezTo>
                  <a:cubicBezTo>
                    <a:pt x="82" y="51"/>
                    <a:pt x="82" y="51"/>
                    <a:pt x="82" y="51"/>
                  </a:cubicBezTo>
                  <a:cubicBezTo>
                    <a:pt x="83" y="51"/>
                    <a:pt x="85" y="51"/>
                    <a:pt x="86" y="50"/>
                  </a:cubicBezTo>
                  <a:cubicBezTo>
                    <a:pt x="88" y="49"/>
                    <a:pt x="89" y="48"/>
                    <a:pt x="90" y="47"/>
                  </a:cubicBezTo>
                  <a:cubicBezTo>
                    <a:pt x="90" y="47"/>
                    <a:pt x="90" y="47"/>
                    <a:pt x="90" y="47"/>
                  </a:cubicBezTo>
                  <a:cubicBezTo>
                    <a:pt x="90" y="46"/>
                    <a:pt x="90" y="46"/>
                    <a:pt x="90" y="46"/>
                  </a:cubicBezTo>
                  <a:cubicBezTo>
                    <a:pt x="90" y="46"/>
                    <a:pt x="91" y="45"/>
                    <a:pt x="91" y="44"/>
                  </a:cubicBezTo>
                  <a:cubicBezTo>
                    <a:pt x="91" y="43"/>
                    <a:pt x="91" y="42"/>
                    <a:pt x="91" y="41"/>
                  </a:cubicBezTo>
                  <a:cubicBezTo>
                    <a:pt x="91" y="41"/>
                    <a:pt x="91" y="41"/>
                    <a:pt x="91" y="41"/>
                  </a:cubicBezTo>
                  <a:cubicBezTo>
                    <a:pt x="91" y="41"/>
                    <a:pt x="91" y="41"/>
                    <a:pt x="91" y="41"/>
                  </a:cubicBezTo>
                  <a:cubicBezTo>
                    <a:pt x="91" y="40"/>
                    <a:pt x="91" y="40"/>
                    <a:pt x="91" y="39"/>
                  </a:cubicBezTo>
                  <a:cubicBezTo>
                    <a:pt x="91" y="38"/>
                    <a:pt x="92" y="37"/>
                    <a:pt x="93" y="37"/>
                  </a:cubicBezTo>
                  <a:cubicBezTo>
                    <a:pt x="133" y="37"/>
                    <a:pt x="133" y="37"/>
                    <a:pt x="133" y="37"/>
                  </a:cubicBezTo>
                  <a:cubicBezTo>
                    <a:pt x="138" y="37"/>
                    <a:pt x="138" y="37"/>
                    <a:pt x="138" y="37"/>
                  </a:cubicBezTo>
                  <a:cubicBezTo>
                    <a:pt x="139" y="37"/>
                    <a:pt x="139" y="37"/>
                    <a:pt x="139" y="37"/>
                  </a:cubicBezTo>
                  <a:cubicBezTo>
                    <a:pt x="140" y="36"/>
                    <a:pt x="140" y="36"/>
                    <a:pt x="140" y="36"/>
                  </a:cubicBezTo>
                  <a:cubicBezTo>
                    <a:pt x="140" y="36"/>
                    <a:pt x="140" y="36"/>
                    <a:pt x="140" y="36"/>
                  </a:cubicBezTo>
                  <a:cubicBezTo>
                    <a:pt x="158" y="1"/>
                    <a:pt x="158" y="1"/>
                    <a:pt x="158" y="1"/>
                  </a:cubicBezTo>
                  <a:cubicBezTo>
                    <a:pt x="158" y="1"/>
                    <a:pt x="159" y="0"/>
                    <a:pt x="160" y="0"/>
                  </a:cubicBezTo>
                  <a:cubicBezTo>
                    <a:pt x="161" y="0"/>
                    <a:pt x="162" y="1"/>
                    <a:pt x="162" y="2"/>
                  </a:cubicBezTo>
                  <a:cubicBezTo>
                    <a:pt x="162" y="77"/>
                    <a:pt x="162" y="77"/>
                    <a:pt x="162" y="77"/>
                  </a:cubicBezTo>
                  <a:cubicBezTo>
                    <a:pt x="162" y="78"/>
                    <a:pt x="161" y="79"/>
                    <a:pt x="160" y="79"/>
                  </a:cubicBezTo>
                  <a:cubicBezTo>
                    <a:pt x="81" y="79"/>
                    <a:pt x="81" y="79"/>
                    <a:pt x="81" y="79"/>
                  </a:cubicBezTo>
                  <a:lnTo>
                    <a:pt x="81" y="74"/>
                  </a:lnTo>
                  <a:close/>
                  <a:moveTo>
                    <a:pt x="4" y="74"/>
                  </a:moveTo>
                  <a:cubicBezTo>
                    <a:pt x="81" y="74"/>
                    <a:pt x="81" y="74"/>
                    <a:pt x="81" y="74"/>
                  </a:cubicBezTo>
                  <a:cubicBezTo>
                    <a:pt x="81" y="79"/>
                    <a:pt x="81" y="79"/>
                    <a:pt x="81" y="79"/>
                  </a:cubicBezTo>
                  <a:cubicBezTo>
                    <a:pt x="2" y="79"/>
                    <a:pt x="2" y="79"/>
                    <a:pt x="2" y="79"/>
                  </a:cubicBezTo>
                  <a:cubicBezTo>
                    <a:pt x="1" y="79"/>
                    <a:pt x="0" y="78"/>
                    <a:pt x="0" y="77"/>
                  </a:cubicBezTo>
                  <a:cubicBezTo>
                    <a:pt x="0" y="3"/>
                    <a:pt x="0" y="3"/>
                    <a:pt x="0" y="3"/>
                  </a:cubicBezTo>
                  <a:cubicBezTo>
                    <a:pt x="0" y="3"/>
                    <a:pt x="0" y="3"/>
                    <a:pt x="0" y="3"/>
                  </a:cubicBezTo>
                  <a:cubicBezTo>
                    <a:pt x="0" y="2"/>
                    <a:pt x="0" y="1"/>
                    <a:pt x="1" y="1"/>
                  </a:cubicBezTo>
                  <a:cubicBezTo>
                    <a:pt x="2" y="0"/>
                    <a:pt x="3" y="0"/>
                    <a:pt x="4" y="2"/>
                  </a:cubicBezTo>
                  <a:cubicBezTo>
                    <a:pt x="22" y="36"/>
                    <a:pt x="22" y="36"/>
                    <a:pt x="22" y="36"/>
                  </a:cubicBezTo>
                  <a:cubicBezTo>
                    <a:pt x="22" y="36"/>
                    <a:pt x="22" y="36"/>
                    <a:pt x="22" y="36"/>
                  </a:cubicBezTo>
                  <a:cubicBezTo>
                    <a:pt x="22" y="37"/>
                    <a:pt x="22" y="37"/>
                    <a:pt x="22" y="37"/>
                  </a:cubicBezTo>
                  <a:cubicBezTo>
                    <a:pt x="24" y="37"/>
                    <a:pt x="24" y="37"/>
                    <a:pt x="24" y="37"/>
                  </a:cubicBezTo>
                  <a:cubicBezTo>
                    <a:pt x="30" y="37"/>
                    <a:pt x="30" y="37"/>
                    <a:pt x="30" y="37"/>
                  </a:cubicBezTo>
                  <a:cubicBezTo>
                    <a:pt x="70" y="37"/>
                    <a:pt x="70" y="37"/>
                    <a:pt x="70" y="37"/>
                  </a:cubicBezTo>
                  <a:cubicBezTo>
                    <a:pt x="70" y="37"/>
                    <a:pt x="70" y="37"/>
                    <a:pt x="70" y="37"/>
                  </a:cubicBezTo>
                  <a:cubicBezTo>
                    <a:pt x="70" y="37"/>
                    <a:pt x="70" y="37"/>
                    <a:pt x="71" y="37"/>
                  </a:cubicBezTo>
                  <a:cubicBezTo>
                    <a:pt x="72" y="38"/>
                    <a:pt x="72" y="39"/>
                    <a:pt x="72" y="40"/>
                  </a:cubicBezTo>
                  <a:cubicBezTo>
                    <a:pt x="72" y="41"/>
                    <a:pt x="72" y="41"/>
                    <a:pt x="72" y="41"/>
                  </a:cubicBezTo>
                  <a:cubicBezTo>
                    <a:pt x="72" y="41"/>
                    <a:pt x="72" y="41"/>
                    <a:pt x="72" y="41"/>
                  </a:cubicBezTo>
                  <a:cubicBezTo>
                    <a:pt x="72" y="42"/>
                    <a:pt x="72" y="43"/>
                    <a:pt x="72" y="44"/>
                  </a:cubicBezTo>
                  <a:cubicBezTo>
                    <a:pt x="72" y="44"/>
                    <a:pt x="72" y="44"/>
                    <a:pt x="72" y="44"/>
                  </a:cubicBezTo>
                  <a:cubicBezTo>
                    <a:pt x="72" y="45"/>
                    <a:pt x="73" y="46"/>
                    <a:pt x="73" y="46"/>
                  </a:cubicBezTo>
                  <a:cubicBezTo>
                    <a:pt x="73" y="46"/>
                    <a:pt x="73" y="46"/>
                    <a:pt x="73" y="47"/>
                  </a:cubicBezTo>
                  <a:cubicBezTo>
                    <a:pt x="74" y="48"/>
                    <a:pt x="75" y="49"/>
                    <a:pt x="77" y="50"/>
                  </a:cubicBezTo>
                  <a:cubicBezTo>
                    <a:pt x="78" y="51"/>
                    <a:pt x="79" y="51"/>
                    <a:pt x="81" y="51"/>
                  </a:cubicBezTo>
                  <a:cubicBezTo>
                    <a:pt x="81" y="56"/>
                    <a:pt x="81" y="56"/>
                    <a:pt x="81" y="56"/>
                  </a:cubicBezTo>
                  <a:cubicBezTo>
                    <a:pt x="79" y="56"/>
                    <a:pt x="76" y="55"/>
                    <a:pt x="74" y="54"/>
                  </a:cubicBezTo>
                  <a:cubicBezTo>
                    <a:pt x="72" y="53"/>
                    <a:pt x="71" y="51"/>
                    <a:pt x="69" y="49"/>
                  </a:cubicBezTo>
                  <a:cubicBezTo>
                    <a:pt x="68" y="48"/>
                    <a:pt x="68" y="47"/>
                    <a:pt x="67" y="45"/>
                  </a:cubicBezTo>
                  <a:cubicBezTo>
                    <a:pt x="67" y="45"/>
                    <a:pt x="67" y="45"/>
                    <a:pt x="67" y="45"/>
                  </a:cubicBezTo>
                  <a:cubicBezTo>
                    <a:pt x="67" y="44"/>
                    <a:pt x="67" y="43"/>
                    <a:pt x="67" y="42"/>
                  </a:cubicBezTo>
                  <a:cubicBezTo>
                    <a:pt x="30" y="42"/>
                    <a:pt x="30" y="42"/>
                    <a:pt x="30" y="42"/>
                  </a:cubicBezTo>
                  <a:cubicBezTo>
                    <a:pt x="24" y="42"/>
                    <a:pt x="24" y="42"/>
                    <a:pt x="24" y="42"/>
                  </a:cubicBezTo>
                  <a:cubicBezTo>
                    <a:pt x="21" y="42"/>
                    <a:pt x="21" y="42"/>
                    <a:pt x="21" y="42"/>
                  </a:cubicBezTo>
                  <a:cubicBezTo>
                    <a:pt x="20" y="42"/>
                    <a:pt x="19" y="41"/>
                    <a:pt x="19" y="40"/>
                  </a:cubicBezTo>
                  <a:cubicBezTo>
                    <a:pt x="17" y="38"/>
                    <a:pt x="17" y="38"/>
                    <a:pt x="17" y="38"/>
                  </a:cubicBezTo>
                  <a:cubicBezTo>
                    <a:pt x="17" y="38"/>
                    <a:pt x="17" y="38"/>
                    <a:pt x="17" y="38"/>
                  </a:cubicBezTo>
                  <a:cubicBezTo>
                    <a:pt x="17" y="38"/>
                    <a:pt x="17" y="38"/>
                    <a:pt x="17" y="38"/>
                  </a:cubicBezTo>
                  <a:cubicBezTo>
                    <a:pt x="4" y="13"/>
                    <a:pt x="4" y="13"/>
                    <a:pt x="4" y="13"/>
                  </a:cubicBezTo>
                  <a:lnTo>
                    <a:pt x="4"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2" name="Freeform 192"/>
            <p:cNvSpPr>
              <a:spLocks noEditPoints="1"/>
            </p:cNvSpPr>
            <p:nvPr/>
          </p:nvSpPr>
          <p:spPr bwMode="auto">
            <a:xfrm>
              <a:off x="9975866" y="1457335"/>
              <a:ext cx="258763" cy="127000"/>
            </a:xfrm>
            <a:custGeom>
              <a:avLst/>
              <a:gdLst>
                <a:gd name="T0" fmla="*/ 110 w 115"/>
                <a:gd name="T1" fmla="*/ 52 h 56"/>
                <a:gd name="T2" fmla="*/ 110 w 115"/>
                <a:gd name="T3" fmla="*/ 25 h 56"/>
                <a:gd name="T4" fmla="*/ 105 w 115"/>
                <a:gd name="T5" fmla="*/ 11 h 56"/>
                <a:gd name="T6" fmla="*/ 91 w 115"/>
                <a:gd name="T7" fmla="*/ 5 h 56"/>
                <a:gd name="T8" fmla="*/ 58 w 115"/>
                <a:gd name="T9" fmla="*/ 5 h 56"/>
                <a:gd name="T10" fmla="*/ 58 w 115"/>
                <a:gd name="T11" fmla="*/ 0 h 56"/>
                <a:gd name="T12" fmla="*/ 91 w 115"/>
                <a:gd name="T13" fmla="*/ 0 h 56"/>
                <a:gd name="T14" fmla="*/ 108 w 115"/>
                <a:gd name="T15" fmla="*/ 7 h 56"/>
                <a:gd name="T16" fmla="*/ 115 w 115"/>
                <a:gd name="T17" fmla="*/ 25 h 56"/>
                <a:gd name="T18" fmla="*/ 115 w 115"/>
                <a:gd name="T19" fmla="*/ 54 h 56"/>
                <a:gd name="T20" fmla="*/ 113 w 115"/>
                <a:gd name="T21" fmla="*/ 56 h 56"/>
                <a:gd name="T22" fmla="*/ 94 w 115"/>
                <a:gd name="T23" fmla="*/ 56 h 56"/>
                <a:gd name="T24" fmla="*/ 92 w 115"/>
                <a:gd name="T25" fmla="*/ 54 h 56"/>
                <a:gd name="T26" fmla="*/ 92 w 115"/>
                <a:gd name="T27" fmla="*/ 25 h 56"/>
                <a:gd name="T28" fmla="*/ 91 w 115"/>
                <a:gd name="T29" fmla="*/ 24 h 56"/>
                <a:gd name="T30" fmla="*/ 58 w 115"/>
                <a:gd name="T31" fmla="*/ 24 h 56"/>
                <a:gd name="T32" fmla="*/ 58 w 115"/>
                <a:gd name="T33" fmla="*/ 19 h 56"/>
                <a:gd name="T34" fmla="*/ 91 w 115"/>
                <a:gd name="T35" fmla="*/ 19 h 56"/>
                <a:gd name="T36" fmla="*/ 95 w 115"/>
                <a:gd name="T37" fmla="*/ 21 h 56"/>
                <a:gd name="T38" fmla="*/ 96 w 115"/>
                <a:gd name="T39" fmla="*/ 25 h 56"/>
                <a:gd name="T40" fmla="*/ 96 w 115"/>
                <a:gd name="T41" fmla="*/ 52 h 56"/>
                <a:gd name="T42" fmla="*/ 110 w 115"/>
                <a:gd name="T43" fmla="*/ 52 h 56"/>
                <a:gd name="T44" fmla="*/ 58 w 115"/>
                <a:gd name="T45" fmla="*/ 5 h 56"/>
                <a:gd name="T46" fmla="*/ 24 w 115"/>
                <a:gd name="T47" fmla="*/ 5 h 56"/>
                <a:gd name="T48" fmla="*/ 10 w 115"/>
                <a:gd name="T49" fmla="*/ 11 h 56"/>
                <a:gd name="T50" fmla="*/ 5 w 115"/>
                <a:gd name="T51" fmla="*/ 25 h 56"/>
                <a:gd name="T52" fmla="*/ 5 w 115"/>
                <a:gd name="T53" fmla="*/ 52 h 56"/>
                <a:gd name="T54" fmla="*/ 19 w 115"/>
                <a:gd name="T55" fmla="*/ 52 h 56"/>
                <a:gd name="T56" fmla="*/ 19 w 115"/>
                <a:gd name="T57" fmla="*/ 25 h 56"/>
                <a:gd name="T58" fmla="*/ 20 w 115"/>
                <a:gd name="T59" fmla="*/ 21 h 56"/>
                <a:gd name="T60" fmla="*/ 20 w 115"/>
                <a:gd name="T61" fmla="*/ 20 h 56"/>
                <a:gd name="T62" fmla="*/ 24 w 115"/>
                <a:gd name="T63" fmla="*/ 19 h 56"/>
                <a:gd name="T64" fmla="*/ 58 w 115"/>
                <a:gd name="T65" fmla="*/ 19 h 56"/>
                <a:gd name="T66" fmla="*/ 58 w 115"/>
                <a:gd name="T67" fmla="*/ 24 h 56"/>
                <a:gd name="T68" fmla="*/ 24 w 115"/>
                <a:gd name="T69" fmla="*/ 24 h 56"/>
                <a:gd name="T70" fmla="*/ 23 w 115"/>
                <a:gd name="T71" fmla="*/ 25 h 56"/>
                <a:gd name="T72" fmla="*/ 23 w 115"/>
                <a:gd name="T73" fmla="*/ 54 h 56"/>
                <a:gd name="T74" fmla="*/ 21 w 115"/>
                <a:gd name="T75" fmla="*/ 56 h 56"/>
                <a:gd name="T76" fmla="*/ 2 w 115"/>
                <a:gd name="T77" fmla="*/ 56 h 56"/>
                <a:gd name="T78" fmla="*/ 0 w 115"/>
                <a:gd name="T79" fmla="*/ 54 h 56"/>
                <a:gd name="T80" fmla="*/ 0 w 115"/>
                <a:gd name="T81" fmla="*/ 25 h 56"/>
                <a:gd name="T82" fmla="*/ 7 w 115"/>
                <a:gd name="T83" fmla="*/ 7 h 56"/>
                <a:gd name="T84" fmla="*/ 24 w 115"/>
                <a:gd name="T85" fmla="*/ 0 h 56"/>
                <a:gd name="T86" fmla="*/ 58 w 115"/>
                <a:gd name="T87" fmla="*/ 0 h 56"/>
                <a:gd name="T88" fmla="*/ 58 w 115"/>
                <a:gd name="T89" fmla="*/ 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5" h="56">
                  <a:moveTo>
                    <a:pt x="110" y="52"/>
                  </a:moveTo>
                  <a:cubicBezTo>
                    <a:pt x="110" y="25"/>
                    <a:pt x="110" y="25"/>
                    <a:pt x="110" y="25"/>
                  </a:cubicBezTo>
                  <a:cubicBezTo>
                    <a:pt x="110" y="19"/>
                    <a:pt x="108" y="14"/>
                    <a:pt x="105" y="11"/>
                  </a:cubicBezTo>
                  <a:cubicBezTo>
                    <a:pt x="101" y="7"/>
                    <a:pt x="97" y="5"/>
                    <a:pt x="91" y="5"/>
                  </a:cubicBezTo>
                  <a:cubicBezTo>
                    <a:pt x="58" y="5"/>
                    <a:pt x="58" y="5"/>
                    <a:pt x="58" y="5"/>
                  </a:cubicBezTo>
                  <a:cubicBezTo>
                    <a:pt x="58" y="0"/>
                    <a:pt x="58" y="0"/>
                    <a:pt x="58" y="0"/>
                  </a:cubicBezTo>
                  <a:cubicBezTo>
                    <a:pt x="91" y="0"/>
                    <a:pt x="91" y="0"/>
                    <a:pt x="91" y="0"/>
                  </a:cubicBezTo>
                  <a:cubicBezTo>
                    <a:pt x="98" y="0"/>
                    <a:pt x="104" y="3"/>
                    <a:pt x="108" y="7"/>
                  </a:cubicBezTo>
                  <a:cubicBezTo>
                    <a:pt x="112" y="12"/>
                    <a:pt x="115" y="18"/>
                    <a:pt x="115" y="25"/>
                  </a:cubicBezTo>
                  <a:cubicBezTo>
                    <a:pt x="115" y="54"/>
                    <a:pt x="115" y="54"/>
                    <a:pt x="115" y="54"/>
                  </a:cubicBezTo>
                  <a:cubicBezTo>
                    <a:pt x="115" y="55"/>
                    <a:pt x="114" y="56"/>
                    <a:pt x="113" y="56"/>
                  </a:cubicBezTo>
                  <a:cubicBezTo>
                    <a:pt x="94" y="56"/>
                    <a:pt x="94" y="56"/>
                    <a:pt x="94" y="56"/>
                  </a:cubicBezTo>
                  <a:cubicBezTo>
                    <a:pt x="93" y="56"/>
                    <a:pt x="92" y="55"/>
                    <a:pt x="92" y="54"/>
                  </a:cubicBezTo>
                  <a:cubicBezTo>
                    <a:pt x="92" y="25"/>
                    <a:pt x="92" y="25"/>
                    <a:pt x="92" y="25"/>
                  </a:cubicBezTo>
                  <a:cubicBezTo>
                    <a:pt x="92" y="24"/>
                    <a:pt x="92" y="24"/>
                    <a:pt x="91" y="24"/>
                  </a:cubicBezTo>
                  <a:cubicBezTo>
                    <a:pt x="58" y="24"/>
                    <a:pt x="58" y="24"/>
                    <a:pt x="58" y="24"/>
                  </a:cubicBezTo>
                  <a:cubicBezTo>
                    <a:pt x="58" y="19"/>
                    <a:pt x="58" y="19"/>
                    <a:pt x="58" y="19"/>
                  </a:cubicBezTo>
                  <a:cubicBezTo>
                    <a:pt x="91" y="19"/>
                    <a:pt x="91" y="19"/>
                    <a:pt x="91" y="19"/>
                  </a:cubicBezTo>
                  <a:cubicBezTo>
                    <a:pt x="93" y="19"/>
                    <a:pt x="94" y="20"/>
                    <a:pt x="95" y="21"/>
                  </a:cubicBezTo>
                  <a:cubicBezTo>
                    <a:pt x="96" y="22"/>
                    <a:pt x="96" y="23"/>
                    <a:pt x="96" y="25"/>
                  </a:cubicBezTo>
                  <a:cubicBezTo>
                    <a:pt x="96" y="52"/>
                    <a:pt x="96" y="52"/>
                    <a:pt x="96" y="52"/>
                  </a:cubicBezTo>
                  <a:lnTo>
                    <a:pt x="110" y="52"/>
                  </a:lnTo>
                  <a:close/>
                  <a:moveTo>
                    <a:pt x="58" y="5"/>
                  </a:moveTo>
                  <a:cubicBezTo>
                    <a:pt x="24" y="5"/>
                    <a:pt x="24" y="5"/>
                    <a:pt x="24" y="5"/>
                  </a:cubicBezTo>
                  <a:cubicBezTo>
                    <a:pt x="18" y="5"/>
                    <a:pt x="14" y="7"/>
                    <a:pt x="10" y="11"/>
                  </a:cubicBezTo>
                  <a:cubicBezTo>
                    <a:pt x="7" y="14"/>
                    <a:pt x="5" y="19"/>
                    <a:pt x="5" y="25"/>
                  </a:cubicBezTo>
                  <a:cubicBezTo>
                    <a:pt x="5" y="52"/>
                    <a:pt x="5" y="52"/>
                    <a:pt x="5" y="52"/>
                  </a:cubicBezTo>
                  <a:cubicBezTo>
                    <a:pt x="19" y="52"/>
                    <a:pt x="19" y="52"/>
                    <a:pt x="19" y="52"/>
                  </a:cubicBezTo>
                  <a:cubicBezTo>
                    <a:pt x="19" y="25"/>
                    <a:pt x="19" y="25"/>
                    <a:pt x="19" y="25"/>
                  </a:cubicBezTo>
                  <a:cubicBezTo>
                    <a:pt x="19" y="23"/>
                    <a:pt x="19" y="22"/>
                    <a:pt x="20" y="21"/>
                  </a:cubicBezTo>
                  <a:cubicBezTo>
                    <a:pt x="20" y="21"/>
                    <a:pt x="20" y="21"/>
                    <a:pt x="20" y="20"/>
                  </a:cubicBezTo>
                  <a:cubicBezTo>
                    <a:pt x="21" y="19"/>
                    <a:pt x="22" y="19"/>
                    <a:pt x="24" y="19"/>
                  </a:cubicBezTo>
                  <a:cubicBezTo>
                    <a:pt x="58" y="19"/>
                    <a:pt x="58" y="19"/>
                    <a:pt x="58" y="19"/>
                  </a:cubicBezTo>
                  <a:cubicBezTo>
                    <a:pt x="58" y="24"/>
                    <a:pt x="58" y="24"/>
                    <a:pt x="58" y="24"/>
                  </a:cubicBezTo>
                  <a:cubicBezTo>
                    <a:pt x="24" y="24"/>
                    <a:pt x="24" y="24"/>
                    <a:pt x="24" y="24"/>
                  </a:cubicBezTo>
                  <a:cubicBezTo>
                    <a:pt x="24" y="24"/>
                    <a:pt x="23" y="24"/>
                    <a:pt x="23" y="25"/>
                  </a:cubicBezTo>
                  <a:cubicBezTo>
                    <a:pt x="23" y="54"/>
                    <a:pt x="23" y="54"/>
                    <a:pt x="23" y="54"/>
                  </a:cubicBezTo>
                  <a:cubicBezTo>
                    <a:pt x="23" y="55"/>
                    <a:pt x="22" y="56"/>
                    <a:pt x="21" y="56"/>
                  </a:cubicBezTo>
                  <a:cubicBezTo>
                    <a:pt x="2" y="56"/>
                    <a:pt x="2" y="56"/>
                    <a:pt x="2" y="56"/>
                  </a:cubicBezTo>
                  <a:cubicBezTo>
                    <a:pt x="1" y="56"/>
                    <a:pt x="0" y="55"/>
                    <a:pt x="0" y="54"/>
                  </a:cubicBezTo>
                  <a:cubicBezTo>
                    <a:pt x="0" y="25"/>
                    <a:pt x="0" y="25"/>
                    <a:pt x="0" y="25"/>
                  </a:cubicBezTo>
                  <a:cubicBezTo>
                    <a:pt x="0" y="18"/>
                    <a:pt x="3" y="12"/>
                    <a:pt x="7" y="7"/>
                  </a:cubicBezTo>
                  <a:cubicBezTo>
                    <a:pt x="11" y="3"/>
                    <a:pt x="17" y="0"/>
                    <a:pt x="24" y="0"/>
                  </a:cubicBezTo>
                  <a:cubicBezTo>
                    <a:pt x="58" y="0"/>
                    <a:pt x="58" y="0"/>
                    <a:pt x="58" y="0"/>
                  </a:cubicBezTo>
                  <a:lnTo>
                    <a:pt x="5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3" name="Freeform 194"/>
            <p:cNvSpPr>
              <a:spLocks noEditPoints="1"/>
            </p:cNvSpPr>
            <p:nvPr/>
          </p:nvSpPr>
          <p:spPr bwMode="auto">
            <a:xfrm>
              <a:off x="7505713" y="4264050"/>
              <a:ext cx="122238" cy="119064"/>
            </a:xfrm>
            <a:custGeom>
              <a:avLst/>
              <a:gdLst>
                <a:gd name="T0" fmla="*/ 27 w 54"/>
                <a:gd name="T1" fmla="*/ 14 h 53"/>
                <a:gd name="T2" fmla="*/ 40 w 54"/>
                <a:gd name="T3" fmla="*/ 1 h 53"/>
                <a:gd name="T4" fmla="*/ 44 w 54"/>
                <a:gd name="T5" fmla="*/ 1 h 53"/>
                <a:gd name="T6" fmla="*/ 53 w 54"/>
                <a:gd name="T7" fmla="*/ 10 h 53"/>
                <a:gd name="T8" fmla="*/ 53 w 54"/>
                <a:gd name="T9" fmla="*/ 13 h 53"/>
                <a:gd name="T10" fmla="*/ 27 w 54"/>
                <a:gd name="T11" fmla="*/ 39 h 53"/>
                <a:gd name="T12" fmla="*/ 27 w 54"/>
                <a:gd name="T13" fmla="*/ 32 h 53"/>
                <a:gd name="T14" fmla="*/ 48 w 54"/>
                <a:gd name="T15" fmla="*/ 11 h 53"/>
                <a:gd name="T16" fmla="*/ 42 w 54"/>
                <a:gd name="T17" fmla="*/ 6 h 53"/>
                <a:gd name="T18" fmla="*/ 27 w 54"/>
                <a:gd name="T19" fmla="*/ 21 h 53"/>
                <a:gd name="T20" fmla="*/ 27 w 54"/>
                <a:gd name="T21" fmla="*/ 14 h 53"/>
                <a:gd name="T22" fmla="*/ 10 w 54"/>
                <a:gd name="T23" fmla="*/ 52 h 53"/>
                <a:gd name="T24" fmla="*/ 1 w 54"/>
                <a:gd name="T25" fmla="*/ 43 h 53"/>
                <a:gd name="T26" fmla="*/ 1 w 54"/>
                <a:gd name="T27" fmla="*/ 40 h 53"/>
                <a:gd name="T28" fmla="*/ 27 w 54"/>
                <a:gd name="T29" fmla="*/ 14 h 53"/>
                <a:gd name="T30" fmla="*/ 27 w 54"/>
                <a:gd name="T31" fmla="*/ 21 h 53"/>
                <a:gd name="T32" fmla="*/ 6 w 54"/>
                <a:gd name="T33" fmla="*/ 42 h 53"/>
                <a:gd name="T34" fmla="*/ 12 w 54"/>
                <a:gd name="T35" fmla="*/ 47 h 53"/>
                <a:gd name="T36" fmla="*/ 27 w 54"/>
                <a:gd name="T37" fmla="*/ 32 h 53"/>
                <a:gd name="T38" fmla="*/ 27 w 54"/>
                <a:gd name="T39" fmla="*/ 39 h 53"/>
                <a:gd name="T40" fmla="*/ 13 w 54"/>
                <a:gd name="T41" fmla="*/ 52 h 53"/>
                <a:gd name="T42" fmla="*/ 10 w 54"/>
                <a:gd name="T43" fmla="*/ 5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 h="53">
                  <a:moveTo>
                    <a:pt x="27" y="14"/>
                  </a:moveTo>
                  <a:cubicBezTo>
                    <a:pt x="40" y="1"/>
                    <a:pt x="40" y="1"/>
                    <a:pt x="40" y="1"/>
                  </a:cubicBezTo>
                  <a:cubicBezTo>
                    <a:pt x="41" y="0"/>
                    <a:pt x="43" y="0"/>
                    <a:pt x="44" y="1"/>
                  </a:cubicBezTo>
                  <a:cubicBezTo>
                    <a:pt x="53" y="10"/>
                    <a:pt x="53" y="10"/>
                    <a:pt x="53" y="10"/>
                  </a:cubicBezTo>
                  <a:cubicBezTo>
                    <a:pt x="54" y="11"/>
                    <a:pt x="54" y="12"/>
                    <a:pt x="53" y="13"/>
                  </a:cubicBezTo>
                  <a:cubicBezTo>
                    <a:pt x="27" y="39"/>
                    <a:pt x="27" y="39"/>
                    <a:pt x="27" y="39"/>
                  </a:cubicBezTo>
                  <a:cubicBezTo>
                    <a:pt x="27" y="32"/>
                    <a:pt x="27" y="32"/>
                    <a:pt x="27" y="32"/>
                  </a:cubicBezTo>
                  <a:cubicBezTo>
                    <a:pt x="48" y="11"/>
                    <a:pt x="48" y="11"/>
                    <a:pt x="48" y="11"/>
                  </a:cubicBezTo>
                  <a:cubicBezTo>
                    <a:pt x="42" y="6"/>
                    <a:pt x="42" y="6"/>
                    <a:pt x="42" y="6"/>
                  </a:cubicBezTo>
                  <a:cubicBezTo>
                    <a:pt x="27" y="21"/>
                    <a:pt x="27" y="21"/>
                    <a:pt x="27" y="21"/>
                  </a:cubicBezTo>
                  <a:lnTo>
                    <a:pt x="27" y="14"/>
                  </a:lnTo>
                  <a:close/>
                  <a:moveTo>
                    <a:pt x="10" y="52"/>
                  </a:moveTo>
                  <a:cubicBezTo>
                    <a:pt x="1" y="43"/>
                    <a:pt x="1" y="43"/>
                    <a:pt x="1" y="43"/>
                  </a:cubicBezTo>
                  <a:cubicBezTo>
                    <a:pt x="0" y="42"/>
                    <a:pt x="0" y="41"/>
                    <a:pt x="1" y="40"/>
                  </a:cubicBezTo>
                  <a:cubicBezTo>
                    <a:pt x="27" y="14"/>
                    <a:pt x="27" y="14"/>
                    <a:pt x="27" y="14"/>
                  </a:cubicBezTo>
                  <a:cubicBezTo>
                    <a:pt x="27" y="21"/>
                    <a:pt x="27" y="21"/>
                    <a:pt x="27" y="21"/>
                  </a:cubicBezTo>
                  <a:cubicBezTo>
                    <a:pt x="6" y="42"/>
                    <a:pt x="6" y="42"/>
                    <a:pt x="6" y="42"/>
                  </a:cubicBezTo>
                  <a:cubicBezTo>
                    <a:pt x="12" y="47"/>
                    <a:pt x="12" y="47"/>
                    <a:pt x="12" y="47"/>
                  </a:cubicBezTo>
                  <a:cubicBezTo>
                    <a:pt x="27" y="32"/>
                    <a:pt x="27" y="32"/>
                    <a:pt x="27" y="32"/>
                  </a:cubicBezTo>
                  <a:cubicBezTo>
                    <a:pt x="27" y="39"/>
                    <a:pt x="27" y="39"/>
                    <a:pt x="27" y="39"/>
                  </a:cubicBezTo>
                  <a:cubicBezTo>
                    <a:pt x="13" y="52"/>
                    <a:pt x="13" y="52"/>
                    <a:pt x="13" y="52"/>
                  </a:cubicBezTo>
                  <a:cubicBezTo>
                    <a:pt x="12" y="53"/>
                    <a:pt x="11" y="53"/>
                    <a:pt x="1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4" name="Freeform 195"/>
            <p:cNvSpPr>
              <a:spLocks noEditPoints="1"/>
            </p:cNvSpPr>
            <p:nvPr/>
          </p:nvSpPr>
          <p:spPr bwMode="auto">
            <a:xfrm>
              <a:off x="7318387" y="1050932"/>
              <a:ext cx="311151" cy="292102"/>
            </a:xfrm>
            <a:custGeom>
              <a:avLst/>
              <a:gdLst>
                <a:gd name="T0" fmla="*/ 114 w 138"/>
                <a:gd name="T1" fmla="*/ 10 h 129"/>
                <a:gd name="T2" fmla="*/ 69 w 138"/>
                <a:gd name="T3" fmla="*/ 5 h 129"/>
                <a:gd name="T4" fmla="*/ 102 w 138"/>
                <a:gd name="T5" fmla="*/ 0 h 129"/>
                <a:gd name="T6" fmla="*/ 118 w 138"/>
                <a:gd name="T7" fmla="*/ 7 h 129"/>
                <a:gd name="T8" fmla="*/ 124 w 138"/>
                <a:gd name="T9" fmla="*/ 53 h 129"/>
                <a:gd name="T10" fmla="*/ 138 w 138"/>
                <a:gd name="T11" fmla="*/ 56 h 129"/>
                <a:gd name="T12" fmla="*/ 135 w 138"/>
                <a:gd name="T13" fmla="*/ 129 h 129"/>
                <a:gd name="T14" fmla="*/ 69 w 138"/>
                <a:gd name="T15" fmla="*/ 124 h 129"/>
                <a:gd name="T16" fmla="*/ 133 w 138"/>
                <a:gd name="T17" fmla="*/ 58 h 129"/>
                <a:gd name="T18" fmla="*/ 119 w 138"/>
                <a:gd name="T19" fmla="*/ 56 h 129"/>
                <a:gd name="T20" fmla="*/ 69 w 138"/>
                <a:gd name="T21" fmla="*/ 115 h 129"/>
                <a:gd name="T22" fmla="*/ 76 w 138"/>
                <a:gd name="T23" fmla="*/ 112 h 129"/>
                <a:gd name="T24" fmla="*/ 76 w 138"/>
                <a:gd name="T25" fmla="*/ 96 h 129"/>
                <a:gd name="T26" fmla="*/ 82 w 138"/>
                <a:gd name="T27" fmla="*/ 90 h 129"/>
                <a:gd name="T28" fmla="*/ 79 w 138"/>
                <a:gd name="T29" fmla="*/ 73 h 129"/>
                <a:gd name="T30" fmla="*/ 69 w 138"/>
                <a:gd name="T31" fmla="*/ 69 h 129"/>
                <a:gd name="T32" fmla="*/ 69 w 138"/>
                <a:gd name="T33" fmla="*/ 73 h 129"/>
                <a:gd name="T34" fmla="*/ 78 w 138"/>
                <a:gd name="T35" fmla="*/ 83 h 129"/>
                <a:gd name="T36" fmla="*/ 74 w 138"/>
                <a:gd name="T37" fmla="*/ 91 h 129"/>
                <a:gd name="T38" fmla="*/ 73 w 138"/>
                <a:gd name="T39" fmla="*/ 92 h 129"/>
                <a:gd name="T40" fmla="*/ 71 w 138"/>
                <a:gd name="T41" fmla="*/ 94 h 129"/>
                <a:gd name="T42" fmla="*/ 71 w 138"/>
                <a:gd name="T43" fmla="*/ 110 h 129"/>
                <a:gd name="T44" fmla="*/ 69 w 138"/>
                <a:gd name="T45" fmla="*/ 115 h 129"/>
                <a:gd name="T46" fmla="*/ 106 w 138"/>
                <a:gd name="T47" fmla="*/ 58 h 129"/>
                <a:gd name="T48" fmla="*/ 108 w 138"/>
                <a:gd name="T49" fmla="*/ 23 h 129"/>
                <a:gd name="T50" fmla="*/ 106 w 138"/>
                <a:gd name="T51" fmla="*/ 18 h 129"/>
                <a:gd name="T52" fmla="*/ 69 w 138"/>
                <a:gd name="T53" fmla="*/ 16 h 129"/>
                <a:gd name="T54" fmla="*/ 102 w 138"/>
                <a:gd name="T55" fmla="*/ 21 h 129"/>
                <a:gd name="T56" fmla="*/ 103 w 138"/>
                <a:gd name="T57" fmla="*/ 21 h 129"/>
                <a:gd name="T58" fmla="*/ 104 w 138"/>
                <a:gd name="T59" fmla="*/ 53 h 129"/>
                <a:gd name="T60" fmla="*/ 69 w 138"/>
                <a:gd name="T61" fmla="*/ 58 h 129"/>
                <a:gd name="T62" fmla="*/ 35 w 138"/>
                <a:gd name="T63" fmla="*/ 5 h 129"/>
                <a:gd name="T64" fmla="*/ 18 w 138"/>
                <a:gd name="T65" fmla="*/ 23 h 129"/>
                <a:gd name="T66" fmla="*/ 16 w 138"/>
                <a:gd name="T67" fmla="*/ 58 h 129"/>
                <a:gd name="T68" fmla="*/ 4 w 138"/>
                <a:gd name="T69" fmla="*/ 124 h 129"/>
                <a:gd name="T70" fmla="*/ 69 w 138"/>
                <a:gd name="T71" fmla="*/ 129 h 129"/>
                <a:gd name="T72" fmla="*/ 0 w 138"/>
                <a:gd name="T73" fmla="*/ 126 h 129"/>
                <a:gd name="T74" fmla="*/ 2 w 138"/>
                <a:gd name="T75" fmla="*/ 53 h 129"/>
                <a:gd name="T76" fmla="*/ 13 w 138"/>
                <a:gd name="T77" fmla="*/ 23 h 129"/>
                <a:gd name="T78" fmla="*/ 35 w 138"/>
                <a:gd name="T79" fmla="*/ 0 h 129"/>
                <a:gd name="T80" fmla="*/ 69 w 138"/>
                <a:gd name="T81" fmla="*/ 5 h 129"/>
                <a:gd name="T82" fmla="*/ 35 w 138"/>
                <a:gd name="T83" fmla="*/ 16 h 129"/>
                <a:gd name="T84" fmla="*/ 31 w 138"/>
                <a:gd name="T85" fmla="*/ 18 h 129"/>
                <a:gd name="T86" fmla="*/ 29 w 138"/>
                <a:gd name="T87" fmla="*/ 56 h 129"/>
                <a:gd name="T88" fmla="*/ 69 w 138"/>
                <a:gd name="T89" fmla="*/ 58 h 129"/>
                <a:gd name="T90" fmla="*/ 34 w 138"/>
                <a:gd name="T91" fmla="*/ 53 h 129"/>
                <a:gd name="T92" fmla="*/ 34 w 138"/>
                <a:gd name="T93" fmla="*/ 21 h 129"/>
                <a:gd name="T94" fmla="*/ 34 w 138"/>
                <a:gd name="T95" fmla="*/ 21 h 129"/>
                <a:gd name="T96" fmla="*/ 69 w 138"/>
                <a:gd name="T97" fmla="*/ 21 h 129"/>
                <a:gd name="T98" fmla="*/ 69 w 138"/>
                <a:gd name="T99" fmla="*/ 69 h 129"/>
                <a:gd name="T100" fmla="*/ 54 w 138"/>
                <a:gd name="T101" fmla="*/ 83 h 129"/>
                <a:gd name="T102" fmla="*/ 60 w 138"/>
                <a:gd name="T103" fmla="*/ 95 h 129"/>
                <a:gd name="T104" fmla="*/ 61 w 138"/>
                <a:gd name="T105" fmla="*/ 109 h 129"/>
                <a:gd name="T106" fmla="*/ 63 w 138"/>
                <a:gd name="T107" fmla="*/ 115 h 129"/>
                <a:gd name="T108" fmla="*/ 69 w 138"/>
                <a:gd name="T109" fmla="*/ 110 h 129"/>
                <a:gd name="T110" fmla="*/ 66 w 138"/>
                <a:gd name="T111" fmla="*/ 109 h 129"/>
                <a:gd name="T112" fmla="*/ 64 w 138"/>
                <a:gd name="T113" fmla="*/ 92 h 129"/>
                <a:gd name="T114" fmla="*/ 63 w 138"/>
                <a:gd name="T115" fmla="*/ 91 h 129"/>
                <a:gd name="T116" fmla="*/ 59 w 138"/>
                <a:gd name="T117" fmla="*/ 83 h 129"/>
                <a:gd name="T118" fmla="*/ 69 w 138"/>
                <a:gd name="T119" fmla="*/ 7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8" h="129">
                  <a:moveTo>
                    <a:pt x="119" y="23"/>
                  </a:moveTo>
                  <a:cubicBezTo>
                    <a:pt x="119" y="18"/>
                    <a:pt x="117" y="13"/>
                    <a:pt x="114" y="10"/>
                  </a:cubicBezTo>
                  <a:cubicBezTo>
                    <a:pt x="111" y="7"/>
                    <a:pt x="107" y="5"/>
                    <a:pt x="102" y="5"/>
                  </a:cubicBezTo>
                  <a:cubicBezTo>
                    <a:pt x="69" y="5"/>
                    <a:pt x="69" y="5"/>
                    <a:pt x="69" y="5"/>
                  </a:cubicBezTo>
                  <a:cubicBezTo>
                    <a:pt x="69" y="0"/>
                    <a:pt x="69" y="0"/>
                    <a:pt x="69" y="0"/>
                  </a:cubicBezTo>
                  <a:cubicBezTo>
                    <a:pt x="102" y="0"/>
                    <a:pt x="102" y="0"/>
                    <a:pt x="102" y="0"/>
                  </a:cubicBezTo>
                  <a:cubicBezTo>
                    <a:pt x="108" y="0"/>
                    <a:pt x="114" y="3"/>
                    <a:pt x="118" y="7"/>
                  </a:cubicBezTo>
                  <a:cubicBezTo>
                    <a:pt x="118" y="7"/>
                    <a:pt x="118" y="7"/>
                    <a:pt x="118" y="7"/>
                  </a:cubicBezTo>
                  <a:cubicBezTo>
                    <a:pt x="122" y="11"/>
                    <a:pt x="124" y="16"/>
                    <a:pt x="124" y="23"/>
                  </a:cubicBezTo>
                  <a:cubicBezTo>
                    <a:pt x="124" y="53"/>
                    <a:pt x="124" y="53"/>
                    <a:pt x="124" y="53"/>
                  </a:cubicBezTo>
                  <a:cubicBezTo>
                    <a:pt x="135" y="53"/>
                    <a:pt x="135" y="53"/>
                    <a:pt x="135" y="53"/>
                  </a:cubicBezTo>
                  <a:cubicBezTo>
                    <a:pt x="137" y="53"/>
                    <a:pt x="138" y="54"/>
                    <a:pt x="138" y="56"/>
                  </a:cubicBezTo>
                  <a:cubicBezTo>
                    <a:pt x="138" y="126"/>
                    <a:pt x="138" y="126"/>
                    <a:pt x="138" y="126"/>
                  </a:cubicBezTo>
                  <a:cubicBezTo>
                    <a:pt x="138" y="128"/>
                    <a:pt x="137" y="129"/>
                    <a:pt x="135" y="129"/>
                  </a:cubicBezTo>
                  <a:cubicBezTo>
                    <a:pt x="69" y="129"/>
                    <a:pt x="69" y="129"/>
                    <a:pt x="69" y="129"/>
                  </a:cubicBezTo>
                  <a:cubicBezTo>
                    <a:pt x="69" y="124"/>
                    <a:pt x="69" y="124"/>
                    <a:pt x="69" y="124"/>
                  </a:cubicBezTo>
                  <a:cubicBezTo>
                    <a:pt x="133" y="124"/>
                    <a:pt x="133" y="124"/>
                    <a:pt x="133" y="124"/>
                  </a:cubicBezTo>
                  <a:cubicBezTo>
                    <a:pt x="133" y="58"/>
                    <a:pt x="133" y="58"/>
                    <a:pt x="133" y="58"/>
                  </a:cubicBezTo>
                  <a:cubicBezTo>
                    <a:pt x="122" y="58"/>
                    <a:pt x="122" y="58"/>
                    <a:pt x="122" y="58"/>
                  </a:cubicBezTo>
                  <a:cubicBezTo>
                    <a:pt x="120" y="58"/>
                    <a:pt x="119" y="57"/>
                    <a:pt x="119" y="56"/>
                  </a:cubicBezTo>
                  <a:cubicBezTo>
                    <a:pt x="119" y="23"/>
                    <a:pt x="119" y="23"/>
                    <a:pt x="119" y="23"/>
                  </a:cubicBezTo>
                  <a:close/>
                  <a:moveTo>
                    <a:pt x="69" y="115"/>
                  </a:moveTo>
                  <a:cubicBezTo>
                    <a:pt x="74" y="115"/>
                    <a:pt x="74" y="115"/>
                    <a:pt x="74" y="115"/>
                  </a:cubicBezTo>
                  <a:cubicBezTo>
                    <a:pt x="75" y="115"/>
                    <a:pt x="76" y="114"/>
                    <a:pt x="76" y="112"/>
                  </a:cubicBezTo>
                  <a:cubicBezTo>
                    <a:pt x="76" y="109"/>
                    <a:pt x="76" y="109"/>
                    <a:pt x="76" y="109"/>
                  </a:cubicBezTo>
                  <a:cubicBezTo>
                    <a:pt x="76" y="96"/>
                    <a:pt x="76" y="96"/>
                    <a:pt x="76" y="96"/>
                  </a:cubicBezTo>
                  <a:cubicBezTo>
                    <a:pt x="77" y="95"/>
                    <a:pt x="77" y="95"/>
                    <a:pt x="77" y="95"/>
                  </a:cubicBezTo>
                  <a:cubicBezTo>
                    <a:pt x="79" y="94"/>
                    <a:pt x="80" y="92"/>
                    <a:pt x="82" y="90"/>
                  </a:cubicBezTo>
                  <a:cubicBezTo>
                    <a:pt x="83" y="88"/>
                    <a:pt x="83" y="86"/>
                    <a:pt x="83" y="83"/>
                  </a:cubicBezTo>
                  <a:cubicBezTo>
                    <a:pt x="83" y="79"/>
                    <a:pt x="82" y="76"/>
                    <a:pt x="79" y="73"/>
                  </a:cubicBezTo>
                  <a:cubicBezTo>
                    <a:pt x="76" y="70"/>
                    <a:pt x="73" y="69"/>
                    <a:pt x="69" y="69"/>
                  </a:cubicBezTo>
                  <a:cubicBezTo>
                    <a:pt x="69" y="69"/>
                    <a:pt x="69" y="69"/>
                    <a:pt x="69" y="69"/>
                  </a:cubicBezTo>
                  <a:cubicBezTo>
                    <a:pt x="69" y="73"/>
                    <a:pt x="69" y="73"/>
                    <a:pt x="69" y="73"/>
                  </a:cubicBezTo>
                  <a:cubicBezTo>
                    <a:pt x="69" y="73"/>
                    <a:pt x="69" y="73"/>
                    <a:pt x="69" y="73"/>
                  </a:cubicBezTo>
                  <a:cubicBezTo>
                    <a:pt x="71" y="73"/>
                    <a:pt x="74" y="75"/>
                    <a:pt x="76" y="76"/>
                  </a:cubicBezTo>
                  <a:cubicBezTo>
                    <a:pt x="77" y="78"/>
                    <a:pt x="78" y="81"/>
                    <a:pt x="78" y="83"/>
                  </a:cubicBezTo>
                  <a:cubicBezTo>
                    <a:pt x="78" y="85"/>
                    <a:pt x="78" y="86"/>
                    <a:pt x="77" y="88"/>
                  </a:cubicBezTo>
                  <a:cubicBezTo>
                    <a:pt x="77" y="89"/>
                    <a:pt x="76" y="90"/>
                    <a:pt x="74" y="91"/>
                  </a:cubicBezTo>
                  <a:cubicBezTo>
                    <a:pt x="74" y="91"/>
                    <a:pt x="74" y="91"/>
                    <a:pt x="74" y="92"/>
                  </a:cubicBezTo>
                  <a:cubicBezTo>
                    <a:pt x="73" y="92"/>
                    <a:pt x="73" y="92"/>
                    <a:pt x="73" y="92"/>
                  </a:cubicBezTo>
                  <a:cubicBezTo>
                    <a:pt x="72" y="92"/>
                    <a:pt x="71" y="93"/>
                    <a:pt x="71" y="94"/>
                  </a:cubicBezTo>
                  <a:cubicBezTo>
                    <a:pt x="71" y="94"/>
                    <a:pt x="71" y="94"/>
                    <a:pt x="71" y="94"/>
                  </a:cubicBezTo>
                  <a:cubicBezTo>
                    <a:pt x="71" y="109"/>
                    <a:pt x="71" y="109"/>
                    <a:pt x="71" y="109"/>
                  </a:cubicBezTo>
                  <a:cubicBezTo>
                    <a:pt x="71" y="110"/>
                    <a:pt x="71" y="110"/>
                    <a:pt x="71" y="110"/>
                  </a:cubicBezTo>
                  <a:cubicBezTo>
                    <a:pt x="69" y="110"/>
                    <a:pt x="69" y="110"/>
                    <a:pt x="69" y="110"/>
                  </a:cubicBezTo>
                  <a:cubicBezTo>
                    <a:pt x="69" y="115"/>
                    <a:pt x="69" y="115"/>
                    <a:pt x="69" y="115"/>
                  </a:cubicBezTo>
                  <a:close/>
                  <a:moveTo>
                    <a:pt x="69" y="58"/>
                  </a:moveTo>
                  <a:cubicBezTo>
                    <a:pt x="106" y="58"/>
                    <a:pt x="106" y="58"/>
                    <a:pt x="106" y="58"/>
                  </a:cubicBezTo>
                  <a:cubicBezTo>
                    <a:pt x="107" y="58"/>
                    <a:pt x="108" y="57"/>
                    <a:pt x="108" y="56"/>
                  </a:cubicBezTo>
                  <a:cubicBezTo>
                    <a:pt x="108" y="23"/>
                    <a:pt x="108" y="23"/>
                    <a:pt x="108" y="23"/>
                  </a:cubicBezTo>
                  <a:cubicBezTo>
                    <a:pt x="108" y="21"/>
                    <a:pt x="108" y="19"/>
                    <a:pt x="107" y="18"/>
                  </a:cubicBezTo>
                  <a:cubicBezTo>
                    <a:pt x="106" y="18"/>
                    <a:pt x="106" y="18"/>
                    <a:pt x="106" y="18"/>
                  </a:cubicBezTo>
                  <a:cubicBezTo>
                    <a:pt x="105" y="17"/>
                    <a:pt x="104" y="16"/>
                    <a:pt x="102" y="16"/>
                  </a:cubicBezTo>
                  <a:cubicBezTo>
                    <a:pt x="69" y="16"/>
                    <a:pt x="69" y="16"/>
                    <a:pt x="69" y="16"/>
                  </a:cubicBezTo>
                  <a:cubicBezTo>
                    <a:pt x="69" y="21"/>
                    <a:pt x="69" y="21"/>
                    <a:pt x="69" y="21"/>
                  </a:cubicBezTo>
                  <a:cubicBezTo>
                    <a:pt x="102" y="21"/>
                    <a:pt x="102" y="21"/>
                    <a:pt x="102" y="21"/>
                  </a:cubicBezTo>
                  <a:cubicBezTo>
                    <a:pt x="102" y="21"/>
                    <a:pt x="103" y="21"/>
                    <a:pt x="103" y="21"/>
                  </a:cubicBezTo>
                  <a:cubicBezTo>
                    <a:pt x="103" y="21"/>
                    <a:pt x="103" y="21"/>
                    <a:pt x="103" y="21"/>
                  </a:cubicBezTo>
                  <a:cubicBezTo>
                    <a:pt x="103" y="22"/>
                    <a:pt x="104" y="22"/>
                    <a:pt x="104" y="23"/>
                  </a:cubicBezTo>
                  <a:cubicBezTo>
                    <a:pt x="104" y="53"/>
                    <a:pt x="104" y="53"/>
                    <a:pt x="104" y="53"/>
                  </a:cubicBezTo>
                  <a:cubicBezTo>
                    <a:pt x="69" y="53"/>
                    <a:pt x="69" y="53"/>
                    <a:pt x="69" y="53"/>
                  </a:cubicBezTo>
                  <a:lnTo>
                    <a:pt x="69" y="58"/>
                  </a:lnTo>
                  <a:close/>
                  <a:moveTo>
                    <a:pt x="69" y="5"/>
                  </a:moveTo>
                  <a:cubicBezTo>
                    <a:pt x="35" y="5"/>
                    <a:pt x="35" y="5"/>
                    <a:pt x="35" y="5"/>
                  </a:cubicBezTo>
                  <a:cubicBezTo>
                    <a:pt x="31" y="5"/>
                    <a:pt x="26" y="7"/>
                    <a:pt x="23" y="10"/>
                  </a:cubicBezTo>
                  <a:cubicBezTo>
                    <a:pt x="20" y="13"/>
                    <a:pt x="18" y="18"/>
                    <a:pt x="18" y="23"/>
                  </a:cubicBezTo>
                  <a:cubicBezTo>
                    <a:pt x="18" y="56"/>
                    <a:pt x="18" y="56"/>
                    <a:pt x="18" y="56"/>
                  </a:cubicBezTo>
                  <a:cubicBezTo>
                    <a:pt x="18" y="57"/>
                    <a:pt x="17" y="58"/>
                    <a:pt x="16" y="58"/>
                  </a:cubicBezTo>
                  <a:cubicBezTo>
                    <a:pt x="4" y="58"/>
                    <a:pt x="4" y="58"/>
                    <a:pt x="4" y="58"/>
                  </a:cubicBezTo>
                  <a:cubicBezTo>
                    <a:pt x="4" y="124"/>
                    <a:pt x="4" y="124"/>
                    <a:pt x="4" y="124"/>
                  </a:cubicBezTo>
                  <a:cubicBezTo>
                    <a:pt x="69" y="124"/>
                    <a:pt x="69" y="124"/>
                    <a:pt x="69" y="124"/>
                  </a:cubicBezTo>
                  <a:cubicBezTo>
                    <a:pt x="69" y="129"/>
                    <a:pt x="69" y="129"/>
                    <a:pt x="69" y="129"/>
                  </a:cubicBezTo>
                  <a:cubicBezTo>
                    <a:pt x="2" y="129"/>
                    <a:pt x="2" y="129"/>
                    <a:pt x="2" y="129"/>
                  </a:cubicBezTo>
                  <a:cubicBezTo>
                    <a:pt x="1" y="129"/>
                    <a:pt x="0" y="128"/>
                    <a:pt x="0" y="126"/>
                  </a:cubicBezTo>
                  <a:cubicBezTo>
                    <a:pt x="0" y="56"/>
                    <a:pt x="0" y="56"/>
                    <a:pt x="0" y="56"/>
                  </a:cubicBezTo>
                  <a:cubicBezTo>
                    <a:pt x="0" y="54"/>
                    <a:pt x="1" y="53"/>
                    <a:pt x="2" y="53"/>
                  </a:cubicBezTo>
                  <a:cubicBezTo>
                    <a:pt x="13" y="53"/>
                    <a:pt x="13" y="53"/>
                    <a:pt x="13" y="53"/>
                  </a:cubicBezTo>
                  <a:cubicBezTo>
                    <a:pt x="13" y="23"/>
                    <a:pt x="13" y="23"/>
                    <a:pt x="13" y="23"/>
                  </a:cubicBezTo>
                  <a:cubicBezTo>
                    <a:pt x="13" y="16"/>
                    <a:pt x="16" y="11"/>
                    <a:pt x="20" y="7"/>
                  </a:cubicBezTo>
                  <a:cubicBezTo>
                    <a:pt x="24" y="3"/>
                    <a:pt x="29" y="0"/>
                    <a:pt x="35" y="0"/>
                  </a:cubicBezTo>
                  <a:cubicBezTo>
                    <a:pt x="69" y="0"/>
                    <a:pt x="69" y="0"/>
                    <a:pt x="69" y="0"/>
                  </a:cubicBezTo>
                  <a:cubicBezTo>
                    <a:pt x="69" y="5"/>
                    <a:pt x="69" y="5"/>
                    <a:pt x="69" y="5"/>
                  </a:cubicBezTo>
                  <a:close/>
                  <a:moveTo>
                    <a:pt x="69" y="16"/>
                  </a:moveTo>
                  <a:cubicBezTo>
                    <a:pt x="35" y="16"/>
                    <a:pt x="35" y="16"/>
                    <a:pt x="35" y="16"/>
                  </a:cubicBezTo>
                  <a:cubicBezTo>
                    <a:pt x="34" y="16"/>
                    <a:pt x="32" y="17"/>
                    <a:pt x="31" y="18"/>
                  </a:cubicBezTo>
                  <a:cubicBezTo>
                    <a:pt x="31" y="18"/>
                    <a:pt x="31" y="18"/>
                    <a:pt x="31" y="18"/>
                  </a:cubicBezTo>
                  <a:cubicBezTo>
                    <a:pt x="30" y="19"/>
                    <a:pt x="29" y="21"/>
                    <a:pt x="29" y="23"/>
                  </a:cubicBezTo>
                  <a:cubicBezTo>
                    <a:pt x="29" y="56"/>
                    <a:pt x="29" y="56"/>
                    <a:pt x="29" y="56"/>
                  </a:cubicBezTo>
                  <a:cubicBezTo>
                    <a:pt x="29" y="57"/>
                    <a:pt x="30" y="58"/>
                    <a:pt x="31" y="58"/>
                  </a:cubicBezTo>
                  <a:cubicBezTo>
                    <a:pt x="69" y="58"/>
                    <a:pt x="69" y="58"/>
                    <a:pt x="69" y="58"/>
                  </a:cubicBezTo>
                  <a:cubicBezTo>
                    <a:pt x="69" y="53"/>
                    <a:pt x="69" y="53"/>
                    <a:pt x="69" y="53"/>
                  </a:cubicBezTo>
                  <a:cubicBezTo>
                    <a:pt x="34" y="53"/>
                    <a:pt x="34" y="53"/>
                    <a:pt x="34" y="53"/>
                  </a:cubicBezTo>
                  <a:cubicBezTo>
                    <a:pt x="34" y="23"/>
                    <a:pt x="34" y="23"/>
                    <a:pt x="34" y="23"/>
                  </a:cubicBezTo>
                  <a:cubicBezTo>
                    <a:pt x="34" y="22"/>
                    <a:pt x="34" y="22"/>
                    <a:pt x="34" y="21"/>
                  </a:cubicBezTo>
                  <a:cubicBezTo>
                    <a:pt x="34" y="21"/>
                    <a:pt x="34" y="21"/>
                    <a:pt x="34" y="21"/>
                  </a:cubicBezTo>
                  <a:cubicBezTo>
                    <a:pt x="34" y="21"/>
                    <a:pt x="34" y="21"/>
                    <a:pt x="34" y="21"/>
                  </a:cubicBezTo>
                  <a:cubicBezTo>
                    <a:pt x="35" y="21"/>
                    <a:pt x="35" y="21"/>
                    <a:pt x="35" y="21"/>
                  </a:cubicBezTo>
                  <a:cubicBezTo>
                    <a:pt x="69" y="21"/>
                    <a:pt x="69" y="21"/>
                    <a:pt x="69" y="21"/>
                  </a:cubicBezTo>
                  <a:cubicBezTo>
                    <a:pt x="69" y="16"/>
                    <a:pt x="69" y="16"/>
                    <a:pt x="69" y="16"/>
                  </a:cubicBezTo>
                  <a:close/>
                  <a:moveTo>
                    <a:pt x="69" y="69"/>
                  </a:moveTo>
                  <a:cubicBezTo>
                    <a:pt x="65" y="69"/>
                    <a:pt x="61" y="70"/>
                    <a:pt x="58" y="73"/>
                  </a:cubicBezTo>
                  <a:cubicBezTo>
                    <a:pt x="56" y="76"/>
                    <a:pt x="54" y="79"/>
                    <a:pt x="54" y="83"/>
                  </a:cubicBezTo>
                  <a:cubicBezTo>
                    <a:pt x="54" y="86"/>
                    <a:pt x="55" y="88"/>
                    <a:pt x="56" y="90"/>
                  </a:cubicBezTo>
                  <a:cubicBezTo>
                    <a:pt x="57" y="92"/>
                    <a:pt x="58" y="94"/>
                    <a:pt x="60" y="95"/>
                  </a:cubicBezTo>
                  <a:cubicBezTo>
                    <a:pt x="60" y="95"/>
                    <a:pt x="61" y="95"/>
                    <a:pt x="61" y="96"/>
                  </a:cubicBezTo>
                  <a:cubicBezTo>
                    <a:pt x="61" y="109"/>
                    <a:pt x="61" y="109"/>
                    <a:pt x="61" y="109"/>
                  </a:cubicBezTo>
                  <a:cubicBezTo>
                    <a:pt x="61" y="112"/>
                    <a:pt x="61" y="112"/>
                    <a:pt x="61" y="112"/>
                  </a:cubicBezTo>
                  <a:cubicBezTo>
                    <a:pt x="61" y="114"/>
                    <a:pt x="62" y="115"/>
                    <a:pt x="63" y="115"/>
                  </a:cubicBezTo>
                  <a:cubicBezTo>
                    <a:pt x="69" y="115"/>
                    <a:pt x="69" y="115"/>
                    <a:pt x="69" y="115"/>
                  </a:cubicBezTo>
                  <a:cubicBezTo>
                    <a:pt x="69" y="110"/>
                    <a:pt x="69" y="110"/>
                    <a:pt x="69" y="110"/>
                  </a:cubicBezTo>
                  <a:cubicBezTo>
                    <a:pt x="66" y="110"/>
                    <a:pt x="66" y="110"/>
                    <a:pt x="66" y="110"/>
                  </a:cubicBezTo>
                  <a:cubicBezTo>
                    <a:pt x="66" y="109"/>
                    <a:pt x="66" y="109"/>
                    <a:pt x="66" y="109"/>
                  </a:cubicBezTo>
                  <a:cubicBezTo>
                    <a:pt x="66" y="94"/>
                    <a:pt x="66" y="94"/>
                    <a:pt x="66" y="94"/>
                  </a:cubicBezTo>
                  <a:cubicBezTo>
                    <a:pt x="66" y="93"/>
                    <a:pt x="65" y="92"/>
                    <a:pt x="64" y="92"/>
                  </a:cubicBezTo>
                  <a:cubicBezTo>
                    <a:pt x="64" y="92"/>
                    <a:pt x="64" y="92"/>
                    <a:pt x="64" y="92"/>
                  </a:cubicBezTo>
                  <a:cubicBezTo>
                    <a:pt x="63" y="91"/>
                    <a:pt x="63" y="91"/>
                    <a:pt x="63" y="91"/>
                  </a:cubicBezTo>
                  <a:cubicBezTo>
                    <a:pt x="62" y="90"/>
                    <a:pt x="61" y="89"/>
                    <a:pt x="60" y="88"/>
                  </a:cubicBezTo>
                  <a:cubicBezTo>
                    <a:pt x="59" y="86"/>
                    <a:pt x="59" y="85"/>
                    <a:pt x="59" y="83"/>
                  </a:cubicBezTo>
                  <a:cubicBezTo>
                    <a:pt x="59" y="81"/>
                    <a:pt x="60" y="78"/>
                    <a:pt x="62" y="76"/>
                  </a:cubicBezTo>
                  <a:cubicBezTo>
                    <a:pt x="63" y="75"/>
                    <a:pt x="66" y="73"/>
                    <a:pt x="69" y="73"/>
                  </a:cubicBezTo>
                  <a:lnTo>
                    <a:pt x="69"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5" name="Freeform 196"/>
            <p:cNvSpPr>
              <a:spLocks noEditPoints="1"/>
            </p:cNvSpPr>
            <p:nvPr/>
          </p:nvSpPr>
          <p:spPr bwMode="auto">
            <a:xfrm>
              <a:off x="8126425" y="1501785"/>
              <a:ext cx="58738" cy="55564"/>
            </a:xfrm>
            <a:custGeom>
              <a:avLst/>
              <a:gdLst>
                <a:gd name="T0" fmla="*/ 13 w 26"/>
                <a:gd name="T1" fmla="*/ 0 h 25"/>
                <a:gd name="T2" fmla="*/ 22 w 26"/>
                <a:gd name="T3" fmla="*/ 3 h 25"/>
                <a:gd name="T4" fmla="*/ 22 w 26"/>
                <a:gd name="T5" fmla="*/ 3 h 25"/>
                <a:gd name="T6" fmla="*/ 22 w 26"/>
                <a:gd name="T7" fmla="*/ 3 h 25"/>
                <a:gd name="T8" fmla="*/ 26 w 26"/>
                <a:gd name="T9" fmla="*/ 12 h 25"/>
                <a:gd name="T10" fmla="*/ 22 w 26"/>
                <a:gd name="T11" fmla="*/ 22 h 25"/>
                <a:gd name="T12" fmla="*/ 22 w 26"/>
                <a:gd name="T13" fmla="*/ 22 h 25"/>
                <a:gd name="T14" fmla="*/ 13 w 26"/>
                <a:gd name="T15" fmla="*/ 25 h 25"/>
                <a:gd name="T16" fmla="*/ 13 w 26"/>
                <a:gd name="T17" fmla="*/ 21 h 25"/>
                <a:gd name="T18" fmla="*/ 18 w 26"/>
                <a:gd name="T19" fmla="*/ 18 h 25"/>
                <a:gd name="T20" fmla="*/ 18 w 26"/>
                <a:gd name="T21" fmla="*/ 18 h 25"/>
                <a:gd name="T22" fmla="*/ 18 w 26"/>
                <a:gd name="T23" fmla="*/ 18 h 25"/>
                <a:gd name="T24" fmla="*/ 21 w 26"/>
                <a:gd name="T25" fmla="*/ 12 h 25"/>
                <a:gd name="T26" fmla="*/ 18 w 26"/>
                <a:gd name="T27" fmla="*/ 7 h 25"/>
                <a:gd name="T28" fmla="*/ 18 w 26"/>
                <a:gd name="T29" fmla="*/ 7 h 25"/>
                <a:gd name="T30" fmla="*/ 13 w 26"/>
                <a:gd name="T31" fmla="*/ 4 h 25"/>
                <a:gd name="T32" fmla="*/ 13 w 26"/>
                <a:gd name="T33" fmla="*/ 0 h 25"/>
                <a:gd name="T34" fmla="*/ 13 w 26"/>
                <a:gd name="T35" fmla="*/ 25 h 25"/>
                <a:gd name="T36" fmla="*/ 3 w 26"/>
                <a:gd name="T37" fmla="*/ 22 h 25"/>
                <a:gd name="T38" fmla="*/ 0 w 26"/>
                <a:gd name="T39" fmla="*/ 12 h 25"/>
                <a:gd name="T40" fmla="*/ 3 w 26"/>
                <a:gd name="T41" fmla="*/ 3 h 25"/>
                <a:gd name="T42" fmla="*/ 3 w 26"/>
                <a:gd name="T43" fmla="*/ 3 h 25"/>
                <a:gd name="T44" fmla="*/ 13 w 26"/>
                <a:gd name="T45" fmla="*/ 0 h 25"/>
                <a:gd name="T46" fmla="*/ 13 w 26"/>
                <a:gd name="T47" fmla="*/ 4 h 25"/>
                <a:gd name="T48" fmla="*/ 7 w 26"/>
                <a:gd name="T49" fmla="*/ 7 h 25"/>
                <a:gd name="T50" fmla="*/ 7 w 26"/>
                <a:gd name="T51" fmla="*/ 7 h 25"/>
                <a:gd name="T52" fmla="*/ 7 w 26"/>
                <a:gd name="T53" fmla="*/ 7 h 25"/>
                <a:gd name="T54" fmla="*/ 4 w 26"/>
                <a:gd name="T55" fmla="*/ 12 h 25"/>
                <a:gd name="T56" fmla="*/ 7 w 26"/>
                <a:gd name="T57" fmla="*/ 18 h 25"/>
                <a:gd name="T58" fmla="*/ 13 w 26"/>
                <a:gd name="T59" fmla="*/ 21 h 25"/>
                <a:gd name="T60" fmla="*/ 13 w 26"/>
                <a:gd name="T6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 h="25">
                  <a:moveTo>
                    <a:pt x="13" y="0"/>
                  </a:moveTo>
                  <a:cubicBezTo>
                    <a:pt x="16" y="0"/>
                    <a:pt x="19" y="1"/>
                    <a:pt x="22" y="3"/>
                  </a:cubicBezTo>
                  <a:cubicBezTo>
                    <a:pt x="22" y="3"/>
                    <a:pt x="22" y="3"/>
                    <a:pt x="22" y="3"/>
                  </a:cubicBezTo>
                  <a:cubicBezTo>
                    <a:pt x="22" y="3"/>
                    <a:pt x="22" y="3"/>
                    <a:pt x="22" y="3"/>
                  </a:cubicBezTo>
                  <a:cubicBezTo>
                    <a:pt x="24" y="6"/>
                    <a:pt x="26" y="9"/>
                    <a:pt x="26" y="12"/>
                  </a:cubicBezTo>
                  <a:cubicBezTo>
                    <a:pt x="26" y="16"/>
                    <a:pt x="24" y="19"/>
                    <a:pt x="22" y="22"/>
                  </a:cubicBezTo>
                  <a:cubicBezTo>
                    <a:pt x="22" y="22"/>
                    <a:pt x="22" y="22"/>
                    <a:pt x="22" y="22"/>
                  </a:cubicBezTo>
                  <a:cubicBezTo>
                    <a:pt x="19" y="24"/>
                    <a:pt x="16" y="25"/>
                    <a:pt x="13" y="25"/>
                  </a:cubicBezTo>
                  <a:cubicBezTo>
                    <a:pt x="13" y="21"/>
                    <a:pt x="13" y="21"/>
                    <a:pt x="13" y="21"/>
                  </a:cubicBezTo>
                  <a:cubicBezTo>
                    <a:pt x="15" y="21"/>
                    <a:pt x="17" y="20"/>
                    <a:pt x="18" y="18"/>
                  </a:cubicBezTo>
                  <a:cubicBezTo>
                    <a:pt x="18" y="18"/>
                    <a:pt x="18" y="18"/>
                    <a:pt x="18" y="18"/>
                  </a:cubicBezTo>
                  <a:cubicBezTo>
                    <a:pt x="18" y="18"/>
                    <a:pt x="18" y="18"/>
                    <a:pt x="18" y="18"/>
                  </a:cubicBezTo>
                  <a:cubicBezTo>
                    <a:pt x="20" y="17"/>
                    <a:pt x="21" y="15"/>
                    <a:pt x="21" y="12"/>
                  </a:cubicBezTo>
                  <a:cubicBezTo>
                    <a:pt x="21" y="10"/>
                    <a:pt x="20" y="8"/>
                    <a:pt x="18" y="7"/>
                  </a:cubicBezTo>
                  <a:cubicBezTo>
                    <a:pt x="18" y="7"/>
                    <a:pt x="18" y="7"/>
                    <a:pt x="18" y="7"/>
                  </a:cubicBezTo>
                  <a:cubicBezTo>
                    <a:pt x="17" y="5"/>
                    <a:pt x="15" y="4"/>
                    <a:pt x="13" y="4"/>
                  </a:cubicBezTo>
                  <a:lnTo>
                    <a:pt x="13" y="0"/>
                  </a:lnTo>
                  <a:close/>
                  <a:moveTo>
                    <a:pt x="13" y="25"/>
                  </a:moveTo>
                  <a:cubicBezTo>
                    <a:pt x="9" y="25"/>
                    <a:pt x="6" y="24"/>
                    <a:pt x="3" y="22"/>
                  </a:cubicBezTo>
                  <a:cubicBezTo>
                    <a:pt x="1" y="19"/>
                    <a:pt x="0" y="16"/>
                    <a:pt x="0" y="12"/>
                  </a:cubicBezTo>
                  <a:cubicBezTo>
                    <a:pt x="0" y="9"/>
                    <a:pt x="1" y="6"/>
                    <a:pt x="3" y="3"/>
                  </a:cubicBezTo>
                  <a:cubicBezTo>
                    <a:pt x="3" y="3"/>
                    <a:pt x="3" y="3"/>
                    <a:pt x="3" y="3"/>
                  </a:cubicBezTo>
                  <a:cubicBezTo>
                    <a:pt x="6" y="1"/>
                    <a:pt x="9" y="0"/>
                    <a:pt x="13" y="0"/>
                  </a:cubicBezTo>
                  <a:cubicBezTo>
                    <a:pt x="13" y="4"/>
                    <a:pt x="13" y="4"/>
                    <a:pt x="13" y="4"/>
                  </a:cubicBezTo>
                  <a:cubicBezTo>
                    <a:pt x="10" y="4"/>
                    <a:pt x="8" y="5"/>
                    <a:pt x="7" y="7"/>
                  </a:cubicBezTo>
                  <a:cubicBezTo>
                    <a:pt x="7" y="7"/>
                    <a:pt x="7" y="7"/>
                    <a:pt x="7" y="7"/>
                  </a:cubicBezTo>
                  <a:cubicBezTo>
                    <a:pt x="7" y="7"/>
                    <a:pt x="7" y="7"/>
                    <a:pt x="7" y="7"/>
                  </a:cubicBezTo>
                  <a:cubicBezTo>
                    <a:pt x="5" y="8"/>
                    <a:pt x="4" y="10"/>
                    <a:pt x="4" y="12"/>
                  </a:cubicBezTo>
                  <a:cubicBezTo>
                    <a:pt x="4" y="15"/>
                    <a:pt x="5" y="17"/>
                    <a:pt x="7" y="18"/>
                  </a:cubicBezTo>
                  <a:cubicBezTo>
                    <a:pt x="8" y="20"/>
                    <a:pt x="10" y="21"/>
                    <a:pt x="13" y="21"/>
                  </a:cubicBezTo>
                  <a:lnTo>
                    <a:pt x="13"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6" name="Freeform 197"/>
            <p:cNvSpPr>
              <a:spLocks noEditPoints="1"/>
            </p:cNvSpPr>
            <p:nvPr/>
          </p:nvSpPr>
          <p:spPr bwMode="auto">
            <a:xfrm>
              <a:off x="7940688" y="1641485"/>
              <a:ext cx="115888" cy="114301"/>
            </a:xfrm>
            <a:custGeom>
              <a:avLst/>
              <a:gdLst>
                <a:gd name="T0" fmla="*/ 26 w 51"/>
                <a:gd name="T1" fmla="*/ 46 h 51"/>
                <a:gd name="T2" fmla="*/ 40 w 51"/>
                <a:gd name="T3" fmla="*/ 40 h 51"/>
                <a:gd name="T4" fmla="*/ 40 w 51"/>
                <a:gd name="T5" fmla="*/ 40 h 51"/>
                <a:gd name="T6" fmla="*/ 40 w 51"/>
                <a:gd name="T7" fmla="*/ 40 h 51"/>
                <a:gd name="T8" fmla="*/ 46 w 51"/>
                <a:gd name="T9" fmla="*/ 25 h 51"/>
                <a:gd name="T10" fmla="*/ 40 w 51"/>
                <a:gd name="T11" fmla="*/ 11 h 51"/>
                <a:gd name="T12" fmla="*/ 26 w 51"/>
                <a:gd name="T13" fmla="*/ 5 h 51"/>
                <a:gd name="T14" fmla="*/ 26 w 51"/>
                <a:gd name="T15" fmla="*/ 0 h 51"/>
                <a:gd name="T16" fmla="*/ 44 w 51"/>
                <a:gd name="T17" fmla="*/ 7 h 51"/>
                <a:gd name="T18" fmla="*/ 51 w 51"/>
                <a:gd name="T19" fmla="*/ 25 h 51"/>
                <a:gd name="T20" fmla="*/ 44 w 51"/>
                <a:gd name="T21" fmla="*/ 43 h 51"/>
                <a:gd name="T22" fmla="*/ 44 w 51"/>
                <a:gd name="T23" fmla="*/ 43 h 51"/>
                <a:gd name="T24" fmla="*/ 26 w 51"/>
                <a:gd name="T25" fmla="*/ 51 h 51"/>
                <a:gd name="T26" fmla="*/ 26 w 51"/>
                <a:gd name="T27" fmla="*/ 46 h 51"/>
                <a:gd name="T28" fmla="*/ 26 w 51"/>
                <a:gd name="T29" fmla="*/ 40 h 51"/>
                <a:gd name="T30" fmla="*/ 36 w 51"/>
                <a:gd name="T31" fmla="*/ 36 h 51"/>
                <a:gd name="T32" fmla="*/ 40 w 51"/>
                <a:gd name="T33" fmla="*/ 25 h 51"/>
                <a:gd name="T34" fmla="*/ 36 w 51"/>
                <a:gd name="T35" fmla="*/ 15 h 51"/>
                <a:gd name="T36" fmla="*/ 26 w 51"/>
                <a:gd name="T37" fmla="*/ 10 h 51"/>
                <a:gd name="T38" fmla="*/ 26 w 51"/>
                <a:gd name="T39" fmla="*/ 15 h 51"/>
                <a:gd name="T40" fmla="*/ 33 w 51"/>
                <a:gd name="T41" fmla="*/ 18 h 51"/>
                <a:gd name="T42" fmla="*/ 36 w 51"/>
                <a:gd name="T43" fmla="*/ 25 h 51"/>
                <a:gd name="T44" fmla="*/ 33 w 51"/>
                <a:gd name="T45" fmla="*/ 32 h 51"/>
                <a:gd name="T46" fmla="*/ 26 w 51"/>
                <a:gd name="T47" fmla="*/ 35 h 51"/>
                <a:gd name="T48" fmla="*/ 26 w 51"/>
                <a:gd name="T49" fmla="*/ 40 h 51"/>
                <a:gd name="T50" fmla="*/ 26 w 51"/>
                <a:gd name="T51" fmla="*/ 5 h 51"/>
                <a:gd name="T52" fmla="*/ 11 w 51"/>
                <a:gd name="T53" fmla="*/ 11 h 51"/>
                <a:gd name="T54" fmla="*/ 11 w 51"/>
                <a:gd name="T55" fmla="*/ 11 h 51"/>
                <a:gd name="T56" fmla="*/ 5 w 51"/>
                <a:gd name="T57" fmla="*/ 25 h 51"/>
                <a:gd name="T58" fmla="*/ 11 w 51"/>
                <a:gd name="T59" fmla="*/ 40 h 51"/>
                <a:gd name="T60" fmla="*/ 11 w 51"/>
                <a:gd name="T61" fmla="*/ 40 h 51"/>
                <a:gd name="T62" fmla="*/ 26 w 51"/>
                <a:gd name="T63" fmla="*/ 46 h 51"/>
                <a:gd name="T64" fmla="*/ 26 w 51"/>
                <a:gd name="T65" fmla="*/ 51 h 51"/>
                <a:gd name="T66" fmla="*/ 8 w 51"/>
                <a:gd name="T67" fmla="*/ 43 h 51"/>
                <a:gd name="T68" fmla="*/ 7 w 51"/>
                <a:gd name="T69" fmla="*/ 43 h 51"/>
                <a:gd name="T70" fmla="*/ 0 w 51"/>
                <a:gd name="T71" fmla="*/ 25 h 51"/>
                <a:gd name="T72" fmla="*/ 7 w 51"/>
                <a:gd name="T73" fmla="*/ 7 h 51"/>
                <a:gd name="T74" fmla="*/ 7 w 51"/>
                <a:gd name="T75" fmla="*/ 7 h 51"/>
                <a:gd name="T76" fmla="*/ 7 w 51"/>
                <a:gd name="T77" fmla="*/ 7 h 51"/>
                <a:gd name="T78" fmla="*/ 26 w 51"/>
                <a:gd name="T79" fmla="*/ 0 h 51"/>
                <a:gd name="T80" fmla="*/ 26 w 51"/>
                <a:gd name="T81" fmla="*/ 5 h 51"/>
                <a:gd name="T82" fmla="*/ 26 w 51"/>
                <a:gd name="T83" fmla="*/ 10 h 51"/>
                <a:gd name="T84" fmla="*/ 15 w 51"/>
                <a:gd name="T85" fmla="*/ 15 h 51"/>
                <a:gd name="T86" fmla="*/ 15 w 51"/>
                <a:gd name="T87" fmla="*/ 15 h 51"/>
                <a:gd name="T88" fmla="*/ 11 w 51"/>
                <a:gd name="T89" fmla="*/ 25 h 51"/>
                <a:gd name="T90" fmla="*/ 15 w 51"/>
                <a:gd name="T91" fmla="*/ 36 h 51"/>
                <a:gd name="T92" fmla="*/ 15 w 51"/>
                <a:gd name="T93" fmla="*/ 36 h 51"/>
                <a:gd name="T94" fmla="*/ 26 w 51"/>
                <a:gd name="T95" fmla="*/ 40 h 51"/>
                <a:gd name="T96" fmla="*/ 26 w 51"/>
                <a:gd name="T97" fmla="*/ 35 h 51"/>
                <a:gd name="T98" fmla="*/ 18 w 51"/>
                <a:gd name="T99" fmla="*/ 32 h 51"/>
                <a:gd name="T100" fmla="*/ 18 w 51"/>
                <a:gd name="T101" fmla="*/ 32 h 51"/>
                <a:gd name="T102" fmla="*/ 15 w 51"/>
                <a:gd name="T103" fmla="*/ 25 h 51"/>
                <a:gd name="T104" fmla="*/ 18 w 51"/>
                <a:gd name="T105" fmla="*/ 18 h 51"/>
                <a:gd name="T106" fmla="*/ 18 w 51"/>
                <a:gd name="T107" fmla="*/ 18 h 51"/>
                <a:gd name="T108" fmla="*/ 18 w 51"/>
                <a:gd name="T109" fmla="*/ 18 h 51"/>
                <a:gd name="T110" fmla="*/ 26 w 51"/>
                <a:gd name="T111" fmla="*/ 15 h 51"/>
                <a:gd name="T112" fmla="*/ 26 w 51"/>
                <a:gd name="T113"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 h="51">
                  <a:moveTo>
                    <a:pt x="26" y="46"/>
                  </a:moveTo>
                  <a:cubicBezTo>
                    <a:pt x="31" y="46"/>
                    <a:pt x="36" y="44"/>
                    <a:pt x="40" y="40"/>
                  </a:cubicBezTo>
                  <a:cubicBezTo>
                    <a:pt x="40" y="40"/>
                    <a:pt x="40" y="40"/>
                    <a:pt x="40" y="40"/>
                  </a:cubicBezTo>
                  <a:cubicBezTo>
                    <a:pt x="40" y="40"/>
                    <a:pt x="40" y="40"/>
                    <a:pt x="40" y="40"/>
                  </a:cubicBezTo>
                  <a:cubicBezTo>
                    <a:pt x="44" y="36"/>
                    <a:pt x="46" y="31"/>
                    <a:pt x="46" y="25"/>
                  </a:cubicBezTo>
                  <a:cubicBezTo>
                    <a:pt x="46" y="20"/>
                    <a:pt x="44" y="14"/>
                    <a:pt x="40" y="11"/>
                  </a:cubicBezTo>
                  <a:cubicBezTo>
                    <a:pt x="36" y="7"/>
                    <a:pt x="31" y="5"/>
                    <a:pt x="26" y="5"/>
                  </a:cubicBezTo>
                  <a:cubicBezTo>
                    <a:pt x="26" y="0"/>
                    <a:pt x="26" y="0"/>
                    <a:pt x="26" y="0"/>
                  </a:cubicBezTo>
                  <a:cubicBezTo>
                    <a:pt x="33" y="0"/>
                    <a:pt x="39" y="3"/>
                    <a:pt x="44" y="7"/>
                  </a:cubicBezTo>
                  <a:cubicBezTo>
                    <a:pt x="48" y="12"/>
                    <a:pt x="51" y="18"/>
                    <a:pt x="51" y="25"/>
                  </a:cubicBezTo>
                  <a:cubicBezTo>
                    <a:pt x="51" y="32"/>
                    <a:pt x="48" y="39"/>
                    <a:pt x="44" y="43"/>
                  </a:cubicBezTo>
                  <a:cubicBezTo>
                    <a:pt x="44" y="43"/>
                    <a:pt x="44" y="43"/>
                    <a:pt x="44" y="43"/>
                  </a:cubicBezTo>
                  <a:cubicBezTo>
                    <a:pt x="39" y="48"/>
                    <a:pt x="33" y="51"/>
                    <a:pt x="26" y="51"/>
                  </a:cubicBezTo>
                  <a:cubicBezTo>
                    <a:pt x="26" y="46"/>
                    <a:pt x="26" y="46"/>
                    <a:pt x="26" y="46"/>
                  </a:cubicBezTo>
                  <a:close/>
                  <a:moveTo>
                    <a:pt x="26" y="40"/>
                  </a:moveTo>
                  <a:cubicBezTo>
                    <a:pt x="30" y="40"/>
                    <a:pt x="33" y="38"/>
                    <a:pt x="36" y="36"/>
                  </a:cubicBezTo>
                  <a:cubicBezTo>
                    <a:pt x="39" y="33"/>
                    <a:pt x="40" y="29"/>
                    <a:pt x="40" y="25"/>
                  </a:cubicBezTo>
                  <a:cubicBezTo>
                    <a:pt x="40" y="21"/>
                    <a:pt x="39" y="17"/>
                    <a:pt x="36" y="15"/>
                  </a:cubicBezTo>
                  <a:cubicBezTo>
                    <a:pt x="33" y="12"/>
                    <a:pt x="30" y="10"/>
                    <a:pt x="26" y="10"/>
                  </a:cubicBezTo>
                  <a:cubicBezTo>
                    <a:pt x="26" y="15"/>
                    <a:pt x="26" y="15"/>
                    <a:pt x="26" y="15"/>
                  </a:cubicBezTo>
                  <a:cubicBezTo>
                    <a:pt x="28" y="15"/>
                    <a:pt x="31" y="16"/>
                    <a:pt x="33" y="18"/>
                  </a:cubicBezTo>
                  <a:cubicBezTo>
                    <a:pt x="34" y="20"/>
                    <a:pt x="36" y="22"/>
                    <a:pt x="36" y="25"/>
                  </a:cubicBezTo>
                  <a:cubicBezTo>
                    <a:pt x="36" y="28"/>
                    <a:pt x="34" y="31"/>
                    <a:pt x="33" y="32"/>
                  </a:cubicBezTo>
                  <a:cubicBezTo>
                    <a:pt x="31" y="34"/>
                    <a:pt x="28" y="35"/>
                    <a:pt x="26" y="35"/>
                  </a:cubicBezTo>
                  <a:lnTo>
                    <a:pt x="26" y="40"/>
                  </a:lnTo>
                  <a:close/>
                  <a:moveTo>
                    <a:pt x="26" y="5"/>
                  </a:moveTo>
                  <a:cubicBezTo>
                    <a:pt x="20" y="5"/>
                    <a:pt x="15" y="7"/>
                    <a:pt x="11" y="11"/>
                  </a:cubicBezTo>
                  <a:cubicBezTo>
                    <a:pt x="11" y="11"/>
                    <a:pt x="11" y="11"/>
                    <a:pt x="11" y="11"/>
                  </a:cubicBezTo>
                  <a:cubicBezTo>
                    <a:pt x="7" y="14"/>
                    <a:pt x="5" y="20"/>
                    <a:pt x="5" y="25"/>
                  </a:cubicBezTo>
                  <a:cubicBezTo>
                    <a:pt x="5" y="31"/>
                    <a:pt x="7" y="36"/>
                    <a:pt x="11" y="40"/>
                  </a:cubicBezTo>
                  <a:cubicBezTo>
                    <a:pt x="11" y="40"/>
                    <a:pt x="11" y="40"/>
                    <a:pt x="11" y="40"/>
                  </a:cubicBezTo>
                  <a:cubicBezTo>
                    <a:pt x="15" y="44"/>
                    <a:pt x="20" y="46"/>
                    <a:pt x="26" y="46"/>
                  </a:cubicBezTo>
                  <a:cubicBezTo>
                    <a:pt x="26" y="51"/>
                    <a:pt x="26" y="51"/>
                    <a:pt x="26" y="51"/>
                  </a:cubicBezTo>
                  <a:cubicBezTo>
                    <a:pt x="19" y="51"/>
                    <a:pt x="12" y="48"/>
                    <a:pt x="8" y="43"/>
                  </a:cubicBezTo>
                  <a:cubicBezTo>
                    <a:pt x="7" y="43"/>
                    <a:pt x="7" y="43"/>
                    <a:pt x="7" y="43"/>
                  </a:cubicBezTo>
                  <a:cubicBezTo>
                    <a:pt x="3" y="39"/>
                    <a:pt x="0" y="32"/>
                    <a:pt x="0" y="25"/>
                  </a:cubicBezTo>
                  <a:cubicBezTo>
                    <a:pt x="0" y="18"/>
                    <a:pt x="3" y="12"/>
                    <a:pt x="7" y="7"/>
                  </a:cubicBezTo>
                  <a:cubicBezTo>
                    <a:pt x="7" y="7"/>
                    <a:pt x="7" y="7"/>
                    <a:pt x="7" y="7"/>
                  </a:cubicBezTo>
                  <a:cubicBezTo>
                    <a:pt x="7" y="7"/>
                    <a:pt x="7" y="7"/>
                    <a:pt x="7" y="7"/>
                  </a:cubicBezTo>
                  <a:cubicBezTo>
                    <a:pt x="12" y="3"/>
                    <a:pt x="18" y="0"/>
                    <a:pt x="26" y="0"/>
                  </a:cubicBezTo>
                  <a:cubicBezTo>
                    <a:pt x="26" y="5"/>
                    <a:pt x="26" y="5"/>
                    <a:pt x="26" y="5"/>
                  </a:cubicBezTo>
                  <a:close/>
                  <a:moveTo>
                    <a:pt x="26" y="10"/>
                  </a:moveTo>
                  <a:cubicBezTo>
                    <a:pt x="21" y="10"/>
                    <a:pt x="18" y="12"/>
                    <a:pt x="15" y="15"/>
                  </a:cubicBezTo>
                  <a:cubicBezTo>
                    <a:pt x="15" y="15"/>
                    <a:pt x="15" y="15"/>
                    <a:pt x="15" y="15"/>
                  </a:cubicBezTo>
                  <a:cubicBezTo>
                    <a:pt x="12" y="17"/>
                    <a:pt x="11" y="21"/>
                    <a:pt x="11" y="25"/>
                  </a:cubicBezTo>
                  <a:cubicBezTo>
                    <a:pt x="11" y="29"/>
                    <a:pt x="12" y="33"/>
                    <a:pt x="15" y="36"/>
                  </a:cubicBezTo>
                  <a:cubicBezTo>
                    <a:pt x="15" y="36"/>
                    <a:pt x="15" y="36"/>
                    <a:pt x="15" y="36"/>
                  </a:cubicBezTo>
                  <a:cubicBezTo>
                    <a:pt x="18" y="38"/>
                    <a:pt x="21" y="40"/>
                    <a:pt x="26" y="40"/>
                  </a:cubicBezTo>
                  <a:cubicBezTo>
                    <a:pt x="26" y="35"/>
                    <a:pt x="26" y="35"/>
                    <a:pt x="26" y="35"/>
                  </a:cubicBezTo>
                  <a:cubicBezTo>
                    <a:pt x="23" y="35"/>
                    <a:pt x="20" y="34"/>
                    <a:pt x="18" y="32"/>
                  </a:cubicBezTo>
                  <a:cubicBezTo>
                    <a:pt x="18" y="32"/>
                    <a:pt x="18" y="32"/>
                    <a:pt x="18" y="32"/>
                  </a:cubicBezTo>
                  <a:cubicBezTo>
                    <a:pt x="17" y="30"/>
                    <a:pt x="15" y="28"/>
                    <a:pt x="15" y="25"/>
                  </a:cubicBezTo>
                  <a:cubicBezTo>
                    <a:pt x="15" y="22"/>
                    <a:pt x="17" y="20"/>
                    <a:pt x="18" y="18"/>
                  </a:cubicBezTo>
                  <a:cubicBezTo>
                    <a:pt x="18" y="18"/>
                    <a:pt x="18" y="18"/>
                    <a:pt x="18" y="18"/>
                  </a:cubicBezTo>
                  <a:cubicBezTo>
                    <a:pt x="18" y="18"/>
                    <a:pt x="18" y="18"/>
                    <a:pt x="18" y="18"/>
                  </a:cubicBezTo>
                  <a:cubicBezTo>
                    <a:pt x="20" y="16"/>
                    <a:pt x="23" y="15"/>
                    <a:pt x="26" y="15"/>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7" name="Freeform 198"/>
            <p:cNvSpPr>
              <a:spLocks noEditPoints="1"/>
            </p:cNvSpPr>
            <p:nvPr/>
          </p:nvSpPr>
          <p:spPr bwMode="auto">
            <a:xfrm>
              <a:off x="8129600" y="1641485"/>
              <a:ext cx="114300" cy="114301"/>
            </a:xfrm>
            <a:custGeom>
              <a:avLst/>
              <a:gdLst>
                <a:gd name="T0" fmla="*/ 26 w 51"/>
                <a:gd name="T1" fmla="*/ 5 h 51"/>
                <a:gd name="T2" fmla="*/ 26 w 51"/>
                <a:gd name="T3" fmla="*/ 5 h 51"/>
                <a:gd name="T4" fmla="*/ 26 w 51"/>
                <a:gd name="T5" fmla="*/ 0 h 51"/>
                <a:gd name="T6" fmla="*/ 26 w 51"/>
                <a:gd name="T7" fmla="*/ 0 h 51"/>
                <a:gd name="T8" fmla="*/ 44 w 51"/>
                <a:gd name="T9" fmla="*/ 7 h 51"/>
                <a:gd name="T10" fmla="*/ 44 w 51"/>
                <a:gd name="T11" fmla="*/ 7 h 51"/>
                <a:gd name="T12" fmla="*/ 44 w 51"/>
                <a:gd name="T13" fmla="*/ 7 h 51"/>
                <a:gd name="T14" fmla="*/ 51 w 51"/>
                <a:gd name="T15" fmla="*/ 25 h 51"/>
                <a:gd name="T16" fmla="*/ 44 w 51"/>
                <a:gd name="T17" fmla="*/ 43 h 51"/>
                <a:gd name="T18" fmla="*/ 44 w 51"/>
                <a:gd name="T19" fmla="*/ 43 h 51"/>
                <a:gd name="T20" fmla="*/ 26 w 51"/>
                <a:gd name="T21" fmla="*/ 51 h 51"/>
                <a:gd name="T22" fmla="*/ 26 w 51"/>
                <a:gd name="T23" fmla="*/ 51 h 51"/>
                <a:gd name="T24" fmla="*/ 26 w 51"/>
                <a:gd name="T25" fmla="*/ 46 h 51"/>
                <a:gd name="T26" fmla="*/ 26 w 51"/>
                <a:gd name="T27" fmla="*/ 46 h 51"/>
                <a:gd name="T28" fmla="*/ 40 w 51"/>
                <a:gd name="T29" fmla="*/ 40 h 51"/>
                <a:gd name="T30" fmla="*/ 41 w 51"/>
                <a:gd name="T31" fmla="*/ 40 h 51"/>
                <a:gd name="T32" fmla="*/ 46 w 51"/>
                <a:gd name="T33" fmla="*/ 25 h 51"/>
                <a:gd name="T34" fmla="*/ 40 w 51"/>
                <a:gd name="T35" fmla="*/ 11 h 51"/>
                <a:gd name="T36" fmla="*/ 40 w 51"/>
                <a:gd name="T37" fmla="*/ 11 h 51"/>
                <a:gd name="T38" fmla="*/ 26 w 51"/>
                <a:gd name="T39" fmla="*/ 5 h 51"/>
                <a:gd name="T40" fmla="*/ 26 w 51"/>
                <a:gd name="T41" fmla="*/ 40 h 51"/>
                <a:gd name="T42" fmla="*/ 26 w 51"/>
                <a:gd name="T43" fmla="*/ 40 h 51"/>
                <a:gd name="T44" fmla="*/ 36 w 51"/>
                <a:gd name="T45" fmla="*/ 36 h 51"/>
                <a:gd name="T46" fmla="*/ 41 w 51"/>
                <a:gd name="T47" fmla="*/ 25 h 51"/>
                <a:gd name="T48" fmla="*/ 36 w 51"/>
                <a:gd name="T49" fmla="*/ 15 h 51"/>
                <a:gd name="T50" fmla="*/ 26 w 51"/>
                <a:gd name="T51" fmla="*/ 10 h 51"/>
                <a:gd name="T52" fmla="*/ 26 w 51"/>
                <a:gd name="T53" fmla="*/ 10 h 51"/>
                <a:gd name="T54" fmla="*/ 26 w 51"/>
                <a:gd name="T55" fmla="*/ 15 h 51"/>
                <a:gd name="T56" fmla="*/ 26 w 51"/>
                <a:gd name="T57" fmla="*/ 15 h 51"/>
                <a:gd name="T58" fmla="*/ 33 w 51"/>
                <a:gd name="T59" fmla="*/ 18 h 51"/>
                <a:gd name="T60" fmla="*/ 36 w 51"/>
                <a:gd name="T61" fmla="*/ 25 h 51"/>
                <a:gd name="T62" fmla="*/ 33 w 51"/>
                <a:gd name="T63" fmla="*/ 32 h 51"/>
                <a:gd name="T64" fmla="*/ 26 w 51"/>
                <a:gd name="T65" fmla="*/ 35 h 51"/>
                <a:gd name="T66" fmla="*/ 26 w 51"/>
                <a:gd name="T67" fmla="*/ 35 h 51"/>
                <a:gd name="T68" fmla="*/ 26 w 51"/>
                <a:gd name="T69" fmla="*/ 40 h 51"/>
                <a:gd name="T70" fmla="*/ 26 w 51"/>
                <a:gd name="T71" fmla="*/ 5 h 51"/>
                <a:gd name="T72" fmla="*/ 11 w 51"/>
                <a:gd name="T73" fmla="*/ 11 h 51"/>
                <a:gd name="T74" fmla="*/ 11 w 51"/>
                <a:gd name="T75" fmla="*/ 11 h 51"/>
                <a:gd name="T76" fmla="*/ 5 w 51"/>
                <a:gd name="T77" fmla="*/ 25 h 51"/>
                <a:gd name="T78" fmla="*/ 11 w 51"/>
                <a:gd name="T79" fmla="*/ 40 h 51"/>
                <a:gd name="T80" fmla="*/ 11 w 51"/>
                <a:gd name="T81" fmla="*/ 40 h 51"/>
                <a:gd name="T82" fmla="*/ 26 w 51"/>
                <a:gd name="T83" fmla="*/ 46 h 51"/>
                <a:gd name="T84" fmla="*/ 26 w 51"/>
                <a:gd name="T85" fmla="*/ 51 h 51"/>
                <a:gd name="T86" fmla="*/ 8 w 51"/>
                <a:gd name="T87" fmla="*/ 43 h 51"/>
                <a:gd name="T88" fmla="*/ 8 w 51"/>
                <a:gd name="T89" fmla="*/ 43 h 51"/>
                <a:gd name="T90" fmla="*/ 8 w 51"/>
                <a:gd name="T91" fmla="*/ 43 h 51"/>
                <a:gd name="T92" fmla="*/ 0 w 51"/>
                <a:gd name="T93" fmla="*/ 25 h 51"/>
                <a:gd name="T94" fmla="*/ 8 w 51"/>
                <a:gd name="T95" fmla="*/ 7 h 51"/>
                <a:gd name="T96" fmla="*/ 8 w 51"/>
                <a:gd name="T97" fmla="*/ 7 h 51"/>
                <a:gd name="T98" fmla="*/ 8 w 51"/>
                <a:gd name="T99" fmla="*/ 7 h 51"/>
                <a:gd name="T100" fmla="*/ 26 w 51"/>
                <a:gd name="T101" fmla="*/ 0 h 51"/>
                <a:gd name="T102" fmla="*/ 26 w 51"/>
                <a:gd name="T103" fmla="*/ 5 h 51"/>
                <a:gd name="T104" fmla="*/ 26 w 51"/>
                <a:gd name="T105" fmla="*/ 10 h 51"/>
                <a:gd name="T106" fmla="*/ 15 w 51"/>
                <a:gd name="T107" fmla="*/ 15 h 51"/>
                <a:gd name="T108" fmla="*/ 11 w 51"/>
                <a:gd name="T109" fmla="*/ 25 h 51"/>
                <a:gd name="T110" fmla="*/ 15 w 51"/>
                <a:gd name="T111" fmla="*/ 36 h 51"/>
                <a:gd name="T112" fmla="*/ 26 w 51"/>
                <a:gd name="T113" fmla="*/ 40 h 51"/>
                <a:gd name="T114" fmla="*/ 26 w 51"/>
                <a:gd name="T115" fmla="*/ 35 h 51"/>
                <a:gd name="T116" fmla="*/ 19 w 51"/>
                <a:gd name="T117" fmla="*/ 32 h 51"/>
                <a:gd name="T118" fmla="*/ 16 w 51"/>
                <a:gd name="T119" fmla="*/ 25 h 51"/>
                <a:gd name="T120" fmla="*/ 19 w 51"/>
                <a:gd name="T121" fmla="*/ 18 h 51"/>
                <a:gd name="T122" fmla="*/ 26 w 51"/>
                <a:gd name="T123" fmla="*/ 15 h 51"/>
                <a:gd name="T124" fmla="*/ 26 w 51"/>
                <a:gd name="T125"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51">
                  <a:moveTo>
                    <a:pt x="26" y="5"/>
                  </a:moveTo>
                  <a:cubicBezTo>
                    <a:pt x="26" y="5"/>
                    <a:pt x="26" y="5"/>
                    <a:pt x="26" y="5"/>
                  </a:cubicBezTo>
                  <a:cubicBezTo>
                    <a:pt x="26" y="0"/>
                    <a:pt x="26" y="0"/>
                    <a:pt x="26" y="0"/>
                  </a:cubicBezTo>
                  <a:cubicBezTo>
                    <a:pt x="26" y="0"/>
                    <a:pt x="26" y="0"/>
                    <a:pt x="26" y="0"/>
                  </a:cubicBezTo>
                  <a:cubicBezTo>
                    <a:pt x="33" y="0"/>
                    <a:pt x="39" y="3"/>
                    <a:pt x="44" y="7"/>
                  </a:cubicBezTo>
                  <a:cubicBezTo>
                    <a:pt x="44" y="7"/>
                    <a:pt x="44" y="7"/>
                    <a:pt x="44" y="7"/>
                  </a:cubicBezTo>
                  <a:cubicBezTo>
                    <a:pt x="44" y="7"/>
                    <a:pt x="44" y="7"/>
                    <a:pt x="44" y="7"/>
                  </a:cubicBezTo>
                  <a:cubicBezTo>
                    <a:pt x="48" y="12"/>
                    <a:pt x="51" y="18"/>
                    <a:pt x="51" y="25"/>
                  </a:cubicBezTo>
                  <a:cubicBezTo>
                    <a:pt x="51" y="32"/>
                    <a:pt x="48" y="39"/>
                    <a:pt x="44" y="43"/>
                  </a:cubicBezTo>
                  <a:cubicBezTo>
                    <a:pt x="44" y="43"/>
                    <a:pt x="44" y="43"/>
                    <a:pt x="44" y="43"/>
                  </a:cubicBezTo>
                  <a:cubicBezTo>
                    <a:pt x="39" y="48"/>
                    <a:pt x="33" y="51"/>
                    <a:pt x="26" y="51"/>
                  </a:cubicBezTo>
                  <a:cubicBezTo>
                    <a:pt x="26" y="51"/>
                    <a:pt x="26" y="51"/>
                    <a:pt x="26" y="51"/>
                  </a:cubicBezTo>
                  <a:cubicBezTo>
                    <a:pt x="26" y="46"/>
                    <a:pt x="26" y="46"/>
                    <a:pt x="26" y="46"/>
                  </a:cubicBezTo>
                  <a:cubicBezTo>
                    <a:pt x="26" y="46"/>
                    <a:pt x="26" y="46"/>
                    <a:pt x="26" y="46"/>
                  </a:cubicBezTo>
                  <a:cubicBezTo>
                    <a:pt x="31" y="46"/>
                    <a:pt x="37" y="44"/>
                    <a:pt x="40" y="40"/>
                  </a:cubicBezTo>
                  <a:cubicBezTo>
                    <a:pt x="41" y="40"/>
                    <a:pt x="41" y="40"/>
                    <a:pt x="41" y="40"/>
                  </a:cubicBezTo>
                  <a:cubicBezTo>
                    <a:pt x="44" y="36"/>
                    <a:pt x="46" y="31"/>
                    <a:pt x="46" y="25"/>
                  </a:cubicBezTo>
                  <a:cubicBezTo>
                    <a:pt x="46" y="20"/>
                    <a:pt x="44" y="14"/>
                    <a:pt x="40" y="11"/>
                  </a:cubicBezTo>
                  <a:cubicBezTo>
                    <a:pt x="40" y="11"/>
                    <a:pt x="40" y="11"/>
                    <a:pt x="40" y="11"/>
                  </a:cubicBezTo>
                  <a:cubicBezTo>
                    <a:pt x="37" y="7"/>
                    <a:pt x="31" y="5"/>
                    <a:pt x="26" y="5"/>
                  </a:cubicBezTo>
                  <a:close/>
                  <a:moveTo>
                    <a:pt x="26" y="40"/>
                  </a:moveTo>
                  <a:cubicBezTo>
                    <a:pt x="26" y="40"/>
                    <a:pt x="26" y="40"/>
                    <a:pt x="26" y="40"/>
                  </a:cubicBezTo>
                  <a:cubicBezTo>
                    <a:pt x="30" y="40"/>
                    <a:pt x="34" y="38"/>
                    <a:pt x="36" y="36"/>
                  </a:cubicBezTo>
                  <a:cubicBezTo>
                    <a:pt x="39" y="33"/>
                    <a:pt x="41" y="29"/>
                    <a:pt x="41" y="25"/>
                  </a:cubicBezTo>
                  <a:cubicBezTo>
                    <a:pt x="41" y="21"/>
                    <a:pt x="39" y="17"/>
                    <a:pt x="36" y="15"/>
                  </a:cubicBezTo>
                  <a:cubicBezTo>
                    <a:pt x="34" y="12"/>
                    <a:pt x="30" y="10"/>
                    <a:pt x="26" y="10"/>
                  </a:cubicBezTo>
                  <a:cubicBezTo>
                    <a:pt x="26" y="10"/>
                    <a:pt x="26" y="10"/>
                    <a:pt x="26" y="10"/>
                  </a:cubicBezTo>
                  <a:cubicBezTo>
                    <a:pt x="26" y="15"/>
                    <a:pt x="26" y="15"/>
                    <a:pt x="26" y="15"/>
                  </a:cubicBezTo>
                  <a:cubicBezTo>
                    <a:pt x="26" y="15"/>
                    <a:pt x="26" y="15"/>
                    <a:pt x="26" y="15"/>
                  </a:cubicBezTo>
                  <a:cubicBezTo>
                    <a:pt x="29" y="15"/>
                    <a:pt x="31" y="16"/>
                    <a:pt x="33" y="18"/>
                  </a:cubicBezTo>
                  <a:cubicBezTo>
                    <a:pt x="35" y="20"/>
                    <a:pt x="36" y="22"/>
                    <a:pt x="36" y="25"/>
                  </a:cubicBezTo>
                  <a:cubicBezTo>
                    <a:pt x="36" y="28"/>
                    <a:pt x="35" y="31"/>
                    <a:pt x="33" y="32"/>
                  </a:cubicBezTo>
                  <a:cubicBezTo>
                    <a:pt x="31" y="34"/>
                    <a:pt x="29" y="35"/>
                    <a:pt x="26" y="35"/>
                  </a:cubicBezTo>
                  <a:cubicBezTo>
                    <a:pt x="26" y="35"/>
                    <a:pt x="26" y="35"/>
                    <a:pt x="26" y="35"/>
                  </a:cubicBezTo>
                  <a:lnTo>
                    <a:pt x="26" y="40"/>
                  </a:lnTo>
                  <a:close/>
                  <a:moveTo>
                    <a:pt x="26" y="5"/>
                  </a:moveTo>
                  <a:cubicBezTo>
                    <a:pt x="20" y="5"/>
                    <a:pt x="15" y="7"/>
                    <a:pt x="11" y="11"/>
                  </a:cubicBezTo>
                  <a:cubicBezTo>
                    <a:pt x="11" y="11"/>
                    <a:pt x="11" y="11"/>
                    <a:pt x="11" y="11"/>
                  </a:cubicBezTo>
                  <a:cubicBezTo>
                    <a:pt x="7" y="14"/>
                    <a:pt x="5" y="20"/>
                    <a:pt x="5" y="25"/>
                  </a:cubicBezTo>
                  <a:cubicBezTo>
                    <a:pt x="5" y="31"/>
                    <a:pt x="7" y="36"/>
                    <a:pt x="11" y="40"/>
                  </a:cubicBezTo>
                  <a:cubicBezTo>
                    <a:pt x="11" y="40"/>
                    <a:pt x="11" y="40"/>
                    <a:pt x="11" y="40"/>
                  </a:cubicBezTo>
                  <a:cubicBezTo>
                    <a:pt x="15" y="44"/>
                    <a:pt x="20" y="46"/>
                    <a:pt x="26" y="46"/>
                  </a:cubicBezTo>
                  <a:cubicBezTo>
                    <a:pt x="26" y="51"/>
                    <a:pt x="26" y="51"/>
                    <a:pt x="26" y="51"/>
                  </a:cubicBezTo>
                  <a:cubicBezTo>
                    <a:pt x="19" y="51"/>
                    <a:pt x="12" y="48"/>
                    <a:pt x="8" y="43"/>
                  </a:cubicBezTo>
                  <a:cubicBezTo>
                    <a:pt x="8" y="43"/>
                    <a:pt x="8" y="43"/>
                    <a:pt x="8" y="43"/>
                  </a:cubicBezTo>
                  <a:cubicBezTo>
                    <a:pt x="8" y="43"/>
                    <a:pt x="8" y="43"/>
                    <a:pt x="8" y="43"/>
                  </a:cubicBezTo>
                  <a:cubicBezTo>
                    <a:pt x="3" y="39"/>
                    <a:pt x="0" y="32"/>
                    <a:pt x="0" y="25"/>
                  </a:cubicBezTo>
                  <a:cubicBezTo>
                    <a:pt x="0" y="18"/>
                    <a:pt x="3" y="12"/>
                    <a:pt x="8" y="7"/>
                  </a:cubicBezTo>
                  <a:cubicBezTo>
                    <a:pt x="8" y="7"/>
                    <a:pt x="8" y="7"/>
                    <a:pt x="8" y="7"/>
                  </a:cubicBezTo>
                  <a:cubicBezTo>
                    <a:pt x="8" y="7"/>
                    <a:pt x="8" y="7"/>
                    <a:pt x="8" y="7"/>
                  </a:cubicBezTo>
                  <a:cubicBezTo>
                    <a:pt x="12" y="3"/>
                    <a:pt x="19" y="0"/>
                    <a:pt x="26" y="0"/>
                  </a:cubicBezTo>
                  <a:cubicBezTo>
                    <a:pt x="26" y="5"/>
                    <a:pt x="26" y="5"/>
                    <a:pt x="26" y="5"/>
                  </a:cubicBezTo>
                  <a:close/>
                  <a:moveTo>
                    <a:pt x="26" y="10"/>
                  </a:moveTo>
                  <a:cubicBezTo>
                    <a:pt x="22" y="10"/>
                    <a:pt x="18" y="12"/>
                    <a:pt x="15" y="15"/>
                  </a:cubicBezTo>
                  <a:cubicBezTo>
                    <a:pt x="13" y="17"/>
                    <a:pt x="11" y="21"/>
                    <a:pt x="11" y="25"/>
                  </a:cubicBezTo>
                  <a:cubicBezTo>
                    <a:pt x="11" y="29"/>
                    <a:pt x="13" y="33"/>
                    <a:pt x="15" y="36"/>
                  </a:cubicBezTo>
                  <a:cubicBezTo>
                    <a:pt x="18" y="38"/>
                    <a:pt x="22" y="40"/>
                    <a:pt x="26" y="40"/>
                  </a:cubicBezTo>
                  <a:cubicBezTo>
                    <a:pt x="26" y="35"/>
                    <a:pt x="26" y="35"/>
                    <a:pt x="26" y="35"/>
                  </a:cubicBezTo>
                  <a:cubicBezTo>
                    <a:pt x="23" y="35"/>
                    <a:pt x="20" y="34"/>
                    <a:pt x="19" y="32"/>
                  </a:cubicBezTo>
                  <a:cubicBezTo>
                    <a:pt x="17" y="31"/>
                    <a:pt x="16" y="28"/>
                    <a:pt x="16" y="25"/>
                  </a:cubicBezTo>
                  <a:cubicBezTo>
                    <a:pt x="16" y="22"/>
                    <a:pt x="17" y="20"/>
                    <a:pt x="19" y="18"/>
                  </a:cubicBezTo>
                  <a:cubicBezTo>
                    <a:pt x="20" y="16"/>
                    <a:pt x="23" y="15"/>
                    <a:pt x="26" y="15"/>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8" name="Freeform 199"/>
            <p:cNvSpPr>
              <a:spLocks noEditPoints="1"/>
            </p:cNvSpPr>
            <p:nvPr/>
          </p:nvSpPr>
          <p:spPr bwMode="auto">
            <a:xfrm>
              <a:off x="8120075" y="1616086"/>
              <a:ext cx="133351" cy="53976"/>
            </a:xfrm>
            <a:custGeom>
              <a:avLst/>
              <a:gdLst>
                <a:gd name="T0" fmla="*/ 30 w 59"/>
                <a:gd name="T1" fmla="*/ 5 h 24"/>
                <a:gd name="T2" fmla="*/ 30 w 59"/>
                <a:gd name="T3" fmla="*/ 5 h 24"/>
                <a:gd name="T4" fmla="*/ 30 w 59"/>
                <a:gd name="T5" fmla="*/ 0 h 24"/>
                <a:gd name="T6" fmla="*/ 30 w 59"/>
                <a:gd name="T7" fmla="*/ 0 h 24"/>
                <a:gd name="T8" fmla="*/ 46 w 59"/>
                <a:gd name="T9" fmla="*/ 4 h 24"/>
                <a:gd name="T10" fmla="*/ 58 w 59"/>
                <a:gd name="T11" fmla="*/ 15 h 24"/>
                <a:gd name="T12" fmla="*/ 58 w 59"/>
                <a:gd name="T13" fmla="*/ 15 h 24"/>
                <a:gd name="T14" fmla="*/ 58 w 59"/>
                <a:gd name="T15" fmla="*/ 15 h 24"/>
                <a:gd name="T16" fmla="*/ 59 w 59"/>
                <a:gd name="T17" fmla="*/ 19 h 24"/>
                <a:gd name="T18" fmla="*/ 57 w 59"/>
                <a:gd name="T19" fmla="*/ 23 h 24"/>
                <a:gd name="T20" fmla="*/ 56 w 59"/>
                <a:gd name="T21" fmla="*/ 23 h 24"/>
                <a:gd name="T22" fmla="*/ 52 w 59"/>
                <a:gd name="T23" fmla="*/ 24 h 24"/>
                <a:gd name="T24" fmla="*/ 48 w 59"/>
                <a:gd name="T25" fmla="*/ 22 h 24"/>
                <a:gd name="T26" fmla="*/ 48 w 59"/>
                <a:gd name="T27" fmla="*/ 22 h 24"/>
                <a:gd name="T28" fmla="*/ 40 w 59"/>
                <a:gd name="T29" fmla="*/ 14 h 24"/>
                <a:gd name="T30" fmla="*/ 30 w 59"/>
                <a:gd name="T31" fmla="*/ 12 h 24"/>
                <a:gd name="T32" fmla="*/ 30 w 59"/>
                <a:gd name="T33" fmla="*/ 12 h 24"/>
                <a:gd name="T34" fmla="*/ 30 w 59"/>
                <a:gd name="T35" fmla="*/ 7 h 24"/>
                <a:gd name="T36" fmla="*/ 30 w 59"/>
                <a:gd name="T37" fmla="*/ 7 h 24"/>
                <a:gd name="T38" fmla="*/ 42 w 59"/>
                <a:gd name="T39" fmla="*/ 10 h 24"/>
                <a:gd name="T40" fmla="*/ 52 w 59"/>
                <a:gd name="T41" fmla="*/ 19 h 24"/>
                <a:gd name="T42" fmla="*/ 52 w 59"/>
                <a:gd name="T43" fmla="*/ 19 h 24"/>
                <a:gd name="T44" fmla="*/ 53 w 59"/>
                <a:gd name="T45" fmla="*/ 19 h 24"/>
                <a:gd name="T46" fmla="*/ 54 w 59"/>
                <a:gd name="T47" fmla="*/ 19 h 24"/>
                <a:gd name="T48" fmla="*/ 54 w 59"/>
                <a:gd name="T49" fmla="*/ 19 h 24"/>
                <a:gd name="T50" fmla="*/ 54 w 59"/>
                <a:gd name="T51" fmla="*/ 19 h 24"/>
                <a:gd name="T52" fmla="*/ 54 w 59"/>
                <a:gd name="T53" fmla="*/ 18 h 24"/>
                <a:gd name="T54" fmla="*/ 54 w 59"/>
                <a:gd name="T55" fmla="*/ 18 h 24"/>
                <a:gd name="T56" fmla="*/ 54 w 59"/>
                <a:gd name="T57" fmla="*/ 18 h 24"/>
                <a:gd name="T58" fmla="*/ 43 w 59"/>
                <a:gd name="T59" fmla="*/ 8 h 24"/>
                <a:gd name="T60" fmla="*/ 30 w 59"/>
                <a:gd name="T61" fmla="*/ 5 h 24"/>
                <a:gd name="T62" fmla="*/ 30 w 59"/>
                <a:gd name="T63" fmla="*/ 5 h 24"/>
                <a:gd name="T64" fmla="*/ 16 w 59"/>
                <a:gd name="T65" fmla="*/ 8 h 24"/>
                <a:gd name="T66" fmla="*/ 5 w 59"/>
                <a:gd name="T67" fmla="*/ 18 h 24"/>
                <a:gd name="T68" fmla="*/ 5 w 59"/>
                <a:gd name="T69" fmla="*/ 19 h 24"/>
                <a:gd name="T70" fmla="*/ 6 w 59"/>
                <a:gd name="T71" fmla="*/ 19 h 24"/>
                <a:gd name="T72" fmla="*/ 6 w 59"/>
                <a:gd name="T73" fmla="*/ 19 h 24"/>
                <a:gd name="T74" fmla="*/ 6 w 59"/>
                <a:gd name="T75" fmla="*/ 19 h 24"/>
                <a:gd name="T76" fmla="*/ 7 w 59"/>
                <a:gd name="T77" fmla="*/ 19 h 24"/>
                <a:gd name="T78" fmla="*/ 7 w 59"/>
                <a:gd name="T79" fmla="*/ 19 h 24"/>
                <a:gd name="T80" fmla="*/ 7 w 59"/>
                <a:gd name="T81" fmla="*/ 19 h 24"/>
                <a:gd name="T82" fmla="*/ 7 w 59"/>
                <a:gd name="T83" fmla="*/ 19 h 24"/>
                <a:gd name="T84" fmla="*/ 17 w 59"/>
                <a:gd name="T85" fmla="*/ 10 h 24"/>
                <a:gd name="T86" fmla="*/ 30 w 59"/>
                <a:gd name="T87" fmla="*/ 7 h 24"/>
                <a:gd name="T88" fmla="*/ 30 w 59"/>
                <a:gd name="T89" fmla="*/ 12 h 24"/>
                <a:gd name="T90" fmla="*/ 19 w 59"/>
                <a:gd name="T91" fmla="*/ 14 h 24"/>
                <a:gd name="T92" fmla="*/ 11 w 59"/>
                <a:gd name="T93" fmla="*/ 22 h 24"/>
                <a:gd name="T94" fmla="*/ 9 w 59"/>
                <a:gd name="T95" fmla="*/ 24 h 24"/>
                <a:gd name="T96" fmla="*/ 9 w 59"/>
                <a:gd name="T97" fmla="*/ 24 h 24"/>
                <a:gd name="T98" fmla="*/ 6 w 59"/>
                <a:gd name="T99" fmla="*/ 24 h 24"/>
                <a:gd name="T100" fmla="*/ 5 w 59"/>
                <a:gd name="T101" fmla="*/ 24 h 24"/>
                <a:gd name="T102" fmla="*/ 3 w 59"/>
                <a:gd name="T103" fmla="*/ 23 h 24"/>
                <a:gd name="T104" fmla="*/ 1 w 59"/>
                <a:gd name="T105" fmla="*/ 19 h 24"/>
                <a:gd name="T106" fmla="*/ 2 w 59"/>
                <a:gd name="T107" fmla="*/ 15 h 24"/>
                <a:gd name="T108" fmla="*/ 14 w 59"/>
                <a:gd name="T109" fmla="*/ 4 h 24"/>
                <a:gd name="T110" fmla="*/ 30 w 59"/>
                <a:gd name="T111" fmla="*/ 0 h 24"/>
                <a:gd name="T112" fmla="*/ 30 w 59"/>
                <a:gd name="T11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24">
                  <a:moveTo>
                    <a:pt x="30" y="5"/>
                  </a:moveTo>
                  <a:cubicBezTo>
                    <a:pt x="30" y="5"/>
                    <a:pt x="30" y="5"/>
                    <a:pt x="30" y="5"/>
                  </a:cubicBezTo>
                  <a:cubicBezTo>
                    <a:pt x="30" y="0"/>
                    <a:pt x="30" y="0"/>
                    <a:pt x="30" y="0"/>
                  </a:cubicBezTo>
                  <a:cubicBezTo>
                    <a:pt x="30" y="0"/>
                    <a:pt x="30" y="0"/>
                    <a:pt x="30" y="0"/>
                  </a:cubicBezTo>
                  <a:cubicBezTo>
                    <a:pt x="35" y="0"/>
                    <a:pt x="41" y="1"/>
                    <a:pt x="46" y="4"/>
                  </a:cubicBezTo>
                  <a:cubicBezTo>
                    <a:pt x="51" y="7"/>
                    <a:pt x="55" y="10"/>
                    <a:pt x="58" y="15"/>
                  </a:cubicBezTo>
                  <a:cubicBezTo>
                    <a:pt x="58" y="15"/>
                    <a:pt x="58" y="15"/>
                    <a:pt x="58" y="15"/>
                  </a:cubicBezTo>
                  <a:cubicBezTo>
                    <a:pt x="58" y="15"/>
                    <a:pt x="58" y="15"/>
                    <a:pt x="58" y="15"/>
                  </a:cubicBezTo>
                  <a:cubicBezTo>
                    <a:pt x="59" y="16"/>
                    <a:pt x="59" y="18"/>
                    <a:pt x="59" y="19"/>
                  </a:cubicBezTo>
                  <a:cubicBezTo>
                    <a:pt x="59" y="21"/>
                    <a:pt x="58" y="22"/>
                    <a:pt x="57" y="23"/>
                  </a:cubicBezTo>
                  <a:cubicBezTo>
                    <a:pt x="56" y="23"/>
                    <a:pt x="56" y="23"/>
                    <a:pt x="56" y="23"/>
                  </a:cubicBezTo>
                  <a:cubicBezTo>
                    <a:pt x="55" y="24"/>
                    <a:pt x="53" y="24"/>
                    <a:pt x="52" y="24"/>
                  </a:cubicBezTo>
                  <a:cubicBezTo>
                    <a:pt x="50" y="24"/>
                    <a:pt x="49" y="23"/>
                    <a:pt x="48" y="22"/>
                  </a:cubicBezTo>
                  <a:cubicBezTo>
                    <a:pt x="48" y="22"/>
                    <a:pt x="48" y="22"/>
                    <a:pt x="48" y="22"/>
                  </a:cubicBezTo>
                  <a:cubicBezTo>
                    <a:pt x="46" y="19"/>
                    <a:pt x="43" y="16"/>
                    <a:pt x="40" y="14"/>
                  </a:cubicBezTo>
                  <a:cubicBezTo>
                    <a:pt x="37" y="13"/>
                    <a:pt x="33" y="12"/>
                    <a:pt x="30" y="12"/>
                  </a:cubicBezTo>
                  <a:cubicBezTo>
                    <a:pt x="30" y="12"/>
                    <a:pt x="30" y="12"/>
                    <a:pt x="30" y="12"/>
                  </a:cubicBezTo>
                  <a:cubicBezTo>
                    <a:pt x="30" y="7"/>
                    <a:pt x="30" y="7"/>
                    <a:pt x="30" y="7"/>
                  </a:cubicBezTo>
                  <a:cubicBezTo>
                    <a:pt x="30" y="7"/>
                    <a:pt x="30" y="7"/>
                    <a:pt x="30" y="7"/>
                  </a:cubicBezTo>
                  <a:cubicBezTo>
                    <a:pt x="34" y="7"/>
                    <a:pt x="39" y="8"/>
                    <a:pt x="42" y="10"/>
                  </a:cubicBezTo>
                  <a:cubicBezTo>
                    <a:pt x="46" y="12"/>
                    <a:pt x="50" y="15"/>
                    <a:pt x="52" y="19"/>
                  </a:cubicBezTo>
                  <a:cubicBezTo>
                    <a:pt x="52" y="19"/>
                    <a:pt x="52" y="19"/>
                    <a:pt x="52" y="19"/>
                  </a:cubicBezTo>
                  <a:cubicBezTo>
                    <a:pt x="52" y="19"/>
                    <a:pt x="53" y="19"/>
                    <a:pt x="53" y="19"/>
                  </a:cubicBezTo>
                  <a:cubicBezTo>
                    <a:pt x="53" y="20"/>
                    <a:pt x="53" y="19"/>
                    <a:pt x="54" y="19"/>
                  </a:cubicBezTo>
                  <a:cubicBezTo>
                    <a:pt x="54" y="19"/>
                    <a:pt x="54" y="19"/>
                    <a:pt x="54" y="19"/>
                  </a:cubicBezTo>
                  <a:cubicBezTo>
                    <a:pt x="54" y="19"/>
                    <a:pt x="54" y="19"/>
                    <a:pt x="54" y="19"/>
                  </a:cubicBezTo>
                  <a:cubicBezTo>
                    <a:pt x="54" y="18"/>
                    <a:pt x="54" y="18"/>
                    <a:pt x="54" y="18"/>
                  </a:cubicBezTo>
                  <a:cubicBezTo>
                    <a:pt x="54" y="18"/>
                    <a:pt x="54" y="18"/>
                    <a:pt x="54" y="18"/>
                  </a:cubicBezTo>
                  <a:cubicBezTo>
                    <a:pt x="54" y="18"/>
                    <a:pt x="54" y="18"/>
                    <a:pt x="54" y="18"/>
                  </a:cubicBezTo>
                  <a:cubicBezTo>
                    <a:pt x="51" y="14"/>
                    <a:pt x="48" y="10"/>
                    <a:pt x="43" y="8"/>
                  </a:cubicBezTo>
                  <a:cubicBezTo>
                    <a:pt x="39" y="6"/>
                    <a:pt x="35" y="5"/>
                    <a:pt x="30" y="5"/>
                  </a:cubicBezTo>
                  <a:close/>
                  <a:moveTo>
                    <a:pt x="30" y="5"/>
                  </a:moveTo>
                  <a:cubicBezTo>
                    <a:pt x="25" y="5"/>
                    <a:pt x="20" y="6"/>
                    <a:pt x="16" y="8"/>
                  </a:cubicBezTo>
                  <a:cubicBezTo>
                    <a:pt x="12" y="10"/>
                    <a:pt x="8" y="14"/>
                    <a:pt x="5" y="18"/>
                  </a:cubicBezTo>
                  <a:cubicBezTo>
                    <a:pt x="5" y="18"/>
                    <a:pt x="5" y="18"/>
                    <a:pt x="5" y="19"/>
                  </a:cubicBezTo>
                  <a:cubicBezTo>
                    <a:pt x="5" y="19"/>
                    <a:pt x="6" y="19"/>
                    <a:pt x="6" y="19"/>
                  </a:cubicBezTo>
                  <a:cubicBezTo>
                    <a:pt x="6" y="19"/>
                    <a:pt x="6" y="19"/>
                    <a:pt x="6" y="19"/>
                  </a:cubicBezTo>
                  <a:cubicBezTo>
                    <a:pt x="6" y="19"/>
                    <a:pt x="6" y="19"/>
                    <a:pt x="6" y="19"/>
                  </a:cubicBezTo>
                  <a:cubicBezTo>
                    <a:pt x="7" y="19"/>
                    <a:pt x="7" y="19"/>
                    <a:pt x="7" y="19"/>
                  </a:cubicBezTo>
                  <a:cubicBezTo>
                    <a:pt x="7" y="19"/>
                    <a:pt x="7" y="19"/>
                    <a:pt x="7" y="19"/>
                  </a:cubicBezTo>
                  <a:cubicBezTo>
                    <a:pt x="7" y="19"/>
                    <a:pt x="7" y="19"/>
                    <a:pt x="7" y="19"/>
                  </a:cubicBezTo>
                  <a:cubicBezTo>
                    <a:pt x="7" y="19"/>
                    <a:pt x="7" y="19"/>
                    <a:pt x="7" y="19"/>
                  </a:cubicBezTo>
                  <a:cubicBezTo>
                    <a:pt x="10" y="15"/>
                    <a:pt x="13" y="12"/>
                    <a:pt x="17" y="10"/>
                  </a:cubicBezTo>
                  <a:cubicBezTo>
                    <a:pt x="21" y="8"/>
                    <a:pt x="25" y="7"/>
                    <a:pt x="30" y="7"/>
                  </a:cubicBezTo>
                  <a:cubicBezTo>
                    <a:pt x="30" y="12"/>
                    <a:pt x="30" y="12"/>
                    <a:pt x="30" y="12"/>
                  </a:cubicBezTo>
                  <a:cubicBezTo>
                    <a:pt x="26" y="12"/>
                    <a:pt x="22" y="13"/>
                    <a:pt x="19" y="14"/>
                  </a:cubicBezTo>
                  <a:cubicBezTo>
                    <a:pt x="16" y="16"/>
                    <a:pt x="13" y="19"/>
                    <a:pt x="11" y="22"/>
                  </a:cubicBezTo>
                  <a:cubicBezTo>
                    <a:pt x="11" y="22"/>
                    <a:pt x="10" y="23"/>
                    <a:pt x="9" y="24"/>
                  </a:cubicBezTo>
                  <a:cubicBezTo>
                    <a:pt x="9" y="24"/>
                    <a:pt x="9" y="24"/>
                    <a:pt x="9" y="24"/>
                  </a:cubicBezTo>
                  <a:cubicBezTo>
                    <a:pt x="8" y="24"/>
                    <a:pt x="7" y="24"/>
                    <a:pt x="6" y="24"/>
                  </a:cubicBezTo>
                  <a:cubicBezTo>
                    <a:pt x="6" y="24"/>
                    <a:pt x="5" y="24"/>
                    <a:pt x="5" y="24"/>
                  </a:cubicBezTo>
                  <a:cubicBezTo>
                    <a:pt x="4" y="24"/>
                    <a:pt x="4" y="24"/>
                    <a:pt x="3" y="23"/>
                  </a:cubicBezTo>
                  <a:cubicBezTo>
                    <a:pt x="2" y="22"/>
                    <a:pt x="1" y="21"/>
                    <a:pt x="1" y="19"/>
                  </a:cubicBezTo>
                  <a:cubicBezTo>
                    <a:pt x="0" y="18"/>
                    <a:pt x="1" y="16"/>
                    <a:pt x="2" y="15"/>
                  </a:cubicBezTo>
                  <a:cubicBezTo>
                    <a:pt x="5" y="10"/>
                    <a:pt x="9" y="7"/>
                    <a:pt x="14" y="4"/>
                  </a:cubicBezTo>
                  <a:cubicBezTo>
                    <a:pt x="19" y="1"/>
                    <a:pt x="24" y="0"/>
                    <a:pt x="30" y="0"/>
                  </a:cubicBezTo>
                  <a:lnTo>
                    <a:pt x="3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9" name="Freeform 200"/>
            <p:cNvSpPr>
              <a:spLocks noEditPoints="1"/>
            </p:cNvSpPr>
            <p:nvPr/>
          </p:nvSpPr>
          <p:spPr bwMode="auto">
            <a:xfrm>
              <a:off x="8028000" y="1528773"/>
              <a:ext cx="193676" cy="223839"/>
            </a:xfrm>
            <a:custGeom>
              <a:avLst/>
              <a:gdLst>
                <a:gd name="T0" fmla="*/ 81 w 86"/>
                <a:gd name="T1" fmla="*/ 30 h 99"/>
                <a:gd name="T2" fmla="*/ 81 w 86"/>
                <a:gd name="T3" fmla="*/ 30 h 99"/>
                <a:gd name="T4" fmla="*/ 81 w 86"/>
                <a:gd name="T5" fmla="*/ 17 h 99"/>
                <a:gd name="T6" fmla="*/ 79 w 86"/>
                <a:gd name="T7" fmla="*/ 26 h 99"/>
                <a:gd name="T8" fmla="*/ 77 w 86"/>
                <a:gd name="T9" fmla="*/ 21 h 99"/>
                <a:gd name="T10" fmla="*/ 81 w 86"/>
                <a:gd name="T11" fmla="*/ 30 h 99"/>
                <a:gd name="T12" fmla="*/ 71 w 86"/>
                <a:gd name="T13" fmla="*/ 35 h 99"/>
                <a:gd name="T14" fmla="*/ 71 w 86"/>
                <a:gd name="T15" fmla="*/ 24 h 99"/>
                <a:gd name="T16" fmla="*/ 60 w 86"/>
                <a:gd name="T17" fmla="*/ 22 h 99"/>
                <a:gd name="T18" fmla="*/ 71 w 86"/>
                <a:gd name="T19" fmla="*/ 34 h 99"/>
                <a:gd name="T20" fmla="*/ 60 w 86"/>
                <a:gd name="T21" fmla="*/ 39 h 99"/>
                <a:gd name="T22" fmla="*/ 59 w 86"/>
                <a:gd name="T23" fmla="*/ 27 h 99"/>
                <a:gd name="T24" fmla="*/ 60 w 86"/>
                <a:gd name="T25" fmla="*/ 34 h 99"/>
                <a:gd name="T26" fmla="*/ 59 w 86"/>
                <a:gd name="T27" fmla="*/ 40 h 99"/>
                <a:gd name="T28" fmla="*/ 43 w 86"/>
                <a:gd name="T29" fmla="*/ 27 h 99"/>
                <a:gd name="T30" fmla="*/ 43 w 86"/>
                <a:gd name="T31" fmla="*/ 22 h 99"/>
                <a:gd name="T32" fmla="*/ 58 w 86"/>
                <a:gd name="T33" fmla="*/ 40 h 99"/>
                <a:gd name="T34" fmla="*/ 43 w 86"/>
                <a:gd name="T35" fmla="*/ 55 h 99"/>
                <a:gd name="T36" fmla="*/ 39 w 86"/>
                <a:gd name="T37" fmla="*/ 53 h 99"/>
                <a:gd name="T38" fmla="*/ 39 w 86"/>
                <a:gd name="T39" fmla="*/ 8 h 99"/>
                <a:gd name="T40" fmla="*/ 39 w 86"/>
                <a:gd name="T41" fmla="*/ 1 h 99"/>
                <a:gd name="T42" fmla="*/ 59 w 86"/>
                <a:gd name="T43" fmla="*/ 39 h 99"/>
                <a:gd name="T44" fmla="*/ 39 w 86"/>
                <a:gd name="T45" fmla="*/ 31 h 99"/>
                <a:gd name="T46" fmla="*/ 33 w 86"/>
                <a:gd name="T47" fmla="*/ 41 h 99"/>
                <a:gd name="T48" fmla="*/ 33 w 86"/>
                <a:gd name="T49" fmla="*/ 41 h 99"/>
                <a:gd name="T50" fmla="*/ 39 w 86"/>
                <a:gd name="T51" fmla="*/ 65 h 99"/>
                <a:gd name="T52" fmla="*/ 33 w 86"/>
                <a:gd name="T53" fmla="*/ 97 h 99"/>
                <a:gd name="T54" fmla="*/ 39 w 86"/>
                <a:gd name="T55" fmla="*/ 1 h 99"/>
                <a:gd name="T56" fmla="*/ 39 w 86"/>
                <a:gd name="T57" fmla="*/ 53 h 99"/>
                <a:gd name="T58" fmla="*/ 33 w 86"/>
                <a:gd name="T59" fmla="*/ 1 h 99"/>
                <a:gd name="T60" fmla="*/ 32 w 86"/>
                <a:gd name="T61" fmla="*/ 46 h 99"/>
                <a:gd name="T62" fmla="*/ 33 w 86"/>
                <a:gd name="T63" fmla="*/ 78 h 99"/>
                <a:gd name="T64" fmla="*/ 32 w 86"/>
                <a:gd name="T65" fmla="*/ 81 h 99"/>
                <a:gd name="T66" fmla="*/ 33 w 86"/>
                <a:gd name="T67" fmla="*/ 97 h 99"/>
                <a:gd name="T68" fmla="*/ 29 w 86"/>
                <a:gd name="T69" fmla="*/ 95 h 99"/>
                <a:gd name="T70" fmla="*/ 30 w 86"/>
                <a:gd name="T71" fmla="*/ 93 h 99"/>
                <a:gd name="T72" fmla="*/ 28 w 86"/>
                <a:gd name="T73" fmla="*/ 84 h 99"/>
                <a:gd name="T74" fmla="*/ 28 w 86"/>
                <a:gd name="T75" fmla="*/ 6 h 99"/>
                <a:gd name="T76" fmla="*/ 28 w 86"/>
                <a:gd name="T77" fmla="*/ 6 h 99"/>
                <a:gd name="T78" fmla="*/ 27 w 86"/>
                <a:gd name="T79" fmla="*/ 99 h 99"/>
                <a:gd name="T80" fmla="*/ 28 w 86"/>
                <a:gd name="T81" fmla="*/ 94 h 99"/>
                <a:gd name="T82" fmla="*/ 27 w 86"/>
                <a:gd name="T83" fmla="*/ 7 h 99"/>
                <a:gd name="T84" fmla="*/ 28 w 86"/>
                <a:gd name="T85" fmla="*/ 35 h 99"/>
                <a:gd name="T86" fmla="*/ 27 w 86"/>
                <a:gd name="T87" fmla="*/ 36 h 99"/>
                <a:gd name="T88" fmla="*/ 28 w 86"/>
                <a:gd name="T89" fmla="*/ 81 h 99"/>
                <a:gd name="T90" fmla="*/ 27 w 86"/>
                <a:gd name="T91" fmla="*/ 53 h 99"/>
                <a:gd name="T92" fmla="*/ 27 w 86"/>
                <a:gd name="T93" fmla="*/ 42 h 99"/>
                <a:gd name="T94" fmla="*/ 12 w 86"/>
                <a:gd name="T95" fmla="*/ 83 h 99"/>
                <a:gd name="T96" fmla="*/ 2 w 86"/>
                <a:gd name="T97" fmla="*/ 38 h 99"/>
                <a:gd name="T98" fmla="*/ 6 w 86"/>
                <a:gd name="T99" fmla="*/ 35 h 99"/>
                <a:gd name="T100" fmla="*/ 27 w 86"/>
                <a:gd name="T101" fmla="*/ 60 h 99"/>
                <a:gd name="T102" fmla="*/ 24 w 86"/>
                <a:gd name="T103" fmla="*/ 92 h 99"/>
                <a:gd name="T104" fmla="*/ 27 w 86"/>
                <a:gd name="T105" fmla="*/ 36 h 99"/>
                <a:gd name="T106" fmla="*/ 27 w 86"/>
                <a:gd name="T107" fmla="*/ 41 h 99"/>
                <a:gd name="T108" fmla="*/ 2 w 86"/>
                <a:gd name="T109" fmla="*/ 38 h 99"/>
                <a:gd name="T110" fmla="*/ 2 w 86"/>
                <a:gd name="T111" fmla="*/ 38 h 99"/>
                <a:gd name="T112" fmla="*/ 2 w 86"/>
                <a:gd name="T113" fmla="*/ 33 h 99"/>
                <a:gd name="T114" fmla="*/ 2 w 86"/>
                <a:gd name="T115" fmla="*/ 38 h 99"/>
                <a:gd name="T116" fmla="*/ 0 w 86"/>
                <a:gd name="T117" fmla="*/ 35 h 99"/>
                <a:gd name="T118" fmla="*/ 2 w 86"/>
                <a:gd name="T119"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 h="99">
                  <a:moveTo>
                    <a:pt x="81" y="17"/>
                  </a:moveTo>
                  <a:cubicBezTo>
                    <a:pt x="83" y="17"/>
                    <a:pt x="84" y="18"/>
                    <a:pt x="85" y="20"/>
                  </a:cubicBezTo>
                  <a:cubicBezTo>
                    <a:pt x="85" y="20"/>
                    <a:pt x="85" y="20"/>
                    <a:pt x="85" y="20"/>
                  </a:cubicBezTo>
                  <a:cubicBezTo>
                    <a:pt x="86" y="22"/>
                    <a:pt x="86" y="24"/>
                    <a:pt x="85" y="26"/>
                  </a:cubicBezTo>
                  <a:cubicBezTo>
                    <a:pt x="84" y="28"/>
                    <a:pt x="83" y="29"/>
                    <a:pt x="81" y="30"/>
                  </a:cubicBezTo>
                  <a:cubicBezTo>
                    <a:pt x="81" y="30"/>
                    <a:pt x="81" y="30"/>
                    <a:pt x="81" y="30"/>
                  </a:cubicBezTo>
                  <a:cubicBezTo>
                    <a:pt x="81" y="17"/>
                    <a:pt x="81" y="17"/>
                    <a:pt x="81" y="17"/>
                  </a:cubicBezTo>
                  <a:close/>
                  <a:moveTo>
                    <a:pt x="81" y="30"/>
                  </a:moveTo>
                  <a:cubicBezTo>
                    <a:pt x="81" y="30"/>
                    <a:pt x="81" y="30"/>
                    <a:pt x="81" y="30"/>
                  </a:cubicBezTo>
                  <a:cubicBezTo>
                    <a:pt x="81" y="30"/>
                    <a:pt x="81" y="30"/>
                    <a:pt x="81" y="30"/>
                  </a:cubicBezTo>
                  <a:close/>
                  <a:moveTo>
                    <a:pt x="71" y="19"/>
                  </a:moveTo>
                  <a:cubicBezTo>
                    <a:pt x="75" y="17"/>
                    <a:pt x="75" y="17"/>
                    <a:pt x="75" y="17"/>
                  </a:cubicBezTo>
                  <a:cubicBezTo>
                    <a:pt x="75" y="17"/>
                    <a:pt x="75" y="17"/>
                    <a:pt x="75" y="17"/>
                  </a:cubicBezTo>
                  <a:cubicBezTo>
                    <a:pt x="77" y="16"/>
                    <a:pt x="79" y="16"/>
                    <a:pt x="80" y="16"/>
                  </a:cubicBezTo>
                  <a:cubicBezTo>
                    <a:pt x="81" y="16"/>
                    <a:pt x="81" y="17"/>
                    <a:pt x="81" y="17"/>
                  </a:cubicBezTo>
                  <a:cubicBezTo>
                    <a:pt x="81" y="30"/>
                    <a:pt x="81" y="30"/>
                    <a:pt x="81" y="30"/>
                  </a:cubicBezTo>
                  <a:cubicBezTo>
                    <a:pt x="71" y="34"/>
                    <a:pt x="71" y="34"/>
                    <a:pt x="71" y="34"/>
                  </a:cubicBezTo>
                  <a:cubicBezTo>
                    <a:pt x="71" y="29"/>
                    <a:pt x="71" y="29"/>
                    <a:pt x="71" y="29"/>
                  </a:cubicBezTo>
                  <a:cubicBezTo>
                    <a:pt x="79" y="26"/>
                    <a:pt x="79" y="26"/>
                    <a:pt x="79" y="26"/>
                  </a:cubicBezTo>
                  <a:cubicBezTo>
                    <a:pt x="79" y="26"/>
                    <a:pt x="79" y="26"/>
                    <a:pt x="79" y="26"/>
                  </a:cubicBezTo>
                  <a:cubicBezTo>
                    <a:pt x="80" y="25"/>
                    <a:pt x="80" y="25"/>
                    <a:pt x="80" y="24"/>
                  </a:cubicBezTo>
                  <a:cubicBezTo>
                    <a:pt x="81" y="24"/>
                    <a:pt x="81" y="23"/>
                    <a:pt x="80" y="22"/>
                  </a:cubicBezTo>
                  <a:cubicBezTo>
                    <a:pt x="80" y="22"/>
                    <a:pt x="80" y="22"/>
                    <a:pt x="80" y="22"/>
                  </a:cubicBezTo>
                  <a:cubicBezTo>
                    <a:pt x="80" y="22"/>
                    <a:pt x="79" y="21"/>
                    <a:pt x="79" y="21"/>
                  </a:cubicBezTo>
                  <a:cubicBezTo>
                    <a:pt x="78" y="21"/>
                    <a:pt x="77" y="21"/>
                    <a:pt x="77" y="21"/>
                  </a:cubicBezTo>
                  <a:cubicBezTo>
                    <a:pt x="77" y="21"/>
                    <a:pt x="77" y="21"/>
                    <a:pt x="77" y="21"/>
                  </a:cubicBezTo>
                  <a:cubicBezTo>
                    <a:pt x="71" y="24"/>
                    <a:pt x="71" y="24"/>
                    <a:pt x="71" y="24"/>
                  </a:cubicBezTo>
                  <a:cubicBezTo>
                    <a:pt x="71" y="19"/>
                    <a:pt x="71" y="19"/>
                    <a:pt x="71" y="19"/>
                  </a:cubicBezTo>
                  <a:close/>
                  <a:moveTo>
                    <a:pt x="81" y="30"/>
                  </a:moveTo>
                  <a:cubicBezTo>
                    <a:pt x="81" y="30"/>
                    <a:pt x="81" y="30"/>
                    <a:pt x="81" y="30"/>
                  </a:cubicBezTo>
                  <a:cubicBezTo>
                    <a:pt x="81" y="30"/>
                    <a:pt x="81" y="30"/>
                    <a:pt x="81" y="30"/>
                  </a:cubicBezTo>
                  <a:cubicBezTo>
                    <a:pt x="81" y="30"/>
                    <a:pt x="81" y="30"/>
                    <a:pt x="81" y="30"/>
                  </a:cubicBezTo>
                  <a:cubicBezTo>
                    <a:pt x="81" y="30"/>
                    <a:pt x="81" y="30"/>
                    <a:pt x="81" y="30"/>
                  </a:cubicBezTo>
                  <a:close/>
                  <a:moveTo>
                    <a:pt x="81" y="30"/>
                  </a:moveTo>
                  <a:cubicBezTo>
                    <a:pt x="71" y="35"/>
                    <a:pt x="71" y="35"/>
                    <a:pt x="71" y="35"/>
                  </a:cubicBezTo>
                  <a:lnTo>
                    <a:pt x="81" y="30"/>
                  </a:lnTo>
                  <a:close/>
                  <a:moveTo>
                    <a:pt x="60" y="22"/>
                  </a:moveTo>
                  <a:cubicBezTo>
                    <a:pt x="61" y="23"/>
                    <a:pt x="61" y="23"/>
                    <a:pt x="61" y="23"/>
                  </a:cubicBezTo>
                  <a:cubicBezTo>
                    <a:pt x="71" y="19"/>
                    <a:pt x="71" y="19"/>
                    <a:pt x="71" y="19"/>
                  </a:cubicBezTo>
                  <a:cubicBezTo>
                    <a:pt x="71" y="24"/>
                    <a:pt x="71" y="24"/>
                    <a:pt x="71" y="24"/>
                  </a:cubicBezTo>
                  <a:cubicBezTo>
                    <a:pt x="63" y="28"/>
                    <a:pt x="63" y="28"/>
                    <a:pt x="63" y="28"/>
                  </a:cubicBezTo>
                  <a:cubicBezTo>
                    <a:pt x="62" y="28"/>
                    <a:pt x="61" y="28"/>
                    <a:pt x="60" y="28"/>
                  </a:cubicBezTo>
                  <a:cubicBezTo>
                    <a:pt x="60" y="28"/>
                    <a:pt x="60" y="28"/>
                    <a:pt x="60" y="28"/>
                  </a:cubicBezTo>
                  <a:cubicBezTo>
                    <a:pt x="60" y="28"/>
                    <a:pt x="60" y="28"/>
                    <a:pt x="60" y="28"/>
                  </a:cubicBezTo>
                  <a:cubicBezTo>
                    <a:pt x="60" y="22"/>
                    <a:pt x="60" y="22"/>
                    <a:pt x="60" y="22"/>
                  </a:cubicBezTo>
                  <a:close/>
                  <a:moveTo>
                    <a:pt x="71" y="34"/>
                  </a:moveTo>
                  <a:cubicBezTo>
                    <a:pt x="60" y="38"/>
                    <a:pt x="60" y="38"/>
                    <a:pt x="60" y="38"/>
                  </a:cubicBezTo>
                  <a:cubicBezTo>
                    <a:pt x="60" y="34"/>
                    <a:pt x="60" y="34"/>
                    <a:pt x="60" y="34"/>
                  </a:cubicBezTo>
                  <a:cubicBezTo>
                    <a:pt x="71" y="29"/>
                    <a:pt x="71" y="29"/>
                    <a:pt x="71" y="29"/>
                  </a:cubicBezTo>
                  <a:cubicBezTo>
                    <a:pt x="71" y="34"/>
                    <a:pt x="71" y="34"/>
                    <a:pt x="71" y="34"/>
                  </a:cubicBezTo>
                  <a:close/>
                  <a:moveTo>
                    <a:pt x="60" y="39"/>
                  </a:moveTo>
                  <a:cubicBezTo>
                    <a:pt x="60" y="39"/>
                    <a:pt x="60" y="39"/>
                    <a:pt x="60" y="39"/>
                  </a:cubicBezTo>
                  <a:cubicBezTo>
                    <a:pt x="60" y="39"/>
                    <a:pt x="60" y="39"/>
                    <a:pt x="60" y="39"/>
                  </a:cubicBezTo>
                  <a:close/>
                  <a:moveTo>
                    <a:pt x="71" y="35"/>
                  </a:moveTo>
                  <a:cubicBezTo>
                    <a:pt x="60" y="39"/>
                    <a:pt x="60" y="39"/>
                    <a:pt x="60" y="39"/>
                  </a:cubicBezTo>
                  <a:lnTo>
                    <a:pt x="71" y="35"/>
                  </a:lnTo>
                  <a:close/>
                  <a:moveTo>
                    <a:pt x="59" y="21"/>
                  </a:moveTo>
                  <a:cubicBezTo>
                    <a:pt x="60" y="22"/>
                    <a:pt x="60" y="22"/>
                    <a:pt x="60" y="22"/>
                  </a:cubicBezTo>
                  <a:cubicBezTo>
                    <a:pt x="60" y="28"/>
                    <a:pt x="60" y="28"/>
                    <a:pt x="60" y="28"/>
                  </a:cubicBezTo>
                  <a:cubicBezTo>
                    <a:pt x="60" y="28"/>
                    <a:pt x="59" y="28"/>
                    <a:pt x="59" y="27"/>
                  </a:cubicBezTo>
                  <a:cubicBezTo>
                    <a:pt x="59" y="21"/>
                    <a:pt x="59" y="21"/>
                    <a:pt x="59" y="21"/>
                  </a:cubicBezTo>
                  <a:close/>
                  <a:moveTo>
                    <a:pt x="60" y="38"/>
                  </a:moveTo>
                  <a:cubicBezTo>
                    <a:pt x="59" y="39"/>
                    <a:pt x="59" y="39"/>
                    <a:pt x="59" y="39"/>
                  </a:cubicBezTo>
                  <a:cubicBezTo>
                    <a:pt x="59" y="35"/>
                    <a:pt x="59" y="35"/>
                    <a:pt x="59" y="35"/>
                  </a:cubicBezTo>
                  <a:cubicBezTo>
                    <a:pt x="60" y="34"/>
                    <a:pt x="60" y="34"/>
                    <a:pt x="60" y="34"/>
                  </a:cubicBezTo>
                  <a:cubicBezTo>
                    <a:pt x="60" y="38"/>
                    <a:pt x="60" y="38"/>
                    <a:pt x="60" y="38"/>
                  </a:cubicBezTo>
                  <a:close/>
                  <a:moveTo>
                    <a:pt x="59" y="40"/>
                  </a:moveTo>
                  <a:cubicBezTo>
                    <a:pt x="59" y="39"/>
                    <a:pt x="59" y="39"/>
                    <a:pt x="59" y="39"/>
                  </a:cubicBezTo>
                  <a:cubicBezTo>
                    <a:pt x="60" y="39"/>
                    <a:pt x="60" y="39"/>
                    <a:pt x="60" y="39"/>
                  </a:cubicBezTo>
                  <a:cubicBezTo>
                    <a:pt x="60" y="39"/>
                    <a:pt x="59" y="40"/>
                    <a:pt x="59" y="40"/>
                  </a:cubicBezTo>
                  <a:close/>
                  <a:moveTo>
                    <a:pt x="60" y="39"/>
                  </a:moveTo>
                  <a:cubicBezTo>
                    <a:pt x="60" y="39"/>
                    <a:pt x="60" y="39"/>
                    <a:pt x="60" y="39"/>
                  </a:cubicBezTo>
                  <a:close/>
                  <a:moveTo>
                    <a:pt x="58" y="40"/>
                  </a:moveTo>
                  <a:cubicBezTo>
                    <a:pt x="57" y="39"/>
                    <a:pt x="56" y="39"/>
                    <a:pt x="55" y="38"/>
                  </a:cubicBezTo>
                  <a:cubicBezTo>
                    <a:pt x="43" y="27"/>
                    <a:pt x="43" y="27"/>
                    <a:pt x="43" y="27"/>
                  </a:cubicBezTo>
                  <a:cubicBezTo>
                    <a:pt x="39" y="31"/>
                    <a:pt x="39" y="31"/>
                    <a:pt x="39" y="31"/>
                  </a:cubicBezTo>
                  <a:cubicBezTo>
                    <a:pt x="39" y="24"/>
                    <a:pt x="39" y="24"/>
                    <a:pt x="39" y="24"/>
                  </a:cubicBezTo>
                  <a:cubicBezTo>
                    <a:pt x="40" y="23"/>
                    <a:pt x="40" y="23"/>
                    <a:pt x="40" y="23"/>
                  </a:cubicBezTo>
                  <a:cubicBezTo>
                    <a:pt x="40" y="23"/>
                    <a:pt x="41" y="23"/>
                    <a:pt x="41" y="23"/>
                  </a:cubicBezTo>
                  <a:cubicBezTo>
                    <a:pt x="41" y="22"/>
                    <a:pt x="42" y="22"/>
                    <a:pt x="43" y="22"/>
                  </a:cubicBezTo>
                  <a:cubicBezTo>
                    <a:pt x="44" y="22"/>
                    <a:pt x="45" y="22"/>
                    <a:pt x="46" y="23"/>
                  </a:cubicBezTo>
                  <a:cubicBezTo>
                    <a:pt x="59" y="35"/>
                    <a:pt x="59" y="35"/>
                    <a:pt x="59" y="35"/>
                  </a:cubicBezTo>
                  <a:cubicBezTo>
                    <a:pt x="59" y="35"/>
                    <a:pt x="59" y="35"/>
                    <a:pt x="59" y="35"/>
                  </a:cubicBezTo>
                  <a:cubicBezTo>
                    <a:pt x="59" y="39"/>
                    <a:pt x="59" y="39"/>
                    <a:pt x="59" y="39"/>
                  </a:cubicBezTo>
                  <a:cubicBezTo>
                    <a:pt x="58" y="40"/>
                    <a:pt x="58" y="40"/>
                    <a:pt x="58" y="40"/>
                  </a:cubicBezTo>
                  <a:close/>
                  <a:moveTo>
                    <a:pt x="39" y="46"/>
                  </a:moveTo>
                  <a:cubicBezTo>
                    <a:pt x="42" y="50"/>
                    <a:pt x="42" y="50"/>
                    <a:pt x="42" y="50"/>
                  </a:cubicBezTo>
                  <a:cubicBezTo>
                    <a:pt x="43" y="50"/>
                    <a:pt x="43" y="51"/>
                    <a:pt x="43" y="52"/>
                  </a:cubicBezTo>
                  <a:cubicBezTo>
                    <a:pt x="44" y="53"/>
                    <a:pt x="44" y="54"/>
                    <a:pt x="43" y="55"/>
                  </a:cubicBezTo>
                  <a:cubicBezTo>
                    <a:pt x="43" y="55"/>
                    <a:pt x="43" y="55"/>
                    <a:pt x="43" y="55"/>
                  </a:cubicBezTo>
                  <a:cubicBezTo>
                    <a:pt x="39" y="65"/>
                    <a:pt x="39" y="65"/>
                    <a:pt x="39" y="65"/>
                  </a:cubicBezTo>
                  <a:cubicBezTo>
                    <a:pt x="39" y="53"/>
                    <a:pt x="39" y="53"/>
                    <a:pt x="39" y="53"/>
                  </a:cubicBezTo>
                  <a:cubicBezTo>
                    <a:pt x="39" y="53"/>
                    <a:pt x="39" y="53"/>
                    <a:pt x="39" y="53"/>
                  </a:cubicBezTo>
                  <a:cubicBezTo>
                    <a:pt x="39" y="53"/>
                    <a:pt x="39" y="53"/>
                    <a:pt x="39" y="53"/>
                  </a:cubicBezTo>
                  <a:cubicBezTo>
                    <a:pt x="39" y="53"/>
                    <a:pt x="39" y="53"/>
                    <a:pt x="39" y="53"/>
                  </a:cubicBezTo>
                  <a:cubicBezTo>
                    <a:pt x="39" y="53"/>
                    <a:pt x="39" y="53"/>
                    <a:pt x="39" y="53"/>
                  </a:cubicBezTo>
                  <a:cubicBezTo>
                    <a:pt x="39" y="53"/>
                    <a:pt x="39" y="53"/>
                    <a:pt x="39" y="53"/>
                  </a:cubicBezTo>
                  <a:cubicBezTo>
                    <a:pt x="39" y="46"/>
                    <a:pt x="39" y="46"/>
                    <a:pt x="39" y="46"/>
                  </a:cubicBezTo>
                  <a:close/>
                  <a:moveTo>
                    <a:pt x="39" y="1"/>
                  </a:moveTo>
                  <a:cubicBezTo>
                    <a:pt x="39" y="8"/>
                    <a:pt x="39" y="8"/>
                    <a:pt x="39" y="8"/>
                  </a:cubicBezTo>
                  <a:cubicBezTo>
                    <a:pt x="58" y="27"/>
                    <a:pt x="58" y="27"/>
                    <a:pt x="58" y="27"/>
                  </a:cubicBezTo>
                  <a:cubicBezTo>
                    <a:pt x="58" y="27"/>
                    <a:pt x="58" y="27"/>
                    <a:pt x="58" y="27"/>
                  </a:cubicBezTo>
                  <a:cubicBezTo>
                    <a:pt x="58" y="27"/>
                    <a:pt x="59" y="27"/>
                    <a:pt x="59" y="27"/>
                  </a:cubicBezTo>
                  <a:cubicBezTo>
                    <a:pt x="59" y="21"/>
                    <a:pt x="59" y="21"/>
                    <a:pt x="59" y="21"/>
                  </a:cubicBezTo>
                  <a:cubicBezTo>
                    <a:pt x="39" y="1"/>
                    <a:pt x="39" y="1"/>
                    <a:pt x="39" y="1"/>
                  </a:cubicBezTo>
                  <a:cubicBezTo>
                    <a:pt x="39" y="1"/>
                    <a:pt x="39" y="1"/>
                    <a:pt x="39" y="1"/>
                  </a:cubicBezTo>
                  <a:close/>
                  <a:moveTo>
                    <a:pt x="59" y="39"/>
                  </a:moveTo>
                  <a:cubicBezTo>
                    <a:pt x="58" y="40"/>
                    <a:pt x="58" y="40"/>
                    <a:pt x="58" y="40"/>
                  </a:cubicBezTo>
                  <a:cubicBezTo>
                    <a:pt x="58" y="40"/>
                    <a:pt x="59" y="40"/>
                    <a:pt x="59" y="40"/>
                  </a:cubicBezTo>
                  <a:cubicBezTo>
                    <a:pt x="59" y="39"/>
                    <a:pt x="59" y="39"/>
                    <a:pt x="59" y="39"/>
                  </a:cubicBezTo>
                  <a:close/>
                  <a:moveTo>
                    <a:pt x="39" y="53"/>
                  </a:moveTo>
                  <a:cubicBezTo>
                    <a:pt x="39" y="53"/>
                    <a:pt x="39" y="53"/>
                    <a:pt x="39" y="53"/>
                  </a:cubicBezTo>
                  <a:cubicBezTo>
                    <a:pt x="39" y="53"/>
                    <a:pt x="39" y="53"/>
                    <a:pt x="39" y="53"/>
                  </a:cubicBezTo>
                  <a:cubicBezTo>
                    <a:pt x="39" y="53"/>
                    <a:pt x="39" y="53"/>
                    <a:pt x="39" y="53"/>
                  </a:cubicBezTo>
                  <a:close/>
                  <a:moveTo>
                    <a:pt x="39" y="31"/>
                  </a:moveTo>
                  <a:cubicBezTo>
                    <a:pt x="33" y="37"/>
                    <a:pt x="33" y="37"/>
                    <a:pt x="33" y="37"/>
                  </a:cubicBezTo>
                  <a:cubicBezTo>
                    <a:pt x="33" y="30"/>
                    <a:pt x="33" y="30"/>
                    <a:pt x="33" y="30"/>
                  </a:cubicBezTo>
                  <a:cubicBezTo>
                    <a:pt x="39" y="24"/>
                    <a:pt x="39" y="24"/>
                    <a:pt x="39" y="24"/>
                  </a:cubicBezTo>
                  <a:cubicBezTo>
                    <a:pt x="39" y="31"/>
                    <a:pt x="39" y="31"/>
                    <a:pt x="39" y="31"/>
                  </a:cubicBezTo>
                  <a:close/>
                  <a:moveTo>
                    <a:pt x="33" y="41"/>
                  </a:moveTo>
                  <a:cubicBezTo>
                    <a:pt x="35" y="43"/>
                    <a:pt x="35" y="43"/>
                    <a:pt x="35" y="43"/>
                  </a:cubicBezTo>
                  <a:cubicBezTo>
                    <a:pt x="39" y="46"/>
                    <a:pt x="39" y="46"/>
                    <a:pt x="39" y="46"/>
                  </a:cubicBezTo>
                  <a:cubicBezTo>
                    <a:pt x="39" y="53"/>
                    <a:pt x="39" y="53"/>
                    <a:pt x="39" y="53"/>
                  </a:cubicBezTo>
                  <a:cubicBezTo>
                    <a:pt x="37" y="52"/>
                    <a:pt x="35" y="50"/>
                    <a:pt x="33" y="48"/>
                  </a:cubicBezTo>
                  <a:cubicBezTo>
                    <a:pt x="33" y="41"/>
                    <a:pt x="33" y="41"/>
                    <a:pt x="33" y="41"/>
                  </a:cubicBezTo>
                  <a:close/>
                  <a:moveTo>
                    <a:pt x="39" y="65"/>
                  </a:moveTo>
                  <a:cubicBezTo>
                    <a:pt x="33" y="78"/>
                    <a:pt x="33" y="78"/>
                    <a:pt x="33" y="78"/>
                  </a:cubicBezTo>
                  <a:cubicBezTo>
                    <a:pt x="33" y="66"/>
                    <a:pt x="33" y="66"/>
                    <a:pt x="33" y="66"/>
                  </a:cubicBezTo>
                  <a:cubicBezTo>
                    <a:pt x="39" y="53"/>
                    <a:pt x="39" y="53"/>
                    <a:pt x="39" y="53"/>
                  </a:cubicBezTo>
                  <a:cubicBezTo>
                    <a:pt x="39" y="65"/>
                    <a:pt x="39" y="65"/>
                    <a:pt x="39" y="65"/>
                  </a:cubicBezTo>
                  <a:close/>
                  <a:moveTo>
                    <a:pt x="33" y="82"/>
                  </a:moveTo>
                  <a:cubicBezTo>
                    <a:pt x="35" y="84"/>
                    <a:pt x="35" y="84"/>
                    <a:pt x="35" y="84"/>
                  </a:cubicBezTo>
                  <a:cubicBezTo>
                    <a:pt x="35" y="84"/>
                    <a:pt x="35" y="84"/>
                    <a:pt x="35" y="85"/>
                  </a:cubicBezTo>
                  <a:cubicBezTo>
                    <a:pt x="36" y="87"/>
                    <a:pt x="37" y="89"/>
                    <a:pt x="36" y="91"/>
                  </a:cubicBezTo>
                  <a:cubicBezTo>
                    <a:pt x="36" y="93"/>
                    <a:pt x="35" y="95"/>
                    <a:pt x="33" y="97"/>
                  </a:cubicBezTo>
                  <a:cubicBezTo>
                    <a:pt x="33" y="82"/>
                    <a:pt x="33" y="82"/>
                    <a:pt x="33" y="82"/>
                  </a:cubicBezTo>
                  <a:close/>
                  <a:moveTo>
                    <a:pt x="33" y="1"/>
                  </a:moveTo>
                  <a:cubicBezTo>
                    <a:pt x="33" y="1"/>
                    <a:pt x="33" y="1"/>
                    <a:pt x="33" y="1"/>
                  </a:cubicBezTo>
                  <a:cubicBezTo>
                    <a:pt x="34" y="0"/>
                    <a:pt x="35" y="0"/>
                    <a:pt x="36" y="0"/>
                  </a:cubicBezTo>
                  <a:cubicBezTo>
                    <a:pt x="37" y="0"/>
                    <a:pt x="38" y="0"/>
                    <a:pt x="39" y="1"/>
                  </a:cubicBezTo>
                  <a:cubicBezTo>
                    <a:pt x="39" y="8"/>
                    <a:pt x="39" y="8"/>
                    <a:pt x="39" y="8"/>
                  </a:cubicBezTo>
                  <a:cubicBezTo>
                    <a:pt x="36" y="5"/>
                    <a:pt x="36" y="5"/>
                    <a:pt x="36" y="5"/>
                  </a:cubicBezTo>
                  <a:cubicBezTo>
                    <a:pt x="33" y="8"/>
                    <a:pt x="33" y="8"/>
                    <a:pt x="33" y="8"/>
                  </a:cubicBezTo>
                  <a:cubicBezTo>
                    <a:pt x="33" y="1"/>
                    <a:pt x="33" y="1"/>
                    <a:pt x="33" y="1"/>
                  </a:cubicBezTo>
                  <a:close/>
                  <a:moveTo>
                    <a:pt x="39" y="53"/>
                  </a:moveTo>
                  <a:cubicBezTo>
                    <a:pt x="39" y="53"/>
                    <a:pt x="39" y="53"/>
                    <a:pt x="39" y="53"/>
                  </a:cubicBezTo>
                  <a:cubicBezTo>
                    <a:pt x="39" y="53"/>
                    <a:pt x="39" y="53"/>
                    <a:pt x="39" y="53"/>
                  </a:cubicBezTo>
                  <a:cubicBezTo>
                    <a:pt x="39" y="53"/>
                    <a:pt x="39" y="53"/>
                    <a:pt x="39" y="53"/>
                  </a:cubicBezTo>
                  <a:close/>
                  <a:moveTo>
                    <a:pt x="33" y="1"/>
                  </a:moveTo>
                  <a:cubicBezTo>
                    <a:pt x="33" y="1"/>
                    <a:pt x="33" y="1"/>
                    <a:pt x="33" y="1"/>
                  </a:cubicBezTo>
                  <a:close/>
                  <a:moveTo>
                    <a:pt x="33" y="37"/>
                  </a:moveTo>
                  <a:cubicBezTo>
                    <a:pt x="31" y="39"/>
                    <a:pt x="31" y="39"/>
                    <a:pt x="31" y="39"/>
                  </a:cubicBezTo>
                  <a:cubicBezTo>
                    <a:pt x="31" y="39"/>
                    <a:pt x="32" y="40"/>
                    <a:pt x="33" y="41"/>
                  </a:cubicBezTo>
                  <a:cubicBezTo>
                    <a:pt x="33" y="48"/>
                    <a:pt x="33" y="48"/>
                    <a:pt x="33" y="48"/>
                  </a:cubicBezTo>
                  <a:cubicBezTo>
                    <a:pt x="32" y="46"/>
                    <a:pt x="32" y="46"/>
                    <a:pt x="32" y="46"/>
                  </a:cubicBezTo>
                  <a:cubicBezTo>
                    <a:pt x="30" y="45"/>
                    <a:pt x="29" y="44"/>
                    <a:pt x="28" y="43"/>
                  </a:cubicBezTo>
                  <a:cubicBezTo>
                    <a:pt x="28" y="35"/>
                    <a:pt x="28" y="35"/>
                    <a:pt x="28" y="35"/>
                  </a:cubicBezTo>
                  <a:cubicBezTo>
                    <a:pt x="33" y="30"/>
                    <a:pt x="33" y="30"/>
                    <a:pt x="33" y="30"/>
                  </a:cubicBezTo>
                  <a:cubicBezTo>
                    <a:pt x="33" y="37"/>
                    <a:pt x="33" y="37"/>
                    <a:pt x="33" y="37"/>
                  </a:cubicBezTo>
                  <a:close/>
                  <a:moveTo>
                    <a:pt x="33" y="78"/>
                  </a:moveTo>
                  <a:cubicBezTo>
                    <a:pt x="32" y="80"/>
                    <a:pt x="32" y="80"/>
                    <a:pt x="32" y="80"/>
                  </a:cubicBezTo>
                  <a:cubicBezTo>
                    <a:pt x="32" y="80"/>
                    <a:pt x="32" y="81"/>
                    <a:pt x="32" y="81"/>
                  </a:cubicBezTo>
                  <a:cubicBezTo>
                    <a:pt x="32" y="81"/>
                    <a:pt x="32" y="81"/>
                    <a:pt x="32" y="81"/>
                  </a:cubicBezTo>
                  <a:cubicBezTo>
                    <a:pt x="32" y="81"/>
                    <a:pt x="32" y="81"/>
                    <a:pt x="32" y="81"/>
                  </a:cubicBezTo>
                  <a:cubicBezTo>
                    <a:pt x="32" y="81"/>
                    <a:pt x="32" y="81"/>
                    <a:pt x="32" y="81"/>
                  </a:cubicBezTo>
                  <a:cubicBezTo>
                    <a:pt x="32" y="81"/>
                    <a:pt x="32" y="81"/>
                    <a:pt x="32" y="81"/>
                  </a:cubicBezTo>
                  <a:cubicBezTo>
                    <a:pt x="32" y="81"/>
                    <a:pt x="32" y="81"/>
                    <a:pt x="32" y="81"/>
                  </a:cubicBezTo>
                  <a:cubicBezTo>
                    <a:pt x="33" y="82"/>
                    <a:pt x="33" y="82"/>
                    <a:pt x="33" y="82"/>
                  </a:cubicBezTo>
                  <a:cubicBezTo>
                    <a:pt x="33" y="97"/>
                    <a:pt x="33" y="97"/>
                    <a:pt x="33" y="97"/>
                  </a:cubicBezTo>
                  <a:cubicBezTo>
                    <a:pt x="33" y="97"/>
                    <a:pt x="33" y="97"/>
                    <a:pt x="33" y="97"/>
                  </a:cubicBezTo>
                  <a:cubicBezTo>
                    <a:pt x="33" y="97"/>
                    <a:pt x="33" y="97"/>
                    <a:pt x="33" y="97"/>
                  </a:cubicBezTo>
                  <a:cubicBezTo>
                    <a:pt x="32" y="98"/>
                    <a:pt x="31" y="98"/>
                    <a:pt x="30" y="99"/>
                  </a:cubicBezTo>
                  <a:cubicBezTo>
                    <a:pt x="29" y="99"/>
                    <a:pt x="29" y="99"/>
                    <a:pt x="28" y="99"/>
                  </a:cubicBezTo>
                  <a:cubicBezTo>
                    <a:pt x="28" y="95"/>
                    <a:pt x="28" y="95"/>
                    <a:pt x="28" y="95"/>
                  </a:cubicBezTo>
                  <a:cubicBezTo>
                    <a:pt x="29" y="95"/>
                    <a:pt x="29" y="95"/>
                    <a:pt x="29" y="95"/>
                  </a:cubicBezTo>
                  <a:cubicBezTo>
                    <a:pt x="29" y="95"/>
                    <a:pt x="28" y="95"/>
                    <a:pt x="28" y="94"/>
                  </a:cubicBezTo>
                  <a:cubicBezTo>
                    <a:pt x="28" y="94"/>
                    <a:pt x="28" y="94"/>
                    <a:pt x="28" y="94"/>
                  </a:cubicBezTo>
                  <a:cubicBezTo>
                    <a:pt x="28" y="94"/>
                    <a:pt x="28" y="94"/>
                    <a:pt x="29" y="94"/>
                  </a:cubicBezTo>
                  <a:cubicBezTo>
                    <a:pt x="29" y="94"/>
                    <a:pt x="30" y="94"/>
                    <a:pt x="30" y="93"/>
                  </a:cubicBezTo>
                  <a:cubicBezTo>
                    <a:pt x="30" y="93"/>
                    <a:pt x="30" y="93"/>
                    <a:pt x="30" y="93"/>
                  </a:cubicBezTo>
                  <a:cubicBezTo>
                    <a:pt x="31" y="92"/>
                    <a:pt x="32" y="91"/>
                    <a:pt x="32" y="90"/>
                  </a:cubicBezTo>
                  <a:cubicBezTo>
                    <a:pt x="32" y="89"/>
                    <a:pt x="32" y="88"/>
                    <a:pt x="31" y="87"/>
                  </a:cubicBezTo>
                  <a:cubicBezTo>
                    <a:pt x="31" y="87"/>
                    <a:pt x="31" y="87"/>
                    <a:pt x="31" y="87"/>
                  </a:cubicBezTo>
                  <a:cubicBezTo>
                    <a:pt x="28" y="84"/>
                    <a:pt x="28" y="84"/>
                    <a:pt x="28" y="84"/>
                  </a:cubicBezTo>
                  <a:cubicBezTo>
                    <a:pt x="28" y="84"/>
                    <a:pt x="28" y="84"/>
                    <a:pt x="28" y="84"/>
                  </a:cubicBezTo>
                  <a:cubicBezTo>
                    <a:pt x="28" y="84"/>
                    <a:pt x="28" y="83"/>
                    <a:pt x="28" y="83"/>
                  </a:cubicBezTo>
                  <a:cubicBezTo>
                    <a:pt x="28" y="78"/>
                    <a:pt x="28" y="78"/>
                    <a:pt x="28" y="78"/>
                  </a:cubicBezTo>
                  <a:cubicBezTo>
                    <a:pt x="33" y="66"/>
                    <a:pt x="33" y="66"/>
                    <a:pt x="33" y="66"/>
                  </a:cubicBezTo>
                  <a:cubicBezTo>
                    <a:pt x="33" y="78"/>
                    <a:pt x="33" y="78"/>
                    <a:pt x="33" y="78"/>
                  </a:cubicBezTo>
                  <a:close/>
                  <a:moveTo>
                    <a:pt x="28" y="6"/>
                  </a:moveTo>
                  <a:cubicBezTo>
                    <a:pt x="33" y="1"/>
                    <a:pt x="33" y="1"/>
                    <a:pt x="33" y="1"/>
                  </a:cubicBezTo>
                  <a:cubicBezTo>
                    <a:pt x="33" y="1"/>
                    <a:pt x="33" y="1"/>
                    <a:pt x="33" y="1"/>
                  </a:cubicBezTo>
                  <a:cubicBezTo>
                    <a:pt x="33" y="8"/>
                    <a:pt x="33" y="8"/>
                    <a:pt x="33" y="8"/>
                  </a:cubicBezTo>
                  <a:cubicBezTo>
                    <a:pt x="28" y="13"/>
                    <a:pt x="28" y="13"/>
                    <a:pt x="28" y="13"/>
                  </a:cubicBezTo>
                  <a:cubicBezTo>
                    <a:pt x="28" y="6"/>
                    <a:pt x="28" y="6"/>
                    <a:pt x="28" y="6"/>
                  </a:cubicBezTo>
                  <a:close/>
                  <a:moveTo>
                    <a:pt x="33" y="1"/>
                  </a:moveTo>
                  <a:cubicBezTo>
                    <a:pt x="33" y="1"/>
                    <a:pt x="33" y="1"/>
                    <a:pt x="33" y="1"/>
                  </a:cubicBezTo>
                  <a:close/>
                  <a:moveTo>
                    <a:pt x="28" y="99"/>
                  </a:moveTo>
                  <a:cubicBezTo>
                    <a:pt x="28" y="99"/>
                    <a:pt x="27" y="99"/>
                    <a:pt x="27" y="99"/>
                  </a:cubicBezTo>
                  <a:cubicBezTo>
                    <a:pt x="27" y="99"/>
                    <a:pt x="27" y="99"/>
                    <a:pt x="27" y="99"/>
                  </a:cubicBezTo>
                  <a:cubicBezTo>
                    <a:pt x="27" y="99"/>
                    <a:pt x="27" y="99"/>
                    <a:pt x="27" y="99"/>
                  </a:cubicBezTo>
                  <a:cubicBezTo>
                    <a:pt x="27" y="94"/>
                    <a:pt x="27" y="94"/>
                    <a:pt x="27" y="94"/>
                  </a:cubicBezTo>
                  <a:cubicBezTo>
                    <a:pt x="27" y="94"/>
                    <a:pt x="27" y="94"/>
                    <a:pt x="27" y="94"/>
                  </a:cubicBezTo>
                  <a:cubicBezTo>
                    <a:pt x="27" y="94"/>
                    <a:pt x="27" y="94"/>
                    <a:pt x="27" y="94"/>
                  </a:cubicBezTo>
                  <a:cubicBezTo>
                    <a:pt x="28" y="94"/>
                    <a:pt x="28" y="94"/>
                    <a:pt x="28" y="94"/>
                  </a:cubicBezTo>
                  <a:cubicBezTo>
                    <a:pt x="28" y="94"/>
                    <a:pt x="28" y="94"/>
                    <a:pt x="28" y="94"/>
                  </a:cubicBezTo>
                  <a:cubicBezTo>
                    <a:pt x="28" y="94"/>
                    <a:pt x="28" y="94"/>
                    <a:pt x="27" y="94"/>
                  </a:cubicBezTo>
                  <a:cubicBezTo>
                    <a:pt x="28" y="95"/>
                    <a:pt x="28" y="95"/>
                    <a:pt x="28" y="95"/>
                  </a:cubicBezTo>
                  <a:cubicBezTo>
                    <a:pt x="28" y="99"/>
                    <a:pt x="28" y="99"/>
                    <a:pt x="28" y="99"/>
                  </a:cubicBezTo>
                  <a:close/>
                  <a:moveTo>
                    <a:pt x="27" y="7"/>
                  </a:moveTo>
                  <a:cubicBezTo>
                    <a:pt x="28" y="6"/>
                    <a:pt x="28" y="6"/>
                    <a:pt x="28" y="6"/>
                  </a:cubicBezTo>
                  <a:cubicBezTo>
                    <a:pt x="28" y="13"/>
                    <a:pt x="28" y="13"/>
                    <a:pt x="28" y="13"/>
                  </a:cubicBezTo>
                  <a:cubicBezTo>
                    <a:pt x="27" y="14"/>
                    <a:pt x="27" y="14"/>
                    <a:pt x="27" y="14"/>
                  </a:cubicBezTo>
                  <a:cubicBezTo>
                    <a:pt x="27" y="7"/>
                    <a:pt x="27" y="7"/>
                    <a:pt x="27" y="7"/>
                  </a:cubicBezTo>
                  <a:close/>
                  <a:moveTo>
                    <a:pt x="28" y="35"/>
                  </a:moveTo>
                  <a:cubicBezTo>
                    <a:pt x="28" y="43"/>
                    <a:pt x="28" y="43"/>
                    <a:pt x="28" y="43"/>
                  </a:cubicBezTo>
                  <a:cubicBezTo>
                    <a:pt x="27" y="42"/>
                    <a:pt x="27" y="42"/>
                    <a:pt x="27" y="42"/>
                  </a:cubicBezTo>
                  <a:cubicBezTo>
                    <a:pt x="27" y="42"/>
                    <a:pt x="27" y="42"/>
                    <a:pt x="27" y="42"/>
                  </a:cubicBezTo>
                  <a:cubicBezTo>
                    <a:pt x="27" y="36"/>
                    <a:pt x="27" y="36"/>
                    <a:pt x="27" y="36"/>
                  </a:cubicBezTo>
                  <a:cubicBezTo>
                    <a:pt x="27" y="36"/>
                    <a:pt x="27" y="36"/>
                    <a:pt x="27" y="36"/>
                  </a:cubicBezTo>
                  <a:cubicBezTo>
                    <a:pt x="27" y="36"/>
                    <a:pt x="27" y="36"/>
                    <a:pt x="27" y="36"/>
                  </a:cubicBezTo>
                  <a:cubicBezTo>
                    <a:pt x="28" y="35"/>
                    <a:pt x="28" y="35"/>
                    <a:pt x="28" y="35"/>
                  </a:cubicBezTo>
                  <a:close/>
                  <a:moveTo>
                    <a:pt x="28" y="78"/>
                  </a:moveTo>
                  <a:cubicBezTo>
                    <a:pt x="28" y="83"/>
                    <a:pt x="28" y="83"/>
                    <a:pt x="28" y="83"/>
                  </a:cubicBezTo>
                  <a:cubicBezTo>
                    <a:pt x="28" y="83"/>
                    <a:pt x="28" y="82"/>
                    <a:pt x="28" y="81"/>
                  </a:cubicBezTo>
                  <a:cubicBezTo>
                    <a:pt x="28" y="81"/>
                    <a:pt x="28" y="81"/>
                    <a:pt x="28" y="81"/>
                  </a:cubicBezTo>
                  <a:cubicBezTo>
                    <a:pt x="27" y="80"/>
                    <a:pt x="28" y="79"/>
                    <a:pt x="28" y="79"/>
                  </a:cubicBezTo>
                  <a:cubicBezTo>
                    <a:pt x="28" y="78"/>
                    <a:pt x="28" y="78"/>
                    <a:pt x="28" y="78"/>
                  </a:cubicBezTo>
                  <a:close/>
                  <a:moveTo>
                    <a:pt x="27" y="60"/>
                  </a:moveTo>
                  <a:cubicBezTo>
                    <a:pt x="27" y="53"/>
                    <a:pt x="27" y="53"/>
                    <a:pt x="27" y="53"/>
                  </a:cubicBezTo>
                  <a:cubicBezTo>
                    <a:pt x="27" y="54"/>
                    <a:pt x="28" y="55"/>
                    <a:pt x="28" y="56"/>
                  </a:cubicBezTo>
                  <a:cubicBezTo>
                    <a:pt x="28" y="56"/>
                    <a:pt x="28" y="57"/>
                    <a:pt x="27" y="58"/>
                  </a:cubicBezTo>
                  <a:cubicBezTo>
                    <a:pt x="27" y="60"/>
                    <a:pt x="27" y="60"/>
                    <a:pt x="27" y="60"/>
                  </a:cubicBezTo>
                  <a:close/>
                  <a:moveTo>
                    <a:pt x="27" y="42"/>
                  </a:moveTo>
                  <a:cubicBezTo>
                    <a:pt x="27" y="42"/>
                    <a:pt x="27" y="42"/>
                    <a:pt x="27" y="42"/>
                  </a:cubicBezTo>
                  <a:close/>
                  <a:moveTo>
                    <a:pt x="27" y="99"/>
                  </a:moveTo>
                  <a:cubicBezTo>
                    <a:pt x="25" y="99"/>
                    <a:pt x="24" y="98"/>
                    <a:pt x="23" y="98"/>
                  </a:cubicBezTo>
                  <a:cubicBezTo>
                    <a:pt x="22" y="97"/>
                    <a:pt x="21" y="96"/>
                    <a:pt x="20" y="95"/>
                  </a:cubicBezTo>
                  <a:cubicBezTo>
                    <a:pt x="13" y="85"/>
                    <a:pt x="13" y="85"/>
                    <a:pt x="13" y="85"/>
                  </a:cubicBezTo>
                  <a:cubicBezTo>
                    <a:pt x="12" y="85"/>
                    <a:pt x="12" y="84"/>
                    <a:pt x="12" y="83"/>
                  </a:cubicBezTo>
                  <a:cubicBezTo>
                    <a:pt x="12" y="83"/>
                    <a:pt x="12" y="83"/>
                    <a:pt x="12" y="83"/>
                  </a:cubicBezTo>
                  <a:cubicBezTo>
                    <a:pt x="12" y="82"/>
                    <a:pt x="12" y="81"/>
                    <a:pt x="12" y="80"/>
                  </a:cubicBezTo>
                  <a:cubicBezTo>
                    <a:pt x="23" y="57"/>
                    <a:pt x="23" y="57"/>
                    <a:pt x="23" y="57"/>
                  </a:cubicBezTo>
                  <a:cubicBezTo>
                    <a:pt x="21" y="55"/>
                    <a:pt x="17" y="51"/>
                    <a:pt x="12" y="47"/>
                  </a:cubicBezTo>
                  <a:cubicBezTo>
                    <a:pt x="8" y="44"/>
                    <a:pt x="4" y="40"/>
                    <a:pt x="2" y="38"/>
                  </a:cubicBezTo>
                  <a:cubicBezTo>
                    <a:pt x="2" y="38"/>
                    <a:pt x="2" y="38"/>
                    <a:pt x="2" y="38"/>
                  </a:cubicBezTo>
                  <a:cubicBezTo>
                    <a:pt x="2" y="32"/>
                    <a:pt x="2" y="32"/>
                    <a:pt x="2" y="32"/>
                  </a:cubicBezTo>
                  <a:cubicBezTo>
                    <a:pt x="27" y="7"/>
                    <a:pt x="27" y="7"/>
                    <a:pt x="27" y="7"/>
                  </a:cubicBezTo>
                  <a:cubicBezTo>
                    <a:pt x="27" y="14"/>
                    <a:pt x="27" y="14"/>
                    <a:pt x="27" y="14"/>
                  </a:cubicBezTo>
                  <a:cubicBezTo>
                    <a:pt x="6" y="35"/>
                    <a:pt x="6" y="35"/>
                    <a:pt x="6" y="35"/>
                  </a:cubicBezTo>
                  <a:cubicBezTo>
                    <a:pt x="8" y="37"/>
                    <a:pt x="12" y="40"/>
                    <a:pt x="15" y="44"/>
                  </a:cubicBezTo>
                  <a:cubicBezTo>
                    <a:pt x="20" y="47"/>
                    <a:pt x="24" y="51"/>
                    <a:pt x="26" y="53"/>
                  </a:cubicBezTo>
                  <a:cubicBezTo>
                    <a:pt x="26" y="53"/>
                    <a:pt x="26" y="53"/>
                    <a:pt x="26" y="53"/>
                  </a:cubicBezTo>
                  <a:cubicBezTo>
                    <a:pt x="26" y="53"/>
                    <a:pt x="27" y="53"/>
                    <a:pt x="27" y="53"/>
                  </a:cubicBezTo>
                  <a:cubicBezTo>
                    <a:pt x="27" y="60"/>
                    <a:pt x="27" y="60"/>
                    <a:pt x="27" y="60"/>
                  </a:cubicBezTo>
                  <a:cubicBezTo>
                    <a:pt x="17" y="82"/>
                    <a:pt x="17" y="82"/>
                    <a:pt x="17" y="82"/>
                  </a:cubicBezTo>
                  <a:cubicBezTo>
                    <a:pt x="17" y="82"/>
                    <a:pt x="17" y="82"/>
                    <a:pt x="17" y="82"/>
                  </a:cubicBezTo>
                  <a:cubicBezTo>
                    <a:pt x="17" y="82"/>
                    <a:pt x="17" y="82"/>
                    <a:pt x="17" y="82"/>
                  </a:cubicBezTo>
                  <a:cubicBezTo>
                    <a:pt x="17" y="82"/>
                    <a:pt x="17" y="82"/>
                    <a:pt x="17" y="82"/>
                  </a:cubicBezTo>
                  <a:cubicBezTo>
                    <a:pt x="24" y="92"/>
                    <a:pt x="24" y="92"/>
                    <a:pt x="24" y="92"/>
                  </a:cubicBezTo>
                  <a:cubicBezTo>
                    <a:pt x="24" y="93"/>
                    <a:pt x="25" y="93"/>
                    <a:pt x="25" y="94"/>
                  </a:cubicBezTo>
                  <a:cubicBezTo>
                    <a:pt x="26" y="94"/>
                    <a:pt x="26" y="94"/>
                    <a:pt x="27" y="94"/>
                  </a:cubicBezTo>
                  <a:cubicBezTo>
                    <a:pt x="27" y="99"/>
                    <a:pt x="27" y="99"/>
                    <a:pt x="27" y="99"/>
                  </a:cubicBezTo>
                  <a:close/>
                  <a:moveTo>
                    <a:pt x="27" y="36"/>
                  </a:moveTo>
                  <a:cubicBezTo>
                    <a:pt x="27" y="36"/>
                    <a:pt x="27" y="36"/>
                    <a:pt x="27" y="36"/>
                  </a:cubicBezTo>
                  <a:cubicBezTo>
                    <a:pt x="27" y="36"/>
                    <a:pt x="27" y="36"/>
                    <a:pt x="27" y="36"/>
                  </a:cubicBezTo>
                  <a:cubicBezTo>
                    <a:pt x="27" y="36"/>
                    <a:pt x="27" y="36"/>
                    <a:pt x="27" y="36"/>
                  </a:cubicBezTo>
                  <a:cubicBezTo>
                    <a:pt x="26" y="37"/>
                    <a:pt x="26" y="38"/>
                    <a:pt x="26" y="39"/>
                  </a:cubicBezTo>
                  <a:cubicBezTo>
                    <a:pt x="26" y="40"/>
                    <a:pt x="26" y="41"/>
                    <a:pt x="27" y="41"/>
                  </a:cubicBezTo>
                  <a:cubicBezTo>
                    <a:pt x="27" y="41"/>
                    <a:pt x="27" y="41"/>
                    <a:pt x="27" y="41"/>
                  </a:cubicBezTo>
                  <a:cubicBezTo>
                    <a:pt x="27" y="42"/>
                    <a:pt x="27" y="42"/>
                    <a:pt x="27" y="42"/>
                  </a:cubicBezTo>
                  <a:cubicBezTo>
                    <a:pt x="27" y="42"/>
                    <a:pt x="27" y="42"/>
                    <a:pt x="27" y="42"/>
                  </a:cubicBezTo>
                  <a:cubicBezTo>
                    <a:pt x="27" y="42"/>
                    <a:pt x="27" y="42"/>
                    <a:pt x="27" y="42"/>
                  </a:cubicBezTo>
                  <a:cubicBezTo>
                    <a:pt x="27" y="36"/>
                    <a:pt x="27" y="36"/>
                    <a:pt x="27" y="36"/>
                  </a:cubicBezTo>
                  <a:close/>
                  <a:moveTo>
                    <a:pt x="2" y="38"/>
                  </a:moveTo>
                  <a:cubicBezTo>
                    <a:pt x="2" y="38"/>
                    <a:pt x="2" y="38"/>
                    <a:pt x="2" y="38"/>
                  </a:cubicBezTo>
                  <a:cubicBezTo>
                    <a:pt x="2" y="38"/>
                    <a:pt x="2" y="38"/>
                    <a:pt x="2" y="38"/>
                  </a:cubicBezTo>
                  <a:close/>
                  <a:moveTo>
                    <a:pt x="27" y="42"/>
                  </a:moveTo>
                  <a:cubicBezTo>
                    <a:pt x="27" y="42"/>
                    <a:pt x="27" y="42"/>
                    <a:pt x="27" y="42"/>
                  </a:cubicBezTo>
                  <a:close/>
                  <a:moveTo>
                    <a:pt x="2" y="38"/>
                  </a:moveTo>
                  <a:cubicBezTo>
                    <a:pt x="2" y="38"/>
                    <a:pt x="2" y="38"/>
                    <a:pt x="2" y="38"/>
                  </a:cubicBezTo>
                  <a:cubicBezTo>
                    <a:pt x="2" y="38"/>
                    <a:pt x="2" y="38"/>
                    <a:pt x="2" y="38"/>
                  </a:cubicBezTo>
                  <a:cubicBezTo>
                    <a:pt x="2" y="38"/>
                    <a:pt x="2" y="38"/>
                    <a:pt x="2" y="38"/>
                  </a:cubicBezTo>
                  <a:cubicBezTo>
                    <a:pt x="2" y="33"/>
                    <a:pt x="2" y="33"/>
                    <a:pt x="2" y="33"/>
                  </a:cubicBezTo>
                  <a:cubicBezTo>
                    <a:pt x="2" y="33"/>
                    <a:pt x="2" y="33"/>
                    <a:pt x="2" y="33"/>
                  </a:cubicBezTo>
                  <a:cubicBezTo>
                    <a:pt x="2" y="32"/>
                    <a:pt x="2" y="32"/>
                    <a:pt x="2" y="32"/>
                  </a:cubicBezTo>
                  <a:cubicBezTo>
                    <a:pt x="2" y="38"/>
                    <a:pt x="2" y="38"/>
                    <a:pt x="2" y="38"/>
                  </a:cubicBezTo>
                  <a:close/>
                  <a:moveTo>
                    <a:pt x="2" y="38"/>
                  </a:moveTo>
                  <a:cubicBezTo>
                    <a:pt x="2" y="38"/>
                    <a:pt x="2" y="38"/>
                    <a:pt x="2" y="38"/>
                  </a:cubicBezTo>
                  <a:cubicBezTo>
                    <a:pt x="2" y="38"/>
                    <a:pt x="2" y="38"/>
                    <a:pt x="2" y="38"/>
                  </a:cubicBezTo>
                  <a:close/>
                  <a:moveTo>
                    <a:pt x="2" y="38"/>
                  </a:moveTo>
                  <a:cubicBezTo>
                    <a:pt x="2" y="38"/>
                    <a:pt x="2" y="38"/>
                    <a:pt x="2" y="38"/>
                  </a:cubicBezTo>
                  <a:close/>
                  <a:moveTo>
                    <a:pt x="2" y="38"/>
                  </a:moveTo>
                  <a:cubicBezTo>
                    <a:pt x="2" y="38"/>
                    <a:pt x="2" y="38"/>
                    <a:pt x="2" y="38"/>
                  </a:cubicBezTo>
                  <a:cubicBezTo>
                    <a:pt x="1" y="37"/>
                    <a:pt x="1" y="36"/>
                    <a:pt x="0" y="35"/>
                  </a:cubicBezTo>
                  <a:cubicBezTo>
                    <a:pt x="0" y="34"/>
                    <a:pt x="1" y="34"/>
                    <a:pt x="1" y="33"/>
                  </a:cubicBezTo>
                  <a:cubicBezTo>
                    <a:pt x="1" y="33"/>
                    <a:pt x="1" y="33"/>
                    <a:pt x="1" y="33"/>
                  </a:cubicBezTo>
                  <a:cubicBezTo>
                    <a:pt x="1" y="33"/>
                    <a:pt x="1" y="33"/>
                    <a:pt x="1" y="33"/>
                  </a:cubicBezTo>
                  <a:cubicBezTo>
                    <a:pt x="2" y="33"/>
                    <a:pt x="2" y="33"/>
                    <a:pt x="2" y="33"/>
                  </a:cubicBezTo>
                  <a:cubicBezTo>
                    <a:pt x="2" y="33"/>
                    <a:pt x="2" y="33"/>
                    <a:pt x="2" y="33"/>
                  </a:cubicBezTo>
                  <a:cubicBezTo>
                    <a:pt x="2" y="33"/>
                    <a:pt x="2" y="33"/>
                    <a:pt x="2" y="33"/>
                  </a:cubicBezTo>
                  <a:lnTo>
                    <a:pt x="2" y="38"/>
                  </a:lnTo>
                  <a:close/>
                  <a:moveTo>
                    <a:pt x="2" y="38"/>
                  </a:moveTo>
                  <a:cubicBezTo>
                    <a:pt x="2" y="38"/>
                    <a:pt x="2" y="38"/>
                    <a:pt x="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0" name="Freeform 201"/>
            <p:cNvSpPr>
              <a:spLocks noEditPoints="1"/>
            </p:cNvSpPr>
            <p:nvPr/>
          </p:nvSpPr>
          <p:spPr bwMode="auto">
            <a:xfrm>
              <a:off x="9331340" y="352428"/>
              <a:ext cx="422275" cy="357190"/>
            </a:xfrm>
            <a:custGeom>
              <a:avLst/>
              <a:gdLst>
                <a:gd name="T0" fmla="*/ 167 w 187"/>
                <a:gd name="T1" fmla="*/ 78 h 158"/>
                <a:gd name="T2" fmla="*/ 146 w 187"/>
                <a:gd name="T3" fmla="*/ 20 h 158"/>
                <a:gd name="T4" fmla="*/ 187 w 187"/>
                <a:gd name="T5" fmla="*/ 55 h 158"/>
                <a:gd name="T6" fmla="*/ 170 w 187"/>
                <a:gd name="T7" fmla="*/ 83 h 158"/>
                <a:gd name="T8" fmla="*/ 166 w 187"/>
                <a:gd name="T9" fmla="*/ 84 h 158"/>
                <a:gd name="T10" fmla="*/ 147 w 187"/>
                <a:gd name="T11" fmla="*/ 155 h 158"/>
                <a:gd name="T12" fmla="*/ 146 w 187"/>
                <a:gd name="T13" fmla="*/ 157 h 158"/>
                <a:gd name="T14" fmla="*/ 146 w 187"/>
                <a:gd name="T15" fmla="*/ 58 h 158"/>
                <a:gd name="T16" fmla="*/ 125 w 187"/>
                <a:gd name="T17" fmla="*/ 5 h 158"/>
                <a:gd name="T18" fmla="*/ 96 w 187"/>
                <a:gd name="T19" fmla="*/ 17 h 158"/>
                <a:gd name="T20" fmla="*/ 94 w 187"/>
                <a:gd name="T21" fmla="*/ 17 h 158"/>
                <a:gd name="T22" fmla="*/ 96 w 187"/>
                <a:gd name="T23" fmla="*/ 12 h 158"/>
                <a:gd name="T24" fmla="*/ 116 w 187"/>
                <a:gd name="T25" fmla="*/ 7 h 158"/>
                <a:gd name="T26" fmla="*/ 122 w 187"/>
                <a:gd name="T27" fmla="*/ 1 h 158"/>
                <a:gd name="T28" fmla="*/ 146 w 187"/>
                <a:gd name="T29" fmla="*/ 14 h 158"/>
                <a:gd name="T30" fmla="*/ 125 w 187"/>
                <a:gd name="T31" fmla="*/ 5 h 158"/>
                <a:gd name="T32" fmla="*/ 142 w 187"/>
                <a:gd name="T33" fmla="*/ 153 h 158"/>
                <a:gd name="T34" fmla="*/ 144 w 187"/>
                <a:gd name="T35" fmla="*/ 56 h 158"/>
                <a:gd name="T36" fmla="*/ 146 w 187"/>
                <a:gd name="T37" fmla="*/ 57 h 158"/>
                <a:gd name="T38" fmla="*/ 146 w 187"/>
                <a:gd name="T39" fmla="*/ 57 h 158"/>
                <a:gd name="T40" fmla="*/ 146 w 187"/>
                <a:gd name="T41" fmla="*/ 157 h 158"/>
                <a:gd name="T42" fmla="*/ 94 w 187"/>
                <a:gd name="T43" fmla="*/ 158 h 158"/>
                <a:gd name="T44" fmla="*/ 94 w 187"/>
                <a:gd name="T45" fmla="*/ 17 h 158"/>
                <a:gd name="T46" fmla="*/ 66 w 187"/>
                <a:gd name="T47" fmla="*/ 5 h 158"/>
                <a:gd name="T48" fmla="*/ 20 w 187"/>
                <a:gd name="T49" fmla="*/ 78 h 158"/>
                <a:gd name="T50" fmla="*/ 45 w 187"/>
                <a:gd name="T51" fmla="*/ 57 h 158"/>
                <a:gd name="T52" fmla="*/ 46 w 187"/>
                <a:gd name="T53" fmla="*/ 58 h 158"/>
                <a:gd name="T54" fmla="*/ 94 w 187"/>
                <a:gd name="T55" fmla="*/ 153 h 158"/>
                <a:gd name="T56" fmla="*/ 94 w 187"/>
                <a:gd name="T57" fmla="*/ 158 h 158"/>
                <a:gd name="T58" fmla="*/ 43 w 187"/>
                <a:gd name="T59" fmla="*/ 158 h 158"/>
                <a:gd name="T60" fmla="*/ 41 w 187"/>
                <a:gd name="T61" fmla="*/ 155 h 158"/>
                <a:gd name="T62" fmla="*/ 22 w 187"/>
                <a:gd name="T63" fmla="*/ 84 h 158"/>
                <a:gd name="T64" fmla="*/ 18 w 187"/>
                <a:gd name="T65" fmla="*/ 83 h 158"/>
                <a:gd name="T66" fmla="*/ 1 w 187"/>
                <a:gd name="T67" fmla="*/ 57 h 158"/>
                <a:gd name="T68" fmla="*/ 66 w 187"/>
                <a:gd name="T69" fmla="*/ 0 h 158"/>
                <a:gd name="T70" fmla="*/ 69 w 187"/>
                <a:gd name="T71" fmla="*/ 1 h 158"/>
                <a:gd name="T72" fmla="*/ 94 w 187"/>
                <a:gd name="T73" fmla="*/ 1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7" h="158">
                  <a:moveTo>
                    <a:pt x="146" y="57"/>
                  </a:moveTo>
                  <a:cubicBezTo>
                    <a:pt x="152" y="62"/>
                    <a:pt x="163" y="73"/>
                    <a:pt x="167" y="78"/>
                  </a:cubicBezTo>
                  <a:cubicBezTo>
                    <a:pt x="182" y="56"/>
                    <a:pt x="182" y="56"/>
                    <a:pt x="182" y="56"/>
                  </a:cubicBezTo>
                  <a:cubicBezTo>
                    <a:pt x="177" y="44"/>
                    <a:pt x="160" y="30"/>
                    <a:pt x="146" y="20"/>
                  </a:cubicBezTo>
                  <a:cubicBezTo>
                    <a:pt x="146" y="14"/>
                    <a:pt x="146" y="14"/>
                    <a:pt x="146" y="14"/>
                  </a:cubicBezTo>
                  <a:cubicBezTo>
                    <a:pt x="162" y="25"/>
                    <a:pt x="181" y="41"/>
                    <a:pt x="187" y="55"/>
                  </a:cubicBezTo>
                  <a:cubicBezTo>
                    <a:pt x="187" y="56"/>
                    <a:pt x="187" y="57"/>
                    <a:pt x="187" y="57"/>
                  </a:cubicBezTo>
                  <a:cubicBezTo>
                    <a:pt x="170" y="83"/>
                    <a:pt x="170" y="83"/>
                    <a:pt x="170" y="83"/>
                  </a:cubicBezTo>
                  <a:cubicBezTo>
                    <a:pt x="170" y="83"/>
                    <a:pt x="169" y="84"/>
                    <a:pt x="169" y="84"/>
                  </a:cubicBezTo>
                  <a:cubicBezTo>
                    <a:pt x="168" y="85"/>
                    <a:pt x="167" y="84"/>
                    <a:pt x="166" y="84"/>
                  </a:cubicBezTo>
                  <a:cubicBezTo>
                    <a:pt x="166" y="83"/>
                    <a:pt x="154" y="71"/>
                    <a:pt x="146" y="64"/>
                  </a:cubicBezTo>
                  <a:cubicBezTo>
                    <a:pt x="147" y="155"/>
                    <a:pt x="147" y="155"/>
                    <a:pt x="147" y="155"/>
                  </a:cubicBezTo>
                  <a:cubicBezTo>
                    <a:pt x="147" y="155"/>
                    <a:pt x="147" y="155"/>
                    <a:pt x="147" y="155"/>
                  </a:cubicBezTo>
                  <a:cubicBezTo>
                    <a:pt x="147" y="156"/>
                    <a:pt x="146" y="157"/>
                    <a:pt x="146" y="157"/>
                  </a:cubicBezTo>
                  <a:cubicBezTo>
                    <a:pt x="146" y="58"/>
                    <a:pt x="146" y="58"/>
                    <a:pt x="146" y="58"/>
                  </a:cubicBezTo>
                  <a:cubicBezTo>
                    <a:pt x="146" y="58"/>
                    <a:pt x="146" y="58"/>
                    <a:pt x="146" y="58"/>
                  </a:cubicBezTo>
                  <a:cubicBezTo>
                    <a:pt x="146" y="58"/>
                    <a:pt x="146" y="58"/>
                    <a:pt x="146" y="57"/>
                  </a:cubicBezTo>
                  <a:close/>
                  <a:moveTo>
                    <a:pt x="125" y="5"/>
                  </a:moveTo>
                  <a:cubicBezTo>
                    <a:pt x="123" y="8"/>
                    <a:pt x="121" y="10"/>
                    <a:pt x="118" y="11"/>
                  </a:cubicBezTo>
                  <a:cubicBezTo>
                    <a:pt x="112" y="15"/>
                    <a:pt x="104" y="17"/>
                    <a:pt x="96" y="17"/>
                  </a:cubicBezTo>
                  <a:cubicBezTo>
                    <a:pt x="96" y="17"/>
                    <a:pt x="96" y="17"/>
                    <a:pt x="96" y="17"/>
                  </a:cubicBezTo>
                  <a:cubicBezTo>
                    <a:pt x="95" y="17"/>
                    <a:pt x="94" y="17"/>
                    <a:pt x="94" y="17"/>
                  </a:cubicBezTo>
                  <a:cubicBezTo>
                    <a:pt x="94" y="12"/>
                    <a:pt x="94" y="12"/>
                    <a:pt x="94" y="12"/>
                  </a:cubicBezTo>
                  <a:cubicBezTo>
                    <a:pt x="94" y="12"/>
                    <a:pt x="95" y="12"/>
                    <a:pt x="96" y="12"/>
                  </a:cubicBezTo>
                  <a:cubicBezTo>
                    <a:pt x="96" y="12"/>
                    <a:pt x="96" y="12"/>
                    <a:pt x="96" y="12"/>
                  </a:cubicBezTo>
                  <a:cubicBezTo>
                    <a:pt x="103" y="12"/>
                    <a:pt x="110" y="10"/>
                    <a:pt x="116" y="7"/>
                  </a:cubicBezTo>
                  <a:cubicBezTo>
                    <a:pt x="118" y="5"/>
                    <a:pt x="121" y="3"/>
                    <a:pt x="122" y="1"/>
                  </a:cubicBezTo>
                  <a:cubicBezTo>
                    <a:pt x="122" y="1"/>
                    <a:pt x="122" y="1"/>
                    <a:pt x="122" y="1"/>
                  </a:cubicBezTo>
                  <a:cubicBezTo>
                    <a:pt x="123" y="0"/>
                    <a:pt x="124" y="0"/>
                    <a:pt x="125" y="0"/>
                  </a:cubicBezTo>
                  <a:cubicBezTo>
                    <a:pt x="125" y="0"/>
                    <a:pt x="135" y="6"/>
                    <a:pt x="146" y="14"/>
                  </a:cubicBezTo>
                  <a:cubicBezTo>
                    <a:pt x="146" y="20"/>
                    <a:pt x="146" y="20"/>
                    <a:pt x="146" y="20"/>
                  </a:cubicBezTo>
                  <a:cubicBezTo>
                    <a:pt x="137" y="13"/>
                    <a:pt x="128" y="8"/>
                    <a:pt x="125" y="5"/>
                  </a:cubicBezTo>
                  <a:close/>
                  <a:moveTo>
                    <a:pt x="94" y="153"/>
                  </a:moveTo>
                  <a:cubicBezTo>
                    <a:pt x="142" y="153"/>
                    <a:pt x="142" y="153"/>
                    <a:pt x="142" y="153"/>
                  </a:cubicBezTo>
                  <a:cubicBezTo>
                    <a:pt x="142" y="58"/>
                    <a:pt x="142" y="58"/>
                    <a:pt x="142" y="58"/>
                  </a:cubicBezTo>
                  <a:cubicBezTo>
                    <a:pt x="142" y="57"/>
                    <a:pt x="143" y="56"/>
                    <a:pt x="144" y="56"/>
                  </a:cubicBezTo>
                  <a:cubicBezTo>
                    <a:pt x="145" y="56"/>
                    <a:pt x="145" y="56"/>
                    <a:pt x="146" y="57"/>
                  </a:cubicBezTo>
                  <a:cubicBezTo>
                    <a:pt x="146" y="57"/>
                    <a:pt x="146" y="57"/>
                    <a:pt x="146" y="57"/>
                  </a:cubicBezTo>
                  <a:cubicBezTo>
                    <a:pt x="146" y="57"/>
                    <a:pt x="146" y="57"/>
                    <a:pt x="146" y="57"/>
                  </a:cubicBezTo>
                  <a:cubicBezTo>
                    <a:pt x="146" y="57"/>
                    <a:pt x="146" y="57"/>
                    <a:pt x="146" y="57"/>
                  </a:cubicBezTo>
                  <a:cubicBezTo>
                    <a:pt x="146" y="58"/>
                    <a:pt x="146" y="58"/>
                    <a:pt x="146" y="58"/>
                  </a:cubicBezTo>
                  <a:cubicBezTo>
                    <a:pt x="146" y="157"/>
                    <a:pt x="146" y="157"/>
                    <a:pt x="146" y="157"/>
                  </a:cubicBezTo>
                  <a:cubicBezTo>
                    <a:pt x="146" y="158"/>
                    <a:pt x="145" y="158"/>
                    <a:pt x="144" y="158"/>
                  </a:cubicBezTo>
                  <a:cubicBezTo>
                    <a:pt x="94" y="158"/>
                    <a:pt x="94" y="158"/>
                    <a:pt x="94" y="158"/>
                  </a:cubicBezTo>
                  <a:lnTo>
                    <a:pt x="94" y="153"/>
                  </a:lnTo>
                  <a:close/>
                  <a:moveTo>
                    <a:pt x="94" y="17"/>
                  </a:moveTo>
                  <a:cubicBezTo>
                    <a:pt x="86" y="16"/>
                    <a:pt x="79" y="15"/>
                    <a:pt x="73" y="11"/>
                  </a:cubicBezTo>
                  <a:cubicBezTo>
                    <a:pt x="70" y="10"/>
                    <a:pt x="68" y="8"/>
                    <a:pt x="66" y="5"/>
                  </a:cubicBezTo>
                  <a:cubicBezTo>
                    <a:pt x="57" y="11"/>
                    <a:pt x="14" y="37"/>
                    <a:pt x="5" y="56"/>
                  </a:cubicBezTo>
                  <a:cubicBezTo>
                    <a:pt x="20" y="78"/>
                    <a:pt x="20" y="78"/>
                    <a:pt x="20" y="78"/>
                  </a:cubicBezTo>
                  <a:cubicBezTo>
                    <a:pt x="25" y="73"/>
                    <a:pt x="36" y="62"/>
                    <a:pt x="42" y="57"/>
                  </a:cubicBezTo>
                  <a:cubicBezTo>
                    <a:pt x="43" y="56"/>
                    <a:pt x="44" y="56"/>
                    <a:pt x="45" y="57"/>
                  </a:cubicBezTo>
                  <a:cubicBezTo>
                    <a:pt x="46" y="57"/>
                    <a:pt x="46" y="58"/>
                    <a:pt x="46" y="58"/>
                  </a:cubicBezTo>
                  <a:cubicBezTo>
                    <a:pt x="46" y="58"/>
                    <a:pt x="46" y="58"/>
                    <a:pt x="46" y="58"/>
                  </a:cubicBezTo>
                  <a:cubicBezTo>
                    <a:pt x="45" y="153"/>
                    <a:pt x="45" y="153"/>
                    <a:pt x="45" y="153"/>
                  </a:cubicBezTo>
                  <a:cubicBezTo>
                    <a:pt x="94" y="153"/>
                    <a:pt x="94" y="153"/>
                    <a:pt x="94" y="153"/>
                  </a:cubicBezTo>
                  <a:cubicBezTo>
                    <a:pt x="94" y="153"/>
                    <a:pt x="94" y="153"/>
                    <a:pt x="94" y="153"/>
                  </a:cubicBezTo>
                  <a:cubicBezTo>
                    <a:pt x="94" y="158"/>
                    <a:pt x="94" y="158"/>
                    <a:pt x="94" y="158"/>
                  </a:cubicBezTo>
                  <a:cubicBezTo>
                    <a:pt x="94" y="158"/>
                    <a:pt x="94" y="158"/>
                    <a:pt x="94" y="158"/>
                  </a:cubicBezTo>
                  <a:cubicBezTo>
                    <a:pt x="43" y="158"/>
                    <a:pt x="43" y="158"/>
                    <a:pt x="43" y="158"/>
                  </a:cubicBezTo>
                  <a:cubicBezTo>
                    <a:pt x="43" y="158"/>
                    <a:pt x="43" y="158"/>
                    <a:pt x="43" y="158"/>
                  </a:cubicBezTo>
                  <a:cubicBezTo>
                    <a:pt x="42" y="158"/>
                    <a:pt x="41" y="157"/>
                    <a:pt x="41" y="155"/>
                  </a:cubicBezTo>
                  <a:cubicBezTo>
                    <a:pt x="41" y="64"/>
                    <a:pt x="41" y="64"/>
                    <a:pt x="41" y="64"/>
                  </a:cubicBezTo>
                  <a:cubicBezTo>
                    <a:pt x="33" y="71"/>
                    <a:pt x="22" y="83"/>
                    <a:pt x="22" y="84"/>
                  </a:cubicBezTo>
                  <a:cubicBezTo>
                    <a:pt x="21" y="84"/>
                    <a:pt x="21" y="84"/>
                    <a:pt x="21" y="84"/>
                  </a:cubicBezTo>
                  <a:cubicBezTo>
                    <a:pt x="20" y="85"/>
                    <a:pt x="18" y="84"/>
                    <a:pt x="18" y="83"/>
                  </a:cubicBezTo>
                  <a:cubicBezTo>
                    <a:pt x="1" y="57"/>
                    <a:pt x="1" y="57"/>
                    <a:pt x="1" y="57"/>
                  </a:cubicBezTo>
                  <a:cubicBezTo>
                    <a:pt x="1" y="57"/>
                    <a:pt x="1" y="57"/>
                    <a:pt x="1" y="57"/>
                  </a:cubicBezTo>
                  <a:cubicBezTo>
                    <a:pt x="0" y="57"/>
                    <a:pt x="0" y="56"/>
                    <a:pt x="0" y="55"/>
                  </a:cubicBezTo>
                  <a:cubicBezTo>
                    <a:pt x="10" y="32"/>
                    <a:pt x="66" y="0"/>
                    <a:pt x="66" y="0"/>
                  </a:cubicBezTo>
                  <a:cubicBezTo>
                    <a:pt x="66" y="0"/>
                    <a:pt x="66" y="0"/>
                    <a:pt x="66" y="0"/>
                  </a:cubicBezTo>
                  <a:cubicBezTo>
                    <a:pt x="67" y="0"/>
                    <a:pt x="68" y="0"/>
                    <a:pt x="69" y="1"/>
                  </a:cubicBezTo>
                  <a:cubicBezTo>
                    <a:pt x="71" y="3"/>
                    <a:pt x="73" y="5"/>
                    <a:pt x="75" y="7"/>
                  </a:cubicBezTo>
                  <a:cubicBezTo>
                    <a:pt x="80" y="10"/>
                    <a:pt x="87" y="12"/>
                    <a:pt x="94" y="12"/>
                  </a:cubicBezTo>
                  <a:lnTo>
                    <a:pt x="9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1" name="Freeform 202"/>
            <p:cNvSpPr>
              <a:spLocks noEditPoints="1"/>
            </p:cNvSpPr>
            <p:nvPr/>
          </p:nvSpPr>
          <p:spPr bwMode="auto">
            <a:xfrm>
              <a:off x="9485328" y="336553"/>
              <a:ext cx="123825" cy="42863"/>
            </a:xfrm>
            <a:custGeom>
              <a:avLst/>
              <a:gdLst>
                <a:gd name="T0" fmla="*/ 42 w 55"/>
                <a:gd name="T1" fmla="*/ 12 h 19"/>
                <a:gd name="T2" fmla="*/ 50 w 55"/>
                <a:gd name="T3" fmla="*/ 5 h 19"/>
                <a:gd name="T4" fmla="*/ 50 w 55"/>
                <a:gd name="T5" fmla="*/ 5 h 19"/>
                <a:gd name="T6" fmla="*/ 50 w 55"/>
                <a:gd name="T7" fmla="*/ 5 h 19"/>
                <a:gd name="T8" fmla="*/ 50 w 55"/>
                <a:gd name="T9" fmla="*/ 5 h 19"/>
                <a:gd name="T10" fmla="*/ 50 w 55"/>
                <a:gd name="T11" fmla="*/ 5 h 19"/>
                <a:gd name="T12" fmla="*/ 50 w 55"/>
                <a:gd name="T13" fmla="*/ 5 h 19"/>
                <a:gd name="T14" fmla="*/ 50 w 55"/>
                <a:gd name="T15" fmla="*/ 5 h 19"/>
                <a:gd name="T16" fmla="*/ 41 w 55"/>
                <a:gd name="T17" fmla="*/ 12 h 19"/>
                <a:gd name="T18" fmla="*/ 28 w 55"/>
                <a:gd name="T19" fmla="*/ 14 h 19"/>
                <a:gd name="T20" fmla="*/ 28 w 55"/>
                <a:gd name="T21" fmla="*/ 9 h 19"/>
                <a:gd name="T22" fmla="*/ 46 w 55"/>
                <a:gd name="T23" fmla="*/ 3 h 19"/>
                <a:gd name="T24" fmla="*/ 46 w 55"/>
                <a:gd name="T25" fmla="*/ 3 h 19"/>
                <a:gd name="T26" fmla="*/ 49 w 55"/>
                <a:gd name="T27" fmla="*/ 0 h 19"/>
                <a:gd name="T28" fmla="*/ 53 w 55"/>
                <a:gd name="T29" fmla="*/ 1 h 19"/>
                <a:gd name="T30" fmla="*/ 53 w 55"/>
                <a:gd name="T31" fmla="*/ 1 h 19"/>
                <a:gd name="T32" fmla="*/ 55 w 55"/>
                <a:gd name="T33" fmla="*/ 8 h 19"/>
                <a:gd name="T34" fmla="*/ 28 w 55"/>
                <a:gd name="T35" fmla="*/ 19 h 19"/>
                <a:gd name="T36" fmla="*/ 28 w 55"/>
                <a:gd name="T37" fmla="*/ 15 h 19"/>
                <a:gd name="T38" fmla="*/ 14 w 55"/>
                <a:gd name="T39" fmla="*/ 12 h 19"/>
                <a:gd name="T40" fmla="*/ 5 w 55"/>
                <a:gd name="T41" fmla="*/ 5 h 19"/>
                <a:gd name="T42" fmla="*/ 5 w 55"/>
                <a:gd name="T43" fmla="*/ 5 h 19"/>
                <a:gd name="T44" fmla="*/ 5 w 55"/>
                <a:gd name="T45" fmla="*/ 5 h 19"/>
                <a:gd name="T46" fmla="*/ 5 w 55"/>
                <a:gd name="T47" fmla="*/ 5 h 19"/>
                <a:gd name="T48" fmla="*/ 28 w 55"/>
                <a:gd name="T49" fmla="*/ 15 h 19"/>
                <a:gd name="T50" fmla="*/ 11 w 55"/>
                <a:gd name="T51" fmla="*/ 16 h 19"/>
                <a:gd name="T52" fmla="*/ 1 w 55"/>
                <a:gd name="T53" fmla="*/ 8 h 19"/>
                <a:gd name="T54" fmla="*/ 0 w 55"/>
                <a:gd name="T55" fmla="*/ 4 h 19"/>
                <a:gd name="T56" fmla="*/ 2 w 55"/>
                <a:gd name="T57" fmla="*/ 1 h 19"/>
                <a:gd name="T58" fmla="*/ 6 w 55"/>
                <a:gd name="T59" fmla="*/ 0 h 19"/>
                <a:gd name="T60" fmla="*/ 9 w 55"/>
                <a:gd name="T61" fmla="*/ 3 h 19"/>
                <a:gd name="T62" fmla="*/ 16 w 55"/>
                <a:gd name="T63" fmla="*/ 7 h 19"/>
                <a:gd name="T64" fmla="*/ 28 w 55"/>
                <a:gd name="T65"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19">
                  <a:moveTo>
                    <a:pt x="28" y="15"/>
                  </a:moveTo>
                  <a:cubicBezTo>
                    <a:pt x="33" y="15"/>
                    <a:pt x="38" y="14"/>
                    <a:pt x="42" y="12"/>
                  </a:cubicBezTo>
                  <a:cubicBezTo>
                    <a:pt x="46" y="10"/>
                    <a:pt x="49" y="8"/>
                    <a:pt x="50" y="5"/>
                  </a:cubicBezTo>
                  <a:cubicBezTo>
                    <a:pt x="51" y="5"/>
                    <a:pt x="51"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49" y="8"/>
                    <a:pt x="45" y="10"/>
                    <a:pt x="41" y="12"/>
                  </a:cubicBezTo>
                  <a:cubicBezTo>
                    <a:pt x="37" y="13"/>
                    <a:pt x="33" y="14"/>
                    <a:pt x="28" y="14"/>
                  </a:cubicBezTo>
                  <a:cubicBezTo>
                    <a:pt x="28" y="14"/>
                    <a:pt x="28" y="14"/>
                    <a:pt x="28" y="14"/>
                  </a:cubicBezTo>
                  <a:cubicBezTo>
                    <a:pt x="28" y="9"/>
                    <a:pt x="28" y="9"/>
                    <a:pt x="28" y="9"/>
                  </a:cubicBezTo>
                  <a:cubicBezTo>
                    <a:pt x="28" y="9"/>
                    <a:pt x="28" y="9"/>
                    <a:pt x="28" y="9"/>
                  </a:cubicBezTo>
                  <a:cubicBezTo>
                    <a:pt x="32" y="9"/>
                    <a:pt x="36" y="8"/>
                    <a:pt x="39" y="7"/>
                  </a:cubicBezTo>
                  <a:cubicBezTo>
                    <a:pt x="43" y="6"/>
                    <a:pt x="45" y="4"/>
                    <a:pt x="46" y="3"/>
                  </a:cubicBezTo>
                  <a:cubicBezTo>
                    <a:pt x="46" y="3"/>
                    <a:pt x="46" y="3"/>
                    <a:pt x="46" y="3"/>
                  </a:cubicBezTo>
                  <a:cubicBezTo>
                    <a:pt x="46" y="3"/>
                    <a:pt x="46" y="3"/>
                    <a:pt x="46" y="3"/>
                  </a:cubicBezTo>
                  <a:cubicBezTo>
                    <a:pt x="46" y="3"/>
                    <a:pt x="46" y="3"/>
                    <a:pt x="46" y="3"/>
                  </a:cubicBezTo>
                  <a:cubicBezTo>
                    <a:pt x="46" y="1"/>
                    <a:pt x="48" y="1"/>
                    <a:pt x="49" y="0"/>
                  </a:cubicBezTo>
                  <a:cubicBezTo>
                    <a:pt x="50" y="0"/>
                    <a:pt x="51" y="0"/>
                    <a:pt x="52" y="1"/>
                  </a:cubicBezTo>
                  <a:cubicBezTo>
                    <a:pt x="53" y="1"/>
                    <a:pt x="53" y="1"/>
                    <a:pt x="53" y="1"/>
                  </a:cubicBezTo>
                  <a:cubicBezTo>
                    <a:pt x="53" y="1"/>
                    <a:pt x="53" y="1"/>
                    <a:pt x="53" y="1"/>
                  </a:cubicBezTo>
                  <a:cubicBezTo>
                    <a:pt x="53" y="1"/>
                    <a:pt x="53" y="1"/>
                    <a:pt x="53" y="1"/>
                  </a:cubicBezTo>
                  <a:cubicBezTo>
                    <a:pt x="54" y="1"/>
                    <a:pt x="55" y="3"/>
                    <a:pt x="55" y="4"/>
                  </a:cubicBezTo>
                  <a:cubicBezTo>
                    <a:pt x="55" y="5"/>
                    <a:pt x="55" y="6"/>
                    <a:pt x="55" y="8"/>
                  </a:cubicBezTo>
                  <a:cubicBezTo>
                    <a:pt x="53" y="11"/>
                    <a:pt x="49" y="14"/>
                    <a:pt x="44" y="16"/>
                  </a:cubicBezTo>
                  <a:cubicBezTo>
                    <a:pt x="39" y="18"/>
                    <a:pt x="34" y="19"/>
                    <a:pt x="28" y="19"/>
                  </a:cubicBezTo>
                  <a:cubicBezTo>
                    <a:pt x="28" y="19"/>
                    <a:pt x="28" y="19"/>
                    <a:pt x="28" y="19"/>
                  </a:cubicBezTo>
                  <a:cubicBezTo>
                    <a:pt x="28" y="15"/>
                    <a:pt x="28" y="15"/>
                    <a:pt x="28" y="15"/>
                  </a:cubicBezTo>
                  <a:close/>
                  <a:moveTo>
                    <a:pt x="28" y="14"/>
                  </a:moveTo>
                  <a:cubicBezTo>
                    <a:pt x="22" y="14"/>
                    <a:pt x="18" y="13"/>
                    <a:pt x="14" y="12"/>
                  </a:cubicBezTo>
                  <a:cubicBezTo>
                    <a:pt x="10" y="10"/>
                    <a:pt x="7" y="8"/>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6" y="8"/>
                    <a:pt x="9" y="10"/>
                    <a:pt x="13" y="12"/>
                  </a:cubicBezTo>
                  <a:cubicBezTo>
                    <a:pt x="17" y="14"/>
                    <a:pt x="22" y="15"/>
                    <a:pt x="28" y="15"/>
                  </a:cubicBezTo>
                  <a:cubicBezTo>
                    <a:pt x="28" y="19"/>
                    <a:pt x="28" y="19"/>
                    <a:pt x="28" y="19"/>
                  </a:cubicBezTo>
                  <a:cubicBezTo>
                    <a:pt x="22" y="19"/>
                    <a:pt x="16" y="18"/>
                    <a:pt x="11" y="16"/>
                  </a:cubicBezTo>
                  <a:cubicBezTo>
                    <a:pt x="6" y="14"/>
                    <a:pt x="3" y="11"/>
                    <a:pt x="1" y="8"/>
                  </a:cubicBezTo>
                  <a:cubicBezTo>
                    <a:pt x="1" y="8"/>
                    <a:pt x="1" y="8"/>
                    <a:pt x="1" y="8"/>
                  </a:cubicBezTo>
                  <a:cubicBezTo>
                    <a:pt x="1" y="8"/>
                    <a:pt x="1" y="8"/>
                    <a:pt x="1" y="8"/>
                  </a:cubicBezTo>
                  <a:cubicBezTo>
                    <a:pt x="0" y="6"/>
                    <a:pt x="0" y="5"/>
                    <a:pt x="0" y="4"/>
                  </a:cubicBezTo>
                  <a:cubicBezTo>
                    <a:pt x="0" y="3"/>
                    <a:pt x="1" y="1"/>
                    <a:pt x="2" y="1"/>
                  </a:cubicBezTo>
                  <a:cubicBezTo>
                    <a:pt x="2" y="1"/>
                    <a:pt x="2" y="1"/>
                    <a:pt x="2" y="1"/>
                  </a:cubicBezTo>
                  <a:cubicBezTo>
                    <a:pt x="2" y="1"/>
                    <a:pt x="2" y="1"/>
                    <a:pt x="2" y="1"/>
                  </a:cubicBezTo>
                  <a:cubicBezTo>
                    <a:pt x="4" y="0"/>
                    <a:pt x="5" y="0"/>
                    <a:pt x="6" y="0"/>
                  </a:cubicBezTo>
                  <a:cubicBezTo>
                    <a:pt x="8" y="1"/>
                    <a:pt x="9" y="2"/>
                    <a:pt x="9" y="3"/>
                  </a:cubicBezTo>
                  <a:cubicBezTo>
                    <a:pt x="9" y="3"/>
                    <a:pt x="9" y="3"/>
                    <a:pt x="9" y="3"/>
                  </a:cubicBezTo>
                  <a:cubicBezTo>
                    <a:pt x="9" y="3"/>
                    <a:pt x="9" y="3"/>
                    <a:pt x="9" y="3"/>
                  </a:cubicBezTo>
                  <a:cubicBezTo>
                    <a:pt x="10" y="4"/>
                    <a:pt x="13" y="6"/>
                    <a:pt x="16" y="7"/>
                  </a:cubicBezTo>
                  <a:cubicBezTo>
                    <a:pt x="19" y="8"/>
                    <a:pt x="23" y="9"/>
                    <a:pt x="28" y="9"/>
                  </a:cubicBezTo>
                  <a:lnTo>
                    <a:pt x="2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2" name="Freeform 203"/>
            <p:cNvSpPr>
              <a:spLocks noEditPoints="1"/>
            </p:cNvSpPr>
            <p:nvPr/>
          </p:nvSpPr>
          <p:spPr bwMode="auto">
            <a:xfrm>
              <a:off x="7016761" y="2719404"/>
              <a:ext cx="192089" cy="122239"/>
            </a:xfrm>
            <a:custGeom>
              <a:avLst/>
              <a:gdLst>
                <a:gd name="T0" fmla="*/ 80 w 85"/>
                <a:gd name="T1" fmla="*/ 49 h 54"/>
                <a:gd name="T2" fmla="*/ 80 w 85"/>
                <a:gd name="T3" fmla="*/ 17 h 54"/>
                <a:gd name="T4" fmla="*/ 76 w 85"/>
                <a:gd name="T5" fmla="*/ 8 h 54"/>
                <a:gd name="T6" fmla="*/ 68 w 85"/>
                <a:gd name="T7" fmla="*/ 4 h 54"/>
                <a:gd name="T8" fmla="*/ 42 w 85"/>
                <a:gd name="T9" fmla="*/ 4 h 54"/>
                <a:gd name="T10" fmla="*/ 42 w 85"/>
                <a:gd name="T11" fmla="*/ 0 h 54"/>
                <a:gd name="T12" fmla="*/ 68 w 85"/>
                <a:gd name="T13" fmla="*/ 0 h 54"/>
                <a:gd name="T14" fmla="*/ 80 w 85"/>
                <a:gd name="T15" fmla="*/ 5 h 54"/>
                <a:gd name="T16" fmla="*/ 85 w 85"/>
                <a:gd name="T17" fmla="*/ 17 h 54"/>
                <a:gd name="T18" fmla="*/ 85 w 85"/>
                <a:gd name="T19" fmla="*/ 51 h 54"/>
                <a:gd name="T20" fmla="*/ 82 w 85"/>
                <a:gd name="T21" fmla="*/ 54 h 54"/>
                <a:gd name="T22" fmla="*/ 70 w 85"/>
                <a:gd name="T23" fmla="*/ 54 h 54"/>
                <a:gd name="T24" fmla="*/ 68 w 85"/>
                <a:gd name="T25" fmla="*/ 51 h 54"/>
                <a:gd name="T26" fmla="*/ 68 w 85"/>
                <a:gd name="T27" fmla="*/ 17 h 54"/>
                <a:gd name="T28" fmla="*/ 68 w 85"/>
                <a:gd name="T29" fmla="*/ 16 h 54"/>
                <a:gd name="T30" fmla="*/ 68 w 85"/>
                <a:gd name="T31" fmla="*/ 16 h 54"/>
                <a:gd name="T32" fmla="*/ 42 w 85"/>
                <a:gd name="T33" fmla="*/ 16 h 54"/>
                <a:gd name="T34" fmla="*/ 42 w 85"/>
                <a:gd name="T35" fmla="*/ 11 h 54"/>
                <a:gd name="T36" fmla="*/ 68 w 85"/>
                <a:gd name="T37" fmla="*/ 11 h 54"/>
                <a:gd name="T38" fmla="*/ 71 w 85"/>
                <a:gd name="T39" fmla="*/ 13 h 54"/>
                <a:gd name="T40" fmla="*/ 73 w 85"/>
                <a:gd name="T41" fmla="*/ 17 h 54"/>
                <a:gd name="T42" fmla="*/ 73 w 85"/>
                <a:gd name="T43" fmla="*/ 49 h 54"/>
                <a:gd name="T44" fmla="*/ 80 w 85"/>
                <a:gd name="T45" fmla="*/ 49 h 54"/>
                <a:gd name="T46" fmla="*/ 42 w 85"/>
                <a:gd name="T47" fmla="*/ 4 h 54"/>
                <a:gd name="T48" fmla="*/ 17 w 85"/>
                <a:gd name="T49" fmla="*/ 4 h 54"/>
                <a:gd name="T50" fmla="*/ 9 w 85"/>
                <a:gd name="T51" fmla="*/ 8 h 54"/>
                <a:gd name="T52" fmla="*/ 5 w 85"/>
                <a:gd name="T53" fmla="*/ 17 h 54"/>
                <a:gd name="T54" fmla="*/ 5 w 85"/>
                <a:gd name="T55" fmla="*/ 34 h 54"/>
                <a:gd name="T56" fmla="*/ 12 w 85"/>
                <a:gd name="T57" fmla="*/ 34 h 54"/>
                <a:gd name="T58" fmla="*/ 12 w 85"/>
                <a:gd name="T59" fmla="*/ 17 h 54"/>
                <a:gd name="T60" fmla="*/ 13 w 85"/>
                <a:gd name="T61" fmla="*/ 13 h 54"/>
                <a:gd name="T62" fmla="*/ 17 w 85"/>
                <a:gd name="T63" fmla="*/ 11 h 54"/>
                <a:gd name="T64" fmla="*/ 42 w 85"/>
                <a:gd name="T65" fmla="*/ 11 h 54"/>
                <a:gd name="T66" fmla="*/ 42 w 85"/>
                <a:gd name="T67" fmla="*/ 16 h 54"/>
                <a:gd name="T68" fmla="*/ 17 w 85"/>
                <a:gd name="T69" fmla="*/ 16 h 54"/>
                <a:gd name="T70" fmla="*/ 17 w 85"/>
                <a:gd name="T71" fmla="*/ 16 h 54"/>
                <a:gd name="T72" fmla="*/ 17 w 85"/>
                <a:gd name="T73" fmla="*/ 17 h 54"/>
                <a:gd name="T74" fmla="*/ 17 w 85"/>
                <a:gd name="T75" fmla="*/ 37 h 54"/>
                <a:gd name="T76" fmla="*/ 14 w 85"/>
                <a:gd name="T77" fmla="*/ 39 h 54"/>
                <a:gd name="T78" fmla="*/ 2 w 85"/>
                <a:gd name="T79" fmla="*/ 39 h 54"/>
                <a:gd name="T80" fmla="*/ 0 w 85"/>
                <a:gd name="T81" fmla="*/ 37 h 54"/>
                <a:gd name="T82" fmla="*/ 0 w 85"/>
                <a:gd name="T83" fmla="*/ 17 h 54"/>
                <a:gd name="T84" fmla="*/ 5 w 85"/>
                <a:gd name="T85" fmla="*/ 5 h 54"/>
                <a:gd name="T86" fmla="*/ 17 w 85"/>
                <a:gd name="T87" fmla="*/ 0 h 54"/>
                <a:gd name="T88" fmla="*/ 42 w 85"/>
                <a:gd name="T89" fmla="*/ 0 h 54"/>
                <a:gd name="T90" fmla="*/ 42 w 85"/>
                <a:gd name="T91"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 h="54">
                  <a:moveTo>
                    <a:pt x="80" y="49"/>
                  </a:moveTo>
                  <a:cubicBezTo>
                    <a:pt x="80" y="17"/>
                    <a:pt x="80" y="17"/>
                    <a:pt x="80" y="17"/>
                  </a:cubicBezTo>
                  <a:cubicBezTo>
                    <a:pt x="80" y="14"/>
                    <a:pt x="79" y="10"/>
                    <a:pt x="76" y="8"/>
                  </a:cubicBezTo>
                  <a:cubicBezTo>
                    <a:pt x="74" y="6"/>
                    <a:pt x="71" y="4"/>
                    <a:pt x="68" y="4"/>
                  </a:cubicBezTo>
                  <a:cubicBezTo>
                    <a:pt x="42" y="4"/>
                    <a:pt x="42" y="4"/>
                    <a:pt x="42" y="4"/>
                  </a:cubicBezTo>
                  <a:cubicBezTo>
                    <a:pt x="42" y="0"/>
                    <a:pt x="42" y="0"/>
                    <a:pt x="42" y="0"/>
                  </a:cubicBezTo>
                  <a:cubicBezTo>
                    <a:pt x="68" y="0"/>
                    <a:pt x="68" y="0"/>
                    <a:pt x="68" y="0"/>
                  </a:cubicBezTo>
                  <a:cubicBezTo>
                    <a:pt x="72" y="0"/>
                    <a:pt x="77" y="2"/>
                    <a:pt x="80" y="5"/>
                  </a:cubicBezTo>
                  <a:cubicBezTo>
                    <a:pt x="83" y="8"/>
                    <a:pt x="85" y="12"/>
                    <a:pt x="85" y="17"/>
                  </a:cubicBezTo>
                  <a:cubicBezTo>
                    <a:pt x="85" y="51"/>
                    <a:pt x="85" y="51"/>
                    <a:pt x="85" y="51"/>
                  </a:cubicBezTo>
                  <a:cubicBezTo>
                    <a:pt x="85" y="53"/>
                    <a:pt x="84" y="54"/>
                    <a:pt x="82" y="54"/>
                  </a:cubicBezTo>
                  <a:cubicBezTo>
                    <a:pt x="70" y="54"/>
                    <a:pt x="70" y="54"/>
                    <a:pt x="70" y="54"/>
                  </a:cubicBezTo>
                  <a:cubicBezTo>
                    <a:pt x="69" y="54"/>
                    <a:pt x="68" y="53"/>
                    <a:pt x="68" y="51"/>
                  </a:cubicBezTo>
                  <a:cubicBezTo>
                    <a:pt x="68" y="17"/>
                    <a:pt x="68" y="17"/>
                    <a:pt x="68" y="17"/>
                  </a:cubicBezTo>
                  <a:cubicBezTo>
                    <a:pt x="68" y="17"/>
                    <a:pt x="68" y="17"/>
                    <a:pt x="68" y="16"/>
                  </a:cubicBezTo>
                  <a:cubicBezTo>
                    <a:pt x="68" y="16"/>
                    <a:pt x="68" y="16"/>
                    <a:pt x="68" y="16"/>
                  </a:cubicBezTo>
                  <a:cubicBezTo>
                    <a:pt x="42" y="16"/>
                    <a:pt x="42" y="16"/>
                    <a:pt x="42" y="16"/>
                  </a:cubicBezTo>
                  <a:cubicBezTo>
                    <a:pt x="42" y="11"/>
                    <a:pt x="42" y="11"/>
                    <a:pt x="42" y="11"/>
                  </a:cubicBezTo>
                  <a:cubicBezTo>
                    <a:pt x="68" y="11"/>
                    <a:pt x="68" y="11"/>
                    <a:pt x="68" y="11"/>
                  </a:cubicBezTo>
                  <a:cubicBezTo>
                    <a:pt x="69" y="11"/>
                    <a:pt x="70" y="12"/>
                    <a:pt x="71" y="13"/>
                  </a:cubicBezTo>
                  <a:cubicBezTo>
                    <a:pt x="72" y="14"/>
                    <a:pt x="73" y="16"/>
                    <a:pt x="73" y="17"/>
                  </a:cubicBezTo>
                  <a:cubicBezTo>
                    <a:pt x="73" y="49"/>
                    <a:pt x="73" y="49"/>
                    <a:pt x="73" y="49"/>
                  </a:cubicBezTo>
                  <a:lnTo>
                    <a:pt x="80" y="49"/>
                  </a:lnTo>
                  <a:close/>
                  <a:moveTo>
                    <a:pt x="42" y="4"/>
                  </a:moveTo>
                  <a:cubicBezTo>
                    <a:pt x="17" y="4"/>
                    <a:pt x="17" y="4"/>
                    <a:pt x="17" y="4"/>
                  </a:cubicBezTo>
                  <a:cubicBezTo>
                    <a:pt x="14" y="4"/>
                    <a:pt x="11" y="6"/>
                    <a:pt x="9" y="8"/>
                  </a:cubicBezTo>
                  <a:cubicBezTo>
                    <a:pt x="6" y="10"/>
                    <a:pt x="5" y="14"/>
                    <a:pt x="5" y="17"/>
                  </a:cubicBezTo>
                  <a:cubicBezTo>
                    <a:pt x="5" y="34"/>
                    <a:pt x="5" y="34"/>
                    <a:pt x="5" y="34"/>
                  </a:cubicBezTo>
                  <a:cubicBezTo>
                    <a:pt x="12" y="34"/>
                    <a:pt x="12" y="34"/>
                    <a:pt x="12" y="34"/>
                  </a:cubicBezTo>
                  <a:cubicBezTo>
                    <a:pt x="12" y="17"/>
                    <a:pt x="12" y="17"/>
                    <a:pt x="12" y="17"/>
                  </a:cubicBezTo>
                  <a:cubicBezTo>
                    <a:pt x="12" y="16"/>
                    <a:pt x="13" y="14"/>
                    <a:pt x="13" y="13"/>
                  </a:cubicBezTo>
                  <a:cubicBezTo>
                    <a:pt x="14" y="12"/>
                    <a:pt x="16" y="11"/>
                    <a:pt x="17" y="11"/>
                  </a:cubicBezTo>
                  <a:cubicBezTo>
                    <a:pt x="42" y="11"/>
                    <a:pt x="42" y="11"/>
                    <a:pt x="42" y="11"/>
                  </a:cubicBezTo>
                  <a:cubicBezTo>
                    <a:pt x="42" y="16"/>
                    <a:pt x="42" y="16"/>
                    <a:pt x="42" y="16"/>
                  </a:cubicBezTo>
                  <a:cubicBezTo>
                    <a:pt x="17" y="16"/>
                    <a:pt x="17" y="16"/>
                    <a:pt x="17" y="16"/>
                  </a:cubicBezTo>
                  <a:cubicBezTo>
                    <a:pt x="17" y="16"/>
                    <a:pt x="17" y="16"/>
                    <a:pt x="17" y="16"/>
                  </a:cubicBezTo>
                  <a:cubicBezTo>
                    <a:pt x="17" y="17"/>
                    <a:pt x="17" y="17"/>
                    <a:pt x="17" y="17"/>
                  </a:cubicBezTo>
                  <a:cubicBezTo>
                    <a:pt x="17" y="37"/>
                    <a:pt x="17" y="37"/>
                    <a:pt x="17" y="37"/>
                  </a:cubicBezTo>
                  <a:cubicBezTo>
                    <a:pt x="17" y="38"/>
                    <a:pt x="16" y="39"/>
                    <a:pt x="14" y="39"/>
                  </a:cubicBezTo>
                  <a:cubicBezTo>
                    <a:pt x="2" y="39"/>
                    <a:pt x="2" y="39"/>
                    <a:pt x="2" y="39"/>
                  </a:cubicBezTo>
                  <a:cubicBezTo>
                    <a:pt x="1" y="39"/>
                    <a:pt x="0" y="38"/>
                    <a:pt x="0" y="37"/>
                  </a:cubicBezTo>
                  <a:cubicBezTo>
                    <a:pt x="0" y="17"/>
                    <a:pt x="0" y="17"/>
                    <a:pt x="0" y="17"/>
                  </a:cubicBezTo>
                  <a:cubicBezTo>
                    <a:pt x="0" y="12"/>
                    <a:pt x="2" y="8"/>
                    <a:pt x="5" y="5"/>
                  </a:cubicBezTo>
                  <a:cubicBezTo>
                    <a:pt x="8" y="2"/>
                    <a:pt x="13" y="0"/>
                    <a:pt x="17" y="0"/>
                  </a:cubicBezTo>
                  <a:cubicBezTo>
                    <a:pt x="42" y="0"/>
                    <a:pt x="42" y="0"/>
                    <a:pt x="42" y="0"/>
                  </a:cubicBezTo>
                  <a:lnTo>
                    <a:pt x="4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3" name="Freeform 205"/>
            <p:cNvSpPr>
              <a:spLocks noEditPoints="1"/>
            </p:cNvSpPr>
            <p:nvPr/>
          </p:nvSpPr>
          <p:spPr bwMode="auto">
            <a:xfrm>
              <a:off x="9993328" y="1265246"/>
              <a:ext cx="90488" cy="103188"/>
            </a:xfrm>
            <a:custGeom>
              <a:avLst/>
              <a:gdLst>
                <a:gd name="T0" fmla="*/ 26 w 40"/>
                <a:gd name="T1" fmla="*/ 6 h 45"/>
                <a:gd name="T2" fmla="*/ 21 w 40"/>
                <a:gd name="T3" fmla="*/ 11 h 45"/>
                <a:gd name="T4" fmla="*/ 20 w 40"/>
                <a:gd name="T5" fmla="*/ 12 h 45"/>
                <a:gd name="T6" fmla="*/ 20 w 40"/>
                <a:gd name="T7" fmla="*/ 6 h 45"/>
                <a:gd name="T8" fmla="*/ 23 w 40"/>
                <a:gd name="T9" fmla="*/ 2 h 45"/>
                <a:gd name="T10" fmla="*/ 23 w 40"/>
                <a:gd name="T11" fmla="*/ 2 h 45"/>
                <a:gd name="T12" fmla="*/ 26 w 40"/>
                <a:gd name="T13" fmla="*/ 0 h 45"/>
                <a:gd name="T14" fmla="*/ 28 w 40"/>
                <a:gd name="T15" fmla="*/ 1 h 45"/>
                <a:gd name="T16" fmla="*/ 28 w 40"/>
                <a:gd name="T17" fmla="*/ 1 h 45"/>
                <a:gd name="T18" fmla="*/ 30 w 40"/>
                <a:gd name="T19" fmla="*/ 2 h 45"/>
                <a:gd name="T20" fmla="*/ 38 w 40"/>
                <a:gd name="T21" fmla="*/ 14 h 45"/>
                <a:gd name="T22" fmla="*/ 36 w 40"/>
                <a:gd name="T23" fmla="*/ 30 h 45"/>
                <a:gd name="T24" fmla="*/ 36 w 40"/>
                <a:gd name="T25" fmla="*/ 30 h 45"/>
                <a:gd name="T26" fmla="*/ 25 w 40"/>
                <a:gd name="T27" fmla="*/ 43 h 45"/>
                <a:gd name="T28" fmla="*/ 20 w 40"/>
                <a:gd name="T29" fmla="*/ 44 h 45"/>
                <a:gd name="T30" fmla="*/ 20 w 40"/>
                <a:gd name="T31" fmla="*/ 40 h 45"/>
                <a:gd name="T32" fmla="*/ 23 w 40"/>
                <a:gd name="T33" fmla="*/ 38 h 45"/>
                <a:gd name="T34" fmla="*/ 32 w 40"/>
                <a:gd name="T35" fmla="*/ 28 h 45"/>
                <a:gd name="T36" fmla="*/ 32 w 40"/>
                <a:gd name="T37" fmla="*/ 28 h 45"/>
                <a:gd name="T38" fmla="*/ 32 w 40"/>
                <a:gd name="T39" fmla="*/ 28 h 45"/>
                <a:gd name="T40" fmla="*/ 34 w 40"/>
                <a:gd name="T41" fmla="*/ 15 h 45"/>
                <a:gd name="T42" fmla="*/ 27 w 40"/>
                <a:gd name="T43" fmla="*/ 6 h 45"/>
                <a:gd name="T44" fmla="*/ 26 w 40"/>
                <a:gd name="T45" fmla="*/ 6 h 45"/>
                <a:gd name="T46" fmla="*/ 20 w 40"/>
                <a:gd name="T47" fmla="*/ 12 h 45"/>
                <a:gd name="T48" fmla="*/ 12 w 40"/>
                <a:gd name="T49" fmla="*/ 16 h 45"/>
                <a:gd name="T50" fmla="*/ 9 w 40"/>
                <a:gd name="T51" fmla="*/ 17 h 45"/>
                <a:gd name="T52" fmla="*/ 7 w 40"/>
                <a:gd name="T53" fmla="*/ 17 h 45"/>
                <a:gd name="T54" fmla="*/ 6 w 40"/>
                <a:gd name="T55" fmla="*/ 30 h 45"/>
                <a:gd name="T56" fmla="*/ 12 w 40"/>
                <a:gd name="T57" fmla="*/ 39 h 45"/>
                <a:gd name="T58" fmla="*/ 12 w 40"/>
                <a:gd name="T59" fmla="*/ 39 h 45"/>
                <a:gd name="T60" fmla="*/ 20 w 40"/>
                <a:gd name="T61" fmla="*/ 40 h 45"/>
                <a:gd name="T62" fmla="*/ 20 w 40"/>
                <a:gd name="T63" fmla="*/ 44 h 45"/>
                <a:gd name="T64" fmla="*/ 10 w 40"/>
                <a:gd name="T65" fmla="*/ 43 h 45"/>
                <a:gd name="T66" fmla="*/ 10 w 40"/>
                <a:gd name="T67" fmla="*/ 43 h 45"/>
                <a:gd name="T68" fmla="*/ 1 w 40"/>
                <a:gd name="T69" fmla="*/ 31 h 45"/>
                <a:gd name="T70" fmla="*/ 3 w 40"/>
                <a:gd name="T71" fmla="*/ 15 h 45"/>
                <a:gd name="T72" fmla="*/ 3 w 40"/>
                <a:gd name="T73" fmla="*/ 15 h 45"/>
                <a:gd name="T74" fmla="*/ 3 w 40"/>
                <a:gd name="T75" fmla="*/ 15 h 45"/>
                <a:gd name="T76" fmla="*/ 3 w 40"/>
                <a:gd name="T77" fmla="*/ 14 h 45"/>
                <a:gd name="T78" fmla="*/ 3 w 40"/>
                <a:gd name="T79" fmla="*/ 14 h 45"/>
                <a:gd name="T80" fmla="*/ 3 w 40"/>
                <a:gd name="T81" fmla="*/ 14 h 45"/>
                <a:gd name="T82" fmla="*/ 5 w 40"/>
                <a:gd name="T83" fmla="*/ 13 h 45"/>
                <a:gd name="T84" fmla="*/ 8 w 40"/>
                <a:gd name="T85" fmla="*/ 12 h 45"/>
                <a:gd name="T86" fmla="*/ 10 w 40"/>
                <a:gd name="T87" fmla="*/ 12 h 45"/>
                <a:gd name="T88" fmla="*/ 18 w 40"/>
                <a:gd name="T89" fmla="*/ 7 h 45"/>
                <a:gd name="T90" fmla="*/ 20 w 40"/>
                <a:gd name="T91" fmla="*/ 6 h 45"/>
                <a:gd name="T92" fmla="*/ 20 w 40"/>
                <a:gd name="T93"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 h="45">
                  <a:moveTo>
                    <a:pt x="26" y="6"/>
                  </a:moveTo>
                  <a:cubicBezTo>
                    <a:pt x="25" y="8"/>
                    <a:pt x="23" y="10"/>
                    <a:pt x="21" y="11"/>
                  </a:cubicBezTo>
                  <a:cubicBezTo>
                    <a:pt x="20" y="12"/>
                    <a:pt x="20" y="12"/>
                    <a:pt x="20" y="12"/>
                  </a:cubicBezTo>
                  <a:cubicBezTo>
                    <a:pt x="20" y="6"/>
                    <a:pt x="20" y="6"/>
                    <a:pt x="20" y="6"/>
                  </a:cubicBezTo>
                  <a:cubicBezTo>
                    <a:pt x="21" y="4"/>
                    <a:pt x="22" y="3"/>
                    <a:pt x="23" y="2"/>
                  </a:cubicBezTo>
                  <a:cubicBezTo>
                    <a:pt x="23" y="2"/>
                    <a:pt x="23" y="2"/>
                    <a:pt x="23" y="2"/>
                  </a:cubicBezTo>
                  <a:cubicBezTo>
                    <a:pt x="24" y="1"/>
                    <a:pt x="25" y="0"/>
                    <a:pt x="26" y="0"/>
                  </a:cubicBezTo>
                  <a:cubicBezTo>
                    <a:pt x="26" y="1"/>
                    <a:pt x="27" y="1"/>
                    <a:pt x="28" y="1"/>
                  </a:cubicBezTo>
                  <a:cubicBezTo>
                    <a:pt x="28" y="1"/>
                    <a:pt x="28" y="1"/>
                    <a:pt x="28" y="1"/>
                  </a:cubicBezTo>
                  <a:cubicBezTo>
                    <a:pt x="28" y="1"/>
                    <a:pt x="29" y="1"/>
                    <a:pt x="30" y="2"/>
                  </a:cubicBezTo>
                  <a:cubicBezTo>
                    <a:pt x="34" y="4"/>
                    <a:pt x="37" y="8"/>
                    <a:pt x="38" y="14"/>
                  </a:cubicBezTo>
                  <a:cubicBezTo>
                    <a:pt x="40" y="19"/>
                    <a:pt x="39" y="25"/>
                    <a:pt x="36" y="30"/>
                  </a:cubicBezTo>
                  <a:cubicBezTo>
                    <a:pt x="36" y="30"/>
                    <a:pt x="36" y="30"/>
                    <a:pt x="36" y="30"/>
                  </a:cubicBezTo>
                  <a:cubicBezTo>
                    <a:pt x="34" y="36"/>
                    <a:pt x="29" y="40"/>
                    <a:pt x="25" y="43"/>
                  </a:cubicBezTo>
                  <a:cubicBezTo>
                    <a:pt x="23" y="43"/>
                    <a:pt x="21" y="44"/>
                    <a:pt x="20" y="44"/>
                  </a:cubicBezTo>
                  <a:cubicBezTo>
                    <a:pt x="20" y="40"/>
                    <a:pt x="20" y="40"/>
                    <a:pt x="20" y="40"/>
                  </a:cubicBezTo>
                  <a:cubicBezTo>
                    <a:pt x="21" y="39"/>
                    <a:pt x="22" y="39"/>
                    <a:pt x="23" y="38"/>
                  </a:cubicBezTo>
                  <a:cubicBezTo>
                    <a:pt x="26" y="36"/>
                    <a:pt x="30" y="33"/>
                    <a:pt x="32" y="28"/>
                  </a:cubicBezTo>
                  <a:cubicBezTo>
                    <a:pt x="32" y="28"/>
                    <a:pt x="32" y="28"/>
                    <a:pt x="32" y="28"/>
                  </a:cubicBezTo>
                  <a:cubicBezTo>
                    <a:pt x="32" y="28"/>
                    <a:pt x="32" y="28"/>
                    <a:pt x="32" y="28"/>
                  </a:cubicBezTo>
                  <a:cubicBezTo>
                    <a:pt x="34" y="24"/>
                    <a:pt x="35" y="19"/>
                    <a:pt x="34" y="15"/>
                  </a:cubicBezTo>
                  <a:cubicBezTo>
                    <a:pt x="33" y="11"/>
                    <a:pt x="31" y="8"/>
                    <a:pt x="27" y="6"/>
                  </a:cubicBezTo>
                  <a:cubicBezTo>
                    <a:pt x="27" y="6"/>
                    <a:pt x="27" y="6"/>
                    <a:pt x="26" y="6"/>
                  </a:cubicBezTo>
                  <a:close/>
                  <a:moveTo>
                    <a:pt x="20" y="12"/>
                  </a:moveTo>
                  <a:cubicBezTo>
                    <a:pt x="17" y="14"/>
                    <a:pt x="15" y="15"/>
                    <a:pt x="12" y="16"/>
                  </a:cubicBezTo>
                  <a:cubicBezTo>
                    <a:pt x="11" y="16"/>
                    <a:pt x="10" y="17"/>
                    <a:pt x="9" y="17"/>
                  </a:cubicBezTo>
                  <a:cubicBezTo>
                    <a:pt x="8" y="17"/>
                    <a:pt x="8" y="17"/>
                    <a:pt x="7" y="17"/>
                  </a:cubicBezTo>
                  <a:cubicBezTo>
                    <a:pt x="5" y="22"/>
                    <a:pt x="5" y="26"/>
                    <a:pt x="6" y="30"/>
                  </a:cubicBezTo>
                  <a:cubicBezTo>
                    <a:pt x="7" y="34"/>
                    <a:pt x="9" y="37"/>
                    <a:pt x="12" y="39"/>
                  </a:cubicBezTo>
                  <a:cubicBezTo>
                    <a:pt x="12" y="39"/>
                    <a:pt x="12" y="39"/>
                    <a:pt x="12" y="39"/>
                  </a:cubicBezTo>
                  <a:cubicBezTo>
                    <a:pt x="14" y="40"/>
                    <a:pt x="17" y="40"/>
                    <a:pt x="20" y="40"/>
                  </a:cubicBezTo>
                  <a:cubicBezTo>
                    <a:pt x="20" y="44"/>
                    <a:pt x="20" y="44"/>
                    <a:pt x="20" y="44"/>
                  </a:cubicBezTo>
                  <a:cubicBezTo>
                    <a:pt x="16" y="45"/>
                    <a:pt x="13" y="45"/>
                    <a:pt x="10" y="43"/>
                  </a:cubicBezTo>
                  <a:cubicBezTo>
                    <a:pt x="10" y="43"/>
                    <a:pt x="10" y="43"/>
                    <a:pt x="10" y="43"/>
                  </a:cubicBezTo>
                  <a:cubicBezTo>
                    <a:pt x="5" y="41"/>
                    <a:pt x="2" y="37"/>
                    <a:pt x="1" y="31"/>
                  </a:cubicBezTo>
                  <a:cubicBezTo>
                    <a:pt x="0" y="26"/>
                    <a:pt x="0" y="20"/>
                    <a:pt x="3" y="15"/>
                  </a:cubicBezTo>
                  <a:cubicBezTo>
                    <a:pt x="3" y="15"/>
                    <a:pt x="3" y="15"/>
                    <a:pt x="3" y="15"/>
                  </a:cubicBezTo>
                  <a:cubicBezTo>
                    <a:pt x="3" y="15"/>
                    <a:pt x="3" y="15"/>
                    <a:pt x="3" y="15"/>
                  </a:cubicBezTo>
                  <a:cubicBezTo>
                    <a:pt x="3" y="14"/>
                    <a:pt x="3" y="14"/>
                    <a:pt x="3" y="14"/>
                  </a:cubicBezTo>
                  <a:cubicBezTo>
                    <a:pt x="3" y="14"/>
                    <a:pt x="3" y="14"/>
                    <a:pt x="3" y="14"/>
                  </a:cubicBezTo>
                  <a:cubicBezTo>
                    <a:pt x="3" y="14"/>
                    <a:pt x="3" y="14"/>
                    <a:pt x="3" y="14"/>
                  </a:cubicBezTo>
                  <a:cubicBezTo>
                    <a:pt x="4" y="14"/>
                    <a:pt x="4" y="13"/>
                    <a:pt x="5" y="13"/>
                  </a:cubicBezTo>
                  <a:cubicBezTo>
                    <a:pt x="6" y="13"/>
                    <a:pt x="7" y="13"/>
                    <a:pt x="8" y="12"/>
                  </a:cubicBezTo>
                  <a:cubicBezTo>
                    <a:pt x="9" y="12"/>
                    <a:pt x="9" y="12"/>
                    <a:pt x="10" y="12"/>
                  </a:cubicBezTo>
                  <a:cubicBezTo>
                    <a:pt x="13" y="11"/>
                    <a:pt x="15" y="9"/>
                    <a:pt x="18" y="7"/>
                  </a:cubicBezTo>
                  <a:cubicBezTo>
                    <a:pt x="18" y="7"/>
                    <a:pt x="19" y="6"/>
                    <a:pt x="20" y="6"/>
                  </a:cubicBezTo>
                  <a:lnTo>
                    <a:pt x="2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4" name="Freeform 206"/>
            <p:cNvSpPr>
              <a:spLocks noEditPoints="1"/>
            </p:cNvSpPr>
            <p:nvPr/>
          </p:nvSpPr>
          <p:spPr bwMode="auto">
            <a:xfrm>
              <a:off x="9886966" y="1155707"/>
              <a:ext cx="171451" cy="144464"/>
            </a:xfrm>
            <a:custGeom>
              <a:avLst/>
              <a:gdLst>
                <a:gd name="T0" fmla="*/ 38 w 76"/>
                <a:gd name="T1" fmla="*/ 58 h 64"/>
                <a:gd name="T2" fmla="*/ 41 w 76"/>
                <a:gd name="T3" fmla="*/ 59 h 64"/>
                <a:gd name="T4" fmla="*/ 55 w 76"/>
                <a:gd name="T5" fmla="*/ 57 h 64"/>
                <a:gd name="T6" fmla="*/ 55 w 76"/>
                <a:gd name="T7" fmla="*/ 57 h 64"/>
                <a:gd name="T8" fmla="*/ 55 w 76"/>
                <a:gd name="T9" fmla="*/ 57 h 64"/>
                <a:gd name="T10" fmla="*/ 56 w 76"/>
                <a:gd name="T11" fmla="*/ 57 h 64"/>
                <a:gd name="T12" fmla="*/ 61 w 76"/>
                <a:gd name="T13" fmla="*/ 54 h 64"/>
                <a:gd name="T14" fmla="*/ 61 w 76"/>
                <a:gd name="T15" fmla="*/ 54 h 64"/>
                <a:gd name="T16" fmla="*/ 66 w 76"/>
                <a:gd name="T17" fmla="*/ 50 h 64"/>
                <a:gd name="T18" fmla="*/ 67 w 76"/>
                <a:gd name="T19" fmla="*/ 48 h 64"/>
                <a:gd name="T20" fmla="*/ 68 w 76"/>
                <a:gd name="T21" fmla="*/ 46 h 64"/>
                <a:gd name="T22" fmla="*/ 68 w 76"/>
                <a:gd name="T23" fmla="*/ 46 h 64"/>
                <a:gd name="T24" fmla="*/ 68 w 76"/>
                <a:gd name="T25" fmla="*/ 46 h 64"/>
                <a:gd name="T26" fmla="*/ 67 w 76"/>
                <a:gd name="T27" fmla="*/ 26 h 64"/>
                <a:gd name="T28" fmla="*/ 49 w 76"/>
                <a:gd name="T29" fmla="*/ 9 h 64"/>
                <a:gd name="T30" fmla="*/ 49 w 76"/>
                <a:gd name="T31" fmla="*/ 9 h 64"/>
                <a:gd name="T32" fmla="*/ 38 w 76"/>
                <a:gd name="T33" fmla="*/ 6 h 64"/>
                <a:gd name="T34" fmla="*/ 38 w 76"/>
                <a:gd name="T35" fmla="*/ 1 h 64"/>
                <a:gd name="T36" fmla="*/ 51 w 76"/>
                <a:gd name="T37" fmla="*/ 5 h 64"/>
                <a:gd name="T38" fmla="*/ 51 w 76"/>
                <a:gd name="T39" fmla="*/ 5 h 64"/>
                <a:gd name="T40" fmla="*/ 71 w 76"/>
                <a:gd name="T41" fmla="*/ 24 h 64"/>
                <a:gd name="T42" fmla="*/ 73 w 76"/>
                <a:gd name="T43" fmla="*/ 48 h 64"/>
                <a:gd name="T44" fmla="*/ 73 w 76"/>
                <a:gd name="T45" fmla="*/ 48 h 64"/>
                <a:gd name="T46" fmla="*/ 71 w 76"/>
                <a:gd name="T47" fmla="*/ 51 h 64"/>
                <a:gd name="T48" fmla="*/ 69 w 76"/>
                <a:gd name="T49" fmla="*/ 53 h 64"/>
                <a:gd name="T50" fmla="*/ 64 w 76"/>
                <a:gd name="T51" fmla="*/ 58 h 64"/>
                <a:gd name="T52" fmla="*/ 64 w 76"/>
                <a:gd name="T53" fmla="*/ 58 h 64"/>
                <a:gd name="T54" fmla="*/ 57 w 76"/>
                <a:gd name="T55" fmla="*/ 61 h 64"/>
                <a:gd name="T56" fmla="*/ 56 w 76"/>
                <a:gd name="T57" fmla="*/ 62 h 64"/>
                <a:gd name="T58" fmla="*/ 56 w 76"/>
                <a:gd name="T59" fmla="*/ 62 h 64"/>
                <a:gd name="T60" fmla="*/ 56 w 76"/>
                <a:gd name="T61" fmla="*/ 62 h 64"/>
                <a:gd name="T62" fmla="*/ 56 w 76"/>
                <a:gd name="T63" fmla="*/ 62 h 64"/>
                <a:gd name="T64" fmla="*/ 41 w 76"/>
                <a:gd name="T65" fmla="*/ 63 h 64"/>
                <a:gd name="T66" fmla="*/ 38 w 76"/>
                <a:gd name="T67" fmla="*/ 63 h 64"/>
                <a:gd name="T68" fmla="*/ 38 w 76"/>
                <a:gd name="T69" fmla="*/ 58 h 64"/>
                <a:gd name="T70" fmla="*/ 28 w 76"/>
                <a:gd name="T71" fmla="*/ 55 h 64"/>
                <a:gd name="T72" fmla="*/ 38 w 76"/>
                <a:gd name="T73" fmla="*/ 58 h 64"/>
                <a:gd name="T74" fmla="*/ 38 w 76"/>
                <a:gd name="T75" fmla="*/ 63 h 64"/>
                <a:gd name="T76" fmla="*/ 26 w 76"/>
                <a:gd name="T77" fmla="*/ 59 h 64"/>
                <a:gd name="T78" fmla="*/ 26 w 76"/>
                <a:gd name="T79" fmla="*/ 59 h 64"/>
                <a:gd name="T80" fmla="*/ 5 w 76"/>
                <a:gd name="T81" fmla="*/ 40 h 64"/>
                <a:gd name="T82" fmla="*/ 4 w 76"/>
                <a:gd name="T83" fmla="*/ 16 h 64"/>
                <a:gd name="T84" fmla="*/ 4 w 76"/>
                <a:gd name="T85" fmla="*/ 16 h 64"/>
                <a:gd name="T86" fmla="*/ 10 w 76"/>
                <a:gd name="T87" fmla="*/ 8 h 64"/>
                <a:gd name="T88" fmla="*/ 19 w 76"/>
                <a:gd name="T89" fmla="*/ 3 h 64"/>
                <a:gd name="T90" fmla="*/ 35 w 76"/>
                <a:gd name="T91" fmla="*/ 1 h 64"/>
                <a:gd name="T92" fmla="*/ 38 w 76"/>
                <a:gd name="T93" fmla="*/ 1 h 64"/>
                <a:gd name="T94" fmla="*/ 38 w 76"/>
                <a:gd name="T95" fmla="*/ 6 h 64"/>
                <a:gd name="T96" fmla="*/ 34 w 76"/>
                <a:gd name="T97" fmla="*/ 5 h 64"/>
                <a:gd name="T98" fmla="*/ 21 w 76"/>
                <a:gd name="T99" fmla="*/ 7 h 64"/>
                <a:gd name="T100" fmla="*/ 13 w 76"/>
                <a:gd name="T101" fmla="*/ 11 h 64"/>
                <a:gd name="T102" fmla="*/ 8 w 76"/>
                <a:gd name="T103" fmla="*/ 18 h 64"/>
                <a:gd name="T104" fmla="*/ 8 w 76"/>
                <a:gd name="T105" fmla="*/ 18 h 64"/>
                <a:gd name="T106" fmla="*/ 9 w 76"/>
                <a:gd name="T107" fmla="*/ 38 h 64"/>
                <a:gd name="T108" fmla="*/ 28 w 76"/>
                <a:gd name="T109" fmla="*/ 55 h 64"/>
                <a:gd name="T110" fmla="*/ 28 w 76"/>
                <a:gd name="T111"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 h="64">
                  <a:moveTo>
                    <a:pt x="38" y="58"/>
                  </a:moveTo>
                  <a:cubicBezTo>
                    <a:pt x="39" y="58"/>
                    <a:pt x="40" y="58"/>
                    <a:pt x="41" y="59"/>
                  </a:cubicBezTo>
                  <a:cubicBezTo>
                    <a:pt x="46" y="59"/>
                    <a:pt x="51" y="59"/>
                    <a:pt x="55" y="57"/>
                  </a:cubicBezTo>
                  <a:cubicBezTo>
                    <a:pt x="55" y="57"/>
                    <a:pt x="55" y="57"/>
                    <a:pt x="55" y="57"/>
                  </a:cubicBezTo>
                  <a:cubicBezTo>
                    <a:pt x="55" y="57"/>
                    <a:pt x="55" y="57"/>
                    <a:pt x="55" y="57"/>
                  </a:cubicBezTo>
                  <a:cubicBezTo>
                    <a:pt x="55" y="57"/>
                    <a:pt x="56" y="57"/>
                    <a:pt x="56" y="57"/>
                  </a:cubicBezTo>
                  <a:cubicBezTo>
                    <a:pt x="58" y="56"/>
                    <a:pt x="60" y="55"/>
                    <a:pt x="61" y="54"/>
                  </a:cubicBezTo>
                  <a:cubicBezTo>
                    <a:pt x="61" y="54"/>
                    <a:pt x="61" y="54"/>
                    <a:pt x="61" y="54"/>
                  </a:cubicBezTo>
                  <a:cubicBezTo>
                    <a:pt x="63" y="53"/>
                    <a:pt x="64" y="52"/>
                    <a:pt x="66" y="50"/>
                  </a:cubicBezTo>
                  <a:cubicBezTo>
                    <a:pt x="66" y="50"/>
                    <a:pt x="67" y="49"/>
                    <a:pt x="67" y="48"/>
                  </a:cubicBezTo>
                  <a:cubicBezTo>
                    <a:pt x="68" y="48"/>
                    <a:pt x="68" y="47"/>
                    <a:pt x="68" y="46"/>
                  </a:cubicBezTo>
                  <a:cubicBezTo>
                    <a:pt x="68" y="46"/>
                    <a:pt x="68" y="46"/>
                    <a:pt x="68" y="46"/>
                  </a:cubicBezTo>
                  <a:cubicBezTo>
                    <a:pt x="68" y="46"/>
                    <a:pt x="68" y="46"/>
                    <a:pt x="68" y="46"/>
                  </a:cubicBezTo>
                  <a:cubicBezTo>
                    <a:pt x="71" y="40"/>
                    <a:pt x="71" y="33"/>
                    <a:pt x="67" y="26"/>
                  </a:cubicBezTo>
                  <a:cubicBezTo>
                    <a:pt x="64" y="19"/>
                    <a:pt x="57" y="13"/>
                    <a:pt x="49" y="9"/>
                  </a:cubicBezTo>
                  <a:cubicBezTo>
                    <a:pt x="49" y="9"/>
                    <a:pt x="49" y="9"/>
                    <a:pt x="49" y="9"/>
                  </a:cubicBezTo>
                  <a:cubicBezTo>
                    <a:pt x="45" y="8"/>
                    <a:pt x="42" y="6"/>
                    <a:pt x="38" y="6"/>
                  </a:cubicBezTo>
                  <a:cubicBezTo>
                    <a:pt x="38" y="1"/>
                    <a:pt x="38" y="1"/>
                    <a:pt x="38" y="1"/>
                  </a:cubicBezTo>
                  <a:cubicBezTo>
                    <a:pt x="42" y="2"/>
                    <a:pt x="47" y="3"/>
                    <a:pt x="51" y="5"/>
                  </a:cubicBezTo>
                  <a:cubicBezTo>
                    <a:pt x="51" y="5"/>
                    <a:pt x="51" y="5"/>
                    <a:pt x="51" y="5"/>
                  </a:cubicBezTo>
                  <a:cubicBezTo>
                    <a:pt x="60" y="9"/>
                    <a:pt x="68" y="16"/>
                    <a:pt x="71" y="24"/>
                  </a:cubicBezTo>
                  <a:cubicBezTo>
                    <a:pt x="76" y="32"/>
                    <a:pt x="76" y="41"/>
                    <a:pt x="73" y="48"/>
                  </a:cubicBezTo>
                  <a:cubicBezTo>
                    <a:pt x="73" y="48"/>
                    <a:pt x="73" y="48"/>
                    <a:pt x="73" y="48"/>
                  </a:cubicBezTo>
                  <a:cubicBezTo>
                    <a:pt x="72" y="49"/>
                    <a:pt x="72" y="50"/>
                    <a:pt x="71" y="51"/>
                  </a:cubicBezTo>
                  <a:cubicBezTo>
                    <a:pt x="71" y="52"/>
                    <a:pt x="70" y="53"/>
                    <a:pt x="69" y="53"/>
                  </a:cubicBezTo>
                  <a:cubicBezTo>
                    <a:pt x="68" y="55"/>
                    <a:pt x="66" y="57"/>
                    <a:pt x="64" y="58"/>
                  </a:cubicBezTo>
                  <a:cubicBezTo>
                    <a:pt x="64" y="58"/>
                    <a:pt x="64" y="58"/>
                    <a:pt x="64" y="58"/>
                  </a:cubicBezTo>
                  <a:cubicBezTo>
                    <a:pt x="62" y="59"/>
                    <a:pt x="60" y="61"/>
                    <a:pt x="57" y="61"/>
                  </a:cubicBezTo>
                  <a:cubicBezTo>
                    <a:pt x="57" y="62"/>
                    <a:pt x="57" y="62"/>
                    <a:pt x="56" y="62"/>
                  </a:cubicBezTo>
                  <a:cubicBezTo>
                    <a:pt x="56" y="62"/>
                    <a:pt x="56" y="62"/>
                    <a:pt x="56" y="62"/>
                  </a:cubicBezTo>
                  <a:cubicBezTo>
                    <a:pt x="56" y="62"/>
                    <a:pt x="56" y="62"/>
                    <a:pt x="56" y="62"/>
                  </a:cubicBezTo>
                  <a:cubicBezTo>
                    <a:pt x="56" y="62"/>
                    <a:pt x="56" y="62"/>
                    <a:pt x="56" y="62"/>
                  </a:cubicBezTo>
                  <a:cubicBezTo>
                    <a:pt x="52" y="63"/>
                    <a:pt x="46" y="64"/>
                    <a:pt x="41" y="63"/>
                  </a:cubicBezTo>
                  <a:cubicBezTo>
                    <a:pt x="40" y="63"/>
                    <a:pt x="39" y="63"/>
                    <a:pt x="38" y="63"/>
                  </a:cubicBezTo>
                  <a:lnTo>
                    <a:pt x="38" y="58"/>
                  </a:lnTo>
                  <a:close/>
                  <a:moveTo>
                    <a:pt x="28" y="55"/>
                  </a:moveTo>
                  <a:cubicBezTo>
                    <a:pt x="31" y="56"/>
                    <a:pt x="35" y="58"/>
                    <a:pt x="38" y="58"/>
                  </a:cubicBezTo>
                  <a:cubicBezTo>
                    <a:pt x="38" y="63"/>
                    <a:pt x="38" y="63"/>
                    <a:pt x="38" y="63"/>
                  </a:cubicBezTo>
                  <a:cubicBezTo>
                    <a:pt x="34" y="62"/>
                    <a:pt x="30" y="61"/>
                    <a:pt x="26" y="59"/>
                  </a:cubicBezTo>
                  <a:cubicBezTo>
                    <a:pt x="26" y="59"/>
                    <a:pt x="26" y="59"/>
                    <a:pt x="26" y="59"/>
                  </a:cubicBezTo>
                  <a:cubicBezTo>
                    <a:pt x="16" y="55"/>
                    <a:pt x="9" y="48"/>
                    <a:pt x="5" y="40"/>
                  </a:cubicBezTo>
                  <a:cubicBezTo>
                    <a:pt x="1" y="32"/>
                    <a:pt x="0" y="24"/>
                    <a:pt x="4" y="16"/>
                  </a:cubicBezTo>
                  <a:cubicBezTo>
                    <a:pt x="4" y="16"/>
                    <a:pt x="4" y="16"/>
                    <a:pt x="4" y="16"/>
                  </a:cubicBezTo>
                  <a:cubicBezTo>
                    <a:pt x="5" y="13"/>
                    <a:pt x="7" y="10"/>
                    <a:pt x="10" y="8"/>
                  </a:cubicBezTo>
                  <a:cubicBezTo>
                    <a:pt x="13" y="6"/>
                    <a:pt x="16" y="4"/>
                    <a:pt x="19" y="3"/>
                  </a:cubicBezTo>
                  <a:cubicBezTo>
                    <a:pt x="24" y="1"/>
                    <a:pt x="29" y="0"/>
                    <a:pt x="35" y="1"/>
                  </a:cubicBezTo>
                  <a:cubicBezTo>
                    <a:pt x="36" y="1"/>
                    <a:pt x="37" y="1"/>
                    <a:pt x="38" y="1"/>
                  </a:cubicBezTo>
                  <a:cubicBezTo>
                    <a:pt x="38" y="6"/>
                    <a:pt x="38" y="6"/>
                    <a:pt x="38" y="6"/>
                  </a:cubicBezTo>
                  <a:cubicBezTo>
                    <a:pt x="37" y="6"/>
                    <a:pt x="36" y="5"/>
                    <a:pt x="34" y="5"/>
                  </a:cubicBezTo>
                  <a:cubicBezTo>
                    <a:pt x="30" y="5"/>
                    <a:pt x="25" y="6"/>
                    <a:pt x="21" y="7"/>
                  </a:cubicBezTo>
                  <a:cubicBezTo>
                    <a:pt x="18" y="8"/>
                    <a:pt x="15" y="10"/>
                    <a:pt x="13" y="11"/>
                  </a:cubicBezTo>
                  <a:cubicBezTo>
                    <a:pt x="11" y="13"/>
                    <a:pt x="9" y="15"/>
                    <a:pt x="8" y="18"/>
                  </a:cubicBezTo>
                  <a:cubicBezTo>
                    <a:pt x="8" y="18"/>
                    <a:pt x="8" y="18"/>
                    <a:pt x="8" y="18"/>
                  </a:cubicBezTo>
                  <a:cubicBezTo>
                    <a:pt x="5" y="24"/>
                    <a:pt x="6" y="31"/>
                    <a:pt x="9" y="38"/>
                  </a:cubicBezTo>
                  <a:cubicBezTo>
                    <a:pt x="13" y="45"/>
                    <a:pt x="19" y="51"/>
                    <a:pt x="28" y="55"/>
                  </a:cubicBezTo>
                  <a:cubicBezTo>
                    <a:pt x="28" y="55"/>
                    <a:pt x="28" y="55"/>
                    <a:pt x="2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5" name="Freeform 208"/>
            <p:cNvSpPr>
              <a:spLocks noEditPoints="1"/>
            </p:cNvSpPr>
            <p:nvPr/>
          </p:nvSpPr>
          <p:spPr bwMode="auto">
            <a:xfrm>
              <a:off x="10072703" y="1082683"/>
              <a:ext cx="146050" cy="165101"/>
            </a:xfrm>
            <a:custGeom>
              <a:avLst/>
              <a:gdLst>
                <a:gd name="T0" fmla="*/ 55 w 65"/>
                <a:gd name="T1" fmla="*/ 47 h 73"/>
                <a:gd name="T2" fmla="*/ 55 w 65"/>
                <a:gd name="T3" fmla="*/ 14 h 73"/>
                <a:gd name="T4" fmla="*/ 63 w 65"/>
                <a:gd name="T5" fmla="*/ 22 h 73"/>
                <a:gd name="T6" fmla="*/ 59 w 65"/>
                <a:gd name="T7" fmla="*/ 49 h 73"/>
                <a:gd name="T8" fmla="*/ 55 w 65"/>
                <a:gd name="T9" fmla="*/ 47 h 73"/>
                <a:gd name="T10" fmla="*/ 55 w 65"/>
                <a:gd name="T11" fmla="*/ 47 h 73"/>
                <a:gd name="T12" fmla="*/ 55 w 65"/>
                <a:gd name="T13" fmla="*/ 14 h 73"/>
                <a:gd name="T14" fmla="*/ 55 w 65"/>
                <a:gd name="T15" fmla="*/ 47 h 73"/>
                <a:gd name="T16" fmla="*/ 55 w 65"/>
                <a:gd name="T17" fmla="*/ 47 h 73"/>
                <a:gd name="T18" fmla="*/ 38 w 65"/>
                <a:gd name="T19" fmla="*/ 5 h 73"/>
                <a:gd name="T20" fmla="*/ 32 w 65"/>
                <a:gd name="T21" fmla="*/ 1 h 73"/>
                <a:gd name="T22" fmla="*/ 48 w 65"/>
                <a:gd name="T23" fmla="*/ 2 h 73"/>
                <a:gd name="T24" fmla="*/ 55 w 65"/>
                <a:gd name="T25" fmla="*/ 7 h 73"/>
                <a:gd name="T26" fmla="*/ 46 w 65"/>
                <a:gd name="T27" fmla="*/ 7 h 73"/>
                <a:gd name="T28" fmla="*/ 46 w 65"/>
                <a:gd name="T29" fmla="*/ 7 h 73"/>
                <a:gd name="T30" fmla="*/ 34 w 65"/>
                <a:gd name="T31" fmla="*/ 67 h 73"/>
                <a:gd name="T32" fmla="*/ 36 w 65"/>
                <a:gd name="T33" fmla="*/ 67 h 73"/>
                <a:gd name="T34" fmla="*/ 47 w 65"/>
                <a:gd name="T35" fmla="*/ 59 h 73"/>
                <a:gd name="T36" fmla="*/ 55 w 65"/>
                <a:gd name="T37" fmla="*/ 47 h 73"/>
                <a:gd name="T38" fmla="*/ 50 w 65"/>
                <a:gd name="T39" fmla="*/ 63 h 73"/>
                <a:gd name="T40" fmla="*/ 37 w 65"/>
                <a:gd name="T41" fmla="*/ 71 h 73"/>
                <a:gd name="T42" fmla="*/ 37 w 65"/>
                <a:gd name="T43" fmla="*/ 71 h 73"/>
                <a:gd name="T44" fmla="*/ 32 w 65"/>
                <a:gd name="T45" fmla="*/ 73 h 73"/>
                <a:gd name="T46" fmla="*/ 32 w 65"/>
                <a:gd name="T47" fmla="*/ 6 h 73"/>
                <a:gd name="T48" fmla="*/ 18 w 65"/>
                <a:gd name="T49" fmla="*/ 14 h 73"/>
                <a:gd name="T50" fmla="*/ 9 w 65"/>
                <a:gd name="T51" fmla="*/ 26 h 73"/>
                <a:gd name="T52" fmla="*/ 18 w 65"/>
                <a:gd name="T53" fmla="*/ 67 h 73"/>
                <a:gd name="T54" fmla="*/ 18 w 65"/>
                <a:gd name="T55" fmla="*/ 67 h 73"/>
                <a:gd name="T56" fmla="*/ 23 w 65"/>
                <a:gd name="T57" fmla="*/ 68 h 73"/>
                <a:gd name="T58" fmla="*/ 32 w 65"/>
                <a:gd name="T59" fmla="*/ 68 h 73"/>
                <a:gd name="T60" fmla="*/ 29 w 65"/>
                <a:gd name="T61" fmla="*/ 73 h 73"/>
                <a:gd name="T62" fmla="*/ 19 w 65"/>
                <a:gd name="T63" fmla="*/ 72 h 73"/>
                <a:gd name="T64" fmla="*/ 16 w 65"/>
                <a:gd name="T65" fmla="*/ 71 h 73"/>
                <a:gd name="T66" fmla="*/ 5 w 65"/>
                <a:gd name="T67" fmla="*/ 24 h 73"/>
                <a:gd name="T68" fmla="*/ 15 w 65"/>
                <a:gd name="T69" fmla="*/ 10 h 73"/>
                <a:gd name="T70" fmla="*/ 32 w 65"/>
                <a:gd name="T71" fmla="*/ 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73">
                  <a:moveTo>
                    <a:pt x="55" y="47"/>
                  </a:moveTo>
                  <a:cubicBezTo>
                    <a:pt x="55" y="47"/>
                    <a:pt x="55" y="47"/>
                    <a:pt x="55" y="47"/>
                  </a:cubicBezTo>
                  <a:cubicBezTo>
                    <a:pt x="59" y="39"/>
                    <a:pt x="60" y="30"/>
                    <a:pt x="58" y="23"/>
                  </a:cubicBezTo>
                  <a:cubicBezTo>
                    <a:pt x="57" y="20"/>
                    <a:pt x="56" y="17"/>
                    <a:pt x="55" y="14"/>
                  </a:cubicBezTo>
                  <a:cubicBezTo>
                    <a:pt x="55" y="7"/>
                    <a:pt x="55" y="7"/>
                    <a:pt x="55" y="7"/>
                  </a:cubicBezTo>
                  <a:cubicBezTo>
                    <a:pt x="59" y="11"/>
                    <a:pt x="61" y="16"/>
                    <a:pt x="63" y="22"/>
                  </a:cubicBezTo>
                  <a:cubicBezTo>
                    <a:pt x="65" y="30"/>
                    <a:pt x="64" y="40"/>
                    <a:pt x="59" y="49"/>
                  </a:cubicBezTo>
                  <a:cubicBezTo>
                    <a:pt x="59" y="49"/>
                    <a:pt x="59" y="49"/>
                    <a:pt x="59" y="49"/>
                  </a:cubicBezTo>
                  <a:cubicBezTo>
                    <a:pt x="58" y="52"/>
                    <a:pt x="56" y="55"/>
                    <a:pt x="55" y="57"/>
                  </a:cubicBezTo>
                  <a:lnTo>
                    <a:pt x="55" y="47"/>
                  </a:lnTo>
                  <a:close/>
                  <a:moveTo>
                    <a:pt x="55" y="47"/>
                  </a:moveTo>
                  <a:cubicBezTo>
                    <a:pt x="55" y="47"/>
                    <a:pt x="55" y="47"/>
                    <a:pt x="55" y="47"/>
                  </a:cubicBezTo>
                  <a:close/>
                  <a:moveTo>
                    <a:pt x="55" y="7"/>
                  </a:moveTo>
                  <a:cubicBezTo>
                    <a:pt x="55" y="14"/>
                    <a:pt x="55" y="14"/>
                    <a:pt x="55" y="14"/>
                  </a:cubicBezTo>
                  <a:cubicBezTo>
                    <a:pt x="55" y="7"/>
                    <a:pt x="55" y="7"/>
                    <a:pt x="55" y="7"/>
                  </a:cubicBezTo>
                  <a:close/>
                  <a:moveTo>
                    <a:pt x="55" y="47"/>
                  </a:moveTo>
                  <a:cubicBezTo>
                    <a:pt x="55" y="57"/>
                    <a:pt x="55" y="57"/>
                    <a:pt x="55" y="57"/>
                  </a:cubicBezTo>
                  <a:lnTo>
                    <a:pt x="55" y="47"/>
                  </a:lnTo>
                  <a:close/>
                  <a:moveTo>
                    <a:pt x="46" y="7"/>
                  </a:moveTo>
                  <a:cubicBezTo>
                    <a:pt x="44" y="5"/>
                    <a:pt x="41" y="5"/>
                    <a:pt x="38" y="5"/>
                  </a:cubicBezTo>
                  <a:cubicBezTo>
                    <a:pt x="36" y="5"/>
                    <a:pt x="34" y="5"/>
                    <a:pt x="32" y="6"/>
                  </a:cubicBezTo>
                  <a:cubicBezTo>
                    <a:pt x="32" y="1"/>
                    <a:pt x="32" y="1"/>
                    <a:pt x="32" y="1"/>
                  </a:cubicBezTo>
                  <a:cubicBezTo>
                    <a:pt x="34" y="0"/>
                    <a:pt x="36" y="0"/>
                    <a:pt x="38" y="0"/>
                  </a:cubicBezTo>
                  <a:cubicBezTo>
                    <a:pt x="42" y="0"/>
                    <a:pt x="45" y="1"/>
                    <a:pt x="48" y="2"/>
                  </a:cubicBezTo>
                  <a:cubicBezTo>
                    <a:pt x="48" y="2"/>
                    <a:pt x="48" y="2"/>
                    <a:pt x="48" y="2"/>
                  </a:cubicBezTo>
                  <a:cubicBezTo>
                    <a:pt x="51" y="3"/>
                    <a:pt x="53" y="5"/>
                    <a:pt x="55" y="7"/>
                  </a:cubicBezTo>
                  <a:cubicBezTo>
                    <a:pt x="55" y="14"/>
                    <a:pt x="55" y="14"/>
                    <a:pt x="55" y="14"/>
                  </a:cubicBezTo>
                  <a:cubicBezTo>
                    <a:pt x="53" y="11"/>
                    <a:pt x="50" y="8"/>
                    <a:pt x="46" y="7"/>
                  </a:cubicBezTo>
                  <a:cubicBezTo>
                    <a:pt x="46" y="7"/>
                    <a:pt x="46" y="7"/>
                    <a:pt x="46" y="7"/>
                  </a:cubicBezTo>
                  <a:cubicBezTo>
                    <a:pt x="46" y="7"/>
                    <a:pt x="46" y="7"/>
                    <a:pt x="46" y="7"/>
                  </a:cubicBezTo>
                  <a:close/>
                  <a:moveTo>
                    <a:pt x="32" y="68"/>
                  </a:moveTo>
                  <a:cubicBezTo>
                    <a:pt x="33" y="68"/>
                    <a:pt x="34" y="67"/>
                    <a:pt x="34" y="67"/>
                  </a:cubicBezTo>
                  <a:cubicBezTo>
                    <a:pt x="35" y="67"/>
                    <a:pt x="35" y="67"/>
                    <a:pt x="35" y="67"/>
                  </a:cubicBezTo>
                  <a:cubicBezTo>
                    <a:pt x="36" y="67"/>
                    <a:pt x="36" y="67"/>
                    <a:pt x="36" y="67"/>
                  </a:cubicBezTo>
                  <a:cubicBezTo>
                    <a:pt x="36" y="67"/>
                    <a:pt x="36" y="67"/>
                    <a:pt x="36" y="67"/>
                  </a:cubicBezTo>
                  <a:cubicBezTo>
                    <a:pt x="39" y="65"/>
                    <a:pt x="43" y="63"/>
                    <a:pt x="47" y="59"/>
                  </a:cubicBezTo>
                  <a:cubicBezTo>
                    <a:pt x="50" y="56"/>
                    <a:pt x="53" y="52"/>
                    <a:pt x="55" y="47"/>
                  </a:cubicBezTo>
                  <a:cubicBezTo>
                    <a:pt x="55" y="47"/>
                    <a:pt x="55" y="47"/>
                    <a:pt x="55" y="47"/>
                  </a:cubicBezTo>
                  <a:cubicBezTo>
                    <a:pt x="55" y="57"/>
                    <a:pt x="55" y="57"/>
                    <a:pt x="55" y="57"/>
                  </a:cubicBezTo>
                  <a:cubicBezTo>
                    <a:pt x="53" y="59"/>
                    <a:pt x="52" y="61"/>
                    <a:pt x="50" y="63"/>
                  </a:cubicBezTo>
                  <a:cubicBezTo>
                    <a:pt x="46" y="66"/>
                    <a:pt x="42" y="69"/>
                    <a:pt x="37" y="71"/>
                  </a:cubicBezTo>
                  <a:cubicBezTo>
                    <a:pt x="37" y="71"/>
                    <a:pt x="37" y="71"/>
                    <a:pt x="37" y="71"/>
                  </a:cubicBezTo>
                  <a:cubicBezTo>
                    <a:pt x="37" y="71"/>
                    <a:pt x="37" y="71"/>
                    <a:pt x="37" y="71"/>
                  </a:cubicBezTo>
                  <a:cubicBezTo>
                    <a:pt x="37" y="71"/>
                    <a:pt x="37" y="71"/>
                    <a:pt x="37" y="71"/>
                  </a:cubicBezTo>
                  <a:cubicBezTo>
                    <a:pt x="37" y="71"/>
                    <a:pt x="36" y="71"/>
                    <a:pt x="36" y="72"/>
                  </a:cubicBezTo>
                  <a:cubicBezTo>
                    <a:pt x="35" y="72"/>
                    <a:pt x="33" y="72"/>
                    <a:pt x="32" y="73"/>
                  </a:cubicBezTo>
                  <a:lnTo>
                    <a:pt x="32" y="68"/>
                  </a:lnTo>
                  <a:close/>
                  <a:moveTo>
                    <a:pt x="32" y="6"/>
                  </a:moveTo>
                  <a:cubicBezTo>
                    <a:pt x="31" y="6"/>
                    <a:pt x="30" y="6"/>
                    <a:pt x="30" y="6"/>
                  </a:cubicBezTo>
                  <a:cubicBezTo>
                    <a:pt x="26" y="8"/>
                    <a:pt x="22" y="10"/>
                    <a:pt x="18" y="14"/>
                  </a:cubicBezTo>
                  <a:cubicBezTo>
                    <a:pt x="15" y="17"/>
                    <a:pt x="12" y="21"/>
                    <a:pt x="9" y="26"/>
                  </a:cubicBezTo>
                  <a:cubicBezTo>
                    <a:pt x="9" y="26"/>
                    <a:pt x="9" y="26"/>
                    <a:pt x="9" y="26"/>
                  </a:cubicBezTo>
                  <a:cubicBezTo>
                    <a:pt x="5" y="34"/>
                    <a:pt x="4" y="43"/>
                    <a:pt x="6" y="51"/>
                  </a:cubicBezTo>
                  <a:cubicBezTo>
                    <a:pt x="8" y="58"/>
                    <a:pt x="12" y="64"/>
                    <a:pt x="18" y="67"/>
                  </a:cubicBezTo>
                  <a:cubicBezTo>
                    <a:pt x="18" y="67"/>
                    <a:pt x="18" y="67"/>
                    <a:pt x="18" y="67"/>
                  </a:cubicBezTo>
                  <a:cubicBezTo>
                    <a:pt x="18" y="67"/>
                    <a:pt x="18" y="67"/>
                    <a:pt x="18" y="67"/>
                  </a:cubicBezTo>
                  <a:cubicBezTo>
                    <a:pt x="19" y="67"/>
                    <a:pt x="19" y="67"/>
                    <a:pt x="20" y="68"/>
                  </a:cubicBezTo>
                  <a:cubicBezTo>
                    <a:pt x="21" y="68"/>
                    <a:pt x="22" y="68"/>
                    <a:pt x="23" y="68"/>
                  </a:cubicBezTo>
                  <a:cubicBezTo>
                    <a:pt x="25" y="69"/>
                    <a:pt x="27" y="69"/>
                    <a:pt x="28" y="68"/>
                  </a:cubicBezTo>
                  <a:cubicBezTo>
                    <a:pt x="30" y="68"/>
                    <a:pt x="31" y="68"/>
                    <a:pt x="32" y="68"/>
                  </a:cubicBezTo>
                  <a:cubicBezTo>
                    <a:pt x="32" y="73"/>
                    <a:pt x="32" y="73"/>
                    <a:pt x="32" y="73"/>
                  </a:cubicBezTo>
                  <a:cubicBezTo>
                    <a:pt x="31" y="73"/>
                    <a:pt x="30" y="73"/>
                    <a:pt x="29" y="73"/>
                  </a:cubicBezTo>
                  <a:cubicBezTo>
                    <a:pt x="27" y="73"/>
                    <a:pt x="24" y="73"/>
                    <a:pt x="22" y="73"/>
                  </a:cubicBezTo>
                  <a:cubicBezTo>
                    <a:pt x="21" y="73"/>
                    <a:pt x="20" y="73"/>
                    <a:pt x="19" y="72"/>
                  </a:cubicBezTo>
                  <a:cubicBezTo>
                    <a:pt x="18" y="72"/>
                    <a:pt x="17" y="72"/>
                    <a:pt x="16" y="71"/>
                  </a:cubicBezTo>
                  <a:cubicBezTo>
                    <a:pt x="16" y="71"/>
                    <a:pt x="16" y="71"/>
                    <a:pt x="16" y="71"/>
                  </a:cubicBezTo>
                  <a:cubicBezTo>
                    <a:pt x="8" y="67"/>
                    <a:pt x="3" y="60"/>
                    <a:pt x="1" y="52"/>
                  </a:cubicBezTo>
                  <a:cubicBezTo>
                    <a:pt x="0" y="43"/>
                    <a:pt x="1" y="33"/>
                    <a:pt x="5" y="24"/>
                  </a:cubicBezTo>
                  <a:cubicBezTo>
                    <a:pt x="5" y="24"/>
                    <a:pt x="5" y="24"/>
                    <a:pt x="5" y="24"/>
                  </a:cubicBezTo>
                  <a:cubicBezTo>
                    <a:pt x="8" y="19"/>
                    <a:pt x="11" y="14"/>
                    <a:pt x="15" y="10"/>
                  </a:cubicBezTo>
                  <a:cubicBezTo>
                    <a:pt x="19" y="6"/>
                    <a:pt x="23" y="3"/>
                    <a:pt x="28" y="2"/>
                  </a:cubicBezTo>
                  <a:cubicBezTo>
                    <a:pt x="29" y="1"/>
                    <a:pt x="31" y="1"/>
                    <a:pt x="32" y="1"/>
                  </a:cubicBezTo>
                  <a:lnTo>
                    <a:pt x="3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6" name="Freeform 211"/>
            <p:cNvSpPr>
              <a:spLocks noEditPoints="1"/>
            </p:cNvSpPr>
            <p:nvPr/>
          </p:nvSpPr>
          <p:spPr bwMode="auto">
            <a:xfrm>
              <a:off x="8083563" y="4295800"/>
              <a:ext cx="85725" cy="130176"/>
            </a:xfrm>
            <a:custGeom>
              <a:avLst/>
              <a:gdLst>
                <a:gd name="T0" fmla="*/ 29 w 38"/>
                <a:gd name="T1" fmla="*/ 52 h 58"/>
                <a:gd name="T2" fmla="*/ 32 w 38"/>
                <a:gd name="T3" fmla="*/ 52 h 58"/>
                <a:gd name="T4" fmla="*/ 33 w 38"/>
                <a:gd name="T5" fmla="*/ 51 h 58"/>
                <a:gd name="T6" fmla="*/ 33 w 38"/>
                <a:gd name="T7" fmla="*/ 51 h 58"/>
                <a:gd name="T8" fmla="*/ 33 w 38"/>
                <a:gd name="T9" fmla="*/ 50 h 58"/>
                <a:gd name="T10" fmla="*/ 32 w 38"/>
                <a:gd name="T11" fmla="*/ 47 h 58"/>
                <a:gd name="T12" fmla="*/ 19 w 38"/>
                <a:gd name="T13" fmla="*/ 36 h 58"/>
                <a:gd name="T14" fmla="*/ 19 w 38"/>
                <a:gd name="T15" fmla="*/ 27 h 58"/>
                <a:gd name="T16" fmla="*/ 20 w 38"/>
                <a:gd name="T17" fmla="*/ 30 h 58"/>
                <a:gd name="T18" fmla="*/ 34 w 38"/>
                <a:gd name="T19" fmla="*/ 43 h 58"/>
                <a:gd name="T20" fmla="*/ 38 w 38"/>
                <a:gd name="T21" fmla="*/ 50 h 58"/>
                <a:gd name="T22" fmla="*/ 37 w 38"/>
                <a:gd name="T23" fmla="*/ 53 h 58"/>
                <a:gd name="T24" fmla="*/ 37 w 38"/>
                <a:gd name="T25" fmla="*/ 53 h 58"/>
                <a:gd name="T26" fmla="*/ 35 w 38"/>
                <a:gd name="T27" fmla="*/ 55 h 58"/>
                <a:gd name="T28" fmla="*/ 27 w 38"/>
                <a:gd name="T29" fmla="*/ 56 h 58"/>
                <a:gd name="T30" fmla="*/ 19 w 38"/>
                <a:gd name="T31" fmla="*/ 50 h 58"/>
                <a:gd name="T32" fmla="*/ 19 w 38"/>
                <a:gd name="T33" fmla="*/ 43 h 58"/>
                <a:gd name="T34" fmla="*/ 29 w 38"/>
                <a:gd name="T35" fmla="*/ 52 h 58"/>
                <a:gd name="T36" fmla="*/ 19 w 38"/>
                <a:gd name="T37" fmla="*/ 36 h 58"/>
                <a:gd name="T38" fmla="*/ 16 w 38"/>
                <a:gd name="T39" fmla="*/ 32 h 58"/>
                <a:gd name="T40" fmla="*/ 9 w 38"/>
                <a:gd name="T41" fmla="*/ 12 h 58"/>
                <a:gd name="T42" fmla="*/ 7 w 38"/>
                <a:gd name="T43" fmla="*/ 8 h 58"/>
                <a:gd name="T44" fmla="*/ 7 w 38"/>
                <a:gd name="T45" fmla="*/ 8 h 58"/>
                <a:gd name="T46" fmla="*/ 7 w 38"/>
                <a:gd name="T47" fmla="*/ 9 h 58"/>
                <a:gd name="T48" fmla="*/ 4 w 38"/>
                <a:gd name="T49" fmla="*/ 13 h 58"/>
                <a:gd name="T50" fmla="*/ 12 w 38"/>
                <a:gd name="T51" fmla="*/ 35 h 58"/>
                <a:gd name="T52" fmla="*/ 19 w 38"/>
                <a:gd name="T53" fmla="*/ 43 h 58"/>
                <a:gd name="T54" fmla="*/ 19 w 38"/>
                <a:gd name="T55" fmla="*/ 50 h 58"/>
                <a:gd name="T56" fmla="*/ 8 w 38"/>
                <a:gd name="T57" fmla="*/ 37 h 58"/>
                <a:gd name="T58" fmla="*/ 0 w 38"/>
                <a:gd name="T59" fmla="*/ 12 h 58"/>
                <a:gd name="T60" fmla="*/ 0 w 38"/>
                <a:gd name="T61" fmla="*/ 12 h 58"/>
                <a:gd name="T62" fmla="*/ 0 w 38"/>
                <a:gd name="T63" fmla="*/ 10 h 58"/>
                <a:gd name="T64" fmla="*/ 2 w 38"/>
                <a:gd name="T65" fmla="*/ 6 h 58"/>
                <a:gd name="T66" fmla="*/ 4 w 38"/>
                <a:gd name="T67" fmla="*/ 2 h 58"/>
                <a:gd name="T68" fmla="*/ 6 w 38"/>
                <a:gd name="T69" fmla="*/ 1 h 58"/>
                <a:gd name="T70" fmla="*/ 9 w 38"/>
                <a:gd name="T71" fmla="*/ 2 h 58"/>
                <a:gd name="T72" fmla="*/ 11 w 38"/>
                <a:gd name="T73" fmla="*/ 6 h 58"/>
                <a:gd name="T74" fmla="*/ 14 w 38"/>
                <a:gd name="T75" fmla="*/ 9 h 58"/>
                <a:gd name="T76" fmla="*/ 14 w 38"/>
                <a:gd name="T77" fmla="*/ 11 h 58"/>
                <a:gd name="T78" fmla="*/ 19 w 38"/>
                <a:gd name="T79" fmla="*/ 27 h 58"/>
                <a:gd name="T80" fmla="*/ 19 w 38"/>
                <a:gd name="T81"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 h="58">
                  <a:moveTo>
                    <a:pt x="29" y="52"/>
                  </a:moveTo>
                  <a:cubicBezTo>
                    <a:pt x="30" y="52"/>
                    <a:pt x="31" y="52"/>
                    <a:pt x="32" y="52"/>
                  </a:cubicBezTo>
                  <a:cubicBezTo>
                    <a:pt x="32" y="51"/>
                    <a:pt x="32" y="51"/>
                    <a:pt x="33" y="51"/>
                  </a:cubicBezTo>
                  <a:cubicBezTo>
                    <a:pt x="33" y="51"/>
                    <a:pt x="33" y="51"/>
                    <a:pt x="33" y="51"/>
                  </a:cubicBezTo>
                  <a:cubicBezTo>
                    <a:pt x="33" y="50"/>
                    <a:pt x="33" y="50"/>
                    <a:pt x="33" y="50"/>
                  </a:cubicBezTo>
                  <a:cubicBezTo>
                    <a:pt x="33" y="49"/>
                    <a:pt x="33" y="48"/>
                    <a:pt x="32" y="47"/>
                  </a:cubicBezTo>
                  <a:cubicBezTo>
                    <a:pt x="27" y="44"/>
                    <a:pt x="22" y="40"/>
                    <a:pt x="19" y="36"/>
                  </a:cubicBezTo>
                  <a:cubicBezTo>
                    <a:pt x="19" y="27"/>
                    <a:pt x="19" y="27"/>
                    <a:pt x="19" y="27"/>
                  </a:cubicBezTo>
                  <a:cubicBezTo>
                    <a:pt x="19" y="28"/>
                    <a:pt x="20" y="29"/>
                    <a:pt x="20" y="30"/>
                  </a:cubicBezTo>
                  <a:cubicBezTo>
                    <a:pt x="24" y="35"/>
                    <a:pt x="28" y="40"/>
                    <a:pt x="34" y="43"/>
                  </a:cubicBezTo>
                  <a:cubicBezTo>
                    <a:pt x="37" y="45"/>
                    <a:pt x="38" y="48"/>
                    <a:pt x="38" y="50"/>
                  </a:cubicBezTo>
                  <a:cubicBezTo>
                    <a:pt x="38" y="51"/>
                    <a:pt x="37" y="52"/>
                    <a:pt x="37" y="53"/>
                  </a:cubicBezTo>
                  <a:cubicBezTo>
                    <a:pt x="37" y="53"/>
                    <a:pt x="37" y="53"/>
                    <a:pt x="37" y="53"/>
                  </a:cubicBezTo>
                  <a:cubicBezTo>
                    <a:pt x="36" y="54"/>
                    <a:pt x="36" y="55"/>
                    <a:pt x="35" y="55"/>
                  </a:cubicBezTo>
                  <a:cubicBezTo>
                    <a:pt x="33" y="57"/>
                    <a:pt x="30" y="58"/>
                    <a:pt x="27" y="56"/>
                  </a:cubicBezTo>
                  <a:cubicBezTo>
                    <a:pt x="24" y="54"/>
                    <a:pt x="21" y="52"/>
                    <a:pt x="19" y="50"/>
                  </a:cubicBezTo>
                  <a:cubicBezTo>
                    <a:pt x="19" y="43"/>
                    <a:pt x="19" y="43"/>
                    <a:pt x="19" y="43"/>
                  </a:cubicBezTo>
                  <a:cubicBezTo>
                    <a:pt x="22" y="47"/>
                    <a:pt x="25" y="49"/>
                    <a:pt x="29" y="52"/>
                  </a:cubicBezTo>
                  <a:close/>
                  <a:moveTo>
                    <a:pt x="19" y="36"/>
                  </a:moveTo>
                  <a:cubicBezTo>
                    <a:pt x="18" y="35"/>
                    <a:pt x="17" y="33"/>
                    <a:pt x="16" y="32"/>
                  </a:cubicBezTo>
                  <a:cubicBezTo>
                    <a:pt x="12" y="26"/>
                    <a:pt x="10" y="19"/>
                    <a:pt x="9" y="12"/>
                  </a:cubicBezTo>
                  <a:cubicBezTo>
                    <a:pt x="9" y="11"/>
                    <a:pt x="8" y="9"/>
                    <a:pt x="7" y="8"/>
                  </a:cubicBezTo>
                  <a:cubicBezTo>
                    <a:pt x="7" y="8"/>
                    <a:pt x="7" y="8"/>
                    <a:pt x="7" y="8"/>
                  </a:cubicBezTo>
                  <a:cubicBezTo>
                    <a:pt x="7" y="9"/>
                    <a:pt x="7" y="9"/>
                    <a:pt x="7" y="9"/>
                  </a:cubicBezTo>
                  <a:cubicBezTo>
                    <a:pt x="6" y="10"/>
                    <a:pt x="5" y="11"/>
                    <a:pt x="4" y="13"/>
                  </a:cubicBezTo>
                  <a:cubicBezTo>
                    <a:pt x="5" y="20"/>
                    <a:pt x="8" y="28"/>
                    <a:pt x="12" y="35"/>
                  </a:cubicBezTo>
                  <a:cubicBezTo>
                    <a:pt x="14" y="38"/>
                    <a:pt x="16" y="41"/>
                    <a:pt x="19" y="43"/>
                  </a:cubicBezTo>
                  <a:cubicBezTo>
                    <a:pt x="19" y="50"/>
                    <a:pt x="19" y="50"/>
                    <a:pt x="19" y="50"/>
                  </a:cubicBezTo>
                  <a:cubicBezTo>
                    <a:pt x="14" y="46"/>
                    <a:pt x="11" y="42"/>
                    <a:pt x="8" y="37"/>
                  </a:cubicBezTo>
                  <a:cubicBezTo>
                    <a:pt x="3" y="30"/>
                    <a:pt x="0" y="21"/>
                    <a:pt x="0" y="12"/>
                  </a:cubicBezTo>
                  <a:cubicBezTo>
                    <a:pt x="0" y="12"/>
                    <a:pt x="0" y="12"/>
                    <a:pt x="0" y="12"/>
                  </a:cubicBezTo>
                  <a:cubicBezTo>
                    <a:pt x="0" y="12"/>
                    <a:pt x="0" y="11"/>
                    <a:pt x="0" y="10"/>
                  </a:cubicBezTo>
                  <a:cubicBezTo>
                    <a:pt x="1" y="9"/>
                    <a:pt x="2" y="8"/>
                    <a:pt x="2" y="6"/>
                  </a:cubicBezTo>
                  <a:cubicBezTo>
                    <a:pt x="3" y="5"/>
                    <a:pt x="4" y="4"/>
                    <a:pt x="4" y="2"/>
                  </a:cubicBezTo>
                  <a:cubicBezTo>
                    <a:pt x="5" y="1"/>
                    <a:pt x="5" y="1"/>
                    <a:pt x="6" y="1"/>
                  </a:cubicBezTo>
                  <a:cubicBezTo>
                    <a:pt x="7" y="0"/>
                    <a:pt x="8" y="1"/>
                    <a:pt x="9" y="2"/>
                  </a:cubicBezTo>
                  <a:cubicBezTo>
                    <a:pt x="10" y="3"/>
                    <a:pt x="10" y="4"/>
                    <a:pt x="11" y="6"/>
                  </a:cubicBezTo>
                  <a:cubicBezTo>
                    <a:pt x="12" y="7"/>
                    <a:pt x="13" y="8"/>
                    <a:pt x="14" y="9"/>
                  </a:cubicBezTo>
                  <a:cubicBezTo>
                    <a:pt x="14" y="10"/>
                    <a:pt x="14" y="10"/>
                    <a:pt x="14" y="11"/>
                  </a:cubicBezTo>
                  <a:cubicBezTo>
                    <a:pt x="14" y="16"/>
                    <a:pt x="16" y="22"/>
                    <a:pt x="19" y="27"/>
                  </a:cubicBezTo>
                  <a:lnTo>
                    <a:pt x="1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7" name="Freeform 212"/>
            <p:cNvSpPr>
              <a:spLocks noEditPoints="1"/>
            </p:cNvSpPr>
            <p:nvPr/>
          </p:nvSpPr>
          <p:spPr bwMode="auto">
            <a:xfrm>
              <a:off x="8137539" y="4073548"/>
              <a:ext cx="136525" cy="134939"/>
            </a:xfrm>
            <a:custGeom>
              <a:avLst/>
              <a:gdLst>
                <a:gd name="T0" fmla="*/ 44 w 60"/>
                <a:gd name="T1" fmla="*/ 10 h 60"/>
                <a:gd name="T2" fmla="*/ 31 w 60"/>
                <a:gd name="T3" fmla="*/ 1 h 60"/>
                <a:gd name="T4" fmla="*/ 57 w 60"/>
                <a:gd name="T5" fmla="*/ 20 h 60"/>
                <a:gd name="T6" fmla="*/ 57 w 60"/>
                <a:gd name="T7" fmla="*/ 40 h 60"/>
                <a:gd name="T8" fmla="*/ 44 w 60"/>
                <a:gd name="T9" fmla="*/ 56 h 60"/>
                <a:gd name="T10" fmla="*/ 35 w 60"/>
                <a:gd name="T11" fmla="*/ 59 h 60"/>
                <a:gd name="T12" fmla="*/ 31 w 60"/>
                <a:gd name="T13" fmla="*/ 55 h 60"/>
                <a:gd name="T14" fmla="*/ 34 w 60"/>
                <a:gd name="T15" fmla="*/ 55 h 60"/>
                <a:gd name="T16" fmla="*/ 41 w 60"/>
                <a:gd name="T17" fmla="*/ 52 h 60"/>
                <a:gd name="T18" fmla="*/ 53 w 60"/>
                <a:gd name="T19" fmla="*/ 39 h 60"/>
                <a:gd name="T20" fmla="*/ 52 w 60"/>
                <a:gd name="T21" fmla="*/ 21 h 60"/>
                <a:gd name="T22" fmla="*/ 31 w 60"/>
                <a:gd name="T23" fmla="*/ 17 h 60"/>
                <a:gd name="T24" fmla="*/ 36 w 60"/>
                <a:gd name="T25" fmla="*/ 28 h 60"/>
                <a:gd name="T26" fmla="*/ 35 w 60"/>
                <a:gd name="T27" fmla="*/ 36 h 60"/>
                <a:gd name="T28" fmla="*/ 31 w 60"/>
                <a:gd name="T29" fmla="*/ 42 h 60"/>
                <a:gd name="T30" fmla="*/ 40 w 60"/>
                <a:gd name="T31" fmla="*/ 38 h 60"/>
                <a:gd name="T32" fmla="*/ 40 w 60"/>
                <a:gd name="T33" fmla="*/ 26 h 60"/>
                <a:gd name="T34" fmla="*/ 34 w 60"/>
                <a:gd name="T35" fmla="*/ 18 h 60"/>
                <a:gd name="T36" fmla="*/ 31 w 60"/>
                <a:gd name="T37" fmla="*/ 48 h 60"/>
                <a:gd name="T38" fmla="*/ 31 w 60"/>
                <a:gd name="T39" fmla="*/ 5 h 60"/>
                <a:gd name="T40" fmla="*/ 30 w 60"/>
                <a:gd name="T41" fmla="*/ 0 h 60"/>
                <a:gd name="T42" fmla="*/ 31 w 60"/>
                <a:gd name="T43" fmla="*/ 5 h 60"/>
                <a:gd name="T44" fmla="*/ 31 w 60"/>
                <a:gd name="T45" fmla="*/ 17 h 60"/>
                <a:gd name="T46" fmla="*/ 31 w 60"/>
                <a:gd name="T47" fmla="*/ 22 h 60"/>
                <a:gd name="T48" fmla="*/ 30 w 60"/>
                <a:gd name="T49" fmla="*/ 16 h 60"/>
                <a:gd name="T50" fmla="*/ 31 w 60"/>
                <a:gd name="T51" fmla="*/ 48 h 60"/>
                <a:gd name="T52" fmla="*/ 30 w 60"/>
                <a:gd name="T53" fmla="*/ 43 h 60"/>
                <a:gd name="T54" fmla="*/ 31 w 60"/>
                <a:gd name="T55" fmla="*/ 48 h 60"/>
                <a:gd name="T56" fmla="*/ 31 w 60"/>
                <a:gd name="T57" fmla="*/ 55 h 60"/>
                <a:gd name="T58" fmla="*/ 30 w 60"/>
                <a:gd name="T59" fmla="*/ 60 h 60"/>
                <a:gd name="T60" fmla="*/ 31 w 60"/>
                <a:gd name="T61" fmla="*/ 48 h 60"/>
                <a:gd name="T62" fmla="*/ 30 w 60"/>
                <a:gd name="T63" fmla="*/ 5 h 60"/>
                <a:gd name="T64" fmla="*/ 27 w 60"/>
                <a:gd name="T65" fmla="*/ 5 h 60"/>
                <a:gd name="T66" fmla="*/ 24 w 60"/>
                <a:gd name="T67" fmla="*/ 6 h 60"/>
                <a:gd name="T68" fmla="*/ 6 w 60"/>
                <a:gd name="T69" fmla="*/ 17 h 60"/>
                <a:gd name="T70" fmla="*/ 9 w 60"/>
                <a:gd name="T71" fmla="*/ 19 h 60"/>
                <a:gd name="T72" fmla="*/ 19 w 60"/>
                <a:gd name="T73" fmla="*/ 15 h 60"/>
                <a:gd name="T74" fmla="*/ 21 w 60"/>
                <a:gd name="T75" fmla="*/ 15 h 60"/>
                <a:gd name="T76" fmla="*/ 30 w 60"/>
                <a:gd name="T77" fmla="*/ 16 h 60"/>
                <a:gd name="T78" fmla="*/ 23 w 60"/>
                <a:gd name="T79" fmla="*/ 20 h 60"/>
                <a:gd name="T80" fmla="*/ 20 w 60"/>
                <a:gd name="T81" fmla="*/ 20 h 60"/>
                <a:gd name="T82" fmla="*/ 20 w 60"/>
                <a:gd name="T83" fmla="*/ 20 h 60"/>
                <a:gd name="T84" fmla="*/ 10 w 60"/>
                <a:gd name="T85" fmla="*/ 24 h 60"/>
                <a:gd name="T86" fmla="*/ 7 w 60"/>
                <a:gd name="T87" fmla="*/ 24 h 60"/>
                <a:gd name="T88" fmla="*/ 1 w 60"/>
                <a:gd name="T89" fmla="*/ 19 h 60"/>
                <a:gd name="T90" fmla="*/ 1 w 60"/>
                <a:gd name="T91" fmla="*/ 15 h 60"/>
                <a:gd name="T92" fmla="*/ 23 w 60"/>
                <a:gd name="T93" fmla="*/ 1 h 60"/>
                <a:gd name="T94" fmla="*/ 26 w 60"/>
                <a:gd name="T95" fmla="*/ 1 h 60"/>
                <a:gd name="T96" fmla="*/ 30 w 60"/>
                <a:gd name="T97" fmla="*/ 0 h 60"/>
                <a:gd name="T98" fmla="*/ 30 w 60"/>
                <a:gd name="T99" fmla="*/ 48 h 60"/>
                <a:gd name="T100" fmla="*/ 21 w 60"/>
                <a:gd name="T101" fmla="*/ 52 h 60"/>
                <a:gd name="T102" fmla="*/ 20 w 60"/>
                <a:gd name="T103" fmla="*/ 55 h 60"/>
                <a:gd name="T104" fmla="*/ 25 w 60"/>
                <a:gd name="T105" fmla="*/ 55 h 60"/>
                <a:gd name="T106" fmla="*/ 30 w 60"/>
                <a:gd name="T107" fmla="*/ 60 h 60"/>
                <a:gd name="T108" fmla="*/ 21 w 60"/>
                <a:gd name="T109" fmla="*/ 60 h 60"/>
                <a:gd name="T110" fmla="*/ 17 w 60"/>
                <a:gd name="T111" fmla="*/ 60 h 60"/>
                <a:gd name="T112" fmla="*/ 15 w 60"/>
                <a:gd name="T113" fmla="*/ 57 h 60"/>
                <a:gd name="T114" fmla="*/ 16 w 60"/>
                <a:gd name="T115" fmla="*/ 50 h 60"/>
                <a:gd name="T116" fmla="*/ 18 w 60"/>
                <a:gd name="T117" fmla="*/ 47 h 60"/>
                <a:gd name="T118" fmla="*/ 29 w 60"/>
                <a:gd name="T119" fmla="*/ 44 h 60"/>
                <a:gd name="T120" fmla="*/ 29 w 60"/>
                <a:gd name="T121" fmla="*/ 44 h 60"/>
                <a:gd name="T122" fmla="*/ 30 w 60"/>
                <a:gd name="T123"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60">
                  <a:moveTo>
                    <a:pt x="52" y="21"/>
                  </a:moveTo>
                  <a:cubicBezTo>
                    <a:pt x="51" y="16"/>
                    <a:pt x="47" y="12"/>
                    <a:pt x="44" y="10"/>
                  </a:cubicBezTo>
                  <a:cubicBezTo>
                    <a:pt x="40" y="7"/>
                    <a:pt x="36" y="6"/>
                    <a:pt x="31" y="5"/>
                  </a:cubicBezTo>
                  <a:cubicBezTo>
                    <a:pt x="31" y="1"/>
                    <a:pt x="31" y="1"/>
                    <a:pt x="31" y="1"/>
                  </a:cubicBezTo>
                  <a:cubicBezTo>
                    <a:pt x="37" y="1"/>
                    <a:pt x="42" y="3"/>
                    <a:pt x="46" y="6"/>
                  </a:cubicBezTo>
                  <a:cubicBezTo>
                    <a:pt x="51" y="9"/>
                    <a:pt x="55" y="14"/>
                    <a:pt x="57" y="20"/>
                  </a:cubicBezTo>
                  <a:cubicBezTo>
                    <a:pt x="57" y="20"/>
                    <a:pt x="57" y="20"/>
                    <a:pt x="57" y="20"/>
                  </a:cubicBezTo>
                  <a:cubicBezTo>
                    <a:pt x="60" y="27"/>
                    <a:pt x="59" y="34"/>
                    <a:pt x="57" y="40"/>
                  </a:cubicBezTo>
                  <a:cubicBezTo>
                    <a:pt x="55" y="47"/>
                    <a:pt x="50" y="53"/>
                    <a:pt x="44" y="56"/>
                  </a:cubicBezTo>
                  <a:cubicBezTo>
                    <a:pt x="44" y="56"/>
                    <a:pt x="44" y="56"/>
                    <a:pt x="44" y="56"/>
                  </a:cubicBezTo>
                  <a:cubicBezTo>
                    <a:pt x="41" y="57"/>
                    <a:pt x="38" y="58"/>
                    <a:pt x="35" y="59"/>
                  </a:cubicBezTo>
                  <a:cubicBezTo>
                    <a:pt x="35" y="59"/>
                    <a:pt x="35" y="59"/>
                    <a:pt x="35" y="59"/>
                  </a:cubicBezTo>
                  <a:cubicBezTo>
                    <a:pt x="33" y="59"/>
                    <a:pt x="32" y="60"/>
                    <a:pt x="31" y="60"/>
                  </a:cubicBezTo>
                  <a:cubicBezTo>
                    <a:pt x="31" y="55"/>
                    <a:pt x="31" y="55"/>
                    <a:pt x="31" y="55"/>
                  </a:cubicBezTo>
                  <a:cubicBezTo>
                    <a:pt x="32" y="55"/>
                    <a:pt x="33" y="55"/>
                    <a:pt x="33" y="55"/>
                  </a:cubicBezTo>
                  <a:cubicBezTo>
                    <a:pt x="34" y="55"/>
                    <a:pt x="34" y="55"/>
                    <a:pt x="34" y="55"/>
                  </a:cubicBezTo>
                  <a:cubicBezTo>
                    <a:pt x="36" y="54"/>
                    <a:pt x="39" y="53"/>
                    <a:pt x="41" y="52"/>
                  </a:cubicBezTo>
                  <a:cubicBezTo>
                    <a:pt x="41" y="52"/>
                    <a:pt x="41" y="52"/>
                    <a:pt x="41" y="52"/>
                  </a:cubicBezTo>
                  <a:cubicBezTo>
                    <a:pt x="41" y="52"/>
                    <a:pt x="41" y="52"/>
                    <a:pt x="41" y="52"/>
                  </a:cubicBezTo>
                  <a:cubicBezTo>
                    <a:pt x="47" y="49"/>
                    <a:pt x="51" y="44"/>
                    <a:pt x="53" y="39"/>
                  </a:cubicBezTo>
                  <a:cubicBezTo>
                    <a:pt x="55" y="33"/>
                    <a:pt x="55" y="27"/>
                    <a:pt x="52" y="21"/>
                  </a:cubicBezTo>
                  <a:cubicBezTo>
                    <a:pt x="52" y="21"/>
                    <a:pt x="52" y="21"/>
                    <a:pt x="52" y="21"/>
                  </a:cubicBezTo>
                  <a:cubicBezTo>
                    <a:pt x="52" y="21"/>
                    <a:pt x="52" y="21"/>
                    <a:pt x="52" y="21"/>
                  </a:cubicBezTo>
                  <a:close/>
                  <a:moveTo>
                    <a:pt x="31" y="17"/>
                  </a:moveTo>
                  <a:cubicBezTo>
                    <a:pt x="31" y="22"/>
                    <a:pt x="31" y="22"/>
                    <a:pt x="31" y="22"/>
                  </a:cubicBezTo>
                  <a:cubicBezTo>
                    <a:pt x="33" y="23"/>
                    <a:pt x="35" y="25"/>
                    <a:pt x="36" y="28"/>
                  </a:cubicBezTo>
                  <a:cubicBezTo>
                    <a:pt x="36" y="28"/>
                    <a:pt x="36" y="28"/>
                    <a:pt x="36" y="28"/>
                  </a:cubicBezTo>
                  <a:cubicBezTo>
                    <a:pt x="37" y="31"/>
                    <a:pt x="37" y="34"/>
                    <a:pt x="35" y="36"/>
                  </a:cubicBezTo>
                  <a:cubicBezTo>
                    <a:pt x="35" y="36"/>
                    <a:pt x="35" y="36"/>
                    <a:pt x="35" y="36"/>
                  </a:cubicBezTo>
                  <a:cubicBezTo>
                    <a:pt x="34" y="38"/>
                    <a:pt x="33" y="40"/>
                    <a:pt x="31" y="42"/>
                  </a:cubicBezTo>
                  <a:cubicBezTo>
                    <a:pt x="31" y="48"/>
                    <a:pt x="31" y="48"/>
                    <a:pt x="31" y="48"/>
                  </a:cubicBezTo>
                  <a:cubicBezTo>
                    <a:pt x="35" y="45"/>
                    <a:pt x="38" y="42"/>
                    <a:pt x="40" y="38"/>
                  </a:cubicBezTo>
                  <a:cubicBezTo>
                    <a:pt x="40" y="38"/>
                    <a:pt x="40" y="38"/>
                    <a:pt x="40" y="38"/>
                  </a:cubicBezTo>
                  <a:cubicBezTo>
                    <a:pt x="41" y="34"/>
                    <a:pt x="42" y="30"/>
                    <a:pt x="40" y="26"/>
                  </a:cubicBezTo>
                  <a:cubicBezTo>
                    <a:pt x="40" y="26"/>
                    <a:pt x="40" y="26"/>
                    <a:pt x="40" y="26"/>
                  </a:cubicBezTo>
                  <a:cubicBezTo>
                    <a:pt x="39" y="23"/>
                    <a:pt x="37" y="20"/>
                    <a:pt x="34" y="18"/>
                  </a:cubicBezTo>
                  <a:cubicBezTo>
                    <a:pt x="33" y="17"/>
                    <a:pt x="32" y="17"/>
                    <a:pt x="31" y="17"/>
                  </a:cubicBezTo>
                  <a:close/>
                  <a:moveTo>
                    <a:pt x="31" y="48"/>
                  </a:moveTo>
                  <a:cubicBezTo>
                    <a:pt x="31" y="48"/>
                    <a:pt x="31" y="48"/>
                    <a:pt x="31" y="48"/>
                  </a:cubicBezTo>
                  <a:close/>
                  <a:moveTo>
                    <a:pt x="31" y="5"/>
                  </a:moveTo>
                  <a:cubicBezTo>
                    <a:pt x="31" y="5"/>
                    <a:pt x="31" y="5"/>
                    <a:pt x="30" y="5"/>
                  </a:cubicBezTo>
                  <a:cubicBezTo>
                    <a:pt x="30" y="0"/>
                    <a:pt x="30" y="0"/>
                    <a:pt x="30" y="0"/>
                  </a:cubicBezTo>
                  <a:cubicBezTo>
                    <a:pt x="31" y="0"/>
                    <a:pt x="31" y="1"/>
                    <a:pt x="31" y="1"/>
                  </a:cubicBezTo>
                  <a:cubicBezTo>
                    <a:pt x="31" y="5"/>
                    <a:pt x="31" y="5"/>
                    <a:pt x="31" y="5"/>
                  </a:cubicBezTo>
                  <a:close/>
                  <a:moveTo>
                    <a:pt x="30" y="16"/>
                  </a:moveTo>
                  <a:cubicBezTo>
                    <a:pt x="31" y="16"/>
                    <a:pt x="31" y="16"/>
                    <a:pt x="31" y="17"/>
                  </a:cubicBezTo>
                  <a:cubicBezTo>
                    <a:pt x="31" y="22"/>
                    <a:pt x="31" y="22"/>
                    <a:pt x="31" y="22"/>
                  </a:cubicBezTo>
                  <a:cubicBezTo>
                    <a:pt x="31" y="22"/>
                    <a:pt x="31" y="22"/>
                    <a:pt x="31" y="22"/>
                  </a:cubicBezTo>
                  <a:cubicBezTo>
                    <a:pt x="31" y="22"/>
                    <a:pt x="30" y="22"/>
                    <a:pt x="30" y="21"/>
                  </a:cubicBezTo>
                  <a:cubicBezTo>
                    <a:pt x="30" y="16"/>
                    <a:pt x="30" y="16"/>
                    <a:pt x="30" y="16"/>
                  </a:cubicBezTo>
                  <a:close/>
                  <a:moveTo>
                    <a:pt x="31" y="48"/>
                  </a:moveTo>
                  <a:cubicBezTo>
                    <a:pt x="31" y="48"/>
                    <a:pt x="31" y="48"/>
                    <a:pt x="31" y="48"/>
                  </a:cubicBezTo>
                  <a:cubicBezTo>
                    <a:pt x="31" y="48"/>
                    <a:pt x="31" y="48"/>
                    <a:pt x="30" y="48"/>
                  </a:cubicBezTo>
                  <a:cubicBezTo>
                    <a:pt x="30" y="43"/>
                    <a:pt x="30" y="43"/>
                    <a:pt x="30" y="43"/>
                  </a:cubicBezTo>
                  <a:cubicBezTo>
                    <a:pt x="31" y="43"/>
                    <a:pt x="31" y="42"/>
                    <a:pt x="31" y="42"/>
                  </a:cubicBezTo>
                  <a:cubicBezTo>
                    <a:pt x="31" y="48"/>
                    <a:pt x="31" y="48"/>
                    <a:pt x="31" y="48"/>
                  </a:cubicBezTo>
                  <a:close/>
                  <a:moveTo>
                    <a:pt x="30" y="55"/>
                  </a:moveTo>
                  <a:cubicBezTo>
                    <a:pt x="31" y="55"/>
                    <a:pt x="31" y="55"/>
                    <a:pt x="31" y="55"/>
                  </a:cubicBezTo>
                  <a:cubicBezTo>
                    <a:pt x="31" y="60"/>
                    <a:pt x="31" y="60"/>
                    <a:pt x="31" y="60"/>
                  </a:cubicBezTo>
                  <a:cubicBezTo>
                    <a:pt x="31" y="60"/>
                    <a:pt x="31" y="60"/>
                    <a:pt x="30" y="60"/>
                  </a:cubicBezTo>
                  <a:cubicBezTo>
                    <a:pt x="30" y="55"/>
                    <a:pt x="30" y="55"/>
                    <a:pt x="30" y="55"/>
                  </a:cubicBezTo>
                  <a:close/>
                  <a:moveTo>
                    <a:pt x="31" y="48"/>
                  </a:moveTo>
                  <a:cubicBezTo>
                    <a:pt x="31" y="48"/>
                    <a:pt x="31" y="48"/>
                    <a:pt x="31" y="48"/>
                  </a:cubicBezTo>
                  <a:close/>
                  <a:moveTo>
                    <a:pt x="30" y="5"/>
                  </a:moveTo>
                  <a:cubicBezTo>
                    <a:pt x="30" y="5"/>
                    <a:pt x="30" y="5"/>
                    <a:pt x="30" y="5"/>
                  </a:cubicBezTo>
                  <a:cubicBezTo>
                    <a:pt x="29" y="5"/>
                    <a:pt x="28" y="5"/>
                    <a:pt x="27" y="5"/>
                  </a:cubicBezTo>
                  <a:cubicBezTo>
                    <a:pt x="26" y="6"/>
                    <a:pt x="25" y="6"/>
                    <a:pt x="24" y="6"/>
                  </a:cubicBezTo>
                  <a:cubicBezTo>
                    <a:pt x="24" y="6"/>
                    <a:pt x="24" y="6"/>
                    <a:pt x="24" y="6"/>
                  </a:cubicBezTo>
                  <a:cubicBezTo>
                    <a:pt x="20" y="7"/>
                    <a:pt x="17" y="8"/>
                    <a:pt x="14" y="10"/>
                  </a:cubicBezTo>
                  <a:cubicBezTo>
                    <a:pt x="11" y="12"/>
                    <a:pt x="9" y="14"/>
                    <a:pt x="6" y="17"/>
                  </a:cubicBezTo>
                  <a:cubicBezTo>
                    <a:pt x="7" y="17"/>
                    <a:pt x="7" y="17"/>
                    <a:pt x="7" y="17"/>
                  </a:cubicBezTo>
                  <a:cubicBezTo>
                    <a:pt x="8" y="18"/>
                    <a:pt x="8" y="19"/>
                    <a:pt x="9" y="19"/>
                  </a:cubicBezTo>
                  <a:cubicBezTo>
                    <a:pt x="10" y="18"/>
                    <a:pt x="12" y="18"/>
                    <a:pt x="13" y="17"/>
                  </a:cubicBezTo>
                  <a:cubicBezTo>
                    <a:pt x="15" y="16"/>
                    <a:pt x="17" y="16"/>
                    <a:pt x="19" y="15"/>
                  </a:cubicBezTo>
                  <a:cubicBezTo>
                    <a:pt x="19" y="15"/>
                    <a:pt x="19" y="15"/>
                    <a:pt x="19" y="15"/>
                  </a:cubicBezTo>
                  <a:cubicBezTo>
                    <a:pt x="20" y="15"/>
                    <a:pt x="20" y="15"/>
                    <a:pt x="21" y="15"/>
                  </a:cubicBezTo>
                  <a:cubicBezTo>
                    <a:pt x="22" y="15"/>
                    <a:pt x="23" y="15"/>
                    <a:pt x="23" y="15"/>
                  </a:cubicBezTo>
                  <a:cubicBezTo>
                    <a:pt x="26" y="15"/>
                    <a:pt x="28" y="15"/>
                    <a:pt x="30" y="16"/>
                  </a:cubicBezTo>
                  <a:cubicBezTo>
                    <a:pt x="30" y="21"/>
                    <a:pt x="30" y="21"/>
                    <a:pt x="30" y="21"/>
                  </a:cubicBezTo>
                  <a:cubicBezTo>
                    <a:pt x="28" y="20"/>
                    <a:pt x="26" y="20"/>
                    <a:pt x="23" y="20"/>
                  </a:cubicBezTo>
                  <a:cubicBezTo>
                    <a:pt x="23" y="20"/>
                    <a:pt x="22" y="20"/>
                    <a:pt x="22" y="20"/>
                  </a:cubicBezTo>
                  <a:cubicBezTo>
                    <a:pt x="21" y="20"/>
                    <a:pt x="20" y="20"/>
                    <a:pt x="20" y="20"/>
                  </a:cubicBezTo>
                  <a:cubicBezTo>
                    <a:pt x="20" y="20"/>
                    <a:pt x="20" y="20"/>
                    <a:pt x="20" y="20"/>
                  </a:cubicBezTo>
                  <a:cubicBezTo>
                    <a:pt x="20" y="20"/>
                    <a:pt x="20" y="20"/>
                    <a:pt x="20" y="20"/>
                  </a:cubicBezTo>
                  <a:cubicBezTo>
                    <a:pt x="18" y="20"/>
                    <a:pt x="17" y="21"/>
                    <a:pt x="15" y="21"/>
                  </a:cubicBezTo>
                  <a:cubicBezTo>
                    <a:pt x="13" y="22"/>
                    <a:pt x="12" y="23"/>
                    <a:pt x="10" y="24"/>
                  </a:cubicBezTo>
                  <a:cubicBezTo>
                    <a:pt x="10" y="24"/>
                    <a:pt x="10" y="24"/>
                    <a:pt x="10" y="24"/>
                  </a:cubicBezTo>
                  <a:cubicBezTo>
                    <a:pt x="9" y="25"/>
                    <a:pt x="8" y="25"/>
                    <a:pt x="7" y="24"/>
                  </a:cubicBezTo>
                  <a:cubicBezTo>
                    <a:pt x="6" y="23"/>
                    <a:pt x="5" y="22"/>
                    <a:pt x="4" y="21"/>
                  </a:cubicBezTo>
                  <a:cubicBezTo>
                    <a:pt x="3" y="20"/>
                    <a:pt x="2" y="20"/>
                    <a:pt x="1" y="19"/>
                  </a:cubicBezTo>
                  <a:cubicBezTo>
                    <a:pt x="1" y="19"/>
                    <a:pt x="1" y="19"/>
                    <a:pt x="1" y="19"/>
                  </a:cubicBezTo>
                  <a:cubicBezTo>
                    <a:pt x="0" y="18"/>
                    <a:pt x="0" y="16"/>
                    <a:pt x="1" y="15"/>
                  </a:cubicBezTo>
                  <a:cubicBezTo>
                    <a:pt x="4" y="12"/>
                    <a:pt x="8" y="9"/>
                    <a:pt x="11" y="6"/>
                  </a:cubicBezTo>
                  <a:cubicBezTo>
                    <a:pt x="15" y="4"/>
                    <a:pt x="19" y="2"/>
                    <a:pt x="23" y="1"/>
                  </a:cubicBezTo>
                  <a:cubicBezTo>
                    <a:pt x="23" y="1"/>
                    <a:pt x="23" y="1"/>
                    <a:pt x="23" y="1"/>
                  </a:cubicBezTo>
                  <a:cubicBezTo>
                    <a:pt x="24" y="1"/>
                    <a:pt x="25" y="1"/>
                    <a:pt x="26" y="1"/>
                  </a:cubicBezTo>
                  <a:cubicBezTo>
                    <a:pt x="27" y="1"/>
                    <a:pt x="29" y="0"/>
                    <a:pt x="30" y="0"/>
                  </a:cubicBezTo>
                  <a:cubicBezTo>
                    <a:pt x="30" y="0"/>
                    <a:pt x="30" y="0"/>
                    <a:pt x="30" y="0"/>
                  </a:cubicBezTo>
                  <a:cubicBezTo>
                    <a:pt x="30" y="5"/>
                    <a:pt x="30" y="5"/>
                    <a:pt x="30" y="5"/>
                  </a:cubicBezTo>
                  <a:close/>
                  <a:moveTo>
                    <a:pt x="30" y="48"/>
                  </a:moveTo>
                  <a:cubicBezTo>
                    <a:pt x="29" y="49"/>
                    <a:pt x="27" y="50"/>
                    <a:pt x="25" y="50"/>
                  </a:cubicBezTo>
                  <a:cubicBezTo>
                    <a:pt x="24" y="51"/>
                    <a:pt x="23" y="51"/>
                    <a:pt x="21" y="52"/>
                  </a:cubicBezTo>
                  <a:cubicBezTo>
                    <a:pt x="21" y="52"/>
                    <a:pt x="21" y="53"/>
                    <a:pt x="21" y="54"/>
                  </a:cubicBezTo>
                  <a:cubicBezTo>
                    <a:pt x="21" y="54"/>
                    <a:pt x="21" y="55"/>
                    <a:pt x="20" y="55"/>
                  </a:cubicBezTo>
                  <a:cubicBezTo>
                    <a:pt x="21" y="55"/>
                    <a:pt x="21" y="55"/>
                    <a:pt x="21" y="55"/>
                  </a:cubicBezTo>
                  <a:cubicBezTo>
                    <a:pt x="22" y="55"/>
                    <a:pt x="23" y="55"/>
                    <a:pt x="25" y="55"/>
                  </a:cubicBezTo>
                  <a:cubicBezTo>
                    <a:pt x="27" y="55"/>
                    <a:pt x="28" y="55"/>
                    <a:pt x="30" y="55"/>
                  </a:cubicBezTo>
                  <a:cubicBezTo>
                    <a:pt x="30" y="60"/>
                    <a:pt x="30" y="60"/>
                    <a:pt x="30" y="60"/>
                  </a:cubicBezTo>
                  <a:cubicBezTo>
                    <a:pt x="28" y="60"/>
                    <a:pt x="26" y="60"/>
                    <a:pt x="25" y="60"/>
                  </a:cubicBezTo>
                  <a:cubicBezTo>
                    <a:pt x="23" y="60"/>
                    <a:pt x="22" y="60"/>
                    <a:pt x="21" y="60"/>
                  </a:cubicBezTo>
                  <a:cubicBezTo>
                    <a:pt x="20" y="60"/>
                    <a:pt x="18" y="60"/>
                    <a:pt x="17" y="60"/>
                  </a:cubicBezTo>
                  <a:cubicBezTo>
                    <a:pt x="17" y="60"/>
                    <a:pt x="17" y="60"/>
                    <a:pt x="17" y="60"/>
                  </a:cubicBezTo>
                  <a:cubicBezTo>
                    <a:pt x="17" y="60"/>
                    <a:pt x="17" y="60"/>
                    <a:pt x="17" y="60"/>
                  </a:cubicBezTo>
                  <a:cubicBezTo>
                    <a:pt x="16" y="59"/>
                    <a:pt x="15" y="58"/>
                    <a:pt x="15" y="57"/>
                  </a:cubicBezTo>
                  <a:cubicBezTo>
                    <a:pt x="16" y="56"/>
                    <a:pt x="16" y="54"/>
                    <a:pt x="16" y="53"/>
                  </a:cubicBezTo>
                  <a:cubicBezTo>
                    <a:pt x="16" y="52"/>
                    <a:pt x="16" y="51"/>
                    <a:pt x="16" y="50"/>
                  </a:cubicBezTo>
                  <a:cubicBezTo>
                    <a:pt x="16" y="50"/>
                    <a:pt x="16" y="50"/>
                    <a:pt x="16" y="50"/>
                  </a:cubicBezTo>
                  <a:cubicBezTo>
                    <a:pt x="16" y="48"/>
                    <a:pt x="17" y="47"/>
                    <a:pt x="18" y="47"/>
                  </a:cubicBezTo>
                  <a:cubicBezTo>
                    <a:pt x="20" y="47"/>
                    <a:pt x="22" y="46"/>
                    <a:pt x="24" y="46"/>
                  </a:cubicBezTo>
                  <a:cubicBezTo>
                    <a:pt x="26" y="45"/>
                    <a:pt x="27" y="45"/>
                    <a:pt x="29" y="44"/>
                  </a:cubicBezTo>
                  <a:cubicBezTo>
                    <a:pt x="29" y="44"/>
                    <a:pt x="29" y="44"/>
                    <a:pt x="29" y="44"/>
                  </a:cubicBezTo>
                  <a:cubicBezTo>
                    <a:pt x="29" y="44"/>
                    <a:pt x="29" y="44"/>
                    <a:pt x="29" y="44"/>
                  </a:cubicBezTo>
                  <a:cubicBezTo>
                    <a:pt x="29" y="44"/>
                    <a:pt x="29" y="44"/>
                    <a:pt x="29" y="44"/>
                  </a:cubicBezTo>
                  <a:cubicBezTo>
                    <a:pt x="29" y="43"/>
                    <a:pt x="30" y="43"/>
                    <a:pt x="30" y="43"/>
                  </a:cubicBezTo>
                  <a:lnTo>
                    <a:pt x="3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8" name="Freeform 214"/>
            <p:cNvSpPr>
              <a:spLocks noEditPoints="1"/>
            </p:cNvSpPr>
            <p:nvPr/>
          </p:nvSpPr>
          <p:spPr bwMode="auto">
            <a:xfrm>
              <a:off x="8023237" y="3998937"/>
              <a:ext cx="133351" cy="122239"/>
            </a:xfrm>
            <a:custGeom>
              <a:avLst/>
              <a:gdLst>
                <a:gd name="T0" fmla="*/ 39 w 59"/>
                <a:gd name="T1" fmla="*/ 6 h 54"/>
                <a:gd name="T2" fmla="*/ 58 w 59"/>
                <a:gd name="T3" fmla="*/ 24 h 54"/>
                <a:gd name="T4" fmla="*/ 54 w 59"/>
                <a:gd name="T5" fmla="*/ 49 h 54"/>
                <a:gd name="T6" fmla="*/ 47 w 59"/>
                <a:gd name="T7" fmla="*/ 49 h 54"/>
                <a:gd name="T8" fmla="*/ 44 w 59"/>
                <a:gd name="T9" fmla="*/ 47 h 54"/>
                <a:gd name="T10" fmla="*/ 42 w 59"/>
                <a:gd name="T11" fmla="*/ 34 h 54"/>
                <a:gd name="T12" fmla="*/ 39 w 59"/>
                <a:gd name="T13" fmla="*/ 27 h 54"/>
                <a:gd name="T14" fmla="*/ 47 w 59"/>
                <a:gd name="T15" fmla="*/ 33 h 54"/>
                <a:gd name="T16" fmla="*/ 47 w 59"/>
                <a:gd name="T17" fmla="*/ 44 h 54"/>
                <a:gd name="T18" fmla="*/ 51 w 59"/>
                <a:gd name="T19" fmla="*/ 45 h 54"/>
                <a:gd name="T20" fmla="*/ 53 w 59"/>
                <a:gd name="T21" fmla="*/ 24 h 54"/>
                <a:gd name="T22" fmla="*/ 48 w 59"/>
                <a:gd name="T23" fmla="*/ 6 h 54"/>
                <a:gd name="T24" fmla="*/ 39 w 59"/>
                <a:gd name="T25" fmla="*/ 6 h 54"/>
                <a:gd name="T26" fmla="*/ 29 w 59"/>
                <a:gd name="T27" fmla="*/ 0 h 54"/>
                <a:gd name="T28" fmla="*/ 29 w 59"/>
                <a:gd name="T29" fmla="*/ 18 h 54"/>
                <a:gd name="T30" fmla="*/ 29 w 59"/>
                <a:gd name="T31" fmla="*/ 18 h 54"/>
                <a:gd name="T32" fmla="*/ 37 w 59"/>
                <a:gd name="T33" fmla="*/ 25 h 54"/>
                <a:gd name="T34" fmla="*/ 29 w 59"/>
                <a:gd name="T35" fmla="*/ 22 h 54"/>
                <a:gd name="T36" fmla="*/ 29 w 59"/>
                <a:gd name="T37" fmla="*/ 18 h 54"/>
                <a:gd name="T38" fmla="*/ 39 w 59"/>
                <a:gd name="T39" fmla="*/ 3 h 54"/>
                <a:gd name="T40" fmla="*/ 29 w 59"/>
                <a:gd name="T41" fmla="*/ 4 h 54"/>
                <a:gd name="T42" fmla="*/ 28 w 59"/>
                <a:gd name="T43" fmla="*/ 4 h 54"/>
                <a:gd name="T44" fmla="*/ 5 w 59"/>
                <a:gd name="T45" fmla="*/ 27 h 54"/>
                <a:gd name="T46" fmla="*/ 28 w 59"/>
                <a:gd name="T47" fmla="*/ 0 h 54"/>
                <a:gd name="T48" fmla="*/ 29 w 59"/>
                <a:gd name="T49" fmla="*/ 0 h 54"/>
                <a:gd name="T50" fmla="*/ 29 w 59"/>
                <a:gd name="T51" fmla="*/ 0 h 54"/>
                <a:gd name="T52" fmla="*/ 5 w 59"/>
                <a:gd name="T53" fmla="*/ 33 h 54"/>
                <a:gd name="T54" fmla="*/ 10 w 59"/>
                <a:gd name="T55" fmla="*/ 53 h 54"/>
                <a:gd name="T56" fmla="*/ 16 w 59"/>
                <a:gd name="T57" fmla="*/ 49 h 54"/>
                <a:gd name="T58" fmla="*/ 17 w 59"/>
                <a:gd name="T59" fmla="*/ 40 h 54"/>
                <a:gd name="T60" fmla="*/ 17 w 59"/>
                <a:gd name="T61" fmla="*/ 35 h 54"/>
                <a:gd name="T62" fmla="*/ 29 w 59"/>
                <a:gd name="T63" fmla="*/ 22 h 54"/>
                <a:gd name="T64" fmla="*/ 29 w 59"/>
                <a:gd name="T65" fmla="*/ 18 h 54"/>
                <a:gd name="T66" fmla="*/ 18 w 59"/>
                <a:gd name="T67" fmla="*/ 23 h 54"/>
                <a:gd name="T68" fmla="*/ 12 w 59"/>
                <a:gd name="T69" fmla="*/ 41 h 54"/>
                <a:gd name="T70" fmla="*/ 9 w 59"/>
                <a:gd name="T71" fmla="*/ 47 h 54"/>
                <a:gd name="T72" fmla="*/ 5 w 59"/>
                <a:gd name="T73" fmla="*/ 27 h 54"/>
                <a:gd name="T74" fmla="*/ 29 w 59"/>
                <a:gd name="T75" fmla="*/ 18 h 54"/>
                <a:gd name="T76" fmla="*/ 5 w 59"/>
                <a:gd name="T77" fmla="*/ 27 h 54"/>
                <a:gd name="T78" fmla="*/ 1 w 59"/>
                <a:gd name="T79" fmla="*/ 39 h 54"/>
                <a:gd name="T80" fmla="*/ 5 w 59"/>
                <a:gd name="T81" fmla="*/ 13 h 54"/>
                <a:gd name="T82" fmla="*/ 5 w 59"/>
                <a:gd name="T83" fmla="*/ 27 h 54"/>
                <a:gd name="T84" fmla="*/ 0 w 59"/>
                <a:gd name="T8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 h="54">
                  <a:moveTo>
                    <a:pt x="53" y="24"/>
                  </a:moveTo>
                  <a:cubicBezTo>
                    <a:pt x="52" y="19"/>
                    <a:pt x="49" y="14"/>
                    <a:pt x="45" y="10"/>
                  </a:cubicBezTo>
                  <a:cubicBezTo>
                    <a:pt x="43" y="8"/>
                    <a:pt x="41" y="7"/>
                    <a:pt x="39" y="6"/>
                  </a:cubicBezTo>
                  <a:cubicBezTo>
                    <a:pt x="39" y="3"/>
                    <a:pt x="39" y="3"/>
                    <a:pt x="39" y="3"/>
                  </a:cubicBezTo>
                  <a:cubicBezTo>
                    <a:pt x="48" y="6"/>
                    <a:pt x="48" y="6"/>
                    <a:pt x="48" y="6"/>
                  </a:cubicBezTo>
                  <a:cubicBezTo>
                    <a:pt x="53" y="11"/>
                    <a:pt x="57" y="17"/>
                    <a:pt x="58" y="24"/>
                  </a:cubicBezTo>
                  <a:cubicBezTo>
                    <a:pt x="58" y="24"/>
                    <a:pt x="58" y="24"/>
                    <a:pt x="58" y="24"/>
                  </a:cubicBezTo>
                  <a:cubicBezTo>
                    <a:pt x="59" y="28"/>
                    <a:pt x="59" y="32"/>
                    <a:pt x="58" y="37"/>
                  </a:cubicBezTo>
                  <a:cubicBezTo>
                    <a:pt x="57" y="41"/>
                    <a:pt x="56" y="45"/>
                    <a:pt x="54" y="49"/>
                  </a:cubicBezTo>
                  <a:cubicBezTo>
                    <a:pt x="54" y="50"/>
                    <a:pt x="54" y="50"/>
                    <a:pt x="54" y="50"/>
                  </a:cubicBezTo>
                  <a:cubicBezTo>
                    <a:pt x="53" y="51"/>
                    <a:pt x="52" y="51"/>
                    <a:pt x="50" y="51"/>
                  </a:cubicBezTo>
                  <a:cubicBezTo>
                    <a:pt x="49" y="50"/>
                    <a:pt x="48" y="49"/>
                    <a:pt x="47" y="49"/>
                  </a:cubicBezTo>
                  <a:cubicBezTo>
                    <a:pt x="47" y="49"/>
                    <a:pt x="47" y="49"/>
                    <a:pt x="47" y="49"/>
                  </a:cubicBezTo>
                  <a:cubicBezTo>
                    <a:pt x="46" y="48"/>
                    <a:pt x="45" y="48"/>
                    <a:pt x="44" y="47"/>
                  </a:cubicBezTo>
                  <a:cubicBezTo>
                    <a:pt x="44" y="47"/>
                    <a:pt x="44" y="47"/>
                    <a:pt x="44" y="47"/>
                  </a:cubicBezTo>
                  <a:cubicBezTo>
                    <a:pt x="43" y="47"/>
                    <a:pt x="42" y="46"/>
                    <a:pt x="42" y="45"/>
                  </a:cubicBezTo>
                  <a:cubicBezTo>
                    <a:pt x="42" y="43"/>
                    <a:pt x="43" y="41"/>
                    <a:pt x="43" y="39"/>
                  </a:cubicBezTo>
                  <a:cubicBezTo>
                    <a:pt x="43" y="37"/>
                    <a:pt x="42" y="36"/>
                    <a:pt x="42" y="34"/>
                  </a:cubicBezTo>
                  <a:cubicBezTo>
                    <a:pt x="42" y="34"/>
                    <a:pt x="42" y="34"/>
                    <a:pt x="42" y="34"/>
                  </a:cubicBezTo>
                  <a:cubicBezTo>
                    <a:pt x="42" y="34"/>
                    <a:pt x="42" y="34"/>
                    <a:pt x="42" y="34"/>
                  </a:cubicBezTo>
                  <a:cubicBezTo>
                    <a:pt x="41" y="31"/>
                    <a:pt x="40" y="29"/>
                    <a:pt x="39" y="27"/>
                  </a:cubicBezTo>
                  <a:cubicBezTo>
                    <a:pt x="39" y="20"/>
                    <a:pt x="39" y="20"/>
                    <a:pt x="39" y="20"/>
                  </a:cubicBezTo>
                  <a:cubicBezTo>
                    <a:pt x="39" y="21"/>
                    <a:pt x="40" y="21"/>
                    <a:pt x="41" y="22"/>
                  </a:cubicBezTo>
                  <a:cubicBezTo>
                    <a:pt x="44" y="25"/>
                    <a:pt x="46" y="28"/>
                    <a:pt x="47" y="33"/>
                  </a:cubicBezTo>
                  <a:cubicBezTo>
                    <a:pt x="47" y="33"/>
                    <a:pt x="47" y="33"/>
                    <a:pt x="47" y="33"/>
                  </a:cubicBezTo>
                  <a:cubicBezTo>
                    <a:pt x="47" y="35"/>
                    <a:pt x="47" y="37"/>
                    <a:pt x="47" y="39"/>
                  </a:cubicBezTo>
                  <a:cubicBezTo>
                    <a:pt x="47" y="41"/>
                    <a:pt x="47" y="42"/>
                    <a:pt x="47" y="44"/>
                  </a:cubicBezTo>
                  <a:cubicBezTo>
                    <a:pt x="48" y="44"/>
                    <a:pt x="49" y="44"/>
                    <a:pt x="49" y="45"/>
                  </a:cubicBezTo>
                  <a:cubicBezTo>
                    <a:pt x="49" y="45"/>
                    <a:pt x="49" y="45"/>
                    <a:pt x="49" y="45"/>
                  </a:cubicBezTo>
                  <a:cubicBezTo>
                    <a:pt x="50" y="45"/>
                    <a:pt x="50" y="45"/>
                    <a:pt x="51" y="45"/>
                  </a:cubicBezTo>
                  <a:cubicBezTo>
                    <a:pt x="52" y="42"/>
                    <a:pt x="53" y="39"/>
                    <a:pt x="53" y="36"/>
                  </a:cubicBezTo>
                  <a:cubicBezTo>
                    <a:pt x="54" y="32"/>
                    <a:pt x="54" y="28"/>
                    <a:pt x="53" y="24"/>
                  </a:cubicBezTo>
                  <a:cubicBezTo>
                    <a:pt x="53" y="24"/>
                    <a:pt x="53" y="24"/>
                    <a:pt x="53" y="24"/>
                  </a:cubicBezTo>
                  <a:cubicBezTo>
                    <a:pt x="53" y="24"/>
                    <a:pt x="53" y="24"/>
                    <a:pt x="53" y="24"/>
                  </a:cubicBezTo>
                  <a:close/>
                  <a:moveTo>
                    <a:pt x="39" y="3"/>
                  </a:moveTo>
                  <a:cubicBezTo>
                    <a:pt x="48" y="6"/>
                    <a:pt x="48" y="6"/>
                    <a:pt x="48" y="6"/>
                  </a:cubicBezTo>
                  <a:cubicBezTo>
                    <a:pt x="45" y="4"/>
                    <a:pt x="42" y="2"/>
                    <a:pt x="39" y="1"/>
                  </a:cubicBezTo>
                  <a:lnTo>
                    <a:pt x="39" y="3"/>
                  </a:lnTo>
                  <a:close/>
                  <a:moveTo>
                    <a:pt x="39" y="6"/>
                  </a:moveTo>
                  <a:cubicBezTo>
                    <a:pt x="36" y="5"/>
                    <a:pt x="33" y="4"/>
                    <a:pt x="29" y="4"/>
                  </a:cubicBezTo>
                  <a:cubicBezTo>
                    <a:pt x="29" y="4"/>
                    <a:pt x="29" y="4"/>
                    <a:pt x="29" y="4"/>
                  </a:cubicBezTo>
                  <a:cubicBezTo>
                    <a:pt x="29" y="0"/>
                    <a:pt x="29" y="0"/>
                    <a:pt x="29" y="0"/>
                  </a:cubicBezTo>
                  <a:cubicBezTo>
                    <a:pt x="39" y="3"/>
                    <a:pt x="39" y="3"/>
                    <a:pt x="39" y="3"/>
                  </a:cubicBezTo>
                  <a:cubicBezTo>
                    <a:pt x="39" y="6"/>
                    <a:pt x="39" y="6"/>
                    <a:pt x="39" y="6"/>
                  </a:cubicBezTo>
                  <a:close/>
                  <a:moveTo>
                    <a:pt x="29" y="18"/>
                  </a:moveTo>
                  <a:cubicBezTo>
                    <a:pt x="29" y="18"/>
                    <a:pt x="29" y="18"/>
                    <a:pt x="29" y="18"/>
                  </a:cubicBezTo>
                  <a:cubicBezTo>
                    <a:pt x="29" y="18"/>
                    <a:pt x="29" y="18"/>
                    <a:pt x="29" y="18"/>
                  </a:cubicBezTo>
                  <a:cubicBezTo>
                    <a:pt x="29" y="18"/>
                    <a:pt x="29" y="18"/>
                    <a:pt x="29" y="18"/>
                  </a:cubicBezTo>
                  <a:cubicBezTo>
                    <a:pt x="33" y="18"/>
                    <a:pt x="36" y="19"/>
                    <a:pt x="39" y="20"/>
                  </a:cubicBezTo>
                  <a:cubicBezTo>
                    <a:pt x="39" y="27"/>
                    <a:pt x="39" y="27"/>
                    <a:pt x="39" y="27"/>
                  </a:cubicBezTo>
                  <a:cubicBezTo>
                    <a:pt x="38" y="26"/>
                    <a:pt x="38" y="26"/>
                    <a:pt x="37" y="25"/>
                  </a:cubicBezTo>
                  <a:cubicBezTo>
                    <a:pt x="35" y="24"/>
                    <a:pt x="32" y="22"/>
                    <a:pt x="29" y="22"/>
                  </a:cubicBezTo>
                  <a:cubicBezTo>
                    <a:pt x="29" y="22"/>
                    <a:pt x="29" y="22"/>
                    <a:pt x="29" y="22"/>
                  </a:cubicBezTo>
                  <a:cubicBezTo>
                    <a:pt x="29" y="22"/>
                    <a:pt x="29" y="22"/>
                    <a:pt x="29" y="22"/>
                  </a:cubicBezTo>
                  <a:cubicBezTo>
                    <a:pt x="29" y="22"/>
                    <a:pt x="29" y="22"/>
                    <a:pt x="29" y="22"/>
                  </a:cubicBezTo>
                  <a:cubicBezTo>
                    <a:pt x="29" y="22"/>
                    <a:pt x="29" y="22"/>
                    <a:pt x="29" y="22"/>
                  </a:cubicBezTo>
                  <a:cubicBezTo>
                    <a:pt x="29" y="18"/>
                    <a:pt x="29" y="18"/>
                    <a:pt x="29" y="18"/>
                  </a:cubicBezTo>
                  <a:close/>
                  <a:moveTo>
                    <a:pt x="39" y="1"/>
                  </a:moveTo>
                  <a:cubicBezTo>
                    <a:pt x="36" y="0"/>
                    <a:pt x="33" y="0"/>
                    <a:pt x="29" y="0"/>
                  </a:cubicBezTo>
                  <a:cubicBezTo>
                    <a:pt x="39" y="3"/>
                    <a:pt x="39" y="3"/>
                    <a:pt x="39" y="3"/>
                  </a:cubicBezTo>
                  <a:lnTo>
                    <a:pt x="39" y="1"/>
                  </a:lnTo>
                  <a:close/>
                  <a:moveTo>
                    <a:pt x="29" y="4"/>
                  </a:moveTo>
                  <a:cubicBezTo>
                    <a:pt x="29" y="4"/>
                    <a:pt x="29" y="4"/>
                    <a:pt x="29" y="4"/>
                  </a:cubicBezTo>
                  <a:cubicBezTo>
                    <a:pt x="29" y="4"/>
                    <a:pt x="29" y="4"/>
                    <a:pt x="29" y="4"/>
                  </a:cubicBezTo>
                  <a:cubicBezTo>
                    <a:pt x="28" y="4"/>
                    <a:pt x="28" y="4"/>
                    <a:pt x="28" y="4"/>
                  </a:cubicBezTo>
                  <a:cubicBezTo>
                    <a:pt x="28" y="4"/>
                    <a:pt x="28" y="4"/>
                    <a:pt x="28" y="4"/>
                  </a:cubicBezTo>
                  <a:cubicBezTo>
                    <a:pt x="22" y="5"/>
                    <a:pt x="16" y="7"/>
                    <a:pt x="12" y="11"/>
                  </a:cubicBezTo>
                  <a:cubicBezTo>
                    <a:pt x="8" y="15"/>
                    <a:pt x="5" y="21"/>
                    <a:pt x="5" y="26"/>
                  </a:cubicBezTo>
                  <a:cubicBezTo>
                    <a:pt x="5" y="27"/>
                    <a:pt x="5" y="27"/>
                    <a:pt x="5" y="27"/>
                  </a:cubicBezTo>
                  <a:cubicBezTo>
                    <a:pt x="5" y="13"/>
                    <a:pt x="5" y="13"/>
                    <a:pt x="5" y="13"/>
                  </a:cubicBezTo>
                  <a:cubicBezTo>
                    <a:pt x="6" y="11"/>
                    <a:pt x="7" y="9"/>
                    <a:pt x="9" y="8"/>
                  </a:cubicBezTo>
                  <a:cubicBezTo>
                    <a:pt x="14" y="3"/>
                    <a:pt x="20" y="0"/>
                    <a:pt x="28" y="0"/>
                  </a:cubicBezTo>
                  <a:cubicBezTo>
                    <a:pt x="28" y="0"/>
                    <a:pt x="28" y="0"/>
                    <a:pt x="28" y="0"/>
                  </a:cubicBezTo>
                  <a:cubicBezTo>
                    <a:pt x="29" y="0"/>
                    <a:pt x="29" y="0"/>
                    <a:pt x="29" y="0"/>
                  </a:cubicBezTo>
                  <a:cubicBezTo>
                    <a:pt x="29" y="0"/>
                    <a:pt x="29" y="0"/>
                    <a:pt x="29" y="0"/>
                  </a:cubicBezTo>
                  <a:cubicBezTo>
                    <a:pt x="29" y="0"/>
                    <a:pt x="29" y="0"/>
                    <a:pt x="29" y="0"/>
                  </a:cubicBezTo>
                  <a:cubicBezTo>
                    <a:pt x="29" y="0"/>
                    <a:pt x="29" y="0"/>
                    <a:pt x="29" y="0"/>
                  </a:cubicBezTo>
                  <a:cubicBezTo>
                    <a:pt x="29" y="0"/>
                    <a:pt x="29" y="0"/>
                    <a:pt x="29" y="0"/>
                  </a:cubicBezTo>
                  <a:cubicBezTo>
                    <a:pt x="29" y="0"/>
                    <a:pt x="29" y="0"/>
                    <a:pt x="29" y="0"/>
                  </a:cubicBezTo>
                  <a:cubicBezTo>
                    <a:pt x="29" y="4"/>
                    <a:pt x="29" y="4"/>
                    <a:pt x="29" y="4"/>
                  </a:cubicBezTo>
                  <a:close/>
                  <a:moveTo>
                    <a:pt x="5" y="33"/>
                  </a:moveTo>
                  <a:cubicBezTo>
                    <a:pt x="5" y="48"/>
                    <a:pt x="5" y="48"/>
                    <a:pt x="5" y="48"/>
                  </a:cubicBezTo>
                  <a:cubicBezTo>
                    <a:pt x="5" y="50"/>
                    <a:pt x="6" y="51"/>
                    <a:pt x="7" y="52"/>
                  </a:cubicBezTo>
                  <a:cubicBezTo>
                    <a:pt x="7" y="53"/>
                    <a:pt x="9" y="54"/>
                    <a:pt x="10" y="53"/>
                  </a:cubicBezTo>
                  <a:cubicBezTo>
                    <a:pt x="10" y="53"/>
                    <a:pt x="10" y="53"/>
                    <a:pt x="10" y="53"/>
                  </a:cubicBezTo>
                  <a:cubicBezTo>
                    <a:pt x="11" y="52"/>
                    <a:pt x="12" y="51"/>
                    <a:pt x="13" y="51"/>
                  </a:cubicBezTo>
                  <a:cubicBezTo>
                    <a:pt x="14" y="50"/>
                    <a:pt x="15" y="49"/>
                    <a:pt x="16" y="49"/>
                  </a:cubicBezTo>
                  <a:cubicBezTo>
                    <a:pt x="17" y="48"/>
                    <a:pt x="18" y="47"/>
                    <a:pt x="18" y="46"/>
                  </a:cubicBezTo>
                  <a:cubicBezTo>
                    <a:pt x="18" y="46"/>
                    <a:pt x="18" y="46"/>
                    <a:pt x="18" y="46"/>
                  </a:cubicBezTo>
                  <a:cubicBezTo>
                    <a:pt x="17" y="44"/>
                    <a:pt x="17" y="42"/>
                    <a:pt x="17" y="40"/>
                  </a:cubicBezTo>
                  <a:cubicBezTo>
                    <a:pt x="17" y="39"/>
                    <a:pt x="17" y="37"/>
                    <a:pt x="17" y="35"/>
                  </a:cubicBezTo>
                  <a:cubicBezTo>
                    <a:pt x="17" y="35"/>
                    <a:pt x="17" y="35"/>
                    <a:pt x="17" y="35"/>
                  </a:cubicBezTo>
                  <a:cubicBezTo>
                    <a:pt x="17" y="35"/>
                    <a:pt x="17" y="35"/>
                    <a:pt x="17" y="35"/>
                  </a:cubicBezTo>
                  <a:cubicBezTo>
                    <a:pt x="17" y="31"/>
                    <a:pt x="19" y="28"/>
                    <a:pt x="21" y="26"/>
                  </a:cubicBezTo>
                  <a:cubicBezTo>
                    <a:pt x="23" y="24"/>
                    <a:pt x="26" y="22"/>
                    <a:pt x="29" y="22"/>
                  </a:cubicBezTo>
                  <a:cubicBezTo>
                    <a:pt x="29" y="22"/>
                    <a:pt x="29" y="22"/>
                    <a:pt x="29" y="22"/>
                  </a:cubicBezTo>
                  <a:cubicBezTo>
                    <a:pt x="29" y="22"/>
                    <a:pt x="29" y="22"/>
                    <a:pt x="29" y="22"/>
                  </a:cubicBezTo>
                  <a:cubicBezTo>
                    <a:pt x="29" y="18"/>
                    <a:pt x="29" y="18"/>
                    <a:pt x="29" y="18"/>
                  </a:cubicBezTo>
                  <a:cubicBezTo>
                    <a:pt x="29" y="18"/>
                    <a:pt x="29" y="18"/>
                    <a:pt x="29" y="18"/>
                  </a:cubicBezTo>
                  <a:cubicBezTo>
                    <a:pt x="29" y="18"/>
                    <a:pt x="29" y="18"/>
                    <a:pt x="29" y="18"/>
                  </a:cubicBezTo>
                  <a:cubicBezTo>
                    <a:pt x="29" y="18"/>
                    <a:pt x="29" y="18"/>
                    <a:pt x="29" y="18"/>
                  </a:cubicBezTo>
                  <a:cubicBezTo>
                    <a:pt x="24" y="18"/>
                    <a:pt x="20" y="20"/>
                    <a:pt x="18" y="23"/>
                  </a:cubicBezTo>
                  <a:cubicBezTo>
                    <a:pt x="15" y="26"/>
                    <a:pt x="13" y="30"/>
                    <a:pt x="12" y="34"/>
                  </a:cubicBezTo>
                  <a:cubicBezTo>
                    <a:pt x="12" y="34"/>
                    <a:pt x="12" y="34"/>
                    <a:pt x="12" y="34"/>
                  </a:cubicBezTo>
                  <a:cubicBezTo>
                    <a:pt x="12" y="36"/>
                    <a:pt x="12" y="39"/>
                    <a:pt x="12" y="41"/>
                  </a:cubicBezTo>
                  <a:cubicBezTo>
                    <a:pt x="12" y="42"/>
                    <a:pt x="12" y="44"/>
                    <a:pt x="13" y="45"/>
                  </a:cubicBezTo>
                  <a:cubicBezTo>
                    <a:pt x="12" y="46"/>
                    <a:pt x="11" y="46"/>
                    <a:pt x="11" y="47"/>
                  </a:cubicBezTo>
                  <a:cubicBezTo>
                    <a:pt x="10" y="47"/>
                    <a:pt x="10" y="47"/>
                    <a:pt x="9" y="47"/>
                  </a:cubicBezTo>
                  <a:cubicBezTo>
                    <a:pt x="8" y="44"/>
                    <a:pt x="7" y="41"/>
                    <a:pt x="6" y="38"/>
                  </a:cubicBezTo>
                  <a:cubicBezTo>
                    <a:pt x="5" y="36"/>
                    <a:pt x="5" y="34"/>
                    <a:pt x="5" y="33"/>
                  </a:cubicBezTo>
                  <a:close/>
                  <a:moveTo>
                    <a:pt x="5" y="27"/>
                  </a:moveTo>
                  <a:cubicBezTo>
                    <a:pt x="5" y="27"/>
                    <a:pt x="5" y="27"/>
                    <a:pt x="5" y="27"/>
                  </a:cubicBezTo>
                  <a:cubicBezTo>
                    <a:pt x="5" y="27"/>
                    <a:pt x="5" y="27"/>
                    <a:pt x="5" y="27"/>
                  </a:cubicBezTo>
                  <a:close/>
                  <a:moveTo>
                    <a:pt x="29" y="18"/>
                  </a:moveTo>
                  <a:cubicBezTo>
                    <a:pt x="29" y="18"/>
                    <a:pt x="29" y="18"/>
                    <a:pt x="29" y="18"/>
                  </a:cubicBezTo>
                  <a:close/>
                  <a:moveTo>
                    <a:pt x="5" y="27"/>
                  </a:moveTo>
                  <a:cubicBezTo>
                    <a:pt x="5" y="27"/>
                    <a:pt x="5" y="27"/>
                    <a:pt x="5" y="27"/>
                  </a:cubicBezTo>
                  <a:cubicBezTo>
                    <a:pt x="4" y="29"/>
                    <a:pt x="4" y="31"/>
                    <a:pt x="5" y="33"/>
                  </a:cubicBezTo>
                  <a:cubicBezTo>
                    <a:pt x="5" y="48"/>
                    <a:pt x="5" y="48"/>
                    <a:pt x="5" y="48"/>
                  </a:cubicBezTo>
                  <a:cubicBezTo>
                    <a:pt x="3" y="45"/>
                    <a:pt x="2" y="42"/>
                    <a:pt x="1" y="39"/>
                  </a:cubicBezTo>
                  <a:cubicBezTo>
                    <a:pt x="1" y="37"/>
                    <a:pt x="0" y="35"/>
                    <a:pt x="0" y="33"/>
                  </a:cubicBezTo>
                  <a:cubicBezTo>
                    <a:pt x="0" y="26"/>
                    <a:pt x="0" y="26"/>
                    <a:pt x="0" y="26"/>
                  </a:cubicBezTo>
                  <a:cubicBezTo>
                    <a:pt x="0" y="21"/>
                    <a:pt x="2" y="17"/>
                    <a:pt x="5" y="13"/>
                  </a:cubicBezTo>
                  <a:cubicBezTo>
                    <a:pt x="5" y="27"/>
                    <a:pt x="5" y="27"/>
                    <a:pt x="5" y="27"/>
                  </a:cubicBezTo>
                  <a:close/>
                  <a:moveTo>
                    <a:pt x="5" y="27"/>
                  </a:moveTo>
                  <a:cubicBezTo>
                    <a:pt x="5" y="27"/>
                    <a:pt x="5" y="27"/>
                    <a:pt x="5" y="27"/>
                  </a:cubicBezTo>
                  <a:close/>
                  <a:moveTo>
                    <a:pt x="0" y="26"/>
                  </a:moveTo>
                  <a:cubicBezTo>
                    <a:pt x="0" y="33"/>
                    <a:pt x="0" y="33"/>
                    <a:pt x="0" y="33"/>
                  </a:cubicBezTo>
                  <a:cubicBezTo>
                    <a:pt x="0" y="31"/>
                    <a:pt x="0" y="28"/>
                    <a:pt x="0" y="26"/>
                  </a:cubicBezTo>
                  <a:close/>
                  <a:moveTo>
                    <a:pt x="0" y="26"/>
                  </a:moveTo>
                  <a:cubicBezTo>
                    <a:pt x="0" y="26"/>
                    <a:pt x="0" y="26"/>
                    <a:pt x="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9" name="Freeform 215"/>
            <p:cNvSpPr>
              <a:spLocks noEditPoints="1"/>
            </p:cNvSpPr>
            <p:nvPr/>
          </p:nvSpPr>
          <p:spPr bwMode="auto">
            <a:xfrm>
              <a:off x="8034350" y="4121174"/>
              <a:ext cx="122238" cy="122239"/>
            </a:xfrm>
            <a:custGeom>
              <a:avLst/>
              <a:gdLst>
                <a:gd name="T0" fmla="*/ 27 w 54"/>
                <a:gd name="T1" fmla="*/ 5 h 54"/>
                <a:gd name="T2" fmla="*/ 27 w 54"/>
                <a:gd name="T3" fmla="*/ 5 h 54"/>
                <a:gd name="T4" fmla="*/ 27 w 54"/>
                <a:gd name="T5" fmla="*/ 0 h 54"/>
                <a:gd name="T6" fmla="*/ 27 w 54"/>
                <a:gd name="T7" fmla="*/ 0 h 54"/>
                <a:gd name="T8" fmla="*/ 28 w 54"/>
                <a:gd name="T9" fmla="*/ 0 h 54"/>
                <a:gd name="T10" fmla="*/ 46 w 54"/>
                <a:gd name="T11" fmla="*/ 8 h 54"/>
                <a:gd name="T12" fmla="*/ 54 w 54"/>
                <a:gd name="T13" fmla="*/ 28 h 54"/>
                <a:gd name="T14" fmla="*/ 54 w 54"/>
                <a:gd name="T15" fmla="*/ 28 h 54"/>
                <a:gd name="T16" fmla="*/ 27 w 54"/>
                <a:gd name="T17" fmla="*/ 54 h 54"/>
                <a:gd name="T18" fmla="*/ 42 w 54"/>
                <a:gd name="T19" fmla="*/ 43 h 54"/>
                <a:gd name="T20" fmla="*/ 49 w 54"/>
                <a:gd name="T21" fmla="*/ 27 h 54"/>
                <a:gd name="T22" fmla="*/ 49 w 54"/>
                <a:gd name="T23" fmla="*/ 27 h 54"/>
                <a:gd name="T24" fmla="*/ 43 w 54"/>
                <a:gd name="T25" fmla="*/ 12 h 54"/>
                <a:gd name="T26" fmla="*/ 27 w 54"/>
                <a:gd name="T27" fmla="*/ 5 h 54"/>
                <a:gd name="T28" fmla="*/ 27 w 54"/>
                <a:gd name="T29" fmla="*/ 5 h 54"/>
                <a:gd name="T30" fmla="*/ 27 w 54"/>
                <a:gd name="T31" fmla="*/ 5 h 54"/>
                <a:gd name="T32" fmla="*/ 11 w 54"/>
                <a:gd name="T33" fmla="*/ 11 h 54"/>
                <a:gd name="T34" fmla="*/ 5 w 54"/>
                <a:gd name="T35" fmla="*/ 26 h 54"/>
                <a:gd name="T36" fmla="*/ 5 w 54"/>
                <a:gd name="T37" fmla="*/ 27 h 54"/>
                <a:gd name="T38" fmla="*/ 26 w 54"/>
                <a:gd name="T39" fmla="*/ 49 h 54"/>
                <a:gd name="T40" fmla="*/ 26 w 54"/>
                <a:gd name="T41" fmla="*/ 49 h 54"/>
                <a:gd name="T42" fmla="*/ 27 w 54"/>
                <a:gd name="T43" fmla="*/ 49 h 54"/>
                <a:gd name="T44" fmla="*/ 27 w 54"/>
                <a:gd name="T45" fmla="*/ 49 h 54"/>
                <a:gd name="T46" fmla="*/ 27 w 54"/>
                <a:gd name="T47" fmla="*/ 54 h 54"/>
                <a:gd name="T48" fmla="*/ 27 w 54"/>
                <a:gd name="T49" fmla="*/ 54 h 54"/>
                <a:gd name="T50" fmla="*/ 26 w 54"/>
                <a:gd name="T51" fmla="*/ 54 h 54"/>
                <a:gd name="T52" fmla="*/ 26 w 54"/>
                <a:gd name="T53" fmla="*/ 54 h 54"/>
                <a:gd name="T54" fmla="*/ 7 w 54"/>
                <a:gd name="T55" fmla="*/ 46 h 54"/>
                <a:gd name="T56" fmla="*/ 0 w 54"/>
                <a:gd name="T57" fmla="*/ 26 h 54"/>
                <a:gd name="T58" fmla="*/ 0 w 54"/>
                <a:gd name="T59" fmla="*/ 26 h 54"/>
                <a:gd name="T60" fmla="*/ 8 w 54"/>
                <a:gd name="T61" fmla="*/ 8 h 54"/>
                <a:gd name="T62" fmla="*/ 27 w 54"/>
                <a:gd name="T63" fmla="*/ 0 h 54"/>
                <a:gd name="T64" fmla="*/ 27 w 54"/>
                <a:gd name="T65"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54">
                  <a:moveTo>
                    <a:pt x="27" y="5"/>
                  </a:moveTo>
                  <a:cubicBezTo>
                    <a:pt x="27" y="5"/>
                    <a:pt x="27" y="5"/>
                    <a:pt x="27" y="5"/>
                  </a:cubicBezTo>
                  <a:cubicBezTo>
                    <a:pt x="27" y="5"/>
                    <a:pt x="27" y="5"/>
                    <a:pt x="27" y="5"/>
                  </a:cubicBezTo>
                  <a:cubicBezTo>
                    <a:pt x="27" y="5"/>
                    <a:pt x="27" y="5"/>
                    <a:pt x="27" y="5"/>
                  </a:cubicBezTo>
                  <a:cubicBezTo>
                    <a:pt x="27" y="0"/>
                    <a:pt x="27" y="0"/>
                    <a:pt x="27" y="0"/>
                  </a:cubicBezTo>
                  <a:cubicBezTo>
                    <a:pt x="27" y="0"/>
                    <a:pt x="27" y="0"/>
                    <a:pt x="27" y="0"/>
                  </a:cubicBezTo>
                  <a:cubicBezTo>
                    <a:pt x="27" y="0"/>
                    <a:pt x="27" y="0"/>
                    <a:pt x="27" y="0"/>
                  </a:cubicBezTo>
                  <a:cubicBezTo>
                    <a:pt x="27" y="0"/>
                    <a:pt x="27" y="0"/>
                    <a:pt x="27" y="0"/>
                  </a:cubicBezTo>
                  <a:cubicBezTo>
                    <a:pt x="27" y="0"/>
                    <a:pt x="27" y="0"/>
                    <a:pt x="27" y="0"/>
                  </a:cubicBezTo>
                  <a:cubicBezTo>
                    <a:pt x="28" y="0"/>
                    <a:pt x="28" y="0"/>
                    <a:pt x="28" y="0"/>
                  </a:cubicBezTo>
                  <a:cubicBezTo>
                    <a:pt x="28" y="0"/>
                    <a:pt x="28" y="0"/>
                    <a:pt x="28" y="0"/>
                  </a:cubicBezTo>
                  <a:cubicBezTo>
                    <a:pt x="35" y="0"/>
                    <a:pt x="42" y="3"/>
                    <a:pt x="46" y="8"/>
                  </a:cubicBezTo>
                  <a:cubicBezTo>
                    <a:pt x="51" y="13"/>
                    <a:pt x="54" y="20"/>
                    <a:pt x="54" y="27"/>
                  </a:cubicBezTo>
                  <a:cubicBezTo>
                    <a:pt x="54" y="28"/>
                    <a:pt x="54" y="28"/>
                    <a:pt x="54" y="28"/>
                  </a:cubicBezTo>
                  <a:cubicBezTo>
                    <a:pt x="54" y="28"/>
                    <a:pt x="54" y="28"/>
                    <a:pt x="54" y="28"/>
                  </a:cubicBezTo>
                  <a:cubicBezTo>
                    <a:pt x="54" y="28"/>
                    <a:pt x="54" y="28"/>
                    <a:pt x="54" y="28"/>
                  </a:cubicBezTo>
                  <a:cubicBezTo>
                    <a:pt x="54" y="35"/>
                    <a:pt x="51" y="42"/>
                    <a:pt x="46" y="46"/>
                  </a:cubicBezTo>
                  <a:cubicBezTo>
                    <a:pt x="41" y="51"/>
                    <a:pt x="34" y="54"/>
                    <a:pt x="27" y="54"/>
                  </a:cubicBezTo>
                  <a:cubicBezTo>
                    <a:pt x="27" y="49"/>
                    <a:pt x="27" y="49"/>
                    <a:pt x="27" y="49"/>
                  </a:cubicBezTo>
                  <a:cubicBezTo>
                    <a:pt x="33" y="49"/>
                    <a:pt x="38" y="47"/>
                    <a:pt x="42" y="43"/>
                  </a:cubicBezTo>
                  <a:cubicBezTo>
                    <a:pt x="46" y="39"/>
                    <a:pt x="49" y="34"/>
                    <a:pt x="49" y="27"/>
                  </a:cubicBezTo>
                  <a:cubicBezTo>
                    <a:pt x="49" y="27"/>
                    <a:pt x="49" y="27"/>
                    <a:pt x="49" y="27"/>
                  </a:cubicBezTo>
                  <a:cubicBezTo>
                    <a:pt x="49" y="27"/>
                    <a:pt x="49" y="27"/>
                    <a:pt x="49" y="27"/>
                  </a:cubicBezTo>
                  <a:cubicBezTo>
                    <a:pt x="49" y="27"/>
                    <a:pt x="49" y="27"/>
                    <a:pt x="49" y="27"/>
                  </a:cubicBezTo>
                  <a:cubicBezTo>
                    <a:pt x="49" y="27"/>
                    <a:pt x="49" y="27"/>
                    <a:pt x="49" y="27"/>
                  </a:cubicBezTo>
                  <a:cubicBezTo>
                    <a:pt x="49" y="21"/>
                    <a:pt x="47" y="16"/>
                    <a:pt x="43" y="12"/>
                  </a:cubicBezTo>
                  <a:cubicBezTo>
                    <a:pt x="39" y="7"/>
                    <a:pt x="34" y="5"/>
                    <a:pt x="27" y="5"/>
                  </a:cubicBezTo>
                  <a:cubicBezTo>
                    <a:pt x="27" y="5"/>
                    <a:pt x="27" y="5"/>
                    <a:pt x="27" y="5"/>
                  </a:cubicBezTo>
                  <a:cubicBezTo>
                    <a:pt x="27" y="5"/>
                    <a:pt x="27" y="5"/>
                    <a:pt x="27" y="5"/>
                  </a:cubicBezTo>
                  <a:cubicBezTo>
                    <a:pt x="27" y="5"/>
                    <a:pt x="27" y="5"/>
                    <a:pt x="27" y="5"/>
                  </a:cubicBezTo>
                  <a:close/>
                  <a:moveTo>
                    <a:pt x="27" y="5"/>
                  </a:moveTo>
                  <a:cubicBezTo>
                    <a:pt x="27" y="5"/>
                    <a:pt x="27" y="5"/>
                    <a:pt x="27" y="5"/>
                  </a:cubicBezTo>
                  <a:cubicBezTo>
                    <a:pt x="27" y="5"/>
                    <a:pt x="27" y="5"/>
                    <a:pt x="27" y="5"/>
                  </a:cubicBezTo>
                  <a:cubicBezTo>
                    <a:pt x="21" y="5"/>
                    <a:pt x="15" y="7"/>
                    <a:pt x="11" y="11"/>
                  </a:cubicBezTo>
                  <a:cubicBezTo>
                    <a:pt x="7" y="15"/>
                    <a:pt x="5" y="20"/>
                    <a:pt x="5" y="26"/>
                  </a:cubicBezTo>
                  <a:cubicBezTo>
                    <a:pt x="5" y="26"/>
                    <a:pt x="5" y="26"/>
                    <a:pt x="5" y="26"/>
                  </a:cubicBezTo>
                  <a:cubicBezTo>
                    <a:pt x="5" y="26"/>
                    <a:pt x="5" y="26"/>
                    <a:pt x="5" y="26"/>
                  </a:cubicBezTo>
                  <a:cubicBezTo>
                    <a:pt x="5" y="26"/>
                    <a:pt x="5" y="26"/>
                    <a:pt x="5" y="27"/>
                  </a:cubicBezTo>
                  <a:cubicBezTo>
                    <a:pt x="4" y="33"/>
                    <a:pt x="7" y="38"/>
                    <a:pt x="11" y="42"/>
                  </a:cubicBezTo>
                  <a:cubicBezTo>
                    <a:pt x="15" y="46"/>
                    <a:pt x="20" y="49"/>
                    <a:pt x="26" y="49"/>
                  </a:cubicBezTo>
                  <a:cubicBezTo>
                    <a:pt x="26" y="49"/>
                    <a:pt x="26" y="49"/>
                    <a:pt x="26" y="49"/>
                  </a:cubicBezTo>
                  <a:cubicBezTo>
                    <a:pt x="26" y="49"/>
                    <a:pt x="26" y="49"/>
                    <a:pt x="26" y="49"/>
                  </a:cubicBezTo>
                  <a:cubicBezTo>
                    <a:pt x="26" y="49"/>
                    <a:pt x="26" y="49"/>
                    <a:pt x="26" y="49"/>
                  </a:cubicBezTo>
                  <a:cubicBezTo>
                    <a:pt x="27" y="49"/>
                    <a:pt x="27" y="49"/>
                    <a:pt x="27" y="49"/>
                  </a:cubicBezTo>
                  <a:cubicBezTo>
                    <a:pt x="27" y="49"/>
                    <a:pt x="27" y="49"/>
                    <a:pt x="27" y="49"/>
                  </a:cubicBezTo>
                  <a:cubicBezTo>
                    <a:pt x="27" y="49"/>
                    <a:pt x="27" y="49"/>
                    <a:pt x="27" y="49"/>
                  </a:cubicBezTo>
                  <a:cubicBezTo>
                    <a:pt x="27" y="54"/>
                    <a:pt x="27" y="54"/>
                    <a:pt x="27" y="54"/>
                  </a:cubicBezTo>
                  <a:cubicBezTo>
                    <a:pt x="27" y="54"/>
                    <a:pt x="27" y="54"/>
                    <a:pt x="27" y="54"/>
                  </a:cubicBezTo>
                  <a:cubicBezTo>
                    <a:pt x="27" y="54"/>
                    <a:pt x="27" y="54"/>
                    <a:pt x="27" y="54"/>
                  </a:cubicBezTo>
                  <a:cubicBezTo>
                    <a:pt x="27" y="54"/>
                    <a:pt x="27" y="54"/>
                    <a:pt x="27" y="54"/>
                  </a:cubicBezTo>
                  <a:cubicBezTo>
                    <a:pt x="26" y="54"/>
                    <a:pt x="26" y="54"/>
                    <a:pt x="26" y="54"/>
                  </a:cubicBezTo>
                  <a:cubicBezTo>
                    <a:pt x="26" y="54"/>
                    <a:pt x="26" y="54"/>
                    <a:pt x="26" y="54"/>
                  </a:cubicBezTo>
                  <a:cubicBezTo>
                    <a:pt x="26" y="54"/>
                    <a:pt x="26" y="54"/>
                    <a:pt x="26" y="54"/>
                  </a:cubicBezTo>
                  <a:cubicBezTo>
                    <a:pt x="26" y="54"/>
                    <a:pt x="26" y="54"/>
                    <a:pt x="26" y="54"/>
                  </a:cubicBezTo>
                  <a:cubicBezTo>
                    <a:pt x="26" y="54"/>
                    <a:pt x="26" y="54"/>
                    <a:pt x="26" y="54"/>
                  </a:cubicBezTo>
                  <a:cubicBezTo>
                    <a:pt x="19" y="54"/>
                    <a:pt x="12" y="51"/>
                    <a:pt x="7" y="46"/>
                  </a:cubicBezTo>
                  <a:cubicBezTo>
                    <a:pt x="2" y="41"/>
                    <a:pt x="0" y="34"/>
                    <a:pt x="0" y="26"/>
                  </a:cubicBezTo>
                  <a:cubicBezTo>
                    <a:pt x="0" y="26"/>
                    <a:pt x="0" y="26"/>
                    <a:pt x="0" y="26"/>
                  </a:cubicBezTo>
                  <a:cubicBezTo>
                    <a:pt x="0" y="26"/>
                    <a:pt x="0" y="26"/>
                    <a:pt x="0" y="26"/>
                  </a:cubicBezTo>
                  <a:cubicBezTo>
                    <a:pt x="0" y="26"/>
                    <a:pt x="0" y="26"/>
                    <a:pt x="0" y="26"/>
                  </a:cubicBezTo>
                  <a:cubicBezTo>
                    <a:pt x="0" y="26"/>
                    <a:pt x="0" y="26"/>
                    <a:pt x="0" y="26"/>
                  </a:cubicBezTo>
                  <a:cubicBezTo>
                    <a:pt x="0" y="19"/>
                    <a:pt x="3" y="12"/>
                    <a:pt x="8" y="8"/>
                  </a:cubicBezTo>
                  <a:cubicBezTo>
                    <a:pt x="13" y="3"/>
                    <a:pt x="19" y="0"/>
                    <a:pt x="27" y="0"/>
                  </a:cubicBezTo>
                  <a:cubicBezTo>
                    <a:pt x="27" y="0"/>
                    <a:pt x="27" y="0"/>
                    <a:pt x="27" y="0"/>
                  </a:cubicBezTo>
                  <a:cubicBezTo>
                    <a:pt x="27" y="0"/>
                    <a:pt x="27" y="0"/>
                    <a:pt x="27" y="0"/>
                  </a:cubicBezTo>
                  <a:lnTo>
                    <a:pt x="2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0" name="Freeform 216"/>
            <p:cNvSpPr>
              <a:spLocks noEditPoints="1"/>
            </p:cNvSpPr>
            <p:nvPr/>
          </p:nvSpPr>
          <p:spPr bwMode="auto">
            <a:xfrm>
              <a:off x="7959737" y="4208487"/>
              <a:ext cx="141288" cy="138114"/>
            </a:xfrm>
            <a:custGeom>
              <a:avLst/>
              <a:gdLst>
                <a:gd name="T0" fmla="*/ 41 w 63"/>
                <a:gd name="T1" fmla="*/ 54 h 61"/>
                <a:gd name="T2" fmla="*/ 49 w 63"/>
                <a:gd name="T3" fmla="*/ 48 h 61"/>
                <a:gd name="T4" fmla="*/ 55 w 63"/>
                <a:gd name="T5" fmla="*/ 38 h 61"/>
                <a:gd name="T6" fmla="*/ 55 w 63"/>
                <a:gd name="T7" fmla="*/ 28 h 61"/>
                <a:gd name="T8" fmla="*/ 52 w 63"/>
                <a:gd name="T9" fmla="*/ 32 h 61"/>
                <a:gd name="T10" fmla="*/ 48 w 63"/>
                <a:gd name="T11" fmla="*/ 38 h 61"/>
                <a:gd name="T12" fmla="*/ 33 w 63"/>
                <a:gd name="T13" fmla="*/ 44 h 61"/>
                <a:gd name="T14" fmla="*/ 32 w 63"/>
                <a:gd name="T15" fmla="*/ 39 h 61"/>
                <a:gd name="T16" fmla="*/ 39 w 63"/>
                <a:gd name="T17" fmla="*/ 38 h 61"/>
                <a:gd name="T18" fmla="*/ 44 w 63"/>
                <a:gd name="T19" fmla="*/ 34 h 61"/>
                <a:gd name="T20" fmla="*/ 47 w 63"/>
                <a:gd name="T21" fmla="*/ 30 h 61"/>
                <a:gd name="T22" fmla="*/ 53 w 63"/>
                <a:gd name="T23" fmla="*/ 23 h 61"/>
                <a:gd name="T24" fmla="*/ 59 w 63"/>
                <a:gd name="T25" fmla="*/ 23 h 61"/>
                <a:gd name="T26" fmla="*/ 59 w 63"/>
                <a:gd name="T27" fmla="*/ 23 h 61"/>
                <a:gd name="T28" fmla="*/ 59 w 63"/>
                <a:gd name="T29" fmla="*/ 23 h 61"/>
                <a:gd name="T30" fmla="*/ 60 w 63"/>
                <a:gd name="T31" fmla="*/ 23 h 61"/>
                <a:gd name="T32" fmla="*/ 59 w 63"/>
                <a:gd name="T33" fmla="*/ 40 h 61"/>
                <a:gd name="T34" fmla="*/ 43 w 63"/>
                <a:gd name="T35" fmla="*/ 59 h 61"/>
                <a:gd name="T36" fmla="*/ 32 w 63"/>
                <a:gd name="T37" fmla="*/ 57 h 61"/>
                <a:gd name="T38" fmla="*/ 24 w 63"/>
                <a:gd name="T39" fmla="*/ 7 h 61"/>
                <a:gd name="T40" fmla="*/ 15 w 63"/>
                <a:gd name="T41" fmla="*/ 12 h 61"/>
                <a:gd name="T42" fmla="*/ 8 w 63"/>
                <a:gd name="T43" fmla="*/ 22 h 61"/>
                <a:gd name="T44" fmla="*/ 17 w 63"/>
                <a:gd name="T45" fmla="*/ 52 h 61"/>
                <a:gd name="T46" fmla="*/ 17 w 63"/>
                <a:gd name="T47" fmla="*/ 52 h 61"/>
                <a:gd name="T48" fmla="*/ 31 w 63"/>
                <a:gd name="T49" fmla="*/ 57 h 61"/>
                <a:gd name="T50" fmla="*/ 32 w 63"/>
                <a:gd name="T51" fmla="*/ 61 h 61"/>
                <a:gd name="T52" fmla="*/ 22 w 63"/>
                <a:gd name="T53" fmla="*/ 60 h 61"/>
                <a:gd name="T54" fmla="*/ 14 w 63"/>
                <a:gd name="T55" fmla="*/ 56 h 61"/>
                <a:gd name="T56" fmla="*/ 4 w 63"/>
                <a:gd name="T57" fmla="*/ 19 h 61"/>
                <a:gd name="T58" fmla="*/ 12 w 63"/>
                <a:gd name="T59" fmla="*/ 8 h 61"/>
                <a:gd name="T60" fmla="*/ 24 w 63"/>
                <a:gd name="T61" fmla="*/ 0 h 61"/>
                <a:gd name="T62" fmla="*/ 28 w 63"/>
                <a:gd name="T63" fmla="*/ 5 h 61"/>
                <a:gd name="T64" fmla="*/ 30 w 63"/>
                <a:gd name="T65" fmla="*/ 8 h 61"/>
                <a:gd name="T66" fmla="*/ 26 w 63"/>
                <a:gd name="T67" fmla="*/ 15 h 61"/>
                <a:gd name="T68" fmla="*/ 23 w 63"/>
                <a:gd name="T69" fmla="*/ 20 h 61"/>
                <a:gd name="T70" fmla="*/ 27 w 63"/>
                <a:gd name="T71" fmla="*/ 37 h 61"/>
                <a:gd name="T72" fmla="*/ 30 w 63"/>
                <a:gd name="T73" fmla="*/ 39 h 61"/>
                <a:gd name="T74" fmla="*/ 32 w 63"/>
                <a:gd name="T75" fmla="*/ 44 h 61"/>
                <a:gd name="T76" fmla="*/ 24 w 63"/>
                <a:gd name="T77" fmla="*/ 41 h 61"/>
                <a:gd name="T78" fmla="*/ 17 w 63"/>
                <a:gd name="T79" fmla="*/ 31 h 61"/>
                <a:gd name="T80" fmla="*/ 22 w 63"/>
                <a:gd name="T81" fmla="*/ 1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1">
                  <a:moveTo>
                    <a:pt x="32" y="57"/>
                  </a:moveTo>
                  <a:cubicBezTo>
                    <a:pt x="35" y="56"/>
                    <a:pt x="38" y="56"/>
                    <a:pt x="41" y="54"/>
                  </a:cubicBezTo>
                  <a:cubicBezTo>
                    <a:pt x="44" y="53"/>
                    <a:pt x="47" y="51"/>
                    <a:pt x="49" y="48"/>
                  </a:cubicBezTo>
                  <a:cubicBezTo>
                    <a:pt x="49" y="48"/>
                    <a:pt x="49" y="48"/>
                    <a:pt x="49" y="48"/>
                  </a:cubicBezTo>
                  <a:cubicBezTo>
                    <a:pt x="49" y="48"/>
                    <a:pt x="49" y="48"/>
                    <a:pt x="49" y="48"/>
                  </a:cubicBezTo>
                  <a:cubicBezTo>
                    <a:pt x="52" y="45"/>
                    <a:pt x="53" y="42"/>
                    <a:pt x="55" y="38"/>
                  </a:cubicBezTo>
                  <a:cubicBezTo>
                    <a:pt x="56" y="35"/>
                    <a:pt x="57" y="32"/>
                    <a:pt x="57" y="28"/>
                  </a:cubicBezTo>
                  <a:cubicBezTo>
                    <a:pt x="57" y="28"/>
                    <a:pt x="56" y="28"/>
                    <a:pt x="55" y="28"/>
                  </a:cubicBezTo>
                  <a:cubicBezTo>
                    <a:pt x="55" y="28"/>
                    <a:pt x="54" y="28"/>
                    <a:pt x="54" y="28"/>
                  </a:cubicBezTo>
                  <a:cubicBezTo>
                    <a:pt x="53" y="29"/>
                    <a:pt x="52" y="31"/>
                    <a:pt x="52" y="32"/>
                  </a:cubicBezTo>
                  <a:cubicBezTo>
                    <a:pt x="50" y="34"/>
                    <a:pt x="49" y="36"/>
                    <a:pt x="48" y="38"/>
                  </a:cubicBezTo>
                  <a:cubicBezTo>
                    <a:pt x="48" y="38"/>
                    <a:pt x="48" y="38"/>
                    <a:pt x="48" y="38"/>
                  </a:cubicBezTo>
                  <a:cubicBezTo>
                    <a:pt x="46" y="40"/>
                    <a:pt x="43" y="41"/>
                    <a:pt x="41" y="42"/>
                  </a:cubicBezTo>
                  <a:cubicBezTo>
                    <a:pt x="39" y="44"/>
                    <a:pt x="36" y="44"/>
                    <a:pt x="33" y="44"/>
                  </a:cubicBezTo>
                  <a:cubicBezTo>
                    <a:pt x="33" y="44"/>
                    <a:pt x="32" y="44"/>
                    <a:pt x="32" y="44"/>
                  </a:cubicBezTo>
                  <a:cubicBezTo>
                    <a:pt x="32" y="39"/>
                    <a:pt x="32" y="39"/>
                    <a:pt x="32" y="39"/>
                  </a:cubicBezTo>
                  <a:cubicBezTo>
                    <a:pt x="32" y="39"/>
                    <a:pt x="33" y="39"/>
                    <a:pt x="33" y="39"/>
                  </a:cubicBezTo>
                  <a:cubicBezTo>
                    <a:pt x="35" y="39"/>
                    <a:pt x="37" y="39"/>
                    <a:pt x="39" y="38"/>
                  </a:cubicBezTo>
                  <a:cubicBezTo>
                    <a:pt x="41" y="37"/>
                    <a:pt x="43" y="36"/>
                    <a:pt x="44" y="34"/>
                  </a:cubicBezTo>
                  <a:cubicBezTo>
                    <a:pt x="44" y="34"/>
                    <a:pt x="44" y="34"/>
                    <a:pt x="44" y="34"/>
                  </a:cubicBezTo>
                  <a:cubicBezTo>
                    <a:pt x="44" y="34"/>
                    <a:pt x="44" y="34"/>
                    <a:pt x="44" y="34"/>
                  </a:cubicBezTo>
                  <a:cubicBezTo>
                    <a:pt x="45" y="33"/>
                    <a:pt x="47" y="31"/>
                    <a:pt x="47" y="30"/>
                  </a:cubicBezTo>
                  <a:cubicBezTo>
                    <a:pt x="48" y="28"/>
                    <a:pt x="49" y="26"/>
                    <a:pt x="50" y="24"/>
                  </a:cubicBezTo>
                  <a:cubicBezTo>
                    <a:pt x="50" y="23"/>
                    <a:pt x="52" y="23"/>
                    <a:pt x="53" y="23"/>
                  </a:cubicBezTo>
                  <a:cubicBezTo>
                    <a:pt x="54" y="23"/>
                    <a:pt x="55" y="23"/>
                    <a:pt x="56" y="23"/>
                  </a:cubicBezTo>
                  <a:cubicBezTo>
                    <a:pt x="57" y="23"/>
                    <a:pt x="58" y="23"/>
                    <a:pt x="59" y="23"/>
                  </a:cubicBezTo>
                  <a:cubicBezTo>
                    <a:pt x="59" y="23"/>
                    <a:pt x="59" y="23"/>
                    <a:pt x="59" y="23"/>
                  </a:cubicBezTo>
                  <a:cubicBezTo>
                    <a:pt x="59" y="23"/>
                    <a:pt x="59" y="23"/>
                    <a:pt x="59" y="23"/>
                  </a:cubicBezTo>
                  <a:cubicBezTo>
                    <a:pt x="59" y="23"/>
                    <a:pt x="59" y="23"/>
                    <a:pt x="59" y="23"/>
                  </a:cubicBezTo>
                  <a:cubicBezTo>
                    <a:pt x="59" y="23"/>
                    <a:pt x="59" y="23"/>
                    <a:pt x="59" y="23"/>
                  </a:cubicBezTo>
                  <a:cubicBezTo>
                    <a:pt x="60" y="23"/>
                    <a:pt x="60" y="23"/>
                    <a:pt x="60" y="23"/>
                  </a:cubicBezTo>
                  <a:cubicBezTo>
                    <a:pt x="60" y="23"/>
                    <a:pt x="60" y="23"/>
                    <a:pt x="60" y="23"/>
                  </a:cubicBezTo>
                  <a:cubicBezTo>
                    <a:pt x="62" y="24"/>
                    <a:pt x="63" y="25"/>
                    <a:pt x="62" y="26"/>
                  </a:cubicBezTo>
                  <a:cubicBezTo>
                    <a:pt x="62" y="31"/>
                    <a:pt x="61" y="36"/>
                    <a:pt x="59" y="40"/>
                  </a:cubicBezTo>
                  <a:cubicBezTo>
                    <a:pt x="58" y="44"/>
                    <a:pt x="55" y="48"/>
                    <a:pt x="52" y="51"/>
                  </a:cubicBezTo>
                  <a:cubicBezTo>
                    <a:pt x="50" y="55"/>
                    <a:pt x="46" y="57"/>
                    <a:pt x="43" y="59"/>
                  </a:cubicBezTo>
                  <a:cubicBezTo>
                    <a:pt x="39" y="60"/>
                    <a:pt x="35" y="61"/>
                    <a:pt x="32" y="61"/>
                  </a:cubicBezTo>
                  <a:lnTo>
                    <a:pt x="32" y="57"/>
                  </a:lnTo>
                  <a:close/>
                  <a:moveTo>
                    <a:pt x="25" y="9"/>
                  </a:moveTo>
                  <a:cubicBezTo>
                    <a:pt x="25" y="8"/>
                    <a:pt x="25" y="8"/>
                    <a:pt x="24" y="7"/>
                  </a:cubicBezTo>
                  <a:cubicBezTo>
                    <a:pt x="24" y="7"/>
                    <a:pt x="24" y="6"/>
                    <a:pt x="24" y="6"/>
                  </a:cubicBezTo>
                  <a:cubicBezTo>
                    <a:pt x="20" y="8"/>
                    <a:pt x="18" y="10"/>
                    <a:pt x="15" y="12"/>
                  </a:cubicBezTo>
                  <a:cubicBezTo>
                    <a:pt x="12" y="15"/>
                    <a:pt x="10" y="18"/>
                    <a:pt x="8" y="21"/>
                  </a:cubicBezTo>
                  <a:cubicBezTo>
                    <a:pt x="8" y="21"/>
                    <a:pt x="8" y="21"/>
                    <a:pt x="8" y="22"/>
                  </a:cubicBezTo>
                  <a:cubicBezTo>
                    <a:pt x="6" y="27"/>
                    <a:pt x="5" y="33"/>
                    <a:pt x="7" y="38"/>
                  </a:cubicBezTo>
                  <a:cubicBezTo>
                    <a:pt x="8" y="44"/>
                    <a:pt x="12" y="49"/>
                    <a:pt x="17" y="52"/>
                  </a:cubicBezTo>
                  <a:cubicBezTo>
                    <a:pt x="17" y="52"/>
                    <a:pt x="17" y="52"/>
                    <a:pt x="17" y="52"/>
                  </a:cubicBezTo>
                  <a:cubicBezTo>
                    <a:pt x="17" y="52"/>
                    <a:pt x="17" y="52"/>
                    <a:pt x="17" y="52"/>
                  </a:cubicBezTo>
                  <a:cubicBezTo>
                    <a:pt x="19" y="54"/>
                    <a:pt x="21" y="55"/>
                    <a:pt x="24" y="55"/>
                  </a:cubicBezTo>
                  <a:cubicBezTo>
                    <a:pt x="26" y="56"/>
                    <a:pt x="28" y="57"/>
                    <a:pt x="31" y="57"/>
                  </a:cubicBezTo>
                  <a:cubicBezTo>
                    <a:pt x="31" y="57"/>
                    <a:pt x="31" y="57"/>
                    <a:pt x="32" y="57"/>
                  </a:cubicBezTo>
                  <a:cubicBezTo>
                    <a:pt x="32" y="61"/>
                    <a:pt x="32" y="61"/>
                    <a:pt x="32" y="61"/>
                  </a:cubicBezTo>
                  <a:cubicBezTo>
                    <a:pt x="31" y="61"/>
                    <a:pt x="31" y="61"/>
                    <a:pt x="31" y="61"/>
                  </a:cubicBezTo>
                  <a:cubicBezTo>
                    <a:pt x="28" y="61"/>
                    <a:pt x="25" y="61"/>
                    <a:pt x="22" y="60"/>
                  </a:cubicBezTo>
                  <a:cubicBezTo>
                    <a:pt x="19" y="59"/>
                    <a:pt x="17" y="58"/>
                    <a:pt x="14" y="56"/>
                  </a:cubicBezTo>
                  <a:cubicBezTo>
                    <a:pt x="14" y="56"/>
                    <a:pt x="14" y="56"/>
                    <a:pt x="14" y="56"/>
                  </a:cubicBezTo>
                  <a:cubicBezTo>
                    <a:pt x="8" y="52"/>
                    <a:pt x="4" y="46"/>
                    <a:pt x="2" y="40"/>
                  </a:cubicBezTo>
                  <a:cubicBezTo>
                    <a:pt x="0" y="33"/>
                    <a:pt x="1" y="26"/>
                    <a:pt x="4" y="19"/>
                  </a:cubicBezTo>
                  <a:cubicBezTo>
                    <a:pt x="4" y="19"/>
                    <a:pt x="4" y="19"/>
                    <a:pt x="4" y="19"/>
                  </a:cubicBezTo>
                  <a:cubicBezTo>
                    <a:pt x="6" y="15"/>
                    <a:pt x="9" y="12"/>
                    <a:pt x="12" y="8"/>
                  </a:cubicBezTo>
                  <a:cubicBezTo>
                    <a:pt x="15" y="5"/>
                    <a:pt x="19" y="3"/>
                    <a:pt x="24" y="0"/>
                  </a:cubicBezTo>
                  <a:cubicBezTo>
                    <a:pt x="24" y="0"/>
                    <a:pt x="24" y="0"/>
                    <a:pt x="24" y="0"/>
                  </a:cubicBezTo>
                  <a:cubicBezTo>
                    <a:pt x="25" y="0"/>
                    <a:pt x="26" y="0"/>
                    <a:pt x="27" y="1"/>
                  </a:cubicBezTo>
                  <a:cubicBezTo>
                    <a:pt x="27" y="2"/>
                    <a:pt x="28" y="4"/>
                    <a:pt x="28" y="5"/>
                  </a:cubicBezTo>
                  <a:cubicBezTo>
                    <a:pt x="29" y="6"/>
                    <a:pt x="30" y="7"/>
                    <a:pt x="30" y="8"/>
                  </a:cubicBezTo>
                  <a:cubicBezTo>
                    <a:pt x="30" y="8"/>
                    <a:pt x="30" y="8"/>
                    <a:pt x="30" y="8"/>
                  </a:cubicBezTo>
                  <a:cubicBezTo>
                    <a:pt x="31" y="9"/>
                    <a:pt x="31" y="10"/>
                    <a:pt x="30" y="11"/>
                  </a:cubicBezTo>
                  <a:cubicBezTo>
                    <a:pt x="28" y="12"/>
                    <a:pt x="27" y="14"/>
                    <a:pt x="26" y="15"/>
                  </a:cubicBezTo>
                  <a:cubicBezTo>
                    <a:pt x="25" y="17"/>
                    <a:pt x="24" y="19"/>
                    <a:pt x="23" y="20"/>
                  </a:cubicBezTo>
                  <a:cubicBezTo>
                    <a:pt x="23" y="20"/>
                    <a:pt x="23" y="20"/>
                    <a:pt x="23" y="20"/>
                  </a:cubicBezTo>
                  <a:cubicBezTo>
                    <a:pt x="22" y="24"/>
                    <a:pt x="21" y="27"/>
                    <a:pt x="22" y="30"/>
                  </a:cubicBezTo>
                  <a:cubicBezTo>
                    <a:pt x="23" y="33"/>
                    <a:pt x="24" y="36"/>
                    <a:pt x="27" y="37"/>
                  </a:cubicBezTo>
                  <a:cubicBezTo>
                    <a:pt x="27" y="37"/>
                    <a:pt x="27" y="37"/>
                    <a:pt x="27" y="37"/>
                  </a:cubicBezTo>
                  <a:cubicBezTo>
                    <a:pt x="28" y="38"/>
                    <a:pt x="29" y="39"/>
                    <a:pt x="30" y="39"/>
                  </a:cubicBezTo>
                  <a:cubicBezTo>
                    <a:pt x="30" y="39"/>
                    <a:pt x="31" y="39"/>
                    <a:pt x="32" y="39"/>
                  </a:cubicBezTo>
                  <a:cubicBezTo>
                    <a:pt x="32" y="44"/>
                    <a:pt x="32" y="44"/>
                    <a:pt x="32" y="44"/>
                  </a:cubicBezTo>
                  <a:cubicBezTo>
                    <a:pt x="31" y="44"/>
                    <a:pt x="30" y="44"/>
                    <a:pt x="29" y="43"/>
                  </a:cubicBezTo>
                  <a:cubicBezTo>
                    <a:pt x="27" y="43"/>
                    <a:pt x="26" y="42"/>
                    <a:pt x="24" y="41"/>
                  </a:cubicBezTo>
                  <a:cubicBezTo>
                    <a:pt x="24" y="41"/>
                    <a:pt x="24" y="41"/>
                    <a:pt x="24" y="41"/>
                  </a:cubicBezTo>
                  <a:cubicBezTo>
                    <a:pt x="21" y="39"/>
                    <a:pt x="18" y="35"/>
                    <a:pt x="17" y="31"/>
                  </a:cubicBezTo>
                  <a:cubicBezTo>
                    <a:pt x="16" y="27"/>
                    <a:pt x="17" y="23"/>
                    <a:pt x="19" y="18"/>
                  </a:cubicBezTo>
                  <a:cubicBezTo>
                    <a:pt x="20" y="16"/>
                    <a:pt x="21" y="14"/>
                    <a:pt x="22" y="13"/>
                  </a:cubicBezTo>
                  <a:cubicBezTo>
                    <a:pt x="23" y="11"/>
                    <a:pt x="24" y="10"/>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1" name="Freeform 217"/>
            <p:cNvSpPr>
              <a:spLocks noEditPoints="1"/>
            </p:cNvSpPr>
            <p:nvPr/>
          </p:nvSpPr>
          <p:spPr bwMode="auto">
            <a:xfrm>
              <a:off x="8094676" y="4202138"/>
              <a:ext cx="139700" cy="139701"/>
            </a:xfrm>
            <a:custGeom>
              <a:avLst/>
              <a:gdLst>
                <a:gd name="T0" fmla="*/ 56 w 62"/>
                <a:gd name="T1" fmla="*/ 37 h 62"/>
                <a:gd name="T2" fmla="*/ 53 w 62"/>
                <a:gd name="T3" fmla="*/ 20 h 62"/>
                <a:gd name="T4" fmla="*/ 37 w 62"/>
                <a:gd name="T5" fmla="*/ 6 h 62"/>
                <a:gd name="T6" fmla="*/ 36 w 62"/>
                <a:gd name="T7" fmla="*/ 9 h 62"/>
                <a:gd name="T8" fmla="*/ 43 w 62"/>
                <a:gd name="T9" fmla="*/ 18 h 62"/>
                <a:gd name="T10" fmla="*/ 45 w 62"/>
                <a:gd name="T11" fmla="*/ 30 h 62"/>
                <a:gd name="T12" fmla="*/ 39 w 62"/>
                <a:gd name="T13" fmla="*/ 41 h 62"/>
                <a:gd name="T14" fmla="*/ 34 w 62"/>
                <a:gd name="T15" fmla="*/ 44 h 62"/>
                <a:gd name="T16" fmla="*/ 31 w 62"/>
                <a:gd name="T17" fmla="*/ 45 h 62"/>
                <a:gd name="T18" fmla="*/ 33 w 62"/>
                <a:gd name="T19" fmla="*/ 39 h 62"/>
                <a:gd name="T20" fmla="*/ 36 w 62"/>
                <a:gd name="T21" fmla="*/ 37 h 62"/>
                <a:gd name="T22" fmla="*/ 40 w 62"/>
                <a:gd name="T23" fmla="*/ 30 h 62"/>
                <a:gd name="T24" fmla="*/ 38 w 62"/>
                <a:gd name="T25" fmla="*/ 20 h 62"/>
                <a:gd name="T26" fmla="*/ 35 w 62"/>
                <a:gd name="T27" fmla="*/ 16 h 62"/>
                <a:gd name="T28" fmla="*/ 31 w 62"/>
                <a:gd name="T29" fmla="*/ 11 h 62"/>
                <a:gd name="T30" fmla="*/ 32 w 62"/>
                <a:gd name="T31" fmla="*/ 5 h 62"/>
                <a:gd name="T32" fmla="*/ 34 w 62"/>
                <a:gd name="T33" fmla="*/ 2 h 62"/>
                <a:gd name="T34" fmla="*/ 49 w 62"/>
                <a:gd name="T35" fmla="*/ 7 h 62"/>
                <a:gd name="T36" fmla="*/ 57 w 62"/>
                <a:gd name="T37" fmla="*/ 17 h 62"/>
                <a:gd name="T38" fmla="*/ 50 w 62"/>
                <a:gd name="T39" fmla="*/ 55 h 62"/>
                <a:gd name="T40" fmla="*/ 42 w 62"/>
                <a:gd name="T41" fmla="*/ 60 h 62"/>
                <a:gd name="T42" fmla="*/ 32 w 62"/>
                <a:gd name="T43" fmla="*/ 62 h 62"/>
                <a:gd name="T44" fmla="*/ 31 w 62"/>
                <a:gd name="T45" fmla="*/ 57 h 62"/>
                <a:gd name="T46" fmla="*/ 32 w 62"/>
                <a:gd name="T47" fmla="*/ 57 h 62"/>
                <a:gd name="T48" fmla="*/ 47 w 62"/>
                <a:gd name="T49" fmla="*/ 51 h 62"/>
                <a:gd name="T50" fmla="*/ 31 w 62"/>
                <a:gd name="T51" fmla="*/ 45 h 62"/>
                <a:gd name="T52" fmla="*/ 22 w 62"/>
                <a:gd name="T53" fmla="*/ 43 h 62"/>
                <a:gd name="T54" fmla="*/ 15 w 62"/>
                <a:gd name="T55" fmla="*/ 39 h 62"/>
                <a:gd name="T56" fmla="*/ 9 w 62"/>
                <a:gd name="T57" fmla="*/ 30 h 62"/>
                <a:gd name="T58" fmla="*/ 5 w 62"/>
                <a:gd name="T59" fmla="*/ 31 h 62"/>
                <a:gd name="T60" fmla="*/ 8 w 62"/>
                <a:gd name="T61" fmla="*/ 39 h 62"/>
                <a:gd name="T62" fmla="*/ 8 w 62"/>
                <a:gd name="T63" fmla="*/ 39 h 62"/>
                <a:gd name="T64" fmla="*/ 8 w 62"/>
                <a:gd name="T65" fmla="*/ 41 h 62"/>
                <a:gd name="T66" fmla="*/ 12 w 62"/>
                <a:gd name="T67" fmla="*/ 46 h 62"/>
                <a:gd name="T68" fmla="*/ 15 w 62"/>
                <a:gd name="T69" fmla="*/ 50 h 62"/>
                <a:gd name="T70" fmla="*/ 31 w 62"/>
                <a:gd name="T71" fmla="*/ 57 h 62"/>
                <a:gd name="T72" fmla="*/ 21 w 62"/>
                <a:gd name="T73" fmla="*/ 60 h 62"/>
                <a:gd name="T74" fmla="*/ 12 w 62"/>
                <a:gd name="T75" fmla="*/ 54 h 62"/>
                <a:gd name="T76" fmla="*/ 5 w 62"/>
                <a:gd name="T77" fmla="*/ 44 h 62"/>
                <a:gd name="T78" fmla="*/ 4 w 62"/>
                <a:gd name="T79" fmla="*/ 43 h 62"/>
                <a:gd name="T80" fmla="*/ 3 w 62"/>
                <a:gd name="T81" fmla="*/ 41 h 62"/>
                <a:gd name="T82" fmla="*/ 1 w 62"/>
                <a:gd name="T83" fmla="*/ 35 h 62"/>
                <a:gd name="T84" fmla="*/ 0 w 62"/>
                <a:gd name="T85" fmla="*/ 29 h 62"/>
                <a:gd name="T86" fmla="*/ 2 w 62"/>
                <a:gd name="T87" fmla="*/ 26 h 62"/>
                <a:gd name="T88" fmla="*/ 9 w 62"/>
                <a:gd name="T89" fmla="*/ 25 h 62"/>
                <a:gd name="T90" fmla="*/ 15 w 62"/>
                <a:gd name="T91" fmla="*/ 32 h 62"/>
                <a:gd name="T92" fmla="*/ 19 w 62"/>
                <a:gd name="T93" fmla="*/ 36 h 62"/>
                <a:gd name="T94" fmla="*/ 29 w 62"/>
                <a:gd name="T95" fmla="*/ 40 h 62"/>
                <a:gd name="T96" fmla="*/ 31 w 62"/>
                <a:gd name="T97" fmla="*/ 45 h 62"/>
                <a:gd name="T98" fmla="*/ 31 w 62"/>
                <a:gd name="T9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 h="62">
                  <a:moveTo>
                    <a:pt x="47" y="51"/>
                  </a:moveTo>
                  <a:cubicBezTo>
                    <a:pt x="52" y="48"/>
                    <a:pt x="55" y="42"/>
                    <a:pt x="56" y="37"/>
                  </a:cubicBezTo>
                  <a:cubicBezTo>
                    <a:pt x="57" y="31"/>
                    <a:pt x="56" y="25"/>
                    <a:pt x="53" y="20"/>
                  </a:cubicBezTo>
                  <a:cubicBezTo>
                    <a:pt x="53" y="20"/>
                    <a:pt x="53" y="20"/>
                    <a:pt x="53" y="20"/>
                  </a:cubicBezTo>
                  <a:cubicBezTo>
                    <a:pt x="51" y="16"/>
                    <a:pt x="49" y="14"/>
                    <a:pt x="46" y="11"/>
                  </a:cubicBezTo>
                  <a:cubicBezTo>
                    <a:pt x="43" y="9"/>
                    <a:pt x="40" y="7"/>
                    <a:pt x="37" y="6"/>
                  </a:cubicBezTo>
                  <a:cubicBezTo>
                    <a:pt x="37" y="6"/>
                    <a:pt x="37" y="7"/>
                    <a:pt x="37" y="7"/>
                  </a:cubicBezTo>
                  <a:cubicBezTo>
                    <a:pt x="36" y="8"/>
                    <a:pt x="36" y="8"/>
                    <a:pt x="36" y="9"/>
                  </a:cubicBezTo>
                  <a:cubicBezTo>
                    <a:pt x="37" y="10"/>
                    <a:pt x="38" y="11"/>
                    <a:pt x="39" y="12"/>
                  </a:cubicBezTo>
                  <a:cubicBezTo>
                    <a:pt x="41" y="14"/>
                    <a:pt x="42" y="16"/>
                    <a:pt x="43" y="18"/>
                  </a:cubicBezTo>
                  <a:cubicBezTo>
                    <a:pt x="43" y="18"/>
                    <a:pt x="43" y="18"/>
                    <a:pt x="43" y="18"/>
                  </a:cubicBezTo>
                  <a:cubicBezTo>
                    <a:pt x="45" y="22"/>
                    <a:pt x="46" y="26"/>
                    <a:pt x="45" y="30"/>
                  </a:cubicBezTo>
                  <a:cubicBezTo>
                    <a:pt x="45" y="35"/>
                    <a:pt x="43" y="38"/>
                    <a:pt x="39" y="41"/>
                  </a:cubicBezTo>
                  <a:cubicBezTo>
                    <a:pt x="39" y="41"/>
                    <a:pt x="39" y="41"/>
                    <a:pt x="39" y="41"/>
                  </a:cubicBezTo>
                  <a:cubicBezTo>
                    <a:pt x="38" y="42"/>
                    <a:pt x="36" y="43"/>
                    <a:pt x="34" y="44"/>
                  </a:cubicBezTo>
                  <a:cubicBezTo>
                    <a:pt x="34" y="44"/>
                    <a:pt x="34" y="44"/>
                    <a:pt x="34" y="44"/>
                  </a:cubicBezTo>
                  <a:cubicBezTo>
                    <a:pt x="34" y="44"/>
                    <a:pt x="34" y="44"/>
                    <a:pt x="34" y="44"/>
                  </a:cubicBezTo>
                  <a:cubicBezTo>
                    <a:pt x="33" y="44"/>
                    <a:pt x="32" y="44"/>
                    <a:pt x="31" y="45"/>
                  </a:cubicBezTo>
                  <a:cubicBezTo>
                    <a:pt x="31" y="40"/>
                    <a:pt x="31" y="40"/>
                    <a:pt x="31" y="40"/>
                  </a:cubicBezTo>
                  <a:cubicBezTo>
                    <a:pt x="32" y="40"/>
                    <a:pt x="32" y="39"/>
                    <a:pt x="33" y="39"/>
                  </a:cubicBezTo>
                  <a:cubicBezTo>
                    <a:pt x="33" y="39"/>
                    <a:pt x="33" y="39"/>
                    <a:pt x="33" y="39"/>
                  </a:cubicBezTo>
                  <a:cubicBezTo>
                    <a:pt x="34" y="39"/>
                    <a:pt x="35" y="38"/>
                    <a:pt x="36" y="37"/>
                  </a:cubicBezTo>
                  <a:cubicBezTo>
                    <a:pt x="36" y="37"/>
                    <a:pt x="36" y="37"/>
                    <a:pt x="36" y="37"/>
                  </a:cubicBezTo>
                  <a:cubicBezTo>
                    <a:pt x="39" y="36"/>
                    <a:pt x="40" y="33"/>
                    <a:pt x="40" y="30"/>
                  </a:cubicBezTo>
                  <a:cubicBezTo>
                    <a:pt x="41" y="27"/>
                    <a:pt x="40" y="23"/>
                    <a:pt x="38" y="20"/>
                  </a:cubicBezTo>
                  <a:cubicBezTo>
                    <a:pt x="38" y="20"/>
                    <a:pt x="38" y="20"/>
                    <a:pt x="38" y="20"/>
                  </a:cubicBezTo>
                  <a:cubicBezTo>
                    <a:pt x="38" y="20"/>
                    <a:pt x="38" y="20"/>
                    <a:pt x="38" y="20"/>
                  </a:cubicBezTo>
                  <a:cubicBezTo>
                    <a:pt x="38" y="18"/>
                    <a:pt x="37" y="17"/>
                    <a:pt x="35" y="16"/>
                  </a:cubicBezTo>
                  <a:cubicBezTo>
                    <a:pt x="34" y="14"/>
                    <a:pt x="33" y="13"/>
                    <a:pt x="31" y="12"/>
                  </a:cubicBezTo>
                  <a:cubicBezTo>
                    <a:pt x="31" y="11"/>
                    <a:pt x="31" y="11"/>
                    <a:pt x="31" y="11"/>
                  </a:cubicBezTo>
                  <a:cubicBezTo>
                    <a:pt x="31" y="8"/>
                    <a:pt x="31" y="8"/>
                    <a:pt x="31" y="8"/>
                  </a:cubicBezTo>
                  <a:cubicBezTo>
                    <a:pt x="31" y="7"/>
                    <a:pt x="32" y="6"/>
                    <a:pt x="32" y="5"/>
                  </a:cubicBezTo>
                  <a:cubicBezTo>
                    <a:pt x="33" y="4"/>
                    <a:pt x="33" y="3"/>
                    <a:pt x="34" y="2"/>
                  </a:cubicBezTo>
                  <a:cubicBezTo>
                    <a:pt x="34" y="2"/>
                    <a:pt x="34" y="2"/>
                    <a:pt x="34" y="2"/>
                  </a:cubicBezTo>
                  <a:cubicBezTo>
                    <a:pt x="34" y="0"/>
                    <a:pt x="36" y="0"/>
                    <a:pt x="37" y="0"/>
                  </a:cubicBezTo>
                  <a:cubicBezTo>
                    <a:pt x="41" y="2"/>
                    <a:pt x="45" y="5"/>
                    <a:pt x="49" y="7"/>
                  </a:cubicBezTo>
                  <a:cubicBezTo>
                    <a:pt x="52" y="10"/>
                    <a:pt x="55" y="14"/>
                    <a:pt x="57" y="17"/>
                  </a:cubicBezTo>
                  <a:cubicBezTo>
                    <a:pt x="57" y="17"/>
                    <a:pt x="57" y="17"/>
                    <a:pt x="57" y="17"/>
                  </a:cubicBezTo>
                  <a:cubicBezTo>
                    <a:pt x="61" y="23"/>
                    <a:pt x="62" y="31"/>
                    <a:pt x="61" y="38"/>
                  </a:cubicBezTo>
                  <a:cubicBezTo>
                    <a:pt x="60" y="44"/>
                    <a:pt x="56" y="51"/>
                    <a:pt x="50" y="55"/>
                  </a:cubicBezTo>
                  <a:cubicBezTo>
                    <a:pt x="50" y="55"/>
                    <a:pt x="50" y="55"/>
                    <a:pt x="50" y="55"/>
                  </a:cubicBezTo>
                  <a:cubicBezTo>
                    <a:pt x="48" y="57"/>
                    <a:pt x="45" y="59"/>
                    <a:pt x="42" y="60"/>
                  </a:cubicBezTo>
                  <a:cubicBezTo>
                    <a:pt x="39" y="61"/>
                    <a:pt x="35" y="62"/>
                    <a:pt x="32" y="62"/>
                  </a:cubicBezTo>
                  <a:cubicBezTo>
                    <a:pt x="32" y="62"/>
                    <a:pt x="32" y="62"/>
                    <a:pt x="32" y="62"/>
                  </a:cubicBezTo>
                  <a:cubicBezTo>
                    <a:pt x="32" y="62"/>
                    <a:pt x="31" y="62"/>
                    <a:pt x="31" y="62"/>
                  </a:cubicBezTo>
                  <a:cubicBezTo>
                    <a:pt x="31" y="57"/>
                    <a:pt x="31" y="57"/>
                    <a:pt x="31" y="57"/>
                  </a:cubicBezTo>
                  <a:cubicBezTo>
                    <a:pt x="31" y="57"/>
                    <a:pt x="32" y="57"/>
                    <a:pt x="32" y="57"/>
                  </a:cubicBezTo>
                  <a:cubicBezTo>
                    <a:pt x="32" y="57"/>
                    <a:pt x="32" y="57"/>
                    <a:pt x="32" y="57"/>
                  </a:cubicBezTo>
                  <a:cubicBezTo>
                    <a:pt x="35" y="57"/>
                    <a:pt x="37" y="56"/>
                    <a:pt x="40" y="55"/>
                  </a:cubicBezTo>
                  <a:cubicBezTo>
                    <a:pt x="43" y="55"/>
                    <a:pt x="45" y="53"/>
                    <a:pt x="47" y="51"/>
                  </a:cubicBezTo>
                  <a:cubicBezTo>
                    <a:pt x="47" y="51"/>
                    <a:pt x="47" y="51"/>
                    <a:pt x="47" y="51"/>
                  </a:cubicBezTo>
                  <a:close/>
                  <a:moveTo>
                    <a:pt x="31" y="45"/>
                  </a:moveTo>
                  <a:cubicBezTo>
                    <a:pt x="30" y="45"/>
                    <a:pt x="30" y="45"/>
                    <a:pt x="29" y="45"/>
                  </a:cubicBezTo>
                  <a:cubicBezTo>
                    <a:pt x="27" y="45"/>
                    <a:pt x="24" y="44"/>
                    <a:pt x="22" y="43"/>
                  </a:cubicBezTo>
                  <a:cubicBezTo>
                    <a:pt x="20" y="42"/>
                    <a:pt x="17" y="41"/>
                    <a:pt x="16" y="39"/>
                  </a:cubicBezTo>
                  <a:cubicBezTo>
                    <a:pt x="15" y="39"/>
                    <a:pt x="15" y="39"/>
                    <a:pt x="15" y="39"/>
                  </a:cubicBezTo>
                  <a:cubicBezTo>
                    <a:pt x="14" y="38"/>
                    <a:pt x="12" y="36"/>
                    <a:pt x="11" y="34"/>
                  </a:cubicBezTo>
                  <a:cubicBezTo>
                    <a:pt x="10" y="33"/>
                    <a:pt x="9" y="32"/>
                    <a:pt x="9" y="30"/>
                  </a:cubicBezTo>
                  <a:cubicBezTo>
                    <a:pt x="8" y="30"/>
                    <a:pt x="7" y="31"/>
                    <a:pt x="6" y="31"/>
                  </a:cubicBezTo>
                  <a:cubicBezTo>
                    <a:pt x="6" y="31"/>
                    <a:pt x="5" y="31"/>
                    <a:pt x="5" y="31"/>
                  </a:cubicBezTo>
                  <a:cubicBezTo>
                    <a:pt x="5" y="32"/>
                    <a:pt x="6" y="33"/>
                    <a:pt x="6" y="34"/>
                  </a:cubicBezTo>
                  <a:cubicBezTo>
                    <a:pt x="6" y="36"/>
                    <a:pt x="7" y="38"/>
                    <a:pt x="8" y="39"/>
                  </a:cubicBezTo>
                  <a:cubicBezTo>
                    <a:pt x="8" y="39"/>
                    <a:pt x="8" y="39"/>
                    <a:pt x="8" y="39"/>
                  </a:cubicBezTo>
                  <a:cubicBezTo>
                    <a:pt x="8" y="39"/>
                    <a:pt x="8" y="39"/>
                    <a:pt x="8" y="39"/>
                  </a:cubicBezTo>
                  <a:cubicBezTo>
                    <a:pt x="8" y="40"/>
                    <a:pt x="8" y="40"/>
                    <a:pt x="8" y="41"/>
                  </a:cubicBezTo>
                  <a:cubicBezTo>
                    <a:pt x="8" y="41"/>
                    <a:pt x="8" y="41"/>
                    <a:pt x="8" y="41"/>
                  </a:cubicBezTo>
                  <a:cubicBezTo>
                    <a:pt x="9" y="41"/>
                    <a:pt x="9" y="42"/>
                    <a:pt x="9" y="42"/>
                  </a:cubicBezTo>
                  <a:cubicBezTo>
                    <a:pt x="10" y="44"/>
                    <a:pt x="11" y="45"/>
                    <a:pt x="12" y="46"/>
                  </a:cubicBezTo>
                  <a:cubicBezTo>
                    <a:pt x="13" y="48"/>
                    <a:pt x="14" y="49"/>
                    <a:pt x="15" y="50"/>
                  </a:cubicBezTo>
                  <a:cubicBezTo>
                    <a:pt x="15" y="50"/>
                    <a:pt x="15" y="50"/>
                    <a:pt x="15" y="50"/>
                  </a:cubicBezTo>
                  <a:cubicBezTo>
                    <a:pt x="17" y="52"/>
                    <a:pt x="20" y="54"/>
                    <a:pt x="23" y="55"/>
                  </a:cubicBezTo>
                  <a:cubicBezTo>
                    <a:pt x="25" y="56"/>
                    <a:pt x="28" y="57"/>
                    <a:pt x="31" y="57"/>
                  </a:cubicBezTo>
                  <a:cubicBezTo>
                    <a:pt x="31" y="62"/>
                    <a:pt x="31" y="62"/>
                    <a:pt x="31" y="62"/>
                  </a:cubicBezTo>
                  <a:cubicBezTo>
                    <a:pt x="27" y="62"/>
                    <a:pt x="24" y="61"/>
                    <a:pt x="21" y="60"/>
                  </a:cubicBezTo>
                  <a:cubicBezTo>
                    <a:pt x="18" y="58"/>
                    <a:pt x="15" y="56"/>
                    <a:pt x="12" y="54"/>
                  </a:cubicBezTo>
                  <a:cubicBezTo>
                    <a:pt x="12" y="54"/>
                    <a:pt x="12" y="54"/>
                    <a:pt x="12" y="54"/>
                  </a:cubicBezTo>
                  <a:cubicBezTo>
                    <a:pt x="10" y="52"/>
                    <a:pt x="9" y="51"/>
                    <a:pt x="8" y="49"/>
                  </a:cubicBezTo>
                  <a:cubicBezTo>
                    <a:pt x="7" y="48"/>
                    <a:pt x="6" y="46"/>
                    <a:pt x="5" y="44"/>
                  </a:cubicBezTo>
                  <a:cubicBezTo>
                    <a:pt x="5" y="44"/>
                    <a:pt x="4" y="43"/>
                    <a:pt x="4" y="43"/>
                  </a:cubicBezTo>
                  <a:cubicBezTo>
                    <a:pt x="4" y="43"/>
                    <a:pt x="4" y="43"/>
                    <a:pt x="4" y="43"/>
                  </a:cubicBezTo>
                  <a:cubicBezTo>
                    <a:pt x="4" y="43"/>
                    <a:pt x="4" y="43"/>
                    <a:pt x="4" y="43"/>
                  </a:cubicBezTo>
                  <a:cubicBezTo>
                    <a:pt x="4" y="42"/>
                    <a:pt x="4" y="42"/>
                    <a:pt x="3" y="41"/>
                  </a:cubicBezTo>
                  <a:cubicBezTo>
                    <a:pt x="3" y="41"/>
                    <a:pt x="3" y="41"/>
                    <a:pt x="3" y="41"/>
                  </a:cubicBezTo>
                  <a:cubicBezTo>
                    <a:pt x="3" y="39"/>
                    <a:pt x="2" y="37"/>
                    <a:pt x="1" y="35"/>
                  </a:cubicBezTo>
                  <a:cubicBezTo>
                    <a:pt x="1" y="33"/>
                    <a:pt x="0" y="31"/>
                    <a:pt x="0" y="29"/>
                  </a:cubicBezTo>
                  <a:cubicBezTo>
                    <a:pt x="0" y="29"/>
                    <a:pt x="0" y="29"/>
                    <a:pt x="0" y="29"/>
                  </a:cubicBezTo>
                  <a:cubicBezTo>
                    <a:pt x="0" y="29"/>
                    <a:pt x="0" y="29"/>
                    <a:pt x="0" y="29"/>
                  </a:cubicBezTo>
                  <a:cubicBezTo>
                    <a:pt x="0" y="28"/>
                    <a:pt x="1" y="26"/>
                    <a:pt x="2" y="26"/>
                  </a:cubicBezTo>
                  <a:cubicBezTo>
                    <a:pt x="3" y="26"/>
                    <a:pt x="4" y="26"/>
                    <a:pt x="6" y="26"/>
                  </a:cubicBezTo>
                  <a:cubicBezTo>
                    <a:pt x="7" y="26"/>
                    <a:pt x="8" y="26"/>
                    <a:pt x="9" y="25"/>
                  </a:cubicBezTo>
                  <a:cubicBezTo>
                    <a:pt x="10" y="25"/>
                    <a:pt x="11" y="25"/>
                    <a:pt x="12" y="26"/>
                  </a:cubicBezTo>
                  <a:cubicBezTo>
                    <a:pt x="13" y="28"/>
                    <a:pt x="14" y="30"/>
                    <a:pt x="15" y="32"/>
                  </a:cubicBezTo>
                  <a:cubicBezTo>
                    <a:pt x="16" y="33"/>
                    <a:pt x="17" y="35"/>
                    <a:pt x="19" y="36"/>
                  </a:cubicBezTo>
                  <a:cubicBezTo>
                    <a:pt x="19" y="36"/>
                    <a:pt x="19" y="36"/>
                    <a:pt x="19" y="36"/>
                  </a:cubicBezTo>
                  <a:cubicBezTo>
                    <a:pt x="20" y="37"/>
                    <a:pt x="22" y="38"/>
                    <a:pt x="24" y="39"/>
                  </a:cubicBezTo>
                  <a:cubicBezTo>
                    <a:pt x="25" y="40"/>
                    <a:pt x="27" y="40"/>
                    <a:pt x="29" y="40"/>
                  </a:cubicBezTo>
                  <a:cubicBezTo>
                    <a:pt x="30" y="40"/>
                    <a:pt x="30" y="40"/>
                    <a:pt x="31" y="40"/>
                  </a:cubicBezTo>
                  <a:cubicBezTo>
                    <a:pt x="31" y="45"/>
                    <a:pt x="31" y="45"/>
                    <a:pt x="31" y="45"/>
                  </a:cubicBezTo>
                  <a:close/>
                  <a:moveTo>
                    <a:pt x="31" y="8"/>
                  </a:moveTo>
                  <a:cubicBezTo>
                    <a:pt x="31" y="11"/>
                    <a:pt x="31" y="11"/>
                    <a:pt x="31" y="11"/>
                  </a:cubicBezTo>
                  <a:cubicBezTo>
                    <a:pt x="30" y="10"/>
                    <a:pt x="30" y="9"/>
                    <a:pt x="3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2" name="Freeform 218"/>
            <p:cNvSpPr>
              <a:spLocks noEditPoints="1"/>
            </p:cNvSpPr>
            <p:nvPr/>
          </p:nvSpPr>
          <p:spPr bwMode="auto">
            <a:xfrm>
              <a:off x="7912111" y="4084662"/>
              <a:ext cx="133351" cy="133351"/>
            </a:xfrm>
            <a:custGeom>
              <a:avLst/>
              <a:gdLst>
                <a:gd name="T0" fmla="*/ 39 w 59"/>
                <a:gd name="T1" fmla="*/ 54 h 59"/>
                <a:gd name="T2" fmla="*/ 41 w 59"/>
                <a:gd name="T3" fmla="*/ 50 h 59"/>
                <a:gd name="T4" fmla="*/ 30 w 59"/>
                <a:gd name="T5" fmla="*/ 42 h 59"/>
                <a:gd name="T6" fmla="*/ 37 w 59"/>
                <a:gd name="T7" fmla="*/ 45 h 59"/>
                <a:gd name="T8" fmla="*/ 46 w 59"/>
                <a:gd name="T9" fmla="*/ 48 h 59"/>
                <a:gd name="T10" fmla="*/ 47 w 59"/>
                <a:gd name="T11" fmla="*/ 55 h 59"/>
                <a:gd name="T12" fmla="*/ 33 w 59"/>
                <a:gd name="T13" fmla="*/ 59 h 59"/>
                <a:gd name="T14" fmla="*/ 30 w 59"/>
                <a:gd name="T15" fmla="*/ 15 h 59"/>
                <a:gd name="T16" fmla="*/ 38 w 59"/>
                <a:gd name="T17" fmla="*/ 14 h 59"/>
                <a:gd name="T18" fmla="*/ 39 w 59"/>
                <a:gd name="T19" fmla="*/ 14 h 59"/>
                <a:gd name="T20" fmla="*/ 51 w 59"/>
                <a:gd name="T21" fmla="*/ 15 h 59"/>
                <a:gd name="T22" fmla="*/ 33 w 59"/>
                <a:gd name="T23" fmla="*/ 5 h 59"/>
                <a:gd name="T24" fmla="*/ 31 w 59"/>
                <a:gd name="T25" fmla="*/ 5 h 59"/>
                <a:gd name="T26" fmla="*/ 32 w 59"/>
                <a:gd name="T27" fmla="*/ 0 h 59"/>
                <a:gd name="T28" fmla="*/ 46 w 59"/>
                <a:gd name="T29" fmla="*/ 4 h 59"/>
                <a:gd name="T30" fmla="*/ 58 w 59"/>
                <a:gd name="T31" fmla="*/ 13 h 59"/>
                <a:gd name="T32" fmla="*/ 53 w 59"/>
                <a:gd name="T33" fmla="*/ 21 h 59"/>
                <a:gd name="T34" fmla="*/ 44 w 59"/>
                <a:gd name="T35" fmla="*/ 20 h 59"/>
                <a:gd name="T36" fmla="*/ 39 w 59"/>
                <a:gd name="T37" fmla="*/ 19 h 59"/>
                <a:gd name="T38" fmla="*/ 30 w 59"/>
                <a:gd name="T39" fmla="*/ 20 h 59"/>
                <a:gd name="T40" fmla="*/ 39 w 59"/>
                <a:gd name="T41" fmla="*/ 14 h 59"/>
                <a:gd name="T42" fmla="*/ 30 w 59"/>
                <a:gd name="T43" fmla="*/ 54 h 59"/>
                <a:gd name="T44" fmla="*/ 20 w 59"/>
                <a:gd name="T45" fmla="*/ 57 h 59"/>
                <a:gd name="T46" fmla="*/ 30 w 59"/>
                <a:gd name="T47" fmla="*/ 31 h 59"/>
                <a:gd name="T48" fmla="*/ 30 w 59"/>
                <a:gd name="T49" fmla="*/ 42 h 59"/>
                <a:gd name="T50" fmla="*/ 24 w 59"/>
                <a:gd name="T51" fmla="*/ 27 h 59"/>
                <a:gd name="T52" fmla="*/ 30 w 59"/>
                <a:gd name="T53" fmla="*/ 15 h 59"/>
                <a:gd name="T54" fmla="*/ 20 w 59"/>
                <a:gd name="T55" fmla="*/ 38 h 59"/>
                <a:gd name="T56" fmla="*/ 30 w 59"/>
                <a:gd name="T57" fmla="*/ 47 h 59"/>
                <a:gd name="T58" fmla="*/ 30 w 59"/>
                <a:gd name="T59" fmla="*/ 5 h 59"/>
                <a:gd name="T60" fmla="*/ 20 w 59"/>
                <a:gd name="T61" fmla="*/ 2 h 59"/>
                <a:gd name="T62" fmla="*/ 20 w 59"/>
                <a:gd name="T63" fmla="*/ 7 h 59"/>
                <a:gd name="T64" fmla="*/ 20 w 59"/>
                <a:gd name="T65" fmla="*/ 38 h 59"/>
                <a:gd name="T66" fmla="*/ 20 w 59"/>
                <a:gd name="T67" fmla="*/ 57 h 59"/>
                <a:gd name="T68" fmla="*/ 20 w 59"/>
                <a:gd name="T69" fmla="*/ 7 h 59"/>
                <a:gd name="T70" fmla="*/ 20 w 59"/>
                <a:gd name="T71" fmla="*/ 38 h 59"/>
                <a:gd name="T72" fmla="*/ 20 w 59"/>
                <a:gd name="T73" fmla="*/ 57 h 59"/>
                <a:gd name="T74" fmla="*/ 19 w 59"/>
                <a:gd name="T75" fmla="*/ 26 h 59"/>
                <a:gd name="T76" fmla="*/ 20 w 59"/>
                <a:gd name="T77" fmla="*/ 38 h 59"/>
                <a:gd name="T78" fmla="*/ 2 w 59"/>
                <a:gd name="T79" fmla="*/ 21 h 59"/>
                <a:gd name="T80" fmla="*/ 18 w 59"/>
                <a:gd name="T81" fmla="*/ 56 h 59"/>
                <a:gd name="T82" fmla="*/ 20 w 59"/>
                <a:gd name="T83" fmla="*/ 52 h 59"/>
                <a:gd name="T84" fmla="*/ 8 w 59"/>
                <a:gd name="T85" fmla="*/ 40 h 59"/>
                <a:gd name="T86" fmla="*/ 15 w 59"/>
                <a:gd name="T87" fmla="*/ 10 h 59"/>
                <a:gd name="T88" fmla="*/ 20 w 59"/>
                <a:gd name="T89"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59">
                  <a:moveTo>
                    <a:pt x="30" y="54"/>
                  </a:moveTo>
                  <a:cubicBezTo>
                    <a:pt x="31" y="54"/>
                    <a:pt x="32" y="54"/>
                    <a:pt x="33" y="54"/>
                  </a:cubicBezTo>
                  <a:cubicBezTo>
                    <a:pt x="35" y="54"/>
                    <a:pt x="37" y="54"/>
                    <a:pt x="39" y="54"/>
                  </a:cubicBezTo>
                  <a:cubicBezTo>
                    <a:pt x="40" y="54"/>
                    <a:pt x="41" y="54"/>
                    <a:pt x="42" y="54"/>
                  </a:cubicBezTo>
                  <a:cubicBezTo>
                    <a:pt x="42" y="53"/>
                    <a:pt x="42" y="53"/>
                    <a:pt x="42" y="52"/>
                  </a:cubicBezTo>
                  <a:cubicBezTo>
                    <a:pt x="41" y="52"/>
                    <a:pt x="41" y="51"/>
                    <a:pt x="41" y="50"/>
                  </a:cubicBezTo>
                  <a:cubicBezTo>
                    <a:pt x="39" y="50"/>
                    <a:pt x="38" y="50"/>
                    <a:pt x="36" y="49"/>
                  </a:cubicBezTo>
                  <a:cubicBezTo>
                    <a:pt x="34" y="49"/>
                    <a:pt x="32" y="48"/>
                    <a:pt x="30" y="47"/>
                  </a:cubicBezTo>
                  <a:cubicBezTo>
                    <a:pt x="30" y="42"/>
                    <a:pt x="30" y="42"/>
                    <a:pt x="30" y="42"/>
                  </a:cubicBezTo>
                  <a:cubicBezTo>
                    <a:pt x="31" y="42"/>
                    <a:pt x="31" y="43"/>
                    <a:pt x="32" y="43"/>
                  </a:cubicBezTo>
                  <a:cubicBezTo>
                    <a:pt x="32" y="43"/>
                    <a:pt x="32" y="43"/>
                    <a:pt x="32" y="43"/>
                  </a:cubicBezTo>
                  <a:cubicBezTo>
                    <a:pt x="34" y="44"/>
                    <a:pt x="35" y="44"/>
                    <a:pt x="37" y="45"/>
                  </a:cubicBezTo>
                  <a:cubicBezTo>
                    <a:pt x="39" y="45"/>
                    <a:pt x="41" y="45"/>
                    <a:pt x="43" y="46"/>
                  </a:cubicBezTo>
                  <a:cubicBezTo>
                    <a:pt x="43" y="46"/>
                    <a:pt x="43" y="46"/>
                    <a:pt x="43" y="46"/>
                  </a:cubicBezTo>
                  <a:cubicBezTo>
                    <a:pt x="44" y="46"/>
                    <a:pt x="45" y="46"/>
                    <a:pt x="46" y="48"/>
                  </a:cubicBezTo>
                  <a:cubicBezTo>
                    <a:pt x="46" y="49"/>
                    <a:pt x="46" y="50"/>
                    <a:pt x="46" y="51"/>
                  </a:cubicBezTo>
                  <a:cubicBezTo>
                    <a:pt x="46" y="52"/>
                    <a:pt x="47" y="53"/>
                    <a:pt x="47" y="55"/>
                  </a:cubicBezTo>
                  <a:cubicBezTo>
                    <a:pt x="47" y="55"/>
                    <a:pt x="47" y="55"/>
                    <a:pt x="47" y="55"/>
                  </a:cubicBezTo>
                  <a:cubicBezTo>
                    <a:pt x="48" y="56"/>
                    <a:pt x="47" y="58"/>
                    <a:pt x="45" y="58"/>
                  </a:cubicBezTo>
                  <a:cubicBezTo>
                    <a:pt x="43" y="58"/>
                    <a:pt x="41" y="59"/>
                    <a:pt x="39" y="59"/>
                  </a:cubicBezTo>
                  <a:cubicBezTo>
                    <a:pt x="37" y="59"/>
                    <a:pt x="35" y="59"/>
                    <a:pt x="33" y="59"/>
                  </a:cubicBezTo>
                  <a:cubicBezTo>
                    <a:pt x="32" y="59"/>
                    <a:pt x="31" y="59"/>
                    <a:pt x="30" y="59"/>
                  </a:cubicBezTo>
                  <a:cubicBezTo>
                    <a:pt x="30" y="54"/>
                    <a:pt x="30" y="54"/>
                    <a:pt x="30" y="54"/>
                  </a:cubicBezTo>
                  <a:close/>
                  <a:moveTo>
                    <a:pt x="30" y="15"/>
                  </a:moveTo>
                  <a:cubicBezTo>
                    <a:pt x="32" y="14"/>
                    <a:pt x="35" y="14"/>
                    <a:pt x="37" y="14"/>
                  </a:cubicBezTo>
                  <a:cubicBezTo>
                    <a:pt x="37" y="14"/>
                    <a:pt x="38" y="14"/>
                    <a:pt x="38" y="14"/>
                  </a:cubicBezTo>
                  <a:cubicBezTo>
                    <a:pt x="38" y="14"/>
                    <a:pt x="38" y="14"/>
                    <a:pt x="38" y="14"/>
                  </a:cubicBezTo>
                  <a:cubicBezTo>
                    <a:pt x="30" y="31"/>
                    <a:pt x="30" y="31"/>
                    <a:pt x="30" y="31"/>
                  </a:cubicBezTo>
                  <a:cubicBezTo>
                    <a:pt x="30" y="32"/>
                    <a:pt x="30" y="32"/>
                    <a:pt x="30" y="32"/>
                  </a:cubicBezTo>
                  <a:cubicBezTo>
                    <a:pt x="39" y="14"/>
                    <a:pt x="39" y="14"/>
                    <a:pt x="39" y="14"/>
                  </a:cubicBezTo>
                  <a:cubicBezTo>
                    <a:pt x="41" y="14"/>
                    <a:pt x="43" y="14"/>
                    <a:pt x="46" y="15"/>
                  </a:cubicBezTo>
                  <a:cubicBezTo>
                    <a:pt x="47" y="16"/>
                    <a:pt x="48" y="16"/>
                    <a:pt x="50" y="17"/>
                  </a:cubicBezTo>
                  <a:cubicBezTo>
                    <a:pt x="50" y="16"/>
                    <a:pt x="51" y="16"/>
                    <a:pt x="51" y="15"/>
                  </a:cubicBezTo>
                  <a:cubicBezTo>
                    <a:pt x="52" y="15"/>
                    <a:pt x="52" y="15"/>
                    <a:pt x="52" y="14"/>
                  </a:cubicBezTo>
                  <a:cubicBezTo>
                    <a:pt x="50" y="12"/>
                    <a:pt x="47" y="10"/>
                    <a:pt x="44" y="8"/>
                  </a:cubicBezTo>
                  <a:cubicBezTo>
                    <a:pt x="41" y="7"/>
                    <a:pt x="37" y="5"/>
                    <a:pt x="33" y="5"/>
                  </a:cubicBezTo>
                  <a:cubicBezTo>
                    <a:pt x="33" y="5"/>
                    <a:pt x="33" y="5"/>
                    <a:pt x="33" y="5"/>
                  </a:cubicBezTo>
                  <a:cubicBezTo>
                    <a:pt x="33" y="5"/>
                    <a:pt x="33" y="5"/>
                    <a:pt x="33" y="5"/>
                  </a:cubicBezTo>
                  <a:cubicBezTo>
                    <a:pt x="33" y="5"/>
                    <a:pt x="32" y="5"/>
                    <a:pt x="31" y="5"/>
                  </a:cubicBezTo>
                  <a:cubicBezTo>
                    <a:pt x="31" y="5"/>
                    <a:pt x="31" y="5"/>
                    <a:pt x="30" y="5"/>
                  </a:cubicBezTo>
                  <a:cubicBezTo>
                    <a:pt x="30" y="0"/>
                    <a:pt x="30" y="0"/>
                    <a:pt x="30" y="0"/>
                  </a:cubicBezTo>
                  <a:cubicBezTo>
                    <a:pt x="31" y="0"/>
                    <a:pt x="31" y="0"/>
                    <a:pt x="32" y="0"/>
                  </a:cubicBezTo>
                  <a:cubicBezTo>
                    <a:pt x="33" y="0"/>
                    <a:pt x="33" y="0"/>
                    <a:pt x="34" y="0"/>
                  </a:cubicBezTo>
                  <a:cubicBezTo>
                    <a:pt x="34" y="0"/>
                    <a:pt x="34" y="0"/>
                    <a:pt x="34" y="0"/>
                  </a:cubicBezTo>
                  <a:cubicBezTo>
                    <a:pt x="38" y="1"/>
                    <a:pt x="42" y="2"/>
                    <a:pt x="46" y="4"/>
                  </a:cubicBezTo>
                  <a:cubicBezTo>
                    <a:pt x="50" y="6"/>
                    <a:pt x="54" y="9"/>
                    <a:pt x="58" y="12"/>
                  </a:cubicBezTo>
                  <a:cubicBezTo>
                    <a:pt x="58" y="12"/>
                    <a:pt x="58" y="12"/>
                    <a:pt x="58" y="12"/>
                  </a:cubicBezTo>
                  <a:cubicBezTo>
                    <a:pt x="58" y="12"/>
                    <a:pt x="58" y="13"/>
                    <a:pt x="58" y="13"/>
                  </a:cubicBezTo>
                  <a:cubicBezTo>
                    <a:pt x="59" y="14"/>
                    <a:pt x="59" y="15"/>
                    <a:pt x="58" y="16"/>
                  </a:cubicBezTo>
                  <a:cubicBezTo>
                    <a:pt x="57" y="17"/>
                    <a:pt x="56" y="18"/>
                    <a:pt x="55" y="19"/>
                  </a:cubicBezTo>
                  <a:cubicBezTo>
                    <a:pt x="54" y="19"/>
                    <a:pt x="53" y="20"/>
                    <a:pt x="53" y="21"/>
                  </a:cubicBezTo>
                  <a:cubicBezTo>
                    <a:pt x="53" y="21"/>
                    <a:pt x="53" y="21"/>
                    <a:pt x="53" y="21"/>
                  </a:cubicBezTo>
                  <a:cubicBezTo>
                    <a:pt x="52" y="22"/>
                    <a:pt x="51" y="23"/>
                    <a:pt x="50" y="22"/>
                  </a:cubicBezTo>
                  <a:cubicBezTo>
                    <a:pt x="48" y="21"/>
                    <a:pt x="46" y="20"/>
                    <a:pt x="44" y="20"/>
                  </a:cubicBezTo>
                  <a:cubicBezTo>
                    <a:pt x="42" y="19"/>
                    <a:pt x="41" y="19"/>
                    <a:pt x="39" y="19"/>
                  </a:cubicBezTo>
                  <a:cubicBezTo>
                    <a:pt x="39" y="19"/>
                    <a:pt x="39" y="19"/>
                    <a:pt x="39" y="19"/>
                  </a:cubicBezTo>
                  <a:cubicBezTo>
                    <a:pt x="39" y="19"/>
                    <a:pt x="39" y="19"/>
                    <a:pt x="39" y="19"/>
                  </a:cubicBezTo>
                  <a:cubicBezTo>
                    <a:pt x="38" y="19"/>
                    <a:pt x="38" y="19"/>
                    <a:pt x="38" y="18"/>
                  </a:cubicBezTo>
                  <a:cubicBezTo>
                    <a:pt x="38" y="18"/>
                    <a:pt x="37" y="18"/>
                    <a:pt x="37" y="18"/>
                  </a:cubicBezTo>
                  <a:cubicBezTo>
                    <a:pt x="35" y="18"/>
                    <a:pt x="32" y="19"/>
                    <a:pt x="30" y="20"/>
                  </a:cubicBezTo>
                  <a:cubicBezTo>
                    <a:pt x="30" y="15"/>
                    <a:pt x="30" y="15"/>
                    <a:pt x="30" y="15"/>
                  </a:cubicBezTo>
                  <a:close/>
                  <a:moveTo>
                    <a:pt x="39" y="14"/>
                  </a:moveTo>
                  <a:cubicBezTo>
                    <a:pt x="39" y="14"/>
                    <a:pt x="39" y="14"/>
                    <a:pt x="39" y="14"/>
                  </a:cubicBezTo>
                  <a:close/>
                  <a:moveTo>
                    <a:pt x="20" y="52"/>
                  </a:moveTo>
                  <a:cubicBezTo>
                    <a:pt x="22" y="53"/>
                    <a:pt x="24" y="53"/>
                    <a:pt x="26" y="54"/>
                  </a:cubicBezTo>
                  <a:cubicBezTo>
                    <a:pt x="28" y="54"/>
                    <a:pt x="29" y="54"/>
                    <a:pt x="30" y="54"/>
                  </a:cubicBezTo>
                  <a:cubicBezTo>
                    <a:pt x="30" y="59"/>
                    <a:pt x="30" y="59"/>
                    <a:pt x="30" y="59"/>
                  </a:cubicBezTo>
                  <a:cubicBezTo>
                    <a:pt x="29" y="59"/>
                    <a:pt x="27" y="59"/>
                    <a:pt x="25" y="59"/>
                  </a:cubicBezTo>
                  <a:cubicBezTo>
                    <a:pt x="24" y="58"/>
                    <a:pt x="22" y="58"/>
                    <a:pt x="20" y="57"/>
                  </a:cubicBezTo>
                  <a:cubicBezTo>
                    <a:pt x="20" y="52"/>
                    <a:pt x="20" y="52"/>
                    <a:pt x="20" y="52"/>
                  </a:cubicBezTo>
                  <a:cubicBezTo>
                    <a:pt x="30" y="32"/>
                    <a:pt x="30" y="32"/>
                    <a:pt x="30" y="32"/>
                  </a:cubicBezTo>
                  <a:cubicBezTo>
                    <a:pt x="30" y="31"/>
                    <a:pt x="30" y="31"/>
                    <a:pt x="30" y="31"/>
                  </a:cubicBezTo>
                  <a:cubicBezTo>
                    <a:pt x="20" y="52"/>
                    <a:pt x="20" y="52"/>
                    <a:pt x="20" y="52"/>
                  </a:cubicBezTo>
                  <a:close/>
                  <a:moveTo>
                    <a:pt x="30" y="47"/>
                  </a:moveTo>
                  <a:cubicBezTo>
                    <a:pt x="30" y="42"/>
                    <a:pt x="30" y="42"/>
                    <a:pt x="30" y="42"/>
                  </a:cubicBezTo>
                  <a:cubicBezTo>
                    <a:pt x="28" y="40"/>
                    <a:pt x="26" y="38"/>
                    <a:pt x="25" y="36"/>
                  </a:cubicBezTo>
                  <a:cubicBezTo>
                    <a:pt x="23" y="33"/>
                    <a:pt x="23" y="30"/>
                    <a:pt x="24" y="27"/>
                  </a:cubicBezTo>
                  <a:cubicBezTo>
                    <a:pt x="24" y="27"/>
                    <a:pt x="24" y="27"/>
                    <a:pt x="24" y="27"/>
                  </a:cubicBezTo>
                  <a:cubicBezTo>
                    <a:pt x="24" y="25"/>
                    <a:pt x="26" y="23"/>
                    <a:pt x="28" y="21"/>
                  </a:cubicBezTo>
                  <a:cubicBezTo>
                    <a:pt x="29" y="21"/>
                    <a:pt x="30" y="20"/>
                    <a:pt x="30" y="20"/>
                  </a:cubicBezTo>
                  <a:cubicBezTo>
                    <a:pt x="30" y="15"/>
                    <a:pt x="30" y="15"/>
                    <a:pt x="30" y="15"/>
                  </a:cubicBezTo>
                  <a:cubicBezTo>
                    <a:pt x="29" y="15"/>
                    <a:pt x="27" y="16"/>
                    <a:pt x="26" y="17"/>
                  </a:cubicBezTo>
                  <a:cubicBezTo>
                    <a:pt x="23" y="19"/>
                    <a:pt x="21" y="21"/>
                    <a:pt x="20" y="23"/>
                  </a:cubicBezTo>
                  <a:cubicBezTo>
                    <a:pt x="20" y="38"/>
                    <a:pt x="20" y="38"/>
                    <a:pt x="20" y="38"/>
                  </a:cubicBezTo>
                  <a:cubicBezTo>
                    <a:pt x="20" y="38"/>
                    <a:pt x="20" y="38"/>
                    <a:pt x="20" y="38"/>
                  </a:cubicBezTo>
                  <a:cubicBezTo>
                    <a:pt x="22" y="42"/>
                    <a:pt x="26" y="45"/>
                    <a:pt x="30" y="47"/>
                  </a:cubicBezTo>
                  <a:cubicBezTo>
                    <a:pt x="30" y="47"/>
                    <a:pt x="30" y="47"/>
                    <a:pt x="30" y="47"/>
                  </a:cubicBezTo>
                  <a:cubicBezTo>
                    <a:pt x="30" y="47"/>
                    <a:pt x="30" y="47"/>
                    <a:pt x="30" y="47"/>
                  </a:cubicBezTo>
                  <a:close/>
                  <a:moveTo>
                    <a:pt x="30" y="0"/>
                  </a:moveTo>
                  <a:cubicBezTo>
                    <a:pt x="30" y="5"/>
                    <a:pt x="30" y="5"/>
                    <a:pt x="30" y="5"/>
                  </a:cubicBezTo>
                  <a:cubicBezTo>
                    <a:pt x="30" y="5"/>
                    <a:pt x="30" y="5"/>
                    <a:pt x="30" y="5"/>
                  </a:cubicBezTo>
                  <a:cubicBezTo>
                    <a:pt x="27" y="5"/>
                    <a:pt x="23" y="5"/>
                    <a:pt x="20" y="7"/>
                  </a:cubicBezTo>
                  <a:cubicBezTo>
                    <a:pt x="20" y="2"/>
                    <a:pt x="20" y="2"/>
                    <a:pt x="20" y="2"/>
                  </a:cubicBezTo>
                  <a:cubicBezTo>
                    <a:pt x="23" y="0"/>
                    <a:pt x="27" y="0"/>
                    <a:pt x="30" y="0"/>
                  </a:cubicBezTo>
                  <a:close/>
                  <a:moveTo>
                    <a:pt x="20" y="2"/>
                  </a:moveTo>
                  <a:cubicBezTo>
                    <a:pt x="20" y="7"/>
                    <a:pt x="20" y="7"/>
                    <a:pt x="20" y="7"/>
                  </a:cubicBezTo>
                  <a:cubicBezTo>
                    <a:pt x="20" y="2"/>
                    <a:pt x="20" y="2"/>
                    <a:pt x="20" y="2"/>
                  </a:cubicBezTo>
                  <a:close/>
                  <a:moveTo>
                    <a:pt x="20" y="23"/>
                  </a:moveTo>
                  <a:cubicBezTo>
                    <a:pt x="20" y="38"/>
                    <a:pt x="20" y="38"/>
                    <a:pt x="20" y="38"/>
                  </a:cubicBezTo>
                  <a:cubicBezTo>
                    <a:pt x="20" y="23"/>
                    <a:pt x="20" y="23"/>
                    <a:pt x="20" y="23"/>
                  </a:cubicBezTo>
                  <a:close/>
                  <a:moveTo>
                    <a:pt x="20" y="52"/>
                  </a:moveTo>
                  <a:cubicBezTo>
                    <a:pt x="20" y="57"/>
                    <a:pt x="20" y="57"/>
                    <a:pt x="20" y="57"/>
                  </a:cubicBezTo>
                  <a:lnTo>
                    <a:pt x="20" y="52"/>
                  </a:lnTo>
                  <a:close/>
                  <a:moveTo>
                    <a:pt x="20" y="2"/>
                  </a:moveTo>
                  <a:cubicBezTo>
                    <a:pt x="20" y="7"/>
                    <a:pt x="20" y="7"/>
                    <a:pt x="20" y="7"/>
                  </a:cubicBezTo>
                  <a:cubicBezTo>
                    <a:pt x="20" y="2"/>
                    <a:pt x="20" y="2"/>
                    <a:pt x="20" y="2"/>
                  </a:cubicBezTo>
                  <a:close/>
                  <a:moveTo>
                    <a:pt x="20" y="23"/>
                  </a:moveTo>
                  <a:cubicBezTo>
                    <a:pt x="20" y="38"/>
                    <a:pt x="20" y="38"/>
                    <a:pt x="20" y="38"/>
                  </a:cubicBezTo>
                  <a:cubicBezTo>
                    <a:pt x="20" y="23"/>
                    <a:pt x="20" y="23"/>
                    <a:pt x="20" y="23"/>
                  </a:cubicBezTo>
                  <a:close/>
                  <a:moveTo>
                    <a:pt x="20" y="52"/>
                  </a:moveTo>
                  <a:cubicBezTo>
                    <a:pt x="20" y="57"/>
                    <a:pt x="20" y="57"/>
                    <a:pt x="20" y="57"/>
                  </a:cubicBezTo>
                  <a:lnTo>
                    <a:pt x="20" y="52"/>
                  </a:lnTo>
                  <a:close/>
                  <a:moveTo>
                    <a:pt x="20" y="38"/>
                  </a:moveTo>
                  <a:cubicBezTo>
                    <a:pt x="18" y="34"/>
                    <a:pt x="18" y="30"/>
                    <a:pt x="19" y="26"/>
                  </a:cubicBezTo>
                  <a:cubicBezTo>
                    <a:pt x="19" y="26"/>
                    <a:pt x="19" y="26"/>
                    <a:pt x="19" y="26"/>
                  </a:cubicBezTo>
                  <a:cubicBezTo>
                    <a:pt x="19" y="25"/>
                    <a:pt x="20" y="24"/>
                    <a:pt x="20" y="23"/>
                  </a:cubicBezTo>
                  <a:cubicBezTo>
                    <a:pt x="20" y="38"/>
                    <a:pt x="20" y="38"/>
                    <a:pt x="20" y="38"/>
                  </a:cubicBezTo>
                  <a:close/>
                  <a:moveTo>
                    <a:pt x="20" y="2"/>
                  </a:moveTo>
                  <a:cubicBezTo>
                    <a:pt x="17" y="3"/>
                    <a:pt x="15" y="4"/>
                    <a:pt x="12" y="6"/>
                  </a:cubicBezTo>
                  <a:cubicBezTo>
                    <a:pt x="7" y="10"/>
                    <a:pt x="3" y="15"/>
                    <a:pt x="2" y="21"/>
                  </a:cubicBezTo>
                  <a:cubicBezTo>
                    <a:pt x="2" y="22"/>
                    <a:pt x="2" y="22"/>
                    <a:pt x="2" y="22"/>
                  </a:cubicBezTo>
                  <a:cubicBezTo>
                    <a:pt x="0" y="29"/>
                    <a:pt x="1" y="36"/>
                    <a:pt x="3" y="42"/>
                  </a:cubicBezTo>
                  <a:cubicBezTo>
                    <a:pt x="6" y="48"/>
                    <a:pt x="12" y="53"/>
                    <a:pt x="18" y="56"/>
                  </a:cubicBezTo>
                  <a:cubicBezTo>
                    <a:pt x="18" y="56"/>
                    <a:pt x="18" y="56"/>
                    <a:pt x="18" y="56"/>
                  </a:cubicBezTo>
                  <a:cubicBezTo>
                    <a:pt x="19" y="57"/>
                    <a:pt x="20" y="57"/>
                    <a:pt x="20" y="57"/>
                  </a:cubicBezTo>
                  <a:cubicBezTo>
                    <a:pt x="20" y="52"/>
                    <a:pt x="20" y="52"/>
                    <a:pt x="20" y="52"/>
                  </a:cubicBezTo>
                  <a:cubicBezTo>
                    <a:pt x="20" y="52"/>
                    <a:pt x="20" y="52"/>
                    <a:pt x="20" y="52"/>
                  </a:cubicBezTo>
                  <a:cubicBezTo>
                    <a:pt x="20" y="52"/>
                    <a:pt x="20" y="52"/>
                    <a:pt x="20" y="52"/>
                  </a:cubicBezTo>
                  <a:cubicBezTo>
                    <a:pt x="15" y="50"/>
                    <a:pt x="10" y="45"/>
                    <a:pt x="8" y="40"/>
                  </a:cubicBezTo>
                  <a:cubicBezTo>
                    <a:pt x="5" y="35"/>
                    <a:pt x="5" y="29"/>
                    <a:pt x="6" y="23"/>
                  </a:cubicBezTo>
                  <a:cubicBezTo>
                    <a:pt x="6" y="23"/>
                    <a:pt x="6" y="23"/>
                    <a:pt x="6" y="23"/>
                  </a:cubicBezTo>
                  <a:cubicBezTo>
                    <a:pt x="8" y="17"/>
                    <a:pt x="11" y="13"/>
                    <a:pt x="15" y="10"/>
                  </a:cubicBezTo>
                  <a:cubicBezTo>
                    <a:pt x="17" y="8"/>
                    <a:pt x="18" y="7"/>
                    <a:pt x="20" y="7"/>
                  </a:cubicBezTo>
                  <a:cubicBezTo>
                    <a:pt x="20" y="2"/>
                    <a:pt x="20" y="2"/>
                    <a:pt x="20" y="2"/>
                  </a:cubicBezTo>
                  <a:close/>
                  <a:moveTo>
                    <a:pt x="20" y="52"/>
                  </a:moveTo>
                  <a:cubicBezTo>
                    <a:pt x="20" y="52"/>
                    <a:pt x="20" y="52"/>
                    <a:pt x="2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3" name="Freeform 219"/>
            <p:cNvSpPr>
              <a:spLocks noEditPoints="1"/>
            </p:cNvSpPr>
            <p:nvPr/>
          </p:nvSpPr>
          <p:spPr bwMode="auto">
            <a:xfrm>
              <a:off x="6577023" y="2262202"/>
              <a:ext cx="277814" cy="296865"/>
            </a:xfrm>
            <a:custGeom>
              <a:avLst/>
              <a:gdLst>
                <a:gd name="T0" fmla="*/ 108 w 123"/>
                <a:gd name="T1" fmla="*/ 83 h 131"/>
                <a:gd name="T2" fmla="*/ 118 w 123"/>
                <a:gd name="T3" fmla="*/ 66 h 131"/>
                <a:gd name="T4" fmla="*/ 93 w 123"/>
                <a:gd name="T5" fmla="*/ 63 h 131"/>
                <a:gd name="T6" fmla="*/ 81 w 123"/>
                <a:gd name="T7" fmla="*/ 73 h 131"/>
                <a:gd name="T8" fmla="*/ 80 w 123"/>
                <a:gd name="T9" fmla="*/ 73 h 131"/>
                <a:gd name="T10" fmla="*/ 80 w 123"/>
                <a:gd name="T11" fmla="*/ 60 h 131"/>
                <a:gd name="T12" fmla="*/ 82 w 123"/>
                <a:gd name="T13" fmla="*/ 29 h 131"/>
                <a:gd name="T14" fmla="*/ 72 w 123"/>
                <a:gd name="T15" fmla="*/ 18 h 131"/>
                <a:gd name="T16" fmla="*/ 64 w 123"/>
                <a:gd name="T17" fmla="*/ 2 h 131"/>
                <a:gd name="T18" fmla="*/ 85 w 123"/>
                <a:gd name="T19" fmla="*/ 26 h 131"/>
                <a:gd name="T20" fmla="*/ 84 w 123"/>
                <a:gd name="T21" fmla="*/ 63 h 131"/>
                <a:gd name="T22" fmla="*/ 83 w 123"/>
                <a:gd name="T23" fmla="*/ 69 h 131"/>
                <a:gd name="T24" fmla="*/ 83 w 123"/>
                <a:gd name="T25" fmla="*/ 69 h 131"/>
                <a:gd name="T26" fmla="*/ 88 w 123"/>
                <a:gd name="T27" fmla="*/ 62 h 131"/>
                <a:gd name="T28" fmla="*/ 117 w 123"/>
                <a:gd name="T29" fmla="*/ 37 h 131"/>
                <a:gd name="T30" fmla="*/ 123 w 123"/>
                <a:gd name="T31" fmla="*/ 74 h 131"/>
                <a:gd name="T32" fmla="*/ 110 w 123"/>
                <a:gd name="T33" fmla="*/ 87 h 131"/>
                <a:gd name="T34" fmla="*/ 102 w 123"/>
                <a:gd name="T35" fmla="*/ 91 h 131"/>
                <a:gd name="T36" fmla="*/ 101 w 123"/>
                <a:gd name="T37" fmla="*/ 93 h 131"/>
                <a:gd name="T38" fmla="*/ 109 w 123"/>
                <a:gd name="T39" fmla="*/ 90 h 131"/>
                <a:gd name="T40" fmla="*/ 123 w 123"/>
                <a:gd name="T41" fmla="*/ 90 h 131"/>
                <a:gd name="T42" fmla="*/ 79 w 123"/>
                <a:gd name="T43" fmla="*/ 126 h 131"/>
                <a:gd name="T44" fmla="*/ 62 w 123"/>
                <a:gd name="T45" fmla="*/ 115 h 131"/>
                <a:gd name="T46" fmla="*/ 62 w 123"/>
                <a:gd name="T47" fmla="*/ 56 h 131"/>
                <a:gd name="T48" fmla="*/ 67 w 123"/>
                <a:gd name="T49" fmla="*/ 110 h 131"/>
                <a:gd name="T50" fmla="*/ 82 w 123"/>
                <a:gd name="T51" fmla="*/ 123 h 131"/>
                <a:gd name="T52" fmla="*/ 117 w 123"/>
                <a:gd name="T53" fmla="*/ 92 h 131"/>
                <a:gd name="T54" fmla="*/ 102 w 123"/>
                <a:gd name="T55" fmla="*/ 98 h 131"/>
                <a:gd name="T56" fmla="*/ 96 w 123"/>
                <a:gd name="T57" fmla="*/ 92 h 131"/>
                <a:gd name="T58" fmla="*/ 62 w 123"/>
                <a:gd name="T59" fmla="*/ 6 h 131"/>
                <a:gd name="T60" fmla="*/ 35 w 123"/>
                <a:gd name="T61" fmla="*/ 44 h 131"/>
                <a:gd name="T62" fmla="*/ 44 w 123"/>
                <a:gd name="T63" fmla="*/ 61 h 131"/>
                <a:gd name="T64" fmla="*/ 43 w 123"/>
                <a:gd name="T65" fmla="*/ 73 h 131"/>
                <a:gd name="T66" fmla="*/ 36 w 123"/>
                <a:gd name="T67" fmla="*/ 72 h 131"/>
                <a:gd name="T68" fmla="*/ 30 w 123"/>
                <a:gd name="T69" fmla="*/ 63 h 131"/>
                <a:gd name="T70" fmla="*/ 6 w 123"/>
                <a:gd name="T71" fmla="*/ 57 h 131"/>
                <a:gd name="T72" fmla="*/ 13 w 123"/>
                <a:gd name="T73" fmla="*/ 82 h 131"/>
                <a:gd name="T74" fmla="*/ 24 w 123"/>
                <a:gd name="T75" fmla="*/ 87 h 131"/>
                <a:gd name="T76" fmla="*/ 25 w 123"/>
                <a:gd name="T77" fmla="*/ 97 h 131"/>
                <a:gd name="T78" fmla="*/ 12 w 123"/>
                <a:gd name="T79" fmla="*/ 95 h 131"/>
                <a:gd name="T80" fmla="*/ 30 w 123"/>
                <a:gd name="T81" fmla="*/ 125 h 131"/>
                <a:gd name="T82" fmla="*/ 54 w 123"/>
                <a:gd name="T83" fmla="*/ 114 h 131"/>
                <a:gd name="T84" fmla="*/ 59 w 123"/>
                <a:gd name="T85" fmla="*/ 59 h 131"/>
                <a:gd name="T86" fmla="*/ 61 w 123"/>
                <a:gd name="T87" fmla="*/ 115 h 131"/>
                <a:gd name="T88" fmla="*/ 46 w 123"/>
                <a:gd name="T89" fmla="*/ 124 h 131"/>
                <a:gd name="T90" fmla="*/ 10 w 123"/>
                <a:gd name="T91" fmla="*/ 114 h 131"/>
                <a:gd name="T92" fmla="*/ 14 w 123"/>
                <a:gd name="T93" fmla="*/ 90 h 131"/>
                <a:gd name="T94" fmla="*/ 22 w 123"/>
                <a:gd name="T95" fmla="*/ 93 h 131"/>
                <a:gd name="T96" fmla="*/ 22 w 123"/>
                <a:gd name="T97" fmla="*/ 91 h 131"/>
                <a:gd name="T98" fmla="*/ 13 w 123"/>
                <a:gd name="T99" fmla="*/ 87 h 131"/>
                <a:gd name="T100" fmla="*/ 0 w 123"/>
                <a:gd name="T101" fmla="*/ 74 h 131"/>
                <a:gd name="T102" fmla="*/ 4 w 123"/>
                <a:gd name="T103" fmla="*/ 38 h 131"/>
                <a:gd name="T104" fmla="*/ 35 w 123"/>
                <a:gd name="T105" fmla="*/ 62 h 131"/>
                <a:gd name="T106" fmla="*/ 40 w 123"/>
                <a:gd name="T107" fmla="*/ 69 h 131"/>
                <a:gd name="T108" fmla="*/ 40 w 123"/>
                <a:gd name="T109" fmla="*/ 69 h 131"/>
                <a:gd name="T110" fmla="*/ 39 w 123"/>
                <a:gd name="T111" fmla="*/ 63 h 131"/>
                <a:gd name="T112" fmla="*/ 30 w 123"/>
                <a:gd name="T113" fmla="*/ 44 h 131"/>
                <a:gd name="T114" fmla="*/ 59 w 123"/>
                <a:gd name="T115" fmla="*/ 2 h 131"/>
                <a:gd name="T116" fmla="*/ 62 w 123"/>
                <a:gd name="T117" fmla="*/ 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31">
                  <a:moveTo>
                    <a:pt x="99" y="87"/>
                  </a:moveTo>
                  <a:cubicBezTo>
                    <a:pt x="102" y="85"/>
                    <a:pt x="105" y="84"/>
                    <a:pt x="108" y="83"/>
                  </a:cubicBezTo>
                  <a:cubicBezTo>
                    <a:pt x="108" y="83"/>
                    <a:pt x="108" y="83"/>
                    <a:pt x="108" y="83"/>
                  </a:cubicBezTo>
                  <a:cubicBezTo>
                    <a:pt x="108" y="83"/>
                    <a:pt x="108" y="83"/>
                    <a:pt x="108" y="83"/>
                  </a:cubicBezTo>
                  <a:cubicBezTo>
                    <a:pt x="109" y="83"/>
                    <a:pt x="110" y="82"/>
                    <a:pt x="111" y="82"/>
                  </a:cubicBezTo>
                  <a:cubicBezTo>
                    <a:pt x="113" y="81"/>
                    <a:pt x="115" y="81"/>
                    <a:pt x="117" y="80"/>
                  </a:cubicBezTo>
                  <a:cubicBezTo>
                    <a:pt x="117" y="77"/>
                    <a:pt x="118" y="75"/>
                    <a:pt x="118" y="73"/>
                  </a:cubicBezTo>
                  <a:cubicBezTo>
                    <a:pt x="118" y="71"/>
                    <a:pt x="118" y="68"/>
                    <a:pt x="118" y="66"/>
                  </a:cubicBezTo>
                  <a:cubicBezTo>
                    <a:pt x="118" y="63"/>
                    <a:pt x="117" y="60"/>
                    <a:pt x="117" y="57"/>
                  </a:cubicBezTo>
                  <a:cubicBezTo>
                    <a:pt x="116" y="52"/>
                    <a:pt x="116" y="48"/>
                    <a:pt x="115" y="43"/>
                  </a:cubicBezTo>
                  <a:cubicBezTo>
                    <a:pt x="114" y="44"/>
                    <a:pt x="113" y="44"/>
                    <a:pt x="112" y="45"/>
                  </a:cubicBezTo>
                  <a:cubicBezTo>
                    <a:pt x="104" y="49"/>
                    <a:pt x="96" y="53"/>
                    <a:pt x="93" y="63"/>
                  </a:cubicBezTo>
                  <a:cubicBezTo>
                    <a:pt x="93" y="64"/>
                    <a:pt x="92" y="67"/>
                    <a:pt x="91" y="69"/>
                  </a:cubicBezTo>
                  <a:cubicBezTo>
                    <a:pt x="90" y="70"/>
                    <a:pt x="89" y="71"/>
                    <a:pt x="87" y="72"/>
                  </a:cubicBezTo>
                  <a:cubicBezTo>
                    <a:pt x="86" y="74"/>
                    <a:pt x="84" y="74"/>
                    <a:pt x="82" y="74"/>
                  </a:cubicBezTo>
                  <a:cubicBezTo>
                    <a:pt x="82" y="74"/>
                    <a:pt x="81" y="73"/>
                    <a:pt x="81" y="73"/>
                  </a:cubicBezTo>
                  <a:cubicBezTo>
                    <a:pt x="81" y="73"/>
                    <a:pt x="81" y="73"/>
                    <a:pt x="81" y="73"/>
                  </a:cubicBezTo>
                  <a:cubicBezTo>
                    <a:pt x="81" y="73"/>
                    <a:pt x="81" y="73"/>
                    <a:pt x="81" y="73"/>
                  </a:cubicBezTo>
                  <a:cubicBezTo>
                    <a:pt x="80" y="73"/>
                    <a:pt x="80" y="73"/>
                    <a:pt x="80" y="73"/>
                  </a:cubicBezTo>
                  <a:cubicBezTo>
                    <a:pt x="80" y="73"/>
                    <a:pt x="80" y="73"/>
                    <a:pt x="80" y="73"/>
                  </a:cubicBezTo>
                  <a:cubicBezTo>
                    <a:pt x="78" y="71"/>
                    <a:pt x="77" y="69"/>
                    <a:pt x="78" y="66"/>
                  </a:cubicBezTo>
                  <a:cubicBezTo>
                    <a:pt x="78" y="64"/>
                    <a:pt x="79" y="62"/>
                    <a:pt x="80" y="61"/>
                  </a:cubicBezTo>
                  <a:cubicBezTo>
                    <a:pt x="80" y="61"/>
                    <a:pt x="80" y="60"/>
                    <a:pt x="80" y="60"/>
                  </a:cubicBezTo>
                  <a:cubicBezTo>
                    <a:pt x="80" y="60"/>
                    <a:pt x="80" y="60"/>
                    <a:pt x="80" y="60"/>
                  </a:cubicBezTo>
                  <a:cubicBezTo>
                    <a:pt x="81" y="59"/>
                    <a:pt x="82" y="58"/>
                    <a:pt x="83" y="57"/>
                  </a:cubicBezTo>
                  <a:cubicBezTo>
                    <a:pt x="86" y="53"/>
                    <a:pt x="89" y="49"/>
                    <a:pt x="89" y="44"/>
                  </a:cubicBezTo>
                  <a:cubicBezTo>
                    <a:pt x="89" y="39"/>
                    <a:pt x="85" y="34"/>
                    <a:pt x="82" y="29"/>
                  </a:cubicBezTo>
                  <a:cubicBezTo>
                    <a:pt x="82" y="29"/>
                    <a:pt x="82" y="29"/>
                    <a:pt x="82" y="29"/>
                  </a:cubicBezTo>
                  <a:cubicBezTo>
                    <a:pt x="82" y="29"/>
                    <a:pt x="82" y="29"/>
                    <a:pt x="82" y="29"/>
                  </a:cubicBezTo>
                  <a:cubicBezTo>
                    <a:pt x="81" y="29"/>
                    <a:pt x="81" y="29"/>
                    <a:pt x="81" y="29"/>
                  </a:cubicBezTo>
                  <a:cubicBezTo>
                    <a:pt x="81" y="29"/>
                    <a:pt x="81" y="29"/>
                    <a:pt x="81" y="29"/>
                  </a:cubicBezTo>
                  <a:cubicBezTo>
                    <a:pt x="78" y="25"/>
                    <a:pt x="75" y="22"/>
                    <a:pt x="72" y="18"/>
                  </a:cubicBezTo>
                  <a:cubicBezTo>
                    <a:pt x="68" y="14"/>
                    <a:pt x="65" y="11"/>
                    <a:pt x="62" y="6"/>
                  </a:cubicBezTo>
                  <a:cubicBezTo>
                    <a:pt x="62" y="0"/>
                    <a:pt x="62" y="0"/>
                    <a:pt x="62" y="0"/>
                  </a:cubicBezTo>
                  <a:cubicBezTo>
                    <a:pt x="62" y="0"/>
                    <a:pt x="62" y="0"/>
                    <a:pt x="62" y="0"/>
                  </a:cubicBezTo>
                  <a:cubicBezTo>
                    <a:pt x="63" y="0"/>
                    <a:pt x="64" y="1"/>
                    <a:pt x="64" y="2"/>
                  </a:cubicBezTo>
                  <a:cubicBezTo>
                    <a:pt x="67" y="6"/>
                    <a:pt x="71" y="11"/>
                    <a:pt x="75" y="15"/>
                  </a:cubicBezTo>
                  <a:cubicBezTo>
                    <a:pt x="79" y="18"/>
                    <a:pt x="82" y="22"/>
                    <a:pt x="85" y="26"/>
                  </a:cubicBezTo>
                  <a:cubicBezTo>
                    <a:pt x="85" y="26"/>
                    <a:pt x="85" y="26"/>
                    <a:pt x="85" y="26"/>
                  </a:cubicBezTo>
                  <a:cubicBezTo>
                    <a:pt x="85" y="26"/>
                    <a:pt x="85" y="26"/>
                    <a:pt x="85" y="26"/>
                  </a:cubicBezTo>
                  <a:cubicBezTo>
                    <a:pt x="85" y="26"/>
                    <a:pt x="85" y="26"/>
                    <a:pt x="85" y="26"/>
                  </a:cubicBezTo>
                  <a:cubicBezTo>
                    <a:pt x="89" y="31"/>
                    <a:pt x="94" y="37"/>
                    <a:pt x="93" y="44"/>
                  </a:cubicBezTo>
                  <a:cubicBezTo>
                    <a:pt x="93" y="51"/>
                    <a:pt x="90" y="55"/>
                    <a:pt x="86" y="60"/>
                  </a:cubicBezTo>
                  <a:cubicBezTo>
                    <a:pt x="86" y="61"/>
                    <a:pt x="85" y="62"/>
                    <a:pt x="84" y="63"/>
                  </a:cubicBezTo>
                  <a:cubicBezTo>
                    <a:pt x="84" y="63"/>
                    <a:pt x="84" y="63"/>
                    <a:pt x="84" y="63"/>
                  </a:cubicBezTo>
                  <a:cubicBezTo>
                    <a:pt x="84" y="63"/>
                    <a:pt x="84" y="63"/>
                    <a:pt x="84" y="63"/>
                  </a:cubicBezTo>
                  <a:cubicBezTo>
                    <a:pt x="83" y="64"/>
                    <a:pt x="83" y="66"/>
                    <a:pt x="82" y="67"/>
                  </a:cubicBezTo>
                  <a:cubicBezTo>
                    <a:pt x="82" y="68"/>
                    <a:pt x="82" y="68"/>
                    <a:pt x="83" y="69"/>
                  </a:cubicBezTo>
                  <a:cubicBezTo>
                    <a:pt x="83" y="69"/>
                    <a:pt x="83" y="69"/>
                    <a:pt x="83" y="69"/>
                  </a:cubicBezTo>
                  <a:cubicBezTo>
                    <a:pt x="83" y="69"/>
                    <a:pt x="83" y="69"/>
                    <a:pt x="83" y="69"/>
                  </a:cubicBezTo>
                  <a:cubicBezTo>
                    <a:pt x="83" y="69"/>
                    <a:pt x="83" y="69"/>
                    <a:pt x="83" y="69"/>
                  </a:cubicBezTo>
                  <a:cubicBezTo>
                    <a:pt x="83" y="69"/>
                    <a:pt x="83" y="69"/>
                    <a:pt x="83" y="69"/>
                  </a:cubicBezTo>
                  <a:cubicBezTo>
                    <a:pt x="83" y="69"/>
                    <a:pt x="83" y="69"/>
                    <a:pt x="83" y="69"/>
                  </a:cubicBezTo>
                  <a:cubicBezTo>
                    <a:pt x="84" y="69"/>
                    <a:pt x="84" y="69"/>
                    <a:pt x="85" y="69"/>
                  </a:cubicBezTo>
                  <a:cubicBezTo>
                    <a:pt x="85" y="68"/>
                    <a:pt x="86" y="67"/>
                    <a:pt x="87" y="66"/>
                  </a:cubicBezTo>
                  <a:cubicBezTo>
                    <a:pt x="88" y="65"/>
                    <a:pt x="88" y="63"/>
                    <a:pt x="88" y="62"/>
                  </a:cubicBezTo>
                  <a:cubicBezTo>
                    <a:pt x="92" y="50"/>
                    <a:pt x="101" y="45"/>
                    <a:pt x="110" y="41"/>
                  </a:cubicBezTo>
                  <a:cubicBezTo>
                    <a:pt x="112" y="40"/>
                    <a:pt x="114" y="39"/>
                    <a:pt x="116" y="37"/>
                  </a:cubicBezTo>
                  <a:cubicBezTo>
                    <a:pt x="116" y="37"/>
                    <a:pt x="116" y="37"/>
                    <a:pt x="116" y="37"/>
                  </a:cubicBezTo>
                  <a:cubicBezTo>
                    <a:pt x="117" y="37"/>
                    <a:pt x="117" y="37"/>
                    <a:pt x="117" y="37"/>
                  </a:cubicBezTo>
                  <a:cubicBezTo>
                    <a:pt x="119" y="37"/>
                    <a:pt x="120" y="38"/>
                    <a:pt x="120" y="39"/>
                  </a:cubicBezTo>
                  <a:cubicBezTo>
                    <a:pt x="120" y="45"/>
                    <a:pt x="121" y="50"/>
                    <a:pt x="122" y="56"/>
                  </a:cubicBezTo>
                  <a:cubicBezTo>
                    <a:pt x="122" y="59"/>
                    <a:pt x="123" y="62"/>
                    <a:pt x="123" y="66"/>
                  </a:cubicBezTo>
                  <a:cubicBezTo>
                    <a:pt x="123" y="68"/>
                    <a:pt x="123" y="71"/>
                    <a:pt x="123" y="74"/>
                  </a:cubicBezTo>
                  <a:cubicBezTo>
                    <a:pt x="123" y="76"/>
                    <a:pt x="122" y="79"/>
                    <a:pt x="121" y="82"/>
                  </a:cubicBezTo>
                  <a:cubicBezTo>
                    <a:pt x="121" y="82"/>
                    <a:pt x="121" y="83"/>
                    <a:pt x="120" y="83"/>
                  </a:cubicBezTo>
                  <a:cubicBezTo>
                    <a:pt x="118" y="85"/>
                    <a:pt x="115" y="86"/>
                    <a:pt x="112" y="87"/>
                  </a:cubicBezTo>
                  <a:cubicBezTo>
                    <a:pt x="111" y="87"/>
                    <a:pt x="111" y="87"/>
                    <a:pt x="110" y="87"/>
                  </a:cubicBezTo>
                  <a:cubicBezTo>
                    <a:pt x="110" y="87"/>
                    <a:pt x="110" y="87"/>
                    <a:pt x="110" y="87"/>
                  </a:cubicBezTo>
                  <a:cubicBezTo>
                    <a:pt x="110" y="87"/>
                    <a:pt x="110" y="87"/>
                    <a:pt x="110" y="87"/>
                  </a:cubicBezTo>
                  <a:cubicBezTo>
                    <a:pt x="109" y="88"/>
                    <a:pt x="109" y="88"/>
                    <a:pt x="109" y="88"/>
                  </a:cubicBezTo>
                  <a:cubicBezTo>
                    <a:pt x="107" y="89"/>
                    <a:pt x="104" y="90"/>
                    <a:pt x="102" y="91"/>
                  </a:cubicBezTo>
                  <a:cubicBezTo>
                    <a:pt x="102" y="91"/>
                    <a:pt x="102" y="91"/>
                    <a:pt x="102" y="91"/>
                  </a:cubicBezTo>
                  <a:cubicBezTo>
                    <a:pt x="101" y="91"/>
                    <a:pt x="101" y="92"/>
                    <a:pt x="101" y="92"/>
                  </a:cubicBezTo>
                  <a:cubicBezTo>
                    <a:pt x="101" y="92"/>
                    <a:pt x="101" y="92"/>
                    <a:pt x="101" y="92"/>
                  </a:cubicBezTo>
                  <a:cubicBezTo>
                    <a:pt x="101" y="93"/>
                    <a:pt x="101" y="93"/>
                    <a:pt x="101" y="93"/>
                  </a:cubicBezTo>
                  <a:cubicBezTo>
                    <a:pt x="101" y="93"/>
                    <a:pt x="101" y="93"/>
                    <a:pt x="101" y="93"/>
                  </a:cubicBezTo>
                  <a:cubicBezTo>
                    <a:pt x="101" y="93"/>
                    <a:pt x="101" y="93"/>
                    <a:pt x="102" y="93"/>
                  </a:cubicBezTo>
                  <a:cubicBezTo>
                    <a:pt x="102" y="93"/>
                    <a:pt x="102" y="93"/>
                    <a:pt x="102" y="93"/>
                  </a:cubicBezTo>
                  <a:cubicBezTo>
                    <a:pt x="104" y="93"/>
                    <a:pt x="107" y="92"/>
                    <a:pt x="109" y="90"/>
                  </a:cubicBezTo>
                  <a:cubicBezTo>
                    <a:pt x="113" y="88"/>
                    <a:pt x="116" y="87"/>
                    <a:pt x="121" y="87"/>
                  </a:cubicBezTo>
                  <a:cubicBezTo>
                    <a:pt x="121" y="87"/>
                    <a:pt x="121" y="87"/>
                    <a:pt x="121" y="87"/>
                  </a:cubicBezTo>
                  <a:cubicBezTo>
                    <a:pt x="121" y="87"/>
                    <a:pt x="121" y="87"/>
                    <a:pt x="121" y="87"/>
                  </a:cubicBezTo>
                  <a:cubicBezTo>
                    <a:pt x="122" y="87"/>
                    <a:pt x="123" y="88"/>
                    <a:pt x="123" y="90"/>
                  </a:cubicBezTo>
                  <a:cubicBezTo>
                    <a:pt x="121" y="99"/>
                    <a:pt x="118" y="107"/>
                    <a:pt x="113" y="114"/>
                  </a:cubicBezTo>
                  <a:cubicBezTo>
                    <a:pt x="109" y="121"/>
                    <a:pt x="103" y="126"/>
                    <a:pt x="95" y="129"/>
                  </a:cubicBezTo>
                  <a:cubicBezTo>
                    <a:pt x="92" y="131"/>
                    <a:pt x="89" y="131"/>
                    <a:pt x="87" y="130"/>
                  </a:cubicBezTo>
                  <a:cubicBezTo>
                    <a:pt x="84" y="130"/>
                    <a:pt x="82" y="128"/>
                    <a:pt x="79" y="126"/>
                  </a:cubicBezTo>
                  <a:cubicBezTo>
                    <a:pt x="79" y="126"/>
                    <a:pt x="78" y="125"/>
                    <a:pt x="77" y="124"/>
                  </a:cubicBezTo>
                  <a:cubicBezTo>
                    <a:pt x="74" y="122"/>
                    <a:pt x="72" y="120"/>
                    <a:pt x="68" y="119"/>
                  </a:cubicBezTo>
                  <a:cubicBezTo>
                    <a:pt x="68" y="119"/>
                    <a:pt x="67" y="119"/>
                    <a:pt x="67" y="119"/>
                  </a:cubicBezTo>
                  <a:cubicBezTo>
                    <a:pt x="64" y="119"/>
                    <a:pt x="62" y="119"/>
                    <a:pt x="62" y="115"/>
                  </a:cubicBezTo>
                  <a:cubicBezTo>
                    <a:pt x="62" y="110"/>
                    <a:pt x="62" y="110"/>
                    <a:pt x="62" y="110"/>
                  </a:cubicBezTo>
                  <a:cubicBezTo>
                    <a:pt x="62" y="106"/>
                    <a:pt x="62" y="103"/>
                    <a:pt x="62" y="100"/>
                  </a:cubicBezTo>
                  <a:cubicBezTo>
                    <a:pt x="62" y="100"/>
                    <a:pt x="62" y="100"/>
                    <a:pt x="62" y="100"/>
                  </a:cubicBezTo>
                  <a:cubicBezTo>
                    <a:pt x="62" y="56"/>
                    <a:pt x="62" y="56"/>
                    <a:pt x="62" y="56"/>
                  </a:cubicBezTo>
                  <a:cubicBezTo>
                    <a:pt x="62" y="56"/>
                    <a:pt x="62" y="56"/>
                    <a:pt x="62" y="56"/>
                  </a:cubicBezTo>
                  <a:cubicBezTo>
                    <a:pt x="63" y="56"/>
                    <a:pt x="64" y="57"/>
                    <a:pt x="64" y="59"/>
                  </a:cubicBezTo>
                  <a:cubicBezTo>
                    <a:pt x="64" y="68"/>
                    <a:pt x="65" y="76"/>
                    <a:pt x="65" y="84"/>
                  </a:cubicBezTo>
                  <a:cubicBezTo>
                    <a:pt x="66" y="92"/>
                    <a:pt x="66" y="100"/>
                    <a:pt x="67" y="110"/>
                  </a:cubicBezTo>
                  <a:cubicBezTo>
                    <a:pt x="67" y="114"/>
                    <a:pt x="67" y="114"/>
                    <a:pt x="67" y="114"/>
                  </a:cubicBezTo>
                  <a:cubicBezTo>
                    <a:pt x="68" y="114"/>
                    <a:pt x="68" y="114"/>
                    <a:pt x="69" y="114"/>
                  </a:cubicBezTo>
                  <a:cubicBezTo>
                    <a:pt x="74" y="115"/>
                    <a:pt x="77" y="118"/>
                    <a:pt x="80" y="121"/>
                  </a:cubicBezTo>
                  <a:cubicBezTo>
                    <a:pt x="81" y="121"/>
                    <a:pt x="82" y="122"/>
                    <a:pt x="82" y="123"/>
                  </a:cubicBezTo>
                  <a:cubicBezTo>
                    <a:pt x="84" y="124"/>
                    <a:pt x="86" y="125"/>
                    <a:pt x="88" y="126"/>
                  </a:cubicBezTo>
                  <a:cubicBezTo>
                    <a:pt x="89" y="126"/>
                    <a:pt x="91" y="126"/>
                    <a:pt x="93" y="125"/>
                  </a:cubicBezTo>
                  <a:cubicBezTo>
                    <a:pt x="100" y="122"/>
                    <a:pt x="105" y="117"/>
                    <a:pt x="109" y="111"/>
                  </a:cubicBezTo>
                  <a:cubicBezTo>
                    <a:pt x="113" y="106"/>
                    <a:pt x="116" y="99"/>
                    <a:pt x="117" y="92"/>
                  </a:cubicBezTo>
                  <a:cubicBezTo>
                    <a:pt x="115" y="92"/>
                    <a:pt x="113" y="94"/>
                    <a:pt x="111" y="95"/>
                  </a:cubicBezTo>
                  <a:cubicBezTo>
                    <a:pt x="108" y="96"/>
                    <a:pt x="106" y="98"/>
                    <a:pt x="102" y="98"/>
                  </a:cubicBezTo>
                  <a:cubicBezTo>
                    <a:pt x="102" y="98"/>
                    <a:pt x="102" y="98"/>
                    <a:pt x="102" y="98"/>
                  </a:cubicBezTo>
                  <a:cubicBezTo>
                    <a:pt x="102" y="98"/>
                    <a:pt x="102" y="98"/>
                    <a:pt x="102" y="98"/>
                  </a:cubicBezTo>
                  <a:cubicBezTo>
                    <a:pt x="101" y="98"/>
                    <a:pt x="99" y="98"/>
                    <a:pt x="98" y="97"/>
                  </a:cubicBezTo>
                  <a:cubicBezTo>
                    <a:pt x="97" y="97"/>
                    <a:pt x="97" y="96"/>
                    <a:pt x="96" y="95"/>
                  </a:cubicBezTo>
                  <a:cubicBezTo>
                    <a:pt x="96" y="94"/>
                    <a:pt x="96" y="93"/>
                    <a:pt x="96" y="92"/>
                  </a:cubicBezTo>
                  <a:cubicBezTo>
                    <a:pt x="96" y="92"/>
                    <a:pt x="96" y="92"/>
                    <a:pt x="96" y="92"/>
                  </a:cubicBezTo>
                  <a:cubicBezTo>
                    <a:pt x="96" y="92"/>
                    <a:pt x="96" y="92"/>
                    <a:pt x="96" y="92"/>
                  </a:cubicBezTo>
                  <a:cubicBezTo>
                    <a:pt x="96" y="90"/>
                    <a:pt x="97" y="88"/>
                    <a:pt x="99" y="87"/>
                  </a:cubicBezTo>
                  <a:cubicBezTo>
                    <a:pt x="99" y="87"/>
                    <a:pt x="99" y="87"/>
                    <a:pt x="99" y="87"/>
                  </a:cubicBezTo>
                  <a:close/>
                  <a:moveTo>
                    <a:pt x="62" y="6"/>
                  </a:moveTo>
                  <a:cubicBezTo>
                    <a:pt x="58" y="11"/>
                    <a:pt x="55" y="14"/>
                    <a:pt x="51" y="18"/>
                  </a:cubicBezTo>
                  <a:cubicBezTo>
                    <a:pt x="48" y="22"/>
                    <a:pt x="45" y="25"/>
                    <a:pt x="42" y="29"/>
                  </a:cubicBezTo>
                  <a:cubicBezTo>
                    <a:pt x="42" y="29"/>
                    <a:pt x="42" y="29"/>
                    <a:pt x="42" y="29"/>
                  </a:cubicBezTo>
                  <a:cubicBezTo>
                    <a:pt x="38" y="34"/>
                    <a:pt x="34" y="39"/>
                    <a:pt x="35" y="44"/>
                  </a:cubicBezTo>
                  <a:cubicBezTo>
                    <a:pt x="35" y="49"/>
                    <a:pt x="38" y="53"/>
                    <a:pt x="41" y="57"/>
                  </a:cubicBezTo>
                  <a:cubicBezTo>
                    <a:pt x="41" y="58"/>
                    <a:pt x="42" y="59"/>
                    <a:pt x="43" y="60"/>
                  </a:cubicBezTo>
                  <a:cubicBezTo>
                    <a:pt x="43" y="60"/>
                    <a:pt x="43" y="60"/>
                    <a:pt x="43" y="60"/>
                  </a:cubicBezTo>
                  <a:cubicBezTo>
                    <a:pt x="43" y="60"/>
                    <a:pt x="43" y="61"/>
                    <a:pt x="44" y="61"/>
                  </a:cubicBezTo>
                  <a:cubicBezTo>
                    <a:pt x="44" y="62"/>
                    <a:pt x="45" y="64"/>
                    <a:pt x="46" y="66"/>
                  </a:cubicBezTo>
                  <a:cubicBezTo>
                    <a:pt x="46" y="69"/>
                    <a:pt x="45" y="71"/>
                    <a:pt x="43" y="73"/>
                  </a:cubicBezTo>
                  <a:cubicBezTo>
                    <a:pt x="43" y="73"/>
                    <a:pt x="43" y="73"/>
                    <a:pt x="43" y="73"/>
                  </a:cubicBezTo>
                  <a:cubicBezTo>
                    <a:pt x="43" y="73"/>
                    <a:pt x="43" y="73"/>
                    <a:pt x="43" y="73"/>
                  </a:cubicBezTo>
                  <a:cubicBezTo>
                    <a:pt x="43" y="73"/>
                    <a:pt x="43" y="73"/>
                    <a:pt x="43" y="73"/>
                  </a:cubicBezTo>
                  <a:cubicBezTo>
                    <a:pt x="43" y="73"/>
                    <a:pt x="43" y="73"/>
                    <a:pt x="43" y="73"/>
                  </a:cubicBezTo>
                  <a:cubicBezTo>
                    <a:pt x="42" y="73"/>
                    <a:pt x="42" y="74"/>
                    <a:pt x="41" y="74"/>
                  </a:cubicBezTo>
                  <a:cubicBezTo>
                    <a:pt x="39" y="74"/>
                    <a:pt x="37" y="74"/>
                    <a:pt x="36" y="72"/>
                  </a:cubicBezTo>
                  <a:cubicBezTo>
                    <a:pt x="36" y="72"/>
                    <a:pt x="36" y="72"/>
                    <a:pt x="36" y="72"/>
                  </a:cubicBezTo>
                  <a:cubicBezTo>
                    <a:pt x="36" y="72"/>
                    <a:pt x="36" y="72"/>
                    <a:pt x="36" y="72"/>
                  </a:cubicBezTo>
                  <a:cubicBezTo>
                    <a:pt x="35" y="71"/>
                    <a:pt x="33" y="70"/>
                    <a:pt x="33" y="69"/>
                  </a:cubicBezTo>
                  <a:cubicBezTo>
                    <a:pt x="31" y="67"/>
                    <a:pt x="30" y="64"/>
                    <a:pt x="30" y="63"/>
                  </a:cubicBezTo>
                  <a:cubicBezTo>
                    <a:pt x="28" y="53"/>
                    <a:pt x="19" y="49"/>
                    <a:pt x="11" y="45"/>
                  </a:cubicBezTo>
                  <a:cubicBezTo>
                    <a:pt x="11" y="45"/>
                    <a:pt x="11" y="45"/>
                    <a:pt x="11" y="45"/>
                  </a:cubicBezTo>
                  <a:cubicBezTo>
                    <a:pt x="10" y="44"/>
                    <a:pt x="9" y="44"/>
                    <a:pt x="8" y="43"/>
                  </a:cubicBezTo>
                  <a:cubicBezTo>
                    <a:pt x="8" y="48"/>
                    <a:pt x="7" y="52"/>
                    <a:pt x="6" y="57"/>
                  </a:cubicBezTo>
                  <a:cubicBezTo>
                    <a:pt x="6" y="60"/>
                    <a:pt x="5" y="63"/>
                    <a:pt x="5" y="66"/>
                  </a:cubicBezTo>
                  <a:cubicBezTo>
                    <a:pt x="5" y="68"/>
                    <a:pt x="5" y="71"/>
                    <a:pt x="5" y="73"/>
                  </a:cubicBezTo>
                  <a:cubicBezTo>
                    <a:pt x="5" y="75"/>
                    <a:pt x="6" y="77"/>
                    <a:pt x="6" y="80"/>
                  </a:cubicBezTo>
                  <a:cubicBezTo>
                    <a:pt x="8" y="81"/>
                    <a:pt x="10" y="81"/>
                    <a:pt x="13" y="82"/>
                  </a:cubicBezTo>
                  <a:cubicBezTo>
                    <a:pt x="13" y="82"/>
                    <a:pt x="14" y="83"/>
                    <a:pt x="15" y="83"/>
                  </a:cubicBezTo>
                  <a:cubicBezTo>
                    <a:pt x="15" y="83"/>
                    <a:pt x="15" y="83"/>
                    <a:pt x="15" y="83"/>
                  </a:cubicBezTo>
                  <a:cubicBezTo>
                    <a:pt x="15" y="83"/>
                    <a:pt x="15" y="83"/>
                    <a:pt x="15" y="83"/>
                  </a:cubicBezTo>
                  <a:cubicBezTo>
                    <a:pt x="19" y="84"/>
                    <a:pt x="22" y="85"/>
                    <a:pt x="24" y="87"/>
                  </a:cubicBezTo>
                  <a:cubicBezTo>
                    <a:pt x="24" y="87"/>
                    <a:pt x="24" y="87"/>
                    <a:pt x="25" y="87"/>
                  </a:cubicBezTo>
                  <a:cubicBezTo>
                    <a:pt x="26" y="89"/>
                    <a:pt x="27" y="90"/>
                    <a:pt x="27" y="92"/>
                  </a:cubicBezTo>
                  <a:cubicBezTo>
                    <a:pt x="27" y="93"/>
                    <a:pt x="27" y="94"/>
                    <a:pt x="27" y="95"/>
                  </a:cubicBezTo>
                  <a:cubicBezTo>
                    <a:pt x="27" y="96"/>
                    <a:pt x="26" y="97"/>
                    <a:pt x="25" y="97"/>
                  </a:cubicBezTo>
                  <a:cubicBezTo>
                    <a:pt x="25" y="97"/>
                    <a:pt x="25" y="97"/>
                    <a:pt x="25" y="97"/>
                  </a:cubicBezTo>
                  <a:cubicBezTo>
                    <a:pt x="24" y="98"/>
                    <a:pt x="22" y="98"/>
                    <a:pt x="21" y="98"/>
                  </a:cubicBezTo>
                  <a:cubicBezTo>
                    <a:pt x="21" y="98"/>
                    <a:pt x="21" y="98"/>
                    <a:pt x="21" y="98"/>
                  </a:cubicBezTo>
                  <a:cubicBezTo>
                    <a:pt x="17" y="98"/>
                    <a:pt x="15" y="96"/>
                    <a:pt x="12" y="95"/>
                  </a:cubicBezTo>
                  <a:cubicBezTo>
                    <a:pt x="12" y="95"/>
                    <a:pt x="12" y="95"/>
                    <a:pt x="12" y="95"/>
                  </a:cubicBezTo>
                  <a:cubicBezTo>
                    <a:pt x="10" y="93"/>
                    <a:pt x="8" y="92"/>
                    <a:pt x="6" y="92"/>
                  </a:cubicBezTo>
                  <a:cubicBezTo>
                    <a:pt x="7" y="99"/>
                    <a:pt x="10" y="106"/>
                    <a:pt x="14" y="111"/>
                  </a:cubicBezTo>
                  <a:cubicBezTo>
                    <a:pt x="18" y="117"/>
                    <a:pt x="23" y="122"/>
                    <a:pt x="30" y="125"/>
                  </a:cubicBezTo>
                  <a:cubicBezTo>
                    <a:pt x="33" y="126"/>
                    <a:pt x="34" y="126"/>
                    <a:pt x="36" y="126"/>
                  </a:cubicBezTo>
                  <a:cubicBezTo>
                    <a:pt x="37" y="125"/>
                    <a:pt x="39" y="124"/>
                    <a:pt x="41" y="123"/>
                  </a:cubicBezTo>
                  <a:cubicBezTo>
                    <a:pt x="42" y="122"/>
                    <a:pt x="42" y="121"/>
                    <a:pt x="43" y="121"/>
                  </a:cubicBezTo>
                  <a:cubicBezTo>
                    <a:pt x="46" y="118"/>
                    <a:pt x="49" y="115"/>
                    <a:pt x="54" y="114"/>
                  </a:cubicBezTo>
                  <a:cubicBezTo>
                    <a:pt x="55" y="114"/>
                    <a:pt x="56" y="114"/>
                    <a:pt x="56" y="114"/>
                  </a:cubicBezTo>
                  <a:cubicBezTo>
                    <a:pt x="56" y="110"/>
                    <a:pt x="56" y="110"/>
                    <a:pt x="56" y="110"/>
                  </a:cubicBezTo>
                  <a:cubicBezTo>
                    <a:pt x="57" y="100"/>
                    <a:pt x="57" y="92"/>
                    <a:pt x="58" y="84"/>
                  </a:cubicBezTo>
                  <a:cubicBezTo>
                    <a:pt x="58" y="76"/>
                    <a:pt x="59" y="68"/>
                    <a:pt x="59" y="59"/>
                  </a:cubicBezTo>
                  <a:cubicBezTo>
                    <a:pt x="59" y="57"/>
                    <a:pt x="60" y="56"/>
                    <a:pt x="62" y="56"/>
                  </a:cubicBezTo>
                  <a:cubicBezTo>
                    <a:pt x="62" y="100"/>
                    <a:pt x="62" y="100"/>
                    <a:pt x="62" y="100"/>
                  </a:cubicBezTo>
                  <a:cubicBezTo>
                    <a:pt x="61" y="103"/>
                    <a:pt x="61" y="106"/>
                    <a:pt x="61" y="110"/>
                  </a:cubicBezTo>
                  <a:cubicBezTo>
                    <a:pt x="61" y="115"/>
                    <a:pt x="61" y="115"/>
                    <a:pt x="61" y="115"/>
                  </a:cubicBezTo>
                  <a:cubicBezTo>
                    <a:pt x="61" y="119"/>
                    <a:pt x="59" y="119"/>
                    <a:pt x="56" y="119"/>
                  </a:cubicBezTo>
                  <a:cubicBezTo>
                    <a:pt x="56" y="119"/>
                    <a:pt x="56" y="119"/>
                    <a:pt x="56" y="119"/>
                  </a:cubicBezTo>
                  <a:cubicBezTo>
                    <a:pt x="56" y="119"/>
                    <a:pt x="55" y="119"/>
                    <a:pt x="55" y="119"/>
                  </a:cubicBezTo>
                  <a:cubicBezTo>
                    <a:pt x="51" y="120"/>
                    <a:pt x="49" y="122"/>
                    <a:pt x="46" y="124"/>
                  </a:cubicBezTo>
                  <a:cubicBezTo>
                    <a:pt x="45" y="125"/>
                    <a:pt x="45" y="126"/>
                    <a:pt x="44" y="126"/>
                  </a:cubicBezTo>
                  <a:cubicBezTo>
                    <a:pt x="41" y="128"/>
                    <a:pt x="39" y="130"/>
                    <a:pt x="37" y="130"/>
                  </a:cubicBezTo>
                  <a:cubicBezTo>
                    <a:pt x="34" y="131"/>
                    <a:pt x="32" y="131"/>
                    <a:pt x="28" y="129"/>
                  </a:cubicBezTo>
                  <a:cubicBezTo>
                    <a:pt x="21" y="126"/>
                    <a:pt x="15" y="121"/>
                    <a:pt x="10" y="114"/>
                  </a:cubicBezTo>
                  <a:cubicBezTo>
                    <a:pt x="5" y="107"/>
                    <a:pt x="2" y="99"/>
                    <a:pt x="0" y="90"/>
                  </a:cubicBezTo>
                  <a:cubicBezTo>
                    <a:pt x="0" y="90"/>
                    <a:pt x="0" y="90"/>
                    <a:pt x="0" y="89"/>
                  </a:cubicBezTo>
                  <a:cubicBezTo>
                    <a:pt x="0" y="88"/>
                    <a:pt x="1" y="87"/>
                    <a:pt x="2" y="87"/>
                  </a:cubicBezTo>
                  <a:cubicBezTo>
                    <a:pt x="7" y="87"/>
                    <a:pt x="10" y="88"/>
                    <a:pt x="14" y="90"/>
                  </a:cubicBezTo>
                  <a:cubicBezTo>
                    <a:pt x="14" y="90"/>
                    <a:pt x="14" y="90"/>
                    <a:pt x="14" y="90"/>
                  </a:cubicBezTo>
                  <a:cubicBezTo>
                    <a:pt x="17" y="92"/>
                    <a:pt x="19" y="93"/>
                    <a:pt x="21" y="93"/>
                  </a:cubicBezTo>
                  <a:cubicBezTo>
                    <a:pt x="21" y="93"/>
                    <a:pt x="21" y="93"/>
                    <a:pt x="21" y="93"/>
                  </a:cubicBezTo>
                  <a:cubicBezTo>
                    <a:pt x="22" y="93"/>
                    <a:pt x="22" y="93"/>
                    <a:pt x="22" y="93"/>
                  </a:cubicBezTo>
                  <a:cubicBezTo>
                    <a:pt x="22" y="93"/>
                    <a:pt x="22" y="93"/>
                    <a:pt x="22" y="93"/>
                  </a:cubicBezTo>
                  <a:cubicBezTo>
                    <a:pt x="22" y="93"/>
                    <a:pt x="22" y="93"/>
                    <a:pt x="22" y="93"/>
                  </a:cubicBezTo>
                  <a:cubicBezTo>
                    <a:pt x="22" y="93"/>
                    <a:pt x="22" y="93"/>
                    <a:pt x="22" y="92"/>
                  </a:cubicBezTo>
                  <a:cubicBezTo>
                    <a:pt x="22" y="92"/>
                    <a:pt x="22" y="92"/>
                    <a:pt x="22" y="91"/>
                  </a:cubicBezTo>
                  <a:cubicBezTo>
                    <a:pt x="21" y="91"/>
                    <a:pt x="21" y="91"/>
                    <a:pt x="21" y="91"/>
                  </a:cubicBezTo>
                  <a:cubicBezTo>
                    <a:pt x="19" y="90"/>
                    <a:pt x="17" y="89"/>
                    <a:pt x="14" y="88"/>
                  </a:cubicBezTo>
                  <a:cubicBezTo>
                    <a:pt x="13" y="87"/>
                    <a:pt x="13" y="87"/>
                    <a:pt x="13" y="87"/>
                  </a:cubicBezTo>
                  <a:cubicBezTo>
                    <a:pt x="13" y="87"/>
                    <a:pt x="13" y="87"/>
                    <a:pt x="13" y="87"/>
                  </a:cubicBezTo>
                  <a:cubicBezTo>
                    <a:pt x="13" y="87"/>
                    <a:pt x="12" y="87"/>
                    <a:pt x="11" y="87"/>
                  </a:cubicBezTo>
                  <a:cubicBezTo>
                    <a:pt x="8" y="86"/>
                    <a:pt x="5" y="85"/>
                    <a:pt x="3" y="83"/>
                  </a:cubicBezTo>
                  <a:cubicBezTo>
                    <a:pt x="2" y="83"/>
                    <a:pt x="2" y="82"/>
                    <a:pt x="2" y="82"/>
                  </a:cubicBezTo>
                  <a:cubicBezTo>
                    <a:pt x="1" y="79"/>
                    <a:pt x="1" y="76"/>
                    <a:pt x="0" y="74"/>
                  </a:cubicBezTo>
                  <a:cubicBezTo>
                    <a:pt x="0" y="71"/>
                    <a:pt x="0" y="68"/>
                    <a:pt x="0" y="66"/>
                  </a:cubicBezTo>
                  <a:cubicBezTo>
                    <a:pt x="1" y="62"/>
                    <a:pt x="1" y="59"/>
                    <a:pt x="2" y="56"/>
                  </a:cubicBezTo>
                  <a:cubicBezTo>
                    <a:pt x="2" y="50"/>
                    <a:pt x="3" y="45"/>
                    <a:pt x="3" y="39"/>
                  </a:cubicBezTo>
                  <a:cubicBezTo>
                    <a:pt x="3" y="39"/>
                    <a:pt x="3" y="39"/>
                    <a:pt x="4" y="38"/>
                  </a:cubicBezTo>
                  <a:cubicBezTo>
                    <a:pt x="4" y="37"/>
                    <a:pt x="6" y="37"/>
                    <a:pt x="7" y="37"/>
                  </a:cubicBezTo>
                  <a:cubicBezTo>
                    <a:pt x="9" y="38"/>
                    <a:pt x="11" y="40"/>
                    <a:pt x="13" y="41"/>
                  </a:cubicBezTo>
                  <a:cubicBezTo>
                    <a:pt x="13" y="41"/>
                    <a:pt x="13" y="41"/>
                    <a:pt x="13" y="41"/>
                  </a:cubicBezTo>
                  <a:cubicBezTo>
                    <a:pt x="23" y="45"/>
                    <a:pt x="32" y="50"/>
                    <a:pt x="35" y="62"/>
                  </a:cubicBezTo>
                  <a:cubicBezTo>
                    <a:pt x="35" y="63"/>
                    <a:pt x="36" y="64"/>
                    <a:pt x="37" y="66"/>
                  </a:cubicBezTo>
                  <a:cubicBezTo>
                    <a:pt x="37" y="67"/>
                    <a:pt x="38" y="68"/>
                    <a:pt x="39" y="69"/>
                  </a:cubicBezTo>
                  <a:cubicBezTo>
                    <a:pt x="39" y="69"/>
                    <a:pt x="39" y="69"/>
                    <a:pt x="39" y="69"/>
                  </a:cubicBezTo>
                  <a:cubicBezTo>
                    <a:pt x="39" y="69"/>
                    <a:pt x="40" y="69"/>
                    <a:pt x="40" y="69"/>
                  </a:cubicBezTo>
                  <a:cubicBezTo>
                    <a:pt x="40" y="69"/>
                    <a:pt x="40" y="69"/>
                    <a:pt x="40" y="69"/>
                  </a:cubicBezTo>
                  <a:cubicBezTo>
                    <a:pt x="40" y="69"/>
                    <a:pt x="40" y="69"/>
                    <a:pt x="40" y="69"/>
                  </a:cubicBezTo>
                  <a:cubicBezTo>
                    <a:pt x="40" y="69"/>
                    <a:pt x="40" y="69"/>
                    <a:pt x="40" y="69"/>
                  </a:cubicBezTo>
                  <a:cubicBezTo>
                    <a:pt x="40" y="69"/>
                    <a:pt x="40" y="69"/>
                    <a:pt x="40" y="69"/>
                  </a:cubicBezTo>
                  <a:cubicBezTo>
                    <a:pt x="40" y="69"/>
                    <a:pt x="40" y="69"/>
                    <a:pt x="40" y="69"/>
                  </a:cubicBezTo>
                  <a:cubicBezTo>
                    <a:pt x="41" y="68"/>
                    <a:pt x="41" y="68"/>
                    <a:pt x="41" y="67"/>
                  </a:cubicBezTo>
                  <a:cubicBezTo>
                    <a:pt x="41" y="66"/>
                    <a:pt x="40" y="64"/>
                    <a:pt x="39" y="63"/>
                  </a:cubicBezTo>
                  <a:cubicBezTo>
                    <a:pt x="39" y="63"/>
                    <a:pt x="39" y="63"/>
                    <a:pt x="39" y="63"/>
                  </a:cubicBezTo>
                  <a:cubicBezTo>
                    <a:pt x="39" y="63"/>
                    <a:pt x="39" y="63"/>
                    <a:pt x="39" y="63"/>
                  </a:cubicBezTo>
                  <a:cubicBezTo>
                    <a:pt x="39" y="63"/>
                    <a:pt x="39" y="63"/>
                    <a:pt x="39" y="63"/>
                  </a:cubicBezTo>
                  <a:cubicBezTo>
                    <a:pt x="38" y="62"/>
                    <a:pt x="38" y="61"/>
                    <a:pt x="37" y="60"/>
                  </a:cubicBezTo>
                  <a:cubicBezTo>
                    <a:pt x="33" y="55"/>
                    <a:pt x="30" y="51"/>
                    <a:pt x="30" y="44"/>
                  </a:cubicBezTo>
                  <a:cubicBezTo>
                    <a:pt x="30" y="37"/>
                    <a:pt x="34" y="31"/>
                    <a:pt x="38" y="26"/>
                  </a:cubicBezTo>
                  <a:cubicBezTo>
                    <a:pt x="38" y="26"/>
                    <a:pt x="38" y="26"/>
                    <a:pt x="38" y="26"/>
                  </a:cubicBezTo>
                  <a:cubicBezTo>
                    <a:pt x="41" y="22"/>
                    <a:pt x="45" y="19"/>
                    <a:pt x="48" y="15"/>
                  </a:cubicBezTo>
                  <a:cubicBezTo>
                    <a:pt x="52" y="11"/>
                    <a:pt x="56" y="6"/>
                    <a:pt x="59" y="2"/>
                  </a:cubicBezTo>
                  <a:cubicBezTo>
                    <a:pt x="59" y="1"/>
                    <a:pt x="60" y="1"/>
                    <a:pt x="60" y="0"/>
                  </a:cubicBezTo>
                  <a:cubicBezTo>
                    <a:pt x="61" y="0"/>
                    <a:pt x="61" y="0"/>
                    <a:pt x="62" y="0"/>
                  </a:cubicBezTo>
                  <a:cubicBezTo>
                    <a:pt x="62" y="0"/>
                    <a:pt x="62" y="0"/>
                    <a:pt x="62" y="0"/>
                  </a:cubicBezTo>
                  <a:lnTo>
                    <a:pt x="6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4" name="Freeform 220"/>
            <p:cNvSpPr>
              <a:spLocks noEditPoints="1"/>
            </p:cNvSpPr>
            <p:nvPr/>
          </p:nvSpPr>
          <p:spPr bwMode="auto">
            <a:xfrm>
              <a:off x="6700848" y="2527315"/>
              <a:ext cx="28575" cy="100014"/>
            </a:xfrm>
            <a:custGeom>
              <a:avLst/>
              <a:gdLst>
                <a:gd name="T0" fmla="*/ 7 w 13"/>
                <a:gd name="T1" fmla="*/ 0 h 44"/>
                <a:gd name="T2" fmla="*/ 11 w 13"/>
                <a:gd name="T3" fmla="*/ 0 h 44"/>
                <a:gd name="T4" fmla="*/ 13 w 13"/>
                <a:gd name="T5" fmla="*/ 3 h 44"/>
                <a:gd name="T6" fmla="*/ 13 w 13"/>
                <a:gd name="T7" fmla="*/ 42 h 44"/>
                <a:gd name="T8" fmla="*/ 11 w 13"/>
                <a:gd name="T9" fmla="*/ 44 h 44"/>
                <a:gd name="T10" fmla="*/ 7 w 13"/>
                <a:gd name="T11" fmla="*/ 44 h 44"/>
                <a:gd name="T12" fmla="*/ 7 w 13"/>
                <a:gd name="T13" fmla="*/ 39 h 44"/>
                <a:gd name="T14" fmla="*/ 8 w 13"/>
                <a:gd name="T15" fmla="*/ 39 h 44"/>
                <a:gd name="T16" fmla="*/ 8 w 13"/>
                <a:gd name="T17" fmla="*/ 5 h 44"/>
                <a:gd name="T18" fmla="*/ 7 w 13"/>
                <a:gd name="T19" fmla="*/ 5 h 44"/>
                <a:gd name="T20" fmla="*/ 7 w 13"/>
                <a:gd name="T21" fmla="*/ 0 h 44"/>
                <a:gd name="T22" fmla="*/ 2 w 13"/>
                <a:gd name="T23" fmla="*/ 0 h 44"/>
                <a:gd name="T24" fmla="*/ 7 w 13"/>
                <a:gd name="T25" fmla="*/ 0 h 44"/>
                <a:gd name="T26" fmla="*/ 7 w 13"/>
                <a:gd name="T27" fmla="*/ 5 h 44"/>
                <a:gd name="T28" fmla="*/ 5 w 13"/>
                <a:gd name="T29" fmla="*/ 5 h 44"/>
                <a:gd name="T30" fmla="*/ 5 w 13"/>
                <a:gd name="T31" fmla="*/ 39 h 44"/>
                <a:gd name="T32" fmla="*/ 7 w 13"/>
                <a:gd name="T33" fmla="*/ 39 h 44"/>
                <a:gd name="T34" fmla="*/ 7 w 13"/>
                <a:gd name="T35" fmla="*/ 44 h 44"/>
                <a:gd name="T36" fmla="*/ 2 w 13"/>
                <a:gd name="T37" fmla="*/ 44 h 44"/>
                <a:gd name="T38" fmla="*/ 0 w 13"/>
                <a:gd name="T39" fmla="*/ 42 h 44"/>
                <a:gd name="T40" fmla="*/ 0 w 13"/>
                <a:gd name="T41" fmla="*/ 3 h 44"/>
                <a:gd name="T42" fmla="*/ 2 w 13"/>
                <a:gd name="T4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44">
                  <a:moveTo>
                    <a:pt x="7" y="0"/>
                  </a:moveTo>
                  <a:cubicBezTo>
                    <a:pt x="11" y="0"/>
                    <a:pt x="11" y="0"/>
                    <a:pt x="11" y="0"/>
                  </a:cubicBezTo>
                  <a:cubicBezTo>
                    <a:pt x="12" y="0"/>
                    <a:pt x="13" y="1"/>
                    <a:pt x="13" y="3"/>
                  </a:cubicBezTo>
                  <a:cubicBezTo>
                    <a:pt x="13" y="42"/>
                    <a:pt x="13" y="42"/>
                    <a:pt x="13" y="42"/>
                  </a:cubicBezTo>
                  <a:cubicBezTo>
                    <a:pt x="13" y="43"/>
                    <a:pt x="12" y="44"/>
                    <a:pt x="11" y="44"/>
                  </a:cubicBezTo>
                  <a:cubicBezTo>
                    <a:pt x="7" y="44"/>
                    <a:pt x="7" y="44"/>
                    <a:pt x="7" y="44"/>
                  </a:cubicBezTo>
                  <a:cubicBezTo>
                    <a:pt x="7" y="39"/>
                    <a:pt x="7" y="39"/>
                    <a:pt x="7" y="39"/>
                  </a:cubicBezTo>
                  <a:cubicBezTo>
                    <a:pt x="8" y="39"/>
                    <a:pt x="8" y="39"/>
                    <a:pt x="8" y="39"/>
                  </a:cubicBezTo>
                  <a:cubicBezTo>
                    <a:pt x="8" y="5"/>
                    <a:pt x="8" y="5"/>
                    <a:pt x="8" y="5"/>
                  </a:cubicBezTo>
                  <a:cubicBezTo>
                    <a:pt x="7" y="5"/>
                    <a:pt x="7" y="5"/>
                    <a:pt x="7" y="5"/>
                  </a:cubicBezTo>
                  <a:lnTo>
                    <a:pt x="7" y="0"/>
                  </a:lnTo>
                  <a:close/>
                  <a:moveTo>
                    <a:pt x="2" y="0"/>
                  </a:moveTo>
                  <a:cubicBezTo>
                    <a:pt x="7" y="0"/>
                    <a:pt x="7" y="0"/>
                    <a:pt x="7" y="0"/>
                  </a:cubicBezTo>
                  <a:cubicBezTo>
                    <a:pt x="7" y="5"/>
                    <a:pt x="7" y="5"/>
                    <a:pt x="7" y="5"/>
                  </a:cubicBezTo>
                  <a:cubicBezTo>
                    <a:pt x="5" y="5"/>
                    <a:pt x="5" y="5"/>
                    <a:pt x="5" y="5"/>
                  </a:cubicBezTo>
                  <a:cubicBezTo>
                    <a:pt x="5" y="39"/>
                    <a:pt x="5" y="39"/>
                    <a:pt x="5" y="39"/>
                  </a:cubicBezTo>
                  <a:cubicBezTo>
                    <a:pt x="7" y="39"/>
                    <a:pt x="7" y="39"/>
                    <a:pt x="7" y="39"/>
                  </a:cubicBezTo>
                  <a:cubicBezTo>
                    <a:pt x="7" y="44"/>
                    <a:pt x="7" y="44"/>
                    <a:pt x="7" y="44"/>
                  </a:cubicBezTo>
                  <a:cubicBezTo>
                    <a:pt x="2" y="44"/>
                    <a:pt x="2" y="44"/>
                    <a:pt x="2" y="44"/>
                  </a:cubicBezTo>
                  <a:cubicBezTo>
                    <a:pt x="1" y="44"/>
                    <a:pt x="0" y="43"/>
                    <a:pt x="0" y="42"/>
                  </a:cubicBezTo>
                  <a:cubicBezTo>
                    <a:pt x="0" y="3"/>
                    <a:pt x="0" y="3"/>
                    <a:pt x="0" y="3"/>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5" name="Freeform 222"/>
            <p:cNvSpPr>
              <a:spLocks noEditPoints="1"/>
            </p:cNvSpPr>
            <p:nvPr/>
          </p:nvSpPr>
          <p:spPr bwMode="auto">
            <a:xfrm>
              <a:off x="9556764" y="2965468"/>
              <a:ext cx="139700" cy="203201"/>
            </a:xfrm>
            <a:custGeom>
              <a:avLst/>
              <a:gdLst>
                <a:gd name="T0" fmla="*/ 54 w 62"/>
                <a:gd name="T1" fmla="*/ 21 h 90"/>
                <a:gd name="T2" fmla="*/ 45 w 62"/>
                <a:gd name="T3" fmla="*/ 21 h 90"/>
                <a:gd name="T4" fmla="*/ 43 w 62"/>
                <a:gd name="T5" fmla="*/ 18 h 90"/>
                <a:gd name="T6" fmla="*/ 43 w 62"/>
                <a:gd name="T7" fmla="*/ 17 h 90"/>
                <a:gd name="T8" fmla="*/ 49 w 62"/>
                <a:gd name="T9" fmla="*/ 5 h 90"/>
                <a:gd name="T10" fmla="*/ 34 w 62"/>
                <a:gd name="T11" fmla="*/ 5 h 90"/>
                <a:gd name="T12" fmla="*/ 32 w 62"/>
                <a:gd name="T13" fmla="*/ 5 h 90"/>
                <a:gd name="T14" fmla="*/ 32 w 62"/>
                <a:gd name="T15" fmla="*/ 5 h 90"/>
                <a:gd name="T16" fmla="*/ 32 w 62"/>
                <a:gd name="T17" fmla="*/ 0 h 90"/>
                <a:gd name="T18" fmla="*/ 32 w 62"/>
                <a:gd name="T19" fmla="*/ 0 h 90"/>
                <a:gd name="T20" fmla="*/ 34 w 62"/>
                <a:gd name="T21" fmla="*/ 0 h 90"/>
                <a:gd name="T22" fmla="*/ 53 w 62"/>
                <a:gd name="T23" fmla="*/ 0 h 90"/>
                <a:gd name="T24" fmla="*/ 53 w 62"/>
                <a:gd name="T25" fmla="*/ 0 h 90"/>
                <a:gd name="T26" fmla="*/ 54 w 62"/>
                <a:gd name="T27" fmla="*/ 1 h 90"/>
                <a:gd name="T28" fmla="*/ 55 w 62"/>
                <a:gd name="T29" fmla="*/ 4 h 90"/>
                <a:gd name="T30" fmla="*/ 49 w 62"/>
                <a:gd name="T31" fmla="*/ 16 h 90"/>
                <a:gd name="T32" fmla="*/ 59 w 62"/>
                <a:gd name="T33" fmla="*/ 16 h 90"/>
                <a:gd name="T34" fmla="*/ 59 w 62"/>
                <a:gd name="T35" fmla="*/ 16 h 90"/>
                <a:gd name="T36" fmla="*/ 61 w 62"/>
                <a:gd name="T37" fmla="*/ 17 h 90"/>
                <a:gd name="T38" fmla="*/ 61 w 62"/>
                <a:gd name="T39" fmla="*/ 20 h 90"/>
                <a:gd name="T40" fmla="*/ 32 w 62"/>
                <a:gd name="T41" fmla="*/ 55 h 90"/>
                <a:gd name="T42" fmla="*/ 32 w 62"/>
                <a:gd name="T43" fmla="*/ 48 h 90"/>
                <a:gd name="T44" fmla="*/ 54 w 62"/>
                <a:gd name="T45" fmla="*/ 21 h 90"/>
                <a:gd name="T46" fmla="*/ 32 w 62"/>
                <a:gd name="T47" fmla="*/ 5 h 90"/>
                <a:gd name="T48" fmla="*/ 25 w 62"/>
                <a:gd name="T49" fmla="*/ 5 h 90"/>
                <a:gd name="T50" fmla="*/ 10 w 62"/>
                <a:gd name="T51" fmla="*/ 36 h 90"/>
                <a:gd name="T52" fmla="*/ 22 w 62"/>
                <a:gd name="T53" fmla="*/ 36 h 90"/>
                <a:gd name="T54" fmla="*/ 24 w 62"/>
                <a:gd name="T55" fmla="*/ 39 h 90"/>
                <a:gd name="T56" fmla="*/ 24 w 62"/>
                <a:gd name="T57" fmla="*/ 40 h 90"/>
                <a:gd name="T58" fmla="*/ 10 w 62"/>
                <a:gd name="T59" fmla="*/ 74 h 90"/>
                <a:gd name="T60" fmla="*/ 32 w 62"/>
                <a:gd name="T61" fmla="*/ 48 h 90"/>
                <a:gd name="T62" fmla="*/ 32 w 62"/>
                <a:gd name="T63" fmla="*/ 55 h 90"/>
                <a:gd name="T64" fmla="*/ 4 w 62"/>
                <a:gd name="T65" fmla="*/ 89 h 90"/>
                <a:gd name="T66" fmla="*/ 4 w 62"/>
                <a:gd name="T67" fmla="*/ 89 h 90"/>
                <a:gd name="T68" fmla="*/ 2 w 62"/>
                <a:gd name="T69" fmla="*/ 90 h 90"/>
                <a:gd name="T70" fmla="*/ 0 w 62"/>
                <a:gd name="T71" fmla="*/ 87 h 90"/>
                <a:gd name="T72" fmla="*/ 18 w 62"/>
                <a:gd name="T73" fmla="*/ 41 h 90"/>
                <a:gd name="T74" fmla="*/ 6 w 62"/>
                <a:gd name="T75" fmla="*/ 41 h 90"/>
                <a:gd name="T76" fmla="*/ 6 w 62"/>
                <a:gd name="T77" fmla="*/ 41 h 90"/>
                <a:gd name="T78" fmla="*/ 5 w 62"/>
                <a:gd name="T79" fmla="*/ 41 h 90"/>
                <a:gd name="T80" fmla="*/ 4 w 62"/>
                <a:gd name="T81" fmla="*/ 38 h 90"/>
                <a:gd name="T82" fmla="*/ 22 w 62"/>
                <a:gd name="T83" fmla="*/ 2 h 90"/>
                <a:gd name="T84" fmla="*/ 24 w 62"/>
                <a:gd name="T85" fmla="*/ 0 h 90"/>
                <a:gd name="T86" fmla="*/ 32 w 62"/>
                <a:gd name="T87" fmla="*/ 0 h 90"/>
                <a:gd name="T88" fmla="*/ 32 w 62"/>
                <a:gd name="T89"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90">
                  <a:moveTo>
                    <a:pt x="54" y="21"/>
                  </a:moveTo>
                  <a:cubicBezTo>
                    <a:pt x="45" y="21"/>
                    <a:pt x="45" y="21"/>
                    <a:pt x="45" y="21"/>
                  </a:cubicBezTo>
                  <a:cubicBezTo>
                    <a:pt x="44" y="21"/>
                    <a:pt x="43" y="20"/>
                    <a:pt x="43" y="18"/>
                  </a:cubicBezTo>
                  <a:cubicBezTo>
                    <a:pt x="43" y="18"/>
                    <a:pt x="43" y="18"/>
                    <a:pt x="43" y="17"/>
                  </a:cubicBezTo>
                  <a:cubicBezTo>
                    <a:pt x="49" y="5"/>
                    <a:pt x="49" y="5"/>
                    <a:pt x="49" y="5"/>
                  </a:cubicBezTo>
                  <a:cubicBezTo>
                    <a:pt x="34" y="5"/>
                    <a:pt x="34" y="5"/>
                    <a:pt x="34" y="5"/>
                  </a:cubicBezTo>
                  <a:cubicBezTo>
                    <a:pt x="32" y="5"/>
                    <a:pt x="32" y="5"/>
                    <a:pt x="32" y="5"/>
                  </a:cubicBezTo>
                  <a:cubicBezTo>
                    <a:pt x="32" y="5"/>
                    <a:pt x="32" y="5"/>
                    <a:pt x="32" y="5"/>
                  </a:cubicBezTo>
                  <a:cubicBezTo>
                    <a:pt x="32" y="0"/>
                    <a:pt x="32" y="0"/>
                    <a:pt x="32" y="0"/>
                  </a:cubicBezTo>
                  <a:cubicBezTo>
                    <a:pt x="32" y="0"/>
                    <a:pt x="32" y="0"/>
                    <a:pt x="32" y="0"/>
                  </a:cubicBezTo>
                  <a:cubicBezTo>
                    <a:pt x="34" y="0"/>
                    <a:pt x="34" y="0"/>
                    <a:pt x="34" y="0"/>
                  </a:cubicBezTo>
                  <a:cubicBezTo>
                    <a:pt x="53" y="0"/>
                    <a:pt x="53" y="0"/>
                    <a:pt x="53" y="0"/>
                  </a:cubicBezTo>
                  <a:cubicBezTo>
                    <a:pt x="53" y="0"/>
                    <a:pt x="53" y="0"/>
                    <a:pt x="53" y="0"/>
                  </a:cubicBezTo>
                  <a:cubicBezTo>
                    <a:pt x="54" y="0"/>
                    <a:pt x="54" y="0"/>
                    <a:pt x="54" y="1"/>
                  </a:cubicBezTo>
                  <a:cubicBezTo>
                    <a:pt x="55" y="1"/>
                    <a:pt x="56" y="3"/>
                    <a:pt x="55" y="4"/>
                  </a:cubicBezTo>
                  <a:cubicBezTo>
                    <a:pt x="49" y="16"/>
                    <a:pt x="49" y="16"/>
                    <a:pt x="49" y="16"/>
                  </a:cubicBezTo>
                  <a:cubicBezTo>
                    <a:pt x="59" y="16"/>
                    <a:pt x="59" y="16"/>
                    <a:pt x="59" y="16"/>
                  </a:cubicBezTo>
                  <a:cubicBezTo>
                    <a:pt x="59" y="16"/>
                    <a:pt x="59" y="16"/>
                    <a:pt x="59" y="16"/>
                  </a:cubicBezTo>
                  <a:cubicBezTo>
                    <a:pt x="60" y="16"/>
                    <a:pt x="60" y="16"/>
                    <a:pt x="61" y="17"/>
                  </a:cubicBezTo>
                  <a:cubicBezTo>
                    <a:pt x="62" y="17"/>
                    <a:pt x="62" y="19"/>
                    <a:pt x="61" y="20"/>
                  </a:cubicBezTo>
                  <a:cubicBezTo>
                    <a:pt x="32" y="55"/>
                    <a:pt x="32" y="55"/>
                    <a:pt x="32" y="55"/>
                  </a:cubicBezTo>
                  <a:cubicBezTo>
                    <a:pt x="32" y="48"/>
                    <a:pt x="32" y="48"/>
                    <a:pt x="32" y="48"/>
                  </a:cubicBezTo>
                  <a:lnTo>
                    <a:pt x="54" y="21"/>
                  </a:lnTo>
                  <a:close/>
                  <a:moveTo>
                    <a:pt x="32" y="5"/>
                  </a:moveTo>
                  <a:cubicBezTo>
                    <a:pt x="25" y="5"/>
                    <a:pt x="25" y="5"/>
                    <a:pt x="25" y="5"/>
                  </a:cubicBezTo>
                  <a:cubicBezTo>
                    <a:pt x="10" y="36"/>
                    <a:pt x="10" y="36"/>
                    <a:pt x="10" y="36"/>
                  </a:cubicBezTo>
                  <a:cubicBezTo>
                    <a:pt x="22" y="36"/>
                    <a:pt x="22" y="36"/>
                    <a:pt x="22" y="36"/>
                  </a:cubicBezTo>
                  <a:cubicBezTo>
                    <a:pt x="23" y="36"/>
                    <a:pt x="24" y="37"/>
                    <a:pt x="24" y="39"/>
                  </a:cubicBezTo>
                  <a:cubicBezTo>
                    <a:pt x="24" y="39"/>
                    <a:pt x="24" y="39"/>
                    <a:pt x="24" y="40"/>
                  </a:cubicBezTo>
                  <a:cubicBezTo>
                    <a:pt x="10" y="74"/>
                    <a:pt x="10" y="74"/>
                    <a:pt x="10" y="74"/>
                  </a:cubicBezTo>
                  <a:cubicBezTo>
                    <a:pt x="32" y="48"/>
                    <a:pt x="32" y="48"/>
                    <a:pt x="32" y="48"/>
                  </a:cubicBezTo>
                  <a:cubicBezTo>
                    <a:pt x="32" y="55"/>
                    <a:pt x="32" y="55"/>
                    <a:pt x="32" y="55"/>
                  </a:cubicBezTo>
                  <a:cubicBezTo>
                    <a:pt x="4" y="89"/>
                    <a:pt x="4" y="89"/>
                    <a:pt x="4" y="89"/>
                  </a:cubicBezTo>
                  <a:cubicBezTo>
                    <a:pt x="4" y="89"/>
                    <a:pt x="4" y="89"/>
                    <a:pt x="4" y="89"/>
                  </a:cubicBezTo>
                  <a:cubicBezTo>
                    <a:pt x="4" y="90"/>
                    <a:pt x="2" y="90"/>
                    <a:pt x="2" y="90"/>
                  </a:cubicBezTo>
                  <a:cubicBezTo>
                    <a:pt x="0" y="90"/>
                    <a:pt x="0" y="88"/>
                    <a:pt x="0" y="87"/>
                  </a:cubicBezTo>
                  <a:cubicBezTo>
                    <a:pt x="18" y="41"/>
                    <a:pt x="18" y="41"/>
                    <a:pt x="18" y="41"/>
                  </a:cubicBezTo>
                  <a:cubicBezTo>
                    <a:pt x="6" y="41"/>
                    <a:pt x="6" y="41"/>
                    <a:pt x="6" y="41"/>
                  </a:cubicBezTo>
                  <a:cubicBezTo>
                    <a:pt x="6" y="41"/>
                    <a:pt x="6" y="41"/>
                    <a:pt x="6" y="41"/>
                  </a:cubicBezTo>
                  <a:cubicBezTo>
                    <a:pt x="6" y="41"/>
                    <a:pt x="6" y="41"/>
                    <a:pt x="5" y="41"/>
                  </a:cubicBezTo>
                  <a:cubicBezTo>
                    <a:pt x="4" y="40"/>
                    <a:pt x="4" y="39"/>
                    <a:pt x="4" y="38"/>
                  </a:cubicBezTo>
                  <a:cubicBezTo>
                    <a:pt x="22" y="2"/>
                    <a:pt x="22" y="2"/>
                    <a:pt x="22" y="2"/>
                  </a:cubicBezTo>
                  <a:cubicBezTo>
                    <a:pt x="22" y="1"/>
                    <a:pt x="23" y="0"/>
                    <a:pt x="24" y="0"/>
                  </a:cubicBezTo>
                  <a:cubicBezTo>
                    <a:pt x="32" y="0"/>
                    <a:pt x="32" y="0"/>
                    <a:pt x="32" y="0"/>
                  </a:cubicBezTo>
                  <a:lnTo>
                    <a:pt x="3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6" name="Freeform 223"/>
            <p:cNvSpPr>
              <a:spLocks noEditPoints="1"/>
            </p:cNvSpPr>
            <p:nvPr/>
          </p:nvSpPr>
          <p:spPr bwMode="auto">
            <a:xfrm>
              <a:off x="9482152" y="2736866"/>
              <a:ext cx="366713" cy="228602"/>
            </a:xfrm>
            <a:custGeom>
              <a:avLst/>
              <a:gdLst>
                <a:gd name="T0" fmla="*/ 81 w 162"/>
                <a:gd name="T1" fmla="*/ 96 h 101"/>
                <a:gd name="T2" fmla="*/ 89 w 162"/>
                <a:gd name="T3" fmla="*/ 96 h 101"/>
                <a:gd name="T4" fmla="*/ 131 w 162"/>
                <a:gd name="T5" fmla="*/ 96 h 101"/>
                <a:gd name="T6" fmla="*/ 149 w 162"/>
                <a:gd name="T7" fmla="*/ 89 h 101"/>
                <a:gd name="T8" fmla="*/ 157 w 162"/>
                <a:gd name="T9" fmla="*/ 71 h 101"/>
                <a:gd name="T10" fmla="*/ 149 w 162"/>
                <a:gd name="T11" fmla="*/ 53 h 101"/>
                <a:gd name="T12" fmla="*/ 131 w 162"/>
                <a:gd name="T13" fmla="*/ 45 h 101"/>
                <a:gd name="T14" fmla="*/ 123 w 162"/>
                <a:gd name="T15" fmla="*/ 47 h 101"/>
                <a:gd name="T16" fmla="*/ 115 w 162"/>
                <a:gd name="T17" fmla="*/ 51 h 101"/>
                <a:gd name="T18" fmla="*/ 112 w 162"/>
                <a:gd name="T19" fmla="*/ 51 h 101"/>
                <a:gd name="T20" fmla="*/ 111 w 162"/>
                <a:gd name="T21" fmla="*/ 49 h 101"/>
                <a:gd name="T22" fmla="*/ 97 w 162"/>
                <a:gd name="T23" fmla="*/ 18 h 101"/>
                <a:gd name="T24" fmla="*/ 81 w 162"/>
                <a:gd name="T25" fmla="*/ 7 h 101"/>
                <a:gd name="T26" fmla="*/ 81 w 162"/>
                <a:gd name="T27" fmla="*/ 2 h 101"/>
                <a:gd name="T28" fmla="*/ 101 w 162"/>
                <a:gd name="T29" fmla="*/ 14 h 101"/>
                <a:gd name="T30" fmla="*/ 116 w 162"/>
                <a:gd name="T31" fmla="*/ 45 h 101"/>
                <a:gd name="T32" fmla="*/ 121 w 162"/>
                <a:gd name="T33" fmla="*/ 42 h 101"/>
                <a:gd name="T34" fmla="*/ 131 w 162"/>
                <a:gd name="T35" fmla="*/ 41 h 101"/>
                <a:gd name="T36" fmla="*/ 153 w 162"/>
                <a:gd name="T37" fmla="*/ 49 h 101"/>
                <a:gd name="T38" fmla="*/ 162 w 162"/>
                <a:gd name="T39" fmla="*/ 71 h 101"/>
                <a:gd name="T40" fmla="*/ 153 w 162"/>
                <a:gd name="T41" fmla="*/ 92 h 101"/>
                <a:gd name="T42" fmla="*/ 131 w 162"/>
                <a:gd name="T43" fmla="*/ 101 h 101"/>
                <a:gd name="T44" fmla="*/ 89 w 162"/>
                <a:gd name="T45" fmla="*/ 101 h 101"/>
                <a:gd name="T46" fmla="*/ 81 w 162"/>
                <a:gd name="T47" fmla="*/ 101 h 101"/>
                <a:gd name="T48" fmla="*/ 81 w 162"/>
                <a:gd name="T49" fmla="*/ 96 h 101"/>
                <a:gd name="T50" fmla="*/ 5 w 162"/>
                <a:gd name="T51" fmla="*/ 82 h 101"/>
                <a:gd name="T52" fmla="*/ 9 w 162"/>
                <a:gd name="T53" fmla="*/ 92 h 101"/>
                <a:gd name="T54" fmla="*/ 19 w 162"/>
                <a:gd name="T55" fmla="*/ 96 h 101"/>
                <a:gd name="T56" fmla="*/ 59 w 162"/>
                <a:gd name="T57" fmla="*/ 96 h 101"/>
                <a:gd name="T58" fmla="*/ 65 w 162"/>
                <a:gd name="T59" fmla="*/ 96 h 101"/>
                <a:gd name="T60" fmla="*/ 67 w 162"/>
                <a:gd name="T61" fmla="*/ 96 h 101"/>
                <a:gd name="T62" fmla="*/ 81 w 162"/>
                <a:gd name="T63" fmla="*/ 96 h 101"/>
                <a:gd name="T64" fmla="*/ 81 w 162"/>
                <a:gd name="T65" fmla="*/ 101 h 101"/>
                <a:gd name="T66" fmla="*/ 67 w 162"/>
                <a:gd name="T67" fmla="*/ 101 h 101"/>
                <a:gd name="T68" fmla="*/ 65 w 162"/>
                <a:gd name="T69" fmla="*/ 101 h 101"/>
                <a:gd name="T70" fmla="*/ 59 w 162"/>
                <a:gd name="T71" fmla="*/ 101 h 101"/>
                <a:gd name="T72" fmla="*/ 19 w 162"/>
                <a:gd name="T73" fmla="*/ 101 h 101"/>
                <a:gd name="T74" fmla="*/ 6 w 162"/>
                <a:gd name="T75" fmla="*/ 95 h 101"/>
                <a:gd name="T76" fmla="*/ 0 w 162"/>
                <a:gd name="T77" fmla="*/ 82 h 101"/>
                <a:gd name="T78" fmla="*/ 6 w 162"/>
                <a:gd name="T79" fmla="*/ 68 h 101"/>
                <a:gd name="T80" fmla="*/ 16 w 162"/>
                <a:gd name="T81" fmla="*/ 63 h 101"/>
                <a:gd name="T82" fmla="*/ 15 w 162"/>
                <a:gd name="T83" fmla="*/ 58 h 101"/>
                <a:gd name="T84" fmla="*/ 15 w 162"/>
                <a:gd name="T85" fmla="*/ 50 h 101"/>
                <a:gd name="T86" fmla="*/ 29 w 162"/>
                <a:gd name="T87" fmla="*/ 15 h 101"/>
                <a:gd name="T88" fmla="*/ 65 w 162"/>
                <a:gd name="T89" fmla="*/ 0 h 101"/>
                <a:gd name="T90" fmla="*/ 81 w 162"/>
                <a:gd name="T91" fmla="*/ 2 h 101"/>
                <a:gd name="T92" fmla="*/ 81 w 162"/>
                <a:gd name="T93" fmla="*/ 7 h 101"/>
                <a:gd name="T94" fmla="*/ 65 w 162"/>
                <a:gd name="T95" fmla="*/ 5 h 101"/>
                <a:gd name="T96" fmla="*/ 33 w 162"/>
                <a:gd name="T97" fmla="*/ 18 h 101"/>
                <a:gd name="T98" fmla="*/ 19 w 162"/>
                <a:gd name="T99" fmla="*/ 50 h 101"/>
                <a:gd name="T100" fmla="*/ 20 w 162"/>
                <a:gd name="T101" fmla="*/ 57 h 101"/>
                <a:gd name="T102" fmla="*/ 21 w 162"/>
                <a:gd name="T103" fmla="*/ 64 h 101"/>
                <a:gd name="T104" fmla="*/ 20 w 162"/>
                <a:gd name="T105" fmla="*/ 67 h 101"/>
                <a:gd name="T106" fmla="*/ 19 w 162"/>
                <a:gd name="T107" fmla="*/ 67 h 101"/>
                <a:gd name="T108" fmla="*/ 9 w 162"/>
                <a:gd name="T109" fmla="*/ 71 h 101"/>
                <a:gd name="T110" fmla="*/ 5 w 162"/>
                <a:gd name="T111"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2" h="101">
                  <a:moveTo>
                    <a:pt x="81" y="96"/>
                  </a:moveTo>
                  <a:cubicBezTo>
                    <a:pt x="89" y="96"/>
                    <a:pt x="89" y="96"/>
                    <a:pt x="89" y="96"/>
                  </a:cubicBezTo>
                  <a:cubicBezTo>
                    <a:pt x="131" y="96"/>
                    <a:pt x="131" y="96"/>
                    <a:pt x="131" y="96"/>
                  </a:cubicBezTo>
                  <a:cubicBezTo>
                    <a:pt x="138" y="96"/>
                    <a:pt x="145" y="93"/>
                    <a:pt x="149" y="89"/>
                  </a:cubicBezTo>
                  <a:cubicBezTo>
                    <a:pt x="154" y="84"/>
                    <a:pt x="157" y="78"/>
                    <a:pt x="157" y="71"/>
                  </a:cubicBezTo>
                  <a:cubicBezTo>
                    <a:pt x="157" y="64"/>
                    <a:pt x="154" y="57"/>
                    <a:pt x="149" y="53"/>
                  </a:cubicBezTo>
                  <a:cubicBezTo>
                    <a:pt x="145" y="48"/>
                    <a:pt x="138" y="45"/>
                    <a:pt x="131" y="45"/>
                  </a:cubicBezTo>
                  <a:cubicBezTo>
                    <a:pt x="128" y="45"/>
                    <a:pt x="125" y="46"/>
                    <a:pt x="123" y="47"/>
                  </a:cubicBezTo>
                  <a:cubicBezTo>
                    <a:pt x="120" y="48"/>
                    <a:pt x="117" y="49"/>
                    <a:pt x="115" y="51"/>
                  </a:cubicBezTo>
                  <a:cubicBezTo>
                    <a:pt x="114" y="52"/>
                    <a:pt x="112" y="52"/>
                    <a:pt x="112" y="51"/>
                  </a:cubicBezTo>
                  <a:cubicBezTo>
                    <a:pt x="111" y="51"/>
                    <a:pt x="111" y="50"/>
                    <a:pt x="111" y="49"/>
                  </a:cubicBezTo>
                  <a:cubicBezTo>
                    <a:pt x="111" y="37"/>
                    <a:pt x="106" y="26"/>
                    <a:pt x="97" y="18"/>
                  </a:cubicBezTo>
                  <a:cubicBezTo>
                    <a:pt x="93" y="13"/>
                    <a:pt x="87" y="10"/>
                    <a:pt x="81" y="7"/>
                  </a:cubicBezTo>
                  <a:cubicBezTo>
                    <a:pt x="81" y="2"/>
                    <a:pt x="81" y="2"/>
                    <a:pt x="81" y="2"/>
                  </a:cubicBezTo>
                  <a:cubicBezTo>
                    <a:pt x="88" y="5"/>
                    <a:pt x="95" y="9"/>
                    <a:pt x="101" y="14"/>
                  </a:cubicBezTo>
                  <a:cubicBezTo>
                    <a:pt x="109" y="22"/>
                    <a:pt x="114" y="33"/>
                    <a:pt x="116" y="45"/>
                  </a:cubicBezTo>
                  <a:cubicBezTo>
                    <a:pt x="117" y="44"/>
                    <a:pt x="119" y="43"/>
                    <a:pt x="121" y="42"/>
                  </a:cubicBezTo>
                  <a:cubicBezTo>
                    <a:pt x="124" y="41"/>
                    <a:pt x="128" y="41"/>
                    <a:pt x="131" y="41"/>
                  </a:cubicBezTo>
                  <a:cubicBezTo>
                    <a:pt x="140" y="41"/>
                    <a:pt x="147" y="44"/>
                    <a:pt x="153" y="49"/>
                  </a:cubicBezTo>
                  <a:cubicBezTo>
                    <a:pt x="158" y="55"/>
                    <a:pt x="162" y="63"/>
                    <a:pt x="162" y="71"/>
                  </a:cubicBezTo>
                  <a:cubicBezTo>
                    <a:pt x="162" y="79"/>
                    <a:pt x="158" y="87"/>
                    <a:pt x="153" y="92"/>
                  </a:cubicBezTo>
                  <a:cubicBezTo>
                    <a:pt x="147" y="98"/>
                    <a:pt x="140" y="101"/>
                    <a:pt x="131" y="101"/>
                  </a:cubicBezTo>
                  <a:cubicBezTo>
                    <a:pt x="89" y="101"/>
                    <a:pt x="89" y="101"/>
                    <a:pt x="89" y="101"/>
                  </a:cubicBezTo>
                  <a:cubicBezTo>
                    <a:pt x="81" y="101"/>
                    <a:pt x="81" y="101"/>
                    <a:pt x="81" y="101"/>
                  </a:cubicBezTo>
                  <a:lnTo>
                    <a:pt x="81" y="96"/>
                  </a:lnTo>
                  <a:close/>
                  <a:moveTo>
                    <a:pt x="5" y="82"/>
                  </a:moveTo>
                  <a:cubicBezTo>
                    <a:pt x="5" y="86"/>
                    <a:pt x="6" y="89"/>
                    <a:pt x="9" y="92"/>
                  </a:cubicBezTo>
                  <a:cubicBezTo>
                    <a:pt x="12" y="95"/>
                    <a:pt x="15" y="96"/>
                    <a:pt x="19" y="96"/>
                  </a:cubicBezTo>
                  <a:cubicBezTo>
                    <a:pt x="59" y="96"/>
                    <a:pt x="59" y="96"/>
                    <a:pt x="59" y="96"/>
                  </a:cubicBezTo>
                  <a:cubicBezTo>
                    <a:pt x="65" y="96"/>
                    <a:pt x="65" y="96"/>
                    <a:pt x="65" y="96"/>
                  </a:cubicBezTo>
                  <a:cubicBezTo>
                    <a:pt x="67" y="96"/>
                    <a:pt x="67" y="96"/>
                    <a:pt x="67" y="96"/>
                  </a:cubicBezTo>
                  <a:cubicBezTo>
                    <a:pt x="81" y="96"/>
                    <a:pt x="81" y="96"/>
                    <a:pt x="81" y="96"/>
                  </a:cubicBezTo>
                  <a:cubicBezTo>
                    <a:pt x="81" y="101"/>
                    <a:pt x="81" y="101"/>
                    <a:pt x="81" y="101"/>
                  </a:cubicBezTo>
                  <a:cubicBezTo>
                    <a:pt x="67" y="101"/>
                    <a:pt x="67" y="101"/>
                    <a:pt x="67" y="101"/>
                  </a:cubicBezTo>
                  <a:cubicBezTo>
                    <a:pt x="65" y="101"/>
                    <a:pt x="65" y="101"/>
                    <a:pt x="65" y="101"/>
                  </a:cubicBezTo>
                  <a:cubicBezTo>
                    <a:pt x="59" y="101"/>
                    <a:pt x="59" y="101"/>
                    <a:pt x="59" y="101"/>
                  </a:cubicBezTo>
                  <a:cubicBezTo>
                    <a:pt x="19" y="101"/>
                    <a:pt x="19" y="101"/>
                    <a:pt x="19" y="101"/>
                  </a:cubicBezTo>
                  <a:cubicBezTo>
                    <a:pt x="14" y="101"/>
                    <a:pt x="9" y="99"/>
                    <a:pt x="6" y="95"/>
                  </a:cubicBezTo>
                  <a:cubicBezTo>
                    <a:pt x="2" y="92"/>
                    <a:pt x="0" y="87"/>
                    <a:pt x="0" y="82"/>
                  </a:cubicBezTo>
                  <a:cubicBezTo>
                    <a:pt x="0" y="76"/>
                    <a:pt x="2" y="72"/>
                    <a:pt x="6" y="68"/>
                  </a:cubicBezTo>
                  <a:cubicBezTo>
                    <a:pt x="8" y="65"/>
                    <a:pt x="12" y="63"/>
                    <a:pt x="16" y="63"/>
                  </a:cubicBezTo>
                  <a:cubicBezTo>
                    <a:pt x="16" y="61"/>
                    <a:pt x="15" y="60"/>
                    <a:pt x="15" y="58"/>
                  </a:cubicBezTo>
                  <a:cubicBezTo>
                    <a:pt x="15" y="56"/>
                    <a:pt x="15" y="53"/>
                    <a:pt x="15" y="50"/>
                  </a:cubicBezTo>
                  <a:cubicBezTo>
                    <a:pt x="15" y="37"/>
                    <a:pt x="20" y="24"/>
                    <a:pt x="29" y="15"/>
                  </a:cubicBezTo>
                  <a:cubicBezTo>
                    <a:pt x="39" y="6"/>
                    <a:pt x="51" y="0"/>
                    <a:pt x="65" y="0"/>
                  </a:cubicBezTo>
                  <a:cubicBezTo>
                    <a:pt x="71" y="0"/>
                    <a:pt x="76" y="1"/>
                    <a:pt x="81" y="2"/>
                  </a:cubicBezTo>
                  <a:cubicBezTo>
                    <a:pt x="81" y="7"/>
                    <a:pt x="81" y="7"/>
                    <a:pt x="81" y="7"/>
                  </a:cubicBezTo>
                  <a:cubicBezTo>
                    <a:pt x="76" y="6"/>
                    <a:pt x="71" y="5"/>
                    <a:pt x="65" y="5"/>
                  </a:cubicBezTo>
                  <a:cubicBezTo>
                    <a:pt x="53" y="5"/>
                    <a:pt x="41" y="10"/>
                    <a:pt x="33" y="18"/>
                  </a:cubicBezTo>
                  <a:cubicBezTo>
                    <a:pt x="25" y="26"/>
                    <a:pt x="19" y="38"/>
                    <a:pt x="19" y="50"/>
                  </a:cubicBezTo>
                  <a:cubicBezTo>
                    <a:pt x="19" y="53"/>
                    <a:pt x="20" y="55"/>
                    <a:pt x="20" y="57"/>
                  </a:cubicBezTo>
                  <a:cubicBezTo>
                    <a:pt x="20" y="60"/>
                    <a:pt x="21" y="62"/>
                    <a:pt x="21" y="64"/>
                  </a:cubicBezTo>
                  <a:cubicBezTo>
                    <a:pt x="22" y="65"/>
                    <a:pt x="21" y="67"/>
                    <a:pt x="20" y="67"/>
                  </a:cubicBezTo>
                  <a:cubicBezTo>
                    <a:pt x="20" y="67"/>
                    <a:pt x="19" y="67"/>
                    <a:pt x="19" y="67"/>
                  </a:cubicBezTo>
                  <a:cubicBezTo>
                    <a:pt x="15" y="67"/>
                    <a:pt x="12" y="69"/>
                    <a:pt x="9" y="71"/>
                  </a:cubicBezTo>
                  <a:cubicBezTo>
                    <a:pt x="6" y="74"/>
                    <a:pt x="5" y="78"/>
                    <a:pt x="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7" name="Freeform 225"/>
            <p:cNvSpPr>
              <a:spLocks noEditPoints="1"/>
            </p:cNvSpPr>
            <p:nvPr/>
          </p:nvSpPr>
          <p:spPr bwMode="auto">
            <a:xfrm>
              <a:off x="5713422" y="563567"/>
              <a:ext cx="47625" cy="130176"/>
            </a:xfrm>
            <a:custGeom>
              <a:avLst/>
              <a:gdLst>
                <a:gd name="T0" fmla="*/ 16 w 21"/>
                <a:gd name="T1" fmla="*/ 53 h 58"/>
                <a:gd name="T2" fmla="*/ 16 w 21"/>
                <a:gd name="T3" fmla="*/ 5 h 58"/>
                <a:gd name="T4" fmla="*/ 15 w 21"/>
                <a:gd name="T5" fmla="*/ 6 h 58"/>
                <a:gd name="T6" fmla="*/ 11 w 21"/>
                <a:gd name="T7" fmla="*/ 6 h 58"/>
                <a:gd name="T8" fmla="*/ 11 w 21"/>
                <a:gd name="T9" fmla="*/ 1 h 58"/>
                <a:gd name="T10" fmla="*/ 14 w 21"/>
                <a:gd name="T11" fmla="*/ 1 h 58"/>
                <a:gd name="T12" fmla="*/ 18 w 21"/>
                <a:gd name="T13" fmla="*/ 0 h 58"/>
                <a:gd name="T14" fmla="*/ 19 w 21"/>
                <a:gd name="T15" fmla="*/ 0 h 58"/>
                <a:gd name="T16" fmla="*/ 21 w 21"/>
                <a:gd name="T17" fmla="*/ 3 h 58"/>
                <a:gd name="T18" fmla="*/ 21 w 21"/>
                <a:gd name="T19" fmla="*/ 56 h 58"/>
                <a:gd name="T20" fmla="*/ 21 w 21"/>
                <a:gd name="T21" fmla="*/ 56 h 58"/>
                <a:gd name="T22" fmla="*/ 21 w 21"/>
                <a:gd name="T23" fmla="*/ 56 h 58"/>
                <a:gd name="T24" fmla="*/ 18 w 21"/>
                <a:gd name="T25" fmla="*/ 58 h 58"/>
                <a:gd name="T26" fmla="*/ 14 w 21"/>
                <a:gd name="T27" fmla="*/ 58 h 58"/>
                <a:gd name="T28" fmla="*/ 11 w 21"/>
                <a:gd name="T29" fmla="*/ 58 h 58"/>
                <a:gd name="T30" fmla="*/ 11 w 21"/>
                <a:gd name="T31" fmla="*/ 58 h 58"/>
                <a:gd name="T32" fmla="*/ 11 w 21"/>
                <a:gd name="T33" fmla="*/ 53 h 58"/>
                <a:gd name="T34" fmla="*/ 11 w 21"/>
                <a:gd name="T35" fmla="*/ 53 h 58"/>
                <a:gd name="T36" fmla="*/ 15 w 21"/>
                <a:gd name="T37" fmla="*/ 53 h 58"/>
                <a:gd name="T38" fmla="*/ 16 w 21"/>
                <a:gd name="T39" fmla="*/ 53 h 58"/>
                <a:gd name="T40" fmla="*/ 11 w 21"/>
                <a:gd name="T41" fmla="*/ 6 h 58"/>
                <a:gd name="T42" fmla="*/ 10 w 21"/>
                <a:gd name="T43" fmla="*/ 6 h 58"/>
                <a:gd name="T44" fmla="*/ 10 w 21"/>
                <a:gd name="T45" fmla="*/ 6 h 58"/>
                <a:gd name="T46" fmla="*/ 6 w 21"/>
                <a:gd name="T47" fmla="*/ 6 h 58"/>
                <a:gd name="T48" fmla="*/ 5 w 21"/>
                <a:gd name="T49" fmla="*/ 5 h 58"/>
                <a:gd name="T50" fmla="*/ 5 w 21"/>
                <a:gd name="T51" fmla="*/ 53 h 58"/>
                <a:gd name="T52" fmla="*/ 6 w 21"/>
                <a:gd name="T53" fmla="*/ 53 h 58"/>
                <a:gd name="T54" fmla="*/ 11 w 21"/>
                <a:gd name="T55" fmla="*/ 53 h 58"/>
                <a:gd name="T56" fmla="*/ 11 w 21"/>
                <a:gd name="T57" fmla="*/ 58 h 58"/>
                <a:gd name="T58" fmla="*/ 7 w 21"/>
                <a:gd name="T59" fmla="*/ 58 h 58"/>
                <a:gd name="T60" fmla="*/ 3 w 21"/>
                <a:gd name="T61" fmla="*/ 58 h 58"/>
                <a:gd name="T62" fmla="*/ 2 w 21"/>
                <a:gd name="T63" fmla="*/ 58 h 58"/>
                <a:gd name="T64" fmla="*/ 0 w 21"/>
                <a:gd name="T65" fmla="*/ 56 h 58"/>
                <a:gd name="T66" fmla="*/ 0 w 21"/>
                <a:gd name="T67" fmla="*/ 3 h 58"/>
                <a:gd name="T68" fmla="*/ 0 w 21"/>
                <a:gd name="T69" fmla="*/ 3 h 58"/>
                <a:gd name="T70" fmla="*/ 0 w 21"/>
                <a:gd name="T71" fmla="*/ 3 h 58"/>
                <a:gd name="T72" fmla="*/ 3 w 21"/>
                <a:gd name="T73" fmla="*/ 0 h 58"/>
                <a:gd name="T74" fmla="*/ 7 w 21"/>
                <a:gd name="T75" fmla="*/ 1 h 58"/>
                <a:gd name="T76" fmla="*/ 10 w 21"/>
                <a:gd name="T77" fmla="*/ 1 h 58"/>
                <a:gd name="T78" fmla="*/ 10 w 21"/>
                <a:gd name="T79" fmla="*/ 1 h 58"/>
                <a:gd name="T80" fmla="*/ 11 w 21"/>
                <a:gd name="T81" fmla="*/ 1 h 58"/>
                <a:gd name="T82" fmla="*/ 11 w 21"/>
                <a:gd name="T83"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58">
                  <a:moveTo>
                    <a:pt x="16" y="53"/>
                  </a:moveTo>
                  <a:cubicBezTo>
                    <a:pt x="16" y="5"/>
                    <a:pt x="16" y="5"/>
                    <a:pt x="16" y="5"/>
                  </a:cubicBezTo>
                  <a:cubicBezTo>
                    <a:pt x="16" y="5"/>
                    <a:pt x="15" y="5"/>
                    <a:pt x="15" y="6"/>
                  </a:cubicBezTo>
                  <a:cubicBezTo>
                    <a:pt x="13" y="6"/>
                    <a:pt x="12" y="6"/>
                    <a:pt x="11" y="6"/>
                  </a:cubicBezTo>
                  <a:cubicBezTo>
                    <a:pt x="11" y="1"/>
                    <a:pt x="11" y="1"/>
                    <a:pt x="11" y="1"/>
                  </a:cubicBezTo>
                  <a:cubicBezTo>
                    <a:pt x="12" y="1"/>
                    <a:pt x="13" y="1"/>
                    <a:pt x="14" y="1"/>
                  </a:cubicBezTo>
                  <a:cubicBezTo>
                    <a:pt x="16" y="1"/>
                    <a:pt x="17" y="1"/>
                    <a:pt x="18" y="0"/>
                  </a:cubicBezTo>
                  <a:cubicBezTo>
                    <a:pt x="18" y="0"/>
                    <a:pt x="19" y="0"/>
                    <a:pt x="19" y="0"/>
                  </a:cubicBezTo>
                  <a:cubicBezTo>
                    <a:pt x="20" y="0"/>
                    <a:pt x="21" y="1"/>
                    <a:pt x="21" y="3"/>
                  </a:cubicBezTo>
                  <a:cubicBezTo>
                    <a:pt x="21" y="56"/>
                    <a:pt x="21" y="56"/>
                    <a:pt x="21" y="56"/>
                  </a:cubicBezTo>
                  <a:cubicBezTo>
                    <a:pt x="21" y="56"/>
                    <a:pt x="21" y="56"/>
                    <a:pt x="21" y="56"/>
                  </a:cubicBezTo>
                  <a:cubicBezTo>
                    <a:pt x="21" y="56"/>
                    <a:pt x="21" y="56"/>
                    <a:pt x="21" y="56"/>
                  </a:cubicBezTo>
                  <a:cubicBezTo>
                    <a:pt x="21" y="58"/>
                    <a:pt x="20" y="58"/>
                    <a:pt x="18" y="58"/>
                  </a:cubicBezTo>
                  <a:cubicBezTo>
                    <a:pt x="17" y="58"/>
                    <a:pt x="16" y="58"/>
                    <a:pt x="14" y="58"/>
                  </a:cubicBezTo>
                  <a:cubicBezTo>
                    <a:pt x="13" y="58"/>
                    <a:pt x="12" y="58"/>
                    <a:pt x="11" y="58"/>
                  </a:cubicBezTo>
                  <a:cubicBezTo>
                    <a:pt x="11" y="58"/>
                    <a:pt x="11" y="58"/>
                    <a:pt x="11" y="58"/>
                  </a:cubicBezTo>
                  <a:cubicBezTo>
                    <a:pt x="11" y="53"/>
                    <a:pt x="11" y="53"/>
                    <a:pt x="11" y="53"/>
                  </a:cubicBezTo>
                  <a:cubicBezTo>
                    <a:pt x="11" y="53"/>
                    <a:pt x="11" y="53"/>
                    <a:pt x="11" y="53"/>
                  </a:cubicBezTo>
                  <a:cubicBezTo>
                    <a:pt x="12" y="53"/>
                    <a:pt x="13" y="53"/>
                    <a:pt x="15" y="53"/>
                  </a:cubicBezTo>
                  <a:cubicBezTo>
                    <a:pt x="15" y="53"/>
                    <a:pt x="16" y="53"/>
                    <a:pt x="16" y="53"/>
                  </a:cubicBezTo>
                  <a:close/>
                  <a:moveTo>
                    <a:pt x="11" y="6"/>
                  </a:moveTo>
                  <a:cubicBezTo>
                    <a:pt x="10" y="6"/>
                    <a:pt x="10" y="6"/>
                    <a:pt x="10" y="6"/>
                  </a:cubicBezTo>
                  <a:cubicBezTo>
                    <a:pt x="10" y="6"/>
                    <a:pt x="10" y="6"/>
                    <a:pt x="10" y="6"/>
                  </a:cubicBezTo>
                  <a:cubicBezTo>
                    <a:pt x="9" y="6"/>
                    <a:pt x="8" y="6"/>
                    <a:pt x="6" y="6"/>
                  </a:cubicBezTo>
                  <a:cubicBezTo>
                    <a:pt x="6" y="5"/>
                    <a:pt x="5" y="5"/>
                    <a:pt x="5" y="5"/>
                  </a:cubicBezTo>
                  <a:cubicBezTo>
                    <a:pt x="5" y="53"/>
                    <a:pt x="5" y="53"/>
                    <a:pt x="5" y="53"/>
                  </a:cubicBezTo>
                  <a:cubicBezTo>
                    <a:pt x="5" y="53"/>
                    <a:pt x="6" y="53"/>
                    <a:pt x="6" y="53"/>
                  </a:cubicBezTo>
                  <a:cubicBezTo>
                    <a:pt x="8" y="53"/>
                    <a:pt x="9" y="53"/>
                    <a:pt x="11" y="53"/>
                  </a:cubicBezTo>
                  <a:cubicBezTo>
                    <a:pt x="11" y="58"/>
                    <a:pt x="11" y="58"/>
                    <a:pt x="11" y="58"/>
                  </a:cubicBezTo>
                  <a:cubicBezTo>
                    <a:pt x="9" y="58"/>
                    <a:pt x="8" y="58"/>
                    <a:pt x="7" y="58"/>
                  </a:cubicBezTo>
                  <a:cubicBezTo>
                    <a:pt x="5" y="58"/>
                    <a:pt x="4" y="58"/>
                    <a:pt x="3" y="58"/>
                  </a:cubicBezTo>
                  <a:cubicBezTo>
                    <a:pt x="3" y="58"/>
                    <a:pt x="3" y="58"/>
                    <a:pt x="2" y="58"/>
                  </a:cubicBezTo>
                  <a:cubicBezTo>
                    <a:pt x="1" y="58"/>
                    <a:pt x="0" y="57"/>
                    <a:pt x="0" y="56"/>
                  </a:cubicBezTo>
                  <a:cubicBezTo>
                    <a:pt x="0" y="3"/>
                    <a:pt x="0" y="3"/>
                    <a:pt x="0" y="3"/>
                  </a:cubicBezTo>
                  <a:cubicBezTo>
                    <a:pt x="0" y="3"/>
                    <a:pt x="0" y="3"/>
                    <a:pt x="0" y="3"/>
                  </a:cubicBezTo>
                  <a:cubicBezTo>
                    <a:pt x="0" y="3"/>
                    <a:pt x="0" y="3"/>
                    <a:pt x="0" y="3"/>
                  </a:cubicBezTo>
                  <a:cubicBezTo>
                    <a:pt x="0" y="1"/>
                    <a:pt x="1" y="0"/>
                    <a:pt x="3" y="0"/>
                  </a:cubicBezTo>
                  <a:cubicBezTo>
                    <a:pt x="4" y="1"/>
                    <a:pt x="5" y="1"/>
                    <a:pt x="7" y="1"/>
                  </a:cubicBezTo>
                  <a:cubicBezTo>
                    <a:pt x="8" y="1"/>
                    <a:pt x="9" y="1"/>
                    <a:pt x="10" y="1"/>
                  </a:cubicBezTo>
                  <a:cubicBezTo>
                    <a:pt x="10" y="1"/>
                    <a:pt x="10" y="1"/>
                    <a:pt x="10" y="1"/>
                  </a:cubicBezTo>
                  <a:cubicBezTo>
                    <a:pt x="11" y="1"/>
                    <a:pt x="11" y="1"/>
                    <a:pt x="11" y="1"/>
                  </a:cubicBez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8" name="Freeform 227"/>
            <p:cNvSpPr>
              <a:spLocks noEditPoints="1"/>
            </p:cNvSpPr>
            <p:nvPr/>
          </p:nvSpPr>
          <p:spPr bwMode="auto">
            <a:xfrm>
              <a:off x="5632459" y="569918"/>
              <a:ext cx="80963" cy="79375"/>
            </a:xfrm>
            <a:custGeom>
              <a:avLst/>
              <a:gdLst>
                <a:gd name="T0" fmla="*/ 30 w 36"/>
                <a:gd name="T1" fmla="*/ 30 h 35"/>
                <a:gd name="T2" fmla="*/ 30 w 36"/>
                <a:gd name="T3" fmla="*/ 21 h 35"/>
                <a:gd name="T4" fmla="*/ 24 w 36"/>
                <a:gd name="T5" fmla="*/ 12 h 35"/>
                <a:gd name="T6" fmla="*/ 18 w 36"/>
                <a:gd name="T7" fmla="*/ 7 h 35"/>
                <a:gd name="T8" fmla="*/ 18 w 36"/>
                <a:gd name="T9" fmla="*/ 2 h 35"/>
                <a:gd name="T10" fmla="*/ 27 w 36"/>
                <a:gd name="T11" fmla="*/ 8 h 35"/>
                <a:gd name="T12" fmla="*/ 27 w 36"/>
                <a:gd name="T13" fmla="*/ 8 h 35"/>
                <a:gd name="T14" fmla="*/ 34 w 36"/>
                <a:gd name="T15" fmla="*/ 20 h 35"/>
                <a:gd name="T16" fmla="*/ 35 w 36"/>
                <a:gd name="T17" fmla="*/ 33 h 35"/>
                <a:gd name="T18" fmla="*/ 33 w 36"/>
                <a:gd name="T19" fmla="*/ 35 h 35"/>
                <a:gd name="T20" fmla="*/ 20 w 36"/>
                <a:gd name="T21" fmla="*/ 34 h 35"/>
                <a:gd name="T22" fmla="*/ 18 w 36"/>
                <a:gd name="T23" fmla="*/ 33 h 35"/>
                <a:gd name="T24" fmla="*/ 18 w 36"/>
                <a:gd name="T25" fmla="*/ 28 h 35"/>
                <a:gd name="T26" fmla="*/ 21 w 36"/>
                <a:gd name="T27" fmla="*/ 29 h 35"/>
                <a:gd name="T28" fmla="*/ 30 w 36"/>
                <a:gd name="T29" fmla="*/ 30 h 35"/>
                <a:gd name="T30" fmla="*/ 18 w 36"/>
                <a:gd name="T31" fmla="*/ 7 h 35"/>
                <a:gd name="T32" fmla="*/ 15 w 36"/>
                <a:gd name="T33" fmla="*/ 6 h 35"/>
                <a:gd name="T34" fmla="*/ 5 w 36"/>
                <a:gd name="T35" fmla="*/ 5 h 35"/>
                <a:gd name="T36" fmla="*/ 6 w 36"/>
                <a:gd name="T37" fmla="*/ 14 h 35"/>
                <a:gd name="T38" fmla="*/ 12 w 36"/>
                <a:gd name="T39" fmla="*/ 24 h 35"/>
                <a:gd name="T40" fmla="*/ 12 w 36"/>
                <a:gd name="T41" fmla="*/ 24 h 35"/>
                <a:gd name="T42" fmla="*/ 18 w 36"/>
                <a:gd name="T43" fmla="*/ 28 h 35"/>
                <a:gd name="T44" fmla="*/ 18 w 36"/>
                <a:gd name="T45" fmla="*/ 33 h 35"/>
                <a:gd name="T46" fmla="*/ 9 w 36"/>
                <a:gd name="T47" fmla="*/ 27 h 35"/>
                <a:gd name="T48" fmla="*/ 9 w 36"/>
                <a:gd name="T49" fmla="*/ 27 h 35"/>
                <a:gd name="T50" fmla="*/ 9 w 36"/>
                <a:gd name="T51" fmla="*/ 27 h 35"/>
                <a:gd name="T52" fmla="*/ 9 w 36"/>
                <a:gd name="T53" fmla="*/ 27 h 35"/>
                <a:gd name="T54" fmla="*/ 2 w 36"/>
                <a:gd name="T55" fmla="*/ 16 h 35"/>
                <a:gd name="T56" fmla="*/ 1 w 36"/>
                <a:gd name="T57" fmla="*/ 3 h 35"/>
                <a:gd name="T58" fmla="*/ 3 w 36"/>
                <a:gd name="T59" fmla="*/ 1 h 35"/>
                <a:gd name="T60" fmla="*/ 16 w 36"/>
                <a:gd name="T61" fmla="*/ 2 h 35"/>
                <a:gd name="T62" fmla="*/ 18 w 36"/>
                <a:gd name="T63" fmla="*/ 2 h 35"/>
                <a:gd name="T64" fmla="*/ 18 w 36"/>
                <a:gd name="T65"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5">
                  <a:moveTo>
                    <a:pt x="30" y="30"/>
                  </a:moveTo>
                  <a:cubicBezTo>
                    <a:pt x="31" y="27"/>
                    <a:pt x="30" y="24"/>
                    <a:pt x="30" y="21"/>
                  </a:cubicBezTo>
                  <a:cubicBezTo>
                    <a:pt x="28" y="18"/>
                    <a:pt x="27" y="14"/>
                    <a:pt x="24" y="12"/>
                  </a:cubicBezTo>
                  <a:cubicBezTo>
                    <a:pt x="22" y="10"/>
                    <a:pt x="20" y="8"/>
                    <a:pt x="18" y="7"/>
                  </a:cubicBezTo>
                  <a:cubicBezTo>
                    <a:pt x="18" y="2"/>
                    <a:pt x="18" y="2"/>
                    <a:pt x="18" y="2"/>
                  </a:cubicBezTo>
                  <a:cubicBezTo>
                    <a:pt x="21" y="4"/>
                    <a:pt x="25" y="6"/>
                    <a:pt x="27" y="8"/>
                  </a:cubicBezTo>
                  <a:cubicBezTo>
                    <a:pt x="27" y="8"/>
                    <a:pt x="27" y="8"/>
                    <a:pt x="27" y="8"/>
                  </a:cubicBezTo>
                  <a:cubicBezTo>
                    <a:pt x="31" y="12"/>
                    <a:pt x="33" y="15"/>
                    <a:pt x="34" y="20"/>
                  </a:cubicBezTo>
                  <a:cubicBezTo>
                    <a:pt x="35" y="24"/>
                    <a:pt x="36" y="28"/>
                    <a:pt x="35" y="33"/>
                  </a:cubicBezTo>
                  <a:cubicBezTo>
                    <a:pt x="35" y="34"/>
                    <a:pt x="34" y="34"/>
                    <a:pt x="33" y="35"/>
                  </a:cubicBezTo>
                  <a:cubicBezTo>
                    <a:pt x="29" y="35"/>
                    <a:pt x="24" y="35"/>
                    <a:pt x="20" y="34"/>
                  </a:cubicBezTo>
                  <a:cubicBezTo>
                    <a:pt x="19" y="34"/>
                    <a:pt x="19" y="33"/>
                    <a:pt x="18" y="33"/>
                  </a:cubicBezTo>
                  <a:cubicBezTo>
                    <a:pt x="18" y="28"/>
                    <a:pt x="18" y="28"/>
                    <a:pt x="18" y="28"/>
                  </a:cubicBezTo>
                  <a:cubicBezTo>
                    <a:pt x="19" y="28"/>
                    <a:pt x="20" y="29"/>
                    <a:pt x="21" y="29"/>
                  </a:cubicBezTo>
                  <a:cubicBezTo>
                    <a:pt x="24" y="30"/>
                    <a:pt x="27" y="30"/>
                    <a:pt x="30" y="30"/>
                  </a:cubicBezTo>
                  <a:close/>
                  <a:moveTo>
                    <a:pt x="18" y="7"/>
                  </a:moveTo>
                  <a:cubicBezTo>
                    <a:pt x="17" y="7"/>
                    <a:pt x="16" y="6"/>
                    <a:pt x="15" y="6"/>
                  </a:cubicBezTo>
                  <a:cubicBezTo>
                    <a:pt x="12" y="5"/>
                    <a:pt x="9" y="5"/>
                    <a:pt x="5" y="5"/>
                  </a:cubicBezTo>
                  <a:cubicBezTo>
                    <a:pt x="5" y="8"/>
                    <a:pt x="5" y="11"/>
                    <a:pt x="6" y="14"/>
                  </a:cubicBezTo>
                  <a:cubicBezTo>
                    <a:pt x="7" y="18"/>
                    <a:pt x="9" y="21"/>
                    <a:pt x="12" y="24"/>
                  </a:cubicBezTo>
                  <a:cubicBezTo>
                    <a:pt x="12" y="24"/>
                    <a:pt x="12" y="24"/>
                    <a:pt x="12" y="24"/>
                  </a:cubicBezTo>
                  <a:cubicBezTo>
                    <a:pt x="14" y="25"/>
                    <a:pt x="16" y="27"/>
                    <a:pt x="18" y="28"/>
                  </a:cubicBezTo>
                  <a:cubicBezTo>
                    <a:pt x="18" y="33"/>
                    <a:pt x="18" y="33"/>
                    <a:pt x="18" y="33"/>
                  </a:cubicBezTo>
                  <a:cubicBezTo>
                    <a:pt x="15" y="32"/>
                    <a:pt x="11" y="30"/>
                    <a:pt x="9" y="27"/>
                  </a:cubicBezTo>
                  <a:cubicBezTo>
                    <a:pt x="9" y="27"/>
                    <a:pt x="9" y="27"/>
                    <a:pt x="9" y="27"/>
                  </a:cubicBezTo>
                  <a:cubicBezTo>
                    <a:pt x="9" y="27"/>
                    <a:pt x="9" y="27"/>
                    <a:pt x="9" y="27"/>
                  </a:cubicBezTo>
                  <a:cubicBezTo>
                    <a:pt x="9" y="27"/>
                    <a:pt x="9" y="27"/>
                    <a:pt x="9" y="27"/>
                  </a:cubicBezTo>
                  <a:cubicBezTo>
                    <a:pt x="5" y="24"/>
                    <a:pt x="3" y="20"/>
                    <a:pt x="2" y="16"/>
                  </a:cubicBezTo>
                  <a:cubicBezTo>
                    <a:pt x="1" y="12"/>
                    <a:pt x="0" y="7"/>
                    <a:pt x="1" y="3"/>
                  </a:cubicBezTo>
                  <a:cubicBezTo>
                    <a:pt x="1" y="2"/>
                    <a:pt x="2" y="1"/>
                    <a:pt x="3" y="1"/>
                  </a:cubicBezTo>
                  <a:cubicBezTo>
                    <a:pt x="7" y="0"/>
                    <a:pt x="12" y="0"/>
                    <a:pt x="16" y="2"/>
                  </a:cubicBezTo>
                  <a:cubicBezTo>
                    <a:pt x="17" y="2"/>
                    <a:pt x="17" y="2"/>
                    <a:pt x="18" y="2"/>
                  </a:cubicBezTo>
                  <a:lnTo>
                    <a:pt x="1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9" name="Freeform 228"/>
            <p:cNvSpPr>
              <a:spLocks noEditPoints="1"/>
            </p:cNvSpPr>
            <p:nvPr/>
          </p:nvSpPr>
          <p:spPr bwMode="auto">
            <a:xfrm>
              <a:off x="5761047" y="569918"/>
              <a:ext cx="80963" cy="79375"/>
            </a:xfrm>
            <a:custGeom>
              <a:avLst/>
              <a:gdLst>
                <a:gd name="T0" fmla="*/ 24 w 36"/>
                <a:gd name="T1" fmla="*/ 24 h 35"/>
                <a:gd name="T2" fmla="*/ 30 w 36"/>
                <a:gd name="T3" fmla="*/ 14 h 35"/>
                <a:gd name="T4" fmla="*/ 31 w 36"/>
                <a:gd name="T5" fmla="*/ 5 h 35"/>
                <a:gd name="T6" fmla="*/ 21 w 36"/>
                <a:gd name="T7" fmla="*/ 6 h 35"/>
                <a:gd name="T8" fmla="*/ 18 w 36"/>
                <a:gd name="T9" fmla="*/ 7 h 35"/>
                <a:gd name="T10" fmla="*/ 18 w 36"/>
                <a:gd name="T11" fmla="*/ 2 h 35"/>
                <a:gd name="T12" fmla="*/ 20 w 36"/>
                <a:gd name="T13" fmla="*/ 2 h 35"/>
                <a:gd name="T14" fmla="*/ 33 w 36"/>
                <a:gd name="T15" fmla="*/ 1 h 35"/>
                <a:gd name="T16" fmla="*/ 35 w 36"/>
                <a:gd name="T17" fmla="*/ 3 h 35"/>
                <a:gd name="T18" fmla="*/ 34 w 36"/>
                <a:gd name="T19" fmla="*/ 16 h 35"/>
                <a:gd name="T20" fmla="*/ 27 w 36"/>
                <a:gd name="T21" fmla="*/ 27 h 35"/>
                <a:gd name="T22" fmla="*/ 27 w 36"/>
                <a:gd name="T23" fmla="*/ 27 h 35"/>
                <a:gd name="T24" fmla="*/ 18 w 36"/>
                <a:gd name="T25" fmla="*/ 33 h 35"/>
                <a:gd name="T26" fmla="*/ 18 w 36"/>
                <a:gd name="T27" fmla="*/ 28 h 35"/>
                <a:gd name="T28" fmla="*/ 24 w 36"/>
                <a:gd name="T29" fmla="*/ 24 h 35"/>
                <a:gd name="T30" fmla="*/ 18 w 36"/>
                <a:gd name="T31" fmla="*/ 7 h 35"/>
                <a:gd name="T32" fmla="*/ 12 w 36"/>
                <a:gd name="T33" fmla="*/ 12 h 35"/>
                <a:gd name="T34" fmla="*/ 12 w 36"/>
                <a:gd name="T35" fmla="*/ 12 h 35"/>
                <a:gd name="T36" fmla="*/ 6 w 36"/>
                <a:gd name="T37" fmla="*/ 21 h 35"/>
                <a:gd name="T38" fmla="*/ 6 w 36"/>
                <a:gd name="T39" fmla="*/ 30 h 35"/>
                <a:gd name="T40" fmla="*/ 15 w 36"/>
                <a:gd name="T41" fmla="*/ 29 h 35"/>
                <a:gd name="T42" fmla="*/ 18 w 36"/>
                <a:gd name="T43" fmla="*/ 28 h 35"/>
                <a:gd name="T44" fmla="*/ 18 w 36"/>
                <a:gd name="T45" fmla="*/ 33 h 35"/>
                <a:gd name="T46" fmla="*/ 16 w 36"/>
                <a:gd name="T47" fmla="*/ 34 h 35"/>
                <a:gd name="T48" fmla="*/ 3 w 36"/>
                <a:gd name="T49" fmla="*/ 35 h 35"/>
                <a:gd name="T50" fmla="*/ 1 w 36"/>
                <a:gd name="T51" fmla="*/ 33 h 35"/>
                <a:gd name="T52" fmla="*/ 2 w 36"/>
                <a:gd name="T53" fmla="*/ 20 h 35"/>
                <a:gd name="T54" fmla="*/ 9 w 36"/>
                <a:gd name="T55" fmla="*/ 8 h 35"/>
                <a:gd name="T56" fmla="*/ 9 w 36"/>
                <a:gd name="T57" fmla="*/ 8 h 35"/>
                <a:gd name="T58" fmla="*/ 9 w 36"/>
                <a:gd name="T59" fmla="*/ 8 h 35"/>
                <a:gd name="T60" fmla="*/ 18 w 36"/>
                <a:gd name="T61" fmla="*/ 2 h 35"/>
                <a:gd name="T62" fmla="*/ 18 w 36"/>
                <a:gd name="T6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5">
                  <a:moveTo>
                    <a:pt x="24" y="24"/>
                  </a:moveTo>
                  <a:cubicBezTo>
                    <a:pt x="27" y="21"/>
                    <a:pt x="29" y="18"/>
                    <a:pt x="30" y="14"/>
                  </a:cubicBezTo>
                  <a:cubicBezTo>
                    <a:pt x="31" y="11"/>
                    <a:pt x="31" y="8"/>
                    <a:pt x="31" y="5"/>
                  </a:cubicBezTo>
                  <a:cubicBezTo>
                    <a:pt x="27" y="5"/>
                    <a:pt x="24" y="5"/>
                    <a:pt x="21" y="6"/>
                  </a:cubicBezTo>
                  <a:cubicBezTo>
                    <a:pt x="20" y="6"/>
                    <a:pt x="19" y="7"/>
                    <a:pt x="18" y="7"/>
                  </a:cubicBezTo>
                  <a:cubicBezTo>
                    <a:pt x="18" y="2"/>
                    <a:pt x="18" y="2"/>
                    <a:pt x="18" y="2"/>
                  </a:cubicBezTo>
                  <a:cubicBezTo>
                    <a:pt x="19" y="2"/>
                    <a:pt x="19" y="2"/>
                    <a:pt x="20" y="2"/>
                  </a:cubicBezTo>
                  <a:cubicBezTo>
                    <a:pt x="24" y="0"/>
                    <a:pt x="29" y="0"/>
                    <a:pt x="33" y="1"/>
                  </a:cubicBezTo>
                  <a:cubicBezTo>
                    <a:pt x="34" y="1"/>
                    <a:pt x="35" y="2"/>
                    <a:pt x="35" y="3"/>
                  </a:cubicBezTo>
                  <a:cubicBezTo>
                    <a:pt x="36" y="7"/>
                    <a:pt x="36" y="12"/>
                    <a:pt x="34" y="16"/>
                  </a:cubicBezTo>
                  <a:cubicBezTo>
                    <a:pt x="33" y="20"/>
                    <a:pt x="31" y="24"/>
                    <a:pt x="27" y="27"/>
                  </a:cubicBezTo>
                  <a:cubicBezTo>
                    <a:pt x="27" y="27"/>
                    <a:pt x="27" y="27"/>
                    <a:pt x="27" y="27"/>
                  </a:cubicBezTo>
                  <a:cubicBezTo>
                    <a:pt x="25" y="30"/>
                    <a:pt x="21" y="32"/>
                    <a:pt x="18" y="33"/>
                  </a:cubicBezTo>
                  <a:cubicBezTo>
                    <a:pt x="18" y="28"/>
                    <a:pt x="18" y="28"/>
                    <a:pt x="18" y="28"/>
                  </a:cubicBezTo>
                  <a:cubicBezTo>
                    <a:pt x="20" y="27"/>
                    <a:pt x="22" y="25"/>
                    <a:pt x="24" y="24"/>
                  </a:cubicBezTo>
                  <a:close/>
                  <a:moveTo>
                    <a:pt x="18" y="7"/>
                  </a:moveTo>
                  <a:cubicBezTo>
                    <a:pt x="16" y="8"/>
                    <a:pt x="14" y="10"/>
                    <a:pt x="12" y="12"/>
                  </a:cubicBezTo>
                  <a:cubicBezTo>
                    <a:pt x="12" y="12"/>
                    <a:pt x="12" y="12"/>
                    <a:pt x="12" y="12"/>
                  </a:cubicBezTo>
                  <a:cubicBezTo>
                    <a:pt x="9" y="14"/>
                    <a:pt x="8" y="18"/>
                    <a:pt x="6" y="21"/>
                  </a:cubicBezTo>
                  <a:cubicBezTo>
                    <a:pt x="6" y="24"/>
                    <a:pt x="5" y="27"/>
                    <a:pt x="6" y="30"/>
                  </a:cubicBezTo>
                  <a:cubicBezTo>
                    <a:pt x="9" y="30"/>
                    <a:pt x="12" y="30"/>
                    <a:pt x="15" y="29"/>
                  </a:cubicBezTo>
                  <a:cubicBezTo>
                    <a:pt x="16" y="29"/>
                    <a:pt x="17" y="28"/>
                    <a:pt x="18" y="28"/>
                  </a:cubicBezTo>
                  <a:cubicBezTo>
                    <a:pt x="18" y="33"/>
                    <a:pt x="18" y="33"/>
                    <a:pt x="18" y="33"/>
                  </a:cubicBezTo>
                  <a:cubicBezTo>
                    <a:pt x="17" y="33"/>
                    <a:pt x="17" y="34"/>
                    <a:pt x="16" y="34"/>
                  </a:cubicBezTo>
                  <a:cubicBezTo>
                    <a:pt x="12" y="35"/>
                    <a:pt x="7" y="35"/>
                    <a:pt x="3" y="35"/>
                  </a:cubicBezTo>
                  <a:cubicBezTo>
                    <a:pt x="2" y="34"/>
                    <a:pt x="1" y="34"/>
                    <a:pt x="1" y="33"/>
                  </a:cubicBezTo>
                  <a:cubicBezTo>
                    <a:pt x="0" y="28"/>
                    <a:pt x="1" y="24"/>
                    <a:pt x="2" y="20"/>
                  </a:cubicBezTo>
                  <a:cubicBezTo>
                    <a:pt x="3" y="15"/>
                    <a:pt x="5" y="12"/>
                    <a:pt x="9" y="8"/>
                  </a:cubicBezTo>
                  <a:cubicBezTo>
                    <a:pt x="9" y="8"/>
                    <a:pt x="9" y="8"/>
                    <a:pt x="9" y="8"/>
                  </a:cubicBezTo>
                  <a:cubicBezTo>
                    <a:pt x="9" y="8"/>
                    <a:pt x="9" y="8"/>
                    <a:pt x="9" y="8"/>
                  </a:cubicBezTo>
                  <a:cubicBezTo>
                    <a:pt x="11" y="6"/>
                    <a:pt x="15" y="4"/>
                    <a:pt x="18" y="2"/>
                  </a:cubicBezTo>
                  <a:lnTo>
                    <a:pt x="1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0" name="Freeform 229"/>
            <p:cNvSpPr>
              <a:spLocks noEditPoints="1"/>
            </p:cNvSpPr>
            <p:nvPr/>
          </p:nvSpPr>
          <p:spPr bwMode="auto">
            <a:xfrm>
              <a:off x="5629283" y="696918"/>
              <a:ext cx="214314" cy="66675"/>
            </a:xfrm>
            <a:custGeom>
              <a:avLst/>
              <a:gdLst>
                <a:gd name="T0" fmla="*/ 55 w 95"/>
                <a:gd name="T1" fmla="*/ 5 h 30"/>
                <a:gd name="T2" fmla="*/ 51 w 95"/>
                <a:gd name="T3" fmla="*/ 5 h 30"/>
                <a:gd name="T4" fmla="*/ 48 w 95"/>
                <a:gd name="T5" fmla="*/ 4 h 30"/>
                <a:gd name="T6" fmla="*/ 48 w 95"/>
                <a:gd name="T7" fmla="*/ 4 h 30"/>
                <a:gd name="T8" fmla="*/ 48 w 95"/>
                <a:gd name="T9" fmla="*/ 0 h 30"/>
                <a:gd name="T10" fmla="*/ 48 w 95"/>
                <a:gd name="T11" fmla="*/ 0 h 30"/>
                <a:gd name="T12" fmla="*/ 52 w 95"/>
                <a:gd name="T13" fmla="*/ 0 h 30"/>
                <a:gd name="T14" fmla="*/ 56 w 95"/>
                <a:gd name="T15" fmla="*/ 0 h 30"/>
                <a:gd name="T16" fmla="*/ 83 w 95"/>
                <a:gd name="T17" fmla="*/ 9 h 30"/>
                <a:gd name="T18" fmla="*/ 95 w 95"/>
                <a:gd name="T19" fmla="*/ 28 h 30"/>
                <a:gd name="T20" fmla="*/ 93 w 95"/>
                <a:gd name="T21" fmla="*/ 30 h 30"/>
                <a:gd name="T22" fmla="*/ 48 w 95"/>
                <a:gd name="T23" fmla="*/ 30 h 30"/>
                <a:gd name="T24" fmla="*/ 48 w 95"/>
                <a:gd name="T25" fmla="*/ 25 h 30"/>
                <a:gd name="T26" fmla="*/ 90 w 95"/>
                <a:gd name="T27" fmla="*/ 25 h 30"/>
                <a:gd name="T28" fmla="*/ 81 w 95"/>
                <a:gd name="T29" fmla="*/ 13 h 30"/>
                <a:gd name="T30" fmla="*/ 55 w 95"/>
                <a:gd name="T31" fmla="*/ 5 h 30"/>
                <a:gd name="T32" fmla="*/ 48 w 95"/>
                <a:gd name="T33" fmla="*/ 4 h 30"/>
                <a:gd name="T34" fmla="*/ 44 w 95"/>
                <a:gd name="T35" fmla="*/ 5 h 30"/>
                <a:gd name="T36" fmla="*/ 40 w 95"/>
                <a:gd name="T37" fmla="*/ 5 h 30"/>
                <a:gd name="T38" fmla="*/ 14 w 95"/>
                <a:gd name="T39" fmla="*/ 13 h 30"/>
                <a:gd name="T40" fmla="*/ 5 w 95"/>
                <a:gd name="T41" fmla="*/ 25 h 30"/>
                <a:gd name="T42" fmla="*/ 48 w 95"/>
                <a:gd name="T43" fmla="*/ 25 h 30"/>
                <a:gd name="T44" fmla="*/ 48 w 95"/>
                <a:gd name="T45" fmla="*/ 30 h 30"/>
                <a:gd name="T46" fmla="*/ 2 w 95"/>
                <a:gd name="T47" fmla="*/ 30 h 30"/>
                <a:gd name="T48" fmla="*/ 0 w 95"/>
                <a:gd name="T49" fmla="*/ 28 h 30"/>
                <a:gd name="T50" fmla="*/ 12 w 95"/>
                <a:gd name="T51" fmla="*/ 9 h 30"/>
                <a:gd name="T52" fmla="*/ 39 w 95"/>
                <a:gd name="T53" fmla="*/ 0 h 30"/>
                <a:gd name="T54" fmla="*/ 43 w 95"/>
                <a:gd name="T55" fmla="*/ 0 h 30"/>
                <a:gd name="T56" fmla="*/ 48 w 95"/>
                <a:gd name="T57" fmla="*/ 0 h 30"/>
                <a:gd name="T58" fmla="*/ 48 w 95"/>
                <a:gd name="T5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5" h="30">
                  <a:moveTo>
                    <a:pt x="55" y="5"/>
                  </a:moveTo>
                  <a:cubicBezTo>
                    <a:pt x="54" y="5"/>
                    <a:pt x="53" y="5"/>
                    <a:pt x="51" y="5"/>
                  </a:cubicBezTo>
                  <a:cubicBezTo>
                    <a:pt x="50" y="4"/>
                    <a:pt x="49" y="4"/>
                    <a:pt x="48" y="4"/>
                  </a:cubicBezTo>
                  <a:cubicBezTo>
                    <a:pt x="48" y="4"/>
                    <a:pt x="48" y="4"/>
                    <a:pt x="48" y="4"/>
                  </a:cubicBezTo>
                  <a:cubicBezTo>
                    <a:pt x="48" y="0"/>
                    <a:pt x="48" y="0"/>
                    <a:pt x="48" y="0"/>
                  </a:cubicBezTo>
                  <a:cubicBezTo>
                    <a:pt x="48" y="0"/>
                    <a:pt x="48" y="0"/>
                    <a:pt x="48" y="0"/>
                  </a:cubicBezTo>
                  <a:cubicBezTo>
                    <a:pt x="49" y="0"/>
                    <a:pt x="50" y="0"/>
                    <a:pt x="52" y="0"/>
                  </a:cubicBezTo>
                  <a:cubicBezTo>
                    <a:pt x="53" y="0"/>
                    <a:pt x="55" y="0"/>
                    <a:pt x="56" y="0"/>
                  </a:cubicBezTo>
                  <a:cubicBezTo>
                    <a:pt x="67" y="1"/>
                    <a:pt x="77" y="5"/>
                    <a:pt x="83" y="9"/>
                  </a:cubicBezTo>
                  <a:cubicBezTo>
                    <a:pt x="91" y="14"/>
                    <a:pt x="95" y="21"/>
                    <a:pt x="95" y="28"/>
                  </a:cubicBezTo>
                  <a:cubicBezTo>
                    <a:pt x="95" y="29"/>
                    <a:pt x="94" y="30"/>
                    <a:pt x="93" y="30"/>
                  </a:cubicBezTo>
                  <a:cubicBezTo>
                    <a:pt x="48" y="30"/>
                    <a:pt x="48" y="30"/>
                    <a:pt x="48" y="30"/>
                  </a:cubicBezTo>
                  <a:cubicBezTo>
                    <a:pt x="48" y="25"/>
                    <a:pt x="48" y="25"/>
                    <a:pt x="48" y="25"/>
                  </a:cubicBezTo>
                  <a:cubicBezTo>
                    <a:pt x="90" y="25"/>
                    <a:pt x="90" y="25"/>
                    <a:pt x="90" y="25"/>
                  </a:cubicBezTo>
                  <a:cubicBezTo>
                    <a:pt x="89" y="21"/>
                    <a:pt x="86" y="17"/>
                    <a:pt x="81" y="13"/>
                  </a:cubicBezTo>
                  <a:cubicBezTo>
                    <a:pt x="74" y="9"/>
                    <a:pt x="66" y="6"/>
                    <a:pt x="55" y="5"/>
                  </a:cubicBezTo>
                  <a:close/>
                  <a:moveTo>
                    <a:pt x="48" y="4"/>
                  </a:moveTo>
                  <a:cubicBezTo>
                    <a:pt x="46" y="4"/>
                    <a:pt x="45" y="4"/>
                    <a:pt x="44" y="5"/>
                  </a:cubicBezTo>
                  <a:cubicBezTo>
                    <a:pt x="42" y="5"/>
                    <a:pt x="41" y="5"/>
                    <a:pt x="40" y="5"/>
                  </a:cubicBezTo>
                  <a:cubicBezTo>
                    <a:pt x="29" y="6"/>
                    <a:pt x="21" y="9"/>
                    <a:pt x="14" y="13"/>
                  </a:cubicBezTo>
                  <a:cubicBezTo>
                    <a:pt x="9" y="17"/>
                    <a:pt x="6" y="21"/>
                    <a:pt x="5" y="25"/>
                  </a:cubicBezTo>
                  <a:cubicBezTo>
                    <a:pt x="48" y="25"/>
                    <a:pt x="48" y="25"/>
                    <a:pt x="48" y="25"/>
                  </a:cubicBezTo>
                  <a:cubicBezTo>
                    <a:pt x="48" y="30"/>
                    <a:pt x="48" y="30"/>
                    <a:pt x="48" y="30"/>
                  </a:cubicBezTo>
                  <a:cubicBezTo>
                    <a:pt x="2" y="30"/>
                    <a:pt x="2" y="30"/>
                    <a:pt x="2" y="30"/>
                  </a:cubicBezTo>
                  <a:cubicBezTo>
                    <a:pt x="1" y="30"/>
                    <a:pt x="0" y="29"/>
                    <a:pt x="0" y="28"/>
                  </a:cubicBezTo>
                  <a:cubicBezTo>
                    <a:pt x="0" y="21"/>
                    <a:pt x="4" y="14"/>
                    <a:pt x="12" y="9"/>
                  </a:cubicBezTo>
                  <a:cubicBezTo>
                    <a:pt x="18" y="5"/>
                    <a:pt x="28" y="1"/>
                    <a:pt x="39" y="0"/>
                  </a:cubicBezTo>
                  <a:cubicBezTo>
                    <a:pt x="40" y="0"/>
                    <a:pt x="42" y="0"/>
                    <a:pt x="43" y="0"/>
                  </a:cubicBezTo>
                  <a:cubicBezTo>
                    <a:pt x="45" y="0"/>
                    <a:pt x="46" y="0"/>
                    <a:pt x="48" y="0"/>
                  </a:cubicBezTo>
                  <a:lnTo>
                    <a:pt x="4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1" name="Freeform 230"/>
            <p:cNvSpPr>
              <a:spLocks noEditPoints="1"/>
            </p:cNvSpPr>
            <p:nvPr/>
          </p:nvSpPr>
          <p:spPr bwMode="auto">
            <a:xfrm>
              <a:off x="8616963" y="3508396"/>
              <a:ext cx="101600" cy="166689"/>
            </a:xfrm>
            <a:custGeom>
              <a:avLst/>
              <a:gdLst>
                <a:gd name="T0" fmla="*/ 40 w 45"/>
                <a:gd name="T1" fmla="*/ 37 h 74"/>
                <a:gd name="T2" fmla="*/ 34 w 45"/>
                <a:gd name="T3" fmla="*/ 17 h 74"/>
                <a:gd name="T4" fmla="*/ 23 w 45"/>
                <a:gd name="T5" fmla="*/ 5 h 74"/>
                <a:gd name="T6" fmla="*/ 23 w 45"/>
                <a:gd name="T7" fmla="*/ 0 h 74"/>
                <a:gd name="T8" fmla="*/ 24 w 45"/>
                <a:gd name="T9" fmla="*/ 0 h 74"/>
                <a:gd name="T10" fmla="*/ 38 w 45"/>
                <a:gd name="T11" fmla="*/ 14 h 74"/>
                <a:gd name="T12" fmla="*/ 45 w 45"/>
                <a:gd name="T13" fmla="*/ 37 h 74"/>
                <a:gd name="T14" fmla="*/ 38 w 45"/>
                <a:gd name="T15" fmla="*/ 59 h 74"/>
                <a:gd name="T16" fmla="*/ 24 w 45"/>
                <a:gd name="T17" fmla="*/ 74 h 74"/>
                <a:gd name="T18" fmla="*/ 23 w 45"/>
                <a:gd name="T19" fmla="*/ 74 h 74"/>
                <a:gd name="T20" fmla="*/ 23 w 45"/>
                <a:gd name="T21" fmla="*/ 69 h 74"/>
                <a:gd name="T22" fmla="*/ 23 w 45"/>
                <a:gd name="T23" fmla="*/ 69 h 74"/>
                <a:gd name="T24" fmla="*/ 34 w 45"/>
                <a:gd name="T25" fmla="*/ 57 h 74"/>
                <a:gd name="T26" fmla="*/ 40 w 45"/>
                <a:gd name="T27" fmla="*/ 37 h 74"/>
                <a:gd name="T28" fmla="*/ 23 w 45"/>
                <a:gd name="T29" fmla="*/ 5 h 74"/>
                <a:gd name="T30" fmla="*/ 11 w 45"/>
                <a:gd name="T31" fmla="*/ 17 h 74"/>
                <a:gd name="T32" fmla="*/ 11 w 45"/>
                <a:gd name="T33" fmla="*/ 17 h 74"/>
                <a:gd name="T34" fmla="*/ 5 w 45"/>
                <a:gd name="T35" fmla="*/ 37 h 74"/>
                <a:gd name="T36" fmla="*/ 11 w 45"/>
                <a:gd name="T37" fmla="*/ 57 h 74"/>
                <a:gd name="T38" fmla="*/ 11 w 45"/>
                <a:gd name="T39" fmla="*/ 57 h 74"/>
                <a:gd name="T40" fmla="*/ 23 w 45"/>
                <a:gd name="T41" fmla="*/ 69 h 74"/>
                <a:gd name="T42" fmla="*/ 23 w 45"/>
                <a:gd name="T43" fmla="*/ 74 h 74"/>
                <a:gd name="T44" fmla="*/ 22 w 45"/>
                <a:gd name="T45" fmla="*/ 74 h 74"/>
                <a:gd name="T46" fmla="*/ 7 w 45"/>
                <a:gd name="T47" fmla="*/ 59 h 74"/>
                <a:gd name="T48" fmla="*/ 7 w 45"/>
                <a:gd name="T49" fmla="*/ 59 h 74"/>
                <a:gd name="T50" fmla="*/ 7 w 45"/>
                <a:gd name="T51" fmla="*/ 59 h 74"/>
                <a:gd name="T52" fmla="*/ 0 w 45"/>
                <a:gd name="T53" fmla="*/ 37 h 74"/>
                <a:gd name="T54" fmla="*/ 7 w 45"/>
                <a:gd name="T55" fmla="*/ 14 h 74"/>
                <a:gd name="T56" fmla="*/ 7 w 45"/>
                <a:gd name="T57" fmla="*/ 14 h 74"/>
                <a:gd name="T58" fmla="*/ 22 w 45"/>
                <a:gd name="T59" fmla="*/ 0 h 74"/>
                <a:gd name="T60" fmla="*/ 23 w 45"/>
                <a:gd name="T61" fmla="*/ 0 h 74"/>
                <a:gd name="T62" fmla="*/ 23 w 45"/>
                <a:gd name="T63"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74">
                  <a:moveTo>
                    <a:pt x="40" y="37"/>
                  </a:moveTo>
                  <a:cubicBezTo>
                    <a:pt x="40" y="31"/>
                    <a:pt x="38" y="23"/>
                    <a:pt x="34" y="17"/>
                  </a:cubicBezTo>
                  <a:cubicBezTo>
                    <a:pt x="31" y="11"/>
                    <a:pt x="27" y="7"/>
                    <a:pt x="23" y="5"/>
                  </a:cubicBezTo>
                  <a:cubicBezTo>
                    <a:pt x="23" y="0"/>
                    <a:pt x="23" y="0"/>
                    <a:pt x="23" y="0"/>
                  </a:cubicBezTo>
                  <a:cubicBezTo>
                    <a:pt x="23" y="0"/>
                    <a:pt x="23" y="0"/>
                    <a:pt x="24" y="0"/>
                  </a:cubicBezTo>
                  <a:cubicBezTo>
                    <a:pt x="30" y="2"/>
                    <a:pt x="35" y="8"/>
                    <a:pt x="38" y="14"/>
                  </a:cubicBezTo>
                  <a:cubicBezTo>
                    <a:pt x="42" y="21"/>
                    <a:pt x="45" y="30"/>
                    <a:pt x="45" y="37"/>
                  </a:cubicBezTo>
                  <a:cubicBezTo>
                    <a:pt x="45" y="44"/>
                    <a:pt x="42" y="52"/>
                    <a:pt x="38" y="59"/>
                  </a:cubicBezTo>
                  <a:cubicBezTo>
                    <a:pt x="35" y="66"/>
                    <a:pt x="30" y="71"/>
                    <a:pt x="24" y="74"/>
                  </a:cubicBezTo>
                  <a:cubicBezTo>
                    <a:pt x="23" y="74"/>
                    <a:pt x="23" y="74"/>
                    <a:pt x="23" y="74"/>
                  </a:cubicBezTo>
                  <a:cubicBezTo>
                    <a:pt x="23" y="69"/>
                    <a:pt x="23" y="69"/>
                    <a:pt x="23" y="69"/>
                  </a:cubicBezTo>
                  <a:cubicBezTo>
                    <a:pt x="23" y="69"/>
                    <a:pt x="23" y="69"/>
                    <a:pt x="23" y="69"/>
                  </a:cubicBezTo>
                  <a:cubicBezTo>
                    <a:pt x="27" y="67"/>
                    <a:pt x="31" y="62"/>
                    <a:pt x="34" y="57"/>
                  </a:cubicBezTo>
                  <a:cubicBezTo>
                    <a:pt x="38" y="51"/>
                    <a:pt x="40" y="43"/>
                    <a:pt x="40" y="37"/>
                  </a:cubicBezTo>
                  <a:close/>
                  <a:moveTo>
                    <a:pt x="23" y="5"/>
                  </a:moveTo>
                  <a:cubicBezTo>
                    <a:pt x="18" y="7"/>
                    <a:pt x="14" y="11"/>
                    <a:pt x="11" y="17"/>
                  </a:cubicBezTo>
                  <a:cubicBezTo>
                    <a:pt x="11" y="17"/>
                    <a:pt x="11" y="17"/>
                    <a:pt x="11" y="17"/>
                  </a:cubicBezTo>
                  <a:cubicBezTo>
                    <a:pt x="7" y="23"/>
                    <a:pt x="5" y="31"/>
                    <a:pt x="5" y="37"/>
                  </a:cubicBezTo>
                  <a:cubicBezTo>
                    <a:pt x="5" y="43"/>
                    <a:pt x="7" y="51"/>
                    <a:pt x="11" y="57"/>
                  </a:cubicBezTo>
                  <a:cubicBezTo>
                    <a:pt x="11" y="57"/>
                    <a:pt x="11" y="57"/>
                    <a:pt x="11" y="57"/>
                  </a:cubicBezTo>
                  <a:cubicBezTo>
                    <a:pt x="14" y="62"/>
                    <a:pt x="18" y="67"/>
                    <a:pt x="23" y="69"/>
                  </a:cubicBezTo>
                  <a:cubicBezTo>
                    <a:pt x="23" y="74"/>
                    <a:pt x="23" y="74"/>
                    <a:pt x="23" y="74"/>
                  </a:cubicBezTo>
                  <a:cubicBezTo>
                    <a:pt x="22" y="74"/>
                    <a:pt x="22" y="74"/>
                    <a:pt x="22" y="74"/>
                  </a:cubicBezTo>
                  <a:cubicBezTo>
                    <a:pt x="16" y="71"/>
                    <a:pt x="10" y="66"/>
                    <a:pt x="7" y="59"/>
                  </a:cubicBezTo>
                  <a:cubicBezTo>
                    <a:pt x="7" y="59"/>
                    <a:pt x="7" y="59"/>
                    <a:pt x="7" y="59"/>
                  </a:cubicBezTo>
                  <a:cubicBezTo>
                    <a:pt x="7" y="59"/>
                    <a:pt x="7" y="59"/>
                    <a:pt x="7" y="59"/>
                  </a:cubicBezTo>
                  <a:cubicBezTo>
                    <a:pt x="3" y="52"/>
                    <a:pt x="0" y="44"/>
                    <a:pt x="0" y="37"/>
                  </a:cubicBezTo>
                  <a:cubicBezTo>
                    <a:pt x="0" y="30"/>
                    <a:pt x="3" y="21"/>
                    <a:pt x="7" y="14"/>
                  </a:cubicBezTo>
                  <a:cubicBezTo>
                    <a:pt x="7" y="14"/>
                    <a:pt x="7" y="14"/>
                    <a:pt x="7" y="14"/>
                  </a:cubicBezTo>
                  <a:cubicBezTo>
                    <a:pt x="10" y="8"/>
                    <a:pt x="16" y="2"/>
                    <a:pt x="22" y="0"/>
                  </a:cubicBezTo>
                  <a:cubicBezTo>
                    <a:pt x="22" y="0"/>
                    <a:pt x="22" y="0"/>
                    <a:pt x="23" y="0"/>
                  </a:cubicBezTo>
                  <a:lnTo>
                    <a:pt x="2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2" name="Freeform 231"/>
            <p:cNvSpPr>
              <a:spLocks noEditPoints="1"/>
            </p:cNvSpPr>
            <p:nvPr/>
          </p:nvSpPr>
          <p:spPr bwMode="auto">
            <a:xfrm>
              <a:off x="8682051" y="3614759"/>
              <a:ext cx="152401" cy="111126"/>
            </a:xfrm>
            <a:custGeom>
              <a:avLst/>
              <a:gdLst>
                <a:gd name="T0" fmla="*/ 33 w 67"/>
                <a:gd name="T1" fmla="*/ 43 h 49"/>
                <a:gd name="T2" fmla="*/ 42 w 67"/>
                <a:gd name="T3" fmla="*/ 40 h 49"/>
                <a:gd name="T4" fmla="*/ 57 w 67"/>
                <a:gd name="T5" fmla="*/ 25 h 49"/>
                <a:gd name="T6" fmla="*/ 61 w 67"/>
                <a:gd name="T7" fmla="*/ 9 h 49"/>
                <a:gd name="T8" fmla="*/ 45 w 67"/>
                <a:gd name="T9" fmla="*/ 4 h 49"/>
                <a:gd name="T10" fmla="*/ 33 w 67"/>
                <a:gd name="T11" fmla="*/ 6 h 49"/>
                <a:gd name="T12" fmla="*/ 33 w 67"/>
                <a:gd name="T13" fmla="*/ 1 h 49"/>
                <a:gd name="T14" fmla="*/ 45 w 67"/>
                <a:gd name="T15" fmla="*/ 0 h 49"/>
                <a:gd name="T16" fmla="*/ 65 w 67"/>
                <a:gd name="T17" fmla="*/ 6 h 49"/>
                <a:gd name="T18" fmla="*/ 65 w 67"/>
                <a:gd name="T19" fmla="*/ 6 h 49"/>
                <a:gd name="T20" fmla="*/ 66 w 67"/>
                <a:gd name="T21" fmla="*/ 7 h 49"/>
                <a:gd name="T22" fmla="*/ 61 w 67"/>
                <a:gd name="T23" fmla="*/ 27 h 49"/>
                <a:gd name="T24" fmla="*/ 44 w 67"/>
                <a:gd name="T25" fmla="*/ 44 h 49"/>
                <a:gd name="T26" fmla="*/ 33 w 67"/>
                <a:gd name="T27" fmla="*/ 48 h 49"/>
                <a:gd name="T28" fmla="*/ 33 w 67"/>
                <a:gd name="T29" fmla="*/ 43 h 49"/>
                <a:gd name="T30" fmla="*/ 5 w 67"/>
                <a:gd name="T31" fmla="*/ 40 h 49"/>
                <a:gd name="T32" fmla="*/ 21 w 67"/>
                <a:gd name="T33" fmla="*/ 45 h 49"/>
                <a:gd name="T34" fmla="*/ 33 w 67"/>
                <a:gd name="T35" fmla="*/ 43 h 49"/>
                <a:gd name="T36" fmla="*/ 33 w 67"/>
                <a:gd name="T37" fmla="*/ 48 h 49"/>
                <a:gd name="T38" fmla="*/ 21 w 67"/>
                <a:gd name="T39" fmla="*/ 49 h 49"/>
                <a:gd name="T40" fmla="*/ 2 w 67"/>
                <a:gd name="T41" fmla="*/ 43 h 49"/>
                <a:gd name="T42" fmla="*/ 2 w 67"/>
                <a:gd name="T43" fmla="*/ 43 h 49"/>
                <a:gd name="T44" fmla="*/ 1 w 67"/>
                <a:gd name="T45" fmla="*/ 42 h 49"/>
                <a:gd name="T46" fmla="*/ 6 w 67"/>
                <a:gd name="T47" fmla="*/ 22 h 49"/>
                <a:gd name="T48" fmla="*/ 23 w 67"/>
                <a:gd name="T49" fmla="*/ 5 h 49"/>
                <a:gd name="T50" fmla="*/ 33 w 67"/>
                <a:gd name="T51" fmla="*/ 1 h 49"/>
                <a:gd name="T52" fmla="*/ 33 w 67"/>
                <a:gd name="T53" fmla="*/ 6 h 49"/>
                <a:gd name="T54" fmla="*/ 25 w 67"/>
                <a:gd name="T55" fmla="*/ 9 h 49"/>
                <a:gd name="T56" fmla="*/ 10 w 67"/>
                <a:gd name="T57" fmla="*/ 24 h 49"/>
                <a:gd name="T58" fmla="*/ 5 w 67"/>
                <a:gd name="T59"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49">
                  <a:moveTo>
                    <a:pt x="33" y="43"/>
                  </a:moveTo>
                  <a:cubicBezTo>
                    <a:pt x="37" y="42"/>
                    <a:pt x="39" y="41"/>
                    <a:pt x="42" y="40"/>
                  </a:cubicBezTo>
                  <a:cubicBezTo>
                    <a:pt x="47" y="37"/>
                    <a:pt x="53" y="31"/>
                    <a:pt x="57" y="25"/>
                  </a:cubicBezTo>
                  <a:cubicBezTo>
                    <a:pt x="60" y="20"/>
                    <a:pt x="62" y="14"/>
                    <a:pt x="61" y="9"/>
                  </a:cubicBezTo>
                  <a:cubicBezTo>
                    <a:pt x="57" y="6"/>
                    <a:pt x="51" y="4"/>
                    <a:pt x="45" y="4"/>
                  </a:cubicBezTo>
                  <a:cubicBezTo>
                    <a:pt x="41" y="4"/>
                    <a:pt x="37" y="5"/>
                    <a:pt x="33" y="6"/>
                  </a:cubicBezTo>
                  <a:cubicBezTo>
                    <a:pt x="33" y="1"/>
                    <a:pt x="33" y="1"/>
                    <a:pt x="33" y="1"/>
                  </a:cubicBezTo>
                  <a:cubicBezTo>
                    <a:pt x="37" y="0"/>
                    <a:pt x="41" y="0"/>
                    <a:pt x="45" y="0"/>
                  </a:cubicBezTo>
                  <a:cubicBezTo>
                    <a:pt x="53" y="0"/>
                    <a:pt x="60" y="1"/>
                    <a:pt x="65" y="6"/>
                  </a:cubicBezTo>
                  <a:cubicBezTo>
                    <a:pt x="65" y="6"/>
                    <a:pt x="65" y="6"/>
                    <a:pt x="65" y="6"/>
                  </a:cubicBezTo>
                  <a:cubicBezTo>
                    <a:pt x="66" y="6"/>
                    <a:pt x="66" y="7"/>
                    <a:pt x="66" y="7"/>
                  </a:cubicBezTo>
                  <a:cubicBezTo>
                    <a:pt x="67" y="14"/>
                    <a:pt x="65" y="21"/>
                    <a:pt x="61" y="27"/>
                  </a:cubicBezTo>
                  <a:cubicBezTo>
                    <a:pt x="57" y="34"/>
                    <a:pt x="50" y="40"/>
                    <a:pt x="44" y="44"/>
                  </a:cubicBezTo>
                  <a:cubicBezTo>
                    <a:pt x="41" y="46"/>
                    <a:pt x="37" y="47"/>
                    <a:pt x="33" y="48"/>
                  </a:cubicBezTo>
                  <a:lnTo>
                    <a:pt x="33" y="43"/>
                  </a:lnTo>
                  <a:close/>
                  <a:moveTo>
                    <a:pt x="5" y="40"/>
                  </a:moveTo>
                  <a:cubicBezTo>
                    <a:pt x="10" y="43"/>
                    <a:pt x="15" y="44"/>
                    <a:pt x="21" y="45"/>
                  </a:cubicBezTo>
                  <a:cubicBezTo>
                    <a:pt x="25" y="45"/>
                    <a:pt x="30" y="44"/>
                    <a:pt x="33" y="43"/>
                  </a:cubicBezTo>
                  <a:cubicBezTo>
                    <a:pt x="33" y="48"/>
                    <a:pt x="33" y="48"/>
                    <a:pt x="33" y="48"/>
                  </a:cubicBezTo>
                  <a:cubicBezTo>
                    <a:pt x="30" y="49"/>
                    <a:pt x="25" y="49"/>
                    <a:pt x="21" y="49"/>
                  </a:cubicBezTo>
                  <a:cubicBezTo>
                    <a:pt x="14" y="49"/>
                    <a:pt x="7" y="47"/>
                    <a:pt x="2" y="43"/>
                  </a:cubicBezTo>
                  <a:cubicBezTo>
                    <a:pt x="2" y="43"/>
                    <a:pt x="2" y="43"/>
                    <a:pt x="2" y="43"/>
                  </a:cubicBezTo>
                  <a:cubicBezTo>
                    <a:pt x="1" y="43"/>
                    <a:pt x="1" y="42"/>
                    <a:pt x="1" y="42"/>
                  </a:cubicBezTo>
                  <a:cubicBezTo>
                    <a:pt x="0" y="35"/>
                    <a:pt x="2" y="28"/>
                    <a:pt x="6" y="22"/>
                  </a:cubicBezTo>
                  <a:cubicBezTo>
                    <a:pt x="10" y="15"/>
                    <a:pt x="16" y="9"/>
                    <a:pt x="23" y="5"/>
                  </a:cubicBezTo>
                  <a:cubicBezTo>
                    <a:pt x="26" y="3"/>
                    <a:pt x="29" y="2"/>
                    <a:pt x="33" y="1"/>
                  </a:cubicBezTo>
                  <a:cubicBezTo>
                    <a:pt x="33" y="6"/>
                    <a:pt x="33" y="6"/>
                    <a:pt x="33" y="6"/>
                  </a:cubicBezTo>
                  <a:cubicBezTo>
                    <a:pt x="30" y="7"/>
                    <a:pt x="27" y="8"/>
                    <a:pt x="25" y="9"/>
                  </a:cubicBezTo>
                  <a:cubicBezTo>
                    <a:pt x="19" y="12"/>
                    <a:pt x="14" y="18"/>
                    <a:pt x="10" y="24"/>
                  </a:cubicBezTo>
                  <a:cubicBezTo>
                    <a:pt x="7" y="29"/>
                    <a:pt x="5" y="35"/>
                    <a:pt x="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3" name="Freeform 232"/>
            <p:cNvSpPr>
              <a:spLocks noEditPoints="1"/>
            </p:cNvSpPr>
            <p:nvPr/>
          </p:nvSpPr>
          <p:spPr bwMode="auto">
            <a:xfrm>
              <a:off x="8682051" y="3727472"/>
              <a:ext cx="152401" cy="112714"/>
            </a:xfrm>
            <a:custGeom>
              <a:avLst/>
              <a:gdLst>
                <a:gd name="T0" fmla="*/ 42 w 67"/>
                <a:gd name="T1" fmla="*/ 40 h 50"/>
                <a:gd name="T2" fmla="*/ 57 w 67"/>
                <a:gd name="T3" fmla="*/ 25 h 50"/>
                <a:gd name="T4" fmla="*/ 61 w 67"/>
                <a:gd name="T5" fmla="*/ 9 h 50"/>
                <a:gd name="T6" fmla="*/ 45 w 67"/>
                <a:gd name="T7" fmla="*/ 5 h 50"/>
                <a:gd name="T8" fmla="*/ 33 w 67"/>
                <a:gd name="T9" fmla="*/ 6 h 50"/>
                <a:gd name="T10" fmla="*/ 33 w 67"/>
                <a:gd name="T11" fmla="*/ 1 h 50"/>
                <a:gd name="T12" fmla="*/ 45 w 67"/>
                <a:gd name="T13" fmla="*/ 0 h 50"/>
                <a:gd name="T14" fmla="*/ 65 w 67"/>
                <a:gd name="T15" fmla="*/ 6 h 50"/>
                <a:gd name="T16" fmla="*/ 65 w 67"/>
                <a:gd name="T17" fmla="*/ 6 h 50"/>
                <a:gd name="T18" fmla="*/ 66 w 67"/>
                <a:gd name="T19" fmla="*/ 8 h 50"/>
                <a:gd name="T20" fmla="*/ 61 w 67"/>
                <a:gd name="T21" fmla="*/ 27 h 50"/>
                <a:gd name="T22" fmla="*/ 44 w 67"/>
                <a:gd name="T23" fmla="*/ 44 h 50"/>
                <a:gd name="T24" fmla="*/ 33 w 67"/>
                <a:gd name="T25" fmla="*/ 48 h 50"/>
                <a:gd name="T26" fmla="*/ 33 w 67"/>
                <a:gd name="T27" fmla="*/ 43 h 50"/>
                <a:gd name="T28" fmla="*/ 42 w 67"/>
                <a:gd name="T29" fmla="*/ 40 h 50"/>
                <a:gd name="T30" fmla="*/ 33 w 67"/>
                <a:gd name="T31" fmla="*/ 6 h 50"/>
                <a:gd name="T32" fmla="*/ 25 w 67"/>
                <a:gd name="T33" fmla="*/ 10 h 50"/>
                <a:gd name="T34" fmla="*/ 10 w 67"/>
                <a:gd name="T35" fmla="*/ 25 h 50"/>
                <a:gd name="T36" fmla="*/ 5 w 67"/>
                <a:gd name="T37" fmla="*/ 40 h 50"/>
                <a:gd name="T38" fmla="*/ 21 w 67"/>
                <a:gd name="T39" fmla="*/ 45 h 50"/>
                <a:gd name="T40" fmla="*/ 33 w 67"/>
                <a:gd name="T41" fmla="*/ 43 h 50"/>
                <a:gd name="T42" fmla="*/ 33 w 67"/>
                <a:gd name="T43" fmla="*/ 48 h 50"/>
                <a:gd name="T44" fmla="*/ 21 w 67"/>
                <a:gd name="T45" fmla="*/ 50 h 50"/>
                <a:gd name="T46" fmla="*/ 2 w 67"/>
                <a:gd name="T47" fmla="*/ 44 h 50"/>
                <a:gd name="T48" fmla="*/ 2 w 67"/>
                <a:gd name="T49" fmla="*/ 44 h 50"/>
                <a:gd name="T50" fmla="*/ 1 w 67"/>
                <a:gd name="T51" fmla="*/ 42 h 50"/>
                <a:gd name="T52" fmla="*/ 6 w 67"/>
                <a:gd name="T53" fmla="*/ 22 h 50"/>
                <a:gd name="T54" fmla="*/ 23 w 67"/>
                <a:gd name="T55" fmla="*/ 5 h 50"/>
                <a:gd name="T56" fmla="*/ 33 w 67"/>
                <a:gd name="T57" fmla="*/ 1 h 50"/>
                <a:gd name="T58" fmla="*/ 33 w 67"/>
                <a:gd name="T59"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50">
                  <a:moveTo>
                    <a:pt x="42" y="40"/>
                  </a:moveTo>
                  <a:cubicBezTo>
                    <a:pt x="47" y="37"/>
                    <a:pt x="53" y="31"/>
                    <a:pt x="57" y="25"/>
                  </a:cubicBezTo>
                  <a:cubicBezTo>
                    <a:pt x="60" y="20"/>
                    <a:pt x="62" y="14"/>
                    <a:pt x="61" y="9"/>
                  </a:cubicBezTo>
                  <a:cubicBezTo>
                    <a:pt x="57" y="6"/>
                    <a:pt x="51" y="5"/>
                    <a:pt x="45" y="5"/>
                  </a:cubicBezTo>
                  <a:cubicBezTo>
                    <a:pt x="41" y="5"/>
                    <a:pt x="37" y="5"/>
                    <a:pt x="33" y="6"/>
                  </a:cubicBezTo>
                  <a:cubicBezTo>
                    <a:pt x="33" y="1"/>
                    <a:pt x="33" y="1"/>
                    <a:pt x="33" y="1"/>
                  </a:cubicBezTo>
                  <a:cubicBezTo>
                    <a:pt x="37" y="0"/>
                    <a:pt x="41" y="0"/>
                    <a:pt x="45" y="0"/>
                  </a:cubicBezTo>
                  <a:cubicBezTo>
                    <a:pt x="53" y="0"/>
                    <a:pt x="60" y="2"/>
                    <a:pt x="65" y="6"/>
                  </a:cubicBezTo>
                  <a:cubicBezTo>
                    <a:pt x="65" y="6"/>
                    <a:pt x="65" y="6"/>
                    <a:pt x="65" y="6"/>
                  </a:cubicBezTo>
                  <a:cubicBezTo>
                    <a:pt x="66" y="6"/>
                    <a:pt x="66" y="7"/>
                    <a:pt x="66" y="8"/>
                  </a:cubicBezTo>
                  <a:cubicBezTo>
                    <a:pt x="67" y="14"/>
                    <a:pt x="65" y="21"/>
                    <a:pt x="61" y="27"/>
                  </a:cubicBezTo>
                  <a:cubicBezTo>
                    <a:pt x="57" y="35"/>
                    <a:pt x="50" y="41"/>
                    <a:pt x="44" y="44"/>
                  </a:cubicBezTo>
                  <a:cubicBezTo>
                    <a:pt x="41" y="46"/>
                    <a:pt x="37" y="47"/>
                    <a:pt x="33" y="48"/>
                  </a:cubicBezTo>
                  <a:cubicBezTo>
                    <a:pt x="33" y="43"/>
                    <a:pt x="33" y="43"/>
                    <a:pt x="33" y="43"/>
                  </a:cubicBezTo>
                  <a:cubicBezTo>
                    <a:pt x="37" y="42"/>
                    <a:pt x="39" y="41"/>
                    <a:pt x="42" y="40"/>
                  </a:cubicBezTo>
                  <a:close/>
                  <a:moveTo>
                    <a:pt x="33" y="6"/>
                  </a:moveTo>
                  <a:cubicBezTo>
                    <a:pt x="30" y="7"/>
                    <a:pt x="27" y="8"/>
                    <a:pt x="25" y="10"/>
                  </a:cubicBezTo>
                  <a:cubicBezTo>
                    <a:pt x="19" y="13"/>
                    <a:pt x="14" y="18"/>
                    <a:pt x="10" y="25"/>
                  </a:cubicBezTo>
                  <a:cubicBezTo>
                    <a:pt x="7" y="30"/>
                    <a:pt x="5" y="35"/>
                    <a:pt x="5" y="40"/>
                  </a:cubicBezTo>
                  <a:cubicBezTo>
                    <a:pt x="10" y="43"/>
                    <a:pt x="15" y="45"/>
                    <a:pt x="21" y="45"/>
                  </a:cubicBezTo>
                  <a:cubicBezTo>
                    <a:pt x="25" y="45"/>
                    <a:pt x="30" y="44"/>
                    <a:pt x="33" y="43"/>
                  </a:cubicBezTo>
                  <a:cubicBezTo>
                    <a:pt x="33" y="48"/>
                    <a:pt x="33" y="48"/>
                    <a:pt x="33" y="48"/>
                  </a:cubicBezTo>
                  <a:cubicBezTo>
                    <a:pt x="30" y="49"/>
                    <a:pt x="25" y="50"/>
                    <a:pt x="21" y="50"/>
                  </a:cubicBezTo>
                  <a:cubicBezTo>
                    <a:pt x="14" y="50"/>
                    <a:pt x="7" y="48"/>
                    <a:pt x="2" y="44"/>
                  </a:cubicBezTo>
                  <a:cubicBezTo>
                    <a:pt x="2" y="44"/>
                    <a:pt x="2" y="44"/>
                    <a:pt x="2" y="44"/>
                  </a:cubicBezTo>
                  <a:cubicBezTo>
                    <a:pt x="1" y="43"/>
                    <a:pt x="1" y="43"/>
                    <a:pt x="1" y="42"/>
                  </a:cubicBezTo>
                  <a:cubicBezTo>
                    <a:pt x="0" y="35"/>
                    <a:pt x="2" y="28"/>
                    <a:pt x="6" y="22"/>
                  </a:cubicBezTo>
                  <a:cubicBezTo>
                    <a:pt x="10" y="15"/>
                    <a:pt x="16" y="9"/>
                    <a:pt x="23" y="5"/>
                  </a:cubicBezTo>
                  <a:cubicBezTo>
                    <a:pt x="26" y="4"/>
                    <a:pt x="29" y="2"/>
                    <a:pt x="33" y="1"/>
                  </a:cubicBezTo>
                  <a:lnTo>
                    <a:pt x="3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4" name="Freeform 233"/>
            <p:cNvSpPr>
              <a:spLocks noEditPoints="1"/>
            </p:cNvSpPr>
            <p:nvPr/>
          </p:nvSpPr>
          <p:spPr bwMode="auto">
            <a:xfrm>
              <a:off x="8501076" y="3614759"/>
              <a:ext cx="152401" cy="111126"/>
            </a:xfrm>
            <a:custGeom>
              <a:avLst/>
              <a:gdLst>
                <a:gd name="T0" fmla="*/ 34 w 67"/>
                <a:gd name="T1" fmla="*/ 43 h 49"/>
                <a:gd name="T2" fmla="*/ 46 w 67"/>
                <a:gd name="T3" fmla="*/ 45 h 49"/>
                <a:gd name="T4" fmla="*/ 62 w 67"/>
                <a:gd name="T5" fmla="*/ 40 h 49"/>
                <a:gd name="T6" fmla="*/ 57 w 67"/>
                <a:gd name="T7" fmla="*/ 24 h 49"/>
                <a:gd name="T8" fmla="*/ 42 w 67"/>
                <a:gd name="T9" fmla="*/ 9 h 49"/>
                <a:gd name="T10" fmla="*/ 34 w 67"/>
                <a:gd name="T11" fmla="*/ 6 h 49"/>
                <a:gd name="T12" fmla="*/ 34 w 67"/>
                <a:gd name="T13" fmla="*/ 1 h 49"/>
                <a:gd name="T14" fmla="*/ 45 w 67"/>
                <a:gd name="T15" fmla="*/ 5 h 49"/>
                <a:gd name="T16" fmla="*/ 61 w 67"/>
                <a:gd name="T17" fmla="*/ 22 h 49"/>
                <a:gd name="T18" fmla="*/ 66 w 67"/>
                <a:gd name="T19" fmla="*/ 42 h 49"/>
                <a:gd name="T20" fmla="*/ 66 w 67"/>
                <a:gd name="T21" fmla="*/ 43 h 49"/>
                <a:gd name="T22" fmla="*/ 46 w 67"/>
                <a:gd name="T23" fmla="*/ 49 h 49"/>
                <a:gd name="T24" fmla="*/ 34 w 67"/>
                <a:gd name="T25" fmla="*/ 48 h 49"/>
                <a:gd name="T26" fmla="*/ 34 w 67"/>
                <a:gd name="T27" fmla="*/ 43 h 49"/>
                <a:gd name="T28" fmla="*/ 25 w 67"/>
                <a:gd name="T29" fmla="*/ 40 h 49"/>
                <a:gd name="T30" fmla="*/ 34 w 67"/>
                <a:gd name="T31" fmla="*/ 43 h 49"/>
                <a:gd name="T32" fmla="*/ 34 w 67"/>
                <a:gd name="T33" fmla="*/ 48 h 49"/>
                <a:gd name="T34" fmla="*/ 23 w 67"/>
                <a:gd name="T35" fmla="*/ 44 h 49"/>
                <a:gd name="T36" fmla="*/ 6 w 67"/>
                <a:gd name="T37" fmla="*/ 27 h 49"/>
                <a:gd name="T38" fmla="*/ 1 w 67"/>
                <a:gd name="T39" fmla="*/ 7 h 49"/>
                <a:gd name="T40" fmla="*/ 2 w 67"/>
                <a:gd name="T41" fmla="*/ 6 h 49"/>
                <a:gd name="T42" fmla="*/ 22 w 67"/>
                <a:gd name="T43" fmla="*/ 0 h 49"/>
                <a:gd name="T44" fmla="*/ 34 w 67"/>
                <a:gd name="T45" fmla="*/ 1 h 49"/>
                <a:gd name="T46" fmla="*/ 34 w 67"/>
                <a:gd name="T47" fmla="*/ 6 h 49"/>
                <a:gd name="T48" fmla="*/ 22 w 67"/>
                <a:gd name="T49" fmla="*/ 4 h 49"/>
                <a:gd name="T50" fmla="*/ 6 w 67"/>
                <a:gd name="T51" fmla="*/ 9 h 49"/>
                <a:gd name="T52" fmla="*/ 11 w 67"/>
                <a:gd name="T53" fmla="*/ 25 h 49"/>
                <a:gd name="T54" fmla="*/ 25 w 67"/>
                <a:gd name="T55"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49">
                  <a:moveTo>
                    <a:pt x="34" y="43"/>
                  </a:moveTo>
                  <a:cubicBezTo>
                    <a:pt x="38" y="44"/>
                    <a:pt x="42" y="45"/>
                    <a:pt x="46" y="45"/>
                  </a:cubicBezTo>
                  <a:cubicBezTo>
                    <a:pt x="52" y="44"/>
                    <a:pt x="58" y="43"/>
                    <a:pt x="62" y="40"/>
                  </a:cubicBezTo>
                  <a:cubicBezTo>
                    <a:pt x="62" y="35"/>
                    <a:pt x="60" y="29"/>
                    <a:pt x="57" y="24"/>
                  </a:cubicBezTo>
                  <a:cubicBezTo>
                    <a:pt x="53" y="18"/>
                    <a:pt x="48" y="12"/>
                    <a:pt x="42" y="9"/>
                  </a:cubicBezTo>
                  <a:cubicBezTo>
                    <a:pt x="40" y="8"/>
                    <a:pt x="37" y="7"/>
                    <a:pt x="34" y="6"/>
                  </a:cubicBezTo>
                  <a:cubicBezTo>
                    <a:pt x="34" y="1"/>
                    <a:pt x="34" y="1"/>
                    <a:pt x="34" y="1"/>
                  </a:cubicBezTo>
                  <a:cubicBezTo>
                    <a:pt x="38" y="2"/>
                    <a:pt x="42" y="3"/>
                    <a:pt x="45" y="5"/>
                  </a:cubicBezTo>
                  <a:cubicBezTo>
                    <a:pt x="51" y="9"/>
                    <a:pt x="57" y="15"/>
                    <a:pt x="61" y="22"/>
                  </a:cubicBezTo>
                  <a:cubicBezTo>
                    <a:pt x="65" y="28"/>
                    <a:pt x="67" y="35"/>
                    <a:pt x="66" y="42"/>
                  </a:cubicBezTo>
                  <a:cubicBezTo>
                    <a:pt x="66" y="42"/>
                    <a:pt x="66" y="43"/>
                    <a:pt x="66" y="43"/>
                  </a:cubicBezTo>
                  <a:cubicBezTo>
                    <a:pt x="60" y="47"/>
                    <a:pt x="53" y="49"/>
                    <a:pt x="46" y="49"/>
                  </a:cubicBezTo>
                  <a:cubicBezTo>
                    <a:pt x="42" y="49"/>
                    <a:pt x="38" y="49"/>
                    <a:pt x="34" y="48"/>
                  </a:cubicBezTo>
                  <a:lnTo>
                    <a:pt x="34" y="43"/>
                  </a:lnTo>
                  <a:close/>
                  <a:moveTo>
                    <a:pt x="25" y="40"/>
                  </a:moveTo>
                  <a:cubicBezTo>
                    <a:pt x="28" y="41"/>
                    <a:pt x="31" y="42"/>
                    <a:pt x="34" y="43"/>
                  </a:cubicBezTo>
                  <a:cubicBezTo>
                    <a:pt x="34" y="48"/>
                    <a:pt x="34" y="48"/>
                    <a:pt x="34" y="48"/>
                  </a:cubicBezTo>
                  <a:cubicBezTo>
                    <a:pt x="30" y="47"/>
                    <a:pt x="26" y="46"/>
                    <a:pt x="23" y="44"/>
                  </a:cubicBezTo>
                  <a:cubicBezTo>
                    <a:pt x="17" y="40"/>
                    <a:pt x="11" y="34"/>
                    <a:pt x="6" y="27"/>
                  </a:cubicBezTo>
                  <a:cubicBezTo>
                    <a:pt x="3" y="21"/>
                    <a:pt x="0" y="14"/>
                    <a:pt x="1" y="7"/>
                  </a:cubicBezTo>
                  <a:cubicBezTo>
                    <a:pt x="1" y="7"/>
                    <a:pt x="2" y="6"/>
                    <a:pt x="2" y="6"/>
                  </a:cubicBezTo>
                  <a:cubicBezTo>
                    <a:pt x="7" y="1"/>
                    <a:pt x="15" y="0"/>
                    <a:pt x="22" y="0"/>
                  </a:cubicBezTo>
                  <a:cubicBezTo>
                    <a:pt x="26" y="0"/>
                    <a:pt x="30" y="0"/>
                    <a:pt x="34" y="1"/>
                  </a:cubicBezTo>
                  <a:cubicBezTo>
                    <a:pt x="34" y="6"/>
                    <a:pt x="34" y="6"/>
                    <a:pt x="34" y="6"/>
                  </a:cubicBezTo>
                  <a:cubicBezTo>
                    <a:pt x="30" y="5"/>
                    <a:pt x="26" y="4"/>
                    <a:pt x="22" y="4"/>
                  </a:cubicBezTo>
                  <a:cubicBezTo>
                    <a:pt x="16" y="4"/>
                    <a:pt x="10" y="6"/>
                    <a:pt x="6" y="9"/>
                  </a:cubicBezTo>
                  <a:cubicBezTo>
                    <a:pt x="6" y="14"/>
                    <a:pt x="7" y="20"/>
                    <a:pt x="11" y="25"/>
                  </a:cubicBezTo>
                  <a:cubicBezTo>
                    <a:pt x="14" y="31"/>
                    <a:pt x="20" y="37"/>
                    <a:pt x="2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5" name="Freeform 234"/>
            <p:cNvSpPr>
              <a:spLocks noEditPoints="1"/>
            </p:cNvSpPr>
            <p:nvPr/>
          </p:nvSpPr>
          <p:spPr bwMode="auto">
            <a:xfrm>
              <a:off x="8501076" y="3727472"/>
              <a:ext cx="152401" cy="112714"/>
            </a:xfrm>
            <a:custGeom>
              <a:avLst/>
              <a:gdLst>
                <a:gd name="T0" fmla="*/ 34 w 67"/>
                <a:gd name="T1" fmla="*/ 43 h 50"/>
                <a:gd name="T2" fmla="*/ 46 w 67"/>
                <a:gd name="T3" fmla="*/ 45 h 50"/>
                <a:gd name="T4" fmla="*/ 62 w 67"/>
                <a:gd name="T5" fmla="*/ 40 h 50"/>
                <a:gd name="T6" fmla="*/ 57 w 67"/>
                <a:gd name="T7" fmla="*/ 25 h 50"/>
                <a:gd name="T8" fmla="*/ 42 w 67"/>
                <a:gd name="T9" fmla="*/ 10 h 50"/>
                <a:gd name="T10" fmla="*/ 34 w 67"/>
                <a:gd name="T11" fmla="*/ 6 h 50"/>
                <a:gd name="T12" fmla="*/ 34 w 67"/>
                <a:gd name="T13" fmla="*/ 1 h 50"/>
                <a:gd name="T14" fmla="*/ 45 w 67"/>
                <a:gd name="T15" fmla="*/ 5 h 50"/>
                <a:gd name="T16" fmla="*/ 61 w 67"/>
                <a:gd name="T17" fmla="*/ 22 h 50"/>
                <a:gd name="T18" fmla="*/ 66 w 67"/>
                <a:gd name="T19" fmla="*/ 42 h 50"/>
                <a:gd name="T20" fmla="*/ 66 w 67"/>
                <a:gd name="T21" fmla="*/ 44 h 50"/>
                <a:gd name="T22" fmla="*/ 46 w 67"/>
                <a:gd name="T23" fmla="*/ 50 h 50"/>
                <a:gd name="T24" fmla="*/ 34 w 67"/>
                <a:gd name="T25" fmla="*/ 48 h 50"/>
                <a:gd name="T26" fmla="*/ 34 w 67"/>
                <a:gd name="T27" fmla="*/ 43 h 50"/>
                <a:gd name="T28" fmla="*/ 25 w 67"/>
                <a:gd name="T29" fmla="*/ 40 h 50"/>
                <a:gd name="T30" fmla="*/ 34 w 67"/>
                <a:gd name="T31" fmla="*/ 43 h 50"/>
                <a:gd name="T32" fmla="*/ 34 w 67"/>
                <a:gd name="T33" fmla="*/ 48 h 50"/>
                <a:gd name="T34" fmla="*/ 23 w 67"/>
                <a:gd name="T35" fmla="*/ 44 h 50"/>
                <a:gd name="T36" fmla="*/ 6 w 67"/>
                <a:gd name="T37" fmla="*/ 27 h 50"/>
                <a:gd name="T38" fmla="*/ 1 w 67"/>
                <a:gd name="T39" fmla="*/ 8 h 50"/>
                <a:gd name="T40" fmla="*/ 2 w 67"/>
                <a:gd name="T41" fmla="*/ 6 h 50"/>
                <a:gd name="T42" fmla="*/ 22 w 67"/>
                <a:gd name="T43" fmla="*/ 0 h 50"/>
                <a:gd name="T44" fmla="*/ 34 w 67"/>
                <a:gd name="T45" fmla="*/ 1 h 50"/>
                <a:gd name="T46" fmla="*/ 34 w 67"/>
                <a:gd name="T47" fmla="*/ 6 h 50"/>
                <a:gd name="T48" fmla="*/ 22 w 67"/>
                <a:gd name="T49" fmla="*/ 5 h 50"/>
                <a:gd name="T50" fmla="*/ 6 w 67"/>
                <a:gd name="T51" fmla="*/ 9 h 50"/>
                <a:gd name="T52" fmla="*/ 11 w 67"/>
                <a:gd name="T53" fmla="*/ 25 h 50"/>
                <a:gd name="T54" fmla="*/ 25 w 67"/>
                <a:gd name="T55"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50">
                  <a:moveTo>
                    <a:pt x="34" y="43"/>
                  </a:moveTo>
                  <a:cubicBezTo>
                    <a:pt x="38" y="44"/>
                    <a:pt x="42" y="45"/>
                    <a:pt x="46" y="45"/>
                  </a:cubicBezTo>
                  <a:cubicBezTo>
                    <a:pt x="52" y="45"/>
                    <a:pt x="58" y="43"/>
                    <a:pt x="62" y="40"/>
                  </a:cubicBezTo>
                  <a:cubicBezTo>
                    <a:pt x="62" y="35"/>
                    <a:pt x="60" y="30"/>
                    <a:pt x="57" y="25"/>
                  </a:cubicBezTo>
                  <a:cubicBezTo>
                    <a:pt x="53" y="18"/>
                    <a:pt x="48" y="13"/>
                    <a:pt x="42" y="10"/>
                  </a:cubicBezTo>
                  <a:cubicBezTo>
                    <a:pt x="40" y="8"/>
                    <a:pt x="37" y="7"/>
                    <a:pt x="34" y="6"/>
                  </a:cubicBezTo>
                  <a:cubicBezTo>
                    <a:pt x="34" y="1"/>
                    <a:pt x="34" y="1"/>
                    <a:pt x="34" y="1"/>
                  </a:cubicBezTo>
                  <a:cubicBezTo>
                    <a:pt x="38" y="2"/>
                    <a:pt x="42" y="4"/>
                    <a:pt x="45" y="5"/>
                  </a:cubicBezTo>
                  <a:cubicBezTo>
                    <a:pt x="51" y="9"/>
                    <a:pt x="57" y="15"/>
                    <a:pt x="61" y="22"/>
                  </a:cubicBezTo>
                  <a:cubicBezTo>
                    <a:pt x="65" y="28"/>
                    <a:pt x="67" y="35"/>
                    <a:pt x="66" y="42"/>
                  </a:cubicBezTo>
                  <a:cubicBezTo>
                    <a:pt x="66" y="42"/>
                    <a:pt x="66" y="43"/>
                    <a:pt x="66" y="44"/>
                  </a:cubicBezTo>
                  <a:cubicBezTo>
                    <a:pt x="60" y="48"/>
                    <a:pt x="53" y="50"/>
                    <a:pt x="46" y="50"/>
                  </a:cubicBezTo>
                  <a:cubicBezTo>
                    <a:pt x="42" y="50"/>
                    <a:pt x="38" y="49"/>
                    <a:pt x="34" y="48"/>
                  </a:cubicBezTo>
                  <a:lnTo>
                    <a:pt x="34" y="43"/>
                  </a:lnTo>
                  <a:close/>
                  <a:moveTo>
                    <a:pt x="25" y="40"/>
                  </a:moveTo>
                  <a:cubicBezTo>
                    <a:pt x="28" y="41"/>
                    <a:pt x="31" y="42"/>
                    <a:pt x="34" y="43"/>
                  </a:cubicBezTo>
                  <a:cubicBezTo>
                    <a:pt x="34" y="48"/>
                    <a:pt x="34" y="48"/>
                    <a:pt x="34" y="48"/>
                  </a:cubicBezTo>
                  <a:cubicBezTo>
                    <a:pt x="30" y="47"/>
                    <a:pt x="26" y="46"/>
                    <a:pt x="23" y="44"/>
                  </a:cubicBezTo>
                  <a:cubicBezTo>
                    <a:pt x="17" y="41"/>
                    <a:pt x="11" y="35"/>
                    <a:pt x="6" y="27"/>
                  </a:cubicBezTo>
                  <a:cubicBezTo>
                    <a:pt x="3" y="21"/>
                    <a:pt x="0" y="14"/>
                    <a:pt x="1" y="8"/>
                  </a:cubicBezTo>
                  <a:cubicBezTo>
                    <a:pt x="1" y="7"/>
                    <a:pt x="2" y="6"/>
                    <a:pt x="2" y="6"/>
                  </a:cubicBezTo>
                  <a:cubicBezTo>
                    <a:pt x="7" y="2"/>
                    <a:pt x="15" y="0"/>
                    <a:pt x="22" y="0"/>
                  </a:cubicBezTo>
                  <a:cubicBezTo>
                    <a:pt x="26" y="0"/>
                    <a:pt x="30" y="0"/>
                    <a:pt x="34" y="1"/>
                  </a:cubicBezTo>
                  <a:cubicBezTo>
                    <a:pt x="34" y="6"/>
                    <a:pt x="34" y="6"/>
                    <a:pt x="34" y="6"/>
                  </a:cubicBezTo>
                  <a:cubicBezTo>
                    <a:pt x="30" y="5"/>
                    <a:pt x="26" y="5"/>
                    <a:pt x="22" y="5"/>
                  </a:cubicBezTo>
                  <a:cubicBezTo>
                    <a:pt x="16" y="5"/>
                    <a:pt x="10" y="6"/>
                    <a:pt x="6" y="9"/>
                  </a:cubicBezTo>
                  <a:cubicBezTo>
                    <a:pt x="6" y="14"/>
                    <a:pt x="7" y="20"/>
                    <a:pt x="11" y="25"/>
                  </a:cubicBezTo>
                  <a:cubicBezTo>
                    <a:pt x="14" y="31"/>
                    <a:pt x="20" y="37"/>
                    <a:pt x="2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6" name="Freeform 235"/>
            <p:cNvSpPr>
              <a:spLocks noEditPoints="1"/>
            </p:cNvSpPr>
            <p:nvPr/>
          </p:nvSpPr>
          <p:spPr bwMode="auto">
            <a:xfrm>
              <a:off x="8653476" y="3679847"/>
              <a:ext cx="28575" cy="195264"/>
            </a:xfrm>
            <a:custGeom>
              <a:avLst/>
              <a:gdLst>
                <a:gd name="T0" fmla="*/ 8 w 13"/>
                <a:gd name="T1" fmla="*/ 86 h 86"/>
                <a:gd name="T2" fmla="*/ 8 w 13"/>
                <a:gd name="T3" fmla="*/ 81 h 86"/>
                <a:gd name="T4" fmla="*/ 8 w 13"/>
                <a:gd name="T5" fmla="*/ 81 h 86"/>
                <a:gd name="T6" fmla="*/ 8 w 13"/>
                <a:gd name="T7" fmla="*/ 81 h 86"/>
                <a:gd name="T8" fmla="*/ 8 w 13"/>
                <a:gd name="T9" fmla="*/ 81 h 86"/>
                <a:gd name="T10" fmla="*/ 8 w 13"/>
                <a:gd name="T11" fmla="*/ 81 h 86"/>
                <a:gd name="T12" fmla="*/ 8 w 13"/>
                <a:gd name="T13" fmla="*/ 5 h 86"/>
                <a:gd name="T14" fmla="*/ 8 w 13"/>
                <a:gd name="T15" fmla="*/ 5 h 86"/>
                <a:gd name="T16" fmla="*/ 8 w 13"/>
                <a:gd name="T17" fmla="*/ 5 h 86"/>
                <a:gd name="T18" fmla="*/ 8 w 13"/>
                <a:gd name="T19" fmla="*/ 5 h 86"/>
                <a:gd name="T20" fmla="*/ 8 w 13"/>
                <a:gd name="T21" fmla="*/ 5 h 86"/>
                <a:gd name="T22" fmla="*/ 8 w 13"/>
                <a:gd name="T23" fmla="*/ 0 h 86"/>
                <a:gd name="T24" fmla="*/ 11 w 13"/>
                <a:gd name="T25" fmla="*/ 2 h 86"/>
                <a:gd name="T26" fmla="*/ 13 w 13"/>
                <a:gd name="T27" fmla="*/ 5 h 86"/>
                <a:gd name="T28" fmla="*/ 13 w 13"/>
                <a:gd name="T29" fmla="*/ 81 h 86"/>
                <a:gd name="T30" fmla="*/ 11 w 13"/>
                <a:gd name="T31" fmla="*/ 85 h 86"/>
                <a:gd name="T32" fmla="*/ 8 w 13"/>
                <a:gd name="T33" fmla="*/ 86 h 86"/>
                <a:gd name="T34" fmla="*/ 5 w 13"/>
                <a:gd name="T35" fmla="*/ 5 h 86"/>
                <a:gd name="T36" fmla="*/ 5 w 13"/>
                <a:gd name="T37" fmla="*/ 5 h 86"/>
                <a:gd name="T38" fmla="*/ 5 w 13"/>
                <a:gd name="T39" fmla="*/ 5 h 86"/>
                <a:gd name="T40" fmla="*/ 5 w 13"/>
                <a:gd name="T41" fmla="*/ 0 h 86"/>
                <a:gd name="T42" fmla="*/ 7 w 13"/>
                <a:gd name="T43" fmla="*/ 0 h 86"/>
                <a:gd name="T44" fmla="*/ 8 w 13"/>
                <a:gd name="T45" fmla="*/ 0 h 86"/>
                <a:gd name="T46" fmla="*/ 8 w 13"/>
                <a:gd name="T47" fmla="*/ 5 h 86"/>
                <a:gd name="T48" fmla="*/ 8 w 13"/>
                <a:gd name="T49" fmla="*/ 5 h 86"/>
                <a:gd name="T50" fmla="*/ 8 w 13"/>
                <a:gd name="T51" fmla="*/ 5 h 86"/>
                <a:gd name="T52" fmla="*/ 8 w 13"/>
                <a:gd name="T53" fmla="*/ 5 h 86"/>
                <a:gd name="T54" fmla="*/ 8 w 13"/>
                <a:gd name="T55" fmla="*/ 5 h 86"/>
                <a:gd name="T56" fmla="*/ 7 w 13"/>
                <a:gd name="T57" fmla="*/ 5 h 86"/>
                <a:gd name="T58" fmla="*/ 5 w 13"/>
                <a:gd name="T59" fmla="*/ 5 h 86"/>
                <a:gd name="T60" fmla="*/ 5 w 13"/>
                <a:gd name="T61" fmla="*/ 5 h 86"/>
                <a:gd name="T62" fmla="*/ 5 w 13"/>
                <a:gd name="T63" fmla="*/ 5 h 86"/>
                <a:gd name="T64" fmla="*/ 8 w 13"/>
                <a:gd name="T65" fmla="*/ 81 h 86"/>
                <a:gd name="T66" fmla="*/ 8 w 13"/>
                <a:gd name="T67" fmla="*/ 86 h 86"/>
                <a:gd name="T68" fmla="*/ 7 w 13"/>
                <a:gd name="T69" fmla="*/ 86 h 86"/>
                <a:gd name="T70" fmla="*/ 5 w 13"/>
                <a:gd name="T71" fmla="*/ 86 h 86"/>
                <a:gd name="T72" fmla="*/ 5 w 13"/>
                <a:gd name="T73" fmla="*/ 81 h 86"/>
                <a:gd name="T74" fmla="*/ 5 w 13"/>
                <a:gd name="T75" fmla="*/ 81 h 86"/>
                <a:gd name="T76" fmla="*/ 5 w 13"/>
                <a:gd name="T77" fmla="*/ 81 h 86"/>
                <a:gd name="T78" fmla="*/ 5 w 13"/>
                <a:gd name="T79" fmla="*/ 81 h 86"/>
                <a:gd name="T80" fmla="*/ 5 w 13"/>
                <a:gd name="T81" fmla="*/ 81 h 86"/>
                <a:gd name="T82" fmla="*/ 7 w 13"/>
                <a:gd name="T83" fmla="*/ 81 h 86"/>
                <a:gd name="T84" fmla="*/ 8 w 13"/>
                <a:gd name="T85" fmla="*/ 81 h 86"/>
                <a:gd name="T86" fmla="*/ 8 w 13"/>
                <a:gd name="T87" fmla="*/ 81 h 86"/>
                <a:gd name="T88" fmla="*/ 8 w 13"/>
                <a:gd name="T89" fmla="*/ 81 h 86"/>
                <a:gd name="T90" fmla="*/ 8 w 13"/>
                <a:gd name="T91" fmla="*/ 81 h 86"/>
                <a:gd name="T92" fmla="*/ 5 w 13"/>
                <a:gd name="T93" fmla="*/ 5 h 86"/>
                <a:gd name="T94" fmla="*/ 5 w 13"/>
                <a:gd name="T95" fmla="*/ 5 h 86"/>
                <a:gd name="T96" fmla="*/ 5 w 13"/>
                <a:gd name="T97" fmla="*/ 5 h 86"/>
                <a:gd name="T98" fmla="*/ 5 w 13"/>
                <a:gd name="T99" fmla="*/ 5 h 86"/>
                <a:gd name="T100" fmla="*/ 5 w 13"/>
                <a:gd name="T101" fmla="*/ 81 h 86"/>
                <a:gd name="T102" fmla="*/ 5 w 13"/>
                <a:gd name="T103" fmla="*/ 81 h 86"/>
                <a:gd name="T104" fmla="*/ 5 w 13"/>
                <a:gd name="T105" fmla="*/ 81 h 86"/>
                <a:gd name="T106" fmla="*/ 5 w 13"/>
                <a:gd name="T107" fmla="*/ 81 h 86"/>
                <a:gd name="T108" fmla="*/ 5 w 13"/>
                <a:gd name="T109" fmla="*/ 81 h 86"/>
                <a:gd name="T110" fmla="*/ 5 w 13"/>
                <a:gd name="T111" fmla="*/ 86 h 86"/>
                <a:gd name="T112" fmla="*/ 3 w 13"/>
                <a:gd name="T113" fmla="*/ 85 h 86"/>
                <a:gd name="T114" fmla="*/ 0 w 13"/>
                <a:gd name="T115" fmla="*/ 81 h 86"/>
                <a:gd name="T116" fmla="*/ 0 w 13"/>
                <a:gd name="T117" fmla="*/ 5 h 86"/>
                <a:gd name="T118" fmla="*/ 3 w 13"/>
                <a:gd name="T119" fmla="*/ 2 h 86"/>
                <a:gd name="T120" fmla="*/ 5 w 13"/>
                <a:gd name="T121" fmla="*/ 0 h 86"/>
                <a:gd name="T122" fmla="*/ 5 w 13"/>
                <a:gd name="T123" fmla="*/ 5 h 86"/>
                <a:gd name="T124" fmla="*/ 5 w 13"/>
                <a:gd name="T125" fmla="*/ 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 h="86">
                  <a:moveTo>
                    <a:pt x="8" y="86"/>
                  </a:moveTo>
                  <a:cubicBezTo>
                    <a:pt x="8" y="81"/>
                    <a:pt x="8" y="81"/>
                    <a:pt x="8" y="81"/>
                  </a:cubicBezTo>
                  <a:cubicBezTo>
                    <a:pt x="8" y="81"/>
                    <a:pt x="8" y="81"/>
                    <a:pt x="8" y="81"/>
                  </a:cubicBezTo>
                  <a:cubicBezTo>
                    <a:pt x="8" y="81"/>
                    <a:pt x="8" y="81"/>
                    <a:pt x="8" y="81"/>
                  </a:cubicBezTo>
                  <a:cubicBezTo>
                    <a:pt x="8" y="81"/>
                    <a:pt x="8" y="81"/>
                    <a:pt x="8" y="81"/>
                  </a:cubicBezTo>
                  <a:cubicBezTo>
                    <a:pt x="8" y="81"/>
                    <a:pt x="8" y="81"/>
                    <a:pt x="8" y="81"/>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0"/>
                    <a:pt x="8" y="0"/>
                    <a:pt x="8" y="0"/>
                  </a:cubicBezTo>
                  <a:cubicBezTo>
                    <a:pt x="9" y="1"/>
                    <a:pt x="10" y="1"/>
                    <a:pt x="11" y="2"/>
                  </a:cubicBezTo>
                  <a:cubicBezTo>
                    <a:pt x="12" y="2"/>
                    <a:pt x="13" y="4"/>
                    <a:pt x="13" y="5"/>
                  </a:cubicBezTo>
                  <a:cubicBezTo>
                    <a:pt x="13" y="81"/>
                    <a:pt x="13" y="81"/>
                    <a:pt x="13" y="81"/>
                  </a:cubicBezTo>
                  <a:cubicBezTo>
                    <a:pt x="13" y="82"/>
                    <a:pt x="12" y="84"/>
                    <a:pt x="11" y="85"/>
                  </a:cubicBezTo>
                  <a:cubicBezTo>
                    <a:pt x="10" y="85"/>
                    <a:pt x="9" y="85"/>
                    <a:pt x="8" y="86"/>
                  </a:cubicBezTo>
                  <a:close/>
                  <a:moveTo>
                    <a:pt x="5" y="5"/>
                  </a:moveTo>
                  <a:cubicBezTo>
                    <a:pt x="5" y="5"/>
                    <a:pt x="5" y="5"/>
                    <a:pt x="5" y="5"/>
                  </a:cubicBezTo>
                  <a:cubicBezTo>
                    <a:pt x="5" y="5"/>
                    <a:pt x="5" y="5"/>
                    <a:pt x="5" y="5"/>
                  </a:cubicBezTo>
                  <a:cubicBezTo>
                    <a:pt x="5" y="0"/>
                    <a:pt x="5" y="0"/>
                    <a:pt x="5" y="0"/>
                  </a:cubicBezTo>
                  <a:cubicBezTo>
                    <a:pt x="6" y="0"/>
                    <a:pt x="6" y="0"/>
                    <a:pt x="7" y="0"/>
                  </a:cubicBezTo>
                  <a:cubicBezTo>
                    <a:pt x="7" y="0"/>
                    <a:pt x="8" y="0"/>
                    <a:pt x="8" y="0"/>
                  </a:cubicBezTo>
                  <a:cubicBezTo>
                    <a:pt x="8" y="5"/>
                    <a:pt x="8" y="5"/>
                    <a:pt x="8" y="5"/>
                  </a:cubicBezTo>
                  <a:cubicBezTo>
                    <a:pt x="8" y="5"/>
                    <a:pt x="8" y="5"/>
                    <a:pt x="8" y="5"/>
                  </a:cubicBezTo>
                  <a:cubicBezTo>
                    <a:pt x="8" y="5"/>
                    <a:pt x="8" y="5"/>
                    <a:pt x="8" y="5"/>
                  </a:cubicBezTo>
                  <a:cubicBezTo>
                    <a:pt x="8" y="5"/>
                    <a:pt x="8" y="5"/>
                    <a:pt x="8" y="5"/>
                  </a:cubicBezTo>
                  <a:cubicBezTo>
                    <a:pt x="8" y="5"/>
                    <a:pt x="8" y="6"/>
                    <a:pt x="8" y="5"/>
                  </a:cubicBezTo>
                  <a:cubicBezTo>
                    <a:pt x="8" y="5"/>
                    <a:pt x="7" y="5"/>
                    <a:pt x="7" y="5"/>
                  </a:cubicBezTo>
                  <a:cubicBezTo>
                    <a:pt x="6" y="5"/>
                    <a:pt x="6" y="5"/>
                    <a:pt x="5" y="5"/>
                  </a:cubicBezTo>
                  <a:cubicBezTo>
                    <a:pt x="5" y="6"/>
                    <a:pt x="5" y="5"/>
                    <a:pt x="5" y="5"/>
                  </a:cubicBezTo>
                  <a:cubicBezTo>
                    <a:pt x="5" y="5"/>
                    <a:pt x="5" y="5"/>
                    <a:pt x="5" y="5"/>
                  </a:cubicBezTo>
                  <a:close/>
                  <a:moveTo>
                    <a:pt x="8" y="81"/>
                  </a:moveTo>
                  <a:cubicBezTo>
                    <a:pt x="8" y="86"/>
                    <a:pt x="8" y="86"/>
                    <a:pt x="8" y="86"/>
                  </a:cubicBezTo>
                  <a:cubicBezTo>
                    <a:pt x="8" y="86"/>
                    <a:pt x="7" y="86"/>
                    <a:pt x="7" y="86"/>
                  </a:cubicBezTo>
                  <a:cubicBezTo>
                    <a:pt x="6" y="86"/>
                    <a:pt x="6" y="86"/>
                    <a:pt x="5" y="86"/>
                  </a:cubicBezTo>
                  <a:cubicBezTo>
                    <a:pt x="5" y="81"/>
                    <a:pt x="5" y="81"/>
                    <a:pt x="5" y="81"/>
                  </a:cubicBezTo>
                  <a:cubicBezTo>
                    <a:pt x="5" y="81"/>
                    <a:pt x="5" y="81"/>
                    <a:pt x="5" y="81"/>
                  </a:cubicBezTo>
                  <a:cubicBezTo>
                    <a:pt x="5" y="81"/>
                    <a:pt x="5" y="81"/>
                    <a:pt x="5" y="81"/>
                  </a:cubicBezTo>
                  <a:cubicBezTo>
                    <a:pt x="5" y="81"/>
                    <a:pt x="5" y="81"/>
                    <a:pt x="5" y="81"/>
                  </a:cubicBezTo>
                  <a:cubicBezTo>
                    <a:pt x="5" y="81"/>
                    <a:pt x="5" y="81"/>
                    <a:pt x="5" y="81"/>
                  </a:cubicBezTo>
                  <a:cubicBezTo>
                    <a:pt x="6" y="81"/>
                    <a:pt x="6" y="81"/>
                    <a:pt x="7" y="81"/>
                  </a:cubicBezTo>
                  <a:cubicBezTo>
                    <a:pt x="7" y="81"/>
                    <a:pt x="8" y="81"/>
                    <a:pt x="8" y="81"/>
                  </a:cubicBezTo>
                  <a:cubicBezTo>
                    <a:pt x="8" y="81"/>
                    <a:pt x="8" y="81"/>
                    <a:pt x="8" y="81"/>
                  </a:cubicBezTo>
                  <a:cubicBezTo>
                    <a:pt x="8" y="81"/>
                    <a:pt x="8" y="81"/>
                    <a:pt x="8" y="81"/>
                  </a:cubicBezTo>
                  <a:cubicBezTo>
                    <a:pt x="8" y="81"/>
                    <a:pt x="8" y="81"/>
                    <a:pt x="8" y="81"/>
                  </a:cubicBezTo>
                  <a:close/>
                  <a:moveTo>
                    <a:pt x="5" y="5"/>
                  </a:moveTo>
                  <a:cubicBezTo>
                    <a:pt x="5" y="5"/>
                    <a:pt x="5" y="5"/>
                    <a:pt x="5" y="5"/>
                  </a:cubicBezTo>
                  <a:cubicBezTo>
                    <a:pt x="5" y="5"/>
                    <a:pt x="5" y="5"/>
                    <a:pt x="5" y="5"/>
                  </a:cubicBezTo>
                  <a:cubicBezTo>
                    <a:pt x="5" y="5"/>
                    <a:pt x="5" y="5"/>
                    <a:pt x="5" y="5"/>
                  </a:cubicBezTo>
                  <a:cubicBezTo>
                    <a:pt x="5" y="81"/>
                    <a:pt x="5" y="81"/>
                    <a:pt x="5" y="81"/>
                  </a:cubicBezTo>
                  <a:cubicBezTo>
                    <a:pt x="5" y="81"/>
                    <a:pt x="5" y="81"/>
                    <a:pt x="5" y="81"/>
                  </a:cubicBezTo>
                  <a:cubicBezTo>
                    <a:pt x="5" y="81"/>
                    <a:pt x="5" y="81"/>
                    <a:pt x="5" y="81"/>
                  </a:cubicBezTo>
                  <a:cubicBezTo>
                    <a:pt x="5" y="81"/>
                    <a:pt x="5" y="81"/>
                    <a:pt x="5" y="81"/>
                  </a:cubicBezTo>
                  <a:cubicBezTo>
                    <a:pt x="5" y="81"/>
                    <a:pt x="5" y="81"/>
                    <a:pt x="5" y="81"/>
                  </a:cubicBezTo>
                  <a:cubicBezTo>
                    <a:pt x="5" y="86"/>
                    <a:pt x="5" y="86"/>
                    <a:pt x="5" y="86"/>
                  </a:cubicBezTo>
                  <a:cubicBezTo>
                    <a:pt x="4" y="85"/>
                    <a:pt x="3" y="85"/>
                    <a:pt x="3" y="85"/>
                  </a:cubicBezTo>
                  <a:cubicBezTo>
                    <a:pt x="1" y="84"/>
                    <a:pt x="0" y="82"/>
                    <a:pt x="0" y="81"/>
                  </a:cubicBezTo>
                  <a:cubicBezTo>
                    <a:pt x="0" y="5"/>
                    <a:pt x="0" y="5"/>
                    <a:pt x="0" y="5"/>
                  </a:cubicBezTo>
                  <a:cubicBezTo>
                    <a:pt x="0" y="4"/>
                    <a:pt x="1" y="2"/>
                    <a:pt x="3" y="2"/>
                  </a:cubicBezTo>
                  <a:cubicBezTo>
                    <a:pt x="3" y="1"/>
                    <a:pt x="4" y="1"/>
                    <a:pt x="5" y="0"/>
                  </a:cubicBezTo>
                  <a:cubicBezTo>
                    <a:pt x="5" y="5"/>
                    <a:pt x="5" y="5"/>
                    <a:pt x="5" y="5"/>
                  </a:cubicBezTo>
                  <a:cubicBezTo>
                    <a:pt x="5" y="5"/>
                    <a:pt x="5"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7" name="Freeform 236"/>
            <p:cNvSpPr>
              <a:spLocks noEditPoints="1"/>
            </p:cNvSpPr>
            <p:nvPr/>
          </p:nvSpPr>
          <p:spPr bwMode="auto">
            <a:xfrm>
              <a:off x="7378712" y="3643335"/>
              <a:ext cx="123825" cy="90488"/>
            </a:xfrm>
            <a:custGeom>
              <a:avLst/>
              <a:gdLst>
                <a:gd name="T0" fmla="*/ 33 w 55"/>
                <a:gd name="T1" fmla="*/ 11 h 40"/>
                <a:gd name="T2" fmla="*/ 39 w 55"/>
                <a:gd name="T3" fmla="*/ 6 h 40"/>
                <a:gd name="T4" fmla="*/ 41 w 55"/>
                <a:gd name="T5" fmla="*/ 5 h 40"/>
                <a:gd name="T6" fmla="*/ 33 w 55"/>
                <a:gd name="T7" fmla="*/ 6 h 40"/>
                <a:gd name="T8" fmla="*/ 26 w 55"/>
                <a:gd name="T9" fmla="*/ 10 h 40"/>
                <a:gd name="T10" fmla="*/ 26 w 55"/>
                <a:gd name="T11" fmla="*/ 10 h 40"/>
                <a:gd name="T12" fmla="*/ 26 w 55"/>
                <a:gd name="T13" fmla="*/ 4 h 40"/>
                <a:gd name="T14" fmla="*/ 31 w 55"/>
                <a:gd name="T15" fmla="*/ 2 h 40"/>
                <a:gd name="T16" fmla="*/ 42 w 55"/>
                <a:gd name="T17" fmla="*/ 0 h 40"/>
                <a:gd name="T18" fmla="*/ 52 w 55"/>
                <a:gd name="T19" fmla="*/ 0 h 40"/>
                <a:gd name="T20" fmla="*/ 52 w 55"/>
                <a:gd name="T21" fmla="*/ 0 h 40"/>
                <a:gd name="T22" fmla="*/ 54 w 55"/>
                <a:gd name="T23" fmla="*/ 3 h 40"/>
                <a:gd name="T24" fmla="*/ 52 w 55"/>
                <a:gd name="T25" fmla="*/ 5 h 40"/>
                <a:gd name="T26" fmla="*/ 52 w 55"/>
                <a:gd name="T27" fmla="*/ 5 h 40"/>
                <a:gd name="T28" fmla="*/ 52 w 55"/>
                <a:gd name="T29" fmla="*/ 5 h 40"/>
                <a:gd name="T30" fmla="*/ 52 w 55"/>
                <a:gd name="T31" fmla="*/ 5 h 40"/>
                <a:gd name="T32" fmla="*/ 48 w 55"/>
                <a:gd name="T33" fmla="*/ 6 h 40"/>
                <a:gd name="T34" fmla="*/ 47 w 55"/>
                <a:gd name="T35" fmla="*/ 7 h 40"/>
                <a:gd name="T36" fmla="*/ 41 w 55"/>
                <a:gd name="T37" fmla="*/ 10 h 40"/>
                <a:gd name="T38" fmla="*/ 37 w 55"/>
                <a:gd name="T39" fmla="*/ 14 h 40"/>
                <a:gd name="T40" fmla="*/ 31 w 55"/>
                <a:gd name="T41" fmla="*/ 21 h 40"/>
                <a:gd name="T42" fmla="*/ 26 w 55"/>
                <a:gd name="T43" fmla="*/ 27 h 40"/>
                <a:gd name="T44" fmla="*/ 26 w 55"/>
                <a:gd name="T45" fmla="*/ 19 h 40"/>
                <a:gd name="T46" fmla="*/ 27 w 55"/>
                <a:gd name="T47" fmla="*/ 18 h 40"/>
                <a:gd name="T48" fmla="*/ 33 w 55"/>
                <a:gd name="T49" fmla="*/ 11 h 40"/>
                <a:gd name="T50" fmla="*/ 26 w 55"/>
                <a:gd name="T51" fmla="*/ 10 h 40"/>
                <a:gd name="T52" fmla="*/ 20 w 55"/>
                <a:gd name="T53" fmla="*/ 17 h 40"/>
                <a:gd name="T54" fmla="*/ 16 w 55"/>
                <a:gd name="T55" fmla="*/ 24 h 40"/>
                <a:gd name="T56" fmla="*/ 15 w 55"/>
                <a:gd name="T57" fmla="*/ 26 h 40"/>
                <a:gd name="T58" fmla="*/ 14 w 55"/>
                <a:gd name="T59" fmla="*/ 27 h 40"/>
                <a:gd name="T60" fmla="*/ 14 w 55"/>
                <a:gd name="T61" fmla="*/ 27 h 40"/>
                <a:gd name="T62" fmla="*/ 11 w 55"/>
                <a:gd name="T63" fmla="*/ 32 h 40"/>
                <a:gd name="T64" fmla="*/ 18 w 55"/>
                <a:gd name="T65" fmla="*/ 28 h 40"/>
                <a:gd name="T66" fmla="*/ 26 w 55"/>
                <a:gd name="T67" fmla="*/ 19 h 40"/>
                <a:gd name="T68" fmla="*/ 26 w 55"/>
                <a:gd name="T69" fmla="*/ 27 h 40"/>
                <a:gd name="T70" fmla="*/ 21 w 55"/>
                <a:gd name="T71" fmla="*/ 32 h 40"/>
                <a:gd name="T72" fmla="*/ 12 w 55"/>
                <a:gd name="T73" fmla="*/ 37 h 40"/>
                <a:gd name="T74" fmla="*/ 3 w 55"/>
                <a:gd name="T75" fmla="*/ 40 h 40"/>
                <a:gd name="T76" fmla="*/ 3 w 55"/>
                <a:gd name="T77" fmla="*/ 40 h 40"/>
                <a:gd name="T78" fmla="*/ 0 w 55"/>
                <a:gd name="T79" fmla="*/ 38 h 40"/>
                <a:gd name="T80" fmla="*/ 2 w 55"/>
                <a:gd name="T81" fmla="*/ 35 h 40"/>
                <a:gd name="T82" fmla="*/ 10 w 55"/>
                <a:gd name="T83" fmla="*/ 25 h 40"/>
                <a:gd name="T84" fmla="*/ 10 w 55"/>
                <a:gd name="T85" fmla="*/ 25 h 40"/>
                <a:gd name="T86" fmla="*/ 10 w 55"/>
                <a:gd name="T87" fmla="*/ 24 h 40"/>
                <a:gd name="T88" fmla="*/ 11 w 55"/>
                <a:gd name="T89" fmla="*/ 22 h 40"/>
                <a:gd name="T90" fmla="*/ 16 w 55"/>
                <a:gd name="T91" fmla="*/ 14 h 40"/>
                <a:gd name="T92" fmla="*/ 23 w 55"/>
                <a:gd name="T93" fmla="*/ 6 h 40"/>
                <a:gd name="T94" fmla="*/ 26 w 55"/>
                <a:gd name="T95" fmla="*/ 4 h 40"/>
                <a:gd name="T96" fmla="*/ 26 w 55"/>
                <a:gd name="T97"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 h="40">
                  <a:moveTo>
                    <a:pt x="33" y="11"/>
                  </a:moveTo>
                  <a:cubicBezTo>
                    <a:pt x="35" y="9"/>
                    <a:pt x="37" y="7"/>
                    <a:pt x="39" y="6"/>
                  </a:cubicBezTo>
                  <a:cubicBezTo>
                    <a:pt x="39" y="5"/>
                    <a:pt x="40" y="5"/>
                    <a:pt x="41" y="5"/>
                  </a:cubicBezTo>
                  <a:cubicBezTo>
                    <a:pt x="38" y="5"/>
                    <a:pt x="35" y="5"/>
                    <a:pt x="33" y="6"/>
                  </a:cubicBezTo>
                  <a:cubicBezTo>
                    <a:pt x="30" y="7"/>
                    <a:pt x="28" y="9"/>
                    <a:pt x="26" y="10"/>
                  </a:cubicBezTo>
                  <a:cubicBezTo>
                    <a:pt x="26" y="10"/>
                    <a:pt x="26" y="10"/>
                    <a:pt x="26" y="10"/>
                  </a:cubicBezTo>
                  <a:cubicBezTo>
                    <a:pt x="26" y="4"/>
                    <a:pt x="26" y="4"/>
                    <a:pt x="26" y="4"/>
                  </a:cubicBezTo>
                  <a:cubicBezTo>
                    <a:pt x="28" y="3"/>
                    <a:pt x="29" y="3"/>
                    <a:pt x="31" y="2"/>
                  </a:cubicBezTo>
                  <a:cubicBezTo>
                    <a:pt x="35" y="0"/>
                    <a:pt x="38" y="0"/>
                    <a:pt x="42" y="0"/>
                  </a:cubicBezTo>
                  <a:cubicBezTo>
                    <a:pt x="45" y="0"/>
                    <a:pt x="49" y="0"/>
                    <a:pt x="52" y="0"/>
                  </a:cubicBezTo>
                  <a:cubicBezTo>
                    <a:pt x="52" y="0"/>
                    <a:pt x="52" y="0"/>
                    <a:pt x="52" y="0"/>
                  </a:cubicBezTo>
                  <a:cubicBezTo>
                    <a:pt x="54" y="0"/>
                    <a:pt x="55" y="1"/>
                    <a:pt x="54" y="3"/>
                  </a:cubicBezTo>
                  <a:cubicBezTo>
                    <a:pt x="54" y="4"/>
                    <a:pt x="53" y="5"/>
                    <a:pt x="52" y="5"/>
                  </a:cubicBezTo>
                  <a:cubicBezTo>
                    <a:pt x="52" y="5"/>
                    <a:pt x="52" y="5"/>
                    <a:pt x="52" y="5"/>
                  </a:cubicBezTo>
                  <a:cubicBezTo>
                    <a:pt x="52" y="5"/>
                    <a:pt x="52" y="5"/>
                    <a:pt x="52" y="5"/>
                  </a:cubicBezTo>
                  <a:cubicBezTo>
                    <a:pt x="52" y="5"/>
                    <a:pt x="52" y="5"/>
                    <a:pt x="52" y="5"/>
                  </a:cubicBezTo>
                  <a:cubicBezTo>
                    <a:pt x="51" y="5"/>
                    <a:pt x="50" y="6"/>
                    <a:pt x="48" y="6"/>
                  </a:cubicBezTo>
                  <a:cubicBezTo>
                    <a:pt x="48" y="6"/>
                    <a:pt x="48" y="7"/>
                    <a:pt x="47" y="7"/>
                  </a:cubicBezTo>
                  <a:cubicBezTo>
                    <a:pt x="45" y="8"/>
                    <a:pt x="43" y="9"/>
                    <a:pt x="41" y="10"/>
                  </a:cubicBezTo>
                  <a:cubicBezTo>
                    <a:pt x="40" y="11"/>
                    <a:pt x="38" y="12"/>
                    <a:pt x="37" y="14"/>
                  </a:cubicBezTo>
                  <a:cubicBezTo>
                    <a:pt x="35" y="16"/>
                    <a:pt x="33" y="18"/>
                    <a:pt x="31" y="21"/>
                  </a:cubicBezTo>
                  <a:cubicBezTo>
                    <a:pt x="29" y="23"/>
                    <a:pt x="28" y="25"/>
                    <a:pt x="26" y="27"/>
                  </a:cubicBezTo>
                  <a:cubicBezTo>
                    <a:pt x="26" y="19"/>
                    <a:pt x="26" y="19"/>
                    <a:pt x="26" y="19"/>
                  </a:cubicBezTo>
                  <a:cubicBezTo>
                    <a:pt x="27" y="18"/>
                    <a:pt x="27" y="18"/>
                    <a:pt x="27" y="18"/>
                  </a:cubicBezTo>
                  <a:cubicBezTo>
                    <a:pt x="29" y="15"/>
                    <a:pt x="31" y="13"/>
                    <a:pt x="33" y="11"/>
                  </a:cubicBezTo>
                  <a:close/>
                  <a:moveTo>
                    <a:pt x="26" y="10"/>
                  </a:moveTo>
                  <a:cubicBezTo>
                    <a:pt x="24" y="12"/>
                    <a:pt x="22" y="14"/>
                    <a:pt x="20" y="17"/>
                  </a:cubicBezTo>
                  <a:cubicBezTo>
                    <a:pt x="19" y="19"/>
                    <a:pt x="17" y="22"/>
                    <a:pt x="16" y="24"/>
                  </a:cubicBezTo>
                  <a:cubicBezTo>
                    <a:pt x="15" y="25"/>
                    <a:pt x="15" y="26"/>
                    <a:pt x="15" y="26"/>
                  </a:cubicBezTo>
                  <a:cubicBezTo>
                    <a:pt x="14" y="27"/>
                    <a:pt x="14" y="27"/>
                    <a:pt x="14" y="27"/>
                  </a:cubicBezTo>
                  <a:cubicBezTo>
                    <a:pt x="14" y="27"/>
                    <a:pt x="14" y="27"/>
                    <a:pt x="14" y="27"/>
                  </a:cubicBezTo>
                  <a:cubicBezTo>
                    <a:pt x="13" y="29"/>
                    <a:pt x="12" y="31"/>
                    <a:pt x="11" y="32"/>
                  </a:cubicBezTo>
                  <a:cubicBezTo>
                    <a:pt x="14" y="31"/>
                    <a:pt x="16" y="30"/>
                    <a:pt x="18" y="28"/>
                  </a:cubicBezTo>
                  <a:cubicBezTo>
                    <a:pt x="21" y="26"/>
                    <a:pt x="24" y="22"/>
                    <a:pt x="26" y="19"/>
                  </a:cubicBezTo>
                  <a:cubicBezTo>
                    <a:pt x="26" y="27"/>
                    <a:pt x="26" y="27"/>
                    <a:pt x="26" y="27"/>
                  </a:cubicBezTo>
                  <a:cubicBezTo>
                    <a:pt x="24" y="29"/>
                    <a:pt x="23" y="30"/>
                    <a:pt x="21" y="32"/>
                  </a:cubicBezTo>
                  <a:cubicBezTo>
                    <a:pt x="18" y="34"/>
                    <a:pt x="15" y="36"/>
                    <a:pt x="12" y="37"/>
                  </a:cubicBezTo>
                  <a:cubicBezTo>
                    <a:pt x="9" y="38"/>
                    <a:pt x="6" y="39"/>
                    <a:pt x="3" y="40"/>
                  </a:cubicBezTo>
                  <a:cubicBezTo>
                    <a:pt x="3" y="40"/>
                    <a:pt x="3" y="40"/>
                    <a:pt x="3" y="40"/>
                  </a:cubicBezTo>
                  <a:cubicBezTo>
                    <a:pt x="2" y="40"/>
                    <a:pt x="0" y="39"/>
                    <a:pt x="0" y="38"/>
                  </a:cubicBezTo>
                  <a:cubicBezTo>
                    <a:pt x="0" y="37"/>
                    <a:pt x="0" y="35"/>
                    <a:pt x="2" y="35"/>
                  </a:cubicBezTo>
                  <a:cubicBezTo>
                    <a:pt x="5" y="34"/>
                    <a:pt x="8" y="29"/>
                    <a:pt x="10" y="25"/>
                  </a:cubicBezTo>
                  <a:cubicBezTo>
                    <a:pt x="10" y="25"/>
                    <a:pt x="10" y="25"/>
                    <a:pt x="10" y="25"/>
                  </a:cubicBezTo>
                  <a:cubicBezTo>
                    <a:pt x="10" y="24"/>
                    <a:pt x="10" y="24"/>
                    <a:pt x="10" y="24"/>
                  </a:cubicBezTo>
                  <a:cubicBezTo>
                    <a:pt x="11" y="23"/>
                    <a:pt x="11" y="23"/>
                    <a:pt x="11" y="22"/>
                  </a:cubicBezTo>
                  <a:cubicBezTo>
                    <a:pt x="13" y="19"/>
                    <a:pt x="14" y="16"/>
                    <a:pt x="16" y="14"/>
                  </a:cubicBezTo>
                  <a:cubicBezTo>
                    <a:pt x="18" y="11"/>
                    <a:pt x="21" y="9"/>
                    <a:pt x="23" y="6"/>
                  </a:cubicBezTo>
                  <a:cubicBezTo>
                    <a:pt x="24" y="6"/>
                    <a:pt x="25" y="5"/>
                    <a:pt x="26" y="4"/>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8" name="Freeform 237"/>
            <p:cNvSpPr>
              <a:spLocks noEditPoints="1"/>
            </p:cNvSpPr>
            <p:nvPr/>
          </p:nvSpPr>
          <p:spPr bwMode="auto">
            <a:xfrm>
              <a:off x="7388236" y="3643335"/>
              <a:ext cx="157163" cy="106363"/>
            </a:xfrm>
            <a:custGeom>
              <a:avLst/>
              <a:gdLst>
                <a:gd name="T0" fmla="*/ 35 w 70"/>
                <a:gd name="T1" fmla="*/ 18 h 47"/>
                <a:gd name="T2" fmla="*/ 43 w 70"/>
                <a:gd name="T3" fmla="*/ 5 h 47"/>
                <a:gd name="T4" fmla="*/ 68 w 70"/>
                <a:gd name="T5" fmla="*/ 1 h 47"/>
                <a:gd name="T6" fmla="*/ 66 w 70"/>
                <a:gd name="T7" fmla="*/ 7 h 47"/>
                <a:gd name="T8" fmla="*/ 62 w 70"/>
                <a:gd name="T9" fmla="*/ 11 h 47"/>
                <a:gd name="T10" fmla="*/ 39 w 70"/>
                <a:gd name="T11" fmla="*/ 42 h 47"/>
                <a:gd name="T12" fmla="*/ 36 w 70"/>
                <a:gd name="T13" fmla="*/ 38 h 47"/>
                <a:gd name="T14" fmla="*/ 58 w 70"/>
                <a:gd name="T15" fmla="*/ 8 h 47"/>
                <a:gd name="T16" fmla="*/ 46 w 70"/>
                <a:gd name="T17" fmla="*/ 9 h 47"/>
                <a:gd name="T18" fmla="*/ 30 w 70"/>
                <a:gd name="T19" fmla="*/ 23 h 47"/>
                <a:gd name="T20" fmla="*/ 34 w 70"/>
                <a:gd name="T21" fmla="*/ 12 h 47"/>
                <a:gd name="T22" fmla="*/ 34 w 70"/>
                <a:gd name="T23" fmla="*/ 12 h 47"/>
                <a:gd name="T24" fmla="*/ 30 w 70"/>
                <a:gd name="T25" fmla="*/ 41 h 47"/>
                <a:gd name="T26" fmla="*/ 30 w 70"/>
                <a:gd name="T27" fmla="*/ 46 h 47"/>
                <a:gd name="T28" fmla="*/ 30 w 70"/>
                <a:gd name="T29" fmla="*/ 23 h 47"/>
                <a:gd name="T30" fmla="*/ 26 w 70"/>
                <a:gd name="T31" fmla="*/ 28 h 47"/>
                <a:gd name="T32" fmla="*/ 26 w 70"/>
                <a:gd name="T33" fmla="*/ 20 h 47"/>
                <a:gd name="T34" fmla="*/ 30 w 70"/>
                <a:gd name="T35" fmla="*/ 16 h 47"/>
                <a:gd name="T36" fmla="*/ 30 w 70"/>
                <a:gd name="T37" fmla="*/ 23 h 47"/>
                <a:gd name="T38" fmla="*/ 30 w 70"/>
                <a:gd name="T39" fmla="*/ 46 h 47"/>
                <a:gd name="T40" fmla="*/ 26 w 70"/>
                <a:gd name="T41" fmla="*/ 28 h 47"/>
                <a:gd name="T42" fmla="*/ 26 w 70"/>
                <a:gd name="T43" fmla="*/ 20 h 47"/>
                <a:gd name="T44" fmla="*/ 26 w 70"/>
                <a:gd name="T45" fmla="*/ 19 h 47"/>
                <a:gd name="T46" fmla="*/ 26 w 70"/>
                <a:gd name="T47" fmla="*/ 20 h 47"/>
                <a:gd name="T48" fmla="*/ 26 w 70"/>
                <a:gd name="T49" fmla="*/ 42 h 47"/>
                <a:gd name="T50" fmla="*/ 26 w 70"/>
                <a:gd name="T51" fmla="*/ 42 h 47"/>
                <a:gd name="T52" fmla="*/ 26 w 70"/>
                <a:gd name="T53" fmla="*/ 21 h 47"/>
                <a:gd name="T54" fmla="*/ 26 w 70"/>
                <a:gd name="T55" fmla="*/ 19 h 47"/>
                <a:gd name="T56" fmla="*/ 26 w 70"/>
                <a:gd name="T57" fmla="*/ 21 h 47"/>
                <a:gd name="T58" fmla="*/ 26 w 70"/>
                <a:gd name="T59" fmla="*/ 42 h 47"/>
                <a:gd name="T60" fmla="*/ 26 w 70"/>
                <a:gd name="T61" fmla="*/ 47 h 47"/>
                <a:gd name="T62" fmla="*/ 20 w 70"/>
                <a:gd name="T63" fmla="*/ 34 h 47"/>
                <a:gd name="T64" fmla="*/ 26 w 70"/>
                <a:gd name="T65" fmla="*/ 21 h 47"/>
                <a:gd name="T66" fmla="*/ 26 w 70"/>
                <a:gd name="T67" fmla="*/ 19 h 47"/>
                <a:gd name="T68" fmla="*/ 26 w 70"/>
                <a:gd name="T69" fmla="*/ 21 h 47"/>
                <a:gd name="T70" fmla="*/ 26 w 70"/>
                <a:gd name="T71" fmla="*/ 42 h 47"/>
                <a:gd name="T72" fmla="*/ 20 w 70"/>
                <a:gd name="T73" fmla="*/ 43 h 47"/>
                <a:gd name="T74" fmla="*/ 12 w 70"/>
                <a:gd name="T75" fmla="*/ 39 h 47"/>
                <a:gd name="T76" fmla="*/ 12 w 70"/>
                <a:gd name="T77" fmla="*/ 34 h 47"/>
                <a:gd name="T78" fmla="*/ 20 w 70"/>
                <a:gd name="T79" fmla="*/ 26 h 47"/>
                <a:gd name="T80" fmla="*/ 20 w 70"/>
                <a:gd name="T81" fmla="*/ 34 h 47"/>
                <a:gd name="T82" fmla="*/ 20 w 70"/>
                <a:gd name="T83" fmla="*/ 43 h 47"/>
                <a:gd name="T84" fmla="*/ 12 w 70"/>
                <a:gd name="T85" fmla="*/ 46 h 47"/>
                <a:gd name="T86" fmla="*/ 9 w 70"/>
                <a:gd name="T87" fmla="*/ 41 h 47"/>
                <a:gd name="T88" fmla="*/ 12 w 70"/>
                <a:gd name="T89" fmla="*/ 46 h 47"/>
                <a:gd name="T90" fmla="*/ 12 w 70"/>
                <a:gd name="T91" fmla="*/ 32 h 47"/>
                <a:gd name="T92" fmla="*/ 12 w 70"/>
                <a:gd name="T93" fmla="*/ 34 h 47"/>
                <a:gd name="T94" fmla="*/ 8 w 70"/>
                <a:gd name="T95" fmla="*/ 36 h 47"/>
                <a:gd name="T96" fmla="*/ 5 w 70"/>
                <a:gd name="T97" fmla="*/ 37 h 47"/>
                <a:gd name="T98" fmla="*/ 5 w 70"/>
                <a:gd name="T99" fmla="*/ 39 h 47"/>
                <a:gd name="T100" fmla="*/ 1 w 70"/>
                <a:gd name="T101" fmla="*/ 42 h 47"/>
                <a:gd name="T102" fmla="*/ 2 w 70"/>
                <a:gd name="T103" fmla="*/ 38 h 47"/>
                <a:gd name="T104" fmla="*/ 1 w 70"/>
                <a:gd name="T105" fmla="*/ 38 h 47"/>
                <a:gd name="T106" fmla="*/ 1 w 70"/>
                <a:gd name="T10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47">
                  <a:moveTo>
                    <a:pt x="46" y="9"/>
                  </a:moveTo>
                  <a:cubicBezTo>
                    <a:pt x="42" y="11"/>
                    <a:pt x="40" y="13"/>
                    <a:pt x="37" y="15"/>
                  </a:cubicBezTo>
                  <a:cubicBezTo>
                    <a:pt x="36" y="16"/>
                    <a:pt x="36" y="17"/>
                    <a:pt x="35" y="18"/>
                  </a:cubicBezTo>
                  <a:cubicBezTo>
                    <a:pt x="35" y="11"/>
                    <a:pt x="35" y="11"/>
                    <a:pt x="35" y="11"/>
                  </a:cubicBezTo>
                  <a:cubicBezTo>
                    <a:pt x="37" y="9"/>
                    <a:pt x="40" y="7"/>
                    <a:pt x="43" y="5"/>
                  </a:cubicBezTo>
                  <a:cubicBezTo>
                    <a:pt x="43" y="5"/>
                    <a:pt x="43" y="5"/>
                    <a:pt x="43" y="5"/>
                  </a:cubicBezTo>
                  <a:cubicBezTo>
                    <a:pt x="47" y="3"/>
                    <a:pt x="51" y="2"/>
                    <a:pt x="55" y="1"/>
                  </a:cubicBezTo>
                  <a:cubicBezTo>
                    <a:pt x="59" y="1"/>
                    <a:pt x="63" y="0"/>
                    <a:pt x="68" y="1"/>
                  </a:cubicBezTo>
                  <a:cubicBezTo>
                    <a:pt x="68" y="1"/>
                    <a:pt x="68" y="1"/>
                    <a:pt x="68" y="1"/>
                  </a:cubicBezTo>
                  <a:cubicBezTo>
                    <a:pt x="69" y="1"/>
                    <a:pt x="70" y="2"/>
                    <a:pt x="70" y="3"/>
                  </a:cubicBezTo>
                  <a:cubicBezTo>
                    <a:pt x="70" y="5"/>
                    <a:pt x="69" y="6"/>
                    <a:pt x="67" y="6"/>
                  </a:cubicBezTo>
                  <a:cubicBezTo>
                    <a:pt x="67" y="6"/>
                    <a:pt x="67" y="7"/>
                    <a:pt x="66" y="7"/>
                  </a:cubicBezTo>
                  <a:cubicBezTo>
                    <a:pt x="66" y="7"/>
                    <a:pt x="66" y="7"/>
                    <a:pt x="65" y="8"/>
                  </a:cubicBezTo>
                  <a:cubicBezTo>
                    <a:pt x="65" y="8"/>
                    <a:pt x="65" y="8"/>
                    <a:pt x="65" y="8"/>
                  </a:cubicBezTo>
                  <a:cubicBezTo>
                    <a:pt x="64" y="9"/>
                    <a:pt x="63" y="10"/>
                    <a:pt x="62" y="11"/>
                  </a:cubicBezTo>
                  <a:cubicBezTo>
                    <a:pt x="61" y="12"/>
                    <a:pt x="60" y="14"/>
                    <a:pt x="59" y="15"/>
                  </a:cubicBezTo>
                  <a:cubicBezTo>
                    <a:pt x="58" y="17"/>
                    <a:pt x="57" y="19"/>
                    <a:pt x="56" y="21"/>
                  </a:cubicBezTo>
                  <a:cubicBezTo>
                    <a:pt x="52" y="29"/>
                    <a:pt x="47" y="37"/>
                    <a:pt x="39" y="42"/>
                  </a:cubicBezTo>
                  <a:cubicBezTo>
                    <a:pt x="38" y="43"/>
                    <a:pt x="36" y="43"/>
                    <a:pt x="35" y="44"/>
                  </a:cubicBezTo>
                  <a:cubicBezTo>
                    <a:pt x="35" y="39"/>
                    <a:pt x="35" y="39"/>
                    <a:pt x="35" y="39"/>
                  </a:cubicBezTo>
                  <a:cubicBezTo>
                    <a:pt x="35" y="38"/>
                    <a:pt x="36" y="38"/>
                    <a:pt x="36" y="38"/>
                  </a:cubicBezTo>
                  <a:cubicBezTo>
                    <a:pt x="44" y="33"/>
                    <a:pt x="48" y="26"/>
                    <a:pt x="52" y="19"/>
                  </a:cubicBezTo>
                  <a:cubicBezTo>
                    <a:pt x="53" y="17"/>
                    <a:pt x="54" y="15"/>
                    <a:pt x="55" y="13"/>
                  </a:cubicBezTo>
                  <a:cubicBezTo>
                    <a:pt x="56" y="11"/>
                    <a:pt x="57" y="10"/>
                    <a:pt x="58" y="8"/>
                  </a:cubicBezTo>
                  <a:cubicBezTo>
                    <a:pt x="59" y="7"/>
                    <a:pt x="60" y="6"/>
                    <a:pt x="61" y="5"/>
                  </a:cubicBezTo>
                  <a:cubicBezTo>
                    <a:pt x="59" y="6"/>
                    <a:pt x="57" y="6"/>
                    <a:pt x="55" y="6"/>
                  </a:cubicBezTo>
                  <a:cubicBezTo>
                    <a:pt x="52" y="7"/>
                    <a:pt x="49" y="8"/>
                    <a:pt x="46" y="9"/>
                  </a:cubicBezTo>
                  <a:cubicBezTo>
                    <a:pt x="46" y="9"/>
                    <a:pt x="46" y="9"/>
                    <a:pt x="46" y="9"/>
                  </a:cubicBezTo>
                  <a:close/>
                  <a:moveTo>
                    <a:pt x="35" y="18"/>
                  </a:moveTo>
                  <a:cubicBezTo>
                    <a:pt x="33" y="19"/>
                    <a:pt x="32" y="21"/>
                    <a:pt x="30" y="23"/>
                  </a:cubicBezTo>
                  <a:cubicBezTo>
                    <a:pt x="30" y="23"/>
                    <a:pt x="30" y="23"/>
                    <a:pt x="30" y="23"/>
                  </a:cubicBezTo>
                  <a:cubicBezTo>
                    <a:pt x="30" y="16"/>
                    <a:pt x="30" y="16"/>
                    <a:pt x="30" y="16"/>
                  </a:cubicBezTo>
                  <a:cubicBezTo>
                    <a:pt x="34" y="12"/>
                    <a:pt x="34" y="12"/>
                    <a:pt x="34" y="12"/>
                  </a:cubicBezTo>
                  <a:cubicBezTo>
                    <a:pt x="33" y="13"/>
                    <a:pt x="31" y="14"/>
                    <a:pt x="30" y="16"/>
                  </a:cubicBezTo>
                  <a:cubicBezTo>
                    <a:pt x="30" y="15"/>
                    <a:pt x="30" y="15"/>
                    <a:pt x="30" y="15"/>
                  </a:cubicBezTo>
                  <a:cubicBezTo>
                    <a:pt x="34" y="12"/>
                    <a:pt x="34" y="12"/>
                    <a:pt x="34" y="12"/>
                  </a:cubicBezTo>
                  <a:cubicBezTo>
                    <a:pt x="34" y="12"/>
                    <a:pt x="35" y="11"/>
                    <a:pt x="35" y="11"/>
                  </a:cubicBezTo>
                  <a:cubicBezTo>
                    <a:pt x="35" y="18"/>
                    <a:pt x="35" y="18"/>
                    <a:pt x="35" y="18"/>
                  </a:cubicBezTo>
                  <a:close/>
                  <a:moveTo>
                    <a:pt x="30" y="41"/>
                  </a:moveTo>
                  <a:cubicBezTo>
                    <a:pt x="32" y="40"/>
                    <a:pt x="33" y="40"/>
                    <a:pt x="35" y="39"/>
                  </a:cubicBezTo>
                  <a:cubicBezTo>
                    <a:pt x="35" y="44"/>
                    <a:pt x="35" y="44"/>
                    <a:pt x="35" y="44"/>
                  </a:cubicBezTo>
                  <a:cubicBezTo>
                    <a:pt x="33" y="45"/>
                    <a:pt x="32" y="45"/>
                    <a:pt x="30" y="46"/>
                  </a:cubicBezTo>
                  <a:lnTo>
                    <a:pt x="30" y="41"/>
                  </a:lnTo>
                  <a:close/>
                  <a:moveTo>
                    <a:pt x="30" y="23"/>
                  </a:moveTo>
                  <a:cubicBezTo>
                    <a:pt x="30" y="23"/>
                    <a:pt x="30" y="23"/>
                    <a:pt x="30" y="23"/>
                  </a:cubicBezTo>
                  <a:cubicBezTo>
                    <a:pt x="30" y="24"/>
                    <a:pt x="30" y="24"/>
                    <a:pt x="30" y="24"/>
                  </a:cubicBezTo>
                  <a:cubicBezTo>
                    <a:pt x="30" y="24"/>
                    <a:pt x="30" y="24"/>
                    <a:pt x="30" y="24"/>
                  </a:cubicBezTo>
                  <a:cubicBezTo>
                    <a:pt x="29" y="25"/>
                    <a:pt x="28" y="27"/>
                    <a:pt x="26" y="28"/>
                  </a:cubicBezTo>
                  <a:cubicBezTo>
                    <a:pt x="26" y="20"/>
                    <a:pt x="26" y="20"/>
                    <a:pt x="26" y="20"/>
                  </a:cubicBezTo>
                  <a:cubicBezTo>
                    <a:pt x="26" y="20"/>
                    <a:pt x="26" y="20"/>
                    <a:pt x="26" y="20"/>
                  </a:cubicBezTo>
                  <a:cubicBezTo>
                    <a:pt x="26" y="20"/>
                    <a:pt x="26" y="20"/>
                    <a:pt x="26" y="20"/>
                  </a:cubicBezTo>
                  <a:cubicBezTo>
                    <a:pt x="26" y="19"/>
                    <a:pt x="26" y="19"/>
                    <a:pt x="26" y="19"/>
                  </a:cubicBezTo>
                  <a:cubicBezTo>
                    <a:pt x="30" y="15"/>
                    <a:pt x="30" y="15"/>
                    <a:pt x="30" y="15"/>
                  </a:cubicBezTo>
                  <a:cubicBezTo>
                    <a:pt x="30" y="16"/>
                    <a:pt x="30" y="16"/>
                    <a:pt x="30" y="16"/>
                  </a:cubicBezTo>
                  <a:cubicBezTo>
                    <a:pt x="29" y="17"/>
                    <a:pt x="28" y="19"/>
                    <a:pt x="26" y="20"/>
                  </a:cubicBezTo>
                  <a:cubicBezTo>
                    <a:pt x="30" y="16"/>
                    <a:pt x="30" y="16"/>
                    <a:pt x="30" y="16"/>
                  </a:cubicBezTo>
                  <a:cubicBezTo>
                    <a:pt x="30" y="23"/>
                    <a:pt x="30" y="23"/>
                    <a:pt x="30" y="23"/>
                  </a:cubicBezTo>
                  <a:close/>
                  <a:moveTo>
                    <a:pt x="26" y="42"/>
                  </a:moveTo>
                  <a:cubicBezTo>
                    <a:pt x="28" y="42"/>
                    <a:pt x="29" y="41"/>
                    <a:pt x="30" y="41"/>
                  </a:cubicBezTo>
                  <a:cubicBezTo>
                    <a:pt x="30" y="46"/>
                    <a:pt x="30" y="46"/>
                    <a:pt x="30" y="46"/>
                  </a:cubicBezTo>
                  <a:cubicBezTo>
                    <a:pt x="29" y="46"/>
                    <a:pt x="28" y="46"/>
                    <a:pt x="26" y="47"/>
                  </a:cubicBezTo>
                  <a:lnTo>
                    <a:pt x="26" y="42"/>
                  </a:lnTo>
                  <a:close/>
                  <a:moveTo>
                    <a:pt x="26" y="28"/>
                  </a:moveTo>
                  <a:cubicBezTo>
                    <a:pt x="26" y="28"/>
                    <a:pt x="26" y="28"/>
                    <a:pt x="26" y="28"/>
                  </a:cubicBezTo>
                  <a:cubicBezTo>
                    <a:pt x="26" y="21"/>
                    <a:pt x="26" y="21"/>
                    <a:pt x="26" y="21"/>
                  </a:cubicBezTo>
                  <a:cubicBezTo>
                    <a:pt x="26" y="20"/>
                    <a:pt x="26" y="20"/>
                    <a:pt x="26" y="20"/>
                  </a:cubicBezTo>
                  <a:cubicBezTo>
                    <a:pt x="26" y="21"/>
                    <a:pt x="26" y="21"/>
                    <a:pt x="26" y="21"/>
                  </a:cubicBezTo>
                  <a:cubicBezTo>
                    <a:pt x="26" y="19"/>
                    <a:pt x="26" y="19"/>
                    <a:pt x="26" y="19"/>
                  </a:cubicBezTo>
                  <a:cubicBezTo>
                    <a:pt x="26" y="19"/>
                    <a:pt x="26" y="19"/>
                    <a:pt x="26" y="19"/>
                  </a:cubicBezTo>
                  <a:cubicBezTo>
                    <a:pt x="26" y="20"/>
                    <a:pt x="26" y="20"/>
                    <a:pt x="26" y="20"/>
                  </a:cubicBezTo>
                  <a:cubicBezTo>
                    <a:pt x="26" y="20"/>
                    <a:pt x="26" y="20"/>
                    <a:pt x="26" y="20"/>
                  </a:cubicBezTo>
                  <a:cubicBezTo>
                    <a:pt x="26" y="20"/>
                    <a:pt x="26" y="20"/>
                    <a:pt x="26" y="20"/>
                  </a:cubicBezTo>
                  <a:cubicBezTo>
                    <a:pt x="26" y="28"/>
                    <a:pt x="26" y="28"/>
                    <a:pt x="26" y="28"/>
                  </a:cubicBezTo>
                  <a:close/>
                  <a:moveTo>
                    <a:pt x="26" y="42"/>
                  </a:moveTo>
                  <a:cubicBezTo>
                    <a:pt x="26" y="42"/>
                    <a:pt x="26" y="42"/>
                    <a:pt x="26" y="42"/>
                  </a:cubicBezTo>
                  <a:cubicBezTo>
                    <a:pt x="26" y="47"/>
                    <a:pt x="26" y="47"/>
                    <a:pt x="26" y="47"/>
                  </a:cubicBezTo>
                  <a:cubicBezTo>
                    <a:pt x="26" y="47"/>
                    <a:pt x="26" y="47"/>
                    <a:pt x="26" y="47"/>
                  </a:cubicBezTo>
                  <a:lnTo>
                    <a:pt x="26" y="42"/>
                  </a:lnTo>
                  <a:close/>
                  <a:moveTo>
                    <a:pt x="26" y="28"/>
                  </a:moveTo>
                  <a:cubicBezTo>
                    <a:pt x="26" y="28"/>
                    <a:pt x="26" y="28"/>
                    <a:pt x="26" y="28"/>
                  </a:cubicBezTo>
                  <a:cubicBezTo>
                    <a:pt x="26" y="21"/>
                    <a:pt x="26" y="21"/>
                    <a:pt x="26" y="21"/>
                  </a:cubicBezTo>
                  <a:cubicBezTo>
                    <a:pt x="26" y="21"/>
                    <a:pt x="26" y="21"/>
                    <a:pt x="26" y="21"/>
                  </a:cubicBezTo>
                  <a:cubicBezTo>
                    <a:pt x="26" y="21"/>
                    <a:pt x="26" y="21"/>
                    <a:pt x="26" y="21"/>
                  </a:cubicBezTo>
                  <a:cubicBezTo>
                    <a:pt x="26" y="19"/>
                    <a:pt x="26" y="19"/>
                    <a:pt x="26" y="19"/>
                  </a:cubicBezTo>
                  <a:cubicBezTo>
                    <a:pt x="26" y="19"/>
                    <a:pt x="26" y="19"/>
                    <a:pt x="26" y="19"/>
                  </a:cubicBezTo>
                  <a:cubicBezTo>
                    <a:pt x="26" y="21"/>
                    <a:pt x="26" y="21"/>
                    <a:pt x="26" y="21"/>
                  </a:cubicBezTo>
                  <a:cubicBezTo>
                    <a:pt x="26" y="21"/>
                    <a:pt x="26" y="21"/>
                    <a:pt x="26" y="21"/>
                  </a:cubicBezTo>
                  <a:cubicBezTo>
                    <a:pt x="26" y="21"/>
                    <a:pt x="26" y="21"/>
                    <a:pt x="26" y="21"/>
                  </a:cubicBezTo>
                  <a:cubicBezTo>
                    <a:pt x="26" y="28"/>
                    <a:pt x="26" y="28"/>
                    <a:pt x="26" y="28"/>
                  </a:cubicBezTo>
                  <a:close/>
                  <a:moveTo>
                    <a:pt x="26" y="42"/>
                  </a:moveTo>
                  <a:cubicBezTo>
                    <a:pt x="26" y="42"/>
                    <a:pt x="26" y="42"/>
                    <a:pt x="26" y="42"/>
                  </a:cubicBezTo>
                  <a:cubicBezTo>
                    <a:pt x="26" y="47"/>
                    <a:pt x="26" y="47"/>
                    <a:pt x="26" y="47"/>
                  </a:cubicBezTo>
                  <a:cubicBezTo>
                    <a:pt x="26" y="47"/>
                    <a:pt x="26" y="47"/>
                    <a:pt x="26" y="47"/>
                  </a:cubicBezTo>
                  <a:lnTo>
                    <a:pt x="26" y="42"/>
                  </a:lnTo>
                  <a:close/>
                  <a:moveTo>
                    <a:pt x="26" y="28"/>
                  </a:moveTo>
                  <a:cubicBezTo>
                    <a:pt x="24" y="30"/>
                    <a:pt x="23" y="32"/>
                    <a:pt x="20" y="34"/>
                  </a:cubicBezTo>
                  <a:cubicBezTo>
                    <a:pt x="20" y="27"/>
                    <a:pt x="20" y="27"/>
                    <a:pt x="20" y="27"/>
                  </a:cubicBezTo>
                  <a:cubicBezTo>
                    <a:pt x="23" y="25"/>
                    <a:pt x="24" y="23"/>
                    <a:pt x="26" y="21"/>
                  </a:cubicBezTo>
                  <a:cubicBezTo>
                    <a:pt x="26" y="21"/>
                    <a:pt x="26" y="21"/>
                    <a:pt x="26" y="21"/>
                  </a:cubicBezTo>
                  <a:cubicBezTo>
                    <a:pt x="20" y="26"/>
                    <a:pt x="20" y="26"/>
                    <a:pt x="20" y="26"/>
                  </a:cubicBezTo>
                  <a:cubicBezTo>
                    <a:pt x="20" y="24"/>
                    <a:pt x="20" y="24"/>
                    <a:pt x="20" y="24"/>
                  </a:cubicBezTo>
                  <a:cubicBezTo>
                    <a:pt x="26" y="19"/>
                    <a:pt x="26" y="19"/>
                    <a:pt x="26" y="19"/>
                  </a:cubicBezTo>
                  <a:cubicBezTo>
                    <a:pt x="26" y="21"/>
                    <a:pt x="26" y="21"/>
                    <a:pt x="26" y="21"/>
                  </a:cubicBezTo>
                  <a:cubicBezTo>
                    <a:pt x="26" y="21"/>
                    <a:pt x="26" y="21"/>
                    <a:pt x="26" y="21"/>
                  </a:cubicBezTo>
                  <a:cubicBezTo>
                    <a:pt x="26" y="21"/>
                    <a:pt x="26" y="21"/>
                    <a:pt x="26" y="21"/>
                  </a:cubicBezTo>
                  <a:cubicBezTo>
                    <a:pt x="26" y="28"/>
                    <a:pt x="26" y="28"/>
                    <a:pt x="26" y="28"/>
                  </a:cubicBezTo>
                  <a:close/>
                  <a:moveTo>
                    <a:pt x="20" y="43"/>
                  </a:moveTo>
                  <a:cubicBezTo>
                    <a:pt x="22" y="42"/>
                    <a:pt x="24" y="42"/>
                    <a:pt x="26" y="42"/>
                  </a:cubicBezTo>
                  <a:cubicBezTo>
                    <a:pt x="26" y="47"/>
                    <a:pt x="26" y="47"/>
                    <a:pt x="26" y="47"/>
                  </a:cubicBezTo>
                  <a:cubicBezTo>
                    <a:pt x="24" y="47"/>
                    <a:pt x="22" y="47"/>
                    <a:pt x="20" y="47"/>
                  </a:cubicBezTo>
                  <a:lnTo>
                    <a:pt x="20" y="43"/>
                  </a:lnTo>
                  <a:close/>
                  <a:moveTo>
                    <a:pt x="20" y="34"/>
                  </a:moveTo>
                  <a:cubicBezTo>
                    <a:pt x="19" y="35"/>
                    <a:pt x="18" y="36"/>
                    <a:pt x="17" y="36"/>
                  </a:cubicBezTo>
                  <a:cubicBezTo>
                    <a:pt x="16" y="37"/>
                    <a:pt x="14" y="38"/>
                    <a:pt x="12" y="39"/>
                  </a:cubicBezTo>
                  <a:cubicBezTo>
                    <a:pt x="12" y="34"/>
                    <a:pt x="12" y="34"/>
                    <a:pt x="12" y="34"/>
                  </a:cubicBezTo>
                  <a:cubicBezTo>
                    <a:pt x="13" y="33"/>
                    <a:pt x="14" y="33"/>
                    <a:pt x="15" y="32"/>
                  </a:cubicBezTo>
                  <a:cubicBezTo>
                    <a:pt x="12" y="34"/>
                    <a:pt x="12" y="34"/>
                    <a:pt x="12" y="34"/>
                  </a:cubicBezTo>
                  <a:cubicBezTo>
                    <a:pt x="12" y="32"/>
                    <a:pt x="12" y="32"/>
                    <a:pt x="12" y="32"/>
                  </a:cubicBezTo>
                  <a:cubicBezTo>
                    <a:pt x="20" y="24"/>
                    <a:pt x="20" y="24"/>
                    <a:pt x="20" y="24"/>
                  </a:cubicBezTo>
                  <a:cubicBezTo>
                    <a:pt x="20" y="26"/>
                    <a:pt x="20" y="26"/>
                    <a:pt x="20" y="26"/>
                  </a:cubicBezTo>
                  <a:cubicBezTo>
                    <a:pt x="15" y="32"/>
                    <a:pt x="15" y="32"/>
                    <a:pt x="15" y="32"/>
                  </a:cubicBezTo>
                  <a:cubicBezTo>
                    <a:pt x="17" y="31"/>
                    <a:pt x="19" y="29"/>
                    <a:pt x="20" y="27"/>
                  </a:cubicBezTo>
                  <a:cubicBezTo>
                    <a:pt x="20" y="34"/>
                    <a:pt x="20" y="34"/>
                    <a:pt x="20" y="34"/>
                  </a:cubicBezTo>
                  <a:close/>
                  <a:moveTo>
                    <a:pt x="12" y="42"/>
                  </a:moveTo>
                  <a:cubicBezTo>
                    <a:pt x="15" y="42"/>
                    <a:pt x="17" y="43"/>
                    <a:pt x="20" y="43"/>
                  </a:cubicBezTo>
                  <a:cubicBezTo>
                    <a:pt x="20" y="43"/>
                    <a:pt x="20" y="43"/>
                    <a:pt x="20" y="43"/>
                  </a:cubicBezTo>
                  <a:cubicBezTo>
                    <a:pt x="20" y="47"/>
                    <a:pt x="20" y="47"/>
                    <a:pt x="20" y="47"/>
                  </a:cubicBezTo>
                  <a:cubicBezTo>
                    <a:pt x="20" y="47"/>
                    <a:pt x="20" y="47"/>
                    <a:pt x="20" y="47"/>
                  </a:cubicBezTo>
                  <a:cubicBezTo>
                    <a:pt x="17" y="47"/>
                    <a:pt x="15" y="47"/>
                    <a:pt x="12" y="46"/>
                  </a:cubicBezTo>
                  <a:lnTo>
                    <a:pt x="12" y="42"/>
                  </a:lnTo>
                  <a:close/>
                  <a:moveTo>
                    <a:pt x="12" y="39"/>
                  </a:moveTo>
                  <a:cubicBezTo>
                    <a:pt x="11" y="40"/>
                    <a:pt x="10" y="40"/>
                    <a:pt x="9" y="41"/>
                  </a:cubicBezTo>
                  <a:cubicBezTo>
                    <a:pt x="9" y="41"/>
                    <a:pt x="9" y="41"/>
                    <a:pt x="9" y="41"/>
                  </a:cubicBezTo>
                  <a:cubicBezTo>
                    <a:pt x="10" y="41"/>
                    <a:pt x="11" y="41"/>
                    <a:pt x="12" y="42"/>
                  </a:cubicBezTo>
                  <a:cubicBezTo>
                    <a:pt x="12" y="46"/>
                    <a:pt x="12" y="46"/>
                    <a:pt x="12" y="46"/>
                  </a:cubicBezTo>
                  <a:cubicBezTo>
                    <a:pt x="9" y="46"/>
                    <a:pt x="7" y="45"/>
                    <a:pt x="5" y="44"/>
                  </a:cubicBezTo>
                  <a:cubicBezTo>
                    <a:pt x="5" y="39"/>
                    <a:pt x="5" y="39"/>
                    <a:pt x="5" y="39"/>
                  </a:cubicBezTo>
                  <a:cubicBezTo>
                    <a:pt x="12" y="32"/>
                    <a:pt x="12" y="32"/>
                    <a:pt x="12" y="32"/>
                  </a:cubicBezTo>
                  <a:cubicBezTo>
                    <a:pt x="12" y="34"/>
                    <a:pt x="12" y="34"/>
                    <a:pt x="12" y="34"/>
                  </a:cubicBezTo>
                  <a:cubicBezTo>
                    <a:pt x="8" y="36"/>
                    <a:pt x="8" y="36"/>
                    <a:pt x="8" y="36"/>
                  </a:cubicBezTo>
                  <a:cubicBezTo>
                    <a:pt x="9" y="36"/>
                    <a:pt x="11" y="35"/>
                    <a:pt x="12" y="34"/>
                  </a:cubicBezTo>
                  <a:cubicBezTo>
                    <a:pt x="12" y="39"/>
                    <a:pt x="12" y="39"/>
                    <a:pt x="12" y="39"/>
                  </a:cubicBezTo>
                  <a:close/>
                  <a:moveTo>
                    <a:pt x="5" y="37"/>
                  </a:moveTo>
                  <a:cubicBezTo>
                    <a:pt x="6" y="37"/>
                    <a:pt x="7" y="37"/>
                    <a:pt x="8" y="36"/>
                  </a:cubicBezTo>
                  <a:cubicBezTo>
                    <a:pt x="5" y="37"/>
                    <a:pt x="5" y="37"/>
                    <a:pt x="5" y="37"/>
                  </a:cubicBezTo>
                  <a:close/>
                  <a:moveTo>
                    <a:pt x="5" y="37"/>
                  </a:moveTo>
                  <a:cubicBezTo>
                    <a:pt x="5" y="37"/>
                    <a:pt x="5" y="37"/>
                    <a:pt x="5" y="37"/>
                  </a:cubicBezTo>
                  <a:cubicBezTo>
                    <a:pt x="4" y="37"/>
                    <a:pt x="3" y="38"/>
                    <a:pt x="2" y="38"/>
                  </a:cubicBezTo>
                  <a:cubicBezTo>
                    <a:pt x="5" y="37"/>
                    <a:pt x="5" y="37"/>
                    <a:pt x="5" y="37"/>
                  </a:cubicBezTo>
                  <a:close/>
                  <a:moveTo>
                    <a:pt x="5" y="39"/>
                  </a:moveTo>
                  <a:cubicBezTo>
                    <a:pt x="5" y="44"/>
                    <a:pt x="5" y="44"/>
                    <a:pt x="5" y="44"/>
                  </a:cubicBezTo>
                  <a:cubicBezTo>
                    <a:pt x="4" y="44"/>
                    <a:pt x="2" y="43"/>
                    <a:pt x="1" y="42"/>
                  </a:cubicBezTo>
                  <a:cubicBezTo>
                    <a:pt x="1" y="42"/>
                    <a:pt x="1" y="42"/>
                    <a:pt x="1" y="42"/>
                  </a:cubicBezTo>
                  <a:cubicBezTo>
                    <a:pt x="5" y="39"/>
                    <a:pt x="5" y="39"/>
                    <a:pt x="5" y="39"/>
                  </a:cubicBezTo>
                  <a:close/>
                  <a:moveTo>
                    <a:pt x="1" y="38"/>
                  </a:moveTo>
                  <a:cubicBezTo>
                    <a:pt x="2" y="38"/>
                    <a:pt x="2" y="38"/>
                    <a:pt x="2" y="38"/>
                  </a:cubicBezTo>
                  <a:cubicBezTo>
                    <a:pt x="2" y="38"/>
                    <a:pt x="2" y="38"/>
                    <a:pt x="1" y="38"/>
                  </a:cubicBezTo>
                  <a:close/>
                  <a:moveTo>
                    <a:pt x="1" y="38"/>
                  </a:moveTo>
                  <a:cubicBezTo>
                    <a:pt x="1" y="38"/>
                    <a:pt x="1" y="38"/>
                    <a:pt x="1" y="38"/>
                  </a:cubicBezTo>
                  <a:cubicBezTo>
                    <a:pt x="0" y="40"/>
                    <a:pt x="0" y="40"/>
                    <a:pt x="0" y="40"/>
                  </a:cubicBezTo>
                  <a:cubicBezTo>
                    <a:pt x="0" y="39"/>
                    <a:pt x="0" y="38"/>
                    <a:pt x="1" y="38"/>
                  </a:cubicBezTo>
                  <a:close/>
                  <a:moveTo>
                    <a:pt x="1" y="42"/>
                  </a:moveTo>
                  <a:cubicBezTo>
                    <a:pt x="1" y="42"/>
                    <a:pt x="1" y="42"/>
                    <a:pt x="1" y="42"/>
                  </a:cubicBezTo>
                  <a:cubicBezTo>
                    <a:pt x="1" y="42"/>
                    <a:pt x="1" y="42"/>
                    <a:pt x="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9" name="Freeform 238"/>
            <p:cNvSpPr>
              <a:spLocks noEditPoints="1"/>
            </p:cNvSpPr>
            <p:nvPr/>
          </p:nvSpPr>
          <p:spPr bwMode="auto">
            <a:xfrm>
              <a:off x="7378712" y="3560785"/>
              <a:ext cx="107950" cy="79375"/>
            </a:xfrm>
            <a:custGeom>
              <a:avLst/>
              <a:gdLst>
                <a:gd name="T0" fmla="*/ 23 w 48"/>
                <a:gd name="T1" fmla="*/ 16 h 35"/>
                <a:gd name="T2" fmla="*/ 23 w 48"/>
                <a:gd name="T3" fmla="*/ 15 h 35"/>
                <a:gd name="T4" fmla="*/ 29 w 48"/>
                <a:gd name="T5" fmla="*/ 9 h 35"/>
                <a:gd name="T6" fmla="*/ 34 w 48"/>
                <a:gd name="T7" fmla="*/ 5 h 35"/>
                <a:gd name="T8" fmla="*/ 34 w 48"/>
                <a:gd name="T9" fmla="*/ 5 h 35"/>
                <a:gd name="T10" fmla="*/ 29 w 48"/>
                <a:gd name="T11" fmla="*/ 6 h 35"/>
                <a:gd name="T12" fmla="*/ 23 w 48"/>
                <a:gd name="T13" fmla="*/ 9 h 35"/>
                <a:gd name="T14" fmla="*/ 23 w 48"/>
                <a:gd name="T15" fmla="*/ 10 h 35"/>
                <a:gd name="T16" fmla="*/ 23 w 48"/>
                <a:gd name="T17" fmla="*/ 4 h 35"/>
                <a:gd name="T18" fmla="*/ 27 w 48"/>
                <a:gd name="T19" fmla="*/ 1 h 35"/>
                <a:gd name="T20" fmla="*/ 36 w 48"/>
                <a:gd name="T21" fmla="*/ 0 h 35"/>
                <a:gd name="T22" fmla="*/ 36 w 48"/>
                <a:gd name="T23" fmla="*/ 0 h 35"/>
                <a:gd name="T24" fmla="*/ 45 w 48"/>
                <a:gd name="T25" fmla="*/ 0 h 35"/>
                <a:gd name="T26" fmla="*/ 45 w 48"/>
                <a:gd name="T27" fmla="*/ 0 h 35"/>
                <a:gd name="T28" fmla="*/ 48 w 48"/>
                <a:gd name="T29" fmla="*/ 3 h 35"/>
                <a:gd name="T30" fmla="*/ 45 w 48"/>
                <a:gd name="T31" fmla="*/ 5 h 35"/>
                <a:gd name="T32" fmla="*/ 45 w 48"/>
                <a:gd name="T33" fmla="*/ 5 h 35"/>
                <a:gd name="T34" fmla="*/ 45 w 48"/>
                <a:gd name="T35" fmla="*/ 5 h 35"/>
                <a:gd name="T36" fmla="*/ 45 w 48"/>
                <a:gd name="T37" fmla="*/ 5 h 35"/>
                <a:gd name="T38" fmla="*/ 42 w 48"/>
                <a:gd name="T39" fmla="*/ 6 h 35"/>
                <a:gd name="T40" fmla="*/ 41 w 48"/>
                <a:gd name="T41" fmla="*/ 6 h 35"/>
                <a:gd name="T42" fmla="*/ 36 w 48"/>
                <a:gd name="T43" fmla="*/ 9 h 35"/>
                <a:gd name="T44" fmla="*/ 32 w 48"/>
                <a:gd name="T45" fmla="*/ 12 h 35"/>
                <a:gd name="T46" fmla="*/ 27 w 48"/>
                <a:gd name="T47" fmla="*/ 18 h 35"/>
                <a:gd name="T48" fmla="*/ 23 w 48"/>
                <a:gd name="T49" fmla="*/ 24 h 35"/>
                <a:gd name="T50" fmla="*/ 23 w 48"/>
                <a:gd name="T51" fmla="*/ 16 h 35"/>
                <a:gd name="T52" fmla="*/ 18 w 48"/>
                <a:gd name="T53" fmla="*/ 15 h 35"/>
                <a:gd name="T54" fmla="*/ 14 w 48"/>
                <a:gd name="T55" fmla="*/ 21 h 35"/>
                <a:gd name="T56" fmla="*/ 13 w 48"/>
                <a:gd name="T57" fmla="*/ 23 h 35"/>
                <a:gd name="T58" fmla="*/ 13 w 48"/>
                <a:gd name="T59" fmla="*/ 23 h 35"/>
                <a:gd name="T60" fmla="*/ 13 w 48"/>
                <a:gd name="T61" fmla="*/ 24 h 35"/>
                <a:gd name="T62" fmla="*/ 13 w 48"/>
                <a:gd name="T63" fmla="*/ 24 h 35"/>
                <a:gd name="T64" fmla="*/ 11 w 48"/>
                <a:gd name="T65" fmla="*/ 27 h 35"/>
                <a:gd name="T66" fmla="*/ 16 w 48"/>
                <a:gd name="T67" fmla="*/ 24 h 35"/>
                <a:gd name="T68" fmla="*/ 23 w 48"/>
                <a:gd name="T69" fmla="*/ 16 h 35"/>
                <a:gd name="T70" fmla="*/ 23 w 48"/>
                <a:gd name="T71" fmla="*/ 24 h 35"/>
                <a:gd name="T72" fmla="*/ 19 w 48"/>
                <a:gd name="T73" fmla="*/ 28 h 35"/>
                <a:gd name="T74" fmla="*/ 11 w 48"/>
                <a:gd name="T75" fmla="*/ 32 h 35"/>
                <a:gd name="T76" fmla="*/ 3 w 48"/>
                <a:gd name="T77" fmla="*/ 35 h 35"/>
                <a:gd name="T78" fmla="*/ 3 w 48"/>
                <a:gd name="T79" fmla="*/ 35 h 35"/>
                <a:gd name="T80" fmla="*/ 0 w 48"/>
                <a:gd name="T81" fmla="*/ 33 h 35"/>
                <a:gd name="T82" fmla="*/ 2 w 48"/>
                <a:gd name="T83" fmla="*/ 30 h 35"/>
                <a:gd name="T84" fmla="*/ 9 w 48"/>
                <a:gd name="T85" fmla="*/ 22 h 35"/>
                <a:gd name="T86" fmla="*/ 9 w 48"/>
                <a:gd name="T87" fmla="*/ 22 h 35"/>
                <a:gd name="T88" fmla="*/ 9 w 48"/>
                <a:gd name="T89" fmla="*/ 21 h 35"/>
                <a:gd name="T90" fmla="*/ 9 w 48"/>
                <a:gd name="T91" fmla="*/ 21 h 35"/>
                <a:gd name="T92" fmla="*/ 9 w 48"/>
                <a:gd name="T93" fmla="*/ 21 h 35"/>
                <a:gd name="T94" fmla="*/ 10 w 48"/>
                <a:gd name="T95" fmla="*/ 19 h 35"/>
                <a:gd name="T96" fmla="*/ 14 w 48"/>
                <a:gd name="T97" fmla="*/ 12 h 35"/>
                <a:gd name="T98" fmla="*/ 20 w 48"/>
                <a:gd name="T99" fmla="*/ 5 h 35"/>
                <a:gd name="T100" fmla="*/ 23 w 48"/>
                <a:gd name="T101" fmla="*/ 4 h 35"/>
                <a:gd name="T102" fmla="*/ 23 w 48"/>
                <a:gd name="T103" fmla="*/ 10 h 35"/>
                <a:gd name="T104" fmla="*/ 18 w 48"/>
                <a:gd name="T105"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35">
                  <a:moveTo>
                    <a:pt x="23" y="16"/>
                  </a:moveTo>
                  <a:cubicBezTo>
                    <a:pt x="23" y="15"/>
                    <a:pt x="23" y="15"/>
                    <a:pt x="23" y="15"/>
                  </a:cubicBezTo>
                  <a:cubicBezTo>
                    <a:pt x="25" y="13"/>
                    <a:pt x="27" y="11"/>
                    <a:pt x="29" y="9"/>
                  </a:cubicBezTo>
                  <a:cubicBezTo>
                    <a:pt x="30" y="7"/>
                    <a:pt x="32" y="6"/>
                    <a:pt x="34" y="5"/>
                  </a:cubicBezTo>
                  <a:cubicBezTo>
                    <a:pt x="34" y="5"/>
                    <a:pt x="34" y="5"/>
                    <a:pt x="34" y="5"/>
                  </a:cubicBezTo>
                  <a:cubicBezTo>
                    <a:pt x="32" y="5"/>
                    <a:pt x="31" y="5"/>
                    <a:pt x="29" y="6"/>
                  </a:cubicBezTo>
                  <a:cubicBezTo>
                    <a:pt x="27" y="7"/>
                    <a:pt x="25" y="8"/>
                    <a:pt x="23" y="9"/>
                  </a:cubicBezTo>
                  <a:cubicBezTo>
                    <a:pt x="23" y="9"/>
                    <a:pt x="23" y="10"/>
                    <a:pt x="23" y="10"/>
                  </a:cubicBezTo>
                  <a:cubicBezTo>
                    <a:pt x="23" y="4"/>
                    <a:pt x="23" y="4"/>
                    <a:pt x="23" y="4"/>
                  </a:cubicBezTo>
                  <a:cubicBezTo>
                    <a:pt x="24" y="3"/>
                    <a:pt x="26" y="2"/>
                    <a:pt x="27" y="1"/>
                  </a:cubicBezTo>
                  <a:cubicBezTo>
                    <a:pt x="30" y="0"/>
                    <a:pt x="33" y="0"/>
                    <a:pt x="36" y="0"/>
                  </a:cubicBezTo>
                  <a:cubicBezTo>
                    <a:pt x="36" y="0"/>
                    <a:pt x="36" y="0"/>
                    <a:pt x="36" y="0"/>
                  </a:cubicBezTo>
                  <a:cubicBezTo>
                    <a:pt x="39" y="0"/>
                    <a:pt x="43" y="0"/>
                    <a:pt x="45" y="0"/>
                  </a:cubicBezTo>
                  <a:cubicBezTo>
                    <a:pt x="45" y="0"/>
                    <a:pt x="45" y="0"/>
                    <a:pt x="45" y="0"/>
                  </a:cubicBezTo>
                  <a:cubicBezTo>
                    <a:pt x="47" y="0"/>
                    <a:pt x="48" y="1"/>
                    <a:pt x="48" y="3"/>
                  </a:cubicBezTo>
                  <a:cubicBezTo>
                    <a:pt x="48" y="4"/>
                    <a:pt x="46" y="5"/>
                    <a:pt x="45" y="5"/>
                  </a:cubicBezTo>
                  <a:cubicBezTo>
                    <a:pt x="45" y="5"/>
                    <a:pt x="45" y="5"/>
                    <a:pt x="45" y="5"/>
                  </a:cubicBezTo>
                  <a:cubicBezTo>
                    <a:pt x="45" y="5"/>
                    <a:pt x="45" y="5"/>
                    <a:pt x="45" y="5"/>
                  </a:cubicBezTo>
                  <a:cubicBezTo>
                    <a:pt x="45" y="5"/>
                    <a:pt x="45" y="5"/>
                    <a:pt x="45" y="5"/>
                  </a:cubicBezTo>
                  <a:cubicBezTo>
                    <a:pt x="45" y="5"/>
                    <a:pt x="43" y="5"/>
                    <a:pt x="42" y="6"/>
                  </a:cubicBezTo>
                  <a:cubicBezTo>
                    <a:pt x="42" y="6"/>
                    <a:pt x="42" y="6"/>
                    <a:pt x="41" y="6"/>
                  </a:cubicBezTo>
                  <a:cubicBezTo>
                    <a:pt x="39" y="7"/>
                    <a:pt x="38" y="8"/>
                    <a:pt x="36" y="9"/>
                  </a:cubicBezTo>
                  <a:cubicBezTo>
                    <a:pt x="35" y="10"/>
                    <a:pt x="33" y="11"/>
                    <a:pt x="32" y="12"/>
                  </a:cubicBezTo>
                  <a:cubicBezTo>
                    <a:pt x="30" y="14"/>
                    <a:pt x="29" y="16"/>
                    <a:pt x="27" y="18"/>
                  </a:cubicBezTo>
                  <a:cubicBezTo>
                    <a:pt x="26" y="20"/>
                    <a:pt x="24" y="22"/>
                    <a:pt x="23" y="24"/>
                  </a:cubicBezTo>
                  <a:lnTo>
                    <a:pt x="23" y="16"/>
                  </a:lnTo>
                  <a:close/>
                  <a:moveTo>
                    <a:pt x="18" y="15"/>
                  </a:moveTo>
                  <a:cubicBezTo>
                    <a:pt x="17" y="17"/>
                    <a:pt x="16" y="19"/>
                    <a:pt x="14" y="21"/>
                  </a:cubicBezTo>
                  <a:cubicBezTo>
                    <a:pt x="14" y="22"/>
                    <a:pt x="14" y="22"/>
                    <a:pt x="13" y="23"/>
                  </a:cubicBezTo>
                  <a:cubicBezTo>
                    <a:pt x="13" y="23"/>
                    <a:pt x="13" y="23"/>
                    <a:pt x="13" y="23"/>
                  </a:cubicBezTo>
                  <a:cubicBezTo>
                    <a:pt x="13" y="24"/>
                    <a:pt x="13" y="24"/>
                    <a:pt x="13" y="24"/>
                  </a:cubicBezTo>
                  <a:cubicBezTo>
                    <a:pt x="13" y="24"/>
                    <a:pt x="13" y="24"/>
                    <a:pt x="13" y="24"/>
                  </a:cubicBezTo>
                  <a:cubicBezTo>
                    <a:pt x="12" y="25"/>
                    <a:pt x="12" y="26"/>
                    <a:pt x="11" y="27"/>
                  </a:cubicBezTo>
                  <a:cubicBezTo>
                    <a:pt x="13" y="26"/>
                    <a:pt x="14" y="25"/>
                    <a:pt x="16" y="24"/>
                  </a:cubicBezTo>
                  <a:cubicBezTo>
                    <a:pt x="18" y="22"/>
                    <a:pt x="21" y="19"/>
                    <a:pt x="23" y="16"/>
                  </a:cubicBezTo>
                  <a:cubicBezTo>
                    <a:pt x="23" y="24"/>
                    <a:pt x="23" y="24"/>
                    <a:pt x="23" y="24"/>
                  </a:cubicBezTo>
                  <a:cubicBezTo>
                    <a:pt x="21" y="25"/>
                    <a:pt x="20" y="27"/>
                    <a:pt x="19" y="28"/>
                  </a:cubicBezTo>
                  <a:cubicBezTo>
                    <a:pt x="16" y="30"/>
                    <a:pt x="14" y="31"/>
                    <a:pt x="11" y="32"/>
                  </a:cubicBezTo>
                  <a:cubicBezTo>
                    <a:pt x="9" y="33"/>
                    <a:pt x="6" y="34"/>
                    <a:pt x="3" y="35"/>
                  </a:cubicBezTo>
                  <a:cubicBezTo>
                    <a:pt x="3" y="35"/>
                    <a:pt x="3" y="35"/>
                    <a:pt x="3" y="35"/>
                  </a:cubicBezTo>
                  <a:cubicBezTo>
                    <a:pt x="2" y="35"/>
                    <a:pt x="1" y="34"/>
                    <a:pt x="0" y="33"/>
                  </a:cubicBezTo>
                  <a:cubicBezTo>
                    <a:pt x="0" y="32"/>
                    <a:pt x="1" y="30"/>
                    <a:pt x="2" y="30"/>
                  </a:cubicBezTo>
                  <a:cubicBezTo>
                    <a:pt x="5" y="29"/>
                    <a:pt x="7" y="25"/>
                    <a:pt x="9" y="22"/>
                  </a:cubicBezTo>
                  <a:cubicBezTo>
                    <a:pt x="9" y="22"/>
                    <a:pt x="9" y="22"/>
                    <a:pt x="9" y="22"/>
                  </a:cubicBezTo>
                  <a:cubicBezTo>
                    <a:pt x="9" y="21"/>
                    <a:pt x="9" y="21"/>
                    <a:pt x="9" y="21"/>
                  </a:cubicBezTo>
                  <a:cubicBezTo>
                    <a:pt x="9" y="21"/>
                    <a:pt x="9" y="21"/>
                    <a:pt x="9" y="21"/>
                  </a:cubicBezTo>
                  <a:cubicBezTo>
                    <a:pt x="9" y="21"/>
                    <a:pt x="9" y="21"/>
                    <a:pt x="9" y="21"/>
                  </a:cubicBezTo>
                  <a:cubicBezTo>
                    <a:pt x="10" y="19"/>
                    <a:pt x="10" y="19"/>
                    <a:pt x="10" y="19"/>
                  </a:cubicBezTo>
                  <a:cubicBezTo>
                    <a:pt x="11" y="17"/>
                    <a:pt x="13" y="14"/>
                    <a:pt x="14" y="12"/>
                  </a:cubicBezTo>
                  <a:cubicBezTo>
                    <a:pt x="16" y="10"/>
                    <a:pt x="18" y="7"/>
                    <a:pt x="20" y="5"/>
                  </a:cubicBezTo>
                  <a:cubicBezTo>
                    <a:pt x="21" y="5"/>
                    <a:pt x="22" y="4"/>
                    <a:pt x="23" y="4"/>
                  </a:cubicBezTo>
                  <a:cubicBezTo>
                    <a:pt x="23" y="10"/>
                    <a:pt x="23" y="10"/>
                    <a:pt x="23" y="10"/>
                  </a:cubicBezTo>
                  <a:cubicBezTo>
                    <a:pt x="21" y="11"/>
                    <a:pt x="20" y="13"/>
                    <a:pt x="1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0" name="Freeform 239"/>
            <p:cNvSpPr>
              <a:spLocks noEditPoints="1"/>
            </p:cNvSpPr>
            <p:nvPr/>
          </p:nvSpPr>
          <p:spPr bwMode="auto">
            <a:xfrm>
              <a:off x="7385061" y="3560785"/>
              <a:ext cx="138113" cy="92076"/>
            </a:xfrm>
            <a:custGeom>
              <a:avLst/>
              <a:gdLst>
                <a:gd name="T0" fmla="*/ 58 w 61"/>
                <a:gd name="T1" fmla="*/ 7 h 41"/>
                <a:gd name="T2" fmla="*/ 57 w 61"/>
                <a:gd name="T3" fmla="*/ 7 h 41"/>
                <a:gd name="T4" fmla="*/ 57 w 61"/>
                <a:gd name="T5" fmla="*/ 7 h 41"/>
                <a:gd name="T6" fmla="*/ 55 w 61"/>
                <a:gd name="T7" fmla="*/ 10 h 41"/>
                <a:gd name="T8" fmla="*/ 52 w 61"/>
                <a:gd name="T9" fmla="*/ 13 h 41"/>
                <a:gd name="T10" fmla="*/ 52 w 61"/>
                <a:gd name="T11" fmla="*/ 13 h 41"/>
                <a:gd name="T12" fmla="*/ 49 w 61"/>
                <a:gd name="T13" fmla="*/ 19 h 41"/>
                <a:gd name="T14" fmla="*/ 35 w 61"/>
                <a:gd name="T15" fmla="*/ 36 h 41"/>
                <a:gd name="T16" fmla="*/ 31 w 61"/>
                <a:gd name="T17" fmla="*/ 38 h 41"/>
                <a:gd name="T18" fmla="*/ 31 w 61"/>
                <a:gd name="T19" fmla="*/ 33 h 41"/>
                <a:gd name="T20" fmla="*/ 32 w 61"/>
                <a:gd name="T21" fmla="*/ 32 h 41"/>
                <a:gd name="T22" fmla="*/ 45 w 61"/>
                <a:gd name="T23" fmla="*/ 16 h 41"/>
                <a:gd name="T24" fmla="*/ 48 w 61"/>
                <a:gd name="T25" fmla="*/ 11 h 41"/>
                <a:gd name="T26" fmla="*/ 48 w 61"/>
                <a:gd name="T27" fmla="*/ 11 h 41"/>
                <a:gd name="T28" fmla="*/ 51 w 61"/>
                <a:gd name="T29" fmla="*/ 7 h 41"/>
                <a:gd name="T30" fmla="*/ 52 w 61"/>
                <a:gd name="T31" fmla="*/ 5 h 41"/>
                <a:gd name="T32" fmla="*/ 49 w 61"/>
                <a:gd name="T33" fmla="*/ 6 h 41"/>
                <a:gd name="T34" fmla="*/ 40 w 61"/>
                <a:gd name="T35" fmla="*/ 9 h 41"/>
                <a:gd name="T36" fmla="*/ 33 w 61"/>
                <a:gd name="T37" fmla="*/ 14 h 41"/>
                <a:gd name="T38" fmla="*/ 31 w 61"/>
                <a:gd name="T39" fmla="*/ 16 h 41"/>
                <a:gd name="T40" fmla="*/ 31 w 61"/>
                <a:gd name="T41" fmla="*/ 9 h 41"/>
                <a:gd name="T42" fmla="*/ 38 w 61"/>
                <a:gd name="T43" fmla="*/ 4 h 41"/>
                <a:gd name="T44" fmla="*/ 48 w 61"/>
                <a:gd name="T45" fmla="*/ 1 h 41"/>
                <a:gd name="T46" fmla="*/ 59 w 61"/>
                <a:gd name="T47" fmla="*/ 1 h 41"/>
                <a:gd name="T48" fmla="*/ 59 w 61"/>
                <a:gd name="T49" fmla="*/ 1 h 41"/>
                <a:gd name="T50" fmla="*/ 61 w 61"/>
                <a:gd name="T51" fmla="*/ 3 h 41"/>
                <a:gd name="T52" fmla="*/ 59 w 61"/>
                <a:gd name="T53" fmla="*/ 5 h 41"/>
                <a:gd name="T54" fmla="*/ 59 w 61"/>
                <a:gd name="T55" fmla="*/ 6 h 41"/>
                <a:gd name="T56" fmla="*/ 58 w 61"/>
                <a:gd name="T57" fmla="*/ 7 h 41"/>
                <a:gd name="T58" fmla="*/ 58 w 61"/>
                <a:gd name="T59" fmla="*/ 7 h 41"/>
                <a:gd name="T60" fmla="*/ 31 w 61"/>
                <a:gd name="T61" fmla="*/ 38 h 41"/>
                <a:gd name="T62" fmla="*/ 18 w 61"/>
                <a:gd name="T63" fmla="*/ 41 h 41"/>
                <a:gd name="T64" fmla="*/ 2 w 61"/>
                <a:gd name="T65" fmla="*/ 37 h 41"/>
                <a:gd name="T66" fmla="*/ 2 w 61"/>
                <a:gd name="T67" fmla="*/ 37 h 41"/>
                <a:gd name="T68" fmla="*/ 1 w 61"/>
                <a:gd name="T69" fmla="*/ 35 h 41"/>
                <a:gd name="T70" fmla="*/ 3 w 61"/>
                <a:gd name="T71" fmla="*/ 32 h 41"/>
                <a:gd name="T72" fmla="*/ 7 w 61"/>
                <a:gd name="T73" fmla="*/ 31 h 41"/>
                <a:gd name="T74" fmla="*/ 14 w 61"/>
                <a:gd name="T75" fmla="*/ 28 h 41"/>
                <a:gd name="T76" fmla="*/ 23 w 61"/>
                <a:gd name="T77" fmla="*/ 18 h 41"/>
                <a:gd name="T78" fmla="*/ 23 w 61"/>
                <a:gd name="T79" fmla="*/ 18 h 41"/>
                <a:gd name="T80" fmla="*/ 23 w 61"/>
                <a:gd name="T81" fmla="*/ 18 h 41"/>
                <a:gd name="T82" fmla="*/ 23 w 61"/>
                <a:gd name="T83" fmla="*/ 18 h 41"/>
                <a:gd name="T84" fmla="*/ 23 w 61"/>
                <a:gd name="T85" fmla="*/ 17 h 41"/>
                <a:gd name="T86" fmla="*/ 30 w 61"/>
                <a:gd name="T87" fmla="*/ 10 h 41"/>
                <a:gd name="T88" fmla="*/ 31 w 61"/>
                <a:gd name="T89" fmla="*/ 9 h 41"/>
                <a:gd name="T90" fmla="*/ 31 w 61"/>
                <a:gd name="T91" fmla="*/ 16 h 41"/>
                <a:gd name="T92" fmla="*/ 27 w 61"/>
                <a:gd name="T93" fmla="*/ 20 h 41"/>
                <a:gd name="T94" fmla="*/ 27 w 61"/>
                <a:gd name="T95" fmla="*/ 21 h 41"/>
                <a:gd name="T96" fmla="*/ 27 w 61"/>
                <a:gd name="T97" fmla="*/ 21 h 41"/>
                <a:gd name="T98" fmla="*/ 27 w 61"/>
                <a:gd name="T99" fmla="*/ 21 h 41"/>
                <a:gd name="T100" fmla="*/ 16 w 61"/>
                <a:gd name="T101" fmla="*/ 32 h 41"/>
                <a:gd name="T102" fmla="*/ 10 w 61"/>
                <a:gd name="T103" fmla="*/ 35 h 41"/>
                <a:gd name="T104" fmla="*/ 18 w 61"/>
                <a:gd name="T105" fmla="*/ 36 h 41"/>
                <a:gd name="T106" fmla="*/ 31 w 61"/>
                <a:gd name="T107" fmla="*/ 33 h 41"/>
                <a:gd name="T108" fmla="*/ 31 w 61"/>
                <a:gd name="T10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 h="41">
                  <a:moveTo>
                    <a:pt x="58" y="7"/>
                  </a:moveTo>
                  <a:cubicBezTo>
                    <a:pt x="58" y="7"/>
                    <a:pt x="58" y="7"/>
                    <a:pt x="57" y="7"/>
                  </a:cubicBezTo>
                  <a:cubicBezTo>
                    <a:pt x="57" y="7"/>
                    <a:pt x="57" y="7"/>
                    <a:pt x="57" y="7"/>
                  </a:cubicBezTo>
                  <a:cubicBezTo>
                    <a:pt x="56" y="8"/>
                    <a:pt x="55" y="9"/>
                    <a:pt x="55" y="10"/>
                  </a:cubicBezTo>
                  <a:cubicBezTo>
                    <a:pt x="54" y="11"/>
                    <a:pt x="53" y="12"/>
                    <a:pt x="52" y="13"/>
                  </a:cubicBezTo>
                  <a:cubicBezTo>
                    <a:pt x="52" y="13"/>
                    <a:pt x="52" y="13"/>
                    <a:pt x="52" y="13"/>
                  </a:cubicBezTo>
                  <a:cubicBezTo>
                    <a:pt x="51" y="15"/>
                    <a:pt x="50" y="17"/>
                    <a:pt x="49" y="19"/>
                  </a:cubicBezTo>
                  <a:cubicBezTo>
                    <a:pt x="46" y="25"/>
                    <a:pt x="42" y="32"/>
                    <a:pt x="35" y="36"/>
                  </a:cubicBezTo>
                  <a:cubicBezTo>
                    <a:pt x="34" y="37"/>
                    <a:pt x="32" y="38"/>
                    <a:pt x="31" y="38"/>
                  </a:cubicBezTo>
                  <a:cubicBezTo>
                    <a:pt x="31" y="33"/>
                    <a:pt x="31" y="33"/>
                    <a:pt x="31" y="33"/>
                  </a:cubicBezTo>
                  <a:cubicBezTo>
                    <a:pt x="31" y="33"/>
                    <a:pt x="32" y="33"/>
                    <a:pt x="32" y="32"/>
                  </a:cubicBezTo>
                  <a:cubicBezTo>
                    <a:pt x="38" y="29"/>
                    <a:pt x="42" y="23"/>
                    <a:pt x="45" y="16"/>
                  </a:cubicBezTo>
                  <a:cubicBezTo>
                    <a:pt x="46" y="15"/>
                    <a:pt x="47" y="13"/>
                    <a:pt x="48" y="11"/>
                  </a:cubicBezTo>
                  <a:cubicBezTo>
                    <a:pt x="48" y="11"/>
                    <a:pt x="48" y="11"/>
                    <a:pt x="48" y="11"/>
                  </a:cubicBezTo>
                  <a:cubicBezTo>
                    <a:pt x="49" y="10"/>
                    <a:pt x="50" y="8"/>
                    <a:pt x="51" y="7"/>
                  </a:cubicBezTo>
                  <a:cubicBezTo>
                    <a:pt x="51" y="6"/>
                    <a:pt x="52" y="6"/>
                    <a:pt x="52" y="5"/>
                  </a:cubicBezTo>
                  <a:cubicBezTo>
                    <a:pt x="51" y="5"/>
                    <a:pt x="50" y="6"/>
                    <a:pt x="49" y="6"/>
                  </a:cubicBezTo>
                  <a:cubicBezTo>
                    <a:pt x="46" y="6"/>
                    <a:pt x="43" y="7"/>
                    <a:pt x="40" y="9"/>
                  </a:cubicBezTo>
                  <a:cubicBezTo>
                    <a:pt x="38" y="10"/>
                    <a:pt x="35" y="12"/>
                    <a:pt x="33" y="14"/>
                  </a:cubicBezTo>
                  <a:cubicBezTo>
                    <a:pt x="32" y="14"/>
                    <a:pt x="32" y="15"/>
                    <a:pt x="31" y="16"/>
                  </a:cubicBezTo>
                  <a:cubicBezTo>
                    <a:pt x="31" y="9"/>
                    <a:pt x="31" y="9"/>
                    <a:pt x="31" y="9"/>
                  </a:cubicBezTo>
                  <a:cubicBezTo>
                    <a:pt x="33" y="7"/>
                    <a:pt x="35" y="6"/>
                    <a:pt x="38" y="4"/>
                  </a:cubicBezTo>
                  <a:cubicBezTo>
                    <a:pt x="41" y="3"/>
                    <a:pt x="44" y="2"/>
                    <a:pt x="48" y="1"/>
                  </a:cubicBezTo>
                  <a:cubicBezTo>
                    <a:pt x="52" y="0"/>
                    <a:pt x="55" y="0"/>
                    <a:pt x="59" y="1"/>
                  </a:cubicBezTo>
                  <a:cubicBezTo>
                    <a:pt x="59" y="1"/>
                    <a:pt x="59" y="1"/>
                    <a:pt x="59" y="1"/>
                  </a:cubicBezTo>
                  <a:cubicBezTo>
                    <a:pt x="60" y="1"/>
                    <a:pt x="61" y="2"/>
                    <a:pt x="61" y="3"/>
                  </a:cubicBezTo>
                  <a:cubicBezTo>
                    <a:pt x="61" y="4"/>
                    <a:pt x="60" y="6"/>
                    <a:pt x="59" y="5"/>
                  </a:cubicBezTo>
                  <a:cubicBezTo>
                    <a:pt x="59" y="5"/>
                    <a:pt x="59" y="5"/>
                    <a:pt x="59" y="6"/>
                  </a:cubicBezTo>
                  <a:cubicBezTo>
                    <a:pt x="58" y="6"/>
                    <a:pt x="58" y="6"/>
                    <a:pt x="58" y="7"/>
                  </a:cubicBezTo>
                  <a:cubicBezTo>
                    <a:pt x="58" y="7"/>
                    <a:pt x="58" y="7"/>
                    <a:pt x="58" y="7"/>
                  </a:cubicBezTo>
                  <a:close/>
                  <a:moveTo>
                    <a:pt x="31" y="38"/>
                  </a:moveTo>
                  <a:cubicBezTo>
                    <a:pt x="27" y="40"/>
                    <a:pt x="23" y="41"/>
                    <a:pt x="18" y="41"/>
                  </a:cubicBezTo>
                  <a:cubicBezTo>
                    <a:pt x="12" y="41"/>
                    <a:pt x="7" y="40"/>
                    <a:pt x="2" y="37"/>
                  </a:cubicBezTo>
                  <a:cubicBezTo>
                    <a:pt x="2" y="37"/>
                    <a:pt x="2" y="37"/>
                    <a:pt x="2" y="37"/>
                  </a:cubicBezTo>
                  <a:cubicBezTo>
                    <a:pt x="1" y="36"/>
                    <a:pt x="1" y="36"/>
                    <a:pt x="1" y="35"/>
                  </a:cubicBezTo>
                  <a:cubicBezTo>
                    <a:pt x="0" y="34"/>
                    <a:pt x="1" y="32"/>
                    <a:pt x="3" y="32"/>
                  </a:cubicBezTo>
                  <a:cubicBezTo>
                    <a:pt x="4" y="32"/>
                    <a:pt x="6" y="32"/>
                    <a:pt x="7" y="31"/>
                  </a:cubicBezTo>
                  <a:cubicBezTo>
                    <a:pt x="10" y="30"/>
                    <a:pt x="12" y="29"/>
                    <a:pt x="14" y="28"/>
                  </a:cubicBezTo>
                  <a:cubicBezTo>
                    <a:pt x="17" y="25"/>
                    <a:pt x="20" y="21"/>
                    <a:pt x="23" y="18"/>
                  </a:cubicBezTo>
                  <a:cubicBezTo>
                    <a:pt x="23" y="18"/>
                    <a:pt x="23" y="18"/>
                    <a:pt x="23" y="18"/>
                  </a:cubicBezTo>
                  <a:cubicBezTo>
                    <a:pt x="23" y="18"/>
                    <a:pt x="23" y="18"/>
                    <a:pt x="23" y="18"/>
                  </a:cubicBezTo>
                  <a:cubicBezTo>
                    <a:pt x="23" y="18"/>
                    <a:pt x="23" y="18"/>
                    <a:pt x="23" y="18"/>
                  </a:cubicBezTo>
                  <a:cubicBezTo>
                    <a:pt x="23" y="17"/>
                    <a:pt x="23" y="17"/>
                    <a:pt x="23" y="17"/>
                  </a:cubicBezTo>
                  <a:cubicBezTo>
                    <a:pt x="26" y="15"/>
                    <a:pt x="28" y="12"/>
                    <a:pt x="30" y="10"/>
                  </a:cubicBezTo>
                  <a:cubicBezTo>
                    <a:pt x="30" y="10"/>
                    <a:pt x="31" y="10"/>
                    <a:pt x="31" y="9"/>
                  </a:cubicBezTo>
                  <a:cubicBezTo>
                    <a:pt x="31" y="16"/>
                    <a:pt x="31" y="16"/>
                    <a:pt x="31" y="16"/>
                  </a:cubicBezTo>
                  <a:cubicBezTo>
                    <a:pt x="30" y="17"/>
                    <a:pt x="29" y="19"/>
                    <a:pt x="27" y="20"/>
                  </a:cubicBezTo>
                  <a:cubicBezTo>
                    <a:pt x="27" y="21"/>
                    <a:pt x="27" y="21"/>
                    <a:pt x="27" y="21"/>
                  </a:cubicBezTo>
                  <a:cubicBezTo>
                    <a:pt x="27" y="21"/>
                    <a:pt x="27" y="21"/>
                    <a:pt x="27" y="21"/>
                  </a:cubicBezTo>
                  <a:cubicBezTo>
                    <a:pt x="27" y="21"/>
                    <a:pt x="27" y="21"/>
                    <a:pt x="27" y="21"/>
                  </a:cubicBezTo>
                  <a:cubicBezTo>
                    <a:pt x="24" y="25"/>
                    <a:pt x="21" y="29"/>
                    <a:pt x="16" y="32"/>
                  </a:cubicBezTo>
                  <a:cubicBezTo>
                    <a:pt x="14" y="33"/>
                    <a:pt x="12" y="34"/>
                    <a:pt x="10" y="35"/>
                  </a:cubicBezTo>
                  <a:cubicBezTo>
                    <a:pt x="13" y="36"/>
                    <a:pt x="15" y="36"/>
                    <a:pt x="18" y="36"/>
                  </a:cubicBezTo>
                  <a:cubicBezTo>
                    <a:pt x="23" y="36"/>
                    <a:pt x="27" y="35"/>
                    <a:pt x="31" y="33"/>
                  </a:cubicBezTo>
                  <a:lnTo>
                    <a:pt x="31"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1" name="Freeform 240"/>
            <p:cNvSpPr>
              <a:spLocks noEditPoints="1"/>
            </p:cNvSpPr>
            <p:nvPr/>
          </p:nvSpPr>
          <p:spPr bwMode="auto">
            <a:xfrm>
              <a:off x="7254886" y="3643335"/>
              <a:ext cx="123825" cy="90488"/>
            </a:xfrm>
            <a:custGeom>
              <a:avLst/>
              <a:gdLst>
                <a:gd name="T0" fmla="*/ 29 w 55"/>
                <a:gd name="T1" fmla="*/ 19 h 40"/>
                <a:gd name="T2" fmla="*/ 37 w 55"/>
                <a:gd name="T3" fmla="*/ 28 h 40"/>
                <a:gd name="T4" fmla="*/ 44 w 55"/>
                <a:gd name="T5" fmla="*/ 32 h 40"/>
                <a:gd name="T6" fmla="*/ 41 w 55"/>
                <a:gd name="T7" fmla="*/ 27 h 40"/>
                <a:gd name="T8" fmla="*/ 41 w 55"/>
                <a:gd name="T9" fmla="*/ 27 h 40"/>
                <a:gd name="T10" fmla="*/ 40 w 55"/>
                <a:gd name="T11" fmla="*/ 26 h 40"/>
                <a:gd name="T12" fmla="*/ 39 w 55"/>
                <a:gd name="T13" fmla="*/ 24 h 40"/>
                <a:gd name="T14" fmla="*/ 35 w 55"/>
                <a:gd name="T15" fmla="*/ 17 h 40"/>
                <a:gd name="T16" fmla="*/ 29 w 55"/>
                <a:gd name="T17" fmla="*/ 10 h 40"/>
                <a:gd name="T18" fmla="*/ 29 w 55"/>
                <a:gd name="T19" fmla="*/ 4 h 40"/>
                <a:gd name="T20" fmla="*/ 32 w 55"/>
                <a:gd name="T21" fmla="*/ 6 h 40"/>
                <a:gd name="T22" fmla="*/ 38 w 55"/>
                <a:gd name="T23" fmla="*/ 14 h 40"/>
                <a:gd name="T24" fmla="*/ 43 w 55"/>
                <a:gd name="T25" fmla="*/ 22 h 40"/>
                <a:gd name="T26" fmla="*/ 44 w 55"/>
                <a:gd name="T27" fmla="*/ 24 h 40"/>
                <a:gd name="T28" fmla="*/ 45 w 55"/>
                <a:gd name="T29" fmla="*/ 25 h 40"/>
                <a:gd name="T30" fmla="*/ 45 w 55"/>
                <a:gd name="T31" fmla="*/ 25 h 40"/>
                <a:gd name="T32" fmla="*/ 45 w 55"/>
                <a:gd name="T33" fmla="*/ 25 h 40"/>
                <a:gd name="T34" fmla="*/ 53 w 55"/>
                <a:gd name="T35" fmla="*/ 35 h 40"/>
                <a:gd name="T36" fmla="*/ 55 w 55"/>
                <a:gd name="T37" fmla="*/ 38 h 40"/>
                <a:gd name="T38" fmla="*/ 52 w 55"/>
                <a:gd name="T39" fmla="*/ 40 h 40"/>
                <a:gd name="T40" fmla="*/ 43 w 55"/>
                <a:gd name="T41" fmla="*/ 37 h 40"/>
                <a:gd name="T42" fmla="*/ 34 w 55"/>
                <a:gd name="T43" fmla="*/ 32 h 40"/>
                <a:gd name="T44" fmla="*/ 29 w 55"/>
                <a:gd name="T45" fmla="*/ 27 h 40"/>
                <a:gd name="T46" fmla="*/ 29 w 55"/>
                <a:gd name="T47" fmla="*/ 19 h 40"/>
                <a:gd name="T48" fmla="*/ 22 w 55"/>
                <a:gd name="T49" fmla="*/ 11 h 40"/>
                <a:gd name="T50" fmla="*/ 28 w 55"/>
                <a:gd name="T51" fmla="*/ 18 h 40"/>
                <a:gd name="T52" fmla="*/ 29 w 55"/>
                <a:gd name="T53" fmla="*/ 19 h 40"/>
                <a:gd name="T54" fmla="*/ 29 w 55"/>
                <a:gd name="T55" fmla="*/ 27 h 40"/>
                <a:gd name="T56" fmla="*/ 24 w 55"/>
                <a:gd name="T57" fmla="*/ 21 h 40"/>
                <a:gd name="T58" fmla="*/ 18 w 55"/>
                <a:gd name="T59" fmla="*/ 14 h 40"/>
                <a:gd name="T60" fmla="*/ 18 w 55"/>
                <a:gd name="T61" fmla="*/ 14 h 40"/>
                <a:gd name="T62" fmla="*/ 13 w 55"/>
                <a:gd name="T63" fmla="*/ 10 h 40"/>
                <a:gd name="T64" fmla="*/ 8 w 55"/>
                <a:gd name="T65" fmla="*/ 7 h 40"/>
                <a:gd name="T66" fmla="*/ 8 w 55"/>
                <a:gd name="T67" fmla="*/ 7 h 40"/>
                <a:gd name="T68" fmla="*/ 8 w 55"/>
                <a:gd name="T69" fmla="*/ 7 h 40"/>
                <a:gd name="T70" fmla="*/ 7 w 55"/>
                <a:gd name="T71" fmla="*/ 6 h 40"/>
                <a:gd name="T72" fmla="*/ 6 w 55"/>
                <a:gd name="T73" fmla="*/ 6 h 40"/>
                <a:gd name="T74" fmla="*/ 3 w 55"/>
                <a:gd name="T75" fmla="*/ 5 h 40"/>
                <a:gd name="T76" fmla="*/ 3 w 55"/>
                <a:gd name="T77" fmla="*/ 5 h 40"/>
                <a:gd name="T78" fmla="*/ 0 w 55"/>
                <a:gd name="T79" fmla="*/ 3 h 40"/>
                <a:gd name="T80" fmla="*/ 3 w 55"/>
                <a:gd name="T81" fmla="*/ 0 h 40"/>
                <a:gd name="T82" fmla="*/ 13 w 55"/>
                <a:gd name="T83" fmla="*/ 0 h 40"/>
                <a:gd name="T84" fmla="*/ 24 w 55"/>
                <a:gd name="T85" fmla="*/ 2 h 40"/>
                <a:gd name="T86" fmla="*/ 29 w 55"/>
                <a:gd name="T87" fmla="*/ 4 h 40"/>
                <a:gd name="T88" fmla="*/ 29 w 55"/>
                <a:gd name="T89" fmla="*/ 10 h 40"/>
                <a:gd name="T90" fmla="*/ 29 w 55"/>
                <a:gd name="T91" fmla="*/ 10 h 40"/>
                <a:gd name="T92" fmla="*/ 22 w 55"/>
                <a:gd name="T93" fmla="*/ 6 h 40"/>
                <a:gd name="T94" fmla="*/ 14 w 55"/>
                <a:gd name="T95" fmla="*/ 5 h 40"/>
                <a:gd name="T96" fmla="*/ 16 w 55"/>
                <a:gd name="T97" fmla="*/ 6 h 40"/>
                <a:gd name="T98" fmla="*/ 22 w 55"/>
                <a:gd name="T99"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 h="40">
                  <a:moveTo>
                    <a:pt x="29" y="19"/>
                  </a:moveTo>
                  <a:cubicBezTo>
                    <a:pt x="31" y="22"/>
                    <a:pt x="34" y="26"/>
                    <a:pt x="37" y="28"/>
                  </a:cubicBezTo>
                  <a:cubicBezTo>
                    <a:pt x="39" y="30"/>
                    <a:pt x="41" y="31"/>
                    <a:pt x="44" y="32"/>
                  </a:cubicBezTo>
                  <a:cubicBezTo>
                    <a:pt x="43" y="31"/>
                    <a:pt x="42" y="29"/>
                    <a:pt x="41" y="27"/>
                  </a:cubicBezTo>
                  <a:cubicBezTo>
                    <a:pt x="41" y="27"/>
                    <a:pt x="41" y="27"/>
                    <a:pt x="41" y="27"/>
                  </a:cubicBezTo>
                  <a:cubicBezTo>
                    <a:pt x="40" y="26"/>
                    <a:pt x="40" y="26"/>
                    <a:pt x="40" y="26"/>
                  </a:cubicBezTo>
                  <a:cubicBezTo>
                    <a:pt x="40" y="26"/>
                    <a:pt x="40" y="25"/>
                    <a:pt x="39" y="24"/>
                  </a:cubicBezTo>
                  <a:cubicBezTo>
                    <a:pt x="38" y="22"/>
                    <a:pt x="36" y="19"/>
                    <a:pt x="35" y="17"/>
                  </a:cubicBezTo>
                  <a:cubicBezTo>
                    <a:pt x="33" y="14"/>
                    <a:pt x="31" y="12"/>
                    <a:pt x="29" y="10"/>
                  </a:cubicBezTo>
                  <a:cubicBezTo>
                    <a:pt x="29" y="4"/>
                    <a:pt x="29" y="4"/>
                    <a:pt x="29" y="4"/>
                  </a:cubicBezTo>
                  <a:cubicBezTo>
                    <a:pt x="30" y="5"/>
                    <a:pt x="31" y="6"/>
                    <a:pt x="32" y="6"/>
                  </a:cubicBezTo>
                  <a:cubicBezTo>
                    <a:pt x="34" y="9"/>
                    <a:pt x="37" y="11"/>
                    <a:pt x="38" y="14"/>
                  </a:cubicBezTo>
                  <a:cubicBezTo>
                    <a:pt x="40" y="16"/>
                    <a:pt x="42" y="19"/>
                    <a:pt x="43" y="22"/>
                  </a:cubicBezTo>
                  <a:cubicBezTo>
                    <a:pt x="44" y="23"/>
                    <a:pt x="44" y="23"/>
                    <a:pt x="44" y="24"/>
                  </a:cubicBezTo>
                  <a:cubicBezTo>
                    <a:pt x="45" y="25"/>
                    <a:pt x="45" y="25"/>
                    <a:pt x="45" y="25"/>
                  </a:cubicBezTo>
                  <a:cubicBezTo>
                    <a:pt x="45" y="25"/>
                    <a:pt x="45" y="25"/>
                    <a:pt x="45" y="25"/>
                  </a:cubicBezTo>
                  <a:cubicBezTo>
                    <a:pt x="45" y="25"/>
                    <a:pt x="45" y="25"/>
                    <a:pt x="45" y="25"/>
                  </a:cubicBezTo>
                  <a:cubicBezTo>
                    <a:pt x="47" y="29"/>
                    <a:pt x="50" y="34"/>
                    <a:pt x="53" y="35"/>
                  </a:cubicBezTo>
                  <a:cubicBezTo>
                    <a:pt x="54" y="35"/>
                    <a:pt x="55" y="36"/>
                    <a:pt x="55" y="38"/>
                  </a:cubicBezTo>
                  <a:cubicBezTo>
                    <a:pt x="55" y="39"/>
                    <a:pt x="54" y="40"/>
                    <a:pt x="52" y="40"/>
                  </a:cubicBezTo>
                  <a:cubicBezTo>
                    <a:pt x="49" y="39"/>
                    <a:pt x="46" y="38"/>
                    <a:pt x="43" y="37"/>
                  </a:cubicBezTo>
                  <a:cubicBezTo>
                    <a:pt x="40" y="36"/>
                    <a:pt x="37" y="34"/>
                    <a:pt x="34" y="32"/>
                  </a:cubicBezTo>
                  <a:cubicBezTo>
                    <a:pt x="32" y="30"/>
                    <a:pt x="30" y="29"/>
                    <a:pt x="29" y="27"/>
                  </a:cubicBezTo>
                  <a:lnTo>
                    <a:pt x="29" y="19"/>
                  </a:lnTo>
                  <a:close/>
                  <a:moveTo>
                    <a:pt x="22" y="11"/>
                  </a:moveTo>
                  <a:cubicBezTo>
                    <a:pt x="24" y="13"/>
                    <a:pt x="26" y="16"/>
                    <a:pt x="28" y="18"/>
                  </a:cubicBezTo>
                  <a:cubicBezTo>
                    <a:pt x="29" y="19"/>
                    <a:pt x="29" y="19"/>
                    <a:pt x="29" y="19"/>
                  </a:cubicBezTo>
                  <a:cubicBezTo>
                    <a:pt x="29" y="27"/>
                    <a:pt x="29" y="27"/>
                    <a:pt x="29" y="27"/>
                  </a:cubicBezTo>
                  <a:cubicBezTo>
                    <a:pt x="27" y="25"/>
                    <a:pt x="26" y="23"/>
                    <a:pt x="24" y="21"/>
                  </a:cubicBezTo>
                  <a:cubicBezTo>
                    <a:pt x="22" y="18"/>
                    <a:pt x="20" y="16"/>
                    <a:pt x="18" y="14"/>
                  </a:cubicBezTo>
                  <a:cubicBezTo>
                    <a:pt x="18" y="14"/>
                    <a:pt x="18" y="14"/>
                    <a:pt x="18" y="14"/>
                  </a:cubicBezTo>
                  <a:cubicBezTo>
                    <a:pt x="17" y="12"/>
                    <a:pt x="15" y="11"/>
                    <a:pt x="13" y="10"/>
                  </a:cubicBezTo>
                  <a:cubicBezTo>
                    <a:pt x="12" y="9"/>
                    <a:pt x="10" y="8"/>
                    <a:pt x="8" y="7"/>
                  </a:cubicBezTo>
                  <a:cubicBezTo>
                    <a:pt x="8" y="7"/>
                    <a:pt x="8" y="7"/>
                    <a:pt x="8" y="7"/>
                  </a:cubicBezTo>
                  <a:cubicBezTo>
                    <a:pt x="8" y="7"/>
                    <a:pt x="8" y="7"/>
                    <a:pt x="8" y="7"/>
                  </a:cubicBezTo>
                  <a:cubicBezTo>
                    <a:pt x="7" y="7"/>
                    <a:pt x="7" y="7"/>
                    <a:pt x="7" y="6"/>
                  </a:cubicBezTo>
                  <a:cubicBezTo>
                    <a:pt x="6" y="6"/>
                    <a:pt x="6" y="6"/>
                    <a:pt x="6" y="6"/>
                  </a:cubicBezTo>
                  <a:cubicBezTo>
                    <a:pt x="5" y="6"/>
                    <a:pt x="4" y="5"/>
                    <a:pt x="3" y="5"/>
                  </a:cubicBezTo>
                  <a:cubicBezTo>
                    <a:pt x="3" y="5"/>
                    <a:pt x="3" y="5"/>
                    <a:pt x="3" y="5"/>
                  </a:cubicBezTo>
                  <a:cubicBezTo>
                    <a:pt x="2" y="5"/>
                    <a:pt x="0" y="4"/>
                    <a:pt x="0" y="3"/>
                  </a:cubicBezTo>
                  <a:cubicBezTo>
                    <a:pt x="0" y="1"/>
                    <a:pt x="1" y="0"/>
                    <a:pt x="3" y="0"/>
                  </a:cubicBezTo>
                  <a:cubicBezTo>
                    <a:pt x="6" y="0"/>
                    <a:pt x="9" y="0"/>
                    <a:pt x="13" y="0"/>
                  </a:cubicBezTo>
                  <a:cubicBezTo>
                    <a:pt x="17" y="0"/>
                    <a:pt x="20" y="0"/>
                    <a:pt x="24" y="2"/>
                  </a:cubicBezTo>
                  <a:cubicBezTo>
                    <a:pt x="26" y="3"/>
                    <a:pt x="27" y="3"/>
                    <a:pt x="29" y="4"/>
                  </a:cubicBezTo>
                  <a:cubicBezTo>
                    <a:pt x="29" y="10"/>
                    <a:pt x="29" y="10"/>
                    <a:pt x="29" y="10"/>
                  </a:cubicBezTo>
                  <a:cubicBezTo>
                    <a:pt x="29" y="10"/>
                    <a:pt x="29" y="10"/>
                    <a:pt x="29" y="10"/>
                  </a:cubicBezTo>
                  <a:cubicBezTo>
                    <a:pt x="27" y="9"/>
                    <a:pt x="24" y="7"/>
                    <a:pt x="22" y="6"/>
                  </a:cubicBezTo>
                  <a:cubicBezTo>
                    <a:pt x="20" y="5"/>
                    <a:pt x="17" y="5"/>
                    <a:pt x="14" y="5"/>
                  </a:cubicBezTo>
                  <a:cubicBezTo>
                    <a:pt x="15" y="5"/>
                    <a:pt x="15" y="5"/>
                    <a:pt x="16" y="6"/>
                  </a:cubicBezTo>
                  <a:cubicBezTo>
                    <a:pt x="18" y="7"/>
                    <a:pt x="20" y="9"/>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2" name="Freeform 241"/>
            <p:cNvSpPr>
              <a:spLocks noEditPoints="1"/>
            </p:cNvSpPr>
            <p:nvPr/>
          </p:nvSpPr>
          <p:spPr bwMode="auto">
            <a:xfrm>
              <a:off x="7212024" y="3643335"/>
              <a:ext cx="157163" cy="106363"/>
            </a:xfrm>
            <a:custGeom>
              <a:avLst/>
              <a:gdLst>
                <a:gd name="T0" fmla="*/ 35 w 70"/>
                <a:gd name="T1" fmla="*/ 39 h 47"/>
                <a:gd name="T2" fmla="*/ 50 w 70"/>
                <a:gd name="T3" fmla="*/ 43 h 47"/>
                <a:gd name="T4" fmla="*/ 61 w 70"/>
                <a:gd name="T5" fmla="*/ 41 h 47"/>
                <a:gd name="T6" fmla="*/ 61 w 70"/>
                <a:gd name="T7" fmla="*/ 41 h 47"/>
                <a:gd name="T8" fmla="*/ 53 w 70"/>
                <a:gd name="T9" fmla="*/ 36 h 47"/>
                <a:gd name="T10" fmla="*/ 40 w 70"/>
                <a:gd name="T11" fmla="*/ 24 h 47"/>
                <a:gd name="T12" fmla="*/ 40 w 70"/>
                <a:gd name="T13" fmla="*/ 23 h 47"/>
                <a:gd name="T14" fmla="*/ 35 w 70"/>
                <a:gd name="T15" fmla="*/ 18 h 47"/>
                <a:gd name="T16" fmla="*/ 35 w 70"/>
                <a:gd name="T17" fmla="*/ 11 h 47"/>
                <a:gd name="T18" fmla="*/ 36 w 70"/>
                <a:gd name="T19" fmla="*/ 12 h 47"/>
                <a:gd name="T20" fmla="*/ 36 w 70"/>
                <a:gd name="T21" fmla="*/ 12 h 47"/>
                <a:gd name="T22" fmla="*/ 36 w 70"/>
                <a:gd name="T23" fmla="*/ 12 h 47"/>
                <a:gd name="T24" fmla="*/ 43 w 70"/>
                <a:gd name="T25" fmla="*/ 20 h 47"/>
                <a:gd name="T26" fmla="*/ 44 w 70"/>
                <a:gd name="T27" fmla="*/ 21 h 47"/>
                <a:gd name="T28" fmla="*/ 55 w 70"/>
                <a:gd name="T29" fmla="*/ 32 h 47"/>
                <a:gd name="T30" fmla="*/ 62 w 70"/>
                <a:gd name="T31" fmla="*/ 36 h 47"/>
                <a:gd name="T32" fmla="*/ 68 w 70"/>
                <a:gd name="T33" fmla="*/ 38 h 47"/>
                <a:gd name="T34" fmla="*/ 68 w 70"/>
                <a:gd name="T35" fmla="*/ 38 h 47"/>
                <a:gd name="T36" fmla="*/ 70 w 70"/>
                <a:gd name="T37" fmla="*/ 39 h 47"/>
                <a:gd name="T38" fmla="*/ 69 w 70"/>
                <a:gd name="T39" fmla="*/ 42 h 47"/>
                <a:gd name="T40" fmla="*/ 50 w 70"/>
                <a:gd name="T41" fmla="*/ 47 h 47"/>
                <a:gd name="T42" fmla="*/ 35 w 70"/>
                <a:gd name="T43" fmla="*/ 44 h 47"/>
                <a:gd name="T44" fmla="*/ 35 w 70"/>
                <a:gd name="T45" fmla="*/ 39 h 47"/>
                <a:gd name="T46" fmla="*/ 15 w 70"/>
                <a:gd name="T47" fmla="*/ 13 h 47"/>
                <a:gd name="T48" fmla="*/ 18 w 70"/>
                <a:gd name="T49" fmla="*/ 19 h 47"/>
                <a:gd name="T50" fmla="*/ 33 w 70"/>
                <a:gd name="T51" fmla="*/ 38 h 47"/>
                <a:gd name="T52" fmla="*/ 35 w 70"/>
                <a:gd name="T53" fmla="*/ 39 h 47"/>
                <a:gd name="T54" fmla="*/ 35 w 70"/>
                <a:gd name="T55" fmla="*/ 44 h 47"/>
                <a:gd name="T56" fmla="*/ 31 w 70"/>
                <a:gd name="T57" fmla="*/ 42 h 47"/>
                <a:gd name="T58" fmla="*/ 14 w 70"/>
                <a:gd name="T59" fmla="*/ 21 h 47"/>
                <a:gd name="T60" fmla="*/ 11 w 70"/>
                <a:gd name="T61" fmla="*/ 15 h 47"/>
                <a:gd name="T62" fmla="*/ 11 w 70"/>
                <a:gd name="T63" fmla="*/ 15 h 47"/>
                <a:gd name="T64" fmla="*/ 11 w 70"/>
                <a:gd name="T65" fmla="*/ 15 h 47"/>
                <a:gd name="T66" fmla="*/ 8 w 70"/>
                <a:gd name="T67" fmla="*/ 11 h 47"/>
                <a:gd name="T68" fmla="*/ 4 w 70"/>
                <a:gd name="T69" fmla="*/ 8 h 47"/>
                <a:gd name="T70" fmla="*/ 4 w 70"/>
                <a:gd name="T71" fmla="*/ 8 h 47"/>
                <a:gd name="T72" fmla="*/ 4 w 70"/>
                <a:gd name="T73" fmla="*/ 8 h 47"/>
                <a:gd name="T74" fmla="*/ 4 w 70"/>
                <a:gd name="T75" fmla="*/ 7 h 47"/>
                <a:gd name="T76" fmla="*/ 4 w 70"/>
                <a:gd name="T77" fmla="*/ 7 h 47"/>
                <a:gd name="T78" fmla="*/ 4 w 70"/>
                <a:gd name="T79" fmla="*/ 7 h 47"/>
                <a:gd name="T80" fmla="*/ 3 w 70"/>
                <a:gd name="T81" fmla="*/ 6 h 47"/>
                <a:gd name="T82" fmla="*/ 0 w 70"/>
                <a:gd name="T83" fmla="*/ 3 h 47"/>
                <a:gd name="T84" fmla="*/ 2 w 70"/>
                <a:gd name="T85" fmla="*/ 1 h 47"/>
                <a:gd name="T86" fmla="*/ 15 w 70"/>
                <a:gd name="T87" fmla="*/ 1 h 47"/>
                <a:gd name="T88" fmla="*/ 27 w 70"/>
                <a:gd name="T89" fmla="*/ 5 h 47"/>
                <a:gd name="T90" fmla="*/ 35 w 70"/>
                <a:gd name="T91" fmla="*/ 11 h 47"/>
                <a:gd name="T92" fmla="*/ 35 w 70"/>
                <a:gd name="T93" fmla="*/ 18 h 47"/>
                <a:gd name="T94" fmla="*/ 33 w 70"/>
                <a:gd name="T95" fmla="*/ 15 h 47"/>
                <a:gd name="T96" fmla="*/ 33 w 70"/>
                <a:gd name="T97" fmla="*/ 15 h 47"/>
                <a:gd name="T98" fmla="*/ 24 w 70"/>
                <a:gd name="T99" fmla="*/ 9 h 47"/>
                <a:gd name="T100" fmla="*/ 14 w 70"/>
                <a:gd name="T101" fmla="*/ 6 h 47"/>
                <a:gd name="T102" fmla="*/ 9 w 70"/>
                <a:gd name="T103" fmla="*/ 5 h 47"/>
                <a:gd name="T104" fmla="*/ 12 w 70"/>
                <a:gd name="T105" fmla="*/ 8 h 47"/>
                <a:gd name="T106" fmla="*/ 15 w 70"/>
                <a:gd name="T107" fmla="*/ 1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47">
                  <a:moveTo>
                    <a:pt x="35" y="39"/>
                  </a:moveTo>
                  <a:cubicBezTo>
                    <a:pt x="40" y="41"/>
                    <a:pt x="45" y="43"/>
                    <a:pt x="50" y="43"/>
                  </a:cubicBezTo>
                  <a:cubicBezTo>
                    <a:pt x="54" y="43"/>
                    <a:pt x="57" y="42"/>
                    <a:pt x="61" y="41"/>
                  </a:cubicBezTo>
                  <a:cubicBezTo>
                    <a:pt x="61" y="41"/>
                    <a:pt x="61" y="41"/>
                    <a:pt x="61" y="41"/>
                  </a:cubicBezTo>
                  <a:cubicBezTo>
                    <a:pt x="58" y="39"/>
                    <a:pt x="55" y="38"/>
                    <a:pt x="53" y="36"/>
                  </a:cubicBezTo>
                  <a:cubicBezTo>
                    <a:pt x="47" y="33"/>
                    <a:pt x="43" y="28"/>
                    <a:pt x="40" y="24"/>
                  </a:cubicBezTo>
                  <a:cubicBezTo>
                    <a:pt x="40" y="23"/>
                    <a:pt x="40" y="23"/>
                    <a:pt x="40" y="23"/>
                  </a:cubicBezTo>
                  <a:cubicBezTo>
                    <a:pt x="38" y="21"/>
                    <a:pt x="37" y="19"/>
                    <a:pt x="35" y="18"/>
                  </a:cubicBezTo>
                  <a:cubicBezTo>
                    <a:pt x="35" y="11"/>
                    <a:pt x="35" y="11"/>
                    <a:pt x="35" y="11"/>
                  </a:cubicBezTo>
                  <a:cubicBezTo>
                    <a:pt x="35" y="11"/>
                    <a:pt x="36" y="12"/>
                    <a:pt x="36" y="12"/>
                  </a:cubicBezTo>
                  <a:cubicBezTo>
                    <a:pt x="36" y="12"/>
                    <a:pt x="36" y="12"/>
                    <a:pt x="36" y="12"/>
                  </a:cubicBezTo>
                  <a:cubicBezTo>
                    <a:pt x="36" y="12"/>
                    <a:pt x="36" y="12"/>
                    <a:pt x="36" y="12"/>
                  </a:cubicBezTo>
                  <a:cubicBezTo>
                    <a:pt x="39" y="14"/>
                    <a:pt x="41" y="17"/>
                    <a:pt x="43" y="20"/>
                  </a:cubicBezTo>
                  <a:cubicBezTo>
                    <a:pt x="44" y="21"/>
                    <a:pt x="44" y="21"/>
                    <a:pt x="44" y="21"/>
                  </a:cubicBezTo>
                  <a:cubicBezTo>
                    <a:pt x="47" y="25"/>
                    <a:pt x="51" y="30"/>
                    <a:pt x="55" y="32"/>
                  </a:cubicBezTo>
                  <a:cubicBezTo>
                    <a:pt x="57" y="34"/>
                    <a:pt x="60" y="35"/>
                    <a:pt x="62" y="36"/>
                  </a:cubicBezTo>
                  <a:cubicBezTo>
                    <a:pt x="64" y="37"/>
                    <a:pt x="66" y="38"/>
                    <a:pt x="68" y="38"/>
                  </a:cubicBezTo>
                  <a:cubicBezTo>
                    <a:pt x="68" y="38"/>
                    <a:pt x="68" y="38"/>
                    <a:pt x="68" y="38"/>
                  </a:cubicBezTo>
                  <a:cubicBezTo>
                    <a:pt x="69" y="38"/>
                    <a:pt x="69" y="38"/>
                    <a:pt x="70" y="39"/>
                  </a:cubicBezTo>
                  <a:cubicBezTo>
                    <a:pt x="70" y="40"/>
                    <a:pt x="70" y="41"/>
                    <a:pt x="69" y="42"/>
                  </a:cubicBezTo>
                  <a:cubicBezTo>
                    <a:pt x="63" y="46"/>
                    <a:pt x="57" y="47"/>
                    <a:pt x="50" y="47"/>
                  </a:cubicBezTo>
                  <a:cubicBezTo>
                    <a:pt x="45" y="47"/>
                    <a:pt x="40" y="46"/>
                    <a:pt x="35" y="44"/>
                  </a:cubicBezTo>
                  <a:lnTo>
                    <a:pt x="35" y="39"/>
                  </a:lnTo>
                  <a:close/>
                  <a:moveTo>
                    <a:pt x="15" y="13"/>
                  </a:moveTo>
                  <a:cubicBezTo>
                    <a:pt x="16" y="15"/>
                    <a:pt x="17" y="17"/>
                    <a:pt x="18" y="19"/>
                  </a:cubicBezTo>
                  <a:cubicBezTo>
                    <a:pt x="22" y="26"/>
                    <a:pt x="26" y="33"/>
                    <a:pt x="33" y="38"/>
                  </a:cubicBezTo>
                  <a:cubicBezTo>
                    <a:pt x="34" y="38"/>
                    <a:pt x="34" y="38"/>
                    <a:pt x="35" y="39"/>
                  </a:cubicBezTo>
                  <a:cubicBezTo>
                    <a:pt x="35" y="44"/>
                    <a:pt x="35" y="44"/>
                    <a:pt x="35" y="44"/>
                  </a:cubicBezTo>
                  <a:cubicBezTo>
                    <a:pt x="34" y="43"/>
                    <a:pt x="32" y="43"/>
                    <a:pt x="31" y="42"/>
                  </a:cubicBezTo>
                  <a:cubicBezTo>
                    <a:pt x="22" y="37"/>
                    <a:pt x="18" y="29"/>
                    <a:pt x="14" y="21"/>
                  </a:cubicBezTo>
                  <a:cubicBezTo>
                    <a:pt x="13" y="19"/>
                    <a:pt x="12" y="17"/>
                    <a:pt x="11" y="15"/>
                  </a:cubicBezTo>
                  <a:cubicBezTo>
                    <a:pt x="11" y="15"/>
                    <a:pt x="11" y="15"/>
                    <a:pt x="11" y="15"/>
                  </a:cubicBezTo>
                  <a:cubicBezTo>
                    <a:pt x="11" y="15"/>
                    <a:pt x="11" y="15"/>
                    <a:pt x="11" y="15"/>
                  </a:cubicBezTo>
                  <a:cubicBezTo>
                    <a:pt x="10" y="14"/>
                    <a:pt x="9" y="12"/>
                    <a:pt x="8" y="11"/>
                  </a:cubicBezTo>
                  <a:cubicBezTo>
                    <a:pt x="7" y="10"/>
                    <a:pt x="6" y="9"/>
                    <a:pt x="4" y="8"/>
                  </a:cubicBezTo>
                  <a:cubicBezTo>
                    <a:pt x="4" y="8"/>
                    <a:pt x="4" y="8"/>
                    <a:pt x="4" y="8"/>
                  </a:cubicBezTo>
                  <a:cubicBezTo>
                    <a:pt x="4" y="8"/>
                    <a:pt x="4" y="8"/>
                    <a:pt x="4" y="8"/>
                  </a:cubicBezTo>
                  <a:cubicBezTo>
                    <a:pt x="4" y="7"/>
                    <a:pt x="4" y="7"/>
                    <a:pt x="4" y="7"/>
                  </a:cubicBezTo>
                  <a:cubicBezTo>
                    <a:pt x="4" y="7"/>
                    <a:pt x="4" y="7"/>
                    <a:pt x="4" y="7"/>
                  </a:cubicBezTo>
                  <a:cubicBezTo>
                    <a:pt x="4" y="7"/>
                    <a:pt x="4" y="7"/>
                    <a:pt x="4" y="7"/>
                  </a:cubicBezTo>
                  <a:cubicBezTo>
                    <a:pt x="3" y="7"/>
                    <a:pt x="3" y="6"/>
                    <a:pt x="3" y="6"/>
                  </a:cubicBezTo>
                  <a:cubicBezTo>
                    <a:pt x="1" y="6"/>
                    <a:pt x="0" y="5"/>
                    <a:pt x="0" y="3"/>
                  </a:cubicBezTo>
                  <a:cubicBezTo>
                    <a:pt x="0" y="2"/>
                    <a:pt x="1" y="1"/>
                    <a:pt x="2" y="1"/>
                  </a:cubicBezTo>
                  <a:cubicBezTo>
                    <a:pt x="7" y="0"/>
                    <a:pt x="11" y="1"/>
                    <a:pt x="15" y="1"/>
                  </a:cubicBezTo>
                  <a:cubicBezTo>
                    <a:pt x="19" y="2"/>
                    <a:pt x="23" y="3"/>
                    <a:pt x="27" y="5"/>
                  </a:cubicBezTo>
                  <a:cubicBezTo>
                    <a:pt x="30" y="7"/>
                    <a:pt x="33" y="9"/>
                    <a:pt x="35" y="11"/>
                  </a:cubicBezTo>
                  <a:cubicBezTo>
                    <a:pt x="35" y="18"/>
                    <a:pt x="35" y="18"/>
                    <a:pt x="35" y="18"/>
                  </a:cubicBezTo>
                  <a:cubicBezTo>
                    <a:pt x="34" y="17"/>
                    <a:pt x="34" y="16"/>
                    <a:pt x="33" y="15"/>
                  </a:cubicBezTo>
                  <a:cubicBezTo>
                    <a:pt x="33" y="15"/>
                    <a:pt x="33" y="15"/>
                    <a:pt x="33" y="15"/>
                  </a:cubicBezTo>
                  <a:cubicBezTo>
                    <a:pt x="30" y="13"/>
                    <a:pt x="28" y="11"/>
                    <a:pt x="24" y="9"/>
                  </a:cubicBezTo>
                  <a:cubicBezTo>
                    <a:pt x="21" y="8"/>
                    <a:pt x="18" y="7"/>
                    <a:pt x="14" y="6"/>
                  </a:cubicBezTo>
                  <a:cubicBezTo>
                    <a:pt x="13" y="6"/>
                    <a:pt x="11" y="6"/>
                    <a:pt x="9" y="5"/>
                  </a:cubicBezTo>
                  <a:cubicBezTo>
                    <a:pt x="10" y="6"/>
                    <a:pt x="11" y="7"/>
                    <a:pt x="12" y="8"/>
                  </a:cubicBezTo>
                  <a:cubicBezTo>
                    <a:pt x="13" y="10"/>
                    <a:pt x="14" y="11"/>
                    <a:pt x="1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3" name="Freeform 242"/>
            <p:cNvSpPr>
              <a:spLocks noEditPoints="1"/>
            </p:cNvSpPr>
            <p:nvPr/>
          </p:nvSpPr>
          <p:spPr bwMode="auto">
            <a:xfrm>
              <a:off x="7270761" y="3560785"/>
              <a:ext cx="107950" cy="79375"/>
            </a:xfrm>
            <a:custGeom>
              <a:avLst/>
              <a:gdLst>
                <a:gd name="T0" fmla="*/ 25 w 48"/>
                <a:gd name="T1" fmla="*/ 16 h 35"/>
                <a:gd name="T2" fmla="*/ 32 w 48"/>
                <a:gd name="T3" fmla="*/ 24 h 35"/>
                <a:gd name="T4" fmla="*/ 37 w 48"/>
                <a:gd name="T5" fmla="*/ 27 h 35"/>
                <a:gd name="T6" fmla="*/ 35 w 48"/>
                <a:gd name="T7" fmla="*/ 24 h 35"/>
                <a:gd name="T8" fmla="*/ 35 w 48"/>
                <a:gd name="T9" fmla="*/ 24 h 35"/>
                <a:gd name="T10" fmla="*/ 34 w 48"/>
                <a:gd name="T11" fmla="*/ 23 h 35"/>
                <a:gd name="T12" fmla="*/ 34 w 48"/>
                <a:gd name="T13" fmla="*/ 23 h 35"/>
                <a:gd name="T14" fmla="*/ 33 w 48"/>
                <a:gd name="T15" fmla="*/ 21 h 35"/>
                <a:gd name="T16" fmla="*/ 30 w 48"/>
                <a:gd name="T17" fmla="*/ 15 h 35"/>
                <a:gd name="T18" fmla="*/ 25 w 48"/>
                <a:gd name="T19" fmla="*/ 10 h 35"/>
                <a:gd name="T20" fmla="*/ 25 w 48"/>
                <a:gd name="T21" fmla="*/ 4 h 35"/>
                <a:gd name="T22" fmla="*/ 28 w 48"/>
                <a:gd name="T23" fmla="*/ 5 h 35"/>
                <a:gd name="T24" fmla="*/ 33 w 48"/>
                <a:gd name="T25" fmla="*/ 12 h 35"/>
                <a:gd name="T26" fmla="*/ 38 w 48"/>
                <a:gd name="T27" fmla="*/ 19 h 35"/>
                <a:gd name="T28" fmla="*/ 39 w 48"/>
                <a:gd name="T29" fmla="*/ 21 h 35"/>
                <a:gd name="T30" fmla="*/ 39 w 48"/>
                <a:gd name="T31" fmla="*/ 21 h 35"/>
                <a:gd name="T32" fmla="*/ 39 w 48"/>
                <a:gd name="T33" fmla="*/ 21 h 35"/>
                <a:gd name="T34" fmla="*/ 39 w 48"/>
                <a:gd name="T35" fmla="*/ 22 h 35"/>
                <a:gd name="T36" fmla="*/ 39 w 48"/>
                <a:gd name="T37" fmla="*/ 22 h 35"/>
                <a:gd name="T38" fmla="*/ 39 w 48"/>
                <a:gd name="T39" fmla="*/ 22 h 35"/>
                <a:gd name="T40" fmla="*/ 46 w 48"/>
                <a:gd name="T41" fmla="*/ 30 h 35"/>
                <a:gd name="T42" fmla="*/ 48 w 48"/>
                <a:gd name="T43" fmla="*/ 32 h 35"/>
                <a:gd name="T44" fmla="*/ 45 w 48"/>
                <a:gd name="T45" fmla="*/ 35 h 35"/>
                <a:gd name="T46" fmla="*/ 37 w 48"/>
                <a:gd name="T47" fmla="*/ 32 h 35"/>
                <a:gd name="T48" fmla="*/ 29 w 48"/>
                <a:gd name="T49" fmla="*/ 28 h 35"/>
                <a:gd name="T50" fmla="*/ 25 w 48"/>
                <a:gd name="T51" fmla="*/ 24 h 35"/>
                <a:gd name="T52" fmla="*/ 25 w 48"/>
                <a:gd name="T53" fmla="*/ 16 h 35"/>
                <a:gd name="T54" fmla="*/ 19 w 48"/>
                <a:gd name="T55" fmla="*/ 6 h 35"/>
                <a:gd name="T56" fmla="*/ 14 w 48"/>
                <a:gd name="T57" fmla="*/ 5 h 35"/>
                <a:gd name="T58" fmla="*/ 14 w 48"/>
                <a:gd name="T59" fmla="*/ 5 h 35"/>
                <a:gd name="T60" fmla="*/ 19 w 48"/>
                <a:gd name="T61" fmla="*/ 9 h 35"/>
                <a:gd name="T62" fmla="*/ 19 w 48"/>
                <a:gd name="T63" fmla="*/ 9 h 35"/>
                <a:gd name="T64" fmla="*/ 24 w 48"/>
                <a:gd name="T65" fmla="*/ 15 h 35"/>
                <a:gd name="T66" fmla="*/ 25 w 48"/>
                <a:gd name="T67" fmla="*/ 16 h 35"/>
                <a:gd name="T68" fmla="*/ 25 w 48"/>
                <a:gd name="T69" fmla="*/ 24 h 35"/>
                <a:gd name="T70" fmla="*/ 21 w 48"/>
                <a:gd name="T71" fmla="*/ 18 h 35"/>
                <a:gd name="T72" fmla="*/ 16 w 48"/>
                <a:gd name="T73" fmla="*/ 12 h 35"/>
                <a:gd name="T74" fmla="*/ 16 w 48"/>
                <a:gd name="T75" fmla="*/ 12 h 35"/>
                <a:gd name="T76" fmla="*/ 16 w 48"/>
                <a:gd name="T77" fmla="*/ 12 h 35"/>
                <a:gd name="T78" fmla="*/ 12 w 48"/>
                <a:gd name="T79" fmla="*/ 9 h 35"/>
                <a:gd name="T80" fmla="*/ 7 w 48"/>
                <a:gd name="T81" fmla="*/ 6 h 35"/>
                <a:gd name="T82" fmla="*/ 6 w 48"/>
                <a:gd name="T83" fmla="*/ 6 h 35"/>
                <a:gd name="T84" fmla="*/ 6 w 48"/>
                <a:gd name="T85" fmla="*/ 6 h 35"/>
                <a:gd name="T86" fmla="*/ 3 w 48"/>
                <a:gd name="T87" fmla="*/ 5 h 35"/>
                <a:gd name="T88" fmla="*/ 3 w 48"/>
                <a:gd name="T89" fmla="*/ 5 h 35"/>
                <a:gd name="T90" fmla="*/ 0 w 48"/>
                <a:gd name="T91" fmla="*/ 3 h 35"/>
                <a:gd name="T92" fmla="*/ 2 w 48"/>
                <a:gd name="T93" fmla="*/ 0 h 35"/>
                <a:gd name="T94" fmla="*/ 11 w 48"/>
                <a:gd name="T95" fmla="*/ 0 h 35"/>
                <a:gd name="T96" fmla="*/ 11 w 48"/>
                <a:gd name="T97" fmla="*/ 0 h 35"/>
                <a:gd name="T98" fmla="*/ 21 w 48"/>
                <a:gd name="T99" fmla="*/ 1 h 35"/>
                <a:gd name="T100" fmla="*/ 25 w 48"/>
                <a:gd name="T101" fmla="*/ 4 h 35"/>
                <a:gd name="T102" fmla="*/ 25 w 48"/>
                <a:gd name="T103" fmla="*/ 10 h 35"/>
                <a:gd name="T104" fmla="*/ 25 w 48"/>
                <a:gd name="T105" fmla="*/ 9 h 35"/>
                <a:gd name="T106" fmla="*/ 19 w 48"/>
                <a:gd name="T10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35">
                  <a:moveTo>
                    <a:pt x="25" y="16"/>
                  </a:moveTo>
                  <a:cubicBezTo>
                    <a:pt x="27" y="19"/>
                    <a:pt x="29" y="22"/>
                    <a:pt x="32" y="24"/>
                  </a:cubicBezTo>
                  <a:cubicBezTo>
                    <a:pt x="34" y="25"/>
                    <a:pt x="35" y="26"/>
                    <a:pt x="37" y="27"/>
                  </a:cubicBezTo>
                  <a:cubicBezTo>
                    <a:pt x="36" y="26"/>
                    <a:pt x="35" y="25"/>
                    <a:pt x="35" y="24"/>
                  </a:cubicBezTo>
                  <a:cubicBezTo>
                    <a:pt x="35" y="24"/>
                    <a:pt x="35" y="24"/>
                    <a:pt x="35" y="24"/>
                  </a:cubicBezTo>
                  <a:cubicBezTo>
                    <a:pt x="34" y="23"/>
                    <a:pt x="34" y="23"/>
                    <a:pt x="34" y="23"/>
                  </a:cubicBezTo>
                  <a:cubicBezTo>
                    <a:pt x="34" y="23"/>
                    <a:pt x="34" y="23"/>
                    <a:pt x="34" y="23"/>
                  </a:cubicBezTo>
                  <a:cubicBezTo>
                    <a:pt x="33" y="21"/>
                    <a:pt x="33" y="21"/>
                    <a:pt x="33" y="21"/>
                  </a:cubicBezTo>
                  <a:cubicBezTo>
                    <a:pt x="32" y="19"/>
                    <a:pt x="31" y="17"/>
                    <a:pt x="30" y="15"/>
                  </a:cubicBezTo>
                  <a:cubicBezTo>
                    <a:pt x="28" y="13"/>
                    <a:pt x="27" y="11"/>
                    <a:pt x="25" y="10"/>
                  </a:cubicBezTo>
                  <a:cubicBezTo>
                    <a:pt x="25" y="4"/>
                    <a:pt x="25" y="4"/>
                    <a:pt x="25" y="4"/>
                  </a:cubicBezTo>
                  <a:cubicBezTo>
                    <a:pt x="26" y="4"/>
                    <a:pt x="27" y="5"/>
                    <a:pt x="28" y="5"/>
                  </a:cubicBezTo>
                  <a:cubicBezTo>
                    <a:pt x="30" y="7"/>
                    <a:pt x="32" y="10"/>
                    <a:pt x="33" y="12"/>
                  </a:cubicBezTo>
                  <a:cubicBezTo>
                    <a:pt x="35" y="14"/>
                    <a:pt x="36" y="17"/>
                    <a:pt x="38" y="19"/>
                  </a:cubicBezTo>
                  <a:cubicBezTo>
                    <a:pt x="38" y="19"/>
                    <a:pt x="38" y="20"/>
                    <a:pt x="39" y="21"/>
                  </a:cubicBezTo>
                  <a:cubicBezTo>
                    <a:pt x="39" y="21"/>
                    <a:pt x="39" y="21"/>
                    <a:pt x="39" y="21"/>
                  </a:cubicBezTo>
                  <a:cubicBezTo>
                    <a:pt x="39" y="21"/>
                    <a:pt x="39" y="21"/>
                    <a:pt x="39" y="21"/>
                  </a:cubicBezTo>
                  <a:cubicBezTo>
                    <a:pt x="39" y="22"/>
                    <a:pt x="39" y="22"/>
                    <a:pt x="39" y="22"/>
                  </a:cubicBezTo>
                  <a:cubicBezTo>
                    <a:pt x="39" y="22"/>
                    <a:pt x="39" y="22"/>
                    <a:pt x="39" y="22"/>
                  </a:cubicBezTo>
                  <a:cubicBezTo>
                    <a:pt x="39" y="22"/>
                    <a:pt x="39" y="22"/>
                    <a:pt x="39" y="22"/>
                  </a:cubicBezTo>
                  <a:cubicBezTo>
                    <a:pt x="41" y="25"/>
                    <a:pt x="43" y="29"/>
                    <a:pt x="46" y="30"/>
                  </a:cubicBezTo>
                  <a:cubicBezTo>
                    <a:pt x="47" y="30"/>
                    <a:pt x="48" y="31"/>
                    <a:pt x="48" y="32"/>
                  </a:cubicBezTo>
                  <a:cubicBezTo>
                    <a:pt x="47" y="34"/>
                    <a:pt x="46" y="35"/>
                    <a:pt x="45" y="35"/>
                  </a:cubicBezTo>
                  <a:cubicBezTo>
                    <a:pt x="42" y="34"/>
                    <a:pt x="39" y="33"/>
                    <a:pt x="37" y="32"/>
                  </a:cubicBezTo>
                  <a:cubicBezTo>
                    <a:pt x="34" y="31"/>
                    <a:pt x="31" y="30"/>
                    <a:pt x="29" y="28"/>
                  </a:cubicBezTo>
                  <a:cubicBezTo>
                    <a:pt x="28" y="27"/>
                    <a:pt x="26" y="25"/>
                    <a:pt x="25" y="24"/>
                  </a:cubicBezTo>
                  <a:lnTo>
                    <a:pt x="25" y="16"/>
                  </a:lnTo>
                  <a:close/>
                  <a:moveTo>
                    <a:pt x="19" y="6"/>
                  </a:moveTo>
                  <a:cubicBezTo>
                    <a:pt x="17" y="5"/>
                    <a:pt x="16" y="5"/>
                    <a:pt x="14" y="5"/>
                  </a:cubicBezTo>
                  <a:cubicBezTo>
                    <a:pt x="14" y="5"/>
                    <a:pt x="14" y="5"/>
                    <a:pt x="14" y="5"/>
                  </a:cubicBezTo>
                  <a:cubicBezTo>
                    <a:pt x="16" y="6"/>
                    <a:pt x="18" y="7"/>
                    <a:pt x="19" y="9"/>
                  </a:cubicBezTo>
                  <a:cubicBezTo>
                    <a:pt x="19" y="9"/>
                    <a:pt x="19" y="9"/>
                    <a:pt x="19" y="9"/>
                  </a:cubicBezTo>
                  <a:cubicBezTo>
                    <a:pt x="21" y="11"/>
                    <a:pt x="23" y="13"/>
                    <a:pt x="24" y="15"/>
                  </a:cubicBezTo>
                  <a:cubicBezTo>
                    <a:pt x="25" y="16"/>
                    <a:pt x="25" y="16"/>
                    <a:pt x="25" y="16"/>
                  </a:cubicBezTo>
                  <a:cubicBezTo>
                    <a:pt x="25" y="24"/>
                    <a:pt x="25" y="24"/>
                    <a:pt x="25" y="24"/>
                  </a:cubicBezTo>
                  <a:cubicBezTo>
                    <a:pt x="24" y="22"/>
                    <a:pt x="22" y="20"/>
                    <a:pt x="21" y="18"/>
                  </a:cubicBezTo>
                  <a:cubicBezTo>
                    <a:pt x="19" y="16"/>
                    <a:pt x="17" y="14"/>
                    <a:pt x="16" y="12"/>
                  </a:cubicBezTo>
                  <a:cubicBezTo>
                    <a:pt x="16" y="12"/>
                    <a:pt x="16" y="12"/>
                    <a:pt x="16" y="12"/>
                  </a:cubicBezTo>
                  <a:cubicBezTo>
                    <a:pt x="16" y="12"/>
                    <a:pt x="16" y="12"/>
                    <a:pt x="16" y="12"/>
                  </a:cubicBezTo>
                  <a:cubicBezTo>
                    <a:pt x="15" y="11"/>
                    <a:pt x="13" y="10"/>
                    <a:pt x="12" y="9"/>
                  </a:cubicBezTo>
                  <a:cubicBezTo>
                    <a:pt x="10" y="8"/>
                    <a:pt x="8" y="7"/>
                    <a:pt x="7" y="6"/>
                  </a:cubicBezTo>
                  <a:cubicBezTo>
                    <a:pt x="6" y="6"/>
                    <a:pt x="6" y="6"/>
                    <a:pt x="6" y="6"/>
                  </a:cubicBezTo>
                  <a:cubicBezTo>
                    <a:pt x="6" y="6"/>
                    <a:pt x="6" y="6"/>
                    <a:pt x="6" y="6"/>
                  </a:cubicBezTo>
                  <a:cubicBezTo>
                    <a:pt x="5" y="5"/>
                    <a:pt x="3" y="5"/>
                    <a:pt x="3" y="5"/>
                  </a:cubicBezTo>
                  <a:cubicBezTo>
                    <a:pt x="3" y="5"/>
                    <a:pt x="3" y="5"/>
                    <a:pt x="3" y="5"/>
                  </a:cubicBezTo>
                  <a:cubicBezTo>
                    <a:pt x="2" y="5"/>
                    <a:pt x="0" y="4"/>
                    <a:pt x="0" y="3"/>
                  </a:cubicBezTo>
                  <a:cubicBezTo>
                    <a:pt x="0" y="1"/>
                    <a:pt x="1" y="0"/>
                    <a:pt x="2" y="0"/>
                  </a:cubicBezTo>
                  <a:cubicBezTo>
                    <a:pt x="5" y="0"/>
                    <a:pt x="8" y="0"/>
                    <a:pt x="11" y="0"/>
                  </a:cubicBezTo>
                  <a:cubicBezTo>
                    <a:pt x="11" y="0"/>
                    <a:pt x="11" y="0"/>
                    <a:pt x="11" y="0"/>
                  </a:cubicBezTo>
                  <a:cubicBezTo>
                    <a:pt x="15" y="0"/>
                    <a:pt x="18" y="0"/>
                    <a:pt x="21" y="1"/>
                  </a:cubicBezTo>
                  <a:cubicBezTo>
                    <a:pt x="22" y="2"/>
                    <a:pt x="24" y="3"/>
                    <a:pt x="25" y="4"/>
                  </a:cubicBezTo>
                  <a:cubicBezTo>
                    <a:pt x="25" y="10"/>
                    <a:pt x="25" y="10"/>
                    <a:pt x="25" y="10"/>
                  </a:cubicBezTo>
                  <a:cubicBezTo>
                    <a:pt x="25" y="10"/>
                    <a:pt x="25" y="9"/>
                    <a:pt x="25" y="9"/>
                  </a:cubicBezTo>
                  <a:cubicBezTo>
                    <a:pt x="23" y="8"/>
                    <a:pt x="21" y="7"/>
                    <a:pt x="1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4" name="Freeform 243"/>
            <p:cNvSpPr>
              <a:spLocks noEditPoints="1"/>
            </p:cNvSpPr>
            <p:nvPr/>
          </p:nvSpPr>
          <p:spPr bwMode="auto">
            <a:xfrm>
              <a:off x="7231074" y="3560785"/>
              <a:ext cx="141288" cy="92076"/>
            </a:xfrm>
            <a:custGeom>
              <a:avLst/>
              <a:gdLst>
                <a:gd name="T0" fmla="*/ 31 w 62"/>
                <a:gd name="T1" fmla="*/ 9 h 41"/>
                <a:gd name="T2" fmla="*/ 32 w 62"/>
                <a:gd name="T3" fmla="*/ 10 h 41"/>
                <a:gd name="T4" fmla="*/ 38 w 62"/>
                <a:gd name="T5" fmla="*/ 17 h 41"/>
                <a:gd name="T6" fmla="*/ 38 w 62"/>
                <a:gd name="T7" fmla="*/ 17 h 41"/>
                <a:gd name="T8" fmla="*/ 38 w 62"/>
                <a:gd name="T9" fmla="*/ 18 h 41"/>
                <a:gd name="T10" fmla="*/ 39 w 62"/>
                <a:gd name="T11" fmla="*/ 18 h 41"/>
                <a:gd name="T12" fmla="*/ 48 w 62"/>
                <a:gd name="T13" fmla="*/ 28 h 41"/>
                <a:gd name="T14" fmla="*/ 54 w 62"/>
                <a:gd name="T15" fmla="*/ 31 h 41"/>
                <a:gd name="T16" fmla="*/ 59 w 62"/>
                <a:gd name="T17" fmla="*/ 32 h 41"/>
                <a:gd name="T18" fmla="*/ 59 w 62"/>
                <a:gd name="T19" fmla="*/ 32 h 41"/>
                <a:gd name="T20" fmla="*/ 61 w 62"/>
                <a:gd name="T21" fmla="*/ 33 h 41"/>
                <a:gd name="T22" fmla="*/ 60 w 62"/>
                <a:gd name="T23" fmla="*/ 37 h 41"/>
                <a:gd name="T24" fmla="*/ 44 w 62"/>
                <a:gd name="T25" fmla="*/ 41 h 41"/>
                <a:gd name="T26" fmla="*/ 31 w 62"/>
                <a:gd name="T27" fmla="*/ 38 h 41"/>
                <a:gd name="T28" fmla="*/ 31 w 62"/>
                <a:gd name="T29" fmla="*/ 33 h 41"/>
                <a:gd name="T30" fmla="*/ 44 w 62"/>
                <a:gd name="T31" fmla="*/ 36 h 41"/>
                <a:gd name="T32" fmla="*/ 52 w 62"/>
                <a:gd name="T33" fmla="*/ 35 h 41"/>
                <a:gd name="T34" fmla="*/ 46 w 62"/>
                <a:gd name="T35" fmla="*/ 32 h 41"/>
                <a:gd name="T36" fmla="*/ 35 w 62"/>
                <a:gd name="T37" fmla="*/ 21 h 41"/>
                <a:gd name="T38" fmla="*/ 35 w 62"/>
                <a:gd name="T39" fmla="*/ 21 h 41"/>
                <a:gd name="T40" fmla="*/ 35 w 62"/>
                <a:gd name="T41" fmla="*/ 20 h 41"/>
                <a:gd name="T42" fmla="*/ 35 w 62"/>
                <a:gd name="T43" fmla="*/ 20 h 41"/>
                <a:gd name="T44" fmla="*/ 35 w 62"/>
                <a:gd name="T45" fmla="*/ 20 h 41"/>
                <a:gd name="T46" fmla="*/ 31 w 62"/>
                <a:gd name="T47" fmla="*/ 16 h 41"/>
                <a:gd name="T48" fmla="*/ 31 w 62"/>
                <a:gd name="T49" fmla="*/ 9 h 41"/>
                <a:gd name="T50" fmla="*/ 4 w 62"/>
                <a:gd name="T51" fmla="*/ 7 h 41"/>
                <a:gd name="T52" fmla="*/ 3 w 62"/>
                <a:gd name="T53" fmla="*/ 5 h 41"/>
                <a:gd name="T54" fmla="*/ 1 w 62"/>
                <a:gd name="T55" fmla="*/ 3 h 41"/>
                <a:gd name="T56" fmla="*/ 3 w 62"/>
                <a:gd name="T57" fmla="*/ 1 h 41"/>
                <a:gd name="T58" fmla="*/ 14 w 62"/>
                <a:gd name="T59" fmla="*/ 1 h 41"/>
                <a:gd name="T60" fmla="*/ 24 w 62"/>
                <a:gd name="T61" fmla="*/ 4 h 41"/>
                <a:gd name="T62" fmla="*/ 31 w 62"/>
                <a:gd name="T63" fmla="*/ 9 h 41"/>
                <a:gd name="T64" fmla="*/ 31 w 62"/>
                <a:gd name="T65" fmla="*/ 16 h 41"/>
                <a:gd name="T66" fmla="*/ 29 w 62"/>
                <a:gd name="T67" fmla="*/ 14 h 41"/>
                <a:gd name="T68" fmla="*/ 22 w 62"/>
                <a:gd name="T69" fmla="*/ 9 h 41"/>
                <a:gd name="T70" fmla="*/ 13 w 62"/>
                <a:gd name="T71" fmla="*/ 6 h 41"/>
                <a:gd name="T72" fmla="*/ 10 w 62"/>
                <a:gd name="T73" fmla="*/ 5 h 41"/>
                <a:gd name="T74" fmla="*/ 11 w 62"/>
                <a:gd name="T75" fmla="*/ 7 h 41"/>
                <a:gd name="T76" fmla="*/ 14 w 62"/>
                <a:gd name="T77" fmla="*/ 11 h 41"/>
                <a:gd name="T78" fmla="*/ 17 w 62"/>
                <a:gd name="T79" fmla="*/ 16 h 41"/>
                <a:gd name="T80" fmla="*/ 30 w 62"/>
                <a:gd name="T81" fmla="*/ 32 h 41"/>
                <a:gd name="T82" fmla="*/ 31 w 62"/>
                <a:gd name="T83" fmla="*/ 33 h 41"/>
                <a:gd name="T84" fmla="*/ 31 w 62"/>
                <a:gd name="T85" fmla="*/ 38 h 41"/>
                <a:gd name="T86" fmla="*/ 27 w 62"/>
                <a:gd name="T87" fmla="*/ 36 h 41"/>
                <a:gd name="T88" fmla="*/ 13 w 62"/>
                <a:gd name="T89" fmla="*/ 19 h 41"/>
                <a:gd name="T90" fmla="*/ 10 w 62"/>
                <a:gd name="T91" fmla="*/ 13 h 41"/>
                <a:gd name="T92" fmla="*/ 7 w 62"/>
                <a:gd name="T93" fmla="*/ 10 h 41"/>
                <a:gd name="T94" fmla="*/ 4 w 62"/>
                <a:gd name="T95" fmla="*/ 7 h 41"/>
                <a:gd name="T96" fmla="*/ 4 w 62"/>
                <a:gd name="T9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2" h="41">
                  <a:moveTo>
                    <a:pt x="31" y="9"/>
                  </a:moveTo>
                  <a:cubicBezTo>
                    <a:pt x="31" y="10"/>
                    <a:pt x="32" y="10"/>
                    <a:pt x="32" y="10"/>
                  </a:cubicBezTo>
                  <a:cubicBezTo>
                    <a:pt x="34" y="12"/>
                    <a:pt x="36" y="15"/>
                    <a:pt x="38" y="17"/>
                  </a:cubicBezTo>
                  <a:cubicBezTo>
                    <a:pt x="38" y="17"/>
                    <a:pt x="38" y="17"/>
                    <a:pt x="38" y="17"/>
                  </a:cubicBezTo>
                  <a:cubicBezTo>
                    <a:pt x="38" y="18"/>
                    <a:pt x="38" y="18"/>
                    <a:pt x="38" y="18"/>
                  </a:cubicBezTo>
                  <a:cubicBezTo>
                    <a:pt x="39" y="18"/>
                    <a:pt x="39" y="18"/>
                    <a:pt x="39" y="18"/>
                  </a:cubicBezTo>
                  <a:cubicBezTo>
                    <a:pt x="41" y="21"/>
                    <a:pt x="45" y="25"/>
                    <a:pt x="48" y="28"/>
                  </a:cubicBezTo>
                  <a:cubicBezTo>
                    <a:pt x="50" y="29"/>
                    <a:pt x="52" y="30"/>
                    <a:pt x="54" y="31"/>
                  </a:cubicBezTo>
                  <a:cubicBezTo>
                    <a:pt x="56" y="32"/>
                    <a:pt x="58" y="32"/>
                    <a:pt x="59" y="32"/>
                  </a:cubicBezTo>
                  <a:cubicBezTo>
                    <a:pt x="59" y="32"/>
                    <a:pt x="59" y="32"/>
                    <a:pt x="59" y="32"/>
                  </a:cubicBezTo>
                  <a:cubicBezTo>
                    <a:pt x="60" y="32"/>
                    <a:pt x="61" y="33"/>
                    <a:pt x="61" y="33"/>
                  </a:cubicBezTo>
                  <a:cubicBezTo>
                    <a:pt x="62" y="34"/>
                    <a:pt x="61" y="36"/>
                    <a:pt x="60" y="37"/>
                  </a:cubicBezTo>
                  <a:cubicBezTo>
                    <a:pt x="55" y="40"/>
                    <a:pt x="49" y="41"/>
                    <a:pt x="44" y="41"/>
                  </a:cubicBezTo>
                  <a:cubicBezTo>
                    <a:pt x="39" y="41"/>
                    <a:pt x="35" y="40"/>
                    <a:pt x="31" y="38"/>
                  </a:cubicBezTo>
                  <a:cubicBezTo>
                    <a:pt x="31" y="33"/>
                    <a:pt x="31" y="33"/>
                    <a:pt x="31" y="33"/>
                  </a:cubicBezTo>
                  <a:cubicBezTo>
                    <a:pt x="35" y="35"/>
                    <a:pt x="39" y="36"/>
                    <a:pt x="44" y="36"/>
                  </a:cubicBezTo>
                  <a:cubicBezTo>
                    <a:pt x="47" y="36"/>
                    <a:pt x="49" y="36"/>
                    <a:pt x="52" y="35"/>
                  </a:cubicBezTo>
                  <a:cubicBezTo>
                    <a:pt x="50" y="34"/>
                    <a:pt x="47" y="33"/>
                    <a:pt x="46" y="32"/>
                  </a:cubicBezTo>
                  <a:cubicBezTo>
                    <a:pt x="41" y="29"/>
                    <a:pt x="38" y="25"/>
                    <a:pt x="35" y="21"/>
                  </a:cubicBezTo>
                  <a:cubicBezTo>
                    <a:pt x="35" y="21"/>
                    <a:pt x="35" y="21"/>
                    <a:pt x="35" y="21"/>
                  </a:cubicBezTo>
                  <a:cubicBezTo>
                    <a:pt x="35" y="20"/>
                    <a:pt x="35" y="20"/>
                    <a:pt x="35" y="20"/>
                  </a:cubicBezTo>
                  <a:cubicBezTo>
                    <a:pt x="35" y="20"/>
                    <a:pt x="35" y="20"/>
                    <a:pt x="35" y="20"/>
                  </a:cubicBezTo>
                  <a:cubicBezTo>
                    <a:pt x="35" y="20"/>
                    <a:pt x="35" y="20"/>
                    <a:pt x="35" y="20"/>
                  </a:cubicBezTo>
                  <a:cubicBezTo>
                    <a:pt x="33" y="19"/>
                    <a:pt x="32" y="17"/>
                    <a:pt x="31" y="16"/>
                  </a:cubicBezTo>
                  <a:lnTo>
                    <a:pt x="31" y="9"/>
                  </a:lnTo>
                  <a:close/>
                  <a:moveTo>
                    <a:pt x="4" y="7"/>
                  </a:moveTo>
                  <a:cubicBezTo>
                    <a:pt x="4" y="6"/>
                    <a:pt x="3" y="6"/>
                    <a:pt x="3" y="5"/>
                  </a:cubicBezTo>
                  <a:cubicBezTo>
                    <a:pt x="2" y="6"/>
                    <a:pt x="1" y="5"/>
                    <a:pt x="1" y="3"/>
                  </a:cubicBezTo>
                  <a:cubicBezTo>
                    <a:pt x="0" y="2"/>
                    <a:pt x="1" y="1"/>
                    <a:pt x="3" y="1"/>
                  </a:cubicBezTo>
                  <a:cubicBezTo>
                    <a:pt x="7" y="0"/>
                    <a:pt x="10" y="0"/>
                    <a:pt x="14" y="1"/>
                  </a:cubicBezTo>
                  <a:cubicBezTo>
                    <a:pt x="17" y="2"/>
                    <a:pt x="21" y="3"/>
                    <a:pt x="24" y="4"/>
                  </a:cubicBezTo>
                  <a:cubicBezTo>
                    <a:pt x="26" y="6"/>
                    <a:pt x="29" y="7"/>
                    <a:pt x="31" y="9"/>
                  </a:cubicBezTo>
                  <a:cubicBezTo>
                    <a:pt x="31" y="16"/>
                    <a:pt x="31" y="16"/>
                    <a:pt x="31" y="16"/>
                  </a:cubicBezTo>
                  <a:cubicBezTo>
                    <a:pt x="30" y="15"/>
                    <a:pt x="29" y="14"/>
                    <a:pt x="29" y="14"/>
                  </a:cubicBezTo>
                  <a:cubicBezTo>
                    <a:pt x="27" y="12"/>
                    <a:pt x="24" y="10"/>
                    <a:pt x="22" y="9"/>
                  </a:cubicBezTo>
                  <a:cubicBezTo>
                    <a:pt x="19" y="7"/>
                    <a:pt x="16" y="6"/>
                    <a:pt x="13" y="6"/>
                  </a:cubicBezTo>
                  <a:cubicBezTo>
                    <a:pt x="12" y="6"/>
                    <a:pt x="11" y="5"/>
                    <a:pt x="10" y="5"/>
                  </a:cubicBezTo>
                  <a:cubicBezTo>
                    <a:pt x="10" y="6"/>
                    <a:pt x="11" y="6"/>
                    <a:pt x="11" y="7"/>
                  </a:cubicBezTo>
                  <a:cubicBezTo>
                    <a:pt x="12" y="8"/>
                    <a:pt x="13" y="10"/>
                    <a:pt x="14" y="11"/>
                  </a:cubicBezTo>
                  <a:cubicBezTo>
                    <a:pt x="15" y="13"/>
                    <a:pt x="16" y="15"/>
                    <a:pt x="17" y="16"/>
                  </a:cubicBezTo>
                  <a:cubicBezTo>
                    <a:pt x="20" y="23"/>
                    <a:pt x="23" y="29"/>
                    <a:pt x="30" y="32"/>
                  </a:cubicBezTo>
                  <a:cubicBezTo>
                    <a:pt x="30" y="33"/>
                    <a:pt x="30" y="33"/>
                    <a:pt x="31" y="33"/>
                  </a:cubicBezTo>
                  <a:cubicBezTo>
                    <a:pt x="31" y="38"/>
                    <a:pt x="31" y="38"/>
                    <a:pt x="31" y="38"/>
                  </a:cubicBezTo>
                  <a:cubicBezTo>
                    <a:pt x="30" y="38"/>
                    <a:pt x="28" y="37"/>
                    <a:pt x="27" y="36"/>
                  </a:cubicBezTo>
                  <a:cubicBezTo>
                    <a:pt x="20" y="32"/>
                    <a:pt x="16" y="25"/>
                    <a:pt x="13" y="19"/>
                  </a:cubicBezTo>
                  <a:cubicBezTo>
                    <a:pt x="12" y="17"/>
                    <a:pt x="11" y="15"/>
                    <a:pt x="10" y="13"/>
                  </a:cubicBezTo>
                  <a:cubicBezTo>
                    <a:pt x="9" y="12"/>
                    <a:pt x="8" y="11"/>
                    <a:pt x="7" y="10"/>
                  </a:cubicBezTo>
                  <a:cubicBezTo>
                    <a:pt x="6" y="9"/>
                    <a:pt x="5" y="8"/>
                    <a:pt x="4" y="7"/>
                  </a:cubicBezTo>
                  <a:cubicBezTo>
                    <a:pt x="4" y="7"/>
                    <a:pt x="4"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5" name="Freeform 244"/>
            <p:cNvSpPr>
              <a:spLocks noEditPoints="1"/>
            </p:cNvSpPr>
            <p:nvPr/>
          </p:nvSpPr>
          <p:spPr bwMode="auto">
            <a:xfrm>
              <a:off x="7372361" y="3498870"/>
              <a:ext cx="63500" cy="120651"/>
            </a:xfrm>
            <a:custGeom>
              <a:avLst/>
              <a:gdLst>
                <a:gd name="T0" fmla="*/ 19 w 28"/>
                <a:gd name="T1" fmla="*/ 20 h 53"/>
                <a:gd name="T2" fmla="*/ 14 w 28"/>
                <a:gd name="T3" fmla="*/ 26 h 53"/>
                <a:gd name="T4" fmla="*/ 14 w 28"/>
                <a:gd name="T5" fmla="*/ 27 h 53"/>
                <a:gd name="T6" fmla="*/ 14 w 28"/>
                <a:gd name="T7" fmla="*/ 19 h 53"/>
                <a:gd name="T8" fmla="*/ 15 w 28"/>
                <a:gd name="T9" fmla="*/ 17 h 53"/>
                <a:gd name="T10" fmla="*/ 18 w 28"/>
                <a:gd name="T11" fmla="*/ 13 h 53"/>
                <a:gd name="T12" fmla="*/ 19 w 28"/>
                <a:gd name="T13" fmla="*/ 7 h 53"/>
                <a:gd name="T14" fmla="*/ 20 w 28"/>
                <a:gd name="T15" fmla="*/ 6 h 53"/>
                <a:gd name="T16" fmla="*/ 20 w 28"/>
                <a:gd name="T17" fmla="*/ 6 h 53"/>
                <a:gd name="T18" fmla="*/ 20 w 28"/>
                <a:gd name="T19" fmla="*/ 3 h 53"/>
                <a:gd name="T20" fmla="*/ 20 w 28"/>
                <a:gd name="T21" fmla="*/ 3 h 53"/>
                <a:gd name="T22" fmla="*/ 22 w 28"/>
                <a:gd name="T23" fmla="*/ 0 h 53"/>
                <a:gd name="T24" fmla="*/ 25 w 28"/>
                <a:gd name="T25" fmla="*/ 2 h 53"/>
                <a:gd name="T26" fmla="*/ 25 w 28"/>
                <a:gd name="T27" fmla="*/ 2 h 53"/>
                <a:gd name="T28" fmla="*/ 25 w 28"/>
                <a:gd name="T29" fmla="*/ 2 h 53"/>
                <a:gd name="T30" fmla="*/ 25 w 28"/>
                <a:gd name="T31" fmla="*/ 2 h 53"/>
                <a:gd name="T32" fmla="*/ 27 w 28"/>
                <a:gd name="T33" fmla="*/ 10 h 53"/>
                <a:gd name="T34" fmla="*/ 27 w 28"/>
                <a:gd name="T35" fmla="*/ 10 h 53"/>
                <a:gd name="T36" fmla="*/ 27 w 28"/>
                <a:gd name="T37" fmla="*/ 20 h 53"/>
                <a:gd name="T38" fmla="*/ 25 w 28"/>
                <a:gd name="T39" fmla="*/ 27 h 53"/>
                <a:gd name="T40" fmla="*/ 20 w 28"/>
                <a:gd name="T41" fmla="*/ 34 h 53"/>
                <a:gd name="T42" fmla="*/ 20 w 28"/>
                <a:gd name="T43" fmla="*/ 35 h 53"/>
                <a:gd name="T44" fmla="*/ 14 w 28"/>
                <a:gd name="T45" fmla="*/ 40 h 53"/>
                <a:gd name="T46" fmla="*/ 14 w 28"/>
                <a:gd name="T47" fmla="*/ 33 h 53"/>
                <a:gd name="T48" fmla="*/ 16 w 28"/>
                <a:gd name="T49" fmla="*/ 31 h 53"/>
                <a:gd name="T50" fmla="*/ 16 w 28"/>
                <a:gd name="T51" fmla="*/ 31 h 53"/>
                <a:gd name="T52" fmla="*/ 20 w 28"/>
                <a:gd name="T53" fmla="*/ 25 h 53"/>
                <a:gd name="T54" fmla="*/ 22 w 28"/>
                <a:gd name="T55" fmla="*/ 19 h 53"/>
                <a:gd name="T56" fmla="*/ 23 w 28"/>
                <a:gd name="T57" fmla="*/ 14 h 53"/>
                <a:gd name="T58" fmla="*/ 22 w 28"/>
                <a:gd name="T59" fmla="*/ 14 h 53"/>
                <a:gd name="T60" fmla="*/ 19 w 28"/>
                <a:gd name="T61" fmla="*/ 20 h 53"/>
                <a:gd name="T62" fmla="*/ 14 w 28"/>
                <a:gd name="T63" fmla="*/ 27 h 53"/>
                <a:gd name="T64" fmla="*/ 8 w 28"/>
                <a:gd name="T65" fmla="*/ 36 h 53"/>
                <a:gd name="T66" fmla="*/ 8 w 28"/>
                <a:gd name="T67" fmla="*/ 36 h 53"/>
                <a:gd name="T68" fmla="*/ 8 w 28"/>
                <a:gd name="T69" fmla="*/ 36 h 53"/>
                <a:gd name="T70" fmla="*/ 6 w 28"/>
                <a:gd name="T71" fmla="*/ 41 h 53"/>
                <a:gd name="T72" fmla="*/ 8 w 28"/>
                <a:gd name="T73" fmla="*/ 38 h 53"/>
                <a:gd name="T74" fmla="*/ 9 w 28"/>
                <a:gd name="T75" fmla="*/ 38 h 53"/>
                <a:gd name="T76" fmla="*/ 9 w 28"/>
                <a:gd name="T77" fmla="*/ 38 h 53"/>
                <a:gd name="T78" fmla="*/ 11 w 28"/>
                <a:gd name="T79" fmla="*/ 37 h 53"/>
                <a:gd name="T80" fmla="*/ 14 w 28"/>
                <a:gd name="T81" fmla="*/ 33 h 53"/>
                <a:gd name="T82" fmla="*/ 14 w 28"/>
                <a:gd name="T83" fmla="*/ 40 h 53"/>
                <a:gd name="T84" fmla="*/ 14 w 28"/>
                <a:gd name="T85" fmla="*/ 40 h 53"/>
                <a:gd name="T86" fmla="*/ 12 w 28"/>
                <a:gd name="T87" fmla="*/ 41 h 53"/>
                <a:gd name="T88" fmla="*/ 12 w 28"/>
                <a:gd name="T89" fmla="*/ 42 h 53"/>
                <a:gd name="T90" fmla="*/ 12 w 28"/>
                <a:gd name="T91" fmla="*/ 42 h 53"/>
                <a:gd name="T92" fmla="*/ 5 w 28"/>
                <a:gd name="T93" fmla="*/ 51 h 53"/>
                <a:gd name="T94" fmla="*/ 5 w 28"/>
                <a:gd name="T95" fmla="*/ 51 h 53"/>
                <a:gd name="T96" fmla="*/ 3 w 28"/>
                <a:gd name="T97" fmla="*/ 53 h 53"/>
                <a:gd name="T98" fmla="*/ 0 w 28"/>
                <a:gd name="T99" fmla="*/ 51 h 53"/>
                <a:gd name="T100" fmla="*/ 1 w 28"/>
                <a:gd name="T101" fmla="*/ 42 h 53"/>
                <a:gd name="T102" fmla="*/ 3 w 28"/>
                <a:gd name="T103" fmla="*/ 34 h 53"/>
                <a:gd name="T104" fmla="*/ 3 w 28"/>
                <a:gd name="T105" fmla="*/ 34 h 53"/>
                <a:gd name="T106" fmla="*/ 11 w 28"/>
                <a:gd name="T107" fmla="*/ 23 h 53"/>
                <a:gd name="T108" fmla="*/ 14 w 28"/>
                <a:gd name="T109" fmla="*/ 19 h 53"/>
                <a:gd name="T110" fmla="*/ 14 w 28"/>
                <a:gd name="T111"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53">
                  <a:moveTo>
                    <a:pt x="19" y="20"/>
                  </a:moveTo>
                  <a:cubicBezTo>
                    <a:pt x="18" y="22"/>
                    <a:pt x="16" y="24"/>
                    <a:pt x="14" y="26"/>
                  </a:cubicBezTo>
                  <a:cubicBezTo>
                    <a:pt x="14" y="27"/>
                    <a:pt x="14" y="27"/>
                    <a:pt x="14" y="27"/>
                  </a:cubicBezTo>
                  <a:cubicBezTo>
                    <a:pt x="14" y="19"/>
                    <a:pt x="14" y="19"/>
                    <a:pt x="14" y="19"/>
                  </a:cubicBezTo>
                  <a:cubicBezTo>
                    <a:pt x="15" y="19"/>
                    <a:pt x="15" y="18"/>
                    <a:pt x="15" y="17"/>
                  </a:cubicBezTo>
                  <a:cubicBezTo>
                    <a:pt x="16" y="16"/>
                    <a:pt x="17" y="14"/>
                    <a:pt x="18" y="13"/>
                  </a:cubicBezTo>
                  <a:cubicBezTo>
                    <a:pt x="18" y="11"/>
                    <a:pt x="19" y="9"/>
                    <a:pt x="19" y="7"/>
                  </a:cubicBezTo>
                  <a:cubicBezTo>
                    <a:pt x="19" y="7"/>
                    <a:pt x="19" y="7"/>
                    <a:pt x="20" y="6"/>
                  </a:cubicBezTo>
                  <a:cubicBezTo>
                    <a:pt x="20" y="6"/>
                    <a:pt x="20" y="6"/>
                    <a:pt x="20" y="6"/>
                  </a:cubicBezTo>
                  <a:cubicBezTo>
                    <a:pt x="20" y="5"/>
                    <a:pt x="20" y="3"/>
                    <a:pt x="20" y="3"/>
                  </a:cubicBezTo>
                  <a:cubicBezTo>
                    <a:pt x="20" y="3"/>
                    <a:pt x="20" y="3"/>
                    <a:pt x="20" y="3"/>
                  </a:cubicBezTo>
                  <a:cubicBezTo>
                    <a:pt x="20" y="2"/>
                    <a:pt x="20" y="0"/>
                    <a:pt x="22" y="0"/>
                  </a:cubicBezTo>
                  <a:cubicBezTo>
                    <a:pt x="23" y="0"/>
                    <a:pt x="24" y="0"/>
                    <a:pt x="25" y="2"/>
                  </a:cubicBezTo>
                  <a:cubicBezTo>
                    <a:pt x="25" y="2"/>
                    <a:pt x="25" y="2"/>
                    <a:pt x="25" y="2"/>
                  </a:cubicBezTo>
                  <a:cubicBezTo>
                    <a:pt x="25" y="2"/>
                    <a:pt x="25" y="2"/>
                    <a:pt x="25" y="2"/>
                  </a:cubicBezTo>
                  <a:cubicBezTo>
                    <a:pt x="25" y="2"/>
                    <a:pt x="25" y="2"/>
                    <a:pt x="25" y="2"/>
                  </a:cubicBezTo>
                  <a:cubicBezTo>
                    <a:pt x="26" y="5"/>
                    <a:pt x="26" y="8"/>
                    <a:pt x="27" y="10"/>
                  </a:cubicBezTo>
                  <a:cubicBezTo>
                    <a:pt x="27" y="10"/>
                    <a:pt x="27" y="10"/>
                    <a:pt x="27" y="10"/>
                  </a:cubicBezTo>
                  <a:cubicBezTo>
                    <a:pt x="27" y="14"/>
                    <a:pt x="28" y="17"/>
                    <a:pt x="27" y="20"/>
                  </a:cubicBezTo>
                  <a:cubicBezTo>
                    <a:pt x="27" y="22"/>
                    <a:pt x="26" y="25"/>
                    <a:pt x="25" y="27"/>
                  </a:cubicBezTo>
                  <a:cubicBezTo>
                    <a:pt x="23" y="30"/>
                    <a:pt x="22" y="32"/>
                    <a:pt x="20" y="34"/>
                  </a:cubicBezTo>
                  <a:cubicBezTo>
                    <a:pt x="20" y="35"/>
                    <a:pt x="20" y="35"/>
                    <a:pt x="20" y="35"/>
                  </a:cubicBezTo>
                  <a:cubicBezTo>
                    <a:pt x="18" y="37"/>
                    <a:pt x="16" y="38"/>
                    <a:pt x="14" y="40"/>
                  </a:cubicBezTo>
                  <a:cubicBezTo>
                    <a:pt x="14" y="33"/>
                    <a:pt x="14" y="33"/>
                    <a:pt x="14" y="33"/>
                  </a:cubicBezTo>
                  <a:cubicBezTo>
                    <a:pt x="15" y="33"/>
                    <a:pt x="16" y="32"/>
                    <a:pt x="16" y="31"/>
                  </a:cubicBezTo>
                  <a:cubicBezTo>
                    <a:pt x="16" y="31"/>
                    <a:pt x="16" y="31"/>
                    <a:pt x="16" y="31"/>
                  </a:cubicBezTo>
                  <a:cubicBezTo>
                    <a:pt x="18" y="29"/>
                    <a:pt x="19" y="27"/>
                    <a:pt x="20" y="25"/>
                  </a:cubicBezTo>
                  <a:cubicBezTo>
                    <a:pt x="21" y="23"/>
                    <a:pt x="22" y="21"/>
                    <a:pt x="22" y="19"/>
                  </a:cubicBezTo>
                  <a:cubicBezTo>
                    <a:pt x="23" y="17"/>
                    <a:pt x="23" y="16"/>
                    <a:pt x="23" y="14"/>
                  </a:cubicBezTo>
                  <a:cubicBezTo>
                    <a:pt x="22" y="14"/>
                    <a:pt x="22" y="14"/>
                    <a:pt x="22" y="14"/>
                  </a:cubicBezTo>
                  <a:cubicBezTo>
                    <a:pt x="22" y="16"/>
                    <a:pt x="21" y="18"/>
                    <a:pt x="19" y="20"/>
                  </a:cubicBezTo>
                  <a:close/>
                  <a:moveTo>
                    <a:pt x="14" y="27"/>
                  </a:moveTo>
                  <a:cubicBezTo>
                    <a:pt x="12" y="30"/>
                    <a:pt x="9" y="33"/>
                    <a:pt x="8" y="36"/>
                  </a:cubicBezTo>
                  <a:cubicBezTo>
                    <a:pt x="8" y="36"/>
                    <a:pt x="8" y="36"/>
                    <a:pt x="8" y="36"/>
                  </a:cubicBezTo>
                  <a:cubicBezTo>
                    <a:pt x="8" y="36"/>
                    <a:pt x="8" y="36"/>
                    <a:pt x="8" y="36"/>
                  </a:cubicBezTo>
                  <a:cubicBezTo>
                    <a:pt x="7" y="37"/>
                    <a:pt x="6" y="39"/>
                    <a:pt x="6" y="41"/>
                  </a:cubicBezTo>
                  <a:cubicBezTo>
                    <a:pt x="7" y="40"/>
                    <a:pt x="8" y="39"/>
                    <a:pt x="8" y="38"/>
                  </a:cubicBezTo>
                  <a:cubicBezTo>
                    <a:pt x="9" y="38"/>
                    <a:pt x="9" y="38"/>
                    <a:pt x="9" y="38"/>
                  </a:cubicBezTo>
                  <a:cubicBezTo>
                    <a:pt x="9" y="38"/>
                    <a:pt x="9" y="38"/>
                    <a:pt x="9" y="38"/>
                  </a:cubicBezTo>
                  <a:cubicBezTo>
                    <a:pt x="10" y="37"/>
                    <a:pt x="10" y="37"/>
                    <a:pt x="11" y="37"/>
                  </a:cubicBezTo>
                  <a:cubicBezTo>
                    <a:pt x="12" y="36"/>
                    <a:pt x="13" y="35"/>
                    <a:pt x="14" y="33"/>
                  </a:cubicBezTo>
                  <a:cubicBezTo>
                    <a:pt x="14" y="40"/>
                    <a:pt x="14" y="40"/>
                    <a:pt x="14" y="40"/>
                  </a:cubicBezTo>
                  <a:cubicBezTo>
                    <a:pt x="14" y="40"/>
                    <a:pt x="14" y="40"/>
                    <a:pt x="14" y="40"/>
                  </a:cubicBezTo>
                  <a:cubicBezTo>
                    <a:pt x="12" y="41"/>
                    <a:pt x="12" y="41"/>
                    <a:pt x="12" y="41"/>
                  </a:cubicBezTo>
                  <a:cubicBezTo>
                    <a:pt x="12" y="42"/>
                    <a:pt x="12" y="42"/>
                    <a:pt x="12" y="42"/>
                  </a:cubicBezTo>
                  <a:cubicBezTo>
                    <a:pt x="12" y="42"/>
                    <a:pt x="12" y="42"/>
                    <a:pt x="12" y="42"/>
                  </a:cubicBezTo>
                  <a:cubicBezTo>
                    <a:pt x="9" y="44"/>
                    <a:pt x="5" y="48"/>
                    <a:pt x="5" y="51"/>
                  </a:cubicBezTo>
                  <a:cubicBezTo>
                    <a:pt x="5" y="51"/>
                    <a:pt x="5" y="51"/>
                    <a:pt x="5" y="51"/>
                  </a:cubicBezTo>
                  <a:cubicBezTo>
                    <a:pt x="5" y="52"/>
                    <a:pt x="4" y="53"/>
                    <a:pt x="3" y="53"/>
                  </a:cubicBezTo>
                  <a:cubicBezTo>
                    <a:pt x="1" y="53"/>
                    <a:pt x="0" y="52"/>
                    <a:pt x="0" y="51"/>
                  </a:cubicBezTo>
                  <a:cubicBezTo>
                    <a:pt x="0" y="48"/>
                    <a:pt x="0" y="45"/>
                    <a:pt x="1" y="42"/>
                  </a:cubicBezTo>
                  <a:cubicBezTo>
                    <a:pt x="1" y="39"/>
                    <a:pt x="2" y="36"/>
                    <a:pt x="3" y="34"/>
                  </a:cubicBezTo>
                  <a:cubicBezTo>
                    <a:pt x="3" y="34"/>
                    <a:pt x="3" y="34"/>
                    <a:pt x="3" y="34"/>
                  </a:cubicBezTo>
                  <a:cubicBezTo>
                    <a:pt x="5" y="30"/>
                    <a:pt x="8" y="27"/>
                    <a:pt x="11" y="23"/>
                  </a:cubicBezTo>
                  <a:cubicBezTo>
                    <a:pt x="12" y="22"/>
                    <a:pt x="13" y="21"/>
                    <a:pt x="14" y="19"/>
                  </a:cubicBezTo>
                  <a:lnTo>
                    <a:pt x="1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6" name="Freeform 245"/>
            <p:cNvSpPr>
              <a:spLocks noEditPoints="1"/>
            </p:cNvSpPr>
            <p:nvPr/>
          </p:nvSpPr>
          <p:spPr bwMode="auto">
            <a:xfrm>
              <a:off x="7345374" y="3463946"/>
              <a:ext cx="76200" cy="150814"/>
            </a:xfrm>
            <a:custGeom>
              <a:avLst/>
              <a:gdLst>
                <a:gd name="T0" fmla="*/ 17 w 34"/>
                <a:gd name="T1" fmla="*/ 15 h 67"/>
                <a:gd name="T2" fmla="*/ 21 w 34"/>
                <a:gd name="T3" fmla="*/ 12 h 67"/>
                <a:gd name="T4" fmla="*/ 24 w 34"/>
                <a:gd name="T5" fmla="*/ 9 h 67"/>
                <a:gd name="T6" fmla="*/ 26 w 34"/>
                <a:gd name="T7" fmla="*/ 5 h 67"/>
                <a:gd name="T8" fmla="*/ 26 w 34"/>
                <a:gd name="T9" fmla="*/ 5 h 67"/>
                <a:gd name="T10" fmla="*/ 26 w 34"/>
                <a:gd name="T11" fmla="*/ 5 h 67"/>
                <a:gd name="T12" fmla="*/ 26 w 34"/>
                <a:gd name="T13" fmla="*/ 5 h 67"/>
                <a:gd name="T14" fmla="*/ 27 w 34"/>
                <a:gd name="T15" fmla="*/ 3 h 67"/>
                <a:gd name="T16" fmla="*/ 27 w 34"/>
                <a:gd name="T17" fmla="*/ 3 h 67"/>
                <a:gd name="T18" fmla="*/ 29 w 34"/>
                <a:gd name="T19" fmla="*/ 1 h 67"/>
                <a:gd name="T20" fmla="*/ 32 w 34"/>
                <a:gd name="T21" fmla="*/ 2 h 67"/>
                <a:gd name="T22" fmla="*/ 34 w 34"/>
                <a:gd name="T23" fmla="*/ 13 h 67"/>
                <a:gd name="T24" fmla="*/ 33 w 34"/>
                <a:gd name="T25" fmla="*/ 23 h 67"/>
                <a:gd name="T26" fmla="*/ 29 w 34"/>
                <a:gd name="T27" fmla="*/ 33 h 67"/>
                <a:gd name="T28" fmla="*/ 23 w 34"/>
                <a:gd name="T29" fmla="*/ 41 h 67"/>
                <a:gd name="T30" fmla="*/ 23 w 34"/>
                <a:gd name="T31" fmla="*/ 41 h 67"/>
                <a:gd name="T32" fmla="*/ 17 w 34"/>
                <a:gd name="T33" fmla="*/ 49 h 67"/>
                <a:gd name="T34" fmla="*/ 17 w 34"/>
                <a:gd name="T35" fmla="*/ 40 h 67"/>
                <a:gd name="T36" fmla="*/ 19 w 34"/>
                <a:gd name="T37" fmla="*/ 38 h 67"/>
                <a:gd name="T38" fmla="*/ 19 w 34"/>
                <a:gd name="T39" fmla="*/ 37 h 67"/>
                <a:gd name="T40" fmla="*/ 25 w 34"/>
                <a:gd name="T41" fmla="*/ 30 h 67"/>
                <a:gd name="T42" fmla="*/ 28 w 34"/>
                <a:gd name="T43" fmla="*/ 22 h 67"/>
                <a:gd name="T44" fmla="*/ 29 w 34"/>
                <a:gd name="T45" fmla="*/ 13 h 67"/>
                <a:gd name="T46" fmla="*/ 29 w 34"/>
                <a:gd name="T47" fmla="*/ 10 h 67"/>
                <a:gd name="T48" fmla="*/ 27 w 34"/>
                <a:gd name="T49" fmla="*/ 12 h 67"/>
                <a:gd name="T50" fmla="*/ 24 w 34"/>
                <a:gd name="T51" fmla="*/ 15 h 67"/>
                <a:gd name="T52" fmla="*/ 20 w 34"/>
                <a:gd name="T53" fmla="*/ 19 h 67"/>
                <a:gd name="T54" fmla="*/ 19 w 34"/>
                <a:gd name="T55" fmla="*/ 19 h 67"/>
                <a:gd name="T56" fmla="*/ 17 w 34"/>
                <a:gd name="T57" fmla="*/ 21 h 67"/>
                <a:gd name="T58" fmla="*/ 17 w 34"/>
                <a:gd name="T59" fmla="*/ 15 h 67"/>
                <a:gd name="T60" fmla="*/ 13 w 34"/>
                <a:gd name="T61" fmla="*/ 59 h 67"/>
                <a:gd name="T62" fmla="*/ 13 w 34"/>
                <a:gd name="T63" fmla="*/ 64 h 67"/>
                <a:gd name="T64" fmla="*/ 12 w 34"/>
                <a:gd name="T65" fmla="*/ 66 h 67"/>
                <a:gd name="T66" fmla="*/ 9 w 34"/>
                <a:gd name="T67" fmla="*/ 66 h 67"/>
                <a:gd name="T68" fmla="*/ 1 w 34"/>
                <a:gd name="T69" fmla="*/ 51 h 67"/>
                <a:gd name="T70" fmla="*/ 2 w 34"/>
                <a:gd name="T71" fmla="*/ 34 h 67"/>
                <a:gd name="T72" fmla="*/ 16 w 34"/>
                <a:gd name="T73" fmla="*/ 16 h 67"/>
                <a:gd name="T74" fmla="*/ 16 w 34"/>
                <a:gd name="T75" fmla="*/ 16 h 67"/>
                <a:gd name="T76" fmla="*/ 17 w 34"/>
                <a:gd name="T77" fmla="*/ 15 h 67"/>
                <a:gd name="T78" fmla="*/ 17 w 34"/>
                <a:gd name="T79" fmla="*/ 21 h 67"/>
                <a:gd name="T80" fmla="*/ 7 w 34"/>
                <a:gd name="T81" fmla="*/ 35 h 67"/>
                <a:gd name="T82" fmla="*/ 6 w 34"/>
                <a:gd name="T83" fmla="*/ 50 h 67"/>
                <a:gd name="T84" fmla="*/ 9 w 34"/>
                <a:gd name="T85" fmla="*/ 58 h 67"/>
                <a:gd name="T86" fmla="*/ 11 w 34"/>
                <a:gd name="T87" fmla="*/ 51 h 67"/>
                <a:gd name="T88" fmla="*/ 17 w 34"/>
                <a:gd name="T89" fmla="*/ 40 h 67"/>
                <a:gd name="T90" fmla="*/ 17 w 34"/>
                <a:gd name="T91" fmla="*/ 49 h 67"/>
                <a:gd name="T92" fmla="*/ 15 w 34"/>
                <a:gd name="T93" fmla="*/ 52 h 67"/>
                <a:gd name="T94" fmla="*/ 13 w 34"/>
                <a:gd name="T95"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67">
                  <a:moveTo>
                    <a:pt x="17" y="15"/>
                  </a:moveTo>
                  <a:cubicBezTo>
                    <a:pt x="18" y="14"/>
                    <a:pt x="20" y="13"/>
                    <a:pt x="21" y="12"/>
                  </a:cubicBezTo>
                  <a:cubicBezTo>
                    <a:pt x="22" y="11"/>
                    <a:pt x="23" y="10"/>
                    <a:pt x="24" y="9"/>
                  </a:cubicBezTo>
                  <a:cubicBezTo>
                    <a:pt x="24" y="8"/>
                    <a:pt x="25" y="6"/>
                    <a:pt x="26" y="5"/>
                  </a:cubicBezTo>
                  <a:cubicBezTo>
                    <a:pt x="26" y="5"/>
                    <a:pt x="26" y="5"/>
                    <a:pt x="26" y="5"/>
                  </a:cubicBezTo>
                  <a:cubicBezTo>
                    <a:pt x="26" y="5"/>
                    <a:pt x="26" y="5"/>
                    <a:pt x="26" y="5"/>
                  </a:cubicBezTo>
                  <a:cubicBezTo>
                    <a:pt x="26" y="5"/>
                    <a:pt x="26" y="5"/>
                    <a:pt x="26" y="5"/>
                  </a:cubicBezTo>
                  <a:cubicBezTo>
                    <a:pt x="26" y="4"/>
                    <a:pt x="27" y="4"/>
                    <a:pt x="27" y="3"/>
                  </a:cubicBezTo>
                  <a:cubicBezTo>
                    <a:pt x="27" y="3"/>
                    <a:pt x="27" y="3"/>
                    <a:pt x="27" y="3"/>
                  </a:cubicBezTo>
                  <a:cubicBezTo>
                    <a:pt x="27" y="2"/>
                    <a:pt x="27" y="1"/>
                    <a:pt x="29" y="1"/>
                  </a:cubicBezTo>
                  <a:cubicBezTo>
                    <a:pt x="30" y="0"/>
                    <a:pt x="31" y="1"/>
                    <a:pt x="32" y="2"/>
                  </a:cubicBezTo>
                  <a:cubicBezTo>
                    <a:pt x="33" y="6"/>
                    <a:pt x="34" y="9"/>
                    <a:pt x="34" y="13"/>
                  </a:cubicBezTo>
                  <a:cubicBezTo>
                    <a:pt x="34" y="17"/>
                    <a:pt x="34" y="20"/>
                    <a:pt x="33" y="23"/>
                  </a:cubicBezTo>
                  <a:cubicBezTo>
                    <a:pt x="32" y="27"/>
                    <a:pt x="30" y="30"/>
                    <a:pt x="29" y="33"/>
                  </a:cubicBezTo>
                  <a:cubicBezTo>
                    <a:pt x="27" y="35"/>
                    <a:pt x="25" y="38"/>
                    <a:pt x="23" y="41"/>
                  </a:cubicBezTo>
                  <a:cubicBezTo>
                    <a:pt x="23" y="41"/>
                    <a:pt x="23" y="41"/>
                    <a:pt x="23" y="41"/>
                  </a:cubicBezTo>
                  <a:cubicBezTo>
                    <a:pt x="21" y="43"/>
                    <a:pt x="19" y="46"/>
                    <a:pt x="17" y="49"/>
                  </a:cubicBezTo>
                  <a:cubicBezTo>
                    <a:pt x="17" y="40"/>
                    <a:pt x="17" y="40"/>
                    <a:pt x="17" y="40"/>
                  </a:cubicBezTo>
                  <a:cubicBezTo>
                    <a:pt x="18" y="39"/>
                    <a:pt x="18" y="39"/>
                    <a:pt x="19" y="38"/>
                  </a:cubicBezTo>
                  <a:cubicBezTo>
                    <a:pt x="19" y="37"/>
                    <a:pt x="19" y="37"/>
                    <a:pt x="19" y="37"/>
                  </a:cubicBezTo>
                  <a:cubicBezTo>
                    <a:pt x="21" y="35"/>
                    <a:pt x="23" y="33"/>
                    <a:pt x="25" y="30"/>
                  </a:cubicBezTo>
                  <a:cubicBezTo>
                    <a:pt x="26" y="28"/>
                    <a:pt x="27" y="25"/>
                    <a:pt x="28" y="22"/>
                  </a:cubicBezTo>
                  <a:cubicBezTo>
                    <a:pt x="29" y="19"/>
                    <a:pt x="29" y="16"/>
                    <a:pt x="29" y="13"/>
                  </a:cubicBezTo>
                  <a:cubicBezTo>
                    <a:pt x="29" y="12"/>
                    <a:pt x="29" y="11"/>
                    <a:pt x="29" y="10"/>
                  </a:cubicBezTo>
                  <a:cubicBezTo>
                    <a:pt x="28" y="10"/>
                    <a:pt x="28" y="11"/>
                    <a:pt x="27" y="12"/>
                  </a:cubicBezTo>
                  <a:cubicBezTo>
                    <a:pt x="26" y="13"/>
                    <a:pt x="25" y="14"/>
                    <a:pt x="24" y="15"/>
                  </a:cubicBezTo>
                  <a:cubicBezTo>
                    <a:pt x="22" y="17"/>
                    <a:pt x="21" y="18"/>
                    <a:pt x="20" y="19"/>
                  </a:cubicBezTo>
                  <a:cubicBezTo>
                    <a:pt x="19" y="19"/>
                    <a:pt x="19" y="19"/>
                    <a:pt x="19" y="19"/>
                  </a:cubicBezTo>
                  <a:cubicBezTo>
                    <a:pt x="19" y="20"/>
                    <a:pt x="18" y="21"/>
                    <a:pt x="17" y="21"/>
                  </a:cubicBezTo>
                  <a:lnTo>
                    <a:pt x="17" y="15"/>
                  </a:lnTo>
                  <a:close/>
                  <a:moveTo>
                    <a:pt x="13" y="59"/>
                  </a:moveTo>
                  <a:cubicBezTo>
                    <a:pt x="13" y="61"/>
                    <a:pt x="13" y="62"/>
                    <a:pt x="13" y="64"/>
                  </a:cubicBezTo>
                  <a:cubicBezTo>
                    <a:pt x="13" y="65"/>
                    <a:pt x="13" y="65"/>
                    <a:pt x="12" y="66"/>
                  </a:cubicBezTo>
                  <a:cubicBezTo>
                    <a:pt x="12" y="67"/>
                    <a:pt x="10" y="67"/>
                    <a:pt x="9" y="66"/>
                  </a:cubicBezTo>
                  <a:cubicBezTo>
                    <a:pt x="5" y="62"/>
                    <a:pt x="2" y="56"/>
                    <a:pt x="1" y="51"/>
                  </a:cubicBezTo>
                  <a:cubicBezTo>
                    <a:pt x="0" y="45"/>
                    <a:pt x="0" y="39"/>
                    <a:pt x="2" y="34"/>
                  </a:cubicBezTo>
                  <a:cubicBezTo>
                    <a:pt x="5" y="26"/>
                    <a:pt x="10" y="21"/>
                    <a:pt x="16" y="16"/>
                  </a:cubicBezTo>
                  <a:cubicBezTo>
                    <a:pt x="16" y="16"/>
                    <a:pt x="16" y="16"/>
                    <a:pt x="16" y="16"/>
                  </a:cubicBezTo>
                  <a:cubicBezTo>
                    <a:pt x="17" y="15"/>
                    <a:pt x="17" y="15"/>
                    <a:pt x="17" y="15"/>
                  </a:cubicBezTo>
                  <a:cubicBezTo>
                    <a:pt x="17" y="21"/>
                    <a:pt x="17" y="21"/>
                    <a:pt x="17" y="21"/>
                  </a:cubicBezTo>
                  <a:cubicBezTo>
                    <a:pt x="13" y="25"/>
                    <a:pt x="9" y="29"/>
                    <a:pt x="7" y="35"/>
                  </a:cubicBezTo>
                  <a:cubicBezTo>
                    <a:pt x="5" y="40"/>
                    <a:pt x="5" y="45"/>
                    <a:pt x="6" y="50"/>
                  </a:cubicBezTo>
                  <a:cubicBezTo>
                    <a:pt x="6" y="53"/>
                    <a:pt x="7" y="55"/>
                    <a:pt x="9" y="58"/>
                  </a:cubicBezTo>
                  <a:cubicBezTo>
                    <a:pt x="9" y="55"/>
                    <a:pt x="10" y="53"/>
                    <a:pt x="11" y="51"/>
                  </a:cubicBezTo>
                  <a:cubicBezTo>
                    <a:pt x="12" y="47"/>
                    <a:pt x="15" y="43"/>
                    <a:pt x="17" y="40"/>
                  </a:cubicBezTo>
                  <a:cubicBezTo>
                    <a:pt x="17" y="49"/>
                    <a:pt x="17" y="49"/>
                    <a:pt x="17" y="49"/>
                  </a:cubicBezTo>
                  <a:cubicBezTo>
                    <a:pt x="16" y="50"/>
                    <a:pt x="16" y="51"/>
                    <a:pt x="15" y="52"/>
                  </a:cubicBezTo>
                  <a:cubicBezTo>
                    <a:pt x="15" y="54"/>
                    <a:pt x="14" y="57"/>
                    <a:pt x="13"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7" name="Freeform 246"/>
            <p:cNvSpPr>
              <a:spLocks noEditPoints="1"/>
            </p:cNvSpPr>
            <p:nvPr/>
          </p:nvSpPr>
          <p:spPr bwMode="auto">
            <a:xfrm>
              <a:off x="6961198" y="1882787"/>
              <a:ext cx="417514" cy="212727"/>
            </a:xfrm>
            <a:custGeom>
              <a:avLst/>
              <a:gdLst>
                <a:gd name="T0" fmla="*/ 171 w 185"/>
                <a:gd name="T1" fmla="*/ 55 h 94"/>
                <a:gd name="T2" fmla="*/ 172 w 185"/>
                <a:gd name="T3" fmla="*/ 14 h 94"/>
                <a:gd name="T4" fmla="*/ 157 w 185"/>
                <a:gd name="T5" fmla="*/ 0 h 94"/>
                <a:gd name="T6" fmla="*/ 185 w 185"/>
                <a:gd name="T7" fmla="*/ 34 h 94"/>
                <a:gd name="T8" fmla="*/ 157 w 185"/>
                <a:gd name="T9" fmla="*/ 68 h 94"/>
                <a:gd name="T10" fmla="*/ 157 w 185"/>
                <a:gd name="T11" fmla="*/ 53 h 94"/>
                <a:gd name="T12" fmla="*/ 165 w 185"/>
                <a:gd name="T13" fmla="*/ 48 h 94"/>
                <a:gd name="T14" fmla="*/ 171 w 185"/>
                <a:gd name="T15" fmla="*/ 34 h 94"/>
                <a:gd name="T16" fmla="*/ 157 w 185"/>
                <a:gd name="T17" fmla="*/ 14 h 94"/>
                <a:gd name="T18" fmla="*/ 162 w 185"/>
                <a:gd name="T19" fmla="*/ 24 h 94"/>
                <a:gd name="T20" fmla="*/ 162 w 185"/>
                <a:gd name="T21" fmla="*/ 45 h 94"/>
                <a:gd name="T22" fmla="*/ 157 w 185"/>
                <a:gd name="T23" fmla="*/ 48 h 94"/>
                <a:gd name="T24" fmla="*/ 92 w 185"/>
                <a:gd name="T25" fmla="*/ 88 h 94"/>
                <a:gd name="T26" fmla="*/ 135 w 185"/>
                <a:gd name="T27" fmla="*/ 61 h 94"/>
                <a:gd name="T28" fmla="*/ 138 w 185"/>
                <a:gd name="T29" fmla="*/ 61 h 94"/>
                <a:gd name="T30" fmla="*/ 151 w 185"/>
                <a:gd name="T31" fmla="*/ 63 h 94"/>
                <a:gd name="T32" fmla="*/ 157 w 185"/>
                <a:gd name="T33" fmla="*/ 68 h 94"/>
                <a:gd name="T34" fmla="*/ 143 w 185"/>
                <a:gd name="T35" fmla="*/ 67 h 94"/>
                <a:gd name="T36" fmla="*/ 112 w 185"/>
                <a:gd name="T37" fmla="*/ 86 h 94"/>
                <a:gd name="T38" fmla="*/ 92 w 185"/>
                <a:gd name="T39" fmla="*/ 88 h 94"/>
                <a:gd name="T40" fmla="*/ 152 w 185"/>
                <a:gd name="T41" fmla="*/ 4 h 94"/>
                <a:gd name="T42" fmla="*/ 92 w 185"/>
                <a:gd name="T43" fmla="*/ 4 h 94"/>
                <a:gd name="T44" fmla="*/ 152 w 185"/>
                <a:gd name="T45" fmla="*/ 0 h 94"/>
                <a:gd name="T46" fmla="*/ 153 w 185"/>
                <a:gd name="T47" fmla="*/ 0 h 94"/>
                <a:gd name="T48" fmla="*/ 157 w 185"/>
                <a:gd name="T49" fmla="*/ 5 h 94"/>
                <a:gd name="T50" fmla="*/ 157 w 185"/>
                <a:gd name="T51" fmla="*/ 20 h 94"/>
                <a:gd name="T52" fmla="*/ 153 w 185"/>
                <a:gd name="T53" fmla="*/ 35 h 94"/>
                <a:gd name="T54" fmla="*/ 151 w 185"/>
                <a:gd name="T55" fmla="*/ 50 h 94"/>
                <a:gd name="T56" fmla="*/ 157 w 185"/>
                <a:gd name="T57" fmla="*/ 53 h 94"/>
                <a:gd name="T58" fmla="*/ 147 w 185"/>
                <a:gd name="T59" fmla="*/ 54 h 94"/>
                <a:gd name="T60" fmla="*/ 143 w 185"/>
                <a:gd name="T61" fmla="*/ 50 h 94"/>
                <a:gd name="T62" fmla="*/ 143 w 185"/>
                <a:gd name="T63" fmla="*/ 50 h 94"/>
                <a:gd name="T64" fmla="*/ 151 w 185"/>
                <a:gd name="T65" fmla="*/ 16 h 94"/>
                <a:gd name="T66" fmla="*/ 153 w 185"/>
                <a:gd name="T67" fmla="*/ 14 h 94"/>
                <a:gd name="T68" fmla="*/ 154 w 185"/>
                <a:gd name="T69" fmla="*/ 14 h 94"/>
                <a:gd name="T70" fmla="*/ 78 w 185"/>
                <a:gd name="T71" fmla="*/ 89 h 94"/>
                <a:gd name="T72" fmla="*/ 92 w 185"/>
                <a:gd name="T73" fmla="*/ 93 h 94"/>
                <a:gd name="T74" fmla="*/ 23 w 185"/>
                <a:gd name="T75" fmla="*/ 71 h 94"/>
                <a:gd name="T76" fmla="*/ 0 w 185"/>
                <a:gd name="T77" fmla="*/ 9 h 94"/>
                <a:gd name="T78" fmla="*/ 4 w 185"/>
                <a:gd name="T79" fmla="*/ 0 h 94"/>
                <a:gd name="T80" fmla="*/ 92 w 185"/>
                <a:gd name="T81" fmla="*/ 4 h 94"/>
                <a:gd name="T82" fmla="*/ 5 w 185"/>
                <a:gd name="T83" fmla="*/ 9 h 94"/>
                <a:gd name="T84" fmla="*/ 26 w 185"/>
                <a:gd name="T85"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94">
                  <a:moveTo>
                    <a:pt x="157" y="63"/>
                  </a:moveTo>
                  <a:cubicBezTo>
                    <a:pt x="162" y="62"/>
                    <a:pt x="167" y="59"/>
                    <a:pt x="171" y="55"/>
                  </a:cubicBezTo>
                  <a:cubicBezTo>
                    <a:pt x="177" y="49"/>
                    <a:pt x="180" y="42"/>
                    <a:pt x="180" y="34"/>
                  </a:cubicBezTo>
                  <a:cubicBezTo>
                    <a:pt x="180" y="26"/>
                    <a:pt x="177" y="19"/>
                    <a:pt x="172" y="14"/>
                  </a:cubicBezTo>
                  <a:cubicBezTo>
                    <a:pt x="168" y="9"/>
                    <a:pt x="163" y="6"/>
                    <a:pt x="157" y="5"/>
                  </a:cubicBezTo>
                  <a:cubicBezTo>
                    <a:pt x="157" y="0"/>
                    <a:pt x="157" y="0"/>
                    <a:pt x="157" y="0"/>
                  </a:cubicBezTo>
                  <a:cubicBezTo>
                    <a:pt x="164" y="2"/>
                    <a:pt x="170" y="5"/>
                    <a:pt x="175" y="10"/>
                  </a:cubicBezTo>
                  <a:cubicBezTo>
                    <a:pt x="181" y="16"/>
                    <a:pt x="185" y="25"/>
                    <a:pt x="185" y="34"/>
                  </a:cubicBezTo>
                  <a:cubicBezTo>
                    <a:pt x="185" y="43"/>
                    <a:pt x="181" y="52"/>
                    <a:pt x="175" y="58"/>
                  </a:cubicBezTo>
                  <a:cubicBezTo>
                    <a:pt x="170" y="63"/>
                    <a:pt x="164" y="66"/>
                    <a:pt x="157" y="68"/>
                  </a:cubicBezTo>
                  <a:cubicBezTo>
                    <a:pt x="157" y="63"/>
                    <a:pt x="157" y="63"/>
                    <a:pt x="157" y="63"/>
                  </a:cubicBezTo>
                  <a:close/>
                  <a:moveTo>
                    <a:pt x="157" y="53"/>
                  </a:moveTo>
                  <a:cubicBezTo>
                    <a:pt x="160" y="52"/>
                    <a:pt x="163" y="51"/>
                    <a:pt x="165" y="48"/>
                  </a:cubicBezTo>
                  <a:cubicBezTo>
                    <a:pt x="165" y="48"/>
                    <a:pt x="165" y="48"/>
                    <a:pt x="165" y="48"/>
                  </a:cubicBezTo>
                  <a:cubicBezTo>
                    <a:pt x="165" y="48"/>
                    <a:pt x="165" y="48"/>
                    <a:pt x="165" y="48"/>
                  </a:cubicBezTo>
                  <a:cubicBezTo>
                    <a:pt x="169" y="45"/>
                    <a:pt x="171" y="40"/>
                    <a:pt x="171" y="34"/>
                  </a:cubicBezTo>
                  <a:cubicBezTo>
                    <a:pt x="171" y="29"/>
                    <a:pt x="169" y="24"/>
                    <a:pt x="166" y="21"/>
                  </a:cubicBezTo>
                  <a:cubicBezTo>
                    <a:pt x="164" y="18"/>
                    <a:pt x="160" y="16"/>
                    <a:pt x="157" y="14"/>
                  </a:cubicBezTo>
                  <a:cubicBezTo>
                    <a:pt x="157" y="20"/>
                    <a:pt x="157" y="20"/>
                    <a:pt x="157" y="20"/>
                  </a:cubicBezTo>
                  <a:cubicBezTo>
                    <a:pt x="159" y="21"/>
                    <a:pt x="161" y="22"/>
                    <a:pt x="162" y="24"/>
                  </a:cubicBezTo>
                  <a:cubicBezTo>
                    <a:pt x="165" y="27"/>
                    <a:pt x="166" y="30"/>
                    <a:pt x="166" y="34"/>
                  </a:cubicBezTo>
                  <a:cubicBezTo>
                    <a:pt x="166" y="38"/>
                    <a:pt x="164" y="42"/>
                    <a:pt x="162" y="45"/>
                  </a:cubicBezTo>
                  <a:cubicBezTo>
                    <a:pt x="162" y="45"/>
                    <a:pt x="162" y="45"/>
                    <a:pt x="162" y="45"/>
                  </a:cubicBezTo>
                  <a:cubicBezTo>
                    <a:pt x="160" y="46"/>
                    <a:pt x="159" y="48"/>
                    <a:pt x="157" y="48"/>
                  </a:cubicBezTo>
                  <a:lnTo>
                    <a:pt x="157" y="53"/>
                  </a:lnTo>
                  <a:close/>
                  <a:moveTo>
                    <a:pt x="92" y="88"/>
                  </a:moveTo>
                  <a:cubicBezTo>
                    <a:pt x="99" y="87"/>
                    <a:pt x="104" y="85"/>
                    <a:pt x="110" y="82"/>
                  </a:cubicBezTo>
                  <a:cubicBezTo>
                    <a:pt x="120" y="77"/>
                    <a:pt x="128" y="70"/>
                    <a:pt x="135" y="61"/>
                  </a:cubicBezTo>
                  <a:cubicBezTo>
                    <a:pt x="136" y="60"/>
                    <a:pt x="137" y="60"/>
                    <a:pt x="138" y="61"/>
                  </a:cubicBezTo>
                  <a:cubicBezTo>
                    <a:pt x="138" y="61"/>
                    <a:pt x="138" y="61"/>
                    <a:pt x="138" y="61"/>
                  </a:cubicBezTo>
                  <a:cubicBezTo>
                    <a:pt x="140" y="62"/>
                    <a:pt x="142" y="62"/>
                    <a:pt x="144" y="63"/>
                  </a:cubicBezTo>
                  <a:cubicBezTo>
                    <a:pt x="146" y="63"/>
                    <a:pt x="148" y="63"/>
                    <a:pt x="151" y="63"/>
                  </a:cubicBezTo>
                  <a:cubicBezTo>
                    <a:pt x="153" y="63"/>
                    <a:pt x="155" y="63"/>
                    <a:pt x="157" y="63"/>
                  </a:cubicBezTo>
                  <a:cubicBezTo>
                    <a:pt x="157" y="68"/>
                    <a:pt x="157" y="68"/>
                    <a:pt x="157" y="68"/>
                  </a:cubicBezTo>
                  <a:cubicBezTo>
                    <a:pt x="155" y="68"/>
                    <a:pt x="153" y="68"/>
                    <a:pt x="151" y="68"/>
                  </a:cubicBezTo>
                  <a:cubicBezTo>
                    <a:pt x="148" y="68"/>
                    <a:pt x="146" y="68"/>
                    <a:pt x="143" y="67"/>
                  </a:cubicBezTo>
                  <a:cubicBezTo>
                    <a:pt x="141" y="67"/>
                    <a:pt x="140" y="66"/>
                    <a:pt x="138" y="66"/>
                  </a:cubicBezTo>
                  <a:cubicBezTo>
                    <a:pt x="131" y="74"/>
                    <a:pt x="122" y="81"/>
                    <a:pt x="112" y="86"/>
                  </a:cubicBezTo>
                  <a:cubicBezTo>
                    <a:pt x="106" y="89"/>
                    <a:pt x="99" y="91"/>
                    <a:pt x="92" y="93"/>
                  </a:cubicBezTo>
                  <a:cubicBezTo>
                    <a:pt x="92" y="88"/>
                    <a:pt x="92" y="88"/>
                    <a:pt x="92" y="88"/>
                  </a:cubicBezTo>
                  <a:close/>
                  <a:moveTo>
                    <a:pt x="157" y="5"/>
                  </a:moveTo>
                  <a:cubicBezTo>
                    <a:pt x="155" y="5"/>
                    <a:pt x="154" y="5"/>
                    <a:pt x="152" y="4"/>
                  </a:cubicBezTo>
                  <a:cubicBezTo>
                    <a:pt x="152" y="4"/>
                    <a:pt x="152" y="4"/>
                    <a:pt x="152" y="4"/>
                  </a:cubicBezTo>
                  <a:cubicBezTo>
                    <a:pt x="92" y="4"/>
                    <a:pt x="92" y="4"/>
                    <a:pt x="92" y="4"/>
                  </a:cubicBezTo>
                  <a:cubicBezTo>
                    <a:pt x="92" y="0"/>
                    <a:pt x="92" y="0"/>
                    <a:pt x="92" y="0"/>
                  </a:cubicBezTo>
                  <a:cubicBezTo>
                    <a:pt x="152" y="0"/>
                    <a:pt x="152" y="0"/>
                    <a:pt x="152" y="0"/>
                  </a:cubicBezTo>
                  <a:cubicBezTo>
                    <a:pt x="152" y="0"/>
                    <a:pt x="152" y="0"/>
                    <a:pt x="152" y="0"/>
                  </a:cubicBezTo>
                  <a:cubicBezTo>
                    <a:pt x="152" y="0"/>
                    <a:pt x="152" y="0"/>
                    <a:pt x="153" y="0"/>
                  </a:cubicBezTo>
                  <a:cubicBezTo>
                    <a:pt x="154" y="0"/>
                    <a:pt x="155" y="0"/>
                    <a:pt x="157" y="0"/>
                  </a:cubicBezTo>
                  <a:cubicBezTo>
                    <a:pt x="157" y="5"/>
                    <a:pt x="157" y="5"/>
                    <a:pt x="157" y="5"/>
                  </a:cubicBezTo>
                  <a:close/>
                  <a:moveTo>
                    <a:pt x="157" y="14"/>
                  </a:moveTo>
                  <a:cubicBezTo>
                    <a:pt x="157" y="20"/>
                    <a:pt x="157" y="20"/>
                    <a:pt x="157" y="20"/>
                  </a:cubicBezTo>
                  <a:cubicBezTo>
                    <a:pt x="156" y="19"/>
                    <a:pt x="156" y="19"/>
                    <a:pt x="156" y="19"/>
                  </a:cubicBezTo>
                  <a:cubicBezTo>
                    <a:pt x="155" y="24"/>
                    <a:pt x="155" y="30"/>
                    <a:pt x="153" y="35"/>
                  </a:cubicBezTo>
                  <a:cubicBezTo>
                    <a:pt x="152" y="40"/>
                    <a:pt x="150" y="45"/>
                    <a:pt x="148" y="49"/>
                  </a:cubicBezTo>
                  <a:cubicBezTo>
                    <a:pt x="149" y="49"/>
                    <a:pt x="150" y="50"/>
                    <a:pt x="151" y="50"/>
                  </a:cubicBezTo>
                  <a:cubicBezTo>
                    <a:pt x="153" y="50"/>
                    <a:pt x="155" y="49"/>
                    <a:pt x="157" y="48"/>
                  </a:cubicBezTo>
                  <a:cubicBezTo>
                    <a:pt x="157" y="53"/>
                    <a:pt x="157" y="53"/>
                    <a:pt x="157" y="53"/>
                  </a:cubicBezTo>
                  <a:cubicBezTo>
                    <a:pt x="155" y="54"/>
                    <a:pt x="153" y="54"/>
                    <a:pt x="151" y="54"/>
                  </a:cubicBezTo>
                  <a:cubicBezTo>
                    <a:pt x="150" y="54"/>
                    <a:pt x="148" y="54"/>
                    <a:pt x="147" y="54"/>
                  </a:cubicBezTo>
                  <a:cubicBezTo>
                    <a:pt x="146" y="54"/>
                    <a:pt x="145" y="54"/>
                    <a:pt x="144" y="53"/>
                  </a:cubicBezTo>
                  <a:cubicBezTo>
                    <a:pt x="143" y="53"/>
                    <a:pt x="142" y="51"/>
                    <a:pt x="143" y="50"/>
                  </a:cubicBezTo>
                  <a:cubicBezTo>
                    <a:pt x="143" y="50"/>
                    <a:pt x="143" y="50"/>
                    <a:pt x="143" y="50"/>
                  </a:cubicBezTo>
                  <a:cubicBezTo>
                    <a:pt x="143" y="50"/>
                    <a:pt x="143" y="50"/>
                    <a:pt x="143" y="50"/>
                  </a:cubicBezTo>
                  <a:cubicBezTo>
                    <a:pt x="145" y="45"/>
                    <a:pt x="147" y="39"/>
                    <a:pt x="149" y="34"/>
                  </a:cubicBezTo>
                  <a:cubicBezTo>
                    <a:pt x="150" y="28"/>
                    <a:pt x="151" y="22"/>
                    <a:pt x="151" y="16"/>
                  </a:cubicBezTo>
                  <a:cubicBezTo>
                    <a:pt x="151" y="16"/>
                    <a:pt x="151" y="16"/>
                    <a:pt x="151" y="16"/>
                  </a:cubicBezTo>
                  <a:cubicBezTo>
                    <a:pt x="151" y="15"/>
                    <a:pt x="152" y="14"/>
                    <a:pt x="153" y="14"/>
                  </a:cubicBezTo>
                  <a:cubicBezTo>
                    <a:pt x="153" y="14"/>
                    <a:pt x="154" y="14"/>
                    <a:pt x="154" y="14"/>
                  </a:cubicBezTo>
                  <a:cubicBezTo>
                    <a:pt x="154" y="14"/>
                    <a:pt x="154" y="14"/>
                    <a:pt x="154" y="14"/>
                  </a:cubicBezTo>
                  <a:cubicBezTo>
                    <a:pt x="155" y="14"/>
                    <a:pt x="156" y="14"/>
                    <a:pt x="157" y="14"/>
                  </a:cubicBezTo>
                  <a:close/>
                  <a:moveTo>
                    <a:pt x="78" y="89"/>
                  </a:moveTo>
                  <a:cubicBezTo>
                    <a:pt x="83" y="89"/>
                    <a:pt x="88" y="89"/>
                    <a:pt x="92" y="88"/>
                  </a:cubicBezTo>
                  <a:cubicBezTo>
                    <a:pt x="92" y="93"/>
                    <a:pt x="92" y="93"/>
                    <a:pt x="92" y="93"/>
                  </a:cubicBezTo>
                  <a:cubicBezTo>
                    <a:pt x="88" y="94"/>
                    <a:pt x="83" y="94"/>
                    <a:pt x="78" y="94"/>
                  </a:cubicBezTo>
                  <a:cubicBezTo>
                    <a:pt x="56" y="94"/>
                    <a:pt x="37" y="85"/>
                    <a:pt x="23" y="71"/>
                  </a:cubicBezTo>
                  <a:cubicBezTo>
                    <a:pt x="9" y="57"/>
                    <a:pt x="0" y="38"/>
                    <a:pt x="0" y="16"/>
                  </a:cubicBezTo>
                  <a:cubicBezTo>
                    <a:pt x="0" y="14"/>
                    <a:pt x="0" y="11"/>
                    <a:pt x="0" y="9"/>
                  </a:cubicBezTo>
                  <a:cubicBezTo>
                    <a:pt x="1" y="6"/>
                    <a:pt x="1" y="4"/>
                    <a:pt x="1" y="2"/>
                  </a:cubicBezTo>
                  <a:cubicBezTo>
                    <a:pt x="2" y="1"/>
                    <a:pt x="3" y="0"/>
                    <a:pt x="4" y="0"/>
                  </a:cubicBezTo>
                  <a:cubicBezTo>
                    <a:pt x="92" y="0"/>
                    <a:pt x="92" y="0"/>
                    <a:pt x="92" y="0"/>
                  </a:cubicBezTo>
                  <a:cubicBezTo>
                    <a:pt x="92" y="4"/>
                    <a:pt x="92" y="4"/>
                    <a:pt x="92" y="4"/>
                  </a:cubicBezTo>
                  <a:cubicBezTo>
                    <a:pt x="6" y="4"/>
                    <a:pt x="6" y="4"/>
                    <a:pt x="6" y="4"/>
                  </a:cubicBezTo>
                  <a:cubicBezTo>
                    <a:pt x="6" y="6"/>
                    <a:pt x="5" y="8"/>
                    <a:pt x="5" y="9"/>
                  </a:cubicBezTo>
                  <a:cubicBezTo>
                    <a:pt x="5" y="12"/>
                    <a:pt x="5" y="14"/>
                    <a:pt x="5" y="16"/>
                  </a:cubicBezTo>
                  <a:cubicBezTo>
                    <a:pt x="5" y="36"/>
                    <a:pt x="13" y="55"/>
                    <a:pt x="26" y="68"/>
                  </a:cubicBezTo>
                  <a:cubicBezTo>
                    <a:pt x="39" y="81"/>
                    <a:pt x="58" y="89"/>
                    <a:pt x="7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8" name="Freeform 247"/>
            <p:cNvSpPr>
              <a:spLocks noEditPoints="1"/>
            </p:cNvSpPr>
            <p:nvPr/>
          </p:nvSpPr>
          <p:spPr bwMode="auto">
            <a:xfrm>
              <a:off x="6961198" y="2101863"/>
              <a:ext cx="376239" cy="41275"/>
            </a:xfrm>
            <a:custGeom>
              <a:avLst/>
              <a:gdLst>
                <a:gd name="T0" fmla="*/ 84 w 167"/>
                <a:gd name="T1" fmla="*/ 0 h 18"/>
                <a:gd name="T2" fmla="*/ 165 w 167"/>
                <a:gd name="T3" fmla="*/ 0 h 18"/>
                <a:gd name="T4" fmla="*/ 167 w 167"/>
                <a:gd name="T5" fmla="*/ 3 h 18"/>
                <a:gd name="T6" fmla="*/ 167 w 167"/>
                <a:gd name="T7" fmla="*/ 16 h 18"/>
                <a:gd name="T8" fmla="*/ 165 w 167"/>
                <a:gd name="T9" fmla="*/ 18 h 18"/>
                <a:gd name="T10" fmla="*/ 84 w 167"/>
                <a:gd name="T11" fmla="*/ 18 h 18"/>
                <a:gd name="T12" fmla="*/ 84 w 167"/>
                <a:gd name="T13" fmla="*/ 14 h 18"/>
                <a:gd name="T14" fmla="*/ 163 w 167"/>
                <a:gd name="T15" fmla="*/ 14 h 18"/>
                <a:gd name="T16" fmla="*/ 163 w 167"/>
                <a:gd name="T17" fmla="*/ 5 h 18"/>
                <a:gd name="T18" fmla="*/ 84 w 167"/>
                <a:gd name="T19" fmla="*/ 5 h 18"/>
                <a:gd name="T20" fmla="*/ 84 w 167"/>
                <a:gd name="T21" fmla="*/ 0 h 18"/>
                <a:gd name="T22" fmla="*/ 2 w 167"/>
                <a:gd name="T23" fmla="*/ 0 h 18"/>
                <a:gd name="T24" fmla="*/ 84 w 167"/>
                <a:gd name="T25" fmla="*/ 0 h 18"/>
                <a:gd name="T26" fmla="*/ 84 w 167"/>
                <a:gd name="T27" fmla="*/ 5 h 18"/>
                <a:gd name="T28" fmla="*/ 5 w 167"/>
                <a:gd name="T29" fmla="*/ 5 h 18"/>
                <a:gd name="T30" fmla="*/ 5 w 167"/>
                <a:gd name="T31" fmla="*/ 14 h 18"/>
                <a:gd name="T32" fmla="*/ 84 w 167"/>
                <a:gd name="T33" fmla="*/ 14 h 18"/>
                <a:gd name="T34" fmla="*/ 84 w 167"/>
                <a:gd name="T35" fmla="*/ 18 h 18"/>
                <a:gd name="T36" fmla="*/ 2 w 167"/>
                <a:gd name="T37" fmla="*/ 18 h 18"/>
                <a:gd name="T38" fmla="*/ 0 w 167"/>
                <a:gd name="T39" fmla="*/ 16 h 18"/>
                <a:gd name="T40" fmla="*/ 0 w 167"/>
                <a:gd name="T41" fmla="*/ 3 h 18"/>
                <a:gd name="T42" fmla="*/ 2 w 167"/>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7" h="18">
                  <a:moveTo>
                    <a:pt x="84" y="0"/>
                  </a:moveTo>
                  <a:cubicBezTo>
                    <a:pt x="165" y="0"/>
                    <a:pt x="165" y="0"/>
                    <a:pt x="165" y="0"/>
                  </a:cubicBezTo>
                  <a:cubicBezTo>
                    <a:pt x="166" y="0"/>
                    <a:pt x="167" y="1"/>
                    <a:pt x="167" y="3"/>
                  </a:cubicBezTo>
                  <a:cubicBezTo>
                    <a:pt x="167" y="16"/>
                    <a:pt x="167" y="16"/>
                    <a:pt x="167" y="16"/>
                  </a:cubicBezTo>
                  <a:cubicBezTo>
                    <a:pt x="167" y="17"/>
                    <a:pt x="166" y="18"/>
                    <a:pt x="165" y="18"/>
                  </a:cubicBezTo>
                  <a:cubicBezTo>
                    <a:pt x="84" y="18"/>
                    <a:pt x="84" y="18"/>
                    <a:pt x="84" y="18"/>
                  </a:cubicBezTo>
                  <a:cubicBezTo>
                    <a:pt x="84" y="14"/>
                    <a:pt x="84" y="14"/>
                    <a:pt x="84" y="14"/>
                  </a:cubicBezTo>
                  <a:cubicBezTo>
                    <a:pt x="163" y="14"/>
                    <a:pt x="163" y="14"/>
                    <a:pt x="163" y="14"/>
                  </a:cubicBezTo>
                  <a:cubicBezTo>
                    <a:pt x="163" y="5"/>
                    <a:pt x="163" y="5"/>
                    <a:pt x="163" y="5"/>
                  </a:cubicBezTo>
                  <a:cubicBezTo>
                    <a:pt x="84" y="5"/>
                    <a:pt x="84" y="5"/>
                    <a:pt x="84" y="5"/>
                  </a:cubicBezTo>
                  <a:lnTo>
                    <a:pt x="84" y="0"/>
                  </a:lnTo>
                  <a:close/>
                  <a:moveTo>
                    <a:pt x="2" y="0"/>
                  </a:moveTo>
                  <a:cubicBezTo>
                    <a:pt x="84" y="0"/>
                    <a:pt x="84" y="0"/>
                    <a:pt x="84" y="0"/>
                  </a:cubicBezTo>
                  <a:cubicBezTo>
                    <a:pt x="84" y="5"/>
                    <a:pt x="84" y="5"/>
                    <a:pt x="84" y="5"/>
                  </a:cubicBezTo>
                  <a:cubicBezTo>
                    <a:pt x="5" y="5"/>
                    <a:pt x="5" y="5"/>
                    <a:pt x="5" y="5"/>
                  </a:cubicBezTo>
                  <a:cubicBezTo>
                    <a:pt x="5" y="14"/>
                    <a:pt x="5" y="14"/>
                    <a:pt x="5" y="14"/>
                  </a:cubicBezTo>
                  <a:cubicBezTo>
                    <a:pt x="84" y="14"/>
                    <a:pt x="84" y="14"/>
                    <a:pt x="84" y="14"/>
                  </a:cubicBezTo>
                  <a:cubicBezTo>
                    <a:pt x="84" y="18"/>
                    <a:pt x="84" y="18"/>
                    <a:pt x="84" y="18"/>
                  </a:cubicBezTo>
                  <a:cubicBezTo>
                    <a:pt x="2" y="18"/>
                    <a:pt x="2" y="18"/>
                    <a:pt x="2" y="18"/>
                  </a:cubicBezTo>
                  <a:cubicBezTo>
                    <a:pt x="1" y="18"/>
                    <a:pt x="0" y="17"/>
                    <a:pt x="0" y="16"/>
                  </a:cubicBezTo>
                  <a:cubicBezTo>
                    <a:pt x="0" y="3"/>
                    <a:pt x="0" y="3"/>
                    <a:pt x="0" y="3"/>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9" name="Freeform 248"/>
            <p:cNvSpPr>
              <a:spLocks noEditPoints="1"/>
            </p:cNvSpPr>
            <p:nvPr/>
          </p:nvSpPr>
          <p:spPr bwMode="auto">
            <a:xfrm>
              <a:off x="7046924" y="1711335"/>
              <a:ext cx="71439" cy="166689"/>
            </a:xfrm>
            <a:custGeom>
              <a:avLst/>
              <a:gdLst>
                <a:gd name="T0" fmla="*/ 25 w 32"/>
                <a:gd name="T1" fmla="*/ 59 h 74"/>
                <a:gd name="T2" fmla="*/ 21 w 32"/>
                <a:gd name="T3" fmla="*/ 33 h 74"/>
                <a:gd name="T4" fmla="*/ 19 w 32"/>
                <a:gd name="T5" fmla="*/ 30 h 74"/>
                <a:gd name="T6" fmla="*/ 16 w 32"/>
                <a:gd name="T7" fmla="*/ 22 h 74"/>
                <a:gd name="T8" fmla="*/ 19 w 32"/>
                <a:gd name="T9" fmla="*/ 15 h 74"/>
                <a:gd name="T10" fmla="*/ 21 w 32"/>
                <a:gd name="T11" fmla="*/ 8 h 74"/>
                <a:gd name="T12" fmla="*/ 16 w 32"/>
                <a:gd name="T13" fmla="*/ 5 h 74"/>
                <a:gd name="T14" fmla="*/ 22 w 32"/>
                <a:gd name="T15" fmla="*/ 2 h 74"/>
                <a:gd name="T16" fmla="*/ 26 w 32"/>
                <a:gd name="T17" fmla="*/ 9 h 74"/>
                <a:gd name="T18" fmla="*/ 21 w 32"/>
                <a:gd name="T19" fmla="*/ 22 h 74"/>
                <a:gd name="T20" fmla="*/ 25 w 32"/>
                <a:gd name="T21" fmla="*/ 31 h 74"/>
                <a:gd name="T22" fmla="*/ 30 w 32"/>
                <a:gd name="T23" fmla="*/ 44 h 74"/>
                <a:gd name="T24" fmla="*/ 17 w 32"/>
                <a:gd name="T25" fmla="*/ 72 h 74"/>
                <a:gd name="T26" fmla="*/ 16 w 32"/>
                <a:gd name="T27" fmla="*/ 67 h 74"/>
                <a:gd name="T28" fmla="*/ 16 w 32"/>
                <a:gd name="T29" fmla="*/ 54 h 74"/>
                <a:gd name="T30" fmla="*/ 13 w 32"/>
                <a:gd name="T31" fmla="*/ 57 h 74"/>
                <a:gd name="T32" fmla="*/ 9 w 32"/>
                <a:gd name="T33" fmla="*/ 65 h 74"/>
                <a:gd name="T34" fmla="*/ 10 w 32"/>
                <a:gd name="T35" fmla="*/ 67 h 74"/>
                <a:gd name="T36" fmla="*/ 16 w 32"/>
                <a:gd name="T37" fmla="*/ 67 h 74"/>
                <a:gd name="T38" fmla="*/ 7 w 32"/>
                <a:gd name="T39" fmla="*/ 70 h 74"/>
                <a:gd name="T40" fmla="*/ 7 w 32"/>
                <a:gd name="T41" fmla="*/ 70 h 74"/>
                <a:gd name="T42" fmla="*/ 4 w 32"/>
                <a:gd name="T43" fmla="*/ 62 h 74"/>
                <a:gd name="T44" fmla="*/ 11 w 32"/>
                <a:gd name="T45" fmla="*/ 48 h 74"/>
                <a:gd name="T46" fmla="*/ 3 w 32"/>
                <a:gd name="T47" fmla="*/ 31 h 74"/>
                <a:gd name="T48" fmla="*/ 3 w 32"/>
                <a:gd name="T49" fmla="*/ 31 h 74"/>
                <a:gd name="T50" fmla="*/ 11 w 32"/>
                <a:gd name="T51" fmla="*/ 2 h 74"/>
                <a:gd name="T52" fmla="*/ 16 w 32"/>
                <a:gd name="T53" fmla="*/ 5 h 74"/>
                <a:gd name="T54" fmla="*/ 7 w 32"/>
                <a:gd name="T55" fmla="*/ 16 h 74"/>
                <a:gd name="T56" fmla="*/ 7 w 32"/>
                <a:gd name="T57" fmla="*/ 29 h 74"/>
                <a:gd name="T58" fmla="*/ 15 w 32"/>
                <a:gd name="T59" fmla="*/ 46 h 74"/>
                <a:gd name="T60" fmla="*/ 16 w 32"/>
                <a:gd name="T61" fmla="*/ 54 h 74"/>
                <a:gd name="T62" fmla="*/ 16 w 32"/>
                <a:gd name="T63" fmla="*/ 22 h 74"/>
                <a:gd name="T64" fmla="*/ 16 w 32"/>
                <a:gd name="T6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74">
                  <a:moveTo>
                    <a:pt x="16" y="67"/>
                  </a:moveTo>
                  <a:cubicBezTo>
                    <a:pt x="20" y="66"/>
                    <a:pt x="23" y="63"/>
                    <a:pt x="25" y="59"/>
                  </a:cubicBezTo>
                  <a:cubicBezTo>
                    <a:pt x="27" y="55"/>
                    <a:pt x="27" y="50"/>
                    <a:pt x="26" y="45"/>
                  </a:cubicBezTo>
                  <a:cubicBezTo>
                    <a:pt x="25" y="41"/>
                    <a:pt x="23" y="37"/>
                    <a:pt x="21" y="33"/>
                  </a:cubicBezTo>
                  <a:cubicBezTo>
                    <a:pt x="21" y="33"/>
                    <a:pt x="21" y="33"/>
                    <a:pt x="21" y="33"/>
                  </a:cubicBezTo>
                  <a:cubicBezTo>
                    <a:pt x="20" y="32"/>
                    <a:pt x="19" y="31"/>
                    <a:pt x="19" y="30"/>
                  </a:cubicBezTo>
                  <a:cubicBezTo>
                    <a:pt x="18" y="28"/>
                    <a:pt x="17" y="26"/>
                    <a:pt x="16" y="23"/>
                  </a:cubicBezTo>
                  <a:cubicBezTo>
                    <a:pt x="16" y="23"/>
                    <a:pt x="16" y="22"/>
                    <a:pt x="16" y="22"/>
                  </a:cubicBezTo>
                  <a:cubicBezTo>
                    <a:pt x="16" y="21"/>
                    <a:pt x="16" y="21"/>
                    <a:pt x="16" y="21"/>
                  </a:cubicBezTo>
                  <a:cubicBezTo>
                    <a:pt x="16" y="18"/>
                    <a:pt x="17" y="17"/>
                    <a:pt x="19" y="15"/>
                  </a:cubicBezTo>
                  <a:cubicBezTo>
                    <a:pt x="21" y="14"/>
                    <a:pt x="22" y="12"/>
                    <a:pt x="22" y="10"/>
                  </a:cubicBezTo>
                  <a:cubicBezTo>
                    <a:pt x="22" y="9"/>
                    <a:pt x="21" y="8"/>
                    <a:pt x="21" y="8"/>
                  </a:cubicBezTo>
                  <a:cubicBezTo>
                    <a:pt x="20" y="7"/>
                    <a:pt x="20" y="7"/>
                    <a:pt x="19" y="6"/>
                  </a:cubicBezTo>
                  <a:cubicBezTo>
                    <a:pt x="18" y="5"/>
                    <a:pt x="17" y="5"/>
                    <a:pt x="16" y="5"/>
                  </a:cubicBezTo>
                  <a:cubicBezTo>
                    <a:pt x="16" y="0"/>
                    <a:pt x="16" y="0"/>
                    <a:pt x="16" y="0"/>
                  </a:cubicBezTo>
                  <a:cubicBezTo>
                    <a:pt x="18" y="0"/>
                    <a:pt x="20" y="1"/>
                    <a:pt x="22" y="2"/>
                  </a:cubicBezTo>
                  <a:cubicBezTo>
                    <a:pt x="23" y="3"/>
                    <a:pt x="24" y="4"/>
                    <a:pt x="25" y="5"/>
                  </a:cubicBezTo>
                  <a:cubicBezTo>
                    <a:pt x="26" y="6"/>
                    <a:pt x="26" y="8"/>
                    <a:pt x="26" y="9"/>
                  </a:cubicBezTo>
                  <a:cubicBezTo>
                    <a:pt x="27" y="13"/>
                    <a:pt x="26" y="17"/>
                    <a:pt x="22" y="19"/>
                  </a:cubicBezTo>
                  <a:cubicBezTo>
                    <a:pt x="21" y="20"/>
                    <a:pt x="21" y="21"/>
                    <a:pt x="21" y="22"/>
                  </a:cubicBezTo>
                  <a:cubicBezTo>
                    <a:pt x="21" y="24"/>
                    <a:pt x="22" y="26"/>
                    <a:pt x="23" y="28"/>
                  </a:cubicBezTo>
                  <a:cubicBezTo>
                    <a:pt x="24" y="29"/>
                    <a:pt x="24" y="30"/>
                    <a:pt x="25" y="31"/>
                  </a:cubicBezTo>
                  <a:cubicBezTo>
                    <a:pt x="25" y="31"/>
                    <a:pt x="25" y="31"/>
                    <a:pt x="25" y="31"/>
                  </a:cubicBezTo>
                  <a:cubicBezTo>
                    <a:pt x="27" y="35"/>
                    <a:pt x="29" y="39"/>
                    <a:pt x="30" y="44"/>
                  </a:cubicBezTo>
                  <a:cubicBezTo>
                    <a:pt x="32" y="50"/>
                    <a:pt x="32" y="56"/>
                    <a:pt x="29" y="61"/>
                  </a:cubicBezTo>
                  <a:cubicBezTo>
                    <a:pt x="27" y="66"/>
                    <a:pt x="23" y="70"/>
                    <a:pt x="17" y="72"/>
                  </a:cubicBezTo>
                  <a:cubicBezTo>
                    <a:pt x="17" y="72"/>
                    <a:pt x="16" y="72"/>
                    <a:pt x="16" y="72"/>
                  </a:cubicBezTo>
                  <a:cubicBezTo>
                    <a:pt x="16" y="67"/>
                    <a:pt x="16" y="67"/>
                    <a:pt x="16" y="67"/>
                  </a:cubicBezTo>
                  <a:close/>
                  <a:moveTo>
                    <a:pt x="16" y="50"/>
                  </a:moveTo>
                  <a:cubicBezTo>
                    <a:pt x="16" y="54"/>
                    <a:pt x="16" y="54"/>
                    <a:pt x="16" y="54"/>
                  </a:cubicBezTo>
                  <a:cubicBezTo>
                    <a:pt x="16" y="52"/>
                    <a:pt x="16" y="51"/>
                    <a:pt x="16" y="50"/>
                  </a:cubicBezTo>
                  <a:close/>
                  <a:moveTo>
                    <a:pt x="13" y="57"/>
                  </a:moveTo>
                  <a:cubicBezTo>
                    <a:pt x="10" y="58"/>
                    <a:pt x="9" y="60"/>
                    <a:pt x="9" y="62"/>
                  </a:cubicBezTo>
                  <a:cubicBezTo>
                    <a:pt x="9" y="63"/>
                    <a:pt x="9" y="64"/>
                    <a:pt x="9" y="65"/>
                  </a:cubicBezTo>
                  <a:cubicBezTo>
                    <a:pt x="10" y="65"/>
                    <a:pt x="10" y="66"/>
                    <a:pt x="10" y="67"/>
                  </a:cubicBezTo>
                  <a:cubicBezTo>
                    <a:pt x="10" y="67"/>
                    <a:pt x="10" y="67"/>
                    <a:pt x="10" y="67"/>
                  </a:cubicBezTo>
                  <a:cubicBezTo>
                    <a:pt x="11" y="68"/>
                    <a:pt x="13" y="68"/>
                    <a:pt x="15" y="68"/>
                  </a:cubicBezTo>
                  <a:cubicBezTo>
                    <a:pt x="16" y="68"/>
                    <a:pt x="16" y="67"/>
                    <a:pt x="16" y="67"/>
                  </a:cubicBezTo>
                  <a:cubicBezTo>
                    <a:pt x="16" y="72"/>
                    <a:pt x="16" y="72"/>
                    <a:pt x="16" y="72"/>
                  </a:cubicBezTo>
                  <a:cubicBezTo>
                    <a:pt x="12" y="74"/>
                    <a:pt x="9" y="72"/>
                    <a:pt x="7" y="70"/>
                  </a:cubicBezTo>
                  <a:cubicBezTo>
                    <a:pt x="7" y="70"/>
                    <a:pt x="7" y="70"/>
                    <a:pt x="7" y="70"/>
                  </a:cubicBezTo>
                  <a:cubicBezTo>
                    <a:pt x="7" y="70"/>
                    <a:pt x="7" y="70"/>
                    <a:pt x="7" y="70"/>
                  </a:cubicBezTo>
                  <a:cubicBezTo>
                    <a:pt x="6" y="69"/>
                    <a:pt x="5" y="67"/>
                    <a:pt x="5" y="66"/>
                  </a:cubicBezTo>
                  <a:cubicBezTo>
                    <a:pt x="4" y="65"/>
                    <a:pt x="4" y="63"/>
                    <a:pt x="4" y="62"/>
                  </a:cubicBezTo>
                  <a:cubicBezTo>
                    <a:pt x="4" y="58"/>
                    <a:pt x="7" y="54"/>
                    <a:pt x="11" y="53"/>
                  </a:cubicBezTo>
                  <a:cubicBezTo>
                    <a:pt x="12" y="52"/>
                    <a:pt x="12" y="50"/>
                    <a:pt x="11" y="48"/>
                  </a:cubicBezTo>
                  <a:cubicBezTo>
                    <a:pt x="9" y="44"/>
                    <a:pt x="7" y="39"/>
                    <a:pt x="5" y="36"/>
                  </a:cubicBezTo>
                  <a:cubicBezTo>
                    <a:pt x="4" y="34"/>
                    <a:pt x="3" y="32"/>
                    <a:pt x="3" y="31"/>
                  </a:cubicBezTo>
                  <a:cubicBezTo>
                    <a:pt x="3" y="31"/>
                    <a:pt x="3" y="31"/>
                    <a:pt x="3" y="31"/>
                  </a:cubicBezTo>
                  <a:cubicBezTo>
                    <a:pt x="3" y="31"/>
                    <a:pt x="3" y="31"/>
                    <a:pt x="3" y="31"/>
                  </a:cubicBezTo>
                  <a:cubicBezTo>
                    <a:pt x="1" y="25"/>
                    <a:pt x="0" y="20"/>
                    <a:pt x="2" y="14"/>
                  </a:cubicBezTo>
                  <a:cubicBezTo>
                    <a:pt x="3" y="9"/>
                    <a:pt x="7" y="5"/>
                    <a:pt x="11" y="2"/>
                  </a:cubicBezTo>
                  <a:cubicBezTo>
                    <a:pt x="13" y="1"/>
                    <a:pt x="15" y="0"/>
                    <a:pt x="16" y="0"/>
                  </a:cubicBezTo>
                  <a:cubicBezTo>
                    <a:pt x="16" y="5"/>
                    <a:pt x="16" y="5"/>
                    <a:pt x="16" y="5"/>
                  </a:cubicBezTo>
                  <a:cubicBezTo>
                    <a:pt x="15" y="5"/>
                    <a:pt x="15" y="6"/>
                    <a:pt x="14" y="6"/>
                  </a:cubicBezTo>
                  <a:cubicBezTo>
                    <a:pt x="10" y="8"/>
                    <a:pt x="8" y="12"/>
                    <a:pt x="7" y="16"/>
                  </a:cubicBezTo>
                  <a:cubicBezTo>
                    <a:pt x="5" y="20"/>
                    <a:pt x="6" y="25"/>
                    <a:pt x="7" y="29"/>
                  </a:cubicBezTo>
                  <a:cubicBezTo>
                    <a:pt x="7" y="29"/>
                    <a:pt x="7" y="29"/>
                    <a:pt x="7" y="29"/>
                  </a:cubicBezTo>
                  <a:cubicBezTo>
                    <a:pt x="7" y="30"/>
                    <a:pt x="8" y="32"/>
                    <a:pt x="9" y="34"/>
                  </a:cubicBezTo>
                  <a:cubicBezTo>
                    <a:pt x="11" y="37"/>
                    <a:pt x="14" y="42"/>
                    <a:pt x="15" y="46"/>
                  </a:cubicBezTo>
                  <a:cubicBezTo>
                    <a:pt x="16" y="47"/>
                    <a:pt x="16" y="49"/>
                    <a:pt x="16" y="50"/>
                  </a:cubicBezTo>
                  <a:cubicBezTo>
                    <a:pt x="16" y="54"/>
                    <a:pt x="16" y="54"/>
                    <a:pt x="16" y="54"/>
                  </a:cubicBezTo>
                  <a:cubicBezTo>
                    <a:pt x="16" y="55"/>
                    <a:pt x="15" y="57"/>
                    <a:pt x="13" y="57"/>
                  </a:cubicBezTo>
                  <a:close/>
                  <a:moveTo>
                    <a:pt x="16" y="22"/>
                  </a:moveTo>
                  <a:cubicBezTo>
                    <a:pt x="16" y="21"/>
                    <a:pt x="16" y="21"/>
                    <a:pt x="16" y="21"/>
                  </a:cubicBezTo>
                  <a:cubicBezTo>
                    <a:pt x="16" y="21"/>
                    <a:pt x="16" y="21"/>
                    <a:pt x="1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0" name="Freeform 249"/>
            <p:cNvSpPr>
              <a:spLocks noEditPoints="1"/>
            </p:cNvSpPr>
            <p:nvPr/>
          </p:nvSpPr>
          <p:spPr bwMode="auto">
            <a:xfrm>
              <a:off x="7143761" y="1711335"/>
              <a:ext cx="69851" cy="166689"/>
            </a:xfrm>
            <a:custGeom>
              <a:avLst/>
              <a:gdLst>
                <a:gd name="T0" fmla="*/ 24 w 31"/>
                <a:gd name="T1" fmla="*/ 59 h 74"/>
                <a:gd name="T2" fmla="*/ 25 w 31"/>
                <a:gd name="T3" fmla="*/ 45 h 74"/>
                <a:gd name="T4" fmla="*/ 18 w 31"/>
                <a:gd name="T5" fmla="*/ 30 h 74"/>
                <a:gd name="T6" fmla="*/ 16 w 31"/>
                <a:gd name="T7" fmla="*/ 22 h 74"/>
                <a:gd name="T8" fmla="*/ 19 w 31"/>
                <a:gd name="T9" fmla="*/ 15 h 74"/>
                <a:gd name="T10" fmla="*/ 20 w 31"/>
                <a:gd name="T11" fmla="*/ 8 h 74"/>
                <a:gd name="T12" fmla="*/ 16 w 31"/>
                <a:gd name="T13" fmla="*/ 5 h 74"/>
                <a:gd name="T14" fmla="*/ 22 w 31"/>
                <a:gd name="T15" fmla="*/ 2 h 74"/>
                <a:gd name="T16" fmla="*/ 26 w 31"/>
                <a:gd name="T17" fmla="*/ 9 h 74"/>
                <a:gd name="T18" fmla="*/ 20 w 31"/>
                <a:gd name="T19" fmla="*/ 22 h 74"/>
                <a:gd name="T20" fmla="*/ 24 w 31"/>
                <a:gd name="T21" fmla="*/ 31 h 74"/>
                <a:gd name="T22" fmla="*/ 29 w 31"/>
                <a:gd name="T23" fmla="*/ 61 h 74"/>
                <a:gd name="T24" fmla="*/ 16 w 31"/>
                <a:gd name="T25" fmla="*/ 72 h 74"/>
                <a:gd name="T26" fmla="*/ 16 w 31"/>
                <a:gd name="T27" fmla="*/ 67 h 74"/>
                <a:gd name="T28" fmla="*/ 16 w 31"/>
                <a:gd name="T29" fmla="*/ 54 h 74"/>
                <a:gd name="T30" fmla="*/ 12 w 31"/>
                <a:gd name="T31" fmla="*/ 57 h 74"/>
                <a:gd name="T32" fmla="*/ 9 w 31"/>
                <a:gd name="T33" fmla="*/ 65 h 74"/>
                <a:gd name="T34" fmla="*/ 10 w 31"/>
                <a:gd name="T35" fmla="*/ 67 h 74"/>
                <a:gd name="T36" fmla="*/ 16 w 31"/>
                <a:gd name="T37" fmla="*/ 67 h 74"/>
                <a:gd name="T38" fmla="*/ 6 w 31"/>
                <a:gd name="T39" fmla="*/ 70 h 74"/>
                <a:gd name="T40" fmla="*/ 4 w 31"/>
                <a:gd name="T41" fmla="*/ 66 h 74"/>
                <a:gd name="T42" fmla="*/ 11 w 31"/>
                <a:gd name="T43" fmla="*/ 53 h 74"/>
                <a:gd name="T44" fmla="*/ 4 w 31"/>
                <a:gd name="T45" fmla="*/ 36 h 74"/>
                <a:gd name="T46" fmla="*/ 2 w 31"/>
                <a:gd name="T47" fmla="*/ 31 h 74"/>
                <a:gd name="T48" fmla="*/ 1 w 31"/>
                <a:gd name="T49" fmla="*/ 14 h 74"/>
                <a:gd name="T50" fmla="*/ 16 w 31"/>
                <a:gd name="T51" fmla="*/ 0 h 74"/>
                <a:gd name="T52" fmla="*/ 13 w 31"/>
                <a:gd name="T53" fmla="*/ 6 h 74"/>
                <a:gd name="T54" fmla="*/ 7 w 31"/>
                <a:gd name="T55" fmla="*/ 29 h 74"/>
                <a:gd name="T56" fmla="*/ 9 w 31"/>
                <a:gd name="T57" fmla="*/ 34 h 74"/>
                <a:gd name="T58" fmla="*/ 16 w 31"/>
                <a:gd name="T59" fmla="*/ 50 h 74"/>
                <a:gd name="T60" fmla="*/ 12 w 31"/>
                <a:gd name="T61" fmla="*/ 57 h 74"/>
                <a:gd name="T62" fmla="*/ 16 w 31"/>
                <a:gd name="T6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 h="74">
                  <a:moveTo>
                    <a:pt x="16" y="67"/>
                  </a:moveTo>
                  <a:cubicBezTo>
                    <a:pt x="20" y="66"/>
                    <a:pt x="23" y="63"/>
                    <a:pt x="24" y="59"/>
                  </a:cubicBezTo>
                  <a:cubicBezTo>
                    <a:pt x="24" y="59"/>
                    <a:pt x="24" y="59"/>
                    <a:pt x="24" y="59"/>
                  </a:cubicBezTo>
                  <a:cubicBezTo>
                    <a:pt x="26" y="55"/>
                    <a:pt x="26" y="50"/>
                    <a:pt x="25" y="45"/>
                  </a:cubicBezTo>
                  <a:cubicBezTo>
                    <a:pt x="24" y="41"/>
                    <a:pt x="22" y="37"/>
                    <a:pt x="20" y="33"/>
                  </a:cubicBezTo>
                  <a:cubicBezTo>
                    <a:pt x="20" y="32"/>
                    <a:pt x="19" y="31"/>
                    <a:pt x="18" y="30"/>
                  </a:cubicBezTo>
                  <a:cubicBezTo>
                    <a:pt x="17" y="28"/>
                    <a:pt x="16" y="26"/>
                    <a:pt x="16" y="23"/>
                  </a:cubicBezTo>
                  <a:cubicBezTo>
                    <a:pt x="16" y="23"/>
                    <a:pt x="16" y="22"/>
                    <a:pt x="16" y="22"/>
                  </a:cubicBezTo>
                  <a:cubicBezTo>
                    <a:pt x="16" y="21"/>
                    <a:pt x="16" y="21"/>
                    <a:pt x="16" y="21"/>
                  </a:cubicBezTo>
                  <a:cubicBezTo>
                    <a:pt x="16" y="18"/>
                    <a:pt x="17" y="17"/>
                    <a:pt x="19" y="15"/>
                  </a:cubicBezTo>
                  <a:cubicBezTo>
                    <a:pt x="21" y="14"/>
                    <a:pt x="21" y="12"/>
                    <a:pt x="21" y="10"/>
                  </a:cubicBezTo>
                  <a:cubicBezTo>
                    <a:pt x="21" y="9"/>
                    <a:pt x="21" y="8"/>
                    <a:pt x="20" y="8"/>
                  </a:cubicBezTo>
                  <a:cubicBezTo>
                    <a:pt x="20" y="7"/>
                    <a:pt x="19" y="7"/>
                    <a:pt x="19" y="6"/>
                  </a:cubicBezTo>
                  <a:cubicBezTo>
                    <a:pt x="18" y="5"/>
                    <a:pt x="17" y="5"/>
                    <a:pt x="16" y="5"/>
                  </a:cubicBezTo>
                  <a:cubicBezTo>
                    <a:pt x="16" y="0"/>
                    <a:pt x="16" y="0"/>
                    <a:pt x="16" y="0"/>
                  </a:cubicBezTo>
                  <a:cubicBezTo>
                    <a:pt x="18" y="0"/>
                    <a:pt x="20" y="1"/>
                    <a:pt x="22" y="2"/>
                  </a:cubicBezTo>
                  <a:cubicBezTo>
                    <a:pt x="23" y="3"/>
                    <a:pt x="24" y="4"/>
                    <a:pt x="24" y="5"/>
                  </a:cubicBezTo>
                  <a:cubicBezTo>
                    <a:pt x="25" y="6"/>
                    <a:pt x="26" y="8"/>
                    <a:pt x="26" y="9"/>
                  </a:cubicBezTo>
                  <a:cubicBezTo>
                    <a:pt x="26" y="13"/>
                    <a:pt x="25" y="17"/>
                    <a:pt x="21" y="19"/>
                  </a:cubicBezTo>
                  <a:cubicBezTo>
                    <a:pt x="20" y="20"/>
                    <a:pt x="20" y="21"/>
                    <a:pt x="20" y="22"/>
                  </a:cubicBezTo>
                  <a:cubicBezTo>
                    <a:pt x="21" y="24"/>
                    <a:pt x="22" y="26"/>
                    <a:pt x="23" y="28"/>
                  </a:cubicBezTo>
                  <a:cubicBezTo>
                    <a:pt x="23" y="29"/>
                    <a:pt x="24" y="30"/>
                    <a:pt x="24" y="31"/>
                  </a:cubicBezTo>
                  <a:cubicBezTo>
                    <a:pt x="27" y="35"/>
                    <a:pt x="29" y="39"/>
                    <a:pt x="30" y="44"/>
                  </a:cubicBezTo>
                  <a:cubicBezTo>
                    <a:pt x="31" y="50"/>
                    <a:pt x="31" y="56"/>
                    <a:pt x="29" y="61"/>
                  </a:cubicBezTo>
                  <a:cubicBezTo>
                    <a:pt x="29" y="61"/>
                    <a:pt x="29" y="61"/>
                    <a:pt x="29" y="61"/>
                  </a:cubicBezTo>
                  <a:cubicBezTo>
                    <a:pt x="26" y="66"/>
                    <a:pt x="22" y="70"/>
                    <a:pt x="16" y="72"/>
                  </a:cubicBezTo>
                  <a:cubicBezTo>
                    <a:pt x="16" y="72"/>
                    <a:pt x="16" y="72"/>
                    <a:pt x="16" y="72"/>
                  </a:cubicBezTo>
                  <a:cubicBezTo>
                    <a:pt x="16" y="67"/>
                    <a:pt x="16" y="67"/>
                    <a:pt x="16" y="67"/>
                  </a:cubicBezTo>
                  <a:close/>
                  <a:moveTo>
                    <a:pt x="16" y="50"/>
                  </a:moveTo>
                  <a:cubicBezTo>
                    <a:pt x="16" y="54"/>
                    <a:pt x="16" y="54"/>
                    <a:pt x="16" y="54"/>
                  </a:cubicBezTo>
                  <a:cubicBezTo>
                    <a:pt x="16" y="52"/>
                    <a:pt x="16" y="51"/>
                    <a:pt x="16" y="50"/>
                  </a:cubicBezTo>
                  <a:close/>
                  <a:moveTo>
                    <a:pt x="12" y="57"/>
                  </a:moveTo>
                  <a:cubicBezTo>
                    <a:pt x="10" y="58"/>
                    <a:pt x="8" y="60"/>
                    <a:pt x="8" y="62"/>
                  </a:cubicBezTo>
                  <a:cubicBezTo>
                    <a:pt x="8" y="63"/>
                    <a:pt x="8" y="64"/>
                    <a:pt x="9" y="65"/>
                  </a:cubicBezTo>
                  <a:cubicBezTo>
                    <a:pt x="9" y="65"/>
                    <a:pt x="9" y="66"/>
                    <a:pt x="10" y="67"/>
                  </a:cubicBezTo>
                  <a:cubicBezTo>
                    <a:pt x="10" y="67"/>
                    <a:pt x="10" y="67"/>
                    <a:pt x="10" y="67"/>
                  </a:cubicBezTo>
                  <a:cubicBezTo>
                    <a:pt x="11" y="68"/>
                    <a:pt x="13" y="68"/>
                    <a:pt x="15" y="68"/>
                  </a:cubicBezTo>
                  <a:cubicBezTo>
                    <a:pt x="15" y="68"/>
                    <a:pt x="15" y="67"/>
                    <a:pt x="16" y="67"/>
                  </a:cubicBezTo>
                  <a:cubicBezTo>
                    <a:pt x="16" y="72"/>
                    <a:pt x="16" y="72"/>
                    <a:pt x="16" y="72"/>
                  </a:cubicBezTo>
                  <a:cubicBezTo>
                    <a:pt x="12" y="74"/>
                    <a:pt x="8" y="72"/>
                    <a:pt x="6" y="70"/>
                  </a:cubicBezTo>
                  <a:cubicBezTo>
                    <a:pt x="6" y="70"/>
                    <a:pt x="6" y="70"/>
                    <a:pt x="6" y="70"/>
                  </a:cubicBezTo>
                  <a:cubicBezTo>
                    <a:pt x="5" y="69"/>
                    <a:pt x="5" y="67"/>
                    <a:pt x="4" y="66"/>
                  </a:cubicBezTo>
                  <a:cubicBezTo>
                    <a:pt x="4" y="65"/>
                    <a:pt x="4" y="63"/>
                    <a:pt x="4" y="62"/>
                  </a:cubicBezTo>
                  <a:cubicBezTo>
                    <a:pt x="4" y="58"/>
                    <a:pt x="6" y="54"/>
                    <a:pt x="11" y="53"/>
                  </a:cubicBezTo>
                  <a:cubicBezTo>
                    <a:pt x="11" y="52"/>
                    <a:pt x="11" y="50"/>
                    <a:pt x="10" y="48"/>
                  </a:cubicBezTo>
                  <a:cubicBezTo>
                    <a:pt x="9" y="44"/>
                    <a:pt x="6" y="39"/>
                    <a:pt x="4" y="36"/>
                  </a:cubicBezTo>
                  <a:cubicBezTo>
                    <a:pt x="3" y="34"/>
                    <a:pt x="2" y="32"/>
                    <a:pt x="2" y="31"/>
                  </a:cubicBezTo>
                  <a:cubicBezTo>
                    <a:pt x="2" y="31"/>
                    <a:pt x="2" y="31"/>
                    <a:pt x="2" y="31"/>
                  </a:cubicBezTo>
                  <a:cubicBezTo>
                    <a:pt x="2" y="31"/>
                    <a:pt x="2" y="31"/>
                    <a:pt x="2" y="31"/>
                  </a:cubicBezTo>
                  <a:cubicBezTo>
                    <a:pt x="0" y="25"/>
                    <a:pt x="0" y="20"/>
                    <a:pt x="1" y="14"/>
                  </a:cubicBezTo>
                  <a:cubicBezTo>
                    <a:pt x="3" y="9"/>
                    <a:pt x="6" y="5"/>
                    <a:pt x="11" y="2"/>
                  </a:cubicBezTo>
                  <a:cubicBezTo>
                    <a:pt x="12" y="1"/>
                    <a:pt x="14" y="0"/>
                    <a:pt x="16" y="0"/>
                  </a:cubicBezTo>
                  <a:cubicBezTo>
                    <a:pt x="16" y="5"/>
                    <a:pt x="16" y="5"/>
                    <a:pt x="16" y="5"/>
                  </a:cubicBezTo>
                  <a:cubicBezTo>
                    <a:pt x="15" y="5"/>
                    <a:pt x="14" y="6"/>
                    <a:pt x="13" y="6"/>
                  </a:cubicBezTo>
                  <a:cubicBezTo>
                    <a:pt x="10" y="8"/>
                    <a:pt x="7" y="12"/>
                    <a:pt x="6" y="16"/>
                  </a:cubicBezTo>
                  <a:cubicBezTo>
                    <a:pt x="5" y="20"/>
                    <a:pt x="5" y="25"/>
                    <a:pt x="7" y="29"/>
                  </a:cubicBezTo>
                  <a:cubicBezTo>
                    <a:pt x="7" y="29"/>
                    <a:pt x="7" y="29"/>
                    <a:pt x="7" y="29"/>
                  </a:cubicBezTo>
                  <a:cubicBezTo>
                    <a:pt x="7" y="30"/>
                    <a:pt x="8" y="32"/>
                    <a:pt x="9" y="34"/>
                  </a:cubicBezTo>
                  <a:cubicBezTo>
                    <a:pt x="11" y="37"/>
                    <a:pt x="13" y="42"/>
                    <a:pt x="15" y="46"/>
                  </a:cubicBezTo>
                  <a:cubicBezTo>
                    <a:pt x="15" y="47"/>
                    <a:pt x="15" y="49"/>
                    <a:pt x="16" y="50"/>
                  </a:cubicBezTo>
                  <a:cubicBezTo>
                    <a:pt x="16" y="54"/>
                    <a:pt x="16" y="54"/>
                    <a:pt x="16" y="54"/>
                  </a:cubicBezTo>
                  <a:cubicBezTo>
                    <a:pt x="15" y="55"/>
                    <a:pt x="14" y="57"/>
                    <a:pt x="12" y="57"/>
                  </a:cubicBezTo>
                  <a:close/>
                  <a:moveTo>
                    <a:pt x="16" y="22"/>
                  </a:moveTo>
                  <a:cubicBezTo>
                    <a:pt x="16" y="21"/>
                    <a:pt x="16" y="21"/>
                    <a:pt x="16" y="21"/>
                  </a:cubicBezTo>
                  <a:cubicBezTo>
                    <a:pt x="16" y="21"/>
                    <a:pt x="16" y="21"/>
                    <a:pt x="1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1" name="Freeform 250"/>
            <p:cNvSpPr>
              <a:spLocks noEditPoints="1"/>
            </p:cNvSpPr>
            <p:nvPr/>
          </p:nvSpPr>
          <p:spPr bwMode="auto">
            <a:xfrm>
              <a:off x="9844103" y="319091"/>
              <a:ext cx="177800" cy="279401"/>
            </a:xfrm>
            <a:custGeom>
              <a:avLst/>
              <a:gdLst>
                <a:gd name="T0" fmla="*/ 74 w 79"/>
                <a:gd name="T1" fmla="*/ 71 h 124"/>
                <a:gd name="T2" fmla="*/ 74 w 79"/>
                <a:gd name="T3" fmla="*/ 5 h 124"/>
                <a:gd name="T4" fmla="*/ 41 w 79"/>
                <a:gd name="T5" fmla="*/ 5 h 124"/>
                <a:gd name="T6" fmla="*/ 40 w 79"/>
                <a:gd name="T7" fmla="*/ 9 h 124"/>
                <a:gd name="T8" fmla="*/ 40 w 79"/>
                <a:gd name="T9" fmla="*/ 0 h 124"/>
                <a:gd name="T10" fmla="*/ 40 w 79"/>
                <a:gd name="T11" fmla="*/ 0 h 124"/>
                <a:gd name="T12" fmla="*/ 76 w 79"/>
                <a:gd name="T13" fmla="*/ 0 h 124"/>
                <a:gd name="T14" fmla="*/ 79 w 79"/>
                <a:gd name="T15" fmla="*/ 2 h 124"/>
                <a:gd name="T16" fmla="*/ 79 w 79"/>
                <a:gd name="T17" fmla="*/ 72 h 124"/>
                <a:gd name="T18" fmla="*/ 79 w 79"/>
                <a:gd name="T19" fmla="*/ 72 h 124"/>
                <a:gd name="T20" fmla="*/ 78 w 79"/>
                <a:gd name="T21" fmla="*/ 72 h 124"/>
                <a:gd name="T22" fmla="*/ 58 w 79"/>
                <a:gd name="T23" fmla="*/ 122 h 124"/>
                <a:gd name="T24" fmla="*/ 58 w 79"/>
                <a:gd name="T25" fmla="*/ 123 h 124"/>
                <a:gd name="T26" fmla="*/ 55 w 79"/>
                <a:gd name="T27" fmla="*/ 124 h 124"/>
                <a:gd name="T28" fmla="*/ 40 w 79"/>
                <a:gd name="T29" fmla="*/ 117 h 124"/>
                <a:gd name="T30" fmla="*/ 40 w 79"/>
                <a:gd name="T31" fmla="*/ 112 h 124"/>
                <a:gd name="T32" fmla="*/ 55 w 79"/>
                <a:gd name="T33" fmla="*/ 118 h 124"/>
                <a:gd name="T34" fmla="*/ 74 w 79"/>
                <a:gd name="T35" fmla="*/ 71 h 124"/>
                <a:gd name="T36" fmla="*/ 40 w 79"/>
                <a:gd name="T37" fmla="*/ 9 h 124"/>
                <a:gd name="T38" fmla="*/ 5 w 79"/>
                <a:gd name="T39" fmla="*/ 97 h 124"/>
                <a:gd name="T40" fmla="*/ 40 w 79"/>
                <a:gd name="T41" fmla="*/ 112 h 124"/>
                <a:gd name="T42" fmla="*/ 40 w 79"/>
                <a:gd name="T43" fmla="*/ 117 h 124"/>
                <a:gd name="T44" fmla="*/ 1 w 79"/>
                <a:gd name="T45" fmla="*/ 100 h 124"/>
                <a:gd name="T46" fmla="*/ 1 w 79"/>
                <a:gd name="T47" fmla="*/ 100 h 124"/>
                <a:gd name="T48" fmla="*/ 0 w 79"/>
                <a:gd name="T49" fmla="*/ 97 h 124"/>
                <a:gd name="T50" fmla="*/ 37 w 79"/>
                <a:gd name="T51" fmla="*/ 1 h 124"/>
                <a:gd name="T52" fmla="*/ 40 w 79"/>
                <a:gd name="T53" fmla="*/ 0 h 124"/>
                <a:gd name="T54" fmla="*/ 40 w 79"/>
                <a:gd name="T55" fmla="*/ 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24">
                  <a:moveTo>
                    <a:pt x="74" y="71"/>
                  </a:moveTo>
                  <a:cubicBezTo>
                    <a:pt x="74" y="5"/>
                    <a:pt x="74" y="5"/>
                    <a:pt x="74" y="5"/>
                  </a:cubicBezTo>
                  <a:cubicBezTo>
                    <a:pt x="41" y="5"/>
                    <a:pt x="41" y="5"/>
                    <a:pt x="41" y="5"/>
                  </a:cubicBezTo>
                  <a:cubicBezTo>
                    <a:pt x="40" y="9"/>
                    <a:pt x="40" y="9"/>
                    <a:pt x="40" y="9"/>
                  </a:cubicBezTo>
                  <a:cubicBezTo>
                    <a:pt x="40" y="0"/>
                    <a:pt x="40" y="0"/>
                    <a:pt x="40" y="0"/>
                  </a:cubicBezTo>
                  <a:cubicBezTo>
                    <a:pt x="40" y="0"/>
                    <a:pt x="40" y="0"/>
                    <a:pt x="40" y="0"/>
                  </a:cubicBezTo>
                  <a:cubicBezTo>
                    <a:pt x="76" y="0"/>
                    <a:pt x="76" y="0"/>
                    <a:pt x="76" y="0"/>
                  </a:cubicBezTo>
                  <a:cubicBezTo>
                    <a:pt x="77" y="0"/>
                    <a:pt x="79" y="1"/>
                    <a:pt x="79" y="2"/>
                  </a:cubicBezTo>
                  <a:cubicBezTo>
                    <a:pt x="79" y="72"/>
                    <a:pt x="79" y="72"/>
                    <a:pt x="79" y="72"/>
                  </a:cubicBezTo>
                  <a:cubicBezTo>
                    <a:pt x="79" y="72"/>
                    <a:pt x="79" y="72"/>
                    <a:pt x="79" y="72"/>
                  </a:cubicBezTo>
                  <a:cubicBezTo>
                    <a:pt x="79" y="72"/>
                    <a:pt x="78" y="72"/>
                    <a:pt x="78" y="72"/>
                  </a:cubicBezTo>
                  <a:cubicBezTo>
                    <a:pt x="58" y="122"/>
                    <a:pt x="58" y="122"/>
                    <a:pt x="58" y="122"/>
                  </a:cubicBezTo>
                  <a:cubicBezTo>
                    <a:pt x="58" y="123"/>
                    <a:pt x="58" y="123"/>
                    <a:pt x="58" y="123"/>
                  </a:cubicBezTo>
                  <a:cubicBezTo>
                    <a:pt x="58" y="124"/>
                    <a:pt x="56" y="124"/>
                    <a:pt x="55" y="124"/>
                  </a:cubicBezTo>
                  <a:cubicBezTo>
                    <a:pt x="40" y="117"/>
                    <a:pt x="40" y="117"/>
                    <a:pt x="40" y="117"/>
                  </a:cubicBezTo>
                  <a:cubicBezTo>
                    <a:pt x="40" y="112"/>
                    <a:pt x="40" y="112"/>
                    <a:pt x="40" y="112"/>
                  </a:cubicBezTo>
                  <a:cubicBezTo>
                    <a:pt x="55" y="118"/>
                    <a:pt x="55" y="118"/>
                    <a:pt x="55" y="118"/>
                  </a:cubicBezTo>
                  <a:lnTo>
                    <a:pt x="74" y="71"/>
                  </a:lnTo>
                  <a:close/>
                  <a:moveTo>
                    <a:pt x="40" y="9"/>
                  </a:moveTo>
                  <a:cubicBezTo>
                    <a:pt x="5" y="97"/>
                    <a:pt x="5" y="97"/>
                    <a:pt x="5" y="97"/>
                  </a:cubicBezTo>
                  <a:cubicBezTo>
                    <a:pt x="40" y="112"/>
                    <a:pt x="40" y="112"/>
                    <a:pt x="40" y="112"/>
                  </a:cubicBezTo>
                  <a:cubicBezTo>
                    <a:pt x="40" y="117"/>
                    <a:pt x="40" y="117"/>
                    <a:pt x="40" y="117"/>
                  </a:cubicBezTo>
                  <a:cubicBezTo>
                    <a:pt x="1" y="100"/>
                    <a:pt x="1" y="100"/>
                    <a:pt x="1" y="100"/>
                  </a:cubicBezTo>
                  <a:cubicBezTo>
                    <a:pt x="1" y="100"/>
                    <a:pt x="1" y="100"/>
                    <a:pt x="1" y="100"/>
                  </a:cubicBezTo>
                  <a:cubicBezTo>
                    <a:pt x="0" y="100"/>
                    <a:pt x="0" y="98"/>
                    <a:pt x="0" y="97"/>
                  </a:cubicBezTo>
                  <a:cubicBezTo>
                    <a:pt x="37" y="1"/>
                    <a:pt x="37" y="1"/>
                    <a:pt x="37" y="1"/>
                  </a:cubicBezTo>
                  <a:cubicBezTo>
                    <a:pt x="38" y="1"/>
                    <a:pt x="39" y="0"/>
                    <a:pt x="40" y="0"/>
                  </a:cubicBezTo>
                  <a:lnTo>
                    <a:pt x="4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2" name="Freeform 251"/>
            <p:cNvSpPr>
              <a:spLocks noEditPoints="1"/>
            </p:cNvSpPr>
            <p:nvPr/>
          </p:nvSpPr>
          <p:spPr bwMode="auto">
            <a:xfrm>
              <a:off x="10020316" y="319091"/>
              <a:ext cx="42863" cy="95251"/>
            </a:xfrm>
            <a:custGeom>
              <a:avLst/>
              <a:gdLst>
                <a:gd name="T0" fmla="*/ 9 w 19"/>
                <a:gd name="T1" fmla="*/ 29 h 42"/>
                <a:gd name="T2" fmla="*/ 12 w 19"/>
                <a:gd name="T3" fmla="*/ 23 h 42"/>
                <a:gd name="T4" fmla="*/ 14 w 19"/>
                <a:gd name="T5" fmla="*/ 5 h 42"/>
                <a:gd name="T6" fmla="*/ 9 w 19"/>
                <a:gd name="T7" fmla="*/ 5 h 42"/>
                <a:gd name="T8" fmla="*/ 9 w 19"/>
                <a:gd name="T9" fmla="*/ 0 h 42"/>
                <a:gd name="T10" fmla="*/ 16 w 19"/>
                <a:gd name="T11" fmla="*/ 0 h 42"/>
                <a:gd name="T12" fmla="*/ 16 w 19"/>
                <a:gd name="T13" fmla="*/ 0 h 42"/>
                <a:gd name="T14" fmla="*/ 18 w 19"/>
                <a:gd name="T15" fmla="*/ 0 h 42"/>
                <a:gd name="T16" fmla="*/ 18 w 19"/>
                <a:gd name="T17" fmla="*/ 3 h 42"/>
                <a:gd name="T18" fmla="*/ 16 w 19"/>
                <a:gd name="T19" fmla="*/ 24 h 42"/>
                <a:gd name="T20" fmla="*/ 9 w 19"/>
                <a:gd name="T21" fmla="*/ 37 h 42"/>
                <a:gd name="T22" fmla="*/ 9 w 19"/>
                <a:gd name="T23" fmla="*/ 29 h 42"/>
                <a:gd name="T24" fmla="*/ 5 w 19"/>
                <a:gd name="T25" fmla="*/ 35 h 42"/>
                <a:gd name="T26" fmla="*/ 9 w 19"/>
                <a:gd name="T27" fmla="*/ 29 h 42"/>
                <a:gd name="T28" fmla="*/ 9 w 19"/>
                <a:gd name="T29" fmla="*/ 37 h 42"/>
                <a:gd name="T30" fmla="*/ 4 w 19"/>
                <a:gd name="T31" fmla="*/ 41 h 42"/>
                <a:gd name="T32" fmla="*/ 3 w 19"/>
                <a:gd name="T33" fmla="*/ 42 h 42"/>
                <a:gd name="T34" fmla="*/ 0 w 19"/>
                <a:gd name="T35" fmla="*/ 39 h 42"/>
                <a:gd name="T36" fmla="*/ 0 w 19"/>
                <a:gd name="T37" fmla="*/ 2 h 42"/>
                <a:gd name="T38" fmla="*/ 3 w 19"/>
                <a:gd name="T39" fmla="*/ 0 h 42"/>
                <a:gd name="T40" fmla="*/ 9 w 19"/>
                <a:gd name="T41" fmla="*/ 0 h 42"/>
                <a:gd name="T42" fmla="*/ 9 w 19"/>
                <a:gd name="T43" fmla="*/ 5 h 42"/>
                <a:gd name="T44" fmla="*/ 5 w 19"/>
                <a:gd name="T45" fmla="*/ 5 h 42"/>
                <a:gd name="T46" fmla="*/ 5 w 19"/>
                <a:gd name="T47"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42">
                  <a:moveTo>
                    <a:pt x="9" y="29"/>
                  </a:moveTo>
                  <a:cubicBezTo>
                    <a:pt x="10" y="27"/>
                    <a:pt x="11" y="25"/>
                    <a:pt x="12" y="23"/>
                  </a:cubicBezTo>
                  <a:cubicBezTo>
                    <a:pt x="13" y="17"/>
                    <a:pt x="13" y="10"/>
                    <a:pt x="14" y="5"/>
                  </a:cubicBezTo>
                  <a:cubicBezTo>
                    <a:pt x="9" y="5"/>
                    <a:pt x="9" y="5"/>
                    <a:pt x="9" y="5"/>
                  </a:cubicBezTo>
                  <a:cubicBezTo>
                    <a:pt x="9" y="0"/>
                    <a:pt x="9" y="0"/>
                    <a:pt x="9" y="0"/>
                  </a:cubicBezTo>
                  <a:cubicBezTo>
                    <a:pt x="16" y="0"/>
                    <a:pt x="16" y="0"/>
                    <a:pt x="16" y="0"/>
                  </a:cubicBezTo>
                  <a:cubicBezTo>
                    <a:pt x="16" y="0"/>
                    <a:pt x="16" y="0"/>
                    <a:pt x="16" y="0"/>
                  </a:cubicBezTo>
                  <a:cubicBezTo>
                    <a:pt x="17" y="0"/>
                    <a:pt x="17" y="0"/>
                    <a:pt x="18" y="0"/>
                  </a:cubicBezTo>
                  <a:cubicBezTo>
                    <a:pt x="19" y="1"/>
                    <a:pt x="19" y="2"/>
                    <a:pt x="18" y="3"/>
                  </a:cubicBezTo>
                  <a:cubicBezTo>
                    <a:pt x="18" y="10"/>
                    <a:pt x="18" y="17"/>
                    <a:pt x="16" y="24"/>
                  </a:cubicBezTo>
                  <a:cubicBezTo>
                    <a:pt x="15" y="29"/>
                    <a:pt x="13" y="34"/>
                    <a:pt x="9" y="37"/>
                  </a:cubicBezTo>
                  <a:lnTo>
                    <a:pt x="9" y="29"/>
                  </a:lnTo>
                  <a:close/>
                  <a:moveTo>
                    <a:pt x="5" y="35"/>
                  </a:moveTo>
                  <a:cubicBezTo>
                    <a:pt x="7" y="33"/>
                    <a:pt x="8" y="31"/>
                    <a:pt x="9" y="29"/>
                  </a:cubicBezTo>
                  <a:cubicBezTo>
                    <a:pt x="9" y="37"/>
                    <a:pt x="9" y="37"/>
                    <a:pt x="9" y="37"/>
                  </a:cubicBezTo>
                  <a:cubicBezTo>
                    <a:pt x="8" y="39"/>
                    <a:pt x="6" y="40"/>
                    <a:pt x="4" y="41"/>
                  </a:cubicBezTo>
                  <a:cubicBezTo>
                    <a:pt x="3" y="42"/>
                    <a:pt x="3" y="42"/>
                    <a:pt x="3" y="42"/>
                  </a:cubicBezTo>
                  <a:cubicBezTo>
                    <a:pt x="1" y="42"/>
                    <a:pt x="0" y="41"/>
                    <a:pt x="0" y="39"/>
                  </a:cubicBezTo>
                  <a:cubicBezTo>
                    <a:pt x="0" y="2"/>
                    <a:pt x="0" y="2"/>
                    <a:pt x="0" y="2"/>
                  </a:cubicBezTo>
                  <a:cubicBezTo>
                    <a:pt x="0" y="1"/>
                    <a:pt x="1" y="0"/>
                    <a:pt x="3" y="0"/>
                  </a:cubicBezTo>
                  <a:cubicBezTo>
                    <a:pt x="9" y="0"/>
                    <a:pt x="9" y="0"/>
                    <a:pt x="9" y="0"/>
                  </a:cubicBezTo>
                  <a:cubicBezTo>
                    <a:pt x="9" y="5"/>
                    <a:pt x="9" y="5"/>
                    <a:pt x="9" y="5"/>
                  </a:cubicBezTo>
                  <a:cubicBezTo>
                    <a:pt x="5" y="5"/>
                    <a:pt x="5" y="5"/>
                    <a:pt x="5" y="5"/>
                  </a:cubicBezTo>
                  <a:lnTo>
                    <a:pt x="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3" name="Freeform 252"/>
            <p:cNvSpPr>
              <a:spLocks noEditPoints="1"/>
            </p:cNvSpPr>
            <p:nvPr/>
          </p:nvSpPr>
          <p:spPr bwMode="auto">
            <a:xfrm>
              <a:off x="10020316" y="319091"/>
              <a:ext cx="177800" cy="279401"/>
            </a:xfrm>
            <a:custGeom>
              <a:avLst/>
              <a:gdLst>
                <a:gd name="T0" fmla="*/ 39 w 79"/>
                <a:gd name="T1" fmla="*/ 112 h 124"/>
                <a:gd name="T2" fmla="*/ 73 w 79"/>
                <a:gd name="T3" fmla="*/ 97 h 124"/>
                <a:gd name="T4" fmla="*/ 39 w 79"/>
                <a:gd name="T5" fmla="*/ 9 h 124"/>
                <a:gd name="T6" fmla="*/ 39 w 79"/>
                <a:gd name="T7" fmla="*/ 0 h 124"/>
                <a:gd name="T8" fmla="*/ 41 w 79"/>
                <a:gd name="T9" fmla="*/ 1 h 124"/>
                <a:gd name="T10" fmla="*/ 79 w 79"/>
                <a:gd name="T11" fmla="*/ 97 h 124"/>
                <a:gd name="T12" fmla="*/ 77 w 79"/>
                <a:gd name="T13" fmla="*/ 100 h 124"/>
                <a:gd name="T14" fmla="*/ 39 w 79"/>
                <a:gd name="T15" fmla="*/ 117 h 124"/>
                <a:gd name="T16" fmla="*/ 39 w 79"/>
                <a:gd name="T17" fmla="*/ 112 h 124"/>
                <a:gd name="T18" fmla="*/ 23 w 79"/>
                <a:gd name="T19" fmla="*/ 5 h 124"/>
                <a:gd name="T20" fmla="*/ 20 w 79"/>
                <a:gd name="T21" fmla="*/ 28 h 124"/>
                <a:gd name="T22" fmla="*/ 5 w 79"/>
                <a:gd name="T23" fmla="*/ 46 h 124"/>
                <a:gd name="T24" fmla="*/ 5 w 79"/>
                <a:gd name="T25" fmla="*/ 71 h 124"/>
                <a:gd name="T26" fmla="*/ 24 w 79"/>
                <a:gd name="T27" fmla="*/ 118 h 124"/>
                <a:gd name="T28" fmla="*/ 39 w 79"/>
                <a:gd name="T29" fmla="*/ 112 h 124"/>
                <a:gd name="T30" fmla="*/ 39 w 79"/>
                <a:gd name="T31" fmla="*/ 117 h 124"/>
                <a:gd name="T32" fmla="*/ 24 w 79"/>
                <a:gd name="T33" fmla="*/ 124 h 124"/>
                <a:gd name="T34" fmla="*/ 24 w 79"/>
                <a:gd name="T35" fmla="*/ 124 h 124"/>
                <a:gd name="T36" fmla="*/ 24 w 79"/>
                <a:gd name="T37" fmla="*/ 124 h 124"/>
                <a:gd name="T38" fmla="*/ 21 w 79"/>
                <a:gd name="T39" fmla="*/ 123 h 124"/>
                <a:gd name="T40" fmla="*/ 0 w 79"/>
                <a:gd name="T41" fmla="*/ 73 h 124"/>
                <a:gd name="T42" fmla="*/ 0 w 79"/>
                <a:gd name="T43" fmla="*/ 72 h 124"/>
                <a:gd name="T44" fmla="*/ 0 w 79"/>
                <a:gd name="T45" fmla="*/ 44 h 124"/>
                <a:gd name="T46" fmla="*/ 0 w 79"/>
                <a:gd name="T47" fmla="*/ 44 h 124"/>
                <a:gd name="T48" fmla="*/ 2 w 79"/>
                <a:gd name="T49" fmla="*/ 42 h 124"/>
                <a:gd name="T50" fmla="*/ 15 w 79"/>
                <a:gd name="T51" fmla="*/ 26 h 124"/>
                <a:gd name="T52" fmla="*/ 18 w 79"/>
                <a:gd name="T53" fmla="*/ 3 h 124"/>
                <a:gd name="T54" fmla="*/ 18 w 79"/>
                <a:gd name="T55" fmla="*/ 2 h 124"/>
                <a:gd name="T56" fmla="*/ 20 w 79"/>
                <a:gd name="T57" fmla="*/ 0 h 124"/>
                <a:gd name="T58" fmla="*/ 39 w 79"/>
                <a:gd name="T59" fmla="*/ 0 h 124"/>
                <a:gd name="T60" fmla="*/ 39 w 79"/>
                <a:gd name="T61" fmla="*/ 0 h 124"/>
                <a:gd name="T62" fmla="*/ 39 w 79"/>
                <a:gd name="T63" fmla="*/ 0 h 124"/>
                <a:gd name="T64" fmla="*/ 39 w 79"/>
                <a:gd name="T65" fmla="*/ 9 h 124"/>
                <a:gd name="T66" fmla="*/ 37 w 79"/>
                <a:gd name="T67" fmla="*/ 5 h 124"/>
                <a:gd name="T68" fmla="*/ 23 w 79"/>
                <a:gd name="T69" fmla="*/ 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124">
                  <a:moveTo>
                    <a:pt x="39" y="112"/>
                  </a:moveTo>
                  <a:cubicBezTo>
                    <a:pt x="73" y="97"/>
                    <a:pt x="73" y="97"/>
                    <a:pt x="73" y="97"/>
                  </a:cubicBezTo>
                  <a:cubicBezTo>
                    <a:pt x="39" y="9"/>
                    <a:pt x="39" y="9"/>
                    <a:pt x="39" y="9"/>
                  </a:cubicBezTo>
                  <a:cubicBezTo>
                    <a:pt x="39" y="0"/>
                    <a:pt x="39" y="0"/>
                    <a:pt x="39" y="0"/>
                  </a:cubicBezTo>
                  <a:cubicBezTo>
                    <a:pt x="40" y="0"/>
                    <a:pt x="41" y="0"/>
                    <a:pt x="41" y="1"/>
                  </a:cubicBezTo>
                  <a:cubicBezTo>
                    <a:pt x="79" y="97"/>
                    <a:pt x="79" y="97"/>
                    <a:pt x="79" y="97"/>
                  </a:cubicBezTo>
                  <a:cubicBezTo>
                    <a:pt x="79" y="98"/>
                    <a:pt x="79" y="100"/>
                    <a:pt x="77" y="100"/>
                  </a:cubicBezTo>
                  <a:cubicBezTo>
                    <a:pt x="39" y="117"/>
                    <a:pt x="39" y="117"/>
                    <a:pt x="39" y="117"/>
                  </a:cubicBezTo>
                  <a:lnTo>
                    <a:pt x="39" y="112"/>
                  </a:lnTo>
                  <a:close/>
                  <a:moveTo>
                    <a:pt x="23" y="5"/>
                  </a:moveTo>
                  <a:cubicBezTo>
                    <a:pt x="23" y="12"/>
                    <a:pt x="22" y="20"/>
                    <a:pt x="20" y="28"/>
                  </a:cubicBezTo>
                  <a:cubicBezTo>
                    <a:pt x="17" y="35"/>
                    <a:pt x="13" y="42"/>
                    <a:pt x="5" y="46"/>
                  </a:cubicBezTo>
                  <a:cubicBezTo>
                    <a:pt x="5" y="71"/>
                    <a:pt x="5" y="71"/>
                    <a:pt x="5" y="71"/>
                  </a:cubicBezTo>
                  <a:cubicBezTo>
                    <a:pt x="24" y="118"/>
                    <a:pt x="24" y="118"/>
                    <a:pt x="24" y="118"/>
                  </a:cubicBezTo>
                  <a:cubicBezTo>
                    <a:pt x="39" y="112"/>
                    <a:pt x="39" y="112"/>
                    <a:pt x="39" y="112"/>
                  </a:cubicBezTo>
                  <a:cubicBezTo>
                    <a:pt x="39" y="117"/>
                    <a:pt x="39" y="117"/>
                    <a:pt x="39" y="117"/>
                  </a:cubicBezTo>
                  <a:cubicBezTo>
                    <a:pt x="24" y="124"/>
                    <a:pt x="24" y="124"/>
                    <a:pt x="24" y="124"/>
                  </a:cubicBezTo>
                  <a:cubicBezTo>
                    <a:pt x="24" y="124"/>
                    <a:pt x="24" y="124"/>
                    <a:pt x="24" y="124"/>
                  </a:cubicBezTo>
                  <a:cubicBezTo>
                    <a:pt x="24" y="124"/>
                    <a:pt x="24" y="124"/>
                    <a:pt x="24" y="124"/>
                  </a:cubicBezTo>
                  <a:cubicBezTo>
                    <a:pt x="22" y="124"/>
                    <a:pt x="21" y="124"/>
                    <a:pt x="21" y="123"/>
                  </a:cubicBezTo>
                  <a:cubicBezTo>
                    <a:pt x="0" y="73"/>
                    <a:pt x="0" y="73"/>
                    <a:pt x="0" y="73"/>
                  </a:cubicBezTo>
                  <a:cubicBezTo>
                    <a:pt x="0" y="72"/>
                    <a:pt x="0" y="72"/>
                    <a:pt x="0" y="72"/>
                  </a:cubicBezTo>
                  <a:cubicBezTo>
                    <a:pt x="0" y="44"/>
                    <a:pt x="0" y="44"/>
                    <a:pt x="0" y="44"/>
                  </a:cubicBezTo>
                  <a:cubicBezTo>
                    <a:pt x="0" y="44"/>
                    <a:pt x="0" y="44"/>
                    <a:pt x="0" y="44"/>
                  </a:cubicBezTo>
                  <a:cubicBezTo>
                    <a:pt x="0" y="43"/>
                    <a:pt x="1" y="43"/>
                    <a:pt x="2" y="42"/>
                  </a:cubicBezTo>
                  <a:cubicBezTo>
                    <a:pt x="9" y="39"/>
                    <a:pt x="13" y="33"/>
                    <a:pt x="15" y="26"/>
                  </a:cubicBezTo>
                  <a:cubicBezTo>
                    <a:pt x="17" y="19"/>
                    <a:pt x="18" y="11"/>
                    <a:pt x="18" y="3"/>
                  </a:cubicBezTo>
                  <a:cubicBezTo>
                    <a:pt x="18" y="3"/>
                    <a:pt x="18" y="3"/>
                    <a:pt x="18" y="2"/>
                  </a:cubicBezTo>
                  <a:cubicBezTo>
                    <a:pt x="18" y="1"/>
                    <a:pt x="19" y="0"/>
                    <a:pt x="20" y="0"/>
                  </a:cubicBezTo>
                  <a:cubicBezTo>
                    <a:pt x="39" y="0"/>
                    <a:pt x="39" y="0"/>
                    <a:pt x="39" y="0"/>
                  </a:cubicBezTo>
                  <a:cubicBezTo>
                    <a:pt x="39" y="0"/>
                    <a:pt x="39" y="0"/>
                    <a:pt x="39" y="0"/>
                  </a:cubicBezTo>
                  <a:cubicBezTo>
                    <a:pt x="39" y="0"/>
                    <a:pt x="39" y="0"/>
                    <a:pt x="39" y="0"/>
                  </a:cubicBezTo>
                  <a:cubicBezTo>
                    <a:pt x="39" y="9"/>
                    <a:pt x="39" y="9"/>
                    <a:pt x="39" y="9"/>
                  </a:cubicBezTo>
                  <a:cubicBezTo>
                    <a:pt x="37" y="5"/>
                    <a:pt x="37" y="5"/>
                    <a:pt x="37" y="5"/>
                  </a:cubicBezTo>
                  <a:lnTo>
                    <a:pt x="2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4" name="Freeform 253"/>
            <p:cNvSpPr>
              <a:spLocks noEditPoints="1"/>
            </p:cNvSpPr>
            <p:nvPr/>
          </p:nvSpPr>
          <p:spPr bwMode="auto">
            <a:xfrm>
              <a:off x="9928240" y="287340"/>
              <a:ext cx="184150" cy="33339"/>
            </a:xfrm>
            <a:custGeom>
              <a:avLst/>
              <a:gdLst>
                <a:gd name="T0" fmla="*/ 78 w 82"/>
                <a:gd name="T1" fmla="*/ 5 h 15"/>
                <a:gd name="T2" fmla="*/ 41 w 82"/>
                <a:gd name="T3" fmla="*/ 5 h 15"/>
                <a:gd name="T4" fmla="*/ 41 w 82"/>
                <a:gd name="T5" fmla="*/ 0 h 15"/>
                <a:gd name="T6" fmla="*/ 80 w 82"/>
                <a:gd name="T7" fmla="*/ 0 h 15"/>
                <a:gd name="T8" fmla="*/ 82 w 82"/>
                <a:gd name="T9" fmla="*/ 2 h 15"/>
                <a:gd name="T10" fmla="*/ 82 w 82"/>
                <a:gd name="T11" fmla="*/ 12 h 15"/>
                <a:gd name="T12" fmla="*/ 80 w 82"/>
                <a:gd name="T13" fmla="*/ 15 h 15"/>
                <a:gd name="T14" fmla="*/ 44 w 82"/>
                <a:gd name="T15" fmla="*/ 15 h 15"/>
                <a:gd name="T16" fmla="*/ 41 w 82"/>
                <a:gd name="T17" fmla="*/ 15 h 15"/>
                <a:gd name="T18" fmla="*/ 41 w 82"/>
                <a:gd name="T19" fmla="*/ 10 h 15"/>
                <a:gd name="T20" fmla="*/ 44 w 82"/>
                <a:gd name="T21" fmla="*/ 10 h 15"/>
                <a:gd name="T22" fmla="*/ 78 w 82"/>
                <a:gd name="T23" fmla="*/ 10 h 15"/>
                <a:gd name="T24" fmla="*/ 78 w 82"/>
                <a:gd name="T25" fmla="*/ 5 h 15"/>
                <a:gd name="T26" fmla="*/ 41 w 82"/>
                <a:gd name="T27" fmla="*/ 5 h 15"/>
                <a:gd name="T28" fmla="*/ 5 w 82"/>
                <a:gd name="T29" fmla="*/ 5 h 15"/>
                <a:gd name="T30" fmla="*/ 5 w 82"/>
                <a:gd name="T31" fmla="*/ 10 h 15"/>
                <a:gd name="T32" fmla="*/ 39 w 82"/>
                <a:gd name="T33" fmla="*/ 10 h 15"/>
                <a:gd name="T34" fmla="*/ 41 w 82"/>
                <a:gd name="T35" fmla="*/ 10 h 15"/>
                <a:gd name="T36" fmla="*/ 41 w 82"/>
                <a:gd name="T37" fmla="*/ 15 h 15"/>
                <a:gd name="T38" fmla="*/ 39 w 82"/>
                <a:gd name="T39" fmla="*/ 15 h 15"/>
                <a:gd name="T40" fmla="*/ 3 w 82"/>
                <a:gd name="T41" fmla="*/ 15 h 15"/>
                <a:gd name="T42" fmla="*/ 0 w 82"/>
                <a:gd name="T43" fmla="*/ 12 h 15"/>
                <a:gd name="T44" fmla="*/ 0 w 82"/>
                <a:gd name="T45" fmla="*/ 2 h 15"/>
                <a:gd name="T46" fmla="*/ 3 w 82"/>
                <a:gd name="T47" fmla="*/ 0 h 15"/>
                <a:gd name="T48" fmla="*/ 41 w 82"/>
                <a:gd name="T49" fmla="*/ 0 h 15"/>
                <a:gd name="T50" fmla="*/ 41 w 82"/>
                <a:gd name="T5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15">
                  <a:moveTo>
                    <a:pt x="78" y="5"/>
                  </a:moveTo>
                  <a:cubicBezTo>
                    <a:pt x="41" y="5"/>
                    <a:pt x="41" y="5"/>
                    <a:pt x="41" y="5"/>
                  </a:cubicBezTo>
                  <a:cubicBezTo>
                    <a:pt x="41" y="0"/>
                    <a:pt x="41" y="0"/>
                    <a:pt x="41" y="0"/>
                  </a:cubicBezTo>
                  <a:cubicBezTo>
                    <a:pt x="80" y="0"/>
                    <a:pt x="80" y="0"/>
                    <a:pt x="80" y="0"/>
                  </a:cubicBezTo>
                  <a:cubicBezTo>
                    <a:pt x="81" y="0"/>
                    <a:pt x="82" y="1"/>
                    <a:pt x="82" y="2"/>
                  </a:cubicBezTo>
                  <a:cubicBezTo>
                    <a:pt x="82" y="12"/>
                    <a:pt x="82" y="12"/>
                    <a:pt x="82" y="12"/>
                  </a:cubicBezTo>
                  <a:cubicBezTo>
                    <a:pt x="82" y="14"/>
                    <a:pt x="81" y="15"/>
                    <a:pt x="80" y="15"/>
                  </a:cubicBezTo>
                  <a:cubicBezTo>
                    <a:pt x="44" y="15"/>
                    <a:pt x="44" y="15"/>
                    <a:pt x="44" y="15"/>
                  </a:cubicBezTo>
                  <a:cubicBezTo>
                    <a:pt x="41" y="15"/>
                    <a:pt x="41" y="15"/>
                    <a:pt x="41" y="15"/>
                  </a:cubicBezTo>
                  <a:cubicBezTo>
                    <a:pt x="41" y="10"/>
                    <a:pt x="41" y="10"/>
                    <a:pt x="41" y="10"/>
                  </a:cubicBezTo>
                  <a:cubicBezTo>
                    <a:pt x="44" y="10"/>
                    <a:pt x="44" y="10"/>
                    <a:pt x="44" y="10"/>
                  </a:cubicBezTo>
                  <a:cubicBezTo>
                    <a:pt x="78" y="10"/>
                    <a:pt x="78" y="10"/>
                    <a:pt x="78" y="10"/>
                  </a:cubicBezTo>
                  <a:lnTo>
                    <a:pt x="78" y="5"/>
                  </a:lnTo>
                  <a:close/>
                  <a:moveTo>
                    <a:pt x="41" y="5"/>
                  </a:moveTo>
                  <a:cubicBezTo>
                    <a:pt x="5" y="5"/>
                    <a:pt x="5" y="5"/>
                    <a:pt x="5" y="5"/>
                  </a:cubicBezTo>
                  <a:cubicBezTo>
                    <a:pt x="5" y="10"/>
                    <a:pt x="5" y="10"/>
                    <a:pt x="5" y="10"/>
                  </a:cubicBezTo>
                  <a:cubicBezTo>
                    <a:pt x="39" y="10"/>
                    <a:pt x="39" y="10"/>
                    <a:pt x="39" y="10"/>
                  </a:cubicBezTo>
                  <a:cubicBezTo>
                    <a:pt x="41" y="10"/>
                    <a:pt x="41" y="10"/>
                    <a:pt x="41" y="10"/>
                  </a:cubicBezTo>
                  <a:cubicBezTo>
                    <a:pt x="41" y="15"/>
                    <a:pt x="41" y="15"/>
                    <a:pt x="41" y="15"/>
                  </a:cubicBezTo>
                  <a:cubicBezTo>
                    <a:pt x="39" y="15"/>
                    <a:pt x="39" y="15"/>
                    <a:pt x="39" y="15"/>
                  </a:cubicBezTo>
                  <a:cubicBezTo>
                    <a:pt x="3" y="15"/>
                    <a:pt x="3" y="15"/>
                    <a:pt x="3" y="15"/>
                  </a:cubicBezTo>
                  <a:cubicBezTo>
                    <a:pt x="1" y="15"/>
                    <a:pt x="0" y="14"/>
                    <a:pt x="0" y="12"/>
                  </a:cubicBezTo>
                  <a:cubicBezTo>
                    <a:pt x="0" y="2"/>
                    <a:pt x="0" y="2"/>
                    <a:pt x="0" y="2"/>
                  </a:cubicBezTo>
                  <a:cubicBezTo>
                    <a:pt x="0" y="1"/>
                    <a:pt x="1" y="0"/>
                    <a:pt x="3" y="0"/>
                  </a:cubicBezTo>
                  <a:cubicBezTo>
                    <a:pt x="41" y="0"/>
                    <a:pt x="41" y="0"/>
                    <a:pt x="41" y="0"/>
                  </a:cubicBezTo>
                  <a:lnTo>
                    <a:pt x="4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5" name="Freeform 254"/>
            <p:cNvSpPr>
              <a:spLocks noEditPoints="1"/>
            </p:cNvSpPr>
            <p:nvPr/>
          </p:nvSpPr>
          <p:spPr bwMode="auto">
            <a:xfrm>
              <a:off x="9031302" y="3576659"/>
              <a:ext cx="242888" cy="196851"/>
            </a:xfrm>
            <a:custGeom>
              <a:avLst/>
              <a:gdLst>
                <a:gd name="T0" fmla="*/ 93 w 108"/>
                <a:gd name="T1" fmla="*/ 22 h 87"/>
                <a:gd name="T2" fmla="*/ 88 w 108"/>
                <a:gd name="T3" fmla="*/ 1 h 87"/>
                <a:gd name="T4" fmla="*/ 108 w 108"/>
                <a:gd name="T5" fmla="*/ 32 h 87"/>
                <a:gd name="T6" fmla="*/ 106 w 108"/>
                <a:gd name="T7" fmla="*/ 84 h 87"/>
                <a:gd name="T8" fmla="*/ 86 w 108"/>
                <a:gd name="T9" fmla="*/ 87 h 87"/>
                <a:gd name="T10" fmla="*/ 103 w 108"/>
                <a:gd name="T11" fmla="*/ 81 h 87"/>
                <a:gd name="T12" fmla="*/ 104 w 108"/>
                <a:gd name="T13" fmla="*/ 68 h 87"/>
                <a:gd name="T14" fmla="*/ 97 w 108"/>
                <a:gd name="T15" fmla="*/ 62 h 87"/>
                <a:gd name="T16" fmla="*/ 97 w 108"/>
                <a:gd name="T17" fmla="*/ 46 h 87"/>
                <a:gd name="T18" fmla="*/ 94 w 108"/>
                <a:gd name="T19" fmla="*/ 51 h 87"/>
                <a:gd name="T20" fmla="*/ 86 w 108"/>
                <a:gd name="T21" fmla="*/ 62 h 87"/>
                <a:gd name="T22" fmla="*/ 89 w 108"/>
                <a:gd name="T23" fmla="*/ 28 h 87"/>
                <a:gd name="T24" fmla="*/ 86 w 108"/>
                <a:gd name="T25" fmla="*/ 16 h 87"/>
                <a:gd name="T26" fmla="*/ 84 w 108"/>
                <a:gd name="T27" fmla="*/ 5 h 87"/>
                <a:gd name="T28" fmla="*/ 86 w 108"/>
                <a:gd name="T29" fmla="*/ 0 h 87"/>
                <a:gd name="T30" fmla="*/ 86 w 108"/>
                <a:gd name="T31" fmla="*/ 8 h 87"/>
                <a:gd name="T32" fmla="*/ 84 w 108"/>
                <a:gd name="T33" fmla="*/ 68 h 87"/>
                <a:gd name="T34" fmla="*/ 86 w 108"/>
                <a:gd name="T35" fmla="*/ 82 h 87"/>
                <a:gd name="T36" fmla="*/ 86 w 108"/>
                <a:gd name="T37" fmla="*/ 87 h 87"/>
                <a:gd name="T38" fmla="*/ 79 w 108"/>
                <a:gd name="T39" fmla="*/ 70 h 87"/>
                <a:gd name="T40" fmla="*/ 86 w 108"/>
                <a:gd name="T41" fmla="*/ 16 h 87"/>
                <a:gd name="T42" fmla="*/ 54 w 108"/>
                <a:gd name="T43" fmla="*/ 6 h 87"/>
                <a:gd name="T44" fmla="*/ 85 w 108"/>
                <a:gd name="T45" fmla="*/ 23 h 87"/>
                <a:gd name="T46" fmla="*/ 86 w 108"/>
                <a:gd name="T47" fmla="*/ 28 h 87"/>
                <a:gd name="T48" fmla="*/ 86 w 108"/>
                <a:gd name="T49" fmla="*/ 51 h 87"/>
                <a:gd name="T50" fmla="*/ 86 w 108"/>
                <a:gd name="T51" fmla="*/ 57 h 87"/>
                <a:gd name="T52" fmla="*/ 74 w 108"/>
                <a:gd name="T53" fmla="*/ 59 h 87"/>
                <a:gd name="T54" fmla="*/ 86 w 108"/>
                <a:gd name="T55" fmla="*/ 46 h 87"/>
                <a:gd name="T56" fmla="*/ 22 w 108"/>
                <a:gd name="T57" fmla="*/ 8 h 87"/>
                <a:gd name="T58" fmla="*/ 54 w 108"/>
                <a:gd name="T59" fmla="*/ 0 h 87"/>
                <a:gd name="T60" fmla="*/ 22 w 108"/>
                <a:gd name="T61" fmla="*/ 82 h 87"/>
                <a:gd name="T62" fmla="*/ 24 w 108"/>
                <a:gd name="T63" fmla="*/ 81 h 87"/>
                <a:gd name="T64" fmla="*/ 27 w 108"/>
                <a:gd name="T65" fmla="*/ 65 h 87"/>
                <a:gd name="T66" fmla="*/ 29 w 108"/>
                <a:gd name="T67" fmla="*/ 70 h 87"/>
                <a:gd name="T68" fmla="*/ 27 w 108"/>
                <a:gd name="T69" fmla="*/ 85 h 87"/>
                <a:gd name="T70" fmla="*/ 22 w 108"/>
                <a:gd name="T71" fmla="*/ 82 h 87"/>
                <a:gd name="T72" fmla="*/ 28 w 108"/>
                <a:gd name="T73" fmla="*/ 6 h 87"/>
                <a:gd name="T74" fmla="*/ 22 w 108"/>
                <a:gd name="T75" fmla="*/ 28 h 87"/>
                <a:gd name="T76" fmla="*/ 23 w 108"/>
                <a:gd name="T77" fmla="*/ 23 h 87"/>
                <a:gd name="T78" fmla="*/ 54 w 108"/>
                <a:gd name="T79" fmla="*/ 6 h 87"/>
                <a:gd name="T80" fmla="*/ 30 w 108"/>
                <a:gd name="T81" fmla="*/ 57 h 87"/>
                <a:gd name="T82" fmla="*/ 22 w 108"/>
                <a:gd name="T83" fmla="*/ 46 h 87"/>
                <a:gd name="T84" fmla="*/ 35 w 108"/>
                <a:gd name="T85" fmla="*/ 59 h 87"/>
                <a:gd name="T86" fmla="*/ 22 w 108"/>
                <a:gd name="T87" fmla="*/ 8 h 87"/>
                <a:gd name="T88" fmla="*/ 15 w 108"/>
                <a:gd name="T89" fmla="*/ 22 h 87"/>
                <a:gd name="T90" fmla="*/ 5 w 108"/>
                <a:gd name="T91" fmla="*/ 68 h 87"/>
                <a:gd name="T92" fmla="*/ 6 w 108"/>
                <a:gd name="T93" fmla="*/ 81 h 87"/>
                <a:gd name="T94" fmla="*/ 22 w 108"/>
                <a:gd name="T95" fmla="*/ 87 h 87"/>
                <a:gd name="T96" fmla="*/ 2 w 108"/>
                <a:gd name="T97" fmla="*/ 85 h 87"/>
                <a:gd name="T98" fmla="*/ 0 w 108"/>
                <a:gd name="T99" fmla="*/ 65 h 87"/>
                <a:gd name="T100" fmla="*/ 1 w 108"/>
                <a:gd name="T101" fmla="*/ 30 h 87"/>
                <a:gd name="T102" fmla="*/ 22 w 108"/>
                <a:gd name="T103" fmla="*/ 0 h 87"/>
                <a:gd name="T104" fmla="*/ 17 w 108"/>
                <a:gd name="T105" fmla="*/ 24 h 87"/>
                <a:gd name="T106" fmla="*/ 22 w 108"/>
                <a:gd name="T107" fmla="*/ 28 h 87"/>
                <a:gd name="T108" fmla="*/ 12 w 108"/>
                <a:gd name="T109" fmla="*/ 46 h 87"/>
                <a:gd name="T110" fmla="*/ 12 w 108"/>
                <a:gd name="T111" fmla="*/ 62 h 87"/>
                <a:gd name="T112" fmla="*/ 14 w 108"/>
                <a:gd name="T113" fmla="*/ 57 h 87"/>
                <a:gd name="T114" fmla="*/ 22 w 108"/>
                <a:gd name="T115"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8" h="87">
                  <a:moveTo>
                    <a:pt x="104" y="33"/>
                  </a:moveTo>
                  <a:cubicBezTo>
                    <a:pt x="94" y="22"/>
                    <a:pt x="94" y="22"/>
                    <a:pt x="94" y="22"/>
                  </a:cubicBezTo>
                  <a:cubicBezTo>
                    <a:pt x="94" y="22"/>
                    <a:pt x="93" y="22"/>
                    <a:pt x="93" y="22"/>
                  </a:cubicBezTo>
                  <a:cubicBezTo>
                    <a:pt x="86" y="8"/>
                    <a:pt x="86" y="8"/>
                    <a:pt x="86" y="8"/>
                  </a:cubicBezTo>
                  <a:cubicBezTo>
                    <a:pt x="86" y="0"/>
                    <a:pt x="86" y="0"/>
                    <a:pt x="86" y="0"/>
                  </a:cubicBezTo>
                  <a:cubicBezTo>
                    <a:pt x="87" y="0"/>
                    <a:pt x="88" y="0"/>
                    <a:pt x="88" y="1"/>
                  </a:cubicBezTo>
                  <a:cubicBezTo>
                    <a:pt x="97" y="19"/>
                    <a:pt x="97" y="19"/>
                    <a:pt x="97" y="19"/>
                  </a:cubicBezTo>
                  <a:cubicBezTo>
                    <a:pt x="108" y="30"/>
                    <a:pt x="108" y="30"/>
                    <a:pt x="108" y="30"/>
                  </a:cubicBezTo>
                  <a:cubicBezTo>
                    <a:pt x="108" y="31"/>
                    <a:pt x="108" y="31"/>
                    <a:pt x="108" y="32"/>
                  </a:cubicBezTo>
                  <a:cubicBezTo>
                    <a:pt x="108" y="68"/>
                    <a:pt x="108" y="68"/>
                    <a:pt x="108" y="68"/>
                  </a:cubicBezTo>
                  <a:cubicBezTo>
                    <a:pt x="108" y="80"/>
                    <a:pt x="108" y="80"/>
                    <a:pt x="108" y="80"/>
                  </a:cubicBezTo>
                  <a:cubicBezTo>
                    <a:pt x="108" y="81"/>
                    <a:pt x="108" y="83"/>
                    <a:pt x="106" y="84"/>
                  </a:cubicBezTo>
                  <a:cubicBezTo>
                    <a:pt x="106" y="84"/>
                    <a:pt x="106" y="85"/>
                    <a:pt x="106" y="85"/>
                  </a:cubicBezTo>
                  <a:cubicBezTo>
                    <a:pt x="105" y="86"/>
                    <a:pt x="103" y="87"/>
                    <a:pt x="101" y="87"/>
                  </a:cubicBezTo>
                  <a:cubicBezTo>
                    <a:pt x="86" y="87"/>
                    <a:pt x="86" y="87"/>
                    <a:pt x="86" y="87"/>
                  </a:cubicBezTo>
                  <a:cubicBezTo>
                    <a:pt x="86" y="82"/>
                    <a:pt x="86" y="82"/>
                    <a:pt x="86" y="82"/>
                  </a:cubicBezTo>
                  <a:cubicBezTo>
                    <a:pt x="101" y="82"/>
                    <a:pt x="101" y="82"/>
                    <a:pt x="101" y="82"/>
                  </a:cubicBezTo>
                  <a:cubicBezTo>
                    <a:pt x="102" y="82"/>
                    <a:pt x="102" y="82"/>
                    <a:pt x="103" y="81"/>
                  </a:cubicBezTo>
                  <a:cubicBezTo>
                    <a:pt x="103" y="81"/>
                    <a:pt x="103" y="81"/>
                    <a:pt x="103" y="81"/>
                  </a:cubicBezTo>
                  <a:cubicBezTo>
                    <a:pt x="103" y="81"/>
                    <a:pt x="104" y="80"/>
                    <a:pt x="104" y="80"/>
                  </a:cubicBezTo>
                  <a:cubicBezTo>
                    <a:pt x="104" y="68"/>
                    <a:pt x="104" y="68"/>
                    <a:pt x="104" y="68"/>
                  </a:cubicBezTo>
                  <a:cubicBezTo>
                    <a:pt x="104" y="33"/>
                    <a:pt x="104" y="33"/>
                    <a:pt x="104" y="33"/>
                  </a:cubicBezTo>
                  <a:close/>
                  <a:moveTo>
                    <a:pt x="86" y="62"/>
                  </a:moveTo>
                  <a:cubicBezTo>
                    <a:pt x="97" y="62"/>
                    <a:pt x="97" y="62"/>
                    <a:pt x="97" y="62"/>
                  </a:cubicBezTo>
                  <a:cubicBezTo>
                    <a:pt x="98" y="62"/>
                    <a:pt x="99" y="61"/>
                    <a:pt x="99" y="59"/>
                  </a:cubicBezTo>
                  <a:cubicBezTo>
                    <a:pt x="99" y="49"/>
                    <a:pt x="99" y="49"/>
                    <a:pt x="99" y="49"/>
                  </a:cubicBezTo>
                  <a:cubicBezTo>
                    <a:pt x="99" y="47"/>
                    <a:pt x="98" y="46"/>
                    <a:pt x="97" y="46"/>
                  </a:cubicBezTo>
                  <a:cubicBezTo>
                    <a:pt x="86" y="46"/>
                    <a:pt x="86" y="46"/>
                    <a:pt x="86" y="46"/>
                  </a:cubicBezTo>
                  <a:cubicBezTo>
                    <a:pt x="86" y="51"/>
                    <a:pt x="86" y="51"/>
                    <a:pt x="86" y="51"/>
                  </a:cubicBezTo>
                  <a:cubicBezTo>
                    <a:pt x="94" y="51"/>
                    <a:pt x="94" y="51"/>
                    <a:pt x="94" y="51"/>
                  </a:cubicBezTo>
                  <a:cubicBezTo>
                    <a:pt x="94" y="57"/>
                    <a:pt x="94" y="57"/>
                    <a:pt x="94" y="57"/>
                  </a:cubicBezTo>
                  <a:cubicBezTo>
                    <a:pt x="86" y="57"/>
                    <a:pt x="86" y="57"/>
                    <a:pt x="86" y="57"/>
                  </a:cubicBezTo>
                  <a:cubicBezTo>
                    <a:pt x="86" y="62"/>
                    <a:pt x="86" y="62"/>
                    <a:pt x="86" y="62"/>
                  </a:cubicBezTo>
                  <a:close/>
                  <a:moveTo>
                    <a:pt x="86" y="28"/>
                  </a:moveTo>
                  <a:cubicBezTo>
                    <a:pt x="89" y="28"/>
                    <a:pt x="89" y="28"/>
                    <a:pt x="89" y="28"/>
                  </a:cubicBezTo>
                  <a:cubicBezTo>
                    <a:pt x="89" y="28"/>
                    <a:pt x="89" y="28"/>
                    <a:pt x="89" y="28"/>
                  </a:cubicBezTo>
                  <a:cubicBezTo>
                    <a:pt x="89" y="28"/>
                    <a:pt x="90" y="28"/>
                    <a:pt x="90" y="28"/>
                  </a:cubicBezTo>
                  <a:cubicBezTo>
                    <a:pt x="91" y="27"/>
                    <a:pt x="92" y="26"/>
                    <a:pt x="91" y="25"/>
                  </a:cubicBezTo>
                  <a:cubicBezTo>
                    <a:pt x="86" y="16"/>
                    <a:pt x="86" y="16"/>
                    <a:pt x="86" y="16"/>
                  </a:cubicBezTo>
                  <a:lnTo>
                    <a:pt x="86" y="28"/>
                  </a:lnTo>
                  <a:close/>
                  <a:moveTo>
                    <a:pt x="86" y="8"/>
                  </a:moveTo>
                  <a:cubicBezTo>
                    <a:pt x="84" y="5"/>
                    <a:pt x="84" y="5"/>
                    <a:pt x="84" y="5"/>
                  </a:cubicBezTo>
                  <a:cubicBezTo>
                    <a:pt x="54" y="5"/>
                    <a:pt x="54" y="5"/>
                    <a:pt x="54" y="5"/>
                  </a:cubicBezTo>
                  <a:cubicBezTo>
                    <a:pt x="54" y="0"/>
                    <a:pt x="54" y="0"/>
                    <a:pt x="54" y="0"/>
                  </a:cubicBezTo>
                  <a:cubicBezTo>
                    <a:pt x="86" y="0"/>
                    <a:pt x="86" y="0"/>
                    <a:pt x="86" y="0"/>
                  </a:cubicBezTo>
                  <a:cubicBezTo>
                    <a:pt x="86" y="0"/>
                    <a:pt x="86" y="0"/>
                    <a:pt x="86" y="0"/>
                  </a:cubicBezTo>
                  <a:cubicBezTo>
                    <a:pt x="86" y="0"/>
                    <a:pt x="86" y="0"/>
                    <a:pt x="86" y="0"/>
                  </a:cubicBezTo>
                  <a:cubicBezTo>
                    <a:pt x="86" y="8"/>
                    <a:pt x="86" y="8"/>
                    <a:pt x="86" y="8"/>
                  </a:cubicBezTo>
                  <a:close/>
                  <a:moveTo>
                    <a:pt x="54" y="65"/>
                  </a:moveTo>
                  <a:cubicBezTo>
                    <a:pt x="81" y="65"/>
                    <a:pt x="81" y="65"/>
                    <a:pt x="81" y="65"/>
                  </a:cubicBezTo>
                  <a:cubicBezTo>
                    <a:pt x="83" y="65"/>
                    <a:pt x="84" y="66"/>
                    <a:pt x="84" y="68"/>
                  </a:cubicBezTo>
                  <a:cubicBezTo>
                    <a:pt x="84" y="80"/>
                    <a:pt x="84" y="80"/>
                    <a:pt x="84" y="80"/>
                  </a:cubicBezTo>
                  <a:cubicBezTo>
                    <a:pt x="84" y="80"/>
                    <a:pt x="84" y="81"/>
                    <a:pt x="84" y="81"/>
                  </a:cubicBezTo>
                  <a:cubicBezTo>
                    <a:pt x="85" y="82"/>
                    <a:pt x="85" y="82"/>
                    <a:pt x="86" y="82"/>
                  </a:cubicBezTo>
                  <a:cubicBezTo>
                    <a:pt x="86" y="82"/>
                    <a:pt x="86" y="82"/>
                    <a:pt x="86" y="82"/>
                  </a:cubicBezTo>
                  <a:cubicBezTo>
                    <a:pt x="86" y="87"/>
                    <a:pt x="86" y="87"/>
                    <a:pt x="86" y="87"/>
                  </a:cubicBezTo>
                  <a:cubicBezTo>
                    <a:pt x="86" y="87"/>
                    <a:pt x="86" y="87"/>
                    <a:pt x="86" y="87"/>
                  </a:cubicBezTo>
                  <a:cubicBezTo>
                    <a:pt x="84" y="87"/>
                    <a:pt x="82" y="86"/>
                    <a:pt x="81" y="85"/>
                  </a:cubicBezTo>
                  <a:cubicBezTo>
                    <a:pt x="80" y="83"/>
                    <a:pt x="79" y="82"/>
                    <a:pt x="79" y="80"/>
                  </a:cubicBezTo>
                  <a:cubicBezTo>
                    <a:pt x="79" y="70"/>
                    <a:pt x="79" y="70"/>
                    <a:pt x="79" y="70"/>
                  </a:cubicBezTo>
                  <a:cubicBezTo>
                    <a:pt x="54" y="70"/>
                    <a:pt x="54" y="70"/>
                    <a:pt x="54" y="70"/>
                  </a:cubicBezTo>
                  <a:cubicBezTo>
                    <a:pt x="54" y="65"/>
                    <a:pt x="54" y="65"/>
                    <a:pt x="54" y="65"/>
                  </a:cubicBezTo>
                  <a:close/>
                  <a:moveTo>
                    <a:pt x="86" y="16"/>
                  </a:moveTo>
                  <a:cubicBezTo>
                    <a:pt x="82" y="8"/>
                    <a:pt x="82" y="8"/>
                    <a:pt x="82" y="8"/>
                  </a:cubicBezTo>
                  <a:cubicBezTo>
                    <a:pt x="82" y="7"/>
                    <a:pt x="81" y="6"/>
                    <a:pt x="80" y="6"/>
                  </a:cubicBezTo>
                  <a:cubicBezTo>
                    <a:pt x="54" y="6"/>
                    <a:pt x="54" y="6"/>
                    <a:pt x="54" y="6"/>
                  </a:cubicBezTo>
                  <a:cubicBezTo>
                    <a:pt x="54" y="11"/>
                    <a:pt x="54" y="11"/>
                    <a:pt x="54" y="11"/>
                  </a:cubicBezTo>
                  <a:cubicBezTo>
                    <a:pt x="79" y="11"/>
                    <a:pt x="79" y="11"/>
                    <a:pt x="79" y="11"/>
                  </a:cubicBezTo>
                  <a:cubicBezTo>
                    <a:pt x="85" y="23"/>
                    <a:pt x="85" y="23"/>
                    <a:pt x="85" y="23"/>
                  </a:cubicBezTo>
                  <a:cubicBezTo>
                    <a:pt x="54" y="23"/>
                    <a:pt x="54" y="23"/>
                    <a:pt x="54" y="23"/>
                  </a:cubicBezTo>
                  <a:cubicBezTo>
                    <a:pt x="54" y="28"/>
                    <a:pt x="54" y="28"/>
                    <a:pt x="54" y="28"/>
                  </a:cubicBezTo>
                  <a:cubicBezTo>
                    <a:pt x="86" y="28"/>
                    <a:pt x="86" y="28"/>
                    <a:pt x="86" y="28"/>
                  </a:cubicBezTo>
                  <a:cubicBezTo>
                    <a:pt x="86" y="16"/>
                    <a:pt x="86" y="16"/>
                    <a:pt x="86" y="16"/>
                  </a:cubicBezTo>
                  <a:close/>
                  <a:moveTo>
                    <a:pt x="86" y="46"/>
                  </a:moveTo>
                  <a:cubicBezTo>
                    <a:pt x="86" y="51"/>
                    <a:pt x="86" y="51"/>
                    <a:pt x="86" y="51"/>
                  </a:cubicBezTo>
                  <a:cubicBezTo>
                    <a:pt x="78" y="51"/>
                    <a:pt x="78" y="51"/>
                    <a:pt x="78" y="51"/>
                  </a:cubicBezTo>
                  <a:cubicBezTo>
                    <a:pt x="78" y="57"/>
                    <a:pt x="78" y="57"/>
                    <a:pt x="78" y="57"/>
                  </a:cubicBezTo>
                  <a:cubicBezTo>
                    <a:pt x="86" y="57"/>
                    <a:pt x="86" y="57"/>
                    <a:pt x="86" y="57"/>
                  </a:cubicBezTo>
                  <a:cubicBezTo>
                    <a:pt x="86" y="62"/>
                    <a:pt x="86" y="62"/>
                    <a:pt x="86" y="62"/>
                  </a:cubicBezTo>
                  <a:cubicBezTo>
                    <a:pt x="76" y="62"/>
                    <a:pt x="76" y="62"/>
                    <a:pt x="76" y="62"/>
                  </a:cubicBezTo>
                  <a:cubicBezTo>
                    <a:pt x="75" y="62"/>
                    <a:pt x="74" y="61"/>
                    <a:pt x="74" y="59"/>
                  </a:cubicBezTo>
                  <a:cubicBezTo>
                    <a:pt x="74" y="49"/>
                    <a:pt x="74" y="49"/>
                    <a:pt x="74" y="49"/>
                  </a:cubicBezTo>
                  <a:cubicBezTo>
                    <a:pt x="74" y="47"/>
                    <a:pt x="75" y="46"/>
                    <a:pt x="76" y="46"/>
                  </a:cubicBezTo>
                  <a:lnTo>
                    <a:pt x="86" y="46"/>
                  </a:lnTo>
                  <a:close/>
                  <a:moveTo>
                    <a:pt x="54" y="5"/>
                  </a:moveTo>
                  <a:cubicBezTo>
                    <a:pt x="24" y="5"/>
                    <a:pt x="24" y="5"/>
                    <a:pt x="24" y="5"/>
                  </a:cubicBezTo>
                  <a:cubicBezTo>
                    <a:pt x="22" y="8"/>
                    <a:pt x="22" y="8"/>
                    <a:pt x="22" y="8"/>
                  </a:cubicBezTo>
                  <a:cubicBezTo>
                    <a:pt x="22" y="0"/>
                    <a:pt x="22" y="0"/>
                    <a:pt x="22" y="0"/>
                  </a:cubicBezTo>
                  <a:cubicBezTo>
                    <a:pt x="22" y="0"/>
                    <a:pt x="22" y="0"/>
                    <a:pt x="22" y="0"/>
                  </a:cubicBezTo>
                  <a:cubicBezTo>
                    <a:pt x="54" y="0"/>
                    <a:pt x="54" y="0"/>
                    <a:pt x="54" y="0"/>
                  </a:cubicBezTo>
                  <a:cubicBezTo>
                    <a:pt x="54" y="5"/>
                    <a:pt x="54" y="5"/>
                    <a:pt x="54" y="5"/>
                  </a:cubicBezTo>
                  <a:close/>
                  <a:moveTo>
                    <a:pt x="22" y="82"/>
                  </a:moveTo>
                  <a:cubicBezTo>
                    <a:pt x="22" y="82"/>
                    <a:pt x="22" y="82"/>
                    <a:pt x="22" y="82"/>
                  </a:cubicBezTo>
                  <a:cubicBezTo>
                    <a:pt x="23" y="82"/>
                    <a:pt x="24" y="82"/>
                    <a:pt x="24" y="81"/>
                  </a:cubicBezTo>
                  <a:cubicBezTo>
                    <a:pt x="24" y="81"/>
                    <a:pt x="24" y="81"/>
                    <a:pt x="24" y="81"/>
                  </a:cubicBezTo>
                  <a:cubicBezTo>
                    <a:pt x="24" y="81"/>
                    <a:pt x="24" y="81"/>
                    <a:pt x="24" y="81"/>
                  </a:cubicBezTo>
                  <a:cubicBezTo>
                    <a:pt x="24" y="81"/>
                    <a:pt x="25" y="80"/>
                    <a:pt x="25" y="80"/>
                  </a:cubicBezTo>
                  <a:cubicBezTo>
                    <a:pt x="25" y="68"/>
                    <a:pt x="25" y="68"/>
                    <a:pt x="25" y="68"/>
                  </a:cubicBezTo>
                  <a:cubicBezTo>
                    <a:pt x="25" y="66"/>
                    <a:pt x="26" y="65"/>
                    <a:pt x="27" y="65"/>
                  </a:cubicBezTo>
                  <a:cubicBezTo>
                    <a:pt x="54" y="65"/>
                    <a:pt x="54" y="65"/>
                    <a:pt x="54" y="65"/>
                  </a:cubicBezTo>
                  <a:cubicBezTo>
                    <a:pt x="54" y="70"/>
                    <a:pt x="54" y="70"/>
                    <a:pt x="54" y="70"/>
                  </a:cubicBezTo>
                  <a:cubicBezTo>
                    <a:pt x="29" y="70"/>
                    <a:pt x="29" y="70"/>
                    <a:pt x="29" y="70"/>
                  </a:cubicBezTo>
                  <a:cubicBezTo>
                    <a:pt x="29" y="80"/>
                    <a:pt x="29" y="80"/>
                    <a:pt x="29" y="80"/>
                  </a:cubicBezTo>
                  <a:cubicBezTo>
                    <a:pt x="29" y="82"/>
                    <a:pt x="29" y="83"/>
                    <a:pt x="27" y="85"/>
                  </a:cubicBezTo>
                  <a:cubicBezTo>
                    <a:pt x="27" y="85"/>
                    <a:pt x="27" y="85"/>
                    <a:pt x="27" y="85"/>
                  </a:cubicBezTo>
                  <a:cubicBezTo>
                    <a:pt x="26" y="86"/>
                    <a:pt x="24" y="87"/>
                    <a:pt x="22" y="87"/>
                  </a:cubicBezTo>
                  <a:cubicBezTo>
                    <a:pt x="22" y="87"/>
                    <a:pt x="22" y="87"/>
                    <a:pt x="22" y="87"/>
                  </a:cubicBezTo>
                  <a:cubicBezTo>
                    <a:pt x="22" y="82"/>
                    <a:pt x="22" y="82"/>
                    <a:pt x="22" y="82"/>
                  </a:cubicBezTo>
                  <a:close/>
                  <a:moveTo>
                    <a:pt x="54" y="6"/>
                  </a:moveTo>
                  <a:cubicBezTo>
                    <a:pt x="28" y="6"/>
                    <a:pt x="28" y="6"/>
                    <a:pt x="28" y="6"/>
                  </a:cubicBezTo>
                  <a:cubicBezTo>
                    <a:pt x="28" y="6"/>
                    <a:pt x="28" y="6"/>
                    <a:pt x="28" y="6"/>
                  </a:cubicBezTo>
                  <a:cubicBezTo>
                    <a:pt x="27" y="6"/>
                    <a:pt x="27" y="7"/>
                    <a:pt x="26" y="8"/>
                  </a:cubicBezTo>
                  <a:cubicBezTo>
                    <a:pt x="22" y="16"/>
                    <a:pt x="22" y="16"/>
                    <a:pt x="22" y="16"/>
                  </a:cubicBezTo>
                  <a:cubicBezTo>
                    <a:pt x="22" y="28"/>
                    <a:pt x="22" y="28"/>
                    <a:pt x="22" y="28"/>
                  </a:cubicBezTo>
                  <a:cubicBezTo>
                    <a:pt x="54" y="28"/>
                    <a:pt x="54" y="28"/>
                    <a:pt x="54" y="28"/>
                  </a:cubicBezTo>
                  <a:cubicBezTo>
                    <a:pt x="54" y="23"/>
                    <a:pt x="54" y="23"/>
                    <a:pt x="54" y="23"/>
                  </a:cubicBezTo>
                  <a:cubicBezTo>
                    <a:pt x="23" y="23"/>
                    <a:pt x="23" y="23"/>
                    <a:pt x="23" y="23"/>
                  </a:cubicBezTo>
                  <a:cubicBezTo>
                    <a:pt x="30" y="11"/>
                    <a:pt x="30" y="11"/>
                    <a:pt x="30" y="11"/>
                  </a:cubicBezTo>
                  <a:cubicBezTo>
                    <a:pt x="54" y="11"/>
                    <a:pt x="54" y="11"/>
                    <a:pt x="54" y="11"/>
                  </a:cubicBezTo>
                  <a:cubicBezTo>
                    <a:pt x="54" y="6"/>
                    <a:pt x="54" y="6"/>
                    <a:pt x="54" y="6"/>
                  </a:cubicBezTo>
                  <a:close/>
                  <a:moveTo>
                    <a:pt x="22" y="62"/>
                  </a:moveTo>
                  <a:cubicBezTo>
                    <a:pt x="22" y="57"/>
                    <a:pt x="22" y="57"/>
                    <a:pt x="22" y="57"/>
                  </a:cubicBezTo>
                  <a:cubicBezTo>
                    <a:pt x="30" y="57"/>
                    <a:pt x="30" y="57"/>
                    <a:pt x="30" y="57"/>
                  </a:cubicBezTo>
                  <a:cubicBezTo>
                    <a:pt x="30" y="51"/>
                    <a:pt x="30" y="51"/>
                    <a:pt x="30" y="51"/>
                  </a:cubicBezTo>
                  <a:cubicBezTo>
                    <a:pt x="22" y="51"/>
                    <a:pt x="22" y="51"/>
                    <a:pt x="22" y="51"/>
                  </a:cubicBezTo>
                  <a:cubicBezTo>
                    <a:pt x="22" y="46"/>
                    <a:pt x="22" y="46"/>
                    <a:pt x="22" y="46"/>
                  </a:cubicBezTo>
                  <a:cubicBezTo>
                    <a:pt x="32" y="46"/>
                    <a:pt x="32" y="46"/>
                    <a:pt x="32" y="46"/>
                  </a:cubicBezTo>
                  <a:cubicBezTo>
                    <a:pt x="34" y="46"/>
                    <a:pt x="35" y="47"/>
                    <a:pt x="35" y="49"/>
                  </a:cubicBezTo>
                  <a:cubicBezTo>
                    <a:pt x="35" y="59"/>
                    <a:pt x="35" y="59"/>
                    <a:pt x="35" y="59"/>
                  </a:cubicBezTo>
                  <a:cubicBezTo>
                    <a:pt x="35" y="61"/>
                    <a:pt x="34" y="62"/>
                    <a:pt x="32" y="62"/>
                  </a:cubicBezTo>
                  <a:lnTo>
                    <a:pt x="22" y="62"/>
                  </a:lnTo>
                  <a:close/>
                  <a:moveTo>
                    <a:pt x="22" y="8"/>
                  </a:moveTo>
                  <a:cubicBezTo>
                    <a:pt x="15" y="22"/>
                    <a:pt x="15" y="22"/>
                    <a:pt x="15" y="22"/>
                  </a:cubicBezTo>
                  <a:cubicBezTo>
                    <a:pt x="15" y="22"/>
                    <a:pt x="15" y="22"/>
                    <a:pt x="15" y="22"/>
                  </a:cubicBezTo>
                  <a:cubicBezTo>
                    <a:pt x="15" y="22"/>
                    <a:pt x="15" y="22"/>
                    <a:pt x="15" y="22"/>
                  </a:cubicBezTo>
                  <a:cubicBezTo>
                    <a:pt x="5" y="33"/>
                    <a:pt x="5" y="33"/>
                    <a:pt x="5" y="33"/>
                  </a:cubicBezTo>
                  <a:cubicBezTo>
                    <a:pt x="5" y="65"/>
                    <a:pt x="5" y="65"/>
                    <a:pt x="5" y="65"/>
                  </a:cubicBezTo>
                  <a:cubicBezTo>
                    <a:pt x="5" y="68"/>
                    <a:pt x="5" y="68"/>
                    <a:pt x="5" y="68"/>
                  </a:cubicBezTo>
                  <a:cubicBezTo>
                    <a:pt x="5" y="80"/>
                    <a:pt x="5" y="80"/>
                    <a:pt x="5" y="80"/>
                  </a:cubicBezTo>
                  <a:cubicBezTo>
                    <a:pt x="5" y="80"/>
                    <a:pt x="5" y="81"/>
                    <a:pt x="5" y="81"/>
                  </a:cubicBezTo>
                  <a:cubicBezTo>
                    <a:pt x="6" y="81"/>
                    <a:pt x="6" y="81"/>
                    <a:pt x="6" y="81"/>
                  </a:cubicBezTo>
                  <a:cubicBezTo>
                    <a:pt x="6" y="82"/>
                    <a:pt x="7" y="82"/>
                    <a:pt x="7" y="82"/>
                  </a:cubicBezTo>
                  <a:cubicBezTo>
                    <a:pt x="22" y="82"/>
                    <a:pt x="22" y="82"/>
                    <a:pt x="22" y="82"/>
                  </a:cubicBezTo>
                  <a:cubicBezTo>
                    <a:pt x="22" y="87"/>
                    <a:pt x="22" y="87"/>
                    <a:pt x="22" y="87"/>
                  </a:cubicBezTo>
                  <a:cubicBezTo>
                    <a:pt x="7" y="87"/>
                    <a:pt x="7" y="87"/>
                    <a:pt x="7" y="87"/>
                  </a:cubicBezTo>
                  <a:cubicBezTo>
                    <a:pt x="5" y="87"/>
                    <a:pt x="4" y="86"/>
                    <a:pt x="2" y="85"/>
                  </a:cubicBezTo>
                  <a:cubicBezTo>
                    <a:pt x="2" y="85"/>
                    <a:pt x="2" y="85"/>
                    <a:pt x="2" y="85"/>
                  </a:cubicBezTo>
                  <a:cubicBezTo>
                    <a:pt x="1" y="83"/>
                    <a:pt x="0" y="82"/>
                    <a:pt x="0" y="80"/>
                  </a:cubicBezTo>
                  <a:cubicBezTo>
                    <a:pt x="0" y="68"/>
                    <a:pt x="0" y="68"/>
                    <a:pt x="0" y="68"/>
                  </a:cubicBezTo>
                  <a:cubicBezTo>
                    <a:pt x="0" y="65"/>
                    <a:pt x="0" y="65"/>
                    <a:pt x="0" y="65"/>
                  </a:cubicBezTo>
                  <a:cubicBezTo>
                    <a:pt x="0" y="32"/>
                    <a:pt x="0" y="32"/>
                    <a:pt x="0" y="32"/>
                  </a:cubicBezTo>
                  <a:cubicBezTo>
                    <a:pt x="0" y="32"/>
                    <a:pt x="0" y="32"/>
                    <a:pt x="0" y="32"/>
                  </a:cubicBezTo>
                  <a:cubicBezTo>
                    <a:pt x="0" y="31"/>
                    <a:pt x="0" y="31"/>
                    <a:pt x="1" y="30"/>
                  </a:cubicBezTo>
                  <a:cubicBezTo>
                    <a:pt x="11" y="19"/>
                    <a:pt x="11" y="19"/>
                    <a:pt x="11" y="19"/>
                  </a:cubicBezTo>
                  <a:cubicBezTo>
                    <a:pt x="20" y="1"/>
                    <a:pt x="20" y="1"/>
                    <a:pt x="20" y="1"/>
                  </a:cubicBezTo>
                  <a:cubicBezTo>
                    <a:pt x="21" y="1"/>
                    <a:pt x="21" y="0"/>
                    <a:pt x="22" y="0"/>
                  </a:cubicBezTo>
                  <a:cubicBezTo>
                    <a:pt x="22" y="8"/>
                    <a:pt x="22" y="8"/>
                    <a:pt x="22" y="8"/>
                  </a:cubicBezTo>
                  <a:close/>
                  <a:moveTo>
                    <a:pt x="22" y="16"/>
                  </a:moveTo>
                  <a:cubicBezTo>
                    <a:pt x="17" y="24"/>
                    <a:pt x="17" y="24"/>
                    <a:pt x="17" y="24"/>
                  </a:cubicBezTo>
                  <a:cubicBezTo>
                    <a:pt x="17" y="25"/>
                    <a:pt x="17" y="25"/>
                    <a:pt x="17" y="26"/>
                  </a:cubicBezTo>
                  <a:cubicBezTo>
                    <a:pt x="17" y="27"/>
                    <a:pt x="18" y="28"/>
                    <a:pt x="20" y="28"/>
                  </a:cubicBezTo>
                  <a:cubicBezTo>
                    <a:pt x="22" y="28"/>
                    <a:pt x="22" y="28"/>
                    <a:pt x="22" y="28"/>
                  </a:cubicBezTo>
                  <a:cubicBezTo>
                    <a:pt x="22" y="16"/>
                    <a:pt x="22" y="16"/>
                    <a:pt x="22" y="16"/>
                  </a:cubicBezTo>
                  <a:close/>
                  <a:moveTo>
                    <a:pt x="22" y="46"/>
                  </a:moveTo>
                  <a:cubicBezTo>
                    <a:pt x="12" y="46"/>
                    <a:pt x="12" y="46"/>
                    <a:pt x="12" y="46"/>
                  </a:cubicBezTo>
                  <a:cubicBezTo>
                    <a:pt x="10" y="46"/>
                    <a:pt x="9" y="47"/>
                    <a:pt x="9" y="49"/>
                  </a:cubicBezTo>
                  <a:cubicBezTo>
                    <a:pt x="9" y="59"/>
                    <a:pt x="9" y="59"/>
                    <a:pt x="9" y="59"/>
                  </a:cubicBezTo>
                  <a:cubicBezTo>
                    <a:pt x="9" y="61"/>
                    <a:pt x="10" y="62"/>
                    <a:pt x="12" y="62"/>
                  </a:cubicBezTo>
                  <a:cubicBezTo>
                    <a:pt x="22" y="62"/>
                    <a:pt x="22" y="62"/>
                    <a:pt x="22" y="62"/>
                  </a:cubicBezTo>
                  <a:cubicBezTo>
                    <a:pt x="22" y="57"/>
                    <a:pt x="22" y="57"/>
                    <a:pt x="22" y="57"/>
                  </a:cubicBezTo>
                  <a:cubicBezTo>
                    <a:pt x="14" y="57"/>
                    <a:pt x="14" y="57"/>
                    <a:pt x="14" y="57"/>
                  </a:cubicBezTo>
                  <a:cubicBezTo>
                    <a:pt x="14" y="51"/>
                    <a:pt x="14" y="51"/>
                    <a:pt x="14" y="51"/>
                  </a:cubicBezTo>
                  <a:cubicBezTo>
                    <a:pt x="22" y="51"/>
                    <a:pt x="22" y="51"/>
                    <a:pt x="22" y="51"/>
                  </a:cubicBezTo>
                  <a:lnTo>
                    <a:pt x="2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6" name="Freeform 255"/>
            <p:cNvSpPr>
              <a:spLocks noEditPoints="1"/>
            </p:cNvSpPr>
            <p:nvPr/>
          </p:nvSpPr>
          <p:spPr bwMode="auto">
            <a:xfrm>
              <a:off x="7896237" y="3714771"/>
              <a:ext cx="201613" cy="187326"/>
            </a:xfrm>
            <a:custGeom>
              <a:avLst/>
              <a:gdLst>
                <a:gd name="T0" fmla="*/ 46 w 89"/>
                <a:gd name="T1" fmla="*/ 12 h 83"/>
                <a:gd name="T2" fmla="*/ 76 w 89"/>
                <a:gd name="T3" fmla="*/ 13 h 83"/>
                <a:gd name="T4" fmla="*/ 84 w 89"/>
                <a:gd name="T5" fmla="*/ 29 h 83"/>
                <a:gd name="T6" fmla="*/ 74 w 89"/>
                <a:gd name="T7" fmla="*/ 65 h 83"/>
                <a:gd name="T8" fmla="*/ 68 w 89"/>
                <a:gd name="T9" fmla="*/ 73 h 83"/>
                <a:gd name="T10" fmla="*/ 60 w 89"/>
                <a:gd name="T11" fmla="*/ 76 h 83"/>
                <a:gd name="T12" fmla="*/ 46 w 89"/>
                <a:gd name="T13" fmla="*/ 72 h 83"/>
                <a:gd name="T14" fmla="*/ 46 w 89"/>
                <a:gd name="T15" fmla="*/ 77 h 83"/>
                <a:gd name="T16" fmla="*/ 59 w 89"/>
                <a:gd name="T17" fmla="*/ 80 h 83"/>
                <a:gd name="T18" fmla="*/ 78 w 89"/>
                <a:gd name="T19" fmla="*/ 69 h 83"/>
                <a:gd name="T20" fmla="*/ 89 w 89"/>
                <a:gd name="T21" fmla="*/ 34 h 83"/>
                <a:gd name="T22" fmla="*/ 80 w 89"/>
                <a:gd name="T23" fmla="*/ 10 h 83"/>
                <a:gd name="T24" fmla="*/ 51 w 89"/>
                <a:gd name="T25" fmla="*/ 5 h 83"/>
                <a:gd name="T26" fmla="*/ 46 w 89"/>
                <a:gd name="T27" fmla="*/ 6 h 83"/>
                <a:gd name="T28" fmla="*/ 46 w 89"/>
                <a:gd name="T29" fmla="*/ 12 h 83"/>
                <a:gd name="T30" fmla="*/ 24 w 89"/>
                <a:gd name="T31" fmla="*/ 74 h 83"/>
                <a:gd name="T32" fmla="*/ 17 w 89"/>
                <a:gd name="T33" fmla="*/ 65 h 83"/>
                <a:gd name="T34" fmla="*/ 7 w 89"/>
                <a:gd name="T35" fmla="*/ 39 h 83"/>
                <a:gd name="T36" fmla="*/ 7 w 89"/>
                <a:gd name="T37" fmla="*/ 39 h 83"/>
                <a:gd name="T38" fmla="*/ 14 w 89"/>
                <a:gd name="T39" fmla="*/ 13 h 83"/>
                <a:gd name="T40" fmla="*/ 45 w 89"/>
                <a:gd name="T41" fmla="*/ 11 h 83"/>
                <a:gd name="T42" fmla="*/ 46 w 89"/>
                <a:gd name="T43" fmla="*/ 12 h 83"/>
                <a:gd name="T44" fmla="*/ 46 w 89"/>
                <a:gd name="T45" fmla="*/ 6 h 83"/>
                <a:gd name="T46" fmla="*/ 40 w 89"/>
                <a:gd name="T47" fmla="*/ 5 h 83"/>
                <a:gd name="T48" fmla="*/ 5 w 89"/>
                <a:gd name="T49" fmla="*/ 18 h 83"/>
                <a:gd name="T50" fmla="*/ 5 w 89"/>
                <a:gd name="T51" fmla="*/ 52 h 83"/>
                <a:gd name="T52" fmla="*/ 16 w 89"/>
                <a:gd name="T53" fmla="*/ 73 h 83"/>
                <a:gd name="T54" fmla="*/ 23 w 89"/>
                <a:gd name="T55" fmla="*/ 79 h 83"/>
                <a:gd name="T56" fmla="*/ 40 w 89"/>
                <a:gd name="T57" fmla="*/ 78 h 83"/>
                <a:gd name="T58" fmla="*/ 46 w 89"/>
                <a:gd name="T59" fmla="*/ 77 h 83"/>
                <a:gd name="T60" fmla="*/ 46 w 89"/>
                <a:gd name="T61" fmla="*/ 72 h 83"/>
                <a:gd name="T62" fmla="*/ 39 w 89"/>
                <a:gd name="T63" fmla="*/ 73 h 83"/>
                <a:gd name="T64" fmla="*/ 24 w 89"/>
                <a:gd name="T65"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83">
                  <a:moveTo>
                    <a:pt x="46" y="12"/>
                  </a:moveTo>
                  <a:cubicBezTo>
                    <a:pt x="51" y="12"/>
                    <a:pt x="64" y="1"/>
                    <a:pt x="76" y="13"/>
                  </a:cubicBezTo>
                  <a:cubicBezTo>
                    <a:pt x="81" y="18"/>
                    <a:pt x="83" y="23"/>
                    <a:pt x="84" y="29"/>
                  </a:cubicBezTo>
                  <a:cubicBezTo>
                    <a:pt x="86" y="42"/>
                    <a:pt x="81" y="54"/>
                    <a:pt x="74" y="65"/>
                  </a:cubicBezTo>
                  <a:cubicBezTo>
                    <a:pt x="73" y="68"/>
                    <a:pt x="70" y="71"/>
                    <a:pt x="68" y="73"/>
                  </a:cubicBezTo>
                  <a:cubicBezTo>
                    <a:pt x="66" y="75"/>
                    <a:pt x="63" y="76"/>
                    <a:pt x="60" y="76"/>
                  </a:cubicBezTo>
                  <a:cubicBezTo>
                    <a:pt x="54" y="75"/>
                    <a:pt x="51" y="72"/>
                    <a:pt x="46" y="72"/>
                  </a:cubicBezTo>
                  <a:cubicBezTo>
                    <a:pt x="46" y="77"/>
                    <a:pt x="46" y="77"/>
                    <a:pt x="46" y="77"/>
                  </a:cubicBezTo>
                  <a:cubicBezTo>
                    <a:pt x="51" y="77"/>
                    <a:pt x="53" y="79"/>
                    <a:pt x="59" y="80"/>
                  </a:cubicBezTo>
                  <a:cubicBezTo>
                    <a:pt x="67" y="82"/>
                    <a:pt x="73" y="75"/>
                    <a:pt x="78" y="69"/>
                  </a:cubicBezTo>
                  <a:cubicBezTo>
                    <a:pt x="85" y="59"/>
                    <a:pt x="89" y="47"/>
                    <a:pt x="89" y="34"/>
                  </a:cubicBezTo>
                  <a:cubicBezTo>
                    <a:pt x="89" y="25"/>
                    <a:pt x="87" y="16"/>
                    <a:pt x="80" y="10"/>
                  </a:cubicBezTo>
                  <a:cubicBezTo>
                    <a:pt x="72" y="2"/>
                    <a:pt x="61" y="1"/>
                    <a:pt x="51" y="5"/>
                  </a:cubicBezTo>
                  <a:cubicBezTo>
                    <a:pt x="48" y="6"/>
                    <a:pt x="47" y="6"/>
                    <a:pt x="46" y="6"/>
                  </a:cubicBezTo>
                  <a:lnTo>
                    <a:pt x="46" y="12"/>
                  </a:lnTo>
                  <a:close/>
                  <a:moveTo>
                    <a:pt x="24" y="74"/>
                  </a:moveTo>
                  <a:cubicBezTo>
                    <a:pt x="21" y="71"/>
                    <a:pt x="19" y="69"/>
                    <a:pt x="17" y="65"/>
                  </a:cubicBezTo>
                  <a:cubicBezTo>
                    <a:pt x="12" y="58"/>
                    <a:pt x="8" y="49"/>
                    <a:pt x="7" y="39"/>
                  </a:cubicBezTo>
                  <a:cubicBezTo>
                    <a:pt x="7" y="39"/>
                    <a:pt x="7" y="39"/>
                    <a:pt x="7" y="39"/>
                  </a:cubicBezTo>
                  <a:cubicBezTo>
                    <a:pt x="6" y="30"/>
                    <a:pt x="7" y="20"/>
                    <a:pt x="14" y="13"/>
                  </a:cubicBezTo>
                  <a:cubicBezTo>
                    <a:pt x="24" y="4"/>
                    <a:pt x="34" y="8"/>
                    <a:pt x="45" y="11"/>
                  </a:cubicBezTo>
                  <a:cubicBezTo>
                    <a:pt x="45" y="12"/>
                    <a:pt x="45" y="12"/>
                    <a:pt x="46" y="12"/>
                  </a:cubicBezTo>
                  <a:cubicBezTo>
                    <a:pt x="46" y="6"/>
                    <a:pt x="46" y="6"/>
                    <a:pt x="46" y="6"/>
                  </a:cubicBezTo>
                  <a:cubicBezTo>
                    <a:pt x="44" y="6"/>
                    <a:pt x="43" y="6"/>
                    <a:pt x="40" y="5"/>
                  </a:cubicBezTo>
                  <a:cubicBezTo>
                    <a:pt x="26" y="0"/>
                    <a:pt x="12" y="5"/>
                    <a:pt x="5" y="18"/>
                  </a:cubicBezTo>
                  <a:cubicBezTo>
                    <a:pt x="0" y="28"/>
                    <a:pt x="1" y="41"/>
                    <a:pt x="5" y="52"/>
                  </a:cubicBezTo>
                  <a:cubicBezTo>
                    <a:pt x="7" y="59"/>
                    <a:pt x="11" y="67"/>
                    <a:pt x="16" y="73"/>
                  </a:cubicBezTo>
                  <a:cubicBezTo>
                    <a:pt x="18" y="75"/>
                    <a:pt x="20" y="77"/>
                    <a:pt x="23" y="79"/>
                  </a:cubicBezTo>
                  <a:cubicBezTo>
                    <a:pt x="29" y="83"/>
                    <a:pt x="34" y="80"/>
                    <a:pt x="40" y="78"/>
                  </a:cubicBezTo>
                  <a:cubicBezTo>
                    <a:pt x="42" y="77"/>
                    <a:pt x="44" y="77"/>
                    <a:pt x="46" y="77"/>
                  </a:cubicBezTo>
                  <a:cubicBezTo>
                    <a:pt x="46" y="72"/>
                    <a:pt x="46" y="72"/>
                    <a:pt x="46" y="72"/>
                  </a:cubicBezTo>
                  <a:cubicBezTo>
                    <a:pt x="44" y="72"/>
                    <a:pt x="41" y="72"/>
                    <a:pt x="39" y="73"/>
                  </a:cubicBezTo>
                  <a:cubicBezTo>
                    <a:pt x="33" y="75"/>
                    <a:pt x="29" y="78"/>
                    <a:pt x="2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7" name="Freeform 256"/>
            <p:cNvSpPr>
              <a:spLocks noEditPoints="1"/>
            </p:cNvSpPr>
            <p:nvPr/>
          </p:nvSpPr>
          <p:spPr bwMode="auto">
            <a:xfrm>
              <a:off x="7948625" y="3667147"/>
              <a:ext cx="55563" cy="60325"/>
            </a:xfrm>
            <a:custGeom>
              <a:avLst/>
              <a:gdLst>
                <a:gd name="T0" fmla="*/ 13 w 25"/>
                <a:gd name="T1" fmla="*/ 19 h 27"/>
                <a:gd name="T2" fmla="*/ 14 w 25"/>
                <a:gd name="T3" fmla="*/ 20 h 27"/>
                <a:gd name="T4" fmla="*/ 18 w 25"/>
                <a:gd name="T5" fmla="*/ 22 h 27"/>
                <a:gd name="T6" fmla="*/ 18 w 25"/>
                <a:gd name="T7" fmla="*/ 22 h 27"/>
                <a:gd name="T8" fmla="*/ 18 w 25"/>
                <a:gd name="T9" fmla="*/ 22 h 27"/>
                <a:gd name="T10" fmla="*/ 20 w 25"/>
                <a:gd name="T11" fmla="*/ 23 h 27"/>
                <a:gd name="T12" fmla="*/ 20 w 25"/>
                <a:gd name="T13" fmla="*/ 23 h 27"/>
                <a:gd name="T14" fmla="*/ 19 w 25"/>
                <a:gd name="T15" fmla="*/ 18 h 27"/>
                <a:gd name="T16" fmla="*/ 16 w 25"/>
                <a:gd name="T17" fmla="*/ 13 h 27"/>
                <a:gd name="T18" fmla="*/ 13 w 25"/>
                <a:gd name="T19" fmla="*/ 9 h 27"/>
                <a:gd name="T20" fmla="*/ 13 w 25"/>
                <a:gd name="T21" fmla="*/ 3 h 27"/>
                <a:gd name="T22" fmla="*/ 13 w 25"/>
                <a:gd name="T23" fmla="*/ 4 h 27"/>
                <a:gd name="T24" fmla="*/ 13 w 25"/>
                <a:gd name="T25" fmla="*/ 4 h 27"/>
                <a:gd name="T26" fmla="*/ 20 w 25"/>
                <a:gd name="T27" fmla="*/ 10 h 27"/>
                <a:gd name="T28" fmla="*/ 24 w 25"/>
                <a:gd name="T29" fmla="*/ 17 h 27"/>
                <a:gd name="T30" fmla="*/ 25 w 25"/>
                <a:gd name="T31" fmla="*/ 25 h 27"/>
                <a:gd name="T32" fmla="*/ 25 w 25"/>
                <a:gd name="T33" fmla="*/ 25 h 27"/>
                <a:gd name="T34" fmla="*/ 24 w 25"/>
                <a:gd name="T35" fmla="*/ 26 h 27"/>
                <a:gd name="T36" fmla="*/ 22 w 25"/>
                <a:gd name="T37" fmla="*/ 27 h 27"/>
                <a:gd name="T38" fmla="*/ 22 w 25"/>
                <a:gd name="T39" fmla="*/ 27 h 27"/>
                <a:gd name="T40" fmla="*/ 19 w 25"/>
                <a:gd name="T41" fmla="*/ 27 h 27"/>
                <a:gd name="T42" fmla="*/ 16 w 25"/>
                <a:gd name="T43" fmla="*/ 27 h 27"/>
                <a:gd name="T44" fmla="*/ 16 w 25"/>
                <a:gd name="T45" fmla="*/ 27 h 27"/>
                <a:gd name="T46" fmla="*/ 13 w 25"/>
                <a:gd name="T47" fmla="*/ 25 h 27"/>
                <a:gd name="T48" fmla="*/ 13 w 25"/>
                <a:gd name="T49" fmla="*/ 19 h 27"/>
                <a:gd name="T50" fmla="*/ 11 w 25"/>
                <a:gd name="T51" fmla="*/ 18 h 27"/>
                <a:gd name="T52" fmla="*/ 13 w 25"/>
                <a:gd name="T53" fmla="*/ 19 h 27"/>
                <a:gd name="T54" fmla="*/ 13 w 25"/>
                <a:gd name="T55" fmla="*/ 25 h 27"/>
                <a:gd name="T56" fmla="*/ 11 w 25"/>
                <a:gd name="T57" fmla="*/ 24 h 27"/>
                <a:gd name="T58" fmla="*/ 7 w 25"/>
                <a:gd name="T59" fmla="*/ 21 h 27"/>
                <a:gd name="T60" fmla="*/ 7 w 25"/>
                <a:gd name="T61" fmla="*/ 21 h 27"/>
                <a:gd name="T62" fmla="*/ 3 w 25"/>
                <a:gd name="T63" fmla="*/ 15 h 27"/>
                <a:gd name="T64" fmla="*/ 1 w 25"/>
                <a:gd name="T65" fmla="*/ 9 h 27"/>
                <a:gd name="T66" fmla="*/ 1 w 25"/>
                <a:gd name="T67" fmla="*/ 9 h 27"/>
                <a:gd name="T68" fmla="*/ 1 w 25"/>
                <a:gd name="T69" fmla="*/ 5 h 27"/>
                <a:gd name="T70" fmla="*/ 1 w 25"/>
                <a:gd name="T71" fmla="*/ 3 h 27"/>
                <a:gd name="T72" fmla="*/ 3 w 25"/>
                <a:gd name="T73" fmla="*/ 0 h 27"/>
                <a:gd name="T74" fmla="*/ 4 w 25"/>
                <a:gd name="T75" fmla="*/ 0 h 27"/>
                <a:gd name="T76" fmla="*/ 4 w 25"/>
                <a:gd name="T77" fmla="*/ 0 h 27"/>
                <a:gd name="T78" fmla="*/ 4 w 25"/>
                <a:gd name="T79" fmla="*/ 0 h 27"/>
                <a:gd name="T80" fmla="*/ 4 w 25"/>
                <a:gd name="T81" fmla="*/ 0 h 27"/>
                <a:gd name="T82" fmla="*/ 4 w 25"/>
                <a:gd name="T83" fmla="*/ 0 h 27"/>
                <a:gd name="T84" fmla="*/ 5 w 25"/>
                <a:gd name="T85" fmla="*/ 0 h 27"/>
                <a:gd name="T86" fmla="*/ 13 w 25"/>
                <a:gd name="T87" fmla="*/ 3 h 27"/>
                <a:gd name="T88" fmla="*/ 13 w 25"/>
                <a:gd name="T89" fmla="*/ 9 h 27"/>
                <a:gd name="T90" fmla="*/ 11 w 25"/>
                <a:gd name="T91" fmla="*/ 8 h 27"/>
                <a:gd name="T92" fmla="*/ 11 w 25"/>
                <a:gd name="T93" fmla="*/ 8 h 27"/>
                <a:gd name="T94" fmla="*/ 11 w 25"/>
                <a:gd name="T95" fmla="*/ 8 h 27"/>
                <a:gd name="T96" fmla="*/ 5 w 25"/>
                <a:gd name="T97" fmla="*/ 5 h 27"/>
                <a:gd name="T98" fmla="*/ 6 w 25"/>
                <a:gd name="T99" fmla="*/ 8 h 27"/>
                <a:gd name="T100" fmla="*/ 6 w 25"/>
                <a:gd name="T101" fmla="*/ 8 h 27"/>
                <a:gd name="T102" fmla="*/ 7 w 25"/>
                <a:gd name="T103" fmla="*/ 13 h 27"/>
                <a:gd name="T104" fmla="*/ 11 w 25"/>
                <a:gd name="T105" fmla="*/ 18 h 27"/>
                <a:gd name="T106" fmla="*/ 11 w 25"/>
                <a:gd name="T10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27">
                  <a:moveTo>
                    <a:pt x="13" y="19"/>
                  </a:moveTo>
                  <a:cubicBezTo>
                    <a:pt x="13" y="20"/>
                    <a:pt x="14" y="20"/>
                    <a:pt x="14" y="20"/>
                  </a:cubicBezTo>
                  <a:cubicBezTo>
                    <a:pt x="15" y="21"/>
                    <a:pt x="16" y="22"/>
                    <a:pt x="18" y="22"/>
                  </a:cubicBezTo>
                  <a:cubicBezTo>
                    <a:pt x="18" y="22"/>
                    <a:pt x="18" y="22"/>
                    <a:pt x="18" y="22"/>
                  </a:cubicBezTo>
                  <a:cubicBezTo>
                    <a:pt x="18" y="22"/>
                    <a:pt x="18" y="22"/>
                    <a:pt x="18" y="22"/>
                  </a:cubicBezTo>
                  <a:cubicBezTo>
                    <a:pt x="18" y="22"/>
                    <a:pt x="19" y="22"/>
                    <a:pt x="20" y="23"/>
                  </a:cubicBezTo>
                  <a:cubicBezTo>
                    <a:pt x="20" y="23"/>
                    <a:pt x="20" y="23"/>
                    <a:pt x="20" y="23"/>
                  </a:cubicBezTo>
                  <a:cubicBezTo>
                    <a:pt x="20" y="21"/>
                    <a:pt x="20" y="20"/>
                    <a:pt x="19" y="18"/>
                  </a:cubicBezTo>
                  <a:cubicBezTo>
                    <a:pt x="19" y="16"/>
                    <a:pt x="18" y="14"/>
                    <a:pt x="16" y="13"/>
                  </a:cubicBezTo>
                  <a:cubicBezTo>
                    <a:pt x="15" y="11"/>
                    <a:pt x="14" y="10"/>
                    <a:pt x="13" y="9"/>
                  </a:cubicBezTo>
                  <a:cubicBezTo>
                    <a:pt x="13" y="3"/>
                    <a:pt x="13" y="3"/>
                    <a:pt x="13" y="3"/>
                  </a:cubicBezTo>
                  <a:cubicBezTo>
                    <a:pt x="13" y="3"/>
                    <a:pt x="13" y="4"/>
                    <a:pt x="13" y="4"/>
                  </a:cubicBezTo>
                  <a:cubicBezTo>
                    <a:pt x="13" y="4"/>
                    <a:pt x="13" y="4"/>
                    <a:pt x="13" y="4"/>
                  </a:cubicBezTo>
                  <a:cubicBezTo>
                    <a:pt x="16" y="5"/>
                    <a:pt x="18" y="7"/>
                    <a:pt x="20" y="10"/>
                  </a:cubicBezTo>
                  <a:cubicBezTo>
                    <a:pt x="22" y="12"/>
                    <a:pt x="23" y="14"/>
                    <a:pt x="24" y="17"/>
                  </a:cubicBezTo>
                  <a:cubicBezTo>
                    <a:pt x="25" y="19"/>
                    <a:pt x="25" y="22"/>
                    <a:pt x="25" y="25"/>
                  </a:cubicBezTo>
                  <a:cubicBezTo>
                    <a:pt x="25" y="25"/>
                    <a:pt x="25" y="25"/>
                    <a:pt x="25" y="25"/>
                  </a:cubicBezTo>
                  <a:cubicBezTo>
                    <a:pt x="25" y="25"/>
                    <a:pt x="25" y="26"/>
                    <a:pt x="24" y="26"/>
                  </a:cubicBezTo>
                  <a:cubicBezTo>
                    <a:pt x="24" y="27"/>
                    <a:pt x="23" y="27"/>
                    <a:pt x="22" y="27"/>
                  </a:cubicBezTo>
                  <a:cubicBezTo>
                    <a:pt x="22" y="27"/>
                    <a:pt x="22" y="27"/>
                    <a:pt x="22" y="27"/>
                  </a:cubicBezTo>
                  <a:cubicBezTo>
                    <a:pt x="21" y="27"/>
                    <a:pt x="20" y="27"/>
                    <a:pt x="19" y="27"/>
                  </a:cubicBezTo>
                  <a:cubicBezTo>
                    <a:pt x="18" y="27"/>
                    <a:pt x="17" y="27"/>
                    <a:pt x="16" y="27"/>
                  </a:cubicBezTo>
                  <a:cubicBezTo>
                    <a:pt x="16" y="27"/>
                    <a:pt x="16" y="27"/>
                    <a:pt x="16" y="27"/>
                  </a:cubicBezTo>
                  <a:cubicBezTo>
                    <a:pt x="15" y="26"/>
                    <a:pt x="14" y="26"/>
                    <a:pt x="13" y="25"/>
                  </a:cubicBezTo>
                  <a:lnTo>
                    <a:pt x="13" y="19"/>
                  </a:lnTo>
                  <a:close/>
                  <a:moveTo>
                    <a:pt x="11" y="18"/>
                  </a:moveTo>
                  <a:cubicBezTo>
                    <a:pt x="11" y="18"/>
                    <a:pt x="12" y="19"/>
                    <a:pt x="13" y="19"/>
                  </a:cubicBezTo>
                  <a:cubicBezTo>
                    <a:pt x="13" y="25"/>
                    <a:pt x="13" y="25"/>
                    <a:pt x="13" y="25"/>
                  </a:cubicBezTo>
                  <a:cubicBezTo>
                    <a:pt x="12" y="25"/>
                    <a:pt x="12" y="25"/>
                    <a:pt x="11" y="24"/>
                  </a:cubicBezTo>
                  <a:cubicBezTo>
                    <a:pt x="10" y="23"/>
                    <a:pt x="8" y="22"/>
                    <a:pt x="7" y="21"/>
                  </a:cubicBezTo>
                  <a:cubicBezTo>
                    <a:pt x="7" y="21"/>
                    <a:pt x="7" y="21"/>
                    <a:pt x="7" y="21"/>
                  </a:cubicBezTo>
                  <a:cubicBezTo>
                    <a:pt x="6" y="19"/>
                    <a:pt x="4" y="17"/>
                    <a:pt x="3" y="15"/>
                  </a:cubicBezTo>
                  <a:cubicBezTo>
                    <a:pt x="2" y="13"/>
                    <a:pt x="1" y="11"/>
                    <a:pt x="1" y="9"/>
                  </a:cubicBezTo>
                  <a:cubicBezTo>
                    <a:pt x="1" y="9"/>
                    <a:pt x="1" y="9"/>
                    <a:pt x="1" y="9"/>
                  </a:cubicBezTo>
                  <a:cubicBezTo>
                    <a:pt x="1" y="8"/>
                    <a:pt x="1" y="7"/>
                    <a:pt x="1" y="5"/>
                  </a:cubicBezTo>
                  <a:cubicBezTo>
                    <a:pt x="0" y="5"/>
                    <a:pt x="1" y="4"/>
                    <a:pt x="1" y="3"/>
                  </a:cubicBezTo>
                  <a:cubicBezTo>
                    <a:pt x="1" y="1"/>
                    <a:pt x="2" y="0"/>
                    <a:pt x="3"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5" y="0"/>
                    <a:pt x="5" y="0"/>
                  </a:cubicBezTo>
                  <a:cubicBezTo>
                    <a:pt x="8" y="1"/>
                    <a:pt x="10" y="2"/>
                    <a:pt x="13" y="3"/>
                  </a:cubicBezTo>
                  <a:cubicBezTo>
                    <a:pt x="13" y="9"/>
                    <a:pt x="13" y="9"/>
                    <a:pt x="13" y="9"/>
                  </a:cubicBezTo>
                  <a:cubicBezTo>
                    <a:pt x="12" y="9"/>
                    <a:pt x="12" y="8"/>
                    <a:pt x="11" y="8"/>
                  </a:cubicBezTo>
                  <a:cubicBezTo>
                    <a:pt x="11" y="8"/>
                    <a:pt x="11" y="8"/>
                    <a:pt x="11" y="8"/>
                  </a:cubicBezTo>
                  <a:cubicBezTo>
                    <a:pt x="11" y="8"/>
                    <a:pt x="11" y="8"/>
                    <a:pt x="11" y="8"/>
                  </a:cubicBezTo>
                  <a:cubicBezTo>
                    <a:pt x="9" y="7"/>
                    <a:pt x="7" y="6"/>
                    <a:pt x="5" y="5"/>
                  </a:cubicBezTo>
                  <a:cubicBezTo>
                    <a:pt x="5" y="6"/>
                    <a:pt x="5" y="7"/>
                    <a:pt x="6" y="8"/>
                  </a:cubicBezTo>
                  <a:cubicBezTo>
                    <a:pt x="6" y="8"/>
                    <a:pt x="6" y="8"/>
                    <a:pt x="6" y="8"/>
                  </a:cubicBezTo>
                  <a:cubicBezTo>
                    <a:pt x="6" y="10"/>
                    <a:pt x="7" y="11"/>
                    <a:pt x="7" y="13"/>
                  </a:cubicBezTo>
                  <a:cubicBezTo>
                    <a:pt x="8" y="15"/>
                    <a:pt x="9" y="16"/>
                    <a:pt x="11" y="18"/>
                  </a:cubicBezTo>
                  <a:cubicBezTo>
                    <a:pt x="11" y="18"/>
                    <a:pt x="11" y="18"/>
                    <a:pt x="1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8" name="Freeform 257"/>
            <p:cNvSpPr>
              <a:spLocks noEditPoints="1"/>
            </p:cNvSpPr>
            <p:nvPr/>
          </p:nvSpPr>
          <p:spPr bwMode="auto">
            <a:xfrm>
              <a:off x="7000885" y="1336683"/>
              <a:ext cx="261938" cy="261939"/>
            </a:xfrm>
            <a:custGeom>
              <a:avLst/>
              <a:gdLst>
                <a:gd name="T0" fmla="*/ 58 w 116"/>
                <a:gd name="T1" fmla="*/ 111 h 116"/>
                <a:gd name="T2" fmla="*/ 95 w 116"/>
                <a:gd name="T3" fmla="*/ 95 h 116"/>
                <a:gd name="T4" fmla="*/ 111 w 116"/>
                <a:gd name="T5" fmla="*/ 58 h 116"/>
                <a:gd name="T6" fmla="*/ 95 w 116"/>
                <a:gd name="T7" fmla="*/ 20 h 116"/>
                <a:gd name="T8" fmla="*/ 58 w 116"/>
                <a:gd name="T9" fmla="*/ 5 h 116"/>
                <a:gd name="T10" fmla="*/ 58 w 116"/>
                <a:gd name="T11" fmla="*/ 5 h 116"/>
                <a:gd name="T12" fmla="*/ 58 w 116"/>
                <a:gd name="T13" fmla="*/ 0 h 116"/>
                <a:gd name="T14" fmla="*/ 58 w 116"/>
                <a:gd name="T15" fmla="*/ 0 h 116"/>
                <a:gd name="T16" fmla="*/ 99 w 116"/>
                <a:gd name="T17" fmla="*/ 17 h 116"/>
                <a:gd name="T18" fmla="*/ 116 w 116"/>
                <a:gd name="T19" fmla="*/ 58 h 116"/>
                <a:gd name="T20" fmla="*/ 99 w 116"/>
                <a:gd name="T21" fmla="*/ 99 h 116"/>
                <a:gd name="T22" fmla="*/ 58 w 116"/>
                <a:gd name="T23" fmla="*/ 116 h 116"/>
                <a:gd name="T24" fmla="*/ 58 w 116"/>
                <a:gd name="T25" fmla="*/ 116 h 116"/>
                <a:gd name="T26" fmla="*/ 58 w 116"/>
                <a:gd name="T27" fmla="*/ 111 h 116"/>
                <a:gd name="T28" fmla="*/ 58 w 116"/>
                <a:gd name="T29" fmla="*/ 111 h 116"/>
                <a:gd name="T30" fmla="*/ 58 w 116"/>
                <a:gd name="T31" fmla="*/ 76 h 116"/>
                <a:gd name="T32" fmla="*/ 70 w 116"/>
                <a:gd name="T33" fmla="*/ 71 h 116"/>
                <a:gd name="T34" fmla="*/ 71 w 116"/>
                <a:gd name="T35" fmla="*/ 70 h 116"/>
                <a:gd name="T36" fmla="*/ 88 w 116"/>
                <a:gd name="T37" fmla="*/ 31 h 116"/>
                <a:gd name="T38" fmla="*/ 88 w 116"/>
                <a:gd name="T39" fmla="*/ 31 h 116"/>
                <a:gd name="T40" fmla="*/ 88 w 116"/>
                <a:gd name="T41" fmla="*/ 31 h 116"/>
                <a:gd name="T42" fmla="*/ 88 w 116"/>
                <a:gd name="T43" fmla="*/ 29 h 116"/>
                <a:gd name="T44" fmla="*/ 85 w 116"/>
                <a:gd name="T45" fmla="*/ 27 h 116"/>
                <a:gd name="T46" fmla="*/ 58 w 116"/>
                <a:gd name="T47" fmla="*/ 39 h 116"/>
                <a:gd name="T48" fmla="*/ 58 w 116"/>
                <a:gd name="T49" fmla="*/ 45 h 116"/>
                <a:gd name="T50" fmla="*/ 81 w 116"/>
                <a:gd name="T51" fmla="*/ 34 h 116"/>
                <a:gd name="T52" fmla="*/ 67 w 116"/>
                <a:gd name="T53" fmla="*/ 67 h 116"/>
                <a:gd name="T54" fmla="*/ 58 w 116"/>
                <a:gd name="T55" fmla="*/ 71 h 116"/>
                <a:gd name="T56" fmla="*/ 58 w 116"/>
                <a:gd name="T57" fmla="*/ 76 h 116"/>
                <a:gd name="T58" fmla="*/ 58 w 116"/>
                <a:gd name="T59" fmla="*/ 5 h 116"/>
                <a:gd name="T60" fmla="*/ 20 w 116"/>
                <a:gd name="T61" fmla="*/ 20 h 116"/>
                <a:gd name="T62" fmla="*/ 5 w 116"/>
                <a:gd name="T63" fmla="*/ 58 h 116"/>
                <a:gd name="T64" fmla="*/ 20 w 116"/>
                <a:gd name="T65" fmla="*/ 95 h 116"/>
                <a:gd name="T66" fmla="*/ 58 w 116"/>
                <a:gd name="T67" fmla="*/ 111 h 116"/>
                <a:gd name="T68" fmla="*/ 58 w 116"/>
                <a:gd name="T69" fmla="*/ 116 h 116"/>
                <a:gd name="T70" fmla="*/ 17 w 116"/>
                <a:gd name="T71" fmla="*/ 99 h 116"/>
                <a:gd name="T72" fmla="*/ 0 w 116"/>
                <a:gd name="T73" fmla="*/ 58 h 116"/>
                <a:gd name="T74" fmla="*/ 17 w 116"/>
                <a:gd name="T75" fmla="*/ 17 h 116"/>
                <a:gd name="T76" fmla="*/ 58 w 116"/>
                <a:gd name="T77" fmla="*/ 0 h 116"/>
                <a:gd name="T78" fmla="*/ 58 w 116"/>
                <a:gd name="T79" fmla="*/ 5 h 116"/>
                <a:gd name="T80" fmla="*/ 58 w 116"/>
                <a:gd name="T81" fmla="*/ 39 h 116"/>
                <a:gd name="T82" fmla="*/ 46 w 116"/>
                <a:gd name="T83" fmla="*/ 45 h 116"/>
                <a:gd name="T84" fmla="*/ 45 w 116"/>
                <a:gd name="T85" fmla="*/ 46 h 116"/>
                <a:gd name="T86" fmla="*/ 27 w 116"/>
                <a:gd name="T87" fmla="*/ 85 h 116"/>
                <a:gd name="T88" fmla="*/ 27 w 116"/>
                <a:gd name="T89" fmla="*/ 85 h 116"/>
                <a:gd name="T90" fmla="*/ 27 w 116"/>
                <a:gd name="T91" fmla="*/ 85 h 116"/>
                <a:gd name="T92" fmla="*/ 27 w 116"/>
                <a:gd name="T93" fmla="*/ 87 h 116"/>
                <a:gd name="T94" fmla="*/ 31 w 116"/>
                <a:gd name="T95" fmla="*/ 88 h 116"/>
                <a:gd name="T96" fmla="*/ 58 w 116"/>
                <a:gd name="T97" fmla="*/ 76 h 116"/>
                <a:gd name="T98" fmla="*/ 58 w 116"/>
                <a:gd name="T99" fmla="*/ 71 h 116"/>
                <a:gd name="T100" fmla="*/ 34 w 116"/>
                <a:gd name="T101" fmla="*/ 81 h 116"/>
                <a:gd name="T102" fmla="*/ 49 w 116"/>
                <a:gd name="T103" fmla="*/ 49 h 116"/>
                <a:gd name="T104" fmla="*/ 58 w 116"/>
                <a:gd name="T105" fmla="*/ 45 h 116"/>
                <a:gd name="T106" fmla="*/ 58 w 116"/>
                <a:gd name="T107" fmla="*/ 3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116">
                  <a:moveTo>
                    <a:pt x="58" y="111"/>
                  </a:moveTo>
                  <a:cubicBezTo>
                    <a:pt x="72" y="111"/>
                    <a:pt x="86" y="105"/>
                    <a:pt x="95" y="95"/>
                  </a:cubicBezTo>
                  <a:cubicBezTo>
                    <a:pt x="105" y="86"/>
                    <a:pt x="111" y="72"/>
                    <a:pt x="111" y="58"/>
                  </a:cubicBezTo>
                  <a:cubicBezTo>
                    <a:pt x="111" y="43"/>
                    <a:pt x="105" y="30"/>
                    <a:pt x="95" y="20"/>
                  </a:cubicBezTo>
                  <a:cubicBezTo>
                    <a:pt x="86" y="11"/>
                    <a:pt x="72" y="5"/>
                    <a:pt x="58" y="5"/>
                  </a:cubicBezTo>
                  <a:cubicBezTo>
                    <a:pt x="58" y="5"/>
                    <a:pt x="58" y="5"/>
                    <a:pt x="58" y="5"/>
                  </a:cubicBezTo>
                  <a:cubicBezTo>
                    <a:pt x="58" y="0"/>
                    <a:pt x="58" y="0"/>
                    <a:pt x="58" y="0"/>
                  </a:cubicBezTo>
                  <a:cubicBezTo>
                    <a:pt x="58" y="0"/>
                    <a:pt x="58" y="0"/>
                    <a:pt x="58" y="0"/>
                  </a:cubicBezTo>
                  <a:cubicBezTo>
                    <a:pt x="74" y="0"/>
                    <a:pt x="88" y="7"/>
                    <a:pt x="99" y="17"/>
                  </a:cubicBezTo>
                  <a:cubicBezTo>
                    <a:pt x="109" y="27"/>
                    <a:pt x="116" y="42"/>
                    <a:pt x="116" y="58"/>
                  </a:cubicBezTo>
                  <a:cubicBezTo>
                    <a:pt x="116" y="74"/>
                    <a:pt x="109" y="88"/>
                    <a:pt x="99" y="99"/>
                  </a:cubicBezTo>
                  <a:cubicBezTo>
                    <a:pt x="88" y="109"/>
                    <a:pt x="74" y="116"/>
                    <a:pt x="58" y="116"/>
                  </a:cubicBezTo>
                  <a:cubicBezTo>
                    <a:pt x="58" y="116"/>
                    <a:pt x="58" y="116"/>
                    <a:pt x="58" y="116"/>
                  </a:cubicBezTo>
                  <a:cubicBezTo>
                    <a:pt x="58" y="111"/>
                    <a:pt x="58" y="111"/>
                    <a:pt x="58" y="111"/>
                  </a:cubicBezTo>
                  <a:cubicBezTo>
                    <a:pt x="58" y="111"/>
                    <a:pt x="58" y="111"/>
                    <a:pt x="58" y="111"/>
                  </a:cubicBezTo>
                  <a:close/>
                  <a:moveTo>
                    <a:pt x="58" y="76"/>
                  </a:moveTo>
                  <a:cubicBezTo>
                    <a:pt x="70" y="71"/>
                    <a:pt x="70" y="71"/>
                    <a:pt x="70" y="71"/>
                  </a:cubicBezTo>
                  <a:cubicBezTo>
                    <a:pt x="70" y="71"/>
                    <a:pt x="71" y="70"/>
                    <a:pt x="71" y="70"/>
                  </a:cubicBezTo>
                  <a:cubicBezTo>
                    <a:pt x="88" y="31"/>
                    <a:pt x="88" y="31"/>
                    <a:pt x="88" y="31"/>
                  </a:cubicBezTo>
                  <a:cubicBezTo>
                    <a:pt x="88" y="31"/>
                    <a:pt x="88" y="31"/>
                    <a:pt x="88" y="31"/>
                  </a:cubicBezTo>
                  <a:cubicBezTo>
                    <a:pt x="88" y="31"/>
                    <a:pt x="88" y="31"/>
                    <a:pt x="88" y="31"/>
                  </a:cubicBezTo>
                  <a:cubicBezTo>
                    <a:pt x="89" y="30"/>
                    <a:pt x="89" y="29"/>
                    <a:pt x="88" y="29"/>
                  </a:cubicBezTo>
                  <a:cubicBezTo>
                    <a:pt x="88" y="27"/>
                    <a:pt x="86" y="27"/>
                    <a:pt x="85" y="27"/>
                  </a:cubicBezTo>
                  <a:cubicBezTo>
                    <a:pt x="58" y="39"/>
                    <a:pt x="58" y="39"/>
                    <a:pt x="58" y="39"/>
                  </a:cubicBezTo>
                  <a:cubicBezTo>
                    <a:pt x="58" y="45"/>
                    <a:pt x="58" y="45"/>
                    <a:pt x="58" y="45"/>
                  </a:cubicBezTo>
                  <a:cubicBezTo>
                    <a:pt x="81" y="34"/>
                    <a:pt x="81" y="34"/>
                    <a:pt x="81" y="34"/>
                  </a:cubicBezTo>
                  <a:cubicBezTo>
                    <a:pt x="67" y="67"/>
                    <a:pt x="67" y="67"/>
                    <a:pt x="67" y="67"/>
                  </a:cubicBezTo>
                  <a:cubicBezTo>
                    <a:pt x="58" y="71"/>
                    <a:pt x="58" y="71"/>
                    <a:pt x="58" y="71"/>
                  </a:cubicBezTo>
                  <a:lnTo>
                    <a:pt x="58" y="76"/>
                  </a:lnTo>
                  <a:close/>
                  <a:moveTo>
                    <a:pt x="58" y="5"/>
                  </a:moveTo>
                  <a:cubicBezTo>
                    <a:pt x="43" y="5"/>
                    <a:pt x="30" y="11"/>
                    <a:pt x="20" y="20"/>
                  </a:cubicBezTo>
                  <a:cubicBezTo>
                    <a:pt x="11" y="30"/>
                    <a:pt x="5" y="43"/>
                    <a:pt x="5" y="58"/>
                  </a:cubicBezTo>
                  <a:cubicBezTo>
                    <a:pt x="5" y="72"/>
                    <a:pt x="11" y="86"/>
                    <a:pt x="20" y="95"/>
                  </a:cubicBezTo>
                  <a:cubicBezTo>
                    <a:pt x="30" y="105"/>
                    <a:pt x="43" y="111"/>
                    <a:pt x="58" y="111"/>
                  </a:cubicBezTo>
                  <a:cubicBezTo>
                    <a:pt x="58" y="116"/>
                    <a:pt x="58" y="116"/>
                    <a:pt x="58" y="116"/>
                  </a:cubicBezTo>
                  <a:cubicBezTo>
                    <a:pt x="42" y="116"/>
                    <a:pt x="27" y="109"/>
                    <a:pt x="17" y="99"/>
                  </a:cubicBezTo>
                  <a:cubicBezTo>
                    <a:pt x="7" y="88"/>
                    <a:pt x="0" y="74"/>
                    <a:pt x="0" y="58"/>
                  </a:cubicBezTo>
                  <a:cubicBezTo>
                    <a:pt x="0" y="42"/>
                    <a:pt x="7" y="27"/>
                    <a:pt x="17" y="17"/>
                  </a:cubicBezTo>
                  <a:cubicBezTo>
                    <a:pt x="27" y="7"/>
                    <a:pt x="42" y="0"/>
                    <a:pt x="58" y="0"/>
                  </a:cubicBezTo>
                  <a:cubicBezTo>
                    <a:pt x="58" y="5"/>
                    <a:pt x="58" y="5"/>
                    <a:pt x="58" y="5"/>
                  </a:cubicBezTo>
                  <a:close/>
                  <a:moveTo>
                    <a:pt x="58" y="39"/>
                  </a:moveTo>
                  <a:cubicBezTo>
                    <a:pt x="46" y="45"/>
                    <a:pt x="46" y="45"/>
                    <a:pt x="46" y="45"/>
                  </a:cubicBezTo>
                  <a:cubicBezTo>
                    <a:pt x="45" y="45"/>
                    <a:pt x="45" y="45"/>
                    <a:pt x="45" y="46"/>
                  </a:cubicBezTo>
                  <a:cubicBezTo>
                    <a:pt x="27" y="85"/>
                    <a:pt x="27" y="85"/>
                    <a:pt x="27" y="85"/>
                  </a:cubicBezTo>
                  <a:cubicBezTo>
                    <a:pt x="27" y="85"/>
                    <a:pt x="27" y="85"/>
                    <a:pt x="27" y="85"/>
                  </a:cubicBezTo>
                  <a:cubicBezTo>
                    <a:pt x="27" y="85"/>
                    <a:pt x="27" y="85"/>
                    <a:pt x="27" y="85"/>
                  </a:cubicBezTo>
                  <a:cubicBezTo>
                    <a:pt x="27" y="86"/>
                    <a:pt x="27" y="86"/>
                    <a:pt x="27" y="87"/>
                  </a:cubicBezTo>
                  <a:cubicBezTo>
                    <a:pt x="28" y="88"/>
                    <a:pt x="29" y="89"/>
                    <a:pt x="31" y="88"/>
                  </a:cubicBezTo>
                  <a:cubicBezTo>
                    <a:pt x="58" y="76"/>
                    <a:pt x="58" y="76"/>
                    <a:pt x="58" y="76"/>
                  </a:cubicBezTo>
                  <a:cubicBezTo>
                    <a:pt x="58" y="71"/>
                    <a:pt x="58" y="71"/>
                    <a:pt x="58" y="71"/>
                  </a:cubicBezTo>
                  <a:cubicBezTo>
                    <a:pt x="34" y="81"/>
                    <a:pt x="34" y="81"/>
                    <a:pt x="34" y="81"/>
                  </a:cubicBezTo>
                  <a:cubicBezTo>
                    <a:pt x="49" y="49"/>
                    <a:pt x="49" y="49"/>
                    <a:pt x="49" y="49"/>
                  </a:cubicBezTo>
                  <a:cubicBezTo>
                    <a:pt x="58" y="45"/>
                    <a:pt x="58" y="45"/>
                    <a:pt x="58" y="45"/>
                  </a:cubicBezTo>
                  <a:lnTo>
                    <a:pt x="5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9" name="Freeform 258"/>
            <p:cNvSpPr>
              <a:spLocks noEditPoints="1"/>
            </p:cNvSpPr>
            <p:nvPr/>
          </p:nvSpPr>
          <p:spPr bwMode="auto">
            <a:xfrm>
              <a:off x="7112011" y="1444634"/>
              <a:ext cx="41275" cy="41275"/>
            </a:xfrm>
            <a:custGeom>
              <a:avLst/>
              <a:gdLst>
                <a:gd name="T0" fmla="*/ 9 w 18"/>
                <a:gd name="T1" fmla="*/ 0 h 18"/>
                <a:gd name="T2" fmla="*/ 15 w 18"/>
                <a:gd name="T3" fmla="*/ 3 h 18"/>
                <a:gd name="T4" fmla="*/ 15 w 18"/>
                <a:gd name="T5" fmla="*/ 3 h 18"/>
                <a:gd name="T6" fmla="*/ 18 w 18"/>
                <a:gd name="T7" fmla="*/ 9 h 18"/>
                <a:gd name="T8" fmla="*/ 15 w 18"/>
                <a:gd name="T9" fmla="*/ 15 h 18"/>
                <a:gd name="T10" fmla="*/ 15 w 18"/>
                <a:gd name="T11" fmla="*/ 16 h 18"/>
                <a:gd name="T12" fmla="*/ 9 w 18"/>
                <a:gd name="T13" fmla="*/ 18 h 18"/>
                <a:gd name="T14" fmla="*/ 9 w 18"/>
                <a:gd name="T15" fmla="*/ 18 h 18"/>
                <a:gd name="T16" fmla="*/ 9 w 18"/>
                <a:gd name="T17" fmla="*/ 13 h 18"/>
                <a:gd name="T18" fmla="*/ 9 w 18"/>
                <a:gd name="T19" fmla="*/ 13 h 18"/>
                <a:gd name="T20" fmla="*/ 12 w 18"/>
                <a:gd name="T21" fmla="*/ 12 h 18"/>
                <a:gd name="T22" fmla="*/ 12 w 18"/>
                <a:gd name="T23" fmla="*/ 12 h 18"/>
                <a:gd name="T24" fmla="*/ 13 w 18"/>
                <a:gd name="T25" fmla="*/ 9 h 18"/>
                <a:gd name="T26" fmla="*/ 12 w 18"/>
                <a:gd name="T27" fmla="*/ 7 h 18"/>
                <a:gd name="T28" fmla="*/ 12 w 18"/>
                <a:gd name="T29" fmla="*/ 6 h 18"/>
                <a:gd name="T30" fmla="*/ 9 w 18"/>
                <a:gd name="T31" fmla="*/ 5 h 18"/>
                <a:gd name="T32" fmla="*/ 9 w 18"/>
                <a:gd name="T33" fmla="*/ 5 h 18"/>
                <a:gd name="T34" fmla="*/ 9 w 18"/>
                <a:gd name="T35" fmla="*/ 0 h 18"/>
                <a:gd name="T36" fmla="*/ 9 w 18"/>
                <a:gd name="T37" fmla="*/ 18 h 18"/>
                <a:gd name="T38" fmla="*/ 3 w 18"/>
                <a:gd name="T39" fmla="*/ 15 h 18"/>
                <a:gd name="T40" fmla="*/ 3 w 18"/>
                <a:gd name="T41" fmla="*/ 15 h 18"/>
                <a:gd name="T42" fmla="*/ 3 w 18"/>
                <a:gd name="T43" fmla="*/ 15 h 18"/>
                <a:gd name="T44" fmla="*/ 0 w 18"/>
                <a:gd name="T45" fmla="*/ 9 h 18"/>
                <a:gd name="T46" fmla="*/ 3 w 18"/>
                <a:gd name="T47" fmla="*/ 3 h 18"/>
                <a:gd name="T48" fmla="*/ 9 w 18"/>
                <a:gd name="T49" fmla="*/ 0 h 18"/>
                <a:gd name="T50" fmla="*/ 9 w 18"/>
                <a:gd name="T51" fmla="*/ 5 h 18"/>
                <a:gd name="T52" fmla="*/ 6 w 18"/>
                <a:gd name="T53" fmla="*/ 6 h 18"/>
                <a:gd name="T54" fmla="*/ 5 w 18"/>
                <a:gd name="T55" fmla="*/ 9 h 18"/>
                <a:gd name="T56" fmla="*/ 6 w 18"/>
                <a:gd name="T57" fmla="*/ 12 h 18"/>
                <a:gd name="T58" fmla="*/ 6 w 18"/>
                <a:gd name="T59" fmla="*/ 12 h 18"/>
                <a:gd name="T60" fmla="*/ 9 w 18"/>
                <a:gd name="T61" fmla="*/ 13 h 18"/>
                <a:gd name="T62" fmla="*/ 9 w 18"/>
                <a:gd name="T6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18">
                  <a:moveTo>
                    <a:pt x="9" y="0"/>
                  </a:moveTo>
                  <a:cubicBezTo>
                    <a:pt x="11" y="0"/>
                    <a:pt x="13" y="1"/>
                    <a:pt x="15" y="3"/>
                  </a:cubicBezTo>
                  <a:cubicBezTo>
                    <a:pt x="15" y="3"/>
                    <a:pt x="15" y="3"/>
                    <a:pt x="15" y="3"/>
                  </a:cubicBezTo>
                  <a:cubicBezTo>
                    <a:pt x="17" y="5"/>
                    <a:pt x="18" y="7"/>
                    <a:pt x="18" y="9"/>
                  </a:cubicBezTo>
                  <a:cubicBezTo>
                    <a:pt x="18" y="12"/>
                    <a:pt x="17" y="14"/>
                    <a:pt x="15" y="15"/>
                  </a:cubicBezTo>
                  <a:cubicBezTo>
                    <a:pt x="15" y="16"/>
                    <a:pt x="15" y="16"/>
                    <a:pt x="15" y="16"/>
                  </a:cubicBezTo>
                  <a:cubicBezTo>
                    <a:pt x="13" y="17"/>
                    <a:pt x="11" y="18"/>
                    <a:pt x="9" y="18"/>
                  </a:cubicBezTo>
                  <a:cubicBezTo>
                    <a:pt x="9" y="18"/>
                    <a:pt x="9" y="18"/>
                    <a:pt x="9" y="18"/>
                  </a:cubicBezTo>
                  <a:cubicBezTo>
                    <a:pt x="9" y="13"/>
                    <a:pt x="9" y="13"/>
                    <a:pt x="9" y="13"/>
                  </a:cubicBezTo>
                  <a:cubicBezTo>
                    <a:pt x="9" y="13"/>
                    <a:pt x="9" y="13"/>
                    <a:pt x="9" y="13"/>
                  </a:cubicBezTo>
                  <a:cubicBezTo>
                    <a:pt x="10" y="13"/>
                    <a:pt x="11" y="13"/>
                    <a:pt x="12" y="12"/>
                  </a:cubicBezTo>
                  <a:cubicBezTo>
                    <a:pt x="12" y="12"/>
                    <a:pt x="12" y="12"/>
                    <a:pt x="12" y="12"/>
                  </a:cubicBezTo>
                  <a:cubicBezTo>
                    <a:pt x="12" y="11"/>
                    <a:pt x="13" y="10"/>
                    <a:pt x="13" y="9"/>
                  </a:cubicBezTo>
                  <a:cubicBezTo>
                    <a:pt x="13" y="8"/>
                    <a:pt x="12" y="7"/>
                    <a:pt x="12" y="7"/>
                  </a:cubicBezTo>
                  <a:cubicBezTo>
                    <a:pt x="12" y="6"/>
                    <a:pt x="12" y="6"/>
                    <a:pt x="12" y="6"/>
                  </a:cubicBezTo>
                  <a:cubicBezTo>
                    <a:pt x="11" y="6"/>
                    <a:pt x="10" y="5"/>
                    <a:pt x="9" y="5"/>
                  </a:cubicBezTo>
                  <a:cubicBezTo>
                    <a:pt x="9" y="5"/>
                    <a:pt x="9" y="5"/>
                    <a:pt x="9" y="5"/>
                  </a:cubicBezTo>
                  <a:cubicBezTo>
                    <a:pt x="9" y="0"/>
                    <a:pt x="9" y="0"/>
                    <a:pt x="9" y="0"/>
                  </a:cubicBezTo>
                  <a:close/>
                  <a:moveTo>
                    <a:pt x="9" y="18"/>
                  </a:moveTo>
                  <a:cubicBezTo>
                    <a:pt x="6" y="18"/>
                    <a:pt x="4" y="17"/>
                    <a:pt x="3" y="15"/>
                  </a:cubicBezTo>
                  <a:cubicBezTo>
                    <a:pt x="3" y="15"/>
                    <a:pt x="3" y="15"/>
                    <a:pt x="3" y="15"/>
                  </a:cubicBezTo>
                  <a:cubicBezTo>
                    <a:pt x="3" y="15"/>
                    <a:pt x="3" y="15"/>
                    <a:pt x="3" y="15"/>
                  </a:cubicBezTo>
                  <a:cubicBezTo>
                    <a:pt x="1" y="14"/>
                    <a:pt x="0" y="12"/>
                    <a:pt x="0" y="9"/>
                  </a:cubicBezTo>
                  <a:cubicBezTo>
                    <a:pt x="0" y="7"/>
                    <a:pt x="1" y="5"/>
                    <a:pt x="3" y="3"/>
                  </a:cubicBezTo>
                  <a:cubicBezTo>
                    <a:pt x="4" y="1"/>
                    <a:pt x="6" y="0"/>
                    <a:pt x="9" y="0"/>
                  </a:cubicBezTo>
                  <a:cubicBezTo>
                    <a:pt x="9" y="5"/>
                    <a:pt x="9" y="5"/>
                    <a:pt x="9" y="5"/>
                  </a:cubicBezTo>
                  <a:cubicBezTo>
                    <a:pt x="8" y="5"/>
                    <a:pt x="7" y="6"/>
                    <a:pt x="6" y="6"/>
                  </a:cubicBezTo>
                  <a:cubicBezTo>
                    <a:pt x="5" y="7"/>
                    <a:pt x="5" y="8"/>
                    <a:pt x="5" y="9"/>
                  </a:cubicBezTo>
                  <a:cubicBezTo>
                    <a:pt x="5" y="10"/>
                    <a:pt x="5" y="11"/>
                    <a:pt x="6" y="12"/>
                  </a:cubicBezTo>
                  <a:cubicBezTo>
                    <a:pt x="6" y="12"/>
                    <a:pt x="6" y="12"/>
                    <a:pt x="6" y="12"/>
                  </a:cubicBezTo>
                  <a:cubicBezTo>
                    <a:pt x="7" y="13"/>
                    <a:pt x="8" y="13"/>
                    <a:pt x="9" y="13"/>
                  </a:cubicBezTo>
                  <a:lnTo>
                    <a:pt x="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0" name="Freeform 259"/>
            <p:cNvSpPr>
              <a:spLocks noEditPoints="1"/>
            </p:cNvSpPr>
            <p:nvPr/>
          </p:nvSpPr>
          <p:spPr bwMode="auto">
            <a:xfrm>
              <a:off x="8054988" y="3370283"/>
              <a:ext cx="177800" cy="282576"/>
            </a:xfrm>
            <a:custGeom>
              <a:avLst/>
              <a:gdLst>
                <a:gd name="T0" fmla="*/ 74 w 79"/>
                <a:gd name="T1" fmla="*/ 72 h 125"/>
                <a:gd name="T2" fmla="*/ 74 w 79"/>
                <a:gd name="T3" fmla="*/ 5 h 125"/>
                <a:gd name="T4" fmla="*/ 42 w 79"/>
                <a:gd name="T5" fmla="*/ 5 h 125"/>
                <a:gd name="T6" fmla="*/ 40 w 79"/>
                <a:gd name="T7" fmla="*/ 10 h 125"/>
                <a:gd name="T8" fmla="*/ 40 w 79"/>
                <a:gd name="T9" fmla="*/ 0 h 125"/>
                <a:gd name="T10" fmla="*/ 40 w 79"/>
                <a:gd name="T11" fmla="*/ 0 h 125"/>
                <a:gd name="T12" fmla="*/ 77 w 79"/>
                <a:gd name="T13" fmla="*/ 0 h 125"/>
                <a:gd name="T14" fmla="*/ 79 w 79"/>
                <a:gd name="T15" fmla="*/ 3 h 125"/>
                <a:gd name="T16" fmla="*/ 79 w 79"/>
                <a:gd name="T17" fmla="*/ 72 h 125"/>
                <a:gd name="T18" fmla="*/ 79 w 79"/>
                <a:gd name="T19" fmla="*/ 72 h 125"/>
                <a:gd name="T20" fmla="*/ 79 w 79"/>
                <a:gd name="T21" fmla="*/ 73 h 125"/>
                <a:gd name="T22" fmla="*/ 59 w 79"/>
                <a:gd name="T23" fmla="*/ 123 h 125"/>
                <a:gd name="T24" fmla="*/ 59 w 79"/>
                <a:gd name="T25" fmla="*/ 123 h 125"/>
                <a:gd name="T26" fmla="*/ 56 w 79"/>
                <a:gd name="T27" fmla="*/ 124 h 125"/>
                <a:gd name="T28" fmla="*/ 40 w 79"/>
                <a:gd name="T29" fmla="*/ 117 h 125"/>
                <a:gd name="T30" fmla="*/ 40 w 79"/>
                <a:gd name="T31" fmla="*/ 112 h 125"/>
                <a:gd name="T32" fmla="*/ 55 w 79"/>
                <a:gd name="T33" fmla="*/ 119 h 125"/>
                <a:gd name="T34" fmla="*/ 74 w 79"/>
                <a:gd name="T35" fmla="*/ 72 h 125"/>
                <a:gd name="T36" fmla="*/ 40 w 79"/>
                <a:gd name="T37" fmla="*/ 10 h 125"/>
                <a:gd name="T38" fmla="*/ 6 w 79"/>
                <a:gd name="T39" fmla="*/ 97 h 125"/>
                <a:gd name="T40" fmla="*/ 40 w 79"/>
                <a:gd name="T41" fmla="*/ 112 h 125"/>
                <a:gd name="T42" fmla="*/ 40 w 79"/>
                <a:gd name="T43" fmla="*/ 117 h 125"/>
                <a:gd name="T44" fmla="*/ 2 w 79"/>
                <a:gd name="T45" fmla="*/ 100 h 125"/>
                <a:gd name="T46" fmla="*/ 2 w 79"/>
                <a:gd name="T47" fmla="*/ 100 h 125"/>
                <a:gd name="T48" fmla="*/ 1 w 79"/>
                <a:gd name="T49" fmla="*/ 97 h 125"/>
                <a:gd name="T50" fmla="*/ 38 w 79"/>
                <a:gd name="T51" fmla="*/ 2 h 125"/>
                <a:gd name="T52" fmla="*/ 40 w 79"/>
                <a:gd name="T53" fmla="*/ 0 h 125"/>
                <a:gd name="T54" fmla="*/ 40 w 79"/>
                <a:gd name="T55" fmla="*/ 1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25">
                  <a:moveTo>
                    <a:pt x="74" y="72"/>
                  </a:moveTo>
                  <a:cubicBezTo>
                    <a:pt x="74" y="5"/>
                    <a:pt x="74" y="5"/>
                    <a:pt x="74" y="5"/>
                  </a:cubicBezTo>
                  <a:cubicBezTo>
                    <a:pt x="42" y="5"/>
                    <a:pt x="42" y="5"/>
                    <a:pt x="42" y="5"/>
                  </a:cubicBezTo>
                  <a:cubicBezTo>
                    <a:pt x="40" y="10"/>
                    <a:pt x="40" y="10"/>
                    <a:pt x="40" y="10"/>
                  </a:cubicBezTo>
                  <a:cubicBezTo>
                    <a:pt x="40" y="0"/>
                    <a:pt x="40" y="0"/>
                    <a:pt x="40" y="0"/>
                  </a:cubicBezTo>
                  <a:cubicBezTo>
                    <a:pt x="40" y="0"/>
                    <a:pt x="40" y="0"/>
                    <a:pt x="40" y="0"/>
                  </a:cubicBezTo>
                  <a:cubicBezTo>
                    <a:pt x="77" y="0"/>
                    <a:pt x="77" y="0"/>
                    <a:pt x="77" y="0"/>
                  </a:cubicBezTo>
                  <a:cubicBezTo>
                    <a:pt x="78" y="0"/>
                    <a:pt x="79" y="1"/>
                    <a:pt x="79" y="3"/>
                  </a:cubicBezTo>
                  <a:cubicBezTo>
                    <a:pt x="79" y="72"/>
                    <a:pt x="79" y="72"/>
                    <a:pt x="79" y="72"/>
                  </a:cubicBezTo>
                  <a:cubicBezTo>
                    <a:pt x="79" y="72"/>
                    <a:pt x="79" y="72"/>
                    <a:pt x="79" y="72"/>
                  </a:cubicBezTo>
                  <a:cubicBezTo>
                    <a:pt x="79" y="72"/>
                    <a:pt x="79" y="73"/>
                    <a:pt x="79" y="73"/>
                  </a:cubicBezTo>
                  <a:cubicBezTo>
                    <a:pt x="59" y="123"/>
                    <a:pt x="59" y="123"/>
                    <a:pt x="59" y="123"/>
                  </a:cubicBezTo>
                  <a:cubicBezTo>
                    <a:pt x="59" y="123"/>
                    <a:pt x="59" y="123"/>
                    <a:pt x="59" y="123"/>
                  </a:cubicBezTo>
                  <a:cubicBezTo>
                    <a:pt x="58" y="124"/>
                    <a:pt x="57" y="125"/>
                    <a:pt x="56" y="124"/>
                  </a:cubicBezTo>
                  <a:cubicBezTo>
                    <a:pt x="40" y="117"/>
                    <a:pt x="40" y="117"/>
                    <a:pt x="40" y="117"/>
                  </a:cubicBezTo>
                  <a:cubicBezTo>
                    <a:pt x="40" y="112"/>
                    <a:pt x="40" y="112"/>
                    <a:pt x="40" y="112"/>
                  </a:cubicBezTo>
                  <a:cubicBezTo>
                    <a:pt x="55" y="119"/>
                    <a:pt x="55" y="119"/>
                    <a:pt x="55" y="119"/>
                  </a:cubicBezTo>
                  <a:lnTo>
                    <a:pt x="74" y="72"/>
                  </a:lnTo>
                  <a:close/>
                  <a:moveTo>
                    <a:pt x="40" y="10"/>
                  </a:moveTo>
                  <a:cubicBezTo>
                    <a:pt x="6" y="97"/>
                    <a:pt x="6" y="97"/>
                    <a:pt x="6" y="97"/>
                  </a:cubicBezTo>
                  <a:cubicBezTo>
                    <a:pt x="40" y="112"/>
                    <a:pt x="40" y="112"/>
                    <a:pt x="40" y="112"/>
                  </a:cubicBezTo>
                  <a:cubicBezTo>
                    <a:pt x="40" y="117"/>
                    <a:pt x="40" y="117"/>
                    <a:pt x="40" y="117"/>
                  </a:cubicBezTo>
                  <a:cubicBezTo>
                    <a:pt x="2" y="100"/>
                    <a:pt x="2" y="100"/>
                    <a:pt x="2" y="100"/>
                  </a:cubicBezTo>
                  <a:cubicBezTo>
                    <a:pt x="2" y="100"/>
                    <a:pt x="2" y="100"/>
                    <a:pt x="2" y="100"/>
                  </a:cubicBezTo>
                  <a:cubicBezTo>
                    <a:pt x="1" y="100"/>
                    <a:pt x="0" y="99"/>
                    <a:pt x="1" y="97"/>
                  </a:cubicBezTo>
                  <a:cubicBezTo>
                    <a:pt x="38" y="2"/>
                    <a:pt x="38" y="2"/>
                    <a:pt x="38" y="2"/>
                  </a:cubicBezTo>
                  <a:cubicBezTo>
                    <a:pt x="38" y="1"/>
                    <a:pt x="39" y="0"/>
                    <a:pt x="40" y="0"/>
                  </a:cubicBezTo>
                  <a:lnTo>
                    <a:pt x="4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1" name="Freeform 260"/>
            <p:cNvSpPr>
              <a:spLocks noEditPoints="1"/>
            </p:cNvSpPr>
            <p:nvPr/>
          </p:nvSpPr>
          <p:spPr bwMode="auto">
            <a:xfrm>
              <a:off x="8232788" y="3370283"/>
              <a:ext cx="42863" cy="95251"/>
            </a:xfrm>
            <a:custGeom>
              <a:avLst/>
              <a:gdLst>
                <a:gd name="T0" fmla="*/ 9 w 19"/>
                <a:gd name="T1" fmla="*/ 29 h 42"/>
                <a:gd name="T2" fmla="*/ 11 w 19"/>
                <a:gd name="T3" fmla="*/ 23 h 42"/>
                <a:gd name="T4" fmla="*/ 13 w 19"/>
                <a:gd name="T5" fmla="*/ 5 h 42"/>
                <a:gd name="T6" fmla="*/ 9 w 19"/>
                <a:gd name="T7" fmla="*/ 5 h 42"/>
                <a:gd name="T8" fmla="*/ 9 w 19"/>
                <a:gd name="T9" fmla="*/ 0 h 42"/>
                <a:gd name="T10" fmla="*/ 16 w 19"/>
                <a:gd name="T11" fmla="*/ 0 h 42"/>
                <a:gd name="T12" fmla="*/ 16 w 19"/>
                <a:gd name="T13" fmla="*/ 0 h 42"/>
                <a:gd name="T14" fmla="*/ 17 w 19"/>
                <a:gd name="T15" fmla="*/ 1 h 42"/>
                <a:gd name="T16" fmla="*/ 18 w 19"/>
                <a:gd name="T17" fmla="*/ 4 h 42"/>
                <a:gd name="T18" fmla="*/ 16 w 19"/>
                <a:gd name="T19" fmla="*/ 25 h 42"/>
                <a:gd name="T20" fmla="*/ 9 w 19"/>
                <a:gd name="T21" fmla="*/ 38 h 42"/>
                <a:gd name="T22" fmla="*/ 9 w 19"/>
                <a:gd name="T23" fmla="*/ 29 h 42"/>
                <a:gd name="T24" fmla="*/ 5 w 19"/>
                <a:gd name="T25" fmla="*/ 35 h 42"/>
                <a:gd name="T26" fmla="*/ 9 w 19"/>
                <a:gd name="T27" fmla="*/ 29 h 42"/>
                <a:gd name="T28" fmla="*/ 9 w 19"/>
                <a:gd name="T29" fmla="*/ 38 h 42"/>
                <a:gd name="T30" fmla="*/ 3 w 19"/>
                <a:gd name="T31" fmla="*/ 42 h 42"/>
                <a:gd name="T32" fmla="*/ 2 w 19"/>
                <a:gd name="T33" fmla="*/ 42 h 42"/>
                <a:gd name="T34" fmla="*/ 0 w 19"/>
                <a:gd name="T35" fmla="*/ 40 h 42"/>
                <a:gd name="T36" fmla="*/ 0 w 19"/>
                <a:gd name="T37" fmla="*/ 3 h 42"/>
                <a:gd name="T38" fmla="*/ 2 w 19"/>
                <a:gd name="T39" fmla="*/ 0 h 42"/>
                <a:gd name="T40" fmla="*/ 9 w 19"/>
                <a:gd name="T41" fmla="*/ 0 h 42"/>
                <a:gd name="T42" fmla="*/ 9 w 19"/>
                <a:gd name="T43" fmla="*/ 5 h 42"/>
                <a:gd name="T44" fmla="*/ 5 w 19"/>
                <a:gd name="T45" fmla="*/ 5 h 42"/>
                <a:gd name="T46" fmla="*/ 5 w 19"/>
                <a:gd name="T47"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42">
                  <a:moveTo>
                    <a:pt x="9" y="29"/>
                  </a:moveTo>
                  <a:cubicBezTo>
                    <a:pt x="10" y="28"/>
                    <a:pt x="11" y="26"/>
                    <a:pt x="11" y="23"/>
                  </a:cubicBezTo>
                  <a:cubicBezTo>
                    <a:pt x="13" y="17"/>
                    <a:pt x="13" y="11"/>
                    <a:pt x="13" y="5"/>
                  </a:cubicBezTo>
                  <a:cubicBezTo>
                    <a:pt x="9" y="5"/>
                    <a:pt x="9" y="5"/>
                    <a:pt x="9" y="5"/>
                  </a:cubicBezTo>
                  <a:cubicBezTo>
                    <a:pt x="9" y="0"/>
                    <a:pt x="9" y="0"/>
                    <a:pt x="9" y="0"/>
                  </a:cubicBezTo>
                  <a:cubicBezTo>
                    <a:pt x="16" y="0"/>
                    <a:pt x="16" y="0"/>
                    <a:pt x="16" y="0"/>
                  </a:cubicBezTo>
                  <a:cubicBezTo>
                    <a:pt x="16" y="0"/>
                    <a:pt x="16" y="0"/>
                    <a:pt x="16" y="0"/>
                  </a:cubicBezTo>
                  <a:cubicBezTo>
                    <a:pt x="16" y="0"/>
                    <a:pt x="17" y="0"/>
                    <a:pt x="17" y="1"/>
                  </a:cubicBezTo>
                  <a:cubicBezTo>
                    <a:pt x="18" y="1"/>
                    <a:pt x="19" y="3"/>
                    <a:pt x="18" y="4"/>
                  </a:cubicBezTo>
                  <a:cubicBezTo>
                    <a:pt x="18" y="10"/>
                    <a:pt x="18" y="18"/>
                    <a:pt x="16" y="25"/>
                  </a:cubicBezTo>
                  <a:cubicBezTo>
                    <a:pt x="14" y="30"/>
                    <a:pt x="12" y="34"/>
                    <a:pt x="9" y="38"/>
                  </a:cubicBezTo>
                  <a:lnTo>
                    <a:pt x="9" y="29"/>
                  </a:lnTo>
                  <a:close/>
                  <a:moveTo>
                    <a:pt x="5" y="35"/>
                  </a:moveTo>
                  <a:cubicBezTo>
                    <a:pt x="6" y="34"/>
                    <a:pt x="8" y="32"/>
                    <a:pt x="9" y="29"/>
                  </a:cubicBezTo>
                  <a:cubicBezTo>
                    <a:pt x="9" y="38"/>
                    <a:pt x="9" y="38"/>
                    <a:pt x="9" y="38"/>
                  </a:cubicBezTo>
                  <a:cubicBezTo>
                    <a:pt x="7" y="39"/>
                    <a:pt x="6" y="41"/>
                    <a:pt x="3" y="42"/>
                  </a:cubicBezTo>
                  <a:cubicBezTo>
                    <a:pt x="3" y="42"/>
                    <a:pt x="3" y="42"/>
                    <a:pt x="2" y="42"/>
                  </a:cubicBezTo>
                  <a:cubicBezTo>
                    <a:pt x="1" y="42"/>
                    <a:pt x="0" y="41"/>
                    <a:pt x="0" y="40"/>
                  </a:cubicBezTo>
                  <a:cubicBezTo>
                    <a:pt x="0" y="3"/>
                    <a:pt x="0" y="3"/>
                    <a:pt x="0" y="3"/>
                  </a:cubicBezTo>
                  <a:cubicBezTo>
                    <a:pt x="0" y="1"/>
                    <a:pt x="1" y="0"/>
                    <a:pt x="2" y="0"/>
                  </a:cubicBezTo>
                  <a:cubicBezTo>
                    <a:pt x="9" y="0"/>
                    <a:pt x="9" y="0"/>
                    <a:pt x="9" y="0"/>
                  </a:cubicBezTo>
                  <a:cubicBezTo>
                    <a:pt x="9" y="5"/>
                    <a:pt x="9" y="5"/>
                    <a:pt x="9" y="5"/>
                  </a:cubicBezTo>
                  <a:cubicBezTo>
                    <a:pt x="5" y="5"/>
                    <a:pt x="5" y="5"/>
                    <a:pt x="5" y="5"/>
                  </a:cubicBezTo>
                  <a:lnTo>
                    <a:pt x="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2" name="Freeform 261"/>
            <p:cNvSpPr>
              <a:spLocks noEditPoints="1"/>
            </p:cNvSpPr>
            <p:nvPr/>
          </p:nvSpPr>
          <p:spPr bwMode="auto">
            <a:xfrm>
              <a:off x="8232788" y="3370283"/>
              <a:ext cx="179388" cy="282576"/>
            </a:xfrm>
            <a:custGeom>
              <a:avLst/>
              <a:gdLst>
                <a:gd name="T0" fmla="*/ 39 w 79"/>
                <a:gd name="T1" fmla="*/ 112 h 125"/>
                <a:gd name="T2" fmla="*/ 73 w 79"/>
                <a:gd name="T3" fmla="*/ 97 h 125"/>
                <a:gd name="T4" fmla="*/ 39 w 79"/>
                <a:gd name="T5" fmla="*/ 10 h 125"/>
                <a:gd name="T6" fmla="*/ 39 w 79"/>
                <a:gd name="T7" fmla="*/ 0 h 125"/>
                <a:gd name="T8" fmla="*/ 41 w 79"/>
                <a:gd name="T9" fmla="*/ 2 h 125"/>
                <a:gd name="T10" fmla="*/ 78 w 79"/>
                <a:gd name="T11" fmla="*/ 97 h 125"/>
                <a:gd name="T12" fmla="*/ 77 w 79"/>
                <a:gd name="T13" fmla="*/ 100 h 125"/>
                <a:gd name="T14" fmla="*/ 39 w 79"/>
                <a:gd name="T15" fmla="*/ 117 h 125"/>
                <a:gd name="T16" fmla="*/ 39 w 79"/>
                <a:gd name="T17" fmla="*/ 112 h 125"/>
                <a:gd name="T18" fmla="*/ 22 w 79"/>
                <a:gd name="T19" fmla="*/ 5 h 125"/>
                <a:gd name="T20" fmla="*/ 19 w 79"/>
                <a:gd name="T21" fmla="*/ 28 h 125"/>
                <a:gd name="T22" fmla="*/ 5 w 79"/>
                <a:gd name="T23" fmla="*/ 46 h 125"/>
                <a:gd name="T24" fmla="*/ 5 w 79"/>
                <a:gd name="T25" fmla="*/ 72 h 125"/>
                <a:gd name="T26" fmla="*/ 24 w 79"/>
                <a:gd name="T27" fmla="*/ 119 h 125"/>
                <a:gd name="T28" fmla="*/ 39 w 79"/>
                <a:gd name="T29" fmla="*/ 112 h 125"/>
                <a:gd name="T30" fmla="*/ 39 w 79"/>
                <a:gd name="T31" fmla="*/ 117 h 125"/>
                <a:gd name="T32" fmla="*/ 23 w 79"/>
                <a:gd name="T33" fmla="*/ 124 h 125"/>
                <a:gd name="T34" fmla="*/ 23 w 79"/>
                <a:gd name="T35" fmla="*/ 124 h 125"/>
                <a:gd name="T36" fmla="*/ 23 w 79"/>
                <a:gd name="T37" fmla="*/ 124 h 125"/>
                <a:gd name="T38" fmla="*/ 20 w 79"/>
                <a:gd name="T39" fmla="*/ 123 h 125"/>
                <a:gd name="T40" fmla="*/ 0 w 79"/>
                <a:gd name="T41" fmla="*/ 73 h 125"/>
                <a:gd name="T42" fmla="*/ 0 w 79"/>
                <a:gd name="T43" fmla="*/ 72 h 125"/>
                <a:gd name="T44" fmla="*/ 0 w 79"/>
                <a:gd name="T45" fmla="*/ 45 h 125"/>
                <a:gd name="T46" fmla="*/ 0 w 79"/>
                <a:gd name="T47" fmla="*/ 45 h 125"/>
                <a:gd name="T48" fmla="*/ 1 w 79"/>
                <a:gd name="T49" fmla="*/ 43 h 125"/>
                <a:gd name="T50" fmla="*/ 15 w 79"/>
                <a:gd name="T51" fmla="*/ 27 h 125"/>
                <a:gd name="T52" fmla="*/ 18 w 79"/>
                <a:gd name="T53" fmla="*/ 4 h 125"/>
                <a:gd name="T54" fmla="*/ 17 w 79"/>
                <a:gd name="T55" fmla="*/ 3 h 125"/>
                <a:gd name="T56" fmla="*/ 20 w 79"/>
                <a:gd name="T57" fmla="*/ 0 h 125"/>
                <a:gd name="T58" fmla="*/ 39 w 79"/>
                <a:gd name="T59" fmla="*/ 0 h 125"/>
                <a:gd name="T60" fmla="*/ 39 w 79"/>
                <a:gd name="T61" fmla="*/ 0 h 125"/>
                <a:gd name="T62" fmla="*/ 39 w 79"/>
                <a:gd name="T63" fmla="*/ 0 h 125"/>
                <a:gd name="T64" fmla="*/ 39 w 79"/>
                <a:gd name="T65" fmla="*/ 10 h 125"/>
                <a:gd name="T66" fmla="*/ 37 w 79"/>
                <a:gd name="T67" fmla="*/ 5 h 125"/>
                <a:gd name="T68" fmla="*/ 22 w 79"/>
                <a:gd name="T69"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125">
                  <a:moveTo>
                    <a:pt x="39" y="112"/>
                  </a:moveTo>
                  <a:cubicBezTo>
                    <a:pt x="73" y="97"/>
                    <a:pt x="73" y="97"/>
                    <a:pt x="73" y="97"/>
                  </a:cubicBezTo>
                  <a:cubicBezTo>
                    <a:pt x="39" y="10"/>
                    <a:pt x="39" y="10"/>
                    <a:pt x="39" y="10"/>
                  </a:cubicBezTo>
                  <a:cubicBezTo>
                    <a:pt x="39" y="0"/>
                    <a:pt x="39" y="0"/>
                    <a:pt x="39" y="0"/>
                  </a:cubicBezTo>
                  <a:cubicBezTo>
                    <a:pt x="40" y="0"/>
                    <a:pt x="40" y="1"/>
                    <a:pt x="41" y="2"/>
                  </a:cubicBezTo>
                  <a:cubicBezTo>
                    <a:pt x="78" y="97"/>
                    <a:pt x="78" y="97"/>
                    <a:pt x="78" y="97"/>
                  </a:cubicBezTo>
                  <a:cubicBezTo>
                    <a:pt x="79" y="99"/>
                    <a:pt x="78" y="100"/>
                    <a:pt x="77" y="100"/>
                  </a:cubicBezTo>
                  <a:cubicBezTo>
                    <a:pt x="39" y="117"/>
                    <a:pt x="39" y="117"/>
                    <a:pt x="39" y="117"/>
                  </a:cubicBezTo>
                  <a:lnTo>
                    <a:pt x="39" y="112"/>
                  </a:lnTo>
                  <a:close/>
                  <a:moveTo>
                    <a:pt x="22" y="5"/>
                  </a:moveTo>
                  <a:cubicBezTo>
                    <a:pt x="22" y="13"/>
                    <a:pt x="22" y="21"/>
                    <a:pt x="19" y="28"/>
                  </a:cubicBezTo>
                  <a:cubicBezTo>
                    <a:pt x="17" y="36"/>
                    <a:pt x="12" y="42"/>
                    <a:pt x="5" y="46"/>
                  </a:cubicBezTo>
                  <a:cubicBezTo>
                    <a:pt x="5" y="72"/>
                    <a:pt x="5" y="72"/>
                    <a:pt x="5" y="72"/>
                  </a:cubicBezTo>
                  <a:cubicBezTo>
                    <a:pt x="24" y="119"/>
                    <a:pt x="24" y="119"/>
                    <a:pt x="24" y="119"/>
                  </a:cubicBezTo>
                  <a:cubicBezTo>
                    <a:pt x="39" y="112"/>
                    <a:pt x="39" y="112"/>
                    <a:pt x="39" y="112"/>
                  </a:cubicBezTo>
                  <a:cubicBezTo>
                    <a:pt x="39" y="117"/>
                    <a:pt x="39" y="117"/>
                    <a:pt x="39" y="117"/>
                  </a:cubicBezTo>
                  <a:cubicBezTo>
                    <a:pt x="23" y="124"/>
                    <a:pt x="23" y="124"/>
                    <a:pt x="23" y="124"/>
                  </a:cubicBezTo>
                  <a:cubicBezTo>
                    <a:pt x="23" y="124"/>
                    <a:pt x="23" y="124"/>
                    <a:pt x="23" y="124"/>
                  </a:cubicBezTo>
                  <a:cubicBezTo>
                    <a:pt x="23" y="124"/>
                    <a:pt x="23" y="124"/>
                    <a:pt x="23" y="124"/>
                  </a:cubicBezTo>
                  <a:cubicBezTo>
                    <a:pt x="22" y="125"/>
                    <a:pt x="21" y="124"/>
                    <a:pt x="20" y="123"/>
                  </a:cubicBezTo>
                  <a:cubicBezTo>
                    <a:pt x="0" y="73"/>
                    <a:pt x="0" y="73"/>
                    <a:pt x="0" y="73"/>
                  </a:cubicBezTo>
                  <a:cubicBezTo>
                    <a:pt x="0" y="73"/>
                    <a:pt x="0" y="72"/>
                    <a:pt x="0" y="72"/>
                  </a:cubicBezTo>
                  <a:cubicBezTo>
                    <a:pt x="0" y="45"/>
                    <a:pt x="0" y="45"/>
                    <a:pt x="0" y="45"/>
                  </a:cubicBezTo>
                  <a:cubicBezTo>
                    <a:pt x="0" y="45"/>
                    <a:pt x="0" y="45"/>
                    <a:pt x="0" y="45"/>
                  </a:cubicBezTo>
                  <a:cubicBezTo>
                    <a:pt x="0" y="44"/>
                    <a:pt x="0" y="43"/>
                    <a:pt x="1" y="43"/>
                  </a:cubicBezTo>
                  <a:cubicBezTo>
                    <a:pt x="8" y="39"/>
                    <a:pt x="12" y="34"/>
                    <a:pt x="15" y="27"/>
                  </a:cubicBezTo>
                  <a:cubicBezTo>
                    <a:pt x="17" y="19"/>
                    <a:pt x="17" y="11"/>
                    <a:pt x="18" y="4"/>
                  </a:cubicBezTo>
                  <a:cubicBezTo>
                    <a:pt x="17" y="3"/>
                    <a:pt x="17" y="3"/>
                    <a:pt x="17" y="3"/>
                  </a:cubicBezTo>
                  <a:cubicBezTo>
                    <a:pt x="17" y="1"/>
                    <a:pt x="18" y="0"/>
                    <a:pt x="20" y="0"/>
                  </a:cubicBezTo>
                  <a:cubicBezTo>
                    <a:pt x="39" y="0"/>
                    <a:pt x="39" y="0"/>
                    <a:pt x="39" y="0"/>
                  </a:cubicBezTo>
                  <a:cubicBezTo>
                    <a:pt x="39" y="0"/>
                    <a:pt x="39" y="0"/>
                    <a:pt x="39" y="0"/>
                  </a:cubicBezTo>
                  <a:cubicBezTo>
                    <a:pt x="39" y="0"/>
                    <a:pt x="39" y="0"/>
                    <a:pt x="39" y="0"/>
                  </a:cubicBezTo>
                  <a:cubicBezTo>
                    <a:pt x="39" y="10"/>
                    <a:pt x="39" y="10"/>
                    <a:pt x="39" y="10"/>
                  </a:cubicBezTo>
                  <a:cubicBezTo>
                    <a:pt x="37" y="5"/>
                    <a:pt x="37" y="5"/>
                    <a:pt x="37" y="5"/>
                  </a:cubicBezTo>
                  <a:lnTo>
                    <a:pt x="2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3" name="Freeform 262"/>
            <p:cNvSpPr>
              <a:spLocks noEditPoints="1"/>
            </p:cNvSpPr>
            <p:nvPr/>
          </p:nvSpPr>
          <p:spPr bwMode="auto">
            <a:xfrm>
              <a:off x="8140712" y="3338532"/>
              <a:ext cx="184150" cy="34925"/>
            </a:xfrm>
            <a:custGeom>
              <a:avLst/>
              <a:gdLst>
                <a:gd name="T0" fmla="*/ 77 w 82"/>
                <a:gd name="T1" fmla="*/ 5 h 15"/>
                <a:gd name="T2" fmla="*/ 41 w 82"/>
                <a:gd name="T3" fmla="*/ 5 h 15"/>
                <a:gd name="T4" fmla="*/ 41 w 82"/>
                <a:gd name="T5" fmla="*/ 0 h 15"/>
                <a:gd name="T6" fmla="*/ 80 w 82"/>
                <a:gd name="T7" fmla="*/ 0 h 15"/>
                <a:gd name="T8" fmla="*/ 82 w 82"/>
                <a:gd name="T9" fmla="*/ 3 h 15"/>
                <a:gd name="T10" fmla="*/ 82 w 82"/>
                <a:gd name="T11" fmla="*/ 13 h 15"/>
                <a:gd name="T12" fmla="*/ 80 w 82"/>
                <a:gd name="T13" fmla="*/ 15 h 15"/>
                <a:gd name="T14" fmla="*/ 43 w 82"/>
                <a:gd name="T15" fmla="*/ 15 h 15"/>
                <a:gd name="T16" fmla="*/ 41 w 82"/>
                <a:gd name="T17" fmla="*/ 15 h 15"/>
                <a:gd name="T18" fmla="*/ 41 w 82"/>
                <a:gd name="T19" fmla="*/ 10 h 15"/>
                <a:gd name="T20" fmla="*/ 43 w 82"/>
                <a:gd name="T21" fmla="*/ 10 h 15"/>
                <a:gd name="T22" fmla="*/ 77 w 82"/>
                <a:gd name="T23" fmla="*/ 10 h 15"/>
                <a:gd name="T24" fmla="*/ 77 w 82"/>
                <a:gd name="T25" fmla="*/ 5 h 15"/>
                <a:gd name="T26" fmla="*/ 41 w 82"/>
                <a:gd name="T27" fmla="*/ 5 h 15"/>
                <a:gd name="T28" fmla="*/ 5 w 82"/>
                <a:gd name="T29" fmla="*/ 5 h 15"/>
                <a:gd name="T30" fmla="*/ 5 w 82"/>
                <a:gd name="T31" fmla="*/ 10 h 15"/>
                <a:gd name="T32" fmla="*/ 39 w 82"/>
                <a:gd name="T33" fmla="*/ 10 h 15"/>
                <a:gd name="T34" fmla="*/ 41 w 82"/>
                <a:gd name="T35" fmla="*/ 10 h 15"/>
                <a:gd name="T36" fmla="*/ 41 w 82"/>
                <a:gd name="T37" fmla="*/ 15 h 15"/>
                <a:gd name="T38" fmla="*/ 39 w 82"/>
                <a:gd name="T39" fmla="*/ 15 h 15"/>
                <a:gd name="T40" fmla="*/ 2 w 82"/>
                <a:gd name="T41" fmla="*/ 15 h 15"/>
                <a:gd name="T42" fmla="*/ 0 w 82"/>
                <a:gd name="T43" fmla="*/ 13 h 15"/>
                <a:gd name="T44" fmla="*/ 0 w 82"/>
                <a:gd name="T45" fmla="*/ 3 h 15"/>
                <a:gd name="T46" fmla="*/ 2 w 82"/>
                <a:gd name="T47" fmla="*/ 0 h 15"/>
                <a:gd name="T48" fmla="*/ 41 w 82"/>
                <a:gd name="T49" fmla="*/ 0 h 15"/>
                <a:gd name="T50" fmla="*/ 41 w 82"/>
                <a:gd name="T5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15">
                  <a:moveTo>
                    <a:pt x="77" y="5"/>
                  </a:moveTo>
                  <a:cubicBezTo>
                    <a:pt x="41" y="5"/>
                    <a:pt x="41" y="5"/>
                    <a:pt x="41" y="5"/>
                  </a:cubicBezTo>
                  <a:cubicBezTo>
                    <a:pt x="41" y="0"/>
                    <a:pt x="41" y="0"/>
                    <a:pt x="41" y="0"/>
                  </a:cubicBezTo>
                  <a:cubicBezTo>
                    <a:pt x="80" y="0"/>
                    <a:pt x="80" y="0"/>
                    <a:pt x="80" y="0"/>
                  </a:cubicBezTo>
                  <a:cubicBezTo>
                    <a:pt x="81" y="0"/>
                    <a:pt x="82" y="1"/>
                    <a:pt x="82" y="3"/>
                  </a:cubicBezTo>
                  <a:cubicBezTo>
                    <a:pt x="82" y="13"/>
                    <a:pt x="82" y="13"/>
                    <a:pt x="82" y="13"/>
                  </a:cubicBezTo>
                  <a:cubicBezTo>
                    <a:pt x="82" y="14"/>
                    <a:pt x="81" y="15"/>
                    <a:pt x="80" y="15"/>
                  </a:cubicBezTo>
                  <a:cubicBezTo>
                    <a:pt x="43" y="15"/>
                    <a:pt x="43" y="15"/>
                    <a:pt x="43" y="15"/>
                  </a:cubicBezTo>
                  <a:cubicBezTo>
                    <a:pt x="41" y="15"/>
                    <a:pt x="41" y="15"/>
                    <a:pt x="41" y="15"/>
                  </a:cubicBezTo>
                  <a:cubicBezTo>
                    <a:pt x="41" y="10"/>
                    <a:pt x="41" y="10"/>
                    <a:pt x="41" y="10"/>
                  </a:cubicBezTo>
                  <a:cubicBezTo>
                    <a:pt x="43" y="10"/>
                    <a:pt x="43" y="10"/>
                    <a:pt x="43" y="10"/>
                  </a:cubicBezTo>
                  <a:cubicBezTo>
                    <a:pt x="77" y="10"/>
                    <a:pt x="77" y="10"/>
                    <a:pt x="77" y="10"/>
                  </a:cubicBezTo>
                  <a:lnTo>
                    <a:pt x="77" y="5"/>
                  </a:lnTo>
                  <a:close/>
                  <a:moveTo>
                    <a:pt x="41" y="5"/>
                  </a:moveTo>
                  <a:cubicBezTo>
                    <a:pt x="5" y="5"/>
                    <a:pt x="5" y="5"/>
                    <a:pt x="5" y="5"/>
                  </a:cubicBezTo>
                  <a:cubicBezTo>
                    <a:pt x="5" y="10"/>
                    <a:pt x="5" y="10"/>
                    <a:pt x="5" y="10"/>
                  </a:cubicBezTo>
                  <a:cubicBezTo>
                    <a:pt x="39" y="10"/>
                    <a:pt x="39" y="10"/>
                    <a:pt x="39" y="10"/>
                  </a:cubicBezTo>
                  <a:cubicBezTo>
                    <a:pt x="41" y="10"/>
                    <a:pt x="41" y="10"/>
                    <a:pt x="41" y="10"/>
                  </a:cubicBezTo>
                  <a:cubicBezTo>
                    <a:pt x="41" y="15"/>
                    <a:pt x="41" y="15"/>
                    <a:pt x="41" y="15"/>
                  </a:cubicBezTo>
                  <a:cubicBezTo>
                    <a:pt x="39" y="15"/>
                    <a:pt x="39" y="15"/>
                    <a:pt x="39" y="15"/>
                  </a:cubicBezTo>
                  <a:cubicBezTo>
                    <a:pt x="2" y="15"/>
                    <a:pt x="2" y="15"/>
                    <a:pt x="2" y="15"/>
                  </a:cubicBezTo>
                  <a:cubicBezTo>
                    <a:pt x="1" y="15"/>
                    <a:pt x="0" y="14"/>
                    <a:pt x="0" y="13"/>
                  </a:cubicBezTo>
                  <a:cubicBezTo>
                    <a:pt x="0" y="3"/>
                    <a:pt x="0" y="3"/>
                    <a:pt x="0" y="3"/>
                  </a:cubicBezTo>
                  <a:cubicBezTo>
                    <a:pt x="0" y="1"/>
                    <a:pt x="1" y="0"/>
                    <a:pt x="2" y="0"/>
                  </a:cubicBezTo>
                  <a:cubicBezTo>
                    <a:pt x="41" y="0"/>
                    <a:pt x="41" y="0"/>
                    <a:pt x="41" y="0"/>
                  </a:cubicBezTo>
                  <a:lnTo>
                    <a:pt x="4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4" name="Freeform 263"/>
            <p:cNvSpPr>
              <a:spLocks noEditPoints="1"/>
            </p:cNvSpPr>
            <p:nvPr/>
          </p:nvSpPr>
          <p:spPr bwMode="auto">
            <a:xfrm>
              <a:off x="8180401" y="4527576"/>
              <a:ext cx="382588" cy="323851"/>
            </a:xfrm>
            <a:custGeom>
              <a:avLst/>
              <a:gdLst>
                <a:gd name="T0" fmla="*/ 151 w 169"/>
                <a:gd name="T1" fmla="*/ 70 h 143"/>
                <a:gd name="T2" fmla="*/ 132 w 169"/>
                <a:gd name="T3" fmla="*/ 19 h 143"/>
                <a:gd name="T4" fmla="*/ 169 w 169"/>
                <a:gd name="T5" fmla="*/ 50 h 143"/>
                <a:gd name="T6" fmla="*/ 153 w 169"/>
                <a:gd name="T7" fmla="*/ 75 h 143"/>
                <a:gd name="T8" fmla="*/ 153 w 169"/>
                <a:gd name="T9" fmla="*/ 76 h 143"/>
                <a:gd name="T10" fmla="*/ 132 w 169"/>
                <a:gd name="T11" fmla="*/ 59 h 143"/>
                <a:gd name="T12" fmla="*/ 133 w 169"/>
                <a:gd name="T13" fmla="*/ 140 h 143"/>
                <a:gd name="T14" fmla="*/ 132 w 169"/>
                <a:gd name="T15" fmla="*/ 52 h 143"/>
                <a:gd name="T16" fmla="*/ 132 w 169"/>
                <a:gd name="T17" fmla="*/ 52 h 143"/>
                <a:gd name="T18" fmla="*/ 107 w 169"/>
                <a:gd name="T19" fmla="*/ 11 h 143"/>
                <a:gd name="T20" fmla="*/ 85 w 169"/>
                <a:gd name="T21" fmla="*/ 16 h 143"/>
                <a:gd name="T22" fmla="*/ 86 w 169"/>
                <a:gd name="T23" fmla="*/ 11 h 143"/>
                <a:gd name="T24" fmla="*/ 110 w 169"/>
                <a:gd name="T25" fmla="*/ 1 h 143"/>
                <a:gd name="T26" fmla="*/ 110 w 169"/>
                <a:gd name="T27" fmla="*/ 1 h 143"/>
                <a:gd name="T28" fmla="*/ 132 w 169"/>
                <a:gd name="T29" fmla="*/ 13 h 143"/>
                <a:gd name="T30" fmla="*/ 113 w 169"/>
                <a:gd name="T31" fmla="*/ 6 h 143"/>
                <a:gd name="T32" fmla="*/ 128 w 169"/>
                <a:gd name="T33" fmla="*/ 138 h 143"/>
                <a:gd name="T34" fmla="*/ 130 w 169"/>
                <a:gd name="T35" fmla="*/ 51 h 143"/>
                <a:gd name="T36" fmla="*/ 132 w 169"/>
                <a:gd name="T37" fmla="*/ 52 h 143"/>
                <a:gd name="T38" fmla="*/ 132 w 169"/>
                <a:gd name="T39" fmla="*/ 51 h 143"/>
                <a:gd name="T40" fmla="*/ 132 w 169"/>
                <a:gd name="T41" fmla="*/ 142 h 143"/>
                <a:gd name="T42" fmla="*/ 85 w 169"/>
                <a:gd name="T43" fmla="*/ 143 h 143"/>
                <a:gd name="T44" fmla="*/ 85 w 169"/>
                <a:gd name="T45" fmla="*/ 16 h 143"/>
                <a:gd name="T46" fmla="*/ 60 w 169"/>
                <a:gd name="T47" fmla="*/ 6 h 143"/>
                <a:gd name="T48" fmla="*/ 19 w 169"/>
                <a:gd name="T49" fmla="*/ 70 h 143"/>
                <a:gd name="T50" fmla="*/ 41 w 169"/>
                <a:gd name="T51" fmla="*/ 52 h 143"/>
                <a:gd name="T52" fmla="*/ 42 w 169"/>
                <a:gd name="T53" fmla="*/ 53 h 143"/>
                <a:gd name="T54" fmla="*/ 85 w 169"/>
                <a:gd name="T55" fmla="*/ 138 h 143"/>
                <a:gd name="T56" fmla="*/ 85 w 169"/>
                <a:gd name="T57" fmla="*/ 143 h 143"/>
                <a:gd name="T58" fmla="*/ 39 w 169"/>
                <a:gd name="T59" fmla="*/ 143 h 143"/>
                <a:gd name="T60" fmla="*/ 37 w 169"/>
                <a:gd name="T61" fmla="*/ 140 h 143"/>
                <a:gd name="T62" fmla="*/ 20 w 169"/>
                <a:gd name="T63" fmla="*/ 76 h 143"/>
                <a:gd name="T64" fmla="*/ 16 w 169"/>
                <a:gd name="T65" fmla="*/ 75 h 143"/>
                <a:gd name="T66" fmla="*/ 1 w 169"/>
                <a:gd name="T67" fmla="*/ 52 h 143"/>
                <a:gd name="T68" fmla="*/ 60 w 169"/>
                <a:gd name="T69" fmla="*/ 1 h 143"/>
                <a:gd name="T70" fmla="*/ 63 w 169"/>
                <a:gd name="T71" fmla="*/ 1 h 143"/>
                <a:gd name="T72" fmla="*/ 85 w 169"/>
                <a:gd name="T73" fmla="*/ 1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9" h="143">
                  <a:moveTo>
                    <a:pt x="132" y="52"/>
                  </a:moveTo>
                  <a:cubicBezTo>
                    <a:pt x="137" y="56"/>
                    <a:pt x="147" y="66"/>
                    <a:pt x="151" y="70"/>
                  </a:cubicBezTo>
                  <a:cubicBezTo>
                    <a:pt x="164" y="51"/>
                    <a:pt x="164" y="51"/>
                    <a:pt x="164" y="51"/>
                  </a:cubicBezTo>
                  <a:cubicBezTo>
                    <a:pt x="159" y="40"/>
                    <a:pt x="145" y="28"/>
                    <a:pt x="132" y="19"/>
                  </a:cubicBezTo>
                  <a:cubicBezTo>
                    <a:pt x="132" y="13"/>
                    <a:pt x="132" y="13"/>
                    <a:pt x="132" y="13"/>
                  </a:cubicBezTo>
                  <a:cubicBezTo>
                    <a:pt x="146" y="23"/>
                    <a:pt x="164" y="38"/>
                    <a:pt x="169" y="50"/>
                  </a:cubicBezTo>
                  <a:cubicBezTo>
                    <a:pt x="169" y="51"/>
                    <a:pt x="169" y="52"/>
                    <a:pt x="169" y="52"/>
                  </a:cubicBezTo>
                  <a:cubicBezTo>
                    <a:pt x="153" y="75"/>
                    <a:pt x="153" y="75"/>
                    <a:pt x="153" y="75"/>
                  </a:cubicBezTo>
                  <a:cubicBezTo>
                    <a:pt x="153" y="75"/>
                    <a:pt x="153" y="75"/>
                    <a:pt x="153" y="75"/>
                  </a:cubicBezTo>
                  <a:cubicBezTo>
                    <a:pt x="153" y="76"/>
                    <a:pt x="153" y="76"/>
                    <a:pt x="153" y="76"/>
                  </a:cubicBezTo>
                  <a:cubicBezTo>
                    <a:pt x="152" y="77"/>
                    <a:pt x="150" y="77"/>
                    <a:pt x="149" y="76"/>
                  </a:cubicBezTo>
                  <a:cubicBezTo>
                    <a:pt x="149" y="76"/>
                    <a:pt x="139" y="65"/>
                    <a:pt x="132" y="59"/>
                  </a:cubicBezTo>
                  <a:cubicBezTo>
                    <a:pt x="133" y="140"/>
                    <a:pt x="133" y="140"/>
                    <a:pt x="133" y="140"/>
                  </a:cubicBezTo>
                  <a:cubicBezTo>
                    <a:pt x="133" y="140"/>
                    <a:pt x="133" y="140"/>
                    <a:pt x="133" y="140"/>
                  </a:cubicBezTo>
                  <a:cubicBezTo>
                    <a:pt x="133" y="141"/>
                    <a:pt x="132" y="141"/>
                    <a:pt x="132" y="142"/>
                  </a:cubicBezTo>
                  <a:cubicBezTo>
                    <a:pt x="132" y="52"/>
                    <a:pt x="132" y="52"/>
                    <a:pt x="132" y="52"/>
                  </a:cubicBezTo>
                  <a:cubicBezTo>
                    <a:pt x="132" y="53"/>
                    <a:pt x="132" y="53"/>
                    <a:pt x="132" y="53"/>
                  </a:cubicBezTo>
                  <a:cubicBezTo>
                    <a:pt x="132" y="53"/>
                    <a:pt x="132" y="52"/>
                    <a:pt x="132" y="52"/>
                  </a:cubicBezTo>
                  <a:close/>
                  <a:moveTo>
                    <a:pt x="113" y="6"/>
                  </a:moveTo>
                  <a:cubicBezTo>
                    <a:pt x="111" y="8"/>
                    <a:pt x="109" y="9"/>
                    <a:pt x="107" y="11"/>
                  </a:cubicBezTo>
                  <a:cubicBezTo>
                    <a:pt x="101" y="14"/>
                    <a:pt x="94" y="16"/>
                    <a:pt x="86" y="16"/>
                  </a:cubicBezTo>
                  <a:cubicBezTo>
                    <a:pt x="86" y="16"/>
                    <a:pt x="85" y="16"/>
                    <a:pt x="85" y="16"/>
                  </a:cubicBezTo>
                  <a:cubicBezTo>
                    <a:pt x="85" y="11"/>
                    <a:pt x="85" y="11"/>
                    <a:pt x="85" y="11"/>
                  </a:cubicBezTo>
                  <a:cubicBezTo>
                    <a:pt x="85" y="11"/>
                    <a:pt x="86" y="11"/>
                    <a:pt x="86" y="11"/>
                  </a:cubicBezTo>
                  <a:cubicBezTo>
                    <a:pt x="93" y="11"/>
                    <a:pt x="100" y="10"/>
                    <a:pt x="104" y="7"/>
                  </a:cubicBezTo>
                  <a:cubicBezTo>
                    <a:pt x="107" y="5"/>
                    <a:pt x="109" y="4"/>
                    <a:pt x="110" y="1"/>
                  </a:cubicBezTo>
                  <a:cubicBezTo>
                    <a:pt x="110" y="1"/>
                    <a:pt x="110" y="1"/>
                    <a:pt x="110" y="1"/>
                  </a:cubicBezTo>
                  <a:cubicBezTo>
                    <a:pt x="110" y="1"/>
                    <a:pt x="110" y="1"/>
                    <a:pt x="110" y="1"/>
                  </a:cubicBezTo>
                  <a:cubicBezTo>
                    <a:pt x="111" y="0"/>
                    <a:pt x="112" y="0"/>
                    <a:pt x="113" y="1"/>
                  </a:cubicBezTo>
                  <a:cubicBezTo>
                    <a:pt x="113" y="1"/>
                    <a:pt x="122" y="6"/>
                    <a:pt x="132" y="13"/>
                  </a:cubicBezTo>
                  <a:cubicBezTo>
                    <a:pt x="132" y="19"/>
                    <a:pt x="132" y="19"/>
                    <a:pt x="132" y="19"/>
                  </a:cubicBezTo>
                  <a:cubicBezTo>
                    <a:pt x="124" y="13"/>
                    <a:pt x="116" y="8"/>
                    <a:pt x="113" y="6"/>
                  </a:cubicBezTo>
                  <a:close/>
                  <a:moveTo>
                    <a:pt x="85" y="138"/>
                  </a:moveTo>
                  <a:cubicBezTo>
                    <a:pt x="128" y="138"/>
                    <a:pt x="128" y="138"/>
                    <a:pt x="128" y="138"/>
                  </a:cubicBezTo>
                  <a:cubicBezTo>
                    <a:pt x="128" y="53"/>
                    <a:pt x="128" y="53"/>
                    <a:pt x="128" y="53"/>
                  </a:cubicBezTo>
                  <a:cubicBezTo>
                    <a:pt x="128" y="52"/>
                    <a:pt x="129" y="51"/>
                    <a:pt x="130" y="51"/>
                  </a:cubicBezTo>
                  <a:cubicBezTo>
                    <a:pt x="131" y="51"/>
                    <a:pt x="131" y="51"/>
                    <a:pt x="132" y="51"/>
                  </a:cubicBezTo>
                  <a:cubicBezTo>
                    <a:pt x="132" y="52"/>
                    <a:pt x="132" y="52"/>
                    <a:pt x="132" y="52"/>
                  </a:cubicBezTo>
                  <a:cubicBezTo>
                    <a:pt x="132" y="52"/>
                    <a:pt x="132" y="52"/>
                    <a:pt x="132" y="52"/>
                  </a:cubicBezTo>
                  <a:cubicBezTo>
                    <a:pt x="132" y="52"/>
                    <a:pt x="132" y="52"/>
                    <a:pt x="132" y="51"/>
                  </a:cubicBezTo>
                  <a:cubicBezTo>
                    <a:pt x="132" y="52"/>
                    <a:pt x="132" y="52"/>
                    <a:pt x="132" y="52"/>
                  </a:cubicBezTo>
                  <a:cubicBezTo>
                    <a:pt x="132" y="142"/>
                    <a:pt x="132" y="142"/>
                    <a:pt x="132" y="142"/>
                  </a:cubicBezTo>
                  <a:cubicBezTo>
                    <a:pt x="132" y="142"/>
                    <a:pt x="131" y="143"/>
                    <a:pt x="130" y="143"/>
                  </a:cubicBezTo>
                  <a:cubicBezTo>
                    <a:pt x="85" y="143"/>
                    <a:pt x="85" y="143"/>
                    <a:pt x="85" y="143"/>
                  </a:cubicBezTo>
                  <a:lnTo>
                    <a:pt x="85" y="138"/>
                  </a:lnTo>
                  <a:close/>
                  <a:moveTo>
                    <a:pt x="85" y="16"/>
                  </a:moveTo>
                  <a:cubicBezTo>
                    <a:pt x="78" y="16"/>
                    <a:pt x="71" y="14"/>
                    <a:pt x="66" y="11"/>
                  </a:cubicBezTo>
                  <a:cubicBezTo>
                    <a:pt x="64" y="9"/>
                    <a:pt x="62" y="8"/>
                    <a:pt x="60" y="6"/>
                  </a:cubicBezTo>
                  <a:cubicBezTo>
                    <a:pt x="51" y="11"/>
                    <a:pt x="14" y="34"/>
                    <a:pt x="6" y="51"/>
                  </a:cubicBezTo>
                  <a:cubicBezTo>
                    <a:pt x="19" y="70"/>
                    <a:pt x="19" y="70"/>
                    <a:pt x="19" y="70"/>
                  </a:cubicBezTo>
                  <a:cubicBezTo>
                    <a:pt x="23" y="66"/>
                    <a:pt x="33" y="56"/>
                    <a:pt x="38" y="51"/>
                  </a:cubicBezTo>
                  <a:cubicBezTo>
                    <a:pt x="39" y="50"/>
                    <a:pt x="41" y="51"/>
                    <a:pt x="41" y="52"/>
                  </a:cubicBezTo>
                  <a:cubicBezTo>
                    <a:pt x="42" y="52"/>
                    <a:pt x="42" y="53"/>
                    <a:pt x="42" y="53"/>
                  </a:cubicBezTo>
                  <a:cubicBezTo>
                    <a:pt x="42" y="53"/>
                    <a:pt x="42" y="53"/>
                    <a:pt x="42" y="53"/>
                  </a:cubicBezTo>
                  <a:cubicBezTo>
                    <a:pt x="42" y="138"/>
                    <a:pt x="42" y="138"/>
                    <a:pt x="42" y="138"/>
                  </a:cubicBezTo>
                  <a:cubicBezTo>
                    <a:pt x="85" y="138"/>
                    <a:pt x="85" y="138"/>
                    <a:pt x="85" y="138"/>
                  </a:cubicBezTo>
                  <a:cubicBezTo>
                    <a:pt x="85" y="138"/>
                    <a:pt x="85" y="138"/>
                    <a:pt x="85" y="138"/>
                  </a:cubicBezTo>
                  <a:cubicBezTo>
                    <a:pt x="85" y="143"/>
                    <a:pt x="85" y="143"/>
                    <a:pt x="85" y="143"/>
                  </a:cubicBezTo>
                  <a:cubicBezTo>
                    <a:pt x="85" y="143"/>
                    <a:pt x="85" y="143"/>
                    <a:pt x="85" y="143"/>
                  </a:cubicBezTo>
                  <a:cubicBezTo>
                    <a:pt x="39" y="143"/>
                    <a:pt x="39" y="143"/>
                    <a:pt x="39" y="143"/>
                  </a:cubicBezTo>
                  <a:cubicBezTo>
                    <a:pt x="39" y="143"/>
                    <a:pt x="39" y="143"/>
                    <a:pt x="39" y="143"/>
                  </a:cubicBezTo>
                  <a:cubicBezTo>
                    <a:pt x="38" y="143"/>
                    <a:pt x="37" y="141"/>
                    <a:pt x="37" y="140"/>
                  </a:cubicBezTo>
                  <a:cubicBezTo>
                    <a:pt x="37" y="59"/>
                    <a:pt x="37" y="59"/>
                    <a:pt x="37" y="59"/>
                  </a:cubicBezTo>
                  <a:cubicBezTo>
                    <a:pt x="30" y="65"/>
                    <a:pt x="21" y="75"/>
                    <a:pt x="20" y="76"/>
                  </a:cubicBezTo>
                  <a:cubicBezTo>
                    <a:pt x="20" y="76"/>
                    <a:pt x="20" y="76"/>
                    <a:pt x="20" y="76"/>
                  </a:cubicBezTo>
                  <a:cubicBezTo>
                    <a:pt x="19" y="77"/>
                    <a:pt x="17" y="77"/>
                    <a:pt x="16" y="75"/>
                  </a:cubicBezTo>
                  <a:cubicBezTo>
                    <a:pt x="1" y="52"/>
                    <a:pt x="1" y="52"/>
                    <a:pt x="1" y="52"/>
                  </a:cubicBezTo>
                  <a:cubicBezTo>
                    <a:pt x="1" y="52"/>
                    <a:pt x="1" y="52"/>
                    <a:pt x="1" y="52"/>
                  </a:cubicBezTo>
                  <a:cubicBezTo>
                    <a:pt x="0" y="52"/>
                    <a:pt x="0" y="51"/>
                    <a:pt x="1" y="50"/>
                  </a:cubicBezTo>
                  <a:cubicBezTo>
                    <a:pt x="9" y="29"/>
                    <a:pt x="59" y="1"/>
                    <a:pt x="60" y="1"/>
                  </a:cubicBezTo>
                  <a:cubicBezTo>
                    <a:pt x="60" y="1"/>
                    <a:pt x="60" y="1"/>
                    <a:pt x="60" y="1"/>
                  </a:cubicBezTo>
                  <a:cubicBezTo>
                    <a:pt x="61" y="0"/>
                    <a:pt x="62" y="0"/>
                    <a:pt x="63" y="1"/>
                  </a:cubicBezTo>
                  <a:cubicBezTo>
                    <a:pt x="64" y="4"/>
                    <a:pt x="66" y="5"/>
                    <a:pt x="68" y="7"/>
                  </a:cubicBezTo>
                  <a:cubicBezTo>
                    <a:pt x="73" y="9"/>
                    <a:pt x="79" y="11"/>
                    <a:pt x="85" y="11"/>
                  </a:cubicBezTo>
                  <a:lnTo>
                    <a:pt x="85"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5" name="Freeform 264"/>
            <p:cNvSpPr>
              <a:spLocks noEditPoints="1"/>
            </p:cNvSpPr>
            <p:nvPr/>
          </p:nvSpPr>
          <p:spPr bwMode="auto">
            <a:xfrm>
              <a:off x="8318513" y="4514877"/>
              <a:ext cx="115888" cy="39688"/>
            </a:xfrm>
            <a:custGeom>
              <a:avLst/>
              <a:gdLst>
                <a:gd name="T0" fmla="*/ 25 w 51"/>
                <a:gd name="T1" fmla="*/ 13 h 18"/>
                <a:gd name="T2" fmla="*/ 38 w 51"/>
                <a:gd name="T3" fmla="*/ 11 h 18"/>
                <a:gd name="T4" fmla="*/ 46 w 51"/>
                <a:gd name="T5" fmla="*/ 5 h 18"/>
                <a:gd name="T6" fmla="*/ 46 w 51"/>
                <a:gd name="T7" fmla="*/ 5 h 18"/>
                <a:gd name="T8" fmla="*/ 46 w 51"/>
                <a:gd name="T9" fmla="*/ 5 h 18"/>
                <a:gd name="T10" fmla="*/ 46 w 51"/>
                <a:gd name="T11" fmla="*/ 5 h 18"/>
                <a:gd name="T12" fmla="*/ 46 w 51"/>
                <a:gd name="T13" fmla="*/ 5 h 18"/>
                <a:gd name="T14" fmla="*/ 46 w 51"/>
                <a:gd name="T15" fmla="*/ 5 h 18"/>
                <a:gd name="T16" fmla="*/ 46 w 51"/>
                <a:gd name="T17" fmla="*/ 5 h 18"/>
                <a:gd name="T18" fmla="*/ 46 w 51"/>
                <a:gd name="T19" fmla="*/ 5 h 18"/>
                <a:gd name="T20" fmla="*/ 46 w 51"/>
                <a:gd name="T21" fmla="*/ 5 h 18"/>
                <a:gd name="T22" fmla="*/ 46 w 51"/>
                <a:gd name="T23" fmla="*/ 5 h 18"/>
                <a:gd name="T24" fmla="*/ 38 w 51"/>
                <a:gd name="T25" fmla="*/ 11 h 18"/>
                <a:gd name="T26" fmla="*/ 25 w 51"/>
                <a:gd name="T27" fmla="*/ 13 h 18"/>
                <a:gd name="T28" fmla="*/ 25 w 51"/>
                <a:gd name="T29" fmla="*/ 13 h 18"/>
                <a:gd name="T30" fmla="*/ 25 w 51"/>
                <a:gd name="T31" fmla="*/ 8 h 18"/>
                <a:gd name="T32" fmla="*/ 25 w 51"/>
                <a:gd name="T33" fmla="*/ 8 h 18"/>
                <a:gd name="T34" fmla="*/ 36 w 51"/>
                <a:gd name="T35" fmla="*/ 7 h 18"/>
                <a:gd name="T36" fmla="*/ 41 w 51"/>
                <a:gd name="T37" fmla="*/ 3 h 18"/>
                <a:gd name="T38" fmla="*/ 42 w 51"/>
                <a:gd name="T39" fmla="*/ 3 h 18"/>
                <a:gd name="T40" fmla="*/ 42 w 51"/>
                <a:gd name="T41" fmla="*/ 3 h 18"/>
                <a:gd name="T42" fmla="*/ 42 w 51"/>
                <a:gd name="T43" fmla="*/ 3 h 18"/>
                <a:gd name="T44" fmla="*/ 44 w 51"/>
                <a:gd name="T45" fmla="*/ 0 h 18"/>
                <a:gd name="T46" fmla="*/ 48 w 51"/>
                <a:gd name="T47" fmla="*/ 1 h 18"/>
                <a:gd name="T48" fmla="*/ 48 w 51"/>
                <a:gd name="T49" fmla="*/ 1 h 18"/>
                <a:gd name="T50" fmla="*/ 48 w 51"/>
                <a:gd name="T51" fmla="*/ 1 h 18"/>
                <a:gd name="T52" fmla="*/ 48 w 51"/>
                <a:gd name="T53" fmla="*/ 1 h 18"/>
                <a:gd name="T54" fmla="*/ 50 w 51"/>
                <a:gd name="T55" fmla="*/ 4 h 18"/>
                <a:gd name="T56" fmla="*/ 50 w 51"/>
                <a:gd name="T57" fmla="*/ 7 h 18"/>
                <a:gd name="T58" fmla="*/ 50 w 51"/>
                <a:gd name="T59" fmla="*/ 7 h 18"/>
                <a:gd name="T60" fmla="*/ 40 w 51"/>
                <a:gd name="T61" fmla="*/ 15 h 18"/>
                <a:gd name="T62" fmla="*/ 25 w 51"/>
                <a:gd name="T63" fmla="*/ 18 h 18"/>
                <a:gd name="T64" fmla="*/ 25 w 51"/>
                <a:gd name="T65" fmla="*/ 18 h 18"/>
                <a:gd name="T66" fmla="*/ 25 w 51"/>
                <a:gd name="T67" fmla="*/ 13 h 18"/>
                <a:gd name="T68" fmla="*/ 25 w 51"/>
                <a:gd name="T69" fmla="*/ 13 h 18"/>
                <a:gd name="T70" fmla="*/ 13 w 51"/>
                <a:gd name="T71" fmla="*/ 11 h 18"/>
                <a:gd name="T72" fmla="*/ 5 w 51"/>
                <a:gd name="T73" fmla="*/ 5 h 18"/>
                <a:gd name="T74" fmla="*/ 5 w 51"/>
                <a:gd name="T75" fmla="*/ 5 h 18"/>
                <a:gd name="T76" fmla="*/ 5 w 51"/>
                <a:gd name="T77" fmla="*/ 5 h 18"/>
                <a:gd name="T78" fmla="*/ 5 w 51"/>
                <a:gd name="T79" fmla="*/ 5 h 18"/>
                <a:gd name="T80" fmla="*/ 5 w 51"/>
                <a:gd name="T81" fmla="*/ 5 h 18"/>
                <a:gd name="T82" fmla="*/ 5 w 51"/>
                <a:gd name="T83" fmla="*/ 5 h 18"/>
                <a:gd name="T84" fmla="*/ 12 w 51"/>
                <a:gd name="T85" fmla="*/ 11 h 18"/>
                <a:gd name="T86" fmla="*/ 25 w 51"/>
                <a:gd name="T87" fmla="*/ 13 h 18"/>
                <a:gd name="T88" fmla="*/ 25 w 51"/>
                <a:gd name="T89" fmla="*/ 18 h 18"/>
                <a:gd name="T90" fmla="*/ 11 w 51"/>
                <a:gd name="T91" fmla="*/ 15 h 18"/>
                <a:gd name="T92" fmla="*/ 1 w 51"/>
                <a:gd name="T93" fmla="*/ 7 h 18"/>
                <a:gd name="T94" fmla="*/ 0 w 51"/>
                <a:gd name="T95" fmla="*/ 4 h 18"/>
                <a:gd name="T96" fmla="*/ 3 w 51"/>
                <a:gd name="T97" fmla="*/ 1 h 18"/>
                <a:gd name="T98" fmla="*/ 3 w 51"/>
                <a:gd name="T99" fmla="*/ 1 h 18"/>
                <a:gd name="T100" fmla="*/ 3 w 51"/>
                <a:gd name="T101" fmla="*/ 1 h 18"/>
                <a:gd name="T102" fmla="*/ 6 w 51"/>
                <a:gd name="T103" fmla="*/ 0 h 18"/>
                <a:gd name="T104" fmla="*/ 9 w 51"/>
                <a:gd name="T105" fmla="*/ 3 h 18"/>
                <a:gd name="T106" fmla="*/ 9 w 51"/>
                <a:gd name="T107" fmla="*/ 3 h 18"/>
                <a:gd name="T108" fmla="*/ 9 w 51"/>
                <a:gd name="T109" fmla="*/ 3 h 18"/>
                <a:gd name="T110" fmla="*/ 15 w 51"/>
                <a:gd name="T111" fmla="*/ 7 h 18"/>
                <a:gd name="T112" fmla="*/ 25 w 51"/>
                <a:gd name="T113" fmla="*/ 8 h 18"/>
                <a:gd name="T114" fmla="*/ 25 w 51"/>
                <a:gd name="T115"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 h="18">
                  <a:moveTo>
                    <a:pt x="25" y="13"/>
                  </a:moveTo>
                  <a:cubicBezTo>
                    <a:pt x="30" y="13"/>
                    <a:pt x="35" y="12"/>
                    <a:pt x="38" y="11"/>
                  </a:cubicBezTo>
                  <a:cubicBezTo>
                    <a:pt x="42" y="9"/>
                    <a:pt x="44" y="7"/>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4" y="7"/>
                    <a:pt x="41" y="10"/>
                    <a:pt x="38" y="11"/>
                  </a:cubicBezTo>
                  <a:cubicBezTo>
                    <a:pt x="34" y="12"/>
                    <a:pt x="30" y="13"/>
                    <a:pt x="25" y="13"/>
                  </a:cubicBezTo>
                  <a:cubicBezTo>
                    <a:pt x="25" y="13"/>
                    <a:pt x="25" y="13"/>
                    <a:pt x="25" y="13"/>
                  </a:cubicBezTo>
                  <a:cubicBezTo>
                    <a:pt x="25" y="8"/>
                    <a:pt x="25" y="8"/>
                    <a:pt x="25" y="8"/>
                  </a:cubicBezTo>
                  <a:cubicBezTo>
                    <a:pt x="25" y="8"/>
                    <a:pt x="25" y="8"/>
                    <a:pt x="25" y="8"/>
                  </a:cubicBezTo>
                  <a:cubicBezTo>
                    <a:pt x="30" y="8"/>
                    <a:pt x="33" y="8"/>
                    <a:pt x="36" y="7"/>
                  </a:cubicBezTo>
                  <a:cubicBezTo>
                    <a:pt x="39" y="5"/>
                    <a:pt x="41" y="4"/>
                    <a:pt x="41" y="3"/>
                  </a:cubicBezTo>
                  <a:cubicBezTo>
                    <a:pt x="42" y="3"/>
                    <a:pt x="42" y="3"/>
                    <a:pt x="42" y="3"/>
                  </a:cubicBezTo>
                  <a:cubicBezTo>
                    <a:pt x="42" y="3"/>
                    <a:pt x="42" y="3"/>
                    <a:pt x="42" y="3"/>
                  </a:cubicBezTo>
                  <a:cubicBezTo>
                    <a:pt x="42" y="3"/>
                    <a:pt x="42" y="3"/>
                    <a:pt x="42" y="3"/>
                  </a:cubicBezTo>
                  <a:cubicBezTo>
                    <a:pt x="42" y="1"/>
                    <a:pt x="43" y="1"/>
                    <a:pt x="44" y="0"/>
                  </a:cubicBezTo>
                  <a:cubicBezTo>
                    <a:pt x="46" y="0"/>
                    <a:pt x="47" y="0"/>
                    <a:pt x="48" y="1"/>
                  </a:cubicBezTo>
                  <a:cubicBezTo>
                    <a:pt x="48" y="1"/>
                    <a:pt x="48" y="1"/>
                    <a:pt x="48" y="1"/>
                  </a:cubicBezTo>
                  <a:cubicBezTo>
                    <a:pt x="48" y="1"/>
                    <a:pt x="48" y="1"/>
                    <a:pt x="48" y="1"/>
                  </a:cubicBezTo>
                  <a:cubicBezTo>
                    <a:pt x="48" y="1"/>
                    <a:pt x="48" y="1"/>
                    <a:pt x="48" y="1"/>
                  </a:cubicBezTo>
                  <a:cubicBezTo>
                    <a:pt x="49" y="1"/>
                    <a:pt x="50" y="3"/>
                    <a:pt x="50" y="4"/>
                  </a:cubicBezTo>
                  <a:cubicBezTo>
                    <a:pt x="51" y="5"/>
                    <a:pt x="51" y="6"/>
                    <a:pt x="50" y="7"/>
                  </a:cubicBezTo>
                  <a:cubicBezTo>
                    <a:pt x="50" y="7"/>
                    <a:pt x="50" y="7"/>
                    <a:pt x="50" y="7"/>
                  </a:cubicBezTo>
                  <a:cubicBezTo>
                    <a:pt x="48" y="11"/>
                    <a:pt x="45" y="13"/>
                    <a:pt x="40" y="15"/>
                  </a:cubicBezTo>
                  <a:cubicBezTo>
                    <a:pt x="36" y="17"/>
                    <a:pt x="31" y="18"/>
                    <a:pt x="25" y="18"/>
                  </a:cubicBezTo>
                  <a:cubicBezTo>
                    <a:pt x="25" y="18"/>
                    <a:pt x="25" y="18"/>
                    <a:pt x="25" y="18"/>
                  </a:cubicBezTo>
                  <a:cubicBezTo>
                    <a:pt x="25" y="13"/>
                    <a:pt x="25" y="13"/>
                    <a:pt x="25" y="13"/>
                  </a:cubicBezTo>
                  <a:close/>
                  <a:moveTo>
                    <a:pt x="25" y="13"/>
                  </a:moveTo>
                  <a:cubicBezTo>
                    <a:pt x="21" y="13"/>
                    <a:pt x="17" y="12"/>
                    <a:pt x="13" y="11"/>
                  </a:cubicBezTo>
                  <a:cubicBezTo>
                    <a:pt x="9" y="10"/>
                    <a:pt x="6" y="7"/>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6" y="7"/>
                    <a:pt x="9" y="9"/>
                    <a:pt x="12" y="11"/>
                  </a:cubicBezTo>
                  <a:cubicBezTo>
                    <a:pt x="16" y="12"/>
                    <a:pt x="21" y="13"/>
                    <a:pt x="25" y="13"/>
                  </a:cubicBezTo>
                  <a:cubicBezTo>
                    <a:pt x="25" y="18"/>
                    <a:pt x="25" y="18"/>
                    <a:pt x="25" y="18"/>
                  </a:cubicBezTo>
                  <a:cubicBezTo>
                    <a:pt x="20" y="18"/>
                    <a:pt x="15" y="17"/>
                    <a:pt x="11" y="15"/>
                  </a:cubicBezTo>
                  <a:cubicBezTo>
                    <a:pt x="6" y="13"/>
                    <a:pt x="3" y="11"/>
                    <a:pt x="1" y="7"/>
                  </a:cubicBezTo>
                  <a:cubicBezTo>
                    <a:pt x="0" y="6"/>
                    <a:pt x="0" y="5"/>
                    <a:pt x="0" y="4"/>
                  </a:cubicBezTo>
                  <a:cubicBezTo>
                    <a:pt x="1" y="3"/>
                    <a:pt x="2" y="1"/>
                    <a:pt x="3" y="1"/>
                  </a:cubicBezTo>
                  <a:cubicBezTo>
                    <a:pt x="3" y="1"/>
                    <a:pt x="3" y="1"/>
                    <a:pt x="3" y="1"/>
                  </a:cubicBezTo>
                  <a:cubicBezTo>
                    <a:pt x="3" y="1"/>
                    <a:pt x="3" y="1"/>
                    <a:pt x="3" y="1"/>
                  </a:cubicBezTo>
                  <a:cubicBezTo>
                    <a:pt x="4" y="0"/>
                    <a:pt x="5" y="0"/>
                    <a:pt x="6" y="0"/>
                  </a:cubicBezTo>
                  <a:cubicBezTo>
                    <a:pt x="8" y="1"/>
                    <a:pt x="9" y="1"/>
                    <a:pt x="9" y="3"/>
                  </a:cubicBezTo>
                  <a:cubicBezTo>
                    <a:pt x="9" y="3"/>
                    <a:pt x="9" y="3"/>
                    <a:pt x="9" y="3"/>
                  </a:cubicBezTo>
                  <a:cubicBezTo>
                    <a:pt x="9" y="3"/>
                    <a:pt x="9" y="3"/>
                    <a:pt x="9" y="3"/>
                  </a:cubicBezTo>
                  <a:cubicBezTo>
                    <a:pt x="10" y="4"/>
                    <a:pt x="12" y="5"/>
                    <a:pt x="15" y="7"/>
                  </a:cubicBezTo>
                  <a:cubicBezTo>
                    <a:pt x="18" y="8"/>
                    <a:pt x="21" y="8"/>
                    <a:pt x="25" y="8"/>
                  </a:cubicBezTo>
                  <a:lnTo>
                    <a:pt x="25"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6" name="Freeform 265"/>
            <p:cNvSpPr>
              <a:spLocks noEditPoints="1"/>
            </p:cNvSpPr>
            <p:nvPr/>
          </p:nvSpPr>
          <p:spPr bwMode="auto">
            <a:xfrm>
              <a:off x="8796351" y="3886223"/>
              <a:ext cx="295276" cy="150814"/>
            </a:xfrm>
            <a:custGeom>
              <a:avLst/>
              <a:gdLst>
                <a:gd name="T0" fmla="*/ 121 w 131"/>
                <a:gd name="T1" fmla="*/ 39 h 67"/>
                <a:gd name="T2" fmla="*/ 121 w 131"/>
                <a:gd name="T3" fmla="*/ 39 h 67"/>
                <a:gd name="T4" fmla="*/ 121 w 131"/>
                <a:gd name="T5" fmla="*/ 11 h 67"/>
                <a:gd name="T6" fmla="*/ 111 w 131"/>
                <a:gd name="T7" fmla="*/ 0 h 67"/>
                <a:gd name="T8" fmla="*/ 131 w 131"/>
                <a:gd name="T9" fmla="*/ 24 h 67"/>
                <a:gd name="T10" fmla="*/ 124 w 131"/>
                <a:gd name="T11" fmla="*/ 42 h 67"/>
                <a:gd name="T12" fmla="*/ 111 w 131"/>
                <a:gd name="T13" fmla="*/ 44 h 67"/>
                <a:gd name="T14" fmla="*/ 117 w 131"/>
                <a:gd name="T15" fmla="*/ 35 h 67"/>
                <a:gd name="T16" fmla="*/ 122 w 131"/>
                <a:gd name="T17" fmla="*/ 24 h 67"/>
                <a:gd name="T18" fmla="*/ 111 w 131"/>
                <a:gd name="T19" fmla="*/ 10 h 67"/>
                <a:gd name="T20" fmla="*/ 114 w 131"/>
                <a:gd name="T21" fmla="*/ 18 h 67"/>
                <a:gd name="T22" fmla="*/ 114 w 131"/>
                <a:gd name="T23" fmla="*/ 32 h 67"/>
                <a:gd name="T24" fmla="*/ 111 w 131"/>
                <a:gd name="T25" fmla="*/ 34 h 67"/>
                <a:gd name="T26" fmla="*/ 66 w 131"/>
                <a:gd name="T27" fmla="*/ 62 h 67"/>
                <a:gd name="T28" fmla="*/ 95 w 131"/>
                <a:gd name="T29" fmla="*/ 43 h 67"/>
                <a:gd name="T30" fmla="*/ 98 w 131"/>
                <a:gd name="T31" fmla="*/ 43 h 67"/>
                <a:gd name="T32" fmla="*/ 106 w 131"/>
                <a:gd name="T33" fmla="*/ 44 h 67"/>
                <a:gd name="T34" fmla="*/ 111 w 131"/>
                <a:gd name="T35" fmla="*/ 49 h 67"/>
                <a:gd name="T36" fmla="*/ 101 w 131"/>
                <a:gd name="T37" fmla="*/ 49 h 67"/>
                <a:gd name="T38" fmla="*/ 80 w 131"/>
                <a:gd name="T39" fmla="*/ 62 h 67"/>
                <a:gd name="T40" fmla="*/ 66 w 131"/>
                <a:gd name="T41" fmla="*/ 62 h 67"/>
                <a:gd name="T42" fmla="*/ 107 w 131"/>
                <a:gd name="T43" fmla="*/ 4 h 67"/>
                <a:gd name="T44" fmla="*/ 66 w 131"/>
                <a:gd name="T45" fmla="*/ 4 h 67"/>
                <a:gd name="T46" fmla="*/ 107 w 131"/>
                <a:gd name="T47" fmla="*/ 0 h 67"/>
                <a:gd name="T48" fmla="*/ 108 w 131"/>
                <a:gd name="T49" fmla="*/ 0 h 67"/>
                <a:gd name="T50" fmla="*/ 111 w 131"/>
                <a:gd name="T51" fmla="*/ 5 h 67"/>
                <a:gd name="T52" fmla="*/ 111 w 131"/>
                <a:gd name="T53" fmla="*/ 15 h 67"/>
                <a:gd name="T54" fmla="*/ 109 w 131"/>
                <a:gd name="T55" fmla="*/ 25 h 67"/>
                <a:gd name="T56" fmla="*/ 106 w 131"/>
                <a:gd name="T57" fmla="*/ 35 h 67"/>
                <a:gd name="T58" fmla="*/ 111 w 131"/>
                <a:gd name="T59" fmla="*/ 39 h 67"/>
                <a:gd name="T60" fmla="*/ 104 w 131"/>
                <a:gd name="T61" fmla="*/ 39 h 67"/>
                <a:gd name="T62" fmla="*/ 100 w 131"/>
                <a:gd name="T63" fmla="*/ 36 h 67"/>
                <a:gd name="T64" fmla="*/ 100 w 131"/>
                <a:gd name="T65" fmla="*/ 35 h 67"/>
                <a:gd name="T66" fmla="*/ 106 w 131"/>
                <a:gd name="T67" fmla="*/ 12 h 67"/>
                <a:gd name="T68" fmla="*/ 108 w 131"/>
                <a:gd name="T69" fmla="*/ 10 h 67"/>
                <a:gd name="T70" fmla="*/ 109 w 131"/>
                <a:gd name="T71" fmla="*/ 10 h 67"/>
                <a:gd name="T72" fmla="*/ 55 w 131"/>
                <a:gd name="T73" fmla="*/ 63 h 67"/>
                <a:gd name="T74" fmla="*/ 66 w 131"/>
                <a:gd name="T75" fmla="*/ 67 h 67"/>
                <a:gd name="T76" fmla="*/ 16 w 131"/>
                <a:gd name="T77" fmla="*/ 51 h 67"/>
                <a:gd name="T78" fmla="*/ 0 w 131"/>
                <a:gd name="T79" fmla="*/ 7 h 67"/>
                <a:gd name="T80" fmla="*/ 3 w 131"/>
                <a:gd name="T81" fmla="*/ 0 h 67"/>
                <a:gd name="T82" fmla="*/ 66 w 131"/>
                <a:gd name="T83" fmla="*/ 4 h 67"/>
                <a:gd name="T84" fmla="*/ 5 w 131"/>
                <a:gd name="T85" fmla="*/ 7 h 67"/>
                <a:gd name="T86" fmla="*/ 20 w 131"/>
                <a:gd name="T87" fmla="*/ 4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 h="67">
                  <a:moveTo>
                    <a:pt x="111" y="44"/>
                  </a:moveTo>
                  <a:cubicBezTo>
                    <a:pt x="115" y="43"/>
                    <a:pt x="118" y="41"/>
                    <a:pt x="121" y="39"/>
                  </a:cubicBezTo>
                  <a:cubicBezTo>
                    <a:pt x="121" y="39"/>
                    <a:pt x="121" y="39"/>
                    <a:pt x="121" y="39"/>
                  </a:cubicBezTo>
                  <a:cubicBezTo>
                    <a:pt x="121" y="39"/>
                    <a:pt x="121" y="39"/>
                    <a:pt x="121" y="39"/>
                  </a:cubicBezTo>
                  <a:cubicBezTo>
                    <a:pt x="124" y="35"/>
                    <a:pt x="126" y="30"/>
                    <a:pt x="126" y="24"/>
                  </a:cubicBezTo>
                  <a:cubicBezTo>
                    <a:pt x="126" y="19"/>
                    <a:pt x="124" y="14"/>
                    <a:pt x="121" y="11"/>
                  </a:cubicBezTo>
                  <a:cubicBezTo>
                    <a:pt x="118" y="8"/>
                    <a:pt x="115" y="6"/>
                    <a:pt x="111" y="5"/>
                  </a:cubicBezTo>
                  <a:cubicBezTo>
                    <a:pt x="111" y="0"/>
                    <a:pt x="111" y="0"/>
                    <a:pt x="111" y="0"/>
                  </a:cubicBezTo>
                  <a:cubicBezTo>
                    <a:pt x="116" y="1"/>
                    <a:pt x="121" y="4"/>
                    <a:pt x="124" y="7"/>
                  </a:cubicBezTo>
                  <a:cubicBezTo>
                    <a:pt x="129" y="12"/>
                    <a:pt x="131" y="18"/>
                    <a:pt x="131" y="24"/>
                  </a:cubicBezTo>
                  <a:cubicBezTo>
                    <a:pt x="131" y="31"/>
                    <a:pt x="129" y="38"/>
                    <a:pt x="124" y="42"/>
                  </a:cubicBezTo>
                  <a:cubicBezTo>
                    <a:pt x="124" y="42"/>
                    <a:pt x="124" y="42"/>
                    <a:pt x="124" y="42"/>
                  </a:cubicBezTo>
                  <a:cubicBezTo>
                    <a:pt x="120" y="46"/>
                    <a:pt x="116" y="48"/>
                    <a:pt x="111" y="49"/>
                  </a:cubicBezTo>
                  <a:cubicBezTo>
                    <a:pt x="111" y="44"/>
                    <a:pt x="111" y="44"/>
                    <a:pt x="111" y="44"/>
                  </a:cubicBezTo>
                  <a:close/>
                  <a:moveTo>
                    <a:pt x="111" y="39"/>
                  </a:moveTo>
                  <a:cubicBezTo>
                    <a:pt x="113" y="38"/>
                    <a:pt x="115" y="37"/>
                    <a:pt x="117" y="35"/>
                  </a:cubicBezTo>
                  <a:cubicBezTo>
                    <a:pt x="117" y="35"/>
                    <a:pt x="117" y="35"/>
                    <a:pt x="117" y="35"/>
                  </a:cubicBezTo>
                  <a:cubicBezTo>
                    <a:pt x="120" y="32"/>
                    <a:pt x="122" y="29"/>
                    <a:pt x="122" y="24"/>
                  </a:cubicBezTo>
                  <a:cubicBezTo>
                    <a:pt x="122" y="21"/>
                    <a:pt x="120" y="17"/>
                    <a:pt x="118" y="15"/>
                  </a:cubicBezTo>
                  <a:cubicBezTo>
                    <a:pt x="116" y="13"/>
                    <a:pt x="114" y="11"/>
                    <a:pt x="111" y="10"/>
                  </a:cubicBezTo>
                  <a:cubicBezTo>
                    <a:pt x="111" y="15"/>
                    <a:pt x="111" y="15"/>
                    <a:pt x="111" y="15"/>
                  </a:cubicBezTo>
                  <a:cubicBezTo>
                    <a:pt x="112" y="16"/>
                    <a:pt x="113" y="17"/>
                    <a:pt x="114" y="18"/>
                  </a:cubicBezTo>
                  <a:cubicBezTo>
                    <a:pt x="116" y="20"/>
                    <a:pt x="117" y="22"/>
                    <a:pt x="117" y="24"/>
                  </a:cubicBezTo>
                  <a:cubicBezTo>
                    <a:pt x="117" y="27"/>
                    <a:pt x="116" y="30"/>
                    <a:pt x="114" y="32"/>
                  </a:cubicBezTo>
                  <a:cubicBezTo>
                    <a:pt x="114" y="32"/>
                    <a:pt x="114" y="32"/>
                    <a:pt x="114" y="32"/>
                  </a:cubicBezTo>
                  <a:cubicBezTo>
                    <a:pt x="113" y="33"/>
                    <a:pt x="112" y="33"/>
                    <a:pt x="111" y="34"/>
                  </a:cubicBezTo>
                  <a:lnTo>
                    <a:pt x="111" y="39"/>
                  </a:lnTo>
                  <a:close/>
                  <a:moveTo>
                    <a:pt x="66" y="62"/>
                  </a:moveTo>
                  <a:cubicBezTo>
                    <a:pt x="70" y="61"/>
                    <a:pt x="74" y="59"/>
                    <a:pt x="77" y="58"/>
                  </a:cubicBezTo>
                  <a:cubicBezTo>
                    <a:pt x="84" y="54"/>
                    <a:pt x="90" y="49"/>
                    <a:pt x="95" y="43"/>
                  </a:cubicBezTo>
                  <a:cubicBezTo>
                    <a:pt x="96" y="42"/>
                    <a:pt x="97" y="42"/>
                    <a:pt x="98" y="43"/>
                  </a:cubicBezTo>
                  <a:cubicBezTo>
                    <a:pt x="98" y="43"/>
                    <a:pt x="98" y="43"/>
                    <a:pt x="98" y="43"/>
                  </a:cubicBezTo>
                  <a:cubicBezTo>
                    <a:pt x="99" y="43"/>
                    <a:pt x="101" y="44"/>
                    <a:pt x="102" y="44"/>
                  </a:cubicBezTo>
                  <a:cubicBezTo>
                    <a:pt x="104" y="44"/>
                    <a:pt x="105" y="44"/>
                    <a:pt x="106" y="44"/>
                  </a:cubicBezTo>
                  <a:cubicBezTo>
                    <a:pt x="108" y="44"/>
                    <a:pt x="109" y="44"/>
                    <a:pt x="111" y="44"/>
                  </a:cubicBezTo>
                  <a:cubicBezTo>
                    <a:pt x="111" y="49"/>
                    <a:pt x="111" y="49"/>
                    <a:pt x="111" y="49"/>
                  </a:cubicBezTo>
                  <a:cubicBezTo>
                    <a:pt x="109" y="49"/>
                    <a:pt x="108" y="49"/>
                    <a:pt x="106" y="49"/>
                  </a:cubicBezTo>
                  <a:cubicBezTo>
                    <a:pt x="105" y="49"/>
                    <a:pt x="103" y="49"/>
                    <a:pt x="101" y="49"/>
                  </a:cubicBezTo>
                  <a:cubicBezTo>
                    <a:pt x="100" y="48"/>
                    <a:pt x="99" y="48"/>
                    <a:pt x="98" y="48"/>
                  </a:cubicBezTo>
                  <a:cubicBezTo>
                    <a:pt x="93" y="54"/>
                    <a:pt x="87" y="58"/>
                    <a:pt x="80" y="62"/>
                  </a:cubicBezTo>
                  <a:cubicBezTo>
                    <a:pt x="75" y="64"/>
                    <a:pt x="70" y="66"/>
                    <a:pt x="66" y="67"/>
                  </a:cubicBezTo>
                  <a:cubicBezTo>
                    <a:pt x="66" y="62"/>
                    <a:pt x="66" y="62"/>
                    <a:pt x="66" y="62"/>
                  </a:cubicBezTo>
                  <a:close/>
                  <a:moveTo>
                    <a:pt x="111" y="5"/>
                  </a:moveTo>
                  <a:cubicBezTo>
                    <a:pt x="110" y="5"/>
                    <a:pt x="109" y="5"/>
                    <a:pt x="107" y="4"/>
                  </a:cubicBezTo>
                  <a:cubicBezTo>
                    <a:pt x="107" y="4"/>
                    <a:pt x="107" y="4"/>
                    <a:pt x="107" y="4"/>
                  </a:cubicBezTo>
                  <a:cubicBezTo>
                    <a:pt x="66" y="4"/>
                    <a:pt x="66" y="4"/>
                    <a:pt x="66" y="4"/>
                  </a:cubicBezTo>
                  <a:cubicBezTo>
                    <a:pt x="66" y="0"/>
                    <a:pt x="66" y="0"/>
                    <a:pt x="66" y="0"/>
                  </a:cubicBezTo>
                  <a:cubicBezTo>
                    <a:pt x="107" y="0"/>
                    <a:pt x="107" y="0"/>
                    <a:pt x="107" y="0"/>
                  </a:cubicBezTo>
                  <a:cubicBezTo>
                    <a:pt x="107" y="0"/>
                    <a:pt x="107" y="0"/>
                    <a:pt x="107" y="0"/>
                  </a:cubicBezTo>
                  <a:cubicBezTo>
                    <a:pt x="108" y="0"/>
                    <a:pt x="108" y="0"/>
                    <a:pt x="108" y="0"/>
                  </a:cubicBezTo>
                  <a:cubicBezTo>
                    <a:pt x="109" y="0"/>
                    <a:pt x="110" y="0"/>
                    <a:pt x="111" y="0"/>
                  </a:cubicBezTo>
                  <a:cubicBezTo>
                    <a:pt x="111" y="5"/>
                    <a:pt x="111" y="5"/>
                    <a:pt x="111" y="5"/>
                  </a:cubicBezTo>
                  <a:close/>
                  <a:moveTo>
                    <a:pt x="111" y="10"/>
                  </a:moveTo>
                  <a:cubicBezTo>
                    <a:pt x="111" y="15"/>
                    <a:pt x="111" y="15"/>
                    <a:pt x="111" y="15"/>
                  </a:cubicBezTo>
                  <a:cubicBezTo>
                    <a:pt x="111" y="15"/>
                    <a:pt x="111" y="15"/>
                    <a:pt x="111" y="15"/>
                  </a:cubicBezTo>
                  <a:cubicBezTo>
                    <a:pt x="111" y="19"/>
                    <a:pt x="110" y="22"/>
                    <a:pt x="109" y="25"/>
                  </a:cubicBezTo>
                  <a:cubicBezTo>
                    <a:pt x="108" y="28"/>
                    <a:pt x="107" y="32"/>
                    <a:pt x="106" y="35"/>
                  </a:cubicBezTo>
                  <a:cubicBezTo>
                    <a:pt x="106" y="35"/>
                    <a:pt x="106" y="35"/>
                    <a:pt x="106" y="35"/>
                  </a:cubicBezTo>
                  <a:cubicBezTo>
                    <a:pt x="108" y="35"/>
                    <a:pt x="109" y="34"/>
                    <a:pt x="111" y="34"/>
                  </a:cubicBezTo>
                  <a:cubicBezTo>
                    <a:pt x="111" y="39"/>
                    <a:pt x="111" y="39"/>
                    <a:pt x="111" y="39"/>
                  </a:cubicBezTo>
                  <a:cubicBezTo>
                    <a:pt x="109" y="39"/>
                    <a:pt x="108" y="40"/>
                    <a:pt x="106" y="40"/>
                  </a:cubicBezTo>
                  <a:cubicBezTo>
                    <a:pt x="106" y="40"/>
                    <a:pt x="105" y="39"/>
                    <a:pt x="104" y="39"/>
                  </a:cubicBezTo>
                  <a:cubicBezTo>
                    <a:pt x="103" y="39"/>
                    <a:pt x="102" y="39"/>
                    <a:pt x="102" y="39"/>
                  </a:cubicBezTo>
                  <a:cubicBezTo>
                    <a:pt x="100" y="38"/>
                    <a:pt x="100" y="37"/>
                    <a:pt x="100" y="36"/>
                  </a:cubicBezTo>
                  <a:cubicBezTo>
                    <a:pt x="100" y="36"/>
                    <a:pt x="100" y="35"/>
                    <a:pt x="100" y="35"/>
                  </a:cubicBezTo>
                  <a:cubicBezTo>
                    <a:pt x="100" y="35"/>
                    <a:pt x="100" y="35"/>
                    <a:pt x="100" y="35"/>
                  </a:cubicBezTo>
                  <a:cubicBezTo>
                    <a:pt x="102" y="32"/>
                    <a:pt x="104" y="28"/>
                    <a:pt x="105" y="24"/>
                  </a:cubicBezTo>
                  <a:cubicBezTo>
                    <a:pt x="105" y="20"/>
                    <a:pt x="106" y="16"/>
                    <a:pt x="106" y="12"/>
                  </a:cubicBezTo>
                  <a:cubicBezTo>
                    <a:pt x="106" y="12"/>
                    <a:pt x="106" y="12"/>
                    <a:pt x="106" y="12"/>
                  </a:cubicBezTo>
                  <a:cubicBezTo>
                    <a:pt x="106" y="10"/>
                    <a:pt x="107" y="10"/>
                    <a:pt x="108" y="10"/>
                  </a:cubicBezTo>
                  <a:cubicBezTo>
                    <a:pt x="108" y="10"/>
                    <a:pt x="109" y="10"/>
                    <a:pt x="109" y="10"/>
                  </a:cubicBezTo>
                  <a:cubicBezTo>
                    <a:pt x="109" y="10"/>
                    <a:pt x="109" y="10"/>
                    <a:pt x="109" y="10"/>
                  </a:cubicBezTo>
                  <a:cubicBezTo>
                    <a:pt x="109" y="10"/>
                    <a:pt x="110" y="10"/>
                    <a:pt x="111" y="10"/>
                  </a:cubicBezTo>
                  <a:close/>
                  <a:moveTo>
                    <a:pt x="55" y="63"/>
                  </a:moveTo>
                  <a:cubicBezTo>
                    <a:pt x="59" y="63"/>
                    <a:pt x="62" y="62"/>
                    <a:pt x="66" y="62"/>
                  </a:cubicBezTo>
                  <a:cubicBezTo>
                    <a:pt x="66" y="67"/>
                    <a:pt x="66" y="67"/>
                    <a:pt x="66" y="67"/>
                  </a:cubicBezTo>
                  <a:cubicBezTo>
                    <a:pt x="62" y="67"/>
                    <a:pt x="59" y="67"/>
                    <a:pt x="55" y="67"/>
                  </a:cubicBezTo>
                  <a:cubicBezTo>
                    <a:pt x="40" y="67"/>
                    <a:pt x="26" y="61"/>
                    <a:pt x="16" y="51"/>
                  </a:cubicBezTo>
                  <a:cubicBezTo>
                    <a:pt x="6" y="41"/>
                    <a:pt x="0" y="27"/>
                    <a:pt x="0" y="12"/>
                  </a:cubicBezTo>
                  <a:cubicBezTo>
                    <a:pt x="0" y="10"/>
                    <a:pt x="0" y="9"/>
                    <a:pt x="0" y="7"/>
                  </a:cubicBezTo>
                  <a:cubicBezTo>
                    <a:pt x="0" y="5"/>
                    <a:pt x="1" y="3"/>
                    <a:pt x="1" y="2"/>
                  </a:cubicBezTo>
                  <a:cubicBezTo>
                    <a:pt x="1" y="1"/>
                    <a:pt x="2" y="0"/>
                    <a:pt x="3" y="0"/>
                  </a:cubicBezTo>
                  <a:cubicBezTo>
                    <a:pt x="66" y="0"/>
                    <a:pt x="66" y="0"/>
                    <a:pt x="66" y="0"/>
                  </a:cubicBezTo>
                  <a:cubicBezTo>
                    <a:pt x="66" y="4"/>
                    <a:pt x="66" y="4"/>
                    <a:pt x="66" y="4"/>
                  </a:cubicBezTo>
                  <a:cubicBezTo>
                    <a:pt x="5" y="4"/>
                    <a:pt x="5" y="4"/>
                    <a:pt x="5" y="4"/>
                  </a:cubicBezTo>
                  <a:cubicBezTo>
                    <a:pt x="5" y="5"/>
                    <a:pt x="5" y="6"/>
                    <a:pt x="5" y="7"/>
                  </a:cubicBezTo>
                  <a:cubicBezTo>
                    <a:pt x="5" y="9"/>
                    <a:pt x="5" y="10"/>
                    <a:pt x="5" y="12"/>
                  </a:cubicBezTo>
                  <a:cubicBezTo>
                    <a:pt x="5" y="26"/>
                    <a:pt x="10" y="39"/>
                    <a:pt x="20" y="48"/>
                  </a:cubicBezTo>
                  <a:cubicBezTo>
                    <a:pt x="29" y="57"/>
                    <a:pt x="41" y="63"/>
                    <a:pt x="55"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7" name="Freeform 266"/>
            <p:cNvSpPr>
              <a:spLocks noEditPoints="1"/>
            </p:cNvSpPr>
            <p:nvPr/>
          </p:nvSpPr>
          <p:spPr bwMode="auto">
            <a:xfrm>
              <a:off x="8796351" y="4040212"/>
              <a:ext cx="268288" cy="33339"/>
            </a:xfrm>
            <a:custGeom>
              <a:avLst/>
              <a:gdLst>
                <a:gd name="T0" fmla="*/ 59 w 119"/>
                <a:gd name="T1" fmla="*/ 0 h 15"/>
                <a:gd name="T2" fmla="*/ 117 w 119"/>
                <a:gd name="T3" fmla="*/ 0 h 15"/>
                <a:gd name="T4" fmla="*/ 119 w 119"/>
                <a:gd name="T5" fmla="*/ 3 h 15"/>
                <a:gd name="T6" fmla="*/ 119 w 119"/>
                <a:gd name="T7" fmla="*/ 12 h 15"/>
                <a:gd name="T8" fmla="*/ 117 w 119"/>
                <a:gd name="T9" fmla="*/ 15 h 15"/>
                <a:gd name="T10" fmla="*/ 59 w 119"/>
                <a:gd name="T11" fmla="*/ 15 h 15"/>
                <a:gd name="T12" fmla="*/ 59 w 119"/>
                <a:gd name="T13" fmla="*/ 10 h 15"/>
                <a:gd name="T14" fmla="*/ 114 w 119"/>
                <a:gd name="T15" fmla="*/ 10 h 15"/>
                <a:gd name="T16" fmla="*/ 114 w 119"/>
                <a:gd name="T17" fmla="*/ 5 h 15"/>
                <a:gd name="T18" fmla="*/ 59 w 119"/>
                <a:gd name="T19" fmla="*/ 5 h 15"/>
                <a:gd name="T20" fmla="*/ 59 w 119"/>
                <a:gd name="T21" fmla="*/ 0 h 15"/>
                <a:gd name="T22" fmla="*/ 2 w 119"/>
                <a:gd name="T23" fmla="*/ 0 h 15"/>
                <a:gd name="T24" fmla="*/ 59 w 119"/>
                <a:gd name="T25" fmla="*/ 0 h 15"/>
                <a:gd name="T26" fmla="*/ 59 w 119"/>
                <a:gd name="T27" fmla="*/ 5 h 15"/>
                <a:gd name="T28" fmla="*/ 5 w 119"/>
                <a:gd name="T29" fmla="*/ 5 h 15"/>
                <a:gd name="T30" fmla="*/ 5 w 119"/>
                <a:gd name="T31" fmla="*/ 10 h 15"/>
                <a:gd name="T32" fmla="*/ 59 w 119"/>
                <a:gd name="T33" fmla="*/ 10 h 15"/>
                <a:gd name="T34" fmla="*/ 59 w 119"/>
                <a:gd name="T35" fmla="*/ 15 h 15"/>
                <a:gd name="T36" fmla="*/ 2 w 119"/>
                <a:gd name="T37" fmla="*/ 15 h 15"/>
                <a:gd name="T38" fmla="*/ 0 w 119"/>
                <a:gd name="T39" fmla="*/ 12 h 15"/>
                <a:gd name="T40" fmla="*/ 0 w 119"/>
                <a:gd name="T41" fmla="*/ 3 h 15"/>
                <a:gd name="T42" fmla="*/ 2 w 11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9" h="15">
                  <a:moveTo>
                    <a:pt x="59" y="0"/>
                  </a:moveTo>
                  <a:cubicBezTo>
                    <a:pt x="117" y="0"/>
                    <a:pt x="117" y="0"/>
                    <a:pt x="117" y="0"/>
                  </a:cubicBezTo>
                  <a:cubicBezTo>
                    <a:pt x="118" y="0"/>
                    <a:pt x="119" y="1"/>
                    <a:pt x="119" y="3"/>
                  </a:cubicBezTo>
                  <a:cubicBezTo>
                    <a:pt x="119" y="12"/>
                    <a:pt x="119" y="12"/>
                    <a:pt x="119" y="12"/>
                  </a:cubicBezTo>
                  <a:cubicBezTo>
                    <a:pt x="119" y="13"/>
                    <a:pt x="118" y="15"/>
                    <a:pt x="117" y="15"/>
                  </a:cubicBezTo>
                  <a:cubicBezTo>
                    <a:pt x="59" y="15"/>
                    <a:pt x="59" y="15"/>
                    <a:pt x="59" y="15"/>
                  </a:cubicBezTo>
                  <a:cubicBezTo>
                    <a:pt x="59" y="10"/>
                    <a:pt x="59" y="10"/>
                    <a:pt x="59" y="10"/>
                  </a:cubicBezTo>
                  <a:cubicBezTo>
                    <a:pt x="114" y="10"/>
                    <a:pt x="114" y="10"/>
                    <a:pt x="114" y="10"/>
                  </a:cubicBezTo>
                  <a:cubicBezTo>
                    <a:pt x="114" y="5"/>
                    <a:pt x="114" y="5"/>
                    <a:pt x="114" y="5"/>
                  </a:cubicBezTo>
                  <a:cubicBezTo>
                    <a:pt x="59" y="5"/>
                    <a:pt x="59" y="5"/>
                    <a:pt x="59" y="5"/>
                  </a:cubicBezTo>
                  <a:lnTo>
                    <a:pt x="59" y="0"/>
                  </a:lnTo>
                  <a:close/>
                  <a:moveTo>
                    <a:pt x="2" y="0"/>
                  </a:moveTo>
                  <a:cubicBezTo>
                    <a:pt x="59" y="0"/>
                    <a:pt x="59" y="0"/>
                    <a:pt x="59" y="0"/>
                  </a:cubicBezTo>
                  <a:cubicBezTo>
                    <a:pt x="59" y="5"/>
                    <a:pt x="59" y="5"/>
                    <a:pt x="59" y="5"/>
                  </a:cubicBezTo>
                  <a:cubicBezTo>
                    <a:pt x="5" y="5"/>
                    <a:pt x="5" y="5"/>
                    <a:pt x="5" y="5"/>
                  </a:cubicBezTo>
                  <a:cubicBezTo>
                    <a:pt x="5" y="10"/>
                    <a:pt x="5" y="10"/>
                    <a:pt x="5" y="10"/>
                  </a:cubicBezTo>
                  <a:cubicBezTo>
                    <a:pt x="59" y="10"/>
                    <a:pt x="59" y="10"/>
                    <a:pt x="59" y="10"/>
                  </a:cubicBezTo>
                  <a:cubicBezTo>
                    <a:pt x="59" y="15"/>
                    <a:pt x="59" y="15"/>
                    <a:pt x="59" y="15"/>
                  </a:cubicBezTo>
                  <a:cubicBezTo>
                    <a:pt x="2" y="15"/>
                    <a:pt x="2" y="15"/>
                    <a:pt x="2" y="15"/>
                  </a:cubicBezTo>
                  <a:cubicBezTo>
                    <a:pt x="1" y="15"/>
                    <a:pt x="0" y="13"/>
                    <a:pt x="0" y="12"/>
                  </a:cubicBezTo>
                  <a:cubicBezTo>
                    <a:pt x="0" y="3"/>
                    <a:pt x="0" y="3"/>
                    <a:pt x="0" y="3"/>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8" name="Freeform 268"/>
            <p:cNvSpPr>
              <a:spLocks noEditPoints="1"/>
            </p:cNvSpPr>
            <p:nvPr/>
          </p:nvSpPr>
          <p:spPr bwMode="auto">
            <a:xfrm>
              <a:off x="8924938" y="3765572"/>
              <a:ext cx="50801" cy="120651"/>
            </a:xfrm>
            <a:custGeom>
              <a:avLst/>
              <a:gdLst>
                <a:gd name="T0" fmla="*/ 12 w 23"/>
                <a:gd name="T1" fmla="*/ 47 h 53"/>
                <a:gd name="T2" fmla="*/ 17 w 23"/>
                <a:gd name="T3" fmla="*/ 42 h 53"/>
                <a:gd name="T4" fmla="*/ 18 w 23"/>
                <a:gd name="T5" fmla="*/ 32 h 53"/>
                <a:gd name="T6" fmla="*/ 14 w 23"/>
                <a:gd name="T7" fmla="*/ 24 h 53"/>
                <a:gd name="T8" fmla="*/ 13 w 23"/>
                <a:gd name="T9" fmla="*/ 22 h 53"/>
                <a:gd name="T10" fmla="*/ 12 w 23"/>
                <a:gd name="T11" fmla="*/ 19 h 53"/>
                <a:gd name="T12" fmla="*/ 12 w 23"/>
                <a:gd name="T13" fmla="*/ 12 h 53"/>
                <a:gd name="T14" fmla="*/ 13 w 23"/>
                <a:gd name="T15" fmla="*/ 10 h 53"/>
                <a:gd name="T16" fmla="*/ 15 w 23"/>
                <a:gd name="T17" fmla="*/ 7 h 53"/>
                <a:gd name="T18" fmla="*/ 14 w 23"/>
                <a:gd name="T19" fmla="*/ 6 h 53"/>
                <a:gd name="T20" fmla="*/ 14 w 23"/>
                <a:gd name="T21" fmla="*/ 6 h 53"/>
                <a:gd name="T22" fmla="*/ 13 w 23"/>
                <a:gd name="T23" fmla="*/ 5 h 53"/>
                <a:gd name="T24" fmla="*/ 12 w 23"/>
                <a:gd name="T25" fmla="*/ 5 h 53"/>
                <a:gd name="T26" fmla="*/ 12 w 23"/>
                <a:gd name="T27" fmla="*/ 0 h 53"/>
                <a:gd name="T28" fmla="*/ 16 w 23"/>
                <a:gd name="T29" fmla="*/ 1 h 53"/>
                <a:gd name="T30" fmla="*/ 18 w 23"/>
                <a:gd name="T31" fmla="*/ 3 h 53"/>
                <a:gd name="T32" fmla="*/ 18 w 23"/>
                <a:gd name="T33" fmla="*/ 4 h 53"/>
                <a:gd name="T34" fmla="*/ 19 w 23"/>
                <a:gd name="T35" fmla="*/ 6 h 53"/>
                <a:gd name="T36" fmla="*/ 16 w 23"/>
                <a:gd name="T37" fmla="*/ 14 h 53"/>
                <a:gd name="T38" fmla="*/ 16 w 23"/>
                <a:gd name="T39" fmla="*/ 16 h 53"/>
                <a:gd name="T40" fmla="*/ 17 w 23"/>
                <a:gd name="T41" fmla="*/ 19 h 53"/>
                <a:gd name="T42" fmla="*/ 18 w 23"/>
                <a:gd name="T43" fmla="*/ 22 h 53"/>
                <a:gd name="T44" fmla="*/ 22 w 23"/>
                <a:gd name="T45" fmla="*/ 31 h 53"/>
                <a:gd name="T46" fmla="*/ 21 w 23"/>
                <a:gd name="T47" fmla="*/ 44 h 53"/>
                <a:gd name="T48" fmla="*/ 12 w 23"/>
                <a:gd name="T49" fmla="*/ 52 h 53"/>
                <a:gd name="T50" fmla="*/ 12 w 23"/>
                <a:gd name="T51" fmla="*/ 52 h 53"/>
                <a:gd name="T52" fmla="*/ 12 w 23"/>
                <a:gd name="T53" fmla="*/ 47 h 53"/>
                <a:gd name="T54" fmla="*/ 12 w 23"/>
                <a:gd name="T55" fmla="*/ 32 h 53"/>
                <a:gd name="T56" fmla="*/ 12 w 23"/>
                <a:gd name="T57" fmla="*/ 40 h 53"/>
                <a:gd name="T58" fmla="*/ 12 w 23"/>
                <a:gd name="T59" fmla="*/ 32 h 53"/>
                <a:gd name="T60" fmla="*/ 9 w 23"/>
                <a:gd name="T61" fmla="*/ 41 h 53"/>
                <a:gd name="T62" fmla="*/ 7 w 23"/>
                <a:gd name="T63" fmla="*/ 44 h 53"/>
                <a:gd name="T64" fmla="*/ 7 w 23"/>
                <a:gd name="T65" fmla="*/ 45 h 53"/>
                <a:gd name="T66" fmla="*/ 8 w 23"/>
                <a:gd name="T67" fmla="*/ 46 h 53"/>
                <a:gd name="T68" fmla="*/ 11 w 23"/>
                <a:gd name="T69" fmla="*/ 47 h 53"/>
                <a:gd name="T70" fmla="*/ 12 w 23"/>
                <a:gd name="T71" fmla="*/ 47 h 53"/>
                <a:gd name="T72" fmla="*/ 12 w 23"/>
                <a:gd name="T73" fmla="*/ 52 h 53"/>
                <a:gd name="T74" fmla="*/ 4 w 23"/>
                <a:gd name="T75" fmla="*/ 50 h 53"/>
                <a:gd name="T76" fmla="*/ 3 w 23"/>
                <a:gd name="T77" fmla="*/ 47 h 53"/>
                <a:gd name="T78" fmla="*/ 2 w 23"/>
                <a:gd name="T79" fmla="*/ 44 h 53"/>
                <a:gd name="T80" fmla="*/ 8 w 23"/>
                <a:gd name="T81" fmla="*/ 37 h 53"/>
                <a:gd name="T82" fmla="*/ 7 w 23"/>
                <a:gd name="T83" fmla="*/ 34 h 53"/>
                <a:gd name="T84" fmla="*/ 3 w 23"/>
                <a:gd name="T85" fmla="*/ 26 h 53"/>
                <a:gd name="T86" fmla="*/ 1 w 23"/>
                <a:gd name="T87" fmla="*/ 22 h 53"/>
                <a:gd name="T88" fmla="*/ 1 w 23"/>
                <a:gd name="T89" fmla="*/ 22 h 53"/>
                <a:gd name="T90" fmla="*/ 1 w 23"/>
                <a:gd name="T91" fmla="*/ 22 h 53"/>
                <a:gd name="T92" fmla="*/ 1 w 23"/>
                <a:gd name="T93" fmla="*/ 10 h 53"/>
                <a:gd name="T94" fmla="*/ 8 w 23"/>
                <a:gd name="T95" fmla="*/ 1 h 53"/>
                <a:gd name="T96" fmla="*/ 12 w 23"/>
                <a:gd name="T97" fmla="*/ 0 h 53"/>
                <a:gd name="T98" fmla="*/ 12 w 23"/>
                <a:gd name="T99" fmla="*/ 5 h 53"/>
                <a:gd name="T100" fmla="*/ 10 w 23"/>
                <a:gd name="T101" fmla="*/ 5 h 53"/>
                <a:gd name="T102" fmla="*/ 5 w 23"/>
                <a:gd name="T103" fmla="*/ 11 h 53"/>
                <a:gd name="T104" fmla="*/ 6 w 23"/>
                <a:gd name="T105" fmla="*/ 21 h 53"/>
                <a:gd name="T106" fmla="*/ 6 w 23"/>
                <a:gd name="T107" fmla="*/ 21 h 53"/>
                <a:gd name="T108" fmla="*/ 7 w 23"/>
                <a:gd name="T109" fmla="*/ 23 h 53"/>
                <a:gd name="T110" fmla="*/ 12 w 23"/>
                <a:gd name="T111" fmla="*/ 32 h 53"/>
                <a:gd name="T112" fmla="*/ 12 w 23"/>
                <a:gd name="T113" fmla="*/ 40 h 53"/>
                <a:gd name="T114" fmla="*/ 9 w 23"/>
                <a:gd name="T115" fmla="*/ 41 h 53"/>
                <a:gd name="T116" fmla="*/ 12 w 23"/>
                <a:gd name="T117" fmla="*/ 19 h 53"/>
                <a:gd name="T118" fmla="*/ 12 w 23"/>
                <a:gd name="T119" fmla="*/ 12 h 53"/>
                <a:gd name="T120" fmla="*/ 11 w 23"/>
                <a:gd name="T121" fmla="*/ 17 h 53"/>
                <a:gd name="T122" fmla="*/ 12 w 23"/>
                <a:gd name="T12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 h="53">
                  <a:moveTo>
                    <a:pt x="12" y="47"/>
                  </a:moveTo>
                  <a:cubicBezTo>
                    <a:pt x="14" y="46"/>
                    <a:pt x="16" y="44"/>
                    <a:pt x="17" y="42"/>
                  </a:cubicBezTo>
                  <a:cubicBezTo>
                    <a:pt x="18" y="39"/>
                    <a:pt x="18" y="35"/>
                    <a:pt x="18" y="32"/>
                  </a:cubicBezTo>
                  <a:cubicBezTo>
                    <a:pt x="17" y="29"/>
                    <a:pt x="16" y="27"/>
                    <a:pt x="14" y="24"/>
                  </a:cubicBezTo>
                  <a:cubicBezTo>
                    <a:pt x="14" y="23"/>
                    <a:pt x="13" y="22"/>
                    <a:pt x="13" y="22"/>
                  </a:cubicBezTo>
                  <a:cubicBezTo>
                    <a:pt x="12" y="21"/>
                    <a:pt x="12" y="20"/>
                    <a:pt x="12" y="19"/>
                  </a:cubicBezTo>
                  <a:cubicBezTo>
                    <a:pt x="12" y="12"/>
                    <a:pt x="12" y="12"/>
                    <a:pt x="12" y="12"/>
                  </a:cubicBezTo>
                  <a:cubicBezTo>
                    <a:pt x="12" y="11"/>
                    <a:pt x="12" y="11"/>
                    <a:pt x="13" y="10"/>
                  </a:cubicBezTo>
                  <a:cubicBezTo>
                    <a:pt x="14" y="10"/>
                    <a:pt x="15" y="8"/>
                    <a:pt x="15" y="7"/>
                  </a:cubicBezTo>
                  <a:cubicBezTo>
                    <a:pt x="15" y="7"/>
                    <a:pt x="14" y="6"/>
                    <a:pt x="14" y="6"/>
                  </a:cubicBezTo>
                  <a:cubicBezTo>
                    <a:pt x="14" y="6"/>
                    <a:pt x="14" y="6"/>
                    <a:pt x="14" y="6"/>
                  </a:cubicBezTo>
                  <a:cubicBezTo>
                    <a:pt x="14" y="6"/>
                    <a:pt x="14" y="5"/>
                    <a:pt x="13" y="5"/>
                  </a:cubicBezTo>
                  <a:cubicBezTo>
                    <a:pt x="13" y="5"/>
                    <a:pt x="12" y="4"/>
                    <a:pt x="12" y="5"/>
                  </a:cubicBezTo>
                  <a:cubicBezTo>
                    <a:pt x="12" y="0"/>
                    <a:pt x="12" y="0"/>
                    <a:pt x="12" y="0"/>
                  </a:cubicBezTo>
                  <a:cubicBezTo>
                    <a:pt x="13" y="0"/>
                    <a:pt x="15" y="0"/>
                    <a:pt x="16" y="1"/>
                  </a:cubicBezTo>
                  <a:cubicBezTo>
                    <a:pt x="17" y="2"/>
                    <a:pt x="18" y="3"/>
                    <a:pt x="18" y="3"/>
                  </a:cubicBezTo>
                  <a:cubicBezTo>
                    <a:pt x="18" y="4"/>
                    <a:pt x="18" y="4"/>
                    <a:pt x="18" y="4"/>
                  </a:cubicBezTo>
                  <a:cubicBezTo>
                    <a:pt x="19" y="4"/>
                    <a:pt x="19" y="5"/>
                    <a:pt x="19" y="6"/>
                  </a:cubicBezTo>
                  <a:cubicBezTo>
                    <a:pt x="20" y="9"/>
                    <a:pt x="19" y="12"/>
                    <a:pt x="16" y="14"/>
                  </a:cubicBezTo>
                  <a:cubicBezTo>
                    <a:pt x="16" y="15"/>
                    <a:pt x="16" y="15"/>
                    <a:pt x="16" y="16"/>
                  </a:cubicBezTo>
                  <a:cubicBezTo>
                    <a:pt x="16" y="17"/>
                    <a:pt x="17" y="18"/>
                    <a:pt x="17" y="19"/>
                  </a:cubicBezTo>
                  <a:cubicBezTo>
                    <a:pt x="17" y="20"/>
                    <a:pt x="18" y="21"/>
                    <a:pt x="18" y="22"/>
                  </a:cubicBezTo>
                  <a:cubicBezTo>
                    <a:pt x="20" y="24"/>
                    <a:pt x="21" y="27"/>
                    <a:pt x="22" y="31"/>
                  </a:cubicBezTo>
                  <a:cubicBezTo>
                    <a:pt x="23" y="35"/>
                    <a:pt x="23" y="40"/>
                    <a:pt x="21" y="44"/>
                  </a:cubicBezTo>
                  <a:cubicBezTo>
                    <a:pt x="20" y="47"/>
                    <a:pt x="17" y="50"/>
                    <a:pt x="12" y="52"/>
                  </a:cubicBezTo>
                  <a:cubicBezTo>
                    <a:pt x="12" y="52"/>
                    <a:pt x="12" y="52"/>
                    <a:pt x="12" y="52"/>
                  </a:cubicBezTo>
                  <a:cubicBezTo>
                    <a:pt x="12" y="47"/>
                    <a:pt x="12" y="47"/>
                    <a:pt x="12" y="47"/>
                  </a:cubicBezTo>
                  <a:close/>
                  <a:moveTo>
                    <a:pt x="12" y="32"/>
                  </a:moveTo>
                  <a:cubicBezTo>
                    <a:pt x="12" y="40"/>
                    <a:pt x="12" y="40"/>
                    <a:pt x="12" y="40"/>
                  </a:cubicBezTo>
                  <a:cubicBezTo>
                    <a:pt x="13" y="38"/>
                    <a:pt x="12" y="35"/>
                    <a:pt x="12" y="32"/>
                  </a:cubicBezTo>
                  <a:close/>
                  <a:moveTo>
                    <a:pt x="9" y="41"/>
                  </a:moveTo>
                  <a:cubicBezTo>
                    <a:pt x="8" y="42"/>
                    <a:pt x="7" y="43"/>
                    <a:pt x="7" y="44"/>
                  </a:cubicBezTo>
                  <a:cubicBezTo>
                    <a:pt x="7" y="44"/>
                    <a:pt x="7" y="45"/>
                    <a:pt x="7" y="45"/>
                  </a:cubicBezTo>
                  <a:cubicBezTo>
                    <a:pt x="7" y="46"/>
                    <a:pt x="8" y="46"/>
                    <a:pt x="8" y="46"/>
                  </a:cubicBezTo>
                  <a:cubicBezTo>
                    <a:pt x="9" y="47"/>
                    <a:pt x="9" y="47"/>
                    <a:pt x="11" y="47"/>
                  </a:cubicBezTo>
                  <a:cubicBezTo>
                    <a:pt x="11" y="47"/>
                    <a:pt x="11" y="47"/>
                    <a:pt x="12" y="47"/>
                  </a:cubicBezTo>
                  <a:cubicBezTo>
                    <a:pt x="12" y="52"/>
                    <a:pt x="12" y="52"/>
                    <a:pt x="12" y="52"/>
                  </a:cubicBezTo>
                  <a:cubicBezTo>
                    <a:pt x="8" y="53"/>
                    <a:pt x="6" y="51"/>
                    <a:pt x="4" y="50"/>
                  </a:cubicBezTo>
                  <a:cubicBezTo>
                    <a:pt x="4" y="49"/>
                    <a:pt x="3" y="48"/>
                    <a:pt x="3" y="47"/>
                  </a:cubicBezTo>
                  <a:cubicBezTo>
                    <a:pt x="2" y="46"/>
                    <a:pt x="2" y="45"/>
                    <a:pt x="2" y="44"/>
                  </a:cubicBezTo>
                  <a:cubicBezTo>
                    <a:pt x="3" y="41"/>
                    <a:pt x="4" y="38"/>
                    <a:pt x="8" y="37"/>
                  </a:cubicBezTo>
                  <a:cubicBezTo>
                    <a:pt x="8" y="37"/>
                    <a:pt x="7" y="35"/>
                    <a:pt x="7" y="34"/>
                  </a:cubicBezTo>
                  <a:cubicBezTo>
                    <a:pt x="6" y="31"/>
                    <a:pt x="4" y="28"/>
                    <a:pt x="3" y="26"/>
                  </a:cubicBezTo>
                  <a:cubicBezTo>
                    <a:pt x="2" y="24"/>
                    <a:pt x="2" y="23"/>
                    <a:pt x="1" y="22"/>
                  </a:cubicBezTo>
                  <a:cubicBezTo>
                    <a:pt x="1" y="22"/>
                    <a:pt x="1" y="22"/>
                    <a:pt x="1" y="22"/>
                  </a:cubicBezTo>
                  <a:cubicBezTo>
                    <a:pt x="1" y="22"/>
                    <a:pt x="1" y="22"/>
                    <a:pt x="1" y="22"/>
                  </a:cubicBezTo>
                  <a:cubicBezTo>
                    <a:pt x="0" y="18"/>
                    <a:pt x="0" y="14"/>
                    <a:pt x="1" y="10"/>
                  </a:cubicBezTo>
                  <a:cubicBezTo>
                    <a:pt x="2" y="6"/>
                    <a:pt x="4" y="3"/>
                    <a:pt x="8" y="1"/>
                  </a:cubicBezTo>
                  <a:cubicBezTo>
                    <a:pt x="9" y="0"/>
                    <a:pt x="10" y="0"/>
                    <a:pt x="12" y="0"/>
                  </a:cubicBezTo>
                  <a:cubicBezTo>
                    <a:pt x="12" y="5"/>
                    <a:pt x="12" y="5"/>
                    <a:pt x="12" y="5"/>
                  </a:cubicBezTo>
                  <a:cubicBezTo>
                    <a:pt x="11" y="5"/>
                    <a:pt x="11" y="5"/>
                    <a:pt x="10" y="5"/>
                  </a:cubicBezTo>
                  <a:cubicBezTo>
                    <a:pt x="8" y="7"/>
                    <a:pt x="6" y="9"/>
                    <a:pt x="5" y="11"/>
                  </a:cubicBezTo>
                  <a:cubicBezTo>
                    <a:pt x="5" y="14"/>
                    <a:pt x="5" y="18"/>
                    <a:pt x="6" y="21"/>
                  </a:cubicBezTo>
                  <a:cubicBezTo>
                    <a:pt x="6" y="21"/>
                    <a:pt x="6" y="21"/>
                    <a:pt x="6" y="21"/>
                  </a:cubicBezTo>
                  <a:cubicBezTo>
                    <a:pt x="6" y="21"/>
                    <a:pt x="7" y="22"/>
                    <a:pt x="7" y="23"/>
                  </a:cubicBezTo>
                  <a:cubicBezTo>
                    <a:pt x="9" y="26"/>
                    <a:pt x="10" y="29"/>
                    <a:pt x="12" y="32"/>
                  </a:cubicBezTo>
                  <a:cubicBezTo>
                    <a:pt x="12" y="40"/>
                    <a:pt x="12" y="40"/>
                    <a:pt x="12" y="40"/>
                  </a:cubicBezTo>
                  <a:cubicBezTo>
                    <a:pt x="11" y="40"/>
                    <a:pt x="10" y="41"/>
                    <a:pt x="9" y="41"/>
                  </a:cubicBezTo>
                  <a:close/>
                  <a:moveTo>
                    <a:pt x="12" y="19"/>
                  </a:moveTo>
                  <a:cubicBezTo>
                    <a:pt x="12" y="12"/>
                    <a:pt x="12" y="12"/>
                    <a:pt x="12" y="12"/>
                  </a:cubicBezTo>
                  <a:cubicBezTo>
                    <a:pt x="11" y="13"/>
                    <a:pt x="11" y="15"/>
                    <a:pt x="11" y="17"/>
                  </a:cubicBezTo>
                  <a:cubicBezTo>
                    <a:pt x="11" y="17"/>
                    <a:pt x="11" y="18"/>
                    <a:pt x="1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9" name="Freeform 269"/>
            <p:cNvSpPr>
              <a:spLocks noEditPoints="1"/>
            </p:cNvSpPr>
            <p:nvPr/>
          </p:nvSpPr>
          <p:spPr bwMode="auto">
            <a:xfrm>
              <a:off x="8890014" y="3101993"/>
              <a:ext cx="109538" cy="107950"/>
            </a:xfrm>
            <a:custGeom>
              <a:avLst/>
              <a:gdLst>
                <a:gd name="T0" fmla="*/ 24 w 48"/>
                <a:gd name="T1" fmla="*/ 0 h 48"/>
                <a:gd name="T2" fmla="*/ 41 w 48"/>
                <a:gd name="T3" fmla="*/ 7 h 48"/>
                <a:gd name="T4" fmla="*/ 41 w 48"/>
                <a:gd name="T5" fmla="*/ 7 h 48"/>
                <a:gd name="T6" fmla="*/ 48 w 48"/>
                <a:gd name="T7" fmla="*/ 24 h 48"/>
                <a:gd name="T8" fmla="*/ 41 w 48"/>
                <a:gd name="T9" fmla="*/ 41 h 48"/>
                <a:gd name="T10" fmla="*/ 41 w 48"/>
                <a:gd name="T11" fmla="*/ 41 h 48"/>
                <a:gd name="T12" fmla="*/ 24 w 48"/>
                <a:gd name="T13" fmla="*/ 48 h 48"/>
                <a:gd name="T14" fmla="*/ 24 w 48"/>
                <a:gd name="T15" fmla="*/ 43 h 48"/>
                <a:gd name="T16" fmla="*/ 37 w 48"/>
                <a:gd name="T17" fmla="*/ 37 h 48"/>
                <a:gd name="T18" fmla="*/ 37 w 48"/>
                <a:gd name="T19" fmla="*/ 37 h 48"/>
                <a:gd name="T20" fmla="*/ 37 w 48"/>
                <a:gd name="T21" fmla="*/ 37 h 48"/>
                <a:gd name="T22" fmla="*/ 43 w 48"/>
                <a:gd name="T23" fmla="*/ 24 h 48"/>
                <a:gd name="T24" fmla="*/ 37 w 48"/>
                <a:gd name="T25" fmla="*/ 11 h 48"/>
                <a:gd name="T26" fmla="*/ 37 w 48"/>
                <a:gd name="T27" fmla="*/ 11 h 48"/>
                <a:gd name="T28" fmla="*/ 24 w 48"/>
                <a:gd name="T29" fmla="*/ 5 h 48"/>
                <a:gd name="T30" fmla="*/ 24 w 48"/>
                <a:gd name="T31" fmla="*/ 0 h 48"/>
                <a:gd name="T32" fmla="*/ 24 w 48"/>
                <a:gd name="T33" fmla="*/ 0 h 48"/>
                <a:gd name="T34" fmla="*/ 24 w 48"/>
                <a:gd name="T35" fmla="*/ 0 h 48"/>
                <a:gd name="T36" fmla="*/ 24 w 48"/>
                <a:gd name="T37" fmla="*/ 5 h 48"/>
                <a:gd name="T38" fmla="*/ 24 w 48"/>
                <a:gd name="T39" fmla="*/ 5 h 48"/>
                <a:gd name="T40" fmla="*/ 11 w 48"/>
                <a:gd name="T41" fmla="*/ 11 h 48"/>
                <a:gd name="T42" fmla="*/ 5 w 48"/>
                <a:gd name="T43" fmla="*/ 24 h 48"/>
                <a:gd name="T44" fmla="*/ 11 w 48"/>
                <a:gd name="T45" fmla="*/ 37 h 48"/>
                <a:gd name="T46" fmla="*/ 24 w 48"/>
                <a:gd name="T47" fmla="*/ 43 h 48"/>
                <a:gd name="T48" fmla="*/ 24 w 48"/>
                <a:gd name="T49" fmla="*/ 43 h 48"/>
                <a:gd name="T50" fmla="*/ 24 w 48"/>
                <a:gd name="T51" fmla="*/ 48 h 48"/>
                <a:gd name="T52" fmla="*/ 24 w 48"/>
                <a:gd name="T53" fmla="*/ 48 h 48"/>
                <a:gd name="T54" fmla="*/ 7 w 48"/>
                <a:gd name="T55" fmla="*/ 41 h 48"/>
                <a:gd name="T56" fmla="*/ 0 w 48"/>
                <a:gd name="T57" fmla="*/ 24 h 48"/>
                <a:gd name="T58" fmla="*/ 7 w 48"/>
                <a:gd name="T59" fmla="*/ 7 h 48"/>
                <a:gd name="T60" fmla="*/ 24 w 48"/>
                <a:gd name="T6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48">
                  <a:moveTo>
                    <a:pt x="24" y="0"/>
                  </a:moveTo>
                  <a:cubicBezTo>
                    <a:pt x="30" y="0"/>
                    <a:pt x="36" y="3"/>
                    <a:pt x="41" y="7"/>
                  </a:cubicBezTo>
                  <a:cubicBezTo>
                    <a:pt x="41" y="7"/>
                    <a:pt x="41" y="7"/>
                    <a:pt x="41" y="7"/>
                  </a:cubicBezTo>
                  <a:cubicBezTo>
                    <a:pt x="45" y="12"/>
                    <a:pt x="48" y="18"/>
                    <a:pt x="48" y="24"/>
                  </a:cubicBezTo>
                  <a:cubicBezTo>
                    <a:pt x="48" y="31"/>
                    <a:pt x="45" y="36"/>
                    <a:pt x="41" y="41"/>
                  </a:cubicBezTo>
                  <a:cubicBezTo>
                    <a:pt x="41" y="41"/>
                    <a:pt x="41" y="41"/>
                    <a:pt x="41" y="41"/>
                  </a:cubicBezTo>
                  <a:cubicBezTo>
                    <a:pt x="36" y="45"/>
                    <a:pt x="30" y="48"/>
                    <a:pt x="24" y="48"/>
                  </a:cubicBezTo>
                  <a:cubicBezTo>
                    <a:pt x="24" y="43"/>
                    <a:pt x="24" y="43"/>
                    <a:pt x="24" y="43"/>
                  </a:cubicBezTo>
                  <a:cubicBezTo>
                    <a:pt x="29" y="43"/>
                    <a:pt x="34" y="41"/>
                    <a:pt x="37" y="37"/>
                  </a:cubicBezTo>
                  <a:cubicBezTo>
                    <a:pt x="37" y="37"/>
                    <a:pt x="37" y="37"/>
                    <a:pt x="37" y="37"/>
                  </a:cubicBezTo>
                  <a:cubicBezTo>
                    <a:pt x="37" y="37"/>
                    <a:pt x="37" y="37"/>
                    <a:pt x="37" y="37"/>
                  </a:cubicBezTo>
                  <a:cubicBezTo>
                    <a:pt x="41" y="34"/>
                    <a:pt x="43" y="29"/>
                    <a:pt x="43" y="24"/>
                  </a:cubicBezTo>
                  <a:cubicBezTo>
                    <a:pt x="43" y="19"/>
                    <a:pt x="41" y="14"/>
                    <a:pt x="37" y="11"/>
                  </a:cubicBezTo>
                  <a:cubicBezTo>
                    <a:pt x="37" y="11"/>
                    <a:pt x="37" y="11"/>
                    <a:pt x="37" y="11"/>
                  </a:cubicBezTo>
                  <a:cubicBezTo>
                    <a:pt x="34" y="7"/>
                    <a:pt x="29" y="5"/>
                    <a:pt x="24" y="5"/>
                  </a:cubicBezTo>
                  <a:lnTo>
                    <a:pt x="24" y="0"/>
                  </a:lnTo>
                  <a:close/>
                  <a:moveTo>
                    <a:pt x="24" y="0"/>
                  </a:moveTo>
                  <a:cubicBezTo>
                    <a:pt x="24" y="0"/>
                    <a:pt x="24" y="0"/>
                    <a:pt x="24" y="0"/>
                  </a:cubicBezTo>
                  <a:cubicBezTo>
                    <a:pt x="24" y="5"/>
                    <a:pt x="24" y="5"/>
                    <a:pt x="24" y="5"/>
                  </a:cubicBezTo>
                  <a:cubicBezTo>
                    <a:pt x="24" y="5"/>
                    <a:pt x="24" y="5"/>
                    <a:pt x="24" y="5"/>
                  </a:cubicBezTo>
                  <a:cubicBezTo>
                    <a:pt x="19" y="5"/>
                    <a:pt x="14" y="7"/>
                    <a:pt x="11" y="11"/>
                  </a:cubicBezTo>
                  <a:cubicBezTo>
                    <a:pt x="7" y="14"/>
                    <a:pt x="5" y="19"/>
                    <a:pt x="5" y="24"/>
                  </a:cubicBezTo>
                  <a:cubicBezTo>
                    <a:pt x="5" y="29"/>
                    <a:pt x="7" y="34"/>
                    <a:pt x="11" y="37"/>
                  </a:cubicBezTo>
                  <a:cubicBezTo>
                    <a:pt x="14" y="41"/>
                    <a:pt x="19" y="43"/>
                    <a:pt x="24" y="43"/>
                  </a:cubicBezTo>
                  <a:cubicBezTo>
                    <a:pt x="24" y="43"/>
                    <a:pt x="24" y="43"/>
                    <a:pt x="24" y="43"/>
                  </a:cubicBezTo>
                  <a:cubicBezTo>
                    <a:pt x="24" y="48"/>
                    <a:pt x="24" y="48"/>
                    <a:pt x="24" y="48"/>
                  </a:cubicBezTo>
                  <a:cubicBezTo>
                    <a:pt x="24" y="48"/>
                    <a:pt x="24" y="48"/>
                    <a:pt x="24" y="48"/>
                  </a:cubicBezTo>
                  <a:cubicBezTo>
                    <a:pt x="17" y="48"/>
                    <a:pt x="12" y="45"/>
                    <a:pt x="7" y="41"/>
                  </a:cubicBezTo>
                  <a:cubicBezTo>
                    <a:pt x="3" y="36"/>
                    <a:pt x="0" y="31"/>
                    <a:pt x="0" y="24"/>
                  </a:cubicBezTo>
                  <a:cubicBezTo>
                    <a:pt x="0" y="18"/>
                    <a:pt x="3" y="12"/>
                    <a:pt x="7" y="7"/>
                  </a:cubicBezTo>
                  <a:cubicBezTo>
                    <a:pt x="12" y="3"/>
                    <a:pt x="17"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0" name="Freeform 270"/>
            <p:cNvSpPr>
              <a:spLocks noEditPoints="1"/>
            </p:cNvSpPr>
            <p:nvPr/>
          </p:nvSpPr>
          <p:spPr bwMode="auto">
            <a:xfrm>
              <a:off x="8639188" y="3192482"/>
              <a:ext cx="468314" cy="363540"/>
            </a:xfrm>
            <a:custGeom>
              <a:avLst/>
              <a:gdLst>
                <a:gd name="T0" fmla="*/ 137 w 207"/>
                <a:gd name="T1" fmla="*/ 18 h 161"/>
                <a:gd name="T2" fmla="*/ 144 w 207"/>
                <a:gd name="T3" fmla="*/ 15 h 161"/>
                <a:gd name="T4" fmla="*/ 196 w 207"/>
                <a:gd name="T5" fmla="*/ 7 h 161"/>
                <a:gd name="T6" fmla="*/ 167 w 207"/>
                <a:gd name="T7" fmla="*/ 56 h 161"/>
                <a:gd name="T8" fmla="*/ 137 w 207"/>
                <a:gd name="T9" fmla="*/ 32 h 161"/>
                <a:gd name="T10" fmla="*/ 137 w 207"/>
                <a:gd name="T11" fmla="*/ 30 h 161"/>
                <a:gd name="T12" fmla="*/ 194 w 207"/>
                <a:gd name="T13" fmla="*/ 12 h 161"/>
                <a:gd name="T14" fmla="*/ 163 w 207"/>
                <a:gd name="T15" fmla="*/ 36 h 161"/>
                <a:gd name="T16" fmla="*/ 142 w 207"/>
                <a:gd name="T17" fmla="*/ 100 h 161"/>
                <a:gd name="T18" fmla="*/ 146 w 207"/>
                <a:gd name="T19" fmla="*/ 97 h 161"/>
                <a:gd name="T20" fmla="*/ 147 w 207"/>
                <a:gd name="T21" fmla="*/ 160 h 161"/>
                <a:gd name="T22" fmla="*/ 137 w 207"/>
                <a:gd name="T23" fmla="*/ 18 h 161"/>
                <a:gd name="T24" fmla="*/ 104 w 207"/>
                <a:gd name="T25" fmla="*/ 0 h 161"/>
                <a:gd name="T26" fmla="*/ 106 w 207"/>
                <a:gd name="T27" fmla="*/ 0 h 161"/>
                <a:gd name="T28" fmla="*/ 104 w 207"/>
                <a:gd name="T29" fmla="*/ 92 h 161"/>
                <a:gd name="T30" fmla="*/ 126 w 207"/>
                <a:gd name="T31" fmla="*/ 109 h 161"/>
                <a:gd name="T32" fmla="*/ 137 w 207"/>
                <a:gd name="T33" fmla="*/ 161 h 161"/>
                <a:gd name="T34" fmla="*/ 121 w 207"/>
                <a:gd name="T35" fmla="*/ 111 h 161"/>
                <a:gd name="T36" fmla="*/ 137 w 207"/>
                <a:gd name="T37" fmla="*/ 97 h 161"/>
                <a:gd name="T38" fmla="*/ 136 w 207"/>
                <a:gd name="T39" fmla="*/ 35 h 161"/>
                <a:gd name="T40" fmla="*/ 137 w 207"/>
                <a:gd name="T41" fmla="*/ 30 h 161"/>
                <a:gd name="T42" fmla="*/ 137 w 207"/>
                <a:gd name="T43" fmla="*/ 30 h 161"/>
                <a:gd name="T44" fmla="*/ 112 w 207"/>
                <a:gd name="T45" fmla="*/ 75 h 161"/>
                <a:gd name="T46" fmla="*/ 137 w 207"/>
                <a:gd name="T47" fmla="*/ 97 h 161"/>
                <a:gd name="T48" fmla="*/ 70 w 207"/>
                <a:gd name="T49" fmla="*/ 0 h 161"/>
                <a:gd name="T50" fmla="*/ 70 w 207"/>
                <a:gd name="T51" fmla="*/ 16 h 161"/>
                <a:gd name="T52" fmla="*/ 101 w 207"/>
                <a:gd name="T53" fmla="*/ 19 h 161"/>
                <a:gd name="T54" fmla="*/ 73 w 207"/>
                <a:gd name="T55" fmla="*/ 111 h 161"/>
                <a:gd name="T56" fmla="*/ 70 w 207"/>
                <a:gd name="T57" fmla="*/ 106 h 161"/>
                <a:gd name="T58" fmla="*/ 76 w 207"/>
                <a:gd name="T59" fmla="*/ 76 h 161"/>
                <a:gd name="T60" fmla="*/ 70 w 207"/>
                <a:gd name="T61" fmla="*/ 22 h 161"/>
                <a:gd name="T62" fmla="*/ 70 w 207"/>
                <a:gd name="T63" fmla="*/ 132 h 161"/>
                <a:gd name="T64" fmla="*/ 99 w 207"/>
                <a:gd name="T65" fmla="*/ 94 h 161"/>
                <a:gd name="T66" fmla="*/ 100 w 207"/>
                <a:gd name="T67" fmla="*/ 89 h 161"/>
                <a:gd name="T68" fmla="*/ 98 w 207"/>
                <a:gd name="T69" fmla="*/ 88 h 161"/>
                <a:gd name="T70" fmla="*/ 70 w 207"/>
                <a:gd name="T71" fmla="*/ 127 h 161"/>
                <a:gd name="T72" fmla="*/ 38 w 207"/>
                <a:gd name="T73" fmla="*/ 54 h 161"/>
                <a:gd name="T74" fmla="*/ 31 w 207"/>
                <a:gd name="T75" fmla="*/ 53 h 161"/>
                <a:gd name="T76" fmla="*/ 28 w 207"/>
                <a:gd name="T77" fmla="*/ 61 h 161"/>
                <a:gd name="T78" fmla="*/ 6 w 207"/>
                <a:gd name="T79" fmla="*/ 94 h 161"/>
                <a:gd name="T80" fmla="*/ 56 w 207"/>
                <a:gd name="T81" fmla="*/ 75 h 161"/>
                <a:gd name="T82" fmla="*/ 51 w 207"/>
                <a:gd name="T83" fmla="*/ 68 h 161"/>
                <a:gd name="T84" fmla="*/ 50 w 207"/>
                <a:gd name="T85" fmla="*/ 61 h 161"/>
                <a:gd name="T86" fmla="*/ 48 w 207"/>
                <a:gd name="T87" fmla="*/ 58 h 161"/>
                <a:gd name="T88" fmla="*/ 69 w 207"/>
                <a:gd name="T89" fmla="*/ 16 h 161"/>
                <a:gd name="T90" fmla="*/ 54 w 207"/>
                <a:gd name="T91" fmla="*/ 57 h 161"/>
                <a:gd name="T92" fmla="*/ 57 w 207"/>
                <a:gd name="T93" fmla="*/ 68 h 161"/>
                <a:gd name="T94" fmla="*/ 62 w 207"/>
                <a:gd name="T95" fmla="*/ 75 h 161"/>
                <a:gd name="T96" fmla="*/ 43 w 207"/>
                <a:gd name="T97" fmla="*/ 115 h 161"/>
                <a:gd name="T98" fmla="*/ 57 w 207"/>
                <a:gd name="T99" fmla="*/ 118 h 161"/>
                <a:gd name="T100" fmla="*/ 70 w 207"/>
                <a:gd name="T101" fmla="*/ 106 h 161"/>
                <a:gd name="T102" fmla="*/ 62 w 207"/>
                <a:gd name="T103" fmla="*/ 120 h 161"/>
                <a:gd name="T104" fmla="*/ 53 w 207"/>
                <a:gd name="T105" fmla="*/ 124 h 161"/>
                <a:gd name="T106" fmla="*/ 30 w 207"/>
                <a:gd name="T107" fmla="*/ 130 h 161"/>
                <a:gd name="T108" fmla="*/ 28 w 207"/>
                <a:gd name="T109" fmla="*/ 135 h 161"/>
                <a:gd name="T110" fmla="*/ 26 w 207"/>
                <a:gd name="T111" fmla="*/ 110 h 161"/>
                <a:gd name="T112" fmla="*/ 30 w 207"/>
                <a:gd name="T113" fmla="*/ 109 h 161"/>
                <a:gd name="T114" fmla="*/ 17 w 207"/>
                <a:gd name="T115" fmla="*/ 56 h 161"/>
                <a:gd name="T116" fmla="*/ 26 w 207"/>
                <a:gd name="T117" fmla="*/ 55 h 161"/>
                <a:gd name="T118" fmla="*/ 35 w 207"/>
                <a:gd name="T119" fmla="*/ 49 h 161"/>
                <a:gd name="T120" fmla="*/ 70 w 207"/>
                <a:gd name="T12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 h="161">
                  <a:moveTo>
                    <a:pt x="163" y="36"/>
                  </a:moveTo>
                  <a:cubicBezTo>
                    <a:pt x="141" y="19"/>
                    <a:pt x="141" y="19"/>
                    <a:pt x="141" y="19"/>
                  </a:cubicBezTo>
                  <a:cubicBezTo>
                    <a:pt x="137" y="18"/>
                    <a:pt x="137" y="18"/>
                    <a:pt x="137" y="18"/>
                  </a:cubicBezTo>
                  <a:cubicBezTo>
                    <a:pt x="137" y="12"/>
                    <a:pt x="137" y="12"/>
                    <a:pt x="137" y="12"/>
                  </a:cubicBezTo>
                  <a:cubicBezTo>
                    <a:pt x="143" y="15"/>
                    <a:pt x="143" y="15"/>
                    <a:pt x="143" y="15"/>
                  </a:cubicBezTo>
                  <a:cubicBezTo>
                    <a:pt x="144" y="15"/>
                    <a:pt x="144" y="15"/>
                    <a:pt x="144" y="15"/>
                  </a:cubicBezTo>
                  <a:cubicBezTo>
                    <a:pt x="165" y="31"/>
                    <a:pt x="165" y="31"/>
                    <a:pt x="165" y="31"/>
                  </a:cubicBezTo>
                  <a:cubicBezTo>
                    <a:pt x="193" y="7"/>
                    <a:pt x="193" y="7"/>
                    <a:pt x="193" y="7"/>
                  </a:cubicBezTo>
                  <a:cubicBezTo>
                    <a:pt x="194" y="6"/>
                    <a:pt x="195" y="6"/>
                    <a:pt x="196" y="7"/>
                  </a:cubicBezTo>
                  <a:cubicBezTo>
                    <a:pt x="207" y="19"/>
                    <a:pt x="207" y="19"/>
                    <a:pt x="207" y="19"/>
                  </a:cubicBezTo>
                  <a:cubicBezTo>
                    <a:pt x="207" y="20"/>
                    <a:pt x="207" y="21"/>
                    <a:pt x="206" y="22"/>
                  </a:cubicBezTo>
                  <a:cubicBezTo>
                    <a:pt x="167" y="56"/>
                    <a:pt x="167" y="56"/>
                    <a:pt x="167" y="56"/>
                  </a:cubicBezTo>
                  <a:cubicBezTo>
                    <a:pt x="166" y="57"/>
                    <a:pt x="165" y="57"/>
                    <a:pt x="164" y="56"/>
                  </a:cubicBezTo>
                  <a:cubicBezTo>
                    <a:pt x="137" y="36"/>
                    <a:pt x="137" y="36"/>
                    <a:pt x="137" y="36"/>
                  </a:cubicBezTo>
                  <a:cubicBezTo>
                    <a:pt x="137" y="32"/>
                    <a:pt x="137" y="32"/>
                    <a:pt x="137" y="32"/>
                  </a:cubicBezTo>
                  <a:cubicBezTo>
                    <a:pt x="138" y="33"/>
                    <a:pt x="138" y="33"/>
                    <a:pt x="138" y="33"/>
                  </a:cubicBezTo>
                  <a:cubicBezTo>
                    <a:pt x="138" y="32"/>
                    <a:pt x="138" y="31"/>
                    <a:pt x="137" y="30"/>
                  </a:cubicBezTo>
                  <a:cubicBezTo>
                    <a:pt x="137" y="30"/>
                    <a:pt x="137" y="30"/>
                    <a:pt x="137" y="30"/>
                  </a:cubicBezTo>
                  <a:cubicBezTo>
                    <a:pt x="165" y="51"/>
                    <a:pt x="165" y="51"/>
                    <a:pt x="165" y="51"/>
                  </a:cubicBezTo>
                  <a:cubicBezTo>
                    <a:pt x="201" y="20"/>
                    <a:pt x="201" y="20"/>
                    <a:pt x="201" y="20"/>
                  </a:cubicBezTo>
                  <a:cubicBezTo>
                    <a:pt x="194" y="12"/>
                    <a:pt x="194" y="12"/>
                    <a:pt x="194" y="12"/>
                  </a:cubicBezTo>
                  <a:cubicBezTo>
                    <a:pt x="166" y="36"/>
                    <a:pt x="166" y="36"/>
                    <a:pt x="166" y="36"/>
                  </a:cubicBezTo>
                  <a:cubicBezTo>
                    <a:pt x="165" y="37"/>
                    <a:pt x="164" y="37"/>
                    <a:pt x="163" y="36"/>
                  </a:cubicBezTo>
                  <a:cubicBezTo>
                    <a:pt x="163" y="36"/>
                    <a:pt x="163" y="36"/>
                    <a:pt x="163" y="36"/>
                  </a:cubicBezTo>
                  <a:close/>
                  <a:moveTo>
                    <a:pt x="137" y="156"/>
                  </a:moveTo>
                  <a:cubicBezTo>
                    <a:pt x="145" y="155"/>
                    <a:pt x="145" y="155"/>
                    <a:pt x="145" y="155"/>
                  </a:cubicBezTo>
                  <a:cubicBezTo>
                    <a:pt x="142" y="100"/>
                    <a:pt x="142" y="100"/>
                    <a:pt x="142" y="100"/>
                  </a:cubicBezTo>
                  <a:cubicBezTo>
                    <a:pt x="137" y="97"/>
                    <a:pt x="137" y="97"/>
                    <a:pt x="137" y="97"/>
                  </a:cubicBezTo>
                  <a:cubicBezTo>
                    <a:pt x="137" y="91"/>
                    <a:pt x="137" y="91"/>
                    <a:pt x="137" y="91"/>
                  </a:cubicBezTo>
                  <a:cubicBezTo>
                    <a:pt x="146" y="97"/>
                    <a:pt x="146" y="97"/>
                    <a:pt x="146" y="97"/>
                  </a:cubicBezTo>
                  <a:cubicBezTo>
                    <a:pt x="146" y="97"/>
                    <a:pt x="146" y="98"/>
                    <a:pt x="147" y="98"/>
                  </a:cubicBezTo>
                  <a:cubicBezTo>
                    <a:pt x="149" y="158"/>
                    <a:pt x="149" y="158"/>
                    <a:pt x="149" y="158"/>
                  </a:cubicBezTo>
                  <a:cubicBezTo>
                    <a:pt x="150" y="159"/>
                    <a:pt x="149" y="160"/>
                    <a:pt x="147" y="160"/>
                  </a:cubicBezTo>
                  <a:cubicBezTo>
                    <a:pt x="137" y="161"/>
                    <a:pt x="137" y="161"/>
                    <a:pt x="137" y="161"/>
                  </a:cubicBezTo>
                  <a:lnTo>
                    <a:pt x="137" y="156"/>
                  </a:lnTo>
                  <a:close/>
                  <a:moveTo>
                    <a:pt x="137" y="18"/>
                  </a:moveTo>
                  <a:cubicBezTo>
                    <a:pt x="105" y="5"/>
                    <a:pt x="105" y="5"/>
                    <a:pt x="105" y="5"/>
                  </a:cubicBezTo>
                  <a:cubicBezTo>
                    <a:pt x="104" y="5"/>
                    <a:pt x="104" y="5"/>
                    <a:pt x="104" y="5"/>
                  </a:cubicBezTo>
                  <a:cubicBezTo>
                    <a:pt x="104" y="0"/>
                    <a:pt x="104" y="0"/>
                    <a:pt x="104" y="0"/>
                  </a:cubicBezTo>
                  <a:cubicBezTo>
                    <a:pt x="105" y="0"/>
                    <a:pt x="105" y="0"/>
                    <a:pt x="105" y="0"/>
                  </a:cubicBezTo>
                  <a:cubicBezTo>
                    <a:pt x="105" y="0"/>
                    <a:pt x="105" y="0"/>
                    <a:pt x="105" y="0"/>
                  </a:cubicBezTo>
                  <a:cubicBezTo>
                    <a:pt x="105" y="0"/>
                    <a:pt x="106" y="0"/>
                    <a:pt x="106" y="0"/>
                  </a:cubicBezTo>
                  <a:cubicBezTo>
                    <a:pt x="137" y="12"/>
                    <a:pt x="137" y="12"/>
                    <a:pt x="137" y="12"/>
                  </a:cubicBezTo>
                  <a:cubicBezTo>
                    <a:pt x="137" y="18"/>
                    <a:pt x="137" y="18"/>
                    <a:pt x="137" y="18"/>
                  </a:cubicBezTo>
                  <a:close/>
                  <a:moveTo>
                    <a:pt x="104" y="92"/>
                  </a:moveTo>
                  <a:cubicBezTo>
                    <a:pt x="125" y="108"/>
                    <a:pt x="125" y="108"/>
                    <a:pt x="125" y="108"/>
                  </a:cubicBezTo>
                  <a:cubicBezTo>
                    <a:pt x="126" y="108"/>
                    <a:pt x="126" y="109"/>
                    <a:pt x="126" y="109"/>
                  </a:cubicBezTo>
                  <a:cubicBezTo>
                    <a:pt x="126" y="109"/>
                    <a:pt x="126" y="109"/>
                    <a:pt x="126" y="109"/>
                  </a:cubicBezTo>
                  <a:cubicBezTo>
                    <a:pt x="128" y="156"/>
                    <a:pt x="128" y="156"/>
                    <a:pt x="128" y="156"/>
                  </a:cubicBezTo>
                  <a:cubicBezTo>
                    <a:pt x="137" y="156"/>
                    <a:pt x="137" y="156"/>
                    <a:pt x="137" y="156"/>
                  </a:cubicBezTo>
                  <a:cubicBezTo>
                    <a:pt x="137" y="161"/>
                    <a:pt x="137" y="161"/>
                    <a:pt x="137" y="161"/>
                  </a:cubicBezTo>
                  <a:cubicBezTo>
                    <a:pt x="126" y="161"/>
                    <a:pt x="126" y="161"/>
                    <a:pt x="126" y="161"/>
                  </a:cubicBezTo>
                  <a:cubicBezTo>
                    <a:pt x="125" y="161"/>
                    <a:pt x="124" y="160"/>
                    <a:pt x="124" y="159"/>
                  </a:cubicBezTo>
                  <a:cubicBezTo>
                    <a:pt x="121" y="111"/>
                    <a:pt x="121" y="111"/>
                    <a:pt x="121" y="111"/>
                  </a:cubicBezTo>
                  <a:cubicBezTo>
                    <a:pt x="104" y="98"/>
                    <a:pt x="104" y="98"/>
                    <a:pt x="104" y="98"/>
                  </a:cubicBezTo>
                  <a:cubicBezTo>
                    <a:pt x="104" y="92"/>
                    <a:pt x="104" y="92"/>
                    <a:pt x="104" y="92"/>
                  </a:cubicBezTo>
                  <a:close/>
                  <a:moveTo>
                    <a:pt x="137" y="97"/>
                  </a:moveTo>
                  <a:cubicBezTo>
                    <a:pt x="137" y="91"/>
                    <a:pt x="137" y="91"/>
                    <a:pt x="137" y="91"/>
                  </a:cubicBezTo>
                  <a:cubicBezTo>
                    <a:pt x="117" y="75"/>
                    <a:pt x="117" y="75"/>
                    <a:pt x="117" y="75"/>
                  </a:cubicBezTo>
                  <a:cubicBezTo>
                    <a:pt x="136" y="35"/>
                    <a:pt x="136" y="35"/>
                    <a:pt x="136" y="35"/>
                  </a:cubicBezTo>
                  <a:cubicBezTo>
                    <a:pt x="137" y="36"/>
                    <a:pt x="137" y="36"/>
                    <a:pt x="137" y="36"/>
                  </a:cubicBezTo>
                  <a:cubicBezTo>
                    <a:pt x="137" y="32"/>
                    <a:pt x="137" y="32"/>
                    <a:pt x="137" y="32"/>
                  </a:cubicBezTo>
                  <a:cubicBezTo>
                    <a:pt x="137" y="30"/>
                    <a:pt x="137" y="30"/>
                    <a:pt x="137" y="30"/>
                  </a:cubicBezTo>
                  <a:cubicBezTo>
                    <a:pt x="137" y="30"/>
                    <a:pt x="137" y="30"/>
                    <a:pt x="137" y="30"/>
                  </a:cubicBezTo>
                  <a:cubicBezTo>
                    <a:pt x="137" y="30"/>
                    <a:pt x="137" y="30"/>
                    <a:pt x="137" y="30"/>
                  </a:cubicBezTo>
                  <a:cubicBezTo>
                    <a:pt x="137" y="30"/>
                    <a:pt x="137" y="30"/>
                    <a:pt x="137" y="30"/>
                  </a:cubicBezTo>
                  <a:cubicBezTo>
                    <a:pt x="137" y="30"/>
                    <a:pt x="137" y="29"/>
                    <a:pt x="136" y="29"/>
                  </a:cubicBezTo>
                  <a:cubicBezTo>
                    <a:pt x="135" y="29"/>
                    <a:pt x="134" y="29"/>
                    <a:pt x="133" y="30"/>
                  </a:cubicBezTo>
                  <a:cubicBezTo>
                    <a:pt x="112" y="75"/>
                    <a:pt x="112" y="75"/>
                    <a:pt x="112" y="75"/>
                  </a:cubicBezTo>
                  <a:cubicBezTo>
                    <a:pt x="112" y="75"/>
                    <a:pt x="112" y="75"/>
                    <a:pt x="112" y="75"/>
                  </a:cubicBezTo>
                  <a:cubicBezTo>
                    <a:pt x="111" y="76"/>
                    <a:pt x="111" y="77"/>
                    <a:pt x="112" y="78"/>
                  </a:cubicBezTo>
                  <a:lnTo>
                    <a:pt x="137" y="97"/>
                  </a:lnTo>
                  <a:close/>
                  <a:moveTo>
                    <a:pt x="104" y="5"/>
                  </a:moveTo>
                  <a:cubicBezTo>
                    <a:pt x="70" y="5"/>
                    <a:pt x="70" y="5"/>
                    <a:pt x="70" y="5"/>
                  </a:cubicBezTo>
                  <a:cubicBezTo>
                    <a:pt x="70" y="0"/>
                    <a:pt x="70" y="0"/>
                    <a:pt x="70" y="0"/>
                  </a:cubicBezTo>
                  <a:cubicBezTo>
                    <a:pt x="104" y="0"/>
                    <a:pt x="104" y="0"/>
                    <a:pt x="104" y="0"/>
                  </a:cubicBezTo>
                  <a:cubicBezTo>
                    <a:pt x="104" y="5"/>
                    <a:pt x="104" y="5"/>
                    <a:pt x="104" y="5"/>
                  </a:cubicBezTo>
                  <a:close/>
                  <a:moveTo>
                    <a:pt x="70" y="16"/>
                  </a:moveTo>
                  <a:cubicBezTo>
                    <a:pt x="99" y="16"/>
                    <a:pt x="99" y="16"/>
                    <a:pt x="99" y="16"/>
                  </a:cubicBezTo>
                  <a:cubicBezTo>
                    <a:pt x="101" y="16"/>
                    <a:pt x="102" y="17"/>
                    <a:pt x="102" y="18"/>
                  </a:cubicBezTo>
                  <a:cubicBezTo>
                    <a:pt x="102" y="18"/>
                    <a:pt x="102" y="19"/>
                    <a:pt x="101" y="19"/>
                  </a:cubicBezTo>
                  <a:cubicBezTo>
                    <a:pt x="80" y="77"/>
                    <a:pt x="80" y="77"/>
                    <a:pt x="80" y="77"/>
                  </a:cubicBezTo>
                  <a:cubicBezTo>
                    <a:pt x="75" y="109"/>
                    <a:pt x="75" y="109"/>
                    <a:pt x="75" y="109"/>
                  </a:cubicBezTo>
                  <a:cubicBezTo>
                    <a:pt x="75" y="110"/>
                    <a:pt x="74" y="111"/>
                    <a:pt x="73" y="111"/>
                  </a:cubicBezTo>
                  <a:cubicBezTo>
                    <a:pt x="73" y="111"/>
                    <a:pt x="73" y="111"/>
                    <a:pt x="73" y="111"/>
                  </a:cubicBezTo>
                  <a:cubicBezTo>
                    <a:pt x="70" y="111"/>
                    <a:pt x="70" y="111"/>
                    <a:pt x="70" y="111"/>
                  </a:cubicBezTo>
                  <a:cubicBezTo>
                    <a:pt x="70" y="106"/>
                    <a:pt x="70" y="106"/>
                    <a:pt x="70" y="106"/>
                  </a:cubicBezTo>
                  <a:cubicBezTo>
                    <a:pt x="71" y="106"/>
                    <a:pt x="71" y="106"/>
                    <a:pt x="71" y="106"/>
                  </a:cubicBezTo>
                  <a:cubicBezTo>
                    <a:pt x="76" y="76"/>
                    <a:pt x="76" y="76"/>
                    <a:pt x="76" y="76"/>
                  </a:cubicBezTo>
                  <a:cubicBezTo>
                    <a:pt x="76" y="76"/>
                    <a:pt x="76" y="76"/>
                    <a:pt x="76" y="76"/>
                  </a:cubicBezTo>
                  <a:cubicBezTo>
                    <a:pt x="96" y="20"/>
                    <a:pt x="96" y="20"/>
                    <a:pt x="96" y="20"/>
                  </a:cubicBezTo>
                  <a:cubicBezTo>
                    <a:pt x="70" y="20"/>
                    <a:pt x="70" y="20"/>
                    <a:pt x="70" y="20"/>
                  </a:cubicBezTo>
                  <a:cubicBezTo>
                    <a:pt x="70" y="22"/>
                    <a:pt x="70" y="22"/>
                    <a:pt x="70" y="22"/>
                  </a:cubicBezTo>
                  <a:cubicBezTo>
                    <a:pt x="70" y="16"/>
                    <a:pt x="70" y="16"/>
                    <a:pt x="70" y="16"/>
                  </a:cubicBezTo>
                  <a:close/>
                  <a:moveTo>
                    <a:pt x="70" y="127"/>
                  </a:moveTo>
                  <a:cubicBezTo>
                    <a:pt x="70" y="132"/>
                    <a:pt x="70" y="132"/>
                    <a:pt x="70" y="132"/>
                  </a:cubicBezTo>
                  <a:cubicBezTo>
                    <a:pt x="91" y="131"/>
                    <a:pt x="91" y="131"/>
                    <a:pt x="91" y="131"/>
                  </a:cubicBezTo>
                  <a:cubicBezTo>
                    <a:pt x="92" y="130"/>
                    <a:pt x="93" y="130"/>
                    <a:pt x="93" y="128"/>
                  </a:cubicBezTo>
                  <a:cubicBezTo>
                    <a:pt x="99" y="94"/>
                    <a:pt x="99" y="94"/>
                    <a:pt x="99" y="94"/>
                  </a:cubicBezTo>
                  <a:cubicBezTo>
                    <a:pt x="104" y="98"/>
                    <a:pt x="104" y="98"/>
                    <a:pt x="104" y="98"/>
                  </a:cubicBezTo>
                  <a:cubicBezTo>
                    <a:pt x="104" y="92"/>
                    <a:pt x="104" y="92"/>
                    <a:pt x="104" y="92"/>
                  </a:cubicBezTo>
                  <a:cubicBezTo>
                    <a:pt x="100" y="89"/>
                    <a:pt x="100" y="89"/>
                    <a:pt x="100" y="89"/>
                  </a:cubicBezTo>
                  <a:cubicBezTo>
                    <a:pt x="100" y="89"/>
                    <a:pt x="100" y="89"/>
                    <a:pt x="100" y="89"/>
                  </a:cubicBezTo>
                  <a:cubicBezTo>
                    <a:pt x="99" y="88"/>
                    <a:pt x="99" y="88"/>
                    <a:pt x="99" y="88"/>
                  </a:cubicBezTo>
                  <a:cubicBezTo>
                    <a:pt x="98" y="88"/>
                    <a:pt x="98" y="88"/>
                    <a:pt x="98" y="88"/>
                  </a:cubicBezTo>
                  <a:cubicBezTo>
                    <a:pt x="96" y="87"/>
                    <a:pt x="95" y="88"/>
                    <a:pt x="95" y="90"/>
                  </a:cubicBezTo>
                  <a:cubicBezTo>
                    <a:pt x="89" y="126"/>
                    <a:pt x="89" y="126"/>
                    <a:pt x="89" y="126"/>
                  </a:cubicBezTo>
                  <a:lnTo>
                    <a:pt x="70" y="127"/>
                  </a:lnTo>
                  <a:close/>
                  <a:moveTo>
                    <a:pt x="70" y="5"/>
                  </a:moveTo>
                  <a:cubicBezTo>
                    <a:pt x="60" y="5"/>
                    <a:pt x="60" y="5"/>
                    <a:pt x="60" y="5"/>
                  </a:cubicBezTo>
                  <a:cubicBezTo>
                    <a:pt x="38" y="54"/>
                    <a:pt x="38" y="54"/>
                    <a:pt x="38" y="54"/>
                  </a:cubicBezTo>
                  <a:cubicBezTo>
                    <a:pt x="38" y="55"/>
                    <a:pt x="36" y="55"/>
                    <a:pt x="35" y="55"/>
                  </a:cubicBezTo>
                  <a:cubicBezTo>
                    <a:pt x="35" y="55"/>
                    <a:pt x="35" y="55"/>
                    <a:pt x="35" y="55"/>
                  </a:cubicBezTo>
                  <a:cubicBezTo>
                    <a:pt x="31" y="53"/>
                    <a:pt x="31" y="53"/>
                    <a:pt x="31" y="53"/>
                  </a:cubicBezTo>
                  <a:cubicBezTo>
                    <a:pt x="30" y="57"/>
                    <a:pt x="30" y="57"/>
                    <a:pt x="30" y="57"/>
                  </a:cubicBezTo>
                  <a:cubicBezTo>
                    <a:pt x="29" y="59"/>
                    <a:pt x="29" y="59"/>
                    <a:pt x="29" y="59"/>
                  </a:cubicBezTo>
                  <a:cubicBezTo>
                    <a:pt x="28" y="61"/>
                    <a:pt x="28" y="61"/>
                    <a:pt x="28" y="61"/>
                  </a:cubicBezTo>
                  <a:cubicBezTo>
                    <a:pt x="28" y="62"/>
                    <a:pt x="26" y="63"/>
                    <a:pt x="25" y="62"/>
                  </a:cubicBezTo>
                  <a:cubicBezTo>
                    <a:pt x="20" y="60"/>
                    <a:pt x="20" y="60"/>
                    <a:pt x="20" y="60"/>
                  </a:cubicBezTo>
                  <a:cubicBezTo>
                    <a:pt x="6" y="94"/>
                    <a:pt x="6" y="94"/>
                    <a:pt x="6" y="94"/>
                  </a:cubicBezTo>
                  <a:cubicBezTo>
                    <a:pt x="41" y="109"/>
                    <a:pt x="41" y="109"/>
                    <a:pt x="41" y="109"/>
                  </a:cubicBezTo>
                  <a:cubicBezTo>
                    <a:pt x="42" y="109"/>
                    <a:pt x="42" y="109"/>
                    <a:pt x="42" y="109"/>
                  </a:cubicBezTo>
                  <a:cubicBezTo>
                    <a:pt x="56" y="75"/>
                    <a:pt x="56" y="75"/>
                    <a:pt x="56" y="75"/>
                  </a:cubicBezTo>
                  <a:cubicBezTo>
                    <a:pt x="52" y="73"/>
                    <a:pt x="52" y="73"/>
                    <a:pt x="52" y="73"/>
                  </a:cubicBezTo>
                  <a:cubicBezTo>
                    <a:pt x="50" y="73"/>
                    <a:pt x="50" y="71"/>
                    <a:pt x="50" y="70"/>
                  </a:cubicBezTo>
                  <a:cubicBezTo>
                    <a:pt x="51" y="68"/>
                    <a:pt x="51" y="68"/>
                    <a:pt x="51" y="68"/>
                  </a:cubicBezTo>
                  <a:cubicBezTo>
                    <a:pt x="52" y="66"/>
                    <a:pt x="52" y="66"/>
                    <a:pt x="52" y="66"/>
                  </a:cubicBezTo>
                  <a:cubicBezTo>
                    <a:pt x="54" y="62"/>
                    <a:pt x="54" y="62"/>
                    <a:pt x="54" y="62"/>
                  </a:cubicBezTo>
                  <a:cubicBezTo>
                    <a:pt x="50" y="61"/>
                    <a:pt x="50" y="61"/>
                    <a:pt x="50" y="61"/>
                  </a:cubicBezTo>
                  <a:cubicBezTo>
                    <a:pt x="49" y="60"/>
                    <a:pt x="48" y="59"/>
                    <a:pt x="48" y="58"/>
                  </a:cubicBezTo>
                  <a:cubicBezTo>
                    <a:pt x="48" y="58"/>
                    <a:pt x="48" y="58"/>
                    <a:pt x="48" y="58"/>
                  </a:cubicBezTo>
                  <a:cubicBezTo>
                    <a:pt x="48" y="58"/>
                    <a:pt x="48" y="58"/>
                    <a:pt x="48" y="58"/>
                  </a:cubicBezTo>
                  <a:cubicBezTo>
                    <a:pt x="66" y="17"/>
                    <a:pt x="66" y="17"/>
                    <a:pt x="66" y="17"/>
                  </a:cubicBezTo>
                  <a:cubicBezTo>
                    <a:pt x="67" y="16"/>
                    <a:pt x="68" y="16"/>
                    <a:pt x="69" y="16"/>
                  </a:cubicBezTo>
                  <a:cubicBezTo>
                    <a:pt x="69" y="16"/>
                    <a:pt x="69" y="16"/>
                    <a:pt x="69" y="16"/>
                  </a:cubicBezTo>
                  <a:cubicBezTo>
                    <a:pt x="70" y="16"/>
                    <a:pt x="70" y="16"/>
                    <a:pt x="70" y="16"/>
                  </a:cubicBezTo>
                  <a:cubicBezTo>
                    <a:pt x="70" y="22"/>
                    <a:pt x="70" y="22"/>
                    <a:pt x="70" y="22"/>
                  </a:cubicBezTo>
                  <a:cubicBezTo>
                    <a:pt x="54" y="57"/>
                    <a:pt x="54" y="57"/>
                    <a:pt x="54" y="57"/>
                  </a:cubicBezTo>
                  <a:cubicBezTo>
                    <a:pt x="58" y="59"/>
                    <a:pt x="58" y="59"/>
                    <a:pt x="58" y="59"/>
                  </a:cubicBezTo>
                  <a:cubicBezTo>
                    <a:pt x="59" y="59"/>
                    <a:pt x="59" y="61"/>
                    <a:pt x="59" y="62"/>
                  </a:cubicBezTo>
                  <a:cubicBezTo>
                    <a:pt x="57" y="68"/>
                    <a:pt x="57" y="68"/>
                    <a:pt x="57" y="68"/>
                  </a:cubicBezTo>
                  <a:cubicBezTo>
                    <a:pt x="56" y="70"/>
                    <a:pt x="56" y="70"/>
                    <a:pt x="56" y="70"/>
                  </a:cubicBezTo>
                  <a:cubicBezTo>
                    <a:pt x="60" y="72"/>
                    <a:pt x="60" y="72"/>
                    <a:pt x="60" y="72"/>
                  </a:cubicBezTo>
                  <a:cubicBezTo>
                    <a:pt x="61" y="72"/>
                    <a:pt x="62" y="74"/>
                    <a:pt x="62" y="75"/>
                  </a:cubicBezTo>
                  <a:cubicBezTo>
                    <a:pt x="46" y="112"/>
                    <a:pt x="46" y="112"/>
                    <a:pt x="46" y="112"/>
                  </a:cubicBezTo>
                  <a:cubicBezTo>
                    <a:pt x="46" y="113"/>
                    <a:pt x="46" y="113"/>
                    <a:pt x="46" y="113"/>
                  </a:cubicBezTo>
                  <a:cubicBezTo>
                    <a:pt x="45" y="114"/>
                    <a:pt x="44" y="115"/>
                    <a:pt x="43" y="115"/>
                  </a:cubicBezTo>
                  <a:cubicBezTo>
                    <a:pt x="54" y="119"/>
                    <a:pt x="54" y="119"/>
                    <a:pt x="54" y="119"/>
                  </a:cubicBezTo>
                  <a:cubicBezTo>
                    <a:pt x="56" y="120"/>
                    <a:pt x="56" y="120"/>
                    <a:pt x="56" y="120"/>
                  </a:cubicBezTo>
                  <a:cubicBezTo>
                    <a:pt x="57" y="118"/>
                    <a:pt x="57" y="118"/>
                    <a:pt x="57" y="118"/>
                  </a:cubicBezTo>
                  <a:cubicBezTo>
                    <a:pt x="61" y="108"/>
                    <a:pt x="61" y="108"/>
                    <a:pt x="61" y="108"/>
                  </a:cubicBezTo>
                  <a:cubicBezTo>
                    <a:pt x="62" y="107"/>
                    <a:pt x="62" y="107"/>
                    <a:pt x="63" y="107"/>
                  </a:cubicBezTo>
                  <a:cubicBezTo>
                    <a:pt x="70" y="106"/>
                    <a:pt x="70" y="106"/>
                    <a:pt x="70" y="106"/>
                  </a:cubicBezTo>
                  <a:cubicBezTo>
                    <a:pt x="70" y="111"/>
                    <a:pt x="70" y="111"/>
                    <a:pt x="70" y="111"/>
                  </a:cubicBezTo>
                  <a:cubicBezTo>
                    <a:pt x="65" y="111"/>
                    <a:pt x="65" y="111"/>
                    <a:pt x="65" y="111"/>
                  </a:cubicBezTo>
                  <a:cubicBezTo>
                    <a:pt x="62" y="120"/>
                    <a:pt x="62" y="120"/>
                    <a:pt x="62" y="120"/>
                  </a:cubicBezTo>
                  <a:cubicBezTo>
                    <a:pt x="60" y="124"/>
                    <a:pt x="60" y="124"/>
                    <a:pt x="60" y="124"/>
                  </a:cubicBezTo>
                  <a:cubicBezTo>
                    <a:pt x="59" y="125"/>
                    <a:pt x="58" y="126"/>
                    <a:pt x="57" y="125"/>
                  </a:cubicBezTo>
                  <a:cubicBezTo>
                    <a:pt x="53" y="124"/>
                    <a:pt x="53" y="124"/>
                    <a:pt x="53" y="124"/>
                  </a:cubicBezTo>
                  <a:cubicBezTo>
                    <a:pt x="30" y="114"/>
                    <a:pt x="30" y="114"/>
                    <a:pt x="30" y="114"/>
                  </a:cubicBezTo>
                  <a:cubicBezTo>
                    <a:pt x="29" y="114"/>
                    <a:pt x="29" y="114"/>
                    <a:pt x="29" y="114"/>
                  </a:cubicBezTo>
                  <a:cubicBezTo>
                    <a:pt x="30" y="130"/>
                    <a:pt x="30" y="130"/>
                    <a:pt x="30" y="130"/>
                  </a:cubicBezTo>
                  <a:cubicBezTo>
                    <a:pt x="70" y="127"/>
                    <a:pt x="70" y="127"/>
                    <a:pt x="70" y="127"/>
                  </a:cubicBezTo>
                  <a:cubicBezTo>
                    <a:pt x="70" y="132"/>
                    <a:pt x="70" y="132"/>
                    <a:pt x="70" y="132"/>
                  </a:cubicBezTo>
                  <a:cubicBezTo>
                    <a:pt x="28" y="135"/>
                    <a:pt x="28" y="135"/>
                    <a:pt x="28" y="135"/>
                  </a:cubicBezTo>
                  <a:cubicBezTo>
                    <a:pt x="27" y="135"/>
                    <a:pt x="26" y="134"/>
                    <a:pt x="26" y="133"/>
                  </a:cubicBezTo>
                  <a:cubicBezTo>
                    <a:pt x="24" y="112"/>
                    <a:pt x="24" y="112"/>
                    <a:pt x="24" y="112"/>
                  </a:cubicBezTo>
                  <a:cubicBezTo>
                    <a:pt x="24" y="111"/>
                    <a:pt x="25" y="110"/>
                    <a:pt x="26" y="110"/>
                  </a:cubicBezTo>
                  <a:cubicBezTo>
                    <a:pt x="30" y="109"/>
                    <a:pt x="30" y="109"/>
                    <a:pt x="30" y="109"/>
                  </a:cubicBezTo>
                  <a:cubicBezTo>
                    <a:pt x="30" y="109"/>
                    <a:pt x="30" y="109"/>
                    <a:pt x="30" y="109"/>
                  </a:cubicBezTo>
                  <a:cubicBezTo>
                    <a:pt x="30" y="109"/>
                    <a:pt x="30" y="109"/>
                    <a:pt x="30" y="109"/>
                  </a:cubicBezTo>
                  <a:cubicBezTo>
                    <a:pt x="2" y="98"/>
                    <a:pt x="2" y="98"/>
                    <a:pt x="2" y="98"/>
                  </a:cubicBezTo>
                  <a:cubicBezTo>
                    <a:pt x="1" y="97"/>
                    <a:pt x="0" y="96"/>
                    <a:pt x="1" y="95"/>
                  </a:cubicBezTo>
                  <a:cubicBezTo>
                    <a:pt x="17" y="56"/>
                    <a:pt x="17" y="56"/>
                    <a:pt x="17" y="56"/>
                  </a:cubicBezTo>
                  <a:cubicBezTo>
                    <a:pt x="17" y="55"/>
                    <a:pt x="19" y="54"/>
                    <a:pt x="20" y="55"/>
                  </a:cubicBezTo>
                  <a:cubicBezTo>
                    <a:pt x="25" y="57"/>
                    <a:pt x="25" y="57"/>
                    <a:pt x="25" y="57"/>
                  </a:cubicBezTo>
                  <a:cubicBezTo>
                    <a:pt x="26" y="55"/>
                    <a:pt x="26" y="55"/>
                    <a:pt x="26" y="55"/>
                  </a:cubicBezTo>
                  <a:cubicBezTo>
                    <a:pt x="28" y="49"/>
                    <a:pt x="28" y="49"/>
                    <a:pt x="28" y="49"/>
                  </a:cubicBezTo>
                  <a:cubicBezTo>
                    <a:pt x="28" y="48"/>
                    <a:pt x="30" y="47"/>
                    <a:pt x="31" y="48"/>
                  </a:cubicBezTo>
                  <a:cubicBezTo>
                    <a:pt x="35" y="49"/>
                    <a:pt x="35" y="49"/>
                    <a:pt x="35" y="49"/>
                  </a:cubicBezTo>
                  <a:cubicBezTo>
                    <a:pt x="56" y="1"/>
                    <a:pt x="56" y="1"/>
                    <a:pt x="56" y="1"/>
                  </a:cubicBezTo>
                  <a:cubicBezTo>
                    <a:pt x="56" y="1"/>
                    <a:pt x="57" y="0"/>
                    <a:pt x="58" y="0"/>
                  </a:cubicBezTo>
                  <a:cubicBezTo>
                    <a:pt x="70" y="0"/>
                    <a:pt x="70" y="0"/>
                    <a:pt x="70" y="0"/>
                  </a:cubicBezTo>
                  <a:lnTo>
                    <a:pt x="7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1" name="Freeform 271"/>
            <p:cNvSpPr>
              <a:spLocks noEditPoints="1"/>
            </p:cNvSpPr>
            <p:nvPr/>
          </p:nvSpPr>
          <p:spPr bwMode="auto">
            <a:xfrm>
              <a:off x="8615376" y="3305195"/>
              <a:ext cx="61913" cy="103188"/>
            </a:xfrm>
            <a:custGeom>
              <a:avLst/>
              <a:gdLst>
                <a:gd name="T0" fmla="*/ 14 w 28"/>
                <a:gd name="T1" fmla="*/ 8 h 46"/>
                <a:gd name="T2" fmla="*/ 16 w 28"/>
                <a:gd name="T3" fmla="*/ 1 h 46"/>
                <a:gd name="T4" fmla="*/ 19 w 28"/>
                <a:gd name="T5" fmla="*/ 0 h 46"/>
                <a:gd name="T6" fmla="*/ 26 w 28"/>
                <a:gd name="T7" fmla="*/ 3 h 46"/>
                <a:gd name="T8" fmla="*/ 27 w 28"/>
                <a:gd name="T9" fmla="*/ 6 h 46"/>
                <a:gd name="T10" fmla="*/ 14 w 28"/>
                <a:gd name="T11" fmla="*/ 38 h 46"/>
                <a:gd name="T12" fmla="*/ 14 w 28"/>
                <a:gd name="T13" fmla="*/ 26 h 46"/>
                <a:gd name="T14" fmla="*/ 22 w 28"/>
                <a:gd name="T15" fmla="*/ 6 h 46"/>
                <a:gd name="T16" fmla="*/ 20 w 28"/>
                <a:gd name="T17" fmla="*/ 5 h 46"/>
                <a:gd name="T18" fmla="*/ 14 w 28"/>
                <a:gd name="T19" fmla="*/ 20 h 46"/>
                <a:gd name="T20" fmla="*/ 14 w 28"/>
                <a:gd name="T21" fmla="*/ 8 h 46"/>
                <a:gd name="T22" fmla="*/ 0 w 28"/>
                <a:gd name="T23" fmla="*/ 40 h 46"/>
                <a:gd name="T24" fmla="*/ 14 w 28"/>
                <a:gd name="T25" fmla="*/ 8 h 46"/>
                <a:gd name="T26" fmla="*/ 14 w 28"/>
                <a:gd name="T27" fmla="*/ 20 h 46"/>
                <a:gd name="T28" fmla="*/ 6 w 28"/>
                <a:gd name="T29" fmla="*/ 39 h 46"/>
                <a:gd name="T30" fmla="*/ 8 w 28"/>
                <a:gd name="T31" fmla="*/ 40 h 46"/>
                <a:gd name="T32" fmla="*/ 14 w 28"/>
                <a:gd name="T33" fmla="*/ 26 h 46"/>
                <a:gd name="T34" fmla="*/ 14 w 28"/>
                <a:gd name="T35" fmla="*/ 38 h 46"/>
                <a:gd name="T36" fmla="*/ 11 w 28"/>
                <a:gd name="T37" fmla="*/ 44 h 46"/>
                <a:gd name="T38" fmla="*/ 8 w 28"/>
                <a:gd name="T39" fmla="*/ 45 h 46"/>
                <a:gd name="T40" fmla="*/ 2 w 28"/>
                <a:gd name="T41" fmla="*/ 43 h 46"/>
                <a:gd name="T42" fmla="*/ 0 w 28"/>
                <a:gd name="T43"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6">
                  <a:moveTo>
                    <a:pt x="14" y="8"/>
                  </a:moveTo>
                  <a:cubicBezTo>
                    <a:pt x="16" y="1"/>
                    <a:pt x="16" y="1"/>
                    <a:pt x="16" y="1"/>
                  </a:cubicBezTo>
                  <a:cubicBezTo>
                    <a:pt x="17" y="0"/>
                    <a:pt x="18" y="0"/>
                    <a:pt x="19" y="0"/>
                  </a:cubicBezTo>
                  <a:cubicBezTo>
                    <a:pt x="26" y="3"/>
                    <a:pt x="26" y="3"/>
                    <a:pt x="26" y="3"/>
                  </a:cubicBezTo>
                  <a:cubicBezTo>
                    <a:pt x="27" y="3"/>
                    <a:pt x="28" y="5"/>
                    <a:pt x="27" y="6"/>
                  </a:cubicBezTo>
                  <a:cubicBezTo>
                    <a:pt x="14" y="38"/>
                    <a:pt x="14" y="38"/>
                    <a:pt x="14" y="38"/>
                  </a:cubicBezTo>
                  <a:cubicBezTo>
                    <a:pt x="14" y="26"/>
                    <a:pt x="14" y="26"/>
                    <a:pt x="14" y="26"/>
                  </a:cubicBezTo>
                  <a:cubicBezTo>
                    <a:pt x="22" y="6"/>
                    <a:pt x="22" y="6"/>
                    <a:pt x="22" y="6"/>
                  </a:cubicBezTo>
                  <a:cubicBezTo>
                    <a:pt x="20" y="5"/>
                    <a:pt x="20" y="5"/>
                    <a:pt x="20" y="5"/>
                  </a:cubicBezTo>
                  <a:cubicBezTo>
                    <a:pt x="14" y="20"/>
                    <a:pt x="14" y="20"/>
                    <a:pt x="14" y="20"/>
                  </a:cubicBezTo>
                  <a:lnTo>
                    <a:pt x="14" y="8"/>
                  </a:lnTo>
                  <a:close/>
                  <a:moveTo>
                    <a:pt x="0" y="40"/>
                  </a:moveTo>
                  <a:cubicBezTo>
                    <a:pt x="14" y="8"/>
                    <a:pt x="14" y="8"/>
                    <a:pt x="14" y="8"/>
                  </a:cubicBezTo>
                  <a:cubicBezTo>
                    <a:pt x="14" y="20"/>
                    <a:pt x="14" y="20"/>
                    <a:pt x="14" y="20"/>
                  </a:cubicBezTo>
                  <a:cubicBezTo>
                    <a:pt x="6" y="39"/>
                    <a:pt x="6" y="39"/>
                    <a:pt x="6" y="39"/>
                  </a:cubicBezTo>
                  <a:cubicBezTo>
                    <a:pt x="8" y="40"/>
                    <a:pt x="8" y="40"/>
                    <a:pt x="8" y="40"/>
                  </a:cubicBezTo>
                  <a:cubicBezTo>
                    <a:pt x="14" y="26"/>
                    <a:pt x="14" y="26"/>
                    <a:pt x="14" y="26"/>
                  </a:cubicBezTo>
                  <a:cubicBezTo>
                    <a:pt x="14" y="38"/>
                    <a:pt x="14" y="38"/>
                    <a:pt x="14" y="38"/>
                  </a:cubicBezTo>
                  <a:cubicBezTo>
                    <a:pt x="11" y="44"/>
                    <a:pt x="11" y="44"/>
                    <a:pt x="11" y="44"/>
                  </a:cubicBezTo>
                  <a:cubicBezTo>
                    <a:pt x="11" y="45"/>
                    <a:pt x="9" y="46"/>
                    <a:pt x="8" y="45"/>
                  </a:cubicBezTo>
                  <a:cubicBezTo>
                    <a:pt x="2" y="43"/>
                    <a:pt x="2" y="43"/>
                    <a:pt x="2" y="43"/>
                  </a:cubicBezTo>
                  <a:cubicBezTo>
                    <a:pt x="0" y="42"/>
                    <a:pt x="0" y="41"/>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2" name="Freeform 272"/>
            <p:cNvSpPr>
              <a:spLocks noEditPoints="1"/>
            </p:cNvSpPr>
            <p:nvPr/>
          </p:nvSpPr>
          <p:spPr bwMode="auto">
            <a:xfrm>
              <a:off x="8743963" y="3357582"/>
              <a:ext cx="63500" cy="106363"/>
            </a:xfrm>
            <a:custGeom>
              <a:avLst/>
              <a:gdLst>
                <a:gd name="T0" fmla="*/ 14 w 28"/>
                <a:gd name="T1" fmla="*/ 27 h 47"/>
                <a:gd name="T2" fmla="*/ 22 w 28"/>
                <a:gd name="T3" fmla="*/ 7 h 47"/>
                <a:gd name="T4" fmla="*/ 20 w 28"/>
                <a:gd name="T5" fmla="*/ 6 h 47"/>
                <a:gd name="T6" fmla="*/ 14 w 28"/>
                <a:gd name="T7" fmla="*/ 21 h 47"/>
                <a:gd name="T8" fmla="*/ 14 w 28"/>
                <a:gd name="T9" fmla="*/ 8 h 47"/>
                <a:gd name="T10" fmla="*/ 16 w 28"/>
                <a:gd name="T11" fmla="*/ 2 h 47"/>
                <a:gd name="T12" fmla="*/ 20 w 28"/>
                <a:gd name="T13" fmla="*/ 1 h 47"/>
                <a:gd name="T14" fmla="*/ 26 w 28"/>
                <a:gd name="T15" fmla="*/ 4 h 47"/>
                <a:gd name="T16" fmla="*/ 27 w 28"/>
                <a:gd name="T17" fmla="*/ 7 h 47"/>
                <a:gd name="T18" fmla="*/ 15 w 28"/>
                <a:gd name="T19" fmla="*/ 37 h 47"/>
                <a:gd name="T20" fmla="*/ 14 w 28"/>
                <a:gd name="T21" fmla="*/ 39 h 47"/>
                <a:gd name="T22" fmla="*/ 14 w 28"/>
                <a:gd name="T23" fmla="*/ 27 h 47"/>
                <a:gd name="T24" fmla="*/ 10 w 28"/>
                <a:gd name="T25" fmla="*/ 36 h 47"/>
                <a:gd name="T26" fmla="*/ 14 w 28"/>
                <a:gd name="T27" fmla="*/ 27 h 47"/>
                <a:gd name="T28" fmla="*/ 14 w 28"/>
                <a:gd name="T29" fmla="*/ 39 h 47"/>
                <a:gd name="T30" fmla="*/ 11 w 28"/>
                <a:gd name="T31" fmla="*/ 45 h 47"/>
                <a:gd name="T32" fmla="*/ 8 w 28"/>
                <a:gd name="T33" fmla="*/ 46 h 47"/>
                <a:gd name="T34" fmla="*/ 2 w 28"/>
                <a:gd name="T35" fmla="*/ 44 h 47"/>
                <a:gd name="T36" fmla="*/ 0 w 28"/>
                <a:gd name="T37" fmla="*/ 40 h 47"/>
                <a:gd name="T38" fmla="*/ 2 w 28"/>
                <a:gd name="T39" fmla="*/ 36 h 47"/>
                <a:gd name="T40" fmla="*/ 14 w 28"/>
                <a:gd name="T41" fmla="*/ 8 h 47"/>
                <a:gd name="T42" fmla="*/ 14 w 28"/>
                <a:gd name="T43" fmla="*/ 21 h 47"/>
                <a:gd name="T44" fmla="*/ 7 w 28"/>
                <a:gd name="T45" fmla="*/ 38 h 47"/>
                <a:gd name="T46" fmla="*/ 6 w 28"/>
                <a:gd name="T47" fmla="*/ 40 h 47"/>
                <a:gd name="T48" fmla="*/ 8 w 28"/>
                <a:gd name="T49" fmla="*/ 41 h 47"/>
                <a:gd name="T50" fmla="*/ 10 w 28"/>
                <a:gd name="T51"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 h="47">
                  <a:moveTo>
                    <a:pt x="14" y="27"/>
                  </a:moveTo>
                  <a:cubicBezTo>
                    <a:pt x="22" y="7"/>
                    <a:pt x="22" y="7"/>
                    <a:pt x="22" y="7"/>
                  </a:cubicBezTo>
                  <a:cubicBezTo>
                    <a:pt x="20" y="6"/>
                    <a:pt x="20" y="6"/>
                    <a:pt x="20" y="6"/>
                  </a:cubicBezTo>
                  <a:cubicBezTo>
                    <a:pt x="14" y="21"/>
                    <a:pt x="14" y="21"/>
                    <a:pt x="14" y="21"/>
                  </a:cubicBezTo>
                  <a:cubicBezTo>
                    <a:pt x="14" y="8"/>
                    <a:pt x="14" y="8"/>
                    <a:pt x="14" y="8"/>
                  </a:cubicBezTo>
                  <a:cubicBezTo>
                    <a:pt x="16" y="2"/>
                    <a:pt x="16" y="2"/>
                    <a:pt x="16" y="2"/>
                  </a:cubicBezTo>
                  <a:cubicBezTo>
                    <a:pt x="17" y="1"/>
                    <a:pt x="18" y="0"/>
                    <a:pt x="20" y="1"/>
                  </a:cubicBezTo>
                  <a:cubicBezTo>
                    <a:pt x="26" y="4"/>
                    <a:pt x="26" y="4"/>
                    <a:pt x="26" y="4"/>
                  </a:cubicBezTo>
                  <a:cubicBezTo>
                    <a:pt x="27" y="4"/>
                    <a:pt x="28" y="6"/>
                    <a:pt x="27" y="7"/>
                  </a:cubicBezTo>
                  <a:cubicBezTo>
                    <a:pt x="15" y="37"/>
                    <a:pt x="15" y="37"/>
                    <a:pt x="15" y="37"/>
                  </a:cubicBezTo>
                  <a:cubicBezTo>
                    <a:pt x="14" y="39"/>
                    <a:pt x="14" y="39"/>
                    <a:pt x="14" y="39"/>
                  </a:cubicBezTo>
                  <a:lnTo>
                    <a:pt x="14" y="27"/>
                  </a:lnTo>
                  <a:close/>
                  <a:moveTo>
                    <a:pt x="10" y="36"/>
                  </a:moveTo>
                  <a:cubicBezTo>
                    <a:pt x="14" y="27"/>
                    <a:pt x="14" y="27"/>
                    <a:pt x="14" y="27"/>
                  </a:cubicBezTo>
                  <a:cubicBezTo>
                    <a:pt x="14" y="39"/>
                    <a:pt x="14" y="39"/>
                    <a:pt x="14" y="39"/>
                  </a:cubicBezTo>
                  <a:cubicBezTo>
                    <a:pt x="11" y="45"/>
                    <a:pt x="11" y="45"/>
                    <a:pt x="11" y="45"/>
                  </a:cubicBezTo>
                  <a:cubicBezTo>
                    <a:pt x="11" y="46"/>
                    <a:pt x="10" y="47"/>
                    <a:pt x="8" y="46"/>
                  </a:cubicBezTo>
                  <a:cubicBezTo>
                    <a:pt x="2" y="44"/>
                    <a:pt x="2" y="44"/>
                    <a:pt x="2" y="44"/>
                  </a:cubicBezTo>
                  <a:cubicBezTo>
                    <a:pt x="1" y="43"/>
                    <a:pt x="0" y="42"/>
                    <a:pt x="0" y="40"/>
                  </a:cubicBezTo>
                  <a:cubicBezTo>
                    <a:pt x="2" y="36"/>
                    <a:pt x="2" y="36"/>
                    <a:pt x="2" y="36"/>
                  </a:cubicBezTo>
                  <a:cubicBezTo>
                    <a:pt x="14" y="8"/>
                    <a:pt x="14" y="8"/>
                    <a:pt x="14" y="8"/>
                  </a:cubicBezTo>
                  <a:cubicBezTo>
                    <a:pt x="14" y="21"/>
                    <a:pt x="14" y="21"/>
                    <a:pt x="14" y="21"/>
                  </a:cubicBezTo>
                  <a:cubicBezTo>
                    <a:pt x="7" y="38"/>
                    <a:pt x="7" y="38"/>
                    <a:pt x="7" y="38"/>
                  </a:cubicBezTo>
                  <a:cubicBezTo>
                    <a:pt x="6" y="40"/>
                    <a:pt x="6" y="40"/>
                    <a:pt x="6" y="40"/>
                  </a:cubicBezTo>
                  <a:cubicBezTo>
                    <a:pt x="8" y="41"/>
                    <a:pt x="8" y="41"/>
                    <a:pt x="8" y="41"/>
                  </a:cubicBezTo>
                  <a:lnTo>
                    <a:pt x="1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3" name="Freeform 273"/>
            <p:cNvSpPr>
              <a:spLocks noEditPoints="1"/>
            </p:cNvSpPr>
            <p:nvPr/>
          </p:nvSpPr>
          <p:spPr bwMode="auto">
            <a:xfrm>
              <a:off x="8972564" y="225427"/>
              <a:ext cx="290514" cy="393702"/>
            </a:xfrm>
            <a:custGeom>
              <a:avLst/>
              <a:gdLst>
                <a:gd name="T0" fmla="*/ 72 w 129"/>
                <a:gd name="T1" fmla="*/ 34 h 174"/>
                <a:gd name="T2" fmla="*/ 72 w 129"/>
                <a:gd name="T3" fmla="*/ 137 h 174"/>
                <a:gd name="T4" fmla="*/ 72 w 129"/>
                <a:gd name="T5" fmla="*/ 138 h 174"/>
                <a:gd name="T6" fmla="*/ 65 w 129"/>
                <a:gd name="T7" fmla="*/ 155 h 174"/>
                <a:gd name="T8" fmla="*/ 68 w 129"/>
                <a:gd name="T9" fmla="*/ 138 h 174"/>
                <a:gd name="T10" fmla="*/ 67 w 129"/>
                <a:gd name="T11" fmla="*/ 110 h 174"/>
                <a:gd name="T12" fmla="*/ 67 w 129"/>
                <a:gd name="T13" fmla="*/ 34 h 174"/>
                <a:gd name="T14" fmla="*/ 76 w 129"/>
                <a:gd name="T15" fmla="*/ 10 h 174"/>
                <a:gd name="T16" fmla="*/ 99 w 129"/>
                <a:gd name="T17" fmla="*/ 0 h 174"/>
                <a:gd name="T18" fmla="*/ 129 w 129"/>
                <a:gd name="T19" fmla="*/ 33 h 174"/>
                <a:gd name="T20" fmla="*/ 129 w 129"/>
                <a:gd name="T21" fmla="*/ 150 h 174"/>
                <a:gd name="T22" fmla="*/ 122 w 129"/>
                <a:gd name="T23" fmla="*/ 157 h 174"/>
                <a:gd name="T24" fmla="*/ 114 w 129"/>
                <a:gd name="T25" fmla="*/ 150 h 174"/>
                <a:gd name="T26" fmla="*/ 114 w 129"/>
                <a:gd name="T27" fmla="*/ 35 h 174"/>
                <a:gd name="T28" fmla="*/ 114 w 129"/>
                <a:gd name="T29" fmla="*/ 34 h 174"/>
                <a:gd name="T30" fmla="*/ 98 w 129"/>
                <a:gd name="T31" fmla="*/ 14 h 174"/>
                <a:gd name="T32" fmla="*/ 98 w 129"/>
                <a:gd name="T33" fmla="*/ 14 h 174"/>
                <a:gd name="T34" fmla="*/ 81 w 129"/>
                <a:gd name="T35" fmla="*/ 34 h 174"/>
                <a:gd name="T36" fmla="*/ 82 w 129"/>
                <a:gd name="T37" fmla="*/ 63 h 174"/>
                <a:gd name="T38" fmla="*/ 71 w 129"/>
                <a:gd name="T39" fmla="*/ 161 h 174"/>
                <a:gd name="T40" fmla="*/ 65 w 129"/>
                <a:gd name="T41" fmla="*/ 161 h 174"/>
                <a:gd name="T42" fmla="*/ 78 w 129"/>
                <a:gd name="T43" fmla="*/ 136 h 174"/>
                <a:gd name="T44" fmla="*/ 77 w 129"/>
                <a:gd name="T45" fmla="*/ 34 h 174"/>
                <a:gd name="T46" fmla="*/ 77 w 129"/>
                <a:gd name="T47" fmla="*/ 34 h 174"/>
                <a:gd name="T48" fmla="*/ 98 w 129"/>
                <a:gd name="T49" fmla="*/ 10 h 174"/>
                <a:gd name="T50" fmla="*/ 114 w 129"/>
                <a:gd name="T51" fmla="*/ 17 h 174"/>
                <a:gd name="T52" fmla="*/ 119 w 129"/>
                <a:gd name="T53" fmla="*/ 35 h 174"/>
                <a:gd name="T54" fmla="*/ 119 w 129"/>
                <a:gd name="T55" fmla="*/ 150 h 174"/>
                <a:gd name="T56" fmla="*/ 121 w 129"/>
                <a:gd name="T57" fmla="*/ 152 h 174"/>
                <a:gd name="T58" fmla="*/ 123 w 129"/>
                <a:gd name="T59" fmla="*/ 152 h 174"/>
                <a:gd name="T60" fmla="*/ 124 w 129"/>
                <a:gd name="T61" fmla="*/ 34 h 174"/>
                <a:gd name="T62" fmla="*/ 124 w 129"/>
                <a:gd name="T63" fmla="*/ 33 h 174"/>
                <a:gd name="T64" fmla="*/ 99 w 129"/>
                <a:gd name="T65" fmla="*/ 5 h 174"/>
                <a:gd name="T66" fmla="*/ 80 w 129"/>
                <a:gd name="T67" fmla="*/ 13 h 174"/>
                <a:gd name="T68" fmla="*/ 72 w 129"/>
                <a:gd name="T69" fmla="*/ 34 h 174"/>
                <a:gd name="T70" fmla="*/ 49 w 129"/>
                <a:gd name="T71" fmla="*/ 164 h 174"/>
                <a:gd name="T72" fmla="*/ 24 w 129"/>
                <a:gd name="T73" fmla="*/ 160 h 174"/>
                <a:gd name="T74" fmla="*/ 15 w 129"/>
                <a:gd name="T75" fmla="*/ 144 h 174"/>
                <a:gd name="T76" fmla="*/ 18 w 129"/>
                <a:gd name="T77" fmla="*/ 142 h 174"/>
                <a:gd name="T78" fmla="*/ 20 w 129"/>
                <a:gd name="T79" fmla="*/ 138 h 174"/>
                <a:gd name="T80" fmla="*/ 5 w 129"/>
                <a:gd name="T81" fmla="*/ 142 h 174"/>
                <a:gd name="T82" fmla="*/ 11 w 129"/>
                <a:gd name="T83" fmla="*/ 145 h 174"/>
                <a:gd name="T84" fmla="*/ 11 w 129"/>
                <a:gd name="T85" fmla="*/ 148 h 174"/>
                <a:gd name="T86" fmla="*/ 20 w 129"/>
                <a:gd name="T87" fmla="*/ 163 h 174"/>
                <a:gd name="T88" fmla="*/ 44 w 129"/>
                <a:gd name="T89" fmla="*/ 169 h 174"/>
                <a:gd name="T90" fmla="*/ 65 w 129"/>
                <a:gd name="T91" fmla="*/ 167 h 174"/>
                <a:gd name="T92" fmla="*/ 39 w 129"/>
                <a:gd name="T93" fmla="*/ 174 h 174"/>
                <a:gd name="T94" fmla="*/ 6 w 129"/>
                <a:gd name="T95" fmla="*/ 148 h 174"/>
                <a:gd name="T96" fmla="*/ 6 w 129"/>
                <a:gd name="T97" fmla="*/ 147 h 174"/>
                <a:gd name="T98" fmla="*/ 0 w 129"/>
                <a:gd name="T99" fmla="*/ 145 h 174"/>
                <a:gd name="T100" fmla="*/ 2 w 129"/>
                <a:gd name="T101" fmla="*/ 134 h 174"/>
                <a:gd name="T102" fmla="*/ 25 w 129"/>
                <a:gd name="T103" fmla="*/ 136 h 174"/>
                <a:gd name="T104" fmla="*/ 23 w 129"/>
                <a:gd name="T105" fmla="*/ 147 h 174"/>
                <a:gd name="T106" fmla="*/ 20 w 129"/>
                <a:gd name="T107" fmla="*/ 149 h 174"/>
                <a:gd name="T108" fmla="*/ 37 w 129"/>
                <a:gd name="T109" fmla="*/ 159 h 174"/>
                <a:gd name="T110" fmla="*/ 62 w 129"/>
                <a:gd name="T111" fmla="*/ 150 h 174"/>
                <a:gd name="T112" fmla="*/ 65 w 129"/>
                <a:gd name="T113"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 h="174">
                  <a:moveTo>
                    <a:pt x="72" y="34"/>
                  </a:moveTo>
                  <a:cubicBezTo>
                    <a:pt x="72" y="34"/>
                    <a:pt x="72" y="34"/>
                    <a:pt x="72" y="34"/>
                  </a:cubicBezTo>
                  <a:cubicBezTo>
                    <a:pt x="72" y="34"/>
                    <a:pt x="72" y="79"/>
                    <a:pt x="72" y="110"/>
                  </a:cubicBezTo>
                  <a:cubicBezTo>
                    <a:pt x="72" y="125"/>
                    <a:pt x="72" y="136"/>
                    <a:pt x="72" y="137"/>
                  </a:cubicBezTo>
                  <a:cubicBezTo>
                    <a:pt x="72" y="137"/>
                    <a:pt x="72" y="137"/>
                    <a:pt x="72" y="138"/>
                  </a:cubicBezTo>
                  <a:cubicBezTo>
                    <a:pt x="72" y="138"/>
                    <a:pt x="72" y="138"/>
                    <a:pt x="72" y="138"/>
                  </a:cubicBezTo>
                  <a:cubicBezTo>
                    <a:pt x="72" y="144"/>
                    <a:pt x="70" y="149"/>
                    <a:pt x="66" y="154"/>
                  </a:cubicBezTo>
                  <a:cubicBezTo>
                    <a:pt x="65" y="154"/>
                    <a:pt x="65" y="154"/>
                    <a:pt x="65" y="155"/>
                  </a:cubicBezTo>
                  <a:cubicBezTo>
                    <a:pt x="65" y="147"/>
                    <a:pt x="65" y="147"/>
                    <a:pt x="65" y="147"/>
                  </a:cubicBezTo>
                  <a:cubicBezTo>
                    <a:pt x="67" y="145"/>
                    <a:pt x="68" y="141"/>
                    <a:pt x="68" y="138"/>
                  </a:cubicBezTo>
                  <a:cubicBezTo>
                    <a:pt x="68" y="138"/>
                    <a:pt x="68" y="138"/>
                    <a:pt x="68" y="138"/>
                  </a:cubicBezTo>
                  <a:cubicBezTo>
                    <a:pt x="68" y="134"/>
                    <a:pt x="67" y="123"/>
                    <a:pt x="67" y="110"/>
                  </a:cubicBezTo>
                  <a:cubicBezTo>
                    <a:pt x="67" y="81"/>
                    <a:pt x="67" y="39"/>
                    <a:pt x="67" y="34"/>
                  </a:cubicBezTo>
                  <a:cubicBezTo>
                    <a:pt x="67" y="34"/>
                    <a:pt x="67" y="34"/>
                    <a:pt x="67" y="34"/>
                  </a:cubicBezTo>
                  <a:cubicBezTo>
                    <a:pt x="67" y="33"/>
                    <a:pt x="67" y="32"/>
                    <a:pt x="67" y="31"/>
                  </a:cubicBezTo>
                  <a:cubicBezTo>
                    <a:pt x="68" y="23"/>
                    <a:pt x="71" y="16"/>
                    <a:pt x="76" y="10"/>
                  </a:cubicBezTo>
                  <a:cubicBezTo>
                    <a:pt x="82" y="4"/>
                    <a:pt x="89" y="0"/>
                    <a:pt x="97" y="0"/>
                  </a:cubicBezTo>
                  <a:cubicBezTo>
                    <a:pt x="98" y="0"/>
                    <a:pt x="99" y="0"/>
                    <a:pt x="99" y="0"/>
                  </a:cubicBezTo>
                  <a:cubicBezTo>
                    <a:pt x="108" y="1"/>
                    <a:pt x="115" y="5"/>
                    <a:pt x="120" y="11"/>
                  </a:cubicBezTo>
                  <a:cubicBezTo>
                    <a:pt x="126" y="16"/>
                    <a:pt x="129" y="24"/>
                    <a:pt x="129" y="33"/>
                  </a:cubicBezTo>
                  <a:cubicBezTo>
                    <a:pt x="129" y="33"/>
                    <a:pt x="129" y="33"/>
                    <a:pt x="129" y="33"/>
                  </a:cubicBezTo>
                  <a:cubicBezTo>
                    <a:pt x="129" y="45"/>
                    <a:pt x="129" y="149"/>
                    <a:pt x="129" y="150"/>
                  </a:cubicBezTo>
                  <a:cubicBezTo>
                    <a:pt x="129" y="153"/>
                    <a:pt x="127" y="155"/>
                    <a:pt x="125" y="156"/>
                  </a:cubicBezTo>
                  <a:cubicBezTo>
                    <a:pt x="124" y="157"/>
                    <a:pt x="123" y="157"/>
                    <a:pt x="122" y="157"/>
                  </a:cubicBezTo>
                  <a:cubicBezTo>
                    <a:pt x="121" y="157"/>
                    <a:pt x="120" y="157"/>
                    <a:pt x="119" y="156"/>
                  </a:cubicBezTo>
                  <a:cubicBezTo>
                    <a:pt x="116" y="155"/>
                    <a:pt x="114" y="153"/>
                    <a:pt x="114" y="150"/>
                  </a:cubicBezTo>
                  <a:cubicBezTo>
                    <a:pt x="114" y="150"/>
                    <a:pt x="114" y="150"/>
                    <a:pt x="114" y="150"/>
                  </a:cubicBezTo>
                  <a:cubicBezTo>
                    <a:pt x="114" y="35"/>
                    <a:pt x="114" y="35"/>
                    <a:pt x="114" y="35"/>
                  </a:cubicBezTo>
                  <a:cubicBezTo>
                    <a:pt x="114" y="35"/>
                    <a:pt x="114" y="35"/>
                    <a:pt x="114" y="35"/>
                  </a:cubicBezTo>
                  <a:cubicBezTo>
                    <a:pt x="114" y="34"/>
                    <a:pt x="114" y="34"/>
                    <a:pt x="114" y="34"/>
                  </a:cubicBezTo>
                  <a:cubicBezTo>
                    <a:pt x="114" y="29"/>
                    <a:pt x="113" y="24"/>
                    <a:pt x="110" y="20"/>
                  </a:cubicBezTo>
                  <a:cubicBezTo>
                    <a:pt x="107" y="17"/>
                    <a:pt x="103" y="14"/>
                    <a:pt x="98" y="14"/>
                  </a:cubicBezTo>
                  <a:cubicBezTo>
                    <a:pt x="98" y="14"/>
                    <a:pt x="98" y="14"/>
                    <a:pt x="98" y="14"/>
                  </a:cubicBezTo>
                  <a:cubicBezTo>
                    <a:pt x="98" y="14"/>
                    <a:pt x="98" y="14"/>
                    <a:pt x="98" y="14"/>
                  </a:cubicBezTo>
                  <a:cubicBezTo>
                    <a:pt x="93" y="15"/>
                    <a:pt x="89" y="17"/>
                    <a:pt x="86" y="20"/>
                  </a:cubicBezTo>
                  <a:cubicBezTo>
                    <a:pt x="83" y="24"/>
                    <a:pt x="81" y="29"/>
                    <a:pt x="81" y="34"/>
                  </a:cubicBezTo>
                  <a:cubicBezTo>
                    <a:pt x="81" y="34"/>
                    <a:pt x="81" y="34"/>
                    <a:pt x="81" y="34"/>
                  </a:cubicBezTo>
                  <a:cubicBezTo>
                    <a:pt x="82" y="63"/>
                    <a:pt x="82" y="63"/>
                    <a:pt x="82" y="63"/>
                  </a:cubicBezTo>
                  <a:cubicBezTo>
                    <a:pt x="82" y="136"/>
                    <a:pt x="82" y="136"/>
                    <a:pt x="82" y="136"/>
                  </a:cubicBezTo>
                  <a:cubicBezTo>
                    <a:pt x="82" y="145"/>
                    <a:pt x="78" y="155"/>
                    <a:pt x="71" y="161"/>
                  </a:cubicBezTo>
                  <a:cubicBezTo>
                    <a:pt x="69" y="163"/>
                    <a:pt x="67" y="165"/>
                    <a:pt x="65" y="167"/>
                  </a:cubicBezTo>
                  <a:cubicBezTo>
                    <a:pt x="65" y="161"/>
                    <a:pt x="65" y="161"/>
                    <a:pt x="65" y="161"/>
                  </a:cubicBezTo>
                  <a:cubicBezTo>
                    <a:pt x="66" y="160"/>
                    <a:pt x="67" y="159"/>
                    <a:pt x="68" y="158"/>
                  </a:cubicBezTo>
                  <a:cubicBezTo>
                    <a:pt x="74" y="152"/>
                    <a:pt x="78" y="144"/>
                    <a:pt x="78" y="136"/>
                  </a:cubicBezTo>
                  <a:cubicBezTo>
                    <a:pt x="78" y="134"/>
                    <a:pt x="77" y="92"/>
                    <a:pt x="77" y="63"/>
                  </a:cubicBezTo>
                  <a:cubicBezTo>
                    <a:pt x="77" y="34"/>
                    <a:pt x="77" y="34"/>
                    <a:pt x="77" y="34"/>
                  </a:cubicBezTo>
                  <a:cubicBezTo>
                    <a:pt x="77" y="34"/>
                    <a:pt x="77" y="34"/>
                    <a:pt x="77" y="34"/>
                  </a:cubicBezTo>
                  <a:cubicBezTo>
                    <a:pt x="77" y="34"/>
                    <a:pt x="77" y="34"/>
                    <a:pt x="77" y="34"/>
                  </a:cubicBezTo>
                  <a:cubicBezTo>
                    <a:pt x="77" y="28"/>
                    <a:pt x="79" y="22"/>
                    <a:pt x="83" y="17"/>
                  </a:cubicBezTo>
                  <a:cubicBezTo>
                    <a:pt x="86" y="13"/>
                    <a:pt x="91" y="10"/>
                    <a:pt x="98" y="10"/>
                  </a:cubicBezTo>
                  <a:cubicBezTo>
                    <a:pt x="98" y="10"/>
                    <a:pt x="98" y="10"/>
                    <a:pt x="98" y="10"/>
                  </a:cubicBezTo>
                  <a:cubicBezTo>
                    <a:pt x="105" y="10"/>
                    <a:pt x="110" y="13"/>
                    <a:pt x="114" y="17"/>
                  </a:cubicBezTo>
                  <a:cubicBezTo>
                    <a:pt x="117" y="22"/>
                    <a:pt x="119" y="28"/>
                    <a:pt x="119" y="34"/>
                  </a:cubicBezTo>
                  <a:cubicBezTo>
                    <a:pt x="119" y="34"/>
                    <a:pt x="119" y="35"/>
                    <a:pt x="119" y="35"/>
                  </a:cubicBezTo>
                  <a:cubicBezTo>
                    <a:pt x="119" y="35"/>
                    <a:pt x="119" y="35"/>
                    <a:pt x="119" y="35"/>
                  </a:cubicBezTo>
                  <a:cubicBezTo>
                    <a:pt x="119" y="150"/>
                    <a:pt x="119" y="150"/>
                    <a:pt x="119" y="150"/>
                  </a:cubicBezTo>
                  <a:cubicBezTo>
                    <a:pt x="119" y="150"/>
                    <a:pt x="119" y="150"/>
                    <a:pt x="119" y="150"/>
                  </a:cubicBezTo>
                  <a:cubicBezTo>
                    <a:pt x="119" y="151"/>
                    <a:pt x="120" y="152"/>
                    <a:pt x="121" y="152"/>
                  </a:cubicBezTo>
                  <a:cubicBezTo>
                    <a:pt x="121" y="152"/>
                    <a:pt x="121" y="152"/>
                    <a:pt x="122" y="152"/>
                  </a:cubicBezTo>
                  <a:cubicBezTo>
                    <a:pt x="122" y="152"/>
                    <a:pt x="123" y="152"/>
                    <a:pt x="123" y="152"/>
                  </a:cubicBezTo>
                  <a:cubicBezTo>
                    <a:pt x="124" y="152"/>
                    <a:pt x="125" y="151"/>
                    <a:pt x="125" y="150"/>
                  </a:cubicBezTo>
                  <a:cubicBezTo>
                    <a:pt x="125" y="149"/>
                    <a:pt x="125" y="35"/>
                    <a:pt x="124" y="34"/>
                  </a:cubicBezTo>
                  <a:cubicBezTo>
                    <a:pt x="124" y="34"/>
                    <a:pt x="124" y="34"/>
                    <a:pt x="124" y="33"/>
                  </a:cubicBezTo>
                  <a:cubicBezTo>
                    <a:pt x="124" y="33"/>
                    <a:pt x="124" y="33"/>
                    <a:pt x="124" y="33"/>
                  </a:cubicBezTo>
                  <a:cubicBezTo>
                    <a:pt x="124" y="26"/>
                    <a:pt x="121" y="19"/>
                    <a:pt x="117" y="14"/>
                  </a:cubicBezTo>
                  <a:cubicBezTo>
                    <a:pt x="112" y="9"/>
                    <a:pt x="106" y="5"/>
                    <a:pt x="99" y="5"/>
                  </a:cubicBezTo>
                  <a:cubicBezTo>
                    <a:pt x="98" y="5"/>
                    <a:pt x="98" y="5"/>
                    <a:pt x="97" y="5"/>
                  </a:cubicBezTo>
                  <a:cubicBezTo>
                    <a:pt x="90" y="5"/>
                    <a:pt x="84" y="8"/>
                    <a:pt x="80" y="13"/>
                  </a:cubicBezTo>
                  <a:cubicBezTo>
                    <a:pt x="75" y="18"/>
                    <a:pt x="73" y="25"/>
                    <a:pt x="72" y="32"/>
                  </a:cubicBezTo>
                  <a:cubicBezTo>
                    <a:pt x="72" y="32"/>
                    <a:pt x="72" y="33"/>
                    <a:pt x="72" y="34"/>
                  </a:cubicBezTo>
                  <a:close/>
                  <a:moveTo>
                    <a:pt x="65" y="155"/>
                  </a:moveTo>
                  <a:cubicBezTo>
                    <a:pt x="60" y="159"/>
                    <a:pt x="54" y="162"/>
                    <a:pt x="49" y="164"/>
                  </a:cubicBezTo>
                  <a:cubicBezTo>
                    <a:pt x="45" y="165"/>
                    <a:pt x="40" y="165"/>
                    <a:pt x="36" y="164"/>
                  </a:cubicBezTo>
                  <a:cubicBezTo>
                    <a:pt x="32" y="163"/>
                    <a:pt x="27" y="162"/>
                    <a:pt x="24" y="160"/>
                  </a:cubicBezTo>
                  <a:cubicBezTo>
                    <a:pt x="20" y="158"/>
                    <a:pt x="17" y="154"/>
                    <a:pt x="16" y="150"/>
                  </a:cubicBezTo>
                  <a:cubicBezTo>
                    <a:pt x="15" y="148"/>
                    <a:pt x="15" y="146"/>
                    <a:pt x="15" y="144"/>
                  </a:cubicBezTo>
                  <a:cubicBezTo>
                    <a:pt x="16" y="143"/>
                    <a:pt x="17" y="142"/>
                    <a:pt x="18" y="142"/>
                  </a:cubicBezTo>
                  <a:cubicBezTo>
                    <a:pt x="18" y="142"/>
                    <a:pt x="18" y="142"/>
                    <a:pt x="18" y="142"/>
                  </a:cubicBezTo>
                  <a:cubicBezTo>
                    <a:pt x="20" y="142"/>
                    <a:pt x="20" y="142"/>
                    <a:pt x="20" y="142"/>
                  </a:cubicBezTo>
                  <a:cubicBezTo>
                    <a:pt x="20" y="138"/>
                    <a:pt x="20" y="138"/>
                    <a:pt x="20" y="138"/>
                  </a:cubicBezTo>
                  <a:cubicBezTo>
                    <a:pt x="5" y="138"/>
                    <a:pt x="5" y="138"/>
                    <a:pt x="5" y="138"/>
                  </a:cubicBezTo>
                  <a:cubicBezTo>
                    <a:pt x="5" y="142"/>
                    <a:pt x="5" y="142"/>
                    <a:pt x="5" y="142"/>
                  </a:cubicBezTo>
                  <a:cubicBezTo>
                    <a:pt x="8" y="142"/>
                    <a:pt x="8" y="142"/>
                    <a:pt x="8" y="142"/>
                  </a:cubicBezTo>
                  <a:cubicBezTo>
                    <a:pt x="10" y="142"/>
                    <a:pt x="11" y="143"/>
                    <a:pt x="11" y="145"/>
                  </a:cubicBezTo>
                  <a:cubicBezTo>
                    <a:pt x="11" y="145"/>
                    <a:pt x="11" y="145"/>
                    <a:pt x="11" y="145"/>
                  </a:cubicBezTo>
                  <a:cubicBezTo>
                    <a:pt x="11" y="146"/>
                    <a:pt x="11" y="147"/>
                    <a:pt x="11" y="148"/>
                  </a:cubicBezTo>
                  <a:cubicBezTo>
                    <a:pt x="11" y="148"/>
                    <a:pt x="11" y="148"/>
                    <a:pt x="11" y="148"/>
                  </a:cubicBezTo>
                  <a:cubicBezTo>
                    <a:pt x="11" y="154"/>
                    <a:pt x="15" y="159"/>
                    <a:pt x="20" y="163"/>
                  </a:cubicBezTo>
                  <a:cubicBezTo>
                    <a:pt x="26" y="167"/>
                    <a:pt x="33" y="169"/>
                    <a:pt x="39" y="169"/>
                  </a:cubicBezTo>
                  <a:cubicBezTo>
                    <a:pt x="41" y="169"/>
                    <a:pt x="43" y="169"/>
                    <a:pt x="44" y="169"/>
                  </a:cubicBezTo>
                  <a:cubicBezTo>
                    <a:pt x="52" y="168"/>
                    <a:pt x="59" y="165"/>
                    <a:pt x="65" y="161"/>
                  </a:cubicBezTo>
                  <a:cubicBezTo>
                    <a:pt x="65" y="167"/>
                    <a:pt x="65" y="167"/>
                    <a:pt x="65" y="167"/>
                  </a:cubicBezTo>
                  <a:cubicBezTo>
                    <a:pt x="59" y="171"/>
                    <a:pt x="52" y="173"/>
                    <a:pt x="45" y="174"/>
                  </a:cubicBezTo>
                  <a:cubicBezTo>
                    <a:pt x="43" y="174"/>
                    <a:pt x="41" y="174"/>
                    <a:pt x="39" y="174"/>
                  </a:cubicBezTo>
                  <a:cubicBezTo>
                    <a:pt x="32" y="174"/>
                    <a:pt x="24" y="171"/>
                    <a:pt x="17" y="167"/>
                  </a:cubicBezTo>
                  <a:cubicBezTo>
                    <a:pt x="11" y="163"/>
                    <a:pt x="7" y="156"/>
                    <a:pt x="6" y="148"/>
                  </a:cubicBezTo>
                  <a:cubicBezTo>
                    <a:pt x="6" y="148"/>
                    <a:pt x="6" y="148"/>
                    <a:pt x="6" y="148"/>
                  </a:cubicBezTo>
                  <a:cubicBezTo>
                    <a:pt x="6" y="148"/>
                    <a:pt x="6" y="147"/>
                    <a:pt x="6" y="147"/>
                  </a:cubicBezTo>
                  <a:cubicBezTo>
                    <a:pt x="2" y="147"/>
                    <a:pt x="2" y="147"/>
                    <a:pt x="2" y="147"/>
                  </a:cubicBezTo>
                  <a:cubicBezTo>
                    <a:pt x="1" y="147"/>
                    <a:pt x="0" y="146"/>
                    <a:pt x="0" y="145"/>
                  </a:cubicBezTo>
                  <a:cubicBezTo>
                    <a:pt x="0" y="136"/>
                    <a:pt x="0" y="136"/>
                    <a:pt x="0" y="136"/>
                  </a:cubicBezTo>
                  <a:cubicBezTo>
                    <a:pt x="0" y="135"/>
                    <a:pt x="1" y="134"/>
                    <a:pt x="2" y="134"/>
                  </a:cubicBezTo>
                  <a:cubicBezTo>
                    <a:pt x="23" y="134"/>
                    <a:pt x="23" y="134"/>
                    <a:pt x="23" y="134"/>
                  </a:cubicBezTo>
                  <a:cubicBezTo>
                    <a:pt x="24" y="134"/>
                    <a:pt x="25" y="135"/>
                    <a:pt x="25" y="136"/>
                  </a:cubicBezTo>
                  <a:cubicBezTo>
                    <a:pt x="25" y="145"/>
                    <a:pt x="25" y="145"/>
                    <a:pt x="25" y="145"/>
                  </a:cubicBezTo>
                  <a:cubicBezTo>
                    <a:pt x="25" y="146"/>
                    <a:pt x="24" y="147"/>
                    <a:pt x="23" y="147"/>
                  </a:cubicBezTo>
                  <a:cubicBezTo>
                    <a:pt x="20" y="147"/>
                    <a:pt x="20" y="147"/>
                    <a:pt x="20" y="147"/>
                  </a:cubicBezTo>
                  <a:cubicBezTo>
                    <a:pt x="20" y="148"/>
                    <a:pt x="20" y="148"/>
                    <a:pt x="20" y="149"/>
                  </a:cubicBezTo>
                  <a:cubicBezTo>
                    <a:pt x="21" y="152"/>
                    <a:pt x="23" y="154"/>
                    <a:pt x="26" y="156"/>
                  </a:cubicBezTo>
                  <a:cubicBezTo>
                    <a:pt x="29" y="158"/>
                    <a:pt x="33" y="159"/>
                    <a:pt x="37" y="159"/>
                  </a:cubicBezTo>
                  <a:cubicBezTo>
                    <a:pt x="41" y="160"/>
                    <a:pt x="44" y="160"/>
                    <a:pt x="47" y="159"/>
                  </a:cubicBezTo>
                  <a:cubicBezTo>
                    <a:pt x="53" y="157"/>
                    <a:pt x="58" y="154"/>
                    <a:pt x="62" y="150"/>
                  </a:cubicBezTo>
                  <a:cubicBezTo>
                    <a:pt x="63" y="149"/>
                    <a:pt x="64" y="148"/>
                    <a:pt x="65" y="147"/>
                  </a:cubicBezTo>
                  <a:lnTo>
                    <a:pt x="65"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4" name="Freeform 274"/>
            <p:cNvSpPr>
              <a:spLocks noEditPoints="1"/>
            </p:cNvSpPr>
            <p:nvPr/>
          </p:nvSpPr>
          <p:spPr bwMode="auto">
            <a:xfrm>
              <a:off x="8936052" y="314328"/>
              <a:ext cx="128588" cy="214315"/>
            </a:xfrm>
            <a:custGeom>
              <a:avLst/>
              <a:gdLst>
                <a:gd name="T0" fmla="*/ 29 w 57"/>
                <a:gd name="T1" fmla="*/ 90 h 95"/>
                <a:gd name="T2" fmla="*/ 39 w 57"/>
                <a:gd name="T3" fmla="*/ 90 h 95"/>
                <a:gd name="T4" fmla="*/ 44 w 57"/>
                <a:gd name="T5" fmla="*/ 90 h 95"/>
                <a:gd name="T6" fmla="*/ 52 w 57"/>
                <a:gd name="T7" fmla="*/ 7 h 95"/>
                <a:gd name="T8" fmla="*/ 43 w 57"/>
                <a:gd name="T9" fmla="*/ 11 h 95"/>
                <a:gd name="T10" fmla="*/ 29 w 57"/>
                <a:gd name="T11" fmla="*/ 13 h 95"/>
                <a:gd name="T12" fmla="*/ 29 w 57"/>
                <a:gd name="T13" fmla="*/ 13 h 95"/>
                <a:gd name="T14" fmla="*/ 29 w 57"/>
                <a:gd name="T15" fmla="*/ 8 h 95"/>
                <a:gd name="T16" fmla="*/ 29 w 57"/>
                <a:gd name="T17" fmla="*/ 8 h 95"/>
                <a:gd name="T18" fmla="*/ 42 w 57"/>
                <a:gd name="T19" fmla="*/ 6 h 95"/>
                <a:gd name="T20" fmla="*/ 54 w 57"/>
                <a:gd name="T21" fmla="*/ 1 h 95"/>
                <a:gd name="T22" fmla="*/ 55 w 57"/>
                <a:gd name="T23" fmla="*/ 1 h 95"/>
                <a:gd name="T24" fmla="*/ 57 w 57"/>
                <a:gd name="T25" fmla="*/ 3 h 95"/>
                <a:gd name="T26" fmla="*/ 48 w 57"/>
                <a:gd name="T27" fmla="*/ 92 h 95"/>
                <a:gd name="T28" fmla="*/ 46 w 57"/>
                <a:gd name="T29" fmla="*/ 95 h 95"/>
                <a:gd name="T30" fmla="*/ 39 w 57"/>
                <a:gd name="T31" fmla="*/ 95 h 95"/>
                <a:gd name="T32" fmla="*/ 29 w 57"/>
                <a:gd name="T33" fmla="*/ 95 h 95"/>
                <a:gd name="T34" fmla="*/ 29 w 57"/>
                <a:gd name="T35" fmla="*/ 90 h 95"/>
                <a:gd name="T36" fmla="*/ 18 w 57"/>
                <a:gd name="T37" fmla="*/ 90 h 95"/>
                <a:gd name="T38" fmla="*/ 29 w 57"/>
                <a:gd name="T39" fmla="*/ 90 h 95"/>
                <a:gd name="T40" fmla="*/ 29 w 57"/>
                <a:gd name="T41" fmla="*/ 95 h 95"/>
                <a:gd name="T42" fmla="*/ 18 w 57"/>
                <a:gd name="T43" fmla="*/ 95 h 95"/>
                <a:gd name="T44" fmla="*/ 11 w 57"/>
                <a:gd name="T45" fmla="*/ 95 h 95"/>
                <a:gd name="T46" fmla="*/ 11 w 57"/>
                <a:gd name="T47" fmla="*/ 95 h 95"/>
                <a:gd name="T48" fmla="*/ 9 w 57"/>
                <a:gd name="T49" fmla="*/ 92 h 95"/>
                <a:gd name="T50" fmla="*/ 0 w 57"/>
                <a:gd name="T51" fmla="*/ 3 h 95"/>
                <a:gd name="T52" fmla="*/ 0 w 57"/>
                <a:gd name="T53" fmla="*/ 3 h 95"/>
                <a:gd name="T54" fmla="*/ 0 w 57"/>
                <a:gd name="T55" fmla="*/ 2 h 95"/>
                <a:gd name="T56" fmla="*/ 4 w 57"/>
                <a:gd name="T57" fmla="*/ 1 h 95"/>
                <a:gd name="T58" fmla="*/ 16 w 57"/>
                <a:gd name="T59" fmla="*/ 6 h 95"/>
                <a:gd name="T60" fmla="*/ 29 w 57"/>
                <a:gd name="T61" fmla="*/ 8 h 95"/>
                <a:gd name="T62" fmla="*/ 29 w 57"/>
                <a:gd name="T63" fmla="*/ 13 h 95"/>
                <a:gd name="T64" fmla="*/ 14 w 57"/>
                <a:gd name="T65" fmla="*/ 11 h 95"/>
                <a:gd name="T66" fmla="*/ 5 w 57"/>
                <a:gd name="T67" fmla="*/ 7 h 95"/>
                <a:gd name="T68" fmla="*/ 13 w 57"/>
                <a:gd name="T69" fmla="*/ 90 h 95"/>
                <a:gd name="T70" fmla="*/ 18 w 57"/>
                <a:gd name="T71" fmla="*/ 9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 h="95">
                  <a:moveTo>
                    <a:pt x="29" y="90"/>
                  </a:moveTo>
                  <a:cubicBezTo>
                    <a:pt x="39" y="90"/>
                    <a:pt x="39" y="90"/>
                    <a:pt x="39" y="90"/>
                  </a:cubicBezTo>
                  <a:cubicBezTo>
                    <a:pt x="44" y="90"/>
                    <a:pt x="44" y="90"/>
                    <a:pt x="44" y="90"/>
                  </a:cubicBezTo>
                  <a:cubicBezTo>
                    <a:pt x="52" y="7"/>
                    <a:pt x="52" y="7"/>
                    <a:pt x="52" y="7"/>
                  </a:cubicBezTo>
                  <a:cubicBezTo>
                    <a:pt x="49" y="9"/>
                    <a:pt x="46" y="10"/>
                    <a:pt x="43" y="11"/>
                  </a:cubicBezTo>
                  <a:cubicBezTo>
                    <a:pt x="38" y="12"/>
                    <a:pt x="34" y="13"/>
                    <a:pt x="29" y="13"/>
                  </a:cubicBezTo>
                  <a:cubicBezTo>
                    <a:pt x="29" y="13"/>
                    <a:pt x="29" y="13"/>
                    <a:pt x="29" y="13"/>
                  </a:cubicBezTo>
                  <a:cubicBezTo>
                    <a:pt x="29" y="8"/>
                    <a:pt x="29" y="8"/>
                    <a:pt x="29" y="8"/>
                  </a:cubicBezTo>
                  <a:cubicBezTo>
                    <a:pt x="29" y="8"/>
                    <a:pt x="29" y="8"/>
                    <a:pt x="29" y="8"/>
                  </a:cubicBezTo>
                  <a:cubicBezTo>
                    <a:pt x="33" y="8"/>
                    <a:pt x="37" y="7"/>
                    <a:pt x="42" y="6"/>
                  </a:cubicBezTo>
                  <a:cubicBezTo>
                    <a:pt x="46" y="5"/>
                    <a:pt x="50" y="3"/>
                    <a:pt x="54" y="1"/>
                  </a:cubicBezTo>
                  <a:cubicBezTo>
                    <a:pt x="54" y="1"/>
                    <a:pt x="55" y="0"/>
                    <a:pt x="55" y="1"/>
                  </a:cubicBezTo>
                  <a:cubicBezTo>
                    <a:pt x="56" y="1"/>
                    <a:pt x="57" y="2"/>
                    <a:pt x="57" y="3"/>
                  </a:cubicBezTo>
                  <a:cubicBezTo>
                    <a:pt x="48" y="92"/>
                    <a:pt x="48" y="92"/>
                    <a:pt x="48" y="92"/>
                  </a:cubicBezTo>
                  <a:cubicBezTo>
                    <a:pt x="48" y="94"/>
                    <a:pt x="47" y="95"/>
                    <a:pt x="46" y="95"/>
                  </a:cubicBezTo>
                  <a:cubicBezTo>
                    <a:pt x="39" y="95"/>
                    <a:pt x="39" y="95"/>
                    <a:pt x="39" y="95"/>
                  </a:cubicBezTo>
                  <a:cubicBezTo>
                    <a:pt x="29" y="95"/>
                    <a:pt x="29" y="95"/>
                    <a:pt x="29" y="95"/>
                  </a:cubicBezTo>
                  <a:lnTo>
                    <a:pt x="29" y="90"/>
                  </a:lnTo>
                  <a:close/>
                  <a:moveTo>
                    <a:pt x="18" y="90"/>
                  </a:moveTo>
                  <a:cubicBezTo>
                    <a:pt x="29" y="90"/>
                    <a:pt x="29" y="90"/>
                    <a:pt x="29" y="90"/>
                  </a:cubicBezTo>
                  <a:cubicBezTo>
                    <a:pt x="29" y="95"/>
                    <a:pt x="29" y="95"/>
                    <a:pt x="29" y="95"/>
                  </a:cubicBezTo>
                  <a:cubicBezTo>
                    <a:pt x="18" y="95"/>
                    <a:pt x="18" y="95"/>
                    <a:pt x="18" y="95"/>
                  </a:cubicBezTo>
                  <a:cubicBezTo>
                    <a:pt x="11" y="95"/>
                    <a:pt x="11" y="95"/>
                    <a:pt x="11" y="95"/>
                  </a:cubicBezTo>
                  <a:cubicBezTo>
                    <a:pt x="11" y="95"/>
                    <a:pt x="11" y="95"/>
                    <a:pt x="11" y="95"/>
                  </a:cubicBezTo>
                  <a:cubicBezTo>
                    <a:pt x="10" y="95"/>
                    <a:pt x="9" y="94"/>
                    <a:pt x="9" y="92"/>
                  </a:cubicBezTo>
                  <a:cubicBezTo>
                    <a:pt x="0" y="3"/>
                    <a:pt x="0" y="3"/>
                    <a:pt x="0" y="3"/>
                  </a:cubicBezTo>
                  <a:cubicBezTo>
                    <a:pt x="0" y="3"/>
                    <a:pt x="0" y="3"/>
                    <a:pt x="0" y="3"/>
                  </a:cubicBezTo>
                  <a:cubicBezTo>
                    <a:pt x="0" y="3"/>
                    <a:pt x="0" y="2"/>
                    <a:pt x="0" y="2"/>
                  </a:cubicBezTo>
                  <a:cubicBezTo>
                    <a:pt x="1" y="1"/>
                    <a:pt x="2" y="0"/>
                    <a:pt x="4" y="1"/>
                  </a:cubicBezTo>
                  <a:cubicBezTo>
                    <a:pt x="7" y="3"/>
                    <a:pt x="11" y="5"/>
                    <a:pt x="16" y="6"/>
                  </a:cubicBezTo>
                  <a:cubicBezTo>
                    <a:pt x="20" y="7"/>
                    <a:pt x="24" y="8"/>
                    <a:pt x="29" y="8"/>
                  </a:cubicBezTo>
                  <a:cubicBezTo>
                    <a:pt x="29" y="13"/>
                    <a:pt x="29" y="13"/>
                    <a:pt x="29" y="13"/>
                  </a:cubicBezTo>
                  <a:cubicBezTo>
                    <a:pt x="24" y="13"/>
                    <a:pt x="19" y="12"/>
                    <a:pt x="14" y="11"/>
                  </a:cubicBezTo>
                  <a:cubicBezTo>
                    <a:pt x="11" y="10"/>
                    <a:pt x="8" y="9"/>
                    <a:pt x="5" y="7"/>
                  </a:cubicBezTo>
                  <a:cubicBezTo>
                    <a:pt x="13" y="90"/>
                    <a:pt x="13" y="90"/>
                    <a:pt x="13" y="90"/>
                  </a:cubicBezTo>
                  <a:lnTo>
                    <a:pt x="18"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5" name="Freeform 275"/>
            <p:cNvSpPr>
              <a:spLocks noEditPoints="1"/>
            </p:cNvSpPr>
            <p:nvPr/>
          </p:nvSpPr>
          <p:spPr bwMode="auto">
            <a:xfrm>
              <a:off x="8920176" y="190503"/>
              <a:ext cx="160338" cy="141289"/>
            </a:xfrm>
            <a:custGeom>
              <a:avLst/>
              <a:gdLst>
                <a:gd name="T0" fmla="*/ 36 w 71"/>
                <a:gd name="T1" fmla="*/ 58 h 63"/>
                <a:gd name="T2" fmla="*/ 36 w 71"/>
                <a:gd name="T3" fmla="*/ 58 h 63"/>
                <a:gd name="T4" fmla="*/ 60 w 71"/>
                <a:gd name="T5" fmla="*/ 51 h 63"/>
                <a:gd name="T6" fmla="*/ 61 w 71"/>
                <a:gd name="T7" fmla="*/ 50 h 63"/>
                <a:gd name="T8" fmla="*/ 63 w 71"/>
                <a:gd name="T9" fmla="*/ 47 h 63"/>
                <a:gd name="T10" fmla="*/ 63 w 71"/>
                <a:gd name="T11" fmla="*/ 46 h 63"/>
                <a:gd name="T12" fmla="*/ 65 w 71"/>
                <a:gd name="T13" fmla="*/ 41 h 63"/>
                <a:gd name="T14" fmla="*/ 57 w 71"/>
                <a:gd name="T15" fmla="*/ 13 h 63"/>
                <a:gd name="T16" fmla="*/ 36 w 71"/>
                <a:gd name="T17" fmla="*/ 0 h 63"/>
                <a:gd name="T18" fmla="*/ 71 w 71"/>
                <a:gd name="T19" fmla="*/ 35 h 63"/>
                <a:gd name="T20" fmla="*/ 70 w 71"/>
                <a:gd name="T21" fmla="*/ 42 h 63"/>
                <a:gd name="T22" fmla="*/ 67 w 71"/>
                <a:gd name="T23" fmla="*/ 49 h 63"/>
                <a:gd name="T24" fmla="*/ 66 w 71"/>
                <a:gd name="T25" fmla="*/ 51 h 63"/>
                <a:gd name="T26" fmla="*/ 64 w 71"/>
                <a:gd name="T27" fmla="*/ 54 h 63"/>
                <a:gd name="T28" fmla="*/ 63 w 71"/>
                <a:gd name="T29" fmla="*/ 54 h 63"/>
                <a:gd name="T30" fmla="*/ 63 w 71"/>
                <a:gd name="T31" fmla="*/ 55 h 63"/>
                <a:gd name="T32" fmla="*/ 63 w 71"/>
                <a:gd name="T33" fmla="*/ 55 h 63"/>
                <a:gd name="T34" fmla="*/ 36 w 71"/>
                <a:gd name="T35" fmla="*/ 63 h 63"/>
                <a:gd name="T36" fmla="*/ 36 w 71"/>
                <a:gd name="T37" fmla="*/ 63 h 63"/>
                <a:gd name="T38" fmla="*/ 36 w 71"/>
                <a:gd name="T39" fmla="*/ 63 h 63"/>
                <a:gd name="T40" fmla="*/ 36 w 71"/>
                <a:gd name="T41" fmla="*/ 58 h 63"/>
                <a:gd name="T42" fmla="*/ 9 w 71"/>
                <a:gd name="T43" fmla="*/ 47 h 63"/>
                <a:gd name="T44" fmla="*/ 9 w 71"/>
                <a:gd name="T45" fmla="*/ 49 h 63"/>
                <a:gd name="T46" fmla="*/ 10 w 71"/>
                <a:gd name="T47" fmla="*/ 50 h 63"/>
                <a:gd name="T48" fmla="*/ 11 w 71"/>
                <a:gd name="T49" fmla="*/ 51 h 63"/>
                <a:gd name="T50" fmla="*/ 35 w 71"/>
                <a:gd name="T51" fmla="*/ 58 h 63"/>
                <a:gd name="T52" fmla="*/ 35 w 71"/>
                <a:gd name="T53" fmla="*/ 58 h 63"/>
                <a:gd name="T54" fmla="*/ 36 w 71"/>
                <a:gd name="T55" fmla="*/ 63 h 63"/>
                <a:gd name="T56" fmla="*/ 35 w 71"/>
                <a:gd name="T57" fmla="*/ 63 h 63"/>
                <a:gd name="T58" fmla="*/ 21 w 71"/>
                <a:gd name="T59" fmla="*/ 61 h 63"/>
                <a:gd name="T60" fmla="*/ 9 w 71"/>
                <a:gd name="T61" fmla="*/ 55 h 63"/>
                <a:gd name="T62" fmla="*/ 8 w 71"/>
                <a:gd name="T63" fmla="*/ 54 h 63"/>
                <a:gd name="T64" fmla="*/ 8 w 71"/>
                <a:gd name="T65" fmla="*/ 54 h 63"/>
                <a:gd name="T66" fmla="*/ 8 w 71"/>
                <a:gd name="T67" fmla="*/ 48 h 63"/>
                <a:gd name="T68" fmla="*/ 8 w 71"/>
                <a:gd name="T69" fmla="*/ 47 h 63"/>
                <a:gd name="T70" fmla="*/ 14 w 71"/>
                <a:gd name="T71" fmla="*/ 13 h 63"/>
                <a:gd name="T72" fmla="*/ 8 w 71"/>
                <a:gd name="T73" fmla="*/ 13 h 63"/>
                <a:gd name="T74" fmla="*/ 36 w 71"/>
                <a:gd name="T75" fmla="*/ 0 h 63"/>
                <a:gd name="T76" fmla="*/ 5 w 71"/>
                <a:gd name="T77" fmla="*/ 35 h 63"/>
                <a:gd name="T78" fmla="*/ 8 w 71"/>
                <a:gd name="T79" fmla="*/ 46 h 63"/>
                <a:gd name="T80" fmla="*/ 8 w 71"/>
                <a:gd name="T81" fmla="*/ 47 h 63"/>
                <a:gd name="T82" fmla="*/ 8 w 71"/>
                <a:gd name="T83" fmla="*/ 46 h 63"/>
                <a:gd name="T84" fmla="*/ 8 w 71"/>
                <a:gd name="T85" fmla="*/ 54 h 63"/>
                <a:gd name="T86" fmla="*/ 7 w 71"/>
                <a:gd name="T87" fmla="*/ 53 h 63"/>
                <a:gd name="T88" fmla="*/ 7 w 71"/>
                <a:gd name="T89" fmla="*/ 53 h 63"/>
                <a:gd name="T90" fmla="*/ 6 w 71"/>
                <a:gd name="T91" fmla="*/ 51 h 63"/>
                <a:gd name="T92" fmla="*/ 4 w 71"/>
                <a:gd name="T93" fmla="*/ 49 h 63"/>
                <a:gd name="T94" fmla="*/ 1 w 71"/>
                <a:gd name="T95" fmla="*/ 42 h 63"/>
                <a:gd name="T96" fmla="*/ 8 w 71"/>
                <a:gd name="T97" fmla="*/ 13 h 63"/>
                <a:gd name="T98" fmla="*/ 5 w 71"/>
                <a:gd name="T99" fmla="*/ 3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63">
                  <a:moveTo>
                    <a:pt x="36" y="58"/>
                  </a:moveTo>
                  <a:cubicBezTo>
                    <a:pt x="36" y="58"/>
                    <a:pt x="36" y="58"/>
                    <a:pt x="36" y="58"/>
                  </a:cubicBezTo>
                  <a:cubicBezTo>
                    <a:pt x="36" y="58"/>
                    <a:pt x="36" y="58"/>
                    <a:pt x="36" y="58"/>
                  </a:cubicBezTo>
                  <a:cubicBezTo>
                    <a:pt x="36" y="58"/>
                    <a:pt x="36" y="58"/>
                    <a:pt x="36" y="58"/>
                  </a:cubicBezTo>
                  <a:cubicBezTo>
                    <a:pt x="40" y="58"/>
                    <a:pt x="45" y="57"/>
                    <a:pt x="49" y="56"/>
                  </a:cubicBezTo>
                  <a:cubicBezTo>
                    <a:pt x="53" y="55"/>
                    <a:pt x="56" y="53"/>
                    <a:pt x="60" y="51"/>
                  </a:cubicBezTo>
                  <a:cubicBezTo>
                    <a:pt x="60" y="51"/>
                    <a:pt x="60" y="51"/>
                    <a:pt x="60" y="50"/>
                  </a:cubicBezTo>
                  <a:cubicBezTo>
                    <a:pt x="60" y="50"/>
                    <a:pt x="61" y="50"/>
                    <a:pt x="61" y="50"/>
                  </a:cubicBezTo>
                  <a:cubicBezTo>
                    <a:pt x="61" y="49"/>
                    <a:pt x="62" y="49"/>
                    <a:pt x="62" y="48"/>
                  </a:cubicBezTo>
                  <a:cubicBezTo>
                    <a:pt x="62" y="48"/>
                    <a:pt x="62" y="48"/>
                    <a:pt x="63" y="47"/>
                  </a:cubicBezTo>
                  <a:cubicBezTo>
                    <a:pt x="63" y="47"/>
                    <a:pt x="63" y="47"/>
                    <a:pt x="63" y="46"/>
                  </a:cubicBezTo>
                  <a:cubicBezTo>
                    <a:pt x="63" y="46"/>
                    <a:pt x="63" y="46"/>
                    <a:pt x="63" y="46"/>
                  </a:cubicBezTo>
                  <a:cubicBezTo>
                    <a:pt x="64" y="45"/>
                    <a:pt x="65" y="43"/>
                    <a:pt x="65" y="41"/>
                  </a:cubicBezTo>
                  <a:cubicBezTo>
                    <a:pt x="65" y="41"/>
                    <a:pt x="65" y="41"/>
                    <a:pt x="65" y="41"/>
                  </a:cubicBezTo>
                  <a:cubicBezTo>
                    <a:pt x="66" y="39"/>
                    <a:pt x="66" y="37"/>
                    <a:pt x="66" y="35"/>
                  </a:cubicBezTo>
                  <a:cubicBezTo>
                    <a:pt x="66" y="27"/>
                    <a:pt x="63" y="19"/>
                    <a:pt x="57" y="13"/>
                  </a:cubicBezTo>
                  <a:cubicBezTo>
                    <a:pt x="52" y="8"/>
                    <a:pt x="44" y="5"/>
                    <a:pt x="36" y="5"/>
                  </a:cubicBezTo>
                  <a:cubicBezTo>
                    <a:pt x="36" y="0"/>
                    <a:pt x="36" y="0"/>
                    <a:pt x="36" y="0"/>
                  </a:cubicBezTo>
                  <a:cubicBezTo>
                    <a:pt x="45" y="0"/>
                    <a:pt x="54" y="4"/>
                    <a:pt x="60" y="10"/>
                  </a:cubicBezTo>
                  <a:cubicBezTo>
                    <a:pt x="67" y="16"/>
                    <a:pt x="71" y="25"/>
                    <a:pt x="71" y="35"/>
                  </a:cubicBezTo>
                  <a:cubicBezTo>
                    <a:pt x="71" y="38"/>
                    <a:pt x="71" y="40"/>
                    <a:pt x="70" y="42"/>
                  </a:cubicBezTo>
                  <a:cubicBezTo>
                    <a:pt x="70" y="42"/>
                    <a:pt x="70" y="42"/>
                    <a:pt x="70" y="42"/>
                  </a:cubicBezTo>
                  <a:cubicBezTo>
                    <a:pt x="69" y="45"/>
                    <a:pt x="69" y="47"/>
                    <a:pt x="67" y="49"/>
                  </a:cubicBezTo>
                  <a:cubicBezTo>
                    <a:pt x="67" y="49"/>
                    <a:pt x="67" y="49"/>
                    <a:pt x="67" y="49"/>
                  </a:cubicBezTo>
                  <a:cubicBezTo>
                    <a:pt x="67" y="49"/>
                    <a:pt x="67" y="50"/>
                    <a:pt x="67" y="50"/>
                  </a:cubicBezTo>
                  <a:cubicBezTo>
                    <a:pt x="66" y="50"/>
                    <a:pt x="66" y="51"/>
                    <a:pt x="66" y="51"/>
                  </a:cubicBezTo>
                  <a:cubicBezTo>
                    <a:pt x="65" y="52"/>
                    <a:pt x="65" y="52"/>
                    <a:pt x="64" y="53"/>
                  </a:cubicBezTo>
                  <a:cubicBezTo>
                    <a:pt x="64" y="53"/>
                    <a:pt x="64" y="53"/>
                    <a:pt x="64" y="54"/>
                  </a:cubicBezTo>
                  <a:cubicBezTo>
                    <a:pt x="64" y="54"/>
                    <a:pt x="63" y="54"/>
                    <a:pt x="63" y="54"/>
                  </a:cubicBezTo>
                  <a:cubicBezTo>
                    <a:pt x="63" y="54"/>
                    <a:pt x="63" y="54"/>
                    <a:pt x="63" y="54"/>
                  </a:cubicBezTo>
                  <a:cubicBezTo>
                    <a:pt x="63" y="54"/>
                    <a:pt x="63" y="54"/>
                    <a:pt x="63" y="54"/>
                  </a:cubicBezTo>
                  <a:cubicBezTo>
                    <a:pt x="63" y="55"/>
                    <a:pt x="63" y="55"/>
                    <a:pt x="63" y="55"/>
                  </a:cubicBezTo>
                  <a:cubicBezTo>
                    <a:pt x="63" y="55"/>
                    <a:pt x="63" y="55"/>
                    <a:pt x="63" y="55"/>
                  </a:cubicBezTo>
                  <a:cubicBezTo>
                    <a:pt x="63" y="55"/>
                    <a:pt x="63" y="55"/>
                    <a:pt x="63" y="55"/>
                  </a:cubicBezTo>
                  <a:cubicBezTo>
                    <a:pt x="59" y="57"/>
                    <a:pt x="54" y="59"/>
                    <a:pt x="50" y="61"/>
                  </a:cubicBezTo>
                  <a:cubicBezTo>
                    <a:pt x="46" y="62"/>
                    <a:pt x="41" y="63"/>
                    <a:pt x="36" y="63"/>
                  </a:cubicBezTo>
                  <a:cubicBezTo>
                    <a:pt x="36" y="63"/>
                    <a:pt x="36" y="63"/>
                    <a:pt x="36" y="63"/>
                  </a:cubicBezTo>
                  <a:cubicBezTo>
                    <a:pt x="36" y="63"/>
                    <a:pt x="36" y="63"/>
                    <a:pt x="36" y="63"/>
                  </a:cubicBezTo>
                  <a:cubicBezTo>
                    <a:pt x="36" y="63"/>
                    <a:pt x="36" y="63"/>
                    <a:pt x="36" y="63"/>
                  </a:cubicBezTo>
                  <a:cubicBezTo>
                    <a:pt x="36" y="63"/>
                    <a:pt x="36" y="63"/>
                    <a:pt x="36" y="63"/>
                  </a:cubicBezTo>
                  <a:cubicBezTo>
                    <a:pt x="36" y="63"/>
                    <a:pt x="36" y="63"/>
                    <a:pt x="36" y="63"/>
                  </a:cubicBezTo>
                  <a:lnTo>
                    <a:pt x="36" y="58"/>
                  </a:lnTo>
                  <a:close/>
                  <a:moveTo>
                    <a:pt x="8" y="47"/>
                  </a:moveTo>
                  <a:cubicBezTo>
                    <a:pt x="8" y="47"/>
                    <a:pt x="8" y="47"/>
                    <a:pt x="9" y="47"/>
                  </a:cubicBezTo>
                  <a:cubicBezTo>
                    <a:pt x="9" y="48"/>
                    <a:pt x="9" y="48"/>
                    <a:pt x="9" y="48"/>
                  </a:cubicBezTo>
                  <a:cubicBezTo>
                    <a:pt x="9" y="49"/>
                    <a:pt x="9" y="49"/>
                    <a:pt x="9" y="49"/>
                  </a:cubicBezTo>
                  <a:cubicBezTo>
                    <a:pt x="10" y="49"/>
                    <a:pt x="10" y="49"/>
                    <a:pt x="10" y="50"/>
                  </a:cubicBezTo>
                  <a:cubicBezTo>
                    <a:pt x="10" y="50"/>
                    <a:pt x="10" y="50"/>
                    <a:pt x="10" y="50"/>
                  </a:cubicBezTo>
                  <a:cubicBezTo>
                    <a:pt x="11" y="50"/>
                    <a:pt x="11" y="50"/>
                    <a:pt x="11" y="51"/>
                  </a:cubicBezTo>
                  <a:cubicBezTo>
                    <a:pt x="11" y="51"/>
                    <a:pt x="11" y="51"/>
                    <a:pt x="11" y="51"/>
                  </a:cubicBezTo>
                  <a:cubicBezTo>
                    <a:pt x="15" y="53"/>
                    <a:pt x="19" y="55"/>
                    <a:pt x="23" y="56"/>
                  </a:cubicBezTo>
                  <a:cubicBezTo>
                    <a:pt x="27" y="57"/>
                    <a:pt x="31" y="58"/>
                    <a:pt x="35" y="58"/>
                  </a:cubicBezTo>
                  <a:cubicBezTo>
                    <a:pt x="35" y="58"/>
                    <a:pt x="35" y="58"/>
                    <a:pt x="35" y="58"/>
                  </a:cubicBezTo>
                  <a:cubicBezTo>
                    <a:pt x="35" y="58"/>
                    <a:pt x="35" y="58"/>
                    <a:pt x="35" y="58"/>
                  </a:cubicBezTo>
                  <a:cubicBezTo>
                    <a:pt x="36" y="58"/>
                    <a:pt x="36" y="58"/>
                    <a:pt x="36" y="58"/>
                  </a:cubicBezTo>
                  <a:cubicBezTo>
                    <a:pt x="36" y="63"/>
                    <a:pt x="36" y="63"/>
                    <a:pt x="36" y="63"/>
                  </a:cubicBezTo>
                  <a:cubicBezTo>
                    <a:pt x="36" y="63"/>
                    <a:pt x="36" y="63"/>
                    <a:pt x="36" y="63"/>
                  </a:cubicBezTo>
                  <a:cubicBezTo>
                    <a:pt x="35" y="63"/>
                    <a:pt x="35" y="63"/>
                    <a:pt x="35" y="63"/>
                  </a:cubicBezTo>
                  <a:cubicBezTo>
                    <a:pt x="35" y="63"/>
                    <a:pt x="35" y="63"/>
                    <a:pt x="35" y="63"/>
                  </a:cubicBezTo>
                  <a:cubicBezTo>
                    <a:pt x="30" y="63"/>
                    <a:pt x="26" y="62"/>
                    <a:pt x="21" y="61"/>
                  </a:cubicBezTo>
                  <a:cubicBezTo>
                    <a:pt x="17" y="59"/>
                    <a:pt x="12" y="57"/>
                    <a:pt x="9" y="55"/>
                  </a:cubicBezTo>
                  <a:cubicBezTo>
                    <a:pt x="9" y="55"/>
                    <a:pt x="9" y="55"/>
                    <a:pt x="9" y="55"/>
                  </a:cubicBezTo>
                  <a:cubicBezTo>
                    <a:pt x="9" y="55"/>
                    <a:pt x="9" y="55"/>
                    <a:pt x="9" y="55"/>
                  </a:cubicBezTo>
                  <a:cubicBezTo>
                    <a:pt x="8" y="54"/>
                    <a:pt x="8" y="54"/>
                    <a:pt x="8" y="54"/>
                  </a:cubicBezTo>
                  <a:cubicBezTo>
                    <a:pt x="8" y="54"/>
                    <a:pt x="8" y="54"/>
                    <a:pt x="8" y="54"/>
                  </a:cubicBezTo>
                  <a:cubicBezTo>
                    <a:pt x="8" y="54"/>
                    <a:pt x="8" y="54"/>
                    <a:pt x="8" y="54"/>
                  </a:cubicBezTo>
                  <a:cubicBezTo>
                    <a:pt x="8" y="47"/>
                    <a:pt x="8" y="47"/>
                    <a:pt x="8" y="47"/>
                  </a:cubicBezTo>
                  <a:cubicBezTo>
                    <a:pt x="8" y="48"/>
                    <a:pt x="8" y="48"/>
                    <a:pt x="8" y="48"/>
                  </a:cubicBezTo>
                  <a:cubicBezTo>
                    <a:pt x="8" y="47"/>
                    <a:pt x="8" y="47"/>
                    <a:pt x="8" y="47"/>
                  </a:cubicBezTo>
                  <a:cubicBezTo>
                    <a:pt x="8" y="47"/>
                    <a:pt x="8" y="47"/>
                    <a:pt x="8" y="47"/>
                  </a:cubicBezTo>
                  <a:close/>
                  <a:moveTo>
                    <a:pt x="36" y="5"/>
                  </a:moveTo>
                  <a:cubicBezTo>
                    <a:pt x="27" y="5"/>
                    <a:pt x="20" y="8"/>
                    <a:pt x="14" y="13"/>
                  </a:cubicBezTo>
                  <a:cubicBezTo>
                    <a:pt x="12" y="16"/>
                    <a:pt x="10" y="19"/>
                    <a:pt x="8" y="22"/>
                  </a:cubicBezTo>
                  <a:cubicBezTo>
                    <a:pt x="8" y="13"/>
                    <a:pt x="8" y="13"/>
                    <a:pt x="8" y="13"/>
                  </a:cubicBezTo>
                  <a:cubicBezTo>
                    <a:pt x="9" y="12"/>
                    <a:pt x="10" y="11"/>
                    <a:pt x="11" y="10"/>
                  </a:cubicBezTo>
                  <a:cubicBezTo>
                    <a:pt x="17" y="4"/>
                    <a:pt x="26" y="0"/>
                    <a:pt x="36" y="0"/>
                  </a:cubicBezTo>
                  <a:lnTo>
                    <a:pt x="36" y="5"/>
                  </a:lnTo>
                  <a:close/>
                  <a:moveTo>
                    <a:pt x="5" y="35"/>
                  </a:moveTo>
                  <a:cubicBezTo>
                    <a:pt x="5" y="37"/>
                    <a:pt x="5" y="39"/>
                    <a:pt x="6" y="41"/>
                  </a:cubicBezTo>
                  <a:cubicBezTo>
                    <a:pt x="6" y="43"/>
                    <a:pt x="7" y="45"/>
                    <a:pt x="8" y="46"/>
                  </a:cubicBezTo>
                  <a:cubicBezTo>
                    <a:pt x="8" y="46"/>
                    <a:pt x="8" y="46"/>
                    <a:pt x="8" y="46"/>
                  </a:cubicBezTo>
                  <a:cubicBezTo>
                    <a:pt x="8" y="47"/>
                    <a:pt x="8" y="47"/>
                    <a:pt x="8" y="47"/>
                  </a:cubicBezTo>
                  <a:cubicBezTo>
                    <a:pt x="8" y="47"/>
                    <a:pt x="8" y="47"/>
                    <a:pt x="8" y="47"/>
                  </a:cubicBezTo>
                  <a:cubicBezTo>
                    <a:pt x="8" y="47"/>
                    <a:pt x="8" y="47"/>
                    <a:pt x="8" y="46"/>
                  </a:cubicBezTo>
                  <a:cubicBezTo>
                    <a:pt x="8" y="47"/>
                    <a:pt x="8" y="47"/>
                    <a:pt x="8" y="47"/>
                  </a:cubicBezTo>
                  <a:cubicBezTo>
                    <a:pt x="8" y="54"/>
                    <a:pt x="8" y="54"/>
                    <a:pt x="8" y="54"/>
                  </a:cubicBezTo>
                  <a:cubicBezTo>
                    <a:pt x="8" y="54"/>
                    <a:pt x="8" y="54"/>
                    <a:pt x="7" y="53"/>
                  </a:cubicBezTo>
                  <a:cubicBezTo>
                    <a:pt x="7" y="53"/>
                    <a:pt x="7" y="53"/>
                    <a:pt x="7" y="53"/>
                  </a:cubicBezTo>
                  <a:cubicBezTo>
                    <a:pt x="7" y="53"/>
                    <a:pt x="7" y="53"/>
                    <a:pt x="7" y="53"/>
                  </a:cubicBezTo>
                  <a:cubicBezTo>
                    <a:pt x="7" y="53"/>
                    <a:pt x="7" y="53"/>
                    <a:pt x="7" y="53"/>
                  </a:cubicBezTo>
                  <a:cubicBezTo>
                    <a:pt x="6" y="52"/>
                    <a:pt x="6" y="52"/>
                    <a:pt x="6" y="52"/>
                  </a:cubicBezTo>
                  <a:cubicBezTo>
                    <a:pt x="6" y="51"/>
                    <a:pt x="6" y="51"/>
                    <a:pt x="6" y="51"/>
                  </a:cubicBezTo>
                  <a:cubicBezTo>
                    <a:pt x="5" y="51"/>
                    <a:pt x="5" y="51"/>
                    <a:pt x="5" y="50"/>
                  </a:cubicBezTo>
                  <a:cubicBezTo>
                    <a:pt x="4" y="50"/>
                    <a:pt x="4" y="49"/>
                    <a:pt x="4" y="49"/>
                  </a:cubicBezTo>
                  <a:cubicBezTo>
                    <a:pt x="4" y="49"/>
                    <a:pt x="4" y="49"/>
                    <a:pt x="4" y="49"/>
                  </a:cubicBezTo>
                  <a:cubicBezTo>
                    <a:pt x="3" y="47"/>
                    <a:pt x="2" y="45"/>
                    <a:pt x="1" y="42"/>
                  </a:cubicBezTo>
                  <a:cubicBezTo>
                    <a:pt x="1" y="40"/>
                    <a:pt x="0" y="38"/>
                    <a:pt x="0" y="35"/>
                  </a:cubicBezTo>
                  <a:cubicBezTo>
                    <a:pt x="0" y="27"/>
                    <a:pt x="3" y="19"/>
                    <a:pt x="8" y="13"/>
                  </a:cubicBezTo>
                  <a:cubicBezTo>
                    <a:pt x="8" y="22"/>
                    <a:pt x="8" y="22"/>
                    <a:pt x="8" y="22"/>
                  </a:cubicBezTo>
                  <a:cubicBezTo>
                    <a:pt x="6" y="26"/>
                    <a:pt x="5" y="30"/>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6" name="Freeform 276"/>
            <p:cNvSpPr>
              <a:spLocks noEditPoints="1"/>
            </p:cNvSpPr>
            <p:nvPr/>
          </p:nvSpPr>
          <p:spPr bwMode="auto">
            <a:xfrm>
              <a:off x="10090165" y="676280"/>
              <a:ext cx="307976" cy="192090"/>
            </a:xfrm>
            <a:custGeom>
              <a:avLst/>
              <a:gdLst>
                <a:gd name="T0" fmla="*/ 68 w 136"/>
                <a:gd name="T1" fmla="*/ 60 h 85"/>
                <a:gd name="T2" fmla="*/ 94 w 136"/>
                <a:gd name="T3" fmla="*/ 53 h 85"/>
                <a:gd name="T4" fmla="*/ 114 w 136"/>
                <a:gd name="T5" fmla="*/ 57 h 85"/>
                <a:gd name="T6" fmla="*/ 130 w 136"/>
                <a:gd name="T7" fmla="*/ 67 h 85"/>
                <a:gd name="T8" fmla="*/ 130 w 136"/>
                <a:gd name="T9" fmla="*/ 65 h 85"/>
                <a:gd name="T10" fmla="*/ 131 w 136"/>
                <a:gd name="T11" fmla="*/ 59 h 85"/>
                <a:gd name="T12" fmla="*/ 125 w 136"/>
                <a:gd name="T13" fmla="*/ 45 h 85"/>
                <a:gd name="T14" fmla="*/ 110 w 136"/>
                <a:gd name="T15" fmla="*/ 38 h 85"/>
                <a:gd name="T16" fmla="*/ 103 w 136"/>
                <a:gd name="T17" fmla="*/ 40 h 85"/>
                <a:gd name="T18" fmla="*/ 97 w 136"/>
                <a:gd name="T19" fmla="*/ 43 h 85"/>
                <a:gd name="T20" fmla="*/ 93 w 136"/>
                <a:gd name="T21" fmla="*/ 43 h 85"/>
                <a:gd name="T22" fmla="*/ 93 w 136"/>
                <a:gd name="T23" fmla="*/ 41 h 85"/>
                <a:gd name="T24" fmla="*/ 81 w 136"/>
                <a:gd name="T25" fmla="*/ 15 h 85"/>
                <a:gd name="T26" fmla="*/ 68 w 136"/>
                <a:gd name="T27" fmla="*/ 7 h 85"/>
                <a:gd name="T28" fmla="*/ 68 w 136"/>
                <a:gd name="T29" fmla="*/ 2 h 85"/>
                <a:gd name="T30" fmla="*/ 85 w 136"/>
                <a:gd name="T31" fmla="*/ 12 h 85"/>
                <a:gd name="T32" fmla="*/ 97 w 136"/>
                <a:gd name="T33" fmla="*/ 37 h 85"/>
                <a:gd name="T34" fmla="*/ 101 w 136"/>
                <a:gd name="T35" fmla="*/ 35 h 85"/>
                <a:gd name="T36" fmla="*/ 110 w 136"/>
                <a:gd name="T37" fmla="*/ 34 h 85"/>
                <a:gd name="T38" fmla="*/ 128 w 136"/>
                <a:gd name="T39" fmla="*/ 41 h 85"/>
                <a:gd name="T40" fmla="*/ 136 w 136"/>
                <a:gd name="T41" fmla="*/ 59 h 85"/>
                <a:gd name="T42" fmla="*/ 135 w 136"/>
                <a:gd name="T43" fmla="*/ 66 h 85"/>
                <a:gd name="T44" fmla="*/ 133 w 136"/>
                <a:gd name="T45" fmla="*/ 72 h 85"/>
                <a:gd name="T46" fmla="*/ 133 w 136"/>
                <a:gd name="T47" fmla="*/ 72 h 85"/>
                <a:gd name="T48" fmla="*/ 132 w 136"/>
                <a:gd name="T49" fmla="*/ 72 h 85"/>
                <a:gd name="T50" fmla="*/ 129 w 136"/>
                <a:gd name="T51" fmla="*/ 72 h 85"/>
                <a:gd name="T52" fmla="*/ 128 w 136"/>
                <a:gd name="T53" fmla="*/ 72 h 85"/>
                <a:gd name="T54" fmla="*/ 113 w 136"/>
                <a:gd name="T55" fmla="*/ 61 h 85"/>
                <a:gd name="T56" fmla="*/ 94 w 136"/>
                <a:gd name="T57" fmla="*/ 58 h 85"/>
                <a:gd name="T58" fmla="*/ 69 w 136"/>
                <a:gd name="T59" fmla="*/ 65 h 85"/>
                <a:gd name="T60" fmla="*/ 68 w 136"/>
                <a:gd name="T61" fmla="*/ 66 h 85"/>
                <a:gd name="T62" fmla="*/ 68 w 136"/>
                <a:gd name="T63" fmla="*/ 60 h 85"/>
                <a:gd name="T64" fmla="*/ 16 w 136"/>
                <a:gd name="T65" fmla="*/ 80 h 85"/>
                <a:gd name="T66" fmla="*/ 48 w 136"/>
                <a:gd name="T67" fmla="*/ 80 h 85"/>
                <a:gd name="T68" fmla="*/ 67 w 136"/>
                <a:gd name="T69" fmla="*/ 61 h 85"/>
                <a:gd name="T70" fmla="*/ 68 w 136"/>
                <a:gd name="T71" fmla="*/ 60 h 85"/>
                <a:gd name="T72" fmla="*/ 68 w 136"/>
                <a:gd name="T73" fmla="*/ 66 h 85"/>
                <a:gd name="T74" fmla="*/ 52 w 136"/>
                <a:gd name="T75" fmla="*/ 84 h 85"/>
                <a:gd name="T76" fmla="*/ 49 w 136"/>
                <a:gd name="T77" fmla="*/ 85 h 85"/>
                <a:gd name="T78" fmla="*/ 16 w 136"/>
                <a:gd name="T79" fmla="*/ 85 h 85"/>
                <a:gd name="T80" fmla="*/ 5 w 136"/>
                <a:gd name="T81" fmla="*/ 80 h 85"/>
                <a:gd name="T82" fmla="*/ 0 w 136"/>
                <a:gd name="T83" fmla="*/ 68 h 85"/>
                <a:gd name="T84" fmla="*/ 4 w 136"/>
                <a:gd name="T85" fmla="*/ 57 h 85"/>
                <a:gd name="T86" fmla="*/ 13 w 136"/>
                <a:gd name="T87" fmla="*/ 52 h 85"/>
                <a:gd name="T88" fmla="*/ 12 w 136"/>
                <a:gd name="T89" fmla="*/ 49 h 85"/>
                <a:gd name="T90" fmla="*/ 12 w 136"/>
                <a:gd name="T91" fmla="*/ 42 h 85"/>
                <a:gd name="T92" fmla="*/ 24 w 136"/>
                <a:gd name="T93" fmla="*/ 12 h 85"/>
                <a:gd name="T94" fmla="*/ 55 w 136"/>
                <a:gd name="T95" fmla="*/ 0 h 85"/>
                <a:gd name="T96" fmla="*/ 68 w 136"/>
                <a:gd name="T97" fmla="*/ 2 h 85"/>
                <a:gd name="T98" fmla="*/ 68 w 136"/>
                <a:gd name="T99" fmla="*/ 7 h 85"/>
                <a:gd name="T100" fmla="*/ 55 w 136"/>
                <a:gd name="T101" fmla="*/ 4 h 85"/>
                <a:gd name="T102" fmla="*/ 28 w 136"/>
                <a:gd name="T103" fmla="*/ 15 h 85"/>
                <a:gd name="T104" fmla="*/ 17 w 136"/>
                <a:gd name="T105" fmla="*/ 42 h 85"/>
                <a:gd name="T106" fmla="*/ 17 w 136"/>
                <a:gd name="T107" fmla="*/ 48 h 85"/>
                <a:gd name="T108" fmla="*/ 18 w 136"/>
                <a:gd name="T109" fmla="*/ 53 h 85"/>
                <a:gd name="T110" fmla="*/ 17 w 136"/>
                <a:gd name="T111" fmla="*/ 56 h 85"/>
                <a:gd name="T112" fmla="*/ 16 w 136"/>
                <a:gd name="T113" fmla="*/ 57 h 85"/>
                <a:gd name="T114" fmla="*/ 8 w 136"/>
                <a:gd name="T115" fmla="*/ 60 h 85"/>
                <a:gd name="T116" fmla="*/ 5 w 136"/>
                <a:gd name="T117" fmla="*/ 68 h 85"/>
                <a:gd name="T118" fmla="*/ 8 w 136"/>
                <a:gd name="T119" fmla="*/ 77 h 85"/>
                <a:gd name="T120" fmla="*/ 16 w 136"/>
                <a:gd name="T121" fmla="*/ 8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85">
                  <a:moveTo>
                    <a:pt x="68" y="60"/>
                  </a:moveTo>
                  <a:cubicBezTo>
                    <a:pt x="76" y="56"/>
                    <a:pt x="85" y="53"/>
                    <a:pt x="94" y="53"/>
                  </a:cubicBezTo>
                  <a:cubicBezTo>
                    <a:pt x="101" y="53"/>
                    <a:pt x="108" y="54"/>
                    <a:pt x="114" y="57"/>
                  </a:cubicBezTo>
                  <a:cubicBezTo>
                    <a:pt x="120" y="59"/>
                    <a:pt x="125" y="62"/>
                    <a:pt x="130" y="67"/>
                  </a:cubicBezTo>
                  <a:cubicBezTo>
                    <a:pt x="130" y="66"/>
                    <a:pt x="130" y="65"/>
                    <a:pt x="130" y="65"/>
                  </a:cubicBezTo>
                  <a:cubicBezTo>
                    <a:pt x="131" y="63"/>
                    <a:pt x="131" y="61"/>
                    <a:pt x="131" y="59"/>
                  </a:cubicBezTo>
                  <a:cubicBezTo>
                    <a:pt x="131" y="54"/>
                    <a:pt x="129" y="48"/>
                    <a:pt x="125" y="45"/>
                  </a:cubicBezTo>
                  <a:cubicBezTo>
                    <a:pt x="121" y="41"/>
                    <a:pt x="116" y="38"/>
                    <a:pt x="110" y="38"/>
                  </a:cubicBezTo>
                  <a:cubicBezTo>
                    <a:pt x="107" y="38"/>
                    <a:pt x="105" y="39"/>
                    <a:pt x="103" y="40"/>
                  </a:cubicBezTo>
                  <a:cubicBezTo>
                    <a:pt x="101" y="41"/>
                    <a:pt x="98" y="42"/>
                    <a:pt x="97" y="43"/>
                  </a:cubicBezTo>
                  <a:cubicBezTo>
                    <a:pt x="96" y="44"/>
                    <a:pt x="94" y="44"/>
                    <a:pt x="93" y="43"/>
                  </a:cubicBezTo>
                  <a:cubicBezTo>
                    <a:pt x="93" y="43"/>
                    <a:pt x="93" y="42"/>
                    <a:pt x="93" y="41"/>
                  </a:cubicBezTo>
                  <a:cubicBezTo>
                    <a:pt x="92" y="31"/>
                    <a:pt x="88" y="22"/>
                    <a:pt x="81" y="15"/>
                  </a:cubicBezTo>
                  <a:cubicBezTo>
                    <a:pt x="77" y="11"/>
                    <a:pt x="73" y="9"/>
                    <a:pt x="68" y="7"/>
                  </a:cubicBezTo>
                  <a:cubicBezTo>
                    <a:pt x="68" y="2"/>
                    <a:pt x="68" y="2"/>
                    <a:pt x="68" y="2"/>
                  </a:cubicBezTo>
                  <a:cubicBezTo>
                    <a:pt x="74" y="4"/>
                    <a:pt x="80" y="7"/>
                    <a:pt x="85" y="12"/>
                  </a:cubicBezTo>
                  <a:cubicBezTo>
                    <a:pt x="91" y="18"/>
                    <a:pt x="96" y="27"/>
                    <a:pt x="97" y="37"/>
                  </a:cubicBezTo>
                  <a:cubicBezTo>
                    <a:pt x="98" y="36"/>
                    <a:pt x="100" y="36"/>
                    <a:pt x="101" y="35"/>
                  </a:cubicBezTo>
                  <a:cubicBezTo>
                    <a:pt x="104" y="34"/>
                    <a:pt x="107" y="34"/>
                    <a:pt x="110" y="34"/>
                  </a:cubicBezTo>
                  <a:cubicBezTo>
                    <a:pt x="117" y="34"/>
                    <a:pt x="124" y="37"/>
                    <a:pt x="128" y="41"/>
                  </a:cubicBezTo>
                  <a:cubicBezTo>
                    <a:pt x="133" y="46"/>
                    <a:pt x="136" y="52"/>
                    <a:pt x="136" y="59"/>
                  </a:cubicBezTo>
                  <a:cubicBezTo>
                    <a:pt x="136" y="62"/>
                    <a:pt x="135" y="64"/>
                    <a:pt x="135" y="66"/>
                  </a:cubicBezTo>
                  <a:cubicBezTo>
                    <a:pt x="134" y="68"/>
                    <a:pt x="134" y="70"/>
                    <a:pt x="133" y="72"/>
                  </a:cubicBezTo>
                  <a:cubicBezTo>
                    <a:pt x="133" y="72"/>
                    <a:pt x="133" y="72"/>
                    <a:pt x="133" y="72"/>
                  </a:cubicBezTo>
                  <a:cubicBezTo>
                    <a:pt x="132" y="72"/>
                    <a:pt x="132" y="72"/>
                    <a:pt x="132" y="72"/>
                  </a:cubicBezTo>
                  <a:cubicBezTo>
                    <a:pt x="131" y="73"/>
                    <a:pt x="130" y="73"/>
                    <a:pt x="129" y="72"/>
                  </a:cubicBezTo>
                  <a:cubicBezTo>
                    <a:pt x="128" y="72"/>
                    <a:pt x="128" y="72"/>
                    <a:pt x="128" y="72"/>
                  </a:cubicBezTo>
                  <a:cubicBezTo>
                    <a:pt x="123" y="67"/>
                    <a:pt x="118" y="64"/>
                    <a:pt x="113" y="61"/>
                  </a:cubicBezTo>
                  <a:cubicBezTo>
                    <a:pt x="107" y="59"/>
                    <a:pt x="101" y="58"/>
                    <a:pt x="94" y="58"/>
                  </a:cubicBezTo>
                  <a:cubicBezTo>
                    <a:pt x="85" y="58"/>
                    <a:pt x="77" y="60"/>
                    <a:pt x="69" y="65"/>
                  </a:cubicBezTo>
                  <a:cubicBezTo>
                    <a:pt x="69" y="65"/>
                    <a:pt x="68" y="65"/>
                    <a:pt x="68" y="66"/>
                  </a:cubicBezTo>
                  <a:lnTo>
                    <a:pt x="68" y="60"/>
                  </a:lnTo>
                  <a:close/>
                  <a:moveTo>
                    <a:pt x="16" y="80"/>
                  </a:moveTo>
                  <a:cubicBezTo>
                    <a:pt x="48" y="80"/>
                    <a:pt x="48" y="80"/>
                    <a:pt x="48" y="80"/>
                  </a:cubicBezTo>
                  <a:cubicBezTo>
                    <a:pt x="52" y="72"/>
                    <a:pt x="59" y="65"/>
                    <a:pt x="67" y="61"/>
                  </a:cubicBezTo>
                  <a:cubicBezTo>
                    <a:pt x="67" y="60"/>
                    <a:pt x="67" y="60"/>
                    <a:pt x="68" y="60"/>
                  </a:cubicBezTo>
                  <a:cubicBezTo>
                    <a:pt x="68" y="66"/>
                    <a:pt x="68" y="66"/>
                    <a:pt x="68" y="66"/>
                  </a:cubicBezTo>
                  <a:cubicBezTo>
                    <a:pt x="61" y="70"/>
                    <a:pt x="55" y="76"/>
                    <a:pt x="52" y="84"/>
                  </a:cubicBezTo>
                  <a:cubicBezTo>
                    <a:pt x="51" y="85"/>
                    <a:pt x="50" y="85"/>
                    <a:pt x="49" y="85"/>
                  </a:cubicBezTo>
                  <a:cubicBezTo>
                    <a:pt x="16" y="85"/>
                    <a:pt x="16" y="85"/>
                    <a:pt x="16" y="85"/>
                  </a:cubicBezTo>
                  <a:cubicBezTo>
                    <a:pt x="12" y="85"/>
                    <a:pt x="8" y="83"/>
                    <a:pt x="5" y="80"/>
                  </a:cubicBezTo>
                  <a:cubicBezTo>
                    <a:pt x="2" y="77"/>
                    <a:pt x="0" y="73"/>
                    <a:pt x="0" y="68"/>
                  </a:cubicBezTo>
                  <a:cubicBezTo>
                    <a:pt x="0" y="64"/>
                    <a:pt x="2" y="60"/>
                    <a:pt x="4" y="57"/>
                  </a:cubicBezTo>
                  <a:cubicBezTo>
                    <a:pt x="7" y="54"/>
                    <a:pt x="10" y="53"/>
                    <a:pt x="13" y="52"/>
                  </a:cubicBezTo>
                  <a:cubicBezTo>
                    <a:pt x="13" y="51"/>
                    <a:pt x="13" y="50"/>
                    <a:pt x="12" y="49"/>
                  </a:cubicBezTo>
                  <a:cubicBezTo>
                    <a:pt x="12" y="47"/>
                    <a:pt x="12" y="44"/>
                    <a:pt x="12" y="42"/>
                  </a:cubicBezTo>
                  <a:cubicBezTo>
                    <a:pt x="12" y="31"/>
                    <a:pt x="17" y="20"/>
                    <a:pt x="24" y="12"/>
                  </a:cubicBezTo>
                  <a:cubicBezTo>
                    <a:pt x="32" y="4"/>
                    <a:pt x="43" y="0"/>
                    <a:pt x="55" y="0"/>
                  </a:cubicBezTo>
                  <a:cubicBezTo>
                    <a:pt x="59" y="0"/>
                    <a:pt x="64" y="0"/>
                    <a:pt x="68" y="2"/>
                  </a:cubicBezTo>
                  <a:cubicBezTo>
                    <a:pt x="68" y="7"/>
                    <a:pt x="68" y="7"/>
                    <a:pt x="68" y="7"/>
                  </a:cubicBezTo>
                  <a:cubicBezTo>
                    <a:pt x="64" y="5"/>
                    <a:pt x="59" y="4"/>
                    <a:pt x="55" y="4"/>
                  </a:cubicBezTo>
                  <a:cubicBezTo>
                    <a:pt x="44" y="4"/>
                    <a:pt x="35" y="9"/>
                    <a:pt x="28" y="15"/>
                  </a:cubicBezTo>
                  <a:cubicBezTo>
                    <a:pt x="21" y="22"/>
                    <a:pt x="17" y="32"/>
                    <a:pt x="17" y="42"/>
                  </a:cubicBezTo>
                  <a:cubicBezTo>
                    <a:pt x="17" y="44"/>
                    <a:pt x="17" y="46"/>
                    <a:pt x="17" y="48"/>
                  </a:cubicBezTo>
                  <a:cubicBezTo>
                    <a:pt x="17" y="50"/>
                    <a:pt x="18" y="52"/>
                    <a:pt x="18" y="53"/>
                  </a:cubicBezTo>
                  <a:cubicBezTo>
                    <a:pt x="19" y="55"/>
                    <a:pt x="18" y="56"/>
                    <a:pt x="17" y="56"/>
                  </a:cubicBezTo>
                  <a:cubicBezTo>
                    <a:pt x="17" y="57"/>
                    <a:pt x="16" y="57"/>
                    <a:pt x="16" y="57"/>
                  </a:cubicBezTo>
                  <a:cubicBezTo>
                    <a:pt x="13" y="57"/>
                    <a:pt x="10" y="58"/>
                    <a:pt x="8" y="60"/>
                  </a:cubicBezTo>
                  <a:cubicBezTo>
                    <a:pt x="6" y="62"/>
                    <a:pt x="5" y="65"/>
                    <a:pt x="5" y="68"/>
                  </a:cubicBezTo>
                  <a:cubicBezTo>
                    <a:pt x="5" y="72"/>
                    <a:pt x="6" y="75"/>
                    <a:pt x="8" y="77"/>
                  </a:cubicBezTo>
                  <a:cubicBezTo>
                    <a:pt x="10" y="79"/>
                    <a:pt x="13" y="80"/>
                    <a:pt x="1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7" name="Freeform 277"/>
            <p:cNvSpPr>
              <a:spLocks noEditPoints="1"/>
            </p:cNvSpPr>
            <p:nvPr/>
          </p:nvSpPr>
          <p:spPr bwMode="auto">
            <a:xfrm>
              <a:off x="10163191" y="806456"/>
              <a:ext cx="347663" cy="217489"/>
            </a:xfrm>
            <a:custGeom>
              <a:avLst/>
              <a:gdLst>
                <a:gd name="T0" fmla="*/ 117 w 154"/>
                <a:gd name="T1" fmla="*/ 45 h 96"/>
                <a:gd name="T2" fmla="*/ 106 w 154"/>
                <a:gd name="T3" fmla="*/ 49 h 96"/>
                <a:gd name="T4" fmla="*/ 106 w 154"/>
                <a:gd name="T5" fmla="*/ 47 h 96"/>
                <a:gd name="T6" fmla="*/ 94 w 154"/>
                <a:gd name="T7" fmla="*/ 18 h 96"/>
                <a:gd name="T8" fmla="*/ 77 w 154"/>
                <a:gd name="T9" fmla="*/ 7 h 96"/>
                <a:gd name="T10" fmla="*/ 81 w 154"/>
                <a:gd name="T11" fmla="*/ 4 h 96"/>
                <a:gd name="T12" fmla="*/ 107 w 154"/>
                <a:gd name="T13" fmla="*/ 30 h 96"/>
                <a:gd name="T14" fmla="*/ 115 w 154"/>
                <a:gd name="T15" fmla="*/ 40 h 96"/>
                <a:gd name="T16" fmla="*/ 146 w 154"/>
                <a:gd name="T17" fmla="*/ 47 h 96"/>
                <a:gd name="T18" fmla="*/ 146 w 154"/>
                <a:gd name="T19" fmla="*/ 88 h 96"/>
                <a:gd name="T20" fmla="*/ 125 w 154"/>
                <a:gd name="T21" fmla="*/ 96 h 96"/>
                <a:gd name="T22" fmla="*/ 77 w 154"/>
                <a:gd name="T23" fmla="*/ 91 h 96"/>
                <a:gd name="T24" fmla="*/ 142 w 154"/>
                <a:gd name="T25" fmla="*/ 84 h 96"/>
                <a:gd name="T26" fmla="*/ 149 w 154"/>
                <a:gd name="T27" fmla="*/ 67 h 96"/>
                <a:gd name="T28" fmla="*/ 125 w 154"/>
                <a:gd name="T29" fmla="*/ 43 h 96"/>
                <a:gd name="T30" fmla="*/ 62 w 154"/>
                <a:gd name="T31" fmla="*/ 5 h 96"/>
                <a:gd name="T32" fmla="*/ 25 w 154"/>
                <a:gd name="T33" fmla="*/ 26 h 96"/>
                <a:gd name="T34" fmla="*/ 19 w 154"/>
                <a:gd name="T35" fmla="*/ 48 h 96"/>
                <a:gd name="T36" fmla="*/ 21 w 154"/>
                <a:gd name="T37" fmla="*/ 61 h 96"/>
                <a:gd name="T38" fmla="*/ 18 w 154"/>
                <a:gd name="T39" fmla="*/ 64 h 96"/>
                <a:gd name="T40" fmla="*/ 5 w 154"/>
                <a:gd name="T41" fmla="*/ 78 h 96"/>
                <a:gd name="T42" fmla="*/ 9 w 154"/>
                <a:gd name="T43" fmla="*/ 87 h 96"/>
                <a:gd name="T44" fmla="*/ 62 w 154"/>
                <a:gd name="T45" fmla="*/ 91 h 96"/>
                <a:gd name="T46" fmla="*/ 77 w 154"/>
                <a:gd name="T47" fmla="*/ 91 h 96"/>
                <a:gd name="T48" fmla="*/ 64 w 154"/>
                <a:gd name="T49" fmla="*/ 96 h 96"/>
                <a:gd name="T50" fmla="*/ 19 w 154"/>
                <a:gd name="T51" fmla="*/ 96 h 96"/>
                <a:gd name="T52" fmla="*/ 6 w 154"/>
                <a:gd name="T53" fmla="*/ 91 h 96"/>
                <a:gd name="T54" fmla="*/ 6 w 154"/>
                <a:gd name="T55" fmla="*/ 65 h 96"/>
                <a:gd name="T56" fmla="*/ 15 w 154"/>
                <a:gd name="T57" fmla="*/ 55 h 96"/>
                <a:gd name="T58" fmla="*/ 16 w 154"/>
                <a:gd name="T59" fmla="*/ 35 h 96"/>
                <a:gd name="T60" fmla="*/ 38 w 154"/>
                <a:gd name="T61" fmla="*/ 6 h 96"/>
                <a:gd name="T62" fmla="*/ 77 w 154"/>
                <a:gd name="T63" fmla="*/ 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96">
                  <a:moveTo>
                    <a:pt x="125" y="43"/>
                  </a:moveTo>
                  <a:cubicBezTo>
                    <a:pt x="122" y="43"/>
                    <a:pt x="119" y="44"/>
                    <a:pt x="117" y="45"/>
                  </a:cubicBezTo>
                  <a:cubicBezTo>
                    <a:pt x="114" y="46"/>
                    <a:pt x="112" y="47"/>
                    <a:pt x="110" y="49"/>
                  </a:cubicBezTo>
                  <a:cubicBezTo>
                    <a:pt x="109" y="50"/>
                    <a:pt x="107" y="50"/>
                    <a:pt x="106" y="49"/>
                  </a:cubicBezTo>
                  <a:cubicBezTo>
                    <a:pt x="106" y="48"/>
                    <a:pt x="106" y="48"/>
                    <a:pt x="106" y="47"/>
                  </a:cubicBezTo>
                  <a:cubicBezTo>
                    <a:pt x="106" y="47"/>
                    <a:pt x="106" y="47"/>
                    <a:pt x="106" y="47"/>
                  </a:cubicBezTo>
                  <a:cubicBezTo>
                    <a:pt x="106" y="42"/>
                    <a:pt x="104" y="36"/>
                    <a:pt x="102" y="32"/>
                  </a:cubicBezTo>
                  <a:cubicBezTo>
                    <a:pt x="100" y="27"/>
                    <a:pt x="98" y="22"/>
                    <a:pt x="94" y="18"/>
                  </a:cubicBezTo>
                  <a:cubicBezTo>
                    <a:pt x="90" y="14"/>
                    <a:pt x="85" y="10"/>
                    <a:pt x="79" y="8"/>
                  </a:cubicBezTo>
                  <a:cubicBezTo>
                    <a:pt x="79" y="8"/>
                    <a:pt x="78" y="7"/>
                    <a:pt x="77" y="7"/>
                  </a:cubicBezTo>
                  <a:cubicBezTo>
                    <a:pt x="77" y="2"/>
                    <a:pt x="77" y="2"/>
                    <a:pt x="77" y="2"/>
                  </a:cubicBezTo>
                  <a:cubicBezTo>
                    <a:pt x="79" y="3"/>
                    <a:pt x="80" y="3"/>
                    <a:pt x="81" y="4"/>
                  </a:cubicBezTo>
                  <a:cubicBezTo>
                    <a:pt x="87" y="6"/>
                    <a:pt x="93" y="10"/>
                    <a:pt x="97" y="15"/>
                  </a:cubicBezTo>
                  <a:cubicBezTo>
                    <a:pt x="101" y="19"/>
                    <a:pt x="105" y="24"/>
                    <a:pt x="107" y="30"/>
                  </a:cubicBezTo>
                  <a:cubicBezTo>
                    <a:pt x="109" y="34"/>
                    <a:pt x="110" y="38"/>
                    <a:pt x="110" y="43"/>
                  </a:cubicBezTo>
                  <a:cubicBezTo>
                    <a:pt x="112" y="42"/>
                    <a:pt x="113" y="41"/>
                    <a:pt x="115" y="40"/>
                  </a:cubicBezTo>
                  <a:cubicBezTo>
                    <a:pt x="118" y="39"/>
                    <a:pt x="122" y="38"/>
                    <a:pt x="125" y="38"/>
                  </a:cubicBezTo>
                  <a:cubicBezTo>
                    <a:pt x="133" y="38"/>
                    <a:pt x="140" y="42"/>
                    <a:pt x="146" y="47"/>
                  </a:cubicBezTo>
                  <a:cubicBezTo>
                    <a:pt x="151" y="52"/>
                    <a:pt x="154" y="59"/>
                    <a:pt x="154" y="67"/>
                  </a:cubicBezTo>
                  <a:cubicBezTo>
                    <a:pt x="154" y="75"/>
                    <a:pt x="151" y="82"/>
                    <a:pt x="146" y="88"/>
                  </a:cubicBezTo>
                  <a:cubicBezTo>
                    <a:pt x="146" y="88"/>
                    <a:pt x="146" y="88"/>
                    <a:pt x="146" y="88"/>
                  </a:cubicBezTo>
                  <a:cubicBezTo>
                    <a:pt x="140" y="93"/>
                    <a:pt x="133" y="96"/>
                    <a:pt x="125" y="96"/>
                  </a:cubicBezTo>
                  <a:cubicBezTo>
                    <a:pt x="77" y="96"/>
                    <a:pt x="77" y="96"/>
                    <a:pt x="77" y="96"/>
                  </a:cubicBezTo>
                  <a:cubicBezTo>
                    <a:pt x="77" y="91"/>
                    <a:pt x="77" y="91"/>
                    <a:pt x="77" y="91"/>
                  </a:cubicBezTo>
                  <a:cubicBezTo>
                    <a:pt x="125" y="91"/>
                    <a:pt x="125" y="91"/>
                    <a:pt x="125" y="91"/>
                  </a:cubicBezTo>
                  <a:cubicBezTo>
                    <a:pt x="132" y="91"/>
                    <a:pt x="138" y="89"/>
                    <a:pt x="142" y="84"/>
                  </a:cubicBezTo>
                  <a:cubicBezTo>
                    <a:pt x="142" y="84"/>
                    <a:pt x="142" y="84"/>
                    <a:pt x="142" y="84"/>
                  </a:cubicBezTo>
                  <a:cubicBezTo>
                    <a:pt x="147" y="80"/>
                    <a:pt x="149" y="74"/>
                    <a:pt x="149" y="67"/>
                  </a:cubicBezTo>
                  <a:cubicBezTo>
                    <a:pt x="149" y="61"/>
                    <a:pt x="146" y="55"/>
                    <a:pt x="142" y="50"/>
                  </a:cubicBezTo>
                  <a:cubicBezTo>
                    <a:pt x="138" y="46"/>
                    <a:pt x="132" y="43"/>
                    <a:pt x="125" y="43"/>
                  </a:cubicBezTo>
                  <a:close/>
                  <a:moveTo>
                    <a:pt x="77" y="7"/>
                  </a:moveTo>
                  <a:cubicBezTo>
                    <a:pt x="72" y="5"/>
                    <a:pt x="67" y="5"/>
                    <a:pt x="62" y="5"/>
                  </a:cubicBezTo>
                  <a:cubicBezTo>
                    <a:pt x="54" y="5"/>
                    <a:pt x="47" y="7"/>
                    <a:pt x="41" y="10"/>
                  </a:cubicBezTo>
                  <a:cubicBezTo>
                    <a:pt x="34" y="14"/>
                    <a:pt x="29" y="19"/>
                    <a:pt x="25" y="26"/>
                  </a:cubicBezTo>
                  <a:cubicBezTo>
                    <a:pt x="23" y="29"/>
                    <a:pt x="21" y="33"/>
                    <a:pt x="20" y="37"/>
                  </a:cubicBezTo>
                  <a:cubicBezTo>
                    <a:pt x="19" y="40"/>
                    <a:pt x="19" y="44"/>
                    <a:pt x="19" y="48"/>
                  </a:cubicBezTo>
                  <a:cubicBezTo>
                    <a:pt x="19" y="50"/>
                    <a:pt x="19" y="52"/>
                    <a:pt x="19" y="54"/>
                  </a:cubicBezTo>
                  <a:cubicBezTo>
                    <a:pt x="20" y="57"/>
                    <a:pt x="20" y="59"/>
                    <a:pt x="21" y="61"/>
                  </a:cubicBezTo>
                  <a:cubicBezTo>
                    <a:pt x="21" y="62"/>
                    <a:pt x="20" y="63"/>
                    <a:pt x="19" y="64"/>
                  </a:cubicBezTo>
                  <a:cubicBezTo>
                    <a:pt x="19" y="64"/>
                    <a:pt x="19" y="64"/>
                    <a:pt x="18" y="64"/>
                  </a:cubicBezTo>
                  <a:cubicBezTo>
                    <a:pt x="15" y="64"/>
                    <a:pt x="11" y="65"/>
                    <a:pt x="9" y="68"/>
                  </a:cubicBezTo>
                  <a:cubicBezTo>
                    <a:pt x="7" y="70"/>
                    <a:pt x="5" y="74"/>
                    <a:pt x="5" y="78"/>
                  </a:cubicBezTo>
                  <a:cubicBezTo>
                    <a:pt x="5" y="81"/>
                    <a:pt x="7" y="85"/>
                    <a:pt x="9" y="87"/>
                  </a:cubicBezTo>
                  <a:cubicBezTo>
                    <a:pt x="9" y="87"/>
                    <a:pt x="9" y="87"/>
                    <a:pt x="9" y="87"/>
                  </a:cubicBezTo>
                  <a:cubicBezTo>
                    <a:pt x="12" y="90"/>
                    <a:pt x="15" y="91"/>
                    <a:pt x="19" y="91"/>
                  </a:cubicBezTo>
                  <a:cubicBezTo>
                    <a:pt x="62" y="91"/>
                    <a:pt x="62" y="91"/>
                    <a:pt x="62" y="91"/>
                  </a:cubicBezTo>
                  <a:cubicBezTo>
                    <a:pt x="64" y="91"/>
                    <a:pt x="64" y="91"/>
                    <a:pt x="64" y="91"/>
                  </a:cubicBezTo>
                  <a:cubicBezTo>
                    <a:pt x="77" y="91"/>
                    <a:pt x="77" y="91"/>
                    <a:pt x="77" y="91"/>
                  </a:cubicBezTo>
                  <a:cubicBezTo>
                    <a:pt x="77" y="96"/>
                    <a:pt x="77" y="96"/>
                    <a:pt x="77" y="96"/>
                  </a:cubicBezTo>
                  <a:cubicBezTo>
                    <a:pt x="64" y="96"/>
                    <a:pt x="64" y="96"/>
                    <a:pt x="64" y="96"/>
                  </a:cubicBezTo>
                  <a:cubicBezTo>
                    <a:pt x="62" y="96"/>
                    <a:pt x="62" y="96"/>
                    <a:pt x="62" y="96"/>
                  </a:cubicBezTo>
                  <a:cubicBezTo>
                    <a:pt x="19" y="96"/>
                    <a:pt x="19" y="96"/>
                    <a:pt x="19" y="96"/>
                  </a:cubicBezTo>
                  <a:cubicBezTo>
                    <a:pt x="14" y="96"/>
                    <a:pt x="9" y="94"/>
                    <a:pt x="6" y="91"/>
                  </a:cubicBezTo>
                  <a:cubicBezTo>
                    <a:pt x="6" y="91"/>
                    <a:pt x="6" y="91"/>
                    <a:pt x="6" y="91"/>
                  </a:cubicBezTo>
                  <a:cubicBezTo>
                    <a:pt x="2" y="87"/>
                    <a:pt x="0" y="83"/>
                    <a:pt x="0" y="78"/>
                  </a:cubicBezTo>
                  <a:cubicBezTo>
                    <a:pt x="0" y="73"/>
                    <a:pt x="2" y="68"/>
                    <a:pt x="6" y="65"/>
                  </a:cubicBezTo>
                  <a:cubicBezTo>
                    <a:pt x="8" y="62"/>
                    <a:pt x="12" y="60"/>
                    <a:pt x="15" y="59"/>
                  </a:cubicBezTo>
                  <a:cubicBezTo>
                    <a:pt x="15" y="58"/>
                    <a:pt x="15" y="57"/>
                    <a:pt x="15" y="55"/>
                  </a:cubicBezTo>
                  <a:cubicBezTo>
                    <a:pt x="14" y="53"/>
                    <a:pt x="14" y="50"/>
                    <a:pt x="14" y="48"/>
                  </a:cubicBezTo>
                  <a:cubicBezTo>
                    <a:pt x="14" y="44"/>
                    <a:pt x="15" y="39"/>
                    <a:pt x="16" y="35"/>
                  </a:cubicBezTo>
                  <a:cubicBezTo>
                    <a:pt x="17" y="31"/>
                    <a:pt x="19" y="27"/>
                    <a:pt x="21" y="23"/>
                  </a:cubicBezTo>
                  <a:cubicBezTo>
                    <a:pt x="25" y="16"/>
                    <a:pt x="31" y="10"/>
                    <a:pt x="38" y="6"/>
                  </a:cubicBezTo>
                  <a:cubicBezTo>
                    <a:pt x="45" y="2"/>
                    <a:pt x="54" y="0"/>
                    <a:pt x="62" y="0"/>
                  </a:cubicBezTo>
                  <a:cubicBezTo>
                    <a:pt x="67" y="0"/>
                    <a:pt x="72" y="1"/>
                    <a:pt x="77" y="2"/>
                  </a:cubicBezTo>
                  <a:lnTo>
                    <a:pt x="7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8" name="Freeform 278"/>
            <p:cNvSpPr>
              <a:spLocks noEditPoints="1"/>
            </p:cNvSpPr>
            <p:nvPr/>
          </p:nvSpPr>
          <p:spPr bwMode="auto">
            <a:xfrm>
              <a:off x="6756410" y="2667016"/>
              <a:ext cx="179388" cy="144464"/>
            </a:xfrm>
            <a:custGeom>
              <a:avLst/>
              <a:gdLst>
                <a:gd name="T0" fmla="*/ 67 w 79"/>
                <a:gd name="T1" fmla="*/ 17 h 64"/>
                <a:gd name="T2" fmla="*/ 64 w 79"/>
                <a:gd name="T3" fmla="*/ 2 h 64"/>
                <a:gd name="T4" fmla="*/ 79 w 79"/>
                <a:gd name="T5" fmla="*/ 24 h 64"/>
                <a:gd name="T6" fmla="*/ 77 w 79"/>
                <a:gd name="T7" fmla="*/ 62 h 64"/>
                <a:gd name="T8" fmla="*/ 62 w 79"/>
                <a:gd name="T9" fmla="*/ 64 h 64"/>
                <a:gd name="T10" fmla="*/ 74 w 79"/>
                <a:gd name="T11" fmla="*/ 59 h 64"/>
                <a:gd name="T12" fmla="*/ 74 w 79"/>
                <a:gd name="T13" fmla="*/ 50 h 64"/>
                <a:gd name="T14" fmla="*/ 62 w 79"/>
                <a:gd name="T15" fmla="*/ 22 h 64"/>
                <a:gd name="T16" fmla="*/ 65 w 79"/>
                <a:gd name="T17" fmla="*/ 22 h 64"/>
                <a:gd name="T18" fmla="*/ 62 w 79"/>
                <a:gd name="T19" fmla="*/ 46 h 64"/>
                <a:gd name="T20" fmla="*/ 72 w 79"/>
                <a:gd name="T21" fmla="*/ 36 h 64"/>
                <a:gd name="T22" fmla="*/ 62 w 79"/>
                <a:gd name="T23" fmla="*/ 38 h 64"/>
                <a:gd name="T24" fmla="*/ 62 w 79"/>
                <a:gd name="T25" fmla="*/ 41 h 64"/>
                <a:gd name="T26" fmla="*/ 61 w 79"/>
                <a:gd name="T27" fmla="*/ 5 h 64"/>
                <a:gd name="T28" fmla="*/ 62 w 79"/>
                <a:gd name="T29" fmla="*/ 11 h 64"/>
                <a:gd name="T30" fmla="*/ 39 w 79"/>
                <a:gd name="T31" fmla="*/ 17 h 64"/>
                <a:gd name="T32" fmla="*/ 39 w 79"/>
                <a:gd name="T33" fmla="*/ 10 h 64"/>
                <a:gd name="T34" fmla="*/ 62 w 79"/>
                <a:gd name="T35" fmla="*/ 0 h 64"/>
                <a:gd name="T36" fmla="*/ 39 w 79"/>
                <a:gd name="T37" fmla="*/ 47 h 64"/>
                <a:gd name="T38" fmla="*/ 61 w 79"/>
                <a:gd name="T39" fmla="*/ 58 h 64"/>
                <a:gd name="T40" fmla="*/ 62 w 79"/>
                <a:gd name="T41" fmla="*/ 59 h 64"/>
                <a:gd name="T42" fmla="*/ 58 w 79"/>
                <a:gd name="T43" fmla="*/ 62 h 64"/>
                <a:gd name="T44" fmla="*/ 39 w 79"/>
                <a:gd name="T45" fmla="*/ 52 h 64"/>
                <a:gd name="T46" fmla="*/ 62 w 79"/>
                <a:gd name="T47" fmla="*/ 38 h 64"/>
                <a:gd name="T48" fmla="*/ 62 w 79"/>
                <a:gd name="T49" fmla="*/ 41 h 64"/>
                <a:gd name="T50" fmla="*/ 53 w 79"/>
                <a:gd name="T51" fmla="*/ 44 h 64"/>
                <a:gd name="T52" fmla="*/ 62 w 79"/>
                <a:gd name="T53" fmla="*/ 34 h 64"/>
                <a:gd name="T54" fmla="*/ 16 w 79"/>
                <a:gd name="T55" fmla="*/ 11 h 64"/>
                <a:gd name="T56" fmla="*/ 21 w 79"/>
                <a:gd name="T57" fmla="*/ 5 h 64"/>
                <a:gd name="T58" fmla="*/ 16 w 79"/>
                <a:gd name="T59" fmla="*/ 0 h 64"/>
                <a:gd name="T60" fmla="*/ 39 w 79"/>
                <a:gd name="T61" fmla="*/ 10 h 64"/>
                <a:gd name="T62" fmla="*/ 39 w 79"/>
                <a:gd name="T63" fmla="*/ 17 h 64"/>
                <a:gd name="T64" fmla="*/ 17 w 79"/>
                <a:gd name="T65" fmla="*/ 59 h 64"/>
                <a:gd name="T66" fmla="*/ 17 w 79"/>
                <a:gd name="T67" fmla="*/ 59 h 64"/>
                <a:gd name="T68" fmla="*/ 20 w 79"/>
                <a:gd name="T69" fmla="*/ 47 h 64"/>
                <a:gd name="T70" fmla="*/ 22 w 79"/>
                <a:gd name="T71" fmla="*/ 52 h 64"/>
                <a:gd name="T72" fmla="*/ 21 w 79"/>
                <a:gd name="T73" fmla="*/ 62 h 64"/>
                <a:gd name="T74" fmla="*/ 16 w 79"/>
                <a:gd name="T75" fmla="*/ 59 h 64"/>
                <a:gd name="T76" fmla="*/ 21 w 79"/>
                <a:gd name="T77" fmla="*/ 41 h 64"/>
                <a:gd name="T78" fmla="*/ 16 w 79"/>
                <a:gd name="T79" fmla="*/ 34 h 64"/>
                <a:gd name="T80" fmla="*/ 26 w 79"/>
                <a:gd name="T81" fmla="*/ 44 h 64"/>
                <a:gd name="T82" fmla="*/ 16 w 79"/>
                <a:gd name="T83" fmla="*/ 22 h 64"/>
                <a:gd name="T84" fmla="*/ 13 w 79"/>
                <a:gd name="T85" fmla="*/ 18 h 64"/>
                <a:gd name="T86" fmla="*/ 16 w 79"/>
                <a:gd name="T87" fmla="*/ 9 h 64"/>
                <a:gd name="T88" fmla="*/ 8 w 79"/>
                <a:gd name="T89" fmla="*/ 15 h 64"/>
                <a:gd name="T90" fmla="*/ 0 w 79"/>
                <a:gd name="T91" fmla="*/ 24 h 64"/>
                <a:gd name="T92" fmla="*/ 0 w 79"/>
                <a:gd name="T93" fmla="*/ 58 h 64"/>
                <a:gd name="T94" fmla="*/ 2 w 79"/>
                <a:gd name="T95" fmla="*/ 62 h 64"/>
                <a:gd name="T96" fmla="*/ 16 w 79"/>
                <a:gd name="T97" fmla="*/ 59 h 64"/>
                <a:gd name="T98" fmla="*/ 5 w 79"/>
                <a:gd name="T99" fmla="*/ 59 h 64"/>
                <a:gd name="T100" fmla="*/ 5 w 79"/>
                <a:gd name="T101" fmla="*/ 48 h 64"/>
                <a:gd name="T102" fmla="*/ 12 w 79"/>
                <a:gd name="T103" fmla="*/ 18 h 64"/>
                <a:gd name="T104" fmla="*/ 16 w 79"/>
                <a:gd name="T105" fmla="*/ 34 h 64"/>
                <a:gd name="T106" fmla="*/ 11 w 79"/>
                <a:gd name="T107" fmla="*/ 41 h 64"/>
                <a:gd name="T108" fmla="*/ 9 w 79"/>
                <a:gd name="T109" fmla="*/ 46 h 64"/>
                <a:gd name="T110" fmla="*/ 9 w 79"/>
                <a:gd name="T111" fmla="*/ 3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9" h="64">
                  <a:moveTo>
                    <a:pt x="74" y="25"/>
                  </a:moveTo>
                  <a:cubicBezTo>
                    <a:pt x="67" y="18"/>
                    <a:pt x="67" y="18"/>
                    <a:pt x="67" y="18"/>
                  </a:cubicBezTo>
                  <a:cubicBezTo>
                    <a:pt x="67" y="17"/>
                    <a:pt x="67" y="17"/>
                    <a:pt x="67" y="17"/>
                  </a:cubicBezTo>
                  <a:cubicBezTo>
                    <a:pt x="62" y="9"/>
                    <a:pt x="62" y="9"/>
                    <a:pt x="62" y="9"/>
                  </a:cubicBezTo>
                  <a:cubicBezTo>
                    <a:pt x="62" y="0"/>
                    <a:pt x="62" y="0"/>
                    <a:pt x="62" y="0"/>
                  </a:cubicBezTo>
                  <a:cubicBezTo>
                    <a:pt x="63" y="0"/>
                    <a:pt x="64" y="1"/>
                    <a:pt x="64" y="2"/>
                  </a:cubicBezTo>
                  <a:cubicBezTo>
                    <a:pt x="71" y="15"/>
                    <a:pt x="71" y="15"/>
                    <a:pt x="71" y="15"/>
                  </a:cubicBezTo>
                  <a:cubicBezTo>
                    <a:pt x="78" y="22"/>
                    <a:pt x="78" y="22"/>
                    <a:pt x="78" y="22"/>
                  </a:cubicBezTo>
                  <a:cubicBezTo>
                    <a:pt x="79" y="23"/>
                    <a:pt x="79" y="23"/>
                    <a:pt x="79" y="24"/>
                  </a:cubicBezTo>
                  <a:cubicBezTo>
                    <a:pt x="79" y="50"/>
                    <a:pt x="79" y="50"/>
                    <a:pt x="79" y="50"/>
                  </a:cubicBezTo>
                  <a:cubicBezTo>
                    <a:pt x="79" y="58"/>
                    <a:pt x="79" y="58"/>
                    <a:pt x="79" y="58"/>
                  </a:cubicBezTo>
                  <a:cubicBezTo>
                    <a:pt x="79" y="60"/>
                    <a:pt x="78" y="61"/>
                    <a:pt x="77" y="62"/>
                  </a:cubicBezTo>
                  <a:cubicBezTo>
                    <a:pt x="77" y="62"/>
                    <a:pt x="77" y="62"/>
                    <a:pt x="77" y="62"/>
                  </a:cubicBezTo>
                  <a:cubicBezTo>
                    <a:pt x="76" y="63"/>
                    <a:pt x="75" y="64"/>
                    <a:pt x="73" y="64"/>
                  </a:cubicBezTo>
                  <a:cubicBezTo>
                    <a:pt x="62" y="64"/>
                    <a:pt x="62" y="64"/>
                    <a:pt x="62" y="64"/>
                  </a:cubicBezTo>
                  <a:cubicBezTo>
                    <a:pt x="62" y="59"/>
                    <a:pt x="62" y="59"/>
                    <a:pt x="62" y="59"/>
                  </a:cubicBezTo>
                  <a:cubicBezTo>
                    <a:pt x="73" y="59"/>
                    <a:pt x="73" y="59"/>
                    <a:pt x="73" y="59"/>
                  </a:cubicBezTo>
                  <a:cubicBezTo>
                    <a:pt x="73" y="59"/>
                    <a:pt x="74" y="59"/>
                    <a:pt x="74" y="59"/>
                  </a:cubicBezTo>
                  <a:cubicBezTo>
                    <a:pt x="74" y="59"/>
                    <a:pt x="74" y="59"/>
                    <a:pt x="74" y="59"/>
                  </a:cubicBezTo>
                  <a:cubicBezTo>
                    <a:pt x="74" y="59"/>
                    <a:pt x="74" y="58"/>
                    <a:pt x="74" y="58"/>
                  </a:cubicBezTo>
                  <a:cubicBezTo>
                    <a:pt x="74" y="50"/>
                    <a:pt x="74" y="50"/>
                    <a:pt x="74" y="50"/>
                  </a:cubicBezTo>
                  <a:cubicBezTo>
                    <a:pt x="74" y="25"/>
                    <a:pt x="74" y="25"/>
                    <a:pt x="74" y="25"/>
                  </a:cubicBezTo>
                  <a:close/>
                  <a:moveTo>
                    <a:pt x="62" y="11"/>
                  </a:moveTo>
                  <a:cubicBezTo>
                    <a:pt x="62" y="22"/>
                    <a:pt x="62" y="22"/>
                    <a:pt x="62" y="22"/>
                  </a:cubicBezTo>
                  <a:cubicBezTo>
                    <a:pt x="64" y="22"/>
                    <a:pt x="64" y="22"/>
                    <a:pt x="64" y="22"/>
                  </a:cubicBezTo>
                  <a:cubicBezTo>
                    <a:pt x="64" y="22"/>
                    <a:pt x="64" y="22"/>
                    <a:pt x="64" y="22"/>
                  </a:cubicBezTo>
                  <a:cubicBezTo>
                    <a:pt x="65" y="22"/>
                    <a:pt x="65" y="22"/>
                    <a:pt x="65" y="22"/>
                  </a:cubicBezTo>
                  <a:cubicBezTo>
                    <a:pt x="66" y="21"/>
                    <a:pt x="67" y="20"/>
                    <a:pt x="66" y="18"/>
                  </a:cubicBezTo>
                  <a:cubicBezTo>
                    <a:pt x="62" y="11"/>
                    <a:pt x="62" y="11"/>
                    <a:pt x="62" y="11"/>
                  </a:cubicBezTo>
                  <a:close/>
                  <a:moveTo>
                    <a:pt x="62" y="46"/>
                  </a:moveTo>
                  <a:cubicBezTo>
                    <a:pt x="70" y="46"/>
                    <a:pt x="70" y="46"/>
                    <a:pt x="70" y="46"/>
                  </a:cubicBezTo>
                  <a:cubicBezTo>
                    <a:pt x="71" y="46"/>
                    <a:pt x="72" y="45"/>
                    <a:pt x="72" y="44"/>
                  </a:cubicBezTo>
                  <a:cubicBezTo>
                    <a:pt x="72" y="36"/>
                    <a:pt x="72" y="36"/>
                    <a:pt x="72" y="36"/>
                  </a:cubicBezTo>
                  <a:cubicBezTo>
                    <a:pt x="72" y="35"/>
                    <a:pt x="71" y="34"/>
                    <a:pt x="70" y="34"/>
                  </a:cubicBezTo>
                  <a:cubicBezTo>
                    <a:pt x="62" y="34"/>
                    <a:pt x="62" y="34"/>
                    <a:pt x="62" y="34"/>
                  </a:cubicBezTo>
                  <a:cubicBezTo>
                    <a:pt x="62" y="38"/>
                    <a:pt x="62" y="38"/>
                    <a:pt x="62" y="38"/>
                  </a:cubicBezTo>
                  <a:cubicBezTo>
                    <a:pt x="67" y="38"/>
                    <a:pt x="67" y="38"/>
                    <a:pt x="67" y="38"/>
                  </a:cubicBezTo>
                  <a:cubicBezTo>
                    <a:pt x="67" y="41"/>
                    <a:pt x="67" y="41"/>
                    <a:pt x="67" y="41"/>
                  </a:cubicBezTo>
                  <a:cubicBezTo>
                    <a:pt x="62" y="41"/>
                    <a:pt x="62" y="41"/>
                    <a:pt x="62" y="41"/>
                  </a:cubicBezTo>
                  <a:lnTo>
                    <a:pt x="62" y="46"/>
                  </a:lnTo>
                  <a:close/>
                  <a:moveTo>
                    <a:pt x="62" y="9"/>
                  </a:moveTo>
                  <a:cubicBezTo>
                    <a:pt x="61" y="5"/>
                    <a:pt x="61" y="5"/>
                    <a:pt x="61" y="5"/>
                  </a:cubicBezTo>
                  <a:cubicBezTo>
                    <a:pt x="58" y="5"/>
                    <a:pt x="58" y="5"/>
                    <a:pt x="58" y="5"/>
                  </a:cubicBezTo>
                  <a:cubicBezTo>
                    <a:pt x="59" y="5"/>
                    <a:pt x="60" y="6"/>
                    <a:pt x="60" y="7"/>
                  </a:cubicBezTo>
                  <a:cubicBezTo>
                    <a:pt x="62" y="11"/>
                    <a:pt x="62" y="11"/>
                    <a:pt x="62" y="11"/>
                  </a:cubicBezTo>
                  <a:cubicBezTo>
                    <a:pt x="62" y="22"/>
                    <a:pt x="62" y="22"/>
                    <a:pt x="62" y="22"/>
                  </a:cubicBezTo>
                  <a:cubicBezTo>
                    <a:pt x="39" y="22"/>
                    <a:pt x="39" y="22"/>
                    <a:pt x="39" y="22"/>
                  </a:cubicBezTo>
                  <a:cubicBezTo>
                    <a:pt x="39" y="17"/>
                    <a:pt x="39" y="17"/>
                    <a:pt x="39" y="17"/>
                  </a:cubicBezTo>
                  <a:cubicBezTo>
                    <a:pt x="60" y="17"/>
                    <a:pt x="60" y="17"/>
                    <a:pt x="60" y="17"/>
                  </a:cubicBezTo>
                  <a:cubicBezTo>
                    <a:pt x="57" y="10"/>
                    <a:pt x="57" y="10"/>
                    <a:pt x="57" y="10"/>
                  </a:cubicBezTo>
                  <a:cubicBezTo>
                    <a:pt x="39" y="10"/>
                    <a:pt x="39" y="10"/>
                    <a:pt x="39" y="10"/>
                  </a:cubicBezTo>
                  <a:cubicBezTo>
                    <a:pt x="39" y="0"/>
                    <a:pt x="39" y="0"/>
                    <a:pt x="39" y="0"/>
                  </a:cubicBezTo>
                  <a:cubicBezTo>
                    <a:pt x="62" y="0"/>
                    <a:pt x="62" y="0"/>
                    <a:pt x="62" y="0"/>
                  </a:cubicBezTo>
                  <a:cubicBezTo>
                    <a:pt x="62" y="0"/>
                    <a:pt x="62" y="0"/>
                    <a:pt x="62" y="0"/>
                  </a:cubicBezTo>
                  <a:cubicBezTo>
                    <a:pt x="62" y="0"/>
                    <a:pt x="62" y="0"/>
                    <a:pt x="62" y="0"/>
                  </a:cubicBezTo>
                  <a:cubicBezTo>
                    <a:pt x="62" y="9"/>
                    <a:pt x="62" y="9"/>
                    <a:pt x="62" y="9"/>
                  </a:cubicBezTo>
                  <a:close/>
                  <a:moveTo>
                    <a:pt x="39" y="47"/>
                  </a:moveTo>
                  <a:cubicBezTo>
                    <a:pt x="59" y="47"/>
                    <a:pt x="59" y="47"/>
                    <a:pt x="59" y="47"/>
                  </a:cubicBezTo>
                  <a:cubicBezTo>
                    <a:pt x="60" y="47"/>
                    <a:pt x="61" y="48"/>
                    <a:pt x="61" y="50"/>
                  </a:cubicBezTo>
                  <a:cubicBezTo>
                    <a:pt x="61" y="58"/>
                    <a:pt x="61" y="58"/>
                    <a:pt x="61" y="58"/>
                  </a:cubicBezTo>
                  <a:cubicBezTo>
                    <a:pt x="61" y="58"/>
                    <a:pt x="61" y="59"/>
                    <a:pt x="62" y="59"/>
                  </a:cubicBezTo>
                  <a:cubicBezTo>
                    <a:pt x="62" y="59"/>
                    <a:pt x="62" y="59"/>
                    <a:pt x="62" y="59"/>
                  </a:cubicBezTo>
                  <a:cubicBezTo>
                    <a:pt x="62" y="59"/>
                    <a:pt x="62" y="59"/>
                    <a:pt x="62" y="59"/>
                  </a:cubicBezTo>
                  <a:cubicBezTo>
                    <a:pt x="62" y="64"/>
                    <a:pt x="62" y="64"/>
                    <a:pt x="62" y="64"/>
                  </a:cubicBezTo>
                  <a:cubicBezTo>
                    <a:pt x="62" y="64"/>
                    <a:pt x="62" y="64"/>
                    <a:pt x="62" y="64"/>
                  </a:cubicBezTo>
                  <a:cubicBezTo>
                    <a:pt x="61" y="64"/>
                    <a:pt x="59" y="63"/>
                    <a:pt x="58" y="62"/>
                  </a:cubicBezTo>
                  <a:cubicBezTo>
                    <a:pt x="57" y="61"/>
                    <a:pt x="56" y="60"/>
                    <a:pt x="56" y="58"/>
                  </a:cubicBezTo>
                  <a:cubicBezTo>
                    <a:pt x="56" y="52"/>
                    <a:pt x="56" y="52"/>
                    <a:pt x="56" y="52"/>
                  </a:cubicBezTo>
                  <a:cubicBezTo>
                    <a:pt x="39" y="52"/>
                    <a:pt x="39" y="52"/>
                    <a:pt x="39" y="52"/>
                  </a:cubicBezTo>
                  <a:cubicBezTo>
                    <a:pt x="39" y="47"/>
                    <a:pt x="39" y="47"/>
                    <a:pt x="39" y="47"/>
                  </a:cubicBezTo>
                  <a:close/>
                  <a:moveTo>
                    <a:pt x="62" y="34"/>
                  </a:moveTo>
                  <a:cubicBezTo>
                    <a:pt x="62" y="38"/>
                    <a:pt x="62" y="38"/>
                    <a:pt x="62" y="38"/>
                  </a:cubicBezTo>
                  <a:cubicBezTo>
                    <a:pt x="57" y="38"/>
                    <a:pt x="57" y="38"/>
                    <a:pt x="57" y="38"/>
                  </a:cubicBezTo>
                  <a:cubicBezTo>
                    <a:pt x="57" y="41"/>
                    <a:pt x="57" y="41"/>
                    <a:pt x="57" y="41"/>
                  </a:cubicBezTo>
                  <a:cubicBezTo>
                    <a:pt x="62" y="41"/>
                    <a:pt x="62" y="41"/>
                    <a:pt x="62" y="41"/>
                  </a:cubicBezTo>
                  <a:cubicBezTo>
                    <a:pt x="62" y="46"/>
                    <a:pt x="62" y="46"/>
                    <a:pt x="62" y="46"/>
                  </a:cubicBezTo>
                  <a:cubicBezTo>
                    <a:pt x="55" y="46"/>
                    <a:pt x="55" y="46"/>
                    <a:pt x="55" y="46"/>
                  </a:cubicBezTo>
                  <a:cubicBezTo>
                    <a:pt x="54" y="46"/>
                    <a:pt x="53" y="45"/>
                    <a:pt x="53" y="44"/>
                  </a:cubicBezTo>
                  <a:cubicBezTo>
                    <a:pt x="53" y="36"/>
                    <a:pt x="53" y="36"/>
                    <a:pt x="53" y="36"/>
                  </a:cubicBezTo>
                  <a:cubicBezTo>
                    <a:pt x="53" y="35"/>
                    <a:pt x="54" y="34"/>
                    <a:pt x="55" y="34"/>
                  </a:cubicBezTo>
                  <a:lnTo>
                    <a:pt x="62" y="34"/>
                  </a:lnTo>
                  <a:close/>
                  <a:moveTo>
                    <a:pt x="39" y="22"/>
                  </a:moveTo>
                  <a:cubicBezTo>
                    <a:pt x="16" y="22"/>
                    <a:pt x="16" y="22"/>
                    <a:pt x="16" y="22"/>
                  </a:cubicBezTo>
                  <a:cubicBezTo>
                    <a:pt x="16" y="11"/>
                    <a:pt x="16" y="11"/>
                    <a:pt x="16" y="11"/>
                  </a:cubicBezTo>
                  <a:cubicBezTo>
                    <a:pt x="19" y="6"/>
                    <a:pt x="19" y="6"/>
                    <a:pt x="19" y="6"/>
                  </a:cubicBezTo>
                  <a:cubicBezTo>
                    <a:pt x="19" y="6"/>
                    <a:pt x="20" y="5"/>
                    <a:pt x="21" y="5"/>
                  </a:cubicBezTo>
                  <a:cubicBezTo>
                    <a:pt x="21" y="5"/>
                    <a:pt x="21" y="5"/>
                    <a:pt x="21" y="5"/>
                  </a:cubicBezTo>
                  <a:cubicBezTo>
                    <a:pt x="18" y="5"/>
                    <a:pt x="18" y="5"/>
                    <a:pt x="18" y="5"/>
                  </a:cubicBezTo>
                  <a:cubicBezTo>
                    <a:pt x="16" y="9"/>
                    <a:pt x="16" y="9"/>
                    <a:pt x="16" y="9"/>
                  </a:cubicBezTo>
                  <a:cubicBezTo>
                    <a:pt x="16" y="0"/>
                    <a:pt x="16" y="0"/>
                    <a:pt x="16" y="0"/>
                  </a:cubicBezTo>
                  <a:cubicBezTo>
                    <a:pt x="17" y="0"/>
                    <a:pt x="17" y="0"/>
                    <a:pt x="17" y="0"/>
                  </a:cubicBezTo>
                  <a:cubicBezTo>
                    <a:pt x="39" y="0"/>
                    <a:pt x="39" y="0"/>
                    <a:pt x="39" y="0"/>
                  </a:cubicBezTo>
                  <a:cubicBezTo>
                    <a:pt x="39" y="10"/>
                    <a:pt x="39" y="10"/>
                    <a:pt x="39" y="10"/>
                  </a:cubicBezTo>
                  <a:cubicBezTo>
                    <a:pt x="22" y="10"/>
                    <a:pt x="22" y="10"/>
                    <a:pt x="22" y="10"/>
                  </a:cubicBezTo>
                  <a:cubicBezTo>
                    <a:pt x="19" y="17"/>
                    <a:pt x="19" y="17"/>
                    <a:pt x="19" y="17"/>
                  </a:cubicBezTo>
                  <a:cubicBezTo>
                    <a:pt x="39" y="17"/>
                    <a:pt x="39" y="17"/>
                    <a:pt x="39" y="17"/>
                  </a:cubicBezTo>
                  <a:cubicBezTo>
                    <a:pt x="39" y="22"/>
                    <a:pt x="39" y="22"/>
                    <a:pt x="39" y="22"/>
                  </a:cubicBezTo>
                  <a:close/>
                  <a:moveTo>
                    <a:pt x="16" y="59"/>
                  </a:moveTo>
                  <a:cubicBezTo>
                    <a:pt x="17" y="59"/>
                    <a:pt x="17" y="59"/>
                    <a:pt x="17" y="59"/>
                  </a:cubicBezTo>
                  <a:cubicBezTo>
                    <a:pt x="17" y="59"/>
                    <a:pt x="17" y="59"/>
                    <a:pt x="17" y="59"/>
                  </a:cubicBezTo>
                  <a:cubicBezTo>
                    <a:pt x="17" y="59"/>
                    <a:pt x="17" y="59"/>
                    <a:pt x="17" y="59"/>
                  </a:cubicBezTo>
                  <a:cubicBezTo>
                    <a:pt x="17" y="59"/>
                    <a:pt x="17" y="59"/>
                    <a:pt x="17" y="59"/>
                  </a:cubicBezTo>
                  <a:cubicBezTo>
                    <a:pt x="17" y="59"/>
                    <a:pt x="18" y="58"/>
                    <a:pt x="18" y="58"/>
                  </a:cubicBezTo>
                  <a:cubicBezTo>
                    <a:pt x="18" y="50"/>
                    <a:pt x="18" y="50"/>
                    <a:pt x="18" y="50"/>
                  </a:cubicBezTo>
                  <a:cubicBezTo>
                    <a:pt x="18" y="48"/>
                    <a:pt x="19" y="47"/>
                    <a:pt x="20" y="47"/>
                  </a:cubicBezTo>
                  <a:cubicBezTo>
                    <a:pt x="39" y="47"/>
                    <a:pt x="39" y="47"/>
                    <a:pt x="39" y="47"/>
                  </a:cubicBezTo>
                  <a:cubicBezTo>
                    <a:pt x="39" y="52"/>
                    <a:pt x="39" y="52"/>
                    <a:pt x="39" y="52"/>
                  </a:cubicBezTo>
                  <a:cubicBezTo>
                    <a:pt x="22" y="52"/>
                    <a:pt x="22" y="52"/>
                    <a:pt x="22" y="52"/>
                  </a:cubicBezTo>
                  <a:cubicBezTo>
                    <a:pt x="22" y="58"/>
                    <a:pt x="22" y="58"/>
                    <a:pt x="22" y="58"/>
                  </a:cubicBezTo>
                  <a:cubicBezTo>
                    <a:pt x="22" y="60"/>
                    <a:pt x="22" y="61"/>
                    <a:pt x="21" y="62"/>
                  </a:cubicBezTo>
                  <a:cubicBezTo>
                    <a:pt x="21" y="62"/>
                    <a:pt x="21" y="62"/>
                    <a:pt x="21" y="62"/>
                  </a:cubicBezTo>
                  <a:cubicBezTo>
                    <a:pt x="20" y="63"/>
                    <a:pt x="18" y="64"/>
                    <a:pt x="17" y="64"/>
                  </a:cubicBezTo>
                  <a:cubicBezTo>
                    <a:pt x="16" y="64"/>
                    <a:pt x="16" y="64"/>
                    <a:pt x="16" y="64"/>
                  </a:cubicBezTo>
                  <a:cubicBezTo>
                    <a:pt x="16" y="59"/>
                    <a:pt x="16" y="59"/>
                    <a:pt x="16" y="59"/>
                  </a:cubicBezTo>
                  <a:close/>
                  <a:moveTo>
                    <a:pt x="16" y="46"/>
                  </a:moveTo>
                  <a:cubicBezTo>
                    <a:pt x="16" y="41"/>
                    <a:pt x="16" y="41"/>
                    <a:pt x="16" y="41"/>
                  </a:cubicBezTo>
                  <a:cubicBezTo>
                    <a:pt x="21" y="41"/>
                    <a:pt x="21" y="41"/>
                    <a:pt x="21" y="41"/>
                  </a:cubicBezTo>
                  <a:cubicBezTo>
                    <a:pt x="21" y="38"/>
                    <a:pt x="21" y="38"/>
                    <a:pt x="21" y="38"/>
                  </a:cubicBezTo>
                  <a:cubicBezTo>
                    <a:pt x="16" y="38"/>
                    <a:pt x="16" y="38"/>
                    <a:pt x="16" y="38"/>
                  </a:cubicBezTo>
                  <a:cubicBezTo>
                    <a:pt x="16" y="34"/>
                    <a:pt x="16" y="34"/>
                    <a:pt x="16" y="34"/>
                  </a:cubicBezTo>
                  <a:cubicBezTo>
                    <a:pt x="24" y="34"/>
                    <a:pt x="24" y="34"/>
                    <a:pt x="24" y="34"/>
                  </a:cubicBezTo>
                  <a:cubicBezTo>
                    <a:pt x="25" y="34"/>
                    <a:pt x="26" y="35"/>
                    <a:pt x="26" y="36"/>
                  </a:cubicBezTo>
                  <a:cubicBezTo>
                    <a:pt x="26" y="44"/>
                    <a:pt x="26" y="44"/>
                    <a:pt x="26" y="44"/>
                  </a:cubicBezTo>
                  <a:cubicBezTo>
                    <a:pt x="26" y="45"/>
                    <a:pt x="25" y="46"/>
                    <a:pt x="24" y="46"/>
                  </a:cubicBezTo>
                  <a:lnTo>
                    <a:pt x="16" y="46"/>
                  </a:lnTo>
                  <a:close/>
                  <a:moveTo>
                    <a:pt x="16" y="22"/>
                  </a:moveTo>
                  <a:cubicBezTo>
                    <a:pt x="15" y="22"/>
                    <a:pt x="15" y="22"/>
                    <a:pt x="15" y="22"/>
                  </a:cubicBezTo>
                  <a:cubicBezTo>
                    <a:pt x="13" y="22"/>
                    <a:pt x="12" y="21"/>
                    <a:pt x="12" y="20"/>
                  </a:cubicBezTo>
                  <a:cubicBezTo>
                    <a:pt x="12" y="19"/>
                    <a:pt x="12" y="19"/>
                    <a:pt x="13" y="18"/>
                  </a:cubicBezTo>
                  <a:cubicBezTo>
                    <a:pt x="16" y="11"/>
                    <a:pt x="16" y="11"/>
                    <a:pt x="16" y="11"/>
                  </a:cubicBezTo>
                  <a:cubicBezTo>
                    <a:pt x="16" y="22"/>
                    <a:pt x="16" y="22"/>
                    <a:pt x="16" y="22"/>
                  </a:cubicBezTo>
                  <a:close/>
                  <a:moveTo>
                    <a:pt x="16" y="9"/>
                  </a:moveTo>
                  <a:cubicBezTo>
                    <a:pt x="16" y="0"/>
                    <a:pt x="16" y="0"/>
                    <a:pt x="16" y="0"/>
                  </a:cubicBezTo>
                  <a:cubicBezTo>
                    <a:pt x="16" y="0"/>
                    <a:pt x="15" y="1"/>
                    <a:pt x="15" y="2"/>
                  </a:cubicBezTo>
                  <a:cubicBezTo>
                    <a:pt x="8" y="15"/>
                    <a:pt x="8" y="15"/>
                    <a:pt x="8" y="15"/>
                  </a:cubicBezTo>
                  <a:cubicBezTo>
                    <a:pt x="1" y="22"/>
                    <a:pt x="1" y="22"/>
                    <a:pt x="1" y="22"/>
                  </a:cubicBezTo>
                  <a:cubicBezTo>
                    <a:pt x="0" y="23"/>
                    <a:pt x="0" y="23"/>
                    <a:pt x="0" y="24"/>
                  </a:cubicBezTo>
                  <a:cubicBezTo>
                    <a:pt x="0" y="24"/>
                    <a:pt x="0" y="24"/>
                    <a:pt x="0" y="24"/>
                  </a:cubicBezTo>
                  <a:cubicBezTo>
                    <a:pt x="0" y="48"/>
                    <a:pt x="0" y="48"/>
                    <a:pt x="0" y="48"/>
                  </a:cubicBezTo>
                  <a:cubicBezTo>
                    <a:pt x="0" y="50"/>
                    <a:pt x="0" y="50"/>
                    <a:pt x="0" y="50"/>
                  </a:cubicBezTo>
                  <a:cubicBezTo>
                    <a:pt x="0" y="58"/>
                    <a:pt x="0" y="58"/>
                    <a:pt x="0" y="58"/>
                  </a:cubicBezTo>
                  <a:cubicBezTo>
                    <a:pt x="0" y="60"/>
                    <a:pt x="1" y="61"/>
                    <a:pt x="2" y="62"/>
                  </a:cubicBezTo>
                  <a:cubicBezTo>
                    <a:pt x="2" y="62"/>
                    <a:pt x="2" y="62"/>
                    <a:pt x="2" y="62"/>
                  </a:cubicBezTo>
                  <a:cubicBezTo>
                    <a:pt x="2" y="62"/>
                    <a:pt x="2" y="62"/>
                    <a:pt x="2" y="62"/>
                  </a:cubicBezTo>
                  <a:cubicBezTo>
                    <a:pt x="3" y="63"/>
                    <a:pt x="4" y="64"/>
                    <a:pt x="6" y="64"/>
                  </a:cubicBezTo>
                  <a:cubicBezTo>
                    <a:pt x="16" y="64"/>
                    <a:pt x="16" y="64"/>
                    <a:pt x="16" y="64"/>
                  </a:cubicBezTo>
                  <a:cubicBezTo>
                    <a:pt x="16" y="59"/>
                    <a:pt x="16" y="59"/>
                    <a:pt x="16" y="59"/>
                  </a:cubicBezTo>
                  <a:cubicBezTo>
                    <a:pt x="6" y="59"/>
                    <a:pt x="6" y="59"/>
                    <a:pt x="6" y="59"/>
                  </a:cubicBezTo>
                  <a:cubicBezTo>
                    <a:pt x="5" y="59"/>
                    <a:pt x="5" y="59"/>
                    <a:pt x="5" y="59"/>
                  </a:cubicBezTo>
                  <a:cubicBezTo>
                    <a:pt x="5" y="59"/>
                    <a:pt x="5" y="59"/>
                    <a:pt x="5" y="59"/>
                  </a:cubicBezTo>
                  <a:cubicBezTo>
                    <a:pt x="5" y="59"/>
                    <a:pt x="5" y="58"/>
                    <a:pt x="5" y="58"/>
                  </a:cubicBezTo>
                  <a:cubicBezTo>
                    <a:pt x="5" y="50"/>
                    <a:pt x="5" y="50"/>
                    <a:pt x="5" y="50"/>
                  </a:cubicBezTo>
                  <a:cubicBezTo>
                    <a:pt x="5" y="48"/>
                    <a:pt x="5" y="48"/>
                    <a:pt x="5" y="48"/>
                  </a:cubicBezTo>
                  <a:cubicBezTo>
                    <a:pt x="5" y="25"/>
                    <a:pt x="5" y="25"/>
                    <a:pt x="5" y="25"/>
                  </a:cubicBezTo>
                  <a:cubicBezTo>
                    <a:pt x="12" y="18"/>
                    <a:pt x="12" y="18"/>
                    <a:pt x="12" y="18"/>
                  </a:cubicBezTo>
                  <a:cubicBezTo>
                    <a:pt x="12" y="18"/>
                    <a:pt x="12" y="18"/>
                    <a:pt x="12" y="18"/>
                  </a:cubicBezTo>
                  <a:cubicBezTo>
                    <a:pt x="12" y="17"/>
                    <a:pt x="12" y="17"/>
                    <a:pt x="12" y="17"/>
                  </a:cubicBezTo>
                  <a:cubicBezTo>
                    <a:pt x="16" y="9"/>
                    <a:pt x="16" y="9"/>
                    <a:pt x="16" y="9"/>
                  </a:cubicBezTo>
                  <a:close/>
                  <a:moveTo>
                    <a:pt x="16" y="34"/>
                  </a:moveTo>
                  <a:cubicBezTo>
                    <a:pt x="16" y="38"/>
                    <a:pt x="16" y="38"/>
                    <a:pt x="16" y="38"/>
                  </a:cubicBezTo>
                  <a:cubicBezTo>
                    <a:pt x="11" y="38"/>
                    <a:pt x="11" y="38"/>
                    <a:pt x="11" y="38"/>
                  </a:cubicBezTo>
                  <a:cubicBezTo>
                    <a:pt x="11" y="41"/>
                    <a:pt x="11" y="41"/>
                    <a:pt x="11" y="41"/>
                  </a:cubicBezTo>
                  <a:cubicBezTo>
                    <a:pt x="16" y="41"/>
                    <a:pt x="16" y="41"/>
                    <a:pt x="16" y="41"/>
                  </a:cubicBezTo>
                  <a:cubicBezTo>
                    <a:pt x="16" y="46"/>
                    <a:pt x="16" y="46"/>
                    <a:pt x="16" y="46"/>
                  </a:cubicBezTo>
                  <a:cubicBezTo>
                    <a:pt x="9" y="46"/>
                    <a:pt x="9" y="46"/>
                    <a:pt x="9" y="46"/>
                  </a:cubicBezTo>
                  <a:cubicBezTo>
                    <a:pt x="8" y="46"/>
                    <a:pt x="7" y="45"/>
                    <a:pt x="7" y="44"/>
                  </a:cubicBezTo>
                  <a:cubicBezTo>
                    <a:pt x="7" y="36"/>
                    <a:pt x="7" y="36"/>
                    <a:pt x="7" y="36"/>
                  </a:cubicBezTo>
                  <a:cubicBezTo>
                    <a:pt x="7" y="35"/>
                    <a:pt x="8" y="34"/>
                    <a:pt x="9" y="34"/>
                  </a:cubicBezTo>
                  <a:lnTo>
                    <a:pt x="16"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9" name="Freeform 279"/>
            <p:cNvSpPr>
              <a:spLocks noEditPoints="1"/>
            </p:cNvSpPr>
            <p:nvPr/>
          </p:nvSpPr>
          <p:spPr bwMode="auto">
            <a:xfrm>
              <a:off x="7064386" y="3757634"/>
              <a:ext cx="254001" cy="284164"/>
            </a:xfrm>
            <a:custGeom>
              <a:avLst/>
              <a:gdLst>
                <a:gd name="T0" fmla="*/ 100 w 112"/>
                <a:gd name="T1" fmla="*/ 23 h 126"/>
                <a:gd name="T2" fmla="*/ 109 w 112"/>
                <a:gd name="T3" fmla="*/ 35 h 126"/>
                <a:gd name="T4" fmla="*/ 108 w 112"/>
                <a:gd name="T5" fmla="*/ 38 h 126"/>
                <a:gd name="T6" fmla="*/ 79 w 112"/>
                <a:gd name="T7" fmla="*/ 73 h 126"/>
                <a:gd name="T8" fmla="*/ 105 w 112"/>
                <a:gd name="T9" fmla="*/ 75 h 126"/>
                <a:gd name="T10" fmla="*/ 112 w 112"/>
                <a:gd name="T11" fmla="*/ 86 h 126"/>
                <a:gd name="T12" fmla="*/ 110 w 112"/>
                <a:gd name="T13" fmla="*/ 90 h 126"/>
                <a:gd name="T14" fmla="*/ 78 w 112"/>
                <a:gd name="T15" fmla="*/ 98 h 126"/>
                <a:gd name="T16" fmla="*/ 55 w 112"/>
                <a:gd name="T17" fmla="*/ 126 h 126"/>
                <a:gd name="T18" fmla="*/ 56 w 112"/>
                <a:gd name="T19" fmla="*/ 119 h 126"/>
                <a:gd name="T20" fmla="*/ 76 w 112"/>
                <a:gd name="T21" fmla="*/ 93 h 126"/>
                <a:gd name="T22" fmla="*/ 101 w 112"/>
                <a:gd name="T23" fmla="*/ 79 h 126"/>
                <a:gd name="T24" fmla="*/ 76 w 112"/>
                <a:gd name="T25" fmla="*/ 77 h 126"/>
                <a:gd name="T26" fmla="*/ 62 w 112"/>
                <a:gd name="T27" fmla="*/ 55 h 126"/>
                <a:gd name="T28" fmla="*/ 104 w 112"/>
                <a:gd name="T29" fmla="*/ 35 h 126"/>
                <a:gd name="T30" fmla="*/ 55 w 112"/>
                <a:gd name="T31" fmla="*/ 36 h 126"/>
                <a:gd name="T32" fmla="*/ 55 w 112"/>
                <a:gd name="T33" fmla="*/ 100 h 126"/>
                <a:gd name="T34" fmla="*/ 58 w 112"/>
                <a:gd name="T35" fmla="*/ 89 h 126"/>
                <a:gd name="T36" fmla="*/ 55 w 112"/>
                <a:gd name="T37" fmla="*/ 100 h 126"/>
                <a:gd name="T38" fmla="*/ 14 w 112"/>
                <a:gd name="T39" fmla="*/ 3 h 126"/>
                <a:gd name="T40" fmla="*/ 43 w 112"/>
                <a:gd name="T41" fmla="*/ 18 h 126"/>
                <a:gd name="T42" fmla="*/ 43 w 112"/>
                <a:gd name="T43" fmla="*/ 18 h 126"/>
                <a:gd name="T44" fmla="*/ 52 w 112"/>
                <a:gd name="T45" fmla="*/ 32 h 126"/>
                <a:gd name="T46" fmla="*/ 55 w 112"/>
                <a:gd name="T47" fmla="*/ 36 h 126"/>
                <a:gd name="T48" fmla="*/ 49 w 112"/>
                <a:gd name="T49" fmla="*/ 36 h 126"/>
                <a:gd name="T50" fmla="*/ 39 w 112"/>
                <a:gd name="T51" fmla="*/ 21 h 126"/>
                <a:gd name="T52" fmla="*/ 39 w 112"/>
                <a:gd name="T53" fmla="*/ 21 h 126"/>
                <a:gd name="T54" fmla="*/ 39 w 112"/>
                <a:gd name="T55" fmla="*/ 21 h 126"/>
                <a:gd name="T56" fmla="*/ 17 w 112"/>
                <a:gd name="T57" fmla="*/ 7 h 126"/>
                <a:gd name="T58" fmla="*/ 16 w 112"/>
                <a:gd name="T59" fmla="*/ 18 h 126"/>
                <a:gd name="T60" fmla="*/ 21 w 112"/>
                <a:gd name="T61" fmla="*/ 32 h 126"/>
                <a:gd name="T62" fmla="*/ 21 w 112"/>
                <a:gd name="T63" fmla="*/ 32 h 126"/>
                <a:gd name="T64" fmla="*/ 21 w 112"/>
                <a:gd name="T65" fmla="*/ 32 h 126"/>
                <a:gd name="T66" fmla="*/ 31 w 112"/>
                <a:gd name="T67" fmla="*/ 50 h 126"/>
                <a:gd name="T68" fmla="*/ 10 w 112"/>
                <a:gd name="T69" fmla="*/ 97 h 126"/>
                <a:gd name="T70" fmla="*/ 41 w 112"/>
                <a:gd name="T71" fmla="*/ 67 h 126"/>
                <a:gd name="T72" fmla="*/ 55 w 112"/>
                <a:gd name="T73" fmla="*/ 84 h 126"/>
                <a:gd name="T74" fmla="*/ 51 w 112"/>
                <a:gd name="T75" fmla="*/ 112 h 126"/>
                <a:gd name="T76" fmla="*/ 55 w 112"/>
                <a:gd name="T77" fmla="*/ 126 h 126"/>
                <a:gd name="T78" fmla="*/ 54 w 112"/>
                <a:gd name="T79" fmla="*/ 124 h 126"/>
                <a:gd name="T80" fmla="*/ 46 w 112"/>
                <a:gd name="T81" fmla="*/ 114 h 126"/>
                <a:gd name="T82" fmla="*/ 46 w 112"/>
                <a:gd name="T83" fmla="*/ 112 h 126"/>
                <a:gd name="T84" fmla="*/ 42 w 112"/>
                <a:gd name="T85" fmla="*/ 72 h 126"/>
                <a:gd name="T86" fmla="*/ 8 w 112"/>
                <a:gd name="T87" fmla="*/ 103 h 126"/>
                <a:gd name="T88" fmla="*/ 7 w 112"/>
                <a:gd name="T89" fmla="*/ 102 h 126"/>
                <a:gd name="T90" fmla="*/ 0 w 112"/>
                <a:gd name="T91" fmla="*/ 89 h 126"/>
                <a:gd name="T92" fmla="*/ 26 w 112"/>
                <a:gd name="T93" fmla="*/ 49 h 126"/>
                <a:gd name="T94" fmla="*/ 17 w 112"/>
                <a:gd name="T95" fmla="*/ 35 h 126"/>
                <a:gd name="T96" fmla="*/ 17 w 112"/>
                <a:gd name="T97" fmla="*/ 35 h 126"/>
                <a:gd name="T98" fmla="*/ 14 w 112"/>
                <a:gd name="T99" fmla="*/ 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 h="126">
                  <a:moveTo>
                    <a:pt x="55" y="31"/>
                  </a:moveTo>
                  <a:cubicBezTo>
                    <a:pt x="100" y="23"/>
                    <a:pt x="100" y="23"/>
                    <a:pt x="100" y="23"/>
                  </a:cubicBezTo>
                  <a:cubicBezTo>
                    <a:pt x="101" y="23"/>
                    <a:pt x="102" y="23"/>
                    <a:pt x="102" y="24"/>
                  </a:cubicBezTo>
                  <a:cubicBezTo>
                    <a:pt x="109" y="35"/>
                    <a:pt x="109" y="35"/>
                    <a:pt x="109" y="35"/>
                  </a:cubicBezTo>
                  <a:cubicBezTo>
                    <a:pt x="110" y="36"/>
                    <a:pt x="110" y="37"/>
                    <a:pt x="109" y="38"/>
                  </a:cubicBezTo>
                  <a:cubicBezTo>
                    <a:pt x="108" y="38"/>
                    <a:pt x="108" y="38"/>
                    <a:pt x="108" y="38"/>
                  </a:cubicBezTo>
                  <a:cubicBezTo>
                    <a:pt x="67" y="55"/>
                    <a:pt x="67" y="55"/>
                    <a:pt x="67" y="55"/>
                  </a:cubicBezTo>
                  <a:cubicBezTo>
                    <a:pt x="79" y="73"/>
                    <a:pt x="79" y="73"/>
                    <a:pt x="79" y="73"/>
                  </a:cubicBezTo>
                  <a:cubicBezTo>
                    <a:pt x="103" y="74"/>
                    <a:pt x="103" y="74"/>
                    <a:pt x="103" y="74"/>
                  </a:cubicBezTo>
                  <a:cubicBezTo>
                    <a:pt x="103" y="74"/>
                    <a:pt x="104" y="74"/>
                    <a:pt x="105" y="75"/>
                  </a:cubicBezTo>
                  <a:cubicBezTo>
                    <a:pt x="105" y="75"/>
                    <a:pt x="105" y="75"/>
                    <a:pt x="105" y="75"/>
                  </a:cubicBezTo>
                  <a:cubicBezTo>
                    <a:pt x="112" y="86"/>
                    <a:pt x="112" y="86"/>
                    <a:pt x="112" y="86"/>
                  </a:cubicBezTo>
                  <a:cubicBezTo>
                    <a:pt x="112" y="87"/>
                    <a:pt x="112" y="88"/>
                    <a:pt x="111" y="89"/>
                  </a:cubicBezTo>
                  <a:cubicBezTo>
                    <a:pt x="111" y="89"/>
                    <a:pt x="111" y="89"/>
                    <a:pt x="110" y="90"/>
                  </a:cubicBezTo>
                  <a:cubicBezTo>
                    <a:pt x="110" y="90"/>
                    <a:pt x="110" y="90"/>
                    <a:pt x="110" y="90"/>
                  </a:cubicBezTo>
                  <a:cubicBezTo>
                    <a:pt x="78" y="98"/>
                    <a:pt x="78" y="98"/>
                    <a:pt x="78" y="98"/>
                  </a:cubicBezTo>
                  <a:cubicBezTo>
                    <a:pt x="58" y="125"/>
                    <a:pt x="58" y="125"/>
                    <a:pt x="58" y="125"/>
                  </a:cubicBezTo>
                  <a:cubicBezTo>
                    <a:pt x="57" y="125"/>
                    <a:pt x="56" y="126"/>
                    <a:pt x="55" y="126"/>
                  </a:cubicBezTo>
                  <a:cubicBezTo>
                    <a:pt x="55" y="119"/>
                    <a:pt x="55" y="119"/>
                    <a:pt x="55" y="119"/>
                  </a:cubicBezTo>
                  <a:cubicBezTo>
                    <a:pt x="56" y="119"/>
                    <a:pt x="56" y="119"/>
                    <a:pt x="56" y="119"/>
                  </a:cubicBezTo>
                  <a:cubicBezTo>
                    <a:pt x="74" y="94"/>
                    <a:pt x="74" y="94"/>
                    <a:pt x="74" y="94"/>
                  </a:cubicBezTo>
                  <a:cubicBezTo>
                    <a:pt x="74" y="94"/>
                    <a:pt x="75" y="94"/>
                    <a:pt x="76" y="93"/>
                  </a:cubicBezTo>
                  <a:cubicBezTo>
                    <a:pt x="106" y="86"/>
                    <a:pt x="106" y="86"/>
                    <a:pt x="106" y="86"/>
                  </a:cubicBezTo>
                  <a:cubicBezTo>
                    <a:pt x="101" y="79"/>
                    <a:pt x="101" y="79"/>
                    <a:pt x="101" y="79"/>
                  </a:cubicBezTo>
                  <a:cubicBezTo>
                    <a:pt x="78" y="78"/>
                    <a:pt x="78" y="78"/>
                    <a:pt x="78" y="78"/>
                  </a:cubicBezTo>
                  <a:cubicBezTo>
                    <a:pt x="77" y="78"/>
                    <a:pt x="76" y="77"/>
                    <a:pt x="76" y="77"/>
                  </a:cubicBezTo>
                  <a:cubicBezTo>
                    <a:pt x="62" y="55"/>
                    <a:pt x="62" y="55"/>
                    <a:pt x="62" y="55"/>
                  </a:cubicBezTo>
                  <a:cubicBezTo>
                    <a:pt x="62" y="55"/>
                    <a:pt x="62" y="55"/>
                    <a:pt x="62" y="55"/>
                  </a:cubicBezTo>
                  <a:cubicBezTo>
                    <a:pt x="61" y="54"/>
                    <a:pt x="62" y="52"/>
                    <a:pt x="63" y="52"/>
                  </a:cubicBezTo>
                  <a:cubicBezTo>
                    <a:pt x="104" y="35"/>
                    <a:pt x="104" y="35"/>
                    <a:pt x="104" y="35"/>
                  </a:cubicBezTo>
                  <a:cubicBezTo>
                    <a:pt x="99" y="28"/>
                    <a:pt x="99" y="28"/>
                    <a:pt x="99" y="28"/>
                  </a:cubicBezTo>
                  <a:cubicBezTo>
                    <a:pt x="55" y="36"/>
                    <a:pt x="55" y="36"/>
                    <a:pt x="55" y="36"/>
                  </a:cubicBezTo>
                  <a:cubicBezTo>
                    <a:pt x="55" y="31"/>
                    <a:pt x="55" y="31"/>
                    <a:pt x="55" y="31"/>
                  </a:cubicBezTo>
                  <a:close/>
                  <a:moveTo>
                    <a:pt x="55" y="100"/>
                  </a:moveTo>
                  <a:cubicBezTo>
                    <a:pt x="59" y="91"/>
                    <a:pt x="59" y="91"/>
                    <a:pt x="59" y="91"/>
                  </a:cubicBezTo>
                  <a:cubicBezTo>
                    <a:pt x="59" y="90"/>
                    <a:pt x="59" y="89"/>
                    <a:pt x="58" y="89"/>
                  </a:cubicBezTo>
                  <a:cubicBezTo>
                    <a:pt x="55" y="84"/>
                    <a:pt x="55" y="84"/>
                    <a:pt x="55" y="84"/>
                  </a:cubicBezTo>
                  <a:lnTo>
                    <a:pt x="55" y="100"/>
                  </a:lnTo>
                  <a:close/>
                  <a:moveTo>
                    <a:pt x="14" y="3"/>
                  </a:moveTo>
                  <a:cubicBezTo>
                    <a:pt x="14" y="3"/>
                    <a:pt x="14" y="3"/>
                    <a:pt x="14" y="3"/>
                  </a:cubicBezTo>
                  <a:cubicBezTo>
                    <a:pt x="18" y="0"/>
                    <a:pt x="24" y="2"/>
                    <a:pt x="30" y="6"/>
                  </a:cubicBezTo>
                  <a:cubicBezTo>
                    <a:pt x="35" y="10"/>
                    <a:pt x="41" y="15"/>
                    <a:pt x="43" y="18"/>
                  </a:cubicBezTo>
                  <a:cubicBezTo>
                    <a:pt x="43" y="18"/>
                    <a:pt x="43" y="18"/>
                    <a:pt x="43" y="18"/>
                  </a:cubicBezTo>
                  <a:cubicBezTo>
                    <a:pt x="43" y="18"/>
                    <a:pt x="43" y="18"/>
                    <a:pt x="43" y="18"/>
                  </a:cubicBezTo>
                  <a:cubicBezTo>
                    <a:pt x="43" y="18"/>
                    <a:pt x="43" y="18"/>
                    <a:pt x="43" y="18"/>
                  </a:cubicBezTo>
                  <a:cubicBezTo>
                    <a:pt x="52" y="32"/>
                    <a:pt x="52" y="32"/>
                    <a:pt x="52" y="32"/>
                  </a:cubicBezTo>
                  <a:cubicBezTo>
                    <a:pt x="55" y="31"/>
                    <a:pt x="55" y="31"/>
                    <a:pt x="55" y="31"/>
                  </a:cubicBezTo>
                  <a:cubicBezTo>
                    <a:pt x="55" y="36"/>
                    <a:pt x="55" y="36"/>
                    <a:pt x="55" y="36"/>
                  </a:cubicBezTo>
                  <a:cubicBezTo>
                    <a:pt x="51" y="37"/>
                    <a:pt x="51" y="37"/>
                    <a:pt x="51" y="37"/>
                  </a:cubicBezTo>
                  <a:cubicBezTo>
                    <a:pt x="50" y="37"/>
                    <a:pt x="49" y="37"/>
                    <a:pt x="49" y="36"/>
                  </a:cubicBezTo>
                  <a:cubicBezTo>
                    <a:pt x="39" y="21"/>
                    <a:pt x="39" y="21"/>
                    <a:pt x="39" y="21"/>
                  </a:cubicBezTo>
                  <a:cubicBezTo>
                    <a:pt x="39" y="21"/>
                    <a:pt x="39" y="21"/>
                    <a:pt x="39" y="21"/>
                  </a:cubicBezTo>
                  <a:cubicBezTo>
                    <a:pt x="39" y="21"/>
                    <a:pt x="39" y="21"/>
                    <a:pt x="39" y="21"/>
                  </a:cubicBezTo>
                  <a:cubicBezTo>
                    <a:pt x="39" y="21"/>
                    <a:pt x="39" y="21"/>
                    <a:pt x="39" y="21"/>
                  </a:cubicBezTo>
                  <a:cubicBezTo>
                    <a:pt x="39" y="21"/>
                    <a:pt x="39" y="21"/>
                    <a:pt x="39" y="21"/>
                  </a:cubicBezTo>
                  <a:cubicBezTo>
                    <a:pt x="39" y="21"/>
                    <a:pt x="39" y="21"/>
                    <a:pt x="39" y="21"/>
                  </a:cubicBezTo>
                  <a:cubicBezTo>
                    <a:pt x="37" y="18"/>
                    <a:pt x="32" y="13"/>
                    <a:pt x="27" y="10"/>
                  </a:cubicBezTo>
                  <a:cubicBezTo>
                    <a:pt x="23" y="7"/>
                    <a:pt x="19" y="5"/>
                    <a:pt x="17" y="7"/>
                  </a:cubicBezTo>
                  <a:cubicBezTo>
                    <a:pt x="17" y="7"/>
                    <a:pt x="17" y="7"/>
                    <a:pt x="17" y="7"/>
                  </a:cubicBezTo>
                  <a:cubicBezTo>
                    <a:pt x="15" y="8"/>
                    <a:pt x="15" y="13"/>
                    <a:pt x="16" y="18"/>
                  </a:cubicBezTo>
                  <a:cubicBezTo>
                    <a:pt x="17" y="24"/>
                    <a:pt x="19" y="29"/>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31" y="48"/>
                    <a:pt x="31" y="48"/>
                    <a:pt x="31" y="48"/>
                  </a:cubicBezTo>
                  <a:cubicBezTo>
                    <a:pt x="32" y="48"/>
                    <a:pt x="32" y="50"/>
                    <a:pt x="31" y="50"/>
                  </a:cubicBezTo>
                  <a:cubicBezTo>
                    <a:pt x="5" y="90"/>
                    <a:pt x="5" y="90"/>
                    <a:pt x="5" y="90"/>
                  </a:cubicBezTo>
                  <a:cubicBezTo>
                    <a:pt x="10" y="97"/>
                    <a:pt x="10" y="97"/>
                    <a:pt x="10" y="97"/>
                  </a:cubicBezTo>
                  <a:cubicBezTo>
                    <a:pt x="40" y="67"/>
                    <a:pt x="40" y="67"/>
                    <a:pt x="40" y="67"/>
                  </a:cubicBezTo>
                  <a:cubicBezTo>
                    <a:pt x="40" y="67"/>
                    <a:pt x="41" y="67"/>
                    <a:pt x="41" y="67"/>
                  </a:cubicBezTo>
                  <a:cubicBezTo>
                    <a:pt x="42" y="66"/>
                    <a:pt x="43" y="66"/>
                    <a:pt x="44" y="67"/>
                  </a:cubicBezTo>
                  <a:cubicBezTo>
                    <a:pt x="55" y="84"/>
                    <a:pt x="55" y="84"/>
                    <a:pt x="55" y="84"/>
                  </a:cubicBezTo>
                  <a:cubicBezTo>
                    <a:pt x="55" y="100"/>
                    <a:pt x="55" y="100"/>
                    <a:pt x="55" y="100"/>
                  </a:cubicBezTo>
                  <a:cubicBezTo>
                    <a:pt x="51" y="112"/>
                    <a:pt x="51" y="112"/>
                    <a:pt x="51" y="112"/>
                  </a:cubicBezTo>
                  <a:cubicBezTo>
                    <a:pt x="55" y="119"/>
                    <a:pt x="55" y="119"/>
                    <a:pt x="55" y="119"/>
                  </a:cubicBezTo>
                  <a:cubicBezTo>
                    <a:pt x="55" y="126"/>
                    <a:pt x="55" y="126"/>
                    <a:pt x="55" y="126"/>
                  </a:cubicBezTo>
                  <a:cubicBezTo>
                    <a:pt x="55" y="125"/>
                    <a:pt x="55" y="125"/>
                    <a:pt x="54" y="125"/>
                  </a:cubicBezTo>
                  <a:cubicBezTo>
                    <a:pt x="54" y="125"/>
                    <a:pt x="54" y="125"/>
                    <a:pt x="54" y="124"/>
                  </a:cubicBezTo>
                  <a:cubicBezTo>
                    <a:pt x="54" y="124"/>
                    <a:pt x="54" y="124"/>
                    <a:pt x="54" y="124"/>
                  </a:cubicBezTo>
                  <a:cubicBezTo>
                    <a:pt x="46" y="114"/>
                    <a:pt x="46" y="114"/>
                    <a:pt x="46" y="114"/>
                  </a:cubicBezTo>
                  <a:cubicBezTo>
                    <a:pt x="46" y="113"/>
                    <a:pt x="46" y="112"/>
                    <a:pt x="46" y="112"/>
                  </a:cubicBezTo>
                  <a:cubicBezTo>
                    <a:pt x="46" y="112"/>
                    <a:pt x="46" y="112"/>
                    <a:pt x="46" y="112"/>
                  </a:cubicBezTo>
                  <a:cubicBezTo>
                    <a:pt x="54" y="90"/>
                    <a:pt x="54" y="90"/>
                    <a:pt x="54" y="90"/>
                  </a:cubicBezTo>
                  <a:cubicBezTo>
                    <a:pt x="42" y="72"/>
                    <a:pt x="42" y="72"/>
                    <a:pt x="42" y="72"/>
                  </a:cubicBezTo>
                  <a:cubicBezTo>
                    <a:pt x="11" y="103"/>
                    <a:pt x="11" y="103"/>
                    <a:pt x="11" y="103"/>
                  </a:cubicBezTo>
                  <a:cubicBezTo>
                    <a:pt x="10" y="104"/>
                    <a:pt x="9" y="104"/>
                    <a:pt x="8" y="103"/>
                  </a:cubicBezTo>
                  <a:cubicBezTo>
                    <a:pt x="8" y="103"/>
                    <a:pt x="7" y="102"/>
                    <a:pt x="7" y="102"/>
                  </a:cubicBezTo>
                  <a:cubicBezTo>
                    <a:pt x="7" y="102"/>
                    <a:pt x="7" y="102"/>
                    <a:pt x="7" y="102"/>
                  </a:cubicBezTo>
                  <a:cubicBezTo>
                    <a:pt x="0" y="92"/>
                    <a:pt x="0" y="92"/>
                    <a:pt x="0" y="92"/>
                  </a:cubicBezTo>
                  <a:cubicBezTo>
                    <a:pt x="0" y="91"/>
                    <a:pt x="0" y="90"/>
                    <a:pt x="0" y="89"/>
                  </a:cubicBezTo>
                  <a:cubicBezTo>
                    <a:pt x="0" y="89"/>
                    <a:pt x="0" y="89"/>
                    <a:pt x="0" y="89"/>
                  </a:cubicBezTo>
                  <a:cubicBezTo>
                    <a:pt x="26" y="49"/>
                    <a:pt x="26" y="49"/>
                    <a:pt x="26" y="49"/>
                  </a:cubicBezTo>
                  <a:cubicBezTo>
                    <a:pt x="17" y="35"/>
                    <a:pt x="17" y="35"/>
                    <a:pt x="17" y="35"/>
                  </a:cubicBezTo>
                  <a:cubicBezTo>
                    <a:pt x="17" y="35"/>
                    <a:pt x="17" y="35"/>
                    <a:pt x="17" y="35"/>
                  </a:cubicBezTo>
                  <a:cubicBezTo>
                    <a:pt x="17" y="35"/>
                    <a:pt x="17" y="35"/>
                    <a:pt x="17" y="35"/>
                  </a:cubicBezTo>
                  <a:cubicBezTo>
                    <a:pt x="17" y="35"/>
                    <a:pt x="17" y="35"/>
                    <a:pt x="17" y="35"/>
                  </a:cubicBezTo>
                  <a:cubicBezTo>
                    <a:pt x="15" y="32"/>
                    <a:pt x="12" y="25"/>
                    <a:pt x="11" y="19"/>
                  </a:cubicBezTo>
                  <a:cubicBezTo>
                    <a:pt x="10" y="12"/>
                    <a:pt x="10" y="5"/>
                    <a:pt x="1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0" name="Freeform 280"/>
            <p:cNvSpPr>
              <a:spLocks noEditPoints="1"/>
            </p:cNvSpPr>
            <p:nvPr/>
          </p:nvSpPr>
          <p:spPr bwMode="auto">
            <a:xfrm>
              <a:off x="11010917" y="595317"/>
              <a:ext cx="266700" cy="130176"/>
            </a:xfrm>
            <a:custGeom>
              <a:avLst/>
              <a:gdLst>
                <a:gd name="T0" fmla="*/ 116 w 118"/>
                <a:gd name="T1" fmla="*/ 58 h 58"/>
                <a:gd name="T2" fmla="*/ 103 w 118"/>
                <a:gd name="T3" fmla="*/ 13 h 58"/>
                <a:gd name="T4" fmla="*/ 96 w 118"/>
                <a:gd name="T5" fmla="*/ 53 h 58"/>
                <a:gd name="T6" fmla="*/ 101 w 118"/>
                <a:gd name="T7" fmla="*/ 18 h 58"/>
                <a:gd name="T8" fmla="*/ 96 w 118"/>
                <a:gd name="T9" fmla="*/ 38 h 58"/>
                <a:gd name="T10" fmla="*/ 98 w 118"/>
                <a:gd name="T11" fmla="*/ 27 h 58"/>
                <a:gd name="T12" fmla="*/ 96 w 118"/>
                <a:gd name="T13" fmla="*/ 53 h 58"/>
                <a:gd name="T14" fmla="*/ 96 w 118"/>
                <a:gd name="T15" fmla="*/ 23 h 58"/>
                <a:gd name="T16" fmla="*/ 91 w 118"/>
                <a:gd name="T17" fmla="*/ 23 h 58"/>
                <a:gd name="T18" fmla="*/ 88 w 118"/>
                <a:gd name="T19" fmla="*/ 38 h 58"/>
                <a:gd name="T20" fmla="*/ 96 w 118"/>
                <a:gd name="T21" fmla="*/ 10 h 58"/>
                <a:gd name="T22" fmla="*/ 88 w 118"/>
                <a:gd name="T23" fmla="*/ 5 h 58"/>
                <a:gd name="T24" fmla="*/ 88 w 118"/>
                <a:gd name="T25" fmla="*/ 18 h 58"/>
                <a:gd name="T26" fmla="*/ 81 w 118"/>
                <a:gd name="T27" fmla="*/ 43 h 58"/>
                <a:gd name="T28" fmla="*/ 81 w 118"/>
                <a:gd name="T29" fmla="*/ 33 h 58"/>
                <a:gd name="T30" fmla="*/ 81 w 118"/>
                <a:gd name="T31" fmla="*/ 37 h 58"/>
                <a:gd name="T32" fmla="*/ 81 w 118"/>
                <a:gd name="T33" fmla="*/ 0 h 58"/>
                <a:gd name="T34" fmla="*/ 74 w 118"/>
                <a:gd name="T35" fmla="*/ 35 h 58"/>
                <a:gd name="T36" fmla="*/ 81 w 118"/>
                <a:gd name="T37" fmla="*/ 48 h 58"/>
                <a:gd name="T38" fmla="*/ 74 w 118"/>
                <a:gd name="T39" fmla="*/ 13 h 58"/>
                <a:gd name="T40" fmla="*/ 74 w 118"/>
                <a:gd name="T41" fmla="*/ 58 h 58"/>
                <a:gd name="T42" fmla="*/ 74 w 118"/>
                <a:gd name="T43" fmla="*/ 13 h 58"/>
                <a:gd name="T44" fmla="*/ 74 w 118"/>
                <a:gd name="T45" fmla="*/ 8 h 58"/>
                <a:gd name="T46" fmla="*/ 66 w 118"/>
                <a:gd name="T47" fmla="*/ 48 h 58"/>
                <a:gd name="T48" fmla="*/ 73 w 118"/>
                <a:gd name="T49" fmla="*/ 25 h 58"/>
                <a:gd name="T50" fmla="*/ 66 w 118"/>
                <a:gd name="T51" fmla="*/ 5 h 58"/>
                <a:gd name="T52" fmla="*/ 66 w 118"/>
                <a:gd name="T53" fmla="*/ 33 h 58"/>
                <a:gd name="T54" fmla="*/ 59 w 118"/>
                <a:gd name="T55" fmla="*/ 43 h 58"/>
                <a:gd name="T56" fmla="*/ 59 w 118"/>
                <a:gd name="T57" fmla="*/ 18 h 58"/>
                <a:gd name="T58" fmla="*/ 59 w 118"/>
                <a:gd name="T59" fmla="*/ 23 h 58"/>
                <a:gd name="T60" fmla="*/ 59 w 118"/>
                <a:gd name="T61" fmla="*/ 0 h 58"/>
                <a:gd name="T62" fmla="*/ 51 w 118"/>
                <a:gd name="T63" fmla="*/ 20 h 58"/>
                <a:gd name="T64" fmla="*/ 59 w 118"/>
                <a:gd name="T65" fmla="*/ 38 h 58"/>
                <a:gd name="T66" fmla="*/ 59 w 118"/>
                <a:gd name="T67" fmla="*/ 48 h 58"/>
                <a:gd name="T68" fmla="*/ 59 w 118"/>
                <a:gd name="T69" fmla="*/ 35 h 58"/>
                <a:gd name="T70" fmla="*/ 44 w 118"/>
                <a:gd name="T71" fmla="*/ 5 h 58"/>
                <a:gd name="T72" fmla="*/ 51 w 118"/>
                <a:gd name="T73" fmla="*/ 37 h 58"/>
                <a:gd name="T74" fmla="*/ 44 w 118"/>
                <a:gd name="T75" fmla="*/ 38 h 58"/>
                <a:gd name="T76" fmla="*/ 46 w 118"/>
                <a:gd name="T77" fmla="*/ 18 h 58"/>
                <a:gd name="T78" fmla="*/ 36 w 118"/>
                <a:gd name="T79" fmla="*/ 53 h 58"/>
                <a:gd name="T80" fmla="*/ 44 w 118"/>
                <a:gd name="T81" fmla="*/ 5 h 58"/>
                <a:gd name="T82" fmla="*/ 36 w 118"/>
                <a:gd name="T83" fmla="*/ 10 h 58"/>
                <a:gd name="T84" fmla="*/ 44 w 118"/>
                <a:gd name="T85" fmla="*/ 53 h 58"/>
                <a:gd name="T86" fmla="*/ 36 w 118"/>
                <a:gd name="T87" fmla="*/ 23 h 58"/>
                <a:gd name="T88" fmla="*/ 29 w 118"/>
                <a:gd name="T89" fmla="*/ 58 h 58"/>
                <a:gd name="T90" fmla="*/ 34 w 118"/>
                <a:gd name="T91" fmla="*/ 27 h 58"/>
                <a:gd name="T92" fmla="*/ 36 w 118"/>
                <a:gd name="T93" fmla="*/ 38 h 58"/>
                <a:gd name="T94" fmla="*/ 36 w 118"/>
                <a:gd name="T95" fmla="*/ 48 h 58"/>
                <a:gd name="T96" fmla="*/ 36 w 118"/>
                <a:gd name="T97" fmla="*/ 20 h 58"/>
                <a:gd name="T98" fmla="*/ 22 w 118"/>
                <a:gd name="T99" fmla="*/ 5 h 58"/>
                <a:gd name="T100" fmla="*/ 29 w 118"/>
                <a:gd name="T101" fmla="*/ 23 h 58"/>
                <a:gd name="T102" fmla="*/ 24 w 118"/>
                <a:gd name="T103" fmla="*/ 48 h 58"/>
                <a:gd name="T104" fmla="*/ 24 w 118"/>
                <a:gd name="T105" fmla="*/ 27 h 58"/>
                <a:gd name="T106" fmla="*/ 22 w 118"/>
                <a:gd name="T107" fmla="*/ 53 h 58"/>
                <a:gd name="T108" fmla="*/ 22 w 118"/>
                <a:gd name="T109" fmla="*/ 23 h 58"/>
                <a:gd name="T110" fmla="*/ 17 w 118"/>
                <a:gd name="T111" fmla="*/ 23 h 58"/>
                <a:gd name="T112" fmla="*/ 17 w 118"/>
                <a:gd name="T113" fmla="*/ 18 h 58"/>
                <a:gd name="T114" fmla="*/ 5 w 118"/>
                <a:gd name="T115" fmla="*/ 53 h 58"/>
                <a:gd name="T116" fmla="*/ 5 w 118"/>
                <a:gd name="T117" fmla="*/ 5 h 58"/>
                <a:gd name="T118" fmla="*/ 12 w 118"/>
                <a:gd name="T119"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58">
                  <a:moveTo>
                    <a:pt x="103" y="53"/>
                  </a:moveTo>
                  <a:cubicBezTo>
                    <a:pt x="113" y="53"/>
                    <a:pt x="113" y="53"/>
                    <a:pt x="113" y="53"/>
                  </a:cubicBezTo>
                  <a:cubicBezTo>
                    <a:pt x="113" y="5"/>
                    <a:pt x="113" y="5"/>
                    <a:pt x="113" y="5"/>
                  </a:cubicBezTo>
                  <a:cubicBezTo>
                    <a:pt x="103" y="5"/>
                    <a:pt x="103" y="5"/>
                    <a:pt x="103" y="5"/>
                  </a:cubicBezTo>
                  <a:cubicBezTo>
                    <a:pt x="103" y="0"/>
                    <a:pt x="103" y="0"/>
                    <a:pt x="103" y="0"/>
                  </a:cubicBezTo>
                  <a:cubicBezTo>
                    <a:pt x="116" y="0"/>
                    <a:pt x="116" y="0"/>
                    <a:pt x="116" y="0"/>
                  </a:cubicBezTo>
                  <a:cubicBezTo>
                    <a:pt x="117" y="0"/>
                    <a:pt x="118" y="1"/>
                    <a:pt x="118" y="3"/>
                  </a:cubicBezTo>
                  <a:cubicBezTo>
                    <a:pt x="118" y="55"/>
                    <a:pt x="118" y="55"/>
                    <a:pt x="118" y="55"/>
                  </a:cubicBezTo>
                  <a:cubicBezTo>
                    <a:pt x="118" y="57"/>
                    <a:pt x="117" y="58"/>
                    <a:pt x="116" y="58"/>
                  </a:cubicBezTo>
                  <a:cubicBezTo>
                    <a:pt x="103" y="58"/>
                    <a:pt x="103" y="58"/>
                    <a:pt x="103" y="58"/>
                  </a:cubicBezTo>
                  <a:cubicBezTo>
                    <a:pt x="103" y="53"/>
                    <a:pt x="103" y="53"/>
                    <a:pt x="103" y="53"/>
                  </a:cubicBezTo>
                  <a:close/>
                  <a:moveTo>
                    <a:pt x="103" y="23"/>
                  </a:moveTo>
                  <a:cubicBezTo>
                    <a:pt x="108" y="23"/>
                    <a:pt x="108" y="23"/>
                    <a:pt x="108" y="23"/>
                  </a:cubicBezTo>
                  <a:cubicBezTo>
                    <a:pt x="110" y="23"/>
                    <a:pt x="111" y="21"/>
                    <a:pt x="111" y="20"/>
                  </a:cubicBezTo>
                  <a:cubicBezTo>
                    <a:pt x="111" y="10"/>
                    <a:pt x="111" y="10"/>
                    <a:pt x="111" y="10"/>
                  </a:cubicBezTo>
                  <a:cubicBezTo>
                    <a:pt x="111" y="9"/>
                    <a:pt x="110" y="8"/>
                    <a:pt x="108" y="8"/>
                  </a:cubicBezTo>
                  <a:cubicBezTo>
                    <a:pt x="103" y="8"/>
                    <a:pt x="103" y="8"/>
                    <a:pt x="103" y="8"/>
                  </a:cubicBezTo>
                  <a:cubicBezTo>
                    <a:pt x="103" y="13"/>
                    <a:pt x="103" y="13"/>
                    <a:pt x="103" y="13"/>
                  </a:cubicBezTo>
                  <a:cubicBezTo>
                    <a:pt x="106" y="13"/>
                    <a:pt x="106" y="13"/>
                    <a:pt x="106" y="13"/>
                  </a:cubicBezTo>
                  <a:cubicBezTo>
                    <a:pt x="106" y="18"/>
                    <a:pt x="106" y="18"/>
                    <a:pt x="106" y="18"/>
                  </a:cubicBezTo>
                  <a:cubicBezTo>
                    <a:pt x="103" y="18"/>
                    <a:pt x="103" y="18"/>
                    <a:pt x="103" y="18"/>
                  </a:cubicBezTo>
                  <a:lnTo>
                    <a:pt x="103" y="23"/>
                  </a:lnTo>
                  <a:close/>
                  <a:moveTo>
                    <a:pt x="96" y="53"/>
                  </a:moveTo>
                  <a:cubicBezTo>
                    <a:pt x="103" y="53"/>
                    <a:pt x="103" y="53"/>
                    <a:pt x="103" y="53"/>
                  </a:cubicBezTo>
                  <a:cubicBezTo>
                    <a:pt x="103" y="58"/>
                    <a:pt x="103" y="58"/>
                    <a:pt x="103" y="58"/>
                  </a:cubicBezTo>
                  <a:cubicBezTo>
                    <a:pt x="96" y="58"/>
                    <a:pt x="96" y="58"/>
                    <a:pt x="96" y="58"/>
                  </a:cubicBezTo>
                  <a:cubicBezTo>
                    <a:pt x="96" y="53"/>
                    <a:pt x="96" y="53"/>
                    <a:pt x="96" y="53"/>
                  </a:cubicBezTo>
                  <a:close/>
                  <a:moveTo>
                    <a:pt x="103" y="5"/>
                  </a:moveTo>
                  <a:cubicBezTo>
                    <a:pt x="96" y="5"/>
                    <a:pt x="96" y="5"/>
                    <a:pt x="96" y="5"/>
                  </a:cubicBezTo>
                  <a:cubicBezTo>
                    <a:pt x="96" y="0"/>
                    <a:pt x="96" y="0"/>
                    <a:pt x="96" y="0"/>
                  </a:cubicBezTo>
                  <a:cubicBezTo>
                    <a:pt x="103" y="0"/>
                    <a:pt x="103" y="0"/>
                    <a:pt x="103" y="0"/>
                  </a:cubicBezTo>
                  <a:cubicBezTo>
                    <a:pt x="103" y="5"/>
                    <a:pt x="103" y="5"/>
                    <a:pt x="103" y="5"/>
                  </a:cubicBezTo>
                  <a:close/>
                  <a:moveTo>
                    <a:pt x="103" y="8"/>
                  </a:moveTo>
                  <a:cubicBezTo>
                    <a:pt x="103" y="13"/>
                    <a:pt x="103" y="13"/>
                    <a:pt x="103" y="13"/>
                  </a:cubicBezTo>
                  <a:cubicBezTo>
                    <a:pt x="101" y="13"/>
                    <a:pt x="101" y="13"/>
                    <a:pt x="101" y="13"/>
                  </a:cubicBezTo>
                  <a:cubicBezTo>
                    <a:pt x="101" y="18"/>
                    <a:pt x="101" y="18"/>
                    <a:pt x="101" y="18"/>
                  </a:cubicBezTo>
                  <a:cubicBezTo>
                    <a:pt x="103" y="18"/>
                    <a:pt x="103" y="18"/>
                    <a:pt x="103" y="18"/>
                  </a:cubicBezTo>
                  <a:cubicBezTo>
                    <a:pt x="103" y="23"/>
                    <a:pt x="103" y="23"/>
                    <a:pt x="103" y="23"/>
                  </a:cubicBezTo>
                  <a:cubicBezTo>
                    <a:pt x="98" y="23"/>
                    <a:pt x="98" y="23"/>
                    <a:pt x="98" y="23"/>
                  </a:cubicBezTo>
                  <a:cubicBezTo>
                    <a:pt x="97" y="23"/>
                    <a:pt x="96" y="21"/>
                    <a:pt x="96" y="20"/>
                  </a:cubicBezTo>
                  <a:cubicBezTo>
                    <a:pt x="96" y="10"/>
                    <a:pt x="96" y="10"/>
                    <a:pt x="96" y="10"/>
                  </a:cubicBezTo>
                  <a:cubicBezTo>
                    <a:pt x="96" y="9"/>
                    <a:pt x="97" y="8"/>
                    <a:pt x="98" y="8"/>
                  </a:cubicBezTo>
                  <a:cubicBezTo>
                    <a:pt x="103" y="8"/>
                    <a:pt x="103" y="8"/>
                    <a:pt x="103" y="8"/>
                  </a:cubicBezTo>
                  <a:close/>
                  <a:moveTo>
                    <a:pt x="96" y="53"/>
                  </a:moveTo>
                  <a:cubicBezTo>
                    <a:pt x="96" y="38"/>
                    <a:pt x="96" y="38"/>
                    <a:pt x="96" y="38"/>
                  </a:cubicBezTo>
                  <a:cubicBezTo>
                    <a:pt x="96" y="38"/>
                    <a:pt x="96" y="38"/>
                    <a:pt x="96" y="38"/>
                  </a:cubicBezTo>
                  <a:cubicBezTo>
                    <a:pt x="97" y="38"/>
                    <a:pt x="98" y="39"/>
                    <a:pt x="98" y="41"/>
                  </a:cubicBezTo>
                  <a:cubicBezTo>
                    <a:pt x="98" y="50"/>
                    <a:pt x="98" y="50"/>
                    <a:pt x="98" y="50"/>
                  </a:cubicBezTo>
                  <a:cubicBezTo>
                    <a:pt x="98" y="52"/>
                    <a:pt x="97" y="53"/>
                    <a:pt x="96" y="53"/>
                  </a:cubicBezTo>
                  <a:cubicBezTo>
                    <a:pt x="96" y="53"/>
                    <a:pt x="96" y="53"/>
                    <a:pt x="96" y="53"/>
                  </a:cubicBezTo>
                  <a:close/>
                  <a:moveTo>
                    <a:pt x="96" y="37"/>
                  </a:moveTo>
                  <a:cubicBezTo>
                    <a:pt x="96" y="33"/>
                    <a:pt x="96" y="33"/>
                    <a:pt x="96" y="33"/>
                  </a:cubicBezTo>
                  <a:cubicBezTo>
                    <a:pt x="98" y="33"/>
                    <a:pt x="98" y="33"/>
                    <a:pt x="98" y="33"/>
                  </a:cubicBezTo>
                  <a:cubicBezTo>
                    <a:pt x="98" y="27"/>
                    <a:pt x="98" y="27"/>
                    <a:pt x="98" y="27"/>
                  </a:cubicBezTo>
                  <a:cubicBezTo>
                    <a:pt x="96" y="27"/>
                    <a:pt x="96" y="27"/>
                    <a:pt x="96" y="27"/>
                  </a:cubicBezTo>
                  <a:cubicBezTo>
                    <a:pt x="96" y="23"/>
                    <a:pt x="96" y="23"/>
                    <a:pt x="96" y="23"/>
                  </a:cubicBezTo>
                  <a:cubicBezTo>
                    <a:pt x="101" y="23"/>
                    <a:pt x="101" y="23"/>
                    <a:pt x="101" y="23"/>
                  </a:cubicBezTo>
                  <a:cubicBezTo>
                    <a:pt x="102" y="23"/>
                    <a:pt x="103" y="24"/>
                    <a:pt x="103" y="25"/>
                  </a:cubicBezTo>
                  <a:cubicBezTo>
                    <a:pt x="103" y="35"/>
                    <a:pt x="103" y="35"/>
                    <a:pt x="103" y="35"/>
                  </a:cubicBezTo>
                  <a:cubicBezTo>
                    <a:pt x="103" y="36"/>
                    <a:pt x="102" y="37"/>
                    <a:pt x="101" y="37"/>
                  </a:cubicBezTo>
                  <a:lnTo>
                    <a:pt x="96" y="37"/>
                  </a:lnTo>
                  <a:close/>
                  <a:moveTo>
                    <a:pt x="88" y="53"/>
                  </a:moveTo>
                  <a:cubicBezTo>
                    <a:pt x="96" y="53"/>
                    <a:pt x="96" y="53"/>
                    <a:pt x="96" y="53"/>
                  </a:cubicBezTo>
                  <a:cubicBezTo>
                    <a:pt x="96" y="58"/>
                    <a:pt x="96" y="58"/>
                    <a:pt x="96" y="58"/>
                  </a:cubicBezTo>
                  <a:cubicBezTo>
                    <a:pt x="88" y="58"/>
                    <a:pt x="88" y="58"/>
                    <a:pt x="88" y="58"/>
                  </a:cubicBezTo>
                  <a:cubicBezTo>
                    <a:pt x="88" y="53"/>
                    <a:pt x="88" y="53"/>
                    <a:pt x="88" y="53"/>
                  </a:cubicBezTo>
                  <a:close/>
                  <a:moveTo>
                    <a:pt x="96" y="5"/>
                  </a:moveTo>
                  <a:cubicBezTo>
                    <a:pt x="88" y="5"/>
                    <a:pt x="88" y="5"/>
                    <a:pt x="88" y="5"/>
                  </a:cubicBezTo>
                  <a:cubicBezTo>
                    <a:pt x="88" y="0"/>
                    <a:pt x="88" y="0"/>
                    <a:pt x="88" y="0"/>
                  </a:cubicBezTo>
                  <a:cubicBezTo>
                    <a:pt x="96" y="0"/>
                    <a:pt x="96" y="0"/>
                    <a:pt x="96" y="0"/>
                  </a:cubicBezTo>
                  <a:cubicBezTo>
                    <a:pt x="96" y="5"/>
                    <a:pt x="96" y="5"/>
                    <a:pt x="96" y="5"/>
                  </a:cubicBezTo>
                  <a:close/>
                  <a:moveTo>
                    <a:pt x="96" y="23"/>
                  </a:moveTo>
                  <a:cubicBezTo>
                    <a:pt x="96" y="27"/>
                    <a:pt x="96" y="27"/>
                    <a:pt x="96" y="27"/>
                  </a:cubicBezTo>
                  <a:cubicBezTo>
                    <a:pt x="93" y="27"/>
                    <a:pt x="93" y="27"/>
                    <a:pt x="93" y="27"/>
                  </a:cubicBezTo>
                  <a:cubicBezTo>
                    <a:pt x="93" y="33"/>
                    <a:pt x="93" y="33"/>
                    <a:pt x="93" y="33"/>
                  </a:cubicBezTo>
                  <a:cubicBezTo>
                    <a:pt x="96" y="33"/>
                    <a:pt x="96" y="33"/>
                    <a:pt x="96" y="33"/>
                  </a:cubicBezTo>
                  <a:cubicBezTo>
                    <a:pt x="96" y="37"/>
                    <a:pt x="96" y="37"/>
                    <a:pt x="96" y="37"/>
                  </a:cubicBezTo>
                  <a:cubicBezTo>
                    <a:pt x="91" y="37"/>
                    <a:pt x="91" y="37"/>
                    <a:pt x="91" y="37"/>
                  </a:cubicBezTo>
                  <a:cubicBezTo>
                    <a:pt x="90" y="37"/>
                    <a:pt x="89" y="36"/>
                    <a:pt x="89" y="35"/>
                  </a:cubicBezTo>
                  <a:cubicBezTo>
                    <a:pt x="89" y="25"/>
                    <a:pt x="89" y="25"/>
                    <a:pt x="89" y="25"/>
                  </a:cubicBezTo>
                  <a:cubicBezTo>
                    <a:pt x="89" y="24"/>
                    <a:pt x="90" y="23"/>
                    <a:pt x="91" y="23"/>
                  </a:cubicBezTo>
                  <a:cubicBezTo>
                    <a:pt x="96" y="23"/>
                    <a:pt x="96" y="23"/>
                    <a:pt x="96" y="23"/>
                  </a:cubicBezTo>
                  <a:close/>
                  <a:moveTo>
                    <a:pt x="96" y="38"/>
                  </a:moveTo>
                  <a:cubicBezTo>
                    <a:pt x="96" y="53"/>
                    <a:pt x="96" y="53"/>
                    <a:pt x="96" y="53"/>
                  </a:cubicBezTo>
                  <a:cubicBezTo>
                    <a:pt x="88" y="53"/>
                    <a:pt x="88" y="53"/>
                    <a:pt x="88" y="53"/>
                  </a:cubicBezTo>
                  <a:cubicBezTo>
                    <a:pt x="88" y="48"/>
                    <a:pt x="88" y="48"/>
                    <a:pt x="88" y="48"/>
                  </a:cubicBezTo>
                  <a:cubicBezTo>
                    <a:pt x="93" y="48"/>
                    <a:pt x="93" y="48"/>
                    <a:pt x="93" y="48"/>
                  </a:cubicBezTo>
                  <a:cubicBezTo>
                    <a:pt x="93" y="43"/>
                    <a:pt x="93" y="43"/>
                    <a:pt x="93" y="43"/>
                  </a:cubicBezTo>
                  <a:cubicBezTo>
                    <a:pt x="88" y="43"/>
                    <a:pt x="88" y="43"/>
                    <a:pt x="88" y="43"/>
                  </a:cubicBezTo>
                  <a:cubicBezTo>
                    <a:pt x="88" y="38"/>
                    <a:pt x="88" y="38"/>
                    <a:pt x="88" y="38"/>
                  </a:cubicBezTo>
                  <a:cubicBezTo>
                    <a:pt x="96" y="38"/>
                    <a:pt x="96" y="38"/>
                    <a:pt x="96" y="38"/>
                  </a:cubicBezTo>
                  <a:close/>
                  <a:moveTo>
                    <a:pt x="88" y="23"/>
                  </a:moveTo>
                  <a:cubicBezTo>
                    <a:pt x="88" y="18"/>
                    <a:pt x="88" y="18"/>
                    <a:pt x="88" y="18"/>
                  </a:cubicBezTo>
                  <a:cubicBezTo>
                    <a:pt x="91" y="18"/>
                    <a:pt x="91" y="18"/>
                    <a:pt x="91" y="18"/>
                  </a:cubicBezTo>
                  <a:cubicBezTo>
                    <a:pt x="91" y="13"/>
                    <a:pt x="91" y="13"/>
                    <a:pt x="91" y="13"/>
                  </a:cubicBezTo>
                  <a:cubicBezTo>
                    <a:pt x="88" y="13"/>
                    <a:pt x="88" y="13"/>
                    <a:pt x="88" y="13"/>
                  </a:cubicBezTo>
                  <a:cubicBezTo>
                    <a:pt x="88" y="8"/>
                    <a:pt x="88" y="8"/>
                    <a:pt x="88" y="8"/>
                  </a:cubicBezTo>
                  <a:cubicBezTo>
                    <a:pt x="93" y="8"/>
                    <a:pt x="93" y="8"/>
                    <a:pt x="93" y="8"/>
                  </a:cubicBezTo>
                  <a:cubicBezTo>
                    <a:pt x="95" y="8"/>
                    <a:pt x="96" y="9"/>
                    <a:pt x="96" y="10"/>
                  </a:cubicBezTo>
                  <a:cubicBezTo>
                    <a:pt x="96" y="20"/>
                    <a:pt x="96" y="20"/>
                    <a:pt x="96" y="20"/>
                  </a:cubicBezTo>
                  <a:cubicBezTo>
                    <a:pt x="96" y="21"/>
                    <a:pt x="95" y="23"/>
                    <a:pt x="93" y="23"/>
                  </a:cubicBezTo>
                  <a:lnTo>
                    <a:pt x="88" y="23"/>
                  </a:lnTo>
                  <a:close/>
                  <a:moveTo>
                    <a:pt x="81" y="53"/>
                  </a:moveTo>
                  <a:cubicBezTo>
                    <a:pt x="88" y="53"/>
                    <a:pt x="88" y="53"/>
                    <a:pt x="88" y="53"/>
                  </a:cubicBezTo>
                  <a:cubicBezTo>
                    <a:pt x="88" y="58"/>
                    <a:pt x="88" y="58"/>
                    <a:pt x="88" y="58"/>
                  </a:cubicBezTo>
                  <a:cubicBezTo>
                    <a:pt x="81" y="58"/>
                    <a:pt x="81" y="58"/>
                    <a:pt x="81" y="58"/>
                  </a:cubicBezTo>
                  <a:cubicBezTo>
                    <a:pt x="81" y="53"/>
                    <a:pt x="81" y="53"/>
                    <a:pt x="81" y="53"/>
                  </a:cubicBezTo>
                  <a:close/>
                  <a:moveTo>
                    <a:pt x="88" y="5"/>
                  </a:moveTo>
                  <a:cubicBezTo>
                    <a:pt x="81" y="5"/>
                    <a:pt x="81" y="5"/>
                    <a:pt x="81" y="5"/>
                  </a:cubicBezTo>
                  <a:cubicBezTo>
                    <a:pt x="81" y="0"/>
                    <a:pt x="81" y="0"/>
                    <a:pt x="81" y="0"/>
                  </a:cubicBezTo>
                  <a:cubicBezTo>
                    <a:pt x="88" y="0"/>
                    <a:pt x="88" y="0"/>
                    <a:pt x="88" y="0"/>
                  </a:cubicBezTo>
                  <a:cubicBezTo>
                    <a:pt x="88" y="5"/>
                    <a:pt x="88" y="5"/>
                    <a:pt x="88" y="5"/>
                  </a:cubicBezTo>
                  <a:close/>
                  <a:moveTo>
                    <a:pt x="88" y="8"/>
                  </a:moveTo>
                  <a:cubicBezTo>
                    <a:pt x="88" y="13"/>
                    <a:pt x="88" y="13"/>
                    <a:pt x="88" y="13"/>
                  </a:cubicBezTo>
                  <a:cubicBezTo>
                    <a:pt x="86" y="13"/>
                    <a:pt x="86" y="13"/>
                    <a:pt x="86" y="13"/>
                  </a:cubicBezTo>
                  <a:cubicBezTo>
                    <a:pt x="86" y="18"/>
                    <a:pt x="86" y="18"/>
                    <a:pt x="86" y="18"/>
                  </a:cubicBezTo>
                  <a:cubicBezTo>
                    <a:pt x="88" y="18"/>
                    <a:pt x="88" y="18"/>
                    <a:pt x="88" y="18"/>
                  </a:cubicBezTo>
                  <a:cubicBezTo>
                    <a:pt x="88" y="23"/>
                    <a:pt x="88" y="23"/>
                    <a:pt x="88" y="23"/>
                  </a:cubicBezTo>
                  <a:cubicBezTo>
                    <a:pt x="83" y="23"/>
                    <a:pt x="83" y="23"/>
                    <a:pt x="83" y="23"/>
                  </a:cubicBezTo>
                  <a:cubicBezTo>
                    <a:pt x="82" y="23"/>
                    <a:pt x="81" y="21"/>
                    <a:pt x="81" y="20"/>
                  </a:cubicBezTo>
                  <a:cubicBezTo>
                    <a:pt x="81" y="10"/>
                    <a:pt x="81" y="10"/>
                    <a:pt x="81" y="10"/>
                  </a:cubicBezTo>
                  <a:cubicBezTo>
                    <a:pt x="81" y="9"/>
                    <a:pt x="82" y="8"/>
                    <a:pt x="83" y="8"/>
                  </a:cubicBezTo>
                  <a:cubicBezTo>
                    <a:pt x="88" y="8"/>
                    <a:pt x="88" y="8"/>
                    <a:pt x="88" y="8"/>
                  </a:cubicBezTo>
                  <a:close/>
                  <a:moveTo>
                    <a:pt x="88" y="38"/>
                  </a:moveTo>
                  <a:cubicBezTo>
                    <a:pt x="88" y="43"/>
                    <a:pt x="88" y="43"/>
                    <a:pt x="88" y="43"/>
                  </a:cubicBezTo>
                  <a:cubicBezTo>
                    <a:pt x="81" y="43"/>
                    <a:pt x="81" y="43"/>
                    <a:pt x="81" y="43"/>
                  </a:cubicBezTo>
                  <a:cubicBezTo>
                    <a:pt x="81" y="38"/>
                    <a:pt x="81" y="38"/>
                    <a:pt x="81" y="38"/>
                  </a:cubicBezTo>
                  <a:cubicBezTo>
                    <a:pt x="88" y="38"/>
                    <a:pt x="88" y="38"/>
                    <a:pt x="88" y="38"/>
                  </a:cubicBezTo>
                  <a:close/>
                  <a:moveTo>
                    <a:pt x="88" y="48"/>
                  </a:moveTo>
                  <a:cubicBezTo>
                    <a:pt x="88" y="53"/>
                    <a:pt x="88" y="53"/>
                    <a:pt x="88" y="53"/>
                  </a:cubicBezTo>
                  <a:cubicBezTo>
                    <a:pt x="81" y="53"/>
                    <a:pt x="81" y="53"/>
                    <a:pt x="81" y="53"/>
                  </a:cubicBezTo>
                  <a:cubicBezTo>
                    <a:pt x="81" y="48"/>
                    <a:pt x="81" y="48"/>
                    <a:pt x="81" y="48"/>
                  </a:cubicBezTo>
                  <a:cubicBezTo>
                    <a:pt x="88" y="48"/>
                    <a:pt x="88" y="48"/>
                    <a:pt x="88" y="48"/>
                  </a:cubicBezTo>
                  <a:close/>
                  <a:moveTo>
                    <a:pt x="81" y="37"/>
                  </a:moveTo>
                  <a:cubicBezTo>
                    <a:pt x="81" y="33"/>
                    <a:pt x="81" y="33"/>
                    <a:pt x="81" y="33"/>
                  </a:cubicBezTo>
                  <a:cubicBezTo>
                    <a:pt x="84" y="33"/>
                    <a:pt x="84" y="33"/>
                    <a:pt x="84" y="33"/>
                  </a:cubicBezTo>
                  <a:cubicBezTo>
                    <a:pt x="84" y="27"/>
                    <a:pt x="84" y="27"/>
                    <a:pt x="84" y="27"/>
                  </a:cubicBezTo>
                  <a:cubicBezTo>
                    <a:pt x="81" y="27"/>
                    <a:pt x="81" y="27"/>
                    <a:pt x="81" y="27"/>
                  </a:cubicBezTo>
                  <a:cubicBezTo>
                    <a:pt x="81" y="23"/>
                    <a:pt x="81" y="23"/>
                    <a:pt x="81" y="23"/>
                  </a:cubicBezTo>
                  <a:cubicBezTo>
                    <a:pt x="86" y="23"/>
                    <a:pt x="86" y="23"/>
                    <a:pt x="86" y="23"/>
                  </a:cubicBezTo>
                  <a:cubicBezTo>
                    <a:pt x="87" y="23"/>
                    <a:pt x="88" y="24"/>
                    <a:pt x="88" y="25"/>
                  </a:cubicBezTo>
                  <a:cubicBezTo>
                    <a:pt x="88" y="35"/>
                    <a:pt x="88" y="35"/>
                    <a:pt x="88" y="35"/>
                  </a:cubicBezTo>
                  <a:cubicBezTo>
                    <a:pt x="88" y="36"/>
                    <a:pt x="87" y="37"/>
                    <a:pt x="86" y="37"/>
                  </a:cubicBezTo>
                  <a:lnTo>
                    <a:pt x="81" y="37"/>
                  </a:lnTo>
                  <a:close/>
                  <a:moveTo>
                    <a:pt x="74" y="53"/>
                  </a:moveTo>
                  <a:cubicBezTo>
                    <a:pt x="81" y="53"/>
                    <a:pt x="81" y="53"/>
                    <a:pt x="81" y="53"/>
                  </a:cubicBezTo>
                  <a:cubicBezTo>
                    <a:pt x="81" y="58"/>
                    <a:pt x="81" y="58"/>
                    <a:pt x="81" y="58"/>
                  </a:cubicBezTo>
                  <a:cubicBezTo>
                    <a:pt x="74" y="58"/>
                    <a:pt x="74" y="58"/>
                    <a:pt x="74" y="58"/>
                  </a:cubicBezTo>
                  <a:cubicBezTo>
                    <a:pt x="74" y="53"/>
                    <a:pt x="74" y="53"/>
                    <a:pt x="74" y="53"/>
                  </a:cubicBezTo>
                  <a:close/>
                  <a:moveTo>
                    <a:pt x="81" y="5"/>
                  </a:moveTo>
                  <a:cubicBezTo>
                    <a:pt x="74" y="5"/>
                    <a:pt x="74" y="5"/>
                    <a:pt x="74" y="5"/>
                  </a:cubicBezTo>
                  <a:cubicBezTo>
                    <a:pt x="74" y="0"/>
                    <a:pt x="74" y="0"/>
                    <a:pt x="74" y="0"/>
                  </a:cubicBezTo>
                  <a:cubicBezTo>
                    <a:pt x="81" y="0"/>
                    <a:pt x="81" y="0"/>
                    <a:pt x="81" y="0"/>
                  </a:cubicBezTo>
                  <a:cubicBezTo>
                    <a:pt x="81" y="5"/>
                    <a:pt x="81" y="5"/>
                    <a:pt x="81" y="5"/>
                  </a:cubicBezTo>
                  <a:close/>
                  <a:moveTo>
                    <a:pt x="81" y="23"/>
                  </a:moveTo>
                  <a:cubicBezTo>
                    <a:pt x="81" y="27"/>
                    <a:pt x="81" y="27"/>
                    <a:pt x="81" y="27"/>
                  </a:cubicBezTo>
                  <a:cubicBezTo>
                    <a:pt x="78" y="27"/>
                    <a:pt x="78" y="27"/>
                    <a:pt x="78" y="27"/>
                  </a:cubicBezTo>
                  <a:cubicBezTo>
                    <a:pt x="78" y="33"/>
                    <a:pt x="78" y="33"/>
                    <a:pt x="78" y="33"/>
                  </a:cubicBezTo>
                  <a:cubicBezTo>
                    <a:pt x="81" y="33"/>
                    <a:pt x="81" y="33"/>
                    <a:pt x="81" y="33"/>
                  </a:cubicBezTo>
                  <a:cubicBezTo>
                    <a:pt x="81" y="37"/>
                    <a:pt x="81" y="37"/>
                    <a:pt x="81" y="37"/>
                  </a:cubicBezTo>
                  <a:cubicBezTo>
                    <a:pt x="76" y="37"/>
                    <a:pt x="76" y="37"/>
                    <a:pt x="76" y="37"/>
                  </a:cubicBezTo>
                  <a:cubicBezTo>
                    <a:pt x="75" y="37"/>
                    <a:pt x="74" y="36"/>
                    <a:pt x="74" y="35"/>
                  </a:cubicBezTo>
                  <a:cubicBezTo>
                    <a:pt x="74" y="25"/>
                    <a:pt x="74" y="25"/>
                    <a:pt x="74" y="25"/>
                  </a:cubicBezTo>
                  <a:cubicBezTo>
                    <a:pt x="74" y="24"/>
                    <a:pt x="75" y="23"/>
                    <a:pt x="76" y="23"/>
                  </a:cubicBezTo>
                  <a:cubicBezTo>
                    <a:pt x="81" y="23"/>
                    <a:pt x="81" y="23"/>
                    <a:pt x="81" y="23"/>
                  </a:cubicBezTo>
                  <a:close/>
                  <a:moveTo>
                    <a:pt x="81" y="38"/>
                  </a:moveTo>
                  <a:cubicBezTo>
                    <a:pt x="81" y="43"/>
                    <a:pt x="81" y="43"/>
                    <a:pt x="81" y="43"/>
                  </a:cubicBezTo>
                  <a:cubicBezTo>
                    <a:pt x="74" y="43"/>
                    <a:pt x="74" y="43"/>
                    <a:pt x="74" y="43"/>
                  </a:cubicBezTo>
                  <a:cubicBezTo>
                    <a:pt x="74" y="38"/>
                    <a:pt x="74" y="38"/>
                    <a:pt x="74" y="38"/>
                  </a:cubicBezTo>
                  <a:cubicBezTo>
                    <a:pt x="81" y="38"/>
                    <a:pt x="81" y="38"/>
                    <a:pt x="81" y="38"/>
                  </a:cubicBezTo>
                  <a:close/>
                  <a:moveTo>
                    <a:pt x="81" y="48"/>
                  </a:moveTo>
                  <a:cubicBezTo>
                    <a:pt x="81" y="53"/>
                    <a:pt x="81" y="53"/>
                    <a:pt x="81" y="53"/>
                  </a:cubicBezTo>
                  <a:cubicBezTo>
                    <a:pt x="74" y="53"/>
                    <a:pt x="74" y="53"/>
                    <a:pt x="74" y="53"/>
                  </a:cubicBezTo>
                  <a:cubicBezTo>
                    <a:pt x="74" y="48"/>
                    <a:pt x="74" y="48"/>
                    <a:pt x="74" y="48"/>
                  </a:cubicBezTo>
                  <a:cubicBezTo>
                    <a:pt x="81" y="48"/>
                    <a:pt x="81" y="48"/>
                    <a:pt x="81" y="48"/>
                  </a:cubicBezTo>
                  <a:close/>
                  <a:moveTo>
                    <a:pt x="74" y="23"/>
                  </a:moveTo>
                  <a:cubicBezTo>
                    <a:pt x="74" y="18"/>
                    <a:pt x="74" y="18"/>
                    <a:pt x="74" y="18"/>
                  </a:cubicBezTo>
                  <a:cubicBezTo>
                    <a:pt x="76" y="18"/>
                    <a:pt x="76" y="18"/>
                    <a:pt x="76" y="18"/>
                  </a:cubicBezTo>
                  <a:cubicBezTo>
                    <a:pt x="76" y="13"/>
                    <a:pt x="76" y="13"/>
                    <a:pt x="76" y="13"/>
                  </a:cubicBezTo>
                  <a:cubicBezTo>
                    <a:pt x="74" y="13"/>
                    <a:pt x="74" y="13"/>
                    <a:pt x="74" y="13"/>
                  </a:cubicBezTo>
                  <a:cubicBezTo>
                    <a:pt x="74" y="8"/>
                    <a:pt x="74" y="8"/>
                    <a:pt x="74" y="8"/>
                  </a:cubicBezTo>
                  <a:cubicBezTo>
                    <a:pt x="79" y="8"/>
                    <a:pt x="79" y="8"/>
                    <a:pt x="79" y="8"/>
                  </a:cubicBezTo>
                  <a:cubicBezTo>
                    <a:pt x="80" y="8"/>
                    <a:pt x="81" y="9"/>
                    <a:pt x="81" y="10"/>
                  </a:cubicBezTo>
                  <a:cubicBezTo>
                    <a:pt x="81" y="20"/>
                    <a:pt x="81" y="20"/>
                    <a:pt x="81" y="20"/>
                  </a:cubicBezTo>
                  <a:cubicBezTo>
                    <a:pt x="81" y="21"/>
                    <a:pt x="80" y="23"/>
                    <a:pt x="79" y="23"/>
                  </a:cubicBezTo>
                  <a:lnTo>
                    <a:pt x="74" y="23"/>
                  </a:lnTo>
                  <a:close/>
                  <a:moveTo>
                    <a:pt x="66" y="53"/>
                  </a:moveTo>
                  <a:cubicBezTo>
                    <a:pt x="74" y="53"/>
                    <a:pt x="74" y="53"/>
                    <a:pt x="74" y="53"/>
                  </a:cubicBezTo>
                  <a:cubicBezTo>
                    <a:pt x="74" y="58"/>
                    <a:pt x="74" y="58"/>
                    <a:pt x="74" y="58"/>
                  </a:cubicBezTo>
                  <a:cubicBezTo>
                    <a:pt x="66" y="58"/>
                    <a:pt x="66" y="58"/>
                    <a:pt x="66" y="58"/>
                  </a:cubicBezTo>
                  <a:cubicBezTo>
                    <a:pt x="66" y="53"/>
                    <a:pt x="66" y="53"/>
                    <a:pt x="66" y="53"/>
                  </a:cubicBezTo>
                  <a:close/>
                  <a:moveTo>
                    <a:pt x="74" y="5"/>
                  </a:moveTo>
                  <a:cubicBezTo>
                    <a:pt x="66" y="5"/>
                    <a:pt x="66" y="5"/>
                    <a:pt x="66" y="5"/>
                  </a:cubicBezTo>
                  <a:cubicBezTo>
                    <a:pt x="66" y="0"/>
                    <a:pt x="66" y="0"/>
                    <a:pt x="66" y="0"/>
                  </a:cubicBezTo>
                  <a:cubicBezTo>
                    <a:pt x="74" y="0"/>
                    <a:pt x="74" y="0"/>
                    <a:pt x="74" y="0"/>
                  </a:cubicBezTo>
                  <a:cubicBezTo>
                    <a:pt x="74" y="5"/>
                    <a:pt x="74" y="5"/>
                    <a:pt x="74" y="5"/>
                  </a:cubicBezTo>
                  <a:close/>
                  <a:moveTo>
                    <a:pt x="74" y="8"/>
                  </a:moveTo>
                  <a:cubicBezTo>
                    <a:pt x="74" y="13"/>
                    <a:pt x="74" y="13"/>
                    <a:pt x="74" y="13"/>
                  </a:cubicBezTo>
                  <a:cubicBezTo>
                    <a:pt x="71" y="13"/>
                    <a:pt x="71" y="13"/>
                    <a:pt x="71" y="13"/>
                  </a:cubicBezTo>
                  <a:cubicBezTo>
                    <a:pt x="71" y="18"/>
                    <a:pt x="71" y="18"/>
                    <a:pt x="71" y="18"/>
                  </a:cubicBezTo>
                  <a:cubicBezTo>
                    <a:pt x="74" y="18"/>
                    <a:pt x="74" y="18"/>
                    <a:pt x="74" y="18"/>
                  </a:cubicBezTo>
                  <a:cubicBezTo>
                    <a:pt x="74" y="23"/>
                    <a:pt x="74" y="23"/>
                    <a:pt x="74" y="23"/>
                  </a:cubicBezTo>
                  <a:cubicBezTo>
                    <a:pt x="69" y="23"/>
                    <a:pt x="69" y="23"/>
                    <a:pt x="69" y="23"/>
                  </a:cubicBezTo>
                  <a:cubicBezTo>
                    <a:pt x="67" y="23"/>
                    <a:pt x="66" y="21"/>
                    <a:pt x="66" y="20"/>
                  </a:cubicBezTo>
                  <a:cubicBezTo>
                    <a:pt x="66" y="10"/>
                    <a:pt x="66" y="10"/>
                    <a:pt x="66" y="10"/>
                  </a:cubicBezTo>
                  <a:cubicBezTo>
                    <a:pt x="66" y="9"/>
                    <a:pt x="67" y="8"/>
                    <a:pt x="69" y="8"/>
                  </a:cubicBezTo>
                  <a:cubicBezTo>
                    <a:pt x="74" y="8"/>
                    <a:pt x="74" y="8"/>
                    <a:pt x="74" y="8"/>
                  </a:cubicBezTo>
                  <a:close/>
                  <a:moveTo>
                    <a:pt x="74" y="38"/>
                  </a:moveTo>
                  <a:cubicBezTo>
                    <a:pt x="74" y="43"/>
                    <a:pt x="74" y="43"/>
                    <a:pt x="74" y="43"/>
                  </a:cubicBezTo>
                  <a:cubicBezTo>
                    <a:pt x="66" y="43"/>
                    <a:pt x="66" y="43"/>
                    <a:pt x="66" y="43"/>
                  </a:cubicBezTo>
                  <a:cubicBezTo>
                    <a:pt x="66" y="38"/>
                    <a:pt x="66" y="38"/>
                    <a:pt x="66" y="38"/>
                  </a:cubicBezTo>
                  <a:cubicBezTo>
                    <a:pt x="74" y="38"/>
                    <a:pt x="74" y="38"/>
                    <a:pt x="74" y="38"/>
                  </a:cubicBezTo>
                  <a:close/>
                  <a:moveTo>
                    <a:pt x="74" y="48"/>
                  </a:moveTo>
                  <a:cubicBezTo>
                    <a:pt x="74" y="53"/>
                    <a:pt x="74" y="53"/>
                    <a:pt x="74" y="53"/>
                  </a:cubicBezTo>
                  <a:cubicBezTo>
                    <a:pt x="66" y="53"/>
                    <a:pt x="66" y="53"/>
                    <a:pt x="66" y="53"/>
                  </a:cubicBezTo>
                  <a:cubicBezTo>
                    <a:pt x="66" y="48"/>
                    <a:pt x="66" y="48"/>
                    <a:pt x="66" y="48"/>
                  </a:cubicBezTo>
                  <a:cubicBezTo>
                    <a:pt x="74" y="48"/>
                    <a:pt x="74" y="48"/>
                    <a:pt x="74" y="48"/>
                  </a:cubicBezTo>
                  <a:close/>
                  <a:moveTo>
                    <a:pt x="66" y="37"/>
                  </a:moveTo>
                  <a:cubicBezTo>
                    <a:pt x="66" y="33"/>
                    <a:pt x="66" y="33"/>
                    <a:pt x="66" y="33"/>
                  </a:cubicBezTo>
                  <a:cubicBezTo>
                    <a:pt x="69" y="33"/>
                    <a:pt x="69" y="33"/>
                    <a:pt x="69" y="33"/>
                  </a:cubicBezTo>
                  <a:cubicBezTo>
                    <a:pt x="69" y="27"/>
                    <a:pt x="69" y="27"/>
                    <a:pt x="69" y="27"/>
                  </a:cubicBezTo>
                  <a:cubicBezTo>
                    <a:pt x="66" y="27"/>
                    <a:pt x="66" y="27"/>
                    <a:pt x="66" y="27"/>
                  </a:cubicBezTo>
                  <a:cubicBezTo>
                    <a:pt x="66" y="23"/>
                    <a:pt x="66" y="23"/>
                    <a:pt x="66" y="23"/>
                  </a:cubicBezTo>
                  <a:cubicBezTo>
                    <a:pt x="71" y="23"/>
                    <a:pt x="71" y="23"/>
                    <a:pt x="71" y="23"/>
                  </a:cubicBezTo>
                  <a:cubicBezTo>
                    <a:pt x="72" y="23"/>
                    <a:pt x="73" y="24"/>
                    <a:pt x="73" y="25"/>
                  </a:cubicBezTo>
                  <a:cubicBezTo>
                    <a:pt x="73" y="35"/>
                    <a:pt x="73" y="35"/>
                    <a:pt x="73" y="35"/>
                  </a:cubicBezTo>
                  <a:cubicBezTo>
                    <a:pt x="73" y="36"/>
                    <a:pt x="72" y="37"/>
                    <a:pt x="71" y="37"/>
                  </a:cubicBezTo>
                  <a:lnTo>
                    <a:pt x="66" y="37"/>
                  </a:lnTo>
                  <a:close/>
                  <a:moveTo>
                    <a:pt x="59" y="53"/>
                  </a:moveTo>
                  <a:cubicBezTo>
                    <a:pt x="66" y="53"/>
                    <a:pt x="66" y="53"/>
                    <a:pt x="66" y="53"/>
                  </a:cubicBezTo>
                  <a:cubicBezTo>
                    <a:pt x="66" y="58"/>
                    <a:pt x="66" y="58"/>
                    <a:pt x="66" y="58"/>
                  </a:cubicBezTo>
                  <a:cubicBezTo>
                    <a:pt x="59" y="58"/>
                    <a:pt x="59" y="58"/>
                    <a:pt x="59" y="58"/>
                  </a:cubicBezTo>
                  <a:cubicBezTo>
                    <a:pt x="59" y="53"/>
                    <a:pt x="59" y="53"/>
                    <a:pt x="59" y="53"/>
                  </a:cubicBezTo>
                  <a:close/>
                  <a:moveTo>
                    <a:pt x="66" y="5"/>
                  </a:moveTo>
                  <a:cubicBezTo>
                    <a:pt x="59" y="5"/>
                    <a:pt x="59" y="5"/>
                    <a:pt x="59" y="5"/>
                  </a:cubicBezTo>
                  <a:cubicBezTo>
                    <a:pt x="59" y="0"/>
                    <a:pt x="59" y="0"/>
                    <a:pt x="59" y="0"/>
                  </a:cubicBezTo>
                  <a:cubicBezTo>
                    <a:pt x="66" y="0"/>
                    <a:pt x="66" y="0"/>
                    <a:pt x="66" y="0"/>
                  </a:cubicBezTo>
                  <a:cubicBezTo>
                    <a:pt x="66" y="5"/>
                    <a:pt x="66" y="5"/>
                    <a:pt x="66" y="5"/>
                  </a:cubicBezTo>
                  <a:close/>
                  <a:moveTo>
                    <a:pt x="66" y="23"/>
                  </a:moveTo>
                  <a:cubicBezTo>
                    <a:pt x="66" y="27"/>
                    <a:pt x="66" y="27"/>
                    <a:pt x="66" y="27"/>
                  </a:cubicBezTo>
                  <a:cubicBezTo>
                    <a:pt x="64" y="27"/>
                    <a:pt x="64" y="27"/>
                    <a:pt x="64" y="27"/>
                  </a:cubicBezTo>
                  <a:cubicBezTo>
                    <a:pt x="64" y="33"/>
                    <a:pt x="64" y="33"/>
                    <a:pt x="64" y="33"/>
                  </a:cubicBezTo>
                  <a:cubicBezTo>
                    <a:pt x="66" y="33"/>
                    <a:pt x="66" y="33"/>
                    <a:pt x="66" y="33"/>
                  </a:cubicBezTo>
                  <a:cubicBezTo>
                    <a:pt x="66" y="37"/>
                    <a:pt x="66" y="37"/>
                    <a:pt x="66" y="37"/>
                  </a:cubicBezTo>
                  <a:cubicBezTo>
                    <a:pt x="61" y="37"/>
                    <a:pt x="61" y="37"/>
                    <a:pt x="61" y="37"/>
                  </a:cubicBezTo>
                  <a:cubicBezTo>
                    <a:pt x="60" y="37"/>
                    <a:pt x="59" y="37"/>
                    <a:pt x="59" y="36"/>
                  </a:cubicBezTo>
                  <a:cubicBezTo>
                    <a:pt x="59" y="24"/>
                    <a:pt x="59" y="24"/>
                    <a:pt x="59" y="24"/>
                  </a:cubicBezTo>
                  <a:cubicBezTo>
                    <a:pt x="59" y="23"/>
                    <a:pt x="60" y="23"/>
                    <a:pt x="61" y="23"/>
                  </a:cubicBezTo>
                  <a:cubicBezTo>
                    <a:pt x="66" y="23"/>
                    <a:pt x="66" y="23"/>
                    <a:pt x="66" y="23"/>
                  </a:cubicBezTo>
                  <a:close/>
                  <a:moveTo>
                    <a:pt x="66" y="38"/>
                  </a:moveTo>
                  <a:cubicBezTo>
                    <a:pt x="66" y="43"/>
                    <a:pt x="66" y="43"/>
                    <a:pt x="66" y="43"/>
                  </a:cubicBezTo>
                  <a:cubicBezTo>
                    <a:pt x="59" y="43"/>
                    <a:pt x="59" y="43"/>
                    <a:pt x="59" y="43"/>
                  </a:cubicBezTo>
                  <a:cubicBezTo>
                    <a:pt x="59" y="38"/>
                    <a:pt x="59" y="38"/>
                    <a:pt x="59" y="38"/>
                  </a:cubicBezTo>
                  <a:cubicBezTo>
                    <a:pt x="66" y="38"/>
                    <a:pt x="66" y="38"/>
                    <a:pt x="66" y="38"/>
                  </a:cubicBezTo>
                  <a:close/>
                  <a:moveTo>
                    <a:pt x="66" y="48"/>
                  </a:moveTo>
                  <a:cubicBezTo>
                    <a:pt x="66" y="53"/>
                    <a:pt x="66" y="53"/>
                    <a:pt x="66" y="53"/>
                  </a:cubicBezTo>
                  <a:cubicBezTo>
                    <a:pt x="59" y="53"/>
                    <a:pt x="59" y="53"/>
                    <a:pt x="59" y="53"/>
                  </a:cubicBezTo>
                  <a:cubicBezTo>
                    <a:pt x="59" y="48"/>
                    <a:pt x="59" y="48"/>
                    <a:pt x="59" y="48"/>
                  </a:cubicBezTo>
                  <a:cubicBezTo>
                    <a:pt x="66" y="48"/>
                    <a:pt x="66" y="48"/>
                    <a:pt x="66" y="48"/>
                  </a:cubicBezTo>
                  <a:close/>
                  <a:moveTo>
                    <a:pt x="59" y="23"/>
                  </a:moveTo>
                  <a:cubicBezTo>
                    <a:pt x="59" y="18"/>
                    <a:pt x="59" y="18"/>
                    <a:pt x="59" y="18"/>
                  </a:cubicBezTo>
                  <a:cubicBezTo>
                    <a:pt x="61" y="18"/>
                    <a:pt x="61" y="18"/>
                    <a:pt x="61" y="18"/>
                  </a:cubicBezTo>
                  <a:cubicBezTo>
                    <a:pt x="61" y="13"/>
                    <a:pt x="61" y="13"/>
                    <a:pt x="61" y="13"/>
                  </a:cubicBezTo>
                  <a:cubicBezTo>
                    <a:pt x="59" y="13"/>
                    <a:pt x="59" y="13"/>
                    <a:pt x="59" y="13"/>
                  </a:cubicBezTo>
                  <a:cubicBezTo>
                    <a:pt x="59" y="8"/>
                    <a:pt x="59" y="8"/>
                    <a:pt x="59" y="8"/>
                  </a:cubicBezTo>
                  <a:cubicBezTo>
                    <a:pt x="64" y="8"/>
                    <a:pt x="64" y="8"/>
                    <a:pt x="64" y="8"/>
                  </a:cubicBezTo>
                  <a:cubicBezTo>
                    <a:pt x="65" y="8"/>
                    <a:pt x="66" y="9"/>
                    <a:pt x="66" y="10"/>
                  </a:cubicBezTo>
                  <a:cubicBezTo>
                    <a:pt x="66" y="20"/>
                    <a:pt x="66" y="20"/>
                    <a:pt x="66" y="20"/>
                  </a:cubicBezTo>
                  <a:cubicBezTo>
                    <a:pt x="66" y="21"/>
                    <a:pt x="65" y="23"/>
                    <a:pt x="64" y="23"/>
                  </a:cubicBezTo>
                  <a:lnTo>
                    <a:pt x="59" y="23"/>
                  </a:lnTo>
                  <a:close/>
                  <a:moveTo>
                    <a:pt x="51" y="53"/>
                  </a:moveTo>
                  <a:cubicBezTo>
                    <a:pt x="59" y="53"/>
                    <a:pt x="59" y="53"/>
                    <a:pt x="59" y="53"/>
                  </a:cubicBezTo>
                  <a:cubicBezTo>
                    <a:pt x="59" y="58"/>
                    <a:pt x="59" y="58"/>
                    <a:pt x="59" y="58"/>
                  </a:cubicBezTo>
                  <a:cubicBezTo>
                    <a:pt x="51" y="58"/>
                    <a:pt x="51" y="58"/>
                    <a:pt x="51" y="58"/>
                  </a:cubicBezTo>
                  <a:cubicBezTo>
                    <a:pt x="51" y="53"/>
                    <a:pt x="51" y="53"/>
                    <a:pt x="51" y="53"/>
                  </a:cubicBezTo>
                  <a:close/>
                  <a:moveTo>
                    <a:pt x="59" y="5"/>
                  </a:moveTo>
                  <a:cubicBezTo>
                    <a:pt x="51" y="5"/>
                    <a:pt x="51" y="5"/>
                    <a:pt x="51" y="5"/>
                  </a:cubicBezTo>
                  <a:cubicBezTo>
                    <a:pt x="51" y="0"/>
                    <a:pt x="51" y="0"/>
                    <a:pt x="51" y="0"/>
                  </a:cubicBezTo>
                  <a:cubicBezTo>
                    <a:pt x="59" y="0"/>
                    <a:pt x="59" y="0"/>
                    <a:pt x="59" y="0"/>
                  </a:cubicBezTo>
                  <a:cubicBezTo>
                    <a:pt x="59" y="5"/>
                    <a:pt x="59" y="5"/>
                    <a:pt x="59" y="5"/>
                  </a:cubicBezTo>
                  <a:close/>
                  <a:moveTo>
                    <a:pt x="59" y="8"/>
                  </a:moveTo>
                  <a:cubicBezTo>
                    <a:pt x="59" y="13"/>
                    <a:pt x="59" y="13"/>
                    <a:pt x="59" y="13"/>
                  </a:cubicBezTo>
                  <a:cubicBezTo>
                    <a:pt x="56" y="13"/>
                    <a:pt x="56" y="13"/>
                    <a:pt x="56" y="13"/>
                  </a:cubicBezTo>
                  <a:cubicBezTo>
                    <a:pt x="56" y="18"/>
                    <a:pt x="56" y="18"/>
                    <a:pt x="56" y="18"/>
                  </a:cubicBezTo>
                  <a:cubicBezTo>
                    <a:pt x="59" y="18"/>
                    <a:pt x="59" y="18"/>
                    <a:pt x="59" y="18"/>
                  </a:cubicBezTo>
                  <a:cubicBezTo>
                    <a:pt x="59" y="23"/>
                    <a:pt x="59" y="23"/>
                    <a:pt x="59" y="23"/>
                  </a:cubicBezTo>
                  <a:cubicBezTo>
                    <a:pt x="54" y="23"/>
                    <a:pt x="54" y="23"/>
                    <a:pt x="54" y="23"/>
                  </a:cubicBezTo>
                  <a:cubicBezTo>
                    <a:pt x="52" y="23"/>
                    <a:pt x="51" y="21"/>
                    <a:pt x="51" y="20"/>
                  </a:cubicBezTo>
                  <a:cubicBezTo>
                    <a:pt x="51" y="10"/>
                    <a:pt x="51" y="10"/>
                    <a:pt x="51" y="10"/>
                  </a:cubicBezTo>
                  <a:cubicBezTo>
                    <a:pt x="51" y="9"/>
                    <a:pt x="52" y="8"/>
                    <a:pt x="54" y="8"/>
                  </a:cubicBezTo>
                  <a:cubicBezTo>
                    <a:pt x="59" y="8"/>
                    <a:pt x="59" y="8"/>
                    <a:pt x="59" y="8"/>
                  </a:cubicBezTo>
                  <a:close/>
                  <a:moveTo>
                    <a:pt x="59" y="24"/>
                  </a:moveTo>
                  <a:cubicBezTo>
                    <a:pt x="59" y="36"/>
                    <a:pt x="59" y="36"/>
                    <a:pt x="59" y="36"/>
                  </a:cubicBezTo>
                  <a:cubicBezTo>
                    <a:pt x="59" y="36"/>
                    <a:pt x="59" y="35"/>
                    <a:pt x="59" y="35"/>
                  </a:cubicBezTo>
                  <a:cubicBezTo>
                    <a:pt x="59" y="25"/>
                    <a:pt x="59" y="25"/>
                    <a:pt x="59" y="25"/>
                  </a:cubicBezTo>
                  <a:cubicBezTo>
                    <a:pt x="59" y="25"/>
                    <a:pt x="59" y="24"/>
                    <a:pt x="59" y="24"/>
                  </a:cubicBezTo>
                  <a:close/>
                  <a:moveTo>
                    <a:pt x="59" y="38"/>
                  </a:moveTo>
                  <a:cubicBezTo>
                    <a:pt x="59" y="43"/>
                    <a:pt x="59" y="43"/>
                    <a:pt x="59" y="43"/>
                  </a:cubicBezTo>
                  <a:cubicBezTo>
                    <a:pt x="51" y="43"/>
                    <a:pt x="51" y="43"/>
                    <a:pt x="51" y="43"/>
                  </a:cubicBezTo>
                  <a:cubicBezTo>
                    <a:pt x="51" y="38"/>
                    <a:pt x="51" y="38"/>
                    <a:pt x="51" y="38"/>
                  </a:cubicBezTo>
                  <a:cubicBezTo>
                    <a:pt x="59" y="38"/>
                    <a:pt x="59" y="38"/>
                    <a:pt x="59" y="38"/>
                  </a:cubicBezTo>
                  <a:close/>
                  <a:moveTo>
                    <a:pt x="59" y="48"/>
                  </a:moveTo>
                  <a:cubicBezTo>
                    <a:pt x="59" y="53"/>
                    <a:pt x="59" y="53"/>
                    <a:pt x="59" y="53"/>
                  </a:cubicBezTo>
                  <a:cubicBezTo>
                    <a:pt x="51" y="53"/>
                    <a:pt x="51" y="53"/>
                    <a:pt x="51" y="53"/>
                  </a:cubicBezTo>
                  <a:cubicBezTo>
                    <a:pt x="51" y="48"/>
                    <a:pt x="51" y="48"/>
                    <a:pt x="51" y="48"/>
                  </a:cubicBezTo>
                  <a:cubicBezTo>
                    <a:pt x="59" y="48"/>
                    <a:pt x="59" y="48"/>
                    <a:pt x="59" y="48"/>
                  </a:cubicBezTo>
                  <a:close/>
                  <a:moveTo>
                    <a:pt x="51" y="37"/>
                  </a:moveTo>
                  <a:cubicBezTo>
                    <a:pt x="51" y="33"/>
                    <a:pt x="51" y="33"/>
                    <a:pt x="51" y="33"/>
                  </a:cubicBezTo>
                  <a:cubicBezTo>
                    <a:pt x="54" y="33"/>
                    <a:pt x="54" y="33"/>
                    <a:pt x="54" y="33"/>
                  </a:cubicBezTo>
                  <a:cubicBezTo>
                    <a:pt x="54" y="27"/>
                    <a:pt x="54" y="27"/>
                    <a:pt x="54" y="27"/>
                  </a:cubicBezTo>
                  <a:cubicBezTo>
                    <a:pt x="51" y="27"/>
                    <a:pt x="51" y="27"/>
                    <a:pt x="51" y="27"/>
                  </a:cubicBezTo>
                  <a:cubicBezTo>
                    <a:pt x="51" y="23"/>
                    <a:pt x="51" y="23"/>
                    <a:pt x="51" y="23"/>
                  </a:cubicBezTo>
                  <a:cubicBezTo>
                    <a:pt x="56" y="23"/>
                    <a:pt x="56" y="23"/>
                    <a:pt x="56" y="23"/>
                  </a:cubicBezTo>
                  <a:cubicBezTo>
                    <a:pt x="58" y="23"/>
                    <a:pt x="59" y="24"/>
                    <a:pt x="59" y="25"/>
                  </a:cubicBezTo>
                  <a:cubicBezTo>
                    <a:pt x="59" y="35"/>
                    <a:pt x="59" y="35"/>
                    <a:pt x="59" y="35"/>
                  </a:cubicBezTo>
                  <a:cubicBezTo>
                    <a:pt x="59" y="36"/>
                    <a:pt x="58" y="37"/>
                    <a:pt x="56" y="37"/>
                  </a:cubicBezTo>
                  <a:lnTo>
                    <a:pt x="51" y="37"/>
                  </a:lnTo>
                  <a:close/>
                  <a:moveTo>
                    <a:pt x="44" y="53"/>
                  </a:moveTo>
                  <a:cubicBezTo>
                    <a:pt x="51" y="53"/>
                    <a:pt x="51" y="53"/>
                    <a:pt x="51" y="53"/>
                  </a:cubicBezTo>
                  <a:cubicBezTo>
                    <a:pt x="51" y="58"/>
                    <a:pt x="51" y="58"/>
                    <a:pt x="51" y="58"/>
                  </a:cubicBezTo>
                  <a:cubicBezTo>
                    <a:pt x="44" y="58"/>
                    <a:pt x="44" y="58"/>
                    <a:pt x="44" y="58"/>
                  </a:cubicBezTo>
                  <a:cubicBezTo>
                    <a:pt x="44" y="53"/>
                    <a:pt x="44" y="53"/>
                    <a:pt x="44" y="53"/>
                  </a:cubicBezTo>
                  <a:close/>
                  <a:moveTo>
                    <a:pt x="51" y="5"/>
                  </a:moveTo>
                  <a:cubicBezTo>
                    <a:pt x="44" y="5"/>
                    <a:pt x="44" y="5"/>
                    <a:pt x="44" y="5"/>
                  </a:cubicBezTo>
                  <a:cubicBezTo>
                    <a:pt x="44" y="0"/>
                    <a:pt x="44" y="0"/>
                    <a:pt x="44" y="0"/>
                  </a:cubicBezTo>
                  <a:cubicBezTo>
                    <a:pt x="51" y="0"/>
                    <a:pt x="51" y="0"/>
                    <a:pt x="51" y="0"/>
                  </a:cubicBezTo>
                  <a:cubicBezTo>
                    <a:pt x="51" y="5"/>
                    <a:pt x="51" y="5"/>
                    <a:pt x="51" y="5"/>
                  </a:cubicBezTo>
                  <a:close/>
                  <a:moveTo>
                    <a:pt x="51" y="23"/>
                  </a:moveTo>
                  <a:cubicBezTo>
                    <a:pt x="51" y="27"/>
                    <a:pt x="51" y="27"/>
                    <a:pt x="51" y="27"/>
                  </a:cubicBezTo>
                  <a:cubicBezTo>
                    <a:pt x="49" y="27"/>
                    <a:pt x="49" y="27"/>
                    <a:pt x="49" y="27"/>
                  </a:cubicBezTo>
                  <a:cubicBezTo>
                    <a:pt x="49" y="33"/>
                    <a:pt x="49" y="33"/>
                    <a:pt x="49" y="33"/>
                  </a:cubicBezTo>
                  <a:cubicBezTo>
                    <a:pt x="51" y="33"/>
                    <a:pt x="51" y="33"/>
                    <a:pt x="51" y="33"/>
                  </a:cubicBezTo>
                  <a:cubicBezTo>
                    <a:pt x="51" y="37"/>
                    <a:pt x="51" y="37"/>
                    <a:pt x="51" y="37"/>
                  </a:cubicBezTo>
                  <a:cubicBezTo>
                    <a:pt x="46" y="37"/>
                    <a:pt x="46" y="37"/>
                    <a:pt x="46" y="37"/>
                  </a:cubicBezTo>
                  <a:cubicBezTo>
                    <a:pt x="45" y="37"/>
                    <a:pt x="44" y="36"/>
                    <a:pt x="44" y="35"/>
                  </a:cubicBezTo>
                  <a:cubicBezTo>
                    <a:pt x="44" y="25"/>
                    <a:pt x="44" y="25"/>
                    <a:pt x="44" y="25"/>
                  </a:cubicBezTo>
                  <a:cubicBezTo>
                    <a:pt x="44" y="24"/>
                    <a:pt x="45" y="23"/>
                    <a:pt x="46" y="23"/>
                  </a:cubicBezTo>
                  <a:cubicBezTo>
                    <a:pt x="51" y="23"/>
                    <a:pt x="51" y="23"/>
                    <a:pt x="51" y="23"/>
                  </a:cubicBezTo>
                  <a:close/>
                  <a:moveTo>
                    <a:pt x="51" y="38"/>
                  </a:moveTo>
                  <a:cubicBezTo>
                    <a:pt x="51" y="43"/>
                    <a:pt x="51" y="43"/>
                    <a:pt x="51" y="43"/>
                  </a:cubicBezTo>
                  <a:cubicBezTo>
                    <a:pt x="44" y="43"/>
                    <a:pt x="44" y="43"/>
                    <a:pt x="44" y="43"/>
                  </a:cubicBezTo>
                  <a:cubicBezTo>
                    <a:pt x="44" y="38"/>
                    <a:pt x="44" y="38"/>
                    <a:pt x="44" y="38"/>
                  </a:cubicBezTo>
                  <a:cubicBezTo>
                    <a:pt x="51" y="38"/>
                    <a:pt x="51" y="38"/>
                    <a:pt x="51" y="38"/>
                  </a:cubicBezTo>
                  <a:close/>
                  <a:moveTo>
                    <a:pt x="51" y="48"/>
                  </a:moveTo>
                  <a:cubicBezTo>
                    <a:pt x="51" y="53"/>
                    <a:pt x="51" y="53"/>
                    <a:pt x="51" y="53"/>
                  </a:cubicBezTo>
                  <a:cubicBezTo>
                    <a:pt x="44" y="53"/>
                    <a:pt x="44" y="53"/>
                    <a:pt x="44" y="53"/>
                  </a:cubicBezTo>
                  <a:cubicBezTo>
                    <a:pt x="44" y="48"/>
                    <a:pt x="44" y="48"/>
                    <a:pt x="44" y="48"/>
                  </a:cubicBezTo>
                  <a:cubicBezTo>
                    <a:pt x="51" y="48"/>
                    <a:pt x="51" y="48"/>
                    <a:pt x="51" y="48"/>
                  </a:cubicBezTo>
                  <a:close/>
                  <a:moveTo>
                    <a:pt x="44" y="23"/>
                  </a:moveTo>
                  <a:cubicBezTo>
                    <a:pt x="44" y="18"/>
                    <a:pt x="44" y="18"/>
                    <a:pt x="44" y="18"/>
                  </a:cubicBezTo>
                  <a:cubicBezTo>
                    <a:pt x="46" y="18"/>
                    <a:pt x="46" y="18"/>
                    <a:pt x="46" y="18"/>
                  </a:cubicBezTo>
                  <a:cubicBezTo>
                    <a:pt x="46" y="13"/>
                    <a:pt x="46" y="13"/>
                    <a:pt x="46" y="13"/>
                  </a:cubicBezTo>
                  <a:cubicBezTo>
                    <a:pt x="44" y="13"/>
                    <a:pt x="44" y="13"/>
                    <a:pt x="44" y="13"/>
                  </a:cubicBezTo>
                  <a:cubicBezTo>
                    <a:pt x="44" y="8"/>
                    <a:pt x="44" y="8"/>
                    <a:pt x="44" y="8"/>
                  </a:cubicBezTo>
                  <a:cubicBezTo>
                    <a:pt x="49" y="8"/>
                    <a:pt x="49" y="8"/>
                    <a:pt x="49" y="8"/>
                  </a:cubicBezTo>
                  <a:cubicBezTo>
                    <a:pt x="50" y="8"/>
                    <a:pt x="51" y="9"/>
                    <a:pt x="51" y="10"/>
                  </a:cubicBezTo>
                  <a:cubicBezTo>
                    <a:pt x="51" y="20"/>
                    <a:pt x="51" y="20"/>
                    <a:pt x="51" y="20"/>
                  </a:cubicBezTo>
                  <a:cubicBezTo>
                    <a:pt x="51" y="21"/>
                    <a:pt x="50" y="23"/>
                    <a:pt x="49" y="23"/>
                  </a:cubicBezTo>
                  <a:lnTo>
                    <a:pt x="44" y="23"/>
                  </a:lnTo>
                  <a:close/>
                  <a:moveTo>
                    <a:pt x="36" y="53"/>
                  </a:moveTo>
                  <a:cubicBezTo>
                    <a:pt x="44" y="53"/>
                    <a:pt x="44" y="53"/>
                    <a:pt x="44" y="53"/>
                  </a:cubicBezTo>
                  <a:cubicBezTo>
                    <a:pt x="44" y="58"/>
                    <a:pt x="44" y="58"/>
                    <a:pt x="44" y="58"/>
                  </a:cubicBezTo>
                  <a:cubicBezTo>
                    <a:pt x="36" y="58"/>
                    <a:pt x="36" y="58"/>
                    <a:pt x="36" y="58"/>
                  </a:cubicBezTo>
                  <a:cubicBezTo>
                    <a:pt x="36" y="53"/>
                    <a:pt x="36" y="53"/>
                    <a:pt x="36" y="53"/>
                  </a:cubicBezTo>
                  <a:close/>
                  <a:moveTo>
                    <a:pt x="44" y="5"/>
                  </a:moveTo>
                  <a:cubicBezTo>
                    <a:pt x="36" y="5"/>
                    <a:pt x="36" y="5"/>
                    <a:pt x="36" y="5"/>
                  </a:cubicBezTo>
                  <a:cubicBezTo>
                    <a:pt x="36" y="0"/>
                    <a:pt x="36" y="0"/>
                    <a:pt x="36" y="0"/>
                  </a:cubicBezTo>
                  <a:cubicBezTo>
                    <a:pt x="44" y="0"/>
                    <a:pt x="44" y="0"/>
                    <a:pt x="44" y="0"/>
                  </a:cubicBezTo>
                  <a:cubicBezTo>
                    <a:pt x="44" y="5"/>
                    <a:pt x="44" y="5"/>
                    <a:pt x="44" y="5"/>
                  </a:cubicBezTo>
                  <a:close/>
                  <a:moveTo>
                    <a:pt x="44" y="8"/>
                  </a:moveTo>
                  <a:cubicBezTo>
                    <a:pt x="44" y="13"/>
                    <a:pt x="44" y="13"/>
                    <a:pt x="44" y="13"/>
                  </a:cubicBezTo>
                  <a:cubicBezTo>
                    <a:pt x="41" y="13"/>
                    <a:pt x="41" y="13"/>
                    <a:pt x="41" y="13"/>
                  </a:cubicBezTo>
                  <a:cubicBezTo>
                    <a:pt x="41" y="18"/>
                    <a:pt x="41" y="18"/>
                    <a:pt x="41" y="18"/>
                  </a:cubicBezTo>
                  <a:cubicBezTo>
                    <a:pt x="44" y="18"/>
                    <a:pt x="44" y="18"/>
                    <a:pt x="44" y="18"/>
                  </a:cubicBezTo>
                  <a:cubicBezTo>
                    <a:pt x="44" y="23"/>
                    <a:pt x="44" y="23"/>
                    <a:pt x="44" y="23"/>
                  </a:cubicBezTo>
                  <a:cubicBezTo>
                    <a:pt x="39" y="23"/>
                    <a:pt x="39" y="23"/>
                    <a:pt x="39" y="23"/>
                  </a:cubicBezTo>
                  <a:cubicBezTo>
                    <a:pt x="38" y="23"/>
                    <a:pt x="36" y="21"/>
                    <a:pt x="36" y="20"/>
                  </a:cubicBezTo>
                  <a:cubicBezTo>
                    <a:pt x="36" y="10"/>
                    <a:pt x="36" y="10"/>
                    <a:pt x="36" y="10"/>
                  </a:cubicBezTo>
                  <a:cubicBezTo>
                    <a:pt x="36" y="9"/>
                    <a:pt x="38" y="8"/>
                    <a:pt x="39" y="8"/>
                  </a:cubicBezTo>
                  <a:cubicBezTo>
                    <a:pt x="44" y="8"/>
                    <a:pt x="44" y="8"/>
                    <a:pt x="44" y="8"/>
                  </a:cubicBezTo>
                  <a:close/>
                  <a:moveTo>
                    <a:pt x="44" y="38"/>
                  </a:moveTo>
                  <a:cubicBezTo>
                    <a:pt x="44" y="43"/>
                    <a:pt x="44" y="43"/>
                    <a:pt x="44" y="43"/>
                  </a:cubicBezTo>
                  <a:cubicBezTo>
                    <a:pt x="36" y="43"/>
                    <a:pt x="36" y="43"/>
                    <a:pt x="36" y="43"/>
                  </a:cubicBezTo>
                  <a:cubicBezTo>
                    <a:pt x="36" y="38"/>
                    <a:pt x="36" y="38"/>
                    <a:pt x="36" y="38"/>
                  </a:cubicBezTo>
                  <a:cubicBezTo>
                    <a:pt x="44" y="38"/>
                    <a:pt x="44" y="38"/>
                    <a:pt x="44" y="38"/>
                  </a:cubicBezTo>
                  <a:close/>
                  <a:moveTo>
                    <a:pt x="44" y="48"/>
                  </a:moveTo>
                  <a:cubicBezTo>
                    <a:pt x="44" y="53"/>
                    <a:pt x="44" y="53"/>
                    <a:pt x="44" y="53"/>
                  </a:cubicBezTo>
                  <a:cubicBezTo>
                    <a:pt x="36" y="53"/>
                    <a:pt x="36" y="53"/>
                    <a:pt x="36" y="53"/>
                  </a:cubicBezTo>
                  <a:cubicBezTo>
                    <a:pt x="36" y="48"/>
                    <a:pt x="36" y="48"/>
                    <a:pt x="36" y="48"/>
                  </a:cubicBezTo>
                  <a:cubicBezTo>
                    <a:pt x="44" y="48"/>
                    <a:pt x="44" y="48"/>
                    <a:pt x="44" y="48"/>
                  </a:cubicBezTo>
                  <a:close/>
                  <a:moveTo>
                    <a:pt x="36" y="37"/>
                  </a:moveTo>
                  <a:cubicBezTo>
                    <a:pt x="36" y="33"/>
                    <a:pt x="36" y="33"/>
                    <a:pt x="36" y="33"/>
                  </a:cubicBezTo>
                  <a:cubicBezTo>
                    <a:pt x="39" y="33"/>
                    <a:pt x="39" y="33"/>
                    <a:pt x="39" y="33"/>
                  </a:cubicBezTo>
                  <a:cubicBezTo>
                    <a:pt x="39" y="27"/>
                    <a:pt x="39" y="27"/>
                    <a:pt x="39" y="27"/>
                  </a:cubicBezTo>
                  <a:cubicBezTo>
                    <a:pt x="36" y="27"/>
                    <a:pt x="36" y="27"/>
                    <a:pt x="36" y="27"/>
                  </a:cubicBezTo>
                  <a:cubicBezTo>
                    <a:pt x="36" y="23"/>
                    <a:pt x="36" y="23"/>
                    <a:pt x="36" y="23"/>
                  </a:cubicBezTo>
                  <a:cubicBezTo>
                    <a:pt x="41" y="23"/>
                    <a:pt x="41" y="23"/>
                    <a:pt x="41" y="23"/>
                  </a:cubicBezTo>
                  <a:cubicBezTo>
                    <a:pt x="43" y="23"/>
                    <a:pt x="44" y="24"/>
                    <a:pt x="44" y="25"/>
                  </a:cubicBezTo>
                  <a:cubicBezTo>
                    <a:pt x="44" y="35"/>
                    <a:pt x="44" y="35"/>
                    <a:pt x="44" y="35"/>
                  </a:cubicBezTo>
                  <a:cubicBezTo>
                    <a:pt x="44" y="36"/>
                    <a:pt x="43" y="37"/>
                    <a:pt x="41" y="37"/>
                  </a:cubicBezTo>
                  <a:lnTo>
                    <a:pt x="36" y="37"/>
                  </a:lnTo>
                  <a:close/>
                  <a:moveTo>
                    <a:pt x="29" y="53"/>
                  </a:moveTo>
                  <a:cubicBezTo>
                    <a:pt x="36" y="53"/>
                    <a:pt x="36" y="53"/>
                    <a:pt x="36" y="53"/>
                  </a:cubicBezTo>
                  <a:cubicBezTo>
                    <a:pt x="36" y="58"/>
                    <a:pt x="36" y="58"/>
                    <a:pt x="36" y="58"/>
                  </a:cubicBezTo>
                  <a:cubicBezTo>
                    <a:pt x="29" y="58"/>
                    <a:pt x="29" y="58"/>
                    <a:pt x="29" y="58"/>
                  </a:cubicBezTo>
                  <a:cubicBezTo>
                    <a:pt x="29" y="53"/>
                    <a:pt x="29" y="53"/>
                    <a:pt x="29" y="53"/>
                  </a:cubicBezTo>
                  <a:close/>
                  <a:moveTo>
                    <a:pt x="36" y="5"/>
                  </a:moveTo>
                  <a:cubicBezTo>
                    <a:pt x="29" y="5"/>
                    <a:pt x="29" y="5"/>
                    <a:pt x="29" y="5"/>
                  </a:cubicBezTo>
                  <a:cubicBezTo>
                    <a:pt x="29" y="0"/>
                    <a:pt x="29" y="0"/>
                    <a:pt x="29" y="0"/>
                  </a:cubicBezTo>
                  <a:cubicBezTo>
                    <a:pt x="36" y="0"/>
                    <a:pt x="36" y="0"/>
                    <a:pt x="36" y="0"/>
                  </a:cubicBezTo>
                  <a:cubicBezTo>
                    <a:pt x="36" y="5"/>
                    <a:pt x="36" y="5"/>
                    <a:pt x="36" y="5"/>
                  </a:cubicBezTo>
                  <a:close/>
                  <a:moveTo>
                    <a:pt x="36" y="23"/>
                  </a:moveTo>
                  <a:cubicBezTo>
                    <a:pt x="36" y="27"/>
                    <a:pt x="36" y="27"/>
                    <a:pt x="36" y="27"/>
                  </a:cubicBezTo>
                  <a:cubicBezTo>
                    <a:pt x="34" y="27"/>
                    <a:pt x="34" y="27"/>
                    <a:pt x="34" y="27"/>
                  </a:cubicBezTo>
                  <a:cubicBezTo>
                    <a:pt x="34" y="33"/>
                    <a:pt x="34" y="33"/>
                    <a:pt x="34" y="33"/>
                  </a:cubicBezTo>
                  <a:cubicBezTo>
                    <a:pt x="36" y="33"/>
                    <a:pt x="36" y="33"/>
                    <a:pt x="36" y="33"/>
                  </a:cubicBezTo>
                  <a:cubicBezTo>
                    <a:pt x="36" y="37"/>
                    <a:pt x="36" y="37"/>
                    <a:pt x="36" y="37"/>
                  </a:cubicBezTo>
                  <a:cubicBezTo>
                    <a:pt x="31" y="37"/>
                    <a:pt x="31" y="37"/>
                    <a:pt x="31" y="37"/>
                  </a:cubicBezTo>
                  <a:cubicBezTo>
                    <a:pt x="30" y="37"/>
                    <a:pt x="29" y="36"/>
                    <a:pt x="29" y="35"/>
                  </a:cubicBezTo>
                  <a:cubicBezTo>
                    <a:pt x="29" y="25"/>
                    <a:pt x="29" y="25"/>
                    <a:pt x="29" y="25"/>
                  </a:cubicBezTo>
                  <a:cubicBezTo>
                    <a:pt x="29" y="24"/>
                    <a:pt x="30" y="23"/>
                    <a:pt x="31" y="23"/>
                  </a:cubicBezTo>
                  <a:cubicBezTo>
                    <a:pt x="36" y="23"/>
                    <a:pt x="36" y="23"/>
                    <a:pt x="36" y="23"/>
                  </a:cubicBezTo>
                  <a:close/>
                  <a:moveTo>
                    <a:pt x="36" y="38"/>
                  </a:moveTo>
                  <a:cubicBezTo>
                    <a:pt x="36" y="43"/>
                    <a:pt x="36" y="43"/>
                    <a:pt x="36" y="43"/>
                  </a:cubicBezTo>
                  <a:cubicBezTo>
                    <a:pt x="29" y="43"/>
                    <a:pt x="29" y="43"/>
                    <a:pt x="29" y="43"/>
                  </a:cubicBezTo>
                  <a:cubicBezTo>
                    <a:pt x="29" y="38"/>
                    <a:pt x="29" y="38"/>
                    <a:pt x="29" y="38"/>
                  </a:cubicBezTo>
                  <a:cubicBezTo>
                    <a:pt x="36" y="38"/>
                    <a:pt x="36" y="38"/>
                    <a:pt x="36" y="38"/>
                  </a:cubicBezTo>
                  <a:close/>
                  <a:moveTo>
                    <a:pt x="36" y="48"/>
                  </a:moveTo>
                  <a:cubicBezTo>
                    <a:pt x="36" y="53"/>
                    <a:pt x="36" y="53"/>
                    <a:pt x="36" y="53"/>
                  </a:cubicBezTo>
                  <a:cubicBezTo>
                    <a:pt x="29" y="53"/>
                    <a:pt x="29" y="53"/>
                    <a:pt x="29" y="53"/>
                  </a:cubicBezTo>
                  <a:cubicBezTo>
                    <a:pt x="29" y="48"/>
                    <a:pt x="29" y="48"/>
                    <a:pt x="29" y="48"/>
                  </a:cubicBezTo>
                  <a:cubicBezTo>
                    <a:pt x="36" y="48"/>
                    <a:pt x="36" y="48"/>
                    <a:pt x="36" y="48"/>
                  </a:cubicBezTo>
                  <a:close/>
                  <a:moveTo>
                    <a:pt x="29" y="23"/>
                  </a:moveTo>
                  <a:cubicBezTo>
                    <a:pt x="29" y="18"/>
                    <a:pt x="29" y="18"/>
                    <a:pt x="29" y="18"/>
                  </a:cubicBezTo>
                  <a:cubicBezTo>
                    <a:pt x="32" y="18"/>
                    <a:pt x="32" y="18"/>
                    <a:pt x="32" y="18"/>
                  </a:cubicBezTo>
                  <a:cubicBezTo>
                    <a:pt x="32" y="13"/>
                    <a:pt x="32" y="13"/>
                    <a:pt x="32" y="13"/>
                  </a:cubicBezTo>
                  <a:cubicBezTo>
                    <a:pt x="29" y="13"/>
                    <a:pt x="29" y="13"/>
                    <a:pt x="29" y="13"/>
                  </a:cubicBezTo>
                  <a:cubicBezTo>
                    <a:pt x="29" y="8"/>
                    <a:pt x="29" y="8"/>
                    <a:pt x="29" y="8"/>
                  </a:cubicBezTo>
                  <a:cubicBezTo>
                    <a:pt x="34" y="8"/>
                    <a:pt x="34" y="8"/>
                    <a:pt x="34" y="8"/>
                  </a:cubicBezTo>
                  <a:cubicBezTo>
                    <a:pt x="35" y="8"/>
                    <a:pt x="36" y="9"/>
                    <a:pt x="36" y="10"/>
                  </a:cubicBezTo>
                  <a:cubicBezTo>
                    <a:pt x="36" y="20"/>
                    <a:pt x="36" y="20"/>
                    <a:pt x="36" y="20"/>
                  </a:cubicBezTo>
                  <a:cubicBezTo>
                    <a:pt x="36" y="21"/>
                    <a:pt x="35" y="23"/>
                    <a:pt x="34" y="23"/>
                  </a:cubicBezTo>
                  <a:lnTo>
                    <a:pt x="29" y="23"/>
                  </a:lnTo>
                  <a:close/>
                  <a:moveTo>
                    <a:pt x="22" y="53"/>
                  </a:moveTo>
                  <a:cubicBezTo>
                    <a:pt x="29" y="53"/>
                    <a:pt x="29" y="53"/>
                    <a:pt x="29" y="53"/>
                  </a:cubicBezTo>
                  <a:cubicBezTo>
                    <a:pt x="29" y="58"/>
                    <a:pt x="29" y="58"/>
                    <a:pt x="29" y="58"/>
                  </a:cubicBezTo>
                  <a:cubicBezTo>
                    <a:pt x="22" y="58"/>
                    <a:pt x="22" y="58"/>
                    <a:pt x="22" y="58"/>
                  </a:cubicBezTo>
                  <a:cubicBezTo>
                    <a:pt x="22" y="53"/>
                    <a:pt x="22" y="53"/>
                    <a:pt x="22" y="53"/>
                  </a:cubicBezTo>
                  <a:close/>
                  <a:moveTo>
                    <a:pt x="29" y="5"/>
                  </a:moveTo>
                  <a:cubicBezTo>
                    <a:pt x="22" y="5"/>
                    <a:pt x="22" y="5"/>
                    <a:pt x="22" y="5"/>
                  </a:cubicBezTo>
                  <a:cubicBezTo>
                    <a:pt x="22" y="0"/>
                    <a:pt x="22" y="0"/>
                    <a:pt x="22" y="0"/>
                  </a:cubicBezTo>
                  <a:cubicBezTo>
                    <a:pt x="29" y="0"/>
                    <a:pt x="29" y="0"/>
                    <a:pt x="29" y="0"/>
                  </a:cubicBezTo>
                  <a:cubicBezTo>
                    <a:pt x="29" y="5"/>
                    <a:pt x="29" y="5"/>
                    <a:pt x="29" y="5"/>
                  </a:cubicBezTo>
                  <a:close/>
                  <a:moveTo>
                    <a:pt x="29" y="8"/>
                  </a:moveTo>
                  <a:cubicBezTo>
                    <a:pt x="29" y="13"/>
                    <a:pt x="29" y="13"/>
                    <a:pt x="29" y="13"/>
                  </a:cubicBezTo>
                  <a:cubicBezTo>
                    <a:pt x="26" y="13"/>
                    <a:pt x="26" y="13"/>
                    <a:pt x="26" y="13"/>
                  </a:cubicBezTo>
                  <a:cubicBezTo>
                    <a:pt x="26" y="18"/>
                    <a:pt x="26" y="18"/>
                    <a:pt x="26" y="18"/>
                  </a:cubicBezTo>
                  <a:cubicBezTo>
                    <a:pt x="29" y="18"/>
                    <a:pt x="29" y="18"/>
                    <a:pt x="29" y="18"/>
                  </a:cubicBezTo>
                  <a:cubicBezTo>
                    <a:pt x="29" y="23"/>
                    <a:pt x="29" y="23"/>
                    <a:pt x="29" y="23"/>
                  </a:cubicBezTo>
                  <a:cubicBezTo>
                    <a:pt x="24" y="23"/>
                    <a:pt x="24" y="23"/>
                    <a:pt x="24" y="23"/>
                  </a:cubicBezTo>
                  <a:cubicBezTo>
                    <a:pt x="23" y="23"/>
                    <a:pt x="22" y="21"/>
                    <a:pt x="22" y="20"/>
                  </a:cubicBezTo>
                  <a:cubicBezTo>
                    <a:pt x="22" y="10"/>
                    <a:pt x="22" y="10"/>
                    <a:pt x="22" y="10"/>
                  </a:cubicBezTo>
                  <a:cubicBezTo>
                    <a:pt x="22" y="9"/>
                    <a:pt x="23" y="8"/>
                    <a:pt x="24" y="8"/>
                  </a:cubicBezTo>
                  <a:cubicBezTo>
                    <a:pt x="29" y="8"/>
                    <a:pt x="29" y="8"/>
                    <a:pt x="29" y="8"/>
                  </a:cubicBezTo>
                  <a:close/>
                  <a:moveTo>
                    <a:pt x="29" y="38"/>
                  </a:moveTo>
                  <a:cubicBezTo>
                    <a:pt x="29" y="43"/>
                    <a:pt x="29" y="43"/>
                    <a:pt x="29" y="43"/>
                  </a:cubicBezTo>
                  <a:cubicBezTo>
                    <a:pt x="24" y="43"/>
                    <a:pt x="24" y="43"/>
                    <a:pt x="24" y="43"/>
                  </a:cubicBezTo>
                  <a:cubicBezTo>
                    <a:pt x="24" y="48"/>
                    <a:pt x="24" y="48"/>
                    <a:pt x="24" y="48"/>
                  </a:cubicBezTo>
                  <a:cubicBezTo>
                    <a:pt x="29" y="48"/>
                    <a:pt x="29" y="48"/>
                    <a:pt x="29" y="48"/>
                  </a:cubicBezTo>
                  <a:cubicBezTo>
                    <a:pt x="29" y="53"/>
                    <a:pt x="29" y="53"/>
                    <a:pt x="29" y="53"/>
                  </a:cubicBezTo>
                  <a:cubicBezTo>
                    <a:pt x="22" y="53"/>
                    <a:pt x="22" y="53"/>
                    <a:pt x="22" y="53"/>
                  </a:cubicBezTo>
                  <a:cubicBezTo>
                    <a:pt x="22" y="38"/>
                    <a:pt x="22" y="38"/>
                    <a:pt x="22" y="38"/>
                  </a:cubicBezTo>
                  <a:cubicBezTo>
                    <a:pt x="29" y="38"/>
                    <a:pt x="29" y="38"/>
                    <a:pt x="29" y="38"/>
                  </a:cubicBezTo>
                  <a:close/>
                  <a:moveTo>
                    <a:pt x="22" y="37"/>
                  </a:moveTo>
                  <a:cubicBezTo>
                    <a:pt x="22" y="33"/>
                    <a:pt x="22" y="33"/>
                    <a:pt x="22" y="33"/>
                  </a:cubicBezTo>
                  <a:cubicBezTo>
                    <a:pt x="24" y="33"/>
                    <a:pt x="24" y="33"/>
                    <a:pt x="24" y="33"/>
                  </a:cubicBezTo>
                  <a:cubicBezTo>
                    <a:pt x="24" y="27"/>
                    <a:pt x="24" y="27"/>
                    <a:pt x="24" y="27"/>
                  </a:cubicBezTo>
                  <a:cubicBezTo>
                    <a:pt x="22" y="27"/>
                    <a:pt x="22" y="27"/>
                    <a:pt x="22" y="27"/>
                  </a:cubicBezTo>
                  <a:cubicBezTo>
                    <a:pt x="22" y="23"/>
                    <a:pt x="22" y="23"/>
                    <a:pt x="22" y="23"/>
                  </a:cubicBezTo>
                  <a:cubicBezTo>
                    <a:pt x="26" y="23"/>
                    <a:pt x="26" y="23"/>
                    <a:pt x="26" y="23"/>
                  </a:cubicBezTo>
                  <a:cubicBezTo>
                    <a:pt x="28" y="23"/>
                    <a:pt x="29" y="24"/>
                    <a:pt x="29" y="25"/>
                  </a:cubicBezTo>
                  <a:cubicBezTo>
                    <a:pt x="29" y="35"/>
                    <a:pt x="29" y="35"/>
                    <a:pt x="29" y="35"/>
                  </a:cubicBezTo>
                  <a:cubicBezTo>
                    <a:pt x="29" y="36"/>
                    <a:pt x="28" y="37"/>
                    <a:pt x="26" y="37"/>
                  </a:cubicBezTo>
                  <a:lnTo>
                    <a:pt x="22" y="37"/>
                  </a:lnTo>
                  <a:close/>
                  <a:moveTo>
                    <a:pt x="14" y="53"/>
                  </a:moveTo>
                  <a:cubicBezTo>
                    <a:pt x="22" y="53"/>
                    <a:pt x="22" y="53"/>
                    <a:pt x="22" y="53"/>
                  </a:cubicBezTo>
                  <a:cubicBezTo>
                    <a:pt x="22" y="58"/>
                    <a:pt x="22" y="58"/>
                    <a:pt x="22" y="58"/>
                  </a:cubicBezTo>
                  <a:cubicBezTo>
                    <a:pt x="14" y="58"/>
                    <a:pt x="14" y="58"/>
                    <a:pt x="14" y="58"/>
                  </a:cubicBezTo>
                  <a:cubicBezTo>
                    <a:pt x="14" y="53"/>
                    <a:pt x="14" y="53"/>
                    <a:pt x="14" y="53"/>
                  </a:cubicBezTo>
                  <a:close/>
                  <a:moveTo>
                    <a:pt x="22" y="5"/>
                  </a:moveTo>
                  <a:cubicBezTo>
                    <a:pt x="14" y="5"/>
                    <a:pt x="14" y="5"/>
                    <a:pt x="14" y="5"/>
                  </a:cubicBezTo>
                  <a:cubicBezTo>
                    <a:pt x="14" y="0"/>
                    <a:pt x="14" y="0"/>
                    <a:pt x="14" y="0"/>
                  </a:cubicBezTo>
                  <a:cubicBezTo>
                    <a:pt x="22" y="0"/>
                    <a:pt x="22" y="0"/>
                    <a:pt x="22" y="0"/>
                  </a:cubicBezTo>
                  <a:cubicBezTo>
                    <a:pt x="22" y="5"/>
                    <a:pt x="22" y="5"/>
                    <a:pt x="22" y="5"/>
                  </a:cubicBezTo>
                  <a:close/>
                  <a:moveTo>
                    <a:pt x="22" y="23"/>
                  </a:moveTo>
                  <a:cubicBezTo>
                    <a:pt x="22" y="27"/>
                    <a:pt x="22" y="27"/>
                    <a:pt x="22" y="27"/>
                  </a:cubicBezTo>
                  <a:cubicBezTo>
                    <a:pt x="19" y="27"/>
                    <a:pt x="19" y="27"/>
                    <a:pt x="19" y="27"/>
                  </a:cubicBezTo>
                  <a:cubicBezTo>
                    <a:pt x="19" y="33"/>
                    <a:pt x="19" y="33"/>
                    <a:pt x="19" y="33"/>
                  </a:cubicBezTo>
                  <a:cubicBezTo>
                    <a:pt x="22" y="33"/>
                    <a:pt x="22" y="33"/>
                    <a:pt x="22" y="33"/>
                  </a:cubicBezTo>
                  <a:cubicBezTo>
                    <a:pt x="22" y="37"/>
                    <a:pt x="22" y="37"/>
                    <a:pt x="22" y="37"/>
                  </a:cubicBezTo>
                  <a:cubicBezTo>
                    <a:pt x="17" y="37"/>
                    <a:pt x="17" y="37"/>
                    <a:pt x="17" y="37"/>
                  </a:cubicBezTo>
                  <a:cubicBezTo>
                    <a:pt x="15" y="37"/>
                    <a:pt x="14" y="36"/>
                    <a:pt x="14" y="35"/>
                  </a:cubicBezTo>
                  <a:cubicBezTo>
                    <a:pt x="14" y="25"/>
                    <a:pt x="14" y="25"/>
                    <a:pt x="14" y="25"/>
                  </a:cubicBezTo>
                  <a:cubicBezTo>
                    <a:pt x="14" y="24"/>
                    <a:pt x="15" y="23"/>
                    <a:pt x="17" y="23"/>
                  </a:cubicBezTo>
                  <a:cubicBezTo>
                    <a:pt x="22" y="23"/>
                    <a:pt x="22" y="23"/>
                    <a:pt x="22" y="23"/>
                  </a:cubicBezTo>
                  <a:close/>
                  <a:moveTo>
                    <a:pt x="22" y="38"/>
                  </a:moveTo>
                  <a:cubicBezTo>
                    <a:pt x="22" y="53"/>
                    <a:pt x="22" y="53"/>
                    <a:pt x="22" y="53"/>
                  </a:cubicBezTo>
                  <a:cubicBezTo>
                    <a:pt x="20" y="53"/>
                    <a:pt x="19" y="52"/>
                    <a:pt x="19" y="50"/>
                  </a:cubicBezTo>
                  <a:cubicBezTo>
                    <a:pt x="19" y="41"/>
                    <a:pt x="19" y="41"/>
                    <a:pt x="19" y="41"/>
                  </a:cubicBezTo>
                  <a:cubicBezTo>
                    <a:pt x="19" y="39"/>
                    <a:pt x="20" y="38"/>
                    <a:pt x="22" y="38"/>
                  </a:cubicBezTo>
                  <a:close/>
                  <a:moveTo>
                    <a:pt x="14" y="23"/>
                  </a:moveTo>
                  <a:cubicBezTo>
                    <a:pt x="14" y="18"/>
                    <a:pt x="14" y="18"/>
                    <a:pt x="14" y="18"/>
                  </a:cubicBezTo>
                  <a:cubicBezTo>
                    <a:pt x="17" y="18"/>
                    <a:pt x="17" y="18"/>
                    <a:pt x="17" y="18"/>
                  </a:cubicBezTo>
                  <a:cubicBezTo>
                    <a:pt x="17" y="13"/>
                    <a:pt x="17" y="13"/>
                    <a:pt x="17" y="13"/>
                  </a:cubicBezTo>
                  <a:cubicBezTo>
                    <a:pt x="14" y="13"/>
                    <a:pt x="14" y="13"/>
                    <a:pt x="14" y="13"/>
                  </a:cubicBezTo>
                  <a:cubicBezTo>
                    <a:pt x="14" y="8"/>
                    <a:pt x="14" y="8"/>
                    <a:pt x="14" y="8"/>
                  </a:cubicBezTo>
                  <a:cubicBezTo>
                    <a:pt x="19" y="8"/>
                    <a:pt x="19" y="8"/>
                    <a:pt x="19" y="8"/>
                  </a:cubicBezTo>
                  <a:cubicBezTo>
                    <a:pt x="20" y="8"/>
                    <a:pt x="21" y="9"/>
                    <a:pt x="21" y="10"/>
                  </a:cubicBezTo>
                  <a:cubicBezTo>
                    <a:pt x="21" y="20"/>
                    <a:pt x="21" y="20"/>
                    <a:pt x="21" y="20"/>
                  </a:cubicBezTo>
                  <a:cubicBezTo>
                    <a:pt x="21" y="21"/>
                    <a:pt x="20" y="23"/>
                    <a:pt x="19" y="23"/>
                  </a:cubicBezTo>
                  <a:lnTo>
                    <a:pt x="14" y="23"/>
                  </a:lnTo>
                  <a:close/>
                  <a:moveTo>
                    <a:pt x="5" y="53"/>
                  </a:moveTo>
                  <a:cubicBezTo>
                    <a:pt x="14" y="53"/>
                    <a:pt x="14" y="53"/>
                    <a:pt x="14" y="53"/>
                  </a:cubicBezTo>
                  <a:cubicBezTo>
                    <a:pt x="14" y="58"/>
                    <a:pt x="14" y="58"/>
                    <a:pt x="14" y="58"/>
                  </a:cubicBezTo>
                  <a:cubicBezTo>
                    <a:pt x="2" y="58"/>
                    <a:pt x="2" y="58"/>
                    <a:pt x="2" y="58"/>
                  </a:cubicBezTo>
                  <a:cubicBezTo>
                    <a:pt x="1" y="58"/>
                    <a:pt x="0" y="57"/>
                    <a:pt x="0" y="55"/>
                  </a:cubicBezTo>
                  <a:cubicBezTo>
                    <a:pt x="0" y="3"/>
                    <a:pt x="0" y="3"/>
                    <a:pt x="0" y="3"/>
                  </a:cubicBezTo>
                  <a:cubicBezTo>
                    <a:pt x="0" y="1"/>
                    <a:pt x="1" y="0"/>
                    <a:pt x="2" y="0"/>
                  </a:cubicBezTo>
                  <a:cubicBezTo>
                    <a:pt x="14" y="0"/>
                    <a:pt x="14" y="0"/>
                    <a:pt x="14" y="0"/>
                  </a:cubicBezTo>
                  <a:cubicBezTo>
                    <a:pt x="14" y="5"/>
                    <a:pt x="14" y="5"/>
                    <a:pt x="14" y="5"/>
                  </a:cubicBezTo>
                  <a:cubicBezTo>
                    <a:pt x="5" y="5"/>
                    <a:pt x="5" y="5"/>
                    <a:pt x="5" y="5"/>
                  </a:cubicBezTo>
                  <a:cubicBezTo>
                    <a:pt x="5" y="53"/>
                    <a:pt x="5" y="53"/>
                    <a:pt x="5" y="53"/>
                  </a:cubicBezTo>
                  <a:close/>
                  <a:moveTo>
                    <a:pt x="14" y="8"/>
                  </a:moveTo>
                  <a:cubicBezTo>
                    <a:pt x="9" y="8"/>
                    <a:pt x="9" y="8"/>
                    <a:pt x="9" y="8"/>
                  </a:cubicBezTo>
                  <a:cubicBezTo>
                    <a:pt x="8" y="8"/>
                    <a:pt x="7" y="9"/>
                    <a:pt x="7" y="10"/>
                  </a:cubicBezTo>
                  <a:cubicBezTo>
                    <a:pt x="7" y="20"/>
                    <a:pt x="7" y="20"/>
                    <a:pt x="7" y="20"/>
                  </a:cubicBezTo>
                  <a:cubicBezTo>
                    <a:pt x="7" y="21"/>
                    <a:pt x="8" y="23"/>
                    <a:pt x="9" y="23"/>
                  </a:cubicBezTo>
                  <a:cubicBezTo>
                    <a:pt x="14" y="23"/>
                    <a:pt x="14" y="23"/>
                    <a:pt x="14" y="23"/>
                  </a:cubicBezTo>
                  <a:cubicBezTo>
                    <a:pt x="14" y="18"/>
                    <a:pt x="14" y="18"/>
                    <a:pt x="14" y="18"/>
                  </a:cubicBezTo>
                  <a:cubicBezTo>
                    <a:pt x="12" y="18"/>
                    <a:pt x="12" y="18"/>
                    <a:pt x="12" y="18"/>
                  </a:cubicBezTo>
                  <a:cubicBezTo>
                    <a:pt x="12" y="13"/>
                    <a:pt x="12" y="13"/>
                    <a:pt x="12" y="13"/>
                  </a:cubicBezTo>
                  <a:cubicBezTo>
                    <a:pt x="14" y="13"/>
                    <a:pt x="14" y="13"/>
                    <a:pt x="14" y="13"/>
                  </a:cubicBezTo>
                  <a:lnTo>
                    <a:pt x="1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1" name="Freeform 281"/>
            <p:cNvSpPr>
              <a:spLocks noEditPoints="1"/>
            </p:cNvSpPr>
            <p:nvPr/>
          </p:nvSpPr>
          <p:spPr bwMode="auto">
            <a:xfrm>
              <a:off x="11056955" y="539754"/>
              <a:ext cx="160338" cy="47625"/>
            </a:xfrm>
            <a:custGeom>
              <a:avLst/>
              <a:gdLst>
                <a:gd name="T0" fmla="*/ 35 w 71"/>
                <a:gd name="T1" fmla="*/ 9 h 21"/>
                <a:gd name="T2" fmla="*/ 51 w 71"/>
                <a:gd name="T3" fmla="*/ 11 h 21"/>
                <a:gd name="T4" fmla="*/ 62 w 71"/>
                <a:gd name="T5" fmla="*/ 15 h 21"/>
                <a:gd name="T6" fmla="*/ 65 w 71"/>
                <a:gd name="T7" fmla="*/ 11 h 21"/>
                <a:gd name="T8" fmla="*/ 52 w 71"/>
                <a:gd name="T9" fmla="*/ 7 h 21"/>
                <a:gd name="T10" fmla="*/ 35 w 71"/>
                <a:gd name="T11" fmla="*/ 5 h 21"/>
                <a:gd name="T12" fmla="*/ 35 w 71"/>
                <a:gd name="T13" fmla="*/ 0 h 21"/>
                <a:gd name="T14" fmla="*/ 53 w 71"/>
                <a:gd name="T15" fmla="*/ 2 h 21"/>
                <a:gd name="T16" fmla="*/ 69 w 71"/>
                <a:gd name="T17" fmla="*/ 8 h 21"/>
                <a:gd name="T18" fmla="*/ 70 w 71"/>
                <a:gd name="T19" fmla="*/ 11 h 21"/>
                <a:gd name="T20" fmla="*/ 65 w 71"/>
                <a:gd name="T21" fmla="*/ 20 h 21"/>
                <a:gd name="T22" fmla="*/ 62 w 71"/>
                <a:gd name="T23" fmla="*/ 21 h 21"/>
                <a:gd name="T24" fmla="*/ 50 w 71"/>
                <a:gd name="T25" fmla="*/ 16 h 21"/>
                <a:gd name="T26" fmla="*/ 35 w 71"/>
                <a:gd name="T27" fmla="*/ 14 h 21"/>
                <a:gd name="T28" fmla="*/ 35 w 71"/>
                <a:gd name="T29" fmla="*/ 9 h 21"/>
                <a:gd name="T30" fmla="*/ 6 w 71"/>
                <a:gd name="T31" fmla="*/ 11 h 21"/>
                <a:gd name="T32" fmla="*/ 8 w 71"/>
                <a:gd name="T33" fmla="*/ 15 h 21"/>
                <a:gd name="T34" fmla="*/ 20 w 71"/>
                <a:gd name="T35" fmla="*/ 11 h 21"/>
                <a:gd name="T36" fmla="*/ 35 w 71"/>
                <a:gd name="T37" fmla="*/ 9 h 21"/>
                <a:gd name="T38" fmla="*/ 35 w 71"/>
                <a:gd name="T39" fmla="*/ 9 h 21"/>
                <a:gd name="T40" fmla="*/ 35 w 71"/>
                <a:gd name="T41" fmla="*/ 14 h 21"/>
                <a:gd name="T42" fmla="*/ 35 w 71"/>
                <a:gd name="T43" fmla="*/ 14 h 21"/>
                <a:gd name="T44" fmla="*/ 21 w 71"/>
                <a:gd name="T45" fmla="*/ 16 h 21"/>
                <a:gd name="T46" fmla="*/ 8 w 71"/>
                <a:gd name="T47" fmla="*/ 21 h 21"/>
                <a:gd name="T48" fmla="*/ 5 w 71"/>
                <a:gd name="T49" fmla="*/ 20 h 21"/>
                <a:gd name="T50" fmla="*/ 0 w 71"/>
                <a:gd name="T51" fmla="*/ 11 h 21"/>
                <a:gd name="T52" fmla="*/ 1 w 71"/>
                <a:gd name="T53" fmla="*/ 8 h 21"/>
                <a:gd name="T54" fmla="*/ 17 w 71"/>
                <a:gd name="T55" fmla="*/ 2 h 21"/>
                <a:gd name="T56" fmla="*/ 35 w 71"/>
                <a:gd name="T57" fmla="*/ 0 h 21"/>
                <a:gd name="T58" fmla="*/ 35 w 71"/>
                <a:gd name="T59" fmla="*/ 0 h 21"/>
                <a:gd name="T60" fmla="*/ 35 w 71"/>
                <a:gd name="T61" fmla="*/ 5 h 21"/>
                <a:gd name="T62" fmla="*/ 35 w 71"/>
                <a:gd name="T63" fmla="*/ 5 h 21"/>
                <a:gd name="T64" fmla="*/ 18 w 71"/>
                <a:gd name="T65" fmla="*/ 7 h 21"/>
                <a:gd name="T66" fmla="*/ 6 w 71"/>
                <a:gd name="T67"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21">
                  <a:moveTo>
                    <a:pt x="35" y="9"/>
                  </a:moveTo>
                  <a:cubicBezTo>
                    <a:pt x="41" y="9"/>
                    <a:pt x="46" y="10"/>
                    <a:pt x="51" y="11"/>
                  </a:cubicBezTo>
                  <a:cubicBezTo>
                    <a:pt x="55" y="12"/>
                    <a:pt x="59" y="14"/>
                    <a:pt x="62" y="15"/>
                  </a:cubicBezTo>
                  <a:cubicBezTo>
                    <a:pt x="65" y="11"/>
                    <a:pt x="65" y="11"/>
                    <a:pt x="65" y="11"/>
                  </a:cubicBezTo>
                  <a:cubicBezTo>
                    <a:pt x="61" y="9"/>
                    <a:pt x="56" y="8"/>
                    <a:pt x="52" y="7"/>
                  </a:cubicBezTo>
                  <a:cubicBezTo>
                    <a:pt x="47" y="6"/>
                    <a:pt x="41" y="5"/>
                    <a:pt x="35" y="5"/>
                  </a:cubicBezTo>
                  <a:cubicBezTo>
                    <a:pt x="35" y="0"/>
                    <a:pt x="35" y="0"/>
                    <a:pt x="35" y="0"/>
                  </a:cubicBezTo>
                  <a:cubicBezTo>
                    <a:pt x="41" y="0"/>
                    <a:pt x="47" y="1"/>
                    <a:pt x="53" y="2"/>
                  </a:cubicBezTo>
                  <a:cubicBezTo>
                    <a:pt x="59" y="4"/>
                    <a:pt x="64" y="6"/>
                    <a:pt x="69" y="8"/>
                  </a:cubicBezTo>
                  <a:cubicBezTo>
                    <a:pt x="70" y="9"/>
                    <a:pt x="71" y="10"/>
                    <a:pt x="70" y="11"/>
                  </a:cubicBezTo>
                  <a:cubicBezTo>
                    <a:pt x="65" y="20"/>
                    <a:pt x="65" y="20"/>
                    <a:pt x="65" y="20"/>
                  </a:cubicBezTo>
                  <a:cubicBezTo>
                    <a:pt x="65" y="21"/>
                    <a:pt x="63" y="21"/>
                    <a:pt x="62" y="21"/>
                  </a:cubicBezTo>
                  <a:cubicBezTo>
                    <a:pt x="58" y="19"/>
                    <a:pt x="54" y="17"/>
                    <a:pt x="50" y="16"/>
                  </a:cubicBezTo>
                  <a:cubicBezTo>
                    <a:pt x="45" y="15"/>
                    <a:pt x="40" y="14"/>
                    <a:pt x="35" y="14"/>
                  </a:cubicBezTo>
                  <a:lnTo>
                    <a:pt x="35" y="9"/>
                  </a:lnTo>
                  <a:close/>
                  <a:moveTo>
                    <a:pt x="6" y="11"/>
                  </a:moveTo>
                  <a:cubicBezTo>
                    <a:pt x="8" y="15"/>
                    <a:pt x="8" y="15"/>
                    <a:pt x="8" y="15"/>
                  </a:cubicBezTo>
                  <a:cubicBezTo>
                    <a:pt x="12" y="14"/>
                    <a:pt x="15" y="12"/>
                    <a:pt x="20" y="11"/>
                  </a:cubicBezTo>
                  <a:cubicBezTo>
                    <a:pt x="25" y="10"/>
                    <a:pt x="30" y="9"/>
                    <a:pt x="35" y="9"/>
                  </a:cubicBezTo>
                  <a:cubicBezTo>
                    <a:pt x="35" y="9"/>
                    <a:pt x="35" y="9"/>
                    <a:pt x="35" y="9"/>
                  </a:cubicBezTo>
                  <a:cubicBezTo>
                    <a:pt x="35" y="14"/>
                    <a:pt x="35" y="14"/>
                    <a:pt x="35" y="14"/>
                  </a:cubicBezTo>
                  <a:cubicBezTo>
                    <a:pt x="35" y="14"/>
                    <a:pt x="35" y="14"/>
                    <a:pt x="35" y="14"/>
                  </a:cubicBezTo>
                  <a:cubicBezTo>
                    <a:pt x="30" y="14"/>
                    <a:pt x="25" y="15"/>
                    <a:pt x="21" y="16"/>
                  </a:cubicBezTo>
                  <a:cubicBezTo>
                    <a:pt x="16" y="17"/>
                    <a:pt x="12" y="19"/>
                    <a:pt x="8" y="21"/>
                  </a:cubicBezTo>
                  <a:cubicBezTo>
                    <a:pt x="7" y="21"/>
                    <a:pt x="6" y="21"/>
                    <a:pt x="5" y="20"/>
                  </a:cubicBezTo>
                  <a:cubicBezTo>
                    <a:pt x="0" y="11"/>
                    <a:pt x="0" y="11"/>
                    <a:pt x="0" y="11"/>
                  </a:cubicBezTo>
                  <a:cubicBezTo>
                    <a:pt x="0" y="10"/>
                    <a:pt x="0" y="9"/>
                    <a:pt x="1" y="8"/>
                  </a:cubicBezTo>
                  <a:cubicBezTo>
                    <a:pt x="6" y="6"/>
                    <a:pt x="12" y="4"/>
                    <a:pt x="17" y="2"/>
                  </a:cubicBezTo>
                  <a:cubicBezTo>
                    <a:pt x="23" y="1"/>
                    <a:pt x="29" y="0"/>
                    <a:pt x="35" y="0"/>
                  </a:cubicBezTo>
                  <a:cubicBezTo>
                    <a:pt x="35" y="0"/>
                    <a:pt x="35" y="0"/>
                    <a:pt x="35" y="0"/>
                  </a:cubicBezTo>
                  <a:cubicBezTo>
                    <a:pt x="35" y="5"/>
                    <a:pt x="35" y="5"/>
                    <a:pt x="35" y="5"/>
                  </a:cubicBezTo>
                  <a:cubicBezTo>
                    <a:pt x="35" y="5"/>
                    <a:pt x="35" y="5"/>
                    <a:pt x="35" y="5"/>
                  </a:cubicBezTo>
                  <a:cubicBezTo>
                    <a:pt x="29" y="5"/>
                    <a:pt x="24" y="6"/>
                    <a:pt x="18" y="7"/>
                  </a:cubicBezTo>
                  <a:cubicBezTo>
                    <a:pt x="14" y="8"/>
                    <a:pt x="10" y="9"/>
                    <a:pt x="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2" name="Freeform 282"/>
            <p:cNvSpPr>
              <a:spLocks noEditPoints="1"/>
            </p:cNvSpPr>
            <p:nvPr/>
          </p:nvSpPr>
          <p:spPr bwMode="auto">
            <a:xfrm>
              <a:off x="11033142" y="500067"/>
              <a:ext cx="209551" cy="53976"/>
            </a:xfrm>
            <a:custGeom>
              <a:avLst/>
              <a:gdLst>
                <a:gd name="T0" fmla="*/ 87 w 93"/>
                <a:gd name="T1" fmla="*/ 14 h 24"/>
                <a:gd name="T2" fmla="*/ 69 w 93"/>
                <a:gd name="T3" fmla="*/ 8 h 24"/>
                <a:gd name="T4" fmla="*/ 46 w 93"/>
                <a:gd name="T5" fmla="*/ 5 h 24"/>
                <a:gd name="T6" fmla="*/ 46 w 93"/>
                <a:gd name="T7" fmla="*/ 5 h 24"/>
                <a:gd name="T8" fmla="*/ 46 w 93"/>
                <a:gd name="T9" fmla="*/ 0 h 24"/>
                <a:gd name="T10" fmla="*/ 46 w 93"/>
                <a:gd name="T11" fmla="*/ 0 h 24"/>
                <a:gd name="T12" fmla="*/ 70 w 93"/>
                <a:gd name="T13" fmla="*/ 3 h 24"/>
                <a:gd name="T14" fmla="*/ 91 w 93"/>
                <a:gd name="T15" fmla="*/ 11 h 24"/>
                <a:gd name="T16" fmla="*/ 92 w 93"/>
                <a:gd name="T17" fmla="*/ 14 h 24"/>
                <a:gd name="T18" fmla="*/ 88 w 93"/>
                <a:gd name="T19" fmla="*/ 23 h 24"/>
                <a:gd name="T20" fmla="*/ 84 w 93"/>
                <a:gd name="T21" fmla="*/ 24 h 24"/>
                <a:gd name="T22" fmla="*/ 67 w 93"/>
                <a:gd name="T23" fmla="*/ 17 h 24"/>
                <a:gd name="T24" fmla="*/ 46 w 93"/>
                <a:gd name="T25" fmla="*/ 15 h 24"/>
                <a:gd name="T26" fmla="*/ 46 w 93"/>
                <a:gd name="T27" fmla="*/ 15 h 24"/>
                <a:gd name="T28" fmla="*/ 46 w 93"/>
                <a:gd name="T29" fmla="*/ 10 h 24"/>
                <a:gd name="T30" fmla="*/ 46 w 93"/>
                <a:gd name="T31" fmla="*/ 10 h 24"/>
                <a:gd name="T32" fmla="*/ 68 w 93"/>
                <a:gd name="T33" fmla="*/ 12 h 24"/>
                <a:gd name="T34" fmla="*/ 84 w 93"/>
                <a:gd name="T35" fmla="*/ 18 h 24"/>
                <a:gd name="T36" fmla="*/ 87 w 93"/>
                <a:gd name="T37" fmla="*/ 14 h 24"/>
                <a:gd name="T38" fmla="*/ 46 w 93"/>
                <a:gd name="T39" fmla="*/ 5 h 24"/>
                <a:gd name="T40" fmla="*/ 24 w 93"/>
                <a:gd name="T41" fmla="*/ 8 h 24"/>
                <a:gd name="T42" fmla="*/ 6 w 93"/>
                <a:gd name="T43" fmla="*/ 14 h 24"/>
                <a:gd name="T44" fmla="*/ 8 w 93"/>
                <a:gd name="T45" fmla="*/ 18 h 24"/>
                <a:gd name="T46" fmla="*/ 25 w 93"/>
                <a:gd name="T47" fmla="*/ 12 h 24"/>
                <a:gd name="T48" fmla="*/ 46 w 93"/>
                <a:gd name="T49" fmla="*/ 10 h 24"/>
                <a:gd name="T50" fmla="*/ 46 w 93"/>
                <a:gd name="T51" fmla="*/ 15 h 24"/>
                <a:gd name="T52" fmla="*/ 26 w 93"/>
                <a:gd name="T53" fmla="*/ 17 h 24"/>
                <a:gd name="T54" fmla="*/ 8 w 93"/>
                <a:gd name="T55" fmla="*/ 24 h 24"/>
                <a:gd name="T56" fmla="*/ 5 w 93"/>
                <a:gd name="T57" fmla="*/ 23 h 24"/>
                <a:gd name="T58" fmla="*/ 0 w 93"/>
                <a:gd name="T59" fmla="*/ 14 h 24"/>
                <a:gd name="T60" fmla="*/ 1 w 93"/>
                <a:gd name="T61" fmla="*/ 11 h 24"/>
                <a:gd name="T62" fmla="*/ 22 w 93"/>
                <a:gd name="T63" fmla="*/ 3 h 24"/>
                <a:gd name="T64" fmla="*/ 46 w 93"/>
                <a:gd name="T65" fmla="*/ 0 h 24"/>
                <a:gd name="T66" fmla="*/ 46 w 93"/>
                <a:gd name="T6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 h="24">
                  <a:moveTo>
                    <a:pt x="87" y="14"/>
                  </a:moveTo>
                  <a:cubicBezTo>
                    <a:pt x="81" y="12"/>
                    <a:pt x="75" y="9"/>
                    <a:pt x="69" y="8"/>
                  </a:cubicBezTo>
                  <a:cubicBezTo>
                    <a:pt x="62" y="6"/>
                    <a:pt x="54" y="5"/>
                    <a:pt x="46" y="5"/>
                  </a:cubicBezTo>
                  <a:cubicBezTo>
                    <a:pt x="46" y="5"/>
                    <a:pt x="46" y="5"/>
                    <a:pt x="46" y="5"/>
                  </a:cubicBezTo>
                  <a:cubicBezTo>
                    <a:pt x="46" y="0"/>
                    <a:pt x="46" y="0"/>
                    <a:pt x="46" y="0"/>
                  </a:cubicBezTo>
                  <a:cubicBezTo>
                    <a:pt x="46" y="0"/>
                    <a:pt x="46" y="0"/>
                    <a:pt x="46" y="0"/>
                  </a:cubicBezTo>
                  <a:cubicBezTo>
                    <a:pt x="54" y="0"/>
                    <a:pt x="62" y="1"/>
                    <a:pt x="70" y="3"/>
                  </a:cubicBezTo>
                  <a:cubicBezTo>
                    <a:pt x="78" y="5"/>
                    <a:pt x="85" y="8"/>
                    <a:pt x="91" y="11"/>
                  </a:cubicBezTo>
                  <a:cubicBezTo>
                    <a:pt x="92" y="12"/>
                    <a:pt x="93" y="13"/>
                    <a:pt x="92" y="14"/>
                  </a:cubicBezTo>
                  <a:cubicBezTo>
                    <a:pt x="88" y="23"/>
                    <a:pt x="88" y="23"/>
                    <a:pt x="88" y="23"/>
                  </a:cubicBezTo>
                  <a:cubicBezTo>
                    <a:pt x="87" y="24"/>
                    <a:pt x="85" y="24"/>
                    <a:pt x="84" y="24"/>
                  </a:cubicBezTo>
                  <a:cubicBezTo>
                    <a:pt x="79" y="21"/>
                    <a:pt x="73" y="18"/>
                    <a:pt x="67" y="17"/>
                  </a:cubicBezTo>
                  <a:cubicBezTo>
                    <a:pt x="60" y="15"/>
                    <a:pt x="53" y="15"/>
                    <a:pt x="46" y="15"/>
                  </a:cubicBezTo>
                  <a:cubicBezTo>
                    <a:pt x="46" y="15"/>
                    <a:pt x="46" y="15"/>
                    <a:pt x="46" y="15"/>
                  </a:cubicBezTo>
                  <a:cubicBezTo>
                    <a:pt x="46" y="10"/>
                    <a:pt x="46" y="10"/>
                    <a:pt x="46" y="10"/>
                  </a:cubicBezTo>
                  <a:cubicBezTo>
                    <a:pt x="46" y="10"/>
                    <a:pt x="46" y="10"/>
                    <a:pt x="46" y="10"/>
                  </a:cubicBezTo>
                  <a:cubicBezTo>
                    <a:pt x="54" y="10"/>
                    <a:pt x="61" y="11"/>
                    <a:pt x="68" y="12"/>
                  </a:cubicBezTo>
                  <a:cubicBezTo>
                    <a:pt x="74" y="14"/>
                    <a:pt x="79" y="16"/>
                    <a:pt x="84" y="18"/>
                  </a:cubicBezTo>
                  <a:lnTo>
                    <a:pt x="87" y="14"/>
                  </a:lnTo>
                  <a:close/>
                  <a:moveTo>
                    <a:pt x="46" y="5"/>
                  </a:moveTo>
                  <a:cubicBezTo>
                    <a:pt x="38" y="5"/>
                    <a:pt x="31" y="6"/>
                    <a:pt x="24" y="8"/>
                  </a:cubicBezTo>
                  <a:cubicBezTo>
                    <a:pt x="17" y="9"/>
                    <a:pt x="11" y="12"/>
                    <a:pt x="6" y="14"/>
                  </a:cubicBezTo>
                  <a:cubicBezTo>
                    <a:pt x="8" y="18"/>
                    <a:pt x="8" y="18"/>
                    <a:pt x="8" y="18"/>
                  </a:cubicBezTo>
                  <a:cubicBezTo>
                    <a:pt x="13" y="16"/>
                    <a:pt x="19" y="14"/>
                    <a:pt x="25" y="12"/>
                  </a:cubicBezTo>
                  <a:cubicBezTo>
                    <a:pt x="32" y="11"/>
                    <a:pt x="39" y="10"/>
                    <a:pt x="46" y="10"/>
                  </a:cubicBezTo>
                  <a:cubicBezTo>
                    <a:pt x="46" y="15"/>
                    <a:pt x="46" y="15"/>
                    <a:pt x="46" y="15"/>
                  </a:cubicBezTo>
                  <a:cubicBezTo>
                    <a:pt x="39" y="15"/>
                    <a:pt x="32" y="15"/>
                    <a:pt x="26" y="17"/>
                  </a:cubicBezTo>
                  <a:cubicBezTo>
                    <a:pt x="19" y="18"/>
                    <a:pt x="13" y="21"/>
                    <a:pt x="8" y="24"/>
                  </a:cubicBezTo>
                  <a:cubicBezTo>
                    <a:pt x="7" y="24"/>
                    <a:pt x="5" y="24"/>
                    <a:pt x="5" y="23"/>
                  </a:cubicBezTo>
                  <a:cubicBezTo>
                    <a:pt x="0" y="14"/>
                    <a:pt x="0" y="14"/>
                    <a:pt x="0" y="14"/>
                  </a:cubicBezTo>
                  <a:cubicBezTo>
                    <a:pt x="0" y="13"/>
                    <a:pt x="0" y="12"/>
                    <a:pt x="1" y="11"/>
                  </a:cubicBezTo>
                  <a:cubicBezTo>
                    <a:pt x="8" y="8"/>
                    <a:pt x="15" y="5"/>
                    <a:pt x="22" y="3"/>
                  </a:cubicBezTo>
                  <a:cubicBezTo>
                    <a:pt x="30" y="1"/>
                    <a:pt x="38" y="0"/>
                    <a:pt x="46" y="0"/>
                  </a:cubicBezTo>
                  <a:lnTo>
                    <a:pt x="4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3" name="Freeform 283"/>
            <p:cNvSpPr>
              <a:spLocks noEditPoints="1"/>
            </p:cNvSpPr>
            <p:nvPr/>
          </p:nvSpPr>
          <p:spPr bwMode="auto">
            <a:xfrm>
              <a:off x="8285175" y="4302150"/>
              <a:ext cx="166688" cy="187326"/>
            </a:xfrm>
            <a:custGeom>
              <a:avLst/>
              <a:gdLst>
                <a:gd name="T0" fmla="*/ 65 w 74"/>
                <a:gd name="T1" fmla="*/ 15 h 83"/>
                <a:gd name="T2" fmla="*/ 72 w 74"/>
                <a:gd name="T3" fmla="*/ 23 h 83"/>
                <a:gd name="T4" fmla="*/ 71 w 74"/>
                <a:gd name="T5" fmla="*/ 26 h 83"/>
                <a:gd name="T6" fmla="*/ 52 w 74"/>
                <a:gd name="T7" fmla="*/ 47 h 83"/>
                <a:gd name="T8" fmla="*/ 69 w 74"/>
                <a:gd name="T9" fmla="*/ 49 h 83"/>
                <a:gd name="T10" fmla="*/ 73 w 74"/>
                <a:gd name="T11" fmla="*/ 56 h 83"/>
                <a:gd name="T12" fmla="*/ 72 w 74"/>
                <a:gd name="T13" fmla="*/ 59 h 83"/>
                <a:gd name="T14" fmla="*/ 51 w 74"/>
                <a:gd name="T15" fmla="*/ 65 h 83"/>
                <a:gd name="T16" fmla="*/ 36 w 74"/>
                <a:gd name="T17" fmla="*/ 82 h 83"/>
                <a:gd name="T18" fmla="*/ 37 w 74"/>
                <a:gd name="T19" fmla="*/ 76 h 83"/>
                <a:gd name="T20" fmla="*/ 49 w 74"/>
                <a:gd name="T21" fmla="*/ 60 h 83"/>
                <a:gd name="T22" fmla="*/ 65 w 74"/>
                <a:gd name="T23" fmla="*/ 52 h 83"/>
                <a:gd name="T24" fmla="*/ 49 w 74"/>
                <a:gd name="T25" fmla="*/ 51 h 83"/>
                <a:gd name="T26" fmla="*/ 40 w 74"/>
                <a:gd name="T27" fmla="*/ 37 h 83"/>
                <a:gd name="T28" fmla="*/ 66 w 74"/>
                <a:gd name="T29" fmla="*/ 23 h 83"/>
                <a:gd name="T30" fmla="*/ 36 w 74"/>
                <a:gd name="T31" fmla="*/ 25 h 83"/>
                <a:gd name="T32" fmla="*/ 36 w 74"/>
                <a:gd name="T33" fmla="*/ 68 h 83"/>
                <a:gd name="T34" fmla="*/ 39 w 74"/>
                <a:gd name="T35" fmla="*/ 58 h 83"/>
                <a:gd name="T36" fmla="*/ 36 w 74"/>
                <a:gd name="T37" fmla="*/ 68 h 83"/>
                <a:gd name="T38" fmla="*/ 21 w 74"/>
                <a:gd name="T39" fmla="*/ 4 h 83"/>
                <a:gd name="T40" fmla="*/ 29 w 74"/>
                <a:gd name="T41" fmla="*/ 12 h 83"/>
                <a:gd name="T42" fmla="*/ 36 w 74"/>
                <a:gd name="T43" fmla="*/ 20 h 83"/>
                <a:gd name="T44" fmla="*/ 34 w 74"/>
                <a:gd name="T45" fmla="*/ 26 h 83"/>
                <a:gd name="T46" fmla="*/ 25 w 74"/>
                <a:gd name="T47" fmla="*/ 15 h 83"/>
                <a:gd name="T48" fmla="*/ 18 w 74"/>
                <a:gd name="T49" fmla="*/ 8 h 83"/>
                <a:gd name="T50" fmla="*/ 12 w 74"/>
                <a:gd name="T51" fmla="*/ 13 h 83"/>
                <a:gd name="T52" fmla="*/ 15 w 74"/>
                <a:gd name="T53" fmla="*/ 22 h 83"/>
                <a:gd name="T54" fmla="*/ 22 w 74"/>
                <a:gd name="T55" fmla="*/ 34 h 83"/>
                <a:gd name="T56" fmla="*/ 7 w 74"/>
                <a:gd name="T57" fmla="*/ 62 h 83"/>
                <a:gd name="T58" fmla="*/ 27 w 74"/>
                <a:gd name="T59" fmla="*/ 43 h 83"/>
                <a:gd name="T60" fmla="*/ 36 w 74"/>
                <a:gd name="T61" fmla="*/ 53 h 83"/>
                <a:gd name="T62" fmla="*/ 35 w 74"/>
                <a:gd name="T63" fmla="*/ 73 h 83"/>
                <a:gd name="T64" fmla="*/ 36 w 74"/>
                <a:gd name="T65" fmla="*/ 82 h 83"/>
                <a:gd name="T66" fmla="*/ 35 w 74"/>
                <a:gd name="T67" fmla="*/ 81 h 83"/>
                <a:gd name="T68" fmla="*/ 30 w 74"/>
                <a:gd name="T69" fmla="*/ 74 h 83"/>
                <a:gd name="T70" fmla="*/ 30 w 74"/>
                <a:gd name="T71" fmla="*/ 72 h 83"/>
                <a:gd name="T72" fmla="*/ 28 w 74"/>
                <a:gd name="T73" fmla="*/ 49 h 83"/>
                <a:gd name="T74" fmla="*/ 5 w 74"/>
                <a:gd name="T75" fmla="*/ 68 h 83"/>
                <a:gd name="T76" fmla="*/ 5 w 74"/>
                <a:gd name="T77" fmla="*/ 67 h 83"/>
                <a:gd name="T78" fmla="*/ 0 w 74"/>
                <a:gd name="T79" fmla="*/ 58 h 83"/>
                <a:gd name="T80" fmla="*/ 17 w 74"/>
                <a:gd name="T81" fmla="*/ 33 h 83"/>
                <a:gd name="T82" fmla="*/ 11 w 74"/>
                <a:gd name="T83" fmla="*/ 24 h 83"/>
                <a:gd name="T84" fmla="*/ 9 w 74"/>
                <a:gd name="T85"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 h="83">
                  <a:moveTo>
                    <a:pt x="36" y="20"/>
                  </a:moveTo>
                  <a:cubicBezTo>
                    <a:pt x="65" y="15"/>
                    <a:pt x="65" y="15"/>
                    <a:pt x="65" y="15"/>
                  </a:cubicBezTo>
                  <a:cubicBezTo>
                    <a:pt x="66" y="15"/>
                    <a:pt x="67" y="15"/>
                    <a:pt x="67" y="16"/>
                  </a:cubicBezTo>
                  <a:cubicBezTo>
                    <a:pt x="72" y="23"/>
                    <a:pt x="72" y="23"/>
                    <a:pt x="72" y="23"/>
                  </a:cubicBezTo>
                  <a:cubicBezTo>
                    <a:pt x="72" y="24"/>
                    <a:pt x="72" y="26"/>
                    <a:pt x="71" y="26"/>
                  </a:cubicBezTo>
                  <a:cubicBezTo>
                    <a:pt x="71" y="26"/>
                    <a:pt x="71" y="26"/>
                    <a:pt x="71" y="26"/>
                  </a:cubicBezTo>
                  <a:cubicBezTo>
                    <a:pt x="45" y="37"/>
                    <a:pt x="45" y="37"/>
                    <a:pt x="45" y="37"/>
                  </a:cubicBezTo>
                  <a:cubicBezTo>
                    <a:pt x="52" y="47"/>
                    <a:pt x="52" y="47"/>
                    <a:pt x="52" y="47"/>
                  </a:cubicBezTo>
                  <a:cubicBezTo>
                    <a:pt x="67" y="48"/>
                    <a:pt x="67" y="48"/>
                    <a:pt x="67" y="48"/>
                  </a:cubicBezTo>
                  <a:cubicBezTo>
                    <a:pt x="68" y="48"/>
                    <a:pt x="68" y="48"/>
                    <a:pt x="69" y="49"/>
                  </a:cubicBezTo>
                  <a:cubicBezTo>
                    <a:pt x="69" y="49"/>
                    <a:pt x="69" y="49"/>
                    <a:pt x="69" y="49"/>
                  </a:cubicBezTo>
                  <a:cubicBezTo>
                    <a:pt x="73" y="56"/>
                    <a:pt x="73" y="56"/>
                    <a:pt x="73" y="56"/>
                  </a:cubicBezTo>
                  <a:cubicBezTo>
                    <a:pt x="74" y="57"/>
                    <a:pt x="74" y="58"/>
                    <a:pt x="73" y="59"/>
                  </a:cubicBezTo>
                  <a:cubicBezTo>
                    <a:pt x="72" y="59"/>
                    <a:pt x="72" y="59"/>
                    <a:pt x="72" y="59"/>
                  </a:cubicBezTo>
                  <a:cubicBezTo>
                    <a:pt x="72" y="59"/>
                    <a:pt x="72" y="59"/>
                    <a:pt x="72" y="59"/>
                  </a:cubicBezTo>
                  <a:cubicBezTo>
                    <a:pt x="51" y="65"/>
                    <a:pt x="51" y="65"/>
                    <a:pt x="51" y="65"/>
                  </a:cubicBezTo>
                  <a:cubicBezTo>
                    <a:pt x="39" y="81"/>
                    <a:pt x="39" y="81"/>
                    <a:pt x="39" y="81"/>
                  </a:cubicBezTo>
                  <a:cubicBezTo>
                    <a:pt x="38" y="82"/>
                    <a:pt x="37" y="83"/>
                    <a:pt x="36" y="82"/>
                  </a:cubicBezTo>
                  <a:cubicBezTo>
                    <a:pt x="36" y="75"/>
                    <a:pt x="36" y="75"/>
                    <a:pt x="36" y="75"/>
                  </a:cubicBezTo>
                  <a:cubicBezTo>
                    <a:pt x="37" y="76"/>
                    <a:pt x="37" y="76"/>
                    <a:pt x="37" y="76"/>
                  </a:cubicBezTo>
                  <a:cubicBezTo>
                    <a:pt x="48" y="61"/>
                    <a:pt x="48" y="61"/>
                    <a:pt x="48" y="61"/>
                  </a:cubicBezTo>
                  <a:cubicBezTo>
                    <a:pt x="48" y="61"/>
                    <a:pt x="49" y="60"/>
                    <a:pt x="49" y="60"/>
                  </a:cubicBezTo>
                  <a:cubicBezTo>
                    <a:pt x="67" y="56"/>
                    <a:pt x="67" y="56"/>
                    <a:pt x="67" y="56"/>
                  </a:cubicBezTo>
                  <a:cubicBezTo>
                    <a:pt x="65" y="52"/>
                    <a:pt x="65" y="52"/>
                    <a:pt x="65" y="52"/>
                  </a:cubicBezTo>
                  <a:cubicBezTo>
                    <a:pt x="51" y="52"/>
                    <a:pt x="51" y="52"/>
                    <a:pt x="51" y="52"/>
                  </a:cubicBezTo>
                  <a:cubicBezTo>
                    <a:pt x="50" y="52"/>
                    <a:pt x="49" y="51"/>
                    <a:pt x="49" y="51"/>
                  </a:cubicBezTo>
                  <a:cubicBezTo>
                    <a:pt x="40" y="37"/>
                    <a:pt x="40" y="37"/>
                    <a:pt x="40" y="37"/>
                  </a:cubicBezTo>
                  <a:cubicBezTo>
                    <a:pt x="40" y="37"/>
                    <a:pt x="40" y="37"/>
                    <a:pt x="40" y="37"/>
                  </a:cubicBezTo>
                  <a:cubicBezTo>
                    <a:pt x="39" y="36"/>
                    <a:pt x="40" y="34"/>
                    <a:pt x="41" y="34"/>
                  </a:cubicBezTo>
                  <a:cubicBezTo>
                    <a:pt x="66" y="23"/>
                    <a:pt x="66" y="23"/>
                    <a:pt x="66" y="23"/>
                  </a:cubicBezTo>
                  <a:cubicBezTo>
                    <a:pt x="64" y="20"/>
                    <a:pt x="64" y="20"/>
                    <a:pt x="64" y="20"/>
                  </a:cubicBezTo>
                  <a:cubicBezTo>
                    <a:pt x="36" y="25"/>
                    <a:pt x="36" y="25"/>
                    <a:pt x="36" y="25"/>
                  </a:cubicBezTo>
                  <a:cubicBezTo>
                    <a:pt x="36" y="20"/>
                    <a:pt x="36" y="20"/>
                    <a:pt x="36" y="20"/>
                  </a:cubicBezTo>
                  <a:close/>
                  <a:moveTo>
                    <a:pt x="36" y="68"/>
                  </a:moveTo>
                  <a:cubicBezTo>
                    <a:pt x="39" y="60"/>
                    <a:pt x="39" y="60"/>
                    <a:pt x="39" y="60"/>
                  </a:cubicBezTo>
                  <a:cubicBezTo>
                    <a:pt x="40" y="59"/>
                    <a:pt x="39" y="58"/>
                    <a:pt x="39" y="58"/>
                  </a:cubicBezTo>
                  <a:cubicBezTo>
                    <a:pt x="36" y="53"/>
                    <a:pt x="36" y="53"/>
                    <a:pt x="36" y="53"/>
                  </a:cubicBezTo>
                  <a:lnTo>
                    <a:pt x="36" y="68"/>
                  </a:lnTo>
                  <a:close/>
                  <a:moveTo>
                    <a:pt x="9" y="2"/>
                  </a:moveTo>
                  <a:cubicBezTo>
                    <a:pt x="12" y="0"/>
                    <a:pt x="17" y="2"/>
                    <a:pt x="21" y="4"/>
                  </a:cubicBezTo>
                  <a:cubicBezTo>
                    <a:pt x="24" y="7"/>
                    <a:pt x="27" y="10"/>
                    <a:pt x="29" y="12"/>
                  </a:cubicBezTo>
                  <a:cubicBezTo>
                    <a:pt x="29" y="12"/>
                    <a:pt x="29" y="12"/>
                    <a:pt x="29" y="12"/>
                  </a:cubicBezTo>
                  <a:cubicBezTo>
                    <a:pt x="35" y="21"/>
                    <a:pt x="35" y="21"/>
                    <a:pt x="35" y="21"/>
                  </a:cubicBezTo>
                  <a:cubicBezTo>
                    <a:pt x="36" y="20"/>
                    <a:pt x="36" y="20"/>
                    <a:pt x="36" y="20"/>
                  </a:cubicBezTo>
                  <a:cubicBezTo>
                    <a:pt x="36" y="25"/>
                    <a:pt x="36" y="25"/>
                    <a:pt x="36" y="25"/>
                  </a:cubicBezTo>
                  <a:cubicBezTo>
                    <a:pt x="34" y="26"/>
                    <a:pt x="34" y="26"/>
                    <a:pt x="34" y="26"/>
                  </a:cubicBezTo>
                  <a:cubicBezTo>
                    <a:pt x="33" y="26"/>
                    <a:pt x="32" y="25"/>
                    <a:pt x="32" y="25"/>
                  </a:cubicBezTo>
                  <a:cubicBezTo>
                    <a:pt x="25" y="15"/>
                    <a:pt x="25" y="15"/>
                    <a:pt x="25" y="15"/>
                  </a:cubicBezTo>
                  <a:cubicBezTo>
                    <a:pt x="25" y="15"/>
                    <a:pt x="25" y="15"/>
                    <a:pt x="25" y="15"/>
                  </a:cubicBezTo>
                  <a:cubicBezTo>
                    <a:pt x="24" y="13"/>
                    <a:pt x="21" y="10"/>
                    <a:pt x="18" y="8"/>
                  </a:cubicBezTo>
                  <a:cubicBezTo>
                    <a:pt x="16" y="7"/>
                    <a:pt x="13" y="6"/>
                    <a:pt x="12" y="6"/>
                  </a:cubicBezTo>
                  <a:cubicBezTo>
                    <a:pt x="11" y="7"/>
                    <a:pt x="11" y="10"/>
                    <a:pt x="12" y="13"/>
                  </a:cubicBezTo>
                  <a:cubicBezTo>
                    <a:pt x="13" y="16"/>
                    <a:pt x="14" y="20"/>
                    <a:pt x="15" y="21"/>
                  </a:cubicBezTo>
                  <a:cubicBezTo>
                    <a:pt x="15" y="22"/>
                    <a:pt x="15" y="22"/>
                    <a:pt x="15" y="22"/>
                  </a:cubicBezTo>
                  <a:cubicBezTo>
                    <a:pt x="22" y="31"/>
                    <a:pt x="22" y="31"/>
                    <a:pt x="22" y="31"/>
                  </a:cubicBezTo>
                  <a:cubicBezTo>
                    <a:pt x="22" y="32"/>
                    <a:pt x="22" y="33"/>
                    <a:pt x="22" y="34"/>
                  </a:cubicBezTo>
                  <a:cubicBezTo>
                    <a:pt x="5" y="59"/>
                    <a:pt x="5" y="59"/>
                    <a:pt x="5" y="59"/>
                  </a:cubicBezTo>
                  <a:cubicBezTo>
                    <a:pt x="7" y="62"/>
                    <a:pt x="7" y="62"/>
                    <a:pt x="7" y="62"/>
                  </a:cubicBezTo>
                  <a:cubicBezTo>
                    <a:pt x="26" y="44"/>
                    <a:pt x="26" y="44"/>
                    <a:pt x="26" y="44"/>
                  </a:cubicBezTo>
                  <a:cubicBezTo>
                    <a:pt x="26" y="43"/>
                    <a:pt x="26" y="43"/>
                    <a:pt x="27" y="43"/>
                  </a:cubicBezTo>
                  <a:cubicBezTo>
                    <a:pt x="28" y="42"/>
                    <a:pt x="29" y="43"/>
                    <a:pt x="30" y="44"/>
                  </a:cubicBezTo>
                  <a:cubicBezTo>
                    <a:pt x="36" y="53"/>
                    <a:pt x="36" y="53"/>
                    <a:pt x="36" y="53"/>
                  </a:cubicBezTo>
                  <a:cubicBezTo>
                    <a:pt x="36" y="68"/>
                    <a:pt x="36" y="68"/>
                    <a:pt x="36" y="68"/>
                  </a:cubicBezTo>
                  <a:cubicBezTo>
                    <a:pt x="35" y="73"/>
                    <a:pt x="35" y="73"/>
                    <a:pt x="35" y="73"/>
                  </a:cubicBezTo>
                  <a:cubicBezTo>
                    <a:pt x="36" y="75"/>
                    <a:pt x="36" y="75"/>
                    <a:pt x="36" y="75"/>
                  </a:cubicBezTo>
                  <a:cubicBezTo>
                    <a:pt x="36" y="82"/>
                    <a:pt x="36" y="82"/>
                    <a:pt x="36" y="82"/>
                  </a:cubicBezTo>
                  <a:cubicBezTo>
                    <a:pt x="36" y="82"/>
                    <a:pt x="35" y="82"/>
                    <a:pt x="35" y="82"/>
                  </a:cubicBezTo>
                  <a:cubicBezTo>
                    <a:pt x="35" y="82"/>
                    <a:pt x="35" y="82"/>
                    <a:pt x="35" y="81"/>
                  </a:cubicBezTo>
                  <a:cubicBezTo>
                    <a:pt x="35" y="81"/>
                    <a:pt x="35" y="81"/>
                    <a:pt x="35" y="81"/>
                  </a:cubicBezTo>
                  <a:cubicBezTo>
                    <a:pt x="30" y="74"/>
                    <a:pt x="30" y="74"/>
                    <a:pt x="30" y="74"/>
                  </a:cubicBezTo>
                  <a:cubicBezTo>
                    <a:pt x="30" y="74"/>
                    <a:pt x="30" y="73"/>
                    <a:pt x="30" y="72"/>
                  </a:cubicBezTo>
                  <a:cubicBezTo>
                    <a:pt x="30" y="72"/>
                    <a:pt x="30" y="72"/>
                    <a:pt x="30" y="72"/>
                  </a:cubicBezTo>
                  <a:cubicBezTo>
                    <a:pt x="34" y="59"/>
                    <a:pt x="34" y="59"/>
                    <a:pt x="34" y="59"/>
                  </a:cubicBezTo>
                  <a:cubicBezTo>
                    <a:pt x="28" y="49"/>
                    <a:pt x="28" y="49"/>
                    <a:pt x="28" y="49"/>
                  </a:cubicBezTo>
                  <a:cubicBezTo>
                    <a:pt x="9" y="68"/>
                    <a:pt x="9" y="68"/>
                    <a:pt x="9" y="68"/>
                  </a:cubicBezTo>
                  <a:cubicBezTo>
                    <a:pt x="8" y="69"/>
                    <a:pt x="6" y="69"/>
                    <a:pt x="5" y="68"/>
                  </a:cubicBezTo>
                  <a:cubicBezTo>
                    <a:pt x="5" y="67"/>
                    <a:pt x="5" y="67"/>
                    <a:pt x="5" y="67"/>
                  </a:cubicBezTo>
                  <a:cubicBezTo>
                    <a:pt x="5" y="67"/>
                    <a:pt x="5" y="67"/>
                    <a:pt x="5" y="67"/>
                  </a:cubicBezTo>
                  <a:cubicBezTo>
                    <a:pt x="0" y="60"/>
                    <a:pt x="0" y="60"/>
                    <a:pt x="0" y="60"/>
                  </a:cubicBezTo>
                  <a:cubicBezTo>
                    <a:pt x="0" y="60"/>
                    <a:pt x="0" y="58"/>
                    <a:pt x="0" y="58"/>
                  </a:cubicBezTo>
                  <a:cubicBezTo>
                    <a:pt x="0" y="58"/>
                    <a:pt x="0" y="58"/>
                    <a:pt x="0" y="58"/>
                  </a:cubicBezTo>
                  <a:cubicBezTo>
                    <a:pt x="17" y="33"/>
                    <a:pt x="17" y="33"/>
                    <a:pt x="17" y="33"/>
                  </a:cubicBezTo>
                  <a:cubicBezTo>
                    <a:pt x="11" y="24"/>
                    <a:pt x="11" y="24"/>
                    <a:pt x="11" y="24"/>
                  </a:cubicBezTo>
                  <a:cubicBezTo>
                    <a:pt x="11" y="24"/>
                    <a:pt x="11" y="24"/>
                    <a:pt x="11" y="24"/>
                  </a:cubicBezTo>
                  <a:cubicBezTo>
                    <a:pt x="10" y="22"/>
                    <a:pt x="8" y="18"/>
                    <a:pt x="7" y="13"/>
                  </a:cubicBezTo>
                  <a:cubicBezTo>
                    <a:pt x="6" y="9"/>
                    <a:pt x="7" y="4"/>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4" name="Freeform 284"/>
            <p:cNvSpPr>
              <a:spLocks noEditPoints="1"/>
            </p:cNvSpPr>
            <p:nvPr/>
          </p:nvSpPr>
          <p:spPr bwMode="auto">
            <a:xfrm>
              <a:off x="7699387" y="4202138"/>
              <a:ext cx="79375" cy="214315"/>
            </a:xfrm>
            <a:custGeom>
              <a:avLst/>
              <a:gdLst>
                <a:gd name="T0" fmla="*/ 19 w 35"/>
                <a:gd name="T1" fmla="*/ 90 h 95"/>
                <a:gd name="T2" fmla="*/ 21 w 35"/>
                <a:gd name="T3" fmla="*/ 42 h 95"/>
                <a:gd name="T4" fmla="*/ 28 w 35"/>
                <a:gd name="T5" fmla="*/ 33 h 95"/>
                <a:gd name="T6" fmla="*/ 30 w 35"/>
                <a:gd name="T7" fmla="*/ 29 h 95"/>
                <a:gd name="T8" fmla="*/ 28 w 35"/>
                <a:gd name="T9" fmla="*/ 15 h 95"/>
                <a:gd name="T10" fmla="*/ 27 w 35"/>
                <a:gd name="T11" fmla="*/ 14 h 95"/>
                <a:gd name="T12" fmla="*/ 27 w 35"/>
                <a:gd name="T13" fmla="*/ 13 h 95"/>
                <a:gd name="T14" fmla="*/ 26 w 35"/>
                <a:gd name="T15" fmla="*/ 10 h 95"/>
                <a:gd name="T16" fmla="*/ 25 w 35"/>
                <a:gd name="T17" fmla="*/ 26 h 95"/>
                <a:gd name="T18" fmla="*/ 25 w 35"/>
                <a:gd name="T19" fmla="*/ 26 h 95"/>
                <a:gd name="T20" fmla="*/ 19 w 35"/>
                <a:gd name="T21" fmla="*/ 24 h 95"/>
                <a:gd name="T22" fmla="*/ 17 w 35"/>
                <a:gd name="T23" fmla="*/ 5 h 95"/>
                <a:gd name="T24" fmla="*/ 20 w 35"/>
                <a:gd name="T25" fmla="*/ 0 h 95"/>
                <a:gd name="T26" fmla="*/ 21 w 35"/>
                <a:gd name="T27" fmla="*/ 1 h 95"/>
                <a:gd name="T28" fmla="*/ 31 w 35"/>
                <a:gd name="T29" fmla="*/ 11 h 95"/>
                <a:gd name="T30" fmla="*/ 32 w 35"/>
                <a:gd name="T31" fmla="*/ 12 h 95"/>
                <a:gd name="T32" fmla="*/ 32 w 35"/>
                <a:gd name="T33" fmla="*/ 14 h 95"/>
                <a:gd name="T34" fmla="*/ 35 w 35"/>
                <a:gd name="T35" fmla="*/ 30 h 95"/>
                <a:gd name="T36" fmla="*/ 33 w 35"/>
                <a:gd name="T37" fmla="*/ 35 h 95"/>
                <a:gd name="T38" fmla="*/ 24 w 35"/>
                <a:gd name="T39" fmla="*/ 45 h 95"/>
                <a:gd name="T40" fmla="*/ 22 w 35"/>
                <a:gd name="T41" fmla="*/ 95 h 95"/>
                <a:gd name="T42" fmla="*/ 17 w 35"/>
                <a:gd name="T43" fmla="*/ 90 h 95"/>
                <a:gd name="T44" fmla="*/ 7 w 35"/>
                <a:gd name="T45" fmla="*/ 15 h 95"/>
                <a:gd name="T46" fmla="*/ 5 w 35"/>
                <a:gd name="T47" fmla="*/ 29 h 95"/>
                <a:gd name="T48" fmla="*/ 10 w 35"/>
                <a:gd name="T49" fmla="*/ 38 h 95"/>
                <a:gd name="T50" fmla="*/ 15 w 35"/>
                <a:gd name="T51" fmla="*/ 44 h 95"/>
                <a:gd name="T52" fmla="*/ 15 w 35"/>
                <a:gd name="T53" fmla="*/ 90 h 95"/>
                <a:gd name="T54" fmla="*/ 17 w 35"/>
                <a:gd name="T55" fmla="*/ 95 h 95"/>
                <a:gd name="T56" fmla="*/ 11 w 35"/>
                <a:gd name="T57" fmla="*/ 93 h 95"/>
                <a:gd name="T58" fmla="*/ 7 w 35"/>
                <a:gd name="T59" fmla="*/ 42 h 95"/>
                <a:gd name="T60" fmla="*/ 0 w 35"/>
                <a:gd name="T61" fmla="*/ 30 h 95"/>
                <a:gd name="T62" fmla="*/ 3 w 35"/>
                <a:gd name="T63" fmla="*/ 14 h 95"/>
                <a:gd name="T64" fmla="*/ 3 w 35"/>
                <a:gd name="T65" fmla="*/ 12 h 95"/>
                <a:gd name="T66" fmla="*/ 3 w 35"/>
                <a:gd name="T67" fmla="*/ 12 h 95"/>
                <a:gd name="T68" fmla="*/ 12 w 35"/>
                <a:gd name="T69" fmla="*/ 0 h 95"/>
                <a:gd name="T70" fmla="*/ 14 w 35"/>
                <a:gd name="T71" fmla="*/ 1 h 95"/>
                <a:gd name="T72" fmla="*/ 17 w 35"/>
                <a:gd name="T73" fmla="*/ 0 h 95"/>
                <a:gd name="T74" fmla="*/ 17 w 35"/>
                <a:gd name="T75" fmla="*/ 5 h 95"/>
                <a:gd name="T76" fmla="*/ 13 w 35"/>
                <a:gd name="T77" fmla="*/ 26 h 95"/>
                <a:gd name="T78" fmla="*/ 10 w 35"/>
                <a:gd name="T79" fmla="*/ 26 h 95"/>
                <a:gd name="T80" fmla="*/ 8 w 35"/>
                <a:gd name="T81" fmla="*/ 23 h 95"/>
                <a:gd name="T82" fmla="*/ 8 w 35"/>
                <a:gd name="T83" fmla="*/ 13 h 95"/>
                <a:gd name="T84" fmla="*/ 8 w 35"/>
                <a:gd name="T85"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 h="95">
                  <a:moveTo>
                    <a:pt x="17" y="90"/>
                  </a:moveTo>
                  <a:cubicBezTo>
                    <a:pt x="19" y="90"/>
                    <a:pt x="19" y="90"/>
                    <a:pt x="19" y="90"/>
                  </a:cubicBezTo>
                  <a:cubicBezTo>
                    <a:pt x="19" y="44"/>
                    <a:pt x="19" y="44"/>
                    <a:pt x="19" y="44"/>
                  </a:cubicBezTo>
                  <a:cubicBezTo>
                    <a:pt x="19" y="43"/>
                    <a:pt x="20" y="42"/>
                    <a:pt x="21" y="42"/>
                  </a:cubicBezTo>
                  <a:cubicBezTo>
                    <a:pt x="22" y="41"/>
                    <a:pt x="23" y="40"/>
                    <a:pt x="24" y="38"/>
                  </a:cubicBezTo>
                  <a:cubicBezTo>
                    <a:pt x="26" y="37"/>
                    <a:pt x="27" y="34"/>
                    <a:pt x="28" y="33"/>
                  </a:cubicBezTo>
                  <a:cubicBezTo>
                    <a:pt x="28" y="33"/>
                    <a:pt x="28" y="33"/>
                    <a:pt x="28" y="33"/>
                  </a:cubicBezTo>
                  <a:cubicBezTo>
                    <a:pt x="29" y="31"/>
                    <a:pt x="30" y="30"/>
                    <a:pt x="30" y="29"/>
                  </a:cubicBezTo>
                  <a:cubicBezTo>
                    <a:pt x="30" y="28"/>
                    <a:pt x="30" y="26"/>
                    <a:pt x="30" y="25"/>
                  </a:cubicBezTo>
                  <a:cubicBezTo>
                    <a:pt x="30" y="22"/>
                    <a:pt x="29" y="18"/>
                    <a:pt x="28" y="15"/>
                  </a:cubicBezTo>
                  <a:cubicBezTo>
                    <a:pt x="27" y="14"/>
                    <a:pt x="27" y="14"/>
                    <a:pt x="27" y="14"/>
                  </a:cubicBezTo>
                  <a:cubicBezTo>
                    <a:pt x="27" y="14"/>
                    <a:pt x="27" y="14"/>
                    <a:pt x="27" y="14"/>
                  </a:cubicBezTo>
                  <a:cubicBezTo>
                    <a:pt x="27" y="13"/>
                    <a:pt x="27" y="13"/>
                    <a:pt x="27" y="13"/>
                  </a:cubicBezTo>
                  <a:cubicBezTo>
                    <a:pt x="27" y="13"/>
                    <a:pt x="27" y="13"/>
                    <a:pt x="27" y="13"/>
                  </a:cubicBezTo>
                  <a:cubicBezTo>
                    <a:pt x="27" y="13"/>
                    <a:pt x="27" y="13"/>
                    <a:pt x="27" y="13"/>
                  </a:cubicBezTo>
                  <a:cubicBezTo>
                    <a:pt x="26" y="12"/>
                    <a:pt x="26" y="11"/>
                    <a:pt x="26" y="10"/>
                  </a:cubicBezTo>
                  <a:cubicBezTo>
                    <a:pt x="27" y="24"/>
                    <a:pt x="27" y="24"/>
                    <a:pt x="27" y="24"/>
                  </a:cubicBezTo>
                  <a:cubicBezTo>
                    <a:pt x="27" y="25"/>
                    <a:pt x="26" y="26"/>
                    <a:pt x="25" y="26"/>
                  </a:cubicBezTo>
                  <a:cubicBezTo>
                    <a:pt x="25" y="26"/>
                    <a:pt x="25" y="26"/>
                    <a:pt x="25" y="26"/>
                  </a:cubicBezTo>
                  <a:cubicBezTo>
                    <a:pt x="25" y="26"/>
                    <a:pt x="25" y="26"/>
                    <a:pt x="25" y="26"/>
                  </a:cubicBezTo>
                  <a:cubicBezTo>
                    <a:pt x="22" y="26"/>
                    <a:pt x="22" y="26"/>
                    <a:pt x="22" y="26"/>
                  </a:cubicBezTo>
                  <a:cubicBezTo>
                    <a:pt x="21" y="26"/>
                    <a:pt x="20" y="25"/>
                    <a:pt x="19" y="24"/>
                  </a:cubicBezTo>
                  <a:cubicBezTo>
                    <a:pt x="17" y="5"/>
                    <a:pt x="17" y="5"/>
                    <a:pt x="17" y="5"/>
                  </a:cubicBezTo>
                  <a:cubicBezTo>
                    <a:pt x="17" y="5"/>
                    <a:pt x="17" y="5"/>
                    <a:pt x="17" y="5"/>
                  </a:cubicBezTo>
                  <a:cubicBezTo>
                    <a:pt x="17" y="0"/>
                    <a:pt x="17" y="0"/>
                    <a:pt x="17" y="0"/>
                  </a:cubicBezTo>
                  <a:cubicBezTo>
                    <a:pt x="20" y="0"/>
                    <a:pt x="20" y="0"/>
                    <a:pt x="20" y="0"/>
                  </a:cubicBezTo>
                  <a:cubicBezTo>
                    <a:pt x="20" y="0"/>
                    <a:pt x="20" y="0"/>
                    <a:pt x="20" y="0"/>
                  </a:cubicBezTo>
                  <a:cubicBezTo>
                    <a:pt x="20" y="0"/>
                    <a:pt x="21" y="0"/>
                    <a:pt x="21" y="1"/>
                  </a:cubicBezTo>
                  <a:cubicBezTo>
                    <a:pt x="22" y="0"/>
                    <a:pt x="22" y="0"/>
                    <a:pt x="23" y="0"/>
                  </a:cubicBezTo>
                  <a:cubicBezTo>
                    <a:pt x="28" y="1"/>
                    <a:pt x="30" y="8"/>
                    <a:pt x="31" y="11"/>
                  </a:cubicBezTo>
                  <a:cubicBezTo>
                    <a:pt x="31" y="11"/>
                    <a:pt x="31" y="11"/>
                    <a:pt x="31" y="11"/>
                  </a:cubicBezTo>
                  <a:cubicBezTo>
                    <a:pt x="32" y="12"/>
                    <a:pt x="32" y="12"/>
                    <a:pt x="32" y="12"/>
                  </a:cubicBezTo>
                  <a:cubicBezTo>
                    <a:pt x="32" y="12"/>
                    <a:pt x="32" y="12"/>
                    <a:pt x="32" y="12"/>
                  </a:cubicBezTo>
                  <a:cubicBezTo>
                    <a:pt x="32" y="14"/>
                    <a:pt x="32" y="14"/>
                    <a:pt x="32" y="14"/>
                  </a:cubicBezTo>
                  <a:cubicBezTo>
                    <a:pt x="33" y="17"/>
                    <a:pt x="35" y="21"/>
                    <a:pt x="35" y="24"/>
                  </a:cubicBezTo>
                  <a:cubicBezTo>
                    <a:pt x="35" y="26"/>
                    <a:pt x="35" y="28"/>
                    <a:pt x="35" y="30"/>
                  </a:cubicBezTo>
                  <a:cubicBezTo>
                    <a:pt x="34" y="32"/>
                    <a:pt x="34" y="33"/>
                    <a:pt x="33" y="35"/>
                  </a:cubicBezTo>
                  <a:cubicBezTo>
                    <a:pt x="33" y="35"/>
                    <a:pt x="33" y="35"/>
                    <a:pt x="33" y="35"/>
                  </a:cubicBezTo>
                  <a:cubicBezTo>
                    <a:pt x="31" y="37"/>
                    <a:pt x="30" y="40"/>
                    <a:pt x="28" y="42"/>
                  </a:cubicBezTo>
                  <a:cubicBezTo>
                    <a:pt x="27" y="43"/>
                    <a:pt x="25" y="44"/>
                    <a:pt x="24" y="45"/>
                  </a:cubicBezTo>
                  <a:cubicBezTo>
                    <a:pt x="24" y="93"/>
                    <a:pt x="24" y="93"/>
                    <a:pt x="24" y="93"/>
                  </a:cubicBezTo>
                  <a:cubicBezTo>
                    <a:pt x="24" y="94"/>
                    <a:pt x="23" y="95"/>
                    <a:pt x="22" y="95"/>
                  </a:cubicBezTo>
                  <a:cubicBezTo>
                    <a:pt x="17" y="95"/>
                    <a:pt x="17" y="95"/>
                    <a:pt x="17" y="95"/>
                  </a:cubicBezTo>
                  <a:lnTo>
                    <a:pt x="17" y="90"/>
                  </a:lnTo>
                  <a:close/>
                  <a:moveTo>
                    <a:pt x="8" y="14"/>
                  </a:moveTo>
                  <a:cubicBezTo>
                    <a:pt x="7" y="15"/>
                    <a:pt x="7" y="15"/>
                    <a:pt x="7" y="15"/>
                  </a:cubicBezTo>
                  <a:cubicBezTo>
                    <a:pt x="6" y="18"/>
                    <a:pt x="5" y="22"/>
                    <a:pt x="5" y="25"/>
                  </a:cubicBezTo>
                  <a:cubicBezTo>
                    <a:pt x="4" y="26"/>
                    <a:pt x="4" y="28"/>
                    <a:pt x="5" y="29"/>
                  </a:cubicBezTo>
                  <a:cubicBezTo>
                    <a:pt x="5" y="30"/>
                    <a:pt x="6" y="31"/>
                    <a:pt x="6" y="33"/>
                  </a:cubicBezTo>
                  <a:cubicBezTo>
                    <a:pt x="7" y="34"/>
                    <a:pt x="9" y="37"/>
                    <a:pt x="10" y="38"/>
                  </a:cubicBezTo>
                  <a:cubicBezTo>
                    <a:pt x="12" y="40"/>
                    <a:pt x="13" y="41"/>
                    <a:pt x="14" y="42"/>
                  </a:cubicBezTo>
                  <a:cubicBezTo>
                    <a:pt x="15" y="42"/>
                    <a:pt x="15" y="43"/>
                    <a:pt x="15" y="44"/>
                  </a:cubicBezTo>
                  <a:cubicBezTo>
                    <a:pt x="15" y="44"/>
                    <a:pt x="15" y="44"/>
                    <a:pt x="15" y="44"/>
                  </a:cubicBezTo>
                  <a:cubicBezTo>
                    <a:pt x="15" y="90"/>
                    <a:pt x="15" y="90"/>
                    <a:pt x="15" y="90"/>
                  </a:cubicBezTo>
                  <a:cubicBezTo>
                    <a:pt x="17" y="90"/>
                    <a:pt x="17" y="90"/>
                    <a:pt x="17" y="90"/>
                  </a:cubicBezTo>
                  <a:cubicBezTo>
                    <a:pt x="17" y="95"/>
                    <a:pt x="17" y="95"/>
                    <a:pt x="17" y="95"/>
                  </a:cubicBezTo>
                  <a:cubicBezTo>
                    <a:pt x="13" y="95"/>
                    <a:pt x="13" y="95"/>
                    <a:pt x="13" y="95"/>
                  </a:cubicBezTo>
                  <a:cubicBezTo>
                    <a:pt x="12" y="95"/>
                    <a:pt x="11" y="94"/>
                    <a:pt x="11" y="93"/>
                  </a:cubicBezTo>
                  <a:cubicBezTo>
                    <a:pt x="11" y="45"/>
                    <a:pt x="11" y="45"/>
                    <a:pt x="11" y="45"/>
                  </a:cubicBezTo>
                  <a:cubicBezTo>
                    <a:pt x="9" y="44"/>
                    <a:pt x="8" y="43"/>
                    <a:pt x="7" y="42"/>
                  </a:cubicBezTo>
                  <a:cubicBezTo>
                    <a:pt x="5" y="39"/>
                    <a:pt x="3" y="37"/>
                    <a:pt x="2" y="35"/>
                  </a:cubicBezTo>
                  <a:cubicBezTo>
                    <a:pt x="1" y="33"/>
                    <a:pt x="1" y="32"/>
                    <a:pt x="0" y="30"/>
                  </a:cubicBezTo>
                  <a:cubicBezTo>
                    <a:pt x="0" y="28"/>
                    <a:pt x="0" y="26"/>
                    <a:pt x="0" y="24"/>
                  </a:cubicBezTo>
                  <a:cubicBezTo>
                    <a:pt x="0" y="21"/>
                    <a:pt x="1" y="17"/>
                    <a:pt x="3" y="14"/>
                  </a:cubicBezTo>
                  <a:cubicBezTo>
                    <a:pt x="3" y="12"/>
                    <a:pt x="3" y="12"/>
                    <a:pt x="3" y="12"/>
                  </a:cubicBezTo>
                  <a:cubicBezTo>
                    <a:pt x="3" y="12"/>
                    <a:pt x="3" y="12"/>
                    <a:pt x="3" y="12"/>
                  </a:cubicBezTo>
                  <a:cubicBezTo>
                    <a:pt x="3" y="12"/>
                    <a:pt x="3" y="12"/>
                    <a:pt x="3" y="12"/>
                  </a:cubicBezTo>
                  <a:cubicBezTo>
                    <a:pt x="3" y="12"/>
                    <a:pt x="3" y="12"/>
                    <a:pt x="3" y="12"/>
                  </a:cubicBezTo>
                  <a:cubicBezTo>
                    <a:pt x="5" y="8"/>
                    <a:pt x="7" y="1"/>
                    <a:pt x="12" y="0"/>
                  </a:cubicBezTo>
                  <a:cubicBezTo>
                    <a:pt x="12" y="0"/>
                    <a:pt x="12" y="0"/>
                    <a:pt x="12" y="0"/>
                  </a:cubicBezTo>
                  <a:cubicBezTo>
                    <a:pt x="12" y="0"/>
                    <a:pt x="12" y="0"/>
                    <a:pt x="13" y="0"/>
                  </a:cubicBezTo>
                  <a:cubicBezTo>
                    <a:pt x="13" y="0"/>
                    <a:pt x="13" y="1"/>
                    <a:pt x="14" y="1"/>
                  </a:cubicBezTo>
                  <a:cubicBezTo>
                    <a:pt x="14" y="0"/>
                    <a:pt x="15" y="0"/>
                    <a:pt x="15" y="0"/>
                  </a:cubicBezTo>
                  <a:cubicBezTo>
                    <a:pt x="17" y="0"/>
                    <a:pt x="17" y="0"/>
                    <a:pt x="17" y="0"/>
                  </a:cubicBezTo>
                  <a:cubicBezTo>
                    <a:pt x="17" y="5"/>
                    <a:pt x="17" y="5"/>
                    <a:pt x="17" y="5"/>
                  </a:cubicBezTo>
                  <a:cubicBezTo>
                    <a:pt x="17" y="5"/>
                    <a:pt x="17" y="5"/>
                    <a:pt x="17" y="5"/>
                  </a:cubicBezTo>
                  <a:cubicBezTo>
                    <a:pt x="15" y="24"/>
                    <a:pt x="15" y="24"/>
                    <a:pt x="15" y="24"/>
                  </a:cubicBezTo>
                  <a:cubicBezTo>
                    <a:pt x="15" y="25"/>
                    <a:pt x="14" y="26"/>
                    <a:pt x="13" y="26"/>
                  </a:cubicBezTo>
                  <a:cubicBezTo>
                    <a:pt x="13" y="26"/>
                    <a:pt x="13" y="26"/>
                    <a:pt x="13" y="26"/>
                  </a:cubicBezTo>
                  <a:cubicBezTo>
                    <a:pt x="10" y="26"/>
                    <a:pt x="10" y="26"/>
                    <a:pt x="10" y="26"/>
                  </a:cubicBezTo>
                  <a:cubicBezTo>
                    <a:pt x="9" y="26"/>
                    <a:pt x="8" y="25"/>
                    <a:pt x="8" y="24"/>
                  </a:cubicBezTo>
                  <a:cubicBezTo>
                    <a:pt x="8" y="24"/>
                    <a:pt x="8" y="24"/>
                    <a:pt x="8" y="23"/>
                  </a:cubicBezTo>
                  <a:cubicBezTo>
                    <a:pt x="9" y="10"/>
                    <a:pt x="9" y="10"/>
                    <a:pt x="9" y="10"/>
                  </a:cubicBezTo>
                  <a:cubicBezTo>
                    <a:pt x="9" y="11"/>
                    <a:pt x="8" y="12"/>
                    <a:pt x="8" y="13"/>
                  </a:cubicBezTo>
                  <a:cubicBezTo>
                    <a:pt x="8" y="13"/>
                    <a:pt x="8" y="13"/>
                    <a:pt x="8" y="13"/>
                  </a:cubicBezTo>
                  <a:cubicBezTo>
                    <a:pt x="8" y="14"/>
                    <a:pt x="8" y="14"/>
                    <a:pt x="8" y="14"/>
                  </a:cubicBezTo>
                  <a:cubicBezTo>
                    <a:pt x="8" y="14"/>
                    <a:pt x="8" y="14"/>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5" name="Freeform 286"/>
            <p:cNvSpPr>
              <a:spLocks noEditPoints="1"/>
            </p:cNvSpPr>
            <p:nvPr/>
          </p:nvSpPr>
          <p:spPr bwMode="auto">
            <a:xfrm>
              <a:off x="5037145" y="249240"/>
              <a:ext cx="452439" cy="454028"/>
            </a:xfrm>
            <a:custGeom>
              <a:avLst/>
              <a:gdLst>
                <a:gd name="T0" fmla="*/ 100 w 200"/>
                <a:gd name="T1" fmla="*/ 196 h 201"/>
                <a:gd name="T2" fmla="*/ 167 w 200"/>
                <a:gd name="T3" fmla="*/ 168 h 201"/>
                <a:gd name="T4" fmla="*/ 195 w 200"/>
                <a:gd name="T5" fmla="*/ 100 h 201"/>
                <a:gd name="T6" fmla="*/ 167 w 200"/>
                <a:gd name="T7" fmla="*/ 33 h 201"/>
                <a:gd name="T8" fmla="*/ 100 w 200"/>
                <a:gd name="T9" fmla="*/ 5 h 201"/>
                <a:gd name="T10" fmla="*/ 100 w 200"/>
                <a:gd name="T11" fmla="*/ 0 h 201"/>
                <a:gd name="T12" fmla="*/ 171 w 200"/>
                <a:gd name="T13" fmla="*/ 29 h 201"/>
                <a:gd name="T14" fmla="*/ 200 w 200"/>
                <a:gd name="T15" fmla="*/ 100 h 201"/>
                <a:gd name="T16" fmla="*/ 171 w 200"/>
                <a:gd name="T17" fmla="*/ 171 h 201"/>
                <a:gd name="T18" fmla="*/ 100 w 200"/>
                <a:gd name="T19" fmla="*/ 201 h 201"/>
                <a:gd name="T20" fmla="*/ 100 w 200"/>
                <a:gd name="T21" fmla="*/ 196 h 201"/>
                <a:gd name="T22" fmla="*/ 100 w 200"/>
                <a:gd name="T23" fmla="*/ 131 h 201"/>
                <a:gd name="T24" fmla="*/ 121 w 200"/>
                <a:gd name="T25" fmla="*/ 122 h 201"/>
                <a:gd name="T26" fmla="*/ 122 w 200"/>
                <a:gd name="T27" fmla="*/ 122 h 201"/>
                <a:gd name="T28" fmla="*/ 131 w 200"/>
                <a:gd name="T29" fmla="*/ 100 h 201"/>
                <a:gd name="T30" fmla="*/ 122 w 200"/>
                <a:gd name="T31" fmla="*/ 79 h 201"/>
                <a:gd name="T32" fmla="*/ 122 w 200"/>
                <a:gd name="T33" fmla="*/ 79 h 201"/>
                <a:gd name="T34" fmla="*/ 122 w 200"/>
                <a:gd name="T35" fmla="*/ 79 h 201"/>
                <a:gd name="T36" fmla="*/ 100 w 200"/>
                <a:gd name="T37" fmla="*/ 70 h 201"/>
                <a:gd name="T38" fmla="*/ 100 w 200"/>
                <a:gd name="T39" fmla="*/ 75 h 201"/>
                <a:gd name="T40" fmla="*/ 118 w 200"/>
                <a:gd name="T41" fmla="*/ 82 h 201"/>
                <a:gd name="T42" fmla="*/ 118 w 200"/>
                <a:gd name="T43" fmla="*/ 82 h 201"/>
                <a:gd name="T44" fmla="*/ 126 w 200"/>
                <a:gd name="T45" fmla="*/ 100 h 201"/>
                <a:gd name="T46" fmla="*/ 118 w 200"/>
                <a:gd name="T47" fmla="*/ 119 h 201"/>
                <a:gd name="T48" fmla="*/ 118 w 200"/>
                <a:gd name="T49" fmla="*/ 119 h 201"/>
                <a:gd name="T50" fmla="*/ 100 w 200"/>
                <a:gd name="T51" fmla="*/ 126 h 201"/>
                <a:gd name="T52" fmla="*/ 100 w 200"/>
                <a:gd name="T53" fmla="*/ 131 h 201"/>
                <a:gd name="T54" fmla="*/ 100 w 200"/>
                <a:gd name="T55" fmla="*/ 5 h 201"/>
                <a:gd name="T56" fmla="*/ 32 w 200"/>
                <a:gd name="T57" fmla="*/ 33 h 201"/>
                <a:gd name="T58" fmla="*/ 4 w 200"/>
                <a:gd name="T59" fmla="*/ 100 h 201"/>
                <a:gd name="T60" fmla="*/ 32 w 200"/>
                <a:gd name="T61" fmla="*/ 168 h 201"/>
                <a:gd name="T62" fmla="*/ 100 w 200"/>
                <a:gd name="T63" fmla="*/ 196 h 201"/>
                <a:gd name="T64" fmla="*/ 100 w 200"/>
                <a:gd name="T65" fmla="*/ 196 h 201"/>
                <a:gd name="T66" fmla="*/ 100 w 200"/>
                <a:gd name="T67" fmla="*/ 201 h 201"/>
                <a:gd name="T68" fmla="*/ 100 w 200"/>
                <a:gd name="T69" fmla="*/ 201 h 201"/>
                <a:gd name="T70" fmla="*/ 29 w 200"/>
                <a:gd name="T71" fmla="*/ 171 h 201"/>
                <a:gd name="T72" fmla="*/ 0 w 200"/>
                <a:gd name="T73" fmla="*/ 100 h 201"/>
                <a:gd name="T74" fmla="*/ 29 w 200"/>
                <a:gd name="T75" fmla="*/ 29 h 201"/>
                <a:gd name="T76" fmla="*/ 100 w 200"/>
                <a:gd name="T77" fmla="*/ 0 h 201"/>
                <a:gd name="T78" fmla="*/ 100 w 200"/>
                <a:gd name="T79" fmla="*/ 0 h 201"/>
                <a:gd name="T80" fmla="*/ 100 w 200"/>
                <a:gd name="T81" fmla="*/ 5 h 201"/>
                <a:gd name="T82" fmla="*/ 100 w 200"/>
                <a:gd name="T83" fmla="*/ 5 h 201"/>
                <a:gd name="T84" fmla="*/ 100 w 200"/>
                <a:gd name="T85" fmla="*/ 70 h 201"/>
                <a:gd name="T86" fmla="*/ 100 w 200"/>
                <a:gd name="T87" fmla="*/ 70 h 201"/>
                <a:gd name="T88" fmla="*/ 78 w 200"/>
                <a:gd name="T89" fmla="*/ 79 h 201"/>
                <a:gd name="T90" fmla="*/ 69 w 200"/>
                <a:gd name="T91" fmla="*/ 100 h 201"/>
                <a:gd name="T92" fmla="*/ 78 w 200"/>
                <a:gd name="T93" fmla="*/ 122 h 201"/>
                <a:gd name="T94" fmla="*/ 78 w 200"/>
                <a:gd name="T95" fmla="*/ 122 h 201"/>
                <a:gd name="T96" fmla="*/ 100 w 200"/>
                <a:gd name="T97" fmla="*/ 131 h 201"/>
                <a:gd name="T98" fmla="*/ 100 w 200"/>
                <a:gd name="T99" fmla="*/ 131 h 201"/>
                <a:gd name="T100" fmla="*/ 100 w 200"/>
                <a:gd name="T101" fmla="*/ 126 h 201"/>
                <a:gd name="T102" fmla="*/ 100 w 200"/>
                <a:gd name="T103" fmla="*/ 126 h 201"/>
                <a:gd name="T104" fmla="*/ 82 w 200"/>
                <a:gd name="T105" fmla="*/ 119 h 201"/>
                <a:gd name="T106" fmla="*/ 82 w 200"/>
                <a:gd name="T107" fmla="*/ 119 h 201"/>
                <a:gd name="T108" fmla="*/ 82 w 200"/>
                <a:gd name="T109" fmla="*/ 119 h 201"/>
                <a:gd name="T110" fmla="*/ 74 w 200"/>
                <a:gd name="T111" fmla="*/ 100 h 201"/>
                <a:gd name="T112" fmla="*/ 82 w 200"/>
                <a:gd name="T113" fmla="*/ 82 h 201"/>
                <a:gd name="T114" fmla="*/ 100 w 200"/>
                <a:gd name="T115" fmla="*/ 75 h 201"/>
                <a:gd name="T116" fmla="*/ 100 w 200"/>
                <a:gd name="T117" fmla="*/ 75 h 201"/>
                <a:gd name="T118" fmla="*/ 100 w 200"/>
                <a:gd name="T119" fmla="*/ 7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 h="201">
                  <a:moveTo>
                    <a:pt x="100" y="196"/>
                  </a:moveTo>
                  <a:cubicBezTo>
                    <a:pt x="126" y="196"/>
                    <a:pt x="150" y="185"/>
                    <a:pt x="167" y="168"/>
                  </a:cubicBezTo>
                  <a:cubicBezTo>
                    <a:pt x="185" y="151"/>
                    <a:pt x="195" y="127"/>
                    <a:pt x="195" y="100"/>
                  </a:cubicBezTo>
                  <a:cubicBezTo>
                    <a:pt x="195" y="74"/>
                    <a:pt x="185" y="50"/>
                    <a:pt x="167" y="33"/>
                  </a:cubicBezTo>
                  <a:cubicBezTo>
                    <a:pt x="150" y="16"/>
                    <a:pt x="126" y="5"/>
                    <a:pt x="100" y="5"/>
                  </a:cubicBezTo>
                  <a:cubicBezTo>
                    <a:pt x="100" y="0"/>
                    <a:pt x="100" y="0"/>
                    <a:pt x="100" y="0"/>
                  </a:cubicBezTo>
                  <a:cubicBezTo>
                    <a:pt x="128" y="0"/>
                    <a:pt x="153" y="11"/>
                    <a:pt x="171" y="29"/>
                  </a:cubicBezTo>
                  <a:cubicBezTo>
                    <a:pt x="189" y="48"/>
                    <a:pt x="200" y="73"/>
                    <a:pt x="200" y="100"/>
                  </a:cubicBezTo>
                  <a:cubicBezTo>
                    <a:pt x="200" y="128"/>
                    <a:pt x="189" y="153"/>
                    <a:pt x="171" y="171"/>
                  </a:cubicBezTo>
                  <a:cubicBezTo>
                    <a:pt x="153" y="189"/>
                    <a:pt x="128" y="201"/>
                    <a:pt x="100" y="201"/>
                  </a:cubicBezTo>
                  <a:cubicBezTo>
                    <a:pt x="100" y="196"/>
                    <a:pt x="100" y="196"/>
                    <a:pt x="100" y="196"/>
                  </a:cubicBezTo>
                  <a:close/>
                  <a:moveTo>
                    <a:pt x="100" y="131"/>
                  </a:moveTo>
                  <a:cubicBezTo>
                    <a:pt x="108" y="131"/>
                    <a:pt x="116" y="128"/>
                    <a:pt x="121" y="122"/>
                  </a:cubicBezTo>
                  <a:cubicBezTo>
                    <a:pt x="122" y="122"/>
                    <a:pt x="122" y="122"/>
                    <a:pt x="122" y="122"/>
                  </a:cubicBezTo>
                  <a:cubicBezTo>
                    <a:pt x="127" y="116"/>
                    <a:pt x="131" y="109"/>
                    <a:pt x="131" y="100"/>
                  </a:cubicBezTo>
                  <a:cubicBezTo>
                    <a:pt x="131" y="92"/>
                    <a:pt x="127" y="84"/>
                    <a:pt x="122" y="79"/>
                  </a:cubicBezTo>
                  <a:cubicBezTo>
                    <a:pt x="122" y="79"/>
                    <a:pt x="122" y="79"/>
                    <a:pt x="122" y="79"/>
                  </a:cubicBezTo>
                  <a:cubicBezTo>
                    <a:pt x="122" y="79"/>
                    <a:pt x="122" y="79"/>
                    <a:pt x="122" y="79"/>
                  </a:cubicBezTo>
                  <a:cubicBezTo>
                    <a:pt x="116" y="73"/>
                    <a:pt x="108" y="70"/>
                    <a:pt x="100" y="70"/>
                  </a:cubicBezTo>
                  <a:cubicBezTo>
                    <a:pt x="100" y="75"/>
                    <a:pt x="100" y="75"/>
                    <a:pt x="100" y="75"/>
                  </a:cubicBezTo>
                  <a:cubicBezTo>
                    <a:pt x="107" y="75"/>
                    <a:pt x="114" y="77"/>
                    <a:pt x="118" y="82"/>
                  </a:cubicBezTo>
                  <a:cubicBezTo>
                    <a:pt x="118" y="82"/>
                    <a:pt x="118" y="82"/>
                    <a:pt x="118" y="82"/>
                  </a:cubicBezTo>
                  <a:cubicBezTo>
                    <a:pt x="123" y="87"/>
                    <a:pt x="126" y="93"/>
                    <a:pt x="126" y="100"/>
                  </a:cubicBezTo>
                  <a:cubicBezTo>
                    <a:pt x="126" y="108"/>
                    <a:pt x="123" y="114"/>
                    <a:pt x="118" y="119"/>
                  </a:cubicBezTo>
                  <a:cubicBezTo>
                    <a:pt x="118" y="119"/>
                    <a:pt x="118" y="119"/>
                    <a:pt x="118" y="119"/>
                  </a:cubicBezTo>
                  <a:cubicBezTo>
                    <a:pt x="113" y="123"/>
                    <a:pt x="107" y="126"/>
                    <a:pt x="100" y="126"/>
                  </a:cubicBezTo>
                  <a:lnTo>
                    <a:pt x="100" y="131"/>
                  </a:lnTo>
                  <a:close/>
                  <a:moveTo>
                    <a:pt x="100" y="5"/>
                  </a:moveTo>
                  <a:cubicBezTo>
                    <a:pt x="74" y="5"/>
                    <a:pt x="50" y="16"/>
                    <a:pt x="32" y="33"/>
                  </a:cubicBezTo>
                  <a:cubicBezTo>
                    <a:pt x="15" y="50"/>
                    <a:pt x="4" y="74"/>
                    <a:pt x="4" y="100"/>
                  </a:cubicBezTo>
                  <a:cubicBezTo>
                    <a:pt x="4" y="127"/>
                    <a:pt x="15" y="151"/>
                    <a:pt x="32" y="168"/>
                  </a:cubicBezTo>
                  <a:cubicBezTo>
                    <a:pt x="50" y="185"/>
                    <a:pt x="74" y="196"/>
                    <a:pt x="100" y="196"/>
                  </a:cubicBezTo>
                  <a:cubicBezTo>
                    <a:pt x="100" y="196"/>
                    <a:pt x="100" y="196"/>
                    <a:pt x="100" y="196"/>
                  </a:cubicBezTo>
                  <a:cubicBezTo>
                    <a:pt x="100" y="201"/>
                    <a:pt x="100" y="201"/>
                    <a:pt x="100" y="201"/>
                  </a:cubicBezTo>
                  <a:cubicBezTo>
                    <a:pt x="100" y="201"/>
                    <a:pt x="100" y="201"/>
                    <a:pt x="100" y="201"/>
                  </a:cubicBezTo>
                  <a:cubicBezTo>
                    <a:pt x="72" y="201"/>
                    <a:pt x="47" y="189"/>
                    <a:pt x="29" y="171"/>
                  </a:cubicBezTo>
                  <a:cubicBezTo>
                    <a:pt x="11" y="153"/>
                    <a:pt x="0" y="128"/>
                    <a:pt x="0" y="100"/>
                  </a:cubicBezTo>
                  <a:cubicBezTo>
                    <a:pt x="0" y="73"/>
                    <a:pt x="11" y="48"/>
                    <a:pt x="29" y="29"/>
                  </a:cubicBezTo>
                  <a:cubicBezTo>
                    <a:pt x="47" y="11"/>
                    <a:pt x="72" y="0"/>
                    <a:pt x="100" y="0"/>
                  </a:cubicBezTo>
                  <a:cubicBezTo>
                    <a:pt x="100" y="0"/>
                    <a:pt x="100" y="0"/>
                    <a:pt x="100" y="0"/>
                  </a:cubicBezTo>
                  <a:cubicBezTo>
                    <a:pt x="100" y="5"/>
                    <a:pt x="100" y="5"/>
                    <a:pt x="100" y="5"/>
                  </a:cubicBezTo>
                  <a:cubicBezTo>
                    <a:pt x="100" y="5"/>
                    <a:pt x="100" y="5"/>
                    <a:pt x="100" y="5"/>
                  </a:cubicBezTo>
                  <a:close/>
                  <a:moveTo>
                    <a:pt x="100" y="70"/>
                  </a:moveTo>
                  <a:cubicBezTo>
                    <a:pt x="100" y="70"/>
                    <a:pt x="100" y="70"/>
                    <a:pt x="100" y="70"/>
                  </a:cubicBezTo>
                  <a:cubicBezTo>
                    <a:pt x="91" y="70"/>
                    <a:pt x="84" y="73"/>
                    <a:pt x="78" y="79"/>
                  </a:cubicBezTo>
                  <a:cubicBezTo>
                    <a:pt x="73" y="84"/>
                    <a:pt x="69" y="92"/>
                    <a:pt x="69" y="100"/>
                  </a:cubicBezTo>
                  <a:cubicBezTo>
                    <a:pt x="69" y="109"/>
                    <a:pt x="73" y="116"/>
                    <a:pt x="78" y="122"/>
                  </a:cubicBezTo>
                  <a:cubicBezTo>
                    <a:pt x="78" y="122"/>
                    <a:pt x="78" y="122"/>
                    <a:pt x="78" y="122"/>
                  </a:cubicBezTo>
                  <a:cubicBezTo>
                    <a:pt x="84" y="128"/>
                    <a:pt x="91" y="131"/>
                    <a:pt x="100" y="131"/>
                  </a:cubicBezTo>
                  <a:cubicBezTo>
                    <a:pt x="100" y="131"/>
                    <a:pt x="100" y="131"/>
                    <a:pt x="100" y="131"/>
                  </a:cubicBezTo>
                  <a:cubicBezTo>
                    <a:pt x="100" y="126"/>
                    <a:pt x="100" y="126"/>
                    <a:pt x="100" y="126"/>
                  </a:cubicBezTo>
                  <a:cubicBezTo>
                    <a:pt x="100" y="126"/>
                    <a:pt x="100" y="126"/>
                    <a:pt x="100" y="126"/>
                  </a:cubicBezTo>
                  <a:cubicBezTo>
                    <a:pt x="93" y="126"/>
                    <a:pt x="86" y="123"/>
                    <a:pt x="82" y="119"/>
                  </a:cubicBezTo>
                  <a:cubicBezTo>
                    <a:pt x="82" y="119"/>
                    <a:pt x="82" y="119"/>
                    <a:pt x="82" y="119"/>
                  </a:cubicBezTo>
                  <a:cubicBezTo>
                    <a:pt x="82" y="119"/>
                    <a:pt x="82" y="119"/>
                    <a:pt x="82" y="119"/>
                  </a:cubicBezTo>
                  <a:cubicBezTo>
                    <a:pt x="77" y="114"/>
                    <a:pt x="74" y="108"/>
                    <a:pt x="74" y="100"/>
                  </a:cubicBezTo>
                  <a:cubicBezTo>
                    <a:pt x="74" y="93"/>
                    <a:pt x="77" y="87"/>
                    <a:pt x="82" y="82"/>
                  </a:cubicBezTo>
                  <a:cubicBezTo>
                    <a:pt x="86" y="77"/>
                    <a:pt x="93" y="75"/>
                    <a:pt x="100" y="75"/>
                  </a:cubicBezTo>
                  <a:cubicBezTo>
                    <a:pt x="100" y="75"/>
                    <a:pt x="100" y="75"/>
                    <a:pt x="100" y="75"/>
                  </a:cubicBezTo>
                  <a:lnTo>
                    <a:pt x="10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6" name="Freeform 287"/>
            <p:cNvSpPr>
              <a:spLocks noEditPoints="1"/>
            </p:cNvSpPr>
            <p:nvPr/>
          </p:nvSpPr>
          <p:spPr bwMode="auto">
            <a:xfrm>
              <a:off x="5207008" y="417516"/>
              <a:ext cx="112714" cy="115889"/>
            </a:xfrm>
            <a:custGeom>
              <a:avLst/>
              <a:gdLst>
                <a:gd name="T0" fmla="*/ 25 w 50"/>
                <a:gd name="T1" fmla="*/ 46 h 51"/>
                <a:gd name="T2" fmla="*/ 39 w 50"/>
                <a:gd name="T3" fmla="*/ 40 h 51"/>
                <a:gd name="T4" fmla="*/ 45 w 50"/>
                <a:gd name="T5" fmla="*/ 25 h 51"/>
                <a:gd name="T6" fmla="*/ 39 w 50"/>
                <a:gd name="T7" fmla="*/ 11 h 51"/>
                <a:gd name="T8" fmla="*/ 39 w 50"/>
                <a:gd name="T9" fmla="*/ 11 h 51"/>
                <a:gd name="T10" fmla="*/ 39 w 50"/>
                <a:gd name="T11" fmla="*/ 11 h 51"/>
                <a:gd name="T12" fmla="*/ 25 w 50"/>
                <a:gd name="T13" fmla="*/ 5 h 51"/>
                <a:gd name="T14" fmla="*/ 25 w 50"/>
                <a:gd name="T15" fmla="*/ 0 h 51"/>
                <a:gd name="T16" fmla="*/ 43 w 50"/>
                <a:gd name="T17" fmla="*/ 8 h 51"/>
                <a:gd name="T18" fmla="*/ 43 w 50"/>
                <a:gd name="T19" fmla="*/ 8 h 51"/>
                <a:gd name="T20" fmla="*/ 50 w 50"/>
                <a:gd name="T21" fmla="*/ 25 h 51"/>
                <a:gd name="T22" fmla="*/ 43 w 50"/>
                <a:gd name="T23" fmla="*/ 43 h 51"/>
                <a:gd name="T24" fmla="*/ 25 w 50"/>
                <a:gd name="T25" fmla="*/ 51 h 51"/>
                <a:gd name="T26" fmla="*/ 25 w 50"/>
                <a:gd name="T27" fmla="*/ 46 h 51"/>
                <a:gd name="T28" fmla="*/ 25 w 50"/>
                <a:gd name="T29" fmla="*/ 44 h 51"/>
                <a:gd name="T30" fmla="*/ 38 w 50"/>
                <a:gd name="T31" fmla="*/ 38 h 51"/>
                <a:gd name="T32" fmla="*/ 38 w 50"/>
                <a:gd name="T33" fmla="*/ 38 h 51"/>
                <a:gd name="T34" fmla="*/ 38 w 50"/>
                <a:gd name="T35" fmla="*/ 38 h 51"/>
                <a:gd name="T36" fmla="*/ 38 w 50"/>
                <a:gd name="T37" fmla="*/ 38 h 51"/>
                <a:gd name="T38" fmla="*/ 43 w 50"/>
                <a:gd name="T39" fmla="*/ 25 h 51"/>
                <a:gd name="T40" fmla="*/ 38 w 50"/>
                <a:gd name="T41" fmla="*/ 12 h 51"/>
                <a:gd name="T42" fmla="*/ 38 w 50"/>
                <a:gd name="T43" fmla="*/ 12 h 51"/>
                <a:gd name="T44" fmla="*/ 38 w 50"/>
                <a:gd name="T45" fmla="*/ 12 h 51"/>
                <a:gd name="T46" fmla="*/ 25 w 50"/>
                <a:gd name="T47" fmla="*/ 7 h 51"/>
                <a:gd name="T48" fmla="*/ 25 w 50"/>
                <a:gd name="T49" fmla="*/ 12 h 51"/>
                <a:gd name="T50" fmla="*/ 35 w 50"/>
                <a:gd name="T51" fmla="*/ 16 h 51"/>
                <a:gd name="T52" fmla="*/ 35 w 50"/>
                <a:gd name="T53" fmla="*/ 16 h 51"/>
                <a:gd name="T54" fmla="*/ 39 w 50"/>
                <a:gd name="T55" fmla="*/ 25 h 51"/>
                <a:gd name="T56" fmla="*/ 35 w 50"/>
                <a:gd name="T57" fmla="*/ 35 h 51"/>
                <a:gd name="T58" fmla="*/ 35 w 50"/>
                <a:gd name="T59" fmla="*/ 35 h 51"/>
                <a:gd name="T60" fmla="*/ 25 w 50"/>
                <a:gd name="T61" fmla="*/ 39 h 51"/>
                <a:gd name="T62" fmla="*/ 25 w 50"/>
                <a:gd name="T63" fmla="*/ 44 h 51"/>
                <a:gd name="T64" fmla="*/ 25 w 50"/>
                <a:gd name="T65" fmla="*/ 5 h 51"/>
                <a:gd name="T66" fmla="*/ 10 w 50"/>
                <a:gd name="T67" fmla="*/ 11 h 51"/>
                <a:gd name="T68" fmla="*/ 10 w 50"/>
                <a:gd name="T69" fmla="*/ 11 h 51"/>
                <a:gd name="T70" fmla="*/ 4 w 50"/>
                <a:gd name="T71" fmla="*/ 25 h 51"/>
                <a:gd name="T72" fmla="*/ 10 w 50"/>
                <a:gd name="T73" fmla="*/ 40 h 51"/>
                <a:gd name="T74" fmla="*/ 11 w 50"/>
                <a:gd name="T75" fmla="*/ 40 h 51"/>
                <a:gd name="T76" fmla="*/ 25 w 50"/>
                <a:gd name="T77" fmla="*/ 46 h 51"/>
                <a:gd name="T78" fmla="*/ 25 w 50"/>
                <a:gd name="T79" fmla="*/ 51 h 51"/>
                <a:gd name="T80" fmla="*/ 7 w 50"/>
                <a:gd name="T81" fmla="*/ 43 h 51"/>
                <a:gd name="T82" fmla="*/ 7 w 50"/>
                <a:gd name="T83" fmla="*/ 43 h 51"/>
                <a:gd name="T84" fmla="*/ 0 w 50"/>
                <a:gd name="T85" fmla="*/ 25 h 51"/>
                <a:gd name="T86" fmla="*/ 7 w 50"/>
                <a:gd name="T87" fmla="*/ 8 h 51"/>
                <a:gd name="T88" fmla="*/ 7 w 50"/>
                <a:gd name="T89" fmla="*/ 8 h 51"/>
                <a:gd name="T90" fmla="*/ 25 w 50"/>
                <a:gd name="T91" fmla="*/ 0 h 51"/>
                <a:gd name="T92" fmla="*/ 25 w 50"/>
                <a:gd name="T93" fmla="*/ 5 h 51"/>
                <a:gd name="T94" fmla="*/ 25 w 50"/>
                <a:gd name="T95" fmla="*/ 7 h 51"/>
                <a:gd name="T96" fmla="*/ 12 w 50"/>
                <a:gd name="T97" fmla="*/ 12 h 51"/>
                <a:gd name="T98" fmla="*/ 12 w 50"/>
                <a:gd name="T99" fmla="*/ 12 h 51"/>
                <a:gd name="T100" fmla="*/ 6 w 50"/>
                <a:gd name="T101" fmla="*/ 25 h 51"/>
                <a:gd name="T102" fmla="*/ 12 w 50"/>
                <a:gd name="T103" fmla="*/ 38 h 51"/>
                <a:gd name="T104" fmla="*/ 25 w 50"/>
                <a:gd name="T105" fmla="*/ 44 h 51"/>
                <a:gd name="T106" fmla="*/ 25 w 50"/>
                <a:gd name="T107" fmla="*/ 39 h 51"/>
                <a:gd name="T108" fmla="*/ 15 w 50"/>
                <a:gd name="T109" fmla="*/ 35 h 51"/>
                <a:gd name="T110" fmla="*/ 11 w 50"/>
                <a:gd name="T111" fmla="*/ 25 h 51"/>
                <a:gd name="T112" fmla="*/ 15 w 50"/>
                <a:gd name="T113" fmla="*/ 16 h 51"/>
                <a:gd name="T114" fmla="*/ 15 w 50"/>
                <a:gd name="T115" fmla="*/ 16 h 51"/>
                <a:gd name="T116" fmla="*/ 25 w 50"/>
                <a:gd name="T117" fmla="*/ 12 h 51"/>
                <a:gd name="T118" fmla="*/ 25 w 50"/>
                <a:gd name="T119"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 h="51">
                  <a:moveTo>
                    <a:pt x="25" y="46"/>
                  </a:moveTo>
                  <a:cubicBezTo>
                    <a:pt x="31" y="46"/>
                    <a:pt x="36" y="43"/>
                    <a:pt x="39" y="40"/>
                  </a:cubicBezTo>
                  <a:cubicBezTo>
                    <a:pt x="43" y="36"/>
                    <a:pt x="45" y="31"/>
                    <a:pt x="45" y="25"/>
                  </a:cubicBezTo>
                  <a:cubicBezTo>
                    <a:pt x="45" y="20"/>
                    <a:pt x="43" y="15"/>
                    <a:pt x="39" y="11"/>
                  </a:cubicBezTo>
                  <a:cubicBezTo>
                    <a:pt x="39" y="11"/>
                    <a:pt x="39" y="11"/>
                    <a:pt x="39" y="11"/>
                  </a:cubicBezTo>
                  <a:cubicBezTo>
                    <a:pt x="39" y="11"/>
                    <a:pt x="39" y="11"/>
                    <a:pt x="39" y="11"/>
                  </a:cubicBezTo>
                  <a:cubicBezTo>
                    <a:pt x="36" y="7"/>
                    <a:pt x="31" y="5"/>
                    <a:pt x="25" y="5"/>
                  </a:cubicBezTo>
                  <a:cubicBezTo>
                    <a:pt x="25" y="0"/>
                    <a:pt x="25" y="0"/>
                    <a:pt x="25" y="0"/>
                  </a:cubicBezTo>
                  <a:cubicBezTo>
                    <a:pt x="32" y="0"/>
                    <a:pt x="38" y="3"/>
                    <a:pt x="43" y="8"/>
                  </a:cubicBezTo>
                  <a:cubicBezTo>
                    <a:pt x="43" y="8"/>
                    <a:pt x="43" y="8"/>
                    <a:pt x="43" y="8"/>
                  </a:cubicBezTo>
                  <a:cubicBezTo>
                    <a:pt x="47" y="12"/>
                    <a:pt x="50" y="18"/>
                    <a:pt x="50" y="25"/>
                  </a:cubicBezTo>
                  <a:cubicBezTo>
                    <a:pt x="50" y="32"/>
                    <a:pt x="47" y="39"/>
                    <a:pt x="43" y="43"/>
                  </a:cubicBezTo>
                  <a:cubicBezTo>
                    <a:pt x="38" y="48"/>
                    <a:pt x="32" y="51"/>
                    <a:pt x="25" y="51"/>
                  </a:cubicBezTo>
                  <a:cubicBezTo>
                    <a:pt x="25" y="46"/>
                    <a:pt x="25" y="46"/>
                    <a:pt x="25" y="46"/>
                  </a:cubicBezTo>
                  <a:close/>
                  <a:moveTo>
                    <a:pt x="25" y="44"/>
                  </a:moveTo>
                  <a:cubicBezTo>
                    <a:pt x="30" y="44"/>
                    <a:pt x="35" y="42"/>
                    <a:pt x="38" y="38"/>
                  </a:cubicBezTo>
                  <a:cubicBezTo>
                    <a:pt x="38" y="38"/>
                    <a:pt x="38" y="38"/>
                    <a:pt x="38" y="38"/>
                  </a:cubicBezTo>
                  <a:cubicBezTo>
                    <a:pt x="38" y="38"/>
                    <a:pt x="38" y="38"/>
                    <a:pt x="38" y="38"/>
                  </a:cubicBezTo>
                  <a:cubicBezTo>
                    <a:pt x="38" y="38"/>
                    <a:pt x="38" y="38"/>
                    <a:pt x="38" y="38"/>
                  </a:cubicBezTo>
                  <a:cubicBezTo>
                    <a:pt x="41" y="35"/>
                    <a:pt x="43" y="30"/>
                    <a:pt x="43" y="25"/>
                  </a:cubicBezTo>
                  <a:cubicBezTo>
                    <a:pt x="43" y="20"/>
                    <a:pt x="41" y="16"/>
                    <a:pt x="38" y="12"/>
                  </a:cubicBezTo>
                  <a:cubicBezTo>
                    <a:pt x="38" y="12"/>
                    <a:pt x="38" y="12"/>
                    <a:pt x="38" y="12"/>
                  </a:cubicBezTo>
                  <a:cubicBezTo>
                    <a:pt x="38" y="12"/>
                    <a:pt x="38" y="12"/>
                    <a:pt x="38" y="12"/>
                  </a:cubicBezTo>
                  <a:cubicBezTo>
                    <a:pt x="35" y="9"/>
                    <a:pt x="30" y="7"/>
                    <a:pt x="25" y="7"/>
                  </a:cubicBezTo>
                  <a:cubicBezTo>
                    <a:pt x="25" y="12"/>
                    <a:pt x="25" y="12"/>
                    <a:pt x="25" y="12"/>
                  </a:cubicBezTo>
                  <a:cubicBezTo>
                    <a:pt x="29" y="12"/>
                    <a:pt x="32" y="13"/>
                    <a:pt x="35" y="16"/>
                  </a:cubicBezTo>
                  <a:cubicBezTo>
                    <a:pt x="35" y="16"/>
                    <a:pt x="35" y="16"/>
                    <a:pt x="35" y="16"/>
                  </a:cubicBezTo>
                  <a:cubicBezTo>
                    <a:pt x="37" y="18"/>
                    <a:pt x="39" y="22"/>
                    <a:pt x="39" y="25"/>
                  </a:cubicBezTo>
                  <a:cubicBezTo>
                    <a:pt x="39" y="29"/>
                    <a:pt x="37" y="33"/>
                    <a:pt x="35" y="35"/>
                  </a:cubicBezTo>
                  <a:cubicBezTo>
                    <a:pt x="35" y="35"/>
                    <a:pt x="35" y="35"/>
                    <a:pt x="35" y="35"/>
                  </a:cubicBezTo>
                  <a:cubicBezTo>
                    <a:pt x="32" y="38"/>
                    <a:pt x="29" y="39"/>
                    <a:pt x="25" y="39"/>
                  </a:cubicBezTo>
                  <a:lnTo>
                    <a:pt x="25" y="44"/>
                  </a:lnTo>
                  <a:close/>
                  <a:moveTo>
                    <a:pt x="25" y="5"/>
                  </a:moveTo>
                  <a:cubicBezTo>
                    <a:pt x="19" y="5"/>
                    <a:pt x="14" y="7"/>
                    <a:pt x="10" y="11"/>
                  </a:cubicBezTo>
                  <a:cubicBezTo>
                    <a:pt x="10" y="11"/>
                    <a:pt x="10" y="11"/>
                    <a:pt x="10" y="11"/>
                  </a:cubicBezTo>
                  <a:cubicBezTo>
                    <a:pt x="7" y="15"/>
                    <a:pt x="4" y="20"/>
                    <a:pt x="4" y="25"/>
                  </a:cubicBezTo>
                  <a:cubicBezTo>
                    <a:pt x="4" y="31"/>
                    <a:pt x="7" y="36"/>
                    <a:pt x="10" y="40"/>
                  </a:cubicBezTo>
                  <a:cubicBezTo>
                    <a:pt x="11" y="40"/>
                    <a:pt x="11" y="40"/>
                    <a:pt x="11" y="40"/>
                  </a:cubicBezTo>
                  <a:cubicBezTo>
                    <a:pt x="14" y="44"/>
                    <a:pt x="19" y="46"/>
                    <a:pt x="25" y="46"/>
                  </a:cubicBezTo>
                  <a:cubicBezTo>
                    <a:pt x="25" y="51"/>
                    <a:pt x="25" y="51"/>
                    <a:pt x="25" y="51"/>
                  </a:cubicBezTo>
                  <a:cubicBezTo>
                    <a:pt x="18" y="51"/>
                    <a:pt x="12" y="48"/>
                    <a:pt x="7" y="43"/>
                  </a:cubicBezTo>
                  <a:cubicBezTo>
                    <a:pt x="7" y="43"/>
                    <a:pt x="7" y="43"/>
                    <a:pt x="7" y="43"/>
                  </a:cubicBezTo>
                  <a:cubicBezTo>
                    <a:pt x="3" y="39"/>
                    <a:pt x="0" y="32"/>
                    <a:pt x="0" y="25"/>
                  </a:cubicBezTo>
                  <a:cubicBezTo>
                    <a:pt x="0" y="19"/>
                    <a:pt x="2" y="12"/>
                    <a:pt x="7" y="8"/>
                  </a:cubicBezTo>
                  <a:cubicBezTo>
                    <a:pt x="7" y="8"/>
                    <a:pt x="7" y="8"/>
                    <a:pt x="7" y="8"/>
                  </a:cubicBezTo>
                  <a:cubicBezTo>
                    <a:pt x="12" y="3"/>
                    <a:pt x="18" y="0"/>
                    <a:pt x="25" y="0"/>
                  </a:cubicBezTo>
                  <a:cubicBezTo>
                    <a:pt x="25" y="5"/>
                    <a:pt x="25" y="5"/>
                    <a:pt x="25" y="5"/>
                  </a:cubicBezTo>
                  <a:close/>
                  <a:moveTo>
                    <a:pt x="25" y="7"/>
                  </a:moveTo>
                  <a:cubicBezTo>
                    <a:pt x="20" y="7"/>
                    <a:pt x="15" y="9"/>
                    <a:pt x="12" y="12"/>
                  </a:cubicBezTo>
                  <a:cubicBezTo>
                    <a:pt x="12" y="12"/>
                    <a:pt x="12" y="12"/>
                    <a:pt x="12" y="12"/>
                  </a:cubicBezTo>
                  <a:cubicBezTo>
                    <a:pt x="8" y="16"/>
                    <a:pt x="6" y="20"/>
                    <a:pt x="6" y="25"/>
                  </a:cubicBezTo>
                  <a:cubicBezTo>
                    <a:pt x="6" y="30"/>
                    <a:pt x="8" y="35"/>
                    <a:pt x="12" y="38"/>
                  </a:cubicBezTo>
                  <a:cubicBezTo>
                    <a:pt x="15" y="42"/>
                    <a:pt x="20" y="44"/>
                    <a:pt x="25" y="44"/>
                  </a:cubicBezTo>
                  <a:cubicBezTo>
                    <a:pt x="25" y="39"/>
                    <a:pt x="25" y="39"/>
                    <a:pt x="25" y="39"/>
                  </a:cubicBezTo>
                  <a:cubicBezTo>
                    <a:pt x="21" y="39"/>
                    <a:pt x="18" y="38"/>
                    <a:pt x="15" y="35"/>
                  </a:cubicBezTo>
                  <a:cubicBezTo>
                    <a:pt x="13" y="33"/>
                    <a:pt x="11" y="29"/>
                    <a:pt x="11" y="25"/>
                  </a:cubicBezTo>
                  <a:cubicBezTo>
                    <a:pt x="11" y="22"/>
                    <a:pt x="13" y="18"/>
                    <a:pt x="15" y="16"/>
                  </a:cubicBezTo>
                  <a:cubicBezTo>
                    <a:pt x="15" y="16"/>
                    <a:pt x="15" y="16"/>
                    <a:pt x="15" y="16"/>
                  </a:cubicBezTo>
                  <a:cubicBezTo>
                    <a:pt x="18" y="13"/>
                    <a:pt x="21" y="12"/>
                    <a:pt x="25" y="12"/>
                  </a:cubicBezTo>
                  <a:lnTo>
                    <a:pt x="2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7" name="Freeform 290"/>
            <p:cNvSpPr>
              <a:spLocks noEditPoints="1"/>
            </p:cNvSpPr>
            <p:nvPr/>
          </p:nvSpPr>
          <p:spPr bwMode="auto">
            <a:xfrm>
              <a:off x="9898077" y="2517790"/>
              <a:ext cx="38100" cy="39688"/>
            </a:xfrm>
            <a:custGeom>
              <a:avLst/>
              <a:gdLst>
                <a:gd name="T0" fmla="*/ 9 w 17"/>
                <a:gd name="T1" fmla="*/ 0 h 17"/>
                <a:gd name="T2" fmla="*/ 15 w 17"/>
                <a:gd name="T3" fmla="*/ 3 h 17"/>
                <a:gd name="T4" fmla="*/ 15 w 17"/>
                <a:gd name="T5" fmla="*/ 3 h 17"/>
                <a:gd name="T6" fmla="*/ 17 w 17"/>
                <a:gd name="T7" fmla="*/ 9 h 17"/>
                <a:gd name="T8" fmla="*/ 15 w 17"/>
                <a:gd name="T9" fmla="*/ 15 h 17"/>
                <a:gd name="T10" fmla="*/ 15 w 17"/>
                <a:gd name="T11" fmla="*/ 15 h 17"/>
                <a:gd name="T12" fmla="*/ 9 w 17"/>
                <a:gd name="T13" fmla="*/ 17 h 17"/>
                <a:gd name="T14" fmla="*/ 9 w 17"/>
                <a:gd name="T15" fmla="*/ 17 h 17"/>
                <a:gd name="T16" fmla="*/ 9 w 17"/>
                <a:gd name="T17" fmla="*/ 13 h 17"/>
                <a:gd name="T18" fmla="*/ 9 w 17"/>
                <a:gd name="T19" fmla="*/ 13 h 17"/>
                <a:gd name="T20" fmla="*/ 11 w 17"/>
                <a:gd name="T21" fmla="*/ 12 h 17"/>
                <a:gd name="T22" fmla="*/ 11 w 17"/>
                <a:gd name="T23" fmla="*/ 12 h 17"/>
                <a:gd name="T24" fmla="*/ 13 w 17"/>
                <a:gd name="T25" fmla="*/ 9 h 17"/>
                <a:gd name="T26" fmla="*/ 12 w 17"/>
                <a:gd name="T27" fmla="*/ 6 h 17"/>
                <a:gd name="T28" fmla="*/ 11 w 17"/>
                <a:gd name="T29" fmla="*/ 6 h 17"/>
                <a:gd name="T30" fmla="*/ 9 w 17"/>
                <a:gd name="T31" fmla="*/ 5 h 17"/>
                <a:gd name="T32" fmla="*/ 9 w 17"/>
                <a:gd name="T33" fmla="*/ 5 h 17"/>
                <a:gd name="T34" fmla="*/ 9 w 17"/>
                <a:gd name="T35" fmla="*/ 0 h 17"/>
                <a:gd name="T36" fmla="*/ 9 w 17"/>
                <a:gd name="T37" fmla="*/ 17 h 17"/>
                <a:gd name="T38" fmla="*/ 2 w 17"/>
                <a:gd name="T39" fmla="*/ 15 h 17"/>
                <a:gd name="T40" fmla="*/ 2 w 17"/>
                <a:gd name="T41" fmla="*/ 15 h 17"/>
                <a:gd name="T42" fmla="*/ 2 w 17"/>
                <a:gd name="T43" fmla="*/ 15 h 17"/>
                <a:gd name="T44" fmla="*/ 0 w 17"/>
                <a:gd name="T45" fmla="*/ 9 h 17"/>
                <a:gd name="T46" fmla="*/ 2 w 17"/>
                <a:gd name="T47" fmla="*/ 3 h 17"/>
                <a:gd name="T48" fmla="*/ 9 w 17"/>
                <a:gd name="T49" fmla="*/ 0 h 17"/>
                <a:gd name="T50" fmla="*/ 9 w 17"/>
                <a:gd name="T51" fmla="*/ 5 h 17"/>
                <a:gd name="T52" fmla="*/ 6 w 17"/>
                <a:gd name="T53" fmla="*/ 6 h 17"/>
                <a:gd name="T54" fmla="*/ 5 w 17"/>
                <a:gd name="T55" fmla="*/ 9 h 17"/>
                <a:gd name="T56" fmla="*/ 6 w 17"/>
                <a:gd name="T57" fmla="*/ 12 h 17"/>
                <a:gd name="T58" fmla="*/ 6 w 17"/>
                <a:gd name="T59" fmla="*/ 12 h 17"/>
                <a:gd name="T60" fmla="*/ 9 w 17"/>
                <a:gd name="T61" fmla="*/ 13 h 17"/>
                <a:gd name="T62" fmla="*/ 9 w 17"/>
                <a:gd name="T6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7">
                  <a:moveTo>
                    <a:pt x="9" y="0"/>
                  </a:moveTo>
                  <a:cubicBezTo>
                    <a:pt x="11" y="0"/>
                    <a:pt x="13" y="1"/>
                    <a:pt x="15" y="3"/>
                  </a:cubicBezTo>
                  <a:cubicBezTo>
                    <a:pt x="15" y="3"/>
                    <a:pt x="15" y="3"/>
                    <a:pt x="15" y="3"/>
                  </a:cubicBezTo>
                  <a:cubicBezTo>
                    <a:pt x="16" y="4"/>
                    <a:pt x="17" y="6"/>
                    <a:pt x="17" y="9"/>
                  </a:cubicBezTo>
                  <a:cubicBezTo>
                    <a:pt x="17" y="11"/>
                    <a:pt x="16" y="13"/>
                    <a:pt x="15" y="15"/>
                  </a:cubicBezTo>
                  <a:cubicBezTo>
                    <a:pt x="15" y="15"/>
                    <a:pt x="15" y="15"/>
                    <a:pt x="15" y="15"/>
                  </a:cubicBezTo>
                  <a:cubicBezTo>
                    <a:pt x="13" y="17"/>
                    <a:pt x="11" y="17"/>
                    <a:pt x="9" y="17"/>
                  </a:cubicBezTo>
                  <a:cubicBezTo>
                    <a:pt x="9" y="17"/>
                    <a:pt x="9" y="17"/>
                    <a:pt x="9" y="17"/>
                  </a:cubicBezTo>
                  <a:cubicBezTo>
                    <a:pt x="9" y="13"/>
                    <a:pt x="9" y="13"/>
                    <a:pt x="9" y="13"/>
                  </a:cubicBezTo>
                  <a:cubicBezTo>
                    <a:pt x="9" y="13"/>
                    <a:pt x="9" y="13"/>
                    <a:pt x="9" y="13"/>
                  </a:cubicBezTo>
                  <a:cubicBezTo>
                    <a:pt x="10" y="13"/>
                    <a:pt x="11" y="12"/>
                    <a:pt x="11" y="12"/>
                  </a:cubicBezTo>
                  <a:cubicBezTo>
                    <a:pt x="11" y="12"/>
                    <a:pt x="11" y="12"/>
                    <a:pt x="11" y="12"/>
                  </a:cubicBezTo>
                  <a:cubicBezTo>
                    <a:pt x="12" y="11"/>
                    <a:pt x="13" y="10"/>
                    <a:pt x="13" y="9"/>
                  </a:cubicBezTo>
                  <a:cubicBezTo>
                    <a:pt x="13" y="8"/>
                    <a:pt x="12" y="7"/>
                    <a:pt x="12" y="6"/>
                  </a:cubicBezTo>
                  <a:cubicBezTo>
                    <a:pt x="11" y="6"/>
                    <a:pt x="11" y="6"/>
                    <a:pt x="11" y="6"/>
                  </a:cubicBezTo>
                  <a:cubicBezTo>
                    <a:pt x="11" y="5"/>
                    <a:pt x="10" y="5"/>
                    <a:pt x="9" y="5"/>
                  </a:cubicBezTo>
                  <a:cubicBezTo>
                    <a:pt x="9" y="5"/>
                    <a:pt x="9" y="5"/>
                    <a:pt x="9" y="5"/>
                  </a:cubicBezTo>
                  <a:cubicBezTo>
                    <a:pt x="9" y="0"/>
                    <a:pt x="9" y="0"/>
                    <a:pt x="9" y="0"/>
                  </a:cubicBezTo>
                  <a:close/>
                  <a:moveTo>
                    <a:pt x="9" y="17"/>
                  </a:moveTo>
                  <a:cubicBezTo>
                    <a:pt x="6" y="17"/>
                    <a:pt x="4" y="16"/>
                    <a:pt x="2" y="15"/>
                  </a:cubicBezTo>
                  <a:cubicBezTo>
                    <a:pt x="2" y="15"/>
                    <a:pt x="2" y="15"/>
                    <a:pt x="2" y="15"/>
                  </a:cubicBezTo>
                  <a:cubicBezTo>
                    <a:pt x="2" y="15"/>
                    <a:pt x="2" y="15"/>
                    <a:pt x="2" y="15"/>
                  </a:cubicBezTo>
                  <a:cubicBezTo>
                    <a:pt x="1" y="13"/>
                    <a:pt x="0" y="11"/>
                    <a:pt x="0" y="9"/>
                  </a:cubicBezTo>
                  <a:cubicBezTo>
                    <a:pt x="0" y="6"/>
                    <a:pt x="1" y="4"/>
                    <a:pt x="2" y="3"/>
                  </a:cubicBezTo>
                  <a:cubicBezTo>
                    <a:pt x="4" y="1"/>
                    <a:pt x="6" y="0"/>
                    <a:pt x="9" y="0"/>
                  </a:cubicBezTo>
                  <a:cubicBezTo>
                    <a:pt x="9" y="5"/>
                    <a:pt x="9" y="5"/>
                    <a:pt x="9" y="5"/>
                  </a:cubicBezTo>
                  <a:cubicBezTo>
                    <a:pt x="8" y="5"/>
                    <a:pt x="7" y="5"/>
                    <a:pt x="6" y="6"/>
                  </a:cubicBezTo>
                  <a:cubicBezTo>
                    <a:pt x="5" y="7"/>
                    <a:pt x="5" y="8"/>
                    <a:pt x="5" y="9"/>
                  </a:cubicBezTo>
                  <a:cubicBezTo>
                    <a:pt x="5" y="10"/>
                    <a:pt x="5" y="11"/>
                    <a:pt x="6" y="12"/>
                  </a:cubicBezTo>
                  <a:cubicBezTo>
                    <a:pt x="6" y="12"/>
                    <a:pt x="6" y="12"/>
                    <a:pt x="6" y="12"/>
                  </a:cubicBezTo>
                  <a:cubicBezTo>
                    <a:pt x="7" y="12"/>
                    <a:pt x="8" y="13"/>
                    <a:pt x="9" y="13"/>
                  </a:cubicBezTo>
                  <a:lnTo>
                    <a:pt x="9"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8" name="Freeform 292"/>
            <p:cNvSpPr>
              <a:spLocks noEditPoints="1"/>
            </p:cNvSpPr>
            <p:nvPr/>
          </p:nvSpPr>
          <p:spPr bwMode="auto">
            <a:xfrm>
              <a:off x="4752982" y="101601"/>
              <a:ext cx="101600" cy="95251"/>
            </a:xfrm>
            <a:custGeom>
              <a:avLst/>
              <a:gdLst>
                <a:gd name="T0" fmla="*/ 30 w 45"/>
                <a:gd name="T1" fmla="*/ 7 h 42"/>
                <a:gd name="T2" fmla="*/ 23 w 45"/>
                <a:gd name="T3" fmla="*/ 17 h 42"/>
                <a:gd name="T4" fmla="*/ 23 w 45"/>
                <a:gd name="T5" fmla="*/ 9 h 42"/>
                <a:gd name="T6" fmla="*/ 29 w 45"/>
                <a:gd name="T7" fmla="*/ 1 h 42"/>
                <a:gd name="T8" fmla="*/ 30 w 45"/>
                <a:gd name="T9" fmla="*/ 0 h 42"/>
                <a:gd name="T10" fmla="*/ 33 w 45"/>
                <a:gd name="T11" fmla="*/ 1 h 42"/>
                <a:gd name="T12" fmla="*/ 37 w 45"/>
                <a:gd name="T13" fmla="*/ 6 h 42"/>
                <a:gd name="T14" fmla="*/ 43 w 45"/>
                <a:gd name="T15" fmla="*/ 9 h 42"/>
                <a:gd name="T16" fmla="*/ 43 w 45"/>
                <a:gd name="T17" fmla="*/ 9 h 42"/>
                <a:gd name="T18" fmla="*/ 44 w 45"/>
                <a:gd name="T19" fmla="*/ 9 h 42"/>
                <a:gd name="T20" fmla="*/ 44 w 45"/>
                <a:gd name="T21" fmla="*/ 12 h 42"/>
                <a:gd name="T22" fmla="*/ 23 w 45"/>
                <a:gd name="T23" fmla="*/ 41 h 42"/>
                <a:gd name="T24" fmla="*/ 23 w 45"/>
                <a:gd name="T25" fmla="*/ 33 h 42"/>
                <a:gd name="T26" fmla="*/ 38 w 45"/>
                <a:gd name="T27" fmla="*/ 12 h 42"/>
                <a:gd name="T28" fmla="*/ 34 w 45"/>
                <a:gd name="T29" fmla="*/ 10 h 42"/>
                <a:gd name="T30" fmla="*/ 30 w 45"/>
                <a:gd name="T31" fmla="*/ 7 h 42"/>
                <a:gd name="T32" fmla="*/ 23 w 45"/>
                <a:gd name="T33" fmla="*/ 17 h 42"/>
                <a:gd name="T34" fmla="*/ 7 w 45"/>
                <a:gd name="T35" fmla="*/ 37 h 42"/>
                <a:gd name="T36" fmla="*/ 19 w 45"/>
                <a:gd name="T37" fmla="*/ 37 h 42"/>
                <a:gd name="T38" fmla="*/ 23 w 45"/>
                <a:gd name="T39" fmla="*/ 33 h 42"/>
                <a:gd name="T40" fmla="*/ 23 w 45"/>
                <a:gd name="T41" fmla="*/ 41 h 42"/>
                <a:gd name="T42" fmla="*/ 23 w 45"/>
                <a:gd name="T43" fmla="*/ 41 h 42"/>
                <a:gd name="T44" fmla="*/ 21 w 45"/>
                <a:gd name="T45" fmla="*/ 42 h 42"/>
                <a:gd name="T46" fmla="*/ 2 w 45"/>
                <a:gd name="T47" fmla="*/ 42 h 42"/>
                <a:gd name="T48" fmla="*/ 2 w 45"/>
                <a:gd name="T49" fmla="*/ 42 h 42"/>
                <a:gd name="T50" fmla="*/ 1 w 45"/>
                <a:gd name="T51" fmla="*/ 42 h 42"/>
                <a:gd name="T52" fmla="*/ 0 w 45"/>
                <a:gd name="T53" fmla="*/ 38 h 42"/>
                <a:gd name="T54" fmla="*/ 23 w 45"/>
                <a:gd name="T55" fmla="*/ 9 h 42"/>
                <a:gd name="T56" fmla="*/ 23 w 45"/>
                <a:gd name="T57"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42">
                  <a:moveTo>
                    <a:pt x="30" y="7"/>
                  </a:moveTo>
                  <a:cubicBezTo>
                    <a:pt x="23" y="17"/>
                    <a:pt x="23" y="17"/>
                    <a:pt x="23" y="17"/>
                  </a:cubicBezTo>
                  <a:cubicBezTo>
                    <a:pt x="23" y="9"/>
                    <a:pt x="23" y="9"/>
                    <a:pt x="23" y="9"/>
                  </a:cubicBezTo>
                  <a:cubicBezTo>
                    <a:pt x="29" y="1"/>
                    <a:pt x="29" y="1"/>
                    <a:pt x="29" y="1"/>
                  </a:cubicBezTo>
                  <a:cubicBezTo>
                    <a:pt x="29" y="1"/>
                    <a:pt x="29" y="0"/>
                    <a:pt x="30" y="0"/>
                  </a:cubicBezTo>
                  <a:cubicBezTo>
                    <a:pt x="31" y="0"/>
                    <a:pt x="32" y="0"/>
                    <a:pt x="33" y="1"/>
                  </a:cubicBezTo>
                  <a:cubicBezTo>
                    <a:pt x="34" y="3"/>
                    <a:pt x="35" y="5"/>
                    <a:pt x="37" y="6"/>
                  </a:cubicBezTo>
                  <a:cubicBezTo>
                    <a:pt x="38" y="7"/>
                    <a:pt x="40" y="8"/>
                    <a:pt x="43" y="9"/>
                  </a:cubicBezTo>
                  <a:cubicBezTo>
                    <a:pt x="43" y="9"/>
                    <a:pt x="43" y="9"/>
                    <a:pt x="43" y="9"/>
                  </a:cubicBezTo>
                  <a:cubicBezTo>
                    <a:pt x="43" y="9"/>
                    <a:pt x="43" y="9"/>
                    <a:pt x="44" y="9"/>
                  </a:cubicBezTo>
                  <a:cubicBezTo>
                    <a:pt x="45" y="10"/>
                    <a:pt x="45" y="11"/>
                    <a:pt x="44" y="12"/>
                  </a:cubicBezTo>
                  <a:cubicBezTo>
                    <a:pt x="23" y="41"/>
                    <a:pt x="23" y="41"/>
                    <a:pt x="23" y="41"/>
                  </a:cubicBezTo>
                  <a:cubicBezTo>
                    <a:pt x="23" y="33"/>
                    <a:pt x="23" y="33"/>
                    <a:pt x="23" y="33"/>
                  </a:cubicBezTo>
                  <a:cubicBezTo>
                    <a:pt x="38" y="12"/>
                    <a:pt x="38" y="12"/>
                    <a:pt x="38" y="12"/>
                  </a:cubicBezTo>
                  <a:cubicBezTo>
                    <a:pt x="37" y="12"/>
                    <a:pt x="35" y="11"/>
                    <a:pt x="34" y="10"/>
                  </a:cubicBezTo>
                  <a:cubicBezTo>
                    <a:pt x="33" y="9"/>
                    <a:pt x="31" y="8"/>
                    <a:pt x="30" y="7"/>
                  </a:cubicBezTo>
                  <a:close/>
                  <a:moveTo>
                    <a:pt x="23" y="17"/>
                  </a:moveTo>
                  <a:cubicBezTo>
                    <a:pt x="7" y="37"/>
                    <a:pt x="7" y="37"/>
                    <a:pt x="7" y="37"/>
                  </a:cubicBezTo>
                  <a:cubicBezTo>
                    <a:pt x="19" y="37"/>
                    <a:pt x="19" y="37"/>
                    <a:pt x="19" y="37"/>
                  </a:cubicBezTo>
                  <a:cubicBezTo>
                    <a:pt x="23" y="33"/>
                    <a:pt x="23" y="33"/>
                    <a:pt x="23" y="33"/>
                  </a:cubicBezTo>
                  <a:cubicBezTo>
                    <a:pt x="23" y="41"/>
                    <a:pt x="23" y="41"/>
                    <a:pt x="23" y="41"/>
                  </a:cubicBezTo>
                  <a:cubicBezTo>
                    <a:pt x="23" y="41"/>
                    <a:pt x="23" y="41"/>
                    <a:pt x="23" y="41"/>
                  </a:cubicBezTo>
                  <a:cubicBezTo>
                    <a:pt x="22" y="42"/>
                    <a:pt x="21" y="42"/>
                    <a:pt x="21" y="42"/>
                  </a:cubicBezTo>
                  <a:cubicBezTo>
                    <a:pt x="2" y="42"/>
                    <a:pt x="2" y="42"/>
                    <a:pt x="2" y="42"/>
                  </a:cubicBezTo>
                  <a:cubicBezTo>
                    <a:pt x="2" y="42"/>
                    <a:pt x="2" y="42"/>
                    <a:pt x="2" y="42"/>
                  </a:cubicBezTo>
                  <a:cubicBezTo>
                    <a:pt x="2" y="42"/>
                    <a:pt x="1" y="42"/>
                    <a:pt x="1" y="42"/>
                  </a:cubicBezTo>
                  <a:cubicBezTo>
                    <a:pt x="0" y="41"/>
                    <a:pt x="0" y="39"/>
                    <a:pt x="0" y="38"/>
                  </a:cubicBezTo>
                  <a:cubicBezTo>
                    <a:pt x="23" y="9"/>
                    <a:pt x="23" y="9"/>
                    <a:pt x="23" y="9"/>
                  </a:cubicBezTo>
                  <a:lnTo>
                    <a:pt x="2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9" name="Freeform 293"/>
            <p:cNvSpPr>
              <a:spLocks noEditPoints="1"/>
            </p:cNvSpPr>
            <p:nvPr/>
          </p:nvSpPr>
          <p:spPr bwMode="auto">
            <a:xfrm>
              <a:off x="4822833" y="63501"/>
              <a:ext cx="60325" cy="58738"/>
            </a:xfrm>
            <a:custGeom>
              <a:avLst/>
              <a:gdLst>
                <a:gd name="T0" fmla="*/ 14 w 27"/>
                <a:gd name="T1" fmla="*/ 21 h 26"/>
                <a:gd name="T2" fmla="*/ 15 w 27"/>
                <a:gd name="T3" fmla="*/ 21 h 26"/>
                <a:gd name="T4" fmla="*/ 15 w 27"/>
                <a:gd name="T5" fmla="*/ 21 h 26"/>
                <a:gd name="T6" fmla="*/ 16 w 27"/>
                <a:gd name="T7" fmla="*/ 21 h 26"/>
                <a:gd name="T8" fmla="*/ 22 w 27"/>
                <a:gd name="T9" fmla="*/ 13 h 26"/>
                <a:gd name="T10" fmla="*/ 22 w 27"/>
                <a:gd name="T11" fmla="*/ 13 h 26"/>
                <a:gd name="T12" fmla="*/ 22 w 27"/>
                <a:gd name="T13" fmla="*/ 12 h 26"/>
                <a:gd name="T14" fmla="*/ 22 w 27"/>
                <a:gd name="T15" fmla="*/ 11 h 26"/>
                <a:gd name="T16" fmla="*/ 19 w 27"/>
                <a:gd name="T17" fmla="*/ 6 h 26"/>
                <a:gd name="T18" fmla="*/ 14 w 27"/>
                <a:gd name="T19" fmla="*/ 5 h 26"/>
                <a:gd name="T20" fmla="*/ 14 w 27"/>
                <a:gd name="T21" fmla="*/ 0 h 26"/>
                <a:gd name="T22" fmla="*/ 26 w 27"/>
                <a:gd name="T23" fmla="*/ 10 h 26"/>
                <a:gd name="T24" fmla="*/ 26 w 27"/>
                <a:gd name="T25" fmla="*/ 10 h 26"/>
                <a:gd name="T26" fmla="*/ 26 w 27"/>
                <a:gd name="T27" fmla="*/ 11 h 26"/>
                <a:gd name="T28" fmla="*/ 27 w 27"/>
                <a:gd name="T29" fmla="*/ 12 h 26"/>
                <a:gd name="T30" fmla="*/ 27 w 27"/>
                <a:gd name="T31" fmla="*/ 12 h 26"/>
                <a:gd name="T32" fmla="*/ 27 w 27"/>
                <a:gd name="T33" fmla="*/ 13 h 26"/>
                <a:gd name="T34" fmla="*/ 27 w 27"/>
                <a:gd name="T35" fmla="*/ 13 h 26"/>
                <a:gd name="T36" fmla="*/ 24 w 27"/>
                <a:gd name="T37" fmla="*/ 21 h 26"/>
                <a:gd name="T38" fmla="*/ 17 w 27"/>
                <a:gd name="T39" fmla="*/ 25 h 26"/>
                <a:gd name="T40" fmla="*/ 15 w 27"/>
                <a:gd name="T41" fmla="*/ 26 h 26"/>
                <a:gd name="T42" fmla="*/ 15 w 27"/>
                <a:gd name="T43" fmla="*/ 26 h 26"/>
                <a:gd name="T44" fmla="*/ 14 w 27"/>
                <a:gd name="T45" fmla="*/ 26 h 26"/>
                <a:gd name="T46" fmla="*/ 14 w 27"/>
                <a:gd name="T47" fmla="*/ 21 h 26"/>
                <a:gd name="T48" fmla="*/ 14 w 27"/>
                <a:gd name="T49" fmla="*/ 21 h 26"/>
                <a:gd name="T50" fmla="*/ 14 w 27"/>
                <a:gd name="T51" fmla="*/ 26 h 26"/>
                <a:gd name="T52" fmla="*/ 1 w 27"/>
                <a:gd name="T53" fmla="*/ 16 h 26"/>
                <a:gd name="T54" fmla="*/ 1 w 27"/>
                <a:gd name="T55" fmla="*/ 16 h 26"/>
                <a:gd name="T56" fmla="*/ 1 w 27"/>
                <a:gd name="T57" fmla="*/ 15 h 26"/>
                <a:gd name="T58" fmla="*/ 3 w 27"/>
                <a:gd name="T59" fmla="*/ 6 h 26"/>
                <a:gd name="T60" fmla="*/ 11 w 27"/>
                <a:gd name="T61" fmla="*/ 0 h 26"/>
                <a:gd name="T62" fmla="*/ 12 w 27"/>
                <a:gd name="T63" fmla="*/ 0 h 26"/>
                <a:gd name="T64" fmla="*/ 14 w 27"/>
                <a:gd name="T65" fmla="*/ 5 h 26"/>
                <a:gd name="T66" fmla="*/ 12 w 27"/>
                <a:gd name="T67" fmla="*/ 5 h 26"/>
                <a:gd name="T68" fmla="*/ 7 w 27"/>
                <a:gd name="T69" fmla="*/ 8 h 26"/>
                <a:gd name="T70" fmla="*/ 6 w 27"/>
                <a:gd name="T71" fmla="*/ 14 h 26"/>
                <a:gd name="T72" fmla="*/ 6 w 27"/>
                <a:gd name="T73" fmla="*/ 15 h 26"/>
                <a:gd name="T74" fmla="*/ 9 w 27"/>
                <a:gd name="T75"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 h="26">
                  <a:moveTo>
                    <a:pt x="14" y="21"/>
                  </a:moveTo>
                  <a:cubicBezTo>
                    <a:pt x="14" y="21"/>
                    <a:pt x="14" y="21"/>
                    <a:pt x="14" y="21"/>
                  </a:cubicBezTo>
                  <a:cubicBezTo>
                    <a:pt x="14" y="21"/>
                    <a:pt x="14" y="21"/>
                    <a:pt x="14" y="21"/>
                  </a:cubicBezTo>
                  <a:cubicBezTo>
                    <a:pt x="15" y="21"/>
                    <a:pt x="15" y="21"/>
                    <a:pt x="15" y="21"/>
                  </a:cubicBezTo>
                  <a:cubicBezTo>
                    <a:pt x="15" y="21"/>
                    <a:pt x="15" y="21"/>
                    <a:pt x="15" y="21"/>
                  </a:cubicBezTo>
                  <a:cubicBezTo>
                    <a:pt x="15" y="21"/>
                    <a:pt x="15" y="21"/>
                    <a:pt x="15" y="21"/>
                  </a:cubicBezTo>
                  <a:cubicBezTo>
                    <a:pt x="15" y="21"/>
                    <a:pt x="15" y="21"/>
                    <a:pt x="16" y="21"/>
                  </a:cubicBezTo>
                  <a:cubicBezTo>
                    <a:pt x="16" y="21"/>
                    <a:pt x="16" y="21"/>
                    <a:pt x="16" y="21"/>
                  </a:cubicBezTo>
                  <a:cubicBezTo>
                    <a:pt x="17" y="20"/>
                    <a:pt x="19" y="19"/>
                    <a:pt x="20" y="18"/>
                  </a:cubicBezTo>
                  <a:cubicBezTo>
                    <a:pt x="21" y="16"/>
                    <a:pt x="22" y="15"/>
                    <a:pt x="22" y="13"/>
                  </a:cubicBezTo>
                  <a:cubicBezTo>
                    <a:pt x="22" y="13"/>
                    <a:pt x="22" y="13"/>
                    <a:pt x="22" y="13"/>
                  </a:cubicBezTo>
                  <a:cubicBezTo>
                    <a:pt x="22" y="13"/>
                    <a:pt x="22" y="13"/>
                    <a:pt x="22" y="13"/>
                  </a:cubicBezTo>
                  <a:cubicBezTo>
                    <a:pt x="22" y="12"/>
                    <a:pt x="22" y="12"/>
                    <a:pt x="22" y="12"/>
                  </a:cubicBezTo>
                  <a:cubicBezTo>
                    <a:pt x="22" y="12"/>
                    <a:pt x="22" y="12"/>
                    <a:pt x="22" y="12"/>
                  </a:cubicBezTo>
                  <a:cubicBezTo>
                    <a:pt x="22" y="12"/>
                    <a:pt x="22" y="12"/>
                    <a:pt x="22" y="12"/>
                  </a:cubicBezTo>
                  <a:cubicBezTo>
                    <a:pt x="22" y="11"/>
                    <a:pt x="22" y="11"/>
                    <a:pt x="22" y="11"/>
                  </a:cubicBezTo>
                  <a:cubicBezTo>
                    <a:pt x="22" y="11"/>
                    <a:pt x="22" y="11"/>
                    <a:pt x="22" y="11"/>
                  </a:cubicBezTo>
                  <a:cubicBezTo>
                    <a:pt x="21" y="9"/>
                    <a:pt x="20" y="8"/>
                    <a:pt x="19" y="6"/>
                  </a:cubicBezTo>
                  <a:cubicBezTo>
                    <a:pt x="17" y="5"/>
                    <a:pt x="16" y="5"/>
                    <a:pt x="14" y="5"/>
                  </a:cubicBezTo>
                  <a:cubicBezTo>
                    <a:pt x="14" y="5"/>
                    <a:pt x="14" y="5"/>
                    <a:pt x="14" y="5"/>
                  </a:cubicBezTo>
                  <a:cubicBezTo>
                    <a:pt x="14" y="0"/>
                    <a:pt x="14" y="0"/>
                    <a:pt x="14" y="0"/>
                  </a:cubicBezTo>
                  <a:cubicBezTo>
                    <a:pt x="14" y="0"/>
                    <a:pt x="14" y="0"/>
                    <a:pt x="14" y="0"/>
                  </a:cubicBezTo>
                  <a:cubicBezTo>
                    <a:pt x="17" y="0"/>
                    <a:pt x="19" y="1"/>
                    <a:pt x="22" y="3"/>
                  </a:cubicBezTo>
                  <a:cubicBezTo>
                    <a:pt x="24" y="4"/>
                    <a:pt x="26" y="7"/>
                    <a:pt x="26" y="10"/>
                  </a:cubicBezTo>
                  <a:cubicBezTo>
                    <a:pt x="26" y="10"/>
                    <a:pt x="26" y="10"/>
                    <a:pt x="26" y="10"/>
                  </a:cubicBezTo>
                  <a:cubicBezTo>
                    <a:pt x="26" y="10"/>
                    <a:pt x="26" y="10"/>
                    <a:pt x="26" y="10"/>
                  </a:cubicBezTo>
                  <a:cubicBezTo>
                    <a:pt x="26" y="10"/>
                    <a:pt x="26" y="11"/>
                    <a:pt x="26" y="11"/>
                  </a:cubicBezTo>
                  <a:cubicBezTo>
                    <a:pt x="26" y="11"/>
                    <a:pt x="26" y="11"/>
                    <a:pt x="26" y="11"/>
                  </a:cubicBezTo>
                  <a:cubicBezTo>
                    <a:pt x="26" y="11"/>
                    <a:pt x="26" y="11"/>
                    <a:pt x="26" y="11"/>
                  </a:cubicBezTo>
                  <a:cubicBezTo>
                    <a:pt x="27" y="11"/>
                    <a:pt x="27" y="12"/>
                    <a:pt x="27" y="12"/>
                  </a:cubicBezTo>
                  <a:cubicBezTo>
                    <a:pt x="27" y="12"/>
                    <a:pt x="27" y="12"/>
                    <a:pt x="27" y="12"/>
                  </a:cubicBezTo>
                  <a:cubicBezTo>
                    <a:pt x="27" y="12"/>
                    <a:pt x="27" y="12"/>
                    <a:pt x="27" y="12"/>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6"/>
                    <a:pt x="26" y="19"/>
                    <a:pt x="24" y="21"/>
                  </a:cubicBezTo>
                  <a:cubicBezTo>
                    <a:pt x="22" y="23"/>
                    <a:pt x="20" y="25"/>
                    <a:pt x="17" y="25"/>
                  </a:cubicBezTo>
                  <a:cubicBezTo>
                    <a:pt x="17" y="25"/>
                    <a:pt x="17" y="25"/>
                    <a:pt x="17" y="25"/>
                  </a:cubicBezTo>
                  <a:cubicBezTo>
                    <a:pt x="16" y="25"/>
                    <a:pt x="16" y="25"/>
                    <a:pt x="16" y="25"/>
                  </a:cubicBezTo>
                  <a:cubicBezTo>
                    <a:pt x="16" y="26"/>
                    <a:pt x="15" y="26"/>
                    <a:pt x="15" y="26"/>
                  </a:cubicBezTo>
                  <a:cubicBezTo>
                    <a:pt x="15" y="26"/>
                    <a:pt x="15" y="26"/>
                    <a:pt x="15" y="26"/>
                  </a:cubicBezTo>
                  <a:cubicBezTo>
                    <a:pt x="15" y="26"/>
                    <a:pt x="15" y="26"/>
                    <a:pt x="15" y="26"/>
                  </a:cubicBezTo>
                  <a:cubicBezTo>
                    <a:pt x="15" y="26"/>
                    <a:pt x="15" y="26"/>
                    <a:pt x="15" y="26"/>
                  </a:cubicBezTo>
                  <a:cubicBezTo>
                    <a:pt x="14" y="26"/>
                    <a:pt x="14" y="26"/>
                    <a:pt x="14" y="26"/>
                  </a:cubicBezTo>
                  <a:cubicBezTo>
                    <a:pt x="14" y="26"/>
                    <a:pt x="14" y="26"/>
                    <a:pt x="14" y="26"/>
                  </a:cubicBezTo>
                  <a:lnTo>
                    <a:pt x="14" y="21"/>
                  </a:lnTo>
                  <a:close/>
                  <a:moveTo>
                    <a:pt x="14" y="21"/>
                  </a:moveTo>
                  <a:cubicBezTo>
                    <a:pt x="14" y="21"/>
                    <a:pt x="14" y="21"/>
                    <a:pt x="14" y="21"/>
                  </a:cubicBezTo>
                  <a:cubicBezTo>
                    <a:pt x="14" y="26"/>
                    <a:pt x="14" y="26"/>
                    <a:pt x="14" y="26"/>
                  </a:cubicBezTo>
                  <a:cubicBezTo>
                    <a:pt x="14" y="26"/>
                    <a:pt x="14" y="26"/>
                    <a:pt x="14" y="26"/>
                  </a:cubicBezTo>
                  <a:cubicBezTo>
                    <a:pt x="11" y="26"/>
                    <a:pt x="8" y="25"/>
                    <a:pt x="6" y="23"/>
                  </a:cubicBezTo>
                  <a:cubicBezTo>
                    <a:pt x="3" y="21"/>
                    <a:pt x="2" y="19"/>
                    <a:pt x="1" y="16"/>
                  </a:cubicBezTo>
                  <a:cubicBezTo>
                    <a:pt x="1" y="16"/>
                    <a:pt x="1" y="16"/>
                    <a:pt x="1" y="16"/>
                  </a:cubicBezTo>
                  <a:cubicBezTo>
                    <a:pt x="1" y="16"/>
                    <a:pt x="1" y="16"/>
                    <a:pt x="1" y="16"/>
                  </a:cubicBezTo>
                  <a:cubicBezTo>
                    <a:pt x="1" y="15"/>
                    <a:pt x="1" y="15"/>
                    <a:pt x="1" y="15"/>
                  </a:cubicBezTo>
                  <a:cubicBezTo>
                    <a:pt x="1" y="15"/>
                    <a:pt x="1" y="15"/>
                    <a:pt x="1" y="15"/>
                  </a:cubicBezTo>
                  <a:cubicBezTo>
                    <a:pt x="1" y="15"/>
                    <a:pt x="1" y="15"/>
                    <a:pt x="1" y="15"/>
                  </a:cubicBezTo>
                  <a:cubicBezTo>
                    <a:pt x="0" y="11"/>
                    <a:pt x="1" y="8"/>
                    <a:pt x="3" y="6"/>
                  </a:cubicBezTo>
                  <a:cubicBezTo>
                    <a:pt x="5" y="3"/>
                    <a:pt x="7" y="1"/>
                    <a:pt x="11" y="0"/>
                  </a:cubicBezTo>
                  <a:cubicBezTo>
                    <a:pt x="11" y="0"/>
                    <a:pt x="11" y="0"/>
                    <a:pt x="11" y="0"/>
                  </a:cubicBezTo>
                  <a:cubicBezTo>
                    <a:pt x="11" y="0"/>
                    <a:pt x="11" y="0"/>
                    <a:pt x="11" y="0"/>
                  </a:cubicBezTo>
                  <a:cubicBezTo>
                    <a:pt x="11" y="0"/>
                    <a:pt x="12" y="0"/>
                    <a:pt x="12" y="0"/>
                  </a:cubicBezTo>
                  <a:cubicBezTo>
                    <a:pt x="13" y="0"/>
                    <a:pt x="13" y="0"/>
                    <a:pt x="14" y="0"/>
                  </a:cubicBezTo>
                  <a:cubicBezTo>
                    <a:pt x="14" y="5"/>
                    <a:pt x="14" y="5"/>
                    <a:pt x="14" y="5"/>
                  </a:cubicBezTo>
                  <a:cubicBezTo>
                    <a:pt x="13" y="5"/>
                    <a:pt x="13" y="5"/>
                    <a:pt x="13" y="5"/>
                  </a:cubicBezTo>
                  <a:cubicBezTo>
                    <a:pt x="12" y="5"/>
                    <a:pt x="12" y="5"/>
                    <a:pt x="12" y="5"/>
                  </a:cubicBezTo>
                  <a:cubicBezTo>
                    <a:pt x="12" y="5"/>
                    <a:pt x="12" y="5"/>
                    <a:pt x="12" y="5"/>
                  </a:cubicBezTo>
                  <a:cubicBezTo>
                    <a:pt x="10" y="5"/>
                    <a:pt x="8" y="7"/>
                    <a:pt x="7" y="8"/>
                  </a:cubicBezTo>
                  <a:cubicBezTo>
                    <a:pt x="6" y="10"/>
                    <a:pt x="5" y="12"/>
                    <a:pt x="6" y="14"/>
                  </a:cubicBezTo>
                  <a:cubicBezTo>
                    <a:pt x="6" y="14"/>
                    <a:pt x="6" y="14"/>
                    <a:pt x="6" y="14"/>
                  </a:cubicBezTo>
                  <a:cubicBezTo>
                    <a:pt x="6" y="14"/>
                    <a:pt x="6" y="14"/>
                    <a:pt x="6" y="14"/>
                  </a:cubicBezTo>
                  <a:cubicBezTo>
                    <a:pt x="6" y="15"/>
                    <a:pt x="6" y="15"/>
                    <a:pt x="6" y="15"/>
                  </a:cubicBezTo>
                  <a:cubicBezTo>
                    <a:pt x="6" y="15"/>
                    <a:pt x="6" y="15"/>
                    <a:pt x="6" y="15"/>
                  </a:cubicBezTo>
                  <a:cubicBezTo>
                    <a:pt x="6" y="16"/>
                    <a:pt x="7" y="18"/>
                    <a:pt x="9" y="19"/>
                  </a:cubicBezTo>
                  <a:cubicBezTo>
                    <a:pt x="10" y="20"/>
                    <a:pt x="12" y="21"/>
                    <a:pt x="1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0" name="Freeform 294"/>
            <p:cNvSpPr>
              <a:spLocks noEditPoints="1"/>
            </p:cNvSpPr>
            <p:nvPr/>
          </p:nvSpPr>
          <p:spPr bwMode="auto">
            <a:xfrm>
              <a:off x="4910145" y="101601"/>
              <a:ext cx="103188" cy="95251"/>
            </a:xfrm>
            <a:custGeom>
              <a:avLst/>
              <a:gdLst>
                <a:gd name="T0" fmla="*/ 26 w 45"/>
                <a:gd name="T1" fmla="*/ 37 h 42"/>
                <a:gd name="T2" fmla="*/ 38 w 45"/>
                <a:gd name="T3" fmla="*/ 37 h 42"/>
                <a:gd name="T4" fmla="*/ 23 w 45"/>
                <a:gd name="T5" fmla="*/ 17 h 42"/>
                <a:gd name="T6" fmla="*/ 23 w 45"/>
                <a:gd name="T7" fmla="*/ 9 h 42"/>
                <a:gd name="T8" fmla="*/ 45 w 45"/>
                <a:gd name="T9" fmla="*/ 38 h 42"/>
                <a:gd name="T10" fmla="*/ 45 w 45"/>
                <a:gd name="T11" fmla="*/ 40 h 42"/>
                <a:gd name="T12" fmla="*/ 43 w 45"/>
                <a:gd name="T13" fmla="*/ 42 h 42"/>
                <a:gd name="T14" fmla="*/ 25 w 45"/>
                <a:gd name="T15" fmla="*/ 42 h 42"/>
                <a:gd name="T16" fmla="*/ 25 w 45"/>
                <a:gd name="T17" fmla="*/ 42 h 42"/>
                <a:gd name="T18" fmla="*/ 23 w 45"/>
                <a:gd name="T19" fmla="*/ 41 h 42"/>
                <a:gd name="T20" fmla="*/ 23 w 45"/>
                <a:gd name="T21" fmla="*/ 41 h 42"/>
                <a:gd name="T22" fmla="*/ 23 w 45"/>
                <a:gd name="T23" fmla="*/ 33 h 42"/>
                <a:gd name="T24" fmla="*/ 26 w 45"/>
                <a:gd name="T25" fmla="*/ 37 h 42"/>
                <a:gd name="T26" fmla="*/ 23 w 45"/>
                <a:gd name="T27" fmla="*/ 17 h 42"/>
                <a:gd name="T28" fmla="*/ 15 w 45"/>
                <a:gd name="T29" fmla="*/ 7 h 42"/>
                <a:gd name="T30" fmla="*/ 11 w 45"/>
                <a:gd name="T31" fmla="*/ 10 h 42"/>
                <a:gd name="T32" fmla="*/ 7 w 45"/>
                <a:gd name="T33" fmla="*/ 12 h 42"/>
                <a:gd name="T34" fmla="*/ 23 w 45"/>
                <a:gd name="T35" fmla="*/ 33 h 42"/>
                <a:gd name="T36" fmla="*/ 23 w 45"/>
                <a:gd name="T37" fmla="*/ 41 h 42"/>
                <a:gd name="T38" fmla="*/ 1 w 45"/>
                <a:gd name="T39" fmla="*/ 13 h 42"/>
                <a:gd name="T40" fmla="*/ 1 w 45"/>
                <a:gd name="T41" fmla="*/ 11 h 42"/>
                <a:gd name="T42" fmla="*/ 3 w 45"/>
                <a:gd name="T43" fmla="*/ 9 h 42"/>
                <a:gd name="T44" fmla="*/ 8 w 45"/>
                <a:gd name="T45" fmla="*/ 6 h 42"/>
                <a:gd name="T46" fmla="*/ 12 w 45"/>
                <a:gd name="T47" fmla="*/ 1 h 42"/>
                <a:gd name="T48" fmla="*/ 13 w 45"/>
                <a:gd name="T49" fmla="*/ 0 h 42"/>
                <a:gd name="T50" fmla="*/ 16 w 45"/>
                <a:gd name="T51" fmla="*/ 1 h 42"/>
                <a:gd name="T52" fmla="*/ 23 w 45"/>
                <a:gd name="T53" fmla="*/ 9 h 42"/>
                <a:gd name="T54" fmla="*/ 23 w 45"/>
                <a:gd name="T55"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 h="42">
                  <a:moveTo>
                    <a:pt x="26" y="37"/>
                  </a:moveTo>
                  <a:cubicBezTo>
                    <a:pt x="38" y="37"/>
                    <a:pt x="38" y="37"/>
                    <a:pt x="38" y="37"/>
                  </a:cubicBezTo>
                  <a:cubicBezTo>
                    <a:pt x="23" y="17"/>
                    <a:pt x="23" y="17"/>
                    <a:pt x="23" y="17"/>
                  </a:cubicBezTo>
                  <a:cubicBezTo>
                    <a:pt x="23" y="9"/>
                    <a:pt x="23" y="9"/>
                    <a:pt x="23" y="9"/>
                  </a:cubicBezTo>
                  <a:cubicBezTo>
                    <a:pt x="45" y="38"/>
                    <a:pt x="45" y="38"/>
                    <a:pt x="45" y="38"/>
                  </a:cubicBezTo>
                  <a:cubicBezTo>
                    <a:pt x="45" y="38"/>
                    <a:pt x="45" y="39"/>
                    <a:pt x="45" y="40"/>
                  </a:cubicBezTo>
                  <a:cubicBezTo>
                    <a:pt x="45" y="41"/>
                    <a:pt x="44" y="42"/>
                    <a:pt x="43" y="42"/>
                  </a:cubicBezTo>
                  <a:cubicBezTo>
                    <a:pt x="25" y="42"/>
                    <a:pt x="25" y="42"/>
                    <a:pt x="25" y="42"/>
                  </a:cubicBezTo>
                  <a:cubicBezTo>
                    <a:pt x="25" y="42"/>
                    <a:pt x="25" y="42"/>
                    <a:pt x="25" y="42"/>
                  </a:cubicBezTo>
                  <a:cubicBezTo>
                    <a:pt x="24" y="42"/>
                    <a:pt x="23" y="42"/>
                    <a:pt x="23" y="41"/>
                  </a:cubicBezTo>
                  <a:cubicBezTo>
                    <a:pt x="23" y="41"/>
                    <a:pt x="23" y="41"/>
                    <a:pt x="23" y="41"/>
                  </a:cubicBezTo>
                  <a:cubicBezTo>
                    <a:pt x="23" y="33"/>
                    <a:pt x="23" y="33"/>
                    <a:pt x="23" y="33"/>
                  </a:cubicBezTo>
                  <a:lnTo>
                    <a:pt x="26" y="37"/>
                  </a:lnTo>
                  <a:close/>
                  <a:moveTo>
                    <a:pt x="23" y="17"/>
                  </a:moveTo>
                  <a:cubicBezTo>
                    <a:pt x="15" y="7"/>
                    <a:pt x="15" y="7"/>
                    <a:pt x="15" y="7"/>
                  </a:cubicBezTo>
                  <a:cubicBezTo>
                    <a:pt x="14" y="8"/>
                    <a:pt x="13" y="9"/>
                    <a:pt x="11" y="10"/>
                  </a:cubicBezTo>
                  <a:cubicBezTo>
                    <a:pt x="10" y="11"/>
                    <a:pt x="9" y="12"/>
                    <a:pt x="7" y="12"/>
                  </a:cubicBezTo>
                  <a:cubicBezTo>
                    <a:pt x="23" y="33"/>
                    <a:pt x="23" y="33"/>
                    <a:pt x="23" y="33"/>
                  </a:cubicBezTo>
                  <a:cubicBezTo>
                    <a:pt x="23" y="41"/>
                    <a:pt x="23" y="41"/>
                    <a:pt x="23" y="41"/>
                  </a:cubicBezTo>
                  <a:cubicBezTo>
                    <a:pt x="1" y="13"/>
                    <a:pt x="1" y="13"/>
                    <a:pt x="1" y="13"/>
                  </a:cubicBezTo>
                  <a:cubicBezTo>
                    <a:pt x="1" y="12"/>
                    <a:pt x="1" y="12"/>
                    <a:pt x="1" y="11"/>
                  </a:cubicBezTo>
                  <a:cubicBezTo>
                    <a:pt x="0" y="10"/>
                    <a:pt x="1" y="9"/>
                    <a:pt x="3" y="9"/>
                  </a:cubicBezTo>
                  <a:cubicBezTo>
                    <a:pt x="5" y="8"/>
                    <a:pt x="7" y="7"/>
                    <a:pt x="8" y="6"/>
                  </a:cubicBezTo>
                  <a:cubicBezTo>
                    <a:pt x="10" y="5"/>
                    <a:pt x="11" y="3"/>
                    <a:pt x="12" y="1"/>
                  </a:cubicBezTo>
                  <a:cubicBezTo>
                    <a:pt x="12" y="1"/>
                    <a:pt x="13" y="1"/>
                    <a:pt x="13" y="0"/>
                  </a:cubicBezTo>
                  <a:cubicBezTo>
                    <a:pt x="14" y="0"/>
                    <a:pt x="16" y="0"/>
                    <a:pt x="16" y="1"/>
                  </a:cubicBezTo>
                  <a:cubicBezTo>
                    <a:pt x="23" y="9"/>
                    <a:pt x="23" y="9"/>
                    <a:pt x="23" y="9"/>
                  </a:cubicBezTo>
                  <a:lnTo>
                    <a:pt x="2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1" name="Freeform 295"/>
            <p:cNvSpPr>
              <a:spLocks noEditPoints="1"/>
            </p:cNvSpPr>
            <p:nvPr/>
          </p:nvSpPr>
          <p:spPr bwMode="auto">
            <a:xfrm>
              <a:off x="4883158" y="63501"/>
              <a:ext cx="58738" cy="58738"/>
            </a:xfrm>
            <a:custGeom>
              <a:avLst/>
              <a:gdLst>
                <a:gd name="T0" fmla="*/ 13 w 26"/>
                <a:gd name="T1" fmla="*/ 5 h 26"/>
                <a:gd name="T2" fmla="*/ 13 w 26"/>
                <a:gd name="T3" fmla="*/ 1 h 26"/>
                <a:gd name="T4" fmla="*/ 15 w 26"/>
                <a:gd name="T5" fmla="*/ 0 h 26"/>
                <a:gd name="T6" fmla="*/ 25 w 26"/>
                <a:gd name="T7" fmla="*/ 15 h 26"/>
                <a:gd name="T8" fmla="*/ 21 w 26"/>
                <a:gd name="T9" fmla="*/ 23 h 26"/>
                <a:gd name="T10" fmla="*/ 13 w 26"/>
                <a:gd name="T11" fmla="*/ 21 h 26"/>
                <a:gd name="T12" fmla="*/ 20 w 26"/>
                <a:gd name="T13" fmla="*/ 15 h 26"/>
                <a:gd name="T14" fmla="*/ 21 w 26"/>
                <a:gd name="T15" fmla="*/ 14 h 26"/>
                <a:gd name="T16" fmla="*/ 14 w 26"/>
                <a:gd name="T17" fmla="*/ 5 h 26"/>
                <a:gd name="T18" fmla="*/ 14 w 26"/>
                <a:gd name="T19" fmla="*/ 0 h 26"/>
                <a:gd name="T20" fmla="*/ 12 w 26"/>
                <a:gd name="T21" fmla="*/ 5 h 26"/>
                <a:gd name="T22" fmla="*/ 13 w 26"/>
                <a:gd name="T23" fmla="*/ 1 h 26"/>
                <a:gd name="T24" fmla="*/ 11 w 26"/>
                <a:gd name="T25" fmla="*/ 21 h 26"/>
                <a:gd name="T26" fmla="*/ 12 w 26"/>
                <a:gd name="T27" fmla="*/ 21 h 26"/>
                <a:gd name="T28" fmla="*/ 12 w 26"/>
                <a:gd name="T29" fmla="*/ 21 h 26"/>
                <a:gd name="T30" fmla="*/ 12 w 26"/>
                <a:gd name="T31" fmla="*/ 26 h 26"/>
                <a:gd name="T32" fmla="*/ 11 w 26"/>
                <a:gd name="T33" fmla="*/ 26 h 26"/>
                <a:gd name="T34" fmla="*/ 11 w 26"/>
                <a:gd name="T35" fmla="*/ 21 h 26"/>
                <a:gd name="T36" fmla="*/ 11 w 26"/>
                <a:gd name="T37" fmla="*/ 0 h 26"/>
                <a:gd name="T38" fmla="*/ 11 w 26"/>
                <a:gd name="T39" fmla="*/ 0 h 26"/>
                <a:gd name="T40" fmla="*/ 12 w 26"/>
                <a:gd name="T41" fmla="*/ 0 h 26"/>
                <a:gd name="T42" fmla="*/ 8 w 26"/>
                <a:gd name="T43" fmla="*/ 5 h 26"/>
                <a:gd name="T44" fmla="*/ 8 w 26"/>
                <a:gd name="T45" fmla="*/ 20 h 26"/>
                <a:gd name="T46" fmla="*/ 11 w 26"/>
                <a:gd name="T47" fmla="*/ 21 h 26"/>
                <a:gd name="T48" fmla="*/ 11 w 26"/>
                <a:gd name="T49" fmla="*/ 21 h 26"/>
                <a:gd name="T50" fmla="*/ 10 w 26"/>
                <a:gd name="T51" fmla="*/ 26 h 26"/>
                <a:gd name="T52" fmla="*/ 10 w 26"/>
                <a:gd name="T53" fmla="*/ 25 h 26"/>
                <a:gd name="T54" fmla="*/ 8 w 26"/>
                <a:gd name="T55" fmla="*/ 20 h 26"/>
                <a:gd name="T56" fmla="*/ 8 w 26"/>
                <a:gd name="T57" fmla="*/ 1 h 26"/>
                <a:gd name="T58" fmla="*/ 8 w 26"/>
                <a:gd name="T59" fmla="*/ 6 h 26"/>
                <a:gd name="T60" fmla="*/ 5 w 26"/>
                <a:gd name="T61" fmla="*/ 11 h 26"/>
                <a:gd name="T62" fmla="*/ 4 w 26"/>
                <a:gd name="T63" fmla="*/ 8 h 26"/>
                <a:gd name="T64" fmla="*/ 4 w 26"/>
                <a:gd name="T65" fmla="*/ 14 h 26"/>
                <a:gd name="T66" fmla="*/ 8 w 26"/>
                <a:gd name="T67" fmla="*/ 25 h 26"/>
                <a:gd name="T68" fmla="*/ 8 w 26"/>
                <a:gd name="T69" fmla="*/ 1 h 26"/>
                <a:gd name="T70" fmla="*/ 8 w 26"/>
                <a:gd name="T71" fmla="*/ 1 h 26"/>
                <a:gd name="T72" fmla="*/ 4 w 26"/>
                <a:gd name="T73" fmla="*/ 3 h 26"/>
                <a:gd name="T74" fmla="*/ 4 w 26"/>
                <a:gd name="T75" fmla="*/ 12 h 26"/>
                <a:gd name="T76" fmla="*/ 4 w 26"/>
                <a:gd name="T77" fmla="*/ 13 h 26"/>
                <a:gd name="T78" fmla="*/ 2 w 26"/>
                <a:gd name="T79" fmla="*/ 21 h 26"/>
                <a:gd name="T80" fmla="*/ 4 w 26"/>
                <a:gd name="T81" fmla="*/ 8 h 26"/>
                <a:gd name="T82" fmla="*/ 0 w 26"/>
                <a:gd name="T83" fmla="*/ 10 h 26"/>
                <a:gd name="T84" fmla="*/ 0 w 26"/>
                <a:gd name="T85" fmla="*/ 10 h 26"/>
                <a:gd name="T86" fmla="*/ 0 w 26"/>
                <a:gd name="T87" fmla="*/ 10 h 26"/>
                <a:gd name="T88" fmla="*/ 0 w 26"/>
                <a:gd name="T89" fmla="*/ 10 h 26"/>
                <a:gd name="T90" fmla="*/ 0 w 26"/>
                <a:gd name="T91" fmla="*/ 15 h 26"/>
                <a:gd name="T92" fmla="*/ 0 w 26"/>
                <a:gd name="T93" fmla="*/ 11 h 26"/>
                <a:gd name="T94" fmla="*/ 0 w 26"/>
                <a:gd name="T95" fmla="*/ 11 h 26"/>
                <a:gd name="T96" fmla="*/ 0 w 26"/>
                <a:gd name="T97" fmla="*/ 11 h 26"/>
                <a:gd name="T98" fmla="*/ 0 w 26"/>
                <a:gd name="T99" fmla="*/ 14 h 26"/>
                <a:gd name="T100" fmla="*/ 0 w 26"/>
                <a:gd name="T101" fmla="*/ 12 h 26"/>
                <a:gd name="T102" fmla="*/ 0 w 26"/>
                <a:gd name="T103" fmla="*/ 12 h 26"/>
                <a:gd name="T104" fmla="*/ 0 w 26"/>
                <a:gd name="T105" fmla="*/ 12 h 26"/>
                <a:gd name="T106" fmla="*/ 0 w 26"/>
                <a:gd name="T107" fmla="*/ 13 h 26"/>
                <a:gd name="T108" fmla="*/ 0 w 26"/>
                <a:gd name="T109" fmla="*/ 12 h 26"/>
                <a:gd name="T110" fmla="*/ 0 w 26"/>
                <a:gd name="T111" fmla="*/ 12 h 26"/>
                <a:gd name="T112" fmla="*/ 0 w 26"/>
                <a:gd name="T113" fmla="*/ 12 h 26"/>
                <a:gd name="T114" fmla="*/ 0 w 26"/>
                <a:gd name="T115" fmla="*/ 13 h 26"/>
                <a:gd name="T116" fmla="*/ 0 w 26"/>
                <a:gd name="T117" fmla="*/ 12 h 26"/>
                <a:gd name="T118" fmla="*/ 0 w 26"/>
                <a:gd name="T119" fmla="*/ 12 h 26"/>
                <a:gd name="T120" fmla="*/ 0 w 26"/>
                <a:gd name="T121" fmla="*/ 13 h 26"/>
                <a:gd name="T122" fmla="*/ 0 w 26"/>
                <a:gd name="T123" fmla="*/ 12 h 26"/>
                <a:gd name="T124" fmla="*/ 0 w 26"/>
                <a:gd name="T125"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 h="26">
                  <a:moveTo>
                    <a:pt x="14" y="5"/>
                  </a:moveTo>
                  <a:cubicBezTo>
                    <a:pt x="14" y="5"/>
                    <a:pt x="14" y="5"/>
                    <a:pt x="13" y="5"/>
                  </a:cubicBezTo>
                  <a:cubicBezTo>
                    <a:pt x="13" y="5"/>
                    <a:pt x="13" y="5"/>
                    <a:pt x="13" y="5"/>
                  </a:cubicBezTo>
                  <a:cubicBezTo>
                    <a:pt x="13" y="5"/>
                    <a:pt x="13" y="5"/>
                    <a:pt x="13" y="5"/>
                  </a:cubicBezTo>
                  <a:cubicBezTo>
                    <a:pt x="13" y="5"/>
                    <a:pt x="13" y="5"/>
                    <a:pt x="13" y="5"/>
                  </a:cubicBezTo>
                  <a:cubicBezTo>
                    <a:pt x="13" y="1"/>
                    <a:pt x="13" y="1"/>
                    <a:pt x="13" y="1"/>
                  </a:cubicBezTo>
                  <a:cubicBezTo>
                    <a:pt x="14" y="0"/>
                    <a:pt x="14" y="0"/>
                    <a:pt x="14" y="0"/>
                  </a:cubicBezTo>
                  <a:cubicBezTo>
                    <a:pt x="14" y="0"/>
                    <a:pt x="15" y="0"/>
                    <a:pt x="15" y="0"/>
                  </a:cubicBezTo>
                  <a:cubicBezTo>
                    <a:pt x="15" y="0"/>
                    <a:pt x="15" y="0"/>
                    <a:pt x="15" y="0"/>
                  </a:cubicBezTo>
                  <a:cubicBezTo>
                    <a:pt x="19" y="1"/>
                    <a:pt x="21" y="3"/>
                    <a:pt x="23" y="6"/>
                  </a:cubicBezTo>
                  <a:cubicBezTo>
                    <a:pt x="25" y="8"/>
                    <a:pt x="26" y="11"/>
                    <a:pt x="25" y="15"/>
                  </a:cubicBezTo>
                  <a:cubicBezTo>
                    <a:pt x="25" y="15"/>
                    <a:pt x="25" y="15"/>
                    <a:pt x="25" y="15"/>
                  </a:cubicBezTo>
                  <a:cubicBezTo>
                    <a:pt x="25" y="15"/>
                    <a:pt x="25" y="15"/>
                    <a:pt x="25" y="15"/>
                  </a:cubicBezTo>
                  <a:cubicBezTo>
                    <a:pt x="25" y="15"/>
                    <a:pt x="25" y="15"/>
                    <a:pt x="25" y="16"/>
                  </a:cubicBezTo>
                  <a:cubicBezTo>
                    <a:pt x="24" y="19"/>
                    <a:pt x="23" y="21"/>
                    <a:pt x="21" y="23"/>
                  </a:cubicBezTo>
                  <a:cubicBezTo>
                    <a:pt x="18" y="25"/>
                    <a:pt x="15" y="26"/>
                    <a:pt x="13" y="26"/>
                  </a:cubicBezTo>
                  <a:cubicBezTo>
                    <a:pt x="13" y="26"/>
                    <a:pt x="13" y="26"/>
                    <a:pt x="13" y="26"/>
                  </a:cubicBezTo>
                  <a:cubicBezTo>
                    <a:pt x="13" y="21"/>
                    <a:pt x="13" y="21"/>
                    <a:pt x="13" y="21"/>
                  </a:cubicBezTo>
                  <a:cubicBezTo>
                    <a:pt x="13" y="21"/>
                    <a:pt x="13" y="21"/>
                    <a:pt x="13" y="21"/>
                  </a:cubicBezTo>
                  <a:cubicBezTo>
                    <a:pt x="14" y="21"/>
                    <a:pt x="16" y="20"/>
                    <a:pt x="18" y="19"/>
                  </a:cubicBezTo>
                  <a:cubicBezTo>
                    <a:pt x="19" y="18"/>
                    <a:pt x="20" y="16"/>
                    <a:pt x="20" y="15"/>
                  </a:cubicBezTo>
                  <a:cubicBezTo>
                    <a:pt x="20" y="14"/>
                    <a:pt x="20" y="14"/>
                    <a:pt x="21" y="14"/>
                  </a:cubicBezTo>
                  <a:cubicBezTo>
                    <a:pt x="21" y="14"/>
                    <a:pt x="21" y="14"/>
                    <a:pt x="21" y="14"/>
                  </a:cubicBezTo>
                  <a:cubicBezTo>
                    <a:pt x="21" y="14"/>
                    <a:pt x="21" y="14"/>
                    <a:pt x="21" y="14"/>
                  </a:cubicBezTo>
                  <a:cubicBezTo>
                    <a:pt x="21" y="12"/>
                    <a:pt x="20" y="10"/>
                    <a:pt x="19" y="8"/>
                  </a:cubicBezTo>
                  <a:cubicBezTo>
                    <a:pt x="18" y="7"/>
                    <a:pt x="16" y="5"/>
                    <a:pt x="14" y="5"/>
                  </a:cubicBezTo>
                  <a:cubicBezTo>
                    <a:pt x="14" y="5"/>
                    <a:pt x="14" y="5"/>
                    <a:pt x="14" y="5"/>
                  </a:cubicBezTo>
                  <a:close/>
                  <a:moveTo>
                    <a:pt x="13" y="0"/>
                  </a:moveTo>
                  <a:cubicBezTo>
                    <a:pt x="14" y="0"/>
                    <a:pt x="14" y="0"/>
                    <a:pt x="14" y="0"/>
                  </a:cubicBezTo>
                  <a:cubicBezTo>
                    <a:pt x="14" y="0"/>
                    <a:pt x="14" y="0"/>
                    <a:pt x="14" y="0"/>
                  </a:cubicBezTo>
                  <a:cubicBezTo>
                    <a:pt x="13" y="0"/>
                    <a:pt x="13" y="0"/>
                    <a:pt x="13" y="0"/>
                  </a:cubicBezTo>
                  <a:close/>
                  <a:moveTo>
                    <a:pt x="13" y="5"/>
                  </a:moveTo>
                  <a:cubicBezTo>
                    <a:pt x="12" y="5"/>
                    <a:pt x="12" y="5"/>
                    <a:pt x="12" y="5"/>
                  </a:cubicBezTo>
                  <a:cubicBezTo>
                    <a:pt x="12" y="5"/>
                    <a:pt x="11" y="5"/>
                    <a:pt x="11" y="5"/>
                  </a:cubicBezTo>
                  <a:cubicBezTo>
                    <a:pt x="11" y="3"/>
                    <a:pt x="11" y="3"/>
                    <a:pt x="11" y="3"/>
                  </a:cubicBezTo>
                  <a:cubicBezTo>
                    <a:pt x="13" y="1"/>
                    <a:pt x="13" y="1"/>
                    <a:pt x="13" y="1"/>
                  </a:cubicBezTo>
                  <a:cubicBezTo>
                    <a:pt x="13" y="5"/>
                    <a:pt x="13" y="5"/>
                    <a:pt x="13" y="5"/>
                  </a:cubicBezTo>
                  <a:close/>
                  <a:moveTo>
                    <a:pt x="11" y="21"/>
                  </a:moveTo>
                  <a:cubicBezTo>
                    <a:pt x="11" y="21"/>
                    <a:pt x="11" y="21"/>
                    <a:pt x="11" y="21"/>
                  </a:cubicBezTo>
                  <a:cubicBezTo>
                    <a:pt x="11" y="21"/>
                    <a:pt x="11" y="21"/>
                    <a:pt x="11" y="21"/>
                  </a:cubicBez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3" y="21"/>
                  </a:cubicBezTo>
                  <a:cubicBezTo>
                    <a:pt x="13" y="26"/>
                    <a:pt x="13" y="26"/>
                    <a:pt x="13" y="26"/>
                  </a:cubicBezTo>
                  <a:cubicBezTo>
                    <a:pt x="12" y="26"/>
                    <a:pt x="12" y="26"/>
                    <a:pt x="12" y="26"/>
                  </a:cubicBezTo>
                  <a:cubicBezTo>
                    <a:pt x="12" y="26"/>
                    <a:pt x="12" y="26"/>
                    <a:pt x="12" y="26"/>
                  </a:cubicBezTo>
                  <a:cubicBezTo>
                    <a:pt x="12" y="26"/>
                    <a:pt x="11" y="26"/>
                    <a:pt x="11" y="26"/>
                  </a:cubicBezTo>
                  <a:cubicBezTo>
                    <a:pt x="11" y="26"/>
                    <a:pt x="11" y="26"/>
                    <a:pt x="11" y="26"/>
                  </a:cubicBezTo>
                  <a:cubicBezTo>
                    <a:pt x="11" y="26"/>
                    <a:pt x="11" y="26"/>
                    <a:pt x="11" y="26"/>
                  </a:cubicBezTo>
                  <a:cubicBezTo>
                    <a:pt x="11" y="21"/>
                    <a:pt x="11" y="21"/>
                    <a:pt x="11" y="21"/>
                  </a:cubicBezTo>
                  <a:cubicBezTo>
                    <a:pt x="11" y="21"/>
                    <a:pt x="11" y="21"/>
                    <a:pt x="11" y="21"/>
                  </a:cubicBezTo>
                  <a:cubicBezTo>
                    <a:pt x="11" y="21"/>
                    <a:pt x="11" y="21"/>
                    <a:pt x="11" y="21"/>
                  </a:cubicBezTo>
                  <a:cubicBezTo>
                    <a:pt x="11" y="21"/>
                    <a:pt x="11" y="21"/>
                    <a:pt x="11" y="21"/>
                  </a:cubicBezTo>
                  <a:close/>
                  <a:moveTo>
                    <a:pt x="11" y="0"/>
                  </a:moveTo>
                  <a:cubicBezTo>
                    <a:pt x="11" y="0"/>
                    <a:pt x="11" y="0"/>
                    <a:pt x="11" y="0"/>
                  </a:cubicBezTo>
                  <a:cubicBezTo>
                    <a:pt x="11" y="0"/>
                    <a:pt x="12" y="0"/>
                    <a:pt x="12" y="0"/>
                  </a:cubicBezTo>
                  <a:cubicBezTo>
                    <a:pt x="11" y="0"/>
                    <a:pt x="11" y="0"/>
                    <a:pt x="11" y="0"/>
                  </a:cubicBezTo>
                  <a:close/>
                  <a:moveTo>
                    <a:pt x="12" y="0"/>
                  </a:moveTo>
                  <a:cubicBezTo>
                    <a:pt x="13" y="0"/>
                    <a:pt x="13" y="0"/>
                    <a:pt x="13" y="0"/>
                  </a:cubicBezTo>
                  <a:lnTo>
                    <a:pt x="12" y="0"/>
                  </a:lnTo>
                  <a:close/>
                  <a:moveTo>
                    <a:pt x="11" y="5"/>
                  </a:moveTo>
                  <a:cubicBezTo>
                    <a:pt x="10" y="5"/>
                    <a:pt x="9" y="5"/>
                    <a:pt x="8" y="6"/>
                  </a:cubicBezTo>
                  <a:cubicBezTo>
                    <a:pt x="8" y="5"/>
                    <a:pt x="8" y="5"/>
                    <a:pt x="8" y="5"/>
                  </a:cubicBezTo>
                  <a:cubicBezTo>
                    <a:pt x="11" y="3"/>
                    <a:pt x="11" y="3"/>
                    <a:pt x="11" y="3"/>
                  </a:cubicBezTo>
                  <a:cubicBezTo>
                    <a:pt x="11" y="5"/>
                    <a:pt x="11" y="5"/>
                    <a:pt x="11" y="5"/>
                  </a:cubicBezTo>
                  <a:close/>
                  <a:moveTo>
                    <a:pt x="8" y="20"/>
                  </a:moveTo>
                  <a:cubicBezTo>
                    <a:pt x="9" y="20"/>
                    <a:pt x="10" y="20"/>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6"/>
                    <a:pt x="11" y="26"/>
                    <a:pt x="11" y="26"/>
                  </a:cubicBezTo>
                  <a:cubicBezTo>
                    <a:pt x="11" y="26"/>
                    <a:pt x="11" y="26"/>
                    <a:pt x="10" y="26"/>
                  </a:cubicBezTo>
                  <a:cubicBezTo>
                    <a:pt x="10" y="26"/>
                    <a:pt x="10" y="26"/>
                    <a:pt x="10" y="26"/>
                  </a:cubicBezTo>
                  <a:cubicBezTo>
                    <a:pt x="10" y="26"/>
                    <a:pt x="10" y="26"/>
                    <a:pt x="10" y="26"/>
                  </a:cubicBezTo>
                  <a:cubicBezTo>
                    <a:pt x="10" y="25"/>
                    <a:pt x="10" y="25"/>
                    <a:pt x="10" y="25"/>
                  </a:cubicBezTo>
                  <a:cubicBezTo>
                    <a:pt x="10" y="25"/>
                    <a:pt x="10" y="25"/>
                    <a:pt x="10" y="25"/>
                  </a:cubicBezTo>
                  <a:cubicBezTo>
                    <a:pt x="10" y="25"/>
                    <a:pt x="10" y="25"/>
                    <a:pt x="10" y="25"/>
                  </a:cubicBezTo>
                  <a:cubicBezTo>
                    <a:pt x="9" y="25"/>
                    <a:pt x="9" y="25"/>
                    <a:pt x="8" y="25"/>
                  </a:cubicBezTo>
                  <a:cubicBezTo>
                    <a:pt x="8" y="20"/>
                    <a:pt x="8" y="20"/>
                    <a:pt x="8" y="20"/>
                  </a:cubicBezTo>
                  <a:close/>
                  <a:moveTo>
                    <a:pt x="11" y="0"/>
                  </a:moveTo>
                  <a:cubicBezTo>
                    <a:pt x="11" y="0"/>
                    <a:pt x="11" y="0"/>
                    <a:pt x="11" y="0"/>
                  </a:cubicBezTo>
                  <a:cubicBezTo>
                    <a:pt x="8" y="1"/>
                    <a:pt x="8" y="1"/>
                    <a:pt x="8" y="1"/>
                  </a:cubicBezTo>
                  <a:cubicBezTo>
                    <a:pt x="8" y="1"/>
                    <a:pt x="8" y="1"/>
                    <a:pt x="8" y="1"/>
                  </a:cubicBezTo>
                  <a:cubicBezTo>
                    <a:pt x="9" y="0"/>
                    <a:pt x="10" y="0"/>
                    <a:pt x="11" y="0"/>
                  </a:cubicBezTo>
                  <a:close/>
                  <a:moveTo>
                    <a:pt x="8" y="6"/>
                  </a:moveTo>
                  <a:cubicBezTo>
                    <a:pt x="8" y="6"/>
                    <a:pt x="8" y="6"/>
                    <a:pt x="7" y="6"/>
                  </a:cubicBezTo>
                  <a:cubicBezTo>
                    <a:pt x="6" y="8"/>
                    <a:pt x="5" y="9"/>
                    <a:pt x="5" y="11"/>
                  </a:cubicBezTo>
                  <a:cubicBezTo>
                    <a:pt x="5" y="11"/>
                    <a:pt x="5" y="11"/>
                    <a:pt x="5" y="11"/>
                  </a:cubicBezTo>
                  <a:cubicBezTo>
                    <a:pt x="5" y="11"/>
                    <a:pt x="5" y="11"/>
                    <a:pt x="4" y="12"/>
                  </a:cubicBezTo>
                  <a:cubicBezTo>
                    <a:pt x="4" y="12"/>
                    <a:pt x="4" y="12"/>
                    <a:pt x="4" y="12"/>
                  </a:cubicBezTo>
                  <a:cubicBezTo>
                    <a:pt x="4" y="8"/>
                    <a:pt x="4" y="8"/>
                    <a:pt x="4" y="8"/>
                  </a:cubicBezTo>
                  <a:cubicBezTo>
                    <a:pt x="8" y="5"/>
                    <a:pt x="8" y="5"/>
                    <a:pt x="8" y="5"/>
                  </a:cubicBezTo>
                  <a:cubicBezTo>
                    <a:pt x="8" y="6"/>
                    <a:pt x="8" y="6"/>
                    <a:pt x="8" y="6"/>
                  </a:cubicBezTo>
                  <a:close/>
                  <a:moveTo>
                    <a:pt x="4" y="14"/>
                  </a:moveTo>
                  <a:cubicBezTo>
                    <a:pt x="5" y="15"/>
                    <a:pt x="5" y="17"/>
                    <a:pt x="6" y="18"/>
                  </a:cubicBezTo>
                  <a:cubicBezTo>
                    <a:pt x="7" y="19"/>
                    <a:pt x="8" y="19"/>
                    <a:pt x="8" y="20"/>
                  </a:cubicBezTo>
                  <a:cubicBezTo>
                    <a:pt x="8" y="25"/>
                    <a:pt x="8" y="25"/>
                    <a:pt x="8" y="25"/>
                  </a:cubicBezTo>
                  <a:cubicBezTo>
                    <a:pt x="7" y="25"/>
                    <a:pt x="6" y="24"/>
                    <a:pt x="4" y="23"/>
                  </a:cubicBezTo>
                  <a:cubicBezTo>
                    <a:pt x="4" y="14"/>
                    <a:pt x="4" y="14"/>
                    <a:pt x="4" y="14"/>
                  </a:cubicBezTo>
                  <a:close/>
                  <a:moveTo>
                    <a:pt x="8" y="1"/>
                  </a:moveTo>
                  <a:cubicBezTo>
                    <a:pt x="8" y="1"/>
                    <a:pt x="8" y="1"/>
                    <a:pt x="8" y="1"/>
                  </a:cubicBezTo>
                  <a:cubicBezTo>
                    <a:pt x="4" y="3"/>
                    <a:pt x="4" y="3"/>
                    <a:pt x="4" y="3"/>
                  </a:cubicBezTo>
                  <a:cubicBezTo>
                    <a:pt x="6" y="2"/>
                    <a:pt x="7" y="1"/>
                    <a:pt x="8" y="1"/>
                  </a:cubicBezTo>
                  <a:close/>
                  <a:moveTo>
                    <a:pt x="4" y="3"/>
                  </a:moveTo>
                  <a:cubicBezTo>
                    <a:pt x="4" y="3"/>
                    <a:pt x="4" y="3"/>
                    <a:pt x="4" y="3"/>
                  </a:cubicBezTo>
                  <a:cubicBezTo>
                    <a:pt x="4" y="3"/>
                    <a:pt x="4" y="3"/>
                    <a:pt x="4" y="3"/>
                  </a:cubicBezTo>
                  <a:close/>
                  <a:moveTo>
                    <a:pt x="4" y="12"/>
                  </a:moveTo>
                  <a:cubicBezTo>
                    <a:pt x="4" y="12"/>
                    <a:pt x="4" y="12"/>
                    <a:pt x="4" y="12"/>
                  </a:cubicBezTo>
                  <a:cubicBezTo>
                    <a:pt x="4" y="12"/>
                    <a:pt x="4" y="12"/>
                    <a:pt x="4" y="12"/>
                  </a:cubicBezTo>
                  <a:cubicBezTo>
                    <a:pt x="4" y="13"/>
                    <a:pt x="4" y="13"/>
                    <a:pt x="4" y="13"/>
                  </a:cubicBezTo>
                  <a:cubicBezTo>
                    <a:pt x="4" y="13"/>
                    <a:pt x="4" y="13"/>
                    <a:pt x="4" y="13"/>
                  </a:cubicBezTo>
                  <a:cubicBezTo>
                    <a:pt x="4" y="13"/>
                    <a:pt x="4" y="13"/>
                    <a:pt x="4" y="13"/>
                  </a:cubicBezTo>
                  <a:cubicBezTo>
                    <a:pt x="4" y="13"/>
                    <a:pt x="4" y="13"/>
                    <a:pt x="4" y="14"/>
                  </a:cubicBezTo>
                  <a:cubicBezTo>
                    <a:pt x="4" y="23"/>
                    <a:pt x="4" y="23"/>
                    <a:pt x="4" y="23"/>
                  </a:cubicBezTo>
                  <a:cubicBezTo>
                    <a:pt x="4" y="22"/>
                    <a:pt x="3" y="22"/>
                    <a:pt x="2" y="21"/>
                  </a:cubicBezTo>
                  <a:cubicBezTo>
                    <a:pt x="1" y="19"/>
                    <a:pt x="0" y="17"/>
                    <a:pt x="0" y="16"/>
                  </a:cubicBezTo>
                  <a:cubicBezTo>
                    <a:pt x="0" y="12"/>
                    <a:pt x="0" y="12"/>
                    <a:pt x="0" y="12"/>
                  </a:cubicBezTo>
                  <a:cubicBezTo>
                    <a:pt x="4" y="8"/>
                    <a:pt x="4" y="8"/>
                    <a:pt x="4" y="8"/>
                  </a:cubicBezTo>
                  <a:cubicBezTo>
                    <a:pt x="4" y="12"/>
                    <a:pt x="4" y="12"/>
                    <a:pt x="4" y="12"/>
                  </a:cubicBezTo>
                  <a:close/>
                  <a:moveTo>
                    <a:pt x="4" y="3"/>
                  </a:moveTo>
                  <a:cubicBezTo>
                    <a:pt x="2" y="4"/>
                    <a:pt x="1" y="7"/>
                    <a:pt x="0" y="10"/>
                  </a:cubicBezTo>
                  <a:cubicBezTo>
                    <a:pt x="4" y="3"/>
                    <a:pt x="4" y="3"/>
                    <a:pt x="4" y="3"/>
                  </a:cubicBezTo>
                  <a:cubicBezTo>
                    <a:pt x="4" y="3"/>
                    <a:pt x="4" y="3"/>
                    <a:pt x="4" y="3"/>
                  </a:cubicBezTo>
                  <a:close/>
                  <a:moveTo>
                    <a:pt x="0" y="10"/>
                  </a:moveTo>
                  <a:cubicBezTo>
                    <a:pt x="0" y="10"/>
                    <a:pt x="0" y="10"/>
                    <a:pt x="0" y="10"/>
                  </a:cubicBezTo>
                  <a:cubicBezTo>
                    <a:pt x="0" y="10"/>
                    <a:pt x="0" y="10"/>
                    <a:pt x="0" y="10"/>
                  </a:cubicBezTo>
                  <a:close/>
                  <a:moveTo>
                    <a:pt x="0" y="10"/>
                  </a:moveTo>
                  <a:cubicBezTo>
                    <a:pt x="0" y="10"/>
                    <a:pt x="0" y="10"/>
                    <a:pt x="0" y="10"/>
                  </a:cubicBezTo>
                  <a:cubicBezTo>
                    <a:pt x="0" y="10"/>
                    <a:pt x="0" y="10"/>
                    <a:pt x="0" y="10"/>
                  </a:cubicBezTo>
                  <a:cubicBezTo>
                    <a:pt x="0" y="10"/>
                    <a:pt x="0" y="10"/>
                    <a:pt x="0" y="10"/>
                  </a:cubicBezTo>
                  <a:close/>
                  <a:moveTo>
                    <a:pt x="0" y="12"/>
                  </a:moveTo>
                  <a:cubicBezTo>
                    <a:pt x="0" y="16"/>
                    <a:pt x="0" y="16"/>
                    <a:pt x="0" y="16"/>
                  </a:cubicBezTo>
                  <a:cubicBezTo>
                    <a:pt x="0" y="15"/>
                    <a:pt x="0" y="15"/>
                    <a:pt x="0" y="15"/>
                  </a:cubicBezTo>
                  <a:cubicBezTo>
                    <a:pt x="0" y="12"/>
                    <a:pt x="0" y="12"/>
                    <a:pt x="0" y="12"/>
                  </a:cubicBezTo>
                  <a:cubicBezTo>
                    <a:pt x="0" y="12"/>
                    <a:pt x="0" y="12"/>
                    <a:pt x="0" y="12"/>
                  </a:cubicBezTo>
                  <a:close/>
                  <a:moveTo>
                    <a:pt x="0" y="11"/>
                  </a:moveTo>
                  <a:cubicBezTo>
                    <a:pt x="0" y="10"/>
                    <a:pt x="0" y="10"/>
                    <a:pt x="0" y="10"/>
                  </a:cubicBezTo>
                  <a:cubicBezTo>
                    <a:pt x="0" y="11"/>
                    <a:pt x="0" y="11"/>
                    <a:pt x="0" y="11"/>
                  </a:cubicBezTo>
                  <a:close/>
                  <a:moveTo>
                    <a:pt x="0" y="11"/>
                  </a:moveTo>
                  <a:cubicBezTo>
                    <a:pt x="0" y="11"/>
                    <a:pt x="0" y="11"/>
                    <a:pt x="0" y="11"/>
                  </a:cubicBezTo>
                  <a:cubicBezTo>
                    <a:pt x="0" y="11"/>
                    <a:pt x="0" y="11"/>
                    <a:pt x="0" y="11"/>
                  </a:cubicBezTo>
                  <a:cubicBezTo>
                    <a:pt x="0" y="11"/>
                    <a:pt x="0" y="11"/>
                    <a:pt x="0" y="11"/>
                  </a:cubicBezTo>
                  <a:close/>
                  <a:moveTo>
                    <a:pt x="0" y="12"/>
                  </a:moveTo>
                  <a:cubicBezTo>
                    <a:pt x="0" y="15"/>
                    <a:pt x="0" y="15"/>
                    <a:pt x="0" y="15"/>
                  </a:cubicBezTo>
                  <a:cubicBezTo>
                    <a:pt x="0" y="15"/>
                    <a:pt x="0" y="14"/>
                    <a:pt x="0" y="14"/>
                  </a:cubicBezTo>
                  <a:cubicBezTo>
                    <a:pt x="0" y="12"/>
                    <a:pt x="0" y="12"/>
                    <a:pt x="0" y="12"/>
                  </a:cubicBezTo>
                  <a:cubicBezTo>
                    <a:pt x="0" y="12"/>
                    <a:pt x="0" y="12"/>
                    <a:pt x="0" y="12"/>
                  </a:cubicBezTo>
                  <a:close/>
                  <a:moveTo>
                    <a:pt x="0" y="12"/>
                  </a:moveTo>
                  <a:cubicBezTo>
                    <a:pt x="0" y="11"/>
                    <a:pt x="0" y="11"/>
                    <a:pt x="0" y="11"/>
                  </a:cubicBezTo>
                  <a:cubicBezTo>
                    <a:pt x="0" y="12"/>
                    <a:pt x="0" y="12"/>
                    <a:pt x="0" y="12"/>
                  </a:cubicBezTo>
                  <a:close/>
                  <a:moveTo>
                    <a:pt x="0" y="12"/>
                  </a:moveTo>
                  <a:cubicBezTo>
                    <a:pt x="0" y="12"/>
                    <a:pt x="0" y="12"/>
                    <a:pt x="0" y="12"/>
                  </a:cubicBezTo>
                  <a:cubicBezTo>
                    <a:pt x="0" y="12"/>
                    <a:pt x="0" y="12"/>
                    <a:pt x="0" y="12"/>
                  </a:cubicBezTo>
                  <a:cubicBezTo>
                    <a:pt x="0" y="12"/>
                    <a:pt x="0" y="12"/>
                    <a:pt x="0" y="12"/>
                  </a:cubicBezTo>
                  <a:close/>
                  <a:moveTo>
                    <a:pt x="0" y="12"/>
                  </a:moveTo>
                  <a:cubicBezTo>
                    <a:pt x="0" y="14"/>
                    <a:pt x="0" y="14"/>
                    <a:pt x="0" y="14"/>
                  </a:cubicBezTo>
                  <a:cubicBezTo>
                    <a:pt x="0" y="14"/>
                    <a:pt x="0" y="14"/>
                    <a:pt x="0" y="13"/>
                  </a:cubicBezTo>
                  <a:cubicBezTo>
                    <a:pt x="0" y="12"/>
                    <a:pt x="0" y="12"/>
                    <a:pt x="0" y="12"/>
                  </a:cubicBezTo>
                  <a:cubicBezTo>
                    <a:pt x="0" y="12"/>
                    <a:pt x="0" y="12"/>
                    <a:pt x="0" y="12"/>
                  </a:cubicBezTo>
                  <a:close/>
                  <a:moveTo>
                    <a:pt x="0" y="12"/>
                  </a:move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lose/>
                  <a:moveTo>
                    <a:pt x="0" y="12"/>
                  </a:moveTo>
                  <a:cubicBezTo>
                    <a:pt x="0" y="12"/>
                    <a:pt x="0" y="12"/>
                    <a:pt x="0" y="12"/>
                  </a:cubicBezTo>
                  <a:cubicBezTo>
                    <a:pt x="0" y="13"/>
                    <a:pt x="0" y="13"/>
                    <a:pt x="0" y="13"/>
                  </a:cubicBezTo>
                  <a:cubicBezTo>
                    <a:pt x="0" y="13"/>
                    <a:pt x="0" y="13"/>
                    <a:pt x="0" y="13"/>
                  </a:cubicBezTo>
                  <a:cubicBezTo>
                    <a:pt x="0" y="12"/>
                    <a:pt x="0" y="12"/>
                    <a:pt x="0" y="12"/>
                  </a:cubicBezTo>
                  <a:close/>
                  <a:moveTo>
                    <a:pt x="0" y="12"/>
                  </a:moveTo>
                  <a:cubicBezTo>
                    <a:pt x="0" y="12"/>
                    <a:pt x="0" y="12"/>
                    <a:pt x="0" y="12"/>
                  </a:cubicBezTo>
                  <a:close/>
                  <a:moveTo>
                    <a:pt x="0" y="12"/>
                  </a:moveTo>
                  <a:cubicBezTo>
                    <a:pt x="0" y="12"/>
                    <a:pt x="0" y="12"/>
                    <a:pt x="0" y="12"/>
                  </a:cubicBezTo>
                  <a:cubicBezTo>
                    <a:pt x="0" y="12"/>
                    <a:pt x="0" y="12"/>
                    <a:pt x="0" y="12"/>
                  </a:cubicBezTo>
                  <a:cubicBezTo>
                    <a:pt x="0" y="12"/>
                    <a:pt x="0" y="12"/>
                    <a:pt x="0" y="12"/>
                  </a:cubicBezTo>
                  <a:cubicBezTo>
                    <a:pt x="0" y="13"/>
                    <a:pt x="0" y="13"/>
                    <a:pt x="0" y="13"/>
                  </a:cubicBezTo>
                  <a:cubicBezTo>
                    <a:pt x="0" y="13"/>
                    <a:pt x="0" y="13"/>
                    <a:pt x="0" y="13"/>
                  </a:cubicBezTo>
                  <a:cubicBezTo>
                    <a:pt x="0" y="13"/>
                    <a:pt x="0" y="13"/>
                    <a:pt x="0" y="13"/>
                  </a:cubicBezTo>
                  <a:cubicBezTo>
                    <a:pt x="0" y="13"/>
                    <a:pt x="0" y="13"/>
                    <a:pt x="0" y="13"/>
                  </a:cubicBezTo>
                  <a:cubicBezTo>
                    <a:pt x="0" y="12"/>
                    <a:pt x="0" y="12"/>
                    <a:pt x="0" y="12"/>
                  </a:cubicBezTo>
                  <a:cubicBezTo>
                    <a:pt x="0" y="12"/>
                    <a:pt x="0" y="12"/>
                    <a:pt x="0" y="12"/>
                  </a:cubicBezTo>
                  <a:cubicBezTo>
                    <a:pt x="0" y="12"/>
                    <a:pt x="0" y="12"/>
                    <a:pt x="0" y="12"/>
                  </a:cubicBezTo>
                  <a:cubicBezTo>
                    <a:pt x="0" y="12"/>
                    <a:pt x="0" y="12"/>
                    <a:pt x="0" y="12"/>
                  </a:cubicBezTo>
                  <a:close/>
                  <a:moveTo>
                    <a:pt x="0" y="13"/>
                  </a:moveTo>
                  <a:cubicBezTo>
                    <a:pt x="0" y="13"/>
                    <a:pt x="0" y="13"/>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2" name="Freeform 296"/>
            <p:cNvSpPr>
              <a:spLocks noEditPoints="1"/>
            </p:cNvSpPr>
            <p:nvPr/>
          </p:nvSpPr>
          <p:spPr bwMode="auto">
            <a:xfrm>
              <a:off x="4710120" y="196852"/>
              <a:ext cx="346075" cy="176214"/>
            </a:xfrm>
            <a:custGeom>
              <a:avLst/>
              <a:gdLst>
                <a:gd name="T0" fmla="*/ 77 w 153"/>
                <a:gd name="T1" fmla="*/ 73 h 78"/>
                <a:gd name="T2" fmla="*/ 129 w 153"/>
                <a:gd name="T3" fmla="*/ 73 h 78"/>
                <a:gd name="T4" fmla="*/ 147 w 153"/>
                <a:gd name="T5" fmla="*/ 4 h 78"/>
                <a:gd name="T6" fmla="*/ 135 w 153"/>
                <a:gd name="T7" fmla="*/ 4 h 78"/>
                <a:gd name="T8" fmla="*/ 117 w 153"/>
                <a:gd name="T9" fmla="*/ 4 h 78"/>
                <a:gd name="T10" fmla="*/ 77 w 153"/>
                <a:gd name="T11" fmla="*/ 4 h 78"/>
                <a:gd name="T12" fmla="*/ 77 w 153"/>
                <a:gd name="T13" fmla="*/ 0 h 78"/>
                <a:gd name="T14" fmla="*/ 117 w 153"/>
                <a:gd name="T15" fmla="*/ 0 h 78"/>
                <a:gd name="T16" fmla="*/ 135 w 153"/>
                <a:gd name="T17" fmla="*/ 0 h 78"/>
                <a:gd name="T18" fmla="*/ 150 w 153"/>
                <a:gd name="T19" fmla="*/ 0 h 78"/>
                <a:gd name="T20" fmla="*/ 150 w 153"/>
                <a:gd name="T21" fmla="*/ 0 h 78"/>
                <a:gd name="T22" fmla="*/ 151 w 153"/>
                <a:gd name="T23" fmla="*/ 0 h 78"/>
                <a:gd name="T24" fmla="*/ 153 w 153"/>
                <a:gd name="T25" fmla="*/ 3 h 78"/>
                <a:gd name="T26" fmla="*/ 133 w 153"/>
                <a:gd name="T27" fmla="*/ 76 h 78"/>
                <a:gd name="T28" fmla="*/ 131 w 153"/>
                <a:gd name="T29" fmla="*/ 78 h 78"/>
                <a:gd name="T30" fmla="*/ 77 w 153"/>
                <a:gd name="T31" fmla="*/ 78 h 78"/>
                <a:gd name="T32" fmla="*/ 77 w 153"/>
                <a:gd name="T33" fmla="*/ 73 h 78"/>
                <a:gd name="T34" fmla="*/ 6 w 153"/>
                <a:gd name="T35" fmla="*/ 4 h 78"/>
                <a:gd name="T36" fmla="*/ 24 w 153"/>
                <a:gd name="T37" fmla="*/ 73 h 78"/>
                <a:gd name="T38" fmla="*/ 77 w 153"/>
                <a:gd name="T39" fmla="*/ 73 h 78"/>
                <a:gd name="T40" fmla="*/ 77 w 153"/>
                <a:gd name="T41" fmla="*/ 78 h 78"/>
                <a:gd name="T42" fmla="*/ 22 w 153"/>
                <a:gd name="T43" fmla="*/ 78 h 78"/>
                <a:gd name="T44" fmla="*/ 22 w 153"/>
                <a:gd name="T45" fmla="*/ 78 h 78"/>
                <a:gd name="T46" fmla="*/ 20 w 153"/>
                <a:gd name="T47" fmla="*/ 76 h 78"/>
                <a:gd name="T48" fmla="*/ 1 w 153"/>
                <a:gd name="T49" fmla="*/ 3 h 78"/>
                <a:gd name="T50" fmla="*/ 0 w 153"/>
                <a:gd name="T51" fmla="*/ 2 h 78"/>
                <a:gd name="T52" fmla="*/ 3 w 153"/>
                <a:gd name="T53" fmla="*/ 0 h 78"/>
                <a:gd name="T54" fmla="*/ 18 w 153"/>
                <a:gd name="T55" fmla="*/ 0 h 78"/>
                <a:gd name="T56" fmla="*/ 36 w 153"/>
                <a:gd name="T57" fmla="*/ 0 h 78"/>
                <a:gd name="T58" fmla="*/ 77 w 153"/>
                <a:gd name="T59" fmla="*/ 0 h 78"/>
                <a:gd name="T60" fmla="*/ 77 w 153"/>
                <a:gd name="T61" fmla="*/ 4 h 78"/>
                <a:gd name="T62" fmla="*/ 36 w 153"/>
                <a:gd name="T63" fmla="*/ 4 h 78"/>
                <a:gd name="T64" fmla="*/ 18 w 153"/>
                <a:gd name="T65" fmla="*/ 4 h 78"/>
                <a:gd name="T66" fmla="*/ 6 w 153"/>
                <a:gd name="T67"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78">
                  <a:moveTo>
                    <a:pt x="77" y="73"/>
                  </a:moveTo>
                  <a:cubicBezTo>
                    <a:pt x="129" y="73"/>
                    <a:pt x="129" y="73"/>
                    <a:pt x="129" y="73"/>
                  </a:cubicBezTo>
                  <a:cubicBezTo>
                    <a:pt x="147" y="4"/>
                    <a:pt x="147" y="4"/>
                    <a:pt x="147" y="4"/>
                  </a:cubicBezTo>
                  <a:cubicBezTo>
                    <a:pt x="135" y="4"/>
                    <a:pt x="135" y="4"/>
                    <a:pt x="135" y="4"/>
                  </a:cubicBezTo>
                  <a:cubicBezTo>
                    <a:pt x="117" y="4"/>
                    <a:pt x="117" y="4"/>
                    <a:pt x="117" y="4"/>
                  </a:cubicBezTo>
                  <a:cubicBezTo>
                    <a:pt x="77" y="4"/>
                    <a:pt x="77" y="4"/>
                    <a:pt x="77" y="4"/>
                  </a:cubicBezTo>
                  <a:cubicBezTo>
                    <a:pt x="77" y="0"/>
                    <a:pt x="77" y="0"/>
                    <a:pt x="77" y="0"/>
                  </a:cubicBezTo>
                  <a:cubicBezTo>
                    <a:pt x="117" y="0"/>
                    <a:pt x="117" y="0"/>
                    <a:pt x="117" y="0"/>
                  </a:cubicBezTo>
                  <a:cubicBezTo>
                    <a:pt x="135" y="0"/>
                    <a:pt x="135" y="0"/>
                    <a:pt x="135" y="0"/>
                  </a:cubicBezTo>
                  <a:cubicBezTo>
                    <a:pt x="150" y="0"/>
                    <a:pt x="150" y="0"/>
                    <a:pt x="150" y="0"/>
                  </a:cubicBezTo>
                  <a:cubicBezTo>
                    <a:pt x="150" y="0"/>
                    <a:pt x="150" y="0"/>
                    <a:pt x="150" y="0"/>
                  </a:cubicBezTo>
                  <a:cubicBezTo>
                    <a:pt x="151" y="0"/>
                    <a:pt x="151" y="0"/>
                    <a:pt x="151" y="0"/>
                  </a:cubicBezTo>
                  <a:cubicBezTo>
                    <a:pt x="152" y="0"/>
                    <a:pt x="153" y="1"/>
                    <a:pt x="153" y="3"/>
                  </a:cubicBezTo>
                  <a:cubicBezTo>
                    <a:pt x="133" y="76"/>
                    <a:pt x="133" y="76"/>
                    <a:pt x="133" y="76"/>
                  </a:cubicBezTo>
                  <a:cubicBezTo>
                    <a:pt x="133" y="77"/>
                    <a:pt x="132" y="78"/>
                    <a:pt x="131" y="78"/>
                  </a:cubicBezTo>
                  <a:cubicBezTo>
                    <a:pt x="77" y="78"/>
                    <a:pt x="77" y="78"/>
                    <a:pt x="77" y="78"/>
                  </a:cubicBezTo>
                  <a:lnTo>
                    <a:pt x="77" y="73"/>
                  </a:lnTo>
                  <a:close/>
                  <a:moveTo>
                    <a:pt x="6" y="4"/>
                  </a:moveTo>
                  <a:cubicBezTo>
                    <a:pt x="24" y="73"/>
                    <a:pt x="24" y="73"/>
                    <a:pt x="24" y="73"/>
                  </a:cubicBezTo>
                  <a:cubicBezTo>
                    <a:pt x="77" y="73"/>
                    <a:pt x="77" y="73"/>
                    <a:pt x="77" y="73"/>
                  </a:cubicBezTo>
                  <a:cubicBezTo>
                    <a:pt x="77" y="78"/>
                    <a:pt x="77" y="78"/>
                    <a:pt x="77" y="78"/>
                  </a:cubicBezTo>
                  <a:cubicBezTo>
                    <a:pt x="22" y="78"/>
                    <a:pt x="22" y="78"/>
                    <a:pt x="22" y="78"/>
                  </a:cubicBezTo>
                  <a:cubicBezTo>
                    <a:pt x="22" y="78"/>
                    <a:pt x="22" y="78"/>
                    <a:pt x="22" y="78"/>
                  </a:cubicBezTo>
                  <a:cubicBezTo>
                    <a:pt x="21" y="78"/>
                    <a:pt x="20" y="77"/>
                    <a:pt x="20" y="76"/>
                  </a:cubicBezTo>
                  <a:cubicBezTo>
                    <a:pt x="1" y="3"/>
                    <a:pt x="1" y="3"/>
                    <a:pt x="1" y="3"/>
                  </a:cubicBezTo>
                  <a:cubicBezTo>
                    <a:pt x="0" y="2"/>
                    <a:pt x="0" y="2"/>
                    <a:pt x="0" y="2"/>
                  </a:cubicBezTo>
                  <a:cubicBezTo>
                    <a:pt x="0" y="1"/>
                    <a:pt x="1" y="0"/>
                    <a:pt x="3" y="0"/>
                  </a:cubicBezTo>
                  <a:cubicBezTo>
                    <a:pt x="18" y="0"/>
                    <a:pt x="18" y="0"/>
                    <a:pt x="18" y="0"/>
                  </a:cubicBezTo>
                  <a:cubicBezTo>
                    <a:pt x="36" y="0"/>
                    <a:pt x="36" y="0"/>
                    <a:pt x="36" y="0"/>
                  </a:cubicBezTo>
                  <a:cubicBezTo>
                    <a:pt x="77" y="0"/>
                    <a:pt x="77" y="0"/>
                    <a:pt x="77" y="0"/>
                  </a:cubicBezTo>
                  <a:cubicBezTo>
                    <a:pt x="77" y="4"/>
                    <a:pt x="77" y="4"/>
                    <a:pt x="77" y="4"/>
                  </a:cubicBezTo>
                  <a:cubicBezTo>
                    <a:pt x="36" y="4"/>
                    <a:pt x="36" y="4"/>
                    <a:pt x="36" y="4"/>
                  </a:cubicBezTo>
                  <a:cubicBezTo>
                    <a:pt x="18" y="4"/>
                    <a:pt x="18" y="4"/>
                    <a:pt x="18" y="4"/>
                  </a:cubicBezTo>
                  <a:lnTo>
                    <a:pt x="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3" name="Freeform 297"/>
            <p:cNvSpPr>
              <a:spLocks noEditPoints="1"/>
            </p:cNvSpPr>
            <p:nvPr/>
          </p:nvSpPr>
          <p:spPr bwMode="auto">
            <a:xfrm>
              <a:off x="6918335" y="1589"/>
              <a:ext cx="400050" cy="247651"/>
            </a:xfrm>
            <a:custGeom>
              <a:avLst/>
              <a:gdLst>
                <a:gd name="T0" fmla="*/ 34 w 177"/>
                <a:gd name="T1" fmla="*/ 0 h 109"/>
                <a:gd name="T2" fmla="*/ 29 w 177"/>
                <a:gd name="T3" fmla="*/ 5 h 109"/>
                <a:gd name="T4" fmla="*/ 4 w 177"/>
                <a:gd name="T5" fmla="*/ 64 h 109"/>
                <a:gd name="T6" fmla="*/ 7 w 177"/>
                <a:gd name="T7" fmla="*/ 85 h 109"/>
                <a:gd name="T8" fmla="*/ 10 w 177"/>
                <a:gd name="T9" fmla="*/ 94 h 109"/>
                <a:gd name="T10" fmla="*/ 10 w 177"/>
                <a:gd name="T11" fmla="*/ 82 h 109"/>
                <a:gd name="T12" fmla="*/ 11 w 177"/>
                <a:gd name="T13" fmla="*/ 76 h 109"/>
                <a:gd name="T14" fmla="*/ 14 w 177"/>
                <a:gd name="T15" fmla="*/ 70 h 109"/>
                <a:gd name="T16" fmla="*/ 14 w 177"/>
                <a:gd name="T17" fmla="*/ 68 h 109"/>
                <a:gd name="T18" fmla="*/ 14 w 177"/>
                <a:gd name="T19" fmla="*/ 64 h 109"/>
                <a:gd name="T20" fmla="*/ 36 w 177"/>
                <a:gd name="T21" fmla="*/ 11 h 109"/>
                <a:gd name="T22" fmla="*/ 50 w 177"/>
                <a:gd name="T23" fmla="*/ 0 h 109"/>
                <a:gd name="T24" fmla="*/ 60 w 177"/>
                <a:gd name="T25" fmla="*/ 0 h 109"/>
                <a:gd name="T26" fmla="*/ 39 w 177"/>
                <a:gd name="T27" fmla="*/ 15 h 109"/>
                <a:gd name="T28" fmla="*/ 19 w 177"/>
                <a:gd name="T29" fmla="*/ 64 h 109"/>
                <a:gd name="T30" fmla="*/ 19 w 177"/>
                <a:gd name="T31" fmla="*/ 67 h 109"/>
                <a:gd name="T32" fmla="*/ 19 w 177"/>
                <a:gd name="T33" fmla="*/ 71 h 109"/>
                <a:gd name="T34" fmla="*/ 19 w 177"/>
                <a:gd name="T35" fmla="*/ 71 h 109"/>
                <a:gd name="T36" fmla="*/ 19 w 177"/>
                <a:gd name="T37" fmla="*/ 72 h 109"/>
                <a:gd name="T38" fmla="*/ 16 w 177"/>
                <a:gd name="T39" fmla="*/ 77 h 109"/>
                <a:gd name="T40" fmla="*/ 15 w 177"/>
                <a:gd name="T41" fmla="*/ 82 h 109"/>
                <a:gd name="T42" fmla="*/ 15 w 177"/>
                <a:gd name="T43" fmla="*/ 105 h 109"/>
                <a:gd name="T44" fmla="*/ 15 w 177"/>
                <a:gd name="T45" fmla="*/ 105 h 109"/>
                <a:gd name="T46" fmla="*/ 14 w 177"/>
                <a:gd name="T47" fmla="*/ 107 h 109"/>
                <a:gd name="T48" fmla="*/ 10 w 177"/>
                <a:gd name="T49" fmla="*/ 106 h 109"/>
                <a:gd name="T50" fmla="*/ 2 w 177"/>
                <a:gd name="T51" fmla="*/ 86 h 109"/>
                <a:gd name="T52" fmla="*/ 0 w 177"/>
                <a:gd name="T53" fmla="*/ 64 h 109"/>
                <a:gd name="T54" fmla="*/ 26 w 177"/>
                <a:gd name="T55" fmla="*/ 1 h 109"/>
                <a:gd name="T56" fmla="*/ 27 w 177"/>
                <a:gd name="T57" fmla="*/ 0 h 109"/>
                <a:gd name="T58" fmla="*/ 34 w 177"/>
                <a:gd name="T59" fmla="*/ 0 h 109"/>
                <a:gd name="T60" fmla="*/ 127 w 177"/>
                <a:gd name="T61" fmla="*/ 0 h 109"/>
                <a:gd name="T62" fmla="*/ 141 w 177"/>
                <a:gd name="T63" fmla="*/ 11 h 109"/>
                <a:gd name="T64" fmla="*/ 163 w 177"/>
                <a:gd name="T65" fmla="*/ 64 h 109"/>
                <a:gd name="T66" fmla="*/ 162 w 177"/>
                <a:gd name="T67" fmla="*/ 68 h 109"/>
                <a:gd name="T68" fmla="*/ 162 w 177"/>
                <a:gd name="T69" fmla="*/ 68 h 109"/>
                <a:gd name="T70" fmla="*/ 162 w 177"/>
                <a:gd name="T71" fmla="*/ 71 h 109"/>
                <a:gd name="T72" fmla="*/ 165 w 177"/>
                <a:gd name="T73" fmla="*/ 76 h 109"/>
                <a:gd name="T74" fmla="*/ 166 w 177"/>
                <a:gd name="T75" fmla="*/ 82 h 109"/>
                <a:gd name="T76" fmla="*/ 166 w 177"/>
                <a:gd name="T77" fmla="*/ 96 h 109"/>
                <a:gd name="T78" fmla="*/ 169 w 177"/>
                <a:gd name="T79" fmla="*/ 85 h 109"/>
                <a:gd name="T80" fmla="*/ 172 w 177"/>
                <a:gd name="T81" fmla="*/ 64 h 109"/>
                <a:gd name="T82" fmla="*/ 147 w 177"/>
                <a:gd name="T83" fmla="*/ 5 h 109"/>
                <a:gd name="T84" fmla="*/ 143 w 177"/>
                <a:gd name="T85" fmla="*/ 0 h 109"/>
                <a:gd name="T86" fmla="*/ 150 w 177"/>
                <a:gd name="T87" fmla="*/ 0 h 109"/>
                <a:gd name="T88" fmla="*/ 151 w 177"/>
                <a:gd name="T89" fmla="*/ 1 h 109"/>
                <a:gd name="T90" fmla="*/ 177 w 177"/>
                <a:gd name="T91" fmla="*/ 64 h 109"/>
                <a:gd name="T92" fmla="*/ 174 w 177"/>
                <a:gd name="T93" fmla="*/ 87 h 109"/>
                <a:gd name="T94" fmla="*/ 165 w 177"/>
                <a:gd name="T95" fmla="*/ 107 h 109"/>
                <a:gd name="T96" fmla="*/ 163 w 177"/>
                <a:gd name="T97" fmla="*/ 109 h 109"/>
                <a:gd name="T98" fmla="*/ 161 w 177"/>
                <a:gd name="T99" fmla="*/ 106 h 109"/>
                <a:gd name="T100" fmla="*/ 161 w 177"/>
                <a:gd name="T101" fmla="*/ 82 h 109"/>
                <a:gd name="T102" fmla="*/ 160 w 177"/>
                <a:gd name="T103" fmla="*/ 78 h 109"/>
                <a:gd name="T104" fmla="*/ 158 w 177"/>
                <a:gd name="T105" fmla="*/ 73 h 109"/>
                <a:gd name="T106" fmla="*/ 157 w 177"/>
                <a:gd name="T107" fmla="*/ 71 h 109"/>
                <a:gd name="T108" fmla="*/ 158 w 177"/>
                <a:gd name="T109" fmla="*/ 68 h 109"/>
                <a:gd name="T110" fmla="*/ 158 w 177"/>
                <a:gd name="T111" fmla="*/ 68 h 109"/>
                <a:gd name="T112" fmla="*/ 158 w 177"/>
                <a:gd name="T113" fmla="*/ 64 h 109"/>
                <a:gd name="T114" fmla="*/ 137 w 177"/>
                <a:gd name="T115" fmla="*/ 15 h 109"/>
                <a:gd name="T116" fmla="*/ 117 w 177"/>
                <a:gd name="T117" fmla="*/ 0 h 109"/>
                <a:gd name="T118" fmla="*/ 127 w 177"/>
                <a:gd name="T1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109">
                  <a:moveTo>
                    <a:pt x="34" y="0"/>
                  </a:moveTo>
                  <a:cubicBezTo>
                    <a:pt x="32" y="2"/>
                    <a:pt x="31" y="3"/>
                    <a:pt x="29" y="5"/>
                  </a:cubicBezTo>
                  <a:cubicBezTo>
                    <a:pt x="14" y="20"/>
                    <a:pt x="4" y="41"/>
                    <a:pt x="4" y="64"/>
                  </a:cubicBezTo>
                  <a:cubicBezTo>
                    <a:pt x="4" y="71"/>
                    <a:pt x="5" y="78"/>
                    <a:pt x="7" y="85"/>
                  </a:cubicBezTo>
                  <a:cubicBezTo>
                    <a:pt x="8" y="88"/>
                    <a:pt x="9" y="91"/>
                    <a:pt x="10" y="94"/>
                  </a:cubicBezTo>
                  <a:cubicBezTo>
                    <a:pt x="10" y="82"/>
                    <a:pt x="10" y="82"/>
                    <a:pt x="10" y="82"/>
                  </a:cubicBezTo>
                  <a:cubicBezTo>
                    <a:pt x="10" y="80"/>
                    <a:pt x="11" y="78"/>
                    <a:pt x="11" y="76"/>
                  </a:cubicBezTo>
                  <a:cubicBezTo>
                    <a:pt x="12" y="74"/>
                    <a:pt x="13" y="72"/>
                    <a:pt x="14" y="70"/>
                  </a:cubicBezTo>
                  <a:cubicBezTo>
                    <a:pt x="14" y="69"/>
                    <a:pt x="14" y="68"/>
                    <a:pt x="14" y="68"/>
                  </a:cubicBezTo>
                  <a:cubicBezTo>
                    <a:pt x="14" y="66"/>
                    <a:pt x="14" y="65"/>
                    <a:pt x="14" y="64"/>
                  </a:cubicBezTo>
                  <a:cubicBezTo>
                    <a:pt x="14" y="43"/>
                    <a:pt x="22" y="25"/>
                    <a:pt x="36" y="11"/>
                  </a:cubicBezTo>
                  <a:cubicBezTo>
                    <a:pt x="40" y="7"/>
                    <a:pt x="45" y="3"/>
                    <a:pt x="50" y="0"/>
                  </a:cubicBezTo>
                  <a:cubicBezTo>
                    <a:pt x="60" y="0"/>
                    <a:pt x="60" y="0"/>
                    <a:pt x="60" y="0"/>
                  </a:cubicBezTo>
                  <a:cubicBezTo>
                    <a:pt x="52" y="4"/>
                    <a:pt x="45" y="9"/>
                    <a:pt x="39" y="15"/>
                  </a:cubicBezTo>
                  <a:cubicBezTo>
                    <a:pt x="27" y="27"/>
                    <a:pt x="19" y="45"/>
                    <a:pt x="19" y="64"/>
                  </a:cubicBezTo>
                  <a:cubicBezTo>
                    <a:pt x="19" y="65"/>
                    <a:pt x="19" y="66"/>
                    <a:pt x="19" y="67"/>
                  </a:cubicBezTo>
                  <a:cubicBezTo>
                    <a:pt x="19" y="68"/>
                    <a:pt x="19" y="70"/>
                    <a:pt x="19" y="71"/>
                  </a:cubicBezTo>
                  <a:cubicBezTo>
                    <a:pt x="19" y="71"/>
                    <a:pt x="19" y="71"/>
                    <a:pt x="19" y="71"/>
                  </a:cubicBezTo>
                  <a:cubicBezTo>
                    <a:pt x="19" y="71"/>
                    <a:pt x="19" y="72"/>
                    <a:pt x="19" y="72"/>
                  </a:cubicBezTo>
                  <a:cubicBezTo>
                    <a:pt x="17" y="74"/>
                    <a:pt x="16" y="75"/>
                    <a:pt x="16" y="77"/>
                  </a:cubicBezTo>
                  <a:cubicBezTo>
                    <a:pt x="15" y="79"/>
                    <a:pt x="15" y="81"/>
                    <a:pt x="15" y="82"/>
                  </a:cubicBezTo>
                  <a:cubicBezTo>
                    <a:pt x="15" y="105"/>
                    <a:pt x="15" y="105"/>
                    <a:pt x="15" y="105"/>
                  </a:cubicBezTo>
                  <a:cubicBezTo>
                    <a:pt x="15" y="105"/>
                    <a:pt x="15" y="105"/>
                    <a:pt x="15" y="105"/>
                  </a:cubicBezTo>
                  <a:cubicBezTo>
                    <a:pt x="15" y="106"/>
                    <a:pt x="14" y="107"/>
                    <a:pt x="14" y="107"/>
                  </a:cubicBezTo>
                  <a:cubicBezTo>
                    <a:pt x="12" y="108"/>
                    <a:pt x="11" y="108"/>
                    <a:pt x="10" y="106"/>
                  </a:cubicBezTo>
                  <a:cubicBezTo>
                    <a:pt x="7" y="100"/>
                    <a:pt x="4" y="93"/>
                    <a:pt x="2" y="86"/>
                  </a:cubicBezTo>
                  <a:cubicBezTo>
                    <a:pt x="1" y="79"/>
                    <a:pt x="0" y="71"/>
                    <a:pt x="0" y="64"/>
                  </a:cubicBezTo>
                  <a:cubicBezTo>
                    <a:pt x="0" y="40"/>
                    <a:pt x="10" y="17"/>
                    <a:pt x="26" y="1"/>
                  </a:cubicBezTo>
                  <a:cubicBezTo>
                    <a:pt x="26" y="1"/>
                    <a:pt x="26" y="1"/>
                    <a:pt x="27" y="0"/>
                  </a:cubicBezTo>
                  <a:cubicBezTo>
                    <a:pt x="34" y="0"/>
                    <a:pt x="34" y="0"/>
                    <a:pt x="34" y="0"/>
                  </a:cubicBezTo>
                  <a:close/>
                  <a:moveTo>
                    <a:pt x="127" y="0"/>
                  </a:moveTo>
                  <a:cubicBezTo>
                    <a:pt x="132" y="3"/>
                    <a:pt x="137" y="7"/>
                    <a:pt x="141" y="11"/>
                  </a:cubicBezTo>
                  <a:cubicBezTo>
                    <a:pt x="154" y="25"/>
                    <a:pt x="163" y="43"/>
                    <a:pt x="163" y="64"/>
                  </a:cubicBezTo>
                  <a:cubicBezTo>
                    <a:pt x="163" y="65"/>
                    <a:pt x="162" y="67"/>
                    <a:pt x="162" y="68"/>
                  </a:cubicBezTo>
                  <a:cubicBezTo>
                    <a:pt x="162" y="68"/>
                    <a:pt x="162" y="68"/>
                    <a:pt x="162" y="68"/>
                  </a:cubicBezTo>
                  <a:cubicBezTo>
                    <a:pt x="162" y="69"/>
                    <a:pt x="162" y="70"/>
                    <a:pt x="162" y="71"/>
                  </a:cubicBezTo>
                  <a:cubicBezTo>
                    <a:pt x="163" y="73"/>
                    <a:pt x="164" y="74"/>
                    <a:pt x="165" y="76"/>
                  </a:cubicBezTo>
                  <a:cubicBezTo>
                    <a:pt x="165" y="78"/>
                    <a:pt x="166" y="80"/>
                    <a:pt x="166" y="82"/>
                  </a:cubicBezTo>
                  <a:cubicBezTo>
                    <a:pt x="166" y="96"/>
                    <a:pt x="166" y="96"/>
                    <a:pt x="166" y="96"/>
                  </a:cubicBezTo>
                  <a:cubicBezTo>
                    <a:pt x="167" y="92"/>
                    <a:pt x="168" y="89"/>
                    <a:pt x="169" y="85"/>
                  </a:cubicBezTo>
                  <a:cubicBezTo>
                    <a:pt x="171" y="78"/>
                    <a:pt x="172" y="71"/>
                    <a:pt x="172" y="64"/>
                  </a:cubicBezTo>
                  <a:cubicBezTo>
                    <a:pt x="172" y="41"/>
                    <a:pt x="163" y="20"/>
                    <a:pt x="147" y="5"/>
                  </a:cubicBezTo>
                  <a:cubicBezTo>
                    <a:pt x="146" y="3"/>
                    <a:pt x="144" y="2"/>
                    <a:pt x="143" y="0"/>
                  </a:cubicBezTo>
                  <a:cubicBezTo>
                    <a:pt x="150" y="0"/>
                    <a:pt x="150" y="0"/>
                    <a:pt x="150" y="0"/>
                  </a:cubicBezTo>
                  <a:cubicBezTo>
                    <a:pt x="150" y="1"/>
                    <a:pt x="150" y="1"/>
                    <a:pt x="151" y="1"/>
                  </a:cubicBezTo>
                  <a:cubicBezTo>
                    <a:pt x="167" y="17"/>
                    <a:pt x="177" y="40"/>
                    <a:pt x="177" y="64"/>
                  </a:cubicBezTo>
                  <a:cubicBezTo>
                    <a:pt x="177" y="72"/>
                    <a:pt x="176" y="79"/>
                    <a:pt x="174" y="87"/>
                  </a:cubicBezTo>
                  <a:cubicBezTo>
                    <a:pt x="172" y="94"/>
                    <a:pt x="169" y="101"/>
                    <a:pt x="165" y="107"/>
                  </a:cubicBezTo>
                  <a:cubicBezTo>
                    <a:pt x="165" y="108"/>
                    <a:pt x="164" y="109"/>
                    <a:pt x="163" y="109"/>
                  </a:cubicBezTo>
                  <a:cubicBezTo>
                    <a:pt x="162" y="109"/>
                    <a:pt x="161" y="108"/>
                    <a:pt x="161" y="106"/>
                  </a:cubicBezTo>
                  <a:cubicBezTo>
                    <a:pt x="161" y="82"/>
                    <a:pt x="161" y="82"/>
                    <a:pt x="161" y="82"/>
                  </a:cubicBezTo>
                  <a:cubicBezTo>
                    <a:pt x="161" y="81"/>
                    <a:pt x="161" y="79"/>
                    <a:pt x="160" y="78"/>
                  </a:cubicBezTo>
                  <a:cubicBezTo>
                    <a:pt x="160" y="76"/>
                    <a:pt x="159" y="74"/>
                    <a:pt x="158" y="73"/>
                  </a:cubicBezTo>
                  <a:cubicBezTo>
                    <a:pt x="157" y="73"/>
                    <a:pt x="157" y="72"/>
                    <a:pt x="157" y="71"/>
                  </a:cubicBezTo>
                  <a:cubicBezTo>
                    <a:pt x="157" y="70"/>
                    <a:pt x="158" y="69"/>
                    <a:pt x="158" y="68"/>
                  </a:cubicBezTo>
                  <a:cubicBezTo>
                    <a:pt x="158" y="68"/>
                    <a:pt x="158" y="68"/>
                    <a:pt x="158" y="68"/>
                  </a:cubicBezTo>
                  <a:cubicBezTo>
                    <a:pt x="158" y="67"/>
                    <a:pt x="158" y="65"/>
                    <a:pt x="158" y="64"/>
                  </a:cubicBezTo>
                  <a:cubicBezTo>
                    <a:pt x="158" y="45"/>
                    <a:pt x="150" y="27"/>
                    <a:pt x="137" y="15"/>
                  </a:cubicBezTo>
                  <a:cubicBezTo>
                    <a:pt x="131" y="9"/>
                    <a:pt x="124" y="4"/>
                    <a:pt x="117" y="0"/>
                  </a:cubicBezTo>
                  <a:lnTo>
                    <a:pt x="1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4" name="Freeform 299"/>
            <p:cNvSpPr>
              <a:spLocks noEditPoints="1"/>
            </p:cNvSpPr>
            <p:nvPr/>
          </p:nvSpPr>
          <p:spPr bwMode="auto">
            <a:xfrm>
              <a:off x="7185036" y="142877"/>
              <a:ext cx="96838" cy="165101"/>
            </a:xfrm>
            <a:custGeom>
              <a:avLst/>
              <a:gdLst>
                <a:gd name="T0" fmla="*/ 38 w 43"/>
                <a:gd name="T1" fmla="*/ 53 h 73"/>
                <a:gd name="T2" fmla="*/ 38 w 43"/>
                <a:gd name="T3" fmla="*/ 42 h 73"/>
                <a:gd name="T4" fmla="*/ 38 w 43"/>
                <a:gd name="T5" fmla="*/ 20 h 73"/>
                <a:gd name="T6" fmla="*/ 38 w 43"/>
                <a:gd name="T7" fmla="*/ 19 h 73"/>
                <a:gd name="T8" fmla="*/ 38 w 43"/>
                <a:gd name="T9" fmla="*/ 18 h 73"/>
                <a:gd name="T10" fmla="*/ 38 w 43"/>
                <a:gd name="T11" fmla="*/ 18 h 73"/>
                <a:gd name="T12" fmla="*/ 30 w 43"/>
                <a:gd name="T13" fmla="*/ 9 h 73"/>
                <a:gd name="T14" fmla="*/ 22 w 43"/>
                <a:gd name="T15" fmla="*/ 6 h 73"/>
                <a:gd name="T16" fmla="*/ 22 w 43"/>
                <a:gd name="T17" fmla="*/ 1 h 73"/>
                <a:gd name="T18" fmla="*/ 33 w 43"/>
                <a:gd name="T19" fmla="*/ 5 h 73"/>
                <a:gd name="T20" fmla="*/ 43 w 43"/>
                <a:gd name="T21" fmla="*/ 17 h 73"/>
                <a:gd name="T22" fmla="*/ 43 w 43"/>
                <a:gd name="T23" fmla="*/ 18 h 73"/>
                <a:gd name="T24" fmla="*/ 43 w 43"/>
                <a:gd name="T25" fmla="*/ 19 h 73"/>
                <a:gd name="T26" fmla="*/ 43 w 43"/>
                <a:gd name="T27" fmla="*/ 20 h 73"/>
                <a:gd name="T28" fmla="*/ 43 w 43"/>
                <a:gd name="T29" fmla="*/ 42 h 73"/>
                <a:gd name="T30" fmla="*/ 43 w 43"/>
                <a:gd name="T31" fmla="*/ 53 h 73"/>
                <a:gd name="T32" fmla="*/ 34 w 43"/>
                <a:gd name="T33" fmla="*/ 67 h 73"/>
                <a:gd name="T34" fmla="*/ 22 w 43"/>
                <a:gd name="T35" fmla="*/ 72 h 73"/>
                <a:gd name="T36" fmla="*/ 22 w 43"/>
                <a:gd name="T37" fmla="*/ 67 h 73"/>
                <a:gd name="T38" fmla="*/ 31 w 43"/>
                <a:gd name="T39" fmla="*/ 63 h 73"/>
                <a:gd name="T40" fmla="*/ 38 w 43"/>
                <a:gd name="T41" fmla="*/ 53 h 73"/>
                <a:gd name="T42" fmla="*/ 22 w 43"/>
                <a:gd name="T43" fmla="*/ 6 h 73"/>
                <a:gd name="T44" fmla="*/ 14 w 43"/>
                <a:gd name="T45" fmla="*/ 5 h 73"/>
                <a:gd name="T46" fmla="*/ 5 w 43"/>
                <a:gd name="T47" fmla="*/ 5 h 73"/>
                <a:gd name="T48" fmla="*/ 5 w 43"/>
                <a:gd name="T49" fmla="*/ 68 h 73"/>
                <a:gd name="T50" fmla="*/ 14 w 43"/>
                <a:gd name="T51" fmla="*/ 68 h 73"/>
                <a:gd name="T52" fmla="*/ 22 w 43"/>
                <a:gd name="T53" fmla="*/ 67 h 73"/>
                <a:gd name="T54" fmla="*/ 22 w 43"/>
                <a:gd name="T55" fmla="*/ 72 h 73"/>
                <a:gd name="T56" fmla="*/ 14 w 43"/>
                <a:gd name="T57" fmla="*/ 73 h 73"/>
                <a:gd name="T58" fmla="*/ 3 w 43"/>
                <a:gd name="T59" fmla="*/ 73 h 73"/>
                <a:gd name="T60" fmla="*/ 0 w 43"/>
                <a:gd name="T61" fmla="*/ 71 h 73"/>
                <a:gd name="T62" fmla="*/ 0 w 43"/>
                <a:gd name="T63" fmla="*/ 2 h 73"/>
                <a:gd name="T64" fmla="*/ 3 w 43"/>
                <a:gd name="T65" fmla="*/ 0 h 73"/>
                <a:gd name="T66" fmla="*/ 14 w 43"/>
                <a:gd name="T67" fmla="*/ 0 h 73"/>
                <a:gd name="T68" fmla="*/ 22 w 43"/>
                <a:gd name="T69" fmla="*/ 1 h 73"/>
                <a:gd name="T70" fmla="*/ 22 w 43"/>
                <a:gd name="T71"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3">
                  <a:moveTo>
                    <a:pt x="38" y="53"/>
                  </a:moveTo>
                  <a:cubicBezTo>
                    <a:pt x="38" y="42"/>
                    <a:pt x="38" y="42"/>
                    <a:pt x="38" y="42"/>
                  </a:cubicBezTo>
                  <a:cubicBezTo>
                    <a:pt x="38" y="20"/>
                    <a:pt x="38" y="20"/>
                    <a:pt x="38" y="20"/>
                  </a:cubicBezTo>
                  <a:cubicBezTo>
                    <a:pt x="38" y="20"/>
                    <a:pt x="38" y="20"/>
                    <a:pt x="38" y="19"/>
                  </a:cubicBezTo>
                  <a:cubicBezTo>
                    <a:pt x="38" y="19"/>
                    <a:pt x="38" y="19"/>
                    <a:pt x="38" y="18"/>
                  </a:cubicBezTo>
                  <a:cubicBezTo>
                    <a:pt x="38" y="18"/>
                    <a:pt x="38" y="18"/>
                    <a:pt x="38" y="18"/>
                  </a:cubicBezTo>
                  <a:cubicBezTo>
                    <a:pt x="37" y="15"/>
                    <a:pt x="34" y="11"/>
                    <a:pt x="30" y="9"/>
                  </a:cubicBezTo>
                  <a:cubicBezTo>
                    <a:pt x="28" y="7"/>
                    <a:pt x="25" y="6"/>
                    <a:pt x="22" y="6"/>
                  </a:cubicBezTo>
                  <a:cubicBezTo>
                    <a:pt x="22" y="1"/>
                    <a:pt x="22" y="1"/>
                    <a:pt x="22" y="1"/>
                  </a:cubicBezTo>
                  <a:cubicBezTo>
                    <a:pt x="26" y="1"/>
                    <a:pt x="30" y="3"/>
                    <a:pt x="33" y="5"/>
                  </a:cubicBezTo>
                  <a:cubicBezTo>
                    <a:pt x="38" y="8"/>
                    <a:pt x="42" y="12"/>
                    <a:pt x="43" y="17"/>
                  </a:cubicBezTo>
                  <a:cubicBezTo>
                    <a:pt x="43" y="18"/>
                    <a:pt x="43" y="18"/>
                    <a:pt x="43" y="18"/>
                  </a:cubicBezTo>
                  <a:cubicBezTo>
                    <a:pt x="43" y="18"/>
                    <a:pt x="43" y="18"/>
                    <a:pt x="43" y="19"/>
                  </a:cubicBezTo>
                  <a:cubicBezTo>
                    <a:pt x="43" y="19"/>
                    <a:pt x="43" y="20"/>
                    <a:pt x="43" y="20"/>
                  </a:cubicBezTo>
                  <a:cubicBezTo>
                    <a:pt x="43" y="42"/>
                    <a:pt x="43" y="42"/>
                    <a:pt x="43" y="42"/>
                  </a:cubicBezTo>
                  <a:cubicBezTo>
                    <a:pt x="43" y="53"/>
                    <a:pt x="43" y="53"/>
                    <a:pt x="43" y="53"/>
                  </a:cubicBezTo>
                  <a:cubicBezTo>
                    <a:pt x="43" y="58"/>
                    <a:pt x="40" y="64"/>
                    <a:pt x="34" y="67"/>
                  </a:cubicBezTo>
                  <a:cubicBezTo>
                    <a:pt x="31" y="70"/>
                    <a:pt x="26" y="71"/>
                    <a:pt x="22" y="72"/>
                  </a:cubicBezTo>
                  <a:cubicBezTo>
                    <a:pt x="22" y="67"/>
                    <a:pt x="22" y="67"/>
                    <a:pt x="22" y="67"/>
                  </a:cubicBezTo>
                  <a:cubicBezTo>
                    <a:pt x="25" y="67"/>
                    <a:pt x="29" y="65"/>
                    <a:pt x="31" y="63"/>
                  </a:cubicBezTo>
                  <a:cubicBezTo>
                    <a:pt x="36" y="61"/>
                    <a:pt x="38" y="57"/>
                    <a:pt x="38" y="53"/>
                  </a:cubicBezTo>
                  <a:close/>
                  <a:moveTo>
                    <a:pt x="22" y="6"/>
                  </a:moveTo>
                  <a:cubicBezTo>
                    <a:pt x="19" y="5"/>
                    <a:pt x="17" y="5"/>
                    <a:pt x="14" y="5"/>
                  </a:cubicBezTo>
                  <a:cubicBezTo>
                    <a:pt x="5" y="5"/>
                    <a:pt x="5" y="5"/>
                    <a:pt x="5" y="5"/>
                  </a:cubicBezTo>
                  <a:cubicBezTo>
                    <a:pt x="5" y="68"/>
                    <a:pt x="5" y="68"/>
                    <a:pt x="5" y="68"/>
                  </a:cubicBezTo>
                  <a:cubicBezTo>
                    <a:pt x="14" y="68"/>
                    <a:pt x="14" y="68"/>
                    <a:pt x="14" y="68"/>
                  </a:cubicBezTo>
                  <a:cubicBezTo>
                    <a:pt x="17" y="68"/>
                    <a:pt x="19" y="68"/>
                    <a:pt x="22" y="67"/>
                  </a:cubicBezTo>
                  <a:cubicBezTo>
                    <a:pt x="22" y="72"/>
                    <a:pt x="22" y="72"/>
                    <a:pt x="22" y="72"/>
                  </a:cubicBezTo>
                  <a:cubicBezTo>
                    <a:pt x="19" y="73"/>
                    <a:pt x="17" y="73"/>
                    <a:pt x="14" y="73"/>
                  </a:cubicBezTo>
                  <a:cubicBezTo>
                    <a:pt x="3" y="73"/>
                    <a:pt x="3" y="73"/>
                    <a:pt x="3" y="73"/>
                  </a:cubicBezTo>
                  <a:cubicBezTo>
                    <a:pt x="2" y="73"/>
                    <a:pt x="0" y="72"/>
                    <a:pt x="0" y="71"/>
                  </a:cubicBezTo>
                  <a:cubicBezTo>
                    <a:pt x="0" y="2"/>
                    <a:pt x="0" y="2"/>
                    <a:pt x="0" y="2"/>
                  </a:cubicBezTo>
                  <a:cubicBezTo>
                    <a:pt x="0" y="1"/>
                    <a:pt x="2" y="0"/>
                    <a:pt x="3" y="0"/>
                  </a:cubicBezTo>
                  <a:cubicBezTo>
                    <a:pt x="14" y="0"/>
                    <a:pt x="14" y="0"/>
                    <a:pt x="14" y="0"/>
                  </a:cubicBezTo>
                  <a:cubicBezTo>
                    <a:pt x="17" y="0"/>
                    <a:pt x="19" y="0"/>
                    <a:pt x="22" y="1"/>
                  </a:cubicBezTo>
                  <a:lnTo>
                    <a:pt x="2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5" name="Freeform 300"/>
            <p:cNvSpPr>
              <a:spLocks/>
            </p:cNvSpPr>
            <p:nvPr/>
          </p:nvSpPr>
          <p:spPr bwMode="auto">
            <a:xfrm>
              <a:off x="10671190" y="1589"/>
              <a:ext cx="212726" cy="303214"/>
            </a:xfrm>
            <a:custGeom>
              <a:avLst/>
              <a:gdLst>
                <a:gd name="T0" fmla="*/ 18 w 94"/>
                <a:gd name="T1" fmla="*/ 16 h 134"/>
                <a:gd name="T2" fmla="*/ 23 w 94"/>
                <a:gd name="T3" fmla="*/ 16 h 134"/>
                <a:gd name="T4" fmla="*/ 25 w 94"/>
                <a:gd name="T5" fmla="*/ 19 h 134"/>
                <a:gd name="T6" fmla="*/ 25 w 94"/>
                <a:gd name="T7" fmla="*/ 64 h 134"/>
                <a:gd name="T8" fmla="*/ 25 w 94"/>
                <a:gd name="T9" fmla="*/ 64 h 134"/>
                <a:gd name="T10" fmla="*/ 25 w 94"/>
                <a:gd name="T11" fmla="*/ 129 h 134"/>
                <a:gd name="T12" fmla="*/ 42 w 94"/>
                <a:gd name="T13" fmla="*/ 129 h 134"/>
                <a:gd name="T14" fmla="*/ 42 w 94"/>
                <a:gd name="T15" fmla="*/ 59 h 134"/>
                <a:gd name="T16" fmla="*/ 44 w 94"/>
                <a:gd name="T17" fmla="*/ 57 h 134"/>
                <a:gd name="T18" fmla="*/ 51 w 94"/>
                <a:gd name="T19" fmla="*/ 57 h 134"/>
                <a:gd name="T20" fmla="*/ 53 w 94"/>
                <a:gd name="T21" fmla="*/ 59 h 134"/>
                <a:gd name="T22" fmla="*/ 53 w 94"/>
                <a:gd name="T23" fmla="*/ 129 h 134"/>
                <a:gd name="T24" fmla="*/ 70 w 94"/>
                <a:gd name="T25" fmla="*/ 129 h 134"/>
                <a:gd name="T26" fmla="*/ 70 w 94"/>
                <a:gd name="T27" fmla="*/ 59 h 134"/>
                <a:gd name="T28" fmla="*/ 70 w 94"/>
                <a:gd name="T29" fmla="*/ 58 h 134"/>
                <a:gd name="T30" fmla="*/ 70 w 94"/>
                <a:gd name="T31" fmla="*/ 19 h 134"/>
                <a:gd name="T32" fmla="*/ 72 w 94"/>
                <a:gd name="T33" fmla="*/ 16 h 134"/>
                <a:gd name="T34" fmla="*/ 77 w 94"/>
                <a:gd name="T35" fmla="*/ 16 h 134"/>
                <a:gd name="T36" fmla="*/ 80 w 94"/>
                <a:gd name="T37" fmla="*/ 19 h 134"/>
                <a:gd name="T38" fmla="*/ 80 w 94"/>
                <a:gd name="T39" fmla="*/ 57 h 134"/>
                <a:gd name="T40" fmla="*/ 89 w 94"/>
                <a:gd name="T41" fmla="*/ 57 h 134"/>
                <a:gd name="T42" fmla="*/ 89 w 94"/>
                <a:gd name="T43" fmla="*/ 0 h 134"/>
                <a:gd name="T44" fmla="*/ 94 w 94"/>
                <a:gd name="T45" fmla="*/ 0 h 134"/>
                <a:gd name="T46" fmla="*/ 94 w 94"/>
                <a:gd name="T47" fmla="*/ 59 h 134"/>
                <a:gd name="T48" fmla="*/ 92 w 94"/>
                <a:gd name="T49" fmla="*/ 61 h 134"/>
                <a:gd name="T50" fmla="*/ 77 w 94"/>
                <a:gd name="T51" fmla="*/ 61 h 134"/>
                <a:gd name="T52" fmla="*/ 75 w 94"/>
                <a:gd name="T53" fmla="*/ 59 h 134"/>
                <a:gd name="T54" fmla="*/ 75 w 94"/>
                <a:gd name="T55" fmla="*/ 21 h 134"/>
                <a:gd name="T56" fmla="*/ 75 w 94"/>
                <a:gd name="T57" fmla="*/ 21 h 134"/>
                <a:gd name="T58" fmla="*/ 75 w 94"/>
                <a:gd name="T59" fmla="*/ 59 h 134"/>
                <a:gd name="T60" fmla="*/ 75 w 94"/>
                <a:gd name="T61" fmla="*/ 60 h 134"/>
                <a:gd name="T62" fmla="*/ 75 w 94"/>
                <a:gd name="T63" fmla="*/ 131 h 134"/>
                <a:gd name="T64" fmla="*/ 72 w 94"/>
                <a:gd name="T65" fmla="*/ 134 h 134"/>
                <a:gd name="T66" fmla="*/ 51 w 94"/>
                <a:gd name="T67" fmla="*/ 134 h 134"/>
                <a:gd name="T68" fmla="*/ 48 w 94"/>
                <a:gd name="T69" fmla="*/ 131 h 134"/>
                <a:gd name="T70" fmla="*/ 48 w 94"/>
                <a:gd name="T71" fmla="*/ 61 h 134"/>
                <a:gd name="T72" fmla="*/ 47 w 94"/>
                <a:gd name="T73" fmla="*/ 61 h 134"/>
                <a:gd name="T74" fmla="*/ 47 w 94"/>
                <a:gd name="T75" fmla="*/ 131 h 134"/>
                <a:gd name="T76" fmla="*/ 44 w 94"/>
                <a:gd name="T77" fmla="*/ 134 h 134"/>
                <a:gd name="T78" fmla="*/ 23 w 94"/>
                <a:gd name="T79" fmla="*/ 134 h 134"/>
                <a:gd name="T80" fmla="*/ 21 w 94"/>
                <a:gd name="T81" fmla="*/ 131 h 134"/>
                <a:gd name="T82" fmla="*/ 21 w 94"/>
                <a:gd name="T83" fmla="*/ 64 h 134"/>
                <a:gd name="T84" fmla="*/ 21 w 94"/>
                <a:gd name="T85" fmla="*/ 63 h 134"/>
                <a:gd name="T86" fmla="*/ 21 w 94"/>
                <a:gd name="T87" fmla="*/ 21 h 134"/>
                <a:gd name="T88" fmla="*/ 20 w 94"/>
                <a:gd name="T89" fmla="*/ 21 h 134"/>
                <a:gd name="T90" fmla="*/ 20 w 94"/>
                <a:gd name="T91" fmla="*/ 59 h 134"/>
                <a:gd name="T92" fmla="*/ 18 w 94"/>
                <a:gd name="T93" fmla="*/ 61 h 134"/>
                <a:gd name="T94" fmla="*/ 2 w 94"/>
                <a:gd name="T95" fmla="*/ 61 h 134"/>
                <a:gd name="T96" fmla="*/ 0 w 94"/>
                <a:gd name="T97" fmla="*/ 59 h 134"/>
                <a:gd name="T98" fmla="*/ 0 w 94"/>
                <a:gd name="T99" fmla="*/ 0 h 134"/>
                <a:gd name="T100" fmla="*/ 5 w 94"/>
                <a:gd name="T101" fmla="*/ 0 h 134"/>
                <a:gd name="T102" fmla="*/ 5 w 94"/>
                <a:gd name="T103" fmla="*/ 57 h 134"/>
                <a:gd name="T104" fmla="*/ 15 w 94"/>
                <a:gd name="T105" fmla="*/ 57 h 134"/>
                <a:gd name="T106" fmla="*/ 15 w 94"/>
                <a:gd name="T107" fmla="*/ 19 h 134"/>
                <a:gd name="T108" fmla="*/ 18 w 94"/>
                <a:gd name="T109" fmla="*/ 1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34">
                  <a:moveTo>
                    <a:pt x="18" y="16"/>
                  </a:moveTo>
                  <a:cubicBezTo>
                    <a:pt x="23" y="16"/>
                    <a:pt x="23" y="16"/>
                    <a:pt x="23" y="16"/>
                  </a:cubicBezTo>
                  <a:cubicBezTo>
                    <a:pt x="24" y="16"/>
                    <a:pt x="25" y="17"/>
                    <a:pt x="25" y="19"/>
                  </a:cubicBezTo>
                  <a:cubicBezTo>
                    <a:pt x="25" y="64"/>
                    <a:pt x="25" y="64"/>
                    <a:pt x="25" y="64"/>
                  </a:cubicBezTo>
                  <a:cubicBezTo>
                    <a:pt x="25" y="64"/>
                    <a:pt x="25" y="64"/>
                    <a:pt x="25" y="64"/>
                  </a:cubicBezTo>
                  <a:cubicBezTo>
                    <a:pt x="25" y="129"/>
                    <a:pt x="25" y="129"/>
                    <a:pt x="25" y="129"/>
                  </a:cubicBezTo>
                  <a:cubicBezTo>
                    <a:pt x="42" y="129"/>
                    <a:pt x="42" y="129"/>
                    <a:pt x="42" y="129"/>
                  </a:cubicBezTo>
                  <a:cubicBezTo>
                    <a:pt x="42" y="59"/>
                    <a:pt x="42" y="59"/>
                    <a:pt x="42" y="59"/>
                  </a:cubicBezTo>
                  <a:cubicBezTo>
                    <a:pt x="42" y="58"/>
                    <a:pt x="43" y="57"/>
                    <a:pt x="44" y="57"/>
                  </a:cubicBezTo>
                  <a:cubicBezTo>
                    <a:pt x="51" y="57"/>
                    <a:pt x="51" y="57"/>
                    <a:pt x="51" y="57"/>
                  </a:cubicBezTo>
                  <a:cubicBezTo>
                    <a:pt x="52" y="57"/>
                    <a:pt x="53" y="58"/>
                    <a:pt x="53" y="59"/>
                  </a:cubicBezTo>
                  <a:cubicBezTo>
                    <a:pt x="53" y="129"/>
                    <a:pt x="53" y="129"/>
                    <a:pt x="53" y="129"/>
                  </a:cubicBezTo>
                  <a:cubicBezTo>
                    <a:pt x="70" y="129"/>
                    <a:pt x="70" y="129"/>
                    <a:pt x="70" y="129"/>
                  </a:cubicBezTo>
                  <a:cubicBezTo>
                    <a:pt x="70" y="59"/>
                    <a:pt x="70" y="59"/>
                    <a:pt x="70" y="59"/>
                  </a:cubicBezTo>
                  <a:cubicBezTo>
                    <a:pt x="70" y="59"/>
                    <a:pt x="70" y="58"/>
                    <a:pt x="70" y="58"/>
                  </a:cubicBezTo>
                  <a:cubicBezTo>
                    <a:pt x="70" y="19"/>
                    <a:pt x="70" y="19"/>
                    <a:pt x="70" y="19"/>
                  </a:cubicBezTo>
                  <a:cubicBezTo>
                    <a:pt x="70" y="17"/>
                    <a:pt x="71" y="16"/>
                    <a:pt x="72" y="16"/>
                  </a:cubicBezTo>
                  <a:cubicBezTo>
                    <a:pt x="77" y="16"/>
                    <a:pt x="77" y="16"/>
                    <a:pt x="77" y="16"/>
                  </a:cubicBezTo>
                  <a:cubicBezTo>
                    <a:pt x="79" y="16"/>
                    <a:pt x="80" y="17"/>
                    <a:pt x="80" y="19"/>
                  </a:cubicBezTo>
                  <a:cubicBezTo>
                    <a:pt x="80" y="57"/>
                    <a:pt x="80" y="57"/>
                    <a:pt x="80" y="57"/>
                  </a:cubicBezTo>
                  <a:cubicBezTo>
                    <a:pt x="89" y="57"/>
                    <a:pt x="89" y="57"/>
                    <a:pt x="89" y="57"/>
                  </a:cubicBezTo>
                  <a:cubicBezTo>
                    <a:pt x="89" y="0"/>
                    <a:pt x="89" y="0"/>
                    <a:pt x="89" y="0"/>
                  </a:cubicBezTo>
                  <a:cubicBezTo>
                    <a:pt x="94" y="0"/>
                    <a:pt x="94" y="0"/>
                    <a:pt x="94" y="0"/>
                  </a:cubicBezTo>
                  <a:cubicBezTo>
                    <a:pt x="94" y="59"/>
                    <a:pt x="94" y="59"/>
                    <a:pt x="94" y="59"/>
                  </a:cubicBezTo>
                  <a:cubicBezTo>
                    <a:pt x="94" y="60"/>
                    <a:pt x="93" y="61"/>
                    <a:pt x="92" y="61"/>
                  </a:cubicBezTo>
                  <a:cubicBezTo>
                    <a:pt x="77" y="61"/>
                    <a:pt x="77" y="61"/>
                    <a:pt x="77" y="61"/>
                  </a:cubicBezTo>
                  <a:cubicBezTo>
                    <a:pt x="76" y="61"/>
                    <a:pt x="75" y="60"/>
                    <a:pt x="75" y="59"/>
                  </a:cubicBezTo>
                  <a:cubicBezTo>
                    <a:pt x="75" y="21"/>
                    <a:pt x="75" y="21"/>
                    <a:pt x="75" y="21"/>
                  </a:cubicBezTo>
                  <a:cubicBezTo>
                    <a:pt x="75" y="21"/>
                    <a:pt x="75" y="21"/>
                    <a:pt x="75" y="21"/>
                  </a:cubicBezTo>
                  <a:cubicBezTo>
                    <a:pt x="75" y="59"/>
                    <a:pt x="75" y="59"/>
                    <a:pt x="75" y="59"/>
                  </a:cubicBezTo>
                  <a:cubicBezTo>
                    <a:pt x="75" y="59"/>
                    <a:pt x="75" y="59"/>
                    <a:pt x="75" y="60"/>
                  </a:cubicBezTo>
                  <a:cubicBezTo>
                    <a:pt x="75" y="131"/>
                    <a:pt x="75" y="131"/>
                    <a:pt x="75" y="131"/>
                  </a:cubicBezTo>
                  <a:cubicBezTo>
                    <a:pt x="75" y="132"/>
                    <a:pt x="73" y="134"/>
                    <a:pt x="72" y="134"/>
                  </a:cubicBezTo>
                  <a:cubicBezTo>
                    <a:pt x="51" y="134"/>
                    <a:pt x="51" y="134"/>
                    <a:pt x="51" y="134"/>
                  </a:cubicBezTo>
                  <a:cubicBezTo>
                    <a:pt x="49" y="134"/>
                    <a:pt x="48" y="132"/>
                    <a:pt x="48" y="131"/>
                  </a:cubicBezTo>
                  <a:cubicBezTo>
                    <a:pt x="48" y="61"/>
                    <a:pt x="48" y="61"/>
                    <a:pt x="48" y="61"/>
                  </a:cubicBezTo>
                  <a:cubicBezTo>
                    <a:pt x="47" y="61"/>
                    <a:pt x="47" y="61"/>
                    <a:pt x="47" y="61"/>
                  </a:cubicBezTo>
                  <a:cubicBezTo>
                    <a:pt x="47" y="131"/>
                    <a:pt x="47" y="131"/>
                    <a:pt x="47" y="131"/>
                  </a:cubicBezTo>
                  <a:cubicBezTo>
                    <a:pt x="47" y="132"/>
                    <a:pt x="46" y="134"/>
                    <a:pt x="44" y="134"/>
                  </a:cubicBezTo>
                  <a:cubicBezTo>
                    <a:pt x="23" y="134"/>
                    <a:pt x="23" y="134"/>
                    <a:pt x="23" y="134"/>
                  </a:cubicBezTo>
                  <a:cubicBezTo>
                    <a:pt x="22" y="134"/>
                    <a:pt x="21" y="132"/>
                    <a:pt x="21" y="131"/>
                  </a:cubicBezTo>
                  <a:cubicBezTo>
                    <a:pt x="21" y="64"/>
                    <a:pt x="21" y="64"/>
                    <a:pt x="21" y="64"/>
                  </a:cubicBezTo>
                  <a:cubicBezTo>
                    <a:pt x="21" y="63"/>
                    <a:pt x="21" y="63"/>
                    <a:pt x="21" y="63"/>
                  </a:cubicBezTo>
                  <a:cubicBezTo>
                    <a:pt x="21" y="21"/>
                    <a:pt x="21" y="21"/>
                    <a:pt x="21" y="21"/>
                  </a:cubicBezTo>
                  <a:cubicBezTo>
                    <a:pt x="20" y="21"/>
                    <a:pt x="20" y="21"/>
                    <a:pt x="20" y="21"/>
                  </a:cubicBezTo>
                  <a:cubicBezTo>
                    <a:pt x="20" y="59"/>
                    <a:pt x="20" y="59"/>
                    <a:pt x="20" y="59"/>
                  </a:cubicBezTo>
                  <a:cubicBezTo>
                    <a:pt x="20" y="60"/>
                    <a:pt x="19" y="61"/>
                    <a:pt x="18" y="61"/>
                  </a:cubicBezTo>
                  <a:cubicBezTo>
                    <a:pt x="2" y="61"/>
                    <a:pt x="2" y="61"/>
                    <a:pt x="2" y="61"/>
                  </a:cubicBezTo>
                  <a:cubicBezTo>
                    <a:pt x="1" y="61"/>
                    <a:pt x="0" y="60"/>
                    <a:pt x="0" y="59"/>
                  </a:cubicBezTo>
                  <a:cubicBezTo>
                    <a:pt x="0" y="0"/>
                    <a:pt x="0" y="0"/>
                    <a:pt x="0" y="0"/>
                  </a:cubicBezTo>
                  <a:cubicBezTo>
                    <a:pt x="5" y="0"/>
                    <a:pt x="5" y="0"/>
                    <a:pt x="5" y="0"/>
                  </a:cubicBezTo>
                  <a:cubicBezTo>
                    <a:pt x="5" y="57"/>
                    <a:pt x="5" y="57"/>
                    <a:pt x="5" y="57"/>
                  </a:cubicBezTo>
                  <a:cubicBezTo>
                    <a:pt x="15" y="57"/>
                    <a:pt x="15" y="57"/>
                    <a:pt x="15" y="57"/>
                  </a:cubicBezTo>
                  <a:cubicBezTo>
                    <a:pt x="15" y="19"/>
                    <a:pt x="15" y="19"/>
                    <a:pt x="15" y="19"/>
                  </a:cubicBezTo>
                  <a:cubicBezTo>
                    <a:pt x="15" y="17"/>
                    <a:pt x="16" y="16"/>
                    <a:pt x="1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6" name="Freeform 301"/>
            <p:cNvSpPr>
              <a:spLocks noEditPoints="1"/>
            </p:cNvSpPr>
            <p:nvPr/>
          </p:nvSpPr>
          <p:spPr bwMode="auto">
            <a:xfrm>
              <a:off x="10885504" y="1589"/>
              <a:ext cx="242888" cy="303214"/>
            </a:xfrm>
            <a:custGeom>
              <a:avLst/>
              <a:gdLst>
                <a:gd name="T0" fmla="*/ 102 w 107"/>
                <a:gd name="T1" fmla="*/ 57 h 134"/>
                <a:gd name="T2" fmla="*/ 91 w 107"/>
                <a:gd name="T3" fmla="*/ 0 h 134"/>
                <a:gd name="T4" fmla="*/ 107 w 107"/>
                <a:gd name="T5" fmla="*/ 59 h 134"/>
                <a:gd name="T6" fmla="*/ 91 w 107"/>
                <a:gd name="T7" fmla="*/ 61 h 134"/>
                <a:gd name="T8" fmla="*/ 88 w 107"/>
                <a:gd name="T9" fmla="*/ 60 h 134"/>
                <a:gd name="T10" fmla="*/ 77 w 107"/>
                <a:gd name="T11" fmla="*/ 22 h 134"/>
                <a:gd name="T12" fmla="*/ 97 w 107"/>
                <a:gd name="T13" fmla="*/ 92 h 134"/>
                <a:gd name="T14" fmla="*/ 81 w 107"/>
                <a:gd name="T15" fmla="*/ 94 h 134"/>
                <a:gd name="T16" fmla="*/ 81 w 107"/>
                <a:gd name="T17" fmla="*/ 131 h 134"/>
                <a:gd name="T18" fmla="*/ 75 w 107"/>
                <a:gd name="T19" fmla="*/ 134 h 134"/>
                <a:gd name="T20" fmla="*/ 76 w 107"/>
                <a:gd name="T21" fmla="*/ 129 h 134"/>
                <a:gd name="T22" fmla="*/ 78 w 107"/>
                <a:gd name="T23" fmla="*/ 89 h 134"/>
                <a:gd name="T24" fmla="*/ 91 w 107"/>
                <a:gd name="T25" fmla="*/ 89 h 134"/>
                <a:gd name="T26" fmla="*/ 75 w 107"/>
                <a:gd name="T27" fmla="*/ 18 h 134"/>
                <a:gd name="T28" fmla="*/ 75 w 107"/>
                <a:gd name="T29" fmla="*/ 17 h 134"/>
                <a:gd name="T30" fmla="*/ 79 w 107"/>
                <a:gd name="T31" fmla="*/ 17 h 134"/>
                <a:gd name="T32" fmla="*/ 82 w 107"/>
                <a:gd name="T33" fmla="*/ 19 h 134"/>
                <a:gd name="T34" fmla="*/ 75 w 107"/>
                <a:gd name="T35" fmla="*/ 134 h 134"/>
                <a:gd name="T36" fmla="*/ 54 w 107"/>
                <a:gd name="T37" fmla="*/ 131 h 134"/>
                <a:gd name="T38" fmla="*/ 53 w 107"/>
                <a:gd name="T39" fmla="*/ 94 h 134"/>
                <a:gd name="T40" fmla="*/ 50 w 107"/>
                <a:gd name="T41" fmla="*/ 134 h 134"/>
                <a:gd name="T42" fmla="*/ 29 w 107"/>
                <a:gd name="T43" fmla="*/ 134 h 134"/>
                <a:gd name="T44" fmla="*/ 27 w 107"/>
                <a:gd name="T45" fmla="*/ 94 h 134"/>
                <a:gd name="T46" fmla="*/ 13 w 107"/>
                <a:gd name="T47" fmla="*/ 94 h 134"/>
                <a:gd name="T48" fmla="*/ 10 w 107"/>
                <a:gd name="T49" fmla="*/ 91 h 134"/>
                <a:gd name="T50" fmla="*/ 17 w 107"/>
                <a:gd name="T51" fmla="*/ 61 h 134"/>
                <a:gd name="T52" fmla="*/ 2 w 107"/>
                <a:gd name="T53" fmla="*/ 61 h 134"/>
                <a:gd name="T54" fmla="*/ 0 w 107"/>
                <a:gd name="T55" fmla="*/ 58 h 134"/>
                <a:gd name="T56" fmla="*/ 22 w 107"/>
                <a:gd name="T57" fmla="*/ 0 h 134"/>
                <a:gd name="T58" fmla="*/ 15 w 107"/>
                <a:gd name="T59" fmla="*/ 57 h 134"/>
                <a:gd name="T60" fmla="*/ 28 w 107"/>
                <a:gd name="T61" fmla="*/ 16 h 134"/>
                <a:gd name="T62" fmla="*/ 32 w 107"/>
                <a:gd name="T63" fmla="*/ 16 h 134"/>
                <a:gd name="T64" fmla="*/ 35 w 107"/>
                <a:gd name="T65" fmla="*/ 19 h 134"/>
                <a:gd name="T66" fmla="*/ 16 w 107"/>
                <a:gd name="T67" fmla="*/ 89 h 134"/>
                <a:gd name="T68" fmla="*/ 31 w 107"/>
                <a:gd name="T69" fmla="*/ 92 h 134"/>
                <a:gd name="T70" fmla="*/ 32 w 107"/>
                <a:gd name="T71" fmla="*/ 129 h 134"/>
                <a:gd name="T72" fmla="*/ 48 w 107"/>
                <a:gd name="T73" fmla="*/ 92 h 134"/>
                <a:gd name="T74" fmla="*/ 57 w 107"/>
                <a:gd name="T75" fmla="*/ 89 h 134"/>
                <a:gd name="T76" fmla="*/ 59 w 107"/>
                <a:gd name="T77" fmla="*/ 129 h 134"/>
                <a:gd name="T78" fmla="*/ 75 w 107"/>
                <a:gd name="T79" fmla="*/ 134 h 134"/>
                <a:gd name="T80" fmla="*/ 75 w 107"/>
                <a:gd name="T81" fmla="*/ 18 h 134"/>
                <a:gd name="T82" fmla="*/ 75 w 107"/>
                <a:gd name="T83" fmla="*/ 17 h 134"/>
                <a:gd name="T84" fmla="*/ 74 w 107"/>
                <a:gd name="T85" fmla="*/ 17 h 134"/>
                <a:gd name="T86" fmla="*/ 72 w 107"/>
                <a:gd name="T87" fmla="*/ 2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 h="134">
                  <a:moveTo>
                    <a:pt x="92" y="57"/>
                  </a:moveTo>
                  <a:cubicBezTo>
                    <a:pt x="102" y="57"/>
                    <a:pt x="102" y="57"/>
                    <a:pt x="102" y="57"/>
                  </a:cubicBezTo>
                  <a:cubicBezTo>
                    <a:pt x="86" y="0"/>
                    <a:pt x="86" y="0"/>
                    <a:pt x="86" y="0"/>
                  </a:cubicBezTo>
                  <a:cubicBezTo>
                    <a:pt x="91" y="0"/>
                    <a:pt x="91" y="0"/>
                    <a:pt x="91" y="0"/>
                  </a:cubicBezTo>
                  <a:cubicBezTo>
                    <a:pt x="107" y="58"/>
                    <a:pt x="107" y="58"/>
                    <a:pt x="107" y="58"/>
                  </a:cubicBezTo>
                  <a:cubicBezTo>
                    <a:pt x="107" y="58"/>
                    <a:pt x="107" y="59"/>
                    <a:pt x="107" y="59"/>
                  </a:cubicBezTo>
                  <a:cubicBezTo>
                    <a:pt x="107" y="60"/>
                    <a:pt x="106" y="61"/>
                    <a:pt x="105" y="61"/>
                  </a:cubicBezTo>
                  <a:cubicBezTo>
                    <a:pt x="91" y="61"/>
                    <a:pt x="91" y="61"/>
                    <a:pt x="91" y="61"/>
                  </a:cubicBezTo>
                  <a:cubicBezTo>
                    <a:pt x="91" y="61"/>
                    <a:pt x="91" y="61"/>
                    <a:pt x="91" y="61"/>
                  </a:cubicBezTo>
                  <a:cubicBezTo>
                    <a:pt x="90" y="61"/>
                    <a:pt x="89" y="61"/>
                    <a:pt x="88" y="60"/>
                  </a:cubicBezTo>
                  <a:cubicBezTo>
                    <a:pt x="77" y="22"/>
                    <a:pt x="77" y="22"/>
                    <a:pt x="77" y="22"/>
                  </a:cubicBezTo>
                  <a:cubicBezTo>
                    <a:pt x="77" y="22"/>
                    <a:pt x="77" y="22"/>
                    <a:pt x="77" y="22"/>
                  </a:cubicBezTo>
                  <a:cubicBezTo>
                    <a:pt x="97" y="91"/>
                    <a:pt x="97" y="91"/>
                    <a:pt x="97" y="91"/>
                  </a:cubicBezTo>
                  <a:cubicBezTo>
                    <a:pt x="97" y="91"/>
                    <a:pt x="97" y="91"/>
                    <a:pt x="97" y="92"/>
                  </a:cubicBezTo>
                  <a:cubicBezTo>
                    <a:pt x="97" y="93"/>
                    <a:pt x="96" y="94"/>
                    <a:pt x="94" y="94"/>
                  </a:cubicBezTo>
                  <a:cubicBezTo>
                    <a:pt x="81" y="94"/>
                    <a:pt x="81" y="94"/>
                    <a:pt x="81" y="94"/>
                  </a:cubicBezTo>
                  <a:cubicBezTo>
                    <a:pt x="81" y="131"/>
                    <a:pt x="81" y="131"/>
                    <a:pt x="81" y="131"/>
                  </a:cubicBezTo>
                  <a:cubicBezTo>
                    <a:pt x="81" y="131"/>
                    <a:pt x="81" y="131"/>
                    <a:pt x="81" y="131"/>
                  </a:cubicBezTo>
                  <a:cubicBezTo>
                    <a:pt x="81" y="132"/>
                    <a:pt x="80" y="134"/>
                    <a:pt x="78" y="134"/>
                  </a:cubicBezTo>
                  <a:cubicBezTo>
                    <a:pt x="75" y="134"/>
                    <a:pt x="75" y="134"/>
                    <a:pt x="75" y="134"/>
                  </a:cubicBezTo>
                  <a:cubicBezTo>
                    <a:pt x="75" y="129"/>
                    <a:pt x="75" y="129"/>
                    <a:pt x="75" y="129"/>
                  </a:cubicBezTo>
                  <a:cubicBezTo>
                    <a:pt x="76" y="129"/>
                    <a:pt x="76" y="129"/>
                    <a:pt x="76" y="129"/>
                  </a:cubicBezTo>
                  <a:cubicBezTo>
                    <a:pt x="76" y="92"/>
                    <a:pt x="76" y="92"/>
                    <a:pt x="76" y="92"/>
                  </a:cubicBezTo>
                  <a:cubicBezTo>
                    <a:pt x="76" y="90"/>
                    <a:pt x="77" y="89"/>
                    <a:pt x="78" y="89"/>
                  </a:cubicBezTo>
                  <a:cubicBezTo>
                    <a:pt x="78" y="89"/>
                    <a:pt x="78" y="89"/>
                    <a:pt x="78" y="89"/>
                  </a:cubicBezTo>
                  <a:cubicBezTo>
                    <a:pt x="91" y="89"/>
                    <a:pt x="91" y="89"/>
                    <a:pt x="91" y="89"/>
                  </a:cubicBezTo>
                  <a:cubicBezTo>
                    <a:pt x="75" y="33"/>
                    <a:pt x="75" y="33"/>
                    <a:pt x="75" y="33"/>
                  </a:cubicBezTo>
                  <a:cubicBezTo>
                    <a:pt x="75" y="18"/>
                    <a:pt x="75" y="18"/>
                    <a:pt x="75" y="18"/>
                  </a:cubicBezTo>
                  <a:cubicBezTo>
                    <a:pt x="77" y="19"/>
                    <a:pt x="77" y="19"/>
                    <a:pt x="77" y="19"/>
                  </a:cubicBezTo>
                  <a:cubicBezTo>
                    <a:pt x="76" y="18"/>
                    <a:pt x="76" y="18"/>
                    <a:pt x="75" y="17"/>
                  </a:cubicBezTo>
                  <a:cubicBezTo>
                    <a:pt x="75" y="17"/>
                    <a:pt x="75" y="17"/>
                    <a:pt x="75" y="17"/>
                  </a:cubicBezTo>
                  <a:cubicBezTo>
                    <a:pt x="79" y="17"/>
                    <a:pt x="79" y="17"/>
                    <a:pt x="79" y="17"/>
                  </a:cubicBezTo>
                  <a:cubicBezTo>
                    <a:pt x="80" y="17"/>
                    <a:pt x="81" y="18"/>
                    <a:pt x="82" y="19"/>
                  </a:cubicBezTo>
                  <a:cubicBezTo>
                    <a:pt x="82" y="19"/>
                    <a:pt x="82" y="19"/>
                    <a:pt x="82" y="19"/>
                  </a:cubicBezTo>
                  <a:lnTo>
                    <a:pt x="92" y="57"/>
                  </a:lnTo>
                  <a:close/>
                  <a:moveTo>
                    <a:pt x="75" y="134"/>
                  </a:moveTo>
                  <a:cubicBezTo>
                    <a:pt x="57" y="134"/>
                    <a:pt x="57" y="134"/>
                    <a:pt x="57" y="134"/>
                  </a:cubicBezTo>
                  <a:cubicBezTo>
                    <a:pt x="55" y="134"/>
                    <a:pt x="54" y="132"/>
                    <a:pt x="54" y="131"/>
                  </a:cubicBezTo>
                  <a:cubicBezTo>
                    <a:pt x="54" y="94"/>
                    <a:pt x="54" y="94"/>
                    <a:pt x="54" y="94"/>
                  </a:cubicBezTo>
                  <a:cubicBezTo>
                    <a:pt x="53" y="94"/>
                    <a:pt x="53" y="94"/>
                    <a:pt x="53" y="94"/>
                  </a:cubicBezTo>
                  <a:cubicBezTo>
                    <a:pt x="53" y="131"/>
                    <a:pt x="53" y="131"/>
                    <a:pt x="53" y="131"/>
                  </a:cubicBezTo>
                  <a:cubicBezTo>
                    <a:pt x="53" y="132"/>
                    <a:pt x="52" y="134"/>
                    <a:pt x="50" y="134"/>
                  </a:cubicBezTo>
                  <a:cubicBezTo>
                    <a:pt x="29" y="134"/>
                    <a:pt x="29" y="134"/>
                    <a:pt x="29" y="134"/>
                  </a:cubicBezTo>
                  <a:cubicBezTo>
                    <a:pt x="29" y="134"/>
                    <a:pt x="29" y="134"/>
                    <a:pt x="29" y="134"/>
                  </a:cubicBezTo>
                  <a:cubicBezTo>
                    <a:pt x="28" y="134"/>
                    <a:pt x="27" y="132"/>
                    <a:pt x="27" y="131"/>
                  </a:cubicBezTo>
                  <a:cubicBezTo>
                    <a:pt x="27" y="94"/>
                    <a:pt x="27" y="94"/>
                    <a:pt x="27" y="94"/>
                  </a:cubicBezTo>
                  <a:cubicBezTo>
                    <a:pt x="13" y="94"/>
                    <a:pt x="13" y="94"/>
                    <a:pt x="13" y="94"/>
                  </a:cubicBezTo>
                  <a:cubicBezTo>
                    <a:pt x="13" y="94"/>
                    <a:pt x="13" y="94"/>
                    <a:pt x="13" y="94"/>
                  </a:cubicBezTo>
                  <a:cubicBezTo>
                    <a:pt x="13" y="94"/>
                    <a:pt x="12" y="94"/>
                    <a:pt x="12" y="94"/>
                  </a:cubicBezTo>
                  <a:cubicBezTo>
                    <a:pt x="11" y="94"/>
                    <a:pt x="10" y="92"/>
                    <a:pt x="10" y="91"/>
                  </a:cubicBezTo>
                  <a:cubicBezTo>
                    <a:pt x="19" y="60"/>
                    <a:pt x="19" y="60"/>
                    <a:pt x="19" y="60"/>
                  </a:cubicBezTo>
                  <a:cubicBezTo>
                    <a:pt x="18" y="61"/>
                    <a:pt x="18" y="61"/>
                    <a:pt x="17" y="61"/>
                  </a:cubicBezTo>
                  <a:cubicBezTo>
                    <a:pt x="2" y="61"/>
                    <a:pt x="2" y="61"/>
                    <a:pt x="2" y="61"/>
                  </a:cubicBezTo>
                  <a:cubicBezTo>
                    <a:pt x="2" y="61"/>
                    <a:pt x="2" y="61"/>
                    <a:pt x="2" y="61"/>
                  </a:cubicBezTo>
                  <a:cubicBezTo>
                    <a:pt x="2" y="61"/>
                    <a:pt x="2" y="61"/>
                    <a:pt x="2" y="61"/>
                  </a:cubicBezTo>
                  <a:cubicBezTo>
                    <a:pt x="0" y="61"/>
                    <a:pt x="0" y="60"/>
                    <a:pt x="0" y="58"/>
                  </a:cubicBezTo>
                  <a:cubicBezTo>
                    <a:pt x="17" y="0"/>
                    <a:pt x="17" y="0"/>
                    <a:pt x="17" y="0"/>
                  </a:cubicBezTo>
                  <a:cubicBezTo>
                    <a:pt x="22" y="0"/>
                    <a:pt x="22" y="0"/>
                    <a:pt x="22" y="0"/>
                  </a:cubicBezTo>
                  <a:cubicBezTo>
                    <a:pt x="6" y="57"/>
                    <a:pt x="6" y="57"/>
                    <a:pt x="6" y="57"/>
                  </a:cubicBezTo>
                  <a:cubicBezTo>
                    <a:pt x="15" y="57"/>
                    <a:pt x="15" y="57"/>
                    <a:pt x="15" y="57"/>
                  </a:cubicBezTo>
                  <a:cubicBezTo>
                    <a:pt x="25" y="18"/>
                    <a:pt x="25" y="18"/>
                    <a:pt x="25" y="18"/>
                  </a:cubicBezTo>
                  <a:cubicBezTo>
                    <a:pt x="26" y="17"/>
                    <a:pt x="27" y="16"/>
                    <a:pt x="28" y="16"/>
                  </a:cubicBezTo>
                  <a:cubicBezTo>
                    <a:pt x="28" y="16"/>
                    <a:pt x="28" y="16"/>
                    <a:pt x="28" y="16"/>
                  </a:cubicBezTo>
                  <a:cubicBezTo>
                    <a:pt x="32" y="16"/>
                    <a:pt x="32" y="16"/>
                    <a:pt x="32" y="16"/>
                  </a:cubicBezTo>
                  <a:cubicBezTo>
                    <a:pt x="34" y="16"/>
                    <a:pt x="35" y="17"/>
                    <a:pt x="35" y="19"/>
                  </a:cubicBezTo>
                  <a:cubicBezTo>
                    <a:pt x="35" y="19"/>
                    <a:pt x="35" y="19"/>
                    <a:pt x="35" y="19"/>
                  </a:cubicBezTo>
                  <a:cubicBezTo>
                    <a:pt x="35" y="19"/>
                    <a:pt x="35" y="19"/>
                    <a:pt x="35" y="19"/>
                  </a:cubicBezTo>
                  <a:cubicBezTo>
                    <a:pt x="16" y="89"/>
                    <a:pt x="16" y="89"/>
                    <a:pt x="16" y="89"/>
                  </a:cubicBezTo>
                  <a:cubicBezTo>
                    <a:pt x="29" y="89"/>
                    <a:pt x="29" y="89"/>
                    <a:pt x="29" y="89"/>
                  </a:cubicBezTo>
                  <a:cubicBezTo>
                    <a:pt x="30" y="89"/>
                    <a:pt x="31" y="90"/>
                    <a:pt x="31" y="92"/>
                  </a:cubicBezTo>
                  <a:cubicBezTo>
                    <a:pt x="31" y="92"/>
                    <a:pt x="31" y="92"/>
                    <a:pt x="31" y="92"/>
                  </a:cubicBezTo>
                  <a:cubicBezTo>
                    <a:pt x="32" y="129"/>
                    <a:pt x="32" y="129"/>
                    <a:pt x="32" y="129"/>
                  </a:cubicBezTo>
                  <a:cubicBezTo>
                    <a:pt x="48" y="129"/>
                    <a:pt x="48" y="129"/>
                    <a:pt x="48" y="129"/>
                  </a:cubicBezTo>
                  <a:cubicBezTo>
                    <a:pt x="48" y="92"/>
                    <a:pt x="48" y="92"/>
                    <a:pt x="48" y="92"/>
                  </a:cubicBezTo>
                  <a:cubicBezTo>
                    <a:pt x="48" y="90"/>
                    <a:pt x="49" y="89"/>
                    <a:pt x="50" y="89"/>
                  </a:cubicBezTo>
                  <a:cubicBezTo>
                    <a:pt x="57" y="89"/>
                    <a:pt x="57" y="89"/>
                    <a:pt x="57" y="89"/>
                  </a:cubicBezTo>
                  <a:cubicBezTo>
                    <a:pt x="58" y="89"/>
                    <a:pt x="59" y="90"/>
                    <a:pt x="59" y="92"/>
                  </a:cubicBezTo>
                  <a:cubicBezTo>
                    <a:pt x="59" y="129"/>
                    <a:pt x="59" y="129"/>
                    <a:pt x="59" y="129"/>
                  </a:cubicBezTo>
                  <a:cubicBezTo>
                    <a:pt x="75" y="129"/>
                    <a:pt x="75" y="129"/>
                    <a:pt x="75" y="129"/>
                  </a:cubicBezTo>
                  <a:cubicBezTo>
                    <a:pt x="75" y="134"/>
                    <a:pt x="75" y="134"/>
                    <a:pt x="75" y="134"/>
                  </a:cubicBezTo>
                  <a:close/>
                  <a:moveTo>
                    <a:pt x="75" y="33"/>
                  </a:moveTo>
                  <a:cubicBezTo>
                    <a:pt x="75" y="18"/>
                    <a:pt x="75" y="18"/>
                    <a:pt x="75" y="18"/>
                  </a:cubicBezTo>
                  <a:cubicBezTo>
                    <a:pt x="74" y="17"/>
                    <a:pt x="74" y="17"/>
                    <a:pt x="74" y="17"/>
                  </a:cubicBezTo>
                  <a:cubicBezTo>
                    <a:pt x="75" y="17"/>
                    <a:pt x="75" y="17"/>
                    <a:pt x="75" y="17"/>
                  </a:cubicBezTo>
                  <a:cubicBezTo>
                    <a:pt x="75" y="17"/>
                    <a:pt x="75" y="17"/>
                    <a:pt x="75" y="17"/>
                  </a:cubicBezTo>
                  <a:cubicBezTo>
                    <a:pt x="74" y="17"/>
                    <a:pt x="74" y="17"/>
                    <a:pt x="74" y="17"/>
                  </a:cubicBezTo>
                  <a:cubicBezTo>
                    <a:pt x="74" y="17"/>
                    <a:pt x="74" y="17"/>
                    <a:pt x="74" y="17"/>
                  </a:cubicBezTo>
                  <a:cubicBezTo>
                    <a:pt x="72" y="17"/>
                    <a:pt x="72" y="19"/>
                    <a:pt x="72" y="20"/>
                  </a:cubicBezTo>
                  <a:lnTo>
                    <a:pt x="75"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7" name="Freeform 302"/>
            <p:cNvSpPr>
              <a:spLocks noEditPoints="1"/>
            </p:cNvSpPr>
            <p:nvPr/>
          </p:nvSpPr>
          <p:spPr bwMode="auto">
            <a:xfrm>
              <a:off x="9336102" y="1589"/>
              <a:ext cx="347663" cy="238126"/>
            </a:xfrm>
            <a:custGeom>
              <a:avLst/>
              <a:gdLst>
                <a:gd name="T0" fmla="*/ 135 w 154"/>
                <a:gd name="T1" fmla="*/ 12 h 105"/>
                <a:gd name="T2" fmla="*/ 139 w 154"/>
                <a:gd name="T3" fmla="*/ 9 h 105"/>
                <a:gd name="T4" fmla="*/ 154 w 154"/>
                <a:gd name="T5" fmla="*/ 79 h 105"/>
                <a:gd name="T6" fmla="*/ 152 w 154"/>
                <a:gd name="T7" fmla="*/ 102 h 105"/>
                <a:gd name="T8" fmla="*/ 124 w 154"/>
                <a:gd name="T9" fmla="*/ 100 h 105"/>
                <a:gd name="T10" fmla="*/ 148 w 154"/>
                <a:gd name="T11" fmla="*/ 99 h 105"/>
                <a:gd name="T12" fmla="*/ 150 w 154"/>
                <a:gd name="T13" fmla="*/ 28 h 105"/>
                <a:gd name="T14" fmla="*/ 141 w 154"/>
                <a:gd name="T15" fmla="*/ 67 h 105"/>
                <a:gd name="T16" fmla="*/ 124 w 154"/>
                <a:gd name="T17" fmla="*/ 49 h 105"/>
                <a:gd name="T18" fmla="*/ 136 w 154"/>
                <a:gd name="T19" fmla="*/ 64 h 105"/>
                <a:gd name="T20" fmla="*/ 124 w 154"/>
                <a:gd name="T21" fmla="*/ 20 h 105"/>
                <a:gd name="T22" fmla="*/ 128 w 154"/>
                <a:gd name="T23" fmla="*/ 20 h 105"/>
                <a:gd name="T24" fmla="*/ 124 w 154"/>
                <a:gd name="T25" fmla="*/ 20 h 105"/>
                <a:gd name="T26" fmla="*/ 117 w 154"/>
                <a:gd name="T27" fmla="*/ 102 h 105"/>
                <a:gd name="T28" fmla="*/ 114 w 154"/>
                <a:gd name="T29" fmla="*/ 81 h 105"/>
                <a:gd name="T30" fmla="*/ 116 w 154"/>
                <a:gd name="T31" fmla="*/ 76 h 105"/>
                <a:gd name="T32" fmla="*/ 120 w 154"/>
                <a:gd name="T33" fmla="*/ 99 h 105"/>
                <a:gd name="T34" fmla="*/ 124 w 154"/>
                <a:gd name="T35" fmla="*/ 105 h 105"/>
                <a:gd name="T36" fmla="*/ 77 w 154"/>
                <a:gd name="T37" fmla="*/ 20 h 105"/>
                <a:gd name="T38" fmla="*/ 115 w 154"/>
                <a:gd name="T39" fmla="*/ 0 h 105"/>
                <a:gd name="T40" fmla="*/ 124 w 154"/>
                <a:gd name="T41" fmla="*/ 49 h 105"/>
                <a:gd name="T42" fmla="*/ 111 w 154"/>
                <a:gd name="T43" fmla="*/ 64 h 105"/>
                <a:gd name="T44" fmla="*/ 109 w 154"/>
                <a:gd name="T45" fmla="*/ 69 h 105"/>
                <a:gd name="T46" fmla="*/ 109 w 154"/>
                <a:gd name="T47" fmla="*/ 49 h 105"/>
                <a:gd name="T48" fmla="*/ 40 w 154"/>
                <a:gd name="T49" fmla="*/ 81 h 105"/>
                <a:gd name="T50" fmla="*/ 31 w 154"/>
                <a:gd name="T51" fmla="*/ 105 h 105"/>
                <a:gd name="T52" fmla="*/ 31 w 154"/>
                <a:gd name="T53" fmla="*/ 100 h 105"/>
                <a:gd name="T54" fmla="*/ 35 w 154"/>
                <a:gd name="T55" fmla="*/ 79 h 105"/>
                <a:gd name="T56" fmla="*/ 77 w 154"/>
                <a:gd name="T57" fmla="*/ 81 h 105"/>
                <a:gd name="T58" fmla="*/ 31 w 154"/>
                <a:gd name="T59" fmla="*/ 20 h 105"/>
                <a:gd name="T60" fmla="*/ 39 w 154"/>
                <a:gd name="T61" fmla="*/ 0 h 105"/>
                <a:gd name="T62" fmla="*/ 31 w 154"/>
                <a:gd name="T63" fmla="*/ 69 h 105"/>
                <a:gd name="T64" fmla="*/ 43 w 154"/>
                <a:gd name="T65" fmla="*/ 53 h 105"/>
                <a:gd name="T66" fmla="*/ 46 w 154"/>
                <a:gd name="T67" fmla="*/ 49 h 105"/>
                <a:gd name="T68" fmla="*/ 46 w 154"/>
                <a:gd name="T69" fmla="*/ 69 h 105"/>
                <a:gd name="T70" fmla="*/ 9 w 154"/>
                <a:gd name="T71" fmla="*/ 105 h 105"/>
                <a:gd name="T72" fmla="*/ 3 w 154"/>
                <a:gd name="T73" fmla="*/ 102 h 105"/>
                <a:gd name="T74" fmla="*/ 0 w 154"/>
                <a:gd name="T75" fmla="*/ 75 h 105"/>
                <a:gd name="T76" fmla="*/ 0 w 154"/>
                <a:gd name="T77" fmla="*/ 25 h 105"/>
                <a:gd name="T78" fmla="*/ 25 w 154"/>
                <a:gd name="T79" fmla="*/ 0 h 105"/>
                <a:gd name="T80" fmla="*/ 19 w 154"/>
                <a:gd name="T81" fmla="*/ 12 h 105"/>
                <a:gd name="T82" fmla="*/ 5 w 154"/>
                <a:gd name="T83" fmla="*/ 79 h 105"/>
                <a:gd name="T84" fmla="*/ 6 w 154"/>
                <a:gd name="T85" fmla="*/ 99 h 105"/>
                <a:gd name="T86" fmla="*/ 31 w 154"/>
                <a:gd name="T87" fmla="*/ 105 h 105"/>
                <a:gd name="T88" fmla="*/ 25 w 154"/>
                <a:gd name="T89" fmla="*/ 18 h 105"/>
                <a:gd name="T90" fmla="*/ 31 w 154"/>
                <a:gd name="T91" fmla="*/ 6 h 105"/>
                <a:gd name="T92" fmla="*/ 13 w 154"/>
                <a:gd name="T93" fmla="*/ 51 h 105"/>
                <a:gd name="T94" fmla="*/ 31 w 154"/>
                <a:gd name="T95" fmla="*/ 69 h 105"/>
                <a:gd name="T96" fmla="*/ 18 w 154"/>
                <a:gd name="T97" fmla="*/ 5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4" h="105">
                  <a:moveTo>
                    <a:pt x="150" y="28"/>
                  </a:moveTo>
                  <a:cubicBezTo>
                    <a:pt x="135" y="12"/>
                    <a:pt x="135" y="12"/>
                    <a:pt x="135" y="12"/>
                  </a:cubicBezTo>
                  <a:cubicBezTo>
                    <a:pt x="135" y="12"/>
                    <a:pt x="135" y="12"/>
                    <a:pt x="135" y="12"/>
                  </a:cubicBezTo>
                  <a:cubicBezTo>
                    <a:pt x="129" y="0"/>
                    <a:pt x="129" y="0"/>
                    <a:pt x="129" y="0"/>
                  </a:cubicBezTo>
                  <a:cubicBezTo>
                    <a:pt x="134" y="0"/>
                    <a:pt x="134" y="0"/>
                    <a:pt x="134" y="0"/>
                  </a:cubicBezTo>
                  <a:cubicBezTo>
                    <a:pt x="139" y="9"/>
                    <a:pt x="139" y="9"/>
                    <a:pt x="139" y="9"/>
                  </a:cubicBezTo>
                  <a:cubicBezTo>
                    <a:pt x="154" y="25"/>
                    <a:pt x="154" y="25"/>
                    <a:pt x="154" y="25"/>
                  </a:cubicBezTo>
                  <a:cubicBezTo>
                    <a:pt x="154" y="26"/>
                    <a:pt x="154" y="26"/>
                    <a:pt x="154" y="27"/>
                  </a:cubicBezTo>
                  <a:cubicBezTo>
                    <a:pt x="154" y="79"/>
                    <a:pt x="154" y="79"/>
                    <a:pt x="154" y="79"/>
                  </a:cubicBezTo>
                  <a:cubicBezTo>
                    <a:pt x="154" y="96"/>
                    <a:pt x="154" y="96"/>
                    <a:pt x="154" y="96"/>
                  </a:cubicBezTo>
                  <a:cubicBezTo>
                    <a:pt x="154" y="98"/>
                    <a:pt x="153" y="101"/>
                    <a:pt x="152" y="102"/>
                  </a:cubicBezTo>
                  <a:cubicBezTo>
                    <a:pt x="152" y="102"/>
                    <a:pt x="152" y="102"/>
                    <a:pt x="152" y="102"/>
                  </a:cubicBezTo>
                  <a:cubicBezTo>
                    <a:pt x="150" y="104"/>
                    <a:pt x="148" y="105"/>
                    <a:pt x="145" y="105"/>
                  </a:cubicBezTo>
                  <a:cubicBezTo>
                    <a:pt x="124" y="105"/>
                    <a:pt x="124" y="105"/>
                    <a:pt x="124" y="105"/>
                  </a:cubicBezTo>
                  <a:cubicBezTo>
                    <a:pt x="124" y="100"/>
                    <a:pt x="124" y="100"/>
                    <a:pt x="124" y="100"/>
                  </a:cubicBezTo>
                  <a:cubicBezTo>
                    <a:pt x="145" y="100"/>
                    <a:pt x="145" y="100"/>
                    <a:pt x="145" y="100"/>
                  </a:cubicBezTo>
                  <a:cubicBezTo>
                    <a:pt x="146" y="100"/>
                    <a:pt x="148" y="100"/>
                    <a:pt x="148" y="99"/>
                  </a:cubicBezTo>
                  <a:cubicBezTo>
                    <a:pt x="148" y="99"/>
                    <a:pt x="148" y="99"/>
                    <a:pt x="148" y="99"/>
                  </a:cubicBezTo>
                  <a:cubicBezTo>
                    <a:pt x="149" y="98"/>
                    <a:pt x="150" y="97"/>
                    <a:pt x="150" y="96"/>
                  </a:cubicBezTo>
                  <a:cubicBezTo>
                    <a:pt x="150" y="79"/>
                    <a:pt x="150" y="79"/>
                    <a:pt x="150" y="79"/>
                  </a:cubicBezTo>
                  <a:cubicBezTo>
                    <a:pt x="150" y="28"/>
                    <a:pt x="150" y="28"/>
                    <a:pt x="150" y="28"/>
                  </a:cubicBezTo>
                  <a:close/>
                  <a:moveTo>
                    <a:pt x="124" y="69"/>
                  </a:moveTo>
                  <a:cubicBezTo>
                    <a:pt x="139" y="69"/>
                    <a:pt x="139" y="69"/>
                    <a:pt x="139" y="69"/>
                  </a:cubicBezTo>
                  <a:cubicBezTo>
                    <a:pt x="140" y="69"/>
                    <a:pt x="141" y="68"/>
                    <a:pt x="141" y="67"/>
                  </a:cubicBezTo>
                  <a:cubicBezTo>
                    <a:pt x="141" y="51"/>
                    <a:pt x="141" y="51"/>
                    <a:pt x="141" y="51"/>
                  </a:cubicBezTo>
                  <a:cubicBezTo>
                    <a:pt x="141" y="50"/>
                    <a:pt x="140" y="49"/>
                    <a:pt x="139" y="49"/>
                  </a:cubicBezTo>
                  <a:cubicBezTo>
                    <a:pt x="124" y="49"/>
                    <a:pt x="124" y="49"/>
                    <a:pt x="124" y="49"/>
                  </a:cubicBezTo>
                  <a:cubicBezTo>
                    <a:pt x="124" y="53"/>
                    <a:pt x="124" y="53"/>
                    <a:pt x="124" y="53"/>
                  </a:cubicBezTo>
                  <a:cubicBezTo>
                    <a:pt x="136" y="53"/>
                    <a:pt x="136" y="53"/>
                    <a:pt x="136" y="53"/>
                  </a:cubicBezTo>
                  <a:cubicBezTo>
                    <a:pt x="136" y="64"/>
                    <a:pt x="136" y="64"/>
                    <a:pt x="136" y="64"/>
                  </a:cubicBezTo>
                  <a:cubicBezTo>
                    <a:pt x="124" y="64"/>
                    <a:pt x="124" y="64"/>
                    <a:pt x="124" y="64"/>
                  </a:cubicBezTo>
                  <a:cubicBezTo>
                    <a:pt x="124" y="69"/>
                    <a:pt x="124" y="69"/>
                    <a:pt x="124" y="69"/>
                  </a:cubicBezTo>
                  <a:close/>
                  <a:moveTo>
                    <a:pt x="124" y="20"/>
                  </a:moveTo>
                  <a:cubicBezTo>
                    <a:pt x="127" y="20"/>
                    <a:pt x="127" y="20"/>
                    <a:pt x="127" y="20"/>
                  </a:cubicBezTo>
                  <a:cubicBezTo>
                    <a:pt x="127" y="20"/>
                    <a:pt x="127" y="20"/>
                    <a:pt x="127" y="20"/>
                  </a:cubicBezTo>
                  <a:cubicBezTo>
                    <a:pt x="128" y="20"/>
                    <a:pt x="128" y="20"/>
                    <a:pt x="128" y="20"/>
                  </a:cubicBezTo>
                  <a:cubicBezTo>
                    <a:pt x="130" y="19"/>
                    <a:pt x="130" y="18"/>
                    <a:pt x="129" y="17"/>
                  </a:cubicBezTo>
                  <a:cubicBezTo>
                    <a:pt x="124" y="6"/>
                    <a:pt x="124" y="6"/>
                    <a:pt x="124" y="6"/>
                  </a:cubicBezTo>
                  <a:lnTo>
                    <a:pt x="124" y="20"/>
                  </a:lnTo>
                  <a:close/>
                  <a:moveTo>
                    <a:pt x="124" y="105"/>
                  </a:moveTo>
                  <a:cubicBezTo>
                    <a:pt x="123" y="105"/>
                    <a:pt x="123" y="105"/>
                    <a:pt x="123" y="105"/>
                  </a:cubicBezTo>
                  <a:cubicBezTo>
                    <a:pt x="121" y="105"/>
                    <a:pt x="118" y="104"/>
                    <a:pt x="117" y="102"/>
                  </a:cubicBezTo>
                  <a:cubicBezTo>
                    <a:pt x="117" y="102"/>
                    <a:pt x="117" y="102"/>
                    <a:pt x="117" y="102"/>
                  </a:cubicBezTo>
                  <a:cubicBezTo>
                    <a:pt x="115" y="101"/>
                    <a:pt x="114" y="98"/>
                    <a:pt x="114" y="96"/>
                  </a:cubicBezTo>
                  <a:cubicBezTo>
                    <a:pt x="114" y="81"/>
                    <a:pt x="114" y="81"/>
                    <a:pt x="114" y="81"/>
                  </a:cubicBezTo>
                  <a:cubicBezTo>
                    <a:pt x="77" y="81"/>
                    <a:pt x="77" y="81"/>
                    <a:pt x="77" y="81"/>
                  </a:cubicBezTo>
                  <a:cubicBezTo>
                    <a:pt x="77" y="76"/>
                    <a:pt x="77" y="76"/>
                    <a:pt x="77" y="76"/>
                  </a:cubicBezTo>
                  <a:cubicBezTo>
                    <a:pt x="116" y="76"/>
                    <a:pt x="116" y="76"/>
                    <a:pt x="116" y="76"/>
                  </a:cubicBezTo>
                  <a:cubicBezTo>
                    <a:pt x="118" y="76"/>
                    <a:pt x="119" y="77"/>
                    <a:pt x="119" y="79"/>
                  </a:cubicBezTo>
                  <a:cubicBezTo>
                    <a:pt x="119" y="96"/>
                    <a:pt x="119" y="96"/>
                    <a:pt x="119" y="96"/>
                  </a:cubicBezTo>
                  <a:cubicBezTo>
                    <a:pt x="119" y="97"/>
                    <a:pt x="119" y="98"/>
                    <a:pt x="120" y="99"/>
                  </a:cubicBezTo>
                  <a:cubicBezTo>
                    <a:pt x="121" y="100"/>
                    <a:pt x="122" y="100"/>
                    <a:pt x="123" y="100"/>
                  </a:cubicBezTo>
                  <a:cubicBezTo>
                    <a:pt x="124" y="100"/>
                    <a:pt x="124" y="100"/>
                    <a:pt x="124" y="100"/>
                  </a:cubicBezTo>
                  <a:cubicBezTo>
                    <a:pt x="124" y="105"/>
                    <a:pt x="124" y="105"/>
                    <a:pt x="124" y="105"/>
                  </a:cubicBezTo>
                  <a:close/>
                  <a:moveTo>
                    <a:pt x="124" y="6"/>
                  </a:moveTo>
                  <a:cubicBezTo>
                    <a:pt x="124" y="20"/>
                    <a:pt x="124" y="20"/>
                    <a:pt x="124" y="20"/>
                  </a:cubicBezTo>
                  <a:cubicBezTo>
                    <a:pt x="77" y="20"/>
                    <a:pt x="77" y="20"/>
                    <a:pt x="77" y="20"/>
                  </a:cubicBezTo>
                  <a:cubicBezTo>
                    <a:pt x="77" y="15"/>
                    <a:pt x="77" y="15"/>
                    <a:pt x="77" y="15"/>
                  </a:cubicBezTo>
                  <a:cubicBezTo>
                    <a:pt x="123" y="15"/>
                    <a:pt x="123" y="15"/>
                    <a:pt x="123" y="15"/>
                  </a:cubicBezTo>
                  <a:cubicBezTo>
                    <a:pt x="115" y="0"/>
                    <a:pt x="115" y="0"/>
                    <a:pt x="115" y="0"/>
                  </a:cubicBezTo>
                  <a:cubicBezTo>
                    <a:pt x="121" y="0"/>
                    <a:pt x="121" y="0"/>
                    <a:pt x="121" y="0"/>
                  </a:cubicBezTo>
                  <a:cubicBezTo>
                    <a:pt x="124" y="6"/>
                    <a:pt x="124" y="6"/>
                    <a:pt x="124" y="6"/>
                  </a:cubicBezTo>
                  <a:close/>
                  <a:moveTo>
                    <a:pt x="124" y="49"/>
                  </a:moveTo>
                  <a:cubicBezTo>
                    <a:pt x="124" y="53"/>
                    <a:pt x="124" y="53"/>
                    <a:pt x="124" y="53"/>
                  </a:cubicBezTo>
                  <a:cubicBezTo>
                    <a:pt x="111" y="53"/>
                    <a:pt x="111" y="53"/>
                    <a:pt x="111" y="53"/>
                  </a:cubicBezTo>
                  <a:cubicBezTo>
                    <a:pt x="111" y="64"/>
                    <a:pt x="111" y="64"/>
                    <a:pt x="111" y="64"/>
                  </a:cubicBezTo>
                  <a:cubicBezTo>
                    <a:pt x="124" y="64"/>
                    <a:pt x="124" y="64"/>
                    <a:pt x="124" y="64"/>
                  </a:cubicBezTo>
                  <a:cubicBezTo>
                    <a:pt x="124" y="69"/>
                    <a:pt x="124" y="69"/>
                    <a:pt x="124" y="69"/>
                  </a:cubicBezTo>
                  <a:cubicBezTo>
                    <a:pt x="109" y="69"/>
                    <a:pt x="109" y="69"/>
                    <a:pt x="109" y="69"/>
                  </a:cubicBezTo>
                  <a:cubicBezTo>
                    <a:pt x="107" y="69"/>
                    <a:pt x="106" y="68"/>
                    <a:pt x="106" y="67"/>
                  </a:cubicBezTo>
                  <a:cubicBezTo>
                    <a:pt x="106" y="51"/>
                    <a:pt x="106" y="51"/>
                    <a:pt x="106" y="51"/>
                  </a:cubicBezTo>
                  <a:cubicBezTo>
                    <a:pt x="106" y="50"/>
                    <a:pt x="107" y="49"/>
                    <a:pt x="109" y="49"/>
                  </a:cubicBezTo>
                  <a:lnTo>
                    <a:pt x="124" y="49"/>
                  </a:lnTo>
                  <a:close/>
                  <a:moveTo>
                    <a:pt x="77" y="81"/>
                  </a:moveTo>
                  <a:cubicBezTo>
                    <a:pt x="40" y="81"/>
                    <a:pt x="40" y="81"/>
                    <a:pt x="40" y="81"/>
                  </a:cubicBezTo>
                  <a:cubicBezTo>
                    <a:pt x="40" y="96"/>
                    <a:pt x="40" y="96"/>
                    <a:pt x="40" y="96"/>
                  </a:cubicBezTo>
                  <a:cubicBezTo>
                    <a:pt x="40" y="98"/>
                    <a:pt x="39" y="101"/>
                    <a:pt x="38" y="102"/>
                  </a:cubicBezTo>
                  <a:cubicBezTo>
                    <a:pt x="36" y="104"/>
                    <a:pt x="34" y="105"/>
                    <a:pt x="31" y="105"/>
                  </a:cubicBezTo>
                  <a:cubicBezTo>
                    <a:pt x="31" y="105"/>
                    <a:pt x="31" y="105"/>
                    <a:pt x="31" y="105"/>
                  </a:cubicBezTo>
                  <a:cubicBezTo>
                    <a:pt x="31" y="100"/>
                    <a:pt x="31" y="100"/>
                    <a:pt x="31" y="100"/>
                  </a:cubicBezTo>
                  <a:cubicBezTo>
                    <a:pt x="31" y="100"/>
                    <a:pt x="31" y="100"/>
                    <a:pt x="31" y="100"/>
                  </a:cubicBezTo>
                  <a:cubicBezTo>
                    <a:pt x="32" y="100"/>
                    <a:pt x="33" y="100"/>
                    <a:pt x="34" y="99"/>
                  </a:cubicBezTo>
                  <a:cubicBezTo>
                    <a:pt x="35" y="98"/>
                    <a:pt x="35" y="97"/>
                    <a:pt x="35" y="96"/>
                  </a:cubicBezTo>
                  <a:cubicBezTo>
                    <a:pt x="35" y="79"/>
                    <a:pt x="35" y="79"/>
                    <a:pt x="35" y="79"/>
                  </a:cubicBezTo>
                  <a:cubicBezTo>
                    <a:pt x="35" y="77"/>
                    <a:pt x="37" y="76"/>
                    <a:pt x="38" y="76"/>
                  </a:cubicBezTo>
                  <a:cubicBezTo>
                    <a:pt x="77" y="76"/>
                    <a:pt x="77" y="76"/>
                    <a:pt x="77" y="76"/>
                  </a:cubicBezTo>
                  <a:cubicBezTo>
                    <a:pt x="77" y="81"/>
                    <a:pt x="77" y="81"/>
                    <a:pt x="77" y="81"/>
                  </a:cubicBezTo>
                  <a:close/>
                  <a:moveTo>
                    <a:pt x="77" y="15"/>
                  </a:moveTo>
                  <a:cubicBezTo>
                    <a:pt x="77" y="20"/>
                    <a:pt x="77" y="20"/>
                    <a:pt x="77" y="20"/>
                  </a:cubicBezTo>
                  <a:cubicBezTo>
                    <a:pt x="31" y="20"/>
                    <a:pt x="31" y="20"/>
                    <a:pt x="31" y="20"/>
                  </a:cubicBezTo>
                  <a:cubicBezTo>
                    <a:pt x="31" y="6"/>
                    <a:pt x="31" y="6"/>
                    <a:pt x="31" y="6"/>
                  </a:cubicBezTo>
                  <a:cubicBezTo>
                    <a:pt x="33" y="0"/>
                    <a:pt x="33" y="0"/>
                    <a:pt x="33" y="0"/>
                  </a:cubicBezTo>
                  <a:cubicBezTo>
                    <a:pt x="39" y="0"/>
                    <a:pt x="39" y="0"/>
                    <a:pt x="39" y="0"/>
                  </a:cubicBezTo>
                  <a:cubicBezTo>
                    <a:pt x="31" y="15"/>
                    <a:pt x="31" y="15"/>
                    <a:pt x="31" y="15"/>
                  </a:cubicBezTo>
                  <a:cubicBezTo>
                    <a:pt x="77" y="15"/>
                    <a:pt x="77" y="15"/>
                    <a:pt x="77" y="15"/>
                  </a:cubicBezTo>
                  <a:close/>
                  <a:moveTo>
                    <a:pt x="31" y="69"/>
                  </a:moveTo>
                  <a:cubicBezTo>
                    <a:pt x="31" y="64"/>
                    <a:pt x="31" y="64"/>
                    <a:pt x="31" y="64"/>
                  </a:cubicBezTo>
                  <a:cubicBezTo>
                    <a:pt x="43" y="64"/>
                    <a:pt x="43" y="64"/>
                    <a:pt x="43" y="64"/>
                  </a:cubicBezTo>
                  <a:cubicBezTo>
                    <a:pt x="43" y="53"/>
                    <a:pt x="43" y="53"/>
                    <a:pt x="43" y="53"/>
                  </a:cubicBezTo>
                  <a:cubicBezTo>
                    <a:pt x="31" y="53"/>
                    <a:pt x="31" y="53"/>
                    <a:pt x="31" y="53"/>
                  </a:cubicBezTo>
                  <a:cubicBezTo>
                    <a:pt x="31" y="49"/>
                    <a:pt x="31" y="49"/>
                    <a:pt x="31" y="49"/>
                  </a:cubicBezTo>
                  <a:cubicBezTo>
                    <a:pt x="46" y="49"/>
                    <a:pt x="46" y="49"/>
                    <a:pt x="46" y="49"/>
                  </a:cubicBezTo>
                  <a:cubicBezTo>
                    <a:pt x="47" y="49"/>
                    <a:pt x="48" y="50"/>
                    <a:pt x="48" y="51"/>
                  </a:cubicBezTo>
                  <a:cubicBezTo>
                    <a:pt x="48" y="67"/>
                    <a:pt x="48" y="67"/>
                    <a:pt x="48" y="67"/>
                  </a:cubicBezTo>
                  <a:cubicBezTo>
                    <a:pt x="48" y="68"/>
                    <a:pt x="47" y="69"/>
                    <a:pt x="46" y="69"/>
                  </a:cubicBezTo>
                  <a:lnTo>
                    <a:pt x="31" y="69"/>
                  </a:lnTo>
                  <a:close/>
                  <a:moveTo>
                    <a:pt x="31" y="105"/>
                  </a:moveTo>
                  <a:cubicBezTo>
                    <a:pt x="9" y="105"/>
                    <a:pt x="9" y="105"/>
                    <a:pt x="9" y="105"/>
                  </a:cubicBezTo>
                  <a:cubicBezTo>
                    <a:pt x="7" y="105"/>
                    <a:pt x="4" y="104"/>
                    <a:pt x="3" y="102"/>
                  </a:cubicBezTo>
                  <a:cubicBezTo>
                    <a:pt x="3" y="102"/>
                    <a:pt x="3" y="102"/>
                    <a:pt x="3" y="102"/>
                  </a:cubicBezTo>
                  <a:cubicBezTo>
                    <a:pt x="3" y="102"/>
                    <a:pt x="3" y="102"/>
                    <a:pt x="3" y="102"/>
                  </a:cubicBezTo>
                  <a:cubicBezTo>
                    <a:pt x="1" y="101"/>
                    <a:pt x="0" y="98"/>
                    <a:pt x="0" y="96"/>
                  </a:cubicBezTo>
                  <a:cubicBezTo>
                    <a:pt x="0" y="79"/>
                    <a:pt x="0" y="79"/>
                    <a:pt x="0" y="79"/>
                  </a:cubicBezTo>
                  <a:cubicBezTo>
                    <a:pt x="0" y="75"/>
                    <a:pt x="0" y="75"/>
                    <a:pt x="0" y="75"/>
                  </a:cubicBezTo>
                  <a:cubicBezTo>
                    <a:pt x="0" y="27"/>
                    <a:pt x="0" y="27"/>
                    <a:pt x="0" y="27"/>
                  </a:cubicBezTo>
                  <a:cubicBezTo>
                    <a:pt x="0" y="27"/>
                    <a:pt x="0" y="27"/>
                    <a:pt x="0" y="27"/>
                  </a:cubicBezTo>
                  <a:cubicBezTo>
                    <a:pt x="0" y="26"/>
                    <a:pt x="0" y="26"/>
                    <a:pt x="0" y="25"/>
                  </a:cubicBezTo>
                  <a:cubicBezTo>
                    <a:pt x="15" y="9"/>
                    <a:pt x="15" y="9"/>
                    <a:pt x="15" y="9"/>
                  </a:cubicBezTo>
                  <a:cubicBezTo>
                    <a:pt x="20" y="0"/>
                    <a:pt x="20" y="0"/>
                    <a:pt x="20" y="0"/>
                  </a:cubicBezTo>
                  <a:cubicBezTo>
                    <a:pt x="25" y="0"/>
                    <a:pt x="25" y="0"/>
                    <a:pt x="25" y="0"/>
                  </a:cubicBezTo>
                  <a:cubicBezTo>
                    <a:pt x="19" y="12"/>
                    <a:pt x="19" y="12"/>
                    <a:pt x="19" y="12"/>
                  </a:cubicBezTo>
                  <a:cubicBezTo>
                    <a:pt x="19" y="12"/>
                    <a:pt x="19" y="12"/>
                    <a:pt x="19" y="12"/>
                  </a:cubicBezTo>
                  <a:cubicBezTo>
                    <a:pt x="19" y="12"/>
                    <a:pt x="19" y="12"/>
                    <a:pt x="19" y="12"/>
                  </a:cubicBezTo>
                  <a:cubicBezTo>
                    <a:pt x="5" y="28"/>
                    <a:pt x="5" y="28"/>
                    <a:pt x="5" y="28"/>
                  </a:cubicBezTo>
                  <a:cubicBezTo>
                    <a:pt x="5" y="75"/>
                    <a:pt x="5" y="75"/>
                    <a:pt x="5" y="75"/>
                  </a:cubicBezTo>
                  <a:cubicBezTo>
                    <a:pt x="5" y="79"/>
                    <a:pt x="5" y="79"/>
                    <a:pt x="5" y="79"/>
                  </a:cubicBezTo>
                  <a:cubicBezTo>
                    <a:pt x="5" y="96"/>
                    <a:pt x="5" y="96"/>
                    <a:pt x="5" y="96"/>
                  </a:cubicBezTo>
                  <a:cubicBezTo>
                    <a:pt x="5" y="97"/>
                    <a:pt x="5" y="98"/>
                    <a:pt x="6" y="99"/>
                  </a:cubicBezTo>
                  <a:cubicBezTo>
                    <a:pt x="6" y="99"/>
                    <a:pt x="6" y="99"/>
                    <a:pt x="6" y="99"/>
                  </a:cubicBezTo>
                  <a:cubicBezTo>
                    <a:pt x="7" y="100"/>
                    <a:pt x="8" y="100"/>
                    <a:pt x="9" y="100"/>
                  </a:cubicBezTo>
                  <a:cubicBezTo>
                    <a:pt x="31" y="100"/>
                    <a:pt x="31" y="100"/>
                    <a:pt x="31" y="100"/>
                  </a:cubicBezTo>
                  <a:cubicBezTo>
                    <a:pt x="31" y="105"/>
                    <a:pt x="31" y="105"/>
                    <a:pt x="31" y="105"/>
                  </a:cubicBezTo>
                  <a:close/>
                  <a:moveTo>
                    <a:pt x="31" y="6"/>
                  </a:moveTo>
                  <a:cubicBezTo>
                    <a:pt x="25" y="17"/>
                    <a:pt x="25" y="17"/>
                    <a:pt x="25" y="17"/>
                  </a:cubicBezTo>
                  <a:cubicBezTo>
                    <a:pt x="25" y="17"/>
                    <a:pt x="25" y="17"/>
                    <a:pt x="25" y="18"/>
                  </a:cubicBezTo>
                  <a:cubicBezTo>
                    <a:pt x="25" y="19"/>
                    <a:pt x="26" y="20"/>
                    <a:pt x="27" y="20"/>
                  </a:cubicBezTo>
                  <a:cubicBezTo>
                    <a:pt x="31" y="20"/>
                    <a:pt x="31" y="20"/>
                    <a:pt x="31" y="20"/>
                  </a:cubicBezTo>
                  <a:cubicBezTo>
                    <a:pt x="31" y="6"/>
                    <a:pt x="31" y="6"/>
                    <a:pt x="31" y="6"/>
                  </a:cubicBezTo>
                  <a:close/>
                  <a:moveTo>
                    <a:pt x="31" y="49"/>
                  </a:moveTo>
                  <a:cubicBezTo>
                    <a:pt x="16" y="49"/>
                    <a:pt x="16" y="49"/>
                    <a:pt x="16" y="49"/>
                  </a:cubicBezTo>
                  <a:cubicBezTo>
                    <a:pt x="14" y="49"/>
                    <a:pt x="13" y="50"/>
                    <a:pt x="13" y="51"/>
                  </a:cubicBezTo>
                  <a:cubicBezTo>
                    <a:pt x="13" y="67"/>
                    <a:pt x="13" y="67"/>
                    <a:pt x="13" y="67"/>
                  </a:cubicBezTo>
                  <a:cubicBezTo>
                    <a:pt x="13" y="68"/>
                    <a:pt x="14" y="69"/>
                    <a:pt x="16" y="69"/>
                  </a:cubicBezTo>
                  <a:cubicBezTo>
                    <a:pt x="31" y="69"/>
                    <a:pt x="31" y="69"/>
                    <a:pt x="31" y="69"/>
                  </a:cubicBezTo>
                  <a:cubicBezTo>
                    <a:pt x="31" y="64"/>
                    <a:pt x="31" y="64"/>
                    <a:pt x="31" y="64"/>
                  </a:cubicBezTo>
                  <a:cubicBezTo>
                    <a:pt x="18" y="64"/>
                    <a:pt x="18" y="64"/>
                    <a:pt x="18" y="64"/>
                  </a:cubicBezTo>
                  <a:cubicBezTo>
                    <a:pt x="18" y="53"/>
                    <a:pt x="18" y="53"/>
                    <a:pt x="18" y="53"/>
                  </a:cubicBezTo>
                  <a:cubicBezTo>
                    <a:pt x="31" y="53"/>
                    <a:pt x="31" y="53"/>
                    <a:pt x="31" y="53"/>
                  </a:cubicBezTo>
                  <a:lnTo>
                    <a:pt x="3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8" name="Freeform 303"/>
            <p:cNvSpPr>
              <a:spLocks noEditPoints="1"/>
            </p:cNvSpPr>
            <p:nvPr/>
          </p:nvSpPr>
          <p:spPr bwMode="auto">
            <a:xfrm>
              <a:off x="7913699" y="595317"/>
              <a:ext cx="47625" cy="46038"/>
            </a:xfrm>
            <a:custGeom>
              <a:avLst/>
              <a:gdLst>
                <a:gd name="T0" fmla="*/ 10 w 21"/>
                <a:gd name="T1" fmla="*/ 0 h 21"/>
                <a:gd name="T2" fmla="*/ 18 w 21"/>
                <a:gd name="T3" fmla="*/ 3 h 21"/>
                <a:gd name="T4" fmla="*/ 21 w 21"/>
                <a:gd name="T5" fmla="*/ 11 h 21"/>
                <a:gd name="T6" fmla="*/ 18 w 21"/>
                <a:gd name="T7" fmla="*/ 18 h 21"/>
                <a:gd name="T8" fmla="*/ 18 w 21"/>
                <a:gd name="T9" fmla="*/ 18 h 21"/>
                <a:gd name="T10" fmla="*/ 10 w 21"/>
                <a:gd name="T11" fmla="*/ 21 h 21"/>
                <a:gd name="T12" fmla="*/ 10 w 21"/>
                <a:gd name="T13" fmla="*/ 16 h 21"/>
                <a:gd name="T14" fmla="*/ 14 w 21"/>
                <a:gd name="T15" fmla="*/ 15 h 21"/>
                <a:gd name="T16" fmla="*/ 14 w 21"/>
                <a:gd name="T17" fmla="*/ 15 h 21"/>
                <a:gd name="T18" fmla="*/ 16 w 21"/>
                <a:gd name="T19" fmla="*/ 11 h 21"/>
                <a:gd name="T20" fmla="*/ 14 w 21"/>
                <a:gd name="T21" fmla="*/ 7 h 21"/>
                <a:gd name="T22" fmla="*/ 10 w 21"/>
                <a:gd name="T23" fmla="*/ 5 h 21"/>
                <a:gd name="T24" fmla="*/ 10 w 21"/>
                <a:gd name="T25" fmla="*/ 0 h 21"/>
                <a:gd name="T26" fmla="*/ 10 w 21"/>
                <a:gd name="T27" fmla="*/ 0 h 21"/>
                <a:gd name="T28" fmla="*/ 10 w 21"/>
                <a:gd name="T29" fmla="*/ 0 h 21"/>
                <a:gd name="T30" fmla="*/ 10 w 21"/>
                <a:gd name="T31" fmla="*/ 5 h 21"/>
                <a:gd name="T32" fmla="*/ 10 w 21"/>
                <a:gd name="T33" fmla="*/ 5 h 21"/>
                <a:gd name="T34" fmla="*/ 6 w 21"/>
                <a:gd name="T35" fmla="*/ 7 h 21"/>
                <a:gd name="T36" fmla="*/ 6 w 21"/>
                <a:gd name="T37" fmla="*/ 7 h 21"/>
                <a:gd name="T38" fmla="*/ 5 w 21"/>
                <a:gd name="T39" fmla="*/ 11 h 21"/>
                <a:gd name="T40" fmla="*/ 6 w 21"/>
                <a:gd name="T41" fmla="*/ 15 h 21"/>
                <a:gd name="T42" fmla="*/ 10 w 21"/>
                <a:gd name="T43" fmla="*/ 16 h 21"/>
                <a:gd name="T44" fmla="*/ 10 w 21"/>
                <a:gd name="T45" fmla="*/ 16 h 21"/>
                <a:gd name="T46" fmla="*/ 10 w 21"/>
                <a:gd name="T47" fmla="*/ 21 h 21"/>
                <a:gd name="T48" fmla="*/ 10 w 21"/>
                <a:gd name="T49" fmla="*/ 21 h 21"/>
                <a:gd name="T50" fmla="*/ 3 w 21"/>
                <a:gd name="T51" fmla="*/ 18 h 21"/>
                <a:gd name="T52" fmla="*/ 0 w 21"/>
                <a:gd name="T53" fmla="*/ 11 h 21"/>
                <a:gd name="T54" fmla="*/ 3 w 21"/>
                <a:gd name="T55" fmla="*/ 3 h 21"/>
                <a:gd name="T56" fmla="*/ 3 w 21"/>
                <a:gd name="T57" fmla="*/ 3 h 21"/>
                <a:gd name="T58" fmla="*/ 10 w 21"/>
                <a:gd name="T5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19" y="5"/>
                    <a:pt x="21" y="8"/>
                    <a:pt x="21" y="11"/>
                  </a:cubicBezTo>
                  <a:cubicBezTo>
                    <a:pt x="21" y="13"/>
                    <a:pt x="19" y="16"/>
                    <a:pt x="18" y="18"/>
                  </a:cubicBezTo>
                  <a:cubicBezTo>
                    <a:pt x="18" y="18"/>
                    <a:pt x="18" y="18"/>
                    <a:pt x="18" y="18"/>
                  </a:cubicBezTo>
                  <a:cubicBezTo>
                    <a:pt x="16" y="20"/>
                    <a:pt x="13" y="21"/>
                    <a:pt x="10" y="21"/>
                  </a:cubicBezTo>
                  <a:cubicBezTo>
                    <a:pt x="10" y="16"/>
                    <a:pt x="10" y="16"/>
                    <a:pt x="10" y="16"/>
                  </a:cubicBezTo>
                  <a:cubicBezTo>
                    <a:pt x="12" y="16"/>
                    <a:pt x="13" y="16"/>
                    <a:pt x="14" y="15"/>
                  </a:cubicBezTo>
                  <a:cubicBezTo>
                    <a:pt x="14" y="15"/>
                    <a:pt x="14" y="15"/>
                    <a:pt x="14" y="15"/>
                  </a:cubicBezTo>
                  <a:cubicBezTo>
                    <a:pt x="15" y="14"/>
                    <a:pt x="16" y="12"/>
                    <a:pt x="16" y="11"/>
                  </a:cubicBezTo>
                  <a:cubicBezTo>
                    <a:pt x="16" y="9"/>
                    <a:pt x="15" y="8"/>
                    <a:pt x="14" y="7"/>
                  </a:cubicBezTo>
                  <a:cubicBezTo>
                    <a:pt x="13" y="6"/>
                    <a:pt x="12" y="5"/>
                    <a:pt x="10" y="5"/>
                  </a:cubicBezTo>
                  <a:lnTo>
                    <a:pt x="10" y="0"/>
                  </a:lnTo>
                  <a:close/>
                  <a:moveTo>
                    <a:pt x="10" y="0"/>
                  </a:moveTo>
                  <a:cubicBezTo>
                    <a:pt x="10" y="0"/>
                    <a:pt x="10" y="0"/>
                    <a:pt x="10" y="0"/>
                  </a:cubicBezTo>
                  <a:cubicBezTo>
                    <a:pt x="10" y="5"/>
                    <a:pt x="10" y="5"/>
                    <a:pt x="10" y="5"/>
                  </a:cubicBezTo>
                  <a:cubicBezTo>
                    <a:pt x="10" y="5"/>
                    <a:pt x="10" y="5"/>
                    <a:pt x="10" y="5"/>
                  </a:cubicBezTo>
                  <a:cubicBezTo>
                    <a:pt x="9" y="5"/>
                    <a:pt x="7" y="6"/>
                    <a:pt x="6" y="7"/>
                  </a:cubicBezTo>
                  <a:cubicBezTo>
                    <a:pt x="6" y="7"/>
                    <a:pt x="6" y="7"/>
                    <a:pt x="6" y="7"/>
                  </a:cubicBezTo>
                  <a:cubicBezTo>
                    <a:pt x="5" y="8"/>
                    <a:pt x="5" y="9"/>
                    <a:pt x="5" y="11"/>
                  </a:cubicBezTo>
                  <a:cubicBezTo>
                    <a:pt x="5" y="12"/>
                    <a:pt x="5" y="14"/>
                    <a:pt x="6" y="15"/>
                  </a:cubicBezTo>
                  <a:cubicBezTo>
                    <a:pt x="7" y="16"/>
                    <a:pt x="9" y="16"/>
                    <a:pt x="10" y="16"/>
                  </a:cubicBezTo>
                  <a:cubicBezTo>
                    <a:pt x="10" y="16"/>
                    <a:pt x="10" y="16"/>
                    <a:pt x="10" y="16"/>
                  </a:cubicBezTo>
                  <a:cubicBezTo>
                    <a:pt x="10" y="21"/>
                    <a:pt x="10" y="21"/>
                    <a:pt x="10" y="21"/>
                  </a:cubicBezTo>
                  <a:cubicBezTo>
                    <a:pt x="10" y="21"/>
                    <a:pt x="10" y="21"/>
                    <a:pt x="10" y="21"/>
                  </a:cubicBezTo>
                  <a:cubicBezTo>
                    <a:pt x="7" y="21"/>
                    <a:pt x="5" y="20"/>
                    <a:pt x="3" y="18"/>
                  </a:cubicBezTo>
                  <a:cubicBezTo>
                    <a:pt x="1" y="16"/>
                    <a:pt x="0" y="13"/>
                    <a:pt x="0" y="11"/>
                  </a:cubicBezTo>
                  <a:cubicBezTo>
                    <a:pt x="0" y="8"/>
                    <a:pt x="1" y="5"/>
                    <a:pt x="3" y="3"/>
                  </a:cubicBezTo>
                  <a:cubicBezTo>
                    <a:pt x="3" y="3"/>
                    <a:pt x="3" y="3"/>
                    <a:pt x="3" y="3"/>
                  </a:cubicBezTo>
                  <a:cubicBezTo>
                    <a:pt x="5" y="1"/>
                    <a:pt x="7"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9" name="Freeform 304"/>
            <p:cNvSpPr>
              <a:spLocks noEditPoints="1"/>
            </p:cNvSpPr>
            <p:nvPr/>
          </p:nvSpPr>
          <p:spPr bwMode="auto">
            <a:xfrm>
              <a:off x="7950211" y="558804"/>
              <a:ext cx="38100" cy="38100"/>
            </a:xfrm>
            <a:custGeom>
              <a:avLst/>
              <a:gdLst>
                <a:gd name="T0" fmla="*/ 8 w 17"/>
                <a:gd name="T1" fmla="*/ 0 h 17"/>
                <a:gd name="T2" fmla="*/ 14 w 17"/>
                <a:gd name="T3" fmla="*/ 2 h 17"/>
                <a:gd name="T4" fmla="*/ 17 w 17"/>
                <a:gd name="T5" fmla="*/ 8 h 17"/>
                <a:gd name="T6" fmla="*/ 14 w 17"/>
                <a:gd name="T7" fmla="*/ 14 h 17"/>
                <a:gd name="T8" fmla="*/ 14 w 17"/>
                <a:gd name="T9" fmla="*/ 14 h 17"/>
                <a:gd name="T10" fmla="*/ 14 w 17"/>
                <a:gd name="T11" fmla="*/ 14 h 17"/>
                <a:gd name="T12" fmla="*/ 8 w 17"/>
                <a:gd name="T13" fmla="*/ 17 h 17"/>
                <a:gd name="T14" fmla="*/ 8 w 17"/>
                <a:gd name="T15" fmla="*/ 17 h 17"/>
                <a:gd name="T16" fmla="*/ 8 w 17"/>
                <a:gd name="T17" fmla="*/ 12 h 17"/>
                <a:gd name="T18" fmla="*/ 8 w 17"/>
                <a:gd name="T19" fmla="*/ 12 h 17"/>
                <a:gd name="T20" fmla="*/ 11 w 17"/>
                <a:gd name="T21" fmla="*/ 11 h 17"/>
                <a:gd name="T22" fmla="*/ 11 w 17"/>
                <a:gd name="T23" fmla="*/ 11 h 17"/>
                <a:gd name="T24" fmla="*/ 12 w 17"/>
                <a:gd name="T25" fmla="*/ 8 h 17"/>
                <a:gd name="T26" fmla="*/ 11 w 17"/>
                <a:gd name="T27" fmla="*/ 6 h 17"/>
                <a:gd name="T28" fmla="*/ 8 w 17"/>
                <a:gd name="T29" fmla="*/ 5 h 17"/>
                <a:gd name="T30" fmla="*/ 8 w 17"/>
                <a:gd name="T31" fmla="*/ 5 h 17"/>
                <a:gd name="T32" fmla="*/ 8 w 17"/>
                <a:gd name="T33" fmla="*/ 0 h 17"/>
                <a:gd name="T34" fmla="*/ 8 w 17"/>
                <a:gd name="T35" fmla="*/ 17 h 17"/>
                <a:gd name="T36" fmla="*/ 2 w 17"/>
                <a:gd name="T37" fmla="*/ 14 h 17"/>
                <a:gd name="T38" fmla="*/ 2 w 17"/>
                <a:gd name="T39" fmla="*/ 14 h 17"/>
                <a:gd name="T40" fmla="*/ 2 w 17"/>
                <a:gd name="T41" fmla="*/ 14 h 17"/>
                <a:gd name="T42" fmla="*/ 0 w 17"/>
                <a:gd name="T43" fmla="*/ 8 h 17"/>
                <a:gd name="T44" fmla="*/ 2 w 17"/>
                <a:gd name="T45" fmla="*/ 2 h 17"/>
                <a:gd name="T46" fmla="*/ 2 w 17"/>
                <a:gd name="T47" fmla="*/ 2 h 17"/>
                <a:gd name="T48" fmla="*/ 8 w 17"/>
                <a:gd name="T49" fmla="*/ 0 h 17"/>
                <a:gd name="T50" fmla="*/ 8 w 17"/>
                <a:gd name="T51" fmla="*/ 5 h 17"/>
                <a:gd name="T52" fmla="*/ 6 w 17"/>
                <a:gd name="T53" fmla="*/ 6 h 17"/>
                <a:gd name="T54" fmla="*/ 6 w 17"/>
                <a:gd name="T55" fmla="*/ 6 h 17"/>
                <a:gd name="T56" fmla="*/ 6 w 17"/>
                <a:gd name="T57" fmla="*/ 6 h 17"/>
                <a:gd name="T58" fmla="*/ 5 w 17"/>
                <a:gd name="T59" fmla="*/ 8 h 17"/>
                <a:gd name="T60" fmla="*/ 6 w 17"/>
                <a:gd name="T61" fmla="*/ 11 h 17"/>
                <a:gd name="T62" fmla="*/ 6 w 17"/>
                <a:gd name="T63" fmla="*/ 11 h 17"/>
                <a:gd name="T64" fmla="*/ 8 w 17"/>
                <a:gd name="T65" fmla="*/ 12 h 17"/>
                <a:gd name="T66" fmla="*/ 8 w 17"/>
                <a:gd name="T6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17">
                  <a:moveTo>
                    <a:pt x="8" y="0"/>
                  </a:moveTo>
                  <a:cubicBezTo>
                    <a:pt x="11" y="0"/>
                    <a:pt x="13" y="1"/>
                    <a:pt x="14" y="2"/>
                  </a:cubicBezTo>
                  <a:cubicBezTo>
                    <a:pt x="16" y="4"/>
                    <a:pt x="17" y="6"/>
                    <a:pt x="17" y="8"/>
                  </a:cubicBezTo>
                  <a:cubicBezTo>
                    <a:pt x="17" y="11"/>
                    <a:pt x="16" y="13"/>
                    <a:pt x="14" y="14"/>
                  </a:cubicBezTo>
                  <a:cubicBezTo>
                    <a:pt x="14" y="14"/>
                    <a:pt x="14" y="14"/>
                    <a:pt x="14" y="14"/>
                  </a:cubicBezTo>
                  <a:cubicBezTo>
                    <a:pt x="14" y="14"/>
                    <a:pt x="14" y="14"/>
                    <a:pt x="14" y="14"/>
                  </a:cubicBezTo>
                  <a:cubicBezTo>
                    <a:pt x="13" y="16"/>
                    <a:pt x="11" y="17"/>
                    <a:pt x="8" y="17"/>
                  </a:cubicBezTo>
                  <a:cubicBezTo>
                    <a:pt x="8" y="17"/>
                    <a:pt x="8" y="17"/>
                    <a:pt x="8" y="17"/>
                  </a:cubicBezTo>
                  <a:cubicBezTo>
                    <a:pt x="8" y="12"/>
                    <a:pt x="8" y="12"/>
                    <a:pt x="8" y="12"/>
                  </a:cubicBezTo>
                  <a:cubicBezTo>
                    <a:pt x="8" y="12"/>
                    <a:pt x="8" y="12"/>
                    <a:pt x="8" y="12"/>
                  </a:cubicBezTo>
                  <a:cubicBezTo>
                    <a:pt x="9" y="12"/>
                    <a:pt x="10" y="12"/>
                    <a:pt x="11" y="11"/>
                  </a:cubicBezTo>
                  <a:cubicBezTo>
                    <a:pt x="11" y="11"/>
                    <a:pt x="11" y="11"/>
                    <a:pt x="11" y="11"/>
                  </a:cubicBezTo>
                  <a:cubicBezTo>
                    <a:pt x="12" y="10"/>
                    <a:pt x="12" y="9"/>
                    <a:pt x="12" y="8"/>
                  </a:cubicBezTo>
                  <a:cubicBezTo>
                    <a:pt x="12" y="7"/>
                    <a:pt x="12" y="6"/>
                    <a:pt x="11" y="6"/>
                  </a:cubicBezTo>
                  <a:cubicBezTo>
                    <a:pt x="10" y="5"/>
                    <a:pt x="9" y="5"/>
                    <a:pt x="8" y="5"/>
                  </a:cubicBezTo>
                  <a:cubicBezTo>
                    <a:pt x="8" y="5"/>
                    <a:pt x="8" y="5"/>
                    <a:pt x="8" y="5"/>
                  </a:cubicBezTo>
                  <a:cubicBezTo>
                    <a:pt x="8" y="0"/>
                    <a:pt x="8" y="0"/>
                    <a:pt x="8" y="0"/>
                  </a:cubicBezTo>
                  <a:close/>
                  <a:moveTo>
                    <a:pt x="8" y="17"/>
                  </a:moveTo>
                  <a:cubicBezTo>
                    <a:pt x="6" y="17"/>
                    <a:pt x="4" y="16"/>
                    <a:pt x="2" y="14"/>
                  </a:cubicBezTo>
                  <a:cubicBezTo>
                    <a:pt x="2" y="14"/>
                    <a:pt x="2" y="14"/>
                    <a:pt x="2" y="14"/>
                  </a:cubicBezTo>
                  <a:cubicBezTo>
                    <a:pt x="2" y="14"/>
                    <a:pt x="2" y="14"/>
                    <a:pt x="2" y="14"/>
                  </a:cubicBezTo>
                  <a:cubicBezTo>
                    <a:pt x="1" y="13"/>
                    <a:pt x="0" y="11"/>
                    <a:pt x="0" y="8"/>
                  </a:cubicBezTo>
                  <a:cubicBezTo>
                    <a:pt x="0" y="6"/>
                    <a:pt x="1" y="4"/>
                    <a:pt x="2" y="2"/>
                  </a:cubicBezTo>
                  <a:cubicBezTo>
                    <a:pt x="2" y="2"/>
                    <a:pt x="2" y="2"/>
                    <a:pt x="2" y="2"/>
                  </a:cubicBezTo>
                  <a:cubicBezTo>
                    <a:pt x="4" y="1"/>
                    <a:pt x="6" y="0"/>
                    <a:pt x="8" y="0"/>
                  </a:cubicBezTo>
                  <a:cubicBezTo>
                    <a:pt x="8" y="5"/>
                    <a:pt x="8" y="5"/>
                    <a:pt x="8" y="5"/>
                  </a:cubicBezTo>
                  <a:cubicBezTo>
                    <a:pt x="7" y="5"/>
                    <a:pt x="6" y="5"/>
                    <a:pt x="6" y="6"/>
                  </a:cubicBezTo>
                  <a:cubicBezTo>
                    <a:pt x="6" y="6"/>
                    <a:pt x="6" y="6"/>
                    <a:pt x="6" y="6"/>
                  </a:cubicBezTo>
                  <a:cubicBezTo>
                    <a:pt x="6" y="6"/>
                    <a:pt x="6" y="6"/>
                    <a:pt x="6" y="6"/>
                  </a:cubicBezTo>
                  <a:cubicBezTo>
                    <a:pt x="5" y="6"/>
                    <a:pt x="5" y="7"/>
                    <a:pt x="5" y="8"/>
                  </a:cubicBezTo>
                  <a:cubicBezTo>
                    <a:pt x="5" y="9"/>
                    <a:pt x="5" y="10"/>
                    <a:pt x="6" y="11"/>
                  </a:cubicBezTo>
                  <a:cubicBezTo>
                    <a:pt x="6" y="11"/>
                    <a:pt x="6" y="11"/>
                    <a:pt x="6" y="11"/>
                  </a:cubicBezTo>
                  <a:cubicBezTo>
                    <a:pt x="6" y="12"/>
                    <a:pt x="7" y="12"/>
                    <a:pt x="8" y="12"/>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0" name="Freeform 305"/>
            <p:cNvSpPr>
              <a:spLocks noEditPoints="1"/>
            </p:cNvSpPr>
            <p:nvPr/>
          </p:nvSpPr>
          <p:spPr bwMode="auto">
            <a:xfrm>
              <a:off x="7923225" y="508004"/>
              <a:ext cx="30163" cy="31751"/>
            </a:xfrm>
            <a:custGeom>
              <a:avLst/>
              <a:gdLst>
                <a:gd name="T0" fmla="*/ 6 w 13"/>
                <a:gd name="T1" fmla="*/ 0 h 14"/>
                <a:gd name="T2" fmla="*/ 11 w 13"/>
                <a:gd name="T3" fmla="*/ 2 h 14"/>
                <a:gd name="T4" fmla="*/ 11 w 13"/>
                <a:gd name="T5" fmla="*/ 2 h 14"/>
                <a:gd name="T6" fmla="*/ 13 w 13"/>
                <a:gd name="T7" fmla="*/ 7 h 14"/>
                <a:gd name="T8" fmla="*/ 11 w 13"/>
                <a:gd name="T9" fmla="*/ 12 h 14"/>
                <a:gd name="T10" fmla="*/ 11 w 13"/>
                <a:gd name="T11" fmla="*/ 12 h 14"/>
                <a:gd name="T12" fmla="*/ 6 w 13"/>
                <a:gd name="T13" fmla="*/ 14 h 14"/>
                <a:gd name="T14" fmla="*/ 6 w 13"/>
                <a:gd name="T15" fmla="*/ 9 h 14"/>
                <a:gd name="T16" fmla="*/ 8 w 13"/>
                <a:gd name="T17" fmla="*/ 8 h 14"/>
                <a:gd name="T18" fmla="*/ 8 w 13"/>
                <a:gd name="T19" fmla="*/ 8 h 14"/>
                <a:gd name="T20" fmla="*/ 8 w 13"/>
                <a:gd name="T21" fmla="*/ 7 h 14"/>
                <a:gd name="T22" fmla="*/ 8 w 13"/>
                <a:gd name="T23" fmla="*/ 6 h 14"/>
                <a:gd name="T24" fmla="*/ 8 w 13"/>
                <a:gd name="T25" fmla="*/ 6 h 14"/>
                <a:gd name="T26" fmla="*/ 6 w 13"/>
                <a:gd name="T27" fmla="*/ 5 h 14"/>
                <a:gd name="T28" fmla="*/ 6 w 13"/>
                <a:gd name="T29" fmla="*/ 0 h 14"/>
                <a:gd name="T30" fmla="*/ 6 w 13"/>
                <a:gd name="T31" fmla="*/ 14 h 14"/>
                <a:gd name="T32" fmla="*/ 1 w 13"/>
                <a:gd name="T33" fmla="*/ 12 h 14"/>
                <a:gd name="T34" fmla="*/ 0 w 13"/>
                <a:gd name="T35" fmla="*/ 7 h 14"/>
                <a:gd name="T36" fmla="*/ 1 w 13"/>
                <a:gd name="T37" fmla="*/ 2 h 14"/>
                <a:gd name="T38" fmla="*/ 1 w 13"/>
                <a:gd name="T39" fmla="*/ 2 h 14"/>
                <a:gd name="T40" fmla="*/ 6 w 13"/>
                <a:gd name="T41" fmla="*/ 0 h 14"/>
                <a:gd name="T42" fmla="*/ 6 w 13"/>
                <a:gd name="T43" fmla="*/ 5 h 14"/>
                <a:gd name="T44" fmla="*/ 5 w 13"/>
                <a:gd name="T45" fmla="*/ 6 h 14"/>
                <a:gd name="T46" fmla="*/ 5 w 13"/>
                <a:gd name="T47" fmla="*/ 6 h 14"/>
                <a:gd name="T48" fmla="*/ 5 w 13"/>
                <a:gd name="T49" fmla="*/ 6 h 14"/>
                <a:gd name="T50" fmla="*/ 4 w 13"/>
                <a:gd name="T51" fmla="*/ 7 h 14"/>
                <a:gd name="T52" fmla="*/ 5 w 13"/>
                <a:gd name="T53" fmla="*/ 8 h 14"/>
                <a:gd name="T54" fmla="*/ 6 w 13"/>
                <a:gd name="T55" fmla="*/ 9 h 14"/>
                <a:gd name="T56" fmla="*/ 6 w 13"/>
                <a:gd name="T5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14">
                  <a:moveTo>
                    <a:pt x="6" y="0"/>
                  </a:moveTo>
                  <a:cubicBezTo>
                    <a:pt x="8" y="0"/>
                    <a:pt x="10" y="1"/>
                    <a:pt x="11" y="2"/>
                  </a:cubicBezTo>
                  <a:cubicBezTo>
                    <a:pt x="11" y="2"/>
                    <a:pt x="11" y="2"/>
                    <a:pt x="11" y="2"/>
                  </a:cubicBezTo>
                  <a:cubicBezTo>
                    <a:pt x="12" y="4"/>
                    <a:pt x="13" y="5"/>
                    <a:pt x="13" y="7"/>
                  </a:cubicBezTo>
                  <a:cubicBezTo>
                    <a:pt x="13" y="9"/>
                    <a:pt x="12" y="11"/>
                    <a:pt x="11" y="12"/>
                  </a:cubicBezTo>
                  <a:cubicBezTo>
                    <a:pt x="11" y="12"/>
                    <a:pt x="11" y="12"/>
                    <a:pt x="11" y="12"/>
                  </a:cubicBezTo>
                  <a:cubicBezTo>
                    <a:pt x="10" y="13"/>
                    <a:pt x="8" y="14"/>
                    <a:pt x="6" y="14"/>
                  </a:cubicBezTo>
                  <a:cubicBezTo>
                    <a:pt x="6" y="9"/>
                    <a:pt x="6" y="9"/>
                    <a:pt x="6" y="9"/>
                  </a:cubicBezTo>
                  <a:cubicBezTo>
                    <a:pt x="7" y="9"/>
                    <a:pt x="7" y="9"/>
                    <a:pt x="8" y="8"/>
                  </a:cubicBezTo>
                  <a:cubicBezTo>
                    <a:pt x="8" y="8"/>
                    <a:pt x="8" y="8"/>
                    <a:pt x="8" y="8"/>
                  </a:cubicBezTo>
                  <a:cubicBezTo>
                    <a:pt x="8" y="8"/>
                    <a:pt x="8" y="8"/>
                    <a:pt x="8" y="7"/>
                  </a:cubicBezTo>
                  <a:cubicBezTo>
                    <a:pt x="8" y="7"/>
                    <a:pt x="8" y="6"/>
                    <a:pt x="8" y="6"/>
                  </a:cubicBezTo>
                  <a:cubicBezTo>
                    <a:pt x="8" y="6"/>
                    <a:pt x="8" y="6"/>
                    <a:pt x="8" y="6"/>
                  </a:cubicBezTo>
                  <a:cubicBezTo>
                    <a:pt x="7" y="5"/>
                    <a:pt x="7" y="5"/>
                    <a:pt x="6" y="5"/>
                  </a:cubicBezTo>
                  <a:lnTo>
                    <a:pt x="6" y="0"/>
                  </a:lnTo>
                  <a:close/>
                  <a:moveTo>
                    <a:pt x="6" y="14"/>
                  </a:moveTo>
                  <a:cubicBezTo>
                    <a:pt x="4" y="14"/>
                    <a:pt x="3" y="13"/>
                    <a:pt x="1" y="12"/>
                  </a:cubicBezTo>
                  <a:cubicBezTo>
                    <a:pt x="0" y="11"/>
                    <a:pt x="0" y="9"/>
                    <a:pt x="0" y="7"/>
                  </a:cubicBezTo>
                  <a:cubicBezTo>
                    <a:pt x="0" y="5"/>
                    <a:pt x="0" y="4"/>
                    <a:pt x="1" y="2"/>
                  </a:cubicBezTo>
                  <a:cubicBezTo>
                    <a:pt x="1" y="2"/>
                    <a:pt x="1" y="2"/>
                    <a:pt x="1" y="2"/>
                  </a:cubicBezTo>
                  <a:cubicBezTo>
                    <a:pt x="3" y="1"/>
                    <a:pt x="4" y="0"/>
                    <a:pt x="6" y="0"/>
                  </a:cubicBezTo>
                  <a:cubicBezTo>
                    <a:pt x="6" y="5"/>
                    <a:pt x="6" y="5"/>
                    <a:pt x="6" y="5"/>
                  </a:cubicBezTo>
                  <a:cubicBezTo>
                    <a:pt x="6" y="5"/>
                    <a:pt x="5" y="5"/>
                    <a:pt x="5" y="6"/>
                  </a:cubicBezTo>
                  <a:cubicBezTo>
                    <a:pt x="5" y="6"/>
                    <a:pt x="5" y="6"/>
                    <a:pt x="5" y="6"/>
                  </a:cubicBezTo>
                  <a:cubicBezTo>
                    <a:pt x="5" y="6"/>
                    <a:pt x="5" y="6"/>
                    <a:pt x="5" y="6"/>
                  </a:cubicBezTo>
                  <a:cubicBezTo>
                    <a:pt x="5" y="6"/>
                    <a:pt x="4" y="7"/>
                    <a:pt x="4" y="7"/>
                  </a:cubicBezTo>
                  <a:cubicBezTo>
                    <a:pt x="4" y="8"/>
                    <a:pt x="5" y="8"/>
                    <a:pt x="5" y="8"/>
                  </a:cubicBezTo>
                  <a:cubicBezTo>
                    <a:pt x="5" y="9"/>
                    <a:pt x="6" y="9"/>
                    <a:pt x="6" y="9"/>
                  </a:cubicBezTo>
                  <a:lnTo>
                    <a:pt x="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1" name="Freeform 306"/>
            <p:cNvSpPr>
              <a:spLocks noEditPoints="1"/>
            </p:cNvSpPr>
            <p:nvPr/>
          </p:nvSpPr>
          <p:spPr bwMode="auto">
            <a:xfrm>
              <a:off x="7913699" y="430217"/>
              <a:ext cx="47625" cy="46038"/>
            </a:xfrm>
            <a:custGeom>
              <a:avLst/>
              <a:gdLst>
                <a:gd name="T0" fmla="*/ 10 w 21"/>
                <a:gd name="T1" fmla="*/ 0 h 21"/>
                <a:gd name="T2" fmla="*/ 18 w 21"/>
                <a:gd name="T3" fmla="*/ 3 h 21"/>
                <a:gd name="T4" fmla="*/ 18 w 21"/>
                <a:gd name="T5" fmla="*/ 3 h 21"/>
                <a:gd name="T6" fmla="*/ 21 w 21"/>
                <a:gd name="T7" fmla="*/ 10 h 21"/>
                <a:gd name="T8" fmla="*/ 18 w 21"/>
                <a:gd name="T9" fmla="*/ 18 h 21"/>
                <a:gd name="T10" fmla="*/ 18 w 21"/>
                <a:gd name="T11" fmla="*/ 18 h 21"/>
                <a:gd name="T12" fmla="*/ 10 w 21"/>
                <a:gd name="T13" fmla="*/ 21 h 21"/>
                <a:gd name="T14" fmla="*/ 10 w 21"/>
                <a:gd name="T15" fmla="*/ 16 h 21"/>
                <a:gd name="T16" fmla="*/ 14 w 21"/>
                <a:gd name="T17" fmla="*/ 14 h 21"/>
                <a:gd name="T18" fmla="*/ 14 w 21"/>
                <a:gd name="T19" fmla="*/ 14 h 21"/>
                <a:gd name="T20" fmla="*/ 16 w 21"/>
                <a:gd name="T21" fmla="*/ 10 h 21"/>
                <a:gd name="T22" fmla="*/ 14 w 21"/>
                <a:gd name="T23" fmla="*/ 7 h 21"/>
                <a:gd name="T24" fmla="*/ 14 w 21"/>
                <a:gd name="T25" fmla="*/ 7 h 21"/>
                <a:gd name="T26" fmla="*/ 10 w 21"/>
                <a:gd name="T27" fmla="*/ 5 h 21"/>
                <a:gd name="T28" fmla="*/ 10 w 21"/>
                <a:gd name="T29" fmla="*/ 0 h 21"/>
                <a:gd name="T30" fmla="*/ 10 w 21"/>
                <a:gd name="T31" fmla="*/ 0 h 21"/>
                <a:gd name="T32" fmla="*/ 10 w 21"/>
                <a:gd name="T33" fmla="*/ 0 h 21"/>
                <a:gd name="T34" fmla="*/ 10 w 21"/>
                <a:gd name="T35" fmla="*/ 5 h 21"/>
                <a:gd name="T36" fmla="*/ 10 w 21"/>
                <a:gd name="T37" fmla="*/ 5 h 21"/>
                <a:gd name="T38" fmla="*/ 6 w 21"/>
                <a:gd name="T39" fmla="*/ 7 h 21"/>
                <a:gd name="T40" fmla="*/ 5 w 21"/>
                <a:gd name="T41" fmla="*/ 10 h 21"/>
                <a:gd name="T42" fmla="*/ 6 w 21"/>
                <a:gd name="T43" fmla="*/ 14 h 21"/>
                <a:gd name="T44" fmla="*/ 6 w 21"/>
                <a:gd name="T45" fmla="*/ 14 h 21"/>
                <a:gd name="T46" fmla="*/ 6 w 21"/>
                <a:gd name="T47" fmla="*/ 14 h 21"/>
                <a:gd name="T48" fmla="*/ 10 w 21"/>
                <a:gd name="T49" fmla="*/ 16 h 21"/>
                <a:gd name="T50" fmla="*/ 10 w 21"/>
                <a:gd name="T51" fmla="*/ 16 h 21"/>
                <a:gd name="T52" fmla="*/ 10 w 21"/>
                <a:gd name="T53" fmla="*/ 21 h 21"/>
                <a:gd name="T54" fmla="*/ 10 w 21"/>
                <a:gd name="T55" fmla="*/ 21 h 21"/>
                <a:gd name="T56" fmla="*/ 3 w 21"/>
                <a:gd name="T57" fmla="*/ 18 h 21"/>
                <a:gd name="T58" fmla="*/ 3 w 21"/>
                <a:gd name="T59" fmla="*/ 18 h 21"/>
                <a:gd name="T60" fmla="*/ 0 w 21"/>
                <a:gd name="T61" fmla="*/ 10 h 21"/>
                <a:gd name="T62" fmla="*/ 3 w 21"/>
                <a:gd name="T63" fmla="*/ 3 h 21"/>
                <a:gd name="T64" fmla="*/ 10 w 21"/>
                <a:gd name="T6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21">
                  <a:moveTo>
                    <a:pt x="10" y="0"/>
                  </a:moveTo>
                  <a:cubicBezTo>
                    <a:pt x="13" y="0"/>
                    <a:pt x="16" y="1"/>
                    <a:pt x="18" y="3"/>
                  </a:cubicBezTo>
                  <a:cubicBezTo>
                    <a:pt x="18" y="3"/>
                    <a:pt x="18" y="3"/>
                    <a:pt x="18" y="3"/>
                  </a:cubicBezTo>
                  <a:cubicBezTo>
                    <a:pt x="19" y="5"/>
                    <a:pt x="21" y="8"/>
                    <a:pt x="21" y="10"/>
                  </a:cubicBezTo>
                  <a:cubicBezTo>
                    <a:pt x="21" y="13"/>
                    <a:pt x="19" y="16"/>
                    <a:pt x="18" y="18"/>
                  </a:cubicBezTo>
                  <a:cubicBezTo>
                    <a:pt x="18" y="18"/>
                    <a:pt x="18" y="18"/>
                    <a:pt x="18" y="18"/>
                  </a:cubicBezTo>
                  <a:cubicBezTo>
                    <a:pt x="16" y="20"/>
                    <a:pt x="13" y="21"/>
                    <a:pt x="10" y="21"/>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8"/>
                    <a:pt x="14" y="7"/>
                  </a:cubicBezTo>
                  <a:cubicBezTo>
                    <a:pt x="14" y="7"/>
                    <a:pt x="14" y="7"/>
                    <a:pt x="14" y="7"/>
                  </a:cubicBezTo>
                  <a:cubicBezTo>
                    <a:pt x="13" y="5"/>
                    <a:pt x="12" y="5"/>
                    <a:pt x="10" y="5"/>
                  </a:cubicBezTo>
                  <a:lnTo>
                    <a:pt x="10" y="0"/>
                  </a:lnTo>
                  <a:close/>
                  <a:moveTo>
                    <a:pt x="10" y="0"/>
                  </a:moveTo>
                  <a:cubicBezTo>
                    <a:pt x="10" y="0"/>
                    <a:pt x="10" y="0"/>
                    <a:pt x="10" y="0"/>
                  </a:cubicBezTo>
                  <a:cubicBezTo>
                    <a:pt x="10" y="5"/>
                    <a:pt x="10" y="5"/>
                    <a:pt x="10" y="5"/>
                  </a:cubicBezTo>
                  <a:cubicBezTo>
                    <a:pt x="10" y="5"/>
                    <a:pt x="10" y="5"/>
                    <a:pt x="10" y="5"/>
                  </a:cubicBezTo>
                  <a:cubicBezTo>
                    <a:pt x="9" y="5"/>
                    <a:pt x="7" y="5"/>
                    <a:pt x="6" y="7"/>
                  </a:cubicBezTo>
                  <a:cubicBezTo>
                    <a:pt x="5" y="8"/>
                    <a:pt x="5" y="9"/>
                    <a:pt x="5" y="10"/>
                  </a:cubicBezTo>
                  <a:cubicBezTo>
                    <a:pt x="5" y="12"/>
                    <a:pt x="5" y="13"/>
                    <a:pt x="6" y="14"/>
                  </a:cubicBezTo>
                  <a:cubicBezTo>
                    <a:pt x="6" y="14"/>
                    <a:pt x="6" y="14"/>
                    <a:pt x="6" y="14"/>
                  </a:cubicBezTo>
                  <a:cubicBezTo>
                    <a:pt x="6" y="14"/>
                    <a:pt x="6" y="14"/>
                    <a:pt x="6" y="14"/>
                  </a:cubicBezTo>
                  <a:cubicBezTo>
                    <a:pt x="7" y="15"/>
                    <a:pt x="9" y="16"/>
                    <a:pt x="10" y="16"/>
                  </a:cubicBezTo>
                  <a:cubicBezTo>
                    <a:pt x="10" y="16"/>
                    <a:pt x="10" y="16"/>
                    <a:pt x="10" y="16"/>
                  </a:cubicBezTo>
                  <a:cubicBezTo>
                    <a:pt x="10" y="21"/>
                    <a:pt x="10" y="21"/>
                    <a:pt x="10" y="21"/>
                  </a:cubicBezTo>
                  <a:cubicBezTo>
                    <a:pt x="10" y="21"/>
                    <a:pt x="10" y="21"/>
                    <a:pt x="10" y="21"/>
                  </a:cubicBezTo>
                  <a:cubicBezTo>
                    <a:pt x="7" y="21"/>
                    <a:pt x="5" y="20"/>
                    <a:pt x="3" y="18"/>
                  </a:cubicBezTo>
                  <a:cubicBezTo>
                    <a:pt x="3" y="18"/>
                    <a:pt x="3" y="18"/>
                    <a:pt x="3" y="18"/>
                  </a:cubicBezTo>
                  <a:cubicBezTo>
                    <a:pt x="1" y="16"/>
                    <a:pt x="0" y="13"/>
                    <a:pt x="0" y="10"/>
                  </a:cubicBezTo>
                  <a:cubicBezTo>
                    <a:pt x="0" y="8"/>
                    <a:pt x="1" y="5"/>
                    <a:pt x="3" y="3"/>
                  </a:cubicBezTo>
                  <a:cubicBezTo>
                    <a:pt x="5" y="1"/>
                    <a:pt x="7"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2" name="Freeform 307"/>
            <p:cNvSpPr>
              <a:spLocks noEditPoints="1"/>
            </p:cNvSpPr>
            <p:nvPr/>
          </p:nvSpPr>
          <p:spPr bwMode="auto">
            <a:xfrm>
              <a:off x="7864487" y="271466"/>
              <a:ext cx="190501" cy="411166"/>
            </a:xfrm>
            <a:custGeom>
              <a:avLst/>
              <a:gdLst>
                <a:gd name="T0" fmla="*/ 46 w 84"/>
                <a:gd name="T1" fmla="*/ 17 h 182"/>
                <a:gd name="T2" fmla="*/ 46 w 84"/>
                <a:gd name="T3" fmla="*/ 17 h 182"/>
                <a:gd name="T4" fmla="*/ 44 w 84"/>
                <a:gd name="T5" fmla="*/ 30 h 182"/>
                <a:gd name="T6" fmla="*/ 42 w 84"/>
                <a:gd name="T7" fmla="*/ 30 h 182"/>
                <a:gd name="T8" fmla="*/ 43 w 84"/>
                <a:gd name="T9" fmla="*/ 9 h 182"/>
                <a:gd name="T10" fmla="*/ 50 w 84"/>
                <a:gd name="T11" fmla="*/ 5 h 182"/>
                <a:gd name="T12" fmla="*/ 72 w 84"/>
                <a:gd name="T13" fmla="*/ 0 h 182"/>
                <a:gd name="T14" fmla="*/ 79 w 84"/>
                <a:gd name="T15" fmla="*/ 1 h 182"/>
                <a:gd name="T16" fmla="*/ 83 w 84"/>
                <a:gd name="T17" fmla="*/ 7 h 182"/>
                <a:gd name="T18" fmla="*/ 76 w 84"/>
                <a:gd name="T19" fmla="*/ 18 h 182"/>
                <a:gd name="T20" fmla="*/ 60 w 84"/>
                <a:gd name="T21" fmla="*/ 22 h 182"/>
                <a:gd name="T22" fmla="*/ 78 w 84"/>
                <a:gd name="T23" fmla="*/ 26 h 182"/>
                <a:gd name="T24" fmla="*/ 80 w 84"/>
                <a:gd name="T25" fmla="*/ 180 h 182"/>
                <a:gd name="T26" fmla="*/ 42 w 84"/>
                <a:gd name="T27" fmla="*/ 182 h 182"/>
                <a:gd name="T28" fmla="*/ 75 w 84"/>
                <a:gd name="T29" fmla="*/ 177 h 182"/>
                <a:gd name="T30" fmla="*/ 57 w 84"/>
                <a:gd name="T31" fmla="*/ 30 h 182"/>
                <a:gd name="T32" fmla="*/ 55 w 84"/>
                <a:gd name="T33" fmla="*/ 28 h 182"/>
                <a:gd name="T34" fmla="*/ 57 w 84"/>
                <a:gd name="T35" fmla="*/ 18 h 182"/>
                <a:gd name="T36" fmla="*/ 75 w 84"/>
                <a:gd name="T37" fmla="*/ 14 h 182"/>
                <a:gd name="T38" fmla="*/ 78 w 84"/>
                <a:gd name="T39" fmla="*/ 12 h 182"/>
                <a:gd name="T40" fmla="*/ 79 w 84"/>
                <a:gd name="T41" fmla="*/ 8 h 182"/>
                <a:gd name="T42" fmla="*/ 73 w 84"/>
                <a:gd name="T43" fmla="*/ 5 h 182"/>
                <a:gd name="T44" fmla="*/ 51 w 84"/>
                <a:gd name="T45" fmla="*/ 10 h 182"/>
                <a:gd name="T46" fmla="*/ 48 w 84"/>
                <a:gd name="T47" fmla="*/ 11 h 182"/>
                <a:gd name="T48" fmla="*/ 42 w 84"/>
                <a:gd name="T49" fmla="*/ 166 h 182"/>
                <a:gd name="T50" fmla="*/ 65 w 84"/>
                <a:gd name="T51" fmla="*/ 164 h 182"/>
                <a:gd name="T52" fmla="*/ 62 w 84"/>
                <a:gd name="T53" fmla="*/ 57 h 182"/>
                <a:gd name="T54" fmla="*/ 57 w 84"/>
                <a:gd name="T55" fmla="*/ 57 h 182"/>
                <a:gd name="T56" fmla="*/ 55 w 84"/>
                <a:gd name="T57" fmla="*/ 94 h 182"/>
                <a:gd name="T58" fmla="*/ 54 w 84"/>
                <a:gd name="T59" fmla="*/ 97 h 182"/>
                <a:gd name="T60" fmla="*/ 52 w 84"/>
                <a:gd name="T61" fmla="*/ 99 h 182"/>
                <a:gd name="T62" fmla="*/ 51 w 84"/>
                <a:gd name="T63" fmla="*/ 99 h 182"/>
                <a:gd name="T64" fmla="*/ 47 w 84"/>
                <a:gd name="T65" fmla="*/ 98 h 182"/>
                <a:gd name="T66" fmla="*/ 47 w 84"/>
                <a:gd name="T67" fmla="*/ 98 h 182"/>
                <a:gd name="T68" fmla="*/ 46 w 84"/>
                <a:gd name="T69" fmla="*/ 83 h 182"/>
                <a:gd name="T70" fmla="*/ 46 w 84"/>
                <a:gd name="T71" fmla="*/ 60 h 182"/>
                <a:gd name="T72" fmla="*/ 42 w 84"/>
                <a:gd name="T73" fmla="*/ 57 h 182"/>
                <a:gd name="T74" fmla="*/ 44 w 84"/>
                <a:gd name="T75" fmla="*/ 101 h 182"/>
                <a:gd name="T76" fmla="*/ 51 w 84"/>
                <a:gd name="T77" fmla="*/ 104 h 182"/>
                <a:gd name="T78" fmla="*/ 52 w 84"/>
                <a:gd name="T79" fmla="*/ 104 h 182"/>
                <a:gd name="T80" fmla="*/ 53 w 84"/>
                <a:gd name="T81" fmla="*/ 103 h 182"/>
                <a:gd name="T82" fmla="*/ 58 w 84"/>
                <a:gd name="T83" fmla="*/ 100 h 182"/>
                <a:gd name="T84" fmla="*/ 60 w 84"/>
                <a:gd name="T85" fmla="*/ 94 h 182"/>
                <a:gd name="T86" fmla="*/ 60 w 84"/>
                <a:gd name="T87" fmla="*/ 62 h 182"/>
                <a:gd name="T88" fmla="*/ 42 w 84"/>
                <a:gd name="T89" fmla="*/ 161 h 182"/>
                <a:gd name="T90" fmla="*/ 42 w 84"/>
                <a:gd name="T91" fmla="*/ 30 h 182"/>
                <a:gd name="T92" fmla="*/ 5 w 84"/>
                <a:gd name="T93" fmla="*/ 177 h 182"/>
                <a:gd name="T94" fmla="*/ 42 w 84"/>
                <a:gd name="T95" fmla="*/ 182 h 182"/>
                <a:gd name="T96" fmla="*/ 0 w 84"/>
                <a:gd name="T97" fmla="*/ 180 h 182"/>
                <a:gd name="T98" fmla="*/ 3 w 84"/>
                <a:gd name="T99" fmla="*/ 26 h 182"/>
                <a:gd name="T100" fmla="*/ 41 w 84"/>
                <a:gd name="T101" fmla="*/ 17 h 182"/>
                <a:gd name="T102" fmla="*/ 41 w 84"/>
                <a:gd name="T103" fmla="*/ 17 h 182"/>
                <a:gd name="T104" fmla="*/ 42 w 84"/>
                <a:gd name="T105" fmla="*/ 30 h 182"/>
                <a:gd name="T106" fmla="*/ 18 w 84"/>
                <a:gd name="T107" fmla="*/ 57 h 182"/>
                <a:gd name="T108" fmla="*/ 16 w 84"/>
                <a:gd name="T109" fmla="*/ 164 h 182"/>
                <a:gd name="T110" fmla="*/ 42 w 84"/>
                <a:gd name="T111" fmla="*/ 166 h 182"/>
                <a:gd name="T112" fmla="*/ 20 w 84"/>
                <a:gd name="T113" fmla="*/ 161 h 182"/>
                <a:gd name="T114" fmla="*/ 41 w 84"/>
                <a:gd name="T115" fmla="*/ 62 h 182"/>
                <a:gd name="T116" fmla="*/ 41 w 84"/>
                <a:gd name="T117" fmla="*/ 94 h 182"/>
                <a:gd name="T118" fmla="*/ 42 w 84"/>
                <a:gd name="T119" fmla="*/ 5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182">
                  <a:moveTo>
                    <a:pt x="47" y="12"/>
                  </a:moveTo>
                  <a:cubicBezTo>
                    <a:pt x="46" y="13"/>
                    <a:pt x="46" y="15"/>
                    <a:pt x="46" y="17"/>
                  </a:cubicBezTo>
                  <a:cubicBezTo>
                    <a:pt x="46" y="17"/>
                    <a:pt x="46" y="17"/>
                    <a:pt x="46" y="17"/>
                  </a:cubicBezTo>
                  <a:cubicBezTo>
                    <a:pt x="46" y="17"/>
                    <a:pt x="46" y="17"/>
                    <a:pt x="46" y="17"/>
                  </a:cubicBezTo>
                  <a:cubicBezTo>
                    <a:pt x="46" y="28"/>
                    <a:pt x="46" y="28"/>
                    <a:pt x="46" y="28"/>
                  </a:cubicBezTo>
                  <a:cubicBezTo>
                    <a:pt x="46" y="29"/>
                    <a:pt x="45" y="30"/>
                    <a:pt x="44" y="30"/>
                  </a:cubicBezTo>
                  <a:cubicBezTo>
                    <a:pt x="44" y="30"/>
                    <a:pt x="44" y="30"/>
                    <a:pt x="44" y="30"/>
                  </a:cubicBezTo>
                  <a:cubicBezTo>
                    <a:pt x="42" y="30"/>
                    <a:pt x="42" y="30"/>
                    <a:pt x="42" y="30"/>
                  </a:cubicBezTo>
                  <a:cubicBezTo>
                    <a:pt x="42" y="11"/>
                    <a:pt x="42" y="11"/>
                    <a:pt x="42" y="11"/>
                  </a:cubicBezTo>
                  <a:cubicBezTo>
                    <a:pt x="42" y="10"/>
                    <a:pt x="43" y="10"/>
                    <a:pt x="43" y="9"/>
                  </a:cubicBezTo>
                  <a:cubicBezTo>
                    <a:pt x="44" y="8"/>
                    <a:pt x="45" y="7"/>
                    <a:pt x="46" y="6"/>
                  </a:cubicBezTo>
                  <a:cubicBezTo>
                    <a:pt x="47" y="6"/>
                    <a:pt x="48" y="6"/>
                    <a:pt x="50" y="5"/>
                  </a:cubicBezTo>
                  <a:cubicBezTo>
                    <a:pt x="50" y="5"/>
                    <a:pt x="50" y="5"/>
                    <a:pt x="50" y="5"/>
                  </a:cubicBezTo>
                  <a:cubicBezTo>
                    <a:pt x="72" y="0"/>
                    <a:pt x="72" y="0"/>
                    <a:pt x="72" y="0"/>
                  </a:cubicBezTo>
                  <a:cubicBezTo>
                    <a:pt x="72" y="0"/>
                    <a:pt x="72" y="0"/>
                    <a:pt x="72" y="0"/>
                  </a:cubicBezTo>
                  <a:cubicBezTo>
                    <a:pt x="75" y="0"/>
                    <a:pt x="77" y="0"/>
                    <a:pt x="79" y="1"/>
                  </a:cubicBezTo>
                  <a:cubicBezTo>
                    <a:pt x="81" y="3"/>
                    <a:pt x="83" y="5"/>
                    <a:pt x="83" y="7"/>
                  </a:cubicBezTo>
                  <a:cubicBezTo>
                    <a:pt x="83" y="7"/>
                    <a:pt x="83" y="7"/>
                    <a:pt x="83" y="7"/>
                  </a:cubicBezTo>
                  <a:cubicBezTo>
                    <a:pt x="84" y="10"/>
                    <a:pt x="83" y="12"/>
                    <a:pt x="82" y="14"/>
                  </a:cubicBezTo>
                  <a:cubicBezTo>
                    <a:pt x="81" y="16"/>
                    <a:pt x="79" y="18"/>
                    <a:pt x="76" y="18"/>
                  </a:cubicBezTo>
                  <a:cubicBezTo>
                    <a:pt x="76" y="18"/>
                    <a:pt x="76" y="18"/>
                    <a:pt x="76" y="18"/>
                  </a:cubicBezTo>
                  <a:cubicBezTo>
                    <a:pt x="60" y="22"/>
                    <a:pt x="60" y="22"/>
                    <a:pt x="60" y="22"/>
                  </a:cubicBezTo>
                  <a:cubicBezTo>
                    <a:pt x="60" y="26"/>
                    <a:pt x="60" y="26"/>
                    <a:pt x="60" y="26"/>
                  </a:cubicBezTo>
                  <a:cubicBezTo>
                    <a:pt x="78" y="26"/>
                    <a:pt x="78" y="26"/>
                    <a:pt x="78" y="26"/>
                  </a:cubicBezTo>
                  <a:cubicBezTo>
                    <a:pt x="79" y="26"/>
                    <a:pt x="80" y="27"/>
                    <a:pt x="80" y="28"/>
                  </a:cubicBezTo>
                  <a:cubicBezTo>
                    <a:pt x="80" y="180"/>
                    <a:pt x="80" y="180"/>
                    <a:pt x="80" y="180"/>
                  </a:cubicBezTo>
                  <a:cubicBezTo>
                    <a:pt x="80" y="181"/>
                    <a:pt x="79" y="182"/>
                    <a:pt x="78" y="182"/>
                  </a:cubicBezTo>
                  <a:cubicBezTo>
                    <a:pt x="42" y="182"/>
                    <a:pt x="42" y="182"/>
                    <a:pt x="42" y="182"/>
                  </a:cubicBezTo>
                  <a:cubicBezTo>
                    <a:pt x="42" y="177"/>
                    <a:pt x="42" y="177"/>
                    <a:pt x="42" y="177"/>
                  </a:cubicBezTo>
                  <a:cubicBezTo>
                    <a:pt x="75" y="177"/>
                    <a:pt x="75" y="177"/>
                    <a:pt x="75" y="177"/>
                  </a:cubicBezTo>
                  <a:cubicBezTo>
                    <a:pt x="75" y="30"/>
                    <a:pt x="75" y="30"/>
                    <a:pt x="75" y="30"/>
                  </a:cubicBezTo>
                  <a:cubicBezTo>
                    <a:pt x="57" y="30"/>
                    <a:pt x="57" y="30"/>
                    <a:pt x="57" y="30"/>
                  </a:cubicBezTo>
                  <a:cubicBezTo>
                    <a:pt x="56" y="30"/>
                    <a:pt x="55" y="29"/>
                    <a:pt x="55" y="28"/>
                  </a:cubicBezTo>
                  <a:cubicBezTo>
                    <a:pt x="55" y="28"/>
                    <a:pt x="55" y="28"/>
                    <a:pt x="55" y="28"/>
                  </a:cubicBezTo>
                  <a:cubicBezTo>
                    <a:pt x="55" y="20"/>
                    <a:pt x="55" y="20"/>
                    <a:pt x="55" y="20"/>
                  </a:cubicBezTo>
                  <a:cubicBezTo>
                    <a:pt x="55" y="19"/>
                    <a:pt x="56" y="18"/>
                    <a:pt x="57" y="18"/>
                  </a:cubicBezTo>
                  <a:cubicBezTo>
                    <a:pt x="57" y="18"/>
                    <a:pt x="57" y="18"/>
                    <a:pt x="57" y="18"/>
                  </a:cubicBezTo>
                  <a:cubicBezTo>
                    <a:pt x="75" y="14"/>
                    <a:pt x="75" y="14"/>
                    <a:pt x="75" y="14"/>
                  </a:cubicBezTo>
                  <a:cubicBezTo>
                    <a:pt x="75" y="14"/>
                    <a:pt x="75" y="14"/>
                    <a:pt x="75" y="14"/>
                  </a:cubicBezTo>
                  <a:cubicBezTo>
                    <a:pt x="76" y="13"/>
                    <a:pt x="77" y="13"/>
                    <a:pt x="78" y="12"/>
                  </a:cubicBezTo>
                  <a:cubicBezTo>
                    <a:pt x="79" y="11"/>
                    <a:pt x="79" y="10"/>
                    <a:pt x="79" y="8"/>
                  </a:cubicBezTo>
                  <a:cubicBezTo>
                    <a:pt x="79" y="8"/>
                    <a:pt x="79" y="8"/>
                    <a:pt x="79" y="8"/>
                  </a:cubicBezTo>
                  <a:cubicBezTo>
                    <a:pt x="78" y="7"/>
                    <a:pt x="78" y="6"/>
                    <a:pt x="77" y="5"/>
                  </a:cubicBezTo>
                  <a:cubicBezTo>
                    <a:pt x="76" y="5"/>
                    <a:pt x="74" y="5"/>
                    <a:pt x="73" y="5"/>
                  </a:cubicBezTo>
                  <a:cubicBezTo>
                    <a:pt x="73" y="5"/>
                    <a:pt x="73" y="5"/>
                    <a:pt x="73" y="5"/>
                  </a:cubicBezTo>
                  <a:cubicBezTo>
                    <a:pt x="51" y="10"/>
                    <a:pt x="51" y="10"/>
                    <a:pt x="51" y="10"/>
                  </a:cubicBezTo>
                  <a:cubicBezTo>
                    <a:pt x="51" y="10"/>
                    <a:pt x="51" y="10"/>
                    <a:pt x="51" y="10"/>
                  </a:cubicBezTo>
                  <a:cubicBezTo>
                    <a:pt x="50" y="10"/>
                    <a:pt x="49" y="10"/>
                    <a:pt x="48" y="11"/>
                  </a:cubicBezTo>
                  <a:cubicBezTo>
                    <a:pt x="48" y="11"/>
                    <a:pt x="47" y="11"/>
                    <a:pt x="47" y="12"/>
                  </a:cubicBezTo>
                  <a:close/>
                  <a:moveTo>
                    <a:pt x="42" y="166"/>
                  </a:moveTo>
                  <a:cubicBezTo>
                    <a:pt x="62" y="166"/>
                    <a:pt x="62" y="166"/>
                    <a:pt x="62" y="166"/>
                  </a:cubicBezTo>
                  <a:cubicBezTo>
                    <a:pt x="64" y="166"/>
                    <a:pt x="65" y="165"/>
                    <a:pt x="65" y="164"/>
                  </a:cubicBezTo>
                  <a:cubicBezTo>
                    <a:pt x="65" y="60"/>
                    <a:pt x="65" y="60"/>
                    <a:pt x="65" y="60"/>
                  </a:cubicBezTo>
                  <a:cubicBezTo>
                    <a:pt x="65" y="58"/>
                    <a:pt x="64" y="57"/>
                    <a:pt x="62" y="57"/>
                  </a:cubicBezTo>
                  <a:cubicBezTo>
                    <a:pt x="57" y="57"/>
                    <a:pt x="57" y="57"/>
                    <a:pt x="57" y="57"/>
                  </a:cubicBezTo>
                  <a:cubicBezTo>
                    <a:pt x="57" y="57"/>
                    <a:pt x="57" y="57"/>
                    <a:pt x="57" y="57"/>
                  </a:cubicBezTo>
                  <a:cubicBezTo>
                    <a:pt x="56" y="57"/>
                    <a:pt x="55" y="58"/>
                    <a:pt x="55" y="60"/>
                  </a:cubicBezTo>
                  <a:cubicBezTo>
                    <a:pt x="55" y="94"/>
                    <a:pt x="55" y="94"/>
                    <a:pt x="55" y="94"/>
                  </a:cubicBezTo>
                  <a:cubicBezTo>
                    <a:pt x="55" y="94"/>
                    <a:pt x="55" y="94"/>
                    <a:pt x="55" y="94"/>
                  </a:cubicBezTo>
                  <a:cubicBezTo>
                    <a:pt x="55" y="95"/>
                    <a:pt x="55" y="96"/>
                    <a:pt x="54" y="97"/>
                  </a:cubicBezTo>
                  <a:cubicBezTo>
                    <a:pt x="53" y="98"/>
                    <a:pt x="53" y="99"/>
                    <a:pt x="52" y="99"/>
                  </a:cubicBezTo>
                  <a:cubicBezTo>
                    <a:pt x="52" y="99"/>
                    <a:pt x="52" y="99"/>
                    <a:pt x="52" y="99"/>
                  </a:cubicBezTo>
                  <a:cubicBezTo>
                    <a:pt x="51" y="99"/>
                    <a:pt x="51" y="99"/>
                    <a:pt x="51" y="99"/>
                  </a:cubicBezTo>
                  <a:cubicBezTo>
                    <a:pt x="51" y="99"/>
                    <a:pt x="51" y="99"/>
                    <a:pt x="51" y="99"/>
                  </a:cubicBezTo>
                  <a:cubicBezTo>
                    <a:pt x="51" y="99"/>
                    <a:pt x="51" y="99"/>
                    <a:pt x="51" y="99"/>
                  </a:cubicBezTo>
                  <a:cubicBezTo>
                    <a:pt x="49" y="99"/>
                    <a:pt x="48" y="98"/>
                    <a:pt x="47" y="98"/>
                  </a:cubicBezTo>
                  <a:cubicBezTo>
                    <a:pt x="47" y="98"/>
                    <a:pt x="47" y="98"/>
                    <a:pt x="47" y="98"/>
                  </a:cubicBezTo>
                  <a:cubicBezTo>
                    <a:pt x="47" y="98"/>
                    <a:pt x="47" y="98"/>
                    <a:pt x="47" y="98"/>
                  </a:cubicBezTo>
                  <a:cubicBezTo>
                    <a:pt x="46" y="97"/>
                    <a:pt x="46" y="96"/>
                    <a:pt x="46" y="94"/>
                  </a:cubicBezTo>
                  <a:cubicBezTo>
                    <a:pt x="46" y="83"/>
                    <a:pt x="46" y="83"/>
                    <a:pt x="46" y="83"/>
                  </a:cubicBezTo>
                  <a:cubicBezTo>
                    <a:pt x="46" y="60"/>
                    <a:pt x="46" y="60"/>
                    <a:pt x="46" y="60"/>
                  </a:cubicBezTo>
                  <a:cubicBezTo>
                    <a:pt x="46" y="60"/>
                    <a:pt x="46" y="60"/>
                    <a:pt x="46" y="60"/>
                  </a:cubicBezTo>
                  <a:cubicBezTo>
                    <a:pt x="46" y="58"/>
                    <a:pt x="45" y="57"/>
                    <a:pt x="44" y="57"/>
                  </a:cubicBezTo>
                  <a:cubicBezTo>
                    <a:pt x="42" y="57"/>
                    <a:pt x="42" y="57"/>
                    <a:pt x="42" y="57"/>
                  </a:cubicBezTo>
                  <a:cubicBezTo>
                    <a:pt x="42" y="98"/>
                    <a:pt x="42" y="98"/>
                    <a:pt x="42" y="98"/>
                  </a:cubicBezTo>
                  <a:cubicBezTo>
                    <a:pt x="42" y="99"/>
                    <a:pt x="43" y="100"/>
                    <a:pt x="44" y="101"/>
                  </a:cubicBezTo>
                  <a:cubicBezTo>
                    <a:pt x="44" y="101"/>
                    <a:pt x="44" y="101"/>
                    <a:pt x="44" y="101"/>
                  </a:cubicBezTo>
                  <a:cubicBezTo>
                    <a:pt x="46" y="103"/>
                    <a:pt x="48" y="104"/>
                    <a:pt x="51" y="104"/>
                  </a:cubicBezTo>
                  <a:cubicBezTo>
                    <a:pt x="51" y="104"/>
                    <a:pt x="51" y="104"/>
                    <a:pt x="52" y="104"/>
                  </a:cubicBezTo>
                  <a:cubicBezTo>
                    <a:pt x="52" y="104"/>
                    <a:pt x="52" y="104"/>
                    <a:pt x="52" y="104"/>
                  </a:cubicBezTo>
                  <a:cubicBezTo>
                    <a:pt x="52" y="104"/>
                    <a:pt x="52" y="104"/>
                    <a:pt x="53" y="103"/>
                  </a:cubicBezTo>
                  <a:cubicBezTo>
                    <a:pt x="53" y="103"/>
                    <a:pt x="53" y="103"/>
                    <a:pt x="53" y="103"/>
                  </a:cubicBezTo>
                  <a:cubicBezTo>
                    <a:pt x="53" y="103"/>
                    <a:pt x="53" y="103"/>
                    <a:pt x="53" y="103"/>
                  </a:cubicBezTo>
                  <a:cubicBezTo>
                    <a:pt x="55" y="103"/>
                    <a:pt x="56" y="102"/>
                    <a:pt x="58" y="100"/>
                  </a:cubicBezTo>
                  <a:cubicBezTo>
                    <a:pt x="59" y="99"/>
                    <a:pt x="60" y="97"/>
                    <a:pt x="60" y="94"/>
                  </a:cubicBezTo>
                  <a:cubicBezTo>
                    <a:pt x="60" y="94"/>
                    <a:pt x="60" y="94"/>
                    <a:pt x="60" y="94"/>
                  </a:cubicBezTo>
                  <a:cubicBezTo>
                    <a:pt x="60" y="62"/>
                    <a:pt x="60" y="62"/>
                    <a:pt x="60" y="62"/>
                  </a:cubicBezTo>
                  <a:cubicBezTo>
                    <a:pt x="60" y="62"/>
                    <a:pt x="60" y="62"/>
                    <a:pt x="60" y="62"/>
                  </a:cubicBezTo>
                  <a:cubicBezTo>
                    <a:pt x="60" y="161"/>
                    <a:pt x="60" y="161"/>
                    <a:pt x="60" y="161"/>
                  </a:cubicBezTo>
                  <a:cubicBezTo>
                    <a:pt x="42" y="161"/>
                    <a:pt x="42" y="161"/>
                    <a:pt x="42" y="161"/>
                  </a:cubicBezTo>
                  <a:lnTo>
                    <a:pt x="42" y="166"/>
                  </a:lnTo>
                  <a:close/>
                  <a:moveTo>
                    <a:pt x="42" y="30"/>
                  </a:moveTo>
                  <a:cubicBezTo>
                    <a:pt x="5" y="30"/>
                    <a:pt x="5" y="30"/>
                    <a:pt x="5" y="30"/>
                  </a:cubicBezTo>
                  <a:cubicBezTo>
                    <a:pt x="5" y="177"/>
                    <a:pt x="5" y="177"/>
                    <a:pt x="5" y="177"/>
                  </a:cubicBezTo>
                  <a:cubicBezTo>
                    <a:pt x="42" y="177"/>
                    <a:pt x="42" y="177"/>
                    <a:pt x="42" y="177"/>
                  </a:cubicBezTo>
                  <a:cubicBezTo>
                    <a:pt x="42" y="182"/>
                    <a:pt x="42" y="182"/>
                    <a:pt x="42" y="182"/>
                  </a:cubicBezTo>
                  <a:cubicBezTo>
                    <a:pt x="3" y="182"/>
                    <a:pt x="3" y="182"/>
                    <a:pt x="3" y="182"/>
                  </a:cubicBezTo>
                  <a:cubicBezTo>
                    <a:pt x="1" y="182"/>
                    <a:pt x="0" y="181"/>
                    <a:pt x="0" y="180"/>
                  </a:cubicBezTo>
                  <a:cubicBezTo>
                    <a:pt x="0" y="28"/>
                    <a:pt x="0" y="28"/>
                    <a:pt x="0" y="28"/>
                  </a:cubicBezTo>
                  <a:cubicBezTo>
                    <a:pt x="0" y="27"/>
                    <a:pt x="1" y="26"/>
                    <a:pt x="3" y="26"/>
                  </a:cubicBezTo>
                  <a:cubicBezTo>
                    <a:pt x="41" y="26"/>
                    <a:pt x="41" y="26"/>
                    <a:pt x="41" y="26"/>
                  </a:cubicBezTo>
                  <a:cubicBezTo>
                    <a:pt x="41" y="17"/>
                    <a:pt x="41" y="17"/>
                    <a:pt x="41" y="17"/>
                  </a:cubicBezTo>
                  <a:cubicBezTo>
                    <a:pt x="41" y="17"/>
                    <a:pt x="41" y="17"/>
                    <a:pt x="41" y="17"/>
                  </a:cubicBezTo>
                  <a:cubicBezTo>
                    <a:pt x="41" y="17"/>
                    <a:pt x="41" y="17"/>
                    <a:pt x="41" y="17"/>
                  </a:cubicBezTo>
                  <a:cubicBezTo>
                    <a:pt x="41" y="15"/>
                    <a:pt x="41" y="13"/>
                    <a:pt x="42" y="11"/>
                  </a:cubicBezTo>
                  <a:cubicBezTo>
                    <a:pt x="42" y="30"/>
                    <a:pt x="42" y="30"/>
                    <a:pt x="42" y="30"/>
                  </a:cubicBezTo>
                  <a:close/>
                  <a:moveTo>
                    <a:pt x="42" y="57"/>
                  </a:moveTo>
                  <a:cubicBezTo>
                    <a:pt x="18" y="57"/>
                    <a:pt x="18" y="57"/>
                    <a:pt x="18" y="57"/>
                  </a:cubicBezTo>
                  <a:cubicBezTo>
                    <a:pt x="17" y="57"/>
                    <a:pt x="16" y="58"/>
                    <a:pt x="16" y="60"/>
                  </a:cubicBezTo>
                  <a:cubicBezTo>
                    <a:pt x="16" y="164"/>
                    <a:pt x="16" y="164"/>
                    <a:pt x="16" y="164"/>
                  </a:cubicBezTo>
                  <a:cubicBezTo>
                    <a:pt x="16" y="165"/>
                    <a:pt x="17" y="166"/>
                    <a:pt x="18" y="166"/>
                  </a:cubicBezTo>
                  <a:cubicBezTo>
                    <a:pt x="42" y="166"/>
                    <a:pt x="42" y="166"/>
                    <a:pt x="42" y="166"/>
                  </a:cubicBezTo>
                  <a:cubicBezTo>
                    <a:pt x="42" y="161"/>
                    <a:pt x="42" y="161"/>
                    <a:pt x="42" y="161"/>
                  </a:cubicBezTo>
                  <a:cubicBezTo>
                    <a:pt x="20" y="161"/>
                    <a:pt x="20" y="161"/>
                    <a:pt x="20" y="161"/>
                  </a:cubicBezTo>
                  <a:cubicBezTo>
                    <a:pt x="20" y="62"/>
                    <a:pt x="20" y="62"/>
                    <a:pt x="20" y="62"/>
                  </a:cubicBezTo>
                  <a:cubicBezTo>
                    <a:pt x="41" y="62"/>
                    <a:pt x="41" y="62"/>
                    <a:pt x="41" y="62"/>
                  </a:cubicBezTo>
                  <a:cubicBezTo>
                    <a:pt x="41" y="83"/>
                    <a:pt x="41" y="83"/>
                    <a:pt x="41" y="83"/>
                  </a:cubicBezTo>
                  <a:cubicBezTo>
                    <a:pt x="41" y="94"/>
                    <a:pt x="41" y="94"/>
                    <a:pt x="41" y="94"/>
                  </a:cubicBezTo>
                  <a:cubicBezTo>
                    <a:pt x="41" y="96"/>
                    <a:pt x="41" y="97"/>
                    <a:pt x="42" y="98"/>
                  </a:cubicBezTo>
                  <a:lnTo>
                    <a:pt x="42"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3" name="Freeform 308"/>
            <p:cNvSpPr>
              <a:spLocks noEditPoints="1"/>
            </p:cNvSpPr>
            <p:nvPr/>
          </p:nvSpPr>
          <p:spPr bwMode="auto">
            <a:xfrm>
              <a:off x="8104200" y="25401"/>
              <a:ext cx="315914" cy="352427"/>
            </a:xfrm>
            <a:custGeom>
              <a:avLst/>
              <a:gdLst>
                <a:gd name="T0" fmla="*/ 125 w 140"/>
                <a:gd name="T1" fmla="*/ 28 h 156"/>
                <a:gd name="T2" fmla="*/ 136 w 140"/>
                <a:gd name="T3" fmla="*/ 43 h 156"/>
                <a:gd name="T4" fmla="*/ 135 w 140"/>
                <a:gd name="T5" fmla="*/ 46 h 156"/>
                <a:gd name="T6" fmla="*/ 99 w 140"/>
                <a:gd name="T7" fmla="*/ 91 h 156"/>
                <a:gd name="T8" fmla="*/ 130 w 140"/>
                <a:gd name="T9" fmla="*/ 93 h 156"/>
                <a:gd name="T10" fmla="*/ 139 w 140"/>
                <a:gd name="T11" fmla="*/ 107 h 156"/>
                <a:gd name="T12" fmla="*/ 138 w 140"/>
                <a:gd name="T13" fmla="*/ 111 h 156"/>
                <a:gd name="T14" fmla="*/ 97 w 140"/>
                <a:gd name="T15" fmla="*/ 121 h 156"/>
                <a:gd name="T16" fmla="*/ 70 w 140"/>
                <a:gd name="T17" fmla="*/ 155 h 156"/>
                <a:gd name="T18" fmla="*/ 70 w 140"/>
                <a:gd name="T19" fmla="*/ 149 h 156"/>
                <a:gd name="T20" fmla="*/ 95 w 140"/>
                <a:gd name="T21" fmla="*/ 117 h 156"/>
                <a:gd name="T22" fmla="*/ 127 w 140"/>
                <a:gd name="T23" fmla="*/ 97 h 156"/>
                <a:gd name="T24" fmla="*/ 96 w 140"/>
                <a:gd name="T25" fmla="*/ 95 h 156"/>
                <a:gd name="T26" fmla="*/ 78 w 140"/>
                <a:gd name="T27" fmla="*/ 68 h 156"/>
                <a:gd name="T28" fmla="*/ 131 w 140"/>
                <a:gd name="T29" fmla="*/ 43 h 156"/>
                <a:gd name="T30" fmla="*/ 70 w 140"/>
                <a:gd name="T31" fmla="*/ 44 h 156"/>
                <a:gd name="T32" fmla="*/ 70 w 140"/>
                <a:gd name="T33" fmla="*/ 122 h 156"/>
                <a:gd name="T34" fmla="*/ 73 w 140"/>
                <a:gd name="T35" fmla="*/ 111 h 156"/>
                <a:gd name="T36" fmla="*/ 70 w 140"/>
                <a:gd name="T37" fmla="*/ 122 h 156"/>
                <a:gd name="T38" fmla="*/ 18 w 140"/>
                <a:gd name="T39" fmla="*/ 3 h 156"/>
                <a:gd name="T40" fmla="*/ 53 w 140"/>
                <a:gd name="T41" fmla="*/ 22 h 156"/>
                <a:gd name="T42" fmla="*/ 53 w 140"/>
                <a:gd name="T43" fmla="*/ 22 h 156"/>
                <a:gd name="T44" fmla="*/ 65 w 140"/>
                <a:gd name="T45" fmla="*/ 40 h 156"/>
                <a:gd name="T46" fmla="*/ 70 w 140"/>
                <a:gd name="T47" fmla="*/ 44 h 156"/>
                <a:gd name="T48" fmla="*/ 62 w 140"/>
                <a:gd name="T49" fmla="*/ 44 h 156"/>
                <a:gd name="T50" fmla="*/ 49 w 140"/>
                <a:gd name="T51" fmla="*/ 25 h 156"/>
                <a:gd name="T52" fmla="*/ 49 w 140"/>
                <a:gd name="T53" fmla="*/ 25 h 156"/>
                <a:gd name="T54" fmla="*/ 49 w 140"/>
                <a:gd name="T55" fmla="*/ 25 h 156"/>
                <a:gd name="T56" fmla="*/ 21 w 140"/>
                <a:gd name="T57" fmla="*/ 7 h 156"/>
                <a:gd name="T58" fmla="*/ 19 w 140"/>
                <a:gd name="T59" fmla="*/ 22 h 156"/>
                <a:gd name="T60" fmla="*/ 26 w 140"/>
                <a:gd name="T61" fmla="*/ 40 h 156"/>
                <a:gd name="T62" fmla="*/ 26 w 140"/>
                <a:gd name="T63" fmla="*/ 40 h 156"/>
                <a:gd name="T64" fmla="*/ 26 w 140"/>
                <a:gd name="T65" fmla="*/ 40 h 156"/>
                <a:gd name="T66" fmla="*/ 39 w 140"/>
                <a:gd name="T67" fmla="*/ 62 h 156"/>
                <a:gd name="T68" fmla="*/ 12 w 140"/>
                <a:gd name="T69" fmla="*/ 122 h 156"/>
                <a:gd name="T70" fmla="*/ 51 w 140"/>
                <a:gd name="T71" fmla="*/ 83 h 156"/>
                <a:gd name="T72" fmla="*/ 70 w 140"/>
                <a:gd name="T73" fmla="*/ 106 h 156"/>
                <a:gd name="T74" fmla="*/ 63 w 140"/>
                <a:gd name="T75" fmla="*/ 139 h 156"/>
                <a:gd name="T76" fmla="*/ 70 w 140"/>
                <a:gd name="T77" fmla="*/ 155 h 156"/>
                <a:gd name="T78" fmla="*/ 68 w 140"/>
                <a:gd name="T79" fmla="*/ 154 h 156"/>
                <a:gd name="T80" fmla="*/ 59 w 140"/>
                <a:gd name="T81" fmla="*/ 141 h 156"/>
                <a:gd name="T82" fmla="*/ 59 w 140"/>
                <a:gd name="T83" fmla="*/ 139 h 156"/>
                <a:gd name="T84" fmla="*/ 52 w 140"/>
                <a:gd name="T85" fmla="*/ 89 h 156"/>
                <a:gd name="T86" fmla="*/ 10 w 140"/>
                <a:gd name="T87" fmla="*/ 127 h 156"/>
                <a:gd name="T88" fmla="*/ 10 w 140"/>
                <a:gd name="T89" fmla="*/ 127 h 156"/>
                <a:gd name="T90" fmla="*/ 1 w 140"/>
                <a:gd name="T91" fmla="*/ 111 h 156"/>
                <a:gd name="T92" fmla="*/ 34 w 140"/>
                <a:gd name="T93" fmla="*/ 61 h 156"/>
                <a:gd name="T94" fmla="*/ 22 w 140"/>
                <a:gd name="T95" fmla="*/ 43 h 156"/>
                <a:gd name="T96" fmla="*/ 22 w 140"/>
                <a:gd name="T97" fmla="*/ 43 h 156"/>
                <a:gd name="T98" fmla="*/ 18 w 140"/>
                <a:gd name="T99" fmla="*/ 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0" h="156">
                  <a:moveTo>
                    <a:pt x="70" y="39"/>
                  </a:moveTo>
                  <a:cubicBezTo>
                    <a:pt x="125" y="28"/>
                    <a:pt x="125" y="28"/>
                    <a:pt x="125" y="28"/>
                  </a:cubicBezTo>
                  <a:cubicBezTo>
                    <a:pt x="126" y="28"/>
                    <a:pt x="127" y="29"/>
                    <a:pt x="127" y="29"/>
                  </a:cubicBezTo>
                  <a:cubicBezTo>
                    <a:pt x="136" y="43"/>
                    <a:pt x="136" y="43"/>
                    <a:pt x="136" y="43"/>
                  </a:cubicBezTo>
                  <a:cubicBezTo>
                    <a:pt x="137" y="44"/>
                    <a:pt x="137" y="45"/>
                    <a:pt x="135" y="46"/>
                  </a:cubicBezTo>
                  <a:cubicBezTo>
                    <a:pt x="135" y="46"/>
                    <a:pt x="135" y="46"/>
                    <a:pt x="135" y="46"/>
                  </a:cubicBezTo>
                  <a:cubicBezTo>
                    <a:pt x="84" y="68"/>
                    <a:pt x="84" y="68"/>
                    <a:pt x="84" y="68"/>
                  </a:cubicBezTo>
                  <a:cubicBezTo>
                    <a:pt x="99" y="91"/>
                    <a:pt x="99" y="91"/>
                    <a:pt x="99" y="91"/>
                  </a:cubicBezTo>
                  <a:cubicBezTo>
                    <a:pt x="128" y="92"/>
                    <a:pt x="128" y="92"/>
                    <a:pt x="128" y="92"/>
                  </a:cubicBezTo>
                  <a:cubicBezTo>
                    <a:pt x="129" y="92"/>
                    <a:pt x="130" y="93"/>
                    <a:pt x="130" y="93"/>
                  </a:cubicBezTo>
                  <a:cubicBezTo>
                    <a:pt x="130" y="93"/>
                    <a:pt x="130" y="93"/>
                    <a:pt x="130" y="93"/>
                  </a:cubicBezTo>
                  <a:cubicBezTo>
                    <a:pt x="139" y="107"/>
                    <a:pt x="139" y="107"/>
                    <a:pt x="139" y="107"/>
                  </a:cubicBezTo>
                  <a:cubicBezTo>
                    <a:pt x="140" y="108"/>
                    <a:pt x="140" y="109"/>
                    <a:pt x="139" y="110"/>
                  </a:cubicBezTo>
                  <a:cubicBezTo>
                    <a:pt x="138" y="110"/>
                    <a:pt x="138" y="110"/>
                    <a:pt x="138" y="111"/>
                  </a:cubicBezTo>
                  <a:cubicBezTo>
                    <a:pt x="138" y="111"/>
                    <a:pt x="138" y="111"/>
                    <a:pt x="138" y="111"/>
                  </a:cubicBezTo>
                  <a:cubicBezTo>
                    <a:pt x="97" y="121"/>
                    <a:pt x="97" y="121"/>
                    <a:pt x="97" y="121"/>
                  </a:cubicBezTo>
                  <a:cubicBezTo>
                    <a:pt x="72" y="155"/>
                    <a:pt x="72" y="155"/>
                    <a:pt x="72" y="155"/>
                  </a:cubicBezTo>
                  <a:cubicBezTo>
                    <a:pt x="71" y="155"/>
                    <a:pt x="70" y="156"/>
                    <a:pt x="70" y="155"/>
                  </a:cubicBezTo>
                  <a:cubicBezTo>
                    <a:pt x="70" y="149"/>
                    <a:pt x="70" y="149"/>
                    <a:pt x="70" y="149"/>
                  </a:cubicBezTo>
                  <a:cubicBezTo>
                    <a:pt x="70" y="149"/>
                    <a:pt x="70" y="149"/>
                    <a:pt x="70" y="149"/>
                  </a:cubicBezTo>
                  <a:cubicBezTo>
                    <a:pt x="93" y="118"/>
                    <a:pt x="93" y="118"/>
                    <a:pt x="93" y="118"/>
                  </a:cubicBezTo>
                  <a:cubicBezTo>
                    <a:pt x="94" y="117"/>
                    <a:pt x="94" y="117"/>
                    <a:pt x="95" y="117"/>
                  </a:cubicBezTo>
                  <a:cubicBezTo>
                    <a:pt x="133" y="107"/>
                    <a:pt x="133" y="107"/>
                    <a:pt x="133" y="107"/>
                  </a:cubicBezTo>
                  <a:cubicBezTo>
                    <a:pt x="127" y="97"/>
                    <a:pt x="127" y="97"/>
                    <a:pt x="127" y="97"/>
                  </a:cubicBezTo>
                  <a:cubicBezTo>
                    <a:pt x="98" y="96"/>
                    <a:pt x="98" y="96"/>
                    <a:pt x="98" y="96"/>
                  </a:cubicBezTo>
                  <a:cubicBezTo>
                    <a:pt x="97" y="96"/>
                    <a:pt x="96" y="95"/>
                    <a:pt x="96" y="95"/>
                  </a:cubicBezTo>
                  <a:cubicBezTo>
                    <a:pt x="78" y="68"/>
                    <a:pt x="78" y="68"/>
                    <a:pt x="78" y="68"/>
                  </a:cubicBezTo>
                  <a:cubicBezTo>
                    <a:pt x="78" y="68"/>
                    <a:pt x="78" y="68"/>
                    <a:pt x="78" y="68"/>
                  </a:cubicBezTo>
                  <a:cubicBezTo>
                    <a:pt x="77" y="67"/>
                    <a:pt x="78" y="65"/>
                    <a:pt x="79" y="65"/>
                  </a:cubicBezTo>
                  <a:cubicBezTo>
                    <a:pt x="131" y="43"/>
                    <a:pt x="131" y="43"/>
                    <a:pt x="131" y="43"/>
                  </a:cubicBezTo>
                  <a:cubicBezTo>
                    <a:pt x="124" y="33"/>
                    <a:pt x="124" y="33"/>
                    <a:pt x="124" y="33"/>
                  </a:cubicBezTo>
                  <a:cubicBezTo>
                    <a:pt x="70" y="44"/>
                    <a:pt x="70" y="44"/>
                    <a:pt x="70" y="44"/>
                  </a:cubicBezTo>
                  <a:cubicBezTo>
                    <a:pt x="70" y="39"/>
                    <a:pt x="70" y="39"/>
                    <a:pt x="70" y="39"/>
                  </a:cubicBezTo>
                  <a:close/>
                  <a:moveTo>
                    <a:pt x="70" y="122"/>
                  </a:moveTo>
                  <a:cubicBezTo>
                    <a:pt x="73" y="113"/>
                    <a:pt x="73" y="113"/>
                    <a:pt x="73" y="113"/>
                  </a:cubicBezTo>
                  <a:cubicBezTo>
                    <a:pt x="73" y="112"/>
                    <a:pt x="73" y="111"/>
                    <a:pt x="73" y="111"/>
                  </a:cubicBezTo>
                  <a:cubicBezTo>
                    <a:pt x="70" y="106"/>
                    <a:pt x="70" y="106"/>
                    <a:pt x="70" y="106"/>
                  </a:cubicBezTo>
                  <a:lnTo>
                    <a:pt x="70" y="122"/>
                  </a:lnTo>
                  <a:close/>
                  <a:moveTo>
                    <a:pt x="18" y="3"/>
                  </a:moveTo>
                  <a:cubicBezTo>
                    <a:pt x="18" y="3"/>
                    <a:pt x="18" y="3"/>
                    <a:pt x="18" y="3"/>
                  </a:cubicBezTo>
                  <a:cubicBezTo>
                    <a:pt x="23" y="0"/>
                    <a:pt x="31" y="3"/>
                    <a:pt x="38" y="7"/>
                  </a:cubicBezTo>
                  <a:cubicBezTo>
                    <a:pt x="44" y="12"/>
                    <a:pt x="50" y="18"/>
                    <a:pt x="53" y="22"/>
                  </a:cubicBezTo>
                  <a:cubicBezTo>
                    <a:pt x="53" y="22"/>
                    <a:pt x="53" y="22"/>
                    <a:pt x="53" y="22"/>
                  </a:cubicBezTo>
                  <a:cubicBezTo>
                    <a:pt x="53" y="22"/>
                    <a:pt x="53" y="22"/>
                    <a:pt x="53" y="22"/>
                  </a:cubicBezTo>
                  <a:cubicBezTo>
                    <a:pt x="53" y="22"/>
                    <a:pt x="53" y="22"/>
                    <a:pt x="53" y="22"/>
                  </a:cubicBezTo>
                  <a:cubicBezTo>
                    <a:pt x="65" y="40"/>
                    <a:pt x="65" y="40"/>
                    <a:pt x="65" y="40"/>
                  </a:cubicBezTo>
                  <a:cubicBezTo>
                    <a:pt x="70" y="39"/>
                    <a:pt x="70" y="39"/>
                    <a:pt x="70" y="39"/>
                  </a:cubicBezTo>
                  <a:cubicBezTo>
                    <a:pt x="70" y="44"/>
                    <a:pt x="70" y="44"/>
                    <a:pt x="70" y="44"/>
                  </a:cubicBezTo>
                  <a:cubicBezTo>
                    <a:pt x="64" y="45"/>
                    <a:pt x="64" y="45"/>
                    <a:pt x="64" y="45"/>
                  </a:cubicBezTo>
                  <a:cubicBezTo>
                    <a:pt x="63" y="45"/>
                    <a:pt x="62" y="45"/>
                    <a:pt x="62" y="44"/>
                  </a:cubicBezTo>
                  <a:cubicBezTo>
                    <a:pt x="49" y="25"/>
                    <a:pt x="49" y="25"/>
                    <a:pt x="49" y="25"/>
                  </a:cubicBezTo>
                  <a:cubicBezTo>
                    <a:pt x="49" y="25"/>
                    <a:pt x="49" y="25"/>
                    <a:pt x="49" y="25"/>
                  </a:cubicBezTo>
                  <a:cubicBezTo>
                    <a:pt x="49" y="25"/>
                    <a:pt x="49" y="25"/>
                    <a:pt x="49" y="25"/>
                  </a:cubicBezTo>
                  <a:cubicBezTo>
                    <a:pt x="49" y="25"/>
                    <a:pt x="49" y="25"/>
                    <a:pt x="49" y="25"/>
                  </a:cubicBezTo>
                  <a:cubicBezTo>
                    <a:pt x="49" y="25"/>
                    <a:pt x="49" y="25"/>
                    <a:pt x="49" y="25"/>
                  </a:cubicBezTo>
                  <a:cubicBezTo>
                    <a:pt x="49" y="25"/>
                    <a:pt x="49" y="25"/>
                    <a:pt x="49" y="25"/>
                  </a:cubicBezTo>
                  <a:cubicBezTo>
                    <a:pt x="47" y="21"/>
                    <a:pt x="41" y="16"/>
                    <a:pt x="35" y="11"/>
                  </a:cubicBezTo>
                  <a:cubicBezTo>
                    <a:pt x="29" y="8"/>
                    <a:pt x="23" y="5"/>
                    <a:pt x="21" y="7"/>
                  </a:cubicBezTo>
                  <a:cubicBezTo>
                    <a:pt x="21" y="7"/>
                    <a:pt x="21" y="7"/>
                    <a:pt x="21" y="7"/>
                  </a:cubicBezTo>
                  <a:cubicBezTo>
                    <a:pt x="18" y="9"/>
                    <a:pt x="18" y="15"/>
                    <a:pt x="19" y="22"/>
                  </a:cubicBezTo>
                  <a:cubicBezTo>
                    <a:pt x="21" y="29"/>
                    <a:pt x="23" y="36"/>
                    <a:pt x="26" y="40"/>
                  </a:cubicBezTo>
                  <a:cubicBezTo>
                    <a:pt x="26" y="40"/>
                    <a:pt x="26" y="40"/>
                    <a:pt x="26" y="40"/>
                  </a:cubicBezTo>
                  <a:cubicBezTo>
                    <a:pt x="26" y="40"/>
                    <a:pt x="26" y="40"/>
                    <a:pt x="26" y="40"/>
                  </a:cubicBezTo>
                  <a:cubicBezTo>
                    <a:pt x="26" y="40"/>
                    <a:pt x="26" y="40"/>
                    <a:pt x="26" y="40"/>
                  </a:cubicBezTo>
                  <a:cubicBezTo>
                    <a:pt x="26" y="40"/>
                    <a:pt x="26" y="40"/>
                    <a:pt x="26" y="40"/>
                  </a:cubicBezTo>
                  <a:cubicBezTo>
                    <a:pt x="26" y="40"/>
                    <a:pt x="26" y="40"/>
                    <a:pt x="26" y="40"/>
                  </a:cubicBezTo>
                  <a:cubicBezTo>
                    <a:pt x="39" y="59"/>
                    <a:pt x="39" y="59"/>
                    <a:pt x="39" y="59"/>
                  </a:cubicBezTo>
                  <a:cubicBezTo>
                    <a:pt x="39" y="60"/>
                    <a:pt x="39" y="61"/>
                    <a:pt x="39" y="62"/>
                  </a:cubicBezTo>
                  <a:cubicBezTo>
                    <a:pt x="6" y="112"/>
                    <a:pt x="6" y="112"/>
                    <a:pt x="6" y="112"/>
                  </a:cubicBezTo>
                  <a:cubicBezTo>
                    <a:pt x="12" y="122"/>
                    <a:pt x="12" y="122"/>
                    <a:pt x="12" y="122"/>
                  </a:cubicBezTo>
                  <a:cubicBezTo>
                    <a:pt x="51" y="83"/>
                    <a:pt x="51" y="83"/>
                    <a:pt x="51" y="83"/>
                  </a:cubicBezTo>
                  <a:cubicBezTo>
                    <a:pt x="51" y="83"/>
                    <a:pt x="51" y="83"/>
                    <a:pt x="51" y="83"/>
                  </a:cubicBezTo>
                  <a:cubicBezTo>
                    <a:pt x="53" y="82"/>
                    <a:pt x="54" y="83"/>
                    <a:pt x="55" y="84"/>
                  </a:cubicBezTo>
                  <a:cubicBezTo>
                    <a:pt x="70" y="106"/>
                    <a:pt x="70" y="106"/>
                    <a:pt x="70" y="106"/>
                  </a:cubicBezTo>
                  <a:cubicBezTo>
                    <a:pt x="70" y="122"/>
                    <a:pt x="70" y="122"/>
                    <a:pt x="70" y="122"/>
                  </a:cubicBezTo>
                  <a:cubicBezTo>
                    <a:pt x="63" y="139"/>
                    <a:pt x="63" y="139"/>
                    <a:pt x="63" y="139"/>
                  </a:cubicBezTo>
                  <a:cubicBezTo>
                    <a:pt x="70" y="149"/>
                    <a:pt x="70" y="149"/>
                    <a:pt x="70" y="149"/>
                  </a:cubicBezTo>
                  <a:cubicBezTo>
                    <a:pt x="70" y="155"/>
                    <a:pt x="70" y="155"/>
                    <a:pt x="70" y="155"/>
                  </a:cubicBezTo>
                  <a:cubicBezTo>
                    <a:pt x="69" y="155"/>
                    <a:pt x="69" y="155"/>
                    <a:pt x="68" y="155"/>
                  </a:cubicBezTo>
                  <a:cubicBezTo>
                    <a:pt x="68" y="155"/>
                    <a:pt x="68" y="155"/>
                    <a:pt x="68" y="154"/>
                  </a:cubicBezTo>
                  <a:cubicBezTo>
                    <a:pt x="68" y="154"/>
                    <a:pt x="68" y="154"/>
                    <a:pt x="68" y="154"/>
                  </a:cubicBezTo>
                  <a:cubicBezTo>
                    <a:pt x="59" y="141"/>
                    <a:pt x="59" y="141"/>
                    <a:pt x="59" y="141"/>
                  </a:cubicBezTo>
                  <a:cubicBezTo>
                    <a:pt x="58" y="140"/>
                    <a:pt x="58" y="140"/>
                    <a:pt x="59" y="139"/>
                  </a:cubicBezTo>
                  <a:cubicBezTo>
                    <a:pt x="59" y="139"/>
                    <a:pt x="59" y="139"/>
                    <a:pt x="59" y="139"/>
                  </a:cubicBezTo>
                  <a:cubicBezTo>
                    <a:pt x="68" y="112"/>
                    <a:pt x="68" y="112"/>
                    <a:pt x="68" y="112"/>
                  </a:cubicBezTo>
                  <a:cubicBezTo>
                    <a:pt x="52" y="89"/>
                    <a:pt x="52" y="89"/>
                    <a:pt x="52" y="89"/>
                  </a:cubicBezTo>
                  <a:cubicBezTo>
                    <a:pt x="14" y="127"/>
                    <a:pt x="14" y="127"/>
                    <a:pt x="14" y="127"/>
                  </a:cubicBezTo>
                  <a:cubicBezTo>
                    <a:pt x="13" y="128"/>
                    <a:pt x="11" y="128"/>
                    <a:pt x="10" y="127"/>
                  </a:cubicBezTo>
                  <a:cubicBezTo>
                    <a:pt x="10" y="127"/>
                    <a:pt x="10" y="127"/>
                    <a:pt x="10" y="127"/>
                  </a:cubicBezTo>
                  <a:cubicBezTo>
                    <a:pt x="10" y="127"/>
                    <a:pt x="10" y="127"/>
                    <a:pt x="10" y="127"/>
                  </a:cubicBezTo>
                  <a:cubicBezTo>
                    <a:pt x="1" y="113"/>
                    <a:pt x="1" y="113"/>
                    <a:pt x="1" y="113"/>
                  </a:cubicBezTo>
                  <a:cubicBezTo>
                    <a:pt x="0" y="113"/>
                    <a:pt x="0" y="111"/>
                    <a:pt x="1" y="111"/>
                  </a:cubicBezTo>
                  <a:cubicBezTo>
                    <a:pt x="1" y="111"/>
                    <a:pt x="1" y="111"/>
                    <a:pt x="1" y="111"/>
                  </a:cubicBezTo>
                  <a:cubicBezTo>
                    <a:pt x="34" y="61"/>
                    <a:pt x="34" y="61"/>
                    <a:pt x="34" y="61"/>
                  </a:cubicBezTo>
                  <a:cubicBezTo>
                    <a:pt x="22" y="43"/>
                    <a:pt x="22" y="43"/>
                    <a:pt x="22" y="43"/>
                  </a:cubicBezTo>
                  <a:cubicBezTo>
                    <a:pt x="22" y="43"/>
                    <a:pt x="22" y="43"/>
                    <a:pt x="22" y="43"/>
                  </a:cubicBezTo>
                  <a:cubicBezTo>
                    <a:pt x="22" y="43"/>
                    <a:pt x="22" y="43"/>
                    <a:pt x="22" y="43"/>
                  </a:cubicBezTo>
                  <a:cubicBezTo>
                    <a:pt x="22" y="43"/>
                    <a:pt x="22" y="43"/>
                    <a:pt x="22" y="43"/>
                  </a:cubicBezTo>
                  <a:cubicBezTo>
                    <a:pt x="19" y="39"/>
                    <a:pt x="16" y="30"/>
                    <a:pt x="15" y="23"/>
                  </a:cubicBezTo>
                  <a:cubicBezTo>
                    <a:pt x="13" y="14"/>
                    <a:pt x="13" y="6"/>
                    <a:pt x="1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4" name="Freeform 309"/>
            <p:cNvSpPr>
              <a:spLocks noEditPoints="1"/>
            </p:cNvSpPr>
            <p:nvPr/>
          </p:nvSpPr>
          <p:spPr bwMode="auto">
            <a:xfrm>
              <a:off x="7807336" y="1589"/>
              <a:ext cx="296864" cy="146050"/>
            </a:xfrm>
            <a:custGeom>
              <a:avLst/>
              <a:gdLst>
                <a:gd name="T0" fmla="*/ 120 w 131"/>
                <a:gd name="T1" fmla="*/ 35 h 64"/>
                <a:gd name="T2" fmla="*/ 120 w 131"/>
                <a:gd name="T3" fmla="*/ 35 h 64"/>
                <a:gd name="T4" fmla="*/ 121 w 131"/>
                <a:gd name="T5" fmla="*/ 7 h 64"/>
                <a:gd name="T6" fmla="*/ 110 w 131"/>
                <a:gd name="T7" fmla="*/ 0 h 64"/>
                <a:gd name="T8" fmla="*/ 124 w 131"/>
                <a:gd name="T9" fmla="*/ 4 h 64"/>
                <a:gd name="T10" fmla="*/ 124 w 131"/>
                <a:gd name="T11" fmla="*/ 39 h 64"/>
                <a:gd name="T12" fmla="*/ 110 w 131"/>
                <a:gd name="T13" fmla="*/ 46 h 64"/>
                <a:gd name="T14" fmla="*/ 110 w 131"/>
                <a:gd name="T15" fmla="*/ 36 h 64"/>
                <a:gd name="T16" fmla="*/ 117 w 131"/>
                <a:gd name="T17" fmla="*/ 32 h 64"/>
                <a:gd name="T18" fmla="*/ 118 w 131"/>
                <a:gd name="T19" fmla="*/ 11 h 64"/>
                <a:gd name="T20" fmla="*/ 110 w 131"/>
                <a:gd name="T21" fmla="*/ 12 h 64"/>
                <a:gd name="T22" fmla="*/ 116 w 131"/>
                <a:gd name="T23" fmla="*/ 21 h 64"/>
                <a:gd name="T24" fmla="*/ 113 w 131"/>
                <a:gd name="T25" fmla="*/ 29 h 64"/>
                <a:gd name="T26" fmla="*/ 110 w 131"/>
                <a:gd name="T27" fmla="*/ 36 h 64"/>
                <a:gd name="T28" fmla="*/ 77 w 131"/>
                <a:gd name="T29" fmla="*/ 54 h 64"/>
                <a:gd name="T30" fmla="*/ 98 w 131"/>
                <a:gd name="T31" fmla="*/ 39 h 64"/>
                <a:gd name="T32" fmla="*/ 102 w 131"/>
                <a:gd name="T33" fmla="*/ 41 h 64"/>
                <a:gd name="T34" fmla="*/ 110 w 131"/>
                <a:gd name="T35" fmla="*/ 41 h 64"/>
                <a:gd name="T36" fmla="*/ 106 w 131"/>
                <a:gd name="T37" fmla="*/ 46 h 64"/>
                <a:gd name="T38" fmla="*/ 97 w 131"/>
                <a:gd name="T39" fmla="*/ 44 h 64"/>
                <a:gd name="T40" fmla="*/ 65 w 131"/>
                <a:gd name="T41" fmla="*/ 63 h 64"/>
                <a:gd name="T42" fmla="*/ 110 w 131"/>
                <a:gd name="T43" fmla="*/ 2 h 64"/>
                <a:gd name="T44" fmla="*/ 107 w 131"/>
                <a:gd name="T45" fmla="*/ 1 h 64"/>
                <a:gd name="T46" fmla="*/ 65 w 131"/>
                <a:gd name="T47" fmla="*/ 0 h 64"/>
                <a:gd name="T48" fmla="*/ 110 w 131"/>
                <a:gd name="T49" fmla="*/ 2 h 64"/>
                <a:gd name="T50" fmla="*/ 110 w 131"/>
                <a:gd name="T51" fmla="*/ 12 h 64"/>
                <a:gd name="T52" fmla="*/ 109 w 131"/>
                <a:gd name="T53" fmla="*/ 22 h 64"/>
                <a:gd name="T54" fmla="*/ 106 w 131"/>
                <a:gd name="T55" fmla="*/ 31 h 64"/>
                <a:gd name="T56" fmla="*/ 110 w 131"/>
                <a:gd name="T57" fmla="*/ 36 h 64"/>
                <a:gd name="T58" fmla="*/ 104 w 131"/>
                <a:gd name="T59" fmla="*/ 36 h 64"/>
                <a:gd name="T60" fmla="*/ 100 w 131"/>
                <a:gd name="T61" fmla="*/ 32 h 64"/>
                <a:gd name="T62" fmla="*/ 100 w 131"/>
                <a:gd name="T63" fmla="*/ 32 h 64"/>
                <a:gd name="T64" fmla="*/ 106 w 131"/>
                <a:gd name="T65" fmla="*/ 9 h 64"/>
                <a:gd name="T66" fmla="*/ 108 w 131"/>
                <a:gd name="T67" fmla="*/ 6 h 64"/>
                <a:gd name="T68" fmla="*/ 108 w 131"/>
                <a:gd name="T69" fmla="*/ 6 h 64"/>
                <a:gd name="T70" fmla="*/ 55 w 131"/>
                <a:gd name="T71" fmla="*/ 59 h 64"/>
                <a:gd name="T72" fmla="*/ 65 w 131"/>
                <a:gd name="T73" fmla="*/ 63 h 64"/>
                <a:gd name="T74" fmla="*/ 16 w 131"/>
                <a:gd name="T75" fmla="*/ 48 h 64"/>
                <a:gd name="T76" fmla="*/ 0 w 131"/>
                <a:gd name="T77" fmla="*/ 3 h 64"/>
                <a:gd name="T78" fmla="*/ 65 w 131"/>
                <a:gd name="T79" fmla="*/ 0 h 64"/>
                <a:gd name="T80" fmla="*/ 5 w 131"/>
                <a:gd name="T81" fmla="*/ 1 h 64"/>
                <a:gd name="T82" fmla="*/ 4 w 131"/>
                <a:gd name="T83" fmla="*/ 9 h 64"/>
                <a:gd name="T84" fmla="*/ 55 w 131"/>
                <a:gd name="T85"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 h="64">
                  <a:moveTo>
                    <a:pt x="110" y="41"/>
                  </a:moveTo>
                  <a:cubicBezTo>
                    <a:pt x="114" y="40"/>
                    <a:pt x="118" y="38"/>
                    <a:pt x="120" y="35"/>
                  </a:cubicBezTo>
                  <a:cubicBezTo>
                    <a:pt x="120" y="35"/>
                    <a:pt x="120" y="35"/>
                    <a:pt x="120" y="35"/>
                  </a:cubicBezTo>
                  <a:cubicBezTo>
                    <a:pt x="120" y="35"/>
                    <a:pt x="120" y="35"/>
                    <a:pt x="120" y="35"/>
                  </a:cubicBezTo>
                  <a:cubicBezTo>
                    <a:pt x="124" y="32"/>
                    <a:pt x="126" y="27"/>
                    <a:pt x="126" y="21"/>
                  </a:cubicBezTo>
                  <a:cubicBezTo>
                    <a:pt x="126" y="16"/>
                    <a:pt x="124" y="11"/>
                    <a:pt x="121" y="7"/>
                  </a:cubicBezTo>
                  <a:cubicBezTo>
                    <a:pt x="118" y="5"/>
                    <a:pt x="114" y="2"/>
                    <a:pt x="110" y="2"/>
                  </a:cubicBezTo>
                  <a:cubicBezTo>
                    <a:pt x="110" y="0"/>
                    <a:pt x="110" y="0"/>
                    <a:pt x="110" y="0"/>
                  </a:cubicBezTo>
                  <a:cubicBezTo>
                    <a:pt x="120" y="0"/>
                    <a:pt x="120" y="0"/>
                    <a:pt x="120" y="0"/>
                  </a:cubicBezTo>
                  <a:cubicBezTo>
                    <a:pt x="121" y="1"/>
                    <a:pt x="123" y="3"/>
                    <a:pt x="124" y="4"/>
                  </a:cubicBezTo>
                  <a:cubicBezTo>
                    <a:pt x="128" y="8"/>
                    <a:pt x="131" y="15"/>
                    <a:pt x="131" y="21"/>
                  </a:cubicBezTo>
                  <a:cubicBezTo>
                    <a:pt x="131" y="28"/>
                    <a:pt x="128" y="34"/>
                    <a:pt x="124" y="39"/>
                  </a:cubicBezTo>
                  <a:cubicBezTo>
                    <a:pt x="124" y="39"/>
                    <a:pt x="124" y="39"/>
                    <a:pt x="124" y="39"/>
                  </a:cubicBezTo>
                  <a:cubicBezTo>
                    <a:pt x="120" y="42"/>
                    <a:pt x="116" y="45"/>
                    <a:pt x="110" y="46"/>
                  </a:cubicBezTo>
                  <a:cubicBezTo>
                    <a:pt x="110" y="41"/>
                    <a:pt x="110" y="41"/>
                    <a:pt x="110" y="41"/>
                  </a:cubicBezTo>
                  <a:close/>
                  <a:moveTo>
                    <a:pt x="110" y="36"/>
                  </a:moveTo>
                  <a:cubicBezTo>
                    <a:pt x="113" y="35"/>
                    <a:pt x="115" y="34"/>
                    <a:pt x="117" y="32"/>
                  </a:cubicBezTo>
                  <a:cubicBezTo>
                    <a:pt x="117" y="32"/>
                    <a:pt x="117" y="32"/>
                    <a:pt x="117" y="32"/>
                  </a:cubicBezTo>
                  <a:cubicBezTo>
                    <a:pt x="120" y="29"/>
                    <a:pt x="121" y="25"/>
                    <a:pt x="121" y="21"/>
                  </a:cubicBezTo>
                  <a:cubicBezTo>
                    <a:pt x="121" y="17"/>
                    <a:pt x="120" y="14"/>
                    <a:pt x="118" y="11"/>
                  </a:cubicBezTo>
                  <a:cubicBezTo>
                    <a:pt x="116" y="9"/>
                    <a:pt x="113" y="8"/>
                    <a:pt x="110" y="7"/>
                  </a:cubicBezTo>
                  <a:cubicBezTo>
                    <a:pt x="110" y="12"/>
                    <a:pt x="110" y="12"/>
                    <a:pt x="110" y="12"/>
                  </a:cubicBezTo>
                  <a:cubicBezTo>
                    <a:pt x="112" y="12"/>
                    <a:pt x="113" y="13"/>
                    <a:pt x="114" y="14"/>
                  </a:cubicBezTo>
                  <a:cubicBezTo>
                    <a:pt x="116" y="16"/>
                    <a:pt x="116" y="19"/>
                    <a:pt x="116" y="21"/>
                  </a:cubicBezTo>
                  <a:cubicBezTo>
                    <a:pt x="116" y="24"/>
                    <a:pt x="115" y="27"/>
                    <a:pt x="113" y="28"/>
                  </a:cubicBezTo>
                  <a:cubicBezTo>
                    <a:pt x="113" y="29"/>
                    <a:pt x="113" y="29"/>
                    <a:pt x="113" y="29"/>
                  </a:cubicBezTo>
                  <a:cubicBezTo>
                    <a:pt x="113" y="29"/>
                    <a:pt x="112" y="30"/>
                    <a:pt x="110" y="31"/>
                  </a:cubicBezTo>
                  <a:lnTo>
                    <a:pt x="110" y="36"/>
                  </a:lnTo>
                  <a:close/>
                  <a:moveTo>
                    <a:pt x="65" y="58"/>
                  </a:moveTo>
                  <a:cubicBezTo>
                    <a:pt x="69" y="57"/>
                    <a:pt x="73" y="56"/>
                    <a:pt x="77" y="54"/>
                  </a:cubicBezTo>
                  <a:cubicBezTo>
                    <a:pt x="84" y="51"/>
                    <a:pt x="90" y="46"/>
                    <a:pt x="95" y="40"/>
                  </a:cubicBezTo>
                  <a:cubicBezTo>
                    <a:pt x="96" y="39"/>
                    <a:pt x="97" y="39"/>
                    <a:pt x="98" y="39"/>
                  </a:cubicBezTo>
                  <a:cubicBezTo>
                    <a:pt x="98" y="39"/>
                    <a:pt x="98" y="39"/>
                    <a:pt x="98" y="39"/>
                  </a:cubicBezTo>
                  <a:cubicBezTo>
                    <a:pt x="99" y="40"/>
                    <a:pt x="100" y="40"/>
                    <a:pt x="102" y="41"/>
                  </a:cubicBezTo>
                  <a:cubicBezTo>
                    <a:pt x="103" y="41"/>
                    <a:pt x="105" y="41"/>
                    <a:pt x="106" y="41"/>
                  </a:cubicBezTo>
                  <a:cubicBezTo>
                    <a:pt x="108" y="41"/>
                    <a:pt x="109" y="41"/>
                    <a:pt x="110" y="41"/>
                  </a:cubicBezTo>
                  <a:cubicBezTo>
                    <a:pt x="110" y="46"/>
                    <a:pt x="110" y="46"/>
                    <a:pt x="110" y="46"/>
                  </a:cubicBezTo>
                  <a:cubicBezTo>
                    <a:pt x="109" y="46"/>
                    <a:pt x="108" y="46"/>
                    <a:pt x="106" y="46"/>
                  </a:cubicBezTo>
                  <a:cubicBezTo>
                    <a:pt x="104" y="46"/>
                    <a:pt x="103" y="46"/>
                    <a:pt x="101" y="45"/>
                  </a:cubicBezTo>
                  <a:cubicBezTo>
                    <a:pt x="100" y="45"/>
                    <a:pt x="99" y="45"/>
                    <a:pt x="97" y="44"/>
                  </a:cubicBezTo>
                  <a:cubicBezTo>
                    <a:pt x="92" y="50"/>
                    <a:pt x="86" y="55"/>
                    <a:pt x="79" y="59"/>
                  </a:cubicBezTo>
                  <a:cubicBezTo>
                    <a:pt x="75" y="61"/>
                    <a:pt x="70" y="62"/>
                    <a:pt x="65" y="63"/>
                  </a:cubicBezTo>
                  <a:cubicBezTo>
                    <a:pt x="65" y="58"/>
                    <a:pt x="65" y="58"/>
                    <a:pt x="65" y="58"/>
                  </a:cubicBezTo>
                  <a:close/>
                  <a:moveTo>
                    <a:pt x="110" y="2"/>
                  </a:moveTo>
                  <a:cubicBezTo>
                    <a:pt x="109" y="1"/>
                    <a:pt x="108" y="1"/>
                    <a:pt x="107" y="1"/>
                  </a:cubicBezTo>
                  <a:cubicBezTo>
                    <a:pt x="107" y="1"/>
                    <a:pt x="107" y="1"/>
                    <a:pt x="107" y="1"/>
                  </a:cubicBezTo>
                  <a:cubicBezTo>
                    <a:pt x="65" y="1"/>
                    <a:pt x="65" y="1"/>
                    <a:pt x="65" y="1"/>
                  </a:cubicBezTo>
                  <a:cubicBezTo>
                    <a:pt x="65" y="0"/>
                    <a:pt x="65" y="0"/>
                    <a:pt x="65" y="0"/>
                  </a:cubicBezTo>
                  <a:cubicBezTo>
                    <a:pt x="110" y="0"/>
                    <a:pt x="110" y="0"/>
                    <a:pt x="110" y="0"/>
                  </a:cubicBezTo>
                  <a:cubicBezTo>
                    <a:pt x="110" y="2"/>
                    <a:pt x="110" y="2"/>
                    <a:pt x="110" y="2"/>
                  </a:cubicBezTo>
                  <a:close/>
                  <a:moveTo>
                    <a:pt x="110" y="7"/>
                  </a:moveTo>
                  <a:cubicBezTo>
                    <a:pt x="110" y="12"/>
                    <a:pt x="110" y="12"/>
                    <a:pt x="110" y="12"/>
                  </a:cubicBezTo>
                  <a:cubicBezTo>
                    <a:pt x="110" y="12"/>
                    <a:pt x="110" y="12"/>
                    <a:pt x="110" y="12"/>
                  </a:cubicBezTo>
                  <a:cubicBezTo>
                    <a:pt x="110" y="15"/>
                    <a:pt x="110" y="19"/>
                    <a:pt x="109" y="22"/>
                  </a:cubicBezTo>
                  <a:cubicBezTo>
                    <a:pt x="108" y="25"/>
                    <a:pt x="107" y="28"/>
                    <a:pt x="106" y="31"/>
                  </a:cubicBezTo>
                  <a:cubicBezTo>
                    <a:pt x="106" y="31"/>
                    <a:pt x="106" y="31"/>
                    <a:pt x="106" y="31"/>
                  </a:cubicBezTo>
                  <a:cubicBezTo>
                    <a:pt x="108" y="31"/>
                    <a:pt x="109" y="31"/>
                    <a:pt x="110" y="31"/>
                  </a:cubicBezTo>
                  <a:cubicBezTo>
                    <a:pt x="110" y="36"/>
                    <a:pt x="110" y="36"/>
                    <a:pt x="110" y="36"/>
                  </a:cubicBezTo>
                  <a:cubicBezTo>
                    <a:pt x="109" y="36"/>
                    <a:pt x="108" y="36"/>
                    <a:pt x="106" y="36"/>
                  </a:cubicBezTo>
                  <a:cubicBezTo>
                    <a:pt x="105" y="36"/>
                    <a:pt x="105" y="36"/>
                    <a:pt x="104" y="36"/>
                  </a:cubicBezTo>
                  <a:cubicBezTo>
                    <a:pt x="103" y="36"/>
                    <a:pt x="102" y="36"/>
                    <a:pt x="101" y="35"/>
                  </a:cubicBezTo>
                  <a:cubicBezTo>
                    <a:pt x="100" y="35"/>
                    <a:pt x="99" y="34"/>
                    <a:pt x="100" y="32"/>
                  </a:cubicBezTo>
                  <a:cubicBezTo>
                    <a:pt x="100" y="32"/>
                    <a:pt x="100" y="32"/>
                    <a:pt x="100" y="32"/>
                  </a:cubicBezTo>
                  <a:cubicBezTo>
                    <a:pt x="100" y="32"/>
                    <a:pt x="100" y="32"/>
                    <a:pt x="100" y="32"/>
                  </a:cubicBezTo>
                  <a:cubicBezTo>
                    <a:pt x="102" y="28"/>
                    <a:pt x="103" y="25"/>
                    <a:pt x="104" y="21"/>
                  </a:cubicBezTo>
                  <a:cubicBezTo>
                    <a:pt x="105" y="17"/>
                    <a:pt x="106" y="13"/>
                    <a:pt x="106" y="9"/>
                  </a:cubicBezTo>
                  <a:cubicBezTo>
                    <a:pt x="106" y="9"/>
                    <a:pt x="106" y="8"/>
                    <a:pt x="106" y="8"/>
                  </a:cubicBezTo>
                  <a:cubicBezTo>
                    <a:pt x="106" y="7"/>
                    <a:pt x="107" y="6"/>
                    <a:pt x="108" y="6"/>
                  </a:cubicBezTo>
                  <a:cubicBezTo>
                    <a:pt x="108" y="6"/>
                    <a:pt x="108" y="6"/>
                    <a:pt x="108" y="6"/>
                  </a:cubicBezTo>
                  <a:cubicBezTo>
                    <a:pt x="108" y="6"/>
                    <a:pt x="108" y="6"/>
                    <a:pt x="108" y="6"/>
                  </a:cubicBezTo>
                  <a:cubicBezTo>
                    <a:pt x="109" y="6"/>
                    <a:pt x="110" y="7"/>
                    <a:pt x="110" y="7"/>
                  </a:cubicBezTo>
                  <a:close/>
                  <a:moveTo>
                    <a:pt x="55" y="59"/>
                  </a:moveTo>
                  <a:cubicBezTo>
                    <a:pt x="59" y="59"/>
                    <a:pt x="62" y="59"/>
                    <a:pt x="65" y="58"/>
                  </a:cubicBezTo>
                  <a:cubicBezTo>
                    <a:pt x="65" y="63"/>
                    <a:pt x="65" y="63"/>
                    <a:pt x="65" y="63"/>
                  </a:cubicBezTo>
                  <a:cubicBezTo>
                    <a:pt x="62" y="64"/>
                    <a:pt x="59" y="64"/>
                    <a:pt x="55" y="64"/>
                  </a:cubicBezTo>
                  <a:cubicBezTo>
                    <a:pt x="40" y="64"/>
                    <a:pt x="26" y="58"/>
                    <a:pt x="16" y="48"/>
                  </a:cubicBezTo>
                  <a:cubicBezTo>
                    <a:pt x="6" y="38"/>
                    <a:pt x="0" y="24"/>
                    <a:pt x="0" y="9"/>
                  </a:cubicBezTo>
                  <a:cubicBezTo>
                    <a:pt x="0" y="7"/>
                    <a:pt x="0" y="5"/>
                    <a:pt x="0" y="3"/>
                  </a:cubicBezTo>
                  <a:cubicBezTo>
                    <a:pt x="0" y="2"/>
                    <a:pt x="0" y="1"/>
                    <a:pt x="0" y="0"/>
                  </a:cubicBezTo>
                  <a:cubicBezTo>
                    <a:pt x="65" y="0"/>
                    <a:pt x="65" y="0"/>
                    <a:pt x="65" y="0"/>
                  </a:cubicBezTo>
                  <a:cubicBezTo>
                    <a:pt x="65" y="1"/>
                    <a:pt x="65" y="1"/>
                    <a:pt x="65" y="1"/>
                  </a:cubicBezTo>
                  <a:cubicBezTo>
                    <a:pt x="5" y="1"/>
                    <a:pt x="5" y="1"/>
                    <a:pt x="5" y="1"/>
                  </a:cubicBezTo>
                  <a:cubicBezTo>
                    <a:pt x="5" y="2"/>
                    <a:pt x="5" y="3"/>
                    <a:pt x="5" y="4"/>
                  </a:cubicBezTo>
                  <a:cubicBezTo>
                    <a:pt x="4" y="5"/>
                    <a:pt x="4" y="7"/>
                    <a:pt x="4" y="9"/>
                  </a:cubicBezTo>
                  <a:cubicBezTo>
                    <a:pt x="4" y="23"/>
                    <a:pt x="10" y="35"/>
                    <a:pt x="19" y="45"/>
                  </a:cubicBezTo>
                  <a:cubicBezTo>
                    <a:pt x="28" y="54"/>
                    <a:pt x="41" y="59"/>
                    <a:pt x="55"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5" name="Freeform 310"/>
            <p:cNvSpPr>
              <a:spLocks noEditPoints="1"/>
            </p:cNvSpPr>
            <p:nvPr/>
          </p:nvSpPr>
          <p:spPr bwMode="auto">
            <a:xfrm>
              <a:off x="7807336" y="149227"/>
              <a:ext cx="269876" cy="31751"/>
            </a:xfrm>
            <a:custGeom>
              <a:avLst/>
              <a:gdLst>
                <a:gd name="T0" fmla="*/ 59 w 119"/>
                <a:gd name="T1" fmla="*/ 0 h 14"/>
                <a:gd name="T2" fmla="*/ 116 w 119"/>
                <a:gd name="T3" fmla="*/ 0 h 14"/>
                <a:gd name="T4" fmla="*/ 119 w 119"/>
                <a:gd name="T5" fmla="*/ 2 h 14"/>
                <a:gd name="T6" fmla="*/ 119 w 119"/>
                <a:gd name="T7" fmla="*/ 12 h 14"/>
                <a:gd name="T8" fmla="*/ 116 w 119"/>
                <a:gd name="T9" fmla="*/ 14 h 14"/>
                <a:gd name="T10" fmla="*/ 59 w 119"/>
                <a:gd name="T11" fmla="*/ 14 h 14"/>
                <a:gd name="T12" fmla="*/ 59 w 119"/>
                <a:gd name="T13" fmla="*/ 9 h 14"/>
                <a:gd name="T14" fmla="*/ 114 w 119"/>
                <a:gd name="T15" fmla="*/ 9 h 14"/>
                <a:gd name="T16" fmla="*/ 114 w 119"/>
                <a:gd name="T17" fmla="*/ 5 h 14"/>
                <a:gd name="T18" fmla="*/ 59 w 119"/>
                <a:gd name="T19" fmla="*/ 5 h 14"/>
                <a:gd name="T20" fmla="*/ 59 w 119"/>
                <a:gd name="T21" fmla="*/ 0 h 14"/>
                <a:gd name="T22" fmla="*/ 2 w 119"/>
                <a:gd name="T23" fmla="*/ 0 h 14"/>
                <a:gd name="T24" fmla="*/ 59 w 119"/>
                <a:gd name="T25" fmla="*/ 0 h 14"/>
                <a:gd name="T26" fmla="*/ 59 w 119"/>
                <a:gd name="T27" fmla="*/ 5 h 14"/>
                <a:gd name="T28" fmla="*/ 4 w 119"/>
                <a:gd name="T29" fmla="*/ 5 h 14"/>
                <a:gd name="T30" fmla="*/ 4 w 119"/>
                <a:gd name="T31" fmla="*/ 9 h 14"/>
                <a:gd name="T32" fmla="*/ 59 w 119"/>
                <a:gd name="T33" fmla="*/ 9 h 14"/>
                <a:gd name="T34" fmla="*/ 59 w 119"/>
                <a:gd name="T35" fmla="*/ 14 h 14"/>
                <a:gd name="T36" fmla="*/ 2 w 119"/>
                <a:gd name="T37" fmla="*/ 14 h 14"/>
                <a:gd name="T38" fmla="*/ 0 w 119"/>
                <a:gd name="T39" fmla="*/ 12 h 14"/>
                <a:gd name="T40" fmla="*/ 0 w 119"/>
                <a:gd name="T41" fmla="*/ 2 h 14"/>
                <a:gd name="T42" fmla="*/ 2 w 119"/>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9" h="14">
                  <a:moveTo>
                    <a:pt x="59" y="0"/>
                  </a:moveTo>
                  <a:cubicBezTo>
                    <a:pt x="116" y="0"/>
                    <a:pt x="116" y="0"/>
                    <a:pt x="116" y="0"/>
                  </a:cubicBezTo>
                  <a:cubicBezTo>
                    <a:pt x="118" y="0"/>
                    <a:pt x="119" y="1"/>
                    <a:pt x="119" y="2"/>
                  </a:cubicBezTo>
                  <a:cubicBezTo>
                    <a:pt x="119" y="12"/>
                    <a:pt x="119" y="12"/>
                    <a:pt x="119" y="12"/>
                  </a:cubicBezTo>
                  <a:cubicBezTo>
                    <a:pt x="119" y="13"/>
                    <a:pt x="118" y="14"/>
                    <a:pt x="116" y="14"/>
                  </a:cubicBezTo>
                  <a:cubicBezTo>
                    <a:pt x="59" y="14"/>
                    <a:pt x="59" y="14"/>
                    <a:pt x="59" y="14"/>
                  </a:cubicBezTo>
                  <a:cubicBezTo>
                    <a:pt x="59" y="9"/>
                    <a:pt x="59" y="9"/>
                    <a:pt x="59" y="9"/>
                  </a:cubicBezTo>
                  <a:cubicBezTo>
                    <a:pt x="114" y="9"/>
                    <a:pt x="114" y="9"/>
                    <a:pt x="114" y="9"/>
                  </a:cubicBezTo>
                  <a:cubicBezTo>
                    <a:pt x="114" y="5"/>
                    <a:pt x="114" y="5"/>
                    <a:pt x="114" y="5"/>
                  </a:cubicBezTo>
                  <a:cubicBezTo>
                    <a:pt x="59" y="5"/>
                    <a:pt x="59" y="5"/>
                    <a:pt x="59" y="5"/>
                  </a:cubicBezTo>
                  <a:lnTo>
                    <a:pt x="59" y="0"/>
                  </a:lnTo>
                  <a:close/>
                  <a:moveTo>
                    <a:pt x="2" y="0"/>
                  </a:moveTo>
                  <a:cubicBezTo>
                    <a:pt x="59" y="0"/>
                    <a:pt x="59" y="0"/>
                    <a:pt x="59" y="0"/>
                  </a:cubicBezTo>
                  <a:cubicBezTo>
                    <a:pt x="59" y="5"/>
                    <a:pt x="59" y="5"/>
                    <a:pt x="59" y="5"/>
                  </a:cubicBezTo>
                  <a:cubicBezTo>
                    <a:pt x="4" y="5"/>
                    <a:pt x="4" y="5"/>
                    <a:pt x="4" y="5"/>
                  </a:cubicBezTo>
                  <a:cubicBezTo>
                    <a:pt x="4" y="9"/>
                    <a:pt x="4" y="9"/>
                    <a:pt x="4" y="9"/>
                  </a:cubicBezTo>
                  <a:cubicBezTo>
                    <a:pt x="59" y="9"/>
                    <a:pt x="59" y="9"/>
                    <a:pt x="59" y="9"/>
                  </a:cubicBezTo>
                  <a:cubicBezTo>
                    <a:pt x="59" y="14"/>
                    <a:pt x="59" y="14"/>
                    <a:pt x="59" y="14"/>
                  </a:cubicBezTo>
                  <a:cubicBezTo>
                    <a:pt x="2" y="14"/>
                    <a:pt x="2" y="14"/>
                    <a:pt x="2" y="14"/>
                  </a:cubicBezTo>
                  <a:cubicBezTo>
                    <a:pt x="1" y="14"/>
                    <a:pt x="0" y="13"/>
                    <a:pt x="0" y="12"/>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6" name="Freeform 311"/>
            <p:cNvSpPr>
              <a:spLocks noEditPoints="1"/>
            </p:cNvSpPr>
            <p:nvPr/>
          </p:nvSpPr>
          <p:spPr bwMode="auto">
            <a:xfrm>
              <a:off x="10207640" y="185740"/>
              <a:ext cx="244475" cy="219076"/>
            </a:xfrm>
            <a:custGeom>
              <a:avLst/>
              <a:gdLst>
                <a:gd name="T0" fmla="*/ 58 w 108"/>
                <a:gd name="T1" fmla="*/ 88 h 97"/>
                <a:gd name="T2" fmla="*/ 68 w 108"/>
                <a:gd name="T3" fmla="*/ 91 h 97"/>
                <a:gd name="T4" fmla="*/ 71 w 108"/>
                <a:gd name="T5" fmla="*/ 92 h 97"/>
                <a:gd name="T6" fmla="*/ 81 w 108"/>
                <a:gd name="T7" fmla="*/ 90 h 97"/>
                <a:gd name="T8" fmla="*/ 88 w 108"/>
                <a:gd name="T9" fmla="*/ 82 h 97"/>
                <a:gd name="T10" fmla="*/ 99 w 108"/>
                <a:gd name="T11" fmla="*/ 62 h 97"/>
                <a:gd name="T12" fmla="*/ 103 w 108"/>
                <a:gd name="T13" fmla="*/ 43 h 97"/>
                <a:gd name="T14" fmla="*/ 103 w 108"/>
                <a:gd name="T15" fmla="*/ 36 h 97"/>
                <a:gd name="T16" fmla="*/ 100 w 108"/>
                <a:gd name="T17" fmla="*/ 21 h 97"/>
                <a:gd name="T18" fmla="*/ 93 w 108"/>
                <a:gd name="T19" fmla="*/ 12 h 97"/>
                <a:gd name="T20" fmla="*/ 78 w 108"/>
                <a:gd name="T21" fmla="*/ 6 h 97"/>
                <a:gd name="T22" fmla="*/ 55 w 108"/>
                <a:gd name="T23" fmla="*/ 11 h 97"/>
                <a:gd name="T24" fmla="*/ 62 w 108"/>
                <a:gd name="T25" fmla="*/ 3 h 97"/>
                <a:gd name="T26" fmla="*/ 95 w 108"/>
                <a:gd name="T27" fmla="*/ 8 h 97"/>
                <a:gd name="T28" fmla="*/ 104 w 108"/>
                <a:gd name="T29" fmla="*/ 19 h 97"/>
                <a:gd name="T30" fmla="*/ 108 w 108"/>
                <a:gd name="T31" fmla="*/ 36 h 97"/>
                <a:gd name="T32" fmla="*/ 108 w 108"/>
                <a:gd name="T33" fmla="*/ 42 h 97"/>
                <a:gd name="T34" fmla="*/ 106 w 108"/>
                <a:gd name="T35" fmla="*/ 55 h 97"/>
                <a:gd name="T36" fmla="*/ 92 w 108"/>
                <a:gd name="T37" fmla="*/ 85 h 97"/>
                <a:gd name="T38" fmla="*/ 85 w 108"/>
                <a:gd name="T39" fmla="*/ 93 h 97"/>
                <a:gd name="T40" fmla="*/ 82 w 108"/>
                <a:gd name="T41" fmla="*/ 95 h 97"/>
                <a:gd name="T42" fmla="*/ 69 w 108"/>
                <a:gd name="T43" fmla="*/ 96 h 97"/>
                <a:gd name="T44" fmla="*/ 60 w 108"/>
                <a:gd name="T45" fmla="*/ 93 h 97"/>
                <a:gd name="T46" fmla="*/ 54 w 108"/>
                <a:gd name="T47" fmla="*/ 92 h 97"/>
                <a:gd name="T48" fmla="*/ 38 w 108"/>
                <a:gd name="T49" fmla="*/ 92 h 97"/>
                <a:gd name="T50" fmla="*/ 43 w 108"/>
                <a:gd name="T51" fmla="*/ 90 h 97"/>
                <a:gd name="T52" fmla="*/ 50 w 108"/>
                <a:gd name="T53" fmla="*/ 88 h 97"/>
                <a:gd name="T54" fmla="*/ 48 w 108"/>
                <a:gd name="T55" fmla="*/ 93 h 97"/>
                <a:gd name="T56" fmla="*/ 39 w 108"/>
                <a:gd name="T57" fmla="*/ 96 h 97"/>
                <a:gd name="T58" fmla="*/ 29 w 108"/>
                <a:gd name="T59" fmla="*/ 94 h 97"/>
                <a:gd name="T60" fmla="*/ 53 w 108"/>
                <a:gd name="T61" fmla="*/ 11 h 97"/>
                <a:gd name="T62" fmla="*/ 30 w 108"/>
                <a:gd name="T63" fmla="*/ 6 h 97"/>
                <a:gd name="T64" fmla="*/ 47 w 108"/>
                <a:gd name="T65" fmla="*/ 3 h 97"/>
                <a:gd name="T66" fmla="*/ 28 w 108"/>
                <a:gd name="T67" fmla="*/ 91 h 97"/>
                <a:gd name="T68" fmla="*/ 29 w 108"/>
                <a:gd name="T69" fmla="*/ 96 h 97"/>
                <a:gd name="T70" fmla="*/ 28 w 108"/>
                <a:gd name="T71" fmla="*/ 1 h 97"/>
                <a:gd name="T72" fmla="*/ 17 w 108"/>
                <a:gd name="T73" fmla="*/ 77 h 97"/>
                <a:gd name="T74" fmla="*/ 23 w 108"/>
                <a:gd name="T75" fmla="*/ 86 h 97"/>
                <a:gd name="T76" fmla="*/ 28 w 108"/>
                <a:gd name="T77" fmla="*/ 91 h 97"/>
                <a:gd name="T78" fmla="*/ 25 w 108"/>
                <a:gd name="T79" fmla="*/ 94 h 97"/>
                <a:gd name="T80" fmla="*/ 17 w 108"/>
                <a:gd name="T81" fmla="*/ 77 h 97"/>
                <a:gd name="T82" fmla="*/ 17 w 108"/>
                <a:gd name="T83" fmla="*/ 5 h 97"/>
                <a:gd name="T84" fmla="*/ 28 w 108"/>
                <a:gd name="T85" fmla="*/ 91 h 97"/>
                <a:gd name="T86" fmla="*/ 9 w 108"/>
                <a:gd name="T87" fmla="*/ 21 h 97"/>
                <a:gd name="T88" fmla="*/ 5 w 108"/>
                <a:gd name="T89" fmla="*/ 37 h 97"/>
                <a:gd name="T90" fmla="*/ 5 w 108"/>
                <a:gd name="T91" fmla="*/ 43 h 97"/>
                <a:gd name="T92" fmla="*/ 14 w 108"/>
                <a:gd name="T93" fmla="*/ 72 h 97"/>
                <a:gd name="T94" fmla="*/ 16 w 108"/>
                <a:gd name="T95" fmla="*/ 85 h 97"/>
                <a:gd name="T96" fmla="*/ 2 w 108"/>
                <a:gd name="T97" fmla="*/ 55 h 97"/>
                <a:gd name="T98" fmla="*/ 0 w 108"/>
                <a:gd name="T99" fmla="*/ 42 h 97"/>
                <a:gd name="T100" fmla="*/ 0 w 108"/>
                <a:gd name="T101" fmla="*/ 36 h 97"/>
                <a:gd name="T102" fmla="*/ 1 w 108"/>
                <a:gd name="T103" fmla="*/ 30 h 97"/>
                <a:gd name="T104" fmla="*/ 14 w 108"/>
                <a:gd name="T105" fmla="*/ 8 h 97"/>
                <a:gd name="T106" fmla="*/ 15 w 108"/>
                <a:gd name="T107" fmla="*/ 1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97">
                  <a:moveTo>
                    <a:pt x="54" y="88"/>
                  </a:moveTo>
                  <a:cubicBezTo>
                    <a:pt x="54" y="88"/>
                    <a:pt x="54" y="88"/>
                    <a:pt x="54" y="88"/>
                  </a:cubicBezTo>
                  <a:cubicBezTo>
                    <a:pt x="54" y="88"/>
                    <a:pt x="54" y="88"/>
                    <a:pt x="54" y="88"/>
                  </a:cubicBezTo>
                  <a:cubicBezTo>
                    <a:pt x="54" y="88"/>
                    <a:pt x="55" y="88"/>
                    <a:pt x="55" y="88"/>
                  </a:cubicBezTo>
                  <a:cubicBezTo>
                    <a:pt x="56" y="88"/>
                    <a:pt x="57" y="88"/>
                    <a:pt x="58" y="88"/>
                  </a:cubicBezTo>
                  <a:cubicBezTo>
                    <a:pt x="59" y="88"/>
                    <a:pt x="60" y="88"/>
                    <a:pt x="61" y="89"/>
                  </a:cubicBezTo>
                  <a:cubicBezTo>
                    <a:pt x="61" y="89"/>
                    <a:pt x="61" y="89"/>
                    <a:pt x="61" y="89"/>
                  </a:cubicBezTo>
                  <a:cubicBezTo>
                    <a:pt x="62" y="89"/>
                    <a:pt x="63" y="89"/>
                    <a:pt x="63" y="89"/>
                  </a:cubicBezTo>
                  <a:cubicBezTo>
                    <a:pt x="64" y="89"/>
                    <a:pt x="65" y="90"/>
                    <a:pt x="65" y="90"/>
                  </a:cubicBezTo>
                  <a:cubicBezTo>
                    <a:pt x="66" y="90"/>
                    <a:pt x="67" y="91"/>
                    <a:pt x="68" y="91"/>
                  </a:cubicBezTo>
                  <a:cubicBezTo>
                    <a:pt x="68" y="91"/>
                    <a:pt x="69" y="91"/>
                    <a:pt x="70" y="92"/>
                  </a:cubicBezTo>
                  <a:cubicBezTo>
                    <a:pt x="70" y="92"/>
                    <a:pt x="70" y="92"/>
                    <a:pt x="70" y="92"/>
                  </a:cubicBezTo>
                  <a:cubicBezTo>
                    <a:pt x="70" y="92"/>
                    <a:pt x="70" y="92"/>
                    <a:pt x="70" y="92"/>
                  </a:cubicBezTo>
                  <a:cubicBezTo>
                    <a:pt x="71" y="92"/>
                    <a:pt x="71" y="92"/>
                    <a:pt x="71" y="92"/>
                  </a:cubicBezTo>
                  <a:cubicBezTo>
                    <a:pt x="71" y="92"/>
                    <a:pt x="71" y="92"/>
                    <a:pt x="71" y="92"/>
                  </a:cubicBezTo>
                  <a:cubicBezTo>
                    <a:pt x="72" y="92"/>
                    <a:pt x="74" y="93"/>
                    <a:pt x="76" y="92"/>
                  </a:cubicBezTo>
                  <a:cubicBezTo>
                    <a:pt x="77" y="92"/>
                    <a:pt x="78" y="92"/>
                    <a:pt x="80" y="91"/>
                  </a:cubicBezTo>
                  <a:cubicBezTo>
                    <a:pt x="80" y="91"/>
                    <a:pt x="80" y="91"/>
                    <a:pt x="80" y="91"/>
                  </a:cubicBezTo>
                  <a:cubicBezTo>
                    <a:pt x="80" y="91"/>
                    <a:pt x="80" y="91"/>
                    <a:pt x="80" y="91"/>
                  </a:cubicBezTo>
                  <a:cubicBezTo>
                    <a:pt x="80" y="90"/>
                    <a:pt x="81" y="90"/>
                    <a:pt x="81" y="90"/>
                  </a:cubicBezTo>
                  <a:cubicBezTo>
                    <a:pt x="81" y="90"/>
                    <a:pt x="81" y="90"/>
                    <a:pt x="81" y="90"/>
                  </a:cubicBezTo>
                  <a:cubicBezTo>
                    <a:pt x="81" y="90"/>
                    <a:pt x="81" y="90"/>
                    <a:pt x="82" y="89"/>
                  </a:cubicBezTo>
                  <a:cubicBezTo>
                    <a:pt x="82" y="89"/>
                    <a:pt x="82" y="89"/>
                    <a:pt x="82" y="89"/>
                  </a:cubicBezTo>
                  <a:cubicBezTo>
                    <a:pt x="83" y="88"/>
                    <a:pt x="84" y="87"/>
                    <a:pt x="85" y="86"/>
                  </a:cubicBezTo>
                  <a:cubicBezTo>
                    <a:pt x="86" y="85"/>
                    <a:pt x="87" y="84"/>
                    <a:pt x="88" y="82"/>
                  </a:cubicBezTo>
                  <a:cubicBezTo>
                    <a:pt x="88" y="82"/>
                    <a:pt x="88" y="82"/>
                    <a:pt x="88" y="82"/>
                  </a:cubicBezTo>
                  <a:cubicBezTo>
                    <a:pt x="88" y="82"/>
                    <a:pt x="88" y="82"/>
                    <a:pt x="88" y="82"/>
                  </a:cubicBezTo>
                  <a:cubicBezTo>
                    <a:pt x="89" y="82"/>
                    <a:pt x="89" y="82"/>
                    <a:pt x="89" y="82"/>
                  </a:cubicBezTo>
                  <a:cubicBezTo>
                    <a:pt x="91" y="79"/>
                    <a:pt x="93" y="76"/>
                    <a:pt x="95" y="72"/>
                  </a:cubicBezTo>
                  <a:cubicBezTo>
                    <a:pt x="96" y="69"/>
                    <a:pt x="98" y="66"/>
                    <a:pt x="99" y="62"/>
                  </a:cubicBezTo>
                  <a:cubicBezTo>
                    <a:pt x="100" y="59"/>
                    <a:pt x="101" y="57"/>
                    <a:pt x="102" y="54"/>
                  </a:cubicBezTo>
                  <a:cubicBezTo>
                    <a:pt x="102" y="54"/>
                    <a:pt x="102" y="54"/>
                    <a:pt x="102" y="54"/>
                  </a:cubicBezTo>
                  <a:cubicBezTo>
                    <a:pt x="102" y="51"/>
                    <a:pt x="103" y="48"/>
                    <a:pt x="103" y="46"/>
                  </a:cubicBezTo>
                  <a:cubicBezTo>
                    <a:pt x="103" y="45"/>
                    <a:pt x="103" y="45"/>
                    <a:pt x="103" y="45"/>
                  </a:cubicBezTo>
                  <a:cubicBezTo>
                    <a:pt x="103" y="43"/>
                    <a:pt x="103" y="43"/>
                    <a:pt x="103" y="43"/>
                  </a:cubicBezTo>
                  <a:cubicBezTo>
                    <a:pt x="103" y="42"/>
                    <a:pt x="103" y="42"/>
                    <a:pt x="103" y="42"/>
                  </a:cubicBezTo>
                  <a:cubicBezTo>
                    <a:pt x="103" y="37"/>
                    <a:pt x="103" y="37"/>
                    <a:pt x="103" y="37"/>
                  </a:cubicBezTo>
                  <a:cubicBezTo>
                    <a:pt x="103" y="37"/>
                    <a:pt x="103" y="37"/>
                    <a:pt x="103" y="37"/>
                  </a:cubicBezTo>
                  <a:cubicBezTo>
                    <a:pt x="103" y="37"/>
                    <a:pt x="103" y="37"/>
                    <a:pt x="103" y="37"/>
                  </a:cubicBezTo>
                  <a:cubicBezTo>
                    <a:pt x="103" y="36"/>
                    <a:pt x="103" y="36"/>
                    <a:pt x="103" y="36"/>
                  </a:cubicBezTo>
                  <a:cubicBezTo>
                    <a:pt x="103" y="36"/>
                    <a:pt x="103" y="36"/>
                    <a:pt x="103" y="36"/>
                  </a:cubicBezTo>
                  <a:cubicBezTo>
                    <a:pt x="103" y="36"/>
                    <a:pt x="103" y="36"/>
                    <a:pt x="103" y="36"/>
                  </a:cubicBezTo>
                  <a:cubicBezTo>
                    <a:pt x="103" y="36"/>
                    <a:pt x="103" y="35"/>
                    <a:pt x="103" y="34"/>
                  </a:cubicBezTo>
                  <a:cubicBezTo>
                    <a:pt x="103" y="33"/>
                    <a:pt x="103" y="32"/>
                    <a:pt x="103" y="31"/>
                  </a:cubicBezTo>
                  <a:cubicBezTo>
                    <a:pt x="102" y="27"/>
                    <a:pt x="101" y="24"/>
                    <a:pt x="100" y="21"/>
                  </a:cubicBezTo>
                  <a:cubicBezTo>
                    <a:pt x="100" y="21"/>
                    <a:pt x="100" y="21"/>
                    <a:pt x="100" y="21"/>
                  </a:cubicBezTo>
                  <a:cubicBezTo>
                    <a:pt x="100" y="21"/>
                    <a:pt x="100" y="21"/>
                    <a:pt x="100" y="21"/>
                  </a:cubicBezTo>
                  <a:cubicBezTo>
                    <a:pt x="98" y="18"/>
                    <a:pt x="96" y="16"/>
                    <a:pt x="94" y="13"/>
                  </a:cubicBezTo>
                  <a:cubicBezTo>
                    <a:pt x="94" y="13"/>
                    <a:pt x="94" y="13"/>
                    <a:pt x="94" y="13"/>
                  </a:cubicBezTo>
                  <a:cubicBezTo>
                    <a:pt x="93" y="13"/>
                    <a:pt x="93" y="12"/>
                    <a:pt x="93" y="12"/>
                  </a:cubicBezTo>
                  <a:cubicBezTo>
                    <a:pt x="92" y="12"/>
                    <a:pt x="92" y="12"/>
                    <a:pt x="92" y="11"/>
                  </a:cubicBezTo>
                  <a:cubicBezTo>
                    <a:pt x="92" y="11"/>
                    <a:pt x="92" y="11"/>
                    <a:pt x="92" y="11"/>
                  </a:cubicBezTo>
                  <a:cubicBezTo>
                    <a:pt x="92" y="11"/>
                    <a:pt x="92" y="11"/>
                    <a:pt x="92" y="11"/>
                  </a:cubicBezTo>
                  <a:cubicBezTo>
                    <a:pt x="90" y="10"/>
                    <a:pt x="88" y="8"/>
                    <a:pt x="85" y="8"/>
                  </a:cubicBezTo>
                  <a:cubicBezTo>
                    <a:pt x="83" y="7"/>
                    <a:pt x="81" y="6"/>
                    <a:pt x="78" y="6"/>
                  </a:cubicBezTo>
                  <a:cubicBezTo>
                    <a:pt x="78" y="6"/>
                    <a:pt x="78" y="6"/>
                    <a:pt x="78" y="6"/>
                  </a:cubicBezTo>
                  <a:cubicBezTo>
                    <a:pt x="75" y="5"/>
                    <a:pt x="73" y="5"/>
                    <a:pt x="71" y="6"/>
                  </a:cubicBezTo>
                  <a:cubicBezTo>
                    <a:pt x="68" y="6"/>
                    <a:pt x="66" y="7"/>
                    <a:pt x="63" y="8"/>
                  </a:cubicBezTo>
                  <a:cubicBezTo>
                    <a:pt x="62" y="8"/>
                    <a:pt x="61" y="8"/>
                    <a:pt x="60" y="9"/>
                  </a:cubicBezTo>
                  <a:cubicBezTo>
                    <a:pt x="57" y="10"/>
                    <a:pt x="55" y="11"/>
                    <a:pt x="55" y="11"/>
                  </a:cubicBezTo>
                  <a:cubicBezTo>
                    <a:pt x="55" y="11"/>
                    <a:pt x="54" y="11"/>
                    <a:pt x="54" y="11"/>
                  </a:cubicBezTo>
                  <a:cubicBezTo>
                    <a:pt x="54" y="6"/>
                    <a:pt x="54" y="6"/>
                    <a:pt x="54" y="6"/>
                  </a:cubicBezTo>
                  <a:cubicBezTo>
                    <a:pt x="54" y="6"/>
                    <a:pt x="54" y="6"/>
                    <a:pt x="54" y="6"/>
                  </a:cubicBezTo>
                  <a:cubicBezTo>
                    <a:pt x="55" y="5"/>
                    <a:pt x="57" y="5"/>
                    <a:pt x="58" y="4"/>
                  </a:cubicBezTo>
                  <a:cubicBezTo>
                    <a:pt x="59" y="4"/>
                    <a:pt x="61" y="3"/>
                    <a:pt x="62" y="3"/>
                  </a:cubicBezTo>
                  <a:cubicBezTo>
                    <a:pt x="64" y="2"/>
                    <a:pt x="67" y="1"/>
                    <a:pt x="70" y="1"/>
                  </a:cubicBezTo>
                  <a:cubicBezTo>
                    <a:pt x="73" y="0"/>
                    <a:pt x="76" y="0"/>
                    <a:pt x="79" y="1"/>
                  </a:cubicBezTo>
                  <a:cubicBezTo>
                    <a:pt x="79" y="1"/>
                    <a:pt x="79" y="1"/>
                    <a:pt x="79" y="1"/>
                  </a:cubicBezTo>
                  <a:cubicBezTo>
                    <a:pt x="82" y="1"/>
                    <a:pt x="84" y="2"/>
                    <a:pt x="87" y="3"/>
                  </a:cubicBezTo>
                  <a:cubicBezTo>
                    <a:pt x="90" y="4"/>
                    <a:pt x="92" y="6"/>
                    <a:pt x="95" y="8"/>
                  </a:cubicBezTo>
                  <a:cubicBezTo>
                    <a:pt x="95" y="8"/>
                    <a:pt x="95" y="8"/>
                    <a:pt x="96" y="9"/>
                  </a:cubicBezTo>
                  <a:cubicBezTo>
                    <a:pt x="96" y="9"/>
                    <a:pt x="97" y="9"/>
                    <a:pt x="97" y="10"/>
                  </a:cubicBezTo>
                  <a:cubicBezTo>
                    <a:pt x="97" y="10"/>
                    <a:pt x="97" y="10"/>
                    <a:pt x="97" y="10"/>
                  </a:cubicBezTo>
                  <a:cubicBezTo>
                    <a:pt x="100" y="13"/>
                    <a:pt x="102" y="16"/>
                    <a:pt x="104" y="19"/>
                  </a:cubicBezTo>
                  <a:cubicBezTo>
                    <a:pt x="104" y="19"/>
                    <a:pt x="104" y="19"/>
                    <a:pt x="104" y="19"/>
                  </a:cubicBezTo>
                  <a:cubicBezTo>
                    <a:pt x="106" y="23"/>
                    <a:pt x="107" y="26"/>
                    <a:pt x="107" y="30"/>
                  </a:cubicBezTo>
                  <a:cubicBezTo>
                    <a:pt x="108" y="31"/>
                    <a:pt x="108" y="33"/>
                    <a:pt x="108" y="34"/>
                  </a:cubicBezTo>
                  <a:cubicBezTo>
                    <a:pt x="108" y="34"/>
                    <a:pt x="108" y="35"/>
                    <a:pt x="108" y="36"/>
                  </a:cubicBezTo>
                  <a:cubicBezTo>
                    <a:pt x="108" y="36"/>
                    <a:pt x="108" y="36"/>
                    <a:pt x="108" y="36"/>
                  </a:cubicBezTo>
                  <a:cubicBezTo>
                    <a:pt x="108" y="36"/>
                    <a:pt x="108" y="36"/>
                    <a:pt x="108" y="36"/>
                  </a:cubicBezTo>
                  <a:cubicBezTo>
                    <a:pt x="108" y="36"/>
                    <a:pt x="108" y="36"/>
                    <a:pt x="108" y="36"/>
                  </a:cubicBezTo>
                  <a:cubicBezTo>
                    <a:pt x="108" y="36"/>
                    <a:pt x="108" y="36"/>
                    <a:pt x="108" y="37"/>
                  </a:cubicBezTo>
                  <a:cubicBezTo>
                    <a:pt x="108" y="42"/>
                    <a:pt x="108" y="42"/>
                    <a:pt x="108" y="42"/>
                  </a:cubicBezTo>
                  <a:cubicBezTo>
                    <a:pt x="108" y="42"/>
                    <a:pt x="108" y="42"/>
                    <a:pt x="108" y="42"/>
                  </a:cubicBezTo>
                  <a:cubicBezTo>
                    <a:pt x="108" y="42"/>
                    <a:pt x="108" y="42"/>
                    <a:pt x="108" y="42"/>
                  </a:cubicBezTo>
                  <a:cubicBezTo>
                    <a:pt x="108" y="44"/>
                    <a:pt x="108" y="44"/>
                    <a:pt x="108" y="44"/>
                  </a:cubicBezTo>
                  <a:cubicBezTo>
                    <a:pt x="108" y="46"/>
                    <a:pt x="108" y="46"/>
                    <a:pt x="108" y="46"/>
                  </a:cubicBezTo>
                  <a:cubicBezTo>
                    <a:pt x="108" y="46"/>
                    <a:pt x="108" y="46"/>
                    <a:pt x="108" y="46"/>
                  </a:cubicBezTo>
                  <a:cubicBezTo>
                    <a:pt x="108" y="49"/>
                    <a:pt x="107" y="52"/>
                    <a:pt x="106" y="55"/>
                  </a:cubicBezTo>
                  <a:cubicBezTo>
                    <a:pt x="106" y="55"/>
                    <a:pt x="106" y="55"/>
                    <a:pt x="106" y="55"/>
                  </a:cubicBezTo>
                  <a:cubicBezTo>
                    <a:pt x="106" y="55"/>
                    <a:pt x="106" y="55"/>
                    <a:pt x="106" y="55"/>
                  </a:cubicBezTo>
                  <a:cubicBezTo>
                    <a:pt x="106" y="58"/>
                    <a:pt x="105" y="61"/>
                    <a:pt x="104" y="64"/>
                  </a:cubicBezTo>
                  <a:cubicBezTo>
                    <a:pt x="102" y="67"/>
                    <a:pt x="101" y="71"/>
                    <a:pt x="99" y="75"/>
                  </a:cubicBezTo>
                  <a:cubicBezTo>
                    <a:pt x="97" y="78"/>
                    <a:pt x="95" y="82"/>
                    <a:pt x="92" y="85"/>
                  </a:cubicBezTo>
                  <a:cubicBezTo>
                    <a:pt x="92" y="85"/>
                    <a:pt x="92" y="85"/>
                    <a:pt x="92" y="85"/>
                  </a:cubicBezTo>
                  <a:cubicBezTo>
                    <a:pt x="92" y="85"/>
                    <a:pt x="92" y="85"/>
                    <a:pt x="92" y="85"/>
                  </a:cubicBezTo>
                  <a:cubicBezTo>
                    <a:pt x="92" y="85"/>
                    <a:pt x="92" y="85"/>
                    <a:pt x="92" y="85"/>
                  </a:cubicBezTo>
                  <a:cubicBezTo>
                    <a:pt x="92" y="85"/>
                    <a:pt x="92" y="85"/>
                    <a:pt x="92" y="85"/>
                  </a:cubicBezTo>
                  <a:cubicBezTo>
                    <a:pt x="91" y="87"/>
                    <a:pt x="90" y="88"/>
                    <a:pt x="88" y="89"/>
                  </a:cubicBezTo>
                  <a:cubicBezTo>
                    <a:pt x="87" y="91"/>
                    <a:pt x="86" y="92"/>
                    <a:pt x="85" y="93"/>
                  </a:cubicBezTo>
                  <a:cubicBezTo>
                    <a:pt x="84" y="93"/>
                    <a:pt x="84" y="93"/>
                    <a:pt x="84" y="93"/>
                  </a:cubicBezTo>
                  <a:cubicBezTo>
                    <a:pt x="84" y="93"/>
                    <a:pt x="84" y="94"/>
                    <a:pt x="83" y="94"/>
                  </a:cubicBezTo>
                  <a:cubicBezTo>
                    <a:pt x="83" y="94"/>
                    <a:pt x="83" y="94"/>
                    <a:pt x="83" y="94"/>
                  </a:cubicBezTo>
                  <a:cubicBezTo>
                    <a:pt x="83" y="94"/>
                    <a:pt x="83" y="94"/>
                    <a:pt x="83" y="94"/>
                  </a:cubicBezTo>
                  <a:cubicBezTo>
                    <a:pt x="83" y="94"/>
                    <a:pt x="83" y="94"/>
                    <a:pt x="82" y="95"/>
                  </a:cubicBezTo>
                  <a:cubicBezTo>
                    <a:pt x="80" y="96"/>
                    <a:pt x="78" y="97"/>
                    <a:pt x="76" y="97"/>
                  </a:cubicBezTo>
                  <a:cubicBezTo>
                    <a:pt x="74" y="97"/>
                    <a:pt x="71" y="97"/>
                    <a:pt x="69" y="96"/>
                  </a:cubicBezTo>
                  <a:cubicBezTo>
                    <a:pt x="69" y="96"/>
                    <a:pt x="69" y="96"/>
                    <a:pt x="69" y="96"/>
                  </a:cubicBezTo>
                  <a:cubicBezTo>
                    <a:pt x="69" y="96"/>
                    <a:pt x="69" y="96"/>
                    <a:pt x="69" y="96"/>
                  </a:cubicBezTo>
                  <a:cubicBezTo>
                    <a:pt x="69" y="96"/>
                    <a:pt x="69" y="96"/>
                    <a:pt x="69" y="96"/>
                  </a:cubicBezTo>
                  <a:cubicBezTo>
                    <a:pt x="68" y="96"/>
                    <a:pt x="67" y="96"/>
                    <a:pt x="66" y="95"/>
                  </a:cubicBezTo>
                  <a:cubicBezTo>
                    <a:pt x="65" y="95"/>
                    <a:pt x="64" y="95"/>
                    <a:pt x="63" y="94"/>
                  </a:cubicBezTo>
                  <a:cubicBezTo>
                    <a:pt x="63" y="94"/>
                    <a:pt x="62" y="94"/>
                    <a:pt x="62" y="94"/>
                  </a:cubicBezTo>
                  <a:cubicBezTo>
                    <a:pt x="61" y="94"/>
                    <a:pt x="61" y="93"/>
                    <a:pt x="60" y="93"/>
                  </a:cubicBezTo>
                  <a:cubicBezTo>
                    <a:pt x="60" y="93"/>
                    <a:pt x="60" y="93"/>
                    <a:pt x="60" y="93"/>
                  </a:cubicBezTo>
                  <a:cubicBezTo>
                    <a:pt x="59" y="93"/>
                    <a:pt x="58" y="93"/>
                    <a:pt x="57" y="93"/>
                  </a:cubicBezTo>
                  <a:cubicBezTo>
                    <a:pt x="56" y="92"/>
                    <a:pt x="55" y="92"/>
                    <a:pt x="55" y="92"/>
                  </a:cubicBezTo>
                  <a:cubicBezTo>
                    <a:pt x="54" y="92"/>
                    <a:pt x="54" y="92"/>
                    <a:pt x="54" y="92"/>
                  </a:cubicBezTo>
                  <a:cubicBezTo>
                    <a:pt x="54" y="92"/>
                    <a:pt x="54" y="92"/>
                    <a:pt x="54" y="92"/>
                  </a:cubicBezTo>
                  <a:cubicBezTo>
                    <a:pt x="54" y="92"/>
                    <a:pt x="54" y="92"/>
                    <a:pt x="54" y="92"/>
                  </a:cubicBezTo>
                  <a:lnTo>
                    <a:pt x="54" y="88"/>
                  </a:lnTo>
                  <a:close/>
                  <a:moveTo>
                    <a:pt x="29" y="91"/>
                  </a:moveTo>
                  <a:cubicBezTo>
                    <a:pt x="30" y="92"/>
                    <a:pt x="31" y="92"/>
                    <a:pt x="33" y="92"/>
                  </a:cubicBezTo>
                  <a:cubicBezTo>
                    <a:pt x="34" y="93"/>
                    <a:pt x="36" y="92"/>
                    <a:pt x="38" y="92"/>
                  </a:cubicBezTo>
                  <a:cubicBezTo>
                    <a:pt x="38" y="92"/>
                    <a:pt x="38" y="92"/>
                    <a:pt x="38" y="92"/>
                  </a:cubicBezTo>
                  <a:cubicBezTo>
                    <a:pt x="38" y="92"/>
                    <a:pt x="38" y="92"/>
                    <a:pt x="38" y="92"/>
                  </a:cubicBezTo>
                  <a:cubicBezTo>
                    <a:pt x="38" y="92"/>
                    <a:pt x="38" y="92"/>
                    <a:pt x="38" y="92"/>
                  </a:cubicBezTo>
                  <a:cubicBezTo>
                    <a:pt x="38" y="92"/>
                    <a:pt x="38" y="92"/>
                    <a:pt x="38" y="92"/>
                  </a:cubicBezTo>
                  <a:cubicBezTo>
                    <a:pt x="39" y="91"/>
                    <a:pt x="40" y="91"/>
                    <a:pt x="41" y="91"/>
                  </a:cubicBezTo>
                  <a:cubicBezTo>
                    <a:pt x="41" y="91"/>
                    <a:pt x="42" y="90"/>
                    <a:pt x="43" y="90"/>
                  </a:cubicBezTo>
                  <a:cubicBezTo>
                    <a:pt x="44" y="90"/>
                    <a:pt x="44" y="89"/>
                    <a:pt x="45" y="89"/>
                  </a:cubicBezTo>
                  <a:cubicBezTo>
                    <a:pt x="46" y="89"/>
                    <a:pt x="46" y="89"/>
                    <a:pt x="47" y="89"/>
                  </a:cubicBezTo>
                  <a:cubicBezTo>
                    <a:pt x="47" y="89"/>
                    <a:pt x="47" y="89"/>
                    <a:pt x="47" y="89"/>
                  </a:cubicBezTo>
                  <a:cubicBezTo>
                    <a:pt x="47" y="89"/>
                    <a:pt x="47" y="89"/>
                    <a:pt x="47" y="89"/>
                  </a:cubicBezTo>
                  <a:cubicBezTo>
                    <a:pt x="48" y="88"/>
                    <a:pt x="49" y="88"/>
                    <a:pt x="50" y="88"/>
                  </a:cubicBezTo>
                  <a:cubicBezTo>
                    <a:pt x="52" y="88"/>
                    <a:pt x="54" y="88"/>
                    <a:pt x="54" y="88"/>
                  </a:cubicBezTo>
                  <a:cubicBezTo>
                    <a:pt x="54" y="92"/>
                    <a:pt x="54" y="92"/>
                    <a:pt x="54" y="92"/>
                  </a:cubicBezTo>
                  <a:cubicBezTo>
                    <a:pt x="54" y="92"/>
                    <a:pt x="52" y="92"/>
                    <a:pt x="51" y="93"/>
                  </a:cubicBezTo>
                  <a:cubicBezTo>
                    <a:pt x="50" y="93"/>
                    <a:pt x="49" y="93"/>
                    <a:pt x="48" y="93"/>
                  </a:cubicBezTo>
                  <a:cubicBezTo>
                    <a:pt x="48" y="93"/>
                    <a:pt x="48" y="93"/>
                    <a:pt x="48" y="93"/>
                  </a:cubicBezTo>
                  <a:cubicBezTo>
                    <a:pt x="48" y="93"/>
                    <a:pt x="47" y="94"/>
                    <a:pt x="47" y="94"/>
                  </a:cubicBezTo>
                  <a:cubicBezTo>
                    <a:pt x="46" y="94"/>
                    <a:pt x="45" y="94"/>
                    <a:pt x="45" y="94"/>
                  </a:cubicBezTo>
                  <a:cubicBezTo>
                    <a:pt x="44" y="95"/>
                    <a:pt x="43" y="95"/>
                    <a:pt x="42" y="95"/>
                  </a:cubicBezTo>
                  <a:cubicBezTo>
                    <a:pt x="41" y="96"/>
                    <a:pt x="40" y="96"/>
                    <a:pt x="39" y="96"/>
                  </a:cubicBezTo>
                  <a:cubicBezTo>
                    <a:pt x="39" y="96"/>
                    <a:pt x="39" y="96"/>
                    <a:pt x="39" y="96"/>
                  </a:cubicBezTo>
                  <a:cubicBezTo>
                    <a:pt x="39" y="96"/>
                    <a:pt x="39" y="96"/>
                    <a:pt x="39" y="96"/>
                  </a:cubicBezTo>
                  <a:cubicBezTo>
                    <a:pt x="37" y="97"/>
                    <a:pt x="34" y="97"/>
                    <a:pt x="32" y="97"/>
                  </a:cubicBezTo>
                  <a:cubicBezTo>
                    <a:pt x="31" y="97"/>
                    <a:pt x="30" y="97"/>
                    <a:pt x="29" y="96"/>
                  </a:cubicBezTo>
                  <a:cubicBezTo>
                    <a:pt x="29" y="93"/>
                    <a:pt x="29" y="93"/>
                    <a:pt x="29" y="93"/>
                  </a:cubicBezTo>
                  <a:cubicBezTo>
                    <a:pt x="29" y="94"/>
                    <a:pt x="29" y="94"/>
                    <a:pt x="29" y="94"/>
                  </a:cubicBezTo>
                  <a:cubicBezTo>
                    <a:pt x="30" y="93"/>
                    <a:pt x="30" y="92"/>
                    <a:pt x="29" y="91"/>
                  </a:cubicBezTo>
                  <a:cubicBezTo>
                    <a:pt x="29" y="91"/>
                    <a:pt x="29" y="91"/>
                    <a:pt x="29" y="91"/>
                  </a:cubicBezTo>
                  <a:close/>
                  <a:moveTo>
                    <a:pt x="54" y="11"/>
                  </a:moveTo>
                  <a:cubicBezTo>
                    <a:pt x="54" y="11"/>
                    <a:pt x="54" y="11"/>
                    <a:pt x="53" y="11"/>
                  </a:cubicBezTo>
                  <a:cubicBezTo>
                    <a:pt x="53" y="11"/>
                    <a:pt x="53" y="11"/>
                    <a:pt x="53" y="11"/>
                  </a:cubicBezTo>
                  <a:cubicBezTo>
                    <a:pt x="53" y="11"/>
                    <a:pt x="53" y="11"/>
                    <a:pt x="53" y="11"/>
                  </a:cubicBezTo>
                  <a:cubicBezTo>
                    <a:pt x="53" y="10"/>
                    <a:pt x="51" y="10"/>
                    <a:pt x="49" y="9"/>
                  </a:cubicBezTo>
                  <a:cubicBezTo>
                    <a:pt x="47" y="8"/>
                    <a:pt x="46" y="8"/>
                    <a:pt x="45" y="8"/>
                  </a:cubicBezTo>
                  <a:cubicBezTo>
                    <a:pt x="42" y="7"/>
                    <a:pt x="40" y="6"/>
                    <a:pt x="38" y="6"/>
                  </a:cubicBezTo>
                  <a:cubicBezTo>
                    <a:pt x="35" y="5"/>
                    <a:pt x="33" y="5"/>
                    <a:pt x="30" y="6"/>
                  </a:cubicBezTo>
                  <a:cubicBezTo>
                    <a:pt x="30" y="6"/>
                    <a:pt x="29" y="6"/>
                    <a:pt x="29" y="6"/>
                  </a:cubicBezTo>
                  <a:cubicBezTo>
                    <a:pt x="29" y="1"/>
                    <a:pt x="29" y="1"/>
                    <a:pt x="29" y="1"/>
                  </a:cubicBezTo>
                  <a:cubicBezTo>
                    <a:pt x="29" y="1"/>
                    <a:pt x="29" y="1"/>
                    <a:pt x="29" y="1"/>
                  </a:cubicBezTo>
                  <a:cubicBezTo>
                    <a:pt x="32" y="0"/>
                    <a:pt x="35" y="0"/>
                    <a:pt x="38" y="1"/>
                  </a:cubicBezTo>
                  <a:cubicBezTo>
                    <a:pt x="41" y="1"/>
                    <a:pt x="44" y="2"/>
                    <a:pt x="47" y="3"/>
                  </a:cubicBezTo>
                  <a:cubicBezTo>
                    <a:pt x="47" y="3"/>
                    <a:pt x="49" y="4"/>
                    <a:pt x="50" y="4"/>
                  </a:cubicBezTo>
                  <a:cubicBezTo>
                    <a:pt x="52" y="5"/>
                    <a:pt x="53" y="5"/>
                    <a:pt x="54" y="6"/>
                  </a:cubicBezTo>
                  <a:lnTo>
                    <a:pt x="54" y="11"/>
                  </a:lnTo>
                  <a:close/>
                  <a:moveTo>
                    <a:pt x="28" y="91"/>
                  </a:moveTo>
                  <a:cubicBezTo>
                    <a:pt x="28" y="91"/>
                    <a:pt x="28" y="91"/>
                    <a:pt x="28" y="91"/>
                  </a:cubicBezTo>
                  <a:cubicBezTo>
                    <a:pt x="29" y="91"/>
                    <a:pt x="29" y="91"/>
                    <a:pt x="29" y="91"/>
                  </a:cubicBezTo>
                  <a:cubicBezTo>
                    <a:pt x="29" y="91"/>
                    <a:pt x="29" y="91"/>
                    <a:pt x="29" y="91"/>
                  </a:cubicBezTo>
                  <a:cubicBezTo>
                    <a:pt x="29" y="91"/>
                    <a:pt x="29" y="91"/>
                    <a:pt x="28" y="91"/>
                  </a:cubicBezTo>
                  <a:cubicBezTo>
                    <a:pt x="29" y="93"/>
                    <a:pt x="29" y="93"/>
                    <a:pt x="29" y="93"/>
                  </a:cubicBezTo>
                  <a:cubicBezTo>
                    <a:pt x="29" y="96"/>
                    <a:pt x="29" y="96"/>
                    <a:pt x="29" y="96"/>
                  </a:cubicBezTo>
                  <a:cubicBezTo>
                    <a:pt x="29" y="96"/>
                    <a:pt x="29" y="96"/>
                    <a:pt x="28" y="96"/>
                  </a:cubicBezTo>
                  <a:cubicBezTo>
                    <a:pt x="28" y="91"/>
                    <a:pt x="28" y="91"/>
                    <a:pt x="28" y="91"/>
                  </a:cubicBezTo>
                  <a:close/>
                  <a:moveTo>
                    <a:pt x="29" y="6"/>
                  </a:moveTo>
                  <a:cubicBezTo>
                    <a:pt x="28" y="6"/>
                    <a:pt x="28" y="6"/>
                    <a:pt x="28" y="6"/>
                  </a:cubicBezTo>
                  <a:cubicBezTo>
                    <a:pt x="28" y="1"/>
                    <a:pt x="28" y="1"/>
                    <a:pt x="28" y="1"/>
                  </a:cubicBezTo>
                  <a:cubicBezTo>
                    <a:pt x="29" y="1"/>
                    <a:pt x="29" y="1"/>
                    <a:pt x="29" y="1"/>
                  </a:cubicBezTo>
                  <a:cubicBezTo>
                    <a:pt x="29" y="6"/>
                    <a:pt x="29" y="6"/>
                    <a:pt x="29" y="6"/>
                  </a:cubicBezTo>
                  <a:close/>
                  <a:moveTo>
                    <a:pt x="28" y="91"/>
                  </a:moveTo>
                  <a:cubicBezTo>
                    <a:pt x="28" y="91"/>
                    <a:pt x="28" y="91"/>
                    <a:pt x="28" y="91"/>
                  </a:cubicBezTo>
                  <a:close/>
                  <a:moveTo>
                    <a:pt x="17" y="77"/>
                  </a:moveTo>
                  <a:cubicBezTo>
                    <a:pt x="18" y="79"/>
                    <a:pt x="19" y="80"/>
                    <a:pt x="20" y="82"/>
                  </a:cubicBezTo>
                  <a:cubicBezTo>
                    <a:pt x="20" y="82"/>
                    <a:pt x="20" y="82"/>
                    <a:pt x="20" y="82"/>
                  </a:cubicBezTo>
                  <a:cubicBezTo>
                    <a:pt x="20" y="82"/>
                    <a:pt x="20" y="82"/>
                    <a:pt x="20" y="82"/>
                  </a:cubicBezTo>
                  <a:cubicBezTo>
                    <a:pt x="20" y="82"/>
                    <a:pt x="20" y="82"/>
                    <a:pt x="20" y="82"/>
                  </a:cubicBezTo>
                  <a:cubicBezTo>
                    <a:pt x="21" y="84"/>
                    <a:pt x="22" y="85"/>
                    <a:pt x="23" y="86"/>
                  </a:cubicBezTo>
                  <a:cubicBezTo>
                    <a:pt x="23" y="86"/>
                    <a:pt x="23" y="86"/>
                    <a:pt x="23" y="86"/>
                  </a:cubicBezTo>
                  <a:cubicBezTo>
                    <a:pt x="24" y="87"/>
                    <a:pt x="25" y="89"/>
                    <a:pt x="27" y="89"/>
                  </a:cubicBezTo>
                  <a:cubicBezTo>
                    <a:pt x="27" y="90"/>
                    <a:pt x="27" y="90"/>
                    <a:pt x="27" y="90"/>
                  </a:cubicBezTo>
                  <a:cubicBezTo>
                    <a:pt x="28" y="90"/>
                    <a:pt x="28" y="90"/>
                    <a:pt x="28" y="90"/>
                  </a:cubicBezTo>
                  <a:cubicBezTo>
                    <a:pt x="28" y="90"/>
                    <a:pt x="28" y="90"/>
                    <a:pt x="28" y="91"/>
                  </a:cubicBezTo>
                  <a:cubicBezTo>
                    <a:pt x="28" y="91"/>
                    <a:pt x="28" y="91"/>
                    <a:pt x="28" y="91"/>
                  </a:cubicBezTo>
                  <a:cubicBezTo>
                    <a:pt x="28" y="96"/>
                    <a:pt x="28" y="96"/>
                    <a:pt x="28" y="96"/>
                  </a:cubicBezTo>
                  <a:cubicBezTo>
                    <a:pt x="28" y="96"/>
                    <a:pt x="27" y="95"/>
                    <a:pt x="26" y="95"/>
                  </a:cubicBezTo>
                  <a:cubicBezTo>
                    <a:pt x="25" y="94"/>
                    <a:pt x="25" y="94"/>
                    <a:pt x="25" y="94"/>
                  </a:cubicBezTo>
                  <a:cubicBezTo>
                    <a:pt x="25" y="94"/>
                    <a:pt x="25" y="94"/>
                    <a:pt x="25" y="94"/>
                  </a:cubicBezTo>
                  <a:cubicBezTo>
                    <a:pt x="24" y="94"/>
                    <a:pt x="24" y="93"/>
                    <a:pt x="24" y="93"/>
                  </a:cubicBezTo>
                  <a:cubicBezTo>
                    <a:pt x="22" y="92"/>
                    <a:pt x="21" y="91"/>
                    <a:pt x="20" y="90"/>
                  </a:cubicBezTo>
                  <a:cubicBezTo>
                    <a:pt x="20" y="89"/>
                    <a:pt x="20" y="89"/>
                    <a:pt x="20" y="89"/>
                  </a:cubicBezTo>
                  <a:cubicBezTo>
                    <a:pt x="19" y="88"/>
                    <a:pt x="18" y="87"/>
                    <a:pt x="17" y="86"/>
                  </a:cubicBezTo>
                  <a:cubicBezTo>
                    <a:pt x="17" y="77"/>
                    <a:pt x="17" y="77"/>
                    <a:pt x="17" y="77"/>
                  </a:cubicBezTo>
                  <a:close/>
                  <a:moveTo>
                    <a:pt x="28" y="6"/>
                  </a:moveTo>
                  <a:cubicBezTo>
                    <a:pt x="26" y="6"/>
                    <a:pt x="25" y="7"/>
                    <a:pt x="23" y="8"/>
                  </a:cubicBezTo>
                  <a:cubicBezTo>
                    <a:pt x="21" y="8"/>
                    <a:pt x="19" y="10"/>
                    <a:pt x="17" y="11"/>
                  </a:cubicBezTo>
                  <a:cubicBezTo>
                    <a:pt x="17" y="11"/>
                    <a:pt x="17" y="11"/>
                    <a:pt x="17" y="11"/>
                  </a:cubicBezTo>
                  <a:cubicBezTo>
                    <a:pt x="17" y="5"/>
                    <a:pt x="17" y="5"/>
                    <a:pt x="17" y="5"/>
                  </a:cubicBezTo>
                  <a:cubicBezTo>
                    <a:pt x="18" y="5"/>
                    <a:pt x="20" y="4"/>
                    <a:pt x="21" y="3"/>
                  </a:cubicBezTo>
                  <a:cubicBezTo>
                    <a:pt x="23" y="2"/>
                    <a:pt x="26" y="1"/>
                    <a:pt x="28" y="1"/>
                  </a:cubicBezTo>
                  <a:cubicBezTo>
                    <a:pt x="28" y="6"/>
                    <a:pt x="28" y="6"/>
                    <a:pt x="28" y="6"/>
                  </a:cubicBezTo>
                  <a:close/>
                  <a:moveTo>
                    <a:pt x="28" y="91"/>
                  </a:moveTo>
                  <a:cubicBezTo>
                    <a:pt x="28" y="91"/>
                    <a:pt x="28" y="91"/>
                    <a:pt x="28" y="91"/>
                  </a:cubicBezTo>
                  <a:cubicBezTo>
                    <a:pt x="28" y="91"/>
                    <a:pt x="28" y="91"/>
                    <a:pt x="28" y="91"/>
                  </a:cubicBezTo>
                  <a:close/>
                  <a:moveTo>
                    <a:pt x="17" y="11"/>
                  </a:moveTo>
                  <a:cubicBezTo>
                    <a:pt x="17" y="11"/>
                    <a:pt x="17" y="11"/>
                    <a:pt x="17" y="11"/>
                  </a:cubicBezTo>
                  <a:close/>
                  <a:moveTo>
                    <a:pt x="15" y="13"/>
                  </a:moveTo>
                  <a:cubicBezTo>
                    <a:pt x="12" y="16"/>
                    <a:pt x="10" y="18"/>
                    <a:pt x="9" y="21"/>
                  </a:cubicBezTo>
                  <a:cubicBezTo>
                    <a:pt x="7" y="24"/>
                    <a:pt x="6" y="27"/>
                    <a:pt x="6" y="31"/>
                  </a:cubicBezTo>
                  <a:cubicBezTo>
                    <a:pt x="5" y="32"/>
                    <a:pt x="5" y="33"/>
                    <a:pt x="5" y="35"/>
                  </a:cubicBezTo>
                  <a:cubicBezTo>
                    <a:pt x="5" y="36"/>
                    <a:pt x="5" y="36"/>
                    <a:pt x="5" y="36"/>
                  </a:cubicBezTo>
                  <a:cubicBezTo>
                    <a:pt x="5" y="36"/>
                    <a:pt x="5" y="36"/>
                    <a:pt x="5" y="37"/>
                  </a:cubicBezTo>
                  <a:cubicBezTo>
                    <a:pt x="5" y="37"/>
                    <a:pt x="5" y="37"/>
                    <a:pt x="5" y="37"/>
                  </a:cubicBezTo>
                  <a:cubicBezTo>
                    <a:pt x="5" y="37"/>
                    <a:pt x="5" y="37"/>
                    <a:pt x="5" y="37"/>
                  </a:cubicBezTo>
                  <a:cubicBezTo>
                    <a:pt x="5" y="37"/>
                    <a:pt x="5" y="37"/>
                    <a:pt x="5" y="37"/>
                  </a:cubicBezTo>
                  <a:cubicBezTo>
                    <a:pt x="5" y="37"/>
                    <a:pt x="5" y="37"/>
                    <a:pt x="5" y="37"/>
                  </a:cubicBezTo>
                  <a:cubicBezTo>
                    <a:pt x="5" y="42"/>
                    <a:pt x="5" y="42"/>
                    <a:pt x="5" y="42"/>
                  </a:cubicBezTo>
                  <a:cubicBezTo>
                    <a:pt x="5" y="43"/>
                    <a:pt x="5" y="43"/>
                    <a:pt x="5" y="43"/>
                  </a:cubicBezTo>
                  <a:cubicBezTo>
                    <a:pt x="5" y="46"/>
                    <a:pt x="5" y="46"/>
                    <a:pt x="5" y="46"/>
                  </a:cubicBezTo>
                  <a:cubicBezTo>
                    <a:pt x="5" y="46"/>
                    <a:pt x="5" y="46"/>
                    <a:pt x="5" y="46"/>
                  </a:cubicBezTo>
                  <a:cubicBezTo>
                    <a:pt x="5" y="48"/>
                    <a:pt x="6" y="51"/>
                    <a:pt x="7" y="54"/>
                  </a:cubicBezTo>
                  <a:cubicBezTo>
                    <a:pt x="7" y="57"/>
                    <a:pt x="8" y="59"/>
                    <a:pt x="9" y="62"/>
                  </a:cubicBezTo>
                  <a:cubicBezTo>
                    <a:pt x="10" y="66"/>
                    <a:pt x="12" y="69"/>
                    <a:pt x="14" y="72"/>
                  </a:cubicBezTo>
                  <a:cubicBezTo>
                    <a:pt x="15" y="74"/>
                    <a:pt x="16" y="76"/>
                    <a:pt x="17" y="77"/>
                  </a:cubicBezTo>
                  <a:cubicBezTo>
                    <a:pt x="17" y="86"/>
                    <a:pt x="17" y="86"/>
                    <a:pt x="17" y="86"/>
                  </a:cubicBezTo>
                  <a:cubicBezTo>
                    <a:pt x="16" y="85"/>
                    <a:pt x="16" y="85"/>
                    <a:pt x="16" y="85"/>
                  </a:cubicBezTo>
                  <a:cubicBezTo>
                    <a:pt x="16" y="85"/>
                    <a:pt x="16" y="85"/>
                    <a:pt x="16" y="85"/>
                  </a:cubicBezTo>
                  <a:cubicBezTo>
                    <a:pt x="16" y="85"/>
                    <a:pt x="16" y="85"/>
                    <a:pt x="16" y="85"/>
                  </a:cubicBezTo>
                  <a:cubicBezTo>
                    <a:pt x="16" y="85"/>
                    <a:pt x="16" y="85"/>
                    <a:pt x="16" y="85"/>
                  </a:cubicBezTo>
                  <a:cubicBezTo>
                    <a:pt x="16" y="85"/>
                    <a:pt x="16" y="85"/>
                    <a:pt x="16" y="85"/>
                  </a:cubicBezTo>
                  <a:cubicBezTo>
                    <a:pt x="13" y="82"/>
                    <a:pt x="11" y="78"/>
                    <a:pt x="9" y="75"/>
                  </a:cubicBezTo>
                  <a:cubicBezTo>
                    <a:pt x="7" y="71"/>
                    <a:pt x="6" y="67"/>
                    <a:pt x="4" y="64"/>
                  </a:cubicBezTo>
                  <a:cubicBezTo>
                    <a:pt x="3" y="61"/>
                    <a:pt x="3" y="58"/>
                    <a:pt x="2" y="55"/>
                  </a:cubicBezTo>
                  <a:cubicBezTo>
                    <a:pt x="1" y="52"/>
                    <a:pt x="1" y="49"/>
                    <a:pt x="0" y="46"/>
                  </a:cubicBezTo>
                  <a:cubicBezTo>
                    <a:pt x="0" y="46"/>
                    <a:pt x="0" y="46"/>
                    <a:pt x="0" y="46"/>
                  </a:cubicBezTo>
                  <a:cubicBezTo>
                    <a:pt x="0" y="46"/>
                    <a:pt x="0" y="46"/>
                    <a:pt x="0" y="46"/>
                  </a:cubicBezTo>
                  <a:cubicBezTo>
                    <a:pt x="0" y="44"/>
                    <a:pt x="0" y="44"/>
                    <a:pt x="0" y="44"/>
                  </a:cubicBezTo>
                  <a:cubicBezTo>
                    <a:pt x="0" y="42"/>
                    <a:pt x="0" y="42"/>
                    <a:pt x="0" y="42"/>
                  </a:cubicBezTo>
                  <a:cubicBezTo>
                    <a:pt x="0" y="42"/>
                    <a:pt x="0" y="42"/>
                    <a:pt x="0" y="42"/>
                  </a:cubicBezTo>
                  <a:cubicBezTo>
                    <a:pt x="0" y="37"/>
                    <a:pt x="0" y="37"/>
                    <a:pt x="0" y="37"/>
                  </a:cubicBezTo>
                  <a:cubicBezTo>
                    <a:pt x="0" y="37"/>
                    <a:pt x="0" y="37"/>
                    <a:pt x="0" y="37"/>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5"/>
                    <a:pt x="0" y="35"/>
                    <a:pt x="0" y="34"/>
                  </a:cubicBezTo>
                  <a:cubicBezTo>
                    <a:pt x="0" y="33"/>
                    <a:pt x="1" y="31"/>
                    <a:pt x="1" y="30"/>
                  </a:cubicBezTo>
                  <a:cubicBezTo>
                    <a:pt x="2" y="26"/>
                    <a:pt x="3" y="22"/>
                    <a:pt x="4" y="19"/>
                  </a:cubicBezTo>
                  <a:cubicBezTo>
                    <a:pt x="6" y="16"/>
                    <a:pt x="8" y="13"/>
                    <a:pt x="11" y="10"/>
                  </a:cubicBezTo>
                  <a:cubicBezTo>
                    <a:pt x="12" y="9"/>
                    <a:pt x="12" y="9"/>
                    <a:pt x="12" y="9"/>
                  </a:cubicBezTo>
                  <a:cubicBezTo>
                    <a:pt x="12" y="9"/>
                    <a:pt x="12" y="9"/>
                    <a:pt x="12" y="9"/>
                  </a:cubicBezTo>
                  <a:cubicBezTo>
                    <a:pt x="13" y="8"/>
                    <a:pt x="13" y="8"/>
                    <a:pt x="14" y="8"/>
                  </a:cubicBezTo>
                  <a:cubicBezTo>
                    <a:pt x="15" y="7"/>
                    <a:pt x="16" y="6"/>
                    <a:pt x="17" y="5"/>
                  </a:cubicBezTo>
                  <a:cubicBezTo>
                    <a:pt x="17" y="11"/>
                    <a:pt x="17" y="11"/>
                    <a:pt x="17" y="11"/>
                  </a:cubicBezTo>
                  <a:cubicBezTo>
                    <a:pt x="17" y="11"/>
                    <a:pt x="17" y="11"/>
                    <a:pt x="17" y="11"/>
                  </a:cubicBezTo>
                  <a:cubicBezTo>
                    <a:pt x="16" y="12"/>
                    <a:pt x="16" y="12"/>
                    <a:pt x="16" y="12"/>
                  </a:cubicBezTo>
                  <a:cubicBezTo>
                    <a:pt x="15" y="12"/>
                    <a:pt x="15" y="12"/>
                    <a:pt x="15" y="12"/>
                  </a:cubicBezTo>
                  <a:cubicBezTo>
                    <a:pt x="15" y="13"/>
                    <a:pt x="15" y="13"/>
                    <a:pt x="15" y="13"/>
                  </a:cubicBezTo>
                  <a:close/>
                  <a:moveTo>
                    <a:pt x="17" y="11"/>
                  </a:moveTo>
                  <a:cubicBezTo>
                    <a:pt x="17" y="11"/>
                    <a:pt x="17" y="11"/>
                    <a:pt x="17"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7" name="Freeform 312"/>
            <p:cNvSpPr>
              <a:spLocks noEditPoints="1"/>
            </p:cNvSpPr>
            <p:nvPr/>
          </p:nvSpPr>
          <p:spPr bwMode="auto">
            <a:xfrm>
              <a:off x="10269553" y="120652"/>
              <a:ext cx="66675" cy="73026"/>
            </a:xfrm>
            <a:custGeom>
              <a:avLst/>
              <a:gdLst>
                <a:gd name="T0" fmla="*/ 15 w 30"/>
                <a:gd name="T1" fmla="*/ 25 h 33"/>
                <a:gd name="T2" fmla="*/ 16 w 30"/>
                <a:gd name="T3" fmla="*/ 25 h 33"/>
                <a:gd name="T4" fmla="*/ 21 w 30"/>
                <a:gd name="T5" fmla="*/ 28 h 33"/>
                <a:gd name="T6" fmla="*/ 24 w 30"/>
                <a:gd name="T7" fmla="*/ 28 h 33"/>
                <a:gd name="T8" fmla="*/ 24 w 30"/>
                <a:gd name="T9" fmla="*/ 28 h 33"/>
                <a:gd name="T10" fmla="*/ 25 w 30"/>
                <a:gd name="T11" fmla="*/ 28 h 33"/>
                <a:gd name="T12" fmla="*/ 24 w 30"/>
                <a:gd name="T13" fmla="*/ 22 h 33"/>
                <a:gd name="T14" fmla="*/ 20 w 30"/>
                <a:gd name="T15" fmla="*/ 15 h 33"/>
                <a:gd name="T16" fmla="*/ 15 w 30"/>
                <a:gd name="T17" fmla="*/ 10 h 33"/>
                <a:gd name="T18" fmla="*/ 15 w 30"/>
                <a:gd name="T19" fmla="*/ 4 h 33"/>
                <a:gd name="T20" fmla="*/ 15 w 30"/>
                <a:gd name="T21" fmla="*/ 4 h 33"/>
                <a:gd name="T22" fmla="*/ 24 w 30"/>
                <a:gd name="T23" fmla="*/ 12 h 33"/>
                <a:gd name="T24" fmla="*/ 28 w 30"/>
                <a:gd name="T25" fmla="*/ 21 h 33"/>
                <a:gd name="T26" fmla="*/ 29 w 30"/>
                <a:gd name="T27" fmla="*/ 30 h 33"/>
                <a:gd name="T28" fmla="*/ 29 w 30"/>
                <a:gd name="T29" fmla="*/ 30 h 33"/>
                <a:gd name="T30" fmla="*/ 29 w 30"/>
                <a:gd name="T31" fmla="*/ 32 h 33"/>
                <a:gd name="T32" fmla="*/ 29 w 30"/>
                <a:gd name="T33" fmla="*/ 32 h 33"/>
                <a:gd name="T34" fmla="*/ 27 w 30"/>
                <a:gd name="T35" fmla="*/ 33 h 33"/>
                <a:gd name="T36" fmla="*/ 27 w 30"/>
                <a:gd name="T37" fmla="*/ 33 h 33"/>
                <a:gd name="T38" fmla="*/ 27 w 30"/>
                <a:gd name="T39" fmla="*/ 33 h 33"/>
                <a:gd name="T40" fmla="*/ 23 w 30"/>
                <a:gd name="T41" fmla="*/ 33 h 33"/>
                <a:gd name="T42" fmla="*/ 23 w 30"/>
                <a:gd name="T43" fmla="*/ 33 h 33"/>
                <a:gd name="T44" fmla="*/ 20 w 30"/>
                <a:gd name="T45" fmla="*/ 32 h 33"/>
                <a:gd name="T46" fmla="*/ 15 w 30"/>
                <a:gd name="T47" fmla="*/ 30 h 33"/>
                <a:gd name="T48" fmla="*/ 15 w 30"/>
                <a:gd name="T49" fmla="*/ 25 h 33"/>
                <a:gd name="T50" fmla="*/ 12 w 30"/>
                <a:gd name="T51" fmla="*/ 22 h 33"/>
                <a:gd name="T52" fmla="*/ 15 w 30"/>
                <a:gd name="T53" fmla="*/ 25 h 33"/>
                <a:gd name="T54" fmla="*/ 15 w 30"/>
                <a:gd name="T55" fmla="*/ 30 h 33"/>
                <a:gd name="T56" fmla="*/ 14 w 30"/>
                <a:gd name="T57" fmla="*/ 29 h 33"/>
                <a:gd name="T58" fmla="*/ 8 w 30"/>
                <a:gd name="T59" fmla="*/ 25 h 33"/>
                <a:gd name="T60" fmla="*/ 8 w 30"/>
                <a:gd name="T61" fmla="*/ 25 h 33"/>
                <a:gd name="T62" fmla="*/ 3 w 30"/>
                <a:gd name="T63" fmla="*/ 18 h 33"/>
                <a:gd name="T64" fmla="*/ 1 w 30"/>
                <a:gd name="T65" fmla="*/ 10 h 33"/>
                <a:gd name="T66" fmla="*/ 0 w 30"/>
                <a:gd name="T67" fmla="*/ 6 h 33"/>
                <a:gd name="T68" fmla="*/ 0 w 30"/>
                <a:gd name="T69" fmla="*/ 3 h 33"/>
                <a:gd name="T70" fmla="*/ 3 w 30"/>
                <a:gd name="T71" fmla="*/ 0 h 33"/>
                <a:gd name="T72" fmla="*/ 4 w 30"/>
                <a:gd name="T73" fmla="*/ 0 h 33"/>
                <a:gd name="T74" fmla="*/ 4 w 30"/>
                <a:gd name="T75" fmla="*/ 0 h 33"/>
                <a:gd name="T76" fmla="*/ 4 w 30"/>
                <a:gd name="T77" fmla="*/ 0 h 33"/>
                <a:gd name="T78" fmla="*/ 4 w 30"/>
                <a:gd name="T79" fmla="*/ 0 h 33"/>
                <a:gd name="T80" fmla="*/ 4 w 30"/>
                <a:gd name="T81" fmla="*/ 0 h 33"/>
                <a:gd name="T82" fmla="*/ 5 w 30"/>
                <a:gd name="T83" fmla="*/ 1 h 33"/>
                <a:gd name="T84" fmla="*/ 15 w 30"/>
                <a:gd name="T85" fmla="*/ 4 h 33"/>
                <a:gd name="T86" fmla="*/ 15 w 30"/>
                <a:gd name="T87" fmla="*/ 10 h 33"/>
                <a:gd name="T88" fmla="*/ 13 w 30"/>
                <a:gd name="T89" fmla="*/ 9 h 33"/>
                <a:gd name="T90" fmla="*/ 5 w 30"/>
                <a:gd name="T91" fmla="*/ 5 h 33"/>
                <a:gd name="T92" fmla="*/ 5 w 30"/>
                <a:gd name="T93" fmla="*/ 6 h 33"/>
                <a:gd name="T94" fmla="*/ 5 w 30"/>
                <a:gd name="T95" fmla="*/ 9 h 33"/>
                <a:gd name="T96" fmla="*/ 8 w 30"/>
                <a:gd name="T97" fmla="*/ 16 h 33"/>
                <a:gd name="T98" fmla="*/ 12 w 30"/>
                <a:gd name="T99" fmla="*/ 22 h 33"/>
                <a:gd name="T100" fmla="*/ 12 w 30"/>
                <a:gd name="T101"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 h="33">
                  <a:moveTo>
                    <a:pt x="15" y="25"/>
                  </a:moveTo>
                  <a:cubicBezTo>
                    <a:pt x="15" y="25"/>
                    <a:pt x="16" y="25"/>
                    <a:pt x="16" y="25"/>
                  </a:cubicBezTo>
                  <a:cubicBezTo>
                    <a:pt x="18" y="26"/>
                    <a:pt x="19" y="27"/>
                    <a:pt x="21" y="28"/>
                  </a:cubicBezTo>
                  <a:cubicBezTo>
                    <a:pt x="22" y="28"/>
                    <a:pt x="23" y="28"/>
                    <a:pt x="24" y="28"/>
                  </a:cubicBezTo>
                  <a:cubicBezTo>
                    <a:pt x="24" y="28"/>
                    <a:pt x="24" y="28"/>
                    <a:pt x="24" y="28"/>
                  </a:cubicBezTo>
                  <a:cubicBezTo>
                    <a:pt x="24" y="28"/>
                    <a:pt x="24" y="28"/>
                    <a:pt x="25" y="28"/>
                  </a:cubicBezTo>
                  <a:cubicBezTo>
                    <a:pt x="25" y="26"/>
                    <a:pt x="24" y="24"/>
                    <a:pt x="24" y="22"/>
                  </a:cubicBezTo>
                  <a:cubicBezTo>
                    <a:pt x="23" y="20"/>
                    <a:pt x="22" y="17"/>
                    <a:pt x="20" y="15"/>
                  </a:cubicBezTo>
                  <a:cubicBezTo>
                    <a:pt x="18" y="13"/>
                    <a:pt x="17" y="11"/>
                    <a:pt x="15" y="10"/>
                  </a:cubicBezTo>
                  <a:cubicBezTo>
                    <a:pt x="15" y="4"/>
                    <a:pt x="15" y="4"/>
                    <a:pt x="15" y="4"/>
                  </a:cubicBezTo>
                  <a:cubicBezTo>
                    <a:pt x="15" y="4"/>
                    <a:pt x="15" y="4"/>
                    <a:pt x="15" y="4"/>
                  </a:cubicBezTo>
                  <a:cubicBezTo>
                    <a:pt x="19" y="6"/>
                    <a:pt x="21" y="9"/>
                    <a:pt x="24" y="12"/>
                  </a:cubicBezTo>
                  <a:cubicBezTo>
                    <a:pt x="26" y="15"/>
                    <a:pt x="27" y="18"/>
                    <a:pt x="28" y="21"/>
                  </a:cubicBezTo>
                  <a:cubicBezTo>
                    <a:pt x="29" y="24"/>
                    <a:pt x="30" y="27"/>
                    <a:pt x="29" y="30"/>
                  </a:cubicBezTo>
                  <a:cubicBezTo>
                    <a:pt x="29" y="30"/>
                    <a:pt x="29" y="30"/>
                    <a:pt x="29" y="30"/>
                  </a:cubicBezTo>
                  <a:cubicBezTo>
                    <a:pt x="29" y="31"/>
                    <a:pt x="29" y="31"/>
                    <a:pt x="29" y="32"/>
                  </a:cubicBezTo>
                  <a:cubicBezTo>
                    <a:pt x="29" y="32"/>
                    <a:pt x="29" y="32"/>
                    <a:pt x="29" y="32"/>
                  </a:cubicBezTo>
                  <a:cubicBezTo>
                    <a:pt x="28" y="33"/>
                    <a:pt x="28" y="33"/>
                    <a:pt x="27" y="33"/>
                  </a:cubicBezTo>
                  <a:cubicBezTo>
                    <a:pt x="27" y="33"/>
                    <a:pt x="27" y="33"/>
                    <a:pt x="27" y="33"/>
                  </a:cubicBezTo>
                  <a:cubicBezTo>
                    <a:pt x="27" y="33"/>
                    <a:pt x="27" y="33"/>
                    <a:pt x="27" y="33"/>
                  </a:cubicBezTo>
                  <a:cubicBezTo>
                    <a:pt x="25" y="33"/>
                    <a:pt x="24" y="33"/>
                    <a:pt x="23" y="33"/>
                  </a:cubicBezTo>
                  <a:cubicBezTo>
                    <a:pt x="23" y="33"/>
                    <a:pt x="23" y="33"/>
                    <a:pt x="23" y="33"/>
                  </a:cubicBezTo>
                  <a:cubicBezTo>
                    <a:pt x="22" y="33"/>
                    <a:pt x="21" y="33"/>
                    <a:pt x="20" y="32"/>
                  </a:cubicBezTo>
                  <a:cubicBezTo>
                    <a:pt x="18" y="32"/>
                    <a:pt x="16" y="31"/>
                    <a:pt x="15" y="30"/>
                  </a:cubicBezTo>
                  <a:lnTo>
                    <a:pt x="15" y="25"/>
                  </a:lnTo>
                  <a:close/>
                  <a:moveTo>
                    <a:pt x="12" y="22"/>
                  </a:moveTo>
                  <a:cubicBezTo>
                    <a:pt x="13" y="23"/>
                    <a:pt x="14" y="24"/>
                    <a:pt x="15" y="25"/>
                  </a:cubicBezTo>
                  <a:cubicBezTo>
                    <a:pt x="15" y="30"/>
                    <a:pt x="15" y="30"/>
                    <a:pt x="15" y="30"/>
                  </a:cubicBezTo>
                  <a:cubicBezTo>
                    <a:pt x="14" y="30"/>
                    <a:pt x="14" y="30"/>
                    <a:pt x="14" y="29"/>
                  </a:cubicBezTo>
                  <a:cubicBezTo>
                    <a:pt x="12" y="28"/>
                    <a:pt x="10" y="27"/>
                    <a:pt x="8" y="25"/>
                  </a:cubicBezTo>
                  <a:cubicBezTo>
                    <a:pt x="8" y="25"/>
                    <a:pt x="8" y="25"/>
                    <a:pt x="8" y="25"/>
                  </a:cubicBezTo>
                  <a:cubicBezTo>
                    <a:pt x="6" y="23"/>
                    <a:pt x="5" y="21"/>
                    <a:pt x="3" y="18"/>
                  </a:cubicBezTo>
                  <a:cubicBezTo>
                    <a:pt x="2" y="16"/>
                    <a:pt x="1" y="13"/>
                    <a:pt x="1" y="10"/>
                  </a:cubicBezTo>
                  <a:cubicBezTo>
                    <a:pt x="0" y="9"/>
                    <a:pt x="0" y="8"/>
                    <a:pt x="0" y="6"/>
                  </a:cubicBezTo>
                  <a:cubicBezTo>
                    <a:pt x="0" y="5"/>
                    <a:pt x="0" y="4"/>
                    <a:pt x="0" y="3"/>
                  </a:cubicBezTo>
                  <a:cubicBezTo>
                    <a:pt x="0" y="1"/>
                    <a:pt x="1" y="0"/>
                    <a:pt x="3"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5" y="0"/>
                    <a:pt x="5" y="1"/>
                  </a:cubicBezTo>
                  <a:cubicBezTo>
                    <a:pt x="9" y="1"/>
                    <a:pt x="12" y="2"/>
                    <a:pt x="15" y="4"/>
                  </a:cubicBezTo>
                  <a:cubicBezTo>
                    <a:pt x="15" y="10"/>
                    <a:pt x="15" y="10"/>
                    <a:pt x="15" y="10"/>
                  </a:cubicBezTo>
                  <a:cubicBezTo>
                    <a:pt x="14" y="9"/>
                    <a:pt x="14" y="9"/>
                    <a:pt x="13" y="9"/>
                  </a:cubicBezTo>
                  <a:cubicBezTo>
                    <a:pt x="11" y="7"/>
                    <a:pt x="8" y="6"/>
                    <a:pt x="5" y="5"/>
                  </a:cubicBezTo>
                  <a:cubicBezTo>
                    <a:pt x="5" y="6"/>
                    <a:pt x="5" y="6"/>
                    <a:pt x="5" y="6"/>
                  </a:cubicBezTo>
                  <a:cubicBezTo>
                    <a:pt x="5" y="7"/>
                    <a:pt x="5" y="8"/>
                    <a:pt x="5" y="9"/>
                  </a:cubicBezTo>
                  <a:cubicBezTo>
                    <a:pt x="6" y="12"/>
                    <a:pt x="7" y="14"/>
                    <a:pt x="8" y="16"/>
                  </a:cubicBezTo>
                  <a:cubicBezTo>
                    <a:pt x="9" y="18"/>
                    <a:pt x="10" y="20"/>
                    <a:pt x="12" y="22"/>
                  </a:cubicBezTo>
                  <a:cubicBezTo>
                    <a:pt x="12" y="22"/>
                    <a:pt x="12" y="22"/>
                    <a:pt x="1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8" name="Freeform 313"/>
            <p:cNvSpPr>
              <a:spLocks noEditPoints="1"/>
            </p:cNvSpPr>
            <p:nvPr/>
          </p:nvSpPr>
          <p:spPr bwMode="auto">
            <a:xfrm>
              <a:off x="9807589" y="1589"/>
              <a:ext cx="331789" cy="157164"/>
            </a:xfrm>
            <a:custGeom>
              <a:avLst/>
              <a:gdLst>
                <a:gd name="T0" fmla="*/ 73 w 147"/>
                <a:gd name="T1" fmla="*/ 64 h 69"/>
                <a:gd name="T2" fmla="*/ 142 w 147"/>
                <a:gd name="T3" fmla="*/ 64 h 69"/>
                <a:gd name="T4" fmla="*/ 142 w 147"/>
                <a:gd name="T5" fmla="*/ 0 h 69"/>
                <a:gd name="T6" fmla="*/ 147 w 147"/>
                <a:gd name="T7" fmla="*/ 0 h 69"/>
                <a:gd name="T8" fmla="*/ 147 w 147"/>
                <a:gd name="T9" fmla="*/ 67 h 69"/>
                <a:gd name="T10" fmla="*/ 145 w 147"/>
                <a:gd name="T11" fmla="*/ 69 h 69"/>
                <a:gd name="T12" fmla="*/ 73 w 147"/>
                <a:gd name="T13" fmla="*/ 69 h 69"/>
                <a:gd name="T14" fmla="*/ 73 w 147"/>
                <a:gd name="T15" fmla="*/ 64 h 69"/>
                <a:gd name="T16" fmla="*/ 73 w 147"/>
                <a:gd name="T17" fmla="*/ 58 h 69"/>
                <a:gd name="T18" fmla="*/ 73 w 147"/>
                <a:gd name="T19" fmla="*/ 58 h 69"/>
                <a:gd name="T20" fmla="*/ 103 w 147"/>
                <a:gd name="T21" fmla="*/ 46 h 69"/>
                <a:gd name="T22" fmla="*/ 116 w 147"/>
                <a:gd name="T23" fmla="*/ 16 h 69"/>
                <a:gd name="T24" fmla="*/ 113 w 147"/>
                <a:gd name="T25" fmla="*/ 0 h 69"/>
                <a:gd name="T26" fmla="*/ 107 w 147"/>
                <a:gd name="T27" fmla="*/ 0 h 69"/>
                <a:gd name="T28" fmla="*/ 111 w 147"/>
                <a:gd name="T29" fmla="*/ 16 h 69"/>
                <a:gd name="T30" fmla="*/ 100 w 147"/>
                <a:gd name="T31" fmla="*/ 42 h 69"/>
                <a:gd name="T32" fmla="*/ 73 w 147"/>
                <a:gd name="T33" fmla="*/ 53 h 69"/>
                <a:gd name="T34" fmla="*/ 73 w 147"/>
                <a:gd name="T35" fmla="*/ 53 h 69"/>
                <a:gd name="T36" fmla="*/ 73 w 147"/>
                <a:gd name="T37" fmla="*/ 58 h 69"/>
                <a:gd name="T38" fmla="*/ 5 w 147"/>
                <a:gd name="T39" fmla="*/ 64 h 69"/>
                <a:gd name="T40" fmla="*/ 73 w 147"/>
                <a:gd name="T41" fmla="*/ 64 h 69"/>
                <a:gd name="T42" fmla="*/ 73 w 147"/>
                <a:gd name="T43" fmla="*/ 69 h 69"/>
                <a:gd name="T44" fmla="*/ 2 w 147"/>
                <a:gd name="T45" fmla="*/ 69 h 69"/>
                <a:gd name="T46" fmla="*/ 0 w 147"/>
                <a:gd name="T47" fmla="*/ 67 h 69"/>
                <a:gd name="T48" fmla="*/ 0 w 147"/>
                <a:gd name="T49" fmla="*/ 0 h 69"/>
                <a:gd name="T50" fmla="*/ 5 w 147"/>
                <a:gd name="T51" fmla="*/ 0 h 69"/>
                <a:gd name="T52" fmla="*/ 5 w 147"/>
                <a:gd name="T53" fmla="*/ 64 h 69"/>
                <a:gd name="T54" fmla="*/ 73 w 147"/>
                <a:gd name="T55" fmla="*/ 53 h 69"/>
                <a:gd name="T56" fmla="*/ 47 w 147"/>
                <a:gd name="T57" fmla="*/ 42 h 69"/>
                <a:gd name="T58" fmla="*/ 36 w 147"/>
                <a:gd name="T59" fmla="*/ 16 h 69"/>
                <a:gd name="T60" fmla="*/ 39 w 147"/>
                <a:gd name="T61" fmla="*/ 0 h 69"/>
                <a:gd name="T62" fmla="*/ 34 w 147"/>
                <a:gd name="T63" fmla="*/ 0 h 69"/>
                <a:gd name="T64" fmla="*/ 31 w 147"/>
                <a:gd name="T65" fmla="*/ 16 h 69"/>
                <a:gd name="T66" fmla="*/ 44 w 147"/>
                <a:gd name="T67" fmla="*/ 46 h 69"/>
                <a:gd name="T68" fmla="*/ 73 w 147"/>
                <a:gd name="T69" fmla="*/ 58 h 69"/>
                <a:gd name="T70" fmla="*/ 73 w 147"/>
                <a:gd name="T7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69">
                  <a:moveTo>
                    <a:pt x="73" y="64"/>
                  </a:moveTo>
                  <a:cubicBezTo>
                    <a:pt x="142" y="64"/>
                    <a:pt x="142" y="64"/>
                    <a:pt x="142" y="64"/>
                  </a:cubicBezTo>
                  <a:cubicBezTo>
                    <a:pt x="142" y="0"/>
                    <a:pt x="142" y="0"/>
                    <a:pt x="142" y="0"/>
                  </a:cubicBezTo>
                  <a:cubicBezTo>
                    <a:pt x="147" y="0"/>
                    <a:pt x="147" y="0"/>
                    <a:pt x="147" y="0"/>
                  </a:cubicBezTo>
                  <a:cubicBezTo>
                    <a:pt x="147" y="67"/>
                    <a:pt x="147" y="67"/>
                    <a:pt x="147" y="67"/>
                  </a:cubicBezTo>
                  <a:cubicBezTo>
                    <a:pt x="147" y="68"/>
                    <a:pt x="146" y="69"/>
                    <a:pt x="145" y="69"/>
                  </a:cubicBezTo>
                  <a:cubicBezTo>
                    <a:pt x="73" y="69"/>
                    <a:pt x="73" y="69"/>
                    <a:pt x="73" y="69"/>
                  </a:cubicBezTo>
                  <a:cubicBezTo>
                    <a:pt x="73" y="64"/>
                    <a:pt x="73" y="64"/>
                    <a:pt x="73" y="64"/>
                  </a:cubicBezTo>
                  <a:close/>
                  <a:moveTo>
                    <a:pt x="73" y="58"/>
                  </a:moveTo>
                  <a:cubicBezTo>
                    <a:pt x="73" y="58"/>
                    <a:pt x="73" y="58"/>
                    <a:pt x="73" y="58"/>
                  </a:cubicBezTo>
                  <a:cubicBezTo>
                    <a:pt x="85" y="58"/>
                    <a:pt x="96" y="53"/>
                    <a:pt x="103" y="46"/>
                  </a:cubicBezTo>
                  <a:cubicBezTo>
                    <a:pt x="111" y="38"/>
                    <a:pt x="116" y="27"/>
                    <a:pt x="116" y="16"/>
                  </a:cubicBezTo>
                  <a:cubicBezTo>
                    <a:pt x="116" y="10"/>
                    <a:pt x="115" y="5"/>
                    <a:pt x="113" y="0"/>
                  </a:cubicBezTo>
                  <a:cubicBezTo>
                    <a:pt x="107" y="0"/>
                    <a:pt x="107" y="0"/>
                    <a:pt x="107" y="0"/>
                  </a:cubicBezTo>
                  <a:cubicBezTo>
                    <a:pt x="110" y="5"/>
                    <a:pt x="111" y="10"/>
                    <a:pt x="111" y="16"/>
                  </a:cubicBezTo>
                  <a:cubicBezTo>
                    <a:pt x="111" y="26"/>
                    <a:pt x="107" y="35"/>
                    <a:pt x="100" y="42"/>
                  </a:cubicBezTo>
                  <a:cubicBezTo>
                    <a:pt x="93" y="49"/>
                    <a:pt x="84" y="53"/>
                    <a:pt x="73" y="53"/>
                  </a:cubicBezTo>
                  <a:cubicBezTo>
                    <a:pt x="73" y="53"/>
                    <a:pt x="73" y="53"/>
                    <a:pt x="73" y="53"/>
                  </a:cubicBezTo>
                  <a:lnTo>
                    <a:pt x="73" y="58"/>
                  </a:lnTo>
                  <a:close/>
                  <a:moveTo>
                    <a:pt x="5" y="64"/>
                  </a:moveTo>
                  <a:cubicBezTo>
                    <a:pt x="73" y="64"/>
                    <a:pt x="73" y="64"/>
                    <a:pt x="73" y="64"/>
                  </a:cubicBezTo>
                  <a:cubicBezTo>
                    <a:pt x="73" y="69"/>
                    <a:pt x="73" y="69"/>
                    <a:pt x="73" y="69"/>
                  </a:cubicBezTo>
                  <a:cubicBezTo>
                    <a:pt x="2" y="69"/>
                    <a:pt x="2" y="69"/>
                    <a:pt x="2" y="69"/>
                  </a:cubicBezTo>
                  <a:cubicBezTo>
                    <a:pt x="1" y="69"/>
                    <a:pt x="0" y="68"/>
                    <a:pt x="0" y="67"/>
                  </a:cubicBezTo>
                  <a:cubicBezTo>
                    <a:pt x="0" y="0"/>
                    <a:pt x="0" y="0"/>
                    <a:pt x="0" y="0"/>
                  </a:cubicBezTo>
                  <a:cubicBezTo>
                    <a:pt x="5" y="0"/>
                    <a:pt x="5" y="0"/>
                    <a:pt x="5" y="0"/>
                  </a:cubicBezTo>
                  <a:cubicBezTo>
                    <a:pt x="5" y="64"/>
                    <a:pt x="5" y="64"/>
                    <a:pt x="5" y="64"/>
                  </a:cubicBezTo>
                  <a:close/>
                  <a:moveTo>
                    <a:pt x="73" y="53"/>
                  </a:moveTo>
                  <a:cubicBezTo>
                    <a:pt x="63" y="53"/>
                    <a:pt x="54" y="49"/>
                    <a:pt x="47" y="42"/>
                  </a:cubicBezTo>
                  <a:cubicBezTo>
                    <a:pt x="40" y="35"/>
                    <a:pt x="36" y="26"/>
                    <a:pt x="36" y="16"/>
                  </a:cubicBezTo>
                  <a:cubicBezTo>
                    <a:pt x="36" y="10"/>
                    <a:pt x="37" y="5"/>
                    <a:pt x="39" y="0"/>
                  </a:cubicBezTo>
                  <a:cubicBezTo>
                    <a:pt x="34" y="0"/>
                    <a:pt x="34" y="0"/>
                    <a:pt x="34" y="0"/>
                  </a:cubicBezTo>
                  <a:cubicBezTo>
                    <a:pt x="32" y="5"/>
                    <a:pt x="31" y="10"/>
                    <a:pt x="31" y="16"/>
                  </a:cubicBezTo>
                  <a:cubicBezTo>
                    <a:pt x="31" y="27"/>
                    <a:pt x="36" y="38"/>
                    <a:pt x="44" y="46"/>
                  </a:cubicBezTo>
                  <a:cubicBezTo>
                    <a:pt x="51" y="53"/>
                    <a:pt x="62" y="58"/>
                    <a:pt x="73" y="58"/>
                  </a:cubicBezTo>
                  <a:lnTo>
                    <a:pt x="7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9" name="Freeform 314"/>
            <p:cNvSpPr>
              <a:spLocks/>
            </p:cNvSpPr>
            <p:nvPr/>
          </p:nvSpPr>
          <p:spPr bwMode="auto">
            <a:xfrm>
              <a:off x="9907603" y="1589"/>
              <a:ext cx="133351" cy="103188"/>
            </a:xfrm>
            <a:custGeom>
              <a:avLst/>
              <a:gdLst>
                <a:gd name="T0" fmla="*/ 29 w 59"/>
                <a:gd name="T1" fmla="*/ 40 h 45"/>
                <a:gd name="T2" fmla="*/ 47 w 59"/>
                <a:gd name="T3" fmla="*/ 33 h 45"/>
                <a:gd name="T4" fmla="*/ 47 w 59"/>
                <a:gd name="T5" fmla="*/ 33 h 45"/>
                <a:gd name="T6" fmla="*/ 54 w 59"/>
                <a:gd name="T7" fmla="*/ 16 h 45"/>
                <a:gd name="T8" fmla="*/ 48 w 59"/>
                <a:gd name="T9" fmla="*/ 0 h 45"/>
                <a:gd name="T10" fmla="*/ 54 w 59"/>
                <a:gd name="T11" fmla="*/ 0 h 45"/>
                <a:gd name="T12" fmla="*/ 59 w 59"/>
                <a:gd name="T13" fmla="*/ 16 h 45"/>
                <a:gd name="T14" fmla="*/ 50 w 59"/>
                <a:gd name="T15" fmla="*/ 36 h 45"/>
                <a:gd name="T16" fmla="*/ 50 w 59"/>
                <a:gd name="T17" fmla="*/ 36 h 45"/>
                <a:gd name="T18" fmla="*/ 29 w 59"/>
                <a:gd name="T19" fmla="*/ 45 h 45"/>
                <a:gd name="T20" fmla="*/ 9 w 59"/>
                <a:gd name="T21" fmla="*/ 36 h 45"/>
                <a:gd name="T22" fmla="*/ 9 w 59"/>
                <a:gd name="T23" fmla="*/ 36 h 45"/>
                <a:gd name="T24" fmla="*/ 0 w 59"/>
                <a:gd name="T25" fmla="*/ 16 h 45"/>
                <a:gd name="T26" fmla="*/ 5 w 59"/>
                <a:gd name="T27" fmla="*/ 0 h 45"/>
                <a:gd name="T28" fmla="*/ 11 w 59"/>
                <a:gd name="T29" fmla="*/ 0 h 45"/>
                <a:gd name="T30" fmla="*/ 5 w 59"/>
                <a:gd name="T31" fmla="*/ 16 h 45"/>
                <a:gd name="T32" fmla="*/ 12 w 59"/>
                <a:gd name="T33" fmla="*/ 33 h 45"/>
                <a:gd name="T34" fmla="*/ 12 w 59"/>
                <a:gd name="T35" fmla="*/ 33 h 45"/>
                <a:gd name="T36" fmla="*/ 12 w 59"/>
                <a:gd name="T37" fmla="*/ 33 h 45"/>
                <a:gd name="T38" fmla="*/ 29 w 59"/>
                <a:gd name="T39"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45">
                  <a:moveTo>
                    <a:pt x="29" y="40"/>
                  </a:moveTo>
                  <a:cubicBezTo>
                    <a:pt x="36" y="40"/>
                    <a:pt x="42" y="37"/>
                    <a:pt x="47" y="33"/>
                  </a:cubicBezTo>
                  <a:cubicBezTo>
                    <a:pt x="47" y="33"/>
                    <a:pt x="47" y="33"/>
                    <a:pt x="47" y="33"/>
                  </a:cubicBezTo>
                  <a:cubicBezTo>
                    <a:pt x="51" y="28"/>
                    <a:pt x="54" y="22"/>
                    <a:pt x="54" y="16"/>
                  </a:cubicBezTo>
                  <a:cubicBezTo>
                    <a:pt x="54" y="10"/>
                    <a:pt x="52" y="5"/>
                    <a:pt x="48" y="0"/>
                  </a:cubicBezTo>
                  <a:cubicBezTo>
                    <a:pt x="54" y="0"/>
                    <a:pt x="54" y="0"/>
                    <a:pt x="54" y="0"/>
                  </a:cubicBezTo>
                  <a:cubicBezTo>
                    <a:pt x="57" y="5"/>
                    <a:pt x="59" y="10"/>
                    <a:pt x="59" y="16"/>
                  </a:cubicBezTo>
                  <a:cubicBezTo>
                    <a:pt x="59" y="24"/>
                    <a:pt x="55" y="31"/>
                    <a:pt x="50" y="36"/>
                  </a:cubicBezTo>
                  <a:cubicBezTo>
                    <a:pt x="50" y="36"/>
                    <a:pt x="50" y="36"/>
                    <a:pt x="50" y="36"/>
                  </a:cubicBezTo>
                  <a:cubicBezTo>
                    <a:pt x="45" y="42"/>
                    <a:pt x="37" y="45"/>
                    <a:pt x="29" y="45"/>
                  </a:cubicBezTo>
                  <a:cubicBezTo>
                    <a:pt x="21" y="45"/>
                    <a:pt x="14" y="42"/>
                    <a:pt x="9" y="36"/>
                  </a:cubicBezTo>
                  <a:cubicBezTo>
                    <a:pt x="9" y="36"/>
                    <a:pt x="9" y="36"/>
                    <a:pt x="9" y="36"/>
                  </a:cubicBezTo>
                  <a:cubicBezTo>
                    <a:pt x="4" y="31"/>
                    <a:pt x="0" y="24"/>
                    <a:pt x="0" y="16"/>
                  </a:cubicBezTo>
                  <a:cubicBezTo>
                    <a:pt x="0" y="10"/>
                    <a:pt x="2" y="5"/>
                    <a:pt x="5" y="0"/>
                  </a:cubicBezTo>
                  <a:cubicBezTo>
                    <a:pt x="11" y="0"/>
                    <a:pt x="11" y="0"/>
                    <a:pt x="11" y="0"/>
                  </a:cubicBezTo>
                  <a:cubicBezTo>
                    <a:pt x="7" y="5"/>
                    <a:pt x="5" y="10"/>
                    <a:pt x="5" y="16"/>
                  </a:cubicBezTo>
                  <a:cubicBezTo>
                    <a:pt x="5" y="22"/>
                    <a:pt x="8" y="29"/>
                    <a:pt x="12" y="33"/>
                  </a:cubicBezTo>
                  <a:cubicBezTo>
                    <a:pt x="12" y="33"/>
                    <a:pt x="12" y="33"/>
                    <a:pt x="12" y="33"/>
                  </a:cubicBezTo>
                  <a:cubicBezTo>
                    <a:pt x="12" y="33"/>
                    <a:pt x="12" y="33"/>
                    <a:pt x="12" y="33"/>
                  </a:cubicBezTo>
                  <a:cubicBezTo>
                    <a:pt x="17" y="37"/>
                    <a:pt x="23" y="40"/>
                    <a:pt x="2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0" name="Freeform 315"/>
            <p:cNvSpPr>
              <a:spLocks/>
            </p:cNvSpPr>
            <p:nvPr/>
          </p:nvSpPr>
          <p:spPr bwMode="auto">
            <a:xfrm>
              <a:off x="4689482" y="1589"/>
              <a:ext cx="95250" cy="109538"/>
            </a:xfrm>
            <a:custGeom>
              <a:avLst/>
              <a:gdLst>
                <a:gd name="T0" fmla="*/ 23 w 42"/>
                <a:gd name="T1" fmla="*/ 0 h 48"/>
                <a:gd name="T2" fmla="*/ 10 w 42"/>
                <a:gd name="T3" fmla="*/ 32 h 48"/>
                <a:gd name="T4" fmla="*/ 36 w 42"/>
                <a:gd name="T5" fmla="*/ 0 h 48"/>
                <a:gd name="T6" fmla="*/ 42 w 42"/>
                <a:gd name="T7" fmla="*/ 0 h 48"/>
                <a:gd name="T8" fmla="*/ 4 w 42"/>
                <a:gd name="T9" fmla="*/ 47 h 48"/>
                <a:gd name="T10" fmla="*/ 4 w 42"/>
                <a:gd name="T11" fmla="*/ 47 h 48"/>
                <a:gd name="T12" fmla="*/ 2 w 42"/>
                <a:gd name="T13" fmla="*/ 47 h 48"/>
                <a:gd name="T14" fmla="*/ 0 w 42"/>
                <a:gd name="T15" fmla="*/ 44 h 48"/>
                <a:gd name="T16" fmla="*/ 18 w 42"/>
                <a:gd name="T17" fmla="*/ 0 h 48"/>
                <a:gd name="T18" fmla="*/ 23 w 42"/>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8">
                  <a:moveTo>
                    <a:pt x="23" y="0"/>
                  </a:moveTo>
                  <a:cubicBezTo>
                    <a:pt x="10" y="32"/>
                    <a:pt x="10" y="32"/>
                    <a:pt x="10" y="32"/>
                  </a:cubicBezTo>
                  <a:cubicBezTo>
                    <a:pt x="36" y="0"/>
                    <a:pt x="36" y="0"/>
                    <a:pt x="36" y="0"/>
                  </a:cubicBezTo>
                  <a:cubicBezTo>
                    <a:pt x="42" y="0"/>
                    <a:pt x="42" y="0"/>
                    <a:pt x="42" y="0"/>
                  </a:cubicBezTo>
                  <a:cubicBezTo>
                    <a:pt x="4" y="47"/>
                    <a:pt x="4" y="47"/>
                    <a:pt x="4" y="47"/>
                  </a:cubicBezTo>
                  <a:cubicBezTo>
                    <a:pt x="4" y="47"/>
                    <a:pt x="4" y="47"/>
                    <a:pt x="4" y="47"/>
                  </a:cubicBezTo>
                  <a:cubicBezTo>
                    <a:pt x="4" y="47"/>
                    <a:pt x="3" y="48"/>
                    <a:pt x="2" y="47"/>
                  </a:cubicBezTo>
                  <a:cubicBezTo>
                    <a:pt x="0" y="47"/>
                    <a:pt x="0" y="45"/>
                    <a:pt x="0" y="44"/>
                  </a:cubicBezTo>
                  <a:cubicBezTo>
                    <a:pt x="18" y="0"/>
                    <a:pt x="18" y="0"/>
                    <a:pt x="18" y="0"/>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1" name="Freeform 318"/>
            <p:cNvSpPr>
              <a:spLocks noEditPoints="1"/>
            </p:cNvSpPr>
            <p:nvPr/>
          </p:nvSpPr>
          <p:spPr bwMode="auto">
            <a:xfrm>
              <a:off x="6716724" y="46039"/>
              <a:ext cx="122238" cy="120651"/>
            </a:xfrm>
            <a:custGeom>
              <a:avLst/>
              <a:gdLst>
                <a:gd name="T0" fmla="*/ 27 w 54"/>
                <a:gd name="T1" fmla="*/ 15 h 54"/>
                <a:gd name="T2" fmla="*/ 40 w 54"/>
                <a:gd name="T3" fmla="*/ 1 h 54"/>
                <a:gd name="T4" fmla="*/ 44 w 54"/>
                <a:gd name="T5" fmla="*/ 1 h 54"/>
                <a:gd name="T6" fmla="*/ 53 w 54"/>
                <a:gd name="T7" fmla="*/ 10 h 54"/>
                <a:gd name="T8" fmla="*/ 53 w 54"/>
                <a:gd name="T9" fmla="*/ 14 h 54"/>
                <a:gd name="T10" fmla="*/ 27 w 54"/>
                <a:gd name="T11" fmla="*/ 39 h 54"/>
                <a:gd name="T12" fmla="*/ 27 w 54"/>
                <a:gd name="T13" fmla="*/ 33 h 54"/>
                <a:gd name="T14" fmla="*/ 48 w 54"/>
                <a:gd name="T15" fmla="*/ 12 h 54"/>
                <a:gd name="T16" fmla="*/ 42 w 54"/>
                <a:gd name="T17" fmla="*/ 6 h 54"/>
                <a:gd name="T18" fmla="*/ 27 w 54"/>
                <a:gd name="T19" fmla="*/ 21 h 54"/>
                <a:gd name="T20" fmla="*/ 27 w 54"/>
                <a:gd name="T21" fmla="*/ 15 h 54"/>
                <a:gd name="T22" fmla="*/ 10 w 54"/>
                <a:gd name="T23" fmla="*/ 53 h 54"/>
                <a:gd name="T24" fmla="*/ 1 w 54"/>
                <a:gd name="T25" fmla="*/ 44 h 54"/>
                <a:gd name="T26" fmla="*/ 1 w 54"/>
                <a:gd name="T27" fmla="*/ 41 h 54"/>
                <a:gd name="T28" fmla="*/ 27 w 54"/>
                <a:gd name="T29" fmla="*/ 15 h 54"/>
                <a:gd name="T30" fmla="*/ 27 w 54"/>
                <a:gd name="T31" fmla="*/ 21 h 54"/>
                <a:gd name="T32" fmla="*/ 6 w 54"/>
                <a:gd name="T33" fmla="*/ 42 h 54"/>
                <a:gd name="T34" fmla="*/ 12 w 54"/>
                <a:gd name="T35" fmla="*/ 48 h 54"/>
                <a:gd name="T36" fmla="*/ 27 w 54"/>
                <a:gd name="T37" fmla="*/ 33 h 54"/>
                <a:gd name="T38" fmla="*/ 27 w 54"/>
                <a:gd name="T39" fmla="*/ 39 h 54"/>
                <a:gd name="T40" fmla="*/ 13 w 54"/>
                <a:gd name="T41" fmla="*/ 53 h 54"/>
                <a:gd name="T42" fmla="*/ 10 w 54"/>
                <a:gd name="T43"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 h="54">
                  <a:moveTo>
                    <a:pt x="27" y="15"/>
                  </a:moveTo>
                  <a:cubicBezTo>
                    <a:pt x="40" y="1"/>
                    <a:pt x="40" y="1"/>
                    <a:pt x="40" y="1"/>
                  </a:cubicBezTo>
                  <a:cubicBezTo>
                    <a:pt x="41" y="0"/>
                    <a:pt x="43" y="0"/>
                    <a:pt x="44" y="1"/>
                  </a:cubicBezTo>
                  <a:cubicBezTo>
                    <a:pt x="53" y="10"/>
                    <a:pt x="53" y="10"/>
                    <a:pt x="53" y="10"/>
                  </a:cubicBezTo>
                  <a:cubicBezTo>
                    <a:pt x="54" y="11"/>
                    <a:pt x="54" y="13"/>
                    <a:pt x="53" y="14"/>
                  </a:cubicBezTo>
                  <a:cubicBezTo>
                    <a:pt x="27" y="39"/>
                    <a:pt x="27" y="39"/>
                    <a:pt x="27" y="39"/>
                  </a:cubicBezTo>
                  <a:cubicBezTo>
                    <a:pt x="27" y="33"/>
                    <a:pt x="27" y="33"/>
                    <a:pt x="27" y="33"/>
                  </a:cubicBezTo>
                  <a:cubicBezTo>
                    <a:pt x="48" y="12"/>
                    <a:pt x="48" y="12"/>
                    <a:pt x="48" y="12"/>
                  </a:cubicBezTo>
                  <a:cubicBezTo>
                    <a:pt x="42" y="6"/>
                    <a:pt x="42" y="6"/>
                    <a:pt x="42" y="6"/>
                  </a:cubicBezTo>
                  <a:cubicBezTo>
                    <a:pt x="27" y="21"/>
                    <a:pt x="27" y="21"/>
                    <a:pt x="27" y="21"/>
                  </a:cubicBezTo>
                  <a:lnTo>
                    <a:pt x="27" y="15"/>
                  </a:lnTo>
                  <a:close/>
                  <a:moveTo>
                    <a:pt x="10" y="53"/>
                  </a:moveTo>
                  <a:cubicBezTo>
                    <a:pt x="1" y="44"/>
                    <a:pt x="1" y="44"/>
                    <a:pt x="1" y="44"/>
                  </a:cubicBezTo>
                  <a:cubicBezTo>
                    <a:pt x="0" y="43"/>
                    <a:pt x="0" y="41"/>
                    <a:pt x="1" y="41"/>
                  </a:cubicBezTo>
                  <a:cubicBezTo>
                    <a:pt x="27" y="15"/>
                    <a:pt x="27" y="15"/>
                    <a:pt x="27" y="15"/>
                  </a:cubicBezTo>
                  <a:cubicBezTo>
                    <a:pt x="27" y="21"/>
                    <a:pt x="27" y="21"/>
                    <a:pt x="27" y="21"/>
                  </a:cubicBezTo>
                  <a:cubicBezTo>
                    <a:pt x="6" y="42"/>
                    <a:pt x="6" y="42"/>
                    <a:pt x="6" y="42"/>
                  </a:cubicBezTo>
                  <a:cubicBezTo>
                    <a:pt x="12" y="48"/>
                    <a:pt x="12" y="48"/>
                    <a:pt x="12" y="48"/>
                  </a:cubicBezTo>
                  <a:cubicBezTo>
                    <a:pt x="27" y="33"/>
                    <a:pt x="27" y="33"/>
                    <a:pt x="27" y="33"/>
                  </a:cubicBezTo>
                  <a:cubicBezTo>
                    <a:pt x="27" y="39"/>
                    <a:pt x="27" y="39"/>
                    <a:pt x="27" y="39"/>
                  </a:cubicBezTo>
                  <a:cubicBezTo>
                    <a:pt x="13" y="53"/>
                    <a:pt x="13" y="53"/>
                    <a:pt x="13" y="53"/>
                  </a:cubicBezTo>
                  <a:cubicBezTo>
                    <a:pt x="13" y="54"/>
                    <a:pt x="11" y="54"/>
                    <a:pt x="1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2" name="Freeform 319"/>
            <p:cNvSpPr>
              <a:spLocks/>
            </p:cNvSpPr>
            <p:nvPr/>
          </p:nvSpPr>
          <p:spPr bwMode="auto">
            <a:xfrm>
              <a:off x="9175764" y="1589"/>
              <a:ext cx="106363" cy="114301"/>
            </a:xfrm>
            <a:custGeom>
              <a:avLst/>
              <a:gdLst>
                <a:gd name="T0" fmla="*/ 5 w 47"/>
                <a:gd name="T1" fmla="*/ 0 h 50"/>
                <a:gd name="T2" fmla="*/ 9 w 47"/>
                <a:gd name="T3" fmla="*/ 22 h 50"/>
                <a:gd name="T4" fmla="*/ 19 w 47"/>
                <a:gd name="T5" fmla="*/ 44 h 50"/>
                <a:gd name="T6" fmla="*/ 35 w 47"/>
                <a:gd name="T7" fmla="*/ 22 h 50"/>
                <a:gd name="T8" fmla="*/ 42 w 47"/>
                <a:gd name="T9" fmla="*/ 0 h 50"/>
                <a:gd name="T10" fmla="*/ 47 w 47"/>
                <a:gd name="T11" fmla="*/ 0 h 50"/>
                <a:gd name="T12" fmla="*/ 39 w 47"/>
                <a:gd name="T13" fmla="*/ 24 h 50"/>
                <a:gd name="T14" fmla="*/ 20 w 47"/>
                <a:gd name="T15" fmla="*/ 49 h 50"/>
                <a:gd name="T16" fmla="*/ 20 w 47"/>
                <a:gd name="T17" fmla="*/ 49 h 50"/>
                <a:gd name="T18" fmla="*/ 17 w 47"/>
                <a:gd name="T19" fmla="*/ 49 h 50"/>
                <a:gd name="T20" fmla="*/ 5 w 47"/>
                <a:gd name="T21" fmla="*/ 23 h 50"/>
                <a:gd name="T22" fmla="*/ 0 w 47"/>
                <a:gd name="T23" fmla="*/ 0 h 50"/>
                <a:gd name="T24" fmla="*/ 5 w 47"/>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50">
                  <a:moveTo>
                    <a:pt x="5" y="0"/>
                  </a:moveTo>
                  <a:cubicBezTo>
                    <a:pt x="6" y="8"/>
                    <a:pt x="7" y="15"/>
                    <a:pt x="9" y="22"/>
                  </a:cubicBezTo>
                  <a:cubicBezTo>
                    <a:pt x="12" y="30"/>
                    <a:pt x="15" y="37"/>
                    <a:pt x="19" y="44"/>
                  </a:cubicBezTo>
                  <a:cubicBezTo>
                    <a:pt x="25" y="37"/>
                    <a:pt x="31" y="30"/>
                    <a:pt x="35" y="22"/>
                  </a:cubicBezTo>
                  <a:cubicBezTo>
                    <a:pt x="38" y="15"/>
                    <a:pt x="40" y="8"/>
                    <a:pt x="42" y="0"/>
                  </a:cubicBezTo>
                  <a:cubicBezTo>
                    <a:pt x="47" y="0"/>
                    <a:pt x="47" y="0"/>
                    <a:pt x="47" y="0"/>
                  </a:cubicBezTo>
                  <a:cubicBezTo>
                    <a:pt x="45" y="9"/>
                    <a:pt x="43" y="17"/>
                    <a:pt x="39" y="24"/>
                  </a:cubicBezTo>
                  <a:cubicBezTo>
                    <a:pt x="34" y="34"/>
                    <a:pt x="28" y="42"/>
                    <a:pt x="20" y="49"/>
                  </a:cubicBezTo>
                  <a:cubicBezTo>
                    <a:pt x="20" y="49"/>
                    <a:pt x="20" y="49"/>
                    <a:pt x="20" y="49"/>
                  </a:cubicBezTo>
                  <a:cubicBezTo>
                    <a:pt x="19" y="50"/>
                    <a:pt x="17" y="50"/>
                    <a:pt x="17" y="49"/>
                  </a:cubicBezTo>
                  <a:cubicBezTo>
                    <a:pt x="12" y="42"/>
                    <a:pt x="8" y="33"/>
                    <a:pt x="5" y="23"/>
                  </a:cubicBezTo>
                  <a:cubicBezTo>
                    <a:pt x="3" y="16"/>
                    <a:pt x="1" y="8"/>
                    <a:pt x="0" y="0"/>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3" name="Freeform 320"/>
            <p:cNvSpPr>
              <a:spLocks/>
            </p:cNvSpPr>
            <p:nvPr/>
          </p:nvSpPr>
          <p:spPr bwMode="auto">
            <a:xfrm>
              <a:off x="8983677" y="1589"/>
              <a:ext cx="98425" cy="161926"/>
            </a:xfrm>
            <a:custGeom>
              <a:avLst/>
              <a:gdLst>
                <a:gd name="T0" fmla="*/ 39 w 44"/>
                <a:gd name="T1" fmla="*/ 66 h 71"/>
                <a:gd name="T2" fmla="*/ 39 w 44"/>
                <a:gd name="T3" fmla="*/ 0 h 71"/>
                <a:gd name="T4" fmla="*/ 44 w 44"/>
                <a:gd name="T5" fmla="*/ 0 h 71"/>
                <a:gd name="T6" fmla="*/ 44 w 44"/>
                <a:gd name="T7" fmla="*/ 69 h 71"/>
                <a:gd name="T8" fmla="*/ 44 w 44"/>
                <a:gd name="T9" fmla="*/ 69 h 71"/>
                <a:gd name="T10" fmla="*/ 44 w 44"/>
                <a:gd name="T11" fmla="*/ 69 h 71"/>
                <a:gd name="T12" fmla="*/ 41 w 44"/>
                <a:gd name="T13" fmla="*/ 71 h 71"/>
                <a:gd name="T14" fmla="*/ 20 w 44"/>
                <a:gd name="T15" fmla="*/ 67 h 71"/>
                <a:gd name="T16" fmla="*/ 2 w 44"/>
                <a:gd name="T17" fmla="*/ 57 h 71"/>
                <a:gd name="T18" fmla="*/ 2 w 44"/>
                <a:gd name="T19" fmla="*/ 57 h 71"/>
                <a:gd name="T20" fmla="*/ 1 w 44"/>
                <a:gd name="T21" fmla="*/ 54 h 71"/>
                <a:gd name="T22" fmla="*/ 14 w 44"/>
                <a:gd name="T23" fmla="*/ 26 h 71"/>
                <a:gd name="T24" fmla="*/ 19 w 44"/>
                <a:gd name="T25" fmla="*/ 0 h 71"/>
                <a:gd name="T26" fmla="*/ 24 w 44"/>
                <a:gd name="T27" fmla="*/ 0 h 71"/>
                <a:gd name="T28" fmla="*/ 19 w 44"/>
                <a:gd name="T29" fmla="*/ 27 h 71"/>
                <a:gd name="T30" fmla="*/ 6 w 44"/>
                <a:gd name="T31" fmla="*/ 55 h 71"/>
                <a:gd name="T32" fmla="*/ 22 w 44"/>
                <a:gd name="T33" fmla="*/ 62 h 71"/>
                <a:gd name="T34" fmla="*/ 39 w 44"/>
                <a:gd name="T35" fmla="*/ 6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71">
                  <a:moveTo>
                    <a:pt x="39" y="66"/>
                  </a:moveTo>
                  <a:cubicBezTo>
                    <a:pt x="39" y="0"/>
                    <a:pt x="39" y="0"/>
                    <a:pt x="39" y="0"/>
                  </a:cubicBezTo>
                  <a:cubicBezTo>
                    <a:pt x="44" y="0"/>
                    <a:pt x="44" y="0"/>
                    <a:pt x="44" y="0"/>
                  </a:cubicBezTo>
                  <a:cubicBezTo>
                    <a:pt x="44" y="69"/>
                    <a:pt x="44" y="69"/>
                    <a:pt x="44" y="69"/>
                  </a:cubicBezTo>
                  <a:cubicBezTo>
                    <a:pt x="44" y="69"/>
                    <a:pt x="44" y="69"/>
                    <a:pt x="44" y="69"/>
                  </a:cubicBezTo>
                  <a:cubicBezTo>
                    <a:pt x="44" y="69"/>
                    <a:pt x="44" y="69"/>
                    <a:pt x="44" y="69"/>
                  </a:cubicBezTo>
                  <a:cubicBezTo>
                    <a:pt x="44" y="70"/>
                    <a:pt x="42" y="71"/>
                    <a:pt x="41" y="71"/>
                  </a:cubicBezTo>
                  <a:cubicBezTo>
                    <a:pt x="34" y="71"/>
                    <a:pt x="27" y="69"/>
                    <a:pt x="20" y="67"/>
                  </a:cubicBezTo>
                  <a:cubicBezTo>
                    <a:pt x="14" y="64"/>
                    <a:pt x="7" y="61"/>
                    <a:pt x="2" y="57"/>
                  </a:cubicBezTo>
                  <a:cubicBezTo>
                    <a:pt x="2" y="57"/>
                    <a:pt x="2" y="57"/>
                    <a:pt x="2" y="57"/>
                  </a:cubicBezTo>
                  <a:cubicBezTo>
                    <a:pt x="0" y="57"/>
                    <a:pt x="0" y="55"/>
                    <a:pt x="1" y="54"/>
                  </a:cubicBezTo>
                  <a:cubicBezTo>
                    <a:pt x="6" y="46"/>
                    <a:pt x="11" y="37"/>
                    <a:pt x="14" y="26"/>
                  </a:cubicBezTo>
                  <a:cubicBezTo>
                    <a:pt x="16" y="18"/>
                    <a:pt x="18" y="9"/>
                    <a:pt x="19" y="0"/>
                  </a:cubicBezTo>
                  <a:cubicBezTo>
                    <a:pt x="24" y="0"/>
                    <a:pt x="24" y="0"/>
                    <a:pt x="24" y="0"/>
                  </a:cubicBezTo>
                  <a:cubicBezTo>
                    <a:pt x="23" y="10"/>
                    <a:pt x="21" y="19"/>
                    <a:pt x="19" y="27"/>
                  </a:cubicBezTo>
                  <a:cubicBezTo>
                    <a:pt x="15" y="38"/>
                    <a:pt x="11" y="47"/>
                    <a:pt x="6" y="55"/>
                  </a:cubicBezTo>
                  <a:cubicBezTo>
                    <a:pt x="11" y="58"/>
                    <a:pt x="16" y="60"/>
                    <a:pt x="22" y="62"/>
                  </a:cubicBezTo>
                  <a:cubicBezTo>
                    <a:pt x="27" y="64"/>
                    <a:pt x="33" y="65"/>
                    <a:pt x="39"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4" name="Freeform 321"/>
            <p:cNvSpPr>
              <a:spLocks noEditPoints="1"/>
            </p:cNvSpPr>
            <p:nvPr/>
          </p:nvSpPr>
          <p:spPr bwMode="auto">
            <a:xfrm>
              <a:off x="8904302" y="1589"/>
              <a:ext cx="101600" cy="114301"/>
            </a:xfrm>
            <a:custGeom>
              <a:avLst/>
              <a:gdLst>
                <a:gd name="T0" fmla="*/ 27 w 45"/>
                <a:gd name="T1" fmla="*/ 43 h 50"/>
                <a:gd name="T2" fmla="*/ 36 w 45"/>
                <a:gd name="T3" fmla="*/ 21 h 50"/>
                <a:gd name="T4" fmla="*/ 40 w 45"/>
                <a:gd name="T5" fmla="*/ 0 h 50"/>
                <a:gd name="T6" fmla="*/ 22 w 45"/>
                <a:gd name="T7" fmla="*/ 0 h 50"/>
                <a:gd name="T8" fmla="*/ 22 w 45"/>
                <a:gd name="T9" fmla="*/ 13 h 50"/>
                <a:gd name="T10" fmla="*/ 41 w 45"/>
                <a:gd name="T11" fmla="*/ 23 h 50"/>
                <a:gd name="T12" fmla="*/ 29 w 45"/>
                <a:gd name="T13" fmla="*/ 48 h 50"/>
                <a:gd name="T14" fmla="*/ 29 w 45"/>
                <a:gd name="T15" fmla="*/ 48 h 50"/>
                <a:gd name="T16" fmla="*/ 29 w 45"/>
                <a:gd name="T17" fmla="*/ 49 h 50"/>
                <a:gd name="T18" fmla="*/ 25 w 45"/>
                <a:gd name="T19" fmla="*/ 49 h 50"/>
                <a:gd name="T20" fmla="*/ 22 w 45"/>
                <a:gd name="T21" fmla="*/ 46 h 50"/>
                <a:gd name="T22" fmla="*/ 22 w 45"/>
                <a:gd name="T23" fmla="*/ 39 h 50"/>
                <a:gd name="T24" fmla="*/ 27 w 45"/>
                <a:gd name="T25" fmla="*/ 43 h 50"/>
                <a:gd name="T26" fmla="*/ 45 w 45"/>
                <a:gd name="T27" fmla="*/ 0 h 50"/>
                <a:gd name="T28" fmla="*/ 41 w 45"/>
                <a:gd name="T29" fmla="*/ 23 h 50"/>
                <a:gd name="T30" fmla="*/ 45 w 45"/>
                <a:gd name="T31" fmla="*/ 0 h 50"/>
                <a:gd name="T32" fmla="*/ 22 w 45"/>
                <a:gd name="T33" fmla="*/ 0 h 50"/>
                <a:gd name="T34" fmla="*/ 8 w 45"/>
                <a:gd name="T35" fmla="*/ 0 h 50"/>
                <a:gd name="T36" fmla="*/ 5 w 45"/>
                <a:gd name="T37" fmla="*/ 0 h 50"/>
                <a:gd name="T38" fmla="*/ 11 w 45"/>
                <a:gd name="T39" fmla="*/ 22 h 50"/>
                <a:gd name="T40" fmla="*/ 22 w 45"/>
                <a:gd name="T41" fmla="*/ 39 h 50"/>
                <a:gd name="T42" fmla="*/ 22 w 45"/>
                <a:gd name="T43" fmla="*/ 46 h 50"/>
                <a:gd name="T44" fmla="*/ 7 w 45"/>
                <a:gd name="T45" fmla="*/ 24 h 50"/>
                <a:gd name="T46" fmla="*/ 0 w 45"/>
                <a:gd name="T47" fmla="*/ 0 h 50"/>
                <a:gd name="T48" fmla="*/ 22 w 45"/>
                <a:gd name="T49" fmla="*/ 13 h 50"/>
                <a:gd name="T50" fmla="*/ 22 w 45"/>
                <a:gd name="T5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50">
                  <a:moveTo>
                    <a:pt x="27" y="43"/>
                  </a:moveTo>
                  <a:cubicBezTo>
                    <a:pt x="30" y="37"/>
                    <a:pt x="34" y="30"/>
                    <a:pt x="36" y="21"/>
                  </a:cubicBezTo>
                  <a:cubicBezTo>
                    <a:pt x="38" y="15"/>
                    <a:pt x="40" y="8"/>
                    <a:pt x="40" y="0"/>
                  </a:cubicBezTo>
                  <a:cubicBezTo>
                    <a:pt x="22" y="0"/>
                    <a:pt x="22" y="0"/>
                    <a:pt x="22" y="0"/>
                  </a:cubicBezTo>
                  <a:cubicBezTo>
                    <a:pt x="22" y="13"/>
                    <a:pt x="22" y="13"/>
                    <a:pt x="22" y="13"/>
                  </a:cubicBezTo>
                  <a:cubicBezTo>
                    <a:pt x="41" y="23"/>
                    <a:pt x="41" y="23"/>
                    <a:pt x="41" y="23"/>
                  </a:cubicBezTo>
                  <a:cubicBezTo>
                    <a:pt x="38" y="32"/>
                    <a:pt x="34" y="41"/>
                    <a:pt x="29" y="48"/>
                  </a:cubicBezTo>
                  <a:cubicBezTo>
                    <a:pt x="29" y="48"/>
                    <a:pt x="29" y="48"/>
                    <a:pt x="29" y="48"/>
                  </a:cubicBezTo>
                  <a:cubicBezTo>
                    <a:pt x="29" y="48"/>
                    <a:pt x="29" y="48"/>
                    <a:pt x="29" y="49"/>
                  </a:cubicBezTo>
                  <a:cubicBezTo>
                    <a:pt x="28" y="50"/>
                    <a:pt x="26" y="50"/>
                    <a:pt x="25" y="49"/>
                  </a:cubicBezTo>
                  <a:cubicBezTo>
                    <a:pt x="24" y="48"/>
                    <a:pt x="23" y="47"/>
                    <a:pt x="22" y="46"/>
                  </a:cubicBezTo>
                  <a:cubicBezTo>
                    <a:pt x="22" y="39"/>
                    <a:pt x="22" y="39"/>
                    <a:pt x="22" y="39"/>
                  </a:cubicBezTo>
                  <a:cubicBezTo>
                    <a:pt x="24" y="40"/>
                    <a:pt x="25" y="42"/>
                    <a:pt x="27" y="43"/>
                  </a:cubicBezTo>
                  <a:close/>
                  <a:moveTo>
                    <a:pt x="45" y="0"/>
                  </a:moveTo>
                  <a:cubicBezTo>
                    <a:pt x="44" y="8"/>
                    <a:pt x="43" y="16"/>
                    <a:pt x="41" y="23"/>
                  </a:cubicBezTo>
                  <a:lnTo>
                    <a:pt x="45" y="0"/>
                  </a:lnTo>
                  <a:close/>
                  <a:moveTo>
                    <a:pt x="22" y="0"/>
                  </a:moveTo>
                  <a:cubicBezTo>
                    <a:pt x="8" y="0"/>
                    <a:pt x="8" y="0"/>
                    <a:pt x="8" y="0"/>
                  </a:cubicBezTo>
                  <a:cubicBezTo>
                    <a:pt x="5" y="0"/>
                    <a:pt x="5" y="0"/>
                    <a:pt x="5" y="0"/>
                  </a:cubicBezTo>
                  <a:cubicBezTo>
                    <a:pt x="6" y="8"/>
                    <a:pt x="8" y="15"/>
                    <a:pt x="11" y="22"/>
                  </a:cubicBezTo>
                  <a:cubicBezTo>
                    <a:pt x="14" y="28"/>
                    <a:pt x="18" y="33"/>
                    <a:pt x="22" y="39"/>
                  </a:cubicBezTo>
                  <a:cubicBezTo>
                    <a:pt x="22" y="46"/>
                    <a:pt x="22" y="46"/>
                    <a:pt x="22" y="46"/>
                  </a:cubicBezTo>
                  <a:cubicBezTo>
                    <a:pt x="16" y="39"/>
                    <a:pt x="11" y="32"/>
                    <a:pt x="7" y="24"/>
                  </a:cubicBezTo>
                  <a:cubicBezTo>
                    <a:pt x="4" y="16"/>
                    <a:pt x="1" y="9"/>
                    <a:pt x="0" y="0"/>
                  </a:cubicBezTo>
                  <a:cubicBezTo>
                    <a:pt x="22" y="13"/>
                    <a:pt x="22" y="13"/>
                    <a:pt x="22" y="13"/>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5" name="Freeform 322"/>
            <p:cNvSpPr>
              <a:spLocks/>
            </p:cNvSpPr>
            <p:nvPr/>
          </p:nvSpPr>
          <p:spPr bwMode="auto">
            <a:xfrm>
              <a:off x="9102739" y="1589"/>
              <a:ext cx="96838" cy="161926"/>
            </a:xfrm>
            <a:custGeom>
              <a:avLst/>
              <a:gdLst>
                <a:gd name="T0" fmla="*/ 4 w 43"/>
                <a:gd name="T1" fmla="*/ 66 h 71"/>
                <a:gd name="T2" fmla="*/ 21 w 43"/>
                <a:gd name="T3" fmla="*/ 62 h 71"/>
                <a:gd name="T4" fmla="*/ 36 w 43"/>
                <a:gd name="T5" fmla="*/ 55 h 71"/>
                <a:gd name="T6" fmla="*/ 24 w 43"/>
                <a:gd name="T7" fmla="*/ 28 h 71"/>
                <a:gd name="T8" fmla="*/ 18 w 43"/>
                <a:gd name="T9" fmla="*/ 0 h 71"/>
                <a:gd name="T10" fmla="*/ 23 w 43"/>
                <a:gd name="T11" fmla="*/ 0 h 71"/>
                <a:gd name="T12" fmla="*/ 29 w 43"/>
                <a:gd name="T13" fmla="*/ 26 h 71"/>
                <a:gd name="T14" fmla="*/ 42 w 43"/>
                <a:gd name="T15" fmla="*/ 55 h 71"/>
                <a:gd name="T16" fmla="*/ 42 w 43"/>
                <a:gd name="T17" fmla="*/ 55 h 71"/>
                <a:gd name="T18" fmla="*/ 42 w 43"/>
                <a:gd name="T19" fmla="*/ 55 h 71"/>
                <a:gd name="T20" fmla="*/ 41 w 43"/>
                <a:gd name="T21" fmla="*/ 58 h 71"/>
                <a:gd name="T22" fmla="*/ 22 w 43"/>
                <a:gd name="T23" fmla="*/ 67 h 71"/>
                <a:gd name="T24" fmla="*/ 2 w 43"/>
                <a:gd name="T25" fmla="*/ 71 h 71"/>
                <a:gd name="T26" fmla="*/ 2 w 43"/>
                <a:gd name="T27" fmla="*/ 71 h 71"/>
                <a:gd name="T28" fmla="*/ 0 w 43"/>
                <a:gd name="T29" fmla="*/ 69 h 71"/>
                <a:gd name="T30" fmla="*/ 0 w 43"/>
                <a:gd name="T31" fmla="*/ 0 h 71"/>
                <a:gd name="T32" fmla="*/ 4 w 43"/>
                <a:gd name="T33" fmla="*/ 0 h 71"/>
                <a:gd name="T34" fmla="*/ 4 w 43"/>
                <a:gd name="T35" fmla="*/ 6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71">
                  <a:moveTo>
                    <a:pt x="4" y="66"/>
                  </a:moveTo>
                  <a:cubicBezTo>
                    <a:pt x="10" y="65"/>
                    <a:pt x="16" y="64"/>
                    <a:pt x="21" y="62"/>
                  </a:cubicBezTo>
                  <a:cubicBezTo>
                    <a:pt x="26" y="60"/>
                    <a:pt x="32" y="58"/>
                    <a:pt x="36" y="55"/>
                  </a:cubicBezTo>
                  <a:cubicBezTo>
                    <a:pt x="31" y="47"/>
                    <a:pt x="27" y="38"/>
                    <a:pt x="24" y="28"/>
                  </a:cubicBezTo>
                  <a:cubicBezTo>
                    <a:pt x="21" y="19"/>
                    <a:pt x="19" y="10"/>
                    <a:pt x="18" y="0"/>
                  </a:cubicBezTo>
                  <a:cubicBezTo>
                    <a:pt x="23" y="0"/>
                    <a:pt x="23" y="0"/>
                    <a:pt x="23" y="0"/>
                  </a:cubicBezTo>
                  <a:cubicBezTo>
                    <a:pt x="24" y="10"/>
                    <a:pt x="26" y="18"/>
                    <a:pt x="29" y="26"/>
                  </a:cubicBezTo>
                  <a:cubicBezTo>
                    <a:pt x="32" y="37"/>
                    <a:pt x="36" y="47"/>
                    <a:pt x="42" y="55"/>
                  </a:cubicBezTo>
                  <a:cubicBezTo>
                    <a:pt x="42" y="55"/>
                    <a:pt x="42" y="55"/>
                    <a:pt x="42" y="55"/>
                  </a:cubicBezTo>
                  <a:cubicBezTo>
                    <a:pt x="42" y="55"/>
                    <a:pt x="42" y="55"/>
                    <a:pt x="42" y="55"/>
                  </a:cubicBezTo>
                  <a:cubicBezTo>
                    <a:pt x="43" y="56"/>
                    <a:pt x="42" y="57"/>
                    <a:pt x="41" y="58"/>
                  </a:cubicBezTo>
                  <a:cubicBezTo>
                    <a:pt x="35" y="62"/>
                    <a:pt x="29" y="65"/>
                    <a:pt x="22" y="67"/>
                  </a:cubicBezTo>
                  <a:cubicBezTo>
                    <a:pt x="16" y="69"/>
                    <a:pt x="9" y="71"/>
                    <a:pt x="2" y="71"/>
                  </a:cubicBezTo>
                  <a:cubicBezTo>
                    <a:pt x="2" y="71"/>
                    <a:pt x="2" y="71"/>
                    <a:pt x="2" y="71"/>
                  </a:cubicBezTo>
                  <a:cubicBezTo>
                    <a:pt x="1" y="71"/>
                    <a:pt x="0" y="70"/>
                    <a:pt x="0" y="69"/>
                  </a:cubicBezTo>
                  <a:cubicBezTo>
                    <a:pt x="0" y="0"/>
                    <a:pt x="0" y="0"/>
                    <a:pt x="0" y="0"/>
                  </a:cubicBezTo>
                  <a:cubicBezTo>
                    <a:pt x="4" y="0"/>
                    <a:pt x="4" y="0"/>
                    <a:pt x="4" y="0"/>
                  </a:cubicBezTo>
                  <a:lnTo>
                    <a:pt x="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6" name="Freeform 323"/>
            <p:cNvSpPr>
              <a:spLocks/>
            </p:cNvSpPr>
            <p:nvPr/>
          </p:nvSpPr>
          <p:spPr bwMode="auto">
            <a:xfrm>
              <a:off x="10261616" y="1589"/>
              <a:ext cx="174626" cy="106363"/>
            </a:xfrm>
            <a:custGeom>
              <a:avLst/>
              <a:gdLst>
                <a:gd name="T0" fmla="*/ 13 w 77"/>
                <a:gd name="T1" fmla="*/ 0 h 47"/>
                <a:gd name="T2" fmla="*/ 6 w 77"/>
                <a:gd name="T3" fmla="*/ 19 h 47"/>
                <a:gd name="T4" fmla="*/ 55 w 77"/>
                <a:gd name="T5" fmla="*/ 41 h 47"/>
                <a:gd name="T6" fmla="*/ 72 w 77"/>
                <a:gd name="T7" fmla="*/ 0 h 47"/>
                <a:gd name="T8" fmla="*/ 77 w 77"/>
                <a:gd name="T9" fmla="*/ 0 h 47"/>
                <a:gd name="T10" fmla="*/ 59 w 77"/>
                <a:gd name="T11" fmla="*/ 45 h 47"/>
                <a:gd name="T12" fmla="*/ 59 w 77"/>
                <a:gd name="T13" fmla="*/ 45 h 47"/>
                <a:gd name="T14" fmla="*/ 55 w 77"/>
                <a:gd name="T15" fmla="*/ 46 h 47"/>
                <a:gd name="T16" fmla="*/ 2 w 77"/>
                <a:gd name="T17" fmla="*/ 23 h 47"/>
                <a:gd name="T18" fmla="*/ 2 w 77"/>
                <a:gd name="T19" fmla="*/ 23 h 47"/>
                <a:gd name="T20" fmla="*/ 1 w 77"/>
                <a:gd name="T21" fmla="*/ 20 h 47"/>
                <a:gd name="T22" fmla="*/ 8 w 77"/>
                <a:gd name="T23" fmla="*/ 0 h 47"/>
                <a:gd name="T24" fmla="*/ 13 w 77"/>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47">
                  <a:moveTo>
                    <a:pt x="13" y="0"/>
                  </a:moveTo>
                  <a:cubicBezTo>
                    <a:pt x="6" y="19"/>
                    <a:pt x="6" y="19"/>
                    <a:pt x="6" y="19"/>
                  </a:cubicBezTo>
                  <a:cubicBezTo>
                    <a:pt x="55" y="41"/>
                    <a:pt x="55" y="41"/>
                    <a:pt x="55" y="41"/>
                  </a:cubicBezTo>
                  <a:cubicBezTo>
                    <a:pt x="72" y="0"/>
                    <a:pt x="72" y="0"/>
                    <a:pt x="72" y="0"/>
                  </a:cubicBezTo>
                  <a:cubicBezTo>
                    <a:pt x="77" y="0"/>
                    <a:pt x="77" y="0"/>
                    <a:pt x="77" y="0"/>
                  </a:cubicBezTo>
                  <a:cubicBezTo>
                    <a:pt x="59" y="45"/>
                    <a:pt x="59" y="45"/>
                    <a:pt x="59" y="45"/>
                  </a:cubicBezTo>
                  <a:cubicBezTo>
                    <a:pt x="59" y="45"/>
                    <a:pt x="59" y="45"/>
                    <a:pt x="59" y="45"/>
                  </a:cubicBezTo>
                  <a:cubicBezTo>
                    <a:pt x="58" y="46"/>
                    <a:pt x="57" y="47"/>
                    <a:pt x="55" y="46"/>
                  </a:cubicBezTo>
                  <a:cubicBezTo>
                    <a:pt x="2" y="23"/>
                    <a:pt x="2" y="23"/>
                    <a:pt x="2" y="23"/>
                  </a:cubicBezTo>
                  <a:cubicBezTo>
                    <a:pt x="2" y="23"/>
                    <a:pt x="2" y="23"/>
                    <a:pt x="2" y="23"/>
                  </a:cubicBezTo>
                  <a:cubicBezTo>
                    <a:pt x="1" y="22"/>
                    <a:pt x="0" y="21"/>
                    <a:pt x="1" y="20"/>
                  </a:cubicBezTo>
                  <a:cubicBezTo>
                    <a:pt x="8" y="0"/>
                    <a:pt x="8" y="0"/>
                    <a:pt x="8" y="0"/>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7" name="Freeform 324"/>
            <p:cNvSpPr>
              <a:spLocks/>
            </p:cNvSpPr>
            <p:nvPr/>
          </p:nvSpPr>
          <p:spPr bwMode="auto">
            <a:xfrm>
              <a:off x="10445766" y="1589"/>
              <a:ext cx="173039" cy="106363"/>
            </a:xfrm>
            <a:custGeom>
              <a:avLst/>
              <a:gdLst>
                <a:gd name="T0" fmla="*/ 5 w 77"/>
                <a:gd name="T1" fmla="*/ 0 h 47"/>
                <a:gd name="T2" fmla="*/ 22 w 77"/>
                <a:gd name="T3" fmla="*/ 41 h 47"/>
                <a:gd name="T4" fmla="*/ 71 w 77"/>
                <a:gd name="T5" fmla="*/ 19 h 47"/>
                <a:gd name="T6" fmla="*/ 63 w 77"/>
                <a:gd name="T7" fmla="*/ 0 h 47"/>
                <a:gd name="T8" fmla="*/ 69 w 77"/>
                <a:gd name="T9" fmla="*/ 0 h 47"/>
                <a:gd name="T10" fmla="*/ 76 w 77"/>
                <a:gd name="T11" fmla="*/ 20 h 47"/>
                <a:gd name="T12" fmla="*/ 75 w 77"/>
                <a:gd name="T13" fmla="*/ 23 h 47"/>
                <a:gd name="T14" fmla="*/ 21 w 77"/>
                <a:gd name="T15" fmla="*/ 46 h 47"/>
                <a:gd name="T16" fmla="*/ 21 w 77"/>
                <a:gd name="T17" fmla="*/ 46 h 47"/>
                <a:gd name="T18" fmla="*/ 21 w 77"/>
                <a:gd name="T19" fmla="*/ 47 h 47"/>
                <a:gd name="T20" fmla="*/ 18 w 77"/>
                <a:gd name="T21" fmla="*/ 45 h 47"/>
                <a:gd name="T22" fmla="*/ 0 w 77"/>
                <a:gd name="T23" fmla="*/ 0 h 47"/>
                <a:gd name="T24" fmla="*/ 5 w 77"/>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47">
                  <a:moveTo>
                    <a:pt x="5" y="0"/>
                  </a:moveTo>
                  <a:cubicBezTo>
                    <a:pt x="22" y="41"/>
                    <a:pt x="22" y="41"/>
                    <a:pt x="22" y="41"/>
                  </a:cubicBezTo>
                  <a:cubicBezTo>
                    <a:pt x="71" y="19"/>
                    <a:pt x="71" y="19"/>
                    <a:pt x="71" y="19"/>
                  </a:cubicBezTo>
                  <a:cubicBezTo>
                    <a:pt x="63" y="0"/>
                    <a:pt x="63" y="0"/>
                    <a:pt x="63" y="0"/>
                  </a:cubicBezTo>
                  <a:cubicBezTo>
                    <a:pt x="69" y="0"/>
                    <a:pt x="69" y="0"/>
                    <a:pt x="69" y="0"/>
                  </a:cubicBezTo>
                  <a:cubicBezTo>
                    <a:pt x="76" y="20"/>
                    <a:pt x="76" y="20"/>
                    <a:pt x="76" y="20"/>
                  </a:cubicBezTo>
                  <a:cubicBezTo>
                    <a:pt x="77" y="21"/>
                    <a:pt x="76" y="22"/>
                    <a:pt x="75" y="23"/>
                  </a:cubicBezTo>
                  <a:cubicBezTo>
                    <a:pt x="21" y="46"/>
                    <a:pt x="21" y="46"/>
                    <a:pt x="21" y="46"/>
                  </a:cubicBezTo>
                  <a:cubicBezTo>
                    <a:pt x="21" y="46"/>
                    <a:pt x="21" y="46"/>
                    <a:pt x="21" y="46"/>
                  </a:cubicBezTo>
                  <a:cubicBezTo>
                    <a:pt x="21" y="47"/>
                    <a:pt x="21" y="47"/>
                    <a:pt x="21" y="47"/>
                  </a:cubicBezTo>
                  <a:cubicBezTo>
                    <a:pt x="20" y="47"/>
                    <a:pt x="19" y="46"/>
                    <a:pt x="18" y="45"/>
                  </a:cubicBezTo>
                  <a:cubicBezTo>
                    <a:pt x="0" y="0"/>
                    <a:pt x="0" y="0"/>
                    <a:pt x="0" y="0"/>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8" name="Freeform 325"/>
            <p:cNvSpPr>
              <a:spLocks noEditPoints="1"/>
            </p:cNvSpPr>
            <p:nvPr/>
          </p:nvSpPr>
          <p:spPr bwMode="auto">
            <a:xfrm>
              <a:off x="8020063" y="4727602"/>
              <a:ext cx="142875" cy="134939"/>
            </a:xfrm>
            <a:custGeom>
              <a:avLst/>
              <a:gdLst>
                <a:gd name="T0" fmla="*/ 38 w 63"/>
                <a:gd name="T1" fmla="*/ 53 h 60"/>
                <a:gd name="T2" fmla="*/ 41 w 63"/>
                <a:gd name="T3" fmla="*/ 54 h 60"/>
                <a:gd name="T4" fmla="*/ 41 w 63"/>
                <a:gd name="T5" fmla="*/ 54 h 60"/>
                <a:gd name="T6" fmla="*/ 46 w 63"/>
                <a:gd name="T7" fmla="*/ 54 h 60"/>
                <a:gd name="T8" fmla="*/ 46 w 63"/>
                <a:gd name="T9" fmla="*/ 54 h 60"/>
                <a:gd name="T10" fmla="*/ 48 w 63"/>
                <a:gd name="T11" fmla="*/ 52 h 60"/>
                <a:gd name="T12" fmla="*/ 50 w 63"/>
                <a:gd name="T13" fmla="*/ 49 h 60"/>
                <a:gd name="T14" fmla="*/ 58 w 63"/>
                <a:gd name="T15" fmla="*/ 24 h 60"/>
                <a:gd name="T16" fmla="*/ 52 w 63"/>
                <a:gd name="T17" fmla="*/ 11 h 60"/>
                <a:gd name="T18" fmla="*/ 37 w 63"/>
                <a:gd name="T19" fmla="*/ 9 h 60"/>
                <a:gd name="T20" fmla="*/ 32 w 63"/>
                <a:gd name="T21" fmla="*/ 6 h 60"/>
                <a:gd name="T22" fmla="*/ 36 w 63"/>
                <a:gd name="T23" fmla="*/ 5 h 60"/>
                <a:gd name="T24" fmla="*/ 63 w 63"/>
                <a:gd name="T25" fmla="*/ 28 h 60"/>
                <a:gd name="T26" fmla="*/ 54 w 63"/>
                <a:gd name="T27" fmla="*/ 52 h 60"/>
                <a:gd name="T28" fmla="*/ 52 w 63"/>
                <a:gd name="T29" fmla="*/ 55 h 60"/>
                <a:gd name="T30" fmla="*/ 49 w 63"/>
                <a:gd name="T31" fmla="*/ 58 h 60"/>
                <a:gd name="T32" fmla="*/ 40 w 63"/>
                <a:gd name="T33" fmla="*/ 59 h 60"/>
                <a:gd name="T34" fmla="*/ 36 w 63"/>
                <a:gd name="T35" fmla="*/ 58 h 60"/>
                <a:gd name="T36" fmla="*/ 32 w 63"/>
                <a:gd name="T37" fmla="*/ 57 h 60"/>
                <a:gd name="T38" fmla="*/ 10 w 63"/>
                <a:gd name="T39" fmla="*/ 12 h 60"/>
                <a:gd name="T40" fmla="*/ 7 w 63"/>
                <a:gd name="T41" fmla="*/ 16 h 60"/>
                <a:gd name="T42" fmla="*/ 5 w 63"/>
                <a:gd name="T43" fmla="*/ 29 h 60"/>
                <a:gd name="T44" fmla="*/ 13 w 63"/>
                <a:gd name="T45" fmla="*/ 50 h 60"/>
                <a:gd name="T46" fmla="*/ 22 w 63"/>
                <a:gd name="T47" fmla="*/ 54 h 60"/>
                <a:gd name="T48" fmla="*/ 27 w 63"/>
                <a:gd name="T49" fmla="*/ 53 h 60"/>
                <a:gd name="T50" fmla="*/ 32 w 63"/>
                <a:gd name="T51" fmla="*/ 57 h 60"/>
                <a:gd name="T52" fmla="*/ 29 w 63"/>
                <a:gd name="T53" fmla="*/ 57 h 60"/>
                <a:gd name="T54" fmla="*/ 24 w 63"/>
                <a:gd name="T55" fmla="*/ 59 h 60"/>
                <a:gd name="T56" fmla="*/ 15 w 63"/>
                <a:gd name="T57" fmla="*/ 58 h 60"/>
                <a:gd name="T58" fmla="*/ 10 w 63"/>
                <a:gd name="T59" fmla="*/ 53 h 60"/>
                <a:gd name="T60" fmla="*/ 0 w 63"/>
                <a:gd name="T61" fmla="*/ 30 h 60"/>
                <a:gd name="T62" fmla="*/ 0 w 63"/>
                <a:gd name="T63" fmla="*/ 24 h 60"/>
                <a:gd name="T64" fmla="*/ 0 w 63"/>
                <a:gd name="T65" fmla="*/ 23 h 60"/>
                <a:gd name="T66" fmla="*/ 3 w 63"/>
                <a:gd name="T67" fmla="*/ 14 h 60"/>
                <a:gd name="T68" fmla="*/ 8 w 63"/>
                <a:gd name="T69" fmla="*/ 7 h 60"/>
                <a:gd name="T70" fmla="*/ 30 w 63"/>
                <a:gd name="T71" fmla="*/ 5 h 60"/>
                <a:gd name="T72" fmla="*/ 32 w 63"/>
                <a:gd name="T73" fmla="*/ 6 h 60"/>
                <a:gd name="T74" fmla="*/ 31 w 63"/>
                <a:gd name="T75" fmla="*/ 11 h 60"/>
                <a:gd name="T76" fmla="*/ 28 w 63"/>
                <a:gd name="T77" fmla="*/ 10 h 60"/>
                <a:gd name="T78" fmla="*/ 11 w 63"/>
                <a:gd name="T79" fmla="*/ 11 h 60"/>
                <a:gd name="T80" fmla="*/ 10 w 63"/>
                <a:gd name="T81"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0">
                  <a:moveTo>
                    <a:pt x="32" y="52"/>
                  </a:moveTo>
                  <a:cubicBezTo>
                    <a:pt x="34" y="52"/>
                    <a:pt x="36" y="53"/>
                    <a:pt x="38" y="53"/>
                  </a:cubicBezTo>
                  <a:cubicBezTo>
                    <a:pt x="38" y="53"/>
                    <a:pt x="38" y="53"/>
                    <a:pt x="38" y="53"/>
                  </a:cubicBezTo>
                  <a:cubicBezTo>
                    <a:pt x="41" y="54"/>
                    <a:pt x="41" y="54"/>
                    <a:pt x="41" y="54"/>
                  </a:cubicBezTo>
                  <a:cubicBezTo>
                    <a:pt x="41" y="54"/>
                    <a:pt x="41" y="54"/>
                    <a:pt x="41" y="54"/>
                  </a:cubicBezTo>
                  <a:cubicBezTo>
                    <a:pt x="41" y="54"/>
                    <a:pt x="41" y="54"/>
                    <a:pt x="41" y="54"/>
                  </a:cubicBezTo>
                  <a:cubicBezTo>
                    <a:pt x="43" y="55"/>
                    <a:pt x="44" y="55"/>
                    <a:pt x="46" y="54"/>
                  </a:cubicBezTo>
                  <a:cubicBezTo>
                    <a:pt x="46" y="54"/>
                    <a:pt x="46" y="54"/>
                    <a:pt x="46" y="54"/>
                  </a:cubicBezTo>
                  <a:cubicBezTo>
                    <a:pt x="46" y="54"/>
                    <a:pt x="46" y="54"/>
                    <a:pt x="46" y="54"/>
                  </a:cubicBezTo>
                  <a:cubicBezTo>
                    <a:pt x="46" y="54"/>
                    <a:pt x="46" y="54"/>
                    <a:pt x="46" y="54"/>
                  </a:cubicBezTo>
                  <a:cubicBezTo>
                    <a:pt x="48" y="52"/>
                    <a:pt x="48" y="52"/>
                    <a:pt x="48" y="52"/>
                  </a:cubicBezTo>
                  <a:cubicBezTo>
                    <a:pt x="48" y="52"/>
                    <a:pt x="48" y="52"/>
                    <a:pt x="48" y="52"/>
                  </a:cubicBezTo>
                  <a:cubicBezTo>
                    <a:pt x="50" y="49"/>
                    <a:pt x="50" y="49"/>
                    <a:pt x="50" y="49"/>
                  </a:cubicBezTo>
                  <a:cubicBezTo>
                    <a:pt x="50" y="49"/>
                    <a:pt x="50" y="49"/>
                    <a:pt x="50" y="49"/>
                  </a:cubicBezTo>
                  <a:cubicBezTo>
                    <a:pt x="55" y="43"/>
                    <a:pt x="59" y="33"/>
                    <a:pt x="58" y="24"/>
                  </a:cubicBezTo>
                  <a:cubicBezTo>
                    <a:pt x="58" y="24"/>
                    <a:pt x="58" y="24"/>
                    <a:pt x="58" y="24"/>
                  </a:cubicBezTo>
                  <a:cubicBezTo>
                    <a:pt x="58" y="19"/>
                    <a:pt x="56" y="15"/>
                    <a:pt x="52" y="11"/>
                  </a:cubicBezTo>
                  <a:cubicBezTo>
                    <a:pt x="52" y="11"/>
                    <a:pt x="52" y="11"/>
                    <a:pt x="52" y="11"/>
                  </a:cubicBezTo>
                  <a:cubicBezTo>
                    <a:pt x="48" y="7"/>
                    <a:pt x="42" y="8"/>
                    <a:pt x="37" y="9"/>
                  </a:cubicBezTo>
                  <a:cubicBezTo>
                    <a:pt x="37" y="9"/>
                    <a:pt x="37" y="9"/>
                    <a:pt x="37" y="9"/>
                  </a:cubicBezTo>
                  <a:cubicBezTo>
                    <a:pt x="36" y="10"/>
                    <a:pt x="34" y="11"/>
                    <a:pt x="32" y="11"/>
                  </a:cubicBezTo>
                  <a:cubicBezTo>
                    <a:pt x="32" y="6"/>
                    <a:pt x="32" y="6"/>
                    <a:pt x="32" y="6"/>
                  </a:cubicBezTo>
                  <a:cubicBezTo>
                    <a:pt x="33" y="6"/>
                    <a:pt x="34" y="5"/>
                    <a:pt x="36" y="5"/>
                  </a:cubicBezTo>
                  <a:cubicBezTo>
                    <a:pt x="36" y="5"/>
                    <a:pt x="36" y="5"/>
                    <a:pt x="36" y="5"/>
                  </a:cubicBezTo>
                  <a:cubicBezTo>
                    <a:pt x="49" y="0"/>
                    <a:pt x="62" y="9"/>
                    <a:pt x="63" y="23"/>
                  </a:cubicBezTo>
                  <a:cubicBezTo>
                    <a:pt x="63" y="28"/>
                    <a:pt x="63" y="28"/>
                    <a:pt x="63" y="28"/>
                  </a:cubicBezTo>
                  <a:cubicBezTo>
                    <a:pt x="63" y="28"/>
                    <a:pt x="63" y="28"/>
                    <a:pt x="63" y="28"/>
                  </a:cubicBezTo>
                  <a:cubicBezTo>
                    <a:pt x="63" y="36"/>
                    <a:pt x="59" y="45"/>
                    <a:pt x="54" y="52"/>
                  </a:cubicBezTo>
                  <a:cubicBezTo>
                    <a:pt x="54" y="52"/>
                    <a:pt x="54" y="52"/>
                    <a:pt x="54" y="52"/>
                  </a:cubicBezTo>
                  <a:cubicBezTo>
                    <a:pt x="52" y="55"/>
                    <a:pt x="52" y="55"/>
                    <a:pt x="52" y="55"/>
                  </a:cubicBezTo>
                  <a:cubicBezTo>
                    <a:pt x="52" y="55"/>
                    <a:pt x="52" y="55"/>
                    <a:pt x="52" y="55"/>
                  </a:cubicBezTo>
                  <a:cubicBezTo>
                    <a:pt x="49" y="58"/>
                    <a:pt x="49" y="58"/>
                    <a:pt x="49" y="58"/>
                  </a:cubicBezTo>
                  <a:cubicBezTo>
                    <a:pt x="49" y="58"/>
                    <a:pt x="49" y="58"/>
                    <a:pt x="49" y="58"/>
                  </a:cubicBezTo>
                  <a:cubicBezTo>
                    <a:pt x="46" y="59"/>
                    <a:pt x="43" y="60"/>
                    <a:pt x="40" y="59"/>
                  </a:cubicBezTo>
                  <a:cubicBezTo>
                    <a:pt x="40" y="59"/>
                    <a:pt x="40" y="59"/>
                    <a:pt x="40" y="59"/>
                  </a:cubicBezTo>
                  <a:cubicBezTo>
                    <a:pt x="36" y="58"/>
                    <a:pt x="36" y="58"/>
                    <a:pt x="36" y="58"/>
                  </a:cubicBezTo>
                  <a:cubicBezTo>
                    <a:pt x="36" y="58"/>
                    <a:pt x="36" y="58"/>
                    <a:pt x="36" y="58"/>
                  </a:cubicBezTo>
                  <a:cubicBezTo>
                    <a:pt x="35" y="57"/>
                    <a:pt x="33" y="57"/>
                    <a:pt x="32" y="57"/>
                  </a:cubicBezTo>
                  <a:lnTo>
                    <a:pt x="32" y="52"/>
                  </a:lnTo>
                  <a:close/>
                  <a:moveTo>
                    <a:pt x="10" y="12"/>
                  </a:moveTo>
                  <a:cubicBezTo>
                    <a:pt x="9" y="13"/>
                    <a:pt x="8" y="15"/>
                    <a:pt x="7" y="16"/>
                  </a:cubicBezTo>
                  <a:cubicBezTo>
                    <a:pt x="7" y="16"/>
                    <a:pt x="7" y="16"/>
                    <a:pt x="7" y="16"/>
                  </a:cubicBezTo>
                  <a:cubicBezTo>
                    <a:pt x="5" y="23"/>
                    <a:pt x="5" y="23"/>
                    <a:pt x="5" y="23"/>
                  </a:cubicBezTo>
                  <a:cubicBezTo>
                    <a:pt x="5" y="29"/>
                    <a:pt x="5" y="29"/>
                    <a:pt x="5" y="29"/>
                  </a:cubicBezTo>
                  <a:cubicBezTo>
                    <a:pt x="6" y="37"/>
                    <a:pt x="9" y="44"/>
                    <a:pt x="13" y="50"/>
                  </a:cubicBezTo>
                  <a:cubicBezTo>
                    <a:pt x="13" y="50"/>
                    <a:pt x="13" y="50"/>
                    <a:pt x="13" y="50"/>
                  </a:cubicBezTo>
                  <a:cubicBezTo>
                    <a:pt x="17" y="54"/>
                    <a:pt x="17" y="54"/>
                    <a:pt x="17" y="54"/>
                  </a:cubicBezTo>
                  <a:cubicBezTo>
                    <a:pt x="19" y="55"/>
                    <a:pt x="20" y="55"/>
                    <a:pt x="22" y="54"/>
                  </a:cubicBezTo>
                  <a:cubicBezTo>
                    <a:pt x="22" y="54"/>
                    <a:pt x="22" y="54"/>
                    <a:pt x="22" y="54"/>
                  </a:cubicBezTo>
                  <a:cubicBezTo>
                    <a:pt x="27" y="53"/>
                    <a:pt x="27" y="53"/>
                    <a:pt x="27" y="53"/>
                  </a:cubicBezTo>
                  <a:cubicBezTo>
                    <a:pt x="29" y="52"/>
                    <a:pt x="30" y="52"/>
                    <a:pt x="32" y="52"/>
                  </a:cubicBezTo>
                  <a:cubicBezTo>
                    <a:pt x="32" y="57"/>
                    <a:pt x="32" y="57"/>
                    <a:pt x="32" y="57"/>
                  </a:cubicBezTo>
                  <a:cubicBezTo>
                    <a:pt x="31" y="57"/>
                    <a:pt x="30" y="57"/>
                    <a:pt x="29" y="57"/>
                  </a:cubicBezTo>
                  <a:cubicBezTo>
                    <a:pt x="29" y="57"/>
                    <a:pt x="29" y="57"/>
                    <a:pt x="29" y="57"/>
                  </a:cubicBezTo>
                  <a:cubicBezTo>
                    <a:pt x="24" y="59"/>
                    <a:pt x="24" y="59"/>
                    <a:pt x="24" y="59"/>
                  </a:cubicBezTo>
                  <a:cubicBezTo>
                    <a:pt x="24" y="59"/>
                    <a:pt x="24" y="59"/>
                    <a:pt x="24" y="59"/>
                  </a:cubicBezTo>
                  <a:cubicBezTo>
                    <a:pt x="20" y="60"/>
                    <a:pt x="17" y="59"/>
                    <a:pt x="15" y="58"/>
                  </a:cubicBezTo>
                  <a:cubicBezTo>
                    <a:pt x="15" y="58"/>
                    <a:pt x="15" y="58"/>
                    <a:pt x="15" y="58"/>
                  </a:cubicBezTo>
                  <a:cubicBezTo>
                    <a:pt x="10" y="53"/>
                    <a:pt x="10" y="53"/>
                    <a:pt x="10" y="53"/>
                  </a:cubicBezTo>
                  <a:cubicBezTo>
                    <a:pt x="10" y="53"/>
                    <a:pt x="10" y="53"/>
                    <a:pt x="10" y="53"/>
                  </a:cubicBezTo>
                  <a:cubicBezTo>
                    <a:pt x="5" y="46"/>
                    <a:pt x="1" y="38"/>
                    <a:pt x="0" y="30"/>
                  </a:cubicBezTo>
                  <a:cubicBezTo>
                    <a:pt x="0" y="30"/>
                    <a:pt x="0" y="30"/>
                    <a:pt x="0" y="30"/>
                  </a:cubicBezTo>
                  <a:cubicBezTo>
                    <a:pt x="0" y="24"/>
                    <a:pt x="0" y="24"/>
                    <a:pt x="0" y="24"/>
                  </a:cubicBezTo>
                  <a:cubicBezTo>
                    <a:pt x="0" y="24"/>
                    <a:pt x="0" y="24"/>
                    <a:pt x="0" y="24"/>
                  </a:cubicBezTo>
                  <a:cubicBezTo>
                    <a:pt x="0" y="24"/>
                    <a:pt x="0" y="24"/>
                    <a:pt x="0" y="24"/>
                  </a:cubicBezTo>
                  <a:cubicBezTo>
                    <a:pt x="0" y="23"/>
                    <a:pt x="0" y="23"/>
                    <a:pt x="0" y="23"/>
                  </a:cubicBezTo>
                  <a:cubicBezTo>
                    <a:pt x="1" y="20"/>
                    <a:pt x="1" y="17"/>
                    <a:pt x="3" y="14"/>
                  </a:cubicBezTo>
                  <a:cubicBezTo>
                    <a:pt x="3" y="14"/>
                    <a:pt x="3" y="14"/>
                    <a:pt x="3" y="14"/>
                  </a:cubicBezTo>
                  <a:cubicBezTo>
                    <a:pt x="3" y="14"/>
                    <a:pt x="3" y="14"/>
                    <a:pt x="3" y="14"/>
                  </a:cubicBezTo>
                  <a:cubicBezTo>
                    <a:pt x="4" y="12"/>
                    <a:pt x="6" y="9"/>
                    <a:pt x="8" y="7"/>
                  </a:cubicBezTo>
                  <a:cubicBezTo>
                    <a:pt x="8" y="7"/>
                    <a:pt x="8" y="7"/>
                    <a:pt x="8" y="7"/>
                  </a:cubicBezTo>
                  <a:cubicBezTo>
                    <a:pt x="15" y="2"/>
                    <a:pt x="22" y="3"/>
                    <a:pt x="30" y="5"/>
                  </a:cubicBezTo>
                  <a:cubicBezTo>
                    <a:pt x="30" y="5"/>
                    <a:pt x="30" y="5"/>
                    <a:pt x="30" y="5"/>
                  </a:cubicBezTo>
                  <a:cubicBezTo>
                    <a:pt x="31" y="6"/>
                    <a:pt x="31" y="6"/>
                    <a:pt x="32" y="6"/>
                  </a:cubicBezTo>
                  <a:cubicBezTo>
                    <a:pt x="32" y="11"/>
                    <a:pt x="32" y="11"/>
                    <a:pt x="32" y="11"/>
                  </a:cubicBezTo>
                  <a:cubicBezTo>
                    <a:pt x="32" y="11"/>
                    <a:pt x="31" y="11"/>
                    <a:pt x="31" y="11"/>
                  </a:cubicBezTo>
                  <a:cubicBezTo>
                    <a:pt x="31" y="11"/>
                    <a:pt x="31" y="11"/>
                    <a:pt x="31" y="11"/>
                  </a:cubicBezTo>
                  <a:cubicBezTo>
                    <a:pt x="28" y="10"/>
                    <a:pt x="28" y="10"/>
                    <a:pt x="28" y="10"/>
                  </a:cubicBezTo>
                  <a:cubicBezTo>
                    <a:pt x="28" y="10"/>
                    <a:pt x="28" y="10"/>
                    <a:pt x="28" y="10"/>
                  </a:cubicBezTo>
                  <a:cubicBezTo>
                    <a:pt x="22" y="8"/>
                    <a:pt x="17" y="7"/>
                    <a:pt x="11" y="11"/>
                  </a:cubicBezTo>
                  <a:cubicBezTo>
                    <a:pt x="11" y="11"/>
                    <a:pt x="11" y="11"/>
                    <a:pt x="11" y="11"/>
                  </a:cubicBezTo>
                  <a:cubicBezTo>
                    <a:pt x="10" y="12"/>
                    <a:pt x="10" y="12"/>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9" name="Freeform 326"/>
            <p:cNvSpPr>
              <a:spLocks noEditPoints="1"/>
            </p:cNvSpPr>
            <p:nvPr/>
          </p:nvSpPr>
          <p:spPr bwMode="auto">
            <a:xfrm>
              <a:off x="8056576" y="4697441"/>
              <a:ext cx="41275" cy="44450"/>
            </a:xfrm>
            <a:custGeom>
              <a:avLst/>
              <a:gdLst>
                <a:gd name="T0" fmla="*/ 9 w 18"/>
                <a:gd name="T1" fmla="*/ 13 h 20"/>
                <a:gd name="T2" fmla="*/ 10 w 18"/>
                <a:gd name="T3" fmla="*/ 14 h 20"/>
                <a:gd name="T4" fmla="*/ 10 w 18"/>
                <a:gd name="T5" fmla="*/ 14 h 20"/>
                <a:gd name="T6" fmla="*/ 13 w 18"/>
                <a:gd name="T7" fmla="*/ 15 h 20"/>
                <a:gd name="T8" fmla="*/ 13 w 18"/>
                <a:gd name="T9" fmla="*/ 15 h 20"/>
                <a:gd name="T10" fmla="*/ 13 w 18"/>
                <a:gd name="T11" fmla="*/ 13 h 20"/>
                <a:gd name="T12" fmla="*/ 11 w 18"/>
                <a:gd name="T13" fmla="*/ 10 h 20"/>
                <a:gd name="T14" fmla="*/ 9 w 18"/>
                <a:gd name="T15" fmla="*/ 7 h 20"/>
                <a:gd name="T16" fmla="*/ 9 w 18"/>
                <a:gd name="T17" fmla="*/ 2 h 20"/>
                <a:gd name="T18" fmla="*/ 10 w 18"/>
                <a:gd name="T19" fmla="*/ 2 h 20"/>
                <a:gd name="T20" fmla="*/ 15 w 18"/>
                <a:gd name="T21" fmla="*/ 7 h 20"/>
                <a:gd name="T22" fmla="*/ 17 w 18"/>
                <a:gd name="T23" fmla="*/ 12 h 20"/>
                <a:gd name="T24" fmla="*/ 18 w 18"/>
                <a:gd name="T25" fmla="*/ 18 h 20"/>
                <a:gd name="T26" fmla="*/ 18 w 18"/>
                <a:gd name="T27" fmla="*/ 18 h 20"/>
                <a:gd name="T28" fmla="*/ 17 w 18"/>
                <a:gd name="T29" fmla="*/ 19 h 20"/>
                <a:gd name="T30" fmla="*/ 16 w 18"/>
                <a:gd name="T31" fmla="*/ 20 h 20"/>
                <a:gd name="T32" fmla="*/ 15 w 18"/>
                <a:gd name="T33" fmla="*/ 20 h 20"/>
                <a:gd name="T34" fmla="*/ 13 w 18"/>
                <a:gd name="T35" fmla="*/ 20 h 20"/>
                <a:gd name="T36" fmla="*/ 11 w 18"/>
                <a:gd name="T37" fmla="*/ 20 h 20"/>
                <a:gd name="T38" fmla="*/ 9 w 18"/>
                <a:gd name="T39" fmla="*/ 19 h 20"/>
                <a:gd name="T40" fmla="*/ 9 w 18"/>
                <a:gd name="T41" fmla="*/ 13 h 20"/>
                <a:gd name="T42" fmla="*/ 8 w 18"/>
                <a:gd name="T43" fmla="*/ 12 h 20"/>
                <a:gd name="T44" fmla="*/ 9 w 18"/>
                <a:gd name="T45" fmla="*/ 13 h 20"/>
                <a:gd name="T46" fmla="*/ 9 w 18"/>
                <a:gd name="T47" fmla="*/ 19 h 20"/>
                <a:gd name="T48" fmla="*/ 8 w 18"/>
                <a:gd name="T49" fmla="*/ 18 h 20"/>
                <a:gd name="T50" fmla="*/ 7 w 18"/>
                <a:gd name="T51" fmla="*/ 18 h 20"/>
                <a:gd name="T52" fmla="*/ 4 w 18"/>
                <a:gd name="T53" fmla="*/ 15 h 20"/>
                <a:gd name="T54" fmla="*/ 1 w 18"/>
                <a:gd name="T55" fmla="*/ 11 h 20"/>
                <a:gd name="T56" fmla="*/ 0 w 18"/>
                <a:gd name="T57" fmla="*/ 6 h 20"/>
                <a:gd name="T58" fmla="*/ 0 w 18"/>
                <a:gd name="T59" fmla="*/ 4 h 20"/>
                <a:gd name="T60" fmla="*/ 0 w 18"/>
                <a:gd name="T61" fmla="*/ 2 h 20"/>
                <a:gd name="T62" fmla="*/ 2 w 18"/>
                <a:gd name="T63" fmla="*/ 0 h 20"/>
                <a:gd name="T64" fmla="*/ 2 w 18"/>
                <a:gd name="T65" fmla="*/ 0 h 20"/>
                <a:gd name="T66" fmla="*/ 2 w 18"/>
                <a:gd name="T67" fmla="*/ 0 h 20"/>
                <a:gd name="T68" fmla="*/ 3 w 18"/>
                <a:gd name="T69" fmla="*/ 0 h 20"/>
                <a:gd name="T70" fmla="*/ 3 w 18"/>
                <a:gd name="T71" fmla="*/ 0 h 20"/>
                <a:gd name="T72" fmla="*/ 3 w 18"/>
                <a:gd name="T73" fmla="*/ 0 h 20"/>
                <a:gd name="T74" fmla="*/ 9 w 18"/>
                <a:gd name="T75" fmla="*/ 2 h 20"/>
                <a:gd name="T76" fmla="*/ 9 w 18"/>
                <a:gd name="T77" fmla="*/ 7 h 20"/>
                <a:gd name="T78" fmla="*/ 7 w 18"/>
                <a:gd name="T79" fmla="*/ 6 h 20"/>
                <a:gd name="T80" fmla="*/ 4 w 18"/>
                <a:gd name="T81" fmla="*/ 5 h 20"/>
                <a:gd name="T82" fmla="*/ 4 w 18"/>
                <a:gd name="T83" fmla="*/ 6 h 20"/>
                <a:gd name="T84" fmla="*/ 6 w 18"/>
                <a:gd name="T85" fmla="*/ 9 h 20"/>
                <a:gd name="T86" fmla="*/ 8 w 18"/>
                <a:gd name="T8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20">
                  <a:moveTo>
                    <a:pt x="9" y="13"/>
                  </a:moveTo>
                  <a:cubicBezTo>
                    <a:pt x="9" y="13"/>
                    <a:pt x="10" y="14"/>
                    <a:pt x="10" y="14"/>
                  </a:cubicBezTo>
                  <a:cubicBezTo>
                    <a:pt x="10" y="14"/>
                    <a:pt x="10" y="14"/>
                    <a:pt x="10" y="14"/>
                  </a:cubicBezTo>
                  <a:cubicBezTo>
                    <a:pt x="11" y="15"/>
                    <a:pt x="12" y="15"/>
                    <a:pt x="13" y="15"/>
                  </a:cubicBezTo>
                  <a:cubicBezTo>
                    <a:pt x="13" y="15"/>
                    <a:pt x="13" y="15"/>
                    <a:pt x="13" y="15"/>
                  </a:cubicBezTo>
                  <a:cubicBezTo>
                    <a:pt x="13" y="15"/>
                    <a:pt x="13" y="14"/>
                    <a:pt x="13" y="13"/>
                  </a:cubicBezTo>
                  <a:cubicBezTo>
                    <a:pt x="12" y="12"/>
                    <a:pt x="12" y="11"/>
                    <a:pt x="11" y="10"/>
                  </a:cubicBezTo>
                  <a:cubicBezTo>
                    <a:pt x="10" y="9"/>
                    <a:pt x="10" y="8"/>
                    <a:pt x="9" y="7"/>
                  </a:cubicBezTo>
                  <a:cubicBezTo>
                    <a:pt x="9" y="2"/>
                    <a:pt x="9" y="2"/>
                    <a:pt x="9" y="2"/>
                  </a:cubicBezTo>
                  <a:cubicBezTo>
                    <a:pt x="9" y="2"/>
                    <a:pt x="9" y="2"/>
                    <a:pt x="10" y="2"/>
                  </a:cubicBezTo>
                  <a:cubicBezTo>
                    <a:pt x="12" y="3"/>
                    <a:pt x="13" y="5"/>
                    <a:pt x="15" y="7"/>
                  </a:cubicBezTo>
                  <a:cubicBezTo>
                    <a:pt x="16" y="8"/>
                    <a:pt x="17" y="10"/>
                    <a:pt x="17" y="12"/>
                  </a:cubicBezTo>
                  <a:cubicBezTo>
                    <a:pt x="18" y="14"/>
                    <a:pt x="18" y="16"/>
                    <a:pt x="18" y="18"/>
                  </a:cubicBezTo>
                  <a:cubicBezTo>
                    <a:pt x="18" y="18"/>
                    <a:pt x="18" y="18"/>
                    <a:pt x="18" y="18"/>
                  </a:cubicBezTo>
                  <a:cubicBezTo>
                    <a:pt x="18" y="18"/>
                    <a:pt x="18" y="19"/>
                    <a:pt x="17" y="19"/>
                  </a:cubicBezTo>
                  <a:cubicBezTo>
                    <a:pt x="17" y="20"/>
                    <a:pt x="16" y="20"/>
                    <a:pt x="16" y="20"/>
                  </a:cubicBezTo>
                  <a:cubicBezTo>
                    <a:pt x="15" y="20"/>
                    <a:pt x="15" y="20"/>
                    <a:pt x="15" y="20"/>
                  </a:cubicBezTo>
                  <a:cubicBezTo>
                    <a:pt x="15" y="20"/>
                    <a:pt x="14" y="20"/>
                    <a:pt x="13" y="20"/>
                  </a:cubicBezTo>
                  <a:cubicBezTo>
                    <a:pt x="13" y="20"/>
                    <a:pt x="12" y="20"/>
                    <a:pt x="11" y="20"/>
                  </a:cubicBezTo>
                  <a:cubicBezTo>
                    <a:pt x="10" y="20"/>
                    <a:pt x="10" y="19"/>
                    <a:pt x="9" y="19"/>
                  </a:cubicBezTo>
                  <a:lnTo>
                    <a:pt x="9" y="13"/>
                  </a:lnTo>
                  <a:close/>
                  <a:moveTo>
                    <a:pt x="8" y="12"/>
                  </a:moveTo>
                  <a:cubicBezTo>
                    <a:pt x="8" y="12"/>
                    <a:pt x="9" y="13"/>
                    <a:pt x="9" y="13"/>
                  </a:cubicBezTo>
                  <a:cubicBezTo>
                    <a:pt x="9" y="19"/>
                    <a:pt x="9" y="19"/>
                    <a:pt x="9" y="19"/>
                  </a:cubicBezTo>
                  <a:cubicBezTo>
                    <a:pt x="8" y="19"/>
                    <a:pt x="8" y="18"/>
                    <a:pt x="8" y="18"/>
                  </a:cubicBezTo>
                  <a:cubicBezTo>
                    <a:pt x="7" y="18"/>
                    <a:pt x="7" y="18"/>
                    <a:pt x="7" y="18"/>
                  </a:cubicBezTo>
                  <a:cubicBezTo>
                    <a:pt x="6" y="17"/>
                    <a:pt x="5" y="16"/>
                    <a:pt x="4" y="15"/>
                  </a:cubicBezTo>
                  <a:cubicBezTo>
                    <a:pt x="3" y="14"/>
                    <a:pt x="2" y="13"/>
                    <a:pt x="1" y="11"/>
                  </a:cubicBezTo>
                  <a:cubicBezTo>
                    <a:pt x="1" y="10"/>
                    <a:pt x="0" y="8"/>
                    <a:pt x="0" y="6"/>
                  </a:cubicBezTo>
                  <a:cubicBezTo>
                    <a:pt x="0" y="6"/>
                    <a:pt x="0" y="5"/>
                    <a:pt x="0" y="4"/>
                  </a:cubicBezTo>
                  <a:cubicBezTo>
                    <a:pt x="0" y="3"/>
                    <a:pt x="0" y="3"/>
                    <a:pt x="0" y="2"/>
                  </a:cubicBezTo>
                  <a:cubicBezTo>
                    <a:pt x="0" y="1"/>
                    <a:pt x="1" y="0"/>
                    <a:pt x="2" y="0"/>
                  </a:cubicBezTo>
                  <a:cubicBezTo>
                    <a:pt x="2" y="0"/>
                    <a:pt x="2" y="0"/>
                    <a:pt x="2" y="0"/>
                  </a:cubicBezTo>
                  <a:cubicBezTo>
                    <a:pt x="2" y="0"/>
                    <a:pt x="2" y="0"/>
                    <a:pt x="2" y="0"/>
                  </a:cubicBezTo>
                  <a:cubicBezTo>
                    <a:pt x="3" y="0"/>
                    <a:pt x="3" y="0"/>
                    <a:pt x="3" y="0"/>
                  </a:cubicBezTo>
                  <a:cubicBezTo>
                    <a:pt x="3" y="0"/>
                    <a:pt x="3" y="0"/>
                    <a:pt x="3" y="0"/>
                  </a:cubicBezTo>
                  <a:cubicBezTo>
                    <a:pt x="3" y="0"/>
                    <a:pt x="3" y="0"/>
                    <a:pt x="3" y="0"/>
                  </a:cubicBezTo>
                  <a:cubicBezTo>
                    <a:pt x="5" y="0"/>
                    <a:pt x="7" y="1"/>
                    <a:pt x="9" y="2"/>
                  </a:cubicBezTo>
                  <a:cubicBezTo>
                    <a:pt x="9" y="7"/>
                    <a:pt x="9" y="7"/>
                    <a:pt x="9" y="7"/>
                  </a:cubicBezTo>
                  <a:cubicBezTo>
                    <a:pt x="8" y="7"/>
                    <a:pt x="8" y="7"/>
                    <a:pt x="7" y="6"/>
                  </a:cubicBezTo>
                  <a:cubicBezTo>
                    <a:pt x="6" y="6"/>
                    <a:pt x="5" y="5"/>
                    <a:pt x="4" y="5"/>
                  </a:cubicBezTo>
                  <a:cubicBezTo>
                    <a:pt x="4" y="5"/>
                    <a:pt x="4" y="5"/>
                    <a:pt x="4" y="6"/>
                  </a:cubicBezTo>
                  <a:cubicBezTo>
                    <a:pt x="5" y="7"/>
                    <a:pt x="5" y="8"/>
                    <a:pt x="6" y="9"/>
                  </a:cubicBezTo>
                  <a:cubicBezTo>
                    <a:pt x="6" y="10"/>
                    <a:pt x="7" y="11"/>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0" name="Freeform 328"/>
            <p:cNvSpPr>
              <a:spLocks noEditPoints="1"/>
            </p:cNvSpPr>
            <p:nvPr/>
          </p:nvSpPr>
          <p:spPr bwMode="auto">
            <a:xfrm>
              <a:off x="8191512" y="3829073"/>
              <a:ext cx="58738" cy="95251"/>
            </a:xfrm>
            <a:custGeom>
              <a:avLst/>
              <a:gdLst>
                <a:gd name="T0" fmla="*/ 13 w 26"/>
                <a:gd name="T1" fmla="*/ 37 h 42"/>
                <a:gd name="T2" fmla="*/ 17 w 26"/>
                <a:gd name="T3" fmla="*/ 37 h 42"/>
                <a:gd name="T4" fmla="*/ 21 w 26"/>
                <a:gd name="T5" fmla="*/ 37 h 42"/>
                <a:gd name="T6" fmla="*/ 21 w 26"/>
                <a:gd name="T7" fmla="*/ 5 h 42"/>
                <a:gd name="T8" fmla="*/ 17 w 26"/>
                <a:gd name="T9" fmla="*/ 5 h 42"/>
                <a:gd name="T10" fmla="*/ 13 w 26"/>
                <a:gd name="T11" fmla="*/ 5 h 42"/>
                <a:gd name="T12" fmla="*/ 13 w 26"/>
                <a:gd name="T13" fmla="*/ 0 h 42"/>
                <a:gd name="T14" fmla="*/ 17 w 26"/>
                <a:gd name="T15" fmla="*/ 0 h 42"/>
                <a:gd name="T16" fmla="*/ 23 w 26"/>
                <a:gd name="T17" fmla="*/ 0 h 42"/>
                <a:gd name="T18" fmla="*/ 26 w 26"/>
                <a:gd name="T19" fmla="*/ 2 h 42"/>
                <a:gd name="T20" fmla="*/ 26 w 26"/>
                <a:gd name="T21" fmla="*/ 39 h 42"/>
                <a:gd name="T22" fmla="*/ 23 w 26"/>
                <a:gd name="T23" fmla="*/ 42 h 42"/>
                <a:gd name="T24" fmla="*/ 17 w 26"/>
                <a:gd name="T25" fmla="*/ 42 h 42"/>
                <a:gd name="T26" fmla="*/ 13 w 26"/>
                <a:gd name="T27" fmla="*/ 42 h 42"/>
                <a:gd name="T28" fmla="*/ 13 w 26"/>
                <a:gd name="T29" fmla="*/ 37 h 42"/>
                <a:gd name="T30" fmla="*/ 5 w 26"/>
                <a:gd name="T31" fmla="*/ 11 h 42"/>
                <a:gd name="T32" fmla="*/ 5 w 26"/>
                <a:gd name="T33" fmla="*/ 11 h 42"/>
                <a:gd name="T34" fmla="*/ 5 w 26"/>
                <a:gd name="T35" fmla="*/ 12 h 42"/>
                <a:gd name="T36" fmla="*/ 5 w 26"/>
                <a:gd name="T37" fmla="*/ 24 h 42"/>
                <a:gd name="T38" fmla="*/ 5 w 26"/>
                <a:gd name="T39" fmla="*/ 30 h 42"/>
                <a:gd name="T40" fmla="*/ 8 w 26"/>
                <a:gd name="T41" fmla="*/ 35 h 42"/>
                <a:gd name="T42" fmla="*/ 8 w 26"/>
                <a:gd name="T43" fmla="*/ 35 h 42"/>
                <a:gd name="T44" fmla="*/ 13 w 26"/>
                <a:gd name="T45" fmla="*/ 37 h 42"/>
                <a:gd name="T46" fmla="*/ 13 w 26"/>
                <a:gd name="T47" fmla="*/ 42 h 42"/>
                <a:gd name="T48" fmla="*/ 6 w 26"/>
                <a:gd name="T49" fmla="*/ 39 h 42"/>
                <a:gd name="T50" fmla="*/ 6 w 26"/>
                <a:gd name="T51" fmla="*/ 39 h 42"/>
                <a:gd name="T52" fmla="*/ 0 w 26"/>
                <a:gd name="T53" fmla="*/ 30 h 42"/>
                <a:gd name="T54" fmla="*/ 0 w 26"/>
                <a:gd name="T55" fmla="*/ 24 h 42"/>
                <a:gd name="T56" fmla="*/ 0 w 26"/>
                <a:gd name="T57" fmla="*/ 12 h 42"/>
                <a:gd name="T58" fmla="*/ 0 w 26"/>
                <a:gd name="T59" fmla="*/ 11 h 42"/>
                <a:gd name="T60" fmla="*/ 1 w 26"/>
                <a:gd name="T61" fmla="*/ 9 h 42"/>
                <a:gd name="T62" fmla="*/ 7 w 26"/>
                <a:gd name="T63" fmla="*/ 2 h 42"/>
                <a:gd name="T64" fmla="*/ 13 w 26"/>
                <a:gd name="T65" fmla="*/ 0 h 42"/>
                <a:gd name="T66" fmla="*/ 13 w 26"/>
                <a:gd name="T67" fmla="*/ 5 h 42"/>
                <a:gd name="T68" fmla="*/ 9 w 26"/>
                <a:gd name="T69" fmla="*/ 7 h 42"/>
                <a:gd name="T70" fmla="*/ 5 w 26"/>
                <a:gd name="T71"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 h="42">
                  <a:moveTo>
                    <a:pt x="13" y="37"/>
                  </a:moveTo>
                  <a:cubicBezTo>
                    <a:pt x="14" y="37"/>
                    <a:pt x="16" y="37"/>
                    <a:pt x="17" y="37"/>
                  </a:cubicBezTo>
                  <a:cubicBezTo>
                    <a:pt x="21" y="37"/>
                    <a:pt x="21" y="37"/>
                    <a:pt x="21" y="37"/>
                  </a:cubicBezTo>
                  <a:cubicBezTo>
                    <a:pt x="21" y="5"/>
                    <a:pt x="21" y="5"/>
                    <a:pt x="21" y="5"/>
                  </a:cubicBezTo>
                  <a:cubicBezTo>
                    <a:pt x="17" y="5"/>
                    <a:pt x="17" y="5"/>
                    <a:pt x="17" y="5"/>
                  </a:cubicBezTo>
                  <a:cubicBezTo>
                    <a:pt x="16" y="5"/>
                    <a:pt x="14" y="5"/>
                    <a:pt x="13" y="5"/>
                  </a:cubicBezTo>
                  <a:cubicBezTo>
                    <a:pt x="13" y="0"/>
                    <a:pt x="13" y="0"/>
                    <a:pt x="13" y="0"/>
                  </a:cubicBezTo>
                  <a:cubicBezTo>
                    <a:pt x="14" y="0"/>
                    <a:pt x="16" y="0"/>
                    <a:pt x="17" y="0"/>
                  </a:cubicBezTo>
                  <a:cubicBezTo>
                    <a:pt x="23" y="0"/>
                    <a:pt x="23" y="0"/>
                    <a:pt x="23" y="0"/>
                  </a:cubicBezTo>
                  <a:cubicBezTo>
                    <a:pt x="25" y="0"/>
                    <a:pt x="26" y="1"/>
                    <a:pt x="26" y="2"/>
                  </a:cubicBezTo>
                  <a:cubicBezTo>
                    <a:pt x="26" y="39"/>
                    <a:pt x="26" y="39"/>
                    <a:pt x="26" y="39"/>
                  </a:cubicBezTo>
                  <a:cubicBezTo>
                    <a:pt x="26" y="41"/>
                    <a:pt x="25" y="42"/>
                    <a:pt x="23" y="42"/>
                  </a:cubicBezTo>
                  <a:cubicBezTo>
                    <a:pt x="17" y="42"/>
                    <a:pt x="17" y="42"/>
                    <a:pt x="17" y="42"/>
                  </a:cubicBezTo>
                  <a:cubicBezTo>
                    <a:pt x="16" y="42"/>
                    <a:pt x="14" y="42"/>
                    <a:pt x="13" y="42"/>
                  </a:cubicBezTo>
                  <a:lnTo>
                    <a:pt x="13" y="37"/>
                  </a:lnTo>
                  <a:close/>
                  <a:moveTo>
                    <a:pt x="5" y="11"/>
                  </a:moveTo>
                  <a:cubicBezTo>
                    <a:pt x="5" y="11"/>
                    <a:pt x="5" y="11"/>
                    <a:pt x="5" y="11"/>
                  </a:cubicBezTo>
                  <a:cubicBezTo>
                    <a:pt x="5" y="12"/>
                    <a:pt x="5" y="12"/>
                    <a:pt x="5" y="12"/>
                  </a:cubicBezTo>
                  <a:cubicBezTo>
                    <a:pt x="5" y="24"/>
                    <a:pt x="5" y="24"/>
                    <a:pt x="5" y="24"/>
                  </a:cubicBezTo>
                  <a:cubicBezTo>
                    <a:pt x="5" y="30"/>
                    <a:pt x="5" y="30"/>
                    <a:pt x="5" y="30"/>
                  </a:cubicBezTo>
                  <a:cubicBezTo>
                    <a:pt x="5" y="32"/>
                    <a:pt x="6" y="33"/>
                    <a:pt x="8" y="35"/>
                  </a:cubicBezTo>
                  <a:cubicBezTo>
                    <a:pt x="8" y="35"/>
                    <a:pt x="8" y="35"/>
                    <a:pt x="8" y="35"/>
                  </a:cubicBezTo>
                  <a:cubicBezTo>
                    <a:pt x="10" y="36"/>
                    <a:pt x="11" y="36"/>
                    <a:pt x="13" y="37"/>
                  </a:cubicBezTo>
                  <a:cubicBezTo>
                    <a:pt x="13" y="42"/>
                    <a:pt x="13" y="42"/>
                    <a:pt x="13" y="42"/>
                  </a:cubicBezTo>
                  <a:cubicBezTo>
                    <a:pt x="10" y="41"/>
                    <a:pt x="8" y="40"/>
                    <a:pt x="6" y="39"/>
                  </a:cubicBezTo>
                  <a:cubicBezTo>
                    <a:pt x="6" y="39"/>
                    <a:pt x="6" y="39"/>
                    <a:pt x="6" y="39"/>
                  </a:cubicBezTo>
                  <a:cubicBezTo>
                    <a:pt x="2" y="36"/>
                    <a:pt x="0" y="33"/>
                    <a:pt x="0" y="30"/>
                  </a:cubicBezTo>
                  <a:cubicBezTo>
                    <a:pt x="0" y="24"/>
                    <a:pt x="0" y="24"/>
                    <a:pt x="0" y="24"/>
                  </a:cubicBezTo>
                  <a:cubicBezTo>
                    <a:pt x="0" y="12"/>
                    <a:pt x="0" y="12"/>
                    <a:pt x="0" y="12"/>
                  </a:cubicBezTo>
                  <a:cubicBezTo>
                    <a:pt x="0" y="12"/>
                    <a:pt x="0" y="11"/>
                    <a:pt x="0" y="11"/>
                  </a:cubicBezTo>
                  <a:cubicBezTo>
                    <a:pt x="0" y="10"/>
                    <a:pt x="1" y="10"/>
                    <a:pt x="1" y="9"/>
                  </a:cubicBezTo>
                  <a:cubicBezTo>
                    <a:pt x="2" y="7"/>
                    <a:pt x="4" y="4"/>
                    <a:pt x="7" y="2"/>
                  </a:cubicBezTo>
                  <a:cubicBezTo>
                    <a:pt x="9" y="1"/>
                    <a:pt x="11" y="1"/>
                    <a:pt x="13" y="0"/>
                  </a:cubicBezTo>
                  <a:cubicBezTo>
                    <a:pt x="13" y="5"/>
                    <a:pt x="13" y="5"/>
                    <a:pt x="13" y="5"/>
                  </a:cubicBezTo>
                  <a:cubicBezTo>
                    <a:pt x="12" y="5"/>
                    <a:pt x="10" y="6"/>
                    <a:pt x="9" y="7"/>
                  </a:cubicBezTo>
                  <a:cubicBezTo>
                    <a:pt x="7" y="8"/>
                    <a:pt x="6" y="9"/>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1" name="Freeform 329"/>
            <p:cNvSpPr>
              <a:spLocks noEditPoints="1"/>
            </p:cNvSpPr>
            <p:nvPr/>
          </p:nvSpPr>
          <p:spPr bwMode="auto">
            <a:xfrm>
              <a:off x="8321688" y="3829073"/>
              <a:ext cx="55563" cy="95251"/>
            </a:xfrm>
            <a:custGeom>
              <a:avLst/>
              <a:gdLst>
                <a:gd name="T0" fmla="*/ 20 w 25"/>
                <a:gd name="T1" fmla="*/ 30 h 42"/>
                <a:gd name="T2" fmla="*/ 20 w 25"/>
                <a:gd name="T3" fmla="*/ 24 h 42"/>
                <a:gd name="T4" fmla="*/ 20 w 25"/>
                <a:gd name="T5" fmla="*/ 12 h 42"/>
                <a:gd name="T6" fmla="*/ 20 w 25"/>
                <a:gd name="T7" fmla="*/ 12 h 42"/>
                <a:gd name="T8" fmla="*/ 20 w 25"/>
                <a:gd name="T9" fmla="*/ 11 h 42"/>
                <a:gd name="T10" fmla="*/ 20 w 25"/>
                <a:gd name="T11" fmla="*/ 11 h 42"/>
                <a:gd name="T12" fmla="*/ 16 w 25"/>
                <a:gd name="T13" fmla="*/ 7 h 42"/>
                <a:gd name="T14" fmla="*/ 12 w 25"/>
                <a:gd name="T15" fmla="*/ 5 h 42"/>
                <a:gd name="T16" fmla="*/ 12 w 25"/>
                <a:gd name="T17" fmla="*/ 0 h 42"/>
                <a:gd name="T18" fmla="*/ 19 w 25"/>
                <a:gd name="T19" fmla="*/ 3 h 42"/>
                <a:gd name="T20" fmla="*/ 25 w 25"/>
                <a:gd name="T21" fmla="*/ 10 h 42"/>
                <a:gd name="T22" fmla="*/ 25 w 25"/>
                <a:gd name="T23" fmla="*/ 10 h 42"/>
                <a:gd name="T24" fmla="*/ 25 w 25"/>
                <a:gd name="T25" fmla="*/ 11 h 42"/>
                <a:gd name="T26" fmla="*/ 25 w 25"/>
                <a:gd name="T27" fmla="*/ 12 h 42"/>
                <a:gd name="T28" fmla="*/ 25 w 25"/>
                <a:gd name="T29" fmla="*/ 24 h 42"/>
                <a:gd name="T30" fmla="*/ 25 w 25"/>
                <a:gd name="T31" fmla="*/ 30 h 42"/>
                <a:gd name="T32" fmla="*/ 20 w 25"/>
                <a:gd name="T33" fmla="*/ 39 h 42"/>
                <a:gd name="T34" fmla="*/ 12 w 25"/>
                <a:gd name="T35" fmla="*/ 42 h 42"/>
                <a:gd name="T36" fmla="*/ 12 w 25"/>
                <a:gd name="T37" fmla="*/ 37 h 42"/>
                <a:gd name="T38" fmla="*/ 17 w 25"/>
                <a:gd name="T39" fmla="*/ 35 h 42"/>
                <a:gd name="T40" fmla="*/ 20 w 25"/>
                <a:gd name="T41" fmla="*/ 30 h 42"/>
                <a:gd name="T42" fmla="*/ 12 w 25"/>
                <a:gd name="T43" fmla="*/ 5 h 42"/>
                <a:gd name="T44" fmla="*/ 8 w 25"/>
                <a:gd name="T45" fmla="*/ 5 h 42"/>
                <a:gd name="T46" fmla="*/ 4 w 25"/>
                <a:gd name="T47" fmla="*/ 5 h 42"/>
                <a:gd name="T48" fmla="*/ 4 w 25"/>
                <a:gd name="T49" fmla="*/ 37 h 42"/>
                <a:gd name="T50" fmla="*/ 8 w 25"/>
                <a:gd name="T51" fmla="*/ 37 h 42"/>
                <a:gd name="T52" fmla="*/ 12 w 25"/>
                <a:gd name="T53" fmla="*/ 37 h 42"/>
                <a:gd name="T54" fmla="*/ 12 w 25"/>
                <a:gd name="T55" fmla="*/ 42 h 42"/>
                <a:gd name="T56" fmla="*/ 8 w 25"/>
                <a:gd name="T57" fmla="*/ 42 h 42"/>
                <a:gd name="T58" fmla="*/ 2 w 25"/>
                <a:gd name="T59" fmla="*/ 42 h 42"/>
                <a:gd name="T60" fmla="*/ 0 w 25"/>
                <a:gd name="T61" fmla="*/ 39 h 42"/>
                <a:gd name="T62" fmla="*/ 0 w 25"/>
                <a:gd name="T63" fmla="*/ 2 h 42"/>
                <a:gd name="T64" fmla="*/ 2 w 25"/>
                <a:gd name="T65" fmla="*/ 0 h 42"/>
                <a:gd name="T66" fmla="*/ 8 w 25"/>
                <a:gd name="T67" fmla="*/ 0 h 42"/>
                <a:gd name="T68" fmla="*/ 12 w 25"/>
                <a:gd name="T69" fmla="*/ 0 h 42"/>
                <a:gd name="T70" fmla="*/ 12 w 25"/>
                <a:gd name="T71"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42">
                  <a:moveTo>
                    <a:pt x="20" y="30"/>
                  </a:moveTo>
                  <a:cubicBezTo>
                    <a:pt x="20" y="24"/>
                    <a:pt x="20" y="24"/>
                    <a:pt x="20" y="24"/>
                  </a:cubicBezTo>
                  <a:cubicBezTo>
                    <a:pt x="20" y="12"/>
                    <a:pt x="20" y="12"/>
                    <a:pt x="20" y="12"/>
                  </a:cubicBezTo>
                  <a:cubicBezTo>
                    <a:pt x="20" y="12"/>
                    <a:pt x="20" y="12"/>
                    <a:pt x="20" y="12"/>
                  </a:cubicBezTo>
                  <a:cubicBezTo>
                    <a:pt x="20" y="12"/>
                    <a:pt x="20" y="11"/>
                    <a:pt x="20" y="11"/>
                  </a:cubicBezTo>
                  <a:cubicBezTo>
                    <a:pt x="20" y="11"/>
                    <a:pt x="20" y="11"/>
                    <a:pt x="20" y="11"/>
                  </a:cubicBezTo>
                  <a:cubicBezTo>
                    <a:pt x="20" y="10"/>
                    <a:pt x="18" y="8"/>
                    <a:pt x="16" y="7"/>
                  </a:cubicBezTo>
                  <a:cubicBezTo>
                    <a:pt x="15" y="6"/>
                    <a:pt x="14" y="6"/>
                    <a:pt x="12" y="5"/>
                  </a:cubicBezTo>
                  <a:cubicBezTo>
                    <a:pt x="12" y="0"/>
                    <a:pt x="12" y="0"/>
                    <a:pt x="12" y="0"/>
                  </a:cubicBezTo>
                  <a:cubicBezTo>
                    <a:pt x="15" y="1"/>
                    <a:pt x="17" y="2"/>
                    <a:pt x="19" y="3"/>
                  </a:cubicBezTo>
                  <a:cubicBezTo>
                    <a:pt x="22" y="5"/>
                    <a:pt x="24" y="7"/>
                    <a:pt x="25" y="10"/>
                  </a:cubicBezTo>
                  <a:cubicBezTo>
                    <a:pt x="25" y="10"/>
                    <a:pt x="25" y="10"/>
                    <a:pt x="25" y="10"/>
                  </a:cubicBezTo>
                  <a:cubicBezTo>
                    <a:pt x="25" y="11"/>
                    <a:pt x="25" y="11"/>
                    <a:pt x="25" y="11"/>
                  </a:cubicBezTo>
                  <a:cubicBezTo>
                    <a:pt x="25" y="12"/>
                    <a:pt x="25" y="12"/>
                    <a:pt x="25" y="12"/>
                  </a:cubicBezTo>
                  <a:cubicBezTo>
                    <a:pt x="25" y="24"/>
                    <a:pt x="25" y="24"/>
                    <a:pt x="25" y="24"/>
                  </a:cubicBezTo>
                  <a:cubicBezTo>
                    <a:pt x="25" y="30"/>
                    <a:pt x="25" y="30"/>
                    <a:pt x="25" y="30"/>
                  </a:cubicBezTo>
                  <a:cubicBezTo>
                    <a:pt x="25" y="33"/>
                    <a:pt x="23" y="36"/>
                    <a:pt x="20" y="39"/>
                  </a:cubicBezTo>
                  <a:cubicBezTo>
                    <a:pt x="18" y="40"/>
                    <a:pt x="15" y="41"/>
                    <a:pt x="12" y="42"/>
                  </a:cubicBezTo>
                  <a:cubicBezTo>
                    <a:pt x="12" y="37"/>
                    <a:pt x="12" y="37"/>
                    <a:pt x="12" y="37"/>
                  </a:cubicBezTo>
                  <a:cubicBezTo>
                    <a:pt x="14" y="36"/>
                    <a:pt x="16" y="36"/>
                    <a:pt x="17" y="35"/>
                  </a:cubicBezTo>
                  <a:cubicBezTo>
                    <a:pt x="19" y="33"/>
                    <a:pt x="20" y="32"/>
                    <a:pt x="20" y="30"/>
                  </a:cubicBezTo>
                  <a:close/>
                  <a:moveTo>
                    <a:pt x="12" y="5"/>
                  </a:moveTo>
                  <a:cubicBezTo>
                    <a:pt x="11" y="5"/>
                    <a:pt x="10" y="5"/>
                    <a:pt x="8" y="5"/>
                  </a:cubicBezTo>
                  <a:cubicBezTo>
                    <a:pt x="4" y="5"/>
                    <a:pt x="4" y="5"/>
                    <a:pt x="4" y="5"/>
                  </a:cubicBezTo>
                  <a:cubicBezTo>
                    <a:pt x="4" y="37"/>
                    <a:pt x="4" y="37"/>
                    <a:pt x="4" y="37"/>
                  </a:cubicBezTo>
                  <a:cubicBezTo>
                    <a:pt x="8" y="37"/>
                    <a:pt x="8" y="37"/>
                    <a:pt x="8" y="37"/>
                  </a:cubicBezTo>
                  <a:cubicBezTo>
                    <a:pt x="10" y="37"/>
                    <a:pt x="11" y="37"/>
                    <a:pt x="12" y="37"/>
                  </a:cubicBezTo>
                  <a:cubicBezTo>
                    <a:pt x="12" y="42"/>
                    <a:pt x="12" y="42"/>
                    <a:pt x="12" y="42"/>
                  </a:cubicBezTo>
                  <a:cubicBezTo>
                    <a:pt x="11" y="42"/>
                    <a:pt x="10" y="42"/>
                    <a:pt x="8" y="42"/>
                  </a:cubicBezTo>
                  <a:cubicBezTo>
                    <a:pt x="2" y="42"/>
                    <a:pt x="2" y="42"/>
                    <a:pt x="2" y="42"/>
                  </a:cubicBezTo>
                  <a:cubicBezTo>
                    <a:pt x="1" y="42"/>
                    <a:pt x="0" y="41"/>
                    <a:pt x="0" y="39"/>
                  </a:cubicBezTo>
                  <a:cubicBezTo>
                    <a:pt x="0" y="2"/>
                    <a:pt x="0" y="2"/>
                    <a:pt x="0" y="2"/>
                  </a:cubicBezTo>
                  <a:cubicBezTo>
                    <a:pt x="0" y="1"/>
                    <a:pt x="1" y="0"/>
                    <a:pt x="2" y="0"/>
                  </a:cubicBezTo>
                  <a:cubicBezTo>
                    <a:pt x="8" y="0"/>
                    <a:pt x="8" y="0"/>
                    <a:pt x="8" y="0"/>
                  </a:cubicBezTo>
                  <a:cubicBezTo>
                    <a:pt x="10" y="0"/>
                    <a:pt x="11" y="0"/>
                    <a:pt x="12" y="0"/>
                  </a:cubicBezTo>
                  <a:lnTo>
                    <a:pt x="1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2" name="Freeform 330"/>
            <p:cNvSpPr>
              <a:spLocks noEditPoints="1"/>
            </p:cNvSpPr>
            <p:nvPr/>
          </p:nvSpPr>
          <p:spPr bwMode="auto">
            <a:xfrm>
              <a:off x="7439037" y="1768486"/>
              <a:ext cx="196850" cy="219076"/>
            </a:xfrm>
            <a:custGeom>
              <a:avLst/>
              <a:gdLst>
                <a:gd name="T0" fmla="*/ 46 w 87"/>
                <a:gd name="T1" fmla="*/ 68 h 97"/>
                <a:gd name="T2" fmla="*/ 43 w 87"/>
                <a:gd name="T3" fmla="*/ 79 h 97"/>
                <a:gd name="T4" fmla="*/ 43 w 87"/>
                <a:gd name="T5" fmla="*/ 90 h 97"/>
                <a:gd name="T6" fmla="*/ 45 w 87"/>
                <a:gd name="T7" fmla="*/ 96 h 97"/>
                <a:gd name="T8" fmla="*/ 85 w 87"/>
                <a:gd name="T9" fmla="*/ 70 h 97"/>
                <a:gd name="T10" fmla="*/ 86 w 87"/>
                <a:gd name="T11" fmla="*/ 69 h 97"/>
                <a:gd name="T12" fmla="*/ 81 w 87"/>
                <a:gd name="T13" fmla="*/ 58 h 97"/>
                <a:gd name="T14" fmla="*/ 79 w 87"/>
                <a:gd name="T15" fmla="*/ 57 h 97"/>
                <a:gd name="T16" fmla="*/ 53 w 87"/>
                <a:gd name="T17" fmla="*/ 43 h 97"/>
                <a:gd name="T18" fmla="*/ 84 w 87"/>
                <a:gd name="T19" fmla="*/ 30 h 97"/>
                <a:gd name="T20" fmla="*/ 79 w 87"/>
                <a:gd name="T21" fmla="*/ 19 h 97"/>
                <a:gd name="T22" fmla="*/ 43 w 87"/>
                <a:gd name="T23" fmla="*/ 24 h 97"/>
                <a:gd name="T24" fmla="*/ 76 w 87"/>
                <a:gd name="T25" fmla="*/ 23 h 97"/>
                <a:gd name="T26" fmla="*/ 49 w 87"/>
                <a:gd name="T27" fmla="*/ 40 h 97"/>
                <a:gd name="T28" fmla="*/ 48 w 87"/>
                <a:gd name="T29" fmla="*/ 43 h 97"/>
                <a:gd name="T30" fmla="*/ 60 w 87"/>
                <a:gd name="T31" fmla="*/ 61 h 97"/>
                <a:gd name="T32" fmla="*/ 81 w 87"/>
                <a:gd name="T33" fmla="*/ 66 h 97"/>
                <a:gd name="T34" fmla="*/ 57 w 87"/>
                <a:gd name="T35" fmla="*/ 72 h 97"/>
                <a:gd name="T36" fmla="*/ 14 w 87"/>
                <a:gd name="T37" fmla="*/ 6 h 97"/>
                <a:gd name="T38" fmla="*/ 13 w 87"/>
                <a:gd name="T39" fmla="*/ 12 h 97"/>
                <a:gd name="T40" fmla="*/ 25 w 87"/>
                <a:gd name="T41" fmla="*/ 37 h 97"/>
                <a:gd name="T42" fmla="*/ 5 w 87"/>
                <a:gd name="T43" fmla="*/ 70 h 97"/>
                <a:gd name="T44" fmla="*/ 31 w 87"/>
                <a:gd name="T45" fmla="*/ 51 h 97"/>
                <a:gd name="T46" fmla="*/ 35 w 87"/>
                <a:gd name="T47" fmla="*/ 52 h 97"/>
                <a:gd name="T48" fmla="*/ 43 w 87"/>
                <a:gd name="T49" fmla="*/ 79 h 97"/>
                <a:gd name="T50" fmla="*/ 43 w 87"/>
                <a:gd name="T51" fmla="*/ 90 h 97"/>
                <a:gd name="T52" fmla="*/ 42 w 87"/>
                <a:gd name="T53" fmla="*/ 97 h 97"/>
                <a:gd name="T54" fmla="*/ 41 w 87"/>
                <a:gd name="T55" fmla="*/ 96 h 97"/>
                <a:gd name="T56" fmla="*/ 36 w 87"/>
                <a:gd name="T57" fmla="*/ 86 h 97"/>
                <a:gd name="T58" fmla="*/ 41 w 87"/>
                <a:gd name="T59" fmla="*/ 70 h 97"/>
                <a:gd name="T60" fmla="*/ 10 w 87"/>
                <a:gd name="T61" fmla="*/ 79 h 97"/>
                <a:gd name="T62" fmla="*/ 6 w 87"/>
                <a:gd name="T63" fmla="*/ 79 h 97"/>
                <a:gd name="T64" fmla="*/ 1 w 87"/>
                <a:gd name="T65" fmla="*/ 71 h 97"/>
                <a:gd name="T66" fmla="*/ 1 w 87"/>
                <a:gd name="T67" fmla="*/ 68 h 97"/>
                <a:gd name="T68" fmla="*/ 13 w 87"/>
                <a:gd name="T69" fmla="*/ 28 h 97"/>
                <a:gd name="T70" fmla="*/ 11 w 87"/>
                <a:gd name="T71" fmla="*/ 2 h 97"/>
                <a:gd name="T72" fmla="*/ 24 w 87"/>
                <a:gd name="T73" fmla="*/ 5 h 97"/>
                <a:gd name="T74" fmla="*/ 34 w 87"/>
                <a:gd name="T75" fmla="*/ 14 h 97"/>
                <a:gd name="T76" fmla="*/ 43 w 87"/>
                <a:gd name="T77" fmla="*/ 24 h 97"/>
                <a:gd name="T78" fmla="*/ 40 w 87"/>
                <a:gd name="T79" fmla="*/ 29 h 97"/>
                <a:gd name="T80" fmla="*/ 30 w 87"/>
                <a:gd name="T81" fmla="*/ 17 h 97"/>
                <a:gd name="T82" fmla="*/ 22 w 87"/>
                <a:gd name="T83" fmla="*/ 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 h="97">
                  <a:moveTo>
                    <a:pt x="43" y="64"/>
                  </a:moveTo>
                  <a:cubicBezTo>
                    <a:pt x="46" y="68"/>
                    <a:pt x="46" y="68"/>
                    <a:pt x="46" y="68"/>
                  </a:cubicBezTo>
                  <a:cubicBezTo>
                    <a:pt x="46" y="69"/>
                    <a:pt x="46" y="70"/>
                    <a:pt x="46" y="70"/>
                  </a:cubicBezTo>
                  <a:cubicBezTo>
                    <a:pt x="43" y="79"/>
                    <a:pt x="43" y="79"/>
                    <a:pt x="43" y="79"/>
                  </a:cubicBezTo>
                  <a:cubicBezTo>
                    <a:pt x="43" y="64"/>
                    <a:pt x="43" y="64"/>
                    <a:pt x="43" y="64"/>
                  </a:cubicBezTo>
                  <a:close/>
                  <a:moveTo>
                    <a:pt x="43" y="90"/>
                  </a:moveTo>
                  <a:cubicBezTo>
                    <a:pt x="43" y="97"/>
                    <a:pt x="43" y="97"/>
                    <a:pt x="43" y="97"/>
                  </a:cubicBezTo>
                  <a:cubicBezTo>
                    <a:pt x="44" y="97"/>
                    <a:pt x="45" y="97"/>
                    <a:pt x="45" y="96"/>
                  </a:cubicBezTo>
                  <a:cubicBezTo>
                    <a:pt x="60" y="76"/>
                    <a:pt x="60" y="76"/>
                    <a:pt x="60" y="76"/>
                  </a:cubicBezTo>
                  <a:cubicBezTo>
                    <a:pt x="85" y="70"/>
                    <a:pt x="85" y="70"/>
                    <a:pt x="85" y="70"/>
                  </a:cubicBezTo>
                  <a:cubicBezTo>
                    <a:pt x="85" y="70"/>
                    <a:pt x="85" y="70"/>
                    <a:pt x="85" y="70"/>
                  </a:cubicBezTo>
                  <a:cubicBezTo>
                    <a:pt x="85" y="69"/>
                    <a:pt x="86" y="69"/>
                    <a:pt x="86" y="69"/>
                  </a:cubicBezTo>
                  <a:cubicBezTo>
                    <a:pt x="87" y="68"/>
                    <a:pt x="87" y="67"/>
                    <a:pt x="87" y="66"/>
                  </a:cubicBezTo>
                  <a:cubicBezTo>
                    <a:pt x="81" y="58"/>
                    <a:pt x="81" y="58"/>
                    <a:pt x="81" y="58"/>
                  </a:cubicBezTo>
                  <a:cubicBezTo>
                    <a:pt x="81" y="58"/>
                    <a:pt x="81" y="58"/>
                    <a:pt x="81" y="58"/>
                  </a:cubicBezTo>
                  <a:cubicBezTo>
                    <a:pt x="81" y="57"/>
                    <a:pt x="80" y="57"/>
                    <a:pt x="79" y="57"/>
                  </a:cubicBezTo>
                  <a:cubicBezTo>
                    <a:pt x="62" y="56"/>
                    <a:pt x="62" y="56"/>
                    <a:pt x="62" y="56"/>
                  </a:cubicBezTo>
                  <a:cubicBezTo>
                    <a:pt x="53" y="43"/>
                    <a:pt x="53" y="43"/>
                    <a:pt x="53" y="43"/>
                  </a:cubicBezTo>
                  <a:cubicBezTo>
                    <a:pt x="84" y="30"/>
                    <a:pt x="84" y="30"/>
                    <a:pt x="84" y="30"/>
                  </a:cubicBezTo>
                  <a:cubicBezTo>
                    <a:pt x="84" y="30"/>
                    <a:pt x="84" y="30"/>
                    <a:pt x="84" y="30"/>
                  </a:cubicBezTo>
                  <a:cubicBezTo>
                    <a:pt x="85" y="29"/>
                    <a:pt x="85" y="28"/>
                    <a:pt x="85" y="27"/>
                  </a:cubicBezTo>
                  <a:cubicBezTo>
                    <a:pt x="79" y="19"/>
                    <a:pt x="79" y="19"/>
                    <a:pt x="79" y="19"/>
                  </a:cubicBezTo>
                  <a:cubicBezTo>
                    <a:pt x="79" y="18"/>
                    <a:pt x="78" y="17"/>
                    <a:pt x="77" y="18"/>
                  </a:cubicBezTo>
                  <a:cubicBezTo>
                    <a:pt x="43" y="24"/>
                    <a:pt x="43" y="24"/>
                    <a:pt x="43" y="24"/>
                  </a:cubicBezTo>
                  <a:cubicBezTo>
                    <a:pt x="43" y="29"/>
                    <a:pt x="43" y="29"/>
                    <a:pt x="43" y="29"/>
                  </a:cubicBezTo>
                  <a:cubicBezTo>
                    <a:pt x="76" y="23"/>
                    <a:pt x="76" y="23"/>
                    <a:pt x="76" y="23"/>
                  </a:cubicBezTo>
                  <a:cubicBezTo>
                    <a:pt x="79" y="27"/>
                    <a:pt x="79" y="27"/>
                    <a:pt x="79" y="27"/>
                  </a:cubicBezTo>
                  <a:cubicBezTo>
                    <a:pt x="49" y="40"/>
                    <a:pt x="49" y="40"/>
                    <a:pt x="49" y="40"/>
                  </a:cubicBezTo>
                  <a:cubicBezTo>
                    <a:pt x="48" y="40"/>
                    <a:pt x="47" y="42"/>
                    <a:pt x="47" y="43"/>
                  </a:cubicBezTo>
                  <a:cubicBezTo>
                    <a:pt x="48" y="43"/>
                    <a:pt x="48" y="43"/>
                    <a:pt x="48" y="43"/>
                  </a:cubicBezTo>
                  <a:cubicBezTo>
                    <a:pt x="58" y="59"/>
                    <a:pt x="58" y="59"/>
                    <a:pt x="58" y="59"/>
                  </a:cubicBezTo>
                  <a:cubicBezTo>
                    <a:pt x="59" y="60"/>
                    <a:pt x="60" y="61"/>
                    <a:pt x="60" y="61"/>
                  </a:cubicBezTo>
                  <a:cubicBezTo>
                    <a:pt x="78" y="61"/>
                    <a:pt x="78" y="61"/>
                    <a:pt x="78" y="61"/>
                  </a:cubicBezTo>
                  <a:cubicBezTo>
                    <a:pt x="81" y="66"/>
                    <a:pt x="81" y="66"/>
                    <a:pt x="81" y="66"/>
                  </a:cubicBezTo>
                  <a:cubicBezTo>
                    <a:pt x="58" y="71"/>
                    <a:pt x="58" y="71"/>
                    <a:pt x="58" y="71"/>
                  </a:cubicBezTo>
                  <a:cubicBezTo>
                    <a:pt x="58" y="72"/>
                    <a:pt x="57" y="72"/>
                    <a:pt x="57" y="72"/>
                  </a:cubicBezTo>
                  <a:cubicBezTo>
                    <a:pt x="43" y="90"/>
                    <a:pt x="43" y="90"/>
                    <a:pt x="43" y="90"/>
                  </a:cubicBezTo>
                  <a:close/>
                  <a:moveTo>
                    <a:pt x="14" y="6"/>
                  </a:moveTo>
                  <a:cubicBezTo>
                    <a:pt x="14" y="6"/>
                    <a:pt x="14" y="6"/>
                    <a:pt x="14" y="6"/>
                  </a:cubicBezTo>
                  <a:cubicBezTo>
                    <a:pt x="13" y="7"/>
                    <a:pt x="13" y="10"/>
                    <a:pt x="13" y="12"/>
                  </a:cubicBezTo>
                  <a:cubicBezTo>
                    <a:pt x="14" y="17"/>
                    <a:pt x="16" y="23"/>
                    <a:pt x="17" y="25"/>
                  </a:cubicBezTo>
                  <a:cubicBezTo>
                    <a:pt x="25" y="37"/>
                    <a:pt x="25" y="37"/>
                    <a:pt x="25" y="37"/>
                  </a:cubicBezTo>
                  <a:cubicBezTo>
                    <a:pt x="26" y="38"/>
                    <a:pt x="26" y="39"/>
                    <a:pt x="25" y="40"/>
                  </a:cubicBezTo>
                  <a:cubicBezTo>
                    <a:pt x="5" y="70"/>
                    <a:pt x="5" y="70"/>
                    <a:pt x="5" y="70"/>
                  </a:cubicBezTo>
                  <a:cubicBezTo>
                    <a:pt x="8" y="74"/>
                    <a:pt x="8" y="74"/>
                    <a:pt x="8" y="74"/>
                  </a:cubicBezTo>
                  <a:cubicBezTo>
                    <a:pt x="31" y="51"/>
                    <a:pt x="31" y="51"/>
                    <a:pt x="31" y="51"/>
                  </a:cubicBezTo>
                  <a:cubicBezTo>
                    <a:pt x="31" y="51"/>
                    <a:pt x="32" y="51"/>
                    <a:pt x="32" y="51"/>
                  </a:cubicBezTo>
                  <a:cubicBezTo>
                    <a:pt x="33" y="50"/>
                    <a:pt x="34" y="51"/>
                    <a:pt x="35" y="52"/>
                  </a:cubicBezTo>
                  <a:cubicBezTo>
                    <a:pt x="43" y="64"/>
                    <a:pt x="43" y="64"/>
                    <a:pt x="43" y="64"/>
                  </a:cubicBezTo>
                  <a:cubicBezTo>
                    <a:pt x="43" y="79"/>
                    <a:pt x="43" y="79"/>
                    <a:pt x="43" y="79"/>
                  </a:cubicBezTo>
                  <a:cubicBezTo>
                    <a:pt x="41" y="86"/>
                    <a:pt x="41" y="86"/>
                    <a:pt x="41" y="86"/>
                  </a:cubicBezTo>
                  <a:cubicBezTo>
                    <a:pt x="43" y="90"/>
                    <a:pt x="43" y="90"/>
                    <a:pt x="43" y="90"/>
                  </a:cubicBezTo>
                  <a:cubicBezTo>
                    <a:pt x="43" y="97"/>
                    <a:pt x="43" y="97"/>
                    <a:pt x="43" y="97"/>
                  </a:cubicBezTo>
                  <a:cubicBezTo>
                    <a:pt x="43" y="97"/>
                    <a:pt x="42" y="97"/>
                    <a:pt x="42" y="97"/>
                  </a:cubicBezTo>
                  <a:cubicBezTo>
                    <a:pt x="42" y="96"/>
                    <a:pt x="42" y="96"/>
                    <a:pt x="41" y="96"/>
                  </a:cubicBezTo>
                  <a:cubicBezTo>
                    <a:pt x="41" y="96"/>
                    <a:pt x="41" y="96"/>
                    <a:pt x="41" y="96"/>
                  </a:cubicBezTo>
                  <a:cubicBezTo>
                    <a:pt x="36" y="88"/>
                    <a:pt x="36" y="88"/>
                    <a:pt x="36" y="88"/>
                  </a:cubicBezTo>
                  <a:cubicBezTo>
                    <a:pt x="35" y="87"/>
                    <a:pt x="35" y="86"/>
                    <a:pt x="36" y="86"/>
                  </a:cubicBezTo>
                  <a:cubicBezTo>
                    <a:pt x="36" y="86"/>
                    <a:pt x="36" y="86"/>
                    <a:pt x="36" y="86"/>
                  </a:cubicBezTo>
                  <a:cubicBezTo>
                    <a:pt x="41" y="70"/>
                    <a:pt x="41" y="70"/>
                    <a:pt x="41" y="70"/>
                  </a:cubicBezTo>
                  <a:cubicBezTo>
                    <a:pt x="33" y="57"/>
                    <a:pt x="33" y="57"/>
                    <a:pt x="33" y="57"/>
                  </a:cubicBezTo>
                  <a:cubicBezTo>
                    <a:pt x="10" y="79"/>
                    <a:pt x="10" y="79"/>
                    <a:pt x="10" y="79"/>
                  </a:cubicBezTo>
                  <a:cubicBezTo>
                    <a:pt x="9" y="80"/>
                    <a:pt x="7" y="80"/>
                    <a:pt x="6" y="79"/>
                  </a:cubicBezTo>
                  <a:cubicBezTo>
                    <a:pt x="6" y="79"/>
                    <a:pt x="6" y="79"/>
                    <a:pt x="6" y="79"/>
                  </a:cubicBezTo>
                  <a:cubicBezTo>
                    <a:pt x="6" y="79"/>
                    <a:pt x="6" y="79"/>
                    <a:pt x="6" y="79"/>
                  </a:cubicBezTo>
                  <a:cubicBezTo>
                    <a:pt x="1" y="71"/>
                    <a:pt x="1" y="71"/>
                    <a:pt x="1" y="71"/>
                  </a:cubicBezTo>
                  <a:cubicBezTo>
                    <a:pt x="0" y="70"/>
                    <a:pt x="0" y="69"/>
                    <a:pt x="1" y="68"/>
                  </a:cubicBezTo>
                  <a:cubicBezTo>
                    <a:pt x="1" y="68"/>
                    <a:pt x="1" y="68"/>
                    <a:pt x="1" y="68"/>
                  </a:cubicBezTo>
                  <a:cubicBezTo>
                    <a:pt x="20" y="38"/>
                    <a:pt x="20" y="38"/>
                    <a:pt x="20" y="38"/>
                  </a:cubicBezTo>
                  <a:cubicBezTo>
                    <a:pt x="13" y="28"/>
                    <a:pt x="13" y="28"/>
                    <a:pt x="13" y="28"/>
                  </a:cubicBezTo>
                  <a:cubicBezTo>
                    <a:pt x="11" y="25"/>
                    <a:pt x="9" y="18"/>
                    <a:pt x="8" y="13"/>
                  </a:cubicBezTo>
                  <a:cubicBezTo>
                    <a:pt x="8" y="8"/>
                    <a:pt x="8" y="4"/>
                    <a:pt x="11" y="2"/>
                  </a:cubicBezTo>
                  <a:cubicBezTo>
                    <a:pt x="11" y="2"/>
                    <a:pt x="11" y="2"/>
                    <a:pt x="11" y="2"/>
                  </a:cubicBezTo>
                  <a:cubicBezTo>
                    <a:pt x="15" y="0"/>
                    <a:pt x="20" y="2"/>
                    <a:pt x="24" y="5"/>
                  </a:cubicBezTo>
                  <a:cubicBezTo>
                    <a:pt x="28" y="8"/>
                    <a:pt x="32" y="12"/>
                    <a:pt x="34" y="14"/>
                  </a:cubicBezTo>
                  <a:cubicBezTo>
                    <a:pt x="34" y="14"/>
                    <a:pt x="34" y="14"/>
                    <a:pt x="34" y="14"/>
                  </a:cubicBezTo>
                  <a:cubicBezTo>
                    <a:pt x="41" y="24"/>
                    <a:pt x="41" y="24"/>
                    <a:pt x="41" y="24"/>
                  </a:cubicBezTo>
                  <a:cubicBezTo>
                    <a:pt x="43" y="24"/>
                    <a:pt x="43" y="24"/>
                    <a:pt x="43" y="24"/>
                  </a:cubicBezTo>
                  <a:cubicBezTo>
                    <a:pt x="43" y="29"/>
                    <a:pt x="43" y="29"/>
                    <a:pt x="43" y="29"/>
                  </a:cubicBezTo>
                  <a:cubicBezTo>
                    <a:pt x="40" y="29"/>
                    <a:pt x="40" y="29"/>
                    <a:pt x="40" y="29"/>
                  </a:cubicBezTo>
                  <a:cubicBezTo>
                    <a:pt x="39" y="30"/>
                    <a:pt x="38" y="29"/>
                    <a:pt x="38" y="28"/>
                  </a:cubicBezTo>
                  <a:cubicBezTo>
                    <a:pt x="30" y="17"/>
                    <a:pt x="30" y="17"/>
                    <a:pt x="30" y="17"/>
                  </a:cubicBezTo>
                  <a:cubicBezTo>
                    <a:pt x="30" y="17"/>
                    <a:pt x="30" y="17"/>
                    <a:pt x="30" y="17"/>
                  </a:cubicBezTo>
                  <a:cubicBezTo>
                    <a:pt x="29" y="15"/>
                    <a:pt x="25" y="11"/>
                    <a:pt x="22" y="9"/>
                  </a:cubicBezTo>
                  <a:cubicBezTo>
                    <a:pt x="18" y="7"/>
                    <a:pt x="15" y="5"/>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3" name="Freeform 331"/>
            <p:cNvSpPr>
              <a:spLocks noEditPoints="1"/>
            </p:cNvSpPr>
            <p:nvPr/>
          </p:nvSpPr>
          <p:spPr bwMode="auto">
            <a:xfrm>
              <a:off x="8035938" y="4468839"/>
              <a:ext cx="58738" cy="53976"/>
            </a:xfrm>
            <a:custGeom>
              <a:avLst/>
              <a:gdLst>
                <a:gd name="T0" fmla="*/ 17 w 26"/>
                <a:gd name="T1" fmla="*/ 6 h 24"/>
                <a:gd name="T2" fmla="*/ 13 w 26"/>
                <a:gd name="T3" fmla="*/ 11 h 24"/>
                <a:gd name="T4" fmla="*/ 13 w 26"/>
                <a:gd name="T5" fmla="*/ 4 h 24"/>
                <a:gd name="T6" fmla="*/ 15 w 26"/>
                <a:gd name="T7" fmla="*/ 1 h 24"/>
                <a:gd name="T8" fmla="*/ 16 w 26"/>
                <a:gd name="T9" fmla="*/ 0 h 24"/>
                <a:gd name="T10" fmla="*/ 19 w 26"/>
                <a:gd name="T11" fmla="*/ 1 h 24"/>
                <a:gd name="T12" fmla="*/ 21 w 26"/>
                <a:gd name="T13" fmla="*/ 3 h 24"/>
                <a:gd name="T14" fmla="*/ 21 w 26"/>
                <a:gd name="T15" fmla="*/ 4 h 24"/>
                <a:gd name="T16" fmla="*/ 23 w 26"/>
                <a:gd name="T17" fmla="*/ 5 h 24"/>
                <a:gd name="T18" fmla="*/ 23 w 26"/>
                <a:gd name="T19" fmla="*/ 5 h 24"/>
                <a:gd name="T20" fmla="*/ 24 w 26"/>
                <a:gd name="T21" fmla="*/ 5 h 24"/>
                <a:gd name="T22" fmla="*/ 25 w 26"/>
                <a:gd name="T23" fmla="*/ 8 h 24"/>
                <a:gd name="T24" fmla="*/ 14 w 26"/>
                <a:gd name="T25" fmla="*/ 23 h 24"/>
                <a:gd name="T26" fmla="*/ 13 w 26"/>
                <a:gd name="T27" fmla="*/ 24 h 24"/>
                <a:gd name="T28" fmla="*/ 13 w 26"/>
                <a:gd name="T29" fmla="*/ 16 h 24"/>
                <a:gd name="T30" fmla="*/ 19 w 26"/>
                <a:gd name="T31" fmla="*/ 8 h 24"/>
                <a:gd name="T32" fmla="*/ 18 w 26"/>
                <a:gd name="T33" fmla="*/ 7 h 24"/>
                <a:gd name="T34" fmla="*/ 18 w 26"/>
                <a:gd name="T35" fmla="*/ 7 h 24"/>
                <a:gd name="T36" fmla="*/ 17 w 26"/>
                <a:gd name="T37" fmla="*/ 6 h 24"/>
                <a:gd name="T38" fmla="*/ 13 w 26"/>
                <a:gd name="T39" fmla="*/ 11 h 24"/>
                <a:gd name="T40" fmla="*/ 7 w 26"/>
                <a:gd name="T41" fmla="*/ 19 h 24"/>
                <a:gd name="T42" fmla="*/ 11 w 26"/>
                <a:gd name="T43" fmla="*/ 19 h 24"/>
                <a:gd name="T44" fmla="*/ 13 w 26"/>
                <a:gd name="T45" fmla="*/ 16 h 24"/>
                <a:gd name="T46" fmla="*/ 13 w 26"/>
                <a:gd name="T47" fmla="*/ 24 h 24"/>
                <a:gd name="T48" fmla="*/ 12 w 26"/>
                <a:gd name="T49" fmla="*/ 24 h 24"/>
                <a:gd name="T50" fmla="*/ 2 w 26"/>
                <a:gd name="T51" fmla="*/ 24 h 24"/>
                <a:gd name="T52" fmla="*/ 2 w 26"/>
                <a:gd name="T53" fmla="*/ 24 h 24"/>
                <a:gd name="T54" fmla="*/ 1 w 26"/>
                <a:gd name="T55" fmla="*/ 24 h 24"/>
                <a:gd name="T56" fmla="*/ 0 w 26"/>
                <a:gd name="T57" fmla="*/ 20 h 24"/>
                <a:gd name="T58" fmla="*/ 13 w 26"/>
                <a:gd name="T59" fmla="*/ 4 h 24"/>
                <a:gd name="T60" fmla="*/ 13 w 26"/>
                <a:gd name="T61"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 h="24">
                  <a:moveTo>
                    <a:pt x="17" y="6"/>
                  </a:moveTo>
                  <a:cubicBezTo>
                    <a:pt x="13" y="11"/>
                    <a:pt x="13" y="11"/>
                    <a:pt x="13" y="11"/>
                  </a:cubicBezTo>
                  <a:cubicBezTo>
                    <a:pt x="13" y="4"/>
                    <a:pt x="13" y="4"/>
                    <a:pt x="13" y="4"/>
                  </a:cubicBezTo>
                  <a:cubicBezTo>
                    <a:pt x="15" y="1"/>
                    <a:pt x="15" y="1"/>
                    <a:pt x="15" y="1"/>
                  </a:cubicBezTo>
                  <a:cubicBezTo>
                    <a:pt x="15" y="1"/>
                    <a:pt x="16" y="0"/>
                    <a:pt x="16" y="0"/>
                  </a:cubicBezTo>
                  <a:cubicBezTo>
                    <a:pt x="17" y="0"/>
                    <a:pt x="19" y="0"/>
                    <a:pt x="19" y="1"/>
                  </a:cubicBezTo>
                  <a:cubicBezTo>
                    <a:pt x="20" y="2"/>
                    <a:pt x="20" y="3"/>
                    <a:pt x="21" y="3"/>
                  </a:cubicBezTo>
                  <a:cubicBezTo>
                    <a:pt x="21" y="4"/>
                    <a:pt x="21" y="4"/>
                    <a:pt x="21" y="4"/>
                  </a:cubicBezTo>
                  <a:cubicBezTo>
                    <a:pt x="22" y="4"/>
                    <a:pt x="22" y="4"/>
                    <a:pt x="23" y="5"/>
                  </a:cubicBezTo>
                  <a:cubicBezTo>
                    <a:pt x="23" y="5"/>
                    <a:pt x="23" y="5"/>
                    <a:pt x="23" y="5"/>
                  </a:cubicBezTo>
                  <a:cubicBezTo>
                    <a:pt x="24" y="5"/>
                    <a:pt x="24" y="5"/>
                    <a:pt x="24" y="5"/>
                  </a:cubicBezTo>
                  <a:cubicBezTo>
                    <a:pt x="25" y="6"/>
                    <a:pt x="26" y="7"/>
                    <a:pt x="25" y="8"/>
                  </a:cubicBezTo>
                  <a:cubicBezTo>
                    <a:pt x="14" y="23"/>
                    <a:pt x="14" y="23"/>
                    <a:pt x="14" y="23"/>
                  </a:cubicBezTo>
                  <a:cubicBezTo>
                    <a:pt x="14" y="23"/>
                    <a:pt x="13" y="24"/>
                    <a:pt x="13" y="24"/>
                  </a:cubicBezTo>
                  <a:cubicBezTo>
                    <a:pt x="13" y="16"/>
                    <a:pt x="13" y="16"/>
                    <a:pt x="13" y="16"/>
                  </a:cubicBezTo>
                  <a:cubicBezTo>
                    <a:pt x="19" y="8"/>
                    <a:pt x="19" y="8"/>
                    <a:pt x="19" y="8"/>
                  </a:cubicBezTo>
                  <a:cubicBezTo>
                    <a:pt x="19" y="8"/>
                    <a:pt x="18" y="8"/>
                    <a:pt x="18" y="7"/>
                  </a:cubicBezTo>
                  <a:cubicBezTo>
                    <a:pt x="18" y="7"/>
                    <a:pt x="18" y="7"/>
                    <a:pt x="18" y="7"/>
                  </a:cubicBezTo>
                  <a:cubicBezTo>
                    <a:pt x="17" y="7"/>
                    <a:pt x="17" y="7"/>
                    <a:pt x="17" y="6"/>
                  </a:cubicBezTo>
                  <a:close/>
                  <a:moveTo>
                    <a:pt x="13" y="11"/>
                  </a:moveTo>
                  <a:cubicBezTo>
                    <a:pt x="7" y="19"/>
                    <a:pt x="7" y="19"/>
                    <a:pt x="7" y="19"/>
                  </a:cubicBezTo>
                  <a:cubicBezTo>
                    <a:pt x="11" y="19"/>
                    <a:pt x="11" y="19"/>
                    <a:pt x="11" y="19"/>
                  </a:cubicBezTo>
                  <a:cubicBezTo>
                    <a:pt x="13" y="16"/>
                    <a:pt x="13" y="16"/>
                    <a:pt x="13" y="16"/>
                  </a:cubicBezTo>
                  <a:cubicBezTo>
                    <a:pt x="13" y="24"/>
                    <a:pt x="13" y="24"/>
                    <a:pt x="13" y="24"/>
                  </a:cubicBezTo>
                  <a:cubicBezTo>
                    <a:pt x="13" y="24"/>
                    <a:pt x="12" y="24"/>
                    <a:pt x="12" y="24"/>
                  </a:cubicBezTo>
                  <a:cubicBezTo>
                    <a:pt x="2" y="24"/>
                    <a:pt x="2" y="24"/>
                    <a:pt x="2" y="24"/>
                  </a:cubicBezTo>
                  <a:cubicBezTo>
                    <a:pt x="2" y="24"/>
                    <a:pt x="2" y="24"/>
                    <a:pt x="2" y="24"/>
                  </a:cubicBezTo>
                  <a:cubicBezTo>
                    <a:pt x="2" y="24"/>
                    <a:pt x="1" y="24"/>
                    <a:pt x="1" y="24"/>
                  </a:cubicBezTo>
                  <a:cubicBezTo>
                    <a:pt x="0" y="23"/>
                    <a:pt x="0" y="21"/>
                    <a:pt x="0" y="20"/>
                  </a:cubicBezTo>
                  <a:cubicBezTo>
                    <a:pt x="13" y="4"/>
                    <a:pt x="13" y="4"/>
                    <a:pt x="13" y="4"/>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4" name="Freeform 332"/>
            <p:cNvSpPr>
              <a:spLocks noEditPoints="1"/>
            </p:cNvSpPr>
            <p:nvPr/>
          </p:nvSpPr>
          <p:spPr bwMode="auto">
            <a:xfrm>
              <a:off x="8072450" y="4448201"/>
              <a:ext cx="36513" cy="36514"/>
            </a:xfrm>
            <a:custGeom>
              <a:avLst/>
              <a:gdLst>
                <a:gd name="T0" fmla="*/ 8 w 16"/>
                <a:gd name="T1" fmla="*/ 11 h 16"/>
                <a:gd name="T2" fmla="*/ 8 w 16"/>
                <a:gd name="T3" fmla="*/ 11 h 16"/>
                <a:gd name="T4" fmla="*/ 9 w 16"/>
                <a:gd name="T5" fmla="*/ 11 h 16"/>
                <a:gd name="T6" fmla="*/ 9 w 16"/>
                <a:gd name="T7" fmla="*/ 11 h 16"/>
                <a:gd name="T8" fmla="*/ 11 w 16"/>
                <a:gd name="T9" fmla="*/ 10 h 16"/>
                <a:gd name="T10" fmla="*/ 11 w 16"/>
                <a:gd name="T11" fmla="*/ 8 h 16"/>
                <a:gd name="T12" fmla="*/ 11 w 16"/>
                <a:gd name="T13" fmla="*/ 8 h 16"/>
                <a:gd name="T14" fmla="*/ 11 w 16"/>
                <a:gd name="T15" fmla="*/ 8 h 16"/>
                <a:gd name="T16" fmla="*/ 11 w 16"/>
                <a:gd name="T17" fmla="*/ 7 h 16"/>
                <a:gd name="T18" fmla="*/ 8 w 16"/>
                <a:gd name="T19" fmla="*/ 5 h 16"/>
                <a:gd name="T20" fmla="*/ 8 w 16"/>
                <a:gd name="T21" fmla="*/ 0 h 16"/>
                <a:gd name="T22" fmla="*/ 13 w 16"/>
                <a:gd name="T23" fmla="*/ 2 h 16"/>
                <a:gd name="T24" fmla="*/ 16 w 16"/>
                <a:gd name="T25" fmla="*/ 6 h 16"/>
                <a:gd name="T26" fmla="*/ 16 w 16"/>
                <a:gd name="T27" fmla="*/ 7 h 16"/>
                <a:gd name="T28" fmla="*/ 16 w 16"/>
                <a:gd name="T29" fmla="*/ 7 h 16"/>
                <a:gd name="T30" fmla="*/ 16 w 16"/>
                <a:gd name="T31" fmla="*/ 8 h 16"/>
                <a:gd name="T32" fmla="*/ 16 w 16"/>
                <a:gd name="T33" fmla="*/ 8 h 16"/>
                <a:gd name="T34" fmla="*/ 16 w 16"/>
                <a:gd name="T35" fmla="*/ 8 h 16"/>
                <a:gd name="T36" fmla="*/ 14 w 16"/>
                <a:gd name="T37" fmla="*/ 13 h 16"/>
                <a:gd name="T38" fmla="*/ 10 w 16"/>
                <a:gd name="T39" fmla="*/ 16 h 16"/>
                <a:gd name="T40" fmla="*/ 9 w 16"/>
                <a:gd name="T41" fmla="*/ 16 h 16"/>
                <a:gd name="T42" fmla="*/ 9 w 16"/>
                <a:gd name="T43" fmla="*/ 16 h 16"/>
                <a:gd name="T44" fmla="*/ 9 w 16"/>
                <a:gd name="T45" fmla="*/ 16 h 16"/>
                <a:gd name="T46" fmla="*/ 8 w 16"/>
                <a:gd name="T47" fmla="*/ 16 h 16"/>
                <a:gd name="T48" fmla="*/ 8 w 16"/>
                <a:gd name="T49" fmla="*/ 11 h 16"/>
                <a:gd name="T50" fmla="*/ 8 w 16"/>
                <a:gd name="T51" fmla="*/ 16 h 16"/>
                <a:gd name="T52" fmla="*/ 3 w 16"/>
                <a:gd name="T53" fmla="*/ 14 h 16"/>
                <a:gd name="T54" fmla="*/ 1 w 16"/>
                <a:gd name="T55" fmla="*/ 10 h 16"/>
                <a:gd name="T56" fmla="*/ 0 w 16"/>
                <a:gd name="T57" fmla="*/ 9 h 16"/>
                <a:gd name="T58" fmla="*/ 0 w 16"/>
                <a:gd name="T59" fmla="*/ 9 h 16"/>
                <a:gd name="T60" fmla="*/ 2 w 16"/>
                <a:gd name="T61" fmla="*/ 4 h 16"/>
                <a:gd name="T62" fmla="*/ 6 w 16"/>
                <a:gd name="T63" fmla="*/ 0 h 16"/>
                <a:gd name="T64" fmla="*/ 7 w 16"/>
                <a:gd name="T65" fmla="*/ 0 h 16"/>
                <a:gd name="T66" fmla="*/ 8 w 16"/>
                <a:gd name="T67" fmla="*/ 5 h 16"/>
                <a:gd name="T68" fmla="*/ 7 w 16"/>
                <a:gd name="T69" fmla="*/ 5 h 16"/>
                <a:gd name="T70" fmla="*/ 6 w 16"/>
                <a:gd name="T71" fmla="*/ 6 h 16"/>
                <a:gd name="T72" fmla="*/ 5 w 16"/>
                <a:gd name="T73" fmla="*/ 9 h 16"/>
                <a:gd name="T74" fmla="*/ 5 w 16"/>
                <a:gd name="T75" fmla="*/ 9 h 16"/>
                <a:gd name="T76" fmla="*/ 6 w 16"/>
                <a:gd name="T7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 h="16">
                  <a:moveTo>
                    <a:pt x="8" y="11"/>
                  </a:moveTo>
                  <a:cubicBezTo>
                    <a:pt x="8" y="11"/>
                    <a:pt x="8" y="11"/>
                    <a:pt x="8" y="11"/>
                  </a:cubicBezTo>
                  <a:cubicBezTo>
                    <a:pt x="8" y="11"/>
                    <a:pt x="8" y="11"/>
                    <a:pt x="8" y="11"/>
                  </a:cubicBezTo>
                  <a:cubicBezTo>
                    <a:pt x="8" y="11"/>
                    <a:pt x="8" y="11"/>
                    <a:pt x="8" y="11"/>
                  </a:cubicBezTo>
                  <a:cubicBezTo>
                    <a:pt x="8" y="11"/>
                    <a:pt x="8" y="11"/>
                    <a:pt x="8" y="11"/>
                  </a:cubicBezTo>
                  <a:cubicBezTo>
                    <a:pt x="9" y="11"/>
                    <a:pt x="9" y="11"/>
                    <a:pt x="9" y="11"/>
                  </a:cubicBezTo>
                  <a:cubicBezTo>
                    <a:pt x="9" y="11"/>
                    <a:pt x="9" y="11"/>
                    <a:pt x="9" y="11"/>
                  </a:cubicBezTo>
                  <a:cubicBezTo>
                    <a:pt x="9" y="11"/>
                    <a:pt x="9" y="11"/>
                    <a:pt x="9" y="11"/>
                  </a:cubicBezTo>
                  <a:cubicBezTo>
                    <a:pt x="9" y="11"/>
                    <a:pt x="9" y="11"/>
                    <a:pt x="9" y="11"/>
                  </a:cubicBezTo>
                  <a:cubicBezTo>
                    <a:pt x="10" y="11"/>
                    <a:pt x="10" y="10"/>
                    <a:pt x="11" y="10"/>
                  </a:cubicBezTo>
                  <a:cubicBezTo>
                    <a:pt x="11" y="10"/>
                    <a:pt x="11" y="10"/>
                    <a:pt x="11" y="10"/>
                  </a:cubicBezTo>
                  <a:cubicBezTo>
                    <a:pt x="11" y="9"/>
                    <a:pt x="11" y="9"/>
                    <a:pt x="11" y="8"/>
                  </a:cubicBezTo>
                  <a:cubicBezTo>
                    <a:pt x="11" y="8"/>
                    <a:pt x="11" y="8"/>
                    <a:pt x="11" y="8"/>
                  </a:cubicBezTo>
                  <a:cubicBezTo>
                    <a:pt x="11" y="8"/>
                    <a:pt x="11" y="8"/>
                    <a:pt x="11" y="8"/>
                  </a:cubicBezTo>
                  <a:cubicBezTo>
                    <a:pt x="11" y="8"/>
                    <a:pt x="11" y="8"/>
                    <a:pt x="11" y="8"/>
                  </a:cubicBezTo>
                  <a:cubicBezTo>
                    <a:pt x="11" y="8"/>
                    <a:pt x="11" y="8"/>
                    <a:pt x="11" y="8"/>
                  </a:cubicBezTo>
                  <a:cubicBezTo>
                    <a:pt x="11" y="7"/>
                    <a:pt x="11" y="7"/>
                    <a:pt x="11" y="7"/>
                  </a:cubicBezTo>
                  <a:cubicBezTo>
                    <a:pt x="11" y="7"/>
                    <a:pt x="11" y="7"/>
                    <a:pt x="11" y="7"/>
                  </a:cubicBezTo>
                  <a:cubicBezTo>
                    <a:pt x="11" y="7"/>
                    <a:pt x="11" y="6"/>
                    <a:pt x="10" y="6"/>
                  </a:cubicBezTo>
                  <a:cubicBezTo>
                    <a:pt x="10" y="5"/>
                    <a:pt x="9" y="5"/>
                    <a:pt x="8" y="5"/>
                  </a:cubicBezTo>
                  <a:cubicBezTo>
                    <a:pt x="8" y="5"/>
                    <a:pt x="8" y="5"/>
                    <a:pt x="8" y="5"/>
                  </a:cubicBezTo>
                  <a:cubicBezTo>
                    <a:pt x="8" y="0"/>
                    <a:pt x="8" y="0"/>
                    <a:pt x="8" y="0"/>
                  </a:cubicBezTo>
                  <a:cubicBezTo>
                    <a:pt x="8" y="0"/>
                    <a:pt x="8" y="0"/>
                    <a:pt x="8" y="0"/>
                  </a:cubicBezTo>
                  <a:cubicBezTo>
                    <a:pt x="10" y="0"/>
                    <a:pt x="12" y="1"/>
                    <a:pt x="13" y="2"/>
                  </a:cubicBezTo>
                  <a:cubicBezTo>
                    <a:pt x="14" y="3"/>
                    <a:pt x="15" y="5"/>
                    <a:pt x="16" y="6"/>
                  </a:cubicBezTo>
                  <a:cubicBezTo>
                    <a:pt x="16" y="6"/>
                    <a:pt x="16" y="6"/>
                    <a:pt x="16" y="6"/>
                  </a:cubicBezTo>
                  <a:cubicBezTo>
                    <a:pt x="16" y="6"/>
                    <a:pt x="16" y="6"/>
                    <a:pt x="16" y="6"/>
                  </a:cubicBezTo>
                  <a:cubicBezTo>
                    <a:pt x="16" y="7"/>
                    <a:pt x="16" y="7"/>
                    <a:pt x="16" y="7"/>
                  </a:cubicBezTo>
                  <a:cubicBezTo>
                    <a:pt x="16" y="7"/>
                    <a:pt x="16" y="7"/>
                    <a:pt x="16" y="7"/>
                  </a:cubicBezTo>
                  <a:cubicBezTo>
                    <a:pt x="16" y="7"/>
                    <a:pt x="16" y="7"/>
                    <a:pt x="16" y="7"/>
                  </a:cubicBezTo>
                  <a:cubicBezTo>
                    <a:pt x="16" y="7"/>
                    <a:pt x="16" y="7"/>
                    <a:pt x="16" y="7"/>
                  </a:cubicBezTo>
                  <a:cubicBezTo>
                    <a:pt x="16" y="7"/>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10"/>
                    <a:pt x="15" y="11"/>
                    <a:pt x="14" y="13"/>
                  </a:cubicBezTo>
                  <a:cubicBezTo>
                    <a:pt x="14" y="13"/>
                    <a:pt x="14" y="13"/>
                    <a:pt x="14" y="13"/>
                  </a:cubicBezTo>
                  <a:cubicBezTo>
                    <a:pt x="13" y="14"/>
                    <a:pt x="12" y="15"/>
                    <a:pt x="10" y="16"/>
                  </a:cubicBezTo>
                  <a:cubicBezTo>
                    <a:pt x="10" y="16"/>
                    <a:pt x="10" y="16"/>
                    <a:pt x="10" y="16"/>
                  </a:cubicBezTo>
                  <a:cubicBezTo>
                    <a:pt x="10" y="16"/>
                    <a:pt x="10" y="16"/>
                    <a:pt x="10"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8" y="16"/>
                    <a:pt x="8" y="16"/>
                    <a:pt x="8" y="16"/>
                  </a:cubicBezTo>
                  <a:lnTo>
                    <a:pt x="8" y="11"/>
                  </a:lnTo>
                  <a:close/>
                  <a:moveTo>
                    <a:pt x="8" y="11"/>
                  </a:moveTo>
                  <a:cubicBezTo>
                    <a:pt x="8" y="11"/>
                    <a:pt x="8" y="11"/>
                    <a:pt x="8" y="11"/>
                  </a:cubicBezTo>
                  <a:cubicBezTo>
                    <a:pt x="8" y="16"/>
                    <a:pt x="8" y="16"/>
                    <a:pt x="8" y="16"/>
                  </a:cubicBezTo>
                  <a:cubicBezTo>
                    <a:pt x="8" y="16"/>
                    <a:pt x="8" y="16"/>
                    <a:pt x="8" y="16"/>
                  </a:cubicBezTo>
                  <a:cubicBezTo>
                    <a:pt x="6" y="16"/>
                    <a:pt x="5" y="15"/>
                    <a:pt x="3" y="14"/>
                  </a:cubicBezTo>
                  <a:cubicBezTo>
                    <a:pt x="2" y="13"/>
                    <a:pt x="1" y="12"/>
                    <a:pt x="1" y="10"/>
                  </a:cubicBezTo>
                  <a:cubicBezTo>
                    <a:pt x="1" y="10"/>
                    <a:pt x="1" y="10"/>
                    <a:pt x="1" y="10"/>
                  </a:cubicBezTo>
                  <a:cubicBezTo>
                    <a:pt x="1" y="10"/>
                    <a:pt x="1" y="10"/>
                    <a:pt x="1" y="10"/>
                  </a:cubicBezTo>
                  <a:cubicBezTo>
                    <a:pt x="1" y="10"/>
                    <a:pt x="0" y="10"/>
                    <a:pt x="0" y="9"/>
                  </a:cubicBezTo>
                  <a:cubicBezTo>
                    <a:pt x="0" y="9"/>
                    <a:pt x="0" y="9"/>
                    <a:pt x="0" y="9"/>
                  </a:cubicBezTo>
                  <a:cubicBezTo>
                    <a:pt x="0" y="9"/>
                    <a:pt x="0" y="9"/>
                    <a:pt x="0" y="9"/>
                  </a:cubicBezTo>
                  <a:cubicBezTo>
                    <a:pt x="0" y="9"/>
                    <a:pt x="0" y="9"/>
                    <a:pt x="0" y="9"/>
                  </a:cubicBezTo>
                  <a:cubicBezTo>
                    <a:pt x="0" y="7"/>
                    <a:pt x="1" y="5"/>
                    <a:pt x="2" y="4"/>
                  </a:cubicBezTo>
                  <a:cubicBezTo>
                    <a:pt x="3" y="2"/>
                    <a:pt x="4" y="1"/>
                    <a:pt x="6" y="0"/>
                  </a:cubicBezTo>
                  <a:cubicBezTo>
                    <a:pt x="6" y="0"/>
                    <a:pt x="6" y="0"/>
                    <a:pt x="6" y="0"/>
                  </a:cubicBezTo>
                  <a:cubicBezTo>
                    <a:pt x="6" y="0"/>
                    <a:pt x="6" y="0"/>
                    <a:pt x="6" y="0"/>
                  </a:cubicBezTo>
                  <a:cubicBezTo>
                    <a:pt x="7" y="0"/>
                    <a:pt x="7" y="0"/>
                    <a:pt x="7" y="0"/>
                  </a:cubicBezTo>
                  <a:cubicBezTo>
                    <a:pt x="8" y="0"/>
                    <a:pt x="8" y="0"/>
                    <a:pt x="8" y="0"/>
                  </a:cubicBezTo>
                  <a:cubicBezTo>
                    <a:pt x="8" y="5"/>
                    <a:pt x="8" y="5"/>
                    <a:pt x="8" y="5"/>
                  </a:cubicBezTo>
                  <a:cubicBezTo>
                    <a:pt x="8" y="5"/>
                    <a:pt x="8" y="5"/>
                    <a:pt x="8" y="5"/>
                  </a:cubicBezTo>
                  <a:cubicBezTo>
                    <a:pt x="8" y="5"/>
                    <a:pt x="8" y="5"/>
                    <a:pt x="7" y="5"/>
                  </a:cubicBezTo>
                  <a:cubicBezTo>
                    <a:pt x="7" y="5"/>
                    <a:pt x="7" y="5"/>
                    <a:pt x="7" y="5"/>
                  </a:cubicBezTo>
                  <a:cubicBezTo>
                    <a:pt x="7" y="5"/>
                    <a:pt x="6" y="6"/>
                    <a:pt x="6" y="6"/>
                  </a:cubicBezTo>
                  <a:cubicBezTo>
                    <a:pt x="5" y="7"/>
                    <a:pt x="5" y="8"/>
                    <a:pt x="5" y="9"/>
                  </a:cubicBezTo>
                  <a:cubicBezTo>
                    <a:pt x="5" y="9"/>
                    <a:pt x="5" y="9"/>
                    <a:pt x="5" y="9"/>
                  </a:cubicBezTo>
                  <a:cubicBezTo>
                    <a:pt x="5" y="9"/>
                    <a:pt x="5" y="9"/>
                    <a:pt x="5" y="9"/>
                  </a:cubicBezTo>
                  <a:cubicBezTo>
                    <a:pt x="5" y="9"/>
                    <a:pt x="5" y="9"/>
                    <a:pt x="5" y="9"/>
                  </a:cubicBezTo>
                  <a:cubicBezTo>
                    <a:pt x="5" y="9"/>
                    <a:pt x="5" y="9"/>
                    <a:pt x="5" y="9"/>
                  </a:cubicBezTo>
                  <a:cubicBezTo>
                    <a:pt x="5" y="9"/>
                    <a:pt x="6" y="10"/>
                    <a:pt x="6" y="10"/>
                  </a:cubicBezTo>
                  <a:cubicBezTo>
                    <a:pt x="7" y="11"/>
                    <a:pt x="7" y="11"/>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5" name="Freeform 333"/>
            <p:cNvSpPr>
              <a:spLocks noEditPoints="1"/>
            </p:cNvSpPr>
            <p:nvPr/>
          </p:nvSpPr>
          <p:spPr bwMode="auto">
            <a:xfrm>
              <a:off x="8116901" y="4468839"/>
              <a:ext cx="58738" cy="53976"/>
            </a:xfrm>
            <a:custGeom>
              <a:avLst/>
              <a:gdLst>
                <a:gd name="T0" fmla="*/ 15 w 26"/>
                <a:gd name="T1" fmla="*/ 19 h 24"/>
                <a:gd name="T2" fmla="*/ 19 w 26"/>
                <a:gd name="T3" fmla="*/ 19 h 24"/>
                <a:gd name="T4" fmla="*/ 13 w 26"/>
                <a:gd name="T5" fmla="*/ 11 h 24"/>
                <a:gd name="T6" fmla="*/ 13 w 26"/>
                <a:gd name="T7" fmla="*/ 4 h 24"/>
                <a:gd name="T8" fmla="*/ 25 w 26"/>
                <a:gd name="T9" fmla="*/ 20 h 24"/>
                <a:gd name="T10" fmla="*/ 26 w 26"/>
                <a:gd name="T11" fmla="*/ 22 h 24"/>
                <a:gd name="T12" fmla="*/ 24 w 26"/>
                <a:gd name="T13" fmla="*/ 24 h 24"/>
                <a:gd name="T14" fmla="*/ 14 w 26"/>
                <a:gd name="T15" fmla="*/ 24 h 24"/>
                <a:gd name="T16" fmla="*/ 14 w 26"/>
                <a:gd name="T17" fmla="*/ 24 h 24"/>
                <a:gd name="T18" fmla="*/ 13 w 26"/>
                <a:gd name="T19" fmla="*/ 24 h 24"/>
                <a:gd name="T20" fmla="*/ 13 w 26"/>
                <a:gd name="T21" fmla="*/ 16 h 24"/>
                <a:gd name="T22" fmla="*/ 15 w 26"/>
                <a:gd name="T23" fmla="*/ 19 h 24"/>
                <a:gd name="T24" fmla="*/ 13 w 26"/>
                <a:gd name="T25" fmla="*/ 11 h 24"/>
                <a:gd name="T26" fmla="*/ 9 w 26"/>
                <a:gd name="T27" fmla="*/ 6 h 24"/>
                <a:gd name="T28" fmla="*/ 8 w 26"/>
                <a:gd name="T29" fmla="*/ 7 h 24"/>
                <a:gd name="T30" fmla="*/ 7 w 26"/>
                <a:gd name="T31" fmla="*/ 8 h 24"/>
                <a:gd name="T32" fmla="*/ 13 w 26"/>
                <a:gd name="T33" fmla="*/ 16 h 24"/>
                <a:gd name="T34" fmla="*/ 13 w 26"/>
                <a:gd name="T35" fmla="*/ 24 h 24"/>
                <a:gd name="T36" fmla="*/ 12 w 26"/>
                <a:gd name="T37" fmla="*/ 23 h 24"/>
                <a:gd name="T38" fmla="*/ 1 w 26"/>
                <a:gd name="T39" fmla="*/ 9 h 24"/>
                <a:gd name="T40" fmla="*/ 0 w 26"/>
                <a:gd name="T41" fmla="*/ 7 h 24"/>
                <a:gd name="T42" fmla="*/ 2 w 26"/>
                <a:gd name="T43" fmla="*/ 5 h 24"/>
                <a:gd name="T44" fmla="*/ 5 w 26"/>
                <a:gd name="T45" fmla="*/ 4 h 24"/>
                <a:gd name="T46" fmla="*/ 7 w 26"/>
                <a:gd name="T47" fmla="*/ 2 h 24"/>
                <a:gd name="T48" fmla="*/ 7 w 26"/>
                <a:gd name="T49" fmla="*/ 1 h 24"/>
                <a:gd name="T50" fmla="*/ 11 w 26"/>
                <a:gd name="T51" fmla="*/ 1 h 24"/>
                <a:gd name="T52" fmla="*/ 13 w 26"/>
                <a:gd name="T53" fmla="*/ 4 h 24"/>
                <a:gd name="T54" fmla="*/ 13 w 26"/>
                <a:gd name="T55"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 h="24">
                  <a:moveTo>
                    <a:pt x="15" y="19"/>
                  </a:moveTo>
                  <a:cubicBezTo>
                    <a:pt x="19" y="19"/>
                    <a:pt x="19" y="19"/>
                    <a:pt x="19" y="19"/>
                  </a:cubicBezTo>
                  <a:cubicBezTo>
                    <a:pt x="13" y="11"/>
                    <a:pt x="13" y="11"/>
                    <a:pt x="13" y="11"/>
                  </a:cubicBezTo>
                  <a:cubicBezTo>
                    <a:pt x="13" y="4"/>
                    <a:pt x="13" y="4"/>
                    <a:pt x="13" y="4"/>
                  </a:cubicBezTo>
                  <a:cubicBezTo>
                    <a:pt x="25" y="20"/>
                    <a:pt x="25" y="20"/>
                    <a:pt x="25" y="20"/>
                  </a:cubicBezTo>
                  <a:cubicBezTo>
                    <a:pt x="26" y="21"/>
                    <a:pt x="26" y="21"/>
                    <a:pt x="26" y="22"/>
                  </a:cubicBezTo>
                  <a:cubicBezTo>
                    <a:pt x="26" y="23"/>
                    <a:pt x="25" y="24"/>
                    <a:pt x="24" y="24"/>
                  </a:cubicBezTo>
                  <a:cubicBezTo>
                    <a:pt x="14" y="24"/>
                    <a:pt x="14" y="24"/>
                    <a:pt x="14" y="24"/>
                  </a:cubicBezTo>
                  <a:cubicBezTo>
                    <a:pt x="14" y="24"/>
                    <a:pt x="14" y="24"/>
                    <a:pt x="14" y="24"/>
                  </a:cubicBezTo>
                  <a:cubicBezTo>
                    <a:pt x="14" y="24"/>
                    <a:pt x="13" y="24"/>
                    <a:pt x="13" y="24"/>
                  </a:cubicBezTo>
                  <a:cubicBezTo>
                    <a:pt x="13" y="16"/>
                    <a:pt x="13" y="16"/>
                    <a:pt x="13" y="16"/>
                  </a:cubicBezTo>
                  <a:lnTo>
                    <a:pt x="15" y="19"/>
                  </a:lnTo>
                  <a:close/>
                  <a:moveTo>
                    <a:pt x="13" y="11"/>
                  </a:moveTo>
                  <a:cubicBezTo>
                    <a:pt x="9" y="6"/>
                    <a:pt x="9" y="6"/>
                    <a:pt x="9" y="6"/>
                  </a:cubicBezTo>
                  <a:cubicBezTo>
                    <a:pt x="9" y="7"/>
                    <a:pt x="8" y="7"/>
                    <a:pt x="8" y="7"/>
                  </a:cubicBezTo>
                  <a:cubicBezTo>
                    <a:pt x="7" y="8"/>
                    <a:pt x="7" y="8"/>
                    <a:pt x="7" y="8"/>
                  </a:cubicBezTo>
                  <a:cubicBezTo>
                    <a:pt x="13" y="16"/>
                    <a:pt x="13" y="16"/>
                    <a:pt x="13" y="16"/>
                  </a:cubicBezTo>
                  <a:cubicBezTo>
                    <a:pt x="13" y="24"/>
                    <a:pt x="13" y="24"/>
                    <a:pt x="13" y="24"/>
                  </a:cubicBezTo>
                  <a:cubicBezTo>
                    <a:pt x="12" y="24"/>
                    <a:pt x="12" y="23"/>
                    <a:pt x="12" y="23"/>
                  </a:cubicBezTo>
                  <a:cubicBezTo>
                    <a:pt x="1" y="9"/>
                    <a:pt x="1" y="9"/>
                    <a:pt x="1" y="9"/>
                  </a:cubicBezTo>
                  <a:cubicBezTo>
                    <a:pt x="1" y="8"/>
                    <a:pt x="1" y="8"/>
                    <a:pt x="0" y="7"/>
                  </a:cubicBezTo>
                  <a:cubicBezTo>
                    <a:pt x="0" y="6"/>
                    <a:pt x="1" y="5"/>
                    <a:pt x="2" y="5"/>
                  </a:cubicBezTo>
                  <a:cubicBezTo>
                    <a:pt x="3" y="4"/>
                    <a:pt x="4" y="4"/>
                    <a:pt x="5" y="4"/>
                  </a:cubicBezTo>
                  <a:cubicBezTo>
                    <a:pt x="6" y="3"/>
                    <a:pt x="6" y="2"/>
                    <a:pt x="7" y="2"/>
                  </a:cubicBezTo>
                  <a:cubicBezTo>
                    <a:pt x="7" y="1"/>
                    <a:pt x="7" y="1"/>
                    <a:pt x="7" y="1"/>
                  </a:cubicBezTo>
                  <a:cubicBezTo>
                    <a:pt x="8" y="0"/>
                    <a:pt x="10" y="0"/>
                    <a:pt x="11" y="1"/>
                  </a:cubicBezTo>
                  <a:cubicBezTo>
                    <a:pt x="13" y="4"/>
                    <a:pt x="13" y="4"/>
                    <a:pt x="13" y="4"/>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6" name="Freeform 334"/>
            <p:cNvSpPr>
              <a:spLocks noEditPoints="1"/>
            </p:cNvSpPr>
            <p:nvPr/>
          </p:nvSpPr>
          <p:spPr bwMode="auto">
            <a:xfrm>
              <a:off x="8104201" y="4448201"/>
              <a:ext cx="36513" cy="36514"/>
            </a:xfrm>
            <a:custGeom>
              <a:avLst/>
              <a:gdLst>
                <a:gd name="T0" fmla="*/ 8 w 16"/>
                <a:gd name="T1" fmla="*/ 5 h 16"/>
                <a:gd name="T2" fmla="*/ 8 w 16"/>
                <a:gd name="T3" fmla="*/ 0 h 16"/>
                <a:gd name="T4" fmla="*/ 9 w 16"/>
                <a:gd name="T5" fmla="*/ 0 h 16"/>
                <a:gd name="T6" fmla="*/ 14 w 16"/>
                <a:gd name="T7" fmla="*/ 4 h 16"/>
                <a:gd name="T8" fmla="*/ 15 w 16"/>
                <a:gd name="T9" fmla="*/ 9 h 16"/>
                <a:gd name="T10" fmla="*/ 15 w 16"/>
                <a:gd name="T11" fmla="*/ 9 h 16"/>
                <a:gd name="T12" fmla="*/ 15 w 16"/>
                <a:gd name="T13" fmla="*/ 10 h 16"/>
                <a:gd name="T14" fmla="*/ 12 w 16"/>
                <a:gd name="T15" fmla="*/ 14 h 16"/>
                <a:gd name="T16" fmla="*/ 8 w 16"/>
                <a:gd name="T17" fmla="*/ 16 h 16"/>
                <a:gd name="T18" fmla="*/ 8 w 16"/>
                <a:gd name="T19" fmla="*/ 11 h 16"/>
                <a:gd name="T20" fmla="*/ 8 w 16"/>
                <a:gd name="T21" fmla="*/ 11 h 16"/>
                <a:gd name="T22" fmla="*/ 11 w 16"/>
                <a:gd name="T23" fmla="*/ 9 h 16"/>
                <a:gd name="T24" fmla="*/ 11 w 16"/>
                <a:gd name="T25" fmla="*/ 9 h 16"/>
                <a:gd name="T26" fmla="*/ 11 w 16"/>
                <a:gd name="T27" fmla="*/ 9 h 16"/>
                <a:gd name="T28" fmla="*/ 8 w 16"/>
                <a:gd name="T29" fmla="*/ 5 h 16"/>
                <a:gd name="T30" fmla="*/ 8 w 16"/>
                <a:gd name="T31" fmla="*/ 5 h 16"/>
                <a:gd name="T32" fmla="*/ 5 w 16"/>
                <a:gd name="T33" fmla="*/ 7 h 16"/>
                <a:gd name="T34" fmla="*/ 5 w 16"/>
                <a:gd name="T35" fmla="*/ 8 h 16"/>
                <a:gd name="T36" fmla="*/ 5 w 16"/>
                <a:gd name="T37" fmla="*/ 8 h 16"/>
                <a:gd name="T38" fmla="*/ 5 w 16"/>
                <a:gd name="T39" fmla="*/ 8 h 16"/>
                <a:gd name="T40" fmla="*/ 5 w 16"/>
                <a:gd name="T41" fmla="*/ 8 h 16"/>
                <a:gd name="T42" fmla="*/ 5 w 16"/>
                <a:gd name="T43" fmla="*/ 10 h 16"/>
                <a:gd name="T44" fmla="*/ 5 w 16"/>
                <a:gd name="T45" fmla="*/ 10 h 16"/>
                <a:gd name="T46" fmla="*/ 7 w 16"/>
                <a:gd name="T47" fmla="*/ 11 h 16"/>
                <a:gd name="T48" fmla="*/ 7 w 16"/>
                <a:gd name="T49" fmla="*/ 11 h 16"/>
                <a:gd name="T50" fmla="*/ 7 w 16"/>
                <a:gd name="T51" fmla="*/ 11 h 16"/>
                <a:gd name="T52" fmla="*/ 8 w 16"/>
                <a:gd name="T53" fmla="*/ 16 h 16"/>
                <a:gd name="T54" fmla="*/ 7 w 16"/>
                <a:gd name="T55" fmla="*/ 16 h 16"/>
                <a:gd name="T56" fmla="*/ 7 w 16"/>
                <a:gd name="T57" fmla="*/ 16 h 16"/>
                <a:gd name="T58" fmla="*/ 7 w 16"/>
                <a:gd name="T59" fmla="*/ 16 h 16"/>
                <a:gd name="T60" fmla="*/ 6 w 16"/>
                <a:gd name="T61" fmla="*/ 16 h 16"/>
                <a:gd name="T62" fmla="*/ 6 w 16"/>
                <a:gd name="T63" fmla="*/ 16 h 16"/>
                <a:gd name="T64" fmla="*/ 1 w 16"/>
                <a:gd name="T65" fmla="*/ 13 h 16"/>
                <a:gd name="T66" fmla="*/ 0 w 16"/>
                <a:gd name="T67" fmla="*/ 8 h 16"/>
                <a:gd name="T68" fmla="*/ 0 w 16"/>
                <a:gd name="T69" fmla="*/ 8 h 16"/>
                <a:gd name="T70" fmla="*/ 0 w 16"/>
                <a:gd name="T71" fmla="*/ 8 h 16"/>
                <a:gd name="T72" fmla="*/ 0 w 16"/>
                <a:gd name="T73" fmla="*/ 7 h 16"/>
                <a:gd name="T74" fmla="*/ 0 w 16"/>
                <a:gd name="T75" fmla="*/ 6 h 16"/>
                <a:gd name="T76" fmla="*/ 3 w 16"/>
                <a:gd name="T77" fmla="*/ 2 h 16"/>
                <a:gd name="T78" fmla="*/ 8 w 16"/>
                <a:gd name="T79" fmla="*/ 0 h 16"/>
                <a:gd name="T80" fmla="*/ 0 w 16"/>
                <a:gd name="T8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 h="16">
                  <a:moveTo>
                    <a:pt x="8" y="5"/>
                  </a:moveTo>
                  <a:cubicBezTo>
                    <a:pt x="8" y="5"/>
                    <a:pt x="8" y="5"/>
                    <a:pt x="8" y="5"/>
                  </a:cubicBezTo>
                  <a:cubicBezTo>
                    <a:pt x="8" y="5"/>
                    <a:pt x="8" y="5"/>
                    <a:pt x="8" y="5"/>
                  </a:cubicBezTo>
                  <a:cubicBezTo>
                    <a:pt x="8" y="0"/>
                    <a:pt x="8" y="0"/>
                    <a:pt x="8" y="0"/>
                  </a:cubicBezTo>
                  <a:cubicBezTo>
                    <a:pt x="8" y="0"/>
                    <a:pt x="8" y="0"/>
                    <a:pt x="8" y="0"/>
                  </a:cubicBezTo>
                  <a:cubicBezTo>
                    <a:pt x="9" y="0"/>
                    <a:pt x="9" y="0"/>
                    <a:pt x="9" y="0"/>
                  </a:cubicBezTo>
                  <a:cubicBezTo>
                    <a:pt x="9" y="0"/>
                    <a:pt x="9" y="0"/>
                    <a:pt x="9" y="0"/>
                  </a:cubicBezTo>
                  <a:cubicBezTo>
                    <a:pt x="11" y="1"/>
                    <a:pt x="13" y="2"/>
                    <a:pt x="14" y="4"/>
                  </a:cubicBezTo>
                  <a:cubicBezTo>
                    <a:pt x="15" y="5"/>
                    <a:pt x="16" y="7"/>
                    <a:pt x="15" y="9"/>
                  </a:cubicBezTo>
                  <a:cubicBezTo>
                    <a:pt x="15" y="9"/>
                    <a:pt x="15" y="9"/>
                    <a:pt x="15" y="9"/>
                  </a:cubicBezTo>
                  <a:cubicBezTo>
                    <a:pt x="15" y="9"/>
                    <a:pt x="15" y="9"/>
                    <a:pt x="15" y="9"/>
                  </a:cubicBezTo>
                  <a:cubicBezTo>
                    <a:pt x="15" y="9"/>
                    <a:pt x="15" y="9"/>
                    <a:pt x="15" y="9"/>
                  </a:cubicBezTo>
                  <a:cubicBezTo>
                    <a:pt x="15" y="9"/>
                    <a:pt x="15" y="9"/>
                    <a:pt x="15" y="9"/>
                  </a:cubicBezTo>
                  <a:cubicBezTo>
                    <a:pt x="15" y="10"/>
                    <a:pt x="15" y="10"/>
                    <a:pt x="15" y="10"/>
                  </a:cubicBezTo>
                  <a:cubicBezTo>
                    <a:pt x="15" y="10"/>
                    <a:pt x="15" y="10"/>
                    <a:pt x="15" y="10"/>
                  </a:cubicBezTo>
                  <a:cubicBezTo>
                    <a:pt x="15" y="12"/>
                    <a:pt x="14" y="13"/>
                    <a:pt x="12" y="14"/>
                  </a:cubicBezTo>
                  <a:cubicBezTo>
                    <a:pt x="11" y="15"/>
                    <a:pt x="9" y="16"/>
                    <a:pt x="8" y="16"/>
                  </a:cubicBezTo>
                  <a:cubicBezTo>
                    <a:pt x="8" y="16"/>
                    <a:pt x="8" y="16"/>
                    <a:pt x="8" y="16"/>
                  </a:cubicBezTo>
                  <a:cubicBezTo>
                    <a:pt x="8" y="16"/>
                    <a:pt x="8" y="16"/>
                    <a:pt x="8" y="16"/>
                  </a:cubicBezTo>
                  <a:cubicBezTo>
                    <a:pt x="8" y="11"/>
                    <a:pt x="8" y="11"/>
                    <a:pt x="8" y="11"/>
                  </a:cubicBezTo>
                  <a:cubicBezTo>
                    <a:pt x="8" y="11"/>
                    <a:pt x="8" y="11"/>
                    <a:pt x="8" y="11"/>
                  </a:cubicBezTo>
                  <a:cubicBezTo>
                    <a:pt x="8" y="11"/>
                    <a:pt x="8" y="11"/>
                    <a:pt x="8" y="11"/>
                  </a:cubicBezTo>
                  <a:cubicBezTo>
                    <a:pt x="8" y="11"/>
                    <a:pt x="9" y="11"/>
                    <a:pt x="9" y="10"/>
                  </a:cubicBezTo>
                  <a:cubicBezTo>
                    <a:pt x="10" y="10"/>
                    <a:pt x="10" y="9"/>
                    <a:pt x="11" y="9"/>
                  </a:cubicBezTo>
                  <a:cubicBezTo>
                    <a:pt x="11" y="9"/>
                    <a:pt x="11" y="9"/>
                    <a:pt x="11" y="9"/>
                  </a:cubicBezTo>
                  <a:cubicBezTo>
                    <a:pt x="11" y="9"/>
                    <a:pt x="11" y="9"/>
                    <a:pt x="11" y="9"/>
                  </a:cubicBezTo>
                  <a:cubicBezTo>
                    <a:pt x="11" y="9"/>
                    <a:pt x="11" y="9"/>
                    <a:pt x="11" y="9"/>
                  </a:cubicBezTo>
                  <a:cubicBezTo>
                    <a:pt x="11" y="9"/>
                    <a:pt x="11" y="9"/>
                    <a:pt x="11" y="9"/>
                  </a:cubicBezTo>
                  <a:cubicBezTo>
                    <a:pt x="11" y="8"/>
                    <a:pt x="10" y="7"/>
                    <a:pt x="10" y="6"/>
                  </a:cubicBezTo>
                  <a:cubicBezTo>
                    <a:pt x="10" y="6"/>
                    <a:pt x="9" y="5"/>
                    <a:pt x="8" y="5"/>
                  </a:cubicBezTo>
                  <a:close/>
                  <a:moveTo>
                    <a:pt x="8" y="5"/>
                  </a:moveTo>
                  <a:cubicBezTo>
                    <a:pt x="8" y="5"/>
                    <a:pt x="8" y="5"/>
                    <a:pt x="8" y="5"/>
                  </a:cubicBezTo>
                  <a:cubicBezTo>
                    <a:pt x="7" y="5"/>
                    <a:pt x="6" y="5"/>
                    <a:pt x="6" y="6"/>
                  </a:cubicBezTo>
                  <a:cubicBezTo>
                    <a:pt x="5" y="6"/>
                    <a:pt x="5" y="7"/>
                    <a:pt x="5" y="7"/>
                  </a:cubicBezTo>
                  <a:cubicBezTo>
                    <a:pt x="5" y="7"/>
                    <a:pt x="5" y="7"/>
                    <a:pt x="5" y="7"/>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9"/>
                    <a:pt x="5" y="9"/>
                    <a:pt x="5" y="10"/>
                  </a:cubicBezTo>
                  <a:cubicBezTo>
                    <a:pt x="5" y="10"/>
                    <a:pt x="5" y="10"/>
                    <a:pt x="5" y="10"/>
                  </a:cubicBezTo>
                  <a:cubicBezTo>
                    <a:pt x="5" y="10"/>
                    <a:pt x="5" y="10"/>
                    <a:pt x="5" y="10"/>
                  </a:cubicBezTo>
                  <a:cubicBezTo>
                    <a:pt x="6" y="10"/>
                    <a:pt x="6" y="11"/>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8" y="11"/>
                    <a:pt x="8" y="11"/>
                    <a:pt x="8" y="11"/>
                  </a:cubicBezTo>
                  <a:cubicBezTo>
                    <a:pt x="8" y="16"/>
                    <a:pt x="8" y="16"/>
                    <a:pt x="8"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4" y="15"/>
                    <a:pt x="2" y="14"/>
                    <a:pt x="1" y="13"/>
                  </a:cubicBezTo>
                  <a:cubicBezTo>
                    <a:pt x="1" y="13"/>
                    <a:pt x="1" y="13"/>
                    <a:pt x="1" y="13"/>
                  </a:cubicBezTo>
                  <a:cubicBezTo>
                    <a:pt x="0" y="12"/>
                    <a:pt x="0" y="10"/>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7"/>
                    <a:pt x="0" y="7"/>
                  </a:cubicBezTo>
                  <a:cubicBezTo>
                    <a:pt x="0" y="7"/>
                    <a:pt x="0" y="7"/>
                    <a:pt x="0" y="7"/>
                  </a:cubicBezTo>
                  <a:cubicBezTo>
                    <a:pt x="0" y="7"/>
                    <a:pt x="0" y="7"/>
                    <a:pt x="0" y="6"/>
                  </a:cubicBezTo>
                  <a:cubicBezTo>
                    <a:pt x="0" y="6"/>
                    <a:pt x="0" y="6"/>
                    <a:pt x="0" y="6"/>
                  </a:cubicBezTo>
                  <a:cubicBezTo>
                    <a:pt x="0" y="5"/>
                    <a:pt x="1" y="3"/>
                    <a:pt x="3" y="2"/>
                  </a:cubicBezTo>
                  <a:cubicBezTo>
                    <a:pt x="4" y="1"/>
                    <a:pt x="6" y="0"/>
                    <a:pt x="8" y="0"/>
                  </a:cubicBezTo>
                  <a:cubicBezTo>
                    <a:pt x="8" y="0"/>
                    <a:pt x="8" y="0"/>
                    <a:pt x="8" y="0"/>
                  </a:cubicBezTo>
                  <a:cubicBezTo>
                    <a:pt x="8" y="5"/>
                    <a:pt x="8" y="5"/>
                    <a:pt x="8" y="5"/>
                  </a:cubicBezTo>
                  <a:close/>
                  <a:moveTo>
                    <a:pt x="0" y="8"/>
                  </a:move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7" name="Freeform 335"/>
            <p:cNvSpPr>
              <a:spLocks noEditPoints="1"/>
            </p:cNvSpPr>
            <p:nvPr/>
          </p:nvSpPr>
          <p:spPr bwMode="auto">
            <a:xfrm>
              <a:off x="8013713" y="4519640"/>
              <a:ext cx="185738" cy="96839"/>
            </a:xfrm>
            <a:custGeom>
              <a:avLst/>
              <a:gdLst>
                <a:gd name="T0" fmla="*/ 41 w 82"/>
                <a:gd name="T1" fmla="*/ 38 h 43"/>
                <a:gd name="T2" fmla="*/ 67 w 82"/>
                <a:gd name="T3" fmla="*/ 38 h 43"/>
                <a:gd name="T4" fmla="*/ 76 w 82"/>
                <a:gd name="T5" fmla="*/ 4 h 43"/>
                <a:gd name="T6" fmla="*/ 71 w 82"/>
                <a:gd name="T7" fmla="*/ 4 h 43"/>
                <a:gd name="T8" fmla="*/ 62 w 82"/>
                <a:gd name="T9" fmla="*/ 4 h 43"/>
                <a:gd name="T10" fmla="*/ 41 w 82"/>
                <a:gd name="T11" fmla="*/ 4 h 43"/>
                <a:gd name="T12" fmla="*/ 41 w 82"/>
                <a:gd name="T13" fmla="*/ 0 h 43"/>
                <a:gd name="T14" fmla="*/ 62 w 82"/>
                <a:gd name="T15" fmla="*/ 0 h 43"/>
                <a:gd name="T16" fmla="*/ 71 w 82"/>
                <a:gd name="T17" fmla="*/ 0 h 43"/>
                <a:gd name="T18" fmla="*/ 79 w 82"/>
                <a:gd name="T19" fmla="*/ 0 h 43"/>
                <a:gd name="T20" fmla="*/ 79 w 82"/>
                <a:gd name="T21" fmla="*/ 0 h 43"/>
                <a:gd name="T22" fmla="*/ 80 w 82"/>
                <a:gd name="T23" fmla="*/ 0 h 43"/>
                <a:gd name="T24" fmla="*/ 81 w 82"/>
                <a:gd name="T25" fmla="*/ 3 h 43"/>
                <a:gd name="T26" fmla="*/ 71 w 82"/>
                <a:gd name="T27" fmla="*/ 41 h 43"/>
                <a:gd name="T28" fmla="*/ 69 w 82"/>
                <a:gd name="T29" fmla="*/ 43 h 43"/>
                <a:gd name="T30" fmla="*/ 41 w 82"/>
                <a:gd name="T31" fmla="*/ 43 h 43"/>
                <a:gd name="T32" fmla="*/ 41 w 82"/>
                <a:gd name="T33" fmla="*/ 38 h 43"/>
                <a:gd name="T34" fmla="*/ 6 w 82"/>
                <a:gd name="T35" fmla="*/ 4 h 43"/>
                <a:gd name="T36" fmla="*/ 15 w 82"/>
                <a:gd name="T37" fmla="*/ 38 h 43"/>
                <a:gd name="T38" fmla="*/ 41 w 82"/>
                <a:gd name="T39" fmla="*/ 38 h 43"/>
                <a:gd name="T40" fmla="*/ 41 w 82"/>
                <a:gd name="T41" fmla="*/ 43 h 43"/>
                <a:gd name="T42" fmla="*/ 13 w 82"/>
                <a:gd name="T43" fmla="*/ 43 h 43"/>
                <a:gd name="T44" fmla="*/ 13 w 82"/>
                <a:gd name="T45" fmla="*/ 43 h 43"/>
                <a:gd name="T46" fmla="*/ 10 w 82"/>
                <a:gd name="T47" fmla="*/ 41 h 43"/>
                <a:gd name="T48" fmla="*/ 0 w 82"/>
                <a:gd name="T49" fmla="*/ 3 h 43"/>
                <a:gd name="T50" fmla="*/ 0 w 82"/>
                <a:gd name="T51" fmla="*/ 2 h 43"/>
                <a:gd name="T52" fmla="*/ 3 w 82"/>
                <a:gd name="T53" fmla="*/ 0 h 43"/>
                <a:gd name="T54" fmla="*/ 11 w 82"/>
                <a:gd name="T55" fmla="*/ 0 h 43"/>
                <a:gd name="T56" fmla="*/ 20 w 82"/>
                <a:gd name="T57" fmla="*/ 0 h 43"/>
                <a:gd name="T58" fmla="*/ 41 w 82"/>
                <a:gd name="T59" fmla="*/ 0 h 43"/>
                <a:gd name="T60" fmla="*/ 41 w 82"/>
                <a:gd name="T61" fmla="*/ 4 h 43"/>
                <a:gd name="T62" fmla="*/ 20 w 82"/>
                <a:gd name="T63" fmla="*/ 4 h 43"/>
                <a:gd name="T64" fmla="*/ 11 w 82"/>
                <a:gd name="T65" fmla="*/ 4 h 43"/>
                <a:gd name="T66" fmla="*/ 6 w 82"/>
                <a:gd name="T67"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43">
                  <a:moveTo>
                    <a:pt x="41" y="38"/>
                  </a:moveTo>
                  <a:cubicBezTo>
                    <a:pt x="67" y="38"/>
                    <a:pt x="67" y="38"/>
                    <a:pt x="67" y="38"/>
                  </a:cubicBezTo>
                  <a:cubicBezTo>
                    <a:pt x="76" y="4"/>
                    <a:pt x="76" y="4"/>
                    <a:pt x="76" y="4"/>
                  </a:cubicBezTo>
                  <a:cubicBezTo>
                    <a:pt x="71" y="4"/>
                    <a:pt x="71" y="4"/>
                    <a:pt x="71" y="4"/>
                  </a:cubicBezTo>
                  <a:cubicBezTo>
                    <a:pt x="62" y="4"/>
                    <a:pt x="62" y="4"/>
                    <a:pt x="62" y="4"/>
                  </a:cubicBezTo>
                  <a:cubicBezTo>
                    <a:pt x="41" y="4"/>
                    <a:pt x="41" y="4"/>
                    <a:pt x="41" y="4"/>
                  </a:cubicBezTo>
                  <a:cubicBezTo>
                    <a:pt x="41" y="0"/>
                    <a:pt x="41" y="0"/>
                    <a:pt x="41" y="0"/>
                  </a:cubicBezTo>
                  <a:cubicBezTo>
                    <a:pt x="62" y="0"/>
                    <a:pt x="62" y="0"/>
                    <a:pt x="62" y="0"/>
                  </a:cubicBezTo>
                  <a:cubicBezTo>
                    <a:pt x="71" y="0"/>
                    <a:pt x="71" y="0"/>
                    <a:pt x="71" y="0"/>
                  </a:cubicBezTo>
                  <a:cubicBezTo>
                    <a:pt x="79" y="0"/>
                    <a:pt x="79" y="0"/>
                    <a:pt x="79" y="0"/>
                  </a:cubicBezTo>
                  <a:cubicBezTo>
                    <a:pt x="79" y="0"/>
                    <a:pt x="79" y="0"/>
                    <a:pt x="79" y="0"/>
                  </a:cubicBezTo>
                  <a:cubicBezTo>
                    <a:pt x="79" y="0"/>
                    <a:pt x="79" y="0"/>
                    <a:pt x="80" y="0"/>
                  </a:cubicBezTo>
                  <a:cubicBezTo>
                    <a:pt x="81" y="0"/>
                    <a:pt x="82" y="1"/>
                    <a:pt x="81" y="3"/>
                  </a:cubicBezTo>
                  <a:cubicBezTo>
                    <a:pt x="71" y="41"/>
                    <a:pt x="71" y="41"/>
                    <a:pt x="71" y="41"/>
                  </a:cubicBezTo>
                  <a:cubicBezTo>
                    <a:pt x="71" y="42"/>
                    <a:pt x="70" y="43"/>
                    <a:pt x="69" y="43"/>
                  </a:cubicBezTo>
                  <a:cubicBezTo>
                    <a:pt x="41" y="43"/>
                    <a:pt x="41" y="43"/>
                    <a:pt x="41" y="43"/>
                  </a:cubicBezTo>
                  <a:lnTo>
                    <a:pt x="41" y="38"/>
                  </a:lnTo>
                  <a:close/>
                  <a:moveTo>
                    <a:pt x="6" y="4"/>
                  </a:moveTo>
                  <a:cubicBezTo>
                    <a:pt x="15" y="38"/>
                    <a:pt x="15" y="38"/>
                    <a:pt x="15" y="38"/>
                  </a:cubicBezTo>
                  <a:cubicBezTo>
                    <a:pt x="41" y="38"/>
                    <a:pt x="41" y="38"/>
                    <a:pt x="41" y="38"/>
                  </a:cubicBezTo>
                  <a:cubicBezTo>
                    <a:pt x="41" y="43"/>
                    <a:pt x="41" y="43"/>
                    <a:pt x="41" y="43"/>
                  </a:cubicBezTo>
                  <a:cubicBezTo>
                    <a:pt x="13" y="43"/>
                    <a:pt x="13" y="43"/>
                    <a:pt x="13" y="43"/>
                  </a:cubicBezTo>
                  <a:cubicBezTo>
                    <a:pt x="13" y="43"/>
                    <a:pt x="13" y="43"/>
                    <a:pt x="13" y="43"/>
                  </a:cubicBezTo>
                  <a:cubicBezTo>
                    <a:pt x="12" y="43"/>
                    <a:pt x="11" y="42"/>
                    <a:pt x="10" y="41"/>
                  </a:cubicBezTo>
                  <a:cubicBezTo>
                    <a:pt x="0" y="3"/>
                    <a:pt x="0" y="3"/>
                    <a:pt x="0" y="3"/>
                  </a:cubicBezTo>
                  <a:cubicBezTo>
                    <a:pt x="0" y="3"/>
                    <a:pt x="0" y="2"/>
                    <a:pt x="0" y="2"/>
                  </a:cubicBezTo>
                  <a:cubicBezTo>
                    <a:pt x="0" y="1"/>
                    <a:pt x="1" y="0"/>
                    <a:pt x="3" y="0"/>
                  </a:cubicBezTo>
                  <a:cubicBezTo>
                    <a:pt x="11" y="0"/>
                    <a:pt x="11" y="0"/>
                    <a:pt x="11" y="0"/>
                  </a:cubicBezTo>
                  <a:cubicBezTo>
                    <a:pt x="20" y="0"/>
                    <a:pt x="20" y="0"/>
                    <a:pt x="20" y="0"/>
                  </a:cubicBezTo>
                  <a:cubicBezTo>
                    <a:pt x="41" y="0"/>
                    <a:pt x="41" y="0"/>
                    <a:pt x="41" y="0"/>
                  </a:cubicBezTo>
                  <a:cubicBezTo>
                    <a:pt x="41" y="4"/>
                    <a:pt x="41" y="4"/>
                    <a:pt x="41" y="4"/>
                  </a:cubicBezTo>
                  <a:cubicBezTo>
                    <a:pt x="20" y="4"/>
                    <a:pt x="20" y="4"/>
                    <a:pt x="20" y="4"/>
                  </a:cubicBezTo>
                  <a:cubicBezTo>
                    <a:pt x="11" y="4"/>
                    <a:pt x="11" y="4"/>
                    <a:pt x="11" y="4"/>
                  </a:cubicBezTo>
                  <a:lnTo>
                    <a:pt x="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8" name="Freeform 339"/>
            <p:cNvSpPr>
              <a:spLocks noEditPoints="1"/>
            </p:cNvSpPr>
            <p:nvPr/>
          </p:nvSpPr>
          <p:spPr bwMode="auto">
            <a:xfrm>
              <a:off x="7164400" y="996956"/>
              <a:ext cx="82550" cy="139701"/>
            </a:xfrm>
            <a:custGeom>
              <a:avLst/>
              <a:gdLst>
                <a:gd name="T0" fmla="*/ 32 w 37"/>
                <a:gd name="T1" fmla="*/ 45 h 62"/>
                <a:gd name="T2" fmla="*/ 32 w 37"/>
                <a:gd name="T3" fmla="*/ 36 h 62"/>
                <a:gd name="T4" fmla="*/ 32 w 37"/>
                <a:gd name="T5" fmla="*/ 18 h 62"/>
                <a:gd name="T6" fmla="*/ 32 w 37"/>
                <a:gd name="T7" fmla="*/ 17 h 62"/>
                <a:gd name="T8" fmla="*/ 32 w 37"/>
                <a:gd name="T9" fmla="*/ 16 h 62"/>
                <a:gd name="T10" fmla="*/ 32 w 37"/>
                <a:gd name="T11" fmla="*/ 16 h 62"/>
                <a:gd name="T12" fmla="*/ 25 w 37"/>
                <a:gd name="T13" fmla="*/ 8 h 62"/>
                <a:gd name="T14" fmla="*/ 18 w 37"/>
                <a:gd name="T15" fmla="*/ 6 h 62"/>
                <a:gd name="T16" fmla="*/ 18 w 37"/>
                <a:gd name="T17" fmla="*/ 1 h 62"/>
                <a:gd name="T18" fmla="*/ 28 w 37"/>
                <a:gd name="T19" fmla="*/ 4 h 62"/>
                <a:gd name="T20" fmla="*/ 36 w 37"/>
                <a:gd name="T21" fmla="*/ 15 h 62"/>
                <a:gd name="T22" fmla="*/ 36 w 37"/>
                <a:gd name="T23" fmla="*/ 15 h 62"/>
                <a:gd name="T24" fmla="*/ 36 w 37"/>
                <a:gd name="T25" fmla="*/ 16 h 62"/>
                <a:gd name="T26" fmla="*/ 37 w 37"/>
                <a:gd name="T27" fmla="*/ 18 h 62"/>
                <a:gd name="T28" fmla="*/ 37 w 37"/>
                <a:gd name="T29" fmla="*/ 36 h 62"/>
                <a:gd name="T30" fmla="*/ 37 w 37"/>
                <a:gd name="T31" fmla="*/ 45 h 62"/>
                <a:gd name="T32" fmla="*/ 29 w 37"/>
                <a:gd name="T33" fmla="*/ 57 h 62"/>
                <a:gd name="T34" fmla="*/ 18 w 37"/>
                <a:gd name="T35" fmla="*/ 62 h 62"/>
                <a:gd name="T36" fmla="*/ 18 w 37"/>
                <a:gd name="T37" fmla="*/ 57 h 62"/>
                <a:gd name="T38" fmla="*/ 26 w 37"/>
                <a:gd name="T39" fmla="*/ 53 h 62"/>
                <a:gd name="T40" fmla="*/ 32 w 37"/>
                <a:gd name="T41" fmla="*/ 45 h 62"/>
                <a:gd name="T42" fmla="*/ 18 w 37"/>
                <a:gd name="T43" fmla="*/ 6 h 62"/>
                <a:gd name="T44" fmla="*/ 12 w 37"/>
                <a:gd name="T45" fmla="*/ 5 h 62"/>
                <a:gd name="T46" fmla="*/ 5 w 37"/>
                <a:gd name="T47" fmla="*/ 5 h 62"/>
                <a:gd name="T48" fmla="*/ 5 w 37"/>
                <a:gd name="T49" fmla="*/ 57 h 62"/>
                <a:gd name="T50" fmla="*/ 12 w 37"/>
                <a:gd name="T51" fmla="*/ 57 h 62"/>
                <a:gd name="T52" fmla="*/ 18 w 37"/>
                <a:gd name="T53" fmla="*/ 57 h 62"/>
                <a:gd name="T54" fmla="*/ 18 w 37"/>
                <a:gd name="T55" fmla="*/ 62 h 62"/>
                <a:gd name="T56" fmla="*/ 12 w 37"/>
                <a:gd name="T57" fmla="*/ 62 h 62"/>
                <a:gd name="T58" fmla="*/ 2 w 37"/>
                <a:gd name="T59" fmla="*/ 62 h 62"/>
                <a:gd name="T60" fmla="*/ 0 w 37"/>
                <a:gd name="T61" fmla="*/ 60 h 62"/>
                <a:gd name="T62" fmla="*/ 0 w 37"/>
                <a:gd name="T63" fmla="*/ 3 h 62"/>
                <a:gd name="T64" fmla="*/ 2 w 37"/>
                <a:gd name="T65" fmla="*/ 0 h 62"/>
                <a:gd name="T66" fmla="*/ 12 w 37"/>
                <a:gd name="T67" fmla="*/ 0 h 62"/>
                <a:gd name="T68" fmla="*/ 18 w 37"/>
                <a:gd name="T69" fmla="*/ 1 h 62"/>
                <a:gd name="T70" fmla="*/ 18 w 37"/>
                <a:gd name="T71" fmla="*/ 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62">
                  <a:moveTo>
                    <a:pt x="32" y="45"/>
                  </a:moveTo>
                  <a:cubicBezTo>
                    <a:pt x="32" y="36"/>
                    <a:pt x="32" y="36"/>
                    <a:pt x="32" y="36"/>
                  </a:cubicBezTo>
                  <a:cubicBezTo>
                    <a:pt x="32" y="18"/>
                    <a:pt x="32" y="18"/>
                    <a:pt x="32" y="18"/>
                  </a:cubicBezTo>
                  <a:cubicBezTo>
                    <a:pt x="32" y="17"/>
                    <a:pt x="32" y="17"/>
                    <a:pt x="32" y="17"/>
                  </a:cubicBezTo>
                  <a:cubicBezTo>
                    <a:pt x="32" y="17"/>
                    <a:pt x="32" y="16"/>
                    <a:pt x="32" y="16"/>
                  </a:cubicBezTo>
                  <a:cubicBezTo>
                    <a:pt x="32" y="16"/>
                    <a:pt x="32" y="16"/>
                    <a:pt x="32" y="16"/>
                  </a:cubicBezTo>
                  <a:cubicBezTo>
                    <a:pt x="31" y="13"/>
                    <a:pt x="29" y="10"/>
                    <a:pt x="25" y="8"/>
                  </a:cubicBezTo>
                  <a:cubicBezTo>
                    <a:pt x="23" y="7"/>
                    <a:pt x="21" y="6"/>
                    <a:pt x="18" y="6"/>
                  </a:cubicBezTo>
                  <a:cubicBezTo>
                    <a:pt x="18" y="1"/>
                    <a:pt x="18" y="1"/>
                    <a:pt x="18" y="1"/>
                  </a:cubicBezTo>
                  <a:cubicBezTo>
                    <a:pt x="22" y="1"/>
                    <a:pt x="25" y="3"/>
                    <a:pt x="28" y="4"/>
                  </a:cubicBezTo>
                  <a:cubicBezTo>
                    <a:pt x="32" y="7"/>
                    <a:pt x="35" y="11"/>
                    <a:pt x="36" y="15"/>
                  </a:cubicBezTo>
                  <a:cubicBezTo>
                    <a:pt x="36" y="15"/>
                    <a:pt x="36" y="15"/>
                    <a:pt x="36" y="15"/>
                  </a:cubicBezTo>
                  <a:cubicBezTo>
                    <a:pt x="36" y="16"/>
                    <a:pt x="36" y="16"/>
                    <a:pt x="36" y="16"/>
                  </a:cubicBezTo>
                  <a:cubicBezTo>
                    <a:pt x="36" y="17"/>
                    <a:pt x="37" y="17"/>
                    <a:pt x="37" y="18"/>
                  </a:cubicBezTo>
                  <a:cubicBezTo>
                    <a:pt x="37" y="36"/>
                    <a:pt x="37" y="36"/>
                    <a:pt x="37" y="36"/>
                  </a:cubicBezTo>
                  <a:cubicBezTo>
                    <a:pt x="37" y="45"/>
                    <a:pt x="37" y="45"/>
                    <a:pt x="37" y="45"/>
                  </a:cubicBezTo>
                  <a:cubicBezTo>
                    <a:pt x="37" y="50"/>
                    <a:pt x="34" y="54"/>
                    <a:pt x="29" y="57"/>
                  </a:cubicBezTo>
                  <a:cubicBezTo>
                    <a:pt x="26" y="59"/>
                    <a:pt x="22" y="61"/>
                    <a:pt x="18" y="62"/>
                  </a:cubicBezTo>
                  <a:cubicBezTo>
                    <a:pt x="18" y="57"/>
                    <a:pt x="18" y="57"/>
                    <a:pt x="18" y="57"/>
                  </a:cubicBezTo>
                  <a:cubicBezTo>
                    <a:pt x="21" y="56"/>
                    <a:pt x="24" y="55"/>
                    <a:pt x="26" y="53"/>
                  </a:cubicBezTo>
                  <a:cubicBezTo>
                    <a:pt x="30" y="51"/>
                    <a:pt x="32" y="48"/>
                    <a:pt x="32" y="45"/>
                  </a:cubicBezTo>
                  <a:close/>
                  <a:moveTo>
                    <a:pt x="18" y="6"/>
                  </a:moveTo>
                  <a:cubicBezTo>
                    <a:pt x="16" y="5"/>
                    <a:pt x="14" y="5"/>
                    <a:pt x="12" y="5"/>
                  </a:cubicBezTo>
                  <a:cubicBezTo>
                    <a:pt x="5" y="5"/>
                    <a:pt x="5" y="5"/>
                    <a:pt x="5" y="5"/>
                  </a:cubicBezTo>
                  <a:cubicBezTo>
                    <a:pt x="5" y="57"/>
                    <a:pt x="5" y="57"/>
                    <a:pt x="5" y="57"/>
                  </a:cubicBezTo>
                  <a:cubicBezTo>
                    <a:pt x="12" y="57"/>
                    <a:pt x="12" y="57"/>
                    <a:pt x="12" y="57"/>
                  </a:cubicBezTo>
                  <a:cubicBezTo>
                    <a:pt x="14" y="57"/>
                    <a:pt x="16" y="57"/>
                    <a:pt x="18" y="57"/>
                  </a:cubicBezTo>
                  <a:cubicBezTo>
                    <a:pt x="18" y="62"/>
                    <a:pt x="18" y="62"/>
                    <a:pt x="18" y="62"/>
                  </a:cubicBezTo>
                  <a:cubicBezTo>
                    <a:pt x="16" y="62"/>
                    <a:pt x="14" y="62"/>
                    <a:pt x="12" y="62"/>
                  </a:cubicBezTo>
                  <a:cubicBezTo>
                    <a:pt x="2" y="62"/>
                    <a:pt x="2" y="62"/>
                    <a:pt x="2" y="62"/>
                  </a:cubicBezTo>
                  <a:cubicBezTo>
                    <a:pt x="1" y="62"/>
                    <a:pt x="0" y="61"/>
                    <a:pt x="0" y="60"/>
                  </a:cubicBezTo>
                  <a:cubicBezTo>
                    <a:pt x="0" y="3"/>
                    <a:pt x="0" y="3"/>
                    <a:pt x="0" y="3"/>
                  </a:cubicBezTo>
                  <a:cubicBezTo>
                    <a:pt x="0" y="1"/>
                    <a:pt x="1" y="0"/>
                    <a:pt x="2" y="0"/>
                  </a:cubicBezTo>
                  <a:cubicBezTo>
                    <a:pt x="12" y="0"/>
                    <a:pt x="12" y="0"/>
                    <a:pt x="12" y="0"/>
                  </a:cubicBezTo>
                  <a:cubicBezTo>
                    <a:pt x="14" y="0"/>
                    <a:pt x="16" y="0"/>
                    <a:pt x="18" y="1"/>
                  </a:cubicBezTo>
                  <a:lnTo>
                    <a:pt x="1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9" name="Freeform 340"/>
            <p:cNvSpPr>
              <a:spLocks noEditPoints="1"/>
            </p:cNvSpPr>
            <p:nvPr/>
          </p:nvSpPr>
          <p:spPr bwMode="auto">
            <a:xfrm>
              <a:off x="6989773" y="996957"/>
              <a:ext cx="80963" cy="139701"/>
            </a:xfrm>
            <a:custGeom>
              <a:avLst/>
              <a:gdLst>
                <a:gd name="T0" fmla="*/ 18 w 36"/>
                <a:gd name="T1" fmla="*/ 1 h 62"/>
                <a:gd name="T2" fmla="*/ 24 w 36"/>
                <a:gd name="T3" fmla="*/ 0 h 62"/>
                <a:gd name="T4" fmla="*/ 34 w 36"/>
                <a:gd name="T5" fmla="*/ 0 h 62"/>
                <a:gd name="T6" fmla="*/ 36 w 36"/>
                <a:gd name="T7" fmla="*/ 3 h 62"/>
                <a:gd name="T8" fmla="*/ 36 w 36"/>
                <a:gd name="T9" fmla="*/ 60 h 62"/>
                <a:gd name="T10" fmla="*/ 34 w 36"/>
                <a:gd name="T11" fmla="*/ 62 h 62"/>
                <a:gd name="T12" fmla="*/ 24 w 36"/>
                <a:gd name="T13" fmla="*/ 62 h 62"/>
                <a:gd name="T14" fmla="*/ 18 w 36"/>
                <a:gd name="T15" fmla="*/ 62 h 62"/>
                <a:gd name="T16" fmla="*/ 18 w 36"/>
                <a:gd name="T17" fmla="*/ 57 h 62"/>
                <a:gd name="T18" fmla="*/ 24 w 36"/>
                <a:gd name="T19" fmla="*/ 57 h 62"/>
                <a:gd name="T20" fmla="*/ 31 w 36"/>
                <a:gd name="T21" fmla="*/ 57 h 62"/>
                <a:gd name="T22" fmla="*/ 31 w 36"/>
                <a:gd name="T23" fmla="*/ 5 h 62"/>
                <a:gd name="T24" fmla="*/ 24 w 36"/>
                <a:gd name="T25" fmla="*/ 5 h 62"/>
                <a:gd name="T26" fmla="*/ 18 w 36"/>
                <a:gd name="T27" fmla="*/ 6 h 62"/>
                <a:gd name="T28" fmla="*/ 18 w 36"/>
                <a:gd name="T29" fmla="*/ 1 h 62"/>
                <a:gd name="T30" fmla="*/ 0 w 36"/>
                <a:gd name="T31" fmla="*/ 45 h 62"/>
                <a:gd name="T32" fmla="*/ 0 w 36"/>
                <a:gd name="T33" fmla="*/ 36 h 62"/>
                <a:gd name="T34" fmla="*/ 0 w 36"/>
                <a:gd name="T35" fmla="*/ 18 h 62"/>
                <a:gd name="T36" fmla="*/ 0 w 36"/>
                <a:gd name="T37" fmla="*/ 16 h 62"/>
                <a:gd name="T38" fmla="*/ 0 w 36"/>
                <a:gd name="T39" fmla="*/ 15 h 62"/>
                <a:gd name="T40" fmla="*/ 0 w 36"/>
                <a:gd name="T41" fmla="*/ 15 h 62"/>
                <a:gd name="T42" fmla="*/ 8 w 36"/>
                <a:gd name="T43" fmla="*/ 4 h 62"/>
                <a:gd name="T44" fmla="*/ 18 w 36"/>
                <a:gd name="T45" fmla="*/ 1 h 62"/>
                <a:gd name="T46" fmla="*/ 18 w 36"/>
                <a:gd name="T47" fmla="*/ 6 h 62"/>
                <a:gd name="T48" fmla="*/ 11 w 36"/>
                <a:gd name="T49" fmla="*/ 8 h 62"/>
                <a:gd name="T50" fmla="*/ 5 w 36"/>
                <a:gd name="T51" fmla="*/ 16 h 62"/>
                <a:gd name="T52" fmla="*/ 5 w 36"/>
                <a:gd name="T53" fmla="*/ 16 h 62"/>
                <a:gd name="T54" fmla="*/ 5 w 36"/>
                <a:gd name="T55" fmla="*/ 17 h 62"/>
                <a:gd name="T56" fmla="*/ 4 w 36"/>
                <a:gd name="T57" fmla="*/ 18 h 62"/>
                <a:gd name="T58" fmla="*/ 4 w 36"/>
                <a:gd name="T59" fmla="*/ 36 h 62"/>
                <a:gd name="T60" fmla="*/ 4 w 36"/>
                <a:gd name="T61" fmla="*/ 45 h 62"/>
                <a:gd name="T62" fmla="*/ 10 w 36"/>
                <a:gd name="T63" fmla="*/ 53 h 62"/>
                <a:gd name="T64" fmla="*/ 18 w 36"/>
                <a:gd name="T65" fmla="*/ 57 h 62"/>
                <a:gd name="T66" fmla="*/ 18 w 36"/>
                <a:gd name="T67" fmla="*/ 62 h 62"/>
                <a:gd name="T68" fmla="*/ 7 w 36"/>
                <a:gd name="T69" fmla="*/ 57 h 62"/>
                <a:gd name="T70" fmla="*/ 0 w 36"/>
                <a:gd name="T71" fmla="*/ 4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 h="62">
                  <a:moveTo>
                    <a:pt x="18" y="1"/>
                  </a:moveTo>
                  <a:cubicBezTo>
                    <a:pt x="20" y="0"/>
                    <a:pt x="22" y="0"/>
                    <a:pt x="24" y="0"/>
                  </a:cubicBezTo>
                  <a:cubicBezTo>
                    <a:pt x="34" y="0"/>
                    <a:pt x="34" y="0"/>
                    <a:pt x="34" y="0"/>
                  </a:cubicBezTo>
                  <a:cubicBezTo>
                    <a:pt x="35" y="0"/>
                    <a:pt x="36" y="1"/>
                    <a:pt x="36" y="3"/>
                  </a:cubicBezTo>
                  <a:cubicBezTo>
                    <a:pt x="36" y="60"/>
                    <a:pt x="36" y="60"/>
                    <a:pt x="36" y="60"/>
                  </a:cubicBezTo>
                  <a:cubicBezTo>
                    <a:pt x="36" y="61"/>
                    <a:pt x="35" y="62"/>
                    <a:pt x="34" y="62"/>
                  </a:cubicBezTo>
                  <a:cubicBezTo>
                    <a:pt x="24" y="62"/>
                    <a:pt x="24" y="62"/>
                    <a:pt x="24" y="62"/>
                  </a:cubicBezTo>
                  <a:cubicBezTo>
                    <a:pt x="22" y="62"/>
                    <a:pt x="20" y="62"/>
                    <a:pt x="18" y="62"/>
                  </a:cubicBezTo>
                  <a:cubicBezTo>
                    <a:pt x="18" y="57"/>
                    <a:pt x="18" y="57"/>
                    <a:pt x="18" y="57"/>
                  </a:cubicBezTo>
                  <a:cubicBezTo>
                    <a:pt x="20" y="57"/>
                    <a:pt x="22" y="57"/>
                    <a:pt x="24" y="57"/>
                  </a:cubicBezTo>
                  <a:cubicBezTo>
                    <a:pt x="31" y="57"/>
                    <a:pt x="31" y="57"/>
                    <a:pt x="31" y="57"/>
                  </a:cubicBezTo>
                  <a:cubicBezTo>
                    <a:pt x="31" y="5"/>
                    <a:pt x="31" y="5"/>
                    <a:pt x="31" y="5"/>
                  </a:cubicBezTo>
                  <a:cubicBezTo>
                    <a:pt x="24" y="5"/>
                    <a:pt x="24" y="5"/>
                    <a:pt x="24" y="5"/>
                  </a:cubicBezTo>
                  <a:cubicBezTo>
                    <a:pt x="22" y="5"/>
                    <a:pt x="20" y="5"/>
                    <a:pt x="18" y="6"/>
                  </a:cubicBezTo>
                  <a:lnTo>
                    <a:pt x="18" y="1"/>
                  </a:lnTo>
                  <a:close/>
                  <a:moveTo>
                    <a:pt x="0" y="45"/>
                  </a:moveTo>
                  <a:cubicBezTo>
                    <a:pt x="0" y="36"/>
                    <a:pt x="0" y="36"/>
                    <a:pt x="0" y="36"/>
                  </a:cubicBezTo>
                  <a:cubicBezTo>
                    <a:pt x="0" y="18"/>
                    <a:pt x="0" y="18"/>
                    <a:pt x="0" y="18"/>
                  </a:cubicBezTo>
                  <a:cubicBezTo>
                    <a:pt x="0" y="17"/>
                    <a:pt x="0" y="17"/>
                    <a:pt x="0" y="16"/>
                  </a:cubicBezTo>
                  <a:cubicBezTo>
                    <a:pt x="0" y="16"/>
                    <a:pt x="0" y="16"/>
                    <a:pt x="0" y="15"/>
                  </a:cubicBezTo>
                  <a:cubicBezTo>
                    <a:pt x="0" y="15"/>
                    <a:pt x="0" y="15"/>
                    <a:pt x="0" y="15"/>
                  </a:cubicBezTo>
                  <a:cubicBezTo>
                    <a:pt x="1" y="11"/>
                    <a:pt x="4" y="7"/>
                    <a:pt x="8" y="4"/>
                  </a:cubicBezTo>
                  <a:cubicBezTo>
                    <a:pt x="11" y="3"/>
                    <a:pt x="14" y="1"/>
                    <a:pt x="18" y="1"/>
                  </a:cubicBezTo>
                  <a:cubicBezTo>
                    <a:pt x="18" y="6"/>
                    <a:pt x="18" y="6"/>
                    <a:pt x="18" y="6"/>
                  </a:cubicBezTo>
                  <a:cubicBezTo>
                    <a:pt x="15" y="6"/>
                    <a:pt x="13" y="7"/>
                    <a:pt x="11" y="8"/>
                  </a:cubicBezTo>
                  <a:cubicBezTo>
                    <a:pt x="8" y="10"/>
                    <a:pt x="5" y="13"/>
                    <a:pt x="5" y="16"/>
                  </a:cubicBezTo>
                  <a:cubicBezTo>
                    <a:pt x="5" y="16"/>
                    <a:pt x="5" y="16"/>
                    <a:pt x="5" y="16"/>
                  </a:cubicBezTo>
                  <a:cubicBezTo>
                    <a:pt x="5" y="16"/>
                    <a:pt x="5" y="17"/>
                    <a:pt x="5" y="17"/>
                  </a:cubicBezTo>
                  <a:cubicBezTo>
                    <a:pt x="5" y="17"/>
                    <a:pt x="4" y="17"/>
                    <a:pt x="4" y="18"/>
                  </a:cubicBezTo>
                  <a:cubicBezTo>
                    <a:pt x="4" y="36"/>
                    <a:pt x="4" y="36"/>
                    <a:pt x="4" y="36"/>
                  </a:cubicBezTo>
                  <a:cubicBezTo>
                    <a:pt x="4" y="45"/>
                    <a:pt x="4" y="45"/>
                    <a:pt x="4" y="45"/>
                  </a:cubicBezTo>
                  <a:cubicBezTo>
                    <a:pt x="4" y="48"/>
                    <a:pt x="7" y="51"/>
                    <a:pt x="10" y="53"/>
                  </a:cubicBezTo>
                  <a:cubicBezTo>
                    <a:pt x="12" y="55"/>
                    <a:pt x="15" y="56"/>
                    <a:pt x="18" y="57"/>
                  </a:cubicBezTo>
                  <a:cubicBezTo>
                    <a:pt x="18" y="62"/>
                    <a:pt x="18" y="62"/>
                    <a:pt x="18" y="62"/>
                  </a:cubicBezTo>
                  <a:cubicBezTo>
                    <a:pt x="14" y="61"/>
                    <a:pt x="10" y="59"/>
                    <a:pt x="7" y="57"/>
                  </a:cubicBezTo>
                  <a:cubicBezTo>
                    <a:pt x="3" y="54"/>
                    <a:pt x="0" y="50"/>
                    <a:pt x="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10" name="Freeform 342"/>
            <p:cNvSpPr>
              <a:spLocks noEditPoints="1"/>
            </p:cNvSpPr>
            <p:nvPr/>
          </p:nvSpPr>
          <p:spPr bwMode="auto">
            <a:xfrm>
              <a:off x="10388612" y="1665297"/>
              <a:ext cx="107950" cy="106363"/>
            </a:xfrm>
            <a:custGeom>
              <a:avLst/>
              <a:gdLst>
                <a:gd name="T0" fmla="*/ 37 w 48"/>
                <a:gd name="T1" fmla="*/ 41 h 47"/>
                <a:gd name="T2" fmla="*/ 42 w 48"/>
                <a:gd name="T3" fmla="*/ 37 h 47"/>
                <a:gd name="T4" fmla="*/ 24 w 48"/>
                <a:gd name="T5" fmla="*/ 19 h 47"/>
                <a:gd name="T6" fmla="*/ 24 w 48"/>
                <a:gd name="T7" fmla="*/ 12 h 47"/>
                <a:gd name="T8" fmla="*/ 47 w 48"/>
                <a:gd name="T9" fmla="*/ 35 h 47"/>
                <a:gd name="T10" fmla="*/ 47 w 48"/>
                <a:gd name="T11" fmla="*/ 35 h 47"/>
                <a:gd name="T12" fmla="*/ 47 w 48"/>
                <a:gd name="T13" fmla="*/ 35 h 47"/>
                <a:gd name="T14" fmla="*/ 47 w 48"/>
                <a:gd name="T15" fmla="*/ 39 h 47"/>
                <a:gd name="T16" fmla="*/ 39 w 48"/>
                <a:gd name="T17" fmla="*/ 46 h 47"/>
                <a:gd name="T18" fmla="*/ 39 w 48"/>
                <a:gd name="T19" fmla="*/ 46 h 47"/>
                <a:gd name="T20" fmla="*/ 35 w 48"/>
                <a:gd name="T21" fmla="*/ 46 h 47"/>
                <a:gd name="T22" fmla="*/ 24 w 48"/>
                <a:gd name="T23" fmla="*/ 35 h 47"/>
                <a:gd name="T24" fmla="*/ 24 w 48"/>
                <a:gd name="T25" fmla="*/ 28 h 47"/>
                <a:gd name="T26" fmla="*/ 37 w 48"/>
                <a:gd name="T27" fmla="*/ 41 h 47"/>
                <a:gd name="T28" fmla="*/ 24 w 48"/>
                <a:gd name="T29" fmla="*/ 19 h 47"/>
                <a:gd name="T30" fmla="*/ 11 w 48"/>
                <a:gd name="T31" fmla="*/ 6 h 47"/>
                <a:gd name="T32" fmla="*/ 6 w 48"/>
                <a:gd name="T33" fmla="*/ 10 h 47"/>
                <a:gd name="T34" fmla="*/ 24 w 48"/>
                <a:gd name="T35" fmla="*/ 28 h 47"/>
                <a:gd name="T36" fmla="*/ 24 w 48"/>
                <a:gd name="T37" fmla="*/ 35 h 47"/>
                <a:gd name="T38" fmla="*/ 1 w 48"/>
                <a:gd name="T39" fmla="*/ 12 h 47"/>
                <a:gd name="T40" fmla="*/ 1 w 48"/>
                <a:gd name="T41" fmla="*/ 9 h 47"/>
                <a:gd name="T42" fmla="*/ 9 w 48"/>
                <a:gd name="T43" fmla="*/ 1 h 47"/>
                <a:gd name="T44" fmla="*/ 12 w 48"/>
                <a:gd name="T45" fmla="*/ 1 h 47"/>
                <a:gd name="T46" fmla="*/ 24 w 48"/>
                <a:gd name="T47" fmla="*/ 12 h 47"/>
                <a:gd name="T48" fmla="*/ 24 w 48"/>
                <a:gd name="T49"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47">
                  <a:moveTo>
                    <a:pt x="37" y="41"/>
                  </a:moveTo>
                  <a:cubicBezTo>
                    <a:pt x="42" y="37"/>
                    <a:pt x="42" y="37"/>
                    <a:pt x="42" y="37"/>
                  </a:cubicBezTo>
                  <a:cubicBezTo>
                    <a:pt x="24" y="19"/>
                    <a:pt x="24" y="19"/>
                    <a:pt x="24" y="19"/>
                  </a:cubicBezTo>
                  <a:cubicBezTo>
                    <a:pt x="24" y="12"/>
                    <a:pt x="24" y="12"/>
                    <a:pt x="24" y="12"/>
                  </a:cubicBezTo>
                  <a:cubicBezTo>
                    <a:pt x="47" y="35"/>
                    <a:pt x="47" y="35"/>
                    <a:pt x="47" y="35"/>
                  </a:cubicBezTo>
                  <a:cubicBezTo>
                    <a:pt x="47" y="35"/>
                    <a:pt x="47" y="35"/>
                    <a:pt x="47" y="35"/>
                  </a:cubicBezTo>
                  <a:cubicBezTo>
                    <a:pt x="47" y="35"/>
                    <a:pt x="47" y="35"/>
                    <a:pt x="47" y="35"/>
                  </a:cubicBezTo>
                  <a:cubicBezTo>
                    <a:pt x="48" y="36"/>
                    <a:pt x="48" y="38"/>
                    <a:pt x="47" y="39"/>
                  </a:cubicBezTo>
                  <a:cubicBezTo>
                    <a:pt x="39" y="46"/>
                    <a:pt x="39" y="46"/>
                    <a:pt x="39" y="46"/>
                  </a:cubicBezTo>
                  <a:cubicBezTo>
                    <a:pt x="39" y="46"/>
                    <a:pt x="39" y="46"/>
                    <a:pt x="39" y="46"/>
                  </a:cubicBezTo>
                  <a:cubicBezTo>
                    <a:pt x="38" y="47"/>
                    <a:pt x="36" y="47"/>
                    <a:pt x="35" y="46"/>
                  </a:cubicBezTo>
                  <a:cubicBezTo>
                    <a:pt x="24" y="35"/>
                    <a:pt x="24" y="35"/>
                    <a:pt x="24" y="35"/>
                  </a:cubicBezTo>
                  <a:cubicBezTo>
                    <a:pt x="24" y="28"/>
                    <a:pt x="24" y="28"/>
                    <a:pt x="24" y="28"/>
                  </a:cubicBezTo>
                  <a:lnTo>
                    <a:pt x="37" y="41"/>
                  </a:lnTo>
                  <a:close/>
                  <a:moveTo>
                    <a:pt x="24" y="19"/>
                  </a:moveTo>
                  <a:cubicBezTo>
                    <a:pt x="11" y="6"/>
                    <a:pt x="11" y="6"/>
                    <a:pt x="11" y="6"/>
                  </a:cubicBezTo>
                  <a:cubicBezTo>
                    <a:pt x="6" y="10"/>
                    <a:pt x="6" y="10"/>
                    <a:pt x="6" y="10"/>
                  </a:cubicBezTo>
                  <a:cubicBezTo>
                    <a:pt x="24" y="28"/>
                    <a:pt x="24" y="28"/>
                    <a:pt x="24" y="28"/>
                  </a:cubicBezTo>
                  <a:cubicBezTo>
                    <a:pt x="24" y="35"/>
                    <a:pt x="24" y="35"/>
                    <a:pt x="24" y="35"/>
                  </a:cubicBezTo>
                  <a:cubicBezTo>
                    <a:pt x="1" y="12"/>
                    <a:pt x="1" y="12"/>
                    <a:pt x="1" y="12"/>
                  </a:cubicBezTo>
                  <a:cubicBezTo>
                    <a:pt x="0" y="11"/>
                    <a:pt x="0" y="10"/>
                    <a:pt x="1" y="9"/>
                  </a:cubicBezTo>
                  <a:cubicBezTo>
                    <a:pt x="9" y="1"/>
                    <a:pt x="9" y="1"/>
                    <a:pt x="9" y="1"/>
                  </a:cubicBezTo>
                  <a:cubicBezTo>
                    <a:pt x="10" y="0"/>
                    <a:pt x="11" y="0"/>
                    <a:pt x="12" y="1"/>
                  </a:cubicBezTo>
                  <a:cubicBezTo>
                    <a:pt x="24" y="12"/>
                    <a:pt x="24" y="12"/>
                    <a:pt x="24" y="12"/>
                  </a:cubicBezTo>
                  <a:lnTo>
                    <a:pt x="2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11" name="Freeform 343"/>
            <p:cNvSpPr>
              <a:spLocks noEditPoints="1"/>
            </p:cNvSpPr>
            <p:nvPr/>
          </p:nvSpPr>
          <p:spPr bwMode="auto">
            <a:xfrm>
              <a:off x="10164776" y="1849448"/>
              <a:ext cx="53975" cy="49213"/>
            </a:xfrm>
            <a:custGeom>
              <a:avLst/>
              <a:gdLst>
                <a:gd name="T0" fmla="*/ 16 w 24"/>
                <a:gd name="T1" fmla="*/ 7 h 22"/>
                <a:gd name="T2" fmla="*/ 13 w 24"/>
                <a:gd name="T3" fmla="*/ 11 h 22"/>
                <a:gd name="T4" fmla="*/ 13 w 24"/>
                <a:gd name="T5" fmla="*/ 3 h 22"/>
                <a:gd name="T6" fmla="*/ 14 w 24"/>
                <a:gd name="T7" fmla="*/ 1 h 22"/>
                <a:gd name="T8" fmla="*/ 15 w 24"/>
                <a:gd name="T9" fmla="*/ 0 h 22"/>
                <a:gd name="T10" fmla="*/ 18 w 24"/>
                <a:gd name="T11" fmla="*/ 2 h 22"/>
                <a:gd name="T12" fmla="*/ 20 w 24"/>
                <a:gd name="T13" fmla="*/ 3 h 22"/>
                <a:gd name="T14" fmla="*/ 22 w 24"/>
                <a:gd name="T15" fmla="*/ 4 h 22"/>
                <a:gd name="T16" fmla="*/ 22 w 24"/>
                <a:gd name="T17" fmla="*/ 4 h 22"/>
                <a:gd name="T18" fmla="*/ 23 w 24"/>
                <a:gd name="T19" fmla="*/ 5 h 22"/>
                <a:gd name="T20" fmla="*/ 23 w 24"/>
                <a:gd name="T21" fmla="*/ 8 h 22"/>
                <a:gd name="T22" fmla="*/ 13 w 24"/>
                <a:gd name="T23" fmla="*/ 21 h 22"/>
                <a:gd name="T24" fmla="*/ 13 w 24"/>
                <a:gd name="T25" fmla="*/ 22 h 22"/>
                <a:gd name="T26" fmla="*/ 13 w 24"/>
                <a:gd name="T27" fmla="*/ 14 h 22"/>
                <a:gd name="T28" fmla="*/ 17 w 24"/>
                <a:gd name="T29" fmla="*/ 8 h 22"/>
                <a:gd name="T30" fmla="*/ 17 w 24"/>
                <a:gd name="T31" fmla="*/ 7 h 22"/>
                <a:gd name="T32" fmla="*/ 16 w 24"/>
                <a:gd name="T33" fmla="*/ 7 h 22"/>
                <a:gd name="T34" fmla="*/ 13 w 24"/>
                <a:gd name="T35" fmla="*/ 11 h 22"/>
                <a:gd name="T36" fmla="*/ 8 w 24"/>
                <a:gd name="T37" fmla="*/ 17 h 22"/>
                <a:gd name="T38" fmla="*/ 10 w 24"/>
                <a:gd name="T39" fmla="*/ 17 h 22"/>
                <a:gd name="T40" fmla="*/ 13 w 24"/>
                <a:gd name="T41" fmla="*/ 14 h 22"/>
                <a:gd name="T42" fmla="*/ 13 w 24"/>
                <a:gd name="T43" fmla="*/ 22 h 22"/>
                <a:gd name="T44" fmla="*/ 11 w 24"/>
                <a:gd name="T45" fmla="*/ 22 h 22"/>
                <a:gd name="T46" fmla="*/ 3 w 24"/>
                <a:gd name="T47" fmla="*/ 22 h 22"/>
                <a:gd name="T48" fmla="*/ 3 w 24"/>
                <a:gd name="T49" fmla="*/ 22 h 22"/>
                <a:gd name="T50" fmla="*/ 2 w 24"/>
                <a:gd name="T51" fmla="*/ 21 h 22"/>
                <a:gd name="T52" fmla="*/ 1 w 24"/>
                <a:gd name="T53" fmla="*/ 18 h 22"/>
                <a:gd name="T54" fmla="*/ 13 w 24"/>
                <a:gd name="T55" fmla="*/ 3 h 22"/>
                <a:gd name="T56" fmla="*/ 13 w 24"/>
                <a:gd name="T5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2">
                  <a:moveTo>
                    <a:pt x="16" y="7"/>
                  </a:moveTo>
                  <a:cubicBezTo>
                    <a:pt x="13" y="11"/>
                    <a:pt x="13" y="11"/>
                    <a:pt x="13" y="11"/>
                  </a:cubicBezTo>
                  <a:cubicBezTo>
                    <a:pt x="13" y="3"/>
                    <a:pt x="13" y="3"/>
                    <a:pt x="13" y="3"/>
                  </a:cubicBezTo>
                  <a:cubicBezTo>
                    <a:pt x="14" y="1"/>
                    <a:pt x="14" y="1"/>
                    <a:pt x="14" y="1"/>
                  </a:cubicBezTo>
                  <a:cubicBezTo>
                    <a:pt x="14" y="1"/>
                    <a:pt x="15" y="1"/>
                    <a:pt x="15" y="0"/>
                  </a:cubicBezTo>
                  <a:cubicBezTo>
                    <a:pt x="16" y="0"/>
                    <a:pt x="18" y="0"/>
                    <a:pt x="18" y="2"/>
                  </a:cubicBezTo>
                  <a:cubicBezTo>
                    <a:pt x="18" y="2"/>
                    <a:pt x="19" y="3"/>
                    <a:pt x="20" y="3"/>
                  </a:cubicBezTo>
                  <a:cubicBezTo>
                    <a:pt x="20" y="4"/>
                    <a:pt x="21" y="4"/>
                    <a:pt x="22" y="4"/>
                  </a:cubicBezTo>
                  <a:cubicBezTo>
                    <a:pt x="22" y="4"/>
                    <a:pt x="22" y="4"/>
                    <a:pt x="22" y="4"/>
                  </a:cubicBezTo>
                  <a:cubicBezTo>
                    <a:pt x="22" y="4"/>
                    <a:pt x="22" y="4"/>
                    <a:pt x="23" y="5"/>
                  </a:cubicBezTo>
                  <a:cubicBezTo>
                    <a:pt x="24" y="5"/>
                    <a:pt x="24" y="7"/>
                    <a:pt x="23" y="8"/>
                  </a:cubicBezTo>
                  <a:cubicBezTo>
                    <a:pt x="13" y="21"/>
                    <a:pt x="13" y="21"/>
                    <a:pt x="13" y="21"/>
                  </a:cubicBezTo>
                  <a:cubicBezTo>
                    <a:pt x="13" y="21"/>
                    <a:pt x="13" y="21"/>
                    <a:pt x="13" y="22"/>
                  </a:cubicBezTo>
                  <a:cubicBezTo>
                    <a:pt x="13" y="14"/>
                    <a:pt x="13" y="14"/>
                    <a:pt x="13" y="14"/>
                  </a:cubicBezTo>
                  <a:cubicBezTo>
                    <a:pt x="17" y="8"/>
                    <a:pt x="17" y="8"/>
                    <a:pt x="17" y="8"/>
                  </a:cubicBezTo>
                  <a:cubicBezTo>
                    <a:pt x="17" y="7"/>
                    <a:pt x="17" y="7"/>
                    <a:pt x="17" y="7"/>
                  </a:cubicBezTo>
                  <a:cubicBezTo>
                    <a:pt x="16" y="7"/>
                    <a:pt x="16" y="7"/>
                    <a:pt x="16" y="7"/>
                  </a:cubicBezTo>
                  <a:close/>
                  <a:moveTo>
                    <a:pt x="13" y="11"/>
                  </a:moveTo>
                  <a:cubicBezTo>
                    <a:pt x="8" y="17"/>
                    <a:pt x="8" y="17"/>
                    <a:pt x="8" y="17"/>
                  </a:cubicBezTo>
                  <a:cubicBezTo>
                    <a:pt x="10" y="17"/>
                    <a:pt x="10" y="17"/>
                    <a:pt x="10" y="17"/>
                  </a:cubicBezTo>
                  <a:cubicBezTo>
                    <a:pt x="13" y="14"/>
                    <a:pt x="13" y="14"/>
                    <a:pt x="13" y="14"/>
                  </a:cubicBezTo>
                  <a:cubicBezTo>
                    <a:pt x="13" y="22"/>
                    <a:pt x="13" y="22"/>
                    <a:pt x="13" y="22"/>
                  </a:cubicBezTo>
                  <a:cubicBezTo>
                    <a:pt x="12" y="22"/>
                    <a:pt x="12" y="22"/>
                    <a:pt x="11" y="22"/>
                  </a:cubicBezTo>
                  <a:cubicBezTo>
                    <a:pt x="3" y="22"/>
                    <a:pt x="3" y="22"/>
                    <a:pt x="3" y="22"/>
                  </a:cubicBezTo>
                  <a:cubicBezTo>
                    <a:pt x="3" y="22"/>
                    <a:pt x="3" y="22"/>
                    <a:pt x="3" y="22"/>
                  </a:cubicBezTo>
                  <a:cubicBezTo>
                    <a:pt x="2" y="22"/>
                    <a:pt x="2" y="22"/>
                    <a:pt x="2" y="21"/>
                  </a:cubicBezTo>
                  <a:cubicBezTo>
                    <a:pt x="0" y="21"/>
                    <a:pt x="0" y="19"/>
                    <a:pt x="1" y="18"/>
                  </a:cubicBezTo>
                  <a:cubicBezTo>
                    <a:pt x="13" y="3"/>
                    <a:pt x="13" y="3"/>
                    <a:pt x="13" y="3"/>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12" name="Freeform 344"/>
            <p:cNvSpPr>
              <a:spLocks noEditPoints="1"/>
            </p:cNvSpPr>
            <p:nvPr/>
          </p:nvSpPr>
          <p:spPr bwMode="auto">
            <a:xfrm>
              <a:off x="10198113" y="1830393"/>
              <a:ext cx="34925" cy="34925"/>
            </a:xfrm>
            <a:custGeom>
              <a:avLst/>
              <a:gdLst>
                <a:gd name="T0" fmla="*/ 8 w 15"/>
                <a:gd name="T1" fmla="*/ 10 h 15"/>
                <a:gd name="T2" fmla="*/ 8 w 15"/>
                <a:gd name="T3" fmla="*/ 10 h 15"/>
                <a:gd name="T4" fmla="*/ 9 w 15"/>
                <a:gd name="T5" fmla="*/ 9 h 15"/>
                <a:gd name="T6" fmla="*/ 10 w 15"/>
                <a:gd name="T7" fmla="*/ 8 h 15"/>
                <a:gd name="T8" fmla="*/ 10 w 15"/>
                <a:gd name="T9" fmla="*/ 7 h 15"/>
                <a:gd name="T10" fmla="*/ 7 w 15"/>
                <a:gd name="T11" fmla="*/ 5 h 15"/>
                <a:gd name="T12" fmla="*/ 7 w 15"/>
                <a:gd name="T13" fmla="*/ 5 h 15"/>
                <a:gd name="T14" fmla="*/ 7 w 15"/>
                <a:gd name="T15" fmla="*/ 10 h 15"/>
                <a:gd name="T16" fmla="*/ 6 w 15"/>
                <a:gd name="T17" fmla="*/ 14 h 15"/>
                <a:gd name="T18" fmla="*/ 7 w 15"/>
                <a:gd name="T19" fmla="*/ 15 h 15"/>
                <a:gd name="T20" fmla="*/ 6 w 15"/>
                <a:gd name="T21" fmla="*/ 1 h 15"/>
                <a:gd name="T22" fmla="*/ 8 w 15"/>
                <a:gd name="T23" fmla="*/ 15 h 15"/>
                <a:gd name="T24" fmla="*/ 8 w 15"/>
                <a:gd name="T25" fmla="*/ 15 h 15"/>
                <a:gd name="T26" fmla="*/ 8 w 15"/>
                <a:gd name="T27" fmla="*/ 15 h 15"/>
                <a:gd name="T28" fmla="*/ 8 w 15"/>
                <a:gd name="T29" fmla="*/ 15 h 15"/>
                <a:gd name="T30" fmla="*/ 8 w 15"/>
                <a:gd name="T31" fmla="*/ 15 h 15"/>
                <a:gd name="T32" fmla="*/ 9 w 15"/>
                <a:gd name="T33" fmla="*/ 15 h 15"/>
                <a:gd name="T34" fmla="*/ 9 w 15"/>
                <a:gd name="T35" fmla="*/ 15 h 15"/>
                <a:gd name="T36" fmla="*/ 9 w 15"/>
                <a:gd name="T37" fmla="*/ 15 h 15"/>
                <a:gd name="T38" fmla="*/ 9 w 15"/>
                <a:gd name="T39" fmla="*/ 15 h 15"/>
                <a:gd name="T40" fmla="*/ 13 w 15"/>
                <a:gd name="T41" fmla="*/ 12 h 15"/>
                <a:gd name="T42" fmla="*/ 13 w 15"/>
                <a:gd name="T43" fmla="*/ 12 h 15"/>
                <a:gd name="T44" fmla="*/ 14 w 15"/>
                <a:gd name="T45" fmla="*/ 8 h 15"/>
                <a:gd name="T46" fmla="*/ 14 w 15"/>
                <a:gd name="T47" fmla="*/ 7 h 15"/>
                <a:gd name="T48" fmla="*/ 14 w 15"/>
                <a:gd name="T49" fmla="*/ 7 h 15"/>
                <a:gd name="T50" fmla="*/ 14 w 15"/>
                <a:gd name="T51" fmla="*/ 7 h 15"/>
                <a:gd name="T52" fmla="*/ 14 w 15"/>
                <a:gd name="T53" fmla="*/ 7 h 15"/>
                <a:gd name="T54" fmla="*/ 14 w 15"/>
                <a:gd name="T55" fmla="*/ 6 h 15"/>
                <a:gd name="T56" fmla="*/ 14 w 15"/>
                <a:gd name="T57" fmla="*/ 6 h 15"/>
                <a:gd name="T58" fmla="*/ 14 w 15"/>
                <a:gd name="T59" fmla="*/ 6 h 15"/>
                <a:gd name="T60" fmla="*/ 12 w 15"/>
                <a:gd name="T61" fmla="*/ 2 h 15"/>
                <a:gd name="T62" fmla="*/ 7 w 15"/>
                <a:gd name="T63" fmla="*/ 0 h 15"/>
                <a:gd name="T64" fmla="*/ 6 w 15"/>
                <a:gd name="T65" fmla="*/ 1 h 15"/>
                <a:gd name="T66" fmla="*/ 6 w 15"/>
                <a:gd name="T67" fmla="*/ 1 h 15"/>
                <a:gd name="T68" fmla="*/ 5 w 15"/>
                <a:gd name="T69" fmla="*/ 8 h 15"/>
                <a:gd name="T70" fmla="*/ 5 w 15"/>
                <a:gd name="T71" fmla="*/ 8 h 15"/>
                <a:gd name="T72" fmla="*/ 6 w 15"/>
                <a:gd name="T73" fmla="*/ 10 h 15"/>
                <a:gd name="T74" fmla="*/ 6 w 15"/>
                <a:gd name="T75" fmla="*/ 1 h 15"/>
                <a:gd name="T76" fmla="*/ 6 w 15"/>
                <a:gd name="T77" fmla="*/ 14 h 15"/>
                <a:gd name="T78" fmla="*/ 0 w 15"/>
                <a:gd name="T79" fmla="*/ 9 h 15"/>
                <a:gd name="T80" fmla="*/ 6 w 15"/>
                <a:gd name="T81" fmla="*/ 1 h 15"/>
                <a:gd name="T82" fmla="*/ 1 w 15"/>
                <a:gd name="T83" fmla="*/ 4 h 15"/>
                <a:gd name="T84" fmla="*/ 1 w 15"/>
                <a:gd name="T85" fmla="*/ 4 h 15"/>
                <a:gd name="T86" fmla="*/ 0 w 15"/>
                <a:gd name="T87" fmla="*/ 9 h 15"/>
                <a:gd name="T88" fmla="*/ 0 w 15"/>
                <a:gd name="T89" fmla="*/ 9 h 15"/>
                <a:gd name="T90" fmla="*/ 0 w 15"/>
                <a:gd name="T91" fmla="*/ 9 h 15"/>
                <a:gd name="T92" fmla="*/ 0 w 15"/>
                <a:gd name="T93" fmla="*/ 9 h 15"/>
                <a:gd name="T94" fmla="*/ 0 w 15"/>
                <a:gd name="T95"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 h="15">
                  <a:moveTo>
                    <a:pt x="7" y="10"/>
                  </a:moveTo>
                  <a:cubicBezTo>
                    <a:pt x="7" y="10"/>
                    <a:pt x="7" y="10"/>
                    <a:pt x="7"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9" y="10"/>
                    <a:pt x="9" y="9"/>
                  </a:cubicBezTo>
                  <a:cubicBezTo>
                    <a:pt x="9" y="9"/>
                    <a:pt x="9" y="9"/>
                    <a:pt x="9" y="9"/>
                  </a:cubicBezTo>
                  <a:cubicBezTo>
                    <a:pt x="10" y="9"/>
                    <a:pt x="10" y="8"/>
                    <a:pt x="10" y="8"/>
                  </a:cubicBezTo>
                  <a:cubicBezTo>
                    <a:pt x="10" y="8"/>
                    <a:pt x="10" y="8"/>
                    <a:pt x="10" y="8"/>
                  </a:cubicBezTo>
                  <a:cubicBezTo>
                    <a:pt x="10" y="8"/>
                    <a:pt x="10" y="8"/>
                    <a:pt x="10" y="8"/>
                  </a:cubicBezTo>
                  <a:cubicBezTo>
                    <a:pt x="10" y="7"/>
                    <a:pt x="10" y="7"/>
                    <a:pt x="10" y="7"/>
                  </a:cubicBezTo>
                  <a:cubicBezTo>
                    <a:pt x="10" y="7"/>
                    <a:pt x="10" y="7"/>
                    <a:pt x="10" y="7"/>
                  </a:cubicBezTo>
                  <a:cubicBezTo>
                    <a:pt x="10" y="7"/>
                    <a:pt x="10" y="7"/>
                    <a:pt x="10" y="7"/>
                  </a:cubicBezTo>
                  <a:cubicBezTo>
                    <a:pt x="10" y="7"/>
                    <a:pt x="9" y="6"/>
                    <a:pt x="9" y="6"/>
                  </a:cubicBezTo>
                  <a:cubicBezTo>
                    <a:pt x="8" y="5"/>
                    <a:pt x="8" y="5"/>
                    <a:pt x="7" y="5"/>
                  </a:cubicBezTo>
                  <a:cubicBezTo>
                    <a:pt x="7" y="5"/>
                    <a:pt x="7" y="5"/>
                    <a:pt x="7" y="5"/>
                  </a:cubicBezTo>
                  <a:cubicBezTo>
                    <a:pt x="7" y="5"/>
                    <a:pt x="7" y="5"/>
                    <a:pt x="7" y="5"/>
                  </a:cubicBezTo>
                  <a:cubicBezTo>
                    <a:pt x="7" y="5"/>
                    <a:pt x="7" y="5"/>
                    <a:pt x="7" y="5"/>
                  </a:cubicBezTo>
                  <a:cubicBezTo>
                    <a:pt x="7" y="5"/>
                    <a:pt x="7" y="5"/>
                    <a:pt x="7" y="5"/>
                  </a:cubicBezTo>
                  <a:cubicBezTo>
                    <a:pt x="7" y="5"/>
                    <a:pt x="6" y="5"/>
                    <a:pt x="6" y="5"/>
                  </a:cubicBezTo>
                  <a:cubicBezTo>
                    <a:pt x="6" y="10"/>
                    <a:pt x="6" y="10"/>
                    <a:pt x="6" y="10"/>
                  </a:cubicBezTo>
                  <a:cubicBezTo>
                    <a:pt x="7" y="10"/>
                    <a:pt x="7" y="10"/>
                    <a:pt x="7" y="10"/>
                  </a:cubicBezTo>
                  <a:cubicBezTo>
                    <a:pt x="7" y="10"/>
                    <a:pt x="7" y="10"/>
                    <a:pt x="7" y="10"/>
                  </a:cubicBezTo>
                  <a:close/>
                  <a:moveTo>
                    <a:pt x="6" y="15"/>
                  </a:moveTo>
                  <a:cubicBezTo>
                    <a:pt x="6" y="14"/>
                    <a:pt x="6" y="14"/>
                    <a:pt x="6" y="14"/>
                  </a:cubicBezTo>
                  <a:cubicBezTo>
                    <a:pt x="8" y="15"/>
                    <a:pt x="8" y="15"/>
                    <a:pt x="8" y="15"/>
                  </a:cubicBezTo>
                  <a:cubicBezTo>
                    <a:pt x="8" y="15"/>
                    <a:pt x="8" y="15"/>
                    <a:pt x="8" y="15"/>
                  </a:cubicBezTo>
                  <a:cubicBezTo>
                    <a:pt x="8" y="15"/>
                    <a:pt x="7" y="15"/>
                    <a:pt x="7" y="15"/>
                  </a:cubicBezTo>
                  <a:cubicBezTo>
                    <a:pt x="7" y="15"/>
                    <a:pt x="7" y="15"/>
                    <a:pt x="6" y="15"/>
                  </a:cubicBezTo>
                  <a:close/>
                  <a:moveTo>
                    <a:pt x="6" y="1"/>
                  </a:moveTo>
                  <a:cubicBezTo>
                    <a:pt x="6" y="1"/>
                    <a:pt x="6" y="1"/>
                    <a:pt x="6" y="1"/>
                  </a:cubicBezTo>
                  <a:cubicBezTo>
                    <a:pt x="6" y="1"/>
                    <a:pt x="6" y="1"/>
                    <a:pt x="6" y="1"/>
                  </a:cubicBezTo>
                  <a:cubicBezTo>
                    <a:pt x="6" y="1"/>
                    <a:pt x="6" y="1"/>
                    <a:pt x="6" y="1"/>
                  </a:cubicBezTo>
                  <a:close/>
                  <a:moveTo>
                    <a:pt x="8" y="15"/>
                  </a:moveTo>
                  <a:cubicBezTo>
                    <a:pt x="8" y="15"/>
                    <a:pt x="8" y="15"/>
                    <a:pt x="8" y="15"/>
                  </a:cubicBezTo>
                  <a:cubicBezTo>
                    <a:pt x="8" y="15"/>
                    <a:pt x="8" y="15"/>
                    <a:pt x="8" y="15"/>
                  </a:cubicBezTo>
                  <a:close/>
                  <a:moveTo>
                    <a:pt x="8" y="15"/>
                  </a:moveTo>
                  <a:cubicBezTo>
                    <a:pt x="8" y="15"/>
                    <a:pt x="8" y="15"/>
                    <a:pt x="8" y="15"/>
                  </a:cubicBezTo>
                  <a:cubicBezTo>
                    <a:pt x="8" y="15"/>
                    <a:pt x="8" y="15"/>
                    <a:pt x="8" y="15"/>
                  </a:cubicBezTo>
                  <a:close/>
                  <a:moveTo>
                    <a:pt x="8" y="15"/>
                  </a:moveTo>
                  <a:cubicBezTo>
                    <a:pt x="8" y="15"/>
                    <a:pt x="8" y="15"/>
                    <a:pt x="8" y="15"/>
                  </a:cubicBezTo>
                  <a:cubicBezTo>
                    <a:pt x="8" y="15"/>
                    <a:pt x="8" y="15"/>
                    <a:pt x="8" y="15"/>
                  </a:cubicBezTo>
                  <a:close/>
                  <a:moveTo>
                    <a:pt x="8" y="15"/>
                  </a:moveTo>
                  <a:cubicBezTo>
                    <a:pt x="8" y="15"/>
                    <a:pt x="8" y="15"/>
                    <a:pt x="8" y="15"/>
                  </a:cubicBezTo>
                  <a:cubicBezTo>
                    <a:pt x="8" y="15"/>
                    <a:pt x="8" y="15"/>
                    <a:pt x="8" y="15"/>
                  </a:cubicBezTo>
                  <a:cubicBezTo>
                    <a:pt x="8" y="15"/>
                    <a:pt x="8" y="15"/>
                    <a:pt x="8" y="15"/>
                  </a:cubicBezTo>
                  <a:close/>
                  <a:moveTo>
                    <a:pt x="9" y="15"/>
                  </a:moveTo>
                  <a:cubicBezTo>
                    <a:pt x="8" y="15"/>
                    <a:pt x="8" y="15"/>
                    <a:pt x="8" y="15"/>
                  </a:cubicBezTo>
                  <a:cubicBezTo>
                    <a:pt x="9" y="15"/>
                    <a:pt x="9" y="15"/>
                    <a:pt x="9" y="15"/>
                  </a:cubicBezTo>
                  <a:close/>
                  <a:moveTo>
                    <a:pt x="9" y="15"/>
                  </a:moveTo>
                  <a:cubicBezTo>
                    <a:pt x="9" y="15"/>
                    <a:pt x="9" y="15"/>
                    <a:pt x="9" y="15"/>
                  </a:cubicBezTo>
                  <a:cubicBezTo>
                    <a:pt x="9" y="15"/>
                    <a:pt x="9" y="15"/>
                    <a:pt x="9" y="15"/>
                  </a:cubicBezTo>
                  <a:close/>
                  <a:moveTo>
                    <a:pt x="9" y="15"/>
                  </a:moveTo>
                  <a:cubicBezTo>
                    <a:pt x="9" y="15"/>
                    <a:pt x="9" y="15"/>
                    <a:pt x="9" y="15"/>
                  </a:cubicBezTo>
                  <a:cubicBezTo>
                    <a:pt x="9" y="15"/>
                    <a:pt x="9" y="15"/>
                    <a:pt x="9" y="15"/>
                  </a:cubicBezTo>
                  <a:close/>
                  <a:moveTo>
                    <a:pt x="13" y="12"/>
                  </a:moveTo>
                  <a:cubicBezTo>
                    <a:pt x="12" y="13"/>
                    <a:pt x="11" y="14"/>
                    <a:pt x="9" y="15"/>
                  </a:cubicBezTo>
                  <a:cubicBezTo>
                    <a:pt x="9" y="15"/>
                    <a:pt x="9" y="15"/>
                    <a:pt x="9" y="15"/>
                  </a:cubicBezTo>
                  <a:cubicBezTo>
                    <a:pt x="13" y="12"/>
                    <a:pt x="13" y="12"/>
                    <a:pt x="13" y="12"/>
                  </a:cubicBezTo>
                  <a:close/>
                  <a:moveTo>
                    <a:pt x="13" y="12"/>
                  </a:moveTo>
                  <a:cubicBezTo>
                    <a:pt x="13" y="12"/>
                    <a:pt x="13" y="12"/>
                    <a:pt x="13" y="12"/>
                  </a:cubicBezTo>
                  <a:cubicBezTo>
                    <a:pt x="13" y="12"/>
                    <a:pt x="13" y="12"/>
                    <a:pt x="13" y="12"/>
                  </a:cubicBezTo>
                  <a:close/>
                  <a:moveTo>
                    <a:pt x="14" y="8"/>
                  </a:moveTo>
                  <a:cubicBezTo>
                    <a:pt x="15" y="9"/>
                    <a:pt x="14" y="11"/>
                    <a:pt x="13" y="12"/>
                  </a:cubicBezTo>
                  <a:cubicBezTo>
                    <a:pt x="13" y="12"/>
                    <a:pt x="13" y="12"/>
                    <a:pt x="13" y="12"/>
                  </a:cubicBezTo>
                  <a:cubicBezTo>
                    <a:pt x="14" y="8"/>
                    <a:pt x="14" y="8"/>
                    <a:pt x="14" y="8"/>
                  </a:cubicBezTo>
                  <a:close/>
                  <a:moveTo>
                    <a:pt x="14" y="8"/>
                  </a:moveTo>
                  <a:cubicBezTo>
                    <a:pt x="14" y="8"/>
                    <a:pt x="14" y="8"/>
                    <a:pt x="14" y="8"/>
                  </a:cubicBezTo>
                  <a:cubicBezTo>
                    <a:pt x="14" y="8"/>
                    <a:pt x="14" y="8"/>
                    <a:pt x="14" y="8"/>
                  </a:cubicBezTo>
                  <a:close/>
                  <a:moveTo>
                    <a:pt x="14" y="7"/>
                  </a:moveTo>
                  <a:cubicBezTo>
                    <a:pt x="14" y="8"/>
                    <a:pt x="14" y="8"/>
                    <a:pt x="14" y="8"/>
                  </a:cubicBezTo>
                  <a:cubicBezTo>
                    <a:pt x="14" y="7"/>
                    <a:pt x="14" y="7"/>
                    <a:pt x="14" y="7"/>
                  </a:cubicBezTo>
                  <a:close/>
                  <a:moveTo>
                    <a:pt x="14" y="7"/>
                  </a:moveTo>
                  <a:cubicBezTo>
                    <a:pt x="14" y="7"/>
                    <a:pt x="14" y="7"/>
                    <a:pt x="14" y="7"/>
                  </a:cubicBezTo>
                  <a:cubicBezTo>
                    <a:pt x="14" y="7"/>
                    <a:pt x="14" y="7"/>
                    <a:pt x="14" y="7"/>
                  </a:cubicBezTo>
                  <a:close/>
                  <a:moveTo>
                    <a:pt x="14" y="7"/>
                  </a:moveTo>
                  <a:cubicBezTo>
                    <a:pt x="14" y="7"/>
                    <a:pt x="14" y="7"/>
                    <a:pt x="14" y="7"/>
                  </a:cubicBezTo>
                  <a:cubicBezTo>
                    <a:pt x="14" y="7"/>
                    <a:pt x="14" y="7"/>
                    <a:pt x="14" y="7"/>
                  </a:cubicBezTo>
                  <a:cubicBezTo>
                    <a:pt x="14" y="7"/>
                    <a:pt x="14" y="7"/>
                    <a:pt x="14" y="7"/>
                  </a:cubicBezTo>
                  <a:close/>
                  <a:moveTo>
                    <a:pt x="14" y="6"/>
                  </a:moveTo>
                  <a:cubicBezTo>
                    <a:pt x="14" y="7"/>
                    <a:pt x="14" y="7"/>
                    <a:pt x="14" y="7"/>
                  </a:cubicBezTo>
                  <a:cubicBezTo>
                    <a:pt x="14" y="6"/>
                    <a:pt x="14" y="6"/>
                    <a:pt x="14" y="6"/>
                  </a:cubicBezTo>
                  <a:close/>
                  <a:moveTo>
                    <a:pt x="14" y="6"/>
                  </a:moveTo>
                  <a:cubicBezTo>
                    <a:pt x="14" y="6"/>
                    <a:pt x="14" y="6"/>
                    <a:pt x="14" y="6"/>
                  </a:cubicBezTo>
                  <a:cubicBezTo>
                    <a:pt x="14" y="6"/>
                    <a:pt x="14" y="6"/>
                    <a:pt x="14" y="6"/>
                  </a:cubicBezTo>
                  <a:close/>
                  <a:moveTo>
                    <a:pt x="12" y="2"/>
                  </a:moveTo>
                  <a:cubicBezTo>
                    <a:pt x="13" y="3"/>
                    <a:pt x="14" y="4"/>
                    <a:pt x="14" y="6"/>
                  </a:cubicBezTo>
                  <a:cubicBezTo>
                    <a:pt x="14" y="6"/>
                    <a:pt x="14" y="6"/>
                    <a:pt x="14" y="6"/>
                  </a:cubicBezTo>
                  <a:cubicBezTo>
                    <a:pt x="12" y="2"/>
                    <a:pt x="12" y="2"/>
                    <a:pt x="12" y="2"/>
                  </a:cubicBezTo>
                  <a:close/>
                  <a:moveTo>
                    <a:pt x="7" y="0"/>
                  </a:moveTo>
                  <a:cubicBezTo>
                    <a:pt x="12" y="2"/>
                    <a:pt x="12" y="2"/>
                    <a:pt x="12" y="2"/>
                  </a:cubicBezTo>
                  <a:cubicBezTo>
                    <a:pt x="11" y="1"/>
                    <a:pt x="9" y="0"/>
                    <a:pt x="7" y="0"/>
                  </a:cubicBezTo>
                  <a:close/>
                  <a:moveTo>
                    <a:pt x="7" y="0"/>
                  </a:moveTo>
                  <a:cubicBezTo>
                    <a:pt x="7" y="0"/>
                    <a:pt x="7" y="0"/>
                    <a:pt x="7" y="0"/>
                  </a:cubicBezTo>
                  <a:cubicBezTo>
                    <a:pt x="7" y="0"/>
                    <a:pt x="7" y="0"/>
                    <a:pt x="7" y="0"/>
                  </a:cubicBezTo>
                  <a:close/>
                  <a:moveTo>
                    <a:pt x="6" y="1"/>
                  </a:moveTo>
                  <a:cubicBezTo>
                    <a:pt x="6" y="1"/>
                    <a:pt x="6" y="1"/>
                    <a:pt x="6" y="1"/>
                  </a:cubicBezTo>
                  <a:cubicBezTo>
                    <a:pt x="6" y="1"/>
                    <a:pt x="6" y="1"/>
                    <a:pt x="6" y="1"/>
                  </a:cubicBezTo>
                  <a:cubicBezTo>
                    <a:pt x="7" y="0"/>
                    <a:pt x="7" y="0"/>
                    <a:pt x="7" y="0"/>
                  </a:cubicBezTo>
                  <a:lnTo>
                    <a:pt x="6" y="1"/>
                  </a:lnTo>
                  <a:close/>
                  <a:moveTo>
                    <a:pt x="6" y="5"/>
                  </a:moveTo>
                  <a:cubicBezTo>
                    <a:pt x="6" y="6"/>
                    <a:pt x="6" y="6"/>
                    <a:pt x="5" y="6"/>
                  </a:cubicBezTo>
                  <a:cubicBezTo>
                    <a:pt x="5" y="7"/>
                    <a:pt x="5" y="7"/>
                    <a:pt x="5" y="8"/>
                  </a:cubicBezTo>
                  <a:cubicBezTo>
                    <a:pt x="5" y="8"/>
                    <a:pt x="5" y="8"/>
                    <a:pt x="5" y="8"/>
                  </a:cubicBezTo>
                  <a:cubicBezTo>
                    <a:pt x="5" y="8"/>
                    <a:pt x="5" y="8"/>
                    <a:pt x="5" y="8"/>
                  </a:cubicBezTo>
                  <a:cubicBezTo>
                    <a:pt x="5" y="8"/>
                    <a:pt x="5" y="8"/>
                    <a:pt x="5" y="8"/>
                  </a:cubicBezTo>
                  <a:cubicBezTo>
                    <a:pt x="5" y="8"/>
                    <a:pt x="5" y="8"/>
                    <a:pt x="5" y="8"/>
                  </a:cubicBezTo>
                  <a:cubicBezTo>
                    <a:pt x="5" y="9"/>
                    <a:pt x="5" y="9"/>
                    <a:pt x="6" y="9"/>
                  </a:cubicBezTo>
                  <a:cubicBezTo>
                    <a:pt x="6" y="10"/>
                    <a:pt x="6" y="10"/>
                    <a:pt x="6" y="10"/>
                  </a:cubicBezTo>
                  <a:cubicBezTo>
                    <a:pt x="6" y="5"/>
                    <a:pt x="6" y="5"/>
                    <a:pt x="6" y="5"/>
                  </a:cubicBezTo>
                  <a:close/>
                  <a:moveTo>
                    <a:pt x="6" y="1"/>
                  </a:moveTo>
                  <a:cubicBezTo>
                    <a:pt x="6" y="1"/>
                    <a:pt x="6" y="1"/>
                    <a:pt x="6" y="1"/>
                  </a:cubicBezTo>
                  <a:cubicBezTo>
                    <a:pt x="6" y="1"/>
                    <a:pt x="6" y="1"/>
                    <a:pt x="6" y="1"/>
                  </a:cubicBezTo>
                  <a:cubicBezTo>
                    <a:pt x="6" y="1"/>
                    <a:pt x="6" y="1"/>
                    <a:pt x="6" y="1"/>
                  </a:cubicBezTo>
                  <a:close/>
                  <a:moveTo>
                    <a:pt x="6" y="14"/>
                  </a:moveTo>
                  <a:cubicBezTo>
                    <a:pt x="6" y="15"/>
                    <a:pt x="6" y="15"/>
                    <a:pt x="6" y="15"/>
                  </a:cubicBezTo>
                  <a:cubicBezTo>
                    <a:pt x="5" y="15"/>
                    <a:pt x="4" y="14"/>
                    <a:pt x="3" y="13"/>
                  </a:cubicBezTo>
                  <a:cubicBezTo>
                    <a:pt x="2" y="12"/>
                    <a:pt x="1" y="11"/>
                    <a:pt x="0" y="9"/>
                  </a:cubicBezTo>
                  <a:cubicBezTo>
                    <a:pt x="0" y="9"/>
                    <a:pt x="0" y="9"/>
                    <a:pt x="0" y="9"/>
                  </a:cubicBezTo>
                  <a:cubicBezTo>
                    <a:pt x="6" y="14"/>
                    <a:pt x="6" y="14"/>
                    <a:pt x="6" y="14"/>
                  </a:cubicBezTo>
                  <a:close/>
                  <a:moveTo>
                    <a:pt x="6" y="1"/>
                  </a:moveTo>
                  <a:cubicBezTo>
                    <a:pt x="6" y="1"/>
                    <a:pt x="6" y="1"/>
                    <a:pt x="6" y="1"/>
                  </a:cubicBezTo>
                  <a:cubicBezTo>
                    <a:pt x="6" y="1"/>
                    <a:pt x="6" y="1"/>
                    <a:pt x="6" y="1"/>
                  </a:cubicBezTo>
                  <a:close/>
                  <a:moveTo>
                    <a:pt x="1" y="4"/>
                  </a:moveTo>
                  <a:cubicBezTo>
                    <a:pt x="2" y="2"/>
                    <a:pt x="4" y="1"/>
                    <a:pt x="6" y="1"/>
                  </a:cubicBezTo>
                  <a:cubicBezTo>
                    <a:pt x="6" y="1"/>
                    <a:pt x="6" y="1"/>
                    <a:pt x="6" y="1"/>
                  </a:cubicBezTo>
                  <a:cubicBezTo>
                    <a:pt x="1" y="4"/>
                    <a:pt x="1" y="4"/>
                    <a:pt x="1" y="4"/>
                  </a:cubicBezTo>
                  <a:close/>
                  <a:moveTo>
                    <a:pt x="0" y="9"/>
                  </a:moveTo>
                  <a:cubicBezTo>
                    <a:pt x="1" y="4"/>
                    <a:pt x="1" y="4"/>
                    <a:pt x="1" y="4"/>
                  </a:cubicBezTo>
                  <a:cubicBezTo>
                    <a:pt x="0" y="5"/>
                    <a:pt x="0" y="7"/>
                    <a:pt x="0" y="9"/>
                  </a:cubicBezTo>
                  <a:close/>
                  <a:moveTo>
                    <a:pt x="0" y="9"/>
                  </a:moveTo>
                  <a:cubicBezTo>
                    <a:pt x="0" y="9"/>
                    <a:pt x="0" y="9"/>
                    <a:pt x="0" y="9"/>
                  </a:cubicBezTo>
                  <a:cubicBezTo>
                    <a:pt x="0" y="9"/>
                    <a:pt x="0" y="9"/>
                    <a:pt x="0" y="9"/>
                  </a:cubicBezTo>
                  <a:close/>
                  <a:moveTo>
                    <a:pt x="0" y="9"/>
                  </a:moveTo>
                  <a:cubicBezTo>
                    <a:pt x="0" y="9"/>
                    <a:pt x="0" y="9"/>
                    <a:pt x="0" y="9"/>
                  </a:cubicBezTo>
                  <a:cubicBezTo>
                    <a:pt x="0" y="9"/>
                    <a:pt x="0" y="9"/>
                    <a:pt x="0" y="9"/>
                  </a:cubicBezTo>
                  <a:cubicBezTo>
                    <a:pt x="0" y="9"/>
                    <a:pt x="0" y="9"/>
                    <a:pt x="0" y="9"/>
                  </a:cubicBezTo>
                  <a:close/>
                  <a:moveTo>
                    <a:pt x="0" y="9"/>
                  </a:moveTo>
                  <a:cubicBezTo>
                    <a:pt x="0" y="9"/>
                    <a:pt x="0" y="9"/>
                    <a:pt x="0" y="9"/>
                  </a:cubicBezTo>
                  <a:cubicBezTo>
                    <a:pt x="0" y="9"/>
                    <a:pt x="0" y="9"/>
                    <a:pt x="0" y="9"/>
                  </a:cubicBezTo>
                  <a:close/>
                  <a:moveTo>
                    <a:pt x="0" y="9"/>
                  </a:moveTo>
                  <a:cubicBezTo>
                    <a:pt x="0" y="9"/>
                    <a:pt x="0" y="9"/>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13" name="Freeform 345"/>
            <p:cNvSpPr>
              <a:spLocks noEditPoints="1"/>
            </p:cNvSpPr>
            <p:nvPr/>
          </p:nvSpPr>
          <p:spPr bwMode="auto">
            <a:xfrm>
              <a:off x="10239388" y="1849443"/>
              <a:ext cx="52389" cy="49213"/>
            </a:xfrm>
            <a:custGeom>
              <a:avLst/>
              <a:gdLst>
                <a:gd name="T0" fmla="*/ 13 w 23"/>
                <a:gd name="T1" fmla="*/ 17 h 22"/>
                <a:gd name="T2" fmla="*/ 16 w 23"/>
                <a:gd name="T3" fmla="*/ 17 h 22"/>
                <a:gd name="T4" fmla="*/ 11 w 23"/>
                <a:gd name="T5" fmla="*/ 11 h 22"/>
                <a:gd name="T6" fmla="*/ 11 w 23"/>
                <a:gd name="T7" fmla="*/ 3 h 22"/>
                <a:gd name="T8" fmla="*/ 22 w 23"/>
                <a:gd name="T9" fmla="*/ 18 h 22"/>
                <a:gd name="T10" fmla="*/ 23 w 23"/>
                <a:gd name="T11" fmla="*/ 20 h 22"/>
                <a:gd name="T12" fmla="*/ 20 w 23"/>
                <a:gd name="T13" fmla="*/ 22 h 22"/>
                <a:gd name="T14" fmla="*/ 12 w 23"/>
                <a:gd name="T15" fmla="*/ 22 h 22"/>
                <a:gd name="T16" fmla="*/ 12 w 23"/>
                <a:gd name="T17" fmla="*/ 22 h 22"/>
                <a:gd name="T18" fmla="*/ 11 w 23"/>
                <a:gd name="T19" fmla="*/ 22 h 22"/>
                <a:gd name="T20" fmla="*/ 11 w 23"/>
                <a:gd name="T21" fmla="*/ 14 h 22"/>
                <a:gd name="T22" fmla="*/ 13 w 23"/>
                <a:gd name="T23" fmla="*/ 17 h 22"/>
                <a:gd name="T24" fmla="*/ 11 w 23"/>
                <a:gd name="T25" fmla="*/ 11 h 22"/>
                <a:gd name="T26" fmla="*/ 7 w 23"/>
                <a:gd name="T27" fmla="*/ 7 h 22"/>
                <a:gd name="T28" fmla="*/ 7 w 23"/>
                <a:gd name="T29" fmla="*/ 7 h 22"/>
                <a:gd name="T30" fmla="*/ 6 w 23"/>
                <a:gd name="T31" fmla="*/ 8 h 22"/>
                <a:gd name="T32" fmla="*/ 11 w 23"/>
                <a:gd name="T33" fmla="*/ 14 h 22"/>
                <a:gd name="T34" fmla="*/ 11 w 23"/>
                <a:gd name="T35" fmla="*/ 22 h 22"/>
                <a:gd name="T36" fmla="*/ 10 w 23"/>
                <a:gd name="T37" fmla="*/ 21 h 22"/>
                <a:gd name="T38" fmla="*/ 0 w 23"/>
                <a:gd name="T39" fmla="*/ 8 h 22"/>
                <a:gd name="T40" fmla="*/ 0 w 23"/>
                <a:gd name="T41" fmla="*/ 7 h 22"/>
                <a:gd name="T42" fmla="*/ 2 w 23"/>
                <a:gd name="T43" fmla="*/ 4 h 22"/>
                <a:gd name="T44" fmla="*/ 4 w 23"/>
                <a:gd name="T45" fmla="*/ 3 h 22"/>
                <a:gd name="T46" fmla="*/ 5 w 23"/>
                <a:gd name="T47" fmla="*/ 2 h 22"/>
                <a:gd name="T48" fmla="*/ 5 w 23"/>
                <a:gd name="T49" fmla="*/ 2 h 22"/>
                <a:gd name="T50" fmla="*/ 6 w 23"/>
                <a:gd name="T51" fmla="*/ 1 h 22"/>
                <a:gd name="T52" fmla="*/ 9 w 23"/>
                <a:gd name="T53" fmla="*/ 1 h 22"/>
                <a:gd name="T54" fmla="*/ 11 w 23"/>
                <a:gd name="T55" fmla="*/ 3 h 22"/>
                <a:gd name="T56" fmla="*/ 11 w 23"/>
                <a:gd name="T5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2">
                  <a:moveTo>
                    <a:pt x="13" y="17"/>
                  </a:moveTo>
                  <a:cubicBezTo>
                    <a:pt x="16" y="17"/>
                    <a:pt x="16" y="17"/>
                    <a:pt x="16" y="17"/>
                  </a:cubicBezTo>
                  <a:cubicBezTo>
                    <a:pt x="11" y="11"/>
                    <a:pt x="11" y="11"/>
                    <a:pt x="11" y="11"/>
                  </a:cubicBezTo>
                  <a:cubicBezTo>
                    <a:pt x="11" y="3"/>
                    <a:pt x="11" y="3"/>
                    <a:pt x="11" y="3"/>
                  </a:cubicBezTo>
                  <a:cubicBezTo>
                    <a:pt x="22" y="18"/>
                    <a:pt x="22" y="18"/>
                    <a:pt x="22" y="18"/>
                  </a:cubicBezTo>
                  <a:cubicBezTo>
                    <a:pt x="23" y="18"/>
                    <a:pt x="23" y="19"/>
                    <a:pt x="23" y="20"/>
                  </a:cubicBezTo>
                  <a:cubicBezTo>
                    <a:pt x="23" y="21"/>
                    <a:pt x="22" y="22"/>
                    <a:pt x="20" y="22"/>
                  </a:cubicBezTo>
                  <a:cubicBezTo>
                    <a:pt x="12" y="22"/>
                    <a:pt x="12" y="22"/>
                    <a:pt x="12" y="22"/>
                  </a:cubicBezTo>
                  <a:cubicBezTo>
                    <a:pt x="12" y="22"/>
                    <a:pt x="12" y="22"/>
                    <a:pt x="12" y="22"/>
                  </a:cubicBezTo>
                  <a:cubicBezTo>
                    <a:pt x="12" y="22"/>
                    <a:pt x="11" y="22"/>
                    <a:pt x="11" y="22"/>
                  </a:cubicBezTo>
                  <a:cubicBezTo>
                    <a:pt x="11" y="14"/>
                    <a:pt x="11" y="14"/>
                    <a:pt x="11" y="14"/>
                  </a:cubicBezTo>
                  <a:lnTo>
                    <a:pt x="13" y="17"/>
                  </a:lnTo>
                  <a:close/>
                  <a:moveTo>
                    <a:pt x="11" y="11"/>
                  </a:moveTo>
                  <a:cubicBezTo>
                    <a:pt x="7" y="7"/>
                    <a:pt x="7" y="7"/>
                    <a:pt x="7" y="7"/>
                  </a:cubicBezTo>
                  <a:cubicBezTo>
                    <a:pt x="7" y="7"/>
                    <a:pt x="7" y="7"/>
                    <a:pt x="7" y="7"/>
                  </a:cubicBezTo>
                  <a:cubicBezTo>
                    <a:pt x="7" y="7"/>
                    <a:pt x="6" y="7"/>
                    <a:pt x="6" y="8"/>
                  </a:cubicBezTo>
                  <a:cubicBezTo>
                    <a:pt x="11" y="14"/>
                    <a:pt x="11" y="14"/>
                    <a:pt x="11" y="14"/>
                  </a:cubicBezTo>
                  <a:cubicBezTo>
                    <a:pt x="11" y="22"/>
                    <a:pt x="11" y="22"/>
                    <a:pt x="11" y="22"/>
                  </a:cubicBezTo>
                  <a:cubicBezTo>
                    <a:pt x="11" y="21"/>
                    <a:pt x="10" y="21"/>
                    <a:pt x="10" y="21"/>
                  </a:cubicBezTo>
                  <a:cubicBezTo>
                    <a:pt x="0" y="8"/>
                    <a:pt x="0" y="8"/>
                    <a:pt x="0" y="8"/>
                  </a:cubicBezTo>
                  <a:cubicBezTo>
                    <a:pt x="0" y="8"/>
                    <a:pt x="0" y="7"/>
                    <a:pt x="0" y="7"/>
                  </a:cubicBezTo>
                  <a:cubicBezTo>
                    <a:pt x="0" y="6"/>
                    <a:pt x="1" y="4"/>
                    <a:pt x="2" y="4"/>
                  </a:cubicBezTo>
                  <a:cubicBezTo>
                    <a:pt x="3" y="4"/>
                    <a:pt x="3" y="4"/>
                    <a:pt x="4" y="3"/>
                  </a:cubicBezTo>
                  <a:cubicBezTo>
                    <a:pt x="4" y="3"/>
                    <a:pt x="5" y="2"/>
                    <a:pt x="5" y="2"/>
                  </a:cubicBezTo>
                  <a:cubicBezTo>
                    <a:pt x="5" y="2"/>
                    <a:pt x="5" y="2"/>
                    <a:pt x="5" y="2"/>
                  </a:cubicBezTo>
                  <a:cubicBezTo>
                    <a:pt x="5" y="1"/>
                    <a:pt x="6" y="1"/>
                    <a:pt x="6" y="1"/>
                  </a:cubicBezTo>
                  <a:cubicBezTo>
                    <a:pt x="7" y="0"/>
                    <a:pt x="9" y="0"/>
                    <a:pt x="9" y="1"/>
                  </a:cubicBezTo>
                  <a:cubicBezTo>
                    <a:pt x="11" y="3"/>
                    <a:pt x="11" y="3"/>
                    <a:pt x="11" y="3"/>
                  </a:cubicBezTo>
                  <a:lnTo>
                    <a:pt x="1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14" name="Freeform 346"/>
            <p:cNvSpPr>
              <a:spLocks noEditPoints="1"/>
            </p:cNvSpPr>
            <p:nvPr/>
          </p:nvSpPr>
          <p:spPr bwMode="auto">
            <a:xfrm>
              <a:off x="10226687" y="1830397"/>
              <a:ext cx="31751" cy="34925"/>
            </a:xfrm>
            <a:custGeom>
              <a:avLst/>
              <a:gdLst>
                <a:gd name="T0" fmla="*/ 7 w 14"/>
                <a:gd name="T1" fmla="*/ 5 h 15"/>
                <a:gd name="T2" fmla="*/ 7 w 14"/>
                <a:gd name="T3" fmla="*/ 5 h 15"/>
                <a:gd name="T4" fmla="*/ 7 w 14"/>
                <a:gd name="T5" fmla="*/ 0 h 15"/>
                <a:gd name="T6" fmla="*/ 9 w 14"/>
                <a:gd name="T7" fmla="*/ 1 h 15"/>
                <a:gd name="T8" fmla="*/ 13 w 14"/>
                <a:gd name="T9" fmla="*/ 4 h 15"/>
                <a:gd name="T10" fmla="*/ 14 w 14"/>
                <a:gd name="T11" fmla="*/ 9 h 15"/>
                <a:gd name="T12" fmla="*/ 14 w 14"/>
                <a:gd name="T13" fmla="*/ 9 h 15"/>
                <a:gd name="T14" fmla="*/ 14 w 14"/>
                <a:gd name="T15" fmla="*/ 9 h 15"/>
                <a:gd name="T16" fmla="*/ 14 w 14"/>
                <a:gd name="T17" fmla="*/ 9 h 15"/>
                <a:gd name="T18" fmla="*/ 12 w 14"/>
                <a:gd name="T19" fmla="*/ 13 h 15"/>
                <a:gd name="T20" fmla="*/ 7 w 14"/>
                <a:gd name="T21" fmla="*/ 15 h 15"/>
                <a:gd name="T22" fmla="*/ 7 w 14"/>
                <a:gd name="T23" fmla="*/ 10 h 15"/>
                <a:gd name="T24" fmla="*/ 7 w 14"/>
                <a:gd name="T25" fmla="*/ 10 h 15"/>
                <a:gd name="T26" fmla="*/ 9 w 14"/>
                <a:gd name="T27" fmla="*/ 8 h 15"/>
                <a:gd name="T28" fmla="*/ 9 w 14"/>
                <a:gd name="T29" fmla="*/ 8 h 15"/>
                <a:gd name="T30" fmla="*/ 9 w 14"/>
                <a:gd name="T31" fmla="*/ 8 h 15"/>
                <a:gd name="T32" fmla="*/ 9 w 14"/>
                <a:gd name="T33" fmla="*/ 8 h 15"/>
                <a:gd name="T34" fmla="*/ 8 w 14"/>
                <a:gd name="T35" fmla="*/ 5 h 15"/>
                <a:gd name="T36" fmla="*/ 6 w 14"/>
                <a:gd name="T37" fmla="*/ 6 h 15"/>
                <a:gd name="T38" fmla="*/ 5 w 14"/>
                <a:gd name="T39" fmla="*/ 1 h 15"/>
                <a:gd name="T40" fmla="*/ 7 w 14"/>
                <a:gd name="T41" fmla="*/ 5 h 15"/>
                <a:gd name="T42" fmla="*/ 5 w 14"/>
                <a:gd name="T43" fmla="*/ 9 h 15"/>
                <a:gd name="T44" fmla="*/ 6 w 14"/>
                <a:gd name="T45" fmla="*/ 10 h 15"/>
                <a:gd name="T46" fmla="*/ 7 w 14"/>
                <a:gd name="T47" fmla="*/ 10 h 15"/>
                <a:gd name="T48" fmla="*/ 7 w 14"/>
                <a:gd name="T49" fmla="*/ 10 h 15"/>
                <a:gd name="T50" fmla="*/ 7 w 14"/>
                <a:gd name="T51" fmla="*/ 15 h 15"/>
                <a:gd name="T52" fmla="*/ 7 w 14"/>
                <a:gd name="T53" fmla="*/ 15 h 15"/>
                <a:gd name="T54" fmla="*/ 7 w 14"/>
                <a:gd name="T55" fmla="*/ 15 h 15"/>
                <a:gd name="T56" fmla="*/ 6 w 14"/>
                <a:gd name="T57" fmla="*/ 15 h 15"/>
                <a:gd name="T58" fmla="*/ 6 w 14"/>
                <a:gd name="T59" fmla="*/ 15 h 15"/>
                <a:gd name="T60" fmla="*/ 6 w 14"/>
                <a:gd name="T61" fmla="*/ 15 h 15"/>
                <a:gd name="T62" fmla="*/ 5 w 14"/>
                <a:gd name="T63" fmla="*/ 14 h 15"/>
                <a:gd name="T64" fmla="*/ 5 w 14"/>
                <a:gd name="T65" fmla="*/ 7 h 15"/>
                <a:gd name="T66" fmla="*/ 5 w 14"/>
                <a:gd name="T67" fmla="*/ 1 h 15"/>
                <a:gd name="T68" fmla="*/ 5 w 14"/>
                <a:gd name="T69" fmla="*/ 1 h 15"/>
                <a:gd name="T70" fmla="*/ 5 w 14"/>
                <a:gd name="T71" fmla="*/ 14 h 15"/>
                <a:gd name="T72" fmla="*/ 5 w 14"/>
                <a:gd name="T73" fmla="*/ 7 h 15"/>
                <a:gd name="T74" fmla="*/ 5 w 14"/>
                <a:gd name="T75" fmla="*/ 7 h 15"/>
                <a:gd name="T76" fmla="*/ 5 w 14"/>
                <a:gd name="T77" fmla="*/ 8 h 15"/>
                <a:gd name="T78" fmla="*/ 5 w 14"/>
                <a:gd name="T79" fmla="*/ 8 h 15"/>
                <a:gd name="T80" fmla="*/ 2 w 14"/>
                <a:gd name="T81" fmla="*/ 12 h 15"/>
                <a:gd name="T82" fmla="*/ 0 w 14"/>
                <a:gd name="T83" fmla="*/ 8 h 15"/>
                <a:gd name="T84" fmla="*/ 0 w 14"/>
                <a:gd name="T85" fmla="*/ 7 h 15"/>
                <a:gd name="T86" fmla="*/ 0 w 14"/>
                <a:gd name="T87" fmla="*/ 7 h 15"/>
                <a:gd name="T88" fmla="*/ 0 w 14"/>
                <a:gd name="T89" fmla="*/ 6 h 15"/>
                <a:gd name="T90" fmla="*/ 0 w 14"/>
                <a:gd name="T91" fmla="*/ 6 h 15"/>
                <a:gd name="T92" fmla="*/ 0 w 14"/>
                <a:gd name="T93" fmla="*/ 6 h 15"/>
                <a:gd name="T94" fmla="*/ 5 w 14"/>
                <a:gd name="T95" fmla="*/ 1 h 15"/>
                <a:gd name="T96" fmla="*/ 0 w 14"/>
                <a:gd name="T97" fmla="*/ 7 h 15"/>
                <a:gd name="T98" fmla="*/ 0 w 14"/>
                <a:gd name="T99" fmla="*/ 7 h 15"/>
                <a:gd name="T100" fmla="*/ 0 w 14"/>
                <a:gd name="T10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15">
                  <a:moveTo>
                    <a:pt x="8" y="5"/>
                  </a:moveTo>
                  <a:cubicBezTo>
                    <a:pt x="7" y="5"/>
                    <a:pt x="7" y="5"/>
                    <a:pt x="7" y="5"/>
                  </a:cubicBezTo>
                  <a:cubicBezTo>
                    <a:pt x="7" y="5"/>
                    <a:pt x="7" y="5"/>
                    <a:pt x="7" y="5"/>
                  </a:cubicBezTo>
                  <a:cubicBezTo>
                    <a:pt x="7" y="5"/>
                    <a:pt x="7" y="5"/>
                    <a:pt x="7" y="5"/>
                  </a:cubicBezTo>
                  <a:cubicBezTo>
                    <a:pt x="7" y="0"/>
                    <a:pt x="7" y="0"/>
                    <a:pt x="7" y="0"/>
                  </a:cubicBezTo>
                  <a:cubicBezTo>
                    <a:pt x="7" y="0"/>
                    <a:pt x="7" y="0"/>
                    <a:pt x="7" y="0"/>
                  </a:cubicBezTo>
                  <a:cubicBezTo>
                    <a:pt x="7" y="0"/>
                    <a:pt x="8" y="0"/>
                    <a:pt x="8" y="0"/>
                  </a:cubicBezTo>
                  <a:cubicBezTo>
                    <a:pt x="8" y="1"/>
                    <a:pt x="8" y="1"/>
                    <a:pt x="9" y="1"/>
                  </a:cubicBezTo>
                  <a:cubicBezTo>
                    <a:pt x="9" y="1"/>
                    <a:pt x="9" y="1"/>
                    <a:pt x="9" y="1"/>
                  </a:cubicBezTo>
                  <a:cubicBezTo>
                    <a:pt x="11" y="1"/>
                    <a:pt x="12" y="2"/>
                    <a:pt x="13" y="4"/>
                  </a:cubicBezTo>
                  <a:cubicBezTo>
                    <a:pt x="14" y="5"/>
                    <a:pt x="14" y="7"/>
                    <a:pt x="14" y="9"/>
                  </a:cubicBezTo>
                  <a:cubicBezTo>
                    <a:pt x="14" y="9"/>
                    <a:pt x="14" y="9"/>
                    <a:pt x="14" y="9"/>
                  </a:cubicBezTo>
                  <a:cubicBezTo>
                    <a:pt x="14" y="9"/>
                    <a:pt x="14" y="9"/>
                    <a:pt x="14" y="9"/>
                  </a:cubicBezTo>
                  <a:cubicBezTo>
                    <a:pt x="14" y="9"/>
                    <a:pt x="14" y="9"/>
                    <a:pt x="14" y="9"/>
                  </a:cubicBezTo>
                  <a:cubicBezTo>
                    <a:pt x="14" y="9"/>
                    <a:pt x="14" y="9"/>
                    <a:pt x="14" y="9"/>
                  </a:cubicBezTo>
                  <a:cubicBezTo>
                    <a:pt x="14" y="9"/>
                    <a:pt x="14" y="9"/>
                    <a:pt x="14" y="9"/>
                  </a:cubicBezTo>
                  <a:cubicBezTo>
                    <a:pt x="14" y="9"/>
                    <a:pt x="14" y="9"/>
                    <a:pt x="14" y="9"/>
                  </a:cubicBezTo>
                  <a:cubicBezTo>
                    <a:pt x="14" y="9"/>
                    <a:pt x="14" y="9"/>
                    <a:pt x="14" y="9"/>
                  </a:cubicBezTo>
                  <a:cubicBezTo>
                    <a:pt x="14" y="9"/>
                    <a:pt x="14" y="9"/>
                    <a:pt x="14" y="9"/>
                  </a:cubicBezTo>
                  <a:cubicBezTo>
                    <a:pt x="14" y="11"/>
                    <a:pt x="13" y="12"/>
                    <a:pt x="12" y="13"/>
                  </a:cubicBezTo>
                  <a:cubicBezTo>
                    <a:pt x="10" y="14"/>
                    <a:pt x="9" y="15"/>
                    <a:pt x="7" y="15"/>
                  </a:cubicBezTo>
                  <a:cubicBezTo>
                    <a:pt x="7" y="15"/>
                    <a:pt x="7" y="15"/>
                    <a:pt x="7" y="15"/>
                  </a:cubicBezTo>
                  <a:cubicBezTo>
                    <a:pt x="7" y="15"/>
                    <a:pt x="7" y="15"/>
                    <a:pt x="7" y="15"/>
                  </a:cubicBezTo>
                  <a:cubicBezTo>
                    <a:pt x="7" y="10"/>
                    <a:pt x="7" y="10"/>
                    <a:pt x="7" y="10"/>
                  </a:cubicBezTo>
                  <a:cubicBezTo>
                    <a:pt x="7" y="10"/>
                    <a:pt x="7" y="10"/>
                    <a:pt x="7" y="10"/>
                  </a:cubicBezTo>
                  <a:cubicBezTo>
                    <a:pt x="7" y="10"/>
                    <a:pt x="7" y="10"/>
                    <a:pt x="7" y="10"/>
                  </a:cubicBezTo>
                  <a:cubicBezTo>
                    <a:pt x="8" y="10"/>
                    <a:pt x="8" y="10"/>
                    <a:pt x="9" y="9"/>
                  </a:cubicBezTo>
                  <a:cubicBezTo>
                    <a:pt x="9" y="9"/>
                    <a:pt x="9" y="9"/>
                    <a:pt x="9" y="8"/>
                  </a:cubicBezTo>
                  <a:cubicBezTo>
                    <a:pt x="9" y="8"/>
                    <a:pt x="9" y="8"/>
                    <a:pt x="9" y="8"/>
                  </a:cubicBezTo>
                  <a:cubicBezTo>
                    <a:pt x="9" y="8"/>
                    <a:pt x="9" y="8"/>
                    <a:pt x="9" y="8"/>
                  </a:cubicBezTo>
                  <a:cubicBezTo>
                    <a:pt x="9" y="8"/>
                    <a:pt x="9" y="8"/>
                    <a:pt x="9" y="8"/>
                  </a:cubicBezTo>
                  <a:cubicBezTo>
                    <a:pt x="9" y="8"/>
                    <a:pt x="9" y="8"/>
                    <a:pt x="9" y="8"/>
                  </a:cubicBezTo>
                  <a:cubicBezTo>
                    <a:pt x="9" y="8"/>
                    <a:pt x="9" y="8"/>
                    <a:pt x="9" y="8"/>
                  </a:cubicBezTo>
                  <a:cubicBezTo>
                    <a:pt x="9" y="8"/>
                    <a:pt x="9" y="8"/>
                    <a:pt x="9" y="8"/>
                  </a:cubicBezTo>
                  <a:cubicBezTo>
                    <a:pt x="10" y="7"/>
                    <a:pt x="9" y="7"/>
                    <a:pt x="9" y="6"/>
                  </a:cubicBezTo>
                  <a:cubicBezTo>
                    <a:pt x="9" y="6"/>
                    <a:pt x="8" y="5"/>
                    <a:pt x="8" y="5"/>
                  </a:cubicBezTo>
                  <a:close/>
                  <a:moveTo>
                    <a:pt x="7" y="5"/>
                  </a:moveTo>
                  <a:cubicBezTo>
                    <a:pt x="7" y="5"/>
                    <a:pt x="6" y="5"/>
                    <a:pt x="6" y="6"/>
                  </a:cubicBezTo>
                  <a:cubicBezTo>
                    <a:pt x="5" y="6"/>
                    <a:pt x="5" y="7"/>
                    <a:pt x="5" y="7"/>
                  </a:cubicBezTo>
                  <a:cubicBezTo>
                    <a:pt x="5" y="1"/>
                    <a:pt x="5" y="1"/>
                    <a:pt x="5" y="1"/>
                  </a:cubicBezTo>
                  <a:cubicBezTo>
                    <a:pt x="6" y="1"/>
                    <a:pt x="6" y="0"/>
                    <a:pt x="7" y="0"/>
                  </a:cubicBezTo>
                  <a:cubicBezTo>
                    <a:pt x="7" y="5"/>
                    <a:pt x="7" y="5"/>
                    <a:pt x="7" y="5"/>
                  </a:cubicBezTo>
                  <a:close/>
                  <a:moveTo>
                    <a:pt x="5" y="8"/>
                  </a:moveTo>
                  <a:cubicBezTo>
                    <a:pt x="5" y="9"/>
                    <a:pt x="5" y="9"/>
                    <a:pt x="5" y="9"/>
                  </a:cubicBezTo>
                  <a:cubicBezTo>
                    <a:pt x="5" y="9"/>
                    <a:pt x="5" y="9"/>
                    <a:pt x="5" y="9"/>
                  </a:cubicBezTo>
                  <a:cubicBezTo>
                    <a:pt x="6" y="10"/>
                    <a:pt x="6" y="10"/>
                    <a:pt x="6"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5" y="15"/>
                    <a:pt x="5" y="15"/>
                    <a:pt x="5" y="15"/>
                  </a:cubicBezTo>
                  <a:cubicBezTo>
                    <a:pt x="5" y="15"/>
                    <a:pt x="5" y="14"/>
                    <a:pt x="5" y="14"/>
                  </a:cubicBezTo>
                  <a:cubicBezTo>
                    <a:pt x="5" y="8"/>
                    <a:pt x="5" y="8"/>
                    <a:pt x="5" y="8"/>
                  </a:cubicBezTo>
                  <a:close/>
                  <a:moveTo>
                    <a:pt x="5" y="7"/>
                  </a:moveTo>
                  <a:cubicBezTo>
                    <a:pt x="5" y="7"/>
                    <a:pt x="5" y="7"/>
                    <a:pt x="5" y="7"/>
                  </a:cubicBezTo>
                  <a:close/>
                  <a:moveTo>
                    <a:pt x="5" y="1"/>
                  </a:moveTo>
                  <a:cubicBezTo>
                    <a:pt x="5" y="7"/>
                    <a:pt x="5" y="7"/>
                    <a:pt x="5" y="7"/>
                  </a:cubicBezTo>
                  <a:cubicBezTo>
                    <a:pt x="5" y="1"/>
                    <a:pt x="5" y="1"/>
                    <a:pt x="5" y="1"/>
                  </a:cubicBezTo>
                  <a:close/>
                  <a:moveTo>
                    <a:pt x="5" y="8"/>
                  </a:moveTo>
                  <a:cubicBezTo>
                    <a:pt x="5" y="14"/>
                    <a:pt x="5" y="14"/>
                    <a:pt x="5" y="14"/>
                  </a:cubicBezTo>
                  <a:lnTo>
                    <a:pt x="5" y="8"/>
                  </a:lnTo>
                  <a:close/>
                  <a:moveTo>
                    <a:pt x="5" y="7"/>
                  </a:moveTo>
                  <a:cubicBezTo>
                    <a:pt x="5" y="7"/>
                    <a:pt x="5" y="7"/>
                    <a:pt x="5" y="7"/>
                  </a:cubicBezTo>
                  <a:cubicBezTo>
                    <a:pt x="5" y="7"/>
                    <a:pt x="5" y="7"/>
                    <a:pt x="5" y="7"/>
                  </a:cubicBezTo>
                  <a:cubicBezTo>
                    <a:pt x="5" y="8"/>
                    <a:pt x="5" y="8"/>
                    <a:pt x="5" y="8"/>
                  </a:cubicBezTo>
                  <a:cubicBezTo>
                    <a:pt x="5" y="8"/>
                    <a:pt x="5" y="8"/>
                    <a:pt x="5" y="8"/>
                  </a:cubicBezTo>
                  <a:cubicBezTo>
                    <a:pt x="5" y="8"/>
                    <a:pt x="5" y="8"/>
                    <a:pt x="5" y="8"/>
                  </a:cubicBezTo>
                  <a:cubicBezTo>
                    <a:pt x="5" y="8"/>
                    <a:pt x="5" y="8"/>
                    <a:pt x="5" y="8"/>
                  </a:cubicBezTo>
                  <a:cubicBezTo>
                    <a:pt x="5" y="14"/>
                    <a:pt x="5" y="14"/>
                    <a:pt x="5" y="14"/>
                  </a:cubicBezTo>
                  <a:cubicBezTo>
                    <a:pt x="4" y="14"/>
                    <a:pt x="2" y="13"/>
                    <a:pt x="2" y="12"/>
                  </a:cubicBezTo>
                  <a:cubicBezTo>
                    <a:pt x="2" y="12"/>
                    <a:pt x="2" y="12"/>
                    <a:pt x="1" y="12"/>
                  </a:cubicBezTo>
                  <a:cubicBezTo>
                    <a:pt x="0" y="11"/>
                    <a:pt x="0" y="9"/>
                    <a:pt x="0" y="8"/>
                  </a:cubicBezTo>
                  <a:cubicBezTo>
                    <a:pt x="0" y="8"/>
                    <a:pt x="0" y="8"/>
                    <a:pt x="0" y="8"/>
                  </a:cubicBezTo>
                  <a:cubicBezTo>
                    <a:pt x="0" y="7"/>
                    <a:pt x="0" y="7"/>
                    <a:pt x="0" y="7"/>
                  </a:cubicBezTo>
                  <a:cubicBezTo>
                    <a:pt x="0" y="7"/>
                    <a:pt x="0" y="7"/>
                    <a:pt x="0" y="7"/>
                  </a:cubicBezTo>
                  <a:cubicBezTo>
                    <a:pt x="0" y="7"/>
                    <a:pt x="0" y="7"/>
                    <a:pt x="0" y="7"/>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4"/>
                    <a:pt x="1" y="3"/>
                    <a:pt x="3" y="2"/>
                  </a:cubicBezTo>
                  <a:cubicBezTo>
                    <a:pt x="3" y="1"/>
                    <a:pt x="4" y="1"/>
                    <a:pt x="5" y="1"/>
                  </a:cubicBezTo>
                  <a:cubicBezTo>
                    <a:pt x="5" y="7"/>
                    <a:pt x="5" y="7"/>
                    <a:pt x="5" y="7"/>
                  </a:cubicBezTo>
                  <a:close/>
                  <a:moveTo>
                    <a:pt x="0" y="7"/>
                  </a:moveTo>
                  <a:cubicBezTo>
                    <a:pt x="0" y="7"/>
                    <a:pt x="0" y="7"/>
                    <a:pt x="0" y="7"/>
                  </a:cubicBezTo>
                  <a:cubicBezTo>
                    <a:pt x="0" y="7"/>
                    <a:pt x="0" y="7"/>
                    <a:pt x="0" y="7"/>
                  </a:cubicBezTo>
                  <a:close/>
                  <a:moveTo>
                    <a:pt x="0" y="8"/>
                  </a:move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15" name="Freeform 347"/>
            <p:cNvSpPr>
              <a:spLocks noEditPoints="1"/>
            </p:cNvSpPr>
            <p:nvPr/>
          </p:nvSpPr>
          <p:spPr bwMode="auto">
            <a:xfrm>
              <a:off x="10147300" y="1892299"/>
              <a:ext cx="161925" cy="85725"/>
            </a:xfrm>
            <a:custGeom>
              <a:avLst/>
              <a:gdLst>
                <a:gd name="T0" fmla="*/ 36 w 72"/>
                <a:gd name="T1" fmla="*/ 34 h 38"/>
                <a:gd name="T2" fmla="*/ 59 w 72"/>
                <a:gd name="T3" fmla="*/ 34 h 38"/>
                <a:gd name="T4" fmla="*/ 67 w 72"/>
                <a:gd name="T5" fmla="*/ 5 h 38"/>
                <a:gd name="T6" fmla="*/ 63 w 72"/>
                <a:gd name="T7" fmla="*/ 5 h 38"/>
                <a:gd name="T8" fmla="*/ 55 w 72"/>
                <a:gd name="T9" fmla="*/ 5 h 38"/>
                <a:gd name="T10" fmla="*/ 36 w 72"/>
                <a:gd name="T11" fmla="*/ 5 h 38"/>
                <a:gd name="T12" fmla="*/ 36 w 72"/>
                <a:gd name="T13" fmla="*/ 0 h 38"/>
                <a:gd name="T14" fmla="*/ 55 w 72"/>
                <a:gd name="T15" fmla="*/ 0 h 38"/>
                <a:gd name="T16" fmla="*/ 63 w 72"/>
                <a:gd name="T17" fmla="*/ 0 h 38"/>
                <a:gd name="T18" fmla="*/ 70 w 72"/>
                <a:gd name="T19" fmla="*/ 0 h 38"/>
                <a:gd name="T20" fmla="*/ 70 w 72"/>
                <a:gd name="T21" fmla="*/ 0 h 38"/>
                <a:gd name="T22" fmla="*/ 70 w 72"/>
                <a:gd name="T23" fmla="*/ 0 h 38"/>
                <a:gd name="T24" fmla="*/ 72 w 72"/>
                <a:gd name="T25" fmla="*/ 3 h 38"/>
                <a:gd name="T26" fmla="*/ 63 w 72"/>
                <a:gd name="T27" fmla="*/ 37 h 38"/>
                <a:gd name="T28" fmla="*/ 61 w 72"/>
                <a:gd name="T29" fmla="*/ 38 h 38"/>
                <a:gd name="T30" fmla="*/ 36 w 72"/>
                <a:gd name="T31" fmla="*/ 38 h 38"/>
                <a:gd name="T32" fmla="*/ 36 w 72"/>
                <a:gd name="T33" fmla="*/ 34 h 38"/>
                <a:gd name="T34" fmla="*/ 6 w 72"/>
                <a:gd name="T35" fmla="*/ 5 h 38"/>
                <a:gd name="T36" fmla="*/ 13 w 72"/>
                <a:gd name="T37" fmla="*/ 34 h 38"/>
                <a:gd name="T38" fmla="*/ 36 w 72"/>
                <a:gd name="T39" fmla="*/ 34 h 38"/>
                <a:gd name="T40" fmla="*/ 36 w 72"/>
                <a:gd name="T41" fmla="*/ 38 h 38"/>
                <a:gd name="T42" fmla="*/ 11 w 72"/>
                <a:gd name="T43" fmla="*/ 38 h 38"/>
                <a:gd name="T44" fmla="*/ 11 w 72"/>
                <a:gd name="T45" fmla="*/ 38 h 38"/>
                <a:gd name="T46" fmla="*/ 9 w 72"/>
                <a:gd name="T47" fmla="*/ 37 h 38"/>
                <a:gd name="T48" fmla="*/ 0 w 72"/>
                <a:gd name="T49" fmla="*/ 3 h 38"/>
                <a:gd name="T50" fmla="*/ 0 w 72"/>
                <a:gd name="T51" fmla="*/ 3 h 38"/>
                <a:gd name="T52" fmla="*/ 3 w 72"/>
                <a:gd name="T53" fmla="*/ 0 h 38"/>
                <a:gd name="T54" fmla="*/ 10 w 72"/>
                <a:gd name="T55" fmla="*/ 0 h 38"/>
                <a:gd name="T56" fmla="*/ 18 w 72"/>
                <a:gd name="T57" fmla="*/ 0 h 38"/>
                <a:gd name="T58" fmla="*/ 36 w 72"/>
                <a:gd name="T59" fmla="*/ 0 h 38"/>
                <a:gd name="T60" fmla="*/ 36 w 72"/>
                <a:gd name="T61" fmla="*/ 5 h 38"/>
                <a:gd name="T62" fmla="*/ 18 w 72"/>
                <a:gd name="T63" fmla="*/ 5 h 38"/>
                <a:gd name="T64" fmla="*/ 10 w 72"/>
                <a:gd name="T65" fmla="*/ 5 h 38"/>
                <a:gd name="T66" fmla="*/ 6 w 72"/>
                <a:gd name="T67"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38">
                  <a:moveTo>
                    <a:pt x="36" y="34"/>
                  </a:moveTo>
                  <a:cubicBezTo>
                    <a:pt x="59" y="34"/>
                    <a:pt x="59" y="34"/>
                    <a:pt x="59" y="34"/>
                  </a:cubicBezTo>
                  <a:cubicBezTo>
                    <a:pt x="67" y="5"/>
                    <a:pt x="67" y="5"/>
                    <a:pt x="67" y="5"/>
                  </a:cubicBezTo>
                  <a:cubicBezTo>
                    <a:pt x="63" y="5"/>
                    <a:pt x="63" y="5"/>
                    <a:pt x="63" y="5"/>
                  </a:cubicBezTo>
                  <a:cubicBezTo>
                    <a:pt x="55" y="5"/>
                    <a:pt x="55" y="5"/>
                    <a:pt x="55" y="5"/>
                  </a:cubicBezTo>
                  <a:cubicBezTo>
                    <a:pt x="36" y="5"/>
                    <a:pt x="36" y="5"/>
                    <a:pt x="36" y="5"/>
                  </a:cubicBezTo>
                  <a:cubicBezTo>
                    <a:pt x="36" y="0"/>
                    <a:pt x="36" y="0"/>
                    <a:pt x="36" y="0"/>
                  </a:cubicBezTo>
                  <a:cubicBezTo>
                    <a:pt x="55" y="0"/>
                    <a:pt x="55" y="0"/>
                    <a:pt x="55" y="0"/>
                  </a:cubicBezTo>
                  <a:cubicBezTo>
                    <a:pt x="63" y="0"/>
                    <a:pt x="63" y="0"/>
                    <a:pt x="63" y="0"/>
                  </a:cubicBezTo>
                  <a:cubicBezTo>
                    <a:pt x="70" y="0"/>
                    <a:pt x="70" y="0"/>
                    <a:pt x="70" y="0"/>
                  </a:cubicBezTo>
                  <a:cubicBezTo>
                    <a:pt x="70" y="0"/>
                    <a:pt x="70" y="0"/>
                    <a:pt x="70" y="0"/>
                  </a:cubicBezTo>
                  <a:cubicBezTo>
                    <a:pt x="70" y="0"/>
                    <a:pt x="70" y="0"/>
                    <a:pt x="70" y="0"/>
                  </a:cubicBezTo>
                  <a:cubicBezTo>
                    <a:pt x="72" y="1"/>
                    <a:pt x="72" y="2"/>
                    <a:pt x="72" y="3"/>
                  </a:cubicBezTo>
                  <a:cubicBezTo>
                    <a:pt x="63" y="37"/>
                    <a:pt x="63" y="37"/>
                    <a:pt x="63" y="37"/>
                  </a:cubicBezTo>
                  <a:cubicBezTo>
                    <a:pt x="63" y="38"/>
                    <a:pt x="62" y="38"/>
                    <a:pt x="61" y="38"/>
                  </a:cubicBezTo>
                  <a:cubicBezTo>
                    <a:pt x="36" y="38"/>
                    <a:pt x="36" y="38"/>
                    <a:pt x="36" y="38"/>
                  </a:cubicBezTo>
                  <a:lnTo>
                    <a:pt x="36" y="34"/>
                  </a:lnTo>
                  <a:close/>
                  <a:moveTo>
                    <a:pt x="6" y="5"/>
                  </a:moveTo>
                  <a:cubicBezTo>
                    <a:pt x="13" y="34"/>
                    <a:pt x="13" y="34"/>
                    <a:pt x="13" y="34"/>
                  </a:cubicBezTo>
                  <a:cubicBezTo>
                    <a:pt x="36" y="34"/>
                    <a:pt x="36" y="34"/>
                    <a:pt x="36" y="34"/>
                  </a:cubicBezTo>
                  <a:cubicBezTo>
                    <a:pt x="36" y="38"/>
                    <a:pt x="36" y="38"/>
                    <a:pt x="36" y="38"/>
                  </a:cubicBezTo>
                  <a:cubicBezTo>
                    <a:pt x="11" y="38"/>
                    <a:pt x="11" y="38"/>
                    <a:pt x="11" y="38"/>
                  </a:cubicBezTo>
                  <a:cubicBezTo>
                    <a:pt x="11" y="38"/>
                    <a:pt x="11" y="38"/>
                    <a:pt x="11" y="38"/>
                  </a:cubicBezTo>
                  <a:cubicBezTo>
                    <a:pt x="10" y="38"/>
                    <a:pt x="9" y="38"/>
                    <a:pt x="9" y="37"/>
                  </a:cubicBezTo>
                  <a:cubicBezTo>
                    <a:pt x="0" y="3"/>
                    <a:pt x="0" y="3"/>
                    <a:pt x="0" y="3"/>
                  </a:cubicBezTo>
                  <a:cubicBezTo>
                    <a:pt x="0" y="3"/>
                    <a:pt x="0" y="3"/>
                    <a:pt x="0" y="3"/>
                  </a:cubicBezTo>
                  <a:cubicBezTo>
                    <a:pt x="0" y="1"/>
                    <a:pt x="1" y="0"/>
                    <a:pt x="3" y="0"/>
                  </a:cubicBezTo>
                  <a:cubicBezTo>
                    <a:pt x="10" y="0"/>
                    <a:pt x="10" y="0"/>
                    <a:pt x="10" y="0"/>
                  </a:cubicBezTo>
                  <a:cubicBezTo>
                    <a:pt x="18" y="0"/>
                    <a:pt x="18" y="0"/>
                    <a:pt x="18" y="0"/>
                  </a:cubicBezTo>
                  <a:cubicBezTo>
                    <a:pt x="36" y="0"/>
                    <a:pt x="36" y="0"/>
                    <a:pt x="36" y="0"/>
                  </a:cubicBezTo>
                  <a:cubicBezTo>
                    <a:pt x="36" y="5"/>
                    <a:pt x="36" y="5"/>
                    <a:pt x="36" y="5"/>
                  </a:cubicBezTo>
                  <a:cubicBezTo>
                    <a:pt x="18" y="5"/>
                    <a:pt x="18" y="5"/>
                    <a:pt x="18" y="5"/>
                  </a:cubicBezTo>
                  <a:cubicBezTo>
                    <a:pt x="10" y="5"/>
                    <a:pt x="10" y="5"/>
                    <a:pt x="10"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6" presetClass="entr" presetSubtype="0" fill="hold" grpId="0" nodeType="afterEffect">
                                  <p:stCondLst>
                                    <p:cond delay="0"/>
                                  </p:stCondLst>
                                  <p:iterate type="lt">
                                    <p:tmPct val="15000"/>
                                  </p:iterate>
                                  <p:childTnLst>
                                    <p:set>
                                      <p:cBhvr>
                                        <p:cTn id="6" dur="1" fill="hold">
                                          <p:stCondLst>
                                            <p:cond delay="0"/>
                                          </p:stCondLst>
                                        </p:cTn>
                                        <p:tgtEl>
                                          <p:spTgt spid="76"/>
                                        </p:tgtEl>
                                        <p:attrNameLst>
                                          <p:attrName>style.visibility</p:attrName>
                                        </p:attrNameLst>
                                      </p:cBhvr>
                                      <p:to>
                                        <p:strVal val="visible"/>
                                      </p:to>
                                    </p:set>
                                    <p:anim by="(-#ppt_w*2)" calcmode="lin" valueType="num">
                                      <p:cBhvr rctx="PPT">
                                        <p:cTn id="7" dur="250" autoRev="1" fill="hold">
                                          <p:stCondLst>
                                            <p:cond delay="0"/>
                                          </p:stCondLst>
                                        </p:cTn>
                                        <p:tgtEl>
                                          <p:spTgt spid="76"/>
                                        </p:tgtEl>
                                        <p:attrNameLst>
                                          <p:attrName>ppt_w</p:attrName>
                                        </p:attrNameLst>
                                      </p:cBhvr>
                                    </p:anim>
                                    <p:anim by="(#ppt_w*0.50)" calcmode="lin" valueType="num">
                                      <p:cBhvr>
                                        <p:cTn id="8" dur="250" decel="50000" autoRev="1" fill="hold">
                                          <p:stCondLst>
                                            <p:cond delay="0"/>
                                          </p:stCondLst>
                                        </p:cTn>
                                        <p:tgtEl>
                                          <p:spTgt spid="76"/>
                                        </p:tgtEl>
                                        <p:attrNameLst>
                                          <p:attrName>ppt_x</p:attrName>
                                        </p:attrNameLst>
                                      </p:cBhvr>
                                    </p:anim>
                                    <p:anim from="(-#ppt_h/2)" to="(#ppt_y)" calcmode="lin" valueType="num">
                                      <p:cBhvr>
                                        <p:cTn id="9" dur="500" fill="hold">
                                          <p:stCondLst>
                                            <p:cond delay="0"/>
                                          </p:stCondLst>
                                        </p:cTn>
                                        <p:tgtEl>
                                          <p:spTgt spid="76"/>
                                        </p:tgtEl>
                                        <p:attrNameLst>
                                          <p:attrName>ppt_y</p:attrName>
                                        </p:attrNameLst>
                                      </p:cBhvr>
                                    </p:anim>
                                    <p:animRot by="21600000">
                                      <p:cBhvr>
                                        <p:cTn id="10" dur="500" fill="hold">
                                          <p:stCondLst>
                                            <p:cond delay="0"/>
                                          </p:stCondLst>
                                        </p:cTn>
                                        <p:tgtEl>
                                          <p:spTgt spid="76"/>
                                        </p:tgtEl>
                                        <p:attrNameLst>
                                          <p:attrName>r</p:attrName>
                                        </p:attrNameLst>
                                      </p:cBhvr>
                                    </p:animRot>
                                  </p:childTnLst>
                                </p:cTn>
                              </p:par>
                              <p:par>
                                <p:cTn id="11" presetID="2" presetClass="entr" presetSubtype="4" decel="100000" fill="hold" nodeType="withEffect">
                                  <p:stCondLst>
                                    <p:cond delay="15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ppt_x"/>
                                          </p:val>
                                        </p:tav>
                                        <p:tav tm="100000">
                                          <p:val>
                                            <p:strVal val="#ppt_x"/>
                                          </p:val>
                                        </p:tav>
                                      </p:tavLst>
                                    </p:anim>
                                    <p:anim calcmode="lin" valueType="num">
                                      <p:cBhvr additive="base">
                                        <p:cTn id="14" dur="500" fill="hold"/>
                                        <p:tgtEl>
                                          <p:spTgt spid="53"/>
                                        </p:tgtEl>
                                        <p:attrNameLst>
                                          <p:attrName>ppt_y</p:attrName>
                                        </p:attrNameLst>
                                      </p:cBhvr>
                                      <p:tavLst>
                                        <p:tav tm="0">
                                          <p:val>
                                            <p:strVal val="1+#ppt_h/2"/>
                                          </p:val>
                                        </p:tav>
                                        <p:tav tm="100000">
                                          <p:val>
                                            <p:strVal val="#ppt_y"/>
                                          </p:val>
                                        </p:tav>
                                      </p:tavLst>
                                    </p:anim>
                                  </p:childTnLst>
                                </p:cTn>
                              </p:par>
                              <p:par>
                                <p:cTn id="15" presetID="26" presetClass="emph" presetSubtype="0" fill="hold" nodeType="withEffect">
                                  <p:stCondLst>
                                    <p:cond delay="100"/>
                                  </p:stCondLst>
                                  <p:childTnLst>
                                    <p:animEffect transition="out" filter="fade">
                                      <p:cBhvr>
                                        <p:cTn id="16" dur="500" tmFilter="0, 0; .2, .5; .8, .5; 1, 0"/>
                                        <p:tgtEl>
                                          <p:spTgt spid="53"/>
                                        </p:tgtEl>
                                      </p:cBhvr>
                                    </p:animEffect>
                                    <p:animScale>
                                      <p:cBhvr>
                                        <p:cTn id="17" dur="250" autoRev="1" fill="hold"/>
                                        <p:tgtEl>
                                          <p:spTgt spid="5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6350" y="4297363"/>
            <a:ext cx="9137650" cy="860425"/>
          </a:xfrm>
          <a:custGeom>
            <a:avLst/>
            <a:gdLst>
              <a:gd name="connsiteX0" fmla="*/ 3825592 w 9138323"/>
              <a:gd name="connsiteY0" fmla="*/ 0 h 859537"/>
              <a:gd name="connsiteX1" fmla="*/ 4096303 w 9138323"/>
              <a:gd name="connsiteY1" fmla="*/ 83060 h 859537"/>
              <a:gd name="connsiteX2" fmla="*/ 4125154 w 9138323"/>
              <a:gd name="connsiteY2" fmla="*/ 106971 h 859537"/>
              <a:gd name="connsiteX3" fmla="*/ 4162050 w 9138323"/>
              <a:gd name="connsiteY3" fmla="*/ 76393 h 859537"/>
              <a:gd name="connsiteX4" fmla="*/ 4342300 w 9138323"/>
              <a:gd name="connsiteY4" fmla="*/ 21088 h 859537"/>
              <a:gd name="connsiteX5" fmla="*/ 4639354 w 9138323"/>
              <a:gd name="connsiteY5" fmla="*/ 218869 h 859537"/>
              <a:gd name="connsiteX6" fmla="*/ 4653136 w 9138323"/>
              <a:gd name="connsiteY6" fmla="*/ 287442 h 859537"/>
              <a:gd name="connsiteX7" fmla="*/ 4714569 w 9138323"/>
              <a:gd name="connsiteY7" fmla="*/ 293663 h 859537"/>
              <a:gd name="connsiteX8" fmla="*/ 4868055 w 9138323"/>
              <a:gd name="connsiteY8" fmla="*/ 354192 h 859537"/>
              <a:gd name="connsiteX9" fmla="*/ 4926135 w 9138323"/>
              <a:gd name="connsiteY9" fmla="*/ 396727 h 859537"/>
              <a:gd name="connsiteX10" fmla="*/ 4974485 w 9138323"/>
              <a:gd name="connsiteY10" fmla="*/ 370366 h 859537"/>
              <a:gd name="connsiteX11" fmla="*/ 5099974 w 9138323"/>
              <a:gd name="connsiteY11" fmla="*/ 344918 h 859537"/>
              <a:gd name="connsiteX12" fmla="*/ 5280224 w 9138323"/>
              <a:gd name="connsiteY12" fmla="*/ 400223 h 859537"/>
              <a:gd name="connsiteX13" fmla="*/ 5294059 w 9138323"/>
              <a:gd name="connsiteY13" fmla="*/ 411689 h 859537"/>
              <a:gd name="connsiteX14" fmla="*/ 5324701 w 9138323"/>
              <a:gd name="connsiteY14" fmla="*/ 386293 h 859537"/>
              <a:gd name="connsiteX15" fmla="*/ 5504952 w 9138323"/>
              <a:gd name="connsiteY15" fmla="*/ 330988 h 859537"/>
              <a:gd name="connsiteX16" fmla="*/ 5685202 w 9138323"/>
              <a:gd name="connsiteY16" fmla="*/ 386293 h 859537"/>
              <a:gd name="connsiteX17" fmla="*/ 5711865 w 9138323"/>
              <a:gd name="connsiteY17" fmla="*/ 408390 h 859537"/>
              <a:gd name="connsiteX18" fmla="*/ 5764783 w 9138323"/>
              <a:gd name="connsiteY18" fmla="*/ 343967 h 859537"/>
              <a:gd name="connsiteX19" fmla="*/ 6243258 w 9138323"/>
              <a:gd name="connsiteY19" fmla="*/ 144890 h 859537"/>
              <a:gd name="connsiteX20" fmla="*/ 6721733 w 9138323"/>
              <a:gd name="connsiteY20" fmla="*/ 343967 h 859537"/>
              <a:gd name="connsiteX21" fmla="*/ 6799757 w 9138323"/>
              <a:gd name="connsiteY21" fmla="*/ 438956 h 859537"/>
              <a:gd name="connsiteX22" fmla="*/ 6875686 w 9138323"/>
              <a:gd name="connsiteY22" fmla="*/ 397558 h 859537"/>
              <a:gd name="connsiteX23" fmla="*/ 7064152 w 9138323"/>
              <a:gd name="connsiteY23" fmla="*/ 359339 h 859537"/>
              <a:gd name="connsiteX24" fmla="*/ 7252617 w 9138323"/>
              <a:gd name="connsiteY24" fmla="*/ 397558 h 859537"/>
              <a:gd name="connsiteX25" fmla="*/ 7323961 w 9138323"/>
              <a:gd name="connsiteY25" fmla="*/ 436456 h 859537"/>
              <a:gd name="connsiteX26" fmla="*/ 7335578 w 9138323"/>
              <a:gd name="connsiteY26" fmla="*/ 414961 h 859537"/>
              <a:gd name="connsiteX27" fmla="*/ 7602907 w 9138323"/>
              <a:gd name="connsiteY27" fmla="*/ 272187 h 859537"/>
              <a:gd name="connsiteX28" fmla="*/ 7925296 w 9138323"/>
              <a:gd name="connsiteY28" fmla="*/ 596017 h 859537"/>
              <a:gd name="connsiteX29" fmla="*/ 7923535 w 9138323"/>
              <a:gd name="connsiteY29" fmla="*/ 604778 h 859537"/>
              <a:gd name="connsiteX30" fmla="*/ 7993021 w 9138323"/>
              <a:gd name="connsiteY30" fmla="*/ 583112 h 859537"/>
              <a:gd name="connsiteX31" fmla="*/ 8129393 w 9138323"/>
              <a:gd name="connsiteY31" fmla="*/ 569303 h 859537"/>
              <a:gd name="connsiteX32" fmla="*/ 8265765 w 9138323"/>
              <a:gd name="connsiteY32" fmla="*/ 583112 h 859537"/>
              <a:gd name="connsiteX33" fmla="*/ 8299780 w 9138323"/>
              <a:gd name="connsiteY33" fmla="*/ 593718 h 859537"/>
              <a:gd name="connsiteX34" fmla="*/ 8317449 w 9138323"/>
              <a:gd name="connsiteY34" fmla="*/ 572207 h 859537"/>
              <a:gd name="connsiteX35" fmla="*/ 8659817 w 9138323"/>
              <a:gd name="connsiteY35" fmla="*/ 429759 h 859537"/>
              <a:gd name="connsiteX36" fmla="*/ 9134163 w 9138323"/>
              <a:gd name="connsiteY36" fmla="*/ 818090 h 859537"/>
              <a:gd name="connsiteX37" fmla="*/ 9138323 w 9138323"/>
              <a:gd name="connsiteY37" fmla="*/ 859537 h 859537"/>
              <a:gd name="connsiteX38" fmla="*/ 4141781 w 9138323"/>
              <a:gd name="connsiteY38" fmla="*/ 859537 h 859537"/>
              <a:gd name="connsiteX39" fmla="*/ 4141242 w 9138323"/>
              <a:gd name="connsiteY39" fmla="*/ 854166 h 859537"/>
              <a:gd name="connsiteX40" fmla="*/ 4134437 w 9138323"/>
              <a:gd name="connsiteY40" fmla="*/ 859537 h 859537"/>
              <a:gd name="connsiteX41" fmla="*/ 1390 w 9138323"/>
              <a:gd name="connsiteY41" fmla="*/ 859537 h 859537"/>
              <a:gd name="connsiteX42" fmla="*/ 0 w 9138323"/>
              <a:gd name="connsiteY42" fmla="*/ 845688 h 859537"/>
              <a:gd name="connsiteX43" fmla="*/ 418787 w 9138323"/>
              <a:gd name="connsiteY43" fmla="*/ 425029 h 859537"/>
              <a:gd name="connsiteX44" fmla="*/ 581797 w 9138323"/>
              <a:gd name="connsiteY44" fmla="*/ 458087 h 859537"/>
              <a:gd name="connsiteX45" fmla="*/ 590440 w 9138323"/>
              <a:gd name="connsiteY45" fmla="*/ 462798 h 859537"/>
              <a:gd name="connsiteX46" fmla="*/ 598218 w 9138323"/>
              <a:gd name="connsiteY46" fmla="*/ 385294 h 859537"/>
              <a:gd name="connsiteX47" fmla="*/ 1029094 w 9138323"/>
              <a:gd name="connsiteY47" fmla="*/ 32550 h 859537"/>
              <a:gd name="connsiteX48" fmla="*/ 1340088 w 9138323"/>
              <a:gd name="connsiteY48" fmla="*/ 161944 h 859537"/>
              <a:gd name="connsiteX49" fmla="*/ 1364611 w 9138323"/>
              <a:gd name="connsiteY49" fmla="*/ 191799 h 859537"/>
              <a:gd name="connsiteX50" fmla="*/ 1403078 w 9138323"/>
              <a:gd name="connsiteY50" fmla="*/ 179805 h 859537"/>
              <a:gd name="connsiteX51" fmla="*/ 1539449 w 9138323"/>
              <a:gd name="connsiteY51" fmla="*/ 165996 h 859537"/>
              <a:gd name="connsiteX52" fmla="*/ 1802839 w 9138323"/>
              <a:gd name="connsiteY52" fmla="*/ 219409 h 859537"/>
              <a:gd name="connsiteX53" fmla="*/ 1857061 w 9138323"/>
              <a:gd name="connsiteY53" fmla="*/ 248972 h 859537"/>
              <a:gd name="connsiteX54" fmla="*/ 1899461 w 9138323"/>
              <a:gd name="connsiteY54" fmla="*/ 213833 h 859537"/>
              <a:gd name="connsiteX55" fmla="*/ 2133608 w 9138323"/>
              <a:gd name="connsiteY55" fmla="*/ 141991 h 859537"/>
              <a:gd name="connsiteX56" fmla="*/ 2367756 w 9138323"/>
              <a:gd name="connsiteY56" fmla="*/ 213833 h 859537"/>
              <a:gd name="connsiteX57" fmla="*/ 2420881 w 9138323"/>
              <a:gd name="connsiteY57" fmla="*/ 257860 h 859537"/>
              <a:gd name="connsiteX58" fmla="*/ 2509751 w 9138323"/>
              <a:gd name="connsiteY58" fmla="*/ 184207 h 859537"/>
              <a:gd name="connsiteX59" fmla="*/ 2939610 w 9138323"/>
              <a:gd name="connsiteY59" fmla="*/ 52317 h 859537"/>
              <a:gd name="connsiteX60" fmla="*/ 3369468 w 9138323"/>
              <a:gd name="connsiteY60" fmla="*/ 184207 h 859537"/>
              <a:gd name="connsiteX61" fmla="*/ 3418479 w 9138323"/>
              <a:gd name="connsiteY61" fmla="*/ 224826 h 859537"/>
              <a:gd name="connsiteX62" fmla="*/ 3424100 w 9138323"/>
              <a:gd name="connsiteY62" fmla="*/ 214426 h 859537"/>
              <a:gd name="connsiteX63" fmla="*/ 3825592 w 9138323"/>
              <a:gd name="connsiteY63" fmla="*/ 0 h 85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38323" h="859537">
                <a:moveTo>
                  <a:pt x="3825592" y="0"/>
                </a:moveTo>
                <a:cubicBezTo>
                  <a:pt x="3925869" y="0"/>
                  <a:pt x="4019027" y="30620"/>
                  <a:pt x="4096303" y="83060"/>
                </a:cubicBezTo>
                <a:lnTo>
                  <a:pt x="4125154" y="106971"/>
                </a:lnTo>
                <a:lnTo>
                  <a:pt x="4162050" y="76393"/>
                </a:lnTo>
                <a:cubicBezTo>
                  <a:pt x="4213504" y="41476"/>
                  <a:pt x="4275531" y="21088"/>
                  <a:pt x="4342300" y="21088"/>
                </a:cubicBezTo>
                <a:cubicBezTo>
                  <a:pt x="4475837" y="21088"/>
                  <a:pt x="4590411" y="102641"/>
                  <a:pt x="4639354" y="218869"/>
                </a:cubicBezTo>
                <a:lnTo>
                  <a:pt x="4653136" y="287442"/>
                </a:lnTo>
                <a:lnTo>
                  <a:pt x="4714569" y="293663"/>
                </a:lnTo>
                <a:cubicBezTo>
                  <a:pt x="4769728" y="305000"/>
                  <a:pt x="4821470" y="325759"/>
                  <a:pt x="4868055" y="354192"/>
                </a:cubicBezTo>
                <a:lnTo>
                  <a:pt x="4926135" y="396727"/>
                </a:lnTo>
                <a:lnTo>
                  <a:pt x="4974485" y="370366"/>
                </a:lnTo>
                <a:cubicBezTo>
                  <a:pt x="5013055" y="353979"/>
                  <a:pt x="5055461" y="344918"/>
                  <a:pt x="5099974" y="344918"/>
                </a:cubicBezTo>
                <a:cubicBezTo>
                  <a:pt x="5166742" y="344918"/>
                  <a:pt x="5228770" y="365306"/>
                  <a:pt x="5280224" y="400223"/>
                </a:cubicBezTo>
                <a:lnTo>
                  <a:pt x="5294059" y="411689"/>
                </a:lnTo>
                <a:lnTo>
                  <a:pt x="5324701" y="386293"/>
                </a:lnTo>
                <a:cubicBezTo>
                  <a:pt x="5376155" y="351376"/>
                  <a:pt x="5438184" y="330988"/>
                  <a:pt x="5504952" y="330988"/>
                </a:cubicBezTo>
                <a:cubicBezTo>
                  <a:pt x="5571721" y="330988"/>
                  <a:pt x="5633748" y="351376"/>
                  <a:pt x="5685202" y="386293"/>
                </a:cubicBezTo>
                <a:lnTo>
                  <a:pt x="5711865" y="408390"/>
                </a:lnTo>
                <a:lnTo>
                  <a:pt x="5764783" y="343967"/>
                </a:lnTo>
                <a:cubicBezTo>
                  <a:pt x="5887234" y="220967"/>
                  <a:pt x="6056401" y="144890"/>
                  <a:pt x="6243258" y="144890"/>
                </a:cubicBezTo>
                <a:cubicBezTo>
                  <a:pt x="6430113" y="144890"/>
                  <a:pt x="6599280" y="220967"/>
                  <a:pt x="6721733" y="343967"/>
                </a:cubicBezTo>
                <a:lnTo>
                  <a:pt x="6799757" y="438956"/>
                </a:lnTo>
                <a:lnTo>
                  <a:pt x="6875686" y="397558"/>
                </a:lnTo>
                <a:cubicBezTo>
                  <a:pt x="6933612" y="372948"/>
                  <a:pt x="6997300" y="359339"/>
                  <a:pt x="7064152" y="359339"/>
                </a:cubicBezTo>
                <a:cubicBezTo>
                  <a:pt x="7131003" y="359339"/>
                  <a:pt x="7194690" y="372948"/>
                  <a:pt x="7252617" y="397558"/>
                </a:cubicBezTo>
                <a:lnTo>
                  <a:pt x="7323961" y="436456"/>
                </a:lnTo>
                <a:lnTo>
                  <a:pt x="7335578" y="414961"/>
                </a:lnTo>
                <a:cubicBezTo>
                  <a:pt x="7393514" y="328821"/>
                  <a:pt x="7491626" y="272187"/>
                  <a:pt x="7602907" y="272187"/>
                </a:cubicBezTo>
                <a:cubicBezTo>
                  <a:pt x="7780958" y="272187"/>
                  <a:pt x="7925296" y="417171"/>
                  <a:pt x="7925296" y="596017"/>
                </a:cubicBezTo>
                <a:lnTo>
                  <a:pt x="7923535" y="604778"/>
                </a:lnTo>
                <a:lnTo>
                  <a:pt x="7993021" y="583112"/>
                </a:lnTo>
                <a:cubicBezTo>
                  <a:pt x="8037071" y="574058"/>
                  <a:pt x="8082679" y="569303"/>
                  <a:pt x="8129393" y="569303"/>
                </a:cubicBezTo>
                <a:cubicBezTo>
                  <a:pt x="8176107" y="569303"/>
                  <a:pt x="8221715" y="574058"/>
                  <a:pt x="8265765" y="583112"/>
                </a:cubicBezTo>
                <a:lnTo>
                  <a:pt x="8299780" y="593718"/>
                </a:lnTo>
                <a:lnTo>
                  <a:pt x="8317449" y="572207"/>
                </a:lnTo>
                <a:cubicBezTo>
                  <a:pt x="8405068" y="484195"/>
                  <a:pt x="8526114" y="429759"/>
                  <a:pt x="8659817" y="429759"/>
                </a:cubicBezTo>
                <a:cubicBezTo>
                  <a:pt x="8893798" y="429759"/>
                  <a:pt x="9089015" y="596470"/>
                  <a:pt x="9134163" y="818090"/>
                </a:cubicBezTo>
                <a:lnTo>
                  <a:pt x="9138323" y="859537"/>
                </a:lnTo>
                <a:lnTo>
                  <a:pt x="4141781" y="859537"/>
                </a:lnTo>
                <a:lnTo>
                  <a:pt x="4141242" y="854166"/>
                </a:lnTo>
                <a:lnTo>
                  <a:pt x="4134437" y="859537"/>
                </a:lnTo>
                <a:lnTo>
                  <a:pt x="1390" y="859537"/>
                </a:lnTo>
                <a:lnTo>
                  <a:pt x="0" y="845688"/>
                </a:lnTo>
                <a:cubicBezTo>
                  <a:pt x="0" y="613364"/>
                  <a:pt x="187497" y="425029"/>
                  <a:pt x="418787" y="425029"/>
                </a:cubicBezTo>
                <a:cubicBezTo>
                  <a:pt x="476609" y="425029"/>
                  <a:pt x="531694" y="436800"/>
                  <a:pt x="581797" y="458087"/>
                </a:cubicBezTo>
                <a:lnTo>
                  <a:pt x="590440" y="462798"/>
                </a:lnTo>
                <a:lnTo>
                  <a:pt x="598218" y="385294"/>
                </a:lnTo>
                <a:cubicBezTo>
                  <a:pt x="639228" y="183984"/>
                  <a:pt x="816556" y="32550"/>
                  <a:pt x="1029094" y="32550"/>
                </a:cubicBezTo>
                <a:cubicBezTo>
                  <a:pt x="1150545" y="32550"/>
                  <a:pt x="1260498" y="81998"/>
                  <a:pt x="1340088" y="161944"/>
                </a:cubicBezTo>
                <a:lnTo>
                  <a:pt x="1364611" y="191799"/>
                </a:lnTo>
                <a:lnTo>
                  <a:pt x="1403078" y="179805"/>
                </a:lnTo>
                <a:cubicBezTo>
                  <a:pt x="1447126" y="170751"/>
                  <a:pt x="1492736" y="165996"/>
                  <a:pt x="1539449" y="165996"/>
                </a:cubicBezTo>
                <a:cubicBezTo>
                  <a:pt x="1632877" y="165996"/>
                  <a:pt x="1721883" y="185015"/>
                  <a:pt x="1802839" y="219409"/>
                </a:cubicBezTo>
                <a:lnTo>
                  <a:pt x="1857061" y="248972"/>
                </a:lnTo>
                <a:lnTo>
                  <a:pt x="1899461" y="213833"/>
                </a:lnTo>
                <a:cubicBezTo>
                  <a:pt x="1966300" y="168476"/>
                  <a:pt x="2046875" y="141991"/>
                  <a:pt x="2133608" y="141991"/>
                </a:cubicBezTo>
                <a:cubicBezTo>
                  <a:pt x="2220342" y="141991"/>
                  <a:pt x="2300918" y="168476"/>
                  <a:pt x="2367756" y="213833"/>
                </a:cubicBezTo>
                <a:lnTo>
                  <a:pt x="2420881" y="257860"/>
                </a:lnTo>
                <a:lnTo>
                  <a:pt x="2509751" y="184207"/>
                </a:lnTo>
                <a:cubicBezTo>
                  <a:pt x="2632456" y="100939"/>
                  <a:pt x="2780381" y="52317"/>
                  <a:pt x="2939610" y="52317"/>
                </a:cubicBezTo>
                <a:cubicBezTo>
                  <a:pt x="3098839" y="52317"/>
                  <a:pt x="3246763" y="100939"/>
                  <a:pt x="3369468" y="184207"/>
                </a:cubicBezTo>
                <a:lnTo>
                  <a:pt x="3418479" y="224826"/>
                </a:lnTo>
                <a:lnTo>
                  <a:pt x="3424100" y="214426"/>
                </a:lnTo>
                <a:cubicBezTo>
                  <a:pt x="3511111" y="85057"/>
                  <a:pt x="3658462" y="0"/>
                  <a:pt x="382559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45" name="文本框 44"/>
          <p:cNvSpPr txBox="1">
            <a:spLocks noChangeArrowheads="1"/>
          </p:cNvSpPr>
          <p:nvPr/>
        </p:nvSpPr>
        <p:spPr bwMode="auto">
          <a:xfrm>
            <a:off x="3562348" y="998380"/>
            <a:ext cx="1819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dirty="0">
                <a:solidFill>
                  <a:schemeClr val="bg1"/>
                </a:solidFill>
                <a:latin typeface="华文细黑" panose="02010600040101010101" pitchFamily="2" charset="-122"/>
                <a:ea typeface="华文细黑" panose="02010600040101010101" pitchFamily="2" charset="-122"/>
              </a:rPr>
              <a:t>content</a:t>
            </a:r>
            <a:endParaRPr lang="zh-CN" altLang="en-US" sz="2400" dirty="0">
              <a:solidFill>
                <a:schemeClr val="bg1"/>
              </a:solidFill>
              <a:latin typeface="华文细黑" panose="02010600040101010101" pitchFamily="2" charset="-122"/>
              <a:ea typeface="华文细黑" panose="02010600040101010101" pitchFamily="2" charset="-122"/>
            </a:endParaRPr>
          </a:p>
        </p:txBody>
      </p:sp>
      <p:grpSp>
        <p:nvGrpSpPr>
          <p:cNvPr id="68" name="组合 67"/>
          <p:cNvGrpSpPr>
            <a:grpSpLocks/>
          </p:cNvGrpSpPr>
          <p:nvPr/>
        </p:nvGrpSpPr>
        <p:grpSpPr bwMode="auto">
          <a:xfrm>
            <a:off x="3797298" y="216238"/>
            <a:ext cx="1452563" cy="798513"/>
            <a:chOff x="4353620" y="866311"/>
            <a:chExt cx="742365" cy="408300"/>
          </a:xfrm>
        </p:grpSpPr>
        <p:sp>
          <p:nvSpPr>
            <p:cNvPr id="69" name="KSO_Shape"/>
            <p:cNvSpPr>
              <a:spLocks/>
            </p:cNvSpPr>
            <p:nvPr/>
          </p:nvSpPr>
          <p:spPr bwMode="auto">
            <a:xfrm>
              <a:off x="4353620" y="866311"/>
              <a:ext cx="742365" cy="408300"/>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lumMod val="95000"/>
              </a:schemeClr>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100">
                <a:solidFill>
                  <a:schemeClr val="accent1">
                    <a:lumMod val="75000"/>
                  </a:schemeClr>
                </a:solidFill>
                <a:latin typeface="+mn-lt"/>
                <a:ea typeface="+mn-ea"/>
              </a:endParaRPr>
            </a:p>
          </p:txBody>
        </p:sp>
        <p:sp>
          <p:nvSpPr>
            <p:cNvPr id="70" name="文本框 69"/>
            <p:cNvSpPr txBox="1"/>
            <p:nvPr/>
          </p:nvSpPr>
          <p:spPr>
            <a:xfrm>
              <a:off x="4404734" y="997000"/>
              <a:ext cx="587401" cy="267871"/>
            </a:xfrm>
            <a:prstGeom prst="rect">
              <a:avLst/>
            </a:prstGeom>
            <a:noFill/>
          </p:spPr>
          <p:txBody>
            <a:bodyPr>
              <a:spAutoFit/>
            </a:bodyPr>
            <a:lstStyle/>
            <a:p>
              <a:pPr algn="ctr" defTabSz="685754" eaLnBrk="1" fontAlgn="auto" hangingPunct="1">
                <a:spcBef>
                  <a:spcPts val="0"/>
                </a:spcBef>
                <a:spcAft>
                  <a:spcPts val="0"/>
                </a:spcAft>
                <a:defRPr/>
              </a:pPr>
              <a:r>
                <a:rPr lang="zh-CN" altLang="en-US" sz="2800" dirty="0">
                  <a:solidFill>
                    <a:srgbClr val="75BDA7"/>
                  </a:solidFill>
                  <a:latin typeface="微软雅黑" panose="020B0503020204020204" pitchFamily="34" charset="-122"/>
                  <a:cs typeface="Arial" panose="020B0604020202020204" pitchFamily="34" charset="0"/>
                </a:rPr>
                <a:t>目录</a:t>
              </a:r>
            </a:p>
          </p:txBody>
        </p:sp>
      </p:grpSp>
      <p:grpSp>
        <p:nvGrpSpPr>
          <p:cNvPr id="88" name="组合 87"/>
          <p:cNvGrpSpPr/>
          <p:nvPr/>
        </p:nvGrpSpPr>
        <p:grpSpPr>
          <a:xfrm>
            <a:off x="1042113" y="1729806"/>
            <a:ext cx="3056213" cy="2175587"/>
            <a:chOff x="1513051" y="2301538"/>
            <a:chExt cx="4074950" cy="2900783"/>
          </a:xfrm>
        </p:grpSpPr>
        <p:sp>
          <p:nvSpPr>
            <p:cNvPr id="89" name="TextBox 143"/>
            <p:cNvSpPr txBox="1"/>
            <p:nvPr/>
          </p:nvSpPr>
          <p:spPr>
            <a:xfrm>
              <a:off x="1978410" y="2384710"/>
              <a:ext cx="2707021" cy="492443"/>
            </a:xfrm>
            <a:prstGeom prst="rect">
              <a:avLst/>
            </a:prstGeom>
            <a:noFill/>
          </p:spPr>
          <p:txBody>
            <a:bodyPr wrap="square" rtlCol="0">
              <a:spAutoFit/>
            </a:bodyPr>
            <a:lstStyle/>
            <a:p>
              <a:r>
                <a:rPr lang="en-US" altLang="zh-CN" sz="1800" dirty="0">
                  <a:solidFill>
                    <a:schemeClr val="bg1"/>
                  </a:solidFill>
                  <a:latin typeface="思源黑体 CN Medium" panose="020B0600000000000000" pitchFamily="34" charset="-122"/>
                  <a:ea typeface="思源黑体 CN Medium" panose="020B0600000000000000" pitchFamily="34" charset="-122"/>
                </a:rPr>
                <a:t>1</a:t>
              </a:r>
              <a:r>
                <a:rPr lang="zh-CN" altLang="en-US" sz="1800" dirty="0">
                  <a:solidFill>
                    <a:schemeClr val="bg1"/>
                  </a:solidFill>
                  <a:latin typeface="思源黑体 CN Medium" panose="020B0600000000000000" pitchFamily="34" charset="-122"/>
                  <a:ea typeface="思源黑体 CN Medium" panose="020B0600000000000000" pitchFamily="34" charset="-122"/>
                </a:rPr>
                <a:t>、课题</a:t>
              </a:r>
              <a:r>
                <a:rPr lang="zh-CN" altLang="en-US" sz="1800" dirty="0" smtClean="0">
                  <a:solidFill>
                    <a:schemeClr val="bg1"/>
                  </a:solidFill>
                  <a:latin typeface="思源黑体 CN Medium" panose="020B0600000000000000" pitchFamily="34" charset="-122"/>
                  <a:ea typeface="思源黑体 CN Medium" panose="020B0600000000000000" pitchFamily="34" charset="-122"/>
                </a:rPr>
                <a:t>背景意义</a:t>
              </a:r>
              <a:endParaRPr lang="zh-CN" altLang="en-US" sz="1800" dirty="0">
                <a:solidFill>
                  <a:schemeClr val="bg1"/>
                </a:solidFill>
                <a:latin typeface="思源黑体 CN Medium" panose="020B0600000000000000" pitchFamily="34" charset="-122"/>
                <a:ea typeface="思源黑体 CN Medium" panose="020B0600000000000000" pitchFamily="34" charset="-122"/>
              </a:endParaRPr>
            </a:p>
          </p:txBody>
        </p:sp>
        <p:grpSp>
          <p:nvGrpSpPr>
            <p:cNvPr id="90" name="组合 89"/>
            <p:cNvGrpSpPr/>
            <p:nvPr/>
          </p:nvGrpSpPr>
          <p:grpSpPr>
            <a:xfrm flipH="1">
              <a:off x="1551151" y="2301538"/>
              <a:ext cx="3998750" cy="628012"/>
              <a:chOff x="1021875" y="2301538"/>
              <a:chExt cx="3965101" cy="628012"/>
            </a:xfrm>
          </p:grpSpPr>
          <p:sp>
            <p:nvSpPr>
              <p:cNvPr id="101" name="单圆角矩形 100"/>
              <p:cNvSpPr/>
              <p:nvPr/>
            </p:nvSpPr>
            <p:spPr>
              <a:xfrm>
                <a:off x="1334441" y="2308225"/>
                <a:ext cx="3652535" cy="601620"/>
              </a:xfrm>
              <a:prstGeom prst="round1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02" name="椭圆 101"/>
              <p:cNvSpPr/>
              <p:nvPr/>
            </p:nvSpPr>
            <p:spPr>
              <a:xfrm>
                <a:off x="1021875" y="2301538"/>
                <a:ext cx="628012" cy="628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103" name="Freeform 74"/>
              <p:cNvSpPr>
                <a:spLocks noEditPoints="1"/>
              </p:cNvSpPr>
              <p:nvPr/>
            </p:nvSpPr>
            <p:spPr bwMode="auto">
              <a:xfrm>
                <a:off x="1105256" y="2475946"/>
                <a:ext cx="428270" cy="279196"/>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75BDA7"/>
              </a:solidFill>
              <a:ln>
                <a:noFill/>
              </a:ln>
              <a:extLst/>
            </p:spPr>
            <p:txBody>
              <a:bodyPr/>
              <a:lstStyle/>
              <a:p>
                <a:pPr eaLnBrk="1" fontAlgn="auto" hangingPunct="1">
                  <a:spcBef>
                    <a:spcPts val="0"/>
                  </a:spcBef>
                  <a:spcAft>
                    <a:spcPts val="0"/>
                  </a:spcAft>
                  <a:defRPr/>
                </a:pPr>
                <a:endParaRPr lang="zh-CN" altLang="en-US" sz="975">
                  <a:solidFill>
                    <a:prstClr val="black"/>
                  </a:solidFill>
                  <a:latin typeface="+mn-lt"/>
                  <a:ea typeface="+mn-ea"/>
                </a:endParaRPr>
              </a:p>
            </p:txBody>
          </p:sp>
        </p:grpSp>
        <p:sp>
          <p:nvSpPr>
            <p:cNvPr id="91" name="TextBox 144"/>
            <p:cNvSpPr txBox="1"/>
            <p:nvPr/>
          </p:nvSpPr>
          <p:spPr>
            <a:xfrm>
              <a:off x="1968400" y="3520625"/>
              <a:ext cx="3043821" cy="492443"/>
            </a:xfrm>
            <a:prstGeom prst="rect">
              <a:avLst/>
            </a:prstGeom>
            <a:noFill/>
          </p:spPr>
          <p:txBody>
            <a:bodyPr wrap="square" rtlCol="0">
              <a:spAutoFit/>
            </a:bodyPr>
            <a:lstStyle/>
            <a:p>
              <a:r>
                <a:rPr lang="en-US" altLang="zh-CN" sz="1800" dirty="0">
                  <a:solidFill>
                    <a:schemeClr val="bg1"/>
                  </a:solidFill>
                  <a:latin typeface="思源黑体 CN Medium" panose="020B0600000000000000" pitchFamily="34" charset="-122"/>
                  <a:ea typeface="思源黑体 CN Medium" panose="020B0600000000000000" pitchFamily="34" charset="-122"/>
                </a:rPr>
                <a:t>2</a:t>
              </a:r>
              <a:r>
                <a:rPr lang="zh-CN" altLang="en-US" sz="1800" dirty="0" smtClean="0">
                  <a:solidFill>
                    <a:schemeClr val="bg1"/>
                  </a:solidFill>
                  <a:latin typeface="思源黑体 CN Medium" panose="020B0600000000000000" pitchFamily="34" charset="-122"/>
                  <a:ea typeface="思源黑体 CN Medium" panose="020B0600000000000000" pitchFamily="34" charset="-122"/>
                </a:rPr>
                <a:t>、相关技术介绍</a:t>
              </a:r>
              <a:endParaRPr lang="zh-CN" altLang="en-US" sz="1800" dirty="0">
                <a:solidFill>
                  <a:schemeClr val="bg1"/>
                </a:solidFill>
                <a:latin typeface="思源黑体 CN Medium" panose="020B0600000000000000" pitchFamily="34" charset="-122"/>
                <a:ea typeface="思源黑体 CN Medium" panose="020B0600000000000000" pitchFamily="34" charset="-122"/>
              </a:endParaRPr>
            </a:p>
          </p:txBody>
        </p:sp>
        <p:grpSp>
          <p:nvGrpSpPr>
            <p:cNvPr id="92" name="组合 91"/>
            <p:cNvGrpSpPr/>
            <p:nvPr/>
          </p:nvGrpSpPr>
          <p:grpSpPr>
            <a:xfrm flipH="1">
              <a:off x="1538451" y="3437453"/>
              <a:ext cx="4024150" cy="628012"/>
              <a:chOff x="1021875" y="3437453"/>
              <a:chExt cx="3965101" cy="628012"/>
            </a:xfrm>
          </p:grpSpPr>
          <p:sp>
            <p:nvSpPr>
              <p:cNvPr id="98" name="单圆角矩形 97"/>
              <p:cNvSpPr/>
              <p:nvPr/>
            </p:nvSpPr>
            <p:spPr>
              <a:xfrm>
                <a:off x="1334441" y="3437830"/>
                <a:ext cx="3652535" cy="625628"/>
              </a:xfrm>
              <a:prstGeom prst="round1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99" name="椭圆 98"/>
              <p:cNvSpPr/>
              <p:nvPr/>
            </p:nvSpPr>
            <p:spPr>
              <a:xfrm>
                <a:off x="1021875" y="3437453"/>
                <a:ext cx="628012" cy="628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100" name="Freeform 30"/>
              <p:cNvSpPr>
                <a:spLocks noEditPoints="1"/>
              </p:cNvSpPr>
              <p:nvPr/>
            </p:nvSpPr>
            <p:spPr bwMode="auto">
              <a:xfrm>
                <a:off x="1162014" y="3543060"/>
                <a:ext cx="314752" cy="414280"/>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75BDA7"/>
              </a:solidFill>
              <a:ln>
                <a:noFill/>
              </a:ln>
              <a:extLst/>
            </p:spPr>
            <p:txBody>
              <a:bodyPr/>
              <a:lstStyle/>
              <a:p>
                <a:pPr eaLnBrk="1" fontAlgn="auto" hangingPunct="1">
                  <a:spcBef>
                    <a:spcPts val="0"/>
                  </a:spcBef>
                  <a:spcAft>
                    <a:spcPts val="0"/>
                  </a:spcAft>
                  <a:defRPr/>
                </a:pPr>
                <a:endParaRPr lang="zh-CN" altLang="en-US" sz="975" dirty="0">
                  <a:solidFill>
                    <a:prstClr val="black"/>
                  </a:solidFill>
                  <a:latin typeface="+mn-lt"/>
                  <a:ea typeface="+mn-ea"/>
                </a:endParaRPr>
              </a:p>
            </p:txBody>
          </p:sp>
        </p:grpSp>
        <p:sp>
          <p:nvSpPr>
            <p:cNvPr id="93" name="TextBox 145"/>
            <p:cNvSpPr txBox="1"/>
            <p:nvPr/>
          </p:nvSpPr>
          <p:spPr>
            <a:xfrm>
              <a:off x="1978410" y="4676949"/>
              <a:ext cx="3000822" cy="492443"/>
            </a:xfrm>
            <a:prstGeom prst="rect">
              <a:avLst/>
            </a:prstGeom>
            <a:noFill/>
          </p:spPr>
          <p:txBody>
            <a:bodyPr wrap="square" rtlCol="0">
              <a:spAutoFit/>
            </a:bodyPr>
            <a:lstStyle/>
            <a:p>
              <a:r>
                <a:rPr lang="en-US" altLang="zh-CN" sz="1800" dirty="0">
                  <a:solidFill>
                    <a:schemeClr val="bg1"/>
                  </a:solidFill>
                  <a:latin typeface="思源黑体 CN Medium" panose="020B0600000000000000" pitchFamily="34" charset="-122"/>
                  <a:ea typeface="思源黑体 CN Medium" panose="020B0600000000000000" pitchFamily="34" charset="-122"/>
                </a:rPr>
                <a:t>3</a:t>
              </a:r>
              <a:r>
                <a:rPr lang="zh-CN" altLang="en-US" sz="1800" dirty="0" smtClean="0">
                  <a:solidFill>
                    <a:schemeClr val="bg1"/>
                  </a:solidFill>
                  <a:latin typeface="思源黑体 CN Medium" panose="020B0600000000000000" pitchFamily="34" charset="-122"/>
                  <a:ea typeface="思源黑体 CN Medium" panose="020B0600000000000000" pitchFamily="34" charset="-122"/>
                </a:rPr>
                <a:t>、系统设计分析</a:t>
              </a:r>
              <a:endParaRPr lang="zh-CN" altLang="en-US" sz="1800" dirty="0">
                <a:solidFill>
                  <a:schemeClr val="bg1"/>
                </a:solidFill>
                <a:latin typeface="思源黑体 CN Medium" panose="020B0600000000000000" pitchFamily="34" charset="-122"/>
                <a:ea typeface="思源黑体 CN Medium" panose="020B0600000000000000" pitchFamily="34" charset="-122"/>
              </a:endParaRPr>
            </a:p>
          </p:txBody>
        </p:sp>
        <p:grpSp>
          <p:nvGrpSpPr>
            <p:cNvPr id="94" name="组合 93"/>
            <p:cNvGrpSpPr/>
            <p:nvPr/>
          </p:nvGrpSpPr>
          <p:grpSpPr>
            <a:xfrm flipH="1">
              <a:off x="1513051" y="4573368"/>
              <a:ext cx="4074950" cy="628953"/>
              <a:chOff x="1021875" y="4573368"/>
              <a:chExt cx="3965101" cy="628953"/>
            </a:xfrm>
          </p:grpSpPr>
          <p:sp>
            <p:nvSpPr>
              <p:cNvPr id="95" name="单圆角矩形 94"/>
              <p:cNvSpPr/>
              <p:nvPr/>
            </p:nvSpPr>
            <p:spPr>
              <a:xfrm>
                <a:off x="1334441" y="4573368"/>
                <a:ext cx="3652535" cy="589404"/>
              </a:xfrm>
              <a:prstGeom prst="round1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96" name="椭圆 95"/>
              <p:cNvSpPr/>
              <p:nvPr/>
            </p:nvSpPr>
            <p:spPr>
              <a:xfrm>
                <a:off x="1021875" y="4574309"/>
                <a:ext cx="628012" cy="628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97" name="Freeform 306"/>
              <p:cNvSpPr>
                <a:spLocks noEditPoints="1"/>
              </p:cNvSpPr>
              <p:nvPr/>
            </p:nvSpPr>
            <p:spPr bwMode="auto">
              <a:xfrm>
                <a:off x="1116518" y="4679297"/>
                <a:ext cx="435846" cy="433284"/>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75BDA7"/>
              </a:solidFill>
              <a:ln>
                <a:noFill/>
              </a:ln>
              <a:extLst/>
            </p:spPr>
            <p:txBody>
              <a:bodyPr/>
              <a:lstStyle/>
              <a:p>
                <a:pPr eaLnBrk="1" fontAlgn="auto" hangingPunct="1">
                  <a:spcBef>
                    <a:spcPts val="0"/>
                  </a:spcBef>
                  <a:spcAft>
                    <a:spcPts val="0"/>
                  </a:spcAft>
                  <a:defRPr/>
                </a:pPr>
                <a:endParaRPr lang="zh-CN" altLang="en-US" sz="975" dirty="0">
                  <a:solidFill>
                    <a:prstClr val="black"/>
                  </a:solidFill>
                  <a:latin typeface="+mn-lt"/>
                  <a:ea typeface="+mn-ea"/>
                </a:endParaRPr>
              </a:p>
            </p:txBody>
          </p:sp>
        </p:grpSp>
      </p:grpSp>
      <p:grpSp>
        <p:nvGrpSpPr>
          <p:cNvPr id="121" name="组合 120"/>
          <p:cNvGrpSpPr/>
          <p:nvPr/>
        </p:nvGrpSpPr>
        <p:grpSpPr>
          <a:xfrm>
            <a:off x="5180769" y="1697709"/>
            <a:ext cx="2979423" cy="2178022"/>
            <a:chOff x="5986311" y="2313381"/>
            <a:chExt cx="3972564" cy="2904029"/>
          </a:xfrm>
        </p:grpSpPr>
        <p:grpSp>
          <p:nvGrpSpPr>
            <p:cNvPr id="122" name="组合 121"/>
            <p:cNvGrpSpPr/>
            <p:nvPr/>
          </p:nvGrpSpPr>
          <p:grpSpPr>
            <a:xfrm>
              <a:off x="5993931" y="2313381"/>
              <a:ext cx="3964944" cy="627698"/>
              <a:chOff x="5574982" y="4254647"/>
              <a:chExt cx="3964944" cy="627698"/>
            </a:xfrm>
          </p:grpSpPr>
          <p:sp>
            <p:nvSpPr>
              <p:cNvPr id="134" name="单圆角矩形 133"/>
              <p:cNvSpPr/>
              <p:nvPr/>
            </p:nvSpPr>
            <p:spPr>
              <a:xfrm>
                <a:off x="5887391" y="4255682"/>
                <a:ext cx="3652535" cy="625628"/>
              </a:xfrm>
              <a:prstGeom prst="round1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35" name="椭圆 134"/>
              <p:cNvSpPr/>
              <p:nvPr/>
            </p:nvSpPr>
            <p:spPr>
              <a:xfrm>
                <a:off x="5574982" y="4254647"/>
                <a:ext cx="627698" cy="627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36" name="Freeform 59"/>
              <p:cNvSpPr>
                <a:spLocks noEditPoints="1"/>
              </p:cNvSpPr>
              <p:nvPr/>
            </p:nvSpPr>
            <p:spPr bwMode="auto">
              <a:xfrm>
                <a:off x="5683156" y="4404972"/>
                <a:ext cx="433794" cy="327048"/>
              </a:xfrm>
              <a:custGeom>
                <a:avLst/>
                <a:gdLst>
                  <a:gd name="T0" fmla="*/ 17 w 111"/>
                  <a:gd name="T1" fmla="*/ 2 h 84"/>
                  <a:gd name="T2" fmla="*/ 29 w 111"/>
                  <a:gd name="T3" fmla="*/ 4 h 84"/>
                  <a:gd name="T4" fmla="*/ 20 w 111"/>
                  <a:gd name="T5" fmla="*/ 51 h 84"/>
                  <a:gd name="T6" fmla="*/ 5 w 111"/>
                  <a:gd name="T7" fmla="*/ 48 h 84"/>
                  <a:gd name="T8" fmla="*/ 17 w 111"/>
                  <a:gd name="T9" fmla="*/ 2 h 84"/>
                  <a:gd name="T10" fmla="*/ 20 w 111"/>
                  <a:gd name="T11" fmla="*/ 68 h 84"/>
                  <a:gd name="T12" fmla="*/ 17 w 111"/>
                  <a:gd name="T13" fmla="*/ 76 h 84"/>
                  <a:gd name="T14" fmla="*/ 107 w 111"/>
                  <a:gd name="T15" fmla="*/ 76 h 84"/>
                  <a:gd name="T16" fmla="*/ 111 w 111"/>
                  <a:gd name="T17" fmla="*/ 76 h 84"/>
                  <a:gd name="T18" fmla="*/ 111 w 111"/>
                  <a:gd name="T19" fmla="*/ 72 h 84"/>
                  <a:gd name="T20" fmla="*/ 111 w 111"/>
                  <a:gd name="T21" fmla="*/ 27 h 84"/>
                  <a:gd name="T22" fmla="*/ 111 w 111"/>
                  <a:gd name="T23" fmla="*/ 26 h 84"/>
                  <a:gd name="T24" fmla="*/ 110 w 111"/>
                  <a:gd name="T25" fmla="*/ 24 h 84"/>
                  <a:gd name="T26" fmla="*/ 96 w 111"/>
                  <a:gd name="T27" fmla="*/ 11 h 84"/>
                  <a:gd name="T28" fmla="*/ 95 w 111"/>
                  <a:gd name="T29" fmla="*/ 10 h 84"/>
                  <a:gd name="T30" fmla="*/ 93 w 111"/>
                  <a:gd name="T31" fmla="*/ 10 h 84"/>
                  <a:gd name="T32" fmla="*/ 33 w 111"/>
                  <a:gd name="T33" fmla="*/ 10 h 84"/>
                  <a:gd name="T34" fmla="*/ 33 w 111"/>
                  <a:gd name="T35" fmla="*/ 17 h 84"/>
                  <a:gd name="T36" fmla="*/ 89 w 111"/>
                  <a:gd name="T37" fmla="*/ 17 h 84"/>
                  <a:gd name="T38" fmla="*/ 88 w 111"/>
                  <a:gd name="T39" fmla="*/ 29 h 84"/>
                  <a:gd name="T40" fmla="*/ 88 w 111"/>
                  <a:gd name="T41" fmla="*/ 31 h 84"/>
                  <a:gd name="T42" fmla="*/ 90 w 111"/>
                  <a:gd name="T43" fmla="*/ 31 h 84"/>
                  <a:gd name="T44" fmla="*/ 104 w 111"/>
                  <a:gd name="T45" fmla="*/ 31 h 84"/>
                  <a:gd name="T46" fmla="*/ 104 w 111"/>
                  <a:gd name="T47" fmla="*/ 68 h 84"/>
                  <a:gd name="T48" fmla="*/ 20 w 111"/>
                  <a:gd name="T49" fmla="*/ 68 h 84"/>
                  <a:gd name="T50" fmla="*/ 102 w 111"/>
                  <a:gd name="T51" fmla="*/ 27 h 84"/>
                  <a:gd name="T52" fmla="*/ 92 w 111"/>
                  <a:gd name="T53" fmla="*/ 27 h 84"/>
                  <a:gd name="T54" fmla="*/ 93 w 111"/>
                  <a:gd name="T55" fmla="*/ 19 h 84"/>
                  <a:gd name="T56" fmla="*/ 102 w 111"/>
                  <a:gd name="T57" fmla="*/ 27 h 84"/>
                  <a:gd name="T58" fmla="*/ 34 w 111"/>
                  <a:gd name="T59" fmla="*/ 45 h 84"/>
                  <a:gd name="T60" fmla="*/ 79 w 111"/>
                  <a:gd name="T61" fmla="*/ 45 h 84"/>
                  <a:gd name="T62" fmla="*/ 79 w 111"/>
                  <a:gd name="T63" fmla="*/ 48 h 84"/>
                  <a:gd name="T64" fmla="*/ 34 w 111"/>
                  <a:gd name="T65" fmla="*/ 48 h 84"/>
                  <a:gd name="T66" fmla="*/ 34 w 111"/>
                  <a:gd name="T67" fmla="*/ 45 h 84"/>
                  <a:gd name="T68" fmla="*/ 34 w 111"/>
                  <a:gd name="T69" fmla="*/ 34 h 84"/>
                  <a:gd name="T70" fmla="*/ 75 w 111"/>
                  <a:gd name="T71" fmla="*/ 34 h 84"/>
                  <a:gd name="T72" fmla="*/ 75 w 111"/>
                  <a:gd name="T73" fmla="*/ 37 h 84"/>
                  <a:gd name="T74" fmla="*/ 34 w 111"/>
                  <a:gd name="T75" fmla="*/ 37 h 84"/>
                  <a:gd name="T76" fmla="*/ 34 w 111"/>
                  <a:gd name="T77" fmla="*/ 34 h 84"/>
                  <a:gd name="T78" fmla="*/ 34 w 111"/>
                  <a:gd name="T79" fmla="*/ 23 h 84"/>
                  <a:gd name="T80" fmla="*/ 75 w 111"/>
                  <a:gd name="T81" fmla="*/ 23 h 84"/>
                  <a:gd name="T82" fmla="*/ 75 w 111"/>
                  <a:gd name="T83" fmla="*/ 26 h 84"/>
                  <a:gd name="T84" fmla="*/ 34 w 111"/>
                  <a:gd name="T85" fmla="*/ 26 h 84"/>
                  <a:gd name="T86" fmla="*/ 34 w 111"/>
                  <a:gd name="T87" fmla="*/ 23 h 84"/>
                  <a:gd name="T88" fmla="*/ 4 w 111"/>
                  <a:gd name="T89" fmla="*/ 70 h 84"/>
                  <a:gd name="T90" fmla="*/ 10 w 111"/>
                  <a:gd name="T91" fmla="*/ 72 h 84"/>
                  <a:gd name="T92" fmla="*/ 10 w 111"/>
                  <a:gd name="T93" fmla="*/ 79 h 84"/>
                  <a:gd name="T94" fmla="*/ 5 w 111"/>
                  <a:gd name="T95" fmla="*/ 84 h 84"/>
                  <a:gd name="T96" fmla="*/ 2 w 111"/>
                  <a:gd name="T97" fmla="*/ 83 h 84"/>
                  <a:gd name="T98" fmla="*/ 0 w 111"/>
                  <a:gd name="T99" fmla="*/ 76 h 84"/>
                  <a:gd name="T100" fmla="*/ 4 w 111"/>
                  <a:gd name="T101" fmla="*/ 70 h 84"/>
                  <a:gd name="T102" fmla="*/ 4 w 111"/>
                  <a:gd name="T103" fmla="*/ 51 h 84"/>
                  <a:gd name="T104" fmla="*/ 2 w 111"/>
                  <a:gd name="T105" fmla="*/ 68 h 84"/>
                  <a:gd name="T106" fmla="*/ 13 w 111"/>
                  <a:gd name="T107" fmla="*/ 71 h 84"/>
                  <a:gd name="T108" fmla="*/ 18 w 111"/>
                  <a:gd name="T109" fmla="*/ 54 h 84"/>
                  <a:gd name="T110" fmla="*/ 4 w 111"/>
                  <a:gd name="T111" fmla="*/ 5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rgbClr val="75BDA7"/>
              </a:solidFill>
              <a:ln>
                <a:noFill/>
              </a:ln>
              <a:extLst/>
            </p:spPr>
            <p:txBody>
              <a:bodyPr/>
              <a:lstStyle/>
              <a:p>
                <a:pPr eaLnBrk="1" fontAlgn="auto" hangingPunct="1">
                  <a:spcBef>
                    <a:spcPts val="0"/>
                  </a:spcBef>
                  <a:spcAft>
                    <a:spcPts val="0"/>
                  </a:spcAft>
                  <a:defRPr/>
                </a:pPr>
                <a:endParaRPr lang="zh-CN" altLang="en-US" sz="975">
                  <a:solidFill>
                    <a:prstClr val="black"/>
                  </a:solidFill>
                  <a:latin typeface="+mn-lt"/>
                  <a:ea typeface="+mn-ea"/>
                </a:endParaRPr>
              </a:p>
            </p:txBody>
          </p:sp>
          <p:sp>
            <p:nvSpPr>
              <p:cNvPr id="137" name="TextBox 146"/>
              <p:cNvSpPr txBox="1"/>
              <p:nvPr/>
            </p:nvSpPr>
            <p:spPr>
              <a:xfrm>
                <a:off x="6451838" y="4339896"/>
                <a:ext cx="3009651" cy="492443"/>
              </a:xfrm>
              <a:prstGeom prst="rect">
                <a:avLst/>
              </a:prstGeom>
              <a:noFill/>
            </p:spPr>
            <p:txBody>
              <a:bodyPr wrap="square" rtlCol="0">
                <a:spAutoFit/>
              </a:bodyPr>
              <a:lstStyle/>
              <a:p>
                <a:r>
                  <a:rPr lang="en-US" altLang="zh-CN" sz="1800" dirty="0">
                    <a:solidFill>
                      <a:schemeClr val="bg1"/>
                    </a:solidFill>
                    <a:latin typeface="思源黑体 CN Medium" panose="020B0600000000000000" pitchFamily="34" charset="-122"/>
                    <a:ea typeface="思源黑体 CN Medium" panose="020B0600000000000000" pitchFamily="34" charset="-122"/>
                  </a:rPr>
                  <a:t>4</a:t>
                </a:r>
                <a:r>
                  <a:rPr lang="zh-CN" altLang="en-US" sz="1800" dirty="0" smtClean="0">
                    <a:solidFill>
                      <a:schemeClr val="bg1"/>
                    </a:solidFill>
                    <a:latin typeface="思源黑体 CN Medium" panose="020B0600000000000000" pitchFamily="34" charset="-122"/>
                    <a:ea typeface="思源黑体 CN Medium" panose="020B0600000000000000" pitchFamily="34" charset="-122"/>
                  </a:rPr>
                  <a:t>、系统功能实现</a:t>
                </a:r>
                <a:endParaRPr lang="zh-CN" altLang="en-US" sz="1800" dirty="0">
                  <a:solidFill>
                    <a:schemeClr val="bg1"/>
                  </a:solidFill>
                  <a:latin typeface="思源黑体 CN Medium" panose="020B0600000000000000" pitchFamily="34" charset="-122"/>
                  <a:ea typeface="思源黑体 CN Medium" panose="020B0600000000000000" pitchFamily="34" charset="-122"/>
                </a:endParaRPr>
              </a:p>
            </p:txBody>
          </p:sp>
        </p:grpSp>
        <p:grpSp>
          <p:nvGrpSpPr>
            <p:cNvPr id="123" name="组合 122"/>
            <p:cNvGrpSpPr/>
            <p:nvPr/>
          </p:nvGrpSpPr>
          <p:grpSpPr>
            <a:xfrm>
              <a:off x="5986311" y="4574472"/>
              <a:ext cx="3972564" cy="642938"/>
              <a:chOff x="5567362" y="5763855"/>
              <a:chExt cx="3972564" cy="642938"/>
            </a:xfrm>
          </p:grpSpPr>
          <p:sp>
            <p:nvSpPr>
              <p:cNvPr id="130" name="单圆角矩形 129"/>
              <p:cNvSpPr/>
              <p:nvPr/>
            </p:nvSpPr>
            <p:spPr>
              <a:xfrm>
                <a:off x="5887391" y="5770227"/>
                <a:ext cx="3652535" cy="625628"/>
              </a:xfrm>
              <a:prstGeom prst="round1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31" name="椭圆 130"/>
              <p:cNvSpPr/>
              <p:nvPr/>
            </p:nvSpPr>
            <p:spPr>
              <a:xfrm>
                <a:off x="5567362" y="5763855"/>
                <a:ext cx="642938" cy="6429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32" name="Freeform 48"/>
              <p:cNvSpPr>
                <a:spLocks noEditPoints="1"/>
              </p:cNvSpPr>
              <p:nvPr/>
            </p:nvSpPr>
            <p:spPr bwMode="auto">
              <a:xfrm>
                <a:off x="5735328" y="5826997"/>
                <a:ext cx="325932" cy="516654"/>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75BDA7"/>
              </a:solidFill>
              <a:ln>
                <a:noFill/>
              </a:ln>
              <a:extLst/>
            </p:spPr>
            <p:txBody>
              <a:bodyPr/>
              <a:lstStyle/>
              <a:p>
                <a:pPr eaLnBrk="1" fontAlgn="auto" hangingPunct="1">
                  <a:spcBef>
                    <a:spcPts val="0"/>
                  </a:spcBef>
                  <a:spcAft>
                    <a:spcPts val="0"/>
                  </a:spcAft>
                  <a:defRPr/>
                </a:pPr>
                <a:endParaRPr lang="zh-CN" altLang="en-US" sz="975" dirty="0">
                  <a:solidFill>
                    <a:prstClr val="black"/>
                  </a:solidFill>
                  <a:latin typeface="+mn-lt"/>
                  <a:ea typeface="+mn-ea"/>
                </a:endParaRPr>
              </a:p>
            </p:txBody>
          </p:sp>
          <p:sp>
            <p:nvSpPr>
              <p:cNvPr id="133" name="TextBox 147"/>
              <p:cNvSpPr txBox="1"/>
              <p:nvPr/>
            </p:nvSpPr>
            <p:spPr>
              <a:xfrm>
                <a:off x="6366765" y="5854490"/>
                <a:ext cx="3009651" cy="492442"/>
              </a:xfrm>
              <a:prstGeom prst="rect">
                <a:avLst/>
              </a:prstGeom>
              <a:noFill/>
            </p:spPr>
            <p:txBody>
              <a:bodyPr wrap="square" rtlCol="0">
                <a:spAutoFit/>
              </a:bodyPr>
              <a:lstStyle/>
              <a:p>
                <a:r>
                  <a:rPr lang="en-US" altLang="zh-CN" sz="1800" dirty="0" smtClean="0">
                    <a:solidFill>
                      <a:schemeClr val="bg1"/>
                    </a:solidFill>
                    <a:latin typeface="思源黑体 CN Medium" panose="020B0600000000000000" pitchFamily="34" charset="-122"/>
                    <a:ea typeface="思源黑体 CN Medium" panose="020B0600000000000000" pitchFamily="34" charset="-122"/>
                  </a:rPr>
                  <a:t>6</a:t>
                </a:r>
                <a:r>
                  <a:rPr lang="zh-CN" altLang="en-US" sz="1800" dirty="0" smtClean="0">
                    <a:solidFill>
                      <a:schemeClr val="bg1"/>
                    </a:solidFill>
                    <a:latin typeface="思源黑体 CN Medium" panose="020B0600000000000000" pitchFamily="34" charset="-122"/>
                    <a:ea typeface="思源黑体 CN Medium" panose="020B0600000000000000" pitchFamily="34" charset="-122"/>
                  </a:rPr>
                  <a:t>、   参考文献</a:t>
                </a:r>
                <a:endParaRPr lang="zh-CN" altLang="en-US" sz="1800" dirty="0">
                  <a:solidFill>
                    <a:schemeClr val="bg1"/>
                  </a:solidFill>
                  <a:latin typeface="思源黑体 CN Medium" panose="020B0600000000000000" pitchFamily="34" charset="-122"/>
                  <a:ea typeface="思源黑体 CN Medium" panose="020B0600000000000000" pitchFamily="34" charset="-122"/>
                </a:endParaRPr>
              </a:p>
            </p:txBody>
          </p:sp>
        </p:grpSp>
        <p:grpSp>
          <p:nvGrpSpPr>
            <p:cNvPr id="124" name="组合 123"/>
            <p:cNvGrpSpPr/>
            <p:nvPr/>
          </p:nvGrpSpPr>
          <p:grpSpPr>
            <a:xfrm>
              <a:off x="5995836" y="3445832"/>
              <a:ext cx="3963039" cy="623888"/>
              <a:chOff x="6529387" y="3445832"/>
              <a:chExt cx="3963039" cy="623888"/>
            </a:xfrm>
          </p:grpSpPr>
          <p:grpSp>
            <p:nvGrpSpPr>
              <p:cNvPr id="125" name="组合 124"/>
              <p:cNvGrpSpPr/>
              <p:nvPr/>
            </p:nvGrpSpPr>
            <p:grpSpPr>
              <a:xfrm>
                <a:off x="6529387" y="3445832"/>
                <a:ext cx="3963039" cy="623888"/>
                <a:chOff x="6529387" y="3121135"/>
                <a:chExt cx="3963039" cy="623888"/>
              </a:xfrm>
            </p:grpSpPr>
            <p:sp>
              <p:nvSpPr>
                <p:cNvPr id="127" name="TextBox 146"/>
                <p:cNvSpPr txBox="1"/>
                <p:nvPr/>
              </p:nvSpPr>
              <p:spPr>
                <a:xfrm>
                  <a:off x="7330704" y="3236858"/>
                  <a:ext cx="3022068" cy="492442"/>
                </a:xfrm>
                <a:prstGeom prst="rect">
                  <a:avLst/>
                </a:prstGeom>
                <a:noFill/>
              </p:spPr>
              <p:txBody>
                <a:bodyPr wrap="square" rtlCol="0">
                  <a:spAutoFit/>
                </a:bodyPr>
                <a:lstStyle/>
                <a:p>
                  <a:r>
                    <a:rPr lang="en-US" altLang="zh-CN" sz="1800" dirty="0">
                      <a:solidFill>
                        <a:schemeClr val="bg1"/>
                      </a:solidFill>
                      <a:latin typeface="思源黑体 CN Medium" panose="020B0600000000000000" pitchFamily="34" charset="-122"/>
                      <a:ea typeface="思源黑体 CN Medium" panose="020B0600000000000000" pitchFamily="34" charset="-122"/>
                    </a:rPr>
                    <a:t>5</a:t>
                  </a:r>
                  <a:r>
                    <a:rPr lang="zh-CN" altLang="en-US" sz="1800" dirty="0" smtClean="0">
                      <a:solidFill>
                        <a:schemeClr val="bg1"/>
                      </a:solidFill>
                      <a:latin typeface="思源黑体 CN Medium" panose="020B0600000000000000" pitchFamily="34" charset="-122"/>
                      <a:ea typeface="思源黑体 CN Medium" panose="020B0600000000000000" pitchFamily="34" charset="-122"/>
                    </a:rPr>
                    <a:t>、课题总结展望</a:t>
                  </a:r>
                  <a:endParaRPr lang="zh-CN" altLang="en-US" sz="1800" dirty="0">
                    <a:solidFill>
                      <a:schemeClr val="bg1"/>
                    </a:solidFill>
                    <a:latin typeface="思源黑体 CN Medium" panose="020B0600000000000000" pitchFamily="34" charset="-122"/>
                    <a:ea typeface="思源黑体 CN Medium" panose="020B0600000000000000" pitchFamily="34" charset="-122"/>
                  </a:endParaRPr>
                </a:p>
              </p:txBody>
            </p:sp>
            <p:sp>
              <p:nvSpPr>
                <p:cNvPr id="128" name="单圆角矩形 127"/>
                <p:cNvSpPr/>
                <p:nvPr/>
              </p:nvSpPr>
              <p:spPr>
                <a:xfrm>
                  <a:off x="6839891" y="3129971"/>
                  <a:ext cx="3652535" cy="591927"/>
                </a:xfrm>
                <a:prstGeom prst="round1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29" name="椭圆 128"/>
                <p:cNvSpPr/>
                <p:nvPr/>
              </p:nvSpPr>
              <p:spPr>
                <a:xfrm>
                  <a:off x="6529387" y="3121135"/>
                  <a:ext cx="623888" cy="6238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grpSp>
          <p:sp>
            <p:nvSpPr>
              <p:cNvPr id="126" name="Freeform 71"/>
              <p:cNvSpPr>
                <a:spLocks noEditPoints="1"/>
              </p:cNvSpPr>
              <p:nvPr/>
            </p:nvSpPr>
            <p:spPr bwMode="auto">
              <a:xfrm>
                <a:off x="6648091" y="3542421"/>
                <a:ext cx="383600" cy="406234"/>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75BDA7"/>
              </a:solidFill>
              <a:ln>
                <a:noFill/>
              </a:ln>
              <a:extLst/>
            </p:spPr>
            <p:txBody>
              <a:bodyPr/>
              <a:lstStyle/>
              <a:p>
                <a:pPr eaLnBrk="1" fontAlgn="auto" hangingPunct="1">
                  <a:spcBef>
                    <a:spcPts val="0"/>
                  </a:spcBef>
                  <a:spcAft>
                    <a:spcPts val="0"/>
                  </a:spcAft>
                  <a:defRPr/>
                </a:pPr>
                <a:endParaRPr lang="zh-CN" altLang="en-US" sz="975">
                  <a:solidFill>
                    <a:prstClr val="black"/>
                  </a:solidFill>
                  <a:latin typeface="+mn-lt"/>
                  <a:ea typeface="+mn-ea"/>
                </a:endParaRPr>
              </a:p>
            </p:txBody>
          </p:sp>
        </p:grpSp>
      </p:grpSp>
    </p:spTree>
    <p:extLst>
      <p:ext uri="{BB962C8B-B14F-4D97-AF65-F5344CB8AC3E}">
        <p14:creationId xmlns:p14="http://schemas.microsoft.com/office/powerpoint/2010/main" val="30410136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35" presetClass="path" presetSubtype="0" decel="100000" fill="hold" nodeType="withEffect">
                                  <p:stCondLst>
                                    <p:cond delay="0"/>
                                  </p:stCondLst>
                                  <p:childTnLst>
                                    <p:animMotion origin="layout" path="M -0.05552 0.00023 L -3.51034E-6 0.00023 " pathEditMode="relative" rAng="0" ptsTypes="AA">
                                      <p:cBhvr>
                                        <p:cTn id="14" dur="500" fill="hold"/>
                                        <p:tgtEl>
                                          <p:spTgt spid="68"/>
                                        </p:tgtEl>
                                        <p:attrNameLst>
                                          <p:attrName>ppt_x</p:attrName>
                                          <p:attrName>ppt_y</p:attrName>
                                        </p:attrNameLst>
                                      </p:cBhvr>
                                      <p:rCtr x="2770" y="0"/>
                                    </p:animMotion>
                                  </p:childTnLst>
                                </p:cTn>
                              </p:par>
                            </p:childTnLst>
                          </p:cTn>
                        </p:par>
                        <p:par>
                          <p:cTn id="15" fill="hold" nodeType="afterGroup">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anim calcmode="lin" valueType="num">
                                      <p:cBhvr>
                                        <p:cTn id="19" dur="500" fill="hold"/>
                                        <p:tgtEl>
                                          <p:spTgt spid="45"/>
                                        </p:tgtEl>
                                        <p:attrNameLst>
                                          <p:attrName>ppt_x</p:attrName>
                                        </p:attrNameLst>
                                      </p:cBhvr>
                                      <p:tavLst>
                                        <p:tav tm="0">
                                          <p:val>
                                            <p:strVal val="#ppt_x"/>
                                          </p:val>
                                        </p:tav>
                                        <p:tav tm="100000">
                                          <p:val>
                                            <p:strVal val="#ppt_x"/>
                                          </p:val>
                                        </p:tav>
                                      </p:tavLst>
                                    </p:anim>
                                    <p:anim calcmode="lin" valueType="num">
                                      <p:cBhvr>
                                        <p:cTn id="20" dur="500" fill="hold"/>
                                        <p:tgtEl>
                                          <p:spTgt spid="45"/>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22" presetClass="entr" presetSubtype="2" fill="hold" nodeType="afterEffect">
                                  <p:stCondLst>
                                    <p:cond delay="0"/>
                                  </p:stCondLst>
                                  <p:childTnLst>
                                    <p:set>
                                      <p:cBhvr>
                                        <p:cTn id="23" dur="1" fill="hold">
                                          <p:stCondLst>
                                            <p:cond delay="0"/>
                                          </p:stCondLst>
                                        </p:cTn>
                                        <p:tgtEl>
                                          <p:spTgt spid="88"/>
                                        </p:tgtEl>
                                        <p:attrNameLst>
                                          <p:attrName>style.visibility</p:attrName>
                                        </p:attrNameLst>
                                      </p:cBhvr>
                                      <p:to>
                                        <p:strVal val="visible"/>
                                      </p:to>
                                    </p:set>
                                    <p:animEffect transition="in" filter="wipe(right)">
                                      <p:cBhvr>
                                        <p:cTn id="24" dur="500"/>
                                        <p:tgtEl>
                                          <p:spTgt spid="88"/>
                                        </p:tgtEl>
                                      </p:cBhvr>
                                    </p:animEffect>
                                  </p:childTnLst>
                                </p:cTn>
                              </p:par>
                              <p:par>
                                <p:cTn id="25" presetID="22" presetClass="entr" presetSubtype="8" fill="hold" nodeType="withEffect">
                                  <p:stCondLst>
                                    <p:cond delay="0"/>
                                  </p:stCondLst>
                                  <p:childTnLst>
                                    <p:set>
                                      <p:cBhvr>
                                        <p:cTn id="26" dur="1" fill="hold">
                                          <p:stCondLst>
                                            <p:cond delay="0"/>
                                          </p:stCondLst>
                                        </p:cTn>
                                        <p:tgtEl>
                                          <p:spTgt spid="121"/>
                                        </p:tgtEl>
                                        <p:attrNameLst>
                                          <p:attrName>style.visibility</p:attrName>
                                        </p:attrNameLst>
                                      </p:cBhvr>
                                      <p:to>
                                        <p:strVal val="visible"/>
                                      </p:to>
                                    </p:set>
                                    <p:animEffect transition="in" filter="wipe(left)">
                                      <p:cBhvr>
                                        <p:cTn id="27"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323E"/>
        </a:solidFill>
        <a:effectLst/>
      </p:bgPr>
    </p:bg>
    <p:spTree>
      <p:nvGrpSpPr>
        <p:cNvPr id="1" name=""/>
        <p:cNvGrpSpPr/>
        <p:nvPr/>
      </p:nvGrpSpPr>
      <p:grpSpPr>
        <a:xfrm>
          <a:off x="0" y="0"/>
          <a:ext cx="0" cy="0"/>
          <a:chOff x="0" y="0"/>
          <a:chExt cx="0" cy="0"/>
        </a:xfrm>
      </p:grpSpPr>
      <p:sp>
        <p:nvSpPr>
          <p:cNvPr id="2" name="任意多边形 1"/>
          <p:cNvSpPr/>
          <p:nvPr/>
        </p:nvSpPr>
        <p:spPr>
          <a:xfrm>
            <a:off x="6350" y="4297363"/>
            <a:ext cx="9137650" cy="860425"/>
          </a:xfrm>
          <a:custGeom>
            <a:avLst/>
            <a:gdLst>
              <a:gd name="connsiteX0" fmla="*/ 3825592 w 9138323"/>
              <a:gd name="connsiteY0" fmla="*/ 0 h 859537"/>
              <a:gd name="connsiteX1" fmla="*/ 4096303 w 9138323"/>
              <a:gd name="connsiteY1" fmla="*/ 83060 h 859537"/>
              <a:gd name="connsiteX2" fmla="*/ 4125154 w 9138323"/>
              <a:gd name="connsiteY2" fmla="*/ 106971 h 859537"/>
              <a:gd name="connsiteX3" fmla="*/ 4162050 w 9138323"/>
              <a:gd name="connsiteY3" fmla="*/ 76393 h 859537"/>
              <a:gd name="connsiteX4" fmla="*/ 4342300 w 9138323"/>
              <a:gd name="connsiteY4" fmla="*/ 21088 h 859537"/>
              <a:gd name="connsiteX5" fmla="*/ 4639354 w 9138323"/>
              <a:gd name="connsiteY5" fmla="*/ 218869 h 859537"/>
              <a:gd name="connsiteX6" fmla="*/ 4653136 w 9138323"/>
              <a:gd name="connsiteY6" fmla="*/ 287442 h 859537"/>
              <a:gd name="connsiteX7" fmla="*/ 4714569 w 9138323"/>
              <a:gd name="connsiteY7" fmla="*/ 293663 h 859537"/>
              <a:gd name="connsiteX8" fmla="*/ 4868055 w 9138323"/>
              <a:gd name="connsiteY8" fmla="*/ 354192 h 859537"/>
              <a:gd name="connsiteX9" fmla="*/ 4926135 w 9138323"/>
              <a:gd name="connsiteY9" fmla="*/ 396727 h 859537"/>
              <a:gd name="connsiteX10" fmla="*/ 4974485 w 9138323"/>
              <a:gd name="connsiteY10" fmla="*/ 370366 h 859537"/>
              <a:gd name="connsiteX11" fmla="*/ 5099974 w 9138323"/>
              <a:gd name="connsiteY11" fmla="*/ 344918 h 859537"/>
              <a:gd name="connsiteX12" fmla="*/ 5280224 w 9138323"/>
              <a:gd name="connsiteY12" fmla="*/ 400223 h 859537"/>
              <a:gd name="connsiteX13" fmla="*/ 5294059 w 9138323"/>
              <a:gd name="connsiteY13" fmla="*/ 411689 h 859537"/>
              <a:gd name="connsiteX14" fmla="*/ 5324701 w 9138323"/>
              <a:gd name="connsiteY14" fmla="*/ 386293 h 859537"/>
              <a:gd name="connsiteX15" fmla="*/ 5504952 w 9138323"/>
              <a:gd name="connsiteY15" fmla="*/ 330988 h 859537"/>
              <a:gd name="connsiteX16" fmla="*/ 5685202 w 9138323"/>
              <a:gd name="connsiteY16" fmla="*/ 386293 h 859537"/>
              <a:gd name="connsiteX17" fmla="*/ 5711865 w 9138323"/>
              <a:gd name="connsiteY17" fmla="*/ 408390 h 859537"/>
              <a:gd name="connsiteX18" fmla="*/ 5764783 w 9138323"/>
              <a:gd name="connsiteY18" fmla="*/ 343967 h 859537"/>
              <a:gd name="connsiteX19" fmla="*/ 6243258 w 9138323"/>
              <a:gd name="connsiteY19" fmla="*/ 144890 h 859537"/>
              <a:gd name="connsiteX20" fmla="*/ 6721733 w 9138323"/>
              <a:gd name="connsiteY20" fmla="*/ 343967 h 859537"/>
              <a:gd name="connsiteX21" fmla="*/ 6799757 w 9138323"/>
              <a:gd name="connsiteY21" fmla="*/ 438956 h 859537"/>
              <a:gd name="connsiteX22" fmla="*/ 6875686 w 9138323"/>
              <a:gd name="connsiteY22" fmla="*/ 397558 h 859537"/>
              <a:gd name="connsiteX23" fmla="*/ 7064152 w 9138323"/>
              <a:gd name="connsiteY23" fmla="*/ 359339 h 859537"/>
              <a:gd name="connsiteX24" fmla="*/ 7252617 w 9138323"/>
              <a:gd name="connsiteY24" fmla="*/ 397558 h 859537"/>
              <a:gd name="connsiteX25" fmla="*/ 7323961 w 9138323"/>
              <a:gd name="connsiteY25" fmla="*/ 436456 h 859537"/>
              <a:gd name="connsiteX26" fmla="*/ 7335578 w 9138323"/>
              <a:gd name="connsiteY26" fmla="*/ 414961 h 859537"/>
              <a:gd name="connsiteX27" fmla="*/ 7602907 w 9138323"/>
              <a:gd name="connsiteY27" fmla="*/ 272187 h 859537"/>
              <a:gd name="connsiteX28" fmla="*/ 7925296 w 9138323"/>
              <a:gd name="connsiteY28" fmla="*/ 596017 h 859537"/>
              <a:gd name="connsiteX29" fmla="*/ 7923535 w 9138323"/>
              <a:gd name="connsiteY29" fmla="*/ 604778 h 859537"/>
              <a:gd name="connsiteX30" fmla="*/ 7993021 w 9138323"/>
              <a:gd name="connsiteY30" fmla="*/ 583112 h 859537"/>
              <a:gd name="connsiteX31" fmla="*/ 8129393 w 9138323"/>
              <a:gd name="connsiteY31" fmla="*/ 569303 h 859537"/>
              <a:gd name="connsiteX32" fmla="*/ 8265765 w 9138323"/>
              <a:gd name="connsiteY32" fmla="*/ 583112 h 859537"/>
              <a:gd name="connsiteX33" fmla="*/ 8299780 w 9138323"/>
              <a:gd name="connsiteY33" fmla="*/ 593718 h 859537"/>
              <a:gd name="connsiteX34" fmla="*/ 8317449 w 9138323"/>
              <a:gd name="connsiteY34" fmla="*/ 572207 h 859537"/>
              <a:gd name="connsiteX35" fmla="*/ 8659817 w 9138323"/>
              <a:gd name="connsiteY35" fmla="*/ 429759 h 859537"/>
              <a:gd name="connsiteX36" fmla="*/ 9134163 w 9138323"/>
              <a:gd name="connsiteY36" fmla="*/ 818090 h 859537"/>
              <a:gd name="connsiteX37" fmla="*/ 9138323 w 9138323"/>
              <a:gd name="connsiteY37" fmla="*/ 859537 h 859537"/>
              <a:gd name="connsiteX38" fmla="*/ 4141781 w 9138323"/>
              <a:gd name="connsiteY38" fmla="*/ 859537 h 859537"/>
              <a:gd name="connsiteX39" fmla="*/ 4141242 w 9138323"/>
              <a:gd name="connsiteY39" fmla="*/ 854166 h 859537"/>
              <a:gd name="connsiteX40" fmla="*/ 4134437 w 9138323"/>
              <a:gd name="connsiteY40" fmla="*/ 859537 h 859537"/>
              <a:gd name="connsiteX41" fmla="*/ 1390 w 9138323"/>
              <a:gd name="connsiteY41" fmla="*/ 859537 h 859537"/>
              <a:gd name="connsiteX42" fmla="*/ 0 w 9138323"/>
              <a:gd name="connsiteY42" fmla="*/ 845688 h 859537"/>
              <a:gd name="connsiteX43" fmla="*/ 418787 w 9138323"/>
              <a:gd name="connsiteY43" fmla="*/ 425029 h 859537"/>
              <a:gd name="connsiteX44" fmla="*/ 581797 w 9138323"/>
              <a:gd name="connsiteY44" fmla="*/ 458087 h 859537"/>
              <a:gd name="connsiteX45" fmla="*/ 590440 w 9138323"/>
              <a:gd name="connsiteY45" fmla="*/ 462798 h 859537"/>
              <a:gd name="connsiteX46" fmla="*/ 598218 w 9138323"/>
              <a:gd name="connsiteY46" fmla="*/ 385294 h 859537"/>
              <a:gd name="connsiteX47" fmla="*/ 1029094 w 9138323"/>
              <a:gd name="connsiteY47" fmla="*/ 32550 h 859537"/>
              <a:gd name="connsiteX48" fmla="*/ 1340088 w 9138323"/>
              <a:gd name="connsiteY48" fmla="*/ 161944 h 859537"/>
              <a:gd name="connsiteX49" fmla="*/ 1364611 w 9138323"/>
              <a:gd name="connsiteY49" fmla="*/ 191799 h 859537"/>
              <a:gd name="connsiteX50" fmla="*/ 1403078 w 9138323"/>
              <a:gd name="connsiteY50" fmla="*/ 179805 h 859537"/>
              <a:gd name="connsiteX51" fmla="*/ 1539449 w 9138323"/>
              <a:gd name="connsiteY51" fmla="*/ 165996 h 859537"/>
              <a:gd name="connsiteX52" fmla="*/ 1802839 w 9138323"/>
              <a:gd name="connsiteY52" fmla="*/ 219409 h 859537"/>
              <a:gd name="connsiteX53" fmla="*/ 1857061 w 9138323"/>
              <a:gd name="connsiteY53" fmla="*/ 248972 h 859537"/>
              <a:gd name="connsiteX54" fmla="*/ 1899461 w 9138323"/>
              <a:gd name="connsiteY54" fmla="*/ 213833 h 859537"/>
              <a:gd name="connsiteX55" fmla="*/ 2133608 w 9138323"/>
              <a:gd name="connsiteY55" fmla="*/ 141991 h 859537"/>
              <a:gd name="connsiteX56" fmla="*/ 2367756 w 9138323"/>
              <a:gd name="connsiteY56" fmla="*/ 213833 h 859537"/>
              <a:gd name="connsiteX57" fmla="*/ 2420881 w 9138323"/>
              <a:gd name="connsiteY57" fmla="*/ 257860 h 859537"/>
              <a:gd name="connsiteX58" fmla="*/ 2509751 w 9138323"/>
              <a:gd name="connsiteY58" fmla="*/ 184207 h 859537"/>
              <a:gd name="connsiteX59" fmla="*/ 2939610 w 9138323"/>
              <a:gd name="connsiteY59" fmla="*/ 52317 h 859537"/>
              <a:gd name="connsiteX60" fmla="*/ 3369468 w 9138323"/>
              <a:gd name="connsiteY60" fmla="*/ 184207 h 859537"/>
              <a:gd name="connsiteX61" fmla="*/ 3418479 w 9138323"/>
              <a:gd name="connsiteY61" fmla="*/ 224826 h 859537"/>
              <a:gd name="connsiteX62" fmla="*/ 3424100 w 9138323"/>
              <a:gd name="connsiteY62" fmla="*/ 214426 h 859537"/>
              <a:gd name="connsiteX63" fmla="*/ 3825592 w 9138323"/>
              <a:gd name="connsiteY63" fmla="*/ 0 h 85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38323" h="859537">
                <a:moveTo>
                  <a:pt x="3825592" y="0"/>
                </a:moveTo>
                <a:cubicBezTo>
                  <a:pt x="3925869" y="0"/>
                  <a:pt x="4019027" y="30620"/>
                  <a:pt x="4096303" y="83060"/>
                </a:cubicBezTo>
                <a:lnTo>
                  <a:pt x="4125154" y="106971"/>
                </a:lnTo>
                <a:lnTo>
                  <a:pt x="4162050" y="76393"/>
                </a:lnTo>
                <a:cubicBezTo>
                  <a:pt x="4213504" y="41476"/>
                  <a:pt x="4275531" y="21088"/>
                  <a:pt x="4342300" y="21088"/>
                </a:cubicBezTo>
                <a:cubicBezTo>
                  <a:pt x="4475837" y="21088"/>
                  <a:pt x="4590411" y="102641"/>
                  <a:pt x="4639354" y="218869"/>
                </a:cubicBezTo>
                <a:lnTo>
                  <a:pt x="4653136" y="287442"/>
                </a:lnTo>
                <a:lnTo>
                  <a:pt x="4714569" y="293663"/>
                </a:lnTo>
                <a:cubicBezTo>
                  <a:pt x="4769728" y="305000"/>
                  <a:pt x="4821470" y="325759"/>
                  <a:pt x="4868055" y="354192"/>
                </a:cubicBezTo>
                <a:lnTo>
                  <a:pt x="4926135" y="396727"/>
                </a:lnTo>
                <a:lnTo>
                  <a:pt x="4974485" y="370366"/>
                </a:lnTo>
                <a:cubicBezTo>
                  <a:pt x="5013055" y="353979"/>
                  <a:pt x="5055461" y="344918"/>
                  <a:pt x="5099974" y="344918"/>
                </a:cubicBezTo>
                <a:cubicBezTo>
                  <a:pt x="5166742" y="344918"/>
                  <a:pt x="5228770" y="365306"/>
                  <a:pt x="5280224" y="400223"/>
                </a:cubicBezTo>
                <a:lnTo>
                  <a:pt x="5294059" y="411689"/>
                </a:lnTo>
                <a:lnTo>
                  <a:pt x="5324701" y="386293"/>
                </a:lnTo>
                <a:cubicBezTo>
                  <a:pt x="5376155" y="351376"/>
                  <a:pt x="5438184" y="330988"/>
                  <a:pt x="5504952" y="330988"/>
                </a:cubicBezTo>
                <a:cubicBezTo>
                  <a:pt x="5571721" y="330988"/>
                  <a:pt x="5633748" y="351376"/>
                  <a:pt x="5685202" y="386293"/>
                </a:cubicBezTo>
                <a:lnTo>
                  <a:pt x="5711865" y="408390"/>
                </a:lnTo>
                <a:lnTo>
                  <a:pt x="5764783" y="343967"/>
                </a:lnTo>
                <a:cubicBezTo>
                  <a:pt x="5887234" y="220967"/>
                  <a:pt x="6056401" y="144890"/>
                  <a:pt x="6243258" y="144890"/>
                </a:cubicBezTo>
                <a:cubicBezTo>
                  <a:pt x="6430113" y="144890"/>
                  <a:pt x="6599280" y="220967"/>
                  <a:pt x="6721733" y="343967"/>
                </a:cubicBezTo>
                <a:lnTo>
                  <a:pt x="6799757" y="438956"/>
                </a:lnTo>
                <a:lnTo>
                  <a:pt x="6875686" y="397558"/>
                </a:lnTo>
                <a:cubicBezTo>
                  <a:pt x="6933612" y="372948"/>
                  <a:pt x="6997300" y="359339"/>
                  <a:pt x="7064152" y="359339"/>
                </a:cubicBezTo>
                <a:cubicBezTo>
                  <a:pt x="7131003" y="359339"/>
                  <a:pt x="7194690" y="372948"/>
                  <a:pt x="7252617" y="397558"/>
                </a:cubicBezTo>
                <a:lnTo>
                  <a:pt x="7323961" y="436456"/>
                </a:lnTo>
                <a:lnTo>
                  <a:pt x="7335578" y="414961"/>
                </a:lnTo>
                <a:cubicBezTo>
                  <a:pt x="7393514" y="328821"/>
                  <a:pt x="7491626" y="272187"/>
                  <a:pt x="7602907" y="272187"/>
                </a:cubicBezTo>
                <a:cubicBezTo>
                  <a:pt x="7780958" y="272187"/>
                  <a:pt x="7925296" y="417171"/>
                  <a:pt x="7925296" y="596017"/>
                </a:cubicBezTo>
                <a:lnTo>
                  <a:pt x="7923535" y="604778"/>
                </a:lnTo>
                <a:lnTo>
                  <a:pt x="7993021" y="583112"/>
                </a:lnTo>
                <a:cubicBezTo>
                  <a:pt x="8037071" y="574058"/>
                  <a:pt x="8082679" y="569303"/>
                  <a:pt x="8129393" y="569303"/>
                </a:cubicBezTo>
                <a:cubicBezTo>
                  <a:pt x="8176107" y="569303"/>
                  <a:pt x="8221715" y="574058"/>
                  <a:pt x="8265765" y="583112"/>
                </a:cubicBezTo>
                <a:lnTo>
                  <a:pt x="8299780" y="593718"/>
                </a:lnTo>
                <a:lnTo>
                  <a:pt x="8317449" y="572207"/>
                </a:lnTo>
                <a:cubicBezTo>
                  <a:pt x="8405068" y="484195"/>
                  <a:pt x="8526114" y="429759"/>
                  <a:pt x="8659817" y="429759"/>
                </a:cubicBezTo>
                <a:cubicBezTo>
                  <a:pt x="8893798" y="429759"/>
                  <a:pt x="9089015" y="596470"/>
                  <a:pt x="9134163" y="818090"/>
                </a:cubicBezTo>
                <a:lnTo>
                  <a:pt x="9138323" y="859537"/>
                </a:lnTo>
                <a:lnTo>
                  <a:pt x="4141781" y="859537"/>
                </a:lnTo>
                <a:lnTo>
                  <a:pt x="4141242" y="854166"/>
                </a:lnTo>
                <a:lnTo>
                  <a:pt x="4134437" y="859537"/>
                </a:lnTo>
                <a:lnTo>
                  <a:pt x="1390" y="859537"/>
                </a:lnTo>
                <a:lnTo>
                  <a:pt x="0" y="845688"/>
                </a:lnTo>
                <a:cubicBezTo>
                  <a:pt x="0" y="613364"/>
                  <a:pt x="187497" y="425029"/>
                  <a:pt x="418787" y="425029"/>
                </a:cubicBezTo>
                <a:cubicBezTo>
                  <a:pt x="476609" y="425029"/>
                  <a:pt x="531694" y="436800"/>
                  <a:pt x="581797" y="458087"/>
                </a:cubicBezTo>
                <a:lnTo>
                  <a:pt x="590440" y="462798"/>
                </a:lnTo>
                <a:lnTo>
                  <a:pt x="598218" y="385294"/>
                </a:lnTo>
                <a:cubicBezTo>
                  <a:pt x="639228" y="183984"/>
                  <a:pt x="816556" y="32550"/>
                  <a:pt x="1029094" y="32550"/>
                </a:cubicBezTo>
                <a:cubicBezTo>
                  <a:pt x="1150545" y="32550"/>
                  <a:pt x="1260498" y="81998"/>
                  <a:pt x="1340088" y="161944"/>
                </a:cubicBezTo>
                <a:lnTo>
                  <a:pt x="1364611" y="191799"/>
                </a:lnTo>
                <a:lnTo>
                  <a:pt x="1403078" y="179805"/>
                </a:lnTo>
                <a:cubicBezTo>
                  <a:pt x="1447126" y="170751"/>
                  <a:pt x="1492736" y="165996"/>
                  <a:pt x="1539449" y="165996"/>
                </a:cubicBezTo>
                <a:cubicBezTo>
                  <a:pt x="1632877" y="165996"/>
                  <a:pt x="1721883" y="185015"/>
                  <a:pt x="1802839" y="219409"/>
                </a:cubicBezTo>
                <a:lnTo>
                  <a:pt x="1857061" y="248972"/>
                </a:lnTo>
                <a:lnTo>
                  <a:pt x="1899461" y="213833"/>
                </a:lnTo>
                <a:cubicBezTo>
                  <a:pt x="1966300" y="168476"/>
                  <a:pt x="2046875" y="141991"/>
                  <a:pt x="2133608" y="141991"/>
                </a:cubicBezTo>
                <a:cubicBezTo>
                  <a:pt x="2220342" y="141991"/>
                  <a:pt x="2300918" y="168476"/>
                  <a:pt x="2367756" y="213833"/>
                </a:cubicBezTo>
                <a:lnTo>
                  <a:pt x="2420881" y="257860"/>
                </a:lnTo>
                <a:lnTo>
                  <a:pt x="2509751" y="184207"/>
                </a:lnTo>
                <a:cubicBezTo>
                  <a:pt x="2632456" y="100939"/>
                  <a:pt x="2780381" y="52317"/>
                  <a:pt x="2939610" y="52317"/>
                </a:cubicBezTo>
                <a:cubicBezTo>
                  <a:pt x="3098839" y="52317"/>
                  <a:pt x="3246763" y="100939"/>
                  <a:pt x="3369468" y="184207"/>
                </a:cubicBezTo>
                <a:lnTo>
                  <a:pt x="3418479" y="224826"/>
                </a:lnTo>
                <a:lnTo>
                  <a:pt x="3424100" y="214426"/>
                </a:lnTo>
                <a:cubicBezTo>
                  <a:pt x="3511111" y="85057"/>
                  <a:pt x="3658462" y="0"/>
                  <a:pt x="382559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47" name="矩形 46"/>
          <p:cNvSpPr/>
          <p:nvPr/>
        </p:nvSpPr>
        <p:spPr>
          <a:xfrm>
            <a:off x="3505941" y="1808739"/>
            <a:ext cx="3379195" cy="707886"/>
          </a:xfrm>
          <a:prstGeom prst="rect">
            <a:avLst/>
          </a:prstGeom>
        </p:spPr>
        <p:txBody>
          <a:bodyPr wrap="none">
            <a:spAutoFit/>
          </a:bodyPr>
          <a:lstStyle/>
          <a:p>
            <a:pPr algn="ctr" defTabSz="685754" eaLnBrk="1" fontAlgn="auto" hangingPunct="1">
              <a:spcBef>
                <a:spcPts val="0"/>
              </a:spcBef>
              <a:spcAft>
                <a:spcPts val="0"/>
              </a:spcAft>
              <a:defRPr/>
            </a:pPr>
            <a:r>
              <a:rPr lang="zh-CN" altLang="en-US" sz="4000" b="1" kern="100" dirty="0" smtClean="0">
                <a:solidFill>
                  <a:schemeClr val="bg1"/>
                </a:solidFill>
                <a:effectLst>
                  <a:outerShdw blurRad="38100" dist="38100" dir="2700000" algn="tl">
                    <a:srgbClr val="000000">
                      <a:alpha val="43137"/>
                    </a:srgbClr>
                  </a:outerShdw>
                </a:effectLst>
                <a:latin typeface="+mn-ea"/>
                <a:ea typeface="+mn-ea"/>
                <a:cs typeface="Times New Roman" panose="02020603050405020304" pitchFamily="18" charset="0"/>
              </a:rPr>
              <a:t>课题背景内容</a:t>
            </a:r>
            <a:endParaRPr lang="en-US" altLang="zh-CN" sz="4000" b="1" kern="100" dirty="0">
              <a:solidFill>
                <a:schemeClr val="bg1"/>
              </a:solidFill>
              <a:effectLst>
                <a:outerShdw blurRad="38100" dist="38100" dir="2700000" algn="tl">
                  <a:srgbClr val="000000">
                    <a:alpha val="43137"/>
                  </a:srgbClr>
                </a:outerShdw>
              </a:effectLst>
              <a:latin typeface="+mn-ea"/>
              <a:ea typeface="+mn-ea"/>
              <a:cs typeface="Times New Roman" panose="02020603050405020304" pitchFamily="18" charset="0"/>
            </a:endParaRPr>
          </a:p>
        </p:txBody>
      </p:sp>
      <p:grpSp>
        <p:nvGrpSpPr>
          <p:cNvPr id="58" name="组合 57"/>
          <p:cNvGrpSpPr>
            <a:grpSpLocks/>
          </p:cNvGrpSpPr>
          <p:nvPr/>
        </p:nvGrpSpPr>
        <p:grpSpPr bwMode="auto">
          <a:xfrm>
            <a:off x="2455015" y="1854776"/>
            <a:ext cx="949325" cy="600800"/>
            <a:chOff x="4353620" y="865869"/>
            <a:chExt cx="742365" cy="469547"/>
          </a:xfrm>
        </p:grpSpPr>
        <p:sp>
          <p:nvSpPr>
            <p:cNvPr id="56" name="KSO_Shape"/>
            <p:cNvSpPr>
              <a:spLocks/>
            </p:cNvSpPr>
            <p:nvPr/>
          </p:nvSpPr>
          <p:spPr bwMode="auto">
            <a:xfrm>
              <a:off x="4353620" y="865869"/>
              <a:ext cx="742365" cy="408187"/>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lumMod val="95000"/>
              </a:schemeClr>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600">
                <a:solidFill>
                  <a:srgbClr val="FFFFFF"/>
                </a:solidFill>
                <a:latin typeface="+mn-lt"/>
                <a:ea typeface="+mn-ea"/>
              </a:endParaRPr>
            </a:p>
          </p:txBody>
        </p:sp>
        <p:sp>
          <p:nvSpPr>
            <p:cNvPr id="57" name="文本框 56"/>
            <p:cNvSpPr txBox="1"/>
            <p:nvPr/>
          </p:nvSpPr>
          <p:spPr>
            <a:xfrm>
              <a:off x="4487693" y="877602"/>
              <a:ext cx="432012" cy="457814"/>
            </a:xfrm>
            <a:prstGeom prst="rect">
              <a:avLst/>
            </a:prstGeom>
            <a:noFill/>
          </p:spPr>
          <p:txBody>
            <a:bodyPr>
              <a:spAutoFit/>
            </a:bodyPr>
            <a:lstStyle/>
            <a:p>
              <a:pPr algn="ctr" defTabSz="685754" eaLnBrk="1" fontAlgn="auto" hangingPunct="1">
                <a:spcBef>
                  <a:spcPts val="0"/>
                </a:spcBef>
                <a:spcAft>
                  <a:spcPts val="0"/>
                </a:spcAft>
                <a:defRPr/>
              </a:pPr>
              <a:r>
                <a:rPr lang="en-US" altLang="zh-CN" sz="3200" dirty="0">
                  <a:solidFill>
                    <a:srgbClr val="75BDA7"/>
                  </a:solidFill>
                  <a:ea typeface="+mn-ea"/>
                  <a:cs typeface="Arial" panose="020B0604020202020204" pitchFamily="34" charset="0"/>
                </a:rPr>
                <a:t>1</a:t>
              </a:r>
              <a:endParaRPr lang="zh-CN" altLang="en-US" sz="3200" dirty="0">
                <a:solidFill>
                  <a:srgbClr val="75BDA7"/>
                </a:solidFill>
                <a:ea typeface="+mn-ea"/>
                <a:cs typeface="Arial" panose="020B0604020202020204" pitchFamily="34" charset="0"/>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par>
                                <p:cTn id="13" presetID="35" presetClass="path" presetSubtype="0" decel="100000" fill="hold" nodeType="withEffect">
                                  <p:stCondLst>
                                    <p:cond delay="0"/>
                                  </p:stCondLst>
                                  <p:childTnLst>
                                    <p:animMotion origin="layout" path="M -0.05552 0.00023 L -3.51034E-6 0.00023 " pathEditMode="relative" rAng="0" ptsTypes="AA">
                                      <p:cBhvr>
                                        <p:cTn id="14" dur="500" fill="hold"/>
                                        <p:tgtEl>
                                          <p:spTgt spid="58"/>
                                        </p:tgtEl>
                                        <p:attrNameLst>
                                          <p:attrName>ppt_x</p:attrName>
                                          <p:attrName>ppt_y</p:attrName>
                                        </p:attrNameLst>
                                      </p:cBhvr>
                                      <p:rCtr x="2770" y="0"/>
                                    </p:animMotion>
                                  </p:childTnLst>
                                </p:cTn>
                              </p:par>
                            </p:childTnLst>
                          </p:cTn>
                        </p:par>
                        <p:par>
                          <p:cTn id="15" fill="hold" nodeType="afterGroup">
                            <p:stCondLst>
                              <p:cond delay="1000"/>
                            </p:stCondLst>
                            <p:childTnLst>
                              <p:par>
                                <p:cTn id="16" presetID="10" presetClass="entr" presetSubtype="0" fill="hold" grpId="0" nodeType="afterEffect">
                                  <p:stCondLst>
                                    <p:cond delay="0"/>
                                  </p:stCondLst>
                                  <p:iterate type="lt">
                                    <p:tmPct val="15000"/>
                                  </p:iterate>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cxnSp>
        <p:nvCxnSpPr>
          <p:cNvPr id="3" name="MH_Other_2"/>
          <p:cNvCxnSpPr/>
          <p:nvPr>
            <p:custDataLst>
              <p:tags r:id="rId2"/>
            </p:custDataLst>
          </p:nvPr>
        </p:nvCxnSpPr>
        <p:spPr>
          <a:xfrm>
            <a:off x="0" y="2962275"/>
            <a:ext cx="9144000" cy="0"/>
          </a:xfrm>
          <a:prstGeom prst="line">
            <a:avLst/>
          </a:prstGeom>
          <a:ln w="28575">
            <a:solidFill>
              <a:srgbClr val="75BDA7"/>
            </a:solidFill>
          </a:ln>
        </p:spPr>
        <p:style>
          <a:lnRef idx="1">
            <a:schemeClr val="accent1"/>
          </a:lnRef>
          <a:fillRef idx="0">
            <a:schemeClr val="accent1"/>
          </a:fillRef>
          <a:effectRef idx="0">
            <a:schemeClr val="accent1"/>
          </a:effectRef>
          <a:fontRef idx="minor">
            <a:schemeClr val="tx1"/>
          </a:fontRef>
        </p:style>
      </p:cxnSp>
      <p:sp>
        <p:nvSpPr>
          <p:cNvPr id="50" name="MH_Other_11"/>
          <p:cNvSpPr/>
          <p:nvPr>
            <p:custDataLst>
              <p:tags r:id="rId3"/>
            </p:custDataLst>
          </p:nvPr>
        </p:nvSpPr>
        <p:spPr>
          <a:xfrm flipV="1">
            <a:off x="4554951" y="2887523"/>
            <a:ext cx="163512" cy="166688"/>
          </a:xfrm>
          <a:prstGeom prst="ellipse">
            <a:avLst/>
          </a:prstGeom>
          <a:solidFill>
            <a:srgbClr val="75BDA7"/>
          </a:solidFill>
          <a:ln>
            <a:solidFill>
              <a:srgbClr val="75BDA7"/>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defTabSz="685754" eaLnBrk="1" fontAlgn="auto" hangingPunct="1">
              <a:spcBef>
                <a:spcPts val="0"/>
              </a:spcBef>
              <a:spcAft>
                <a:spcPts val="0"/>
              </a:spcAft>
            </a:pPr>
            <a:endParaRPr lang="zh-CN" altLang="en-US" sz="1013"/>
          </a:p>
        </p:txBody>
      </p:sp>
      <p:cxnSp>
        <p:nvCxnSpPr>
          <p:cNvPr id="51" name="MH_Other_12"/>
          <p:cNvCxnSpPr>
            <a:stCxn id="50" idx="0"/>
          </p:cNvCxnSpPr>
          <p:nvPr>
            <p:custDataLst>
              <p:tags r:id="rId4"/>
            </p:custDataLst>
          </p:nvPr>
        </p:nvCxnSpPr>
        <p:spPr>
          <a:xfrm flipH="1">
            <a:off x="4635913" y="3054211"/>
            <a:ext cx="0" cy="363537"/>
          </a:xfrm>
          <a:prstGeom prst="straightConnector1">
            <a:avLst/>
          </a:prstGeom>
          <a:ln>
            <a:solidFill>
              <a:srgbClr val="75BDA7"/>
            </a:solidFill>
            <a:tailEnd type="triangle"/>
          </a:ln>
        </p:spPr>
        <p:style>
          <a:lnRef idx="1">
            <a:schemeClr val="accent1"/>
          </a:lnRef>
          <a:fillRef idx="0">
            <a:schemeClr val="accent1"/>
          </a:fillRef>
          <a:effectRef idx="0">
            <a:schemeClr val="accent1"/>
          </a:effectRef>
          <a:fontRef idx="minor">
            <a:schemeClr val="tx1"/>
          </a:fontRef>
        </p:style>
      </p:cxnSp>
      <p:sp>
        <p:nvSpPr>
          <p:cNvPr id="21" name="MH_Other_7"/>
          <p:cNvSpPr/>
          <p:nvPr>
            <p:custDataLst>
              <p:tags r:id="rId5"/>
            </p:custDataLst>
          </p:nvPr>
        </p:nvSpPr>
        <p:spPr>
          <a:xfrm>
            <a:off x="6559550" y="2887663"/>
            <a:ext cx="165100" cy="165100"/>
          </a:xfrm>
          <a:prstGeom prst="ellipse">
            <a:avLst/>
          </a:prstGeom>
          <a:solidFill>
            <a:srgbClr val="75BDA7"/>
          </a:solidFill>
          <a:ln>
            <a:solidFill>
              <a:srgbClr val="75BDA7"/>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defTabSz="685754" eaLnBrk="1" fontAlgn="auto" hangingPunct="1">
              <a:spcBef>
                <a:spcPts val="0"/>
              </a:spcBef>
              <a:spcAft>
                <a:spcPts val="0"/>
              </a:spcAft>
            </a:pPr>
            <a:endParaRPr lang="zh-CN" altLang="en-US" sz="1013"/>
          </a:p>
        </p:txBody>
      </p:sp>
      <p:cxnSp>
        <p:nvCxnSpPr>
          <p:cNvPr id="22" name="MH_Other_8"/>
          <p:cNvCxnSpPr>
            <a:stCxn id="21" idx="0"/>
          </p:cNvCxnSpPr>
          <p:nvPr>
            <p:custDataLst>
              <p:tags r:id="rId6"/>
            </p:custDataLst>
          </p:nvPr>
        </p:nvCxnSpPr>
        <p:spPr>
          <a:xfrm flipV="1">
            <a:off x="6642100" y="2524125"/>
            <a:ext cx="0" cy="363538"/>
          </a:xfrm>
          <a:prstGeom prst="straightConnector1">
            <a:avLst/>
          </a:prstGeom>
          <a:ln>
            <a:solidFill>
              <a:srgbClr val="75BDA7"/>
            </a:solidFill>
            <a:tailEnd type="triangle"/>
          </a:ln>
        </p:spPr>
        <p:style>
          <a:lnRef idx="1">
            <a:schemeClr val="accent1"/>
          </a:lnRef>
          <a:fillRef idx="0">
            <a:schemeClr val="accent1"/>
          </a:fillRef>
          <a:effectRef idx="0">
            <a:schemeClr val="accent1"/>
          </a:effectRef>
          <a:fontRef idx="minor">
            <a:schemeClr val="tx1"/>
          </a:fontRef>
        </p:style>
      </p:cxnSp>
      <p:sp>
        <p:nvSpPr>
          <p:cNvPr id="11" name="MH_Other_5"/>
          <p:cNvSpPr/>
          <p:nvPr>
            <p:custDataLst>
              <p:tags r:id="rId7"/>
            </p:custDataLst>
          </p:nvPr>
        </p:nvSpPr>
        <p:spPr>
          <a:xfrm>
            <a:off x="3703638" y="2887663"/>
            <a:ext cx="165100" cy="165100"/>
          </a:xfrm>
          <a:prstGeom prst="ellipse">
            <a:avLst/>
          </a:prstGeom>
          <a:solidFill>
            <a:srgbClr val="75BDA7"/>
          </a:solidFill>
          <a:ln>
            <a:solidFill>
              <a:srgbClr val="75BDA7"/>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defTabSz="685754" eaLnBrk="1" fontAlgn="auto" hangingPunct="1">
              <a:spcBef>
                <a:spcPts val="0"/>
              </a:spcBef>
              <a:spcAft>
                <a:spcPts val="0"/>
              </a:spcAft>
            </a:pPr>
            <a:endParaRPr lang="zh-CN" altLang="en-US" sz="1013"/>
          </a:p>
        </p:txBody>
      </p:sp>
      <p:cxnSp>
        <p:nvCxnSpPr>
          <p:cNvPr id="12" name="MH_Other_6"/>
          <p:cNvCxnSpPr>
            <a:stCxn id="11" idx="0"/>
          </p:cNvCxnSpPr>
          <p:nvPr>
            <p:custDataLst>
              <p:tags r:id="rId8"/>
            </p:custDataLst>
          </p:nvPr>
        </p:nvCxnSpPr>
        <p:spPr>
          <a:xfrm flipV="1">
            <a:off x="3786188" y="2524125"/>
            <a:ext cx="0" cy="363538"/>
          </a:xfrm>
          <a:prstGeom prst="straightConnector1">
            <a:avLst/>
          </a:prstGeom>
          <a:ln>
            <a:solidFill>
              <a:srgbClr val="75BDA7"/>
            </a:solidFill>
            <a:tailEnd type="triangle"/>
          </a:ln>
        </p:spPr>
        <p:style>
          <a:lnRef idx="1">
            <a:schemeClr val="accent1"/>
          </a:lnRef>
          <a:fillRef idx="0">
            <a:schemeClr val="accent1"/>
          </a:fillRef>
          <a:effectRef idx="0">
            <a:schemeClr val="accent1"/>
          </a:effectRef>
          <a:fontRef idx="minor">
            <a:schemeClr val="tx1"/>
          </a:fontRef>
        </p:style>
      </p:cxnSp>
      <p:sp>
        <p:nvSpPr>
          <p:cNvPr id="42" name="MH_Other_9"/>
          <p:cNvSpPr/>
          <p:nvPr>
            <p:custDataLst>
              <p:tags r:id="rId9"/>
            </p:custDataLst>
          </p:nvPr>
        </p:nvSpPr>
        <p:spPr>
          <a:xfrm flipV="1">
            <a:off x="2274888" y="2873375"/>
            <a:ext cx="165100" cy="166688"/>
          </a:xfrm>
          <a:prstGeom prst="ellipse">
            <a:avLst/>
          </a:prstGeom>
          <a:solidFill>
            <a:srgbClr val="75BDA7"/>
          </a:solidFill>
          <a:ln>
            <a:solidFill>
              <a:srgbClr val="75BDA7"/>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defTabSz="685754" eaLnBrk="1" fontAlgn="auto" hangingPunct="1">
              <a:spcBef>
                <a:spcPts val="0"/>
              </a:spcBef>
              <a:spcAft>
                <a:spcPts val="0"/>
              </a:spcAft>
            </a:pPr>
            <a:endParaRPr lang="zh-CN" altLang="en-US" sz="1013"/>
          </a:p>
        </p:txBody>
      </p:sp>
      <p:cxnSp>
        <p:nvCxnSpPr>
          <p:cNvPr id="48" name="MH_Other_10"/>
          <p:cNvCxnSpPr>
            <a:stCxn id="42" idx="0"/>
          </p:cNvCxnSpPr>
          <p:nvPr>
            <p:custDataLst>
              <p:tags r:id="rId10"/>
            </p:custDataLst>
          </p:nvPr>
        </p:nvCxnSpPr>
        <p:spPr>
          <a:xfrm flipH="1">
            <a:off x="2357438" y="3040063"/>
            <a:ext cx="0" cy="363537"/>
          </a:xfrm>
          <a:prstGeom prst="straightConnector1">
            <a:avLst/>
          </a:prstGeom>
          <a:ln>
            <a:solidFill>
              <a:srgbClr val="75BDA7"/>
            </a:solidFill>
            <a:tailEnd type="triangle"/>
          </a:ln>
        </p:spPr>
        <p:style>
          <a:lnRef idx="1">
            <a:schemeClr val="accent1"/>
          </a:lnRef>
          <a:fillRef idx="0">
            <a:schemeClr val="accent1"/>
          </a:fillRef>
          <a:effectRef idx="0">
            <a:schemeClr val="accent1"/>
          </a:effectRef>
          <a:fontRef idx="minor">
            <a:schemeClr val="tx1"/>
          </a:fontRef>
        </p:style>
      </p:cxnSp>
      <p:sp>
        <p:nvSpPr>
          <p:cNvPr id="5" name="MH_Other_3"/>
          <p:cNvSpPr/>
          <p:nvPr>
            <p:custDataLst>
              <p:tags r:id="rId11"/>
            </p:custDataLst>
          </p:nvPr>
        </p:nvSpPr>
        <p:spPr>
          <a:xfrm>
            <a:off x="993775" y="2887663"/>
            <a:ext cx="163513" cy="165100"/>
          </a:xfrm>
          <a:prstGeom prst="ellipse">
            <a:avLst/>
          </a:prstGeom>
          <a:solidFill>
            <a:srgbClr val="75BDA7"/>
          </a:solidFill>
          <a:ln>
            <a:solidFill>
              <a:srgbClr val="75BDA7"/>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defTabSz="685754" eaLnBrk="1" fontAlgn="auto" hangingPunct="1">
              <a:spcBef>
                <a:spcPts val="0"/>
              </a:spcBef>
              <a:spcAft>
                <a:spcPts val="0"/>
              </a:spcAft>
              <a:defRPr/>
            </a:pPr>
            <a:endParaRPr lang="zh-CN" altLang="en-US" sz="1013"/>
          </a:p>
        </p:txBody>
      </p:sp>
      <p:cxnSp>
        <p:nvCxnSpPr>
          <p:cNvPr id="7" name="MH_Other_4"/>
          <p:cNvCxnSpPr>
            <a:stCxn id="5" idx="0"/>
          </p:cNvCxnSpPr>
          <p:nvPr>
            <p:custDataLst>
              <p:tags r:id="rId12"/>
            </p:custDataLst>
          </p:nvPr>
        </p:nvCxnSpPr>
        <p:spPr>
          <a:xfrm flipH="1" flipV="1">
            <a:off x="1074738" y="2524125"/>
            <a:ext cx="0" cy="363538"/>
          </a:xfrm>
          <a:prstGeom prst="straightConnector1">
            <a:avLst/>
          </a:prstGeom>
          <a:ln>
            <a:solidFill>
              <a:srgbClr val="75BDA7"/>
            </a:solidFill>
            <a:tailEnd type="triangle"/>
          </a:ln>
        </p:spPr>
        <p:style>
          <a:lnRef idx="1">
            <a:schemeClr val="accent1"/>
          </a:lnRef>
          <a:fillRef idx="0">
            <a:schemeClr val="accent1"/>
          </a:fillRef>
          <a:effectRef idx="0">
            <a:schemeClr val="accent1"/>
          </a:effectRef>
          <a:fontRef idx="minor">
            <a:schemeClr val="tx1"/>
          </a:fontRef>
        </p:style>
      </p:cxnSp>
      <p:grpSp>
        <p:nvGrpSpPr>
          <p:cNvPr id="45" name="组合 44"/>
          <p:cNvGrpSpPr>
            <a:grpSpLocks/>
          </p:cNvGrpSpPr>
          <p:nvPr/>
        </p:nvGrpSpPr>
        <p:grpSpPr bwMode="auto">
          <a:xfrm>
            <a:off x="42863" y="1128713"/>
            <a:ext cx="2133600" cy="1249079"/>
            <a:chOff x="2809471" y="4028271"/>
            <a:chExt cx="2133938" cy="903775"/>
          </a:xfrm>
        </p:grpSpPr>
        <p:sp>
          <p:nvSpPr>
            <p:cNvPr id="46" name="Content Placeholder 2"/>
            <p:cNvSpPr txBox="1">
              <a:spLocks/>
            </p:cNvSpPr>
            <p:nvPr/>
          </p:nvSpPr>
          <p:spPr>
            <a:xfrm>
              <a:off x="2823760" y="4028271"/>
              <a:ext cx="2119649" cy="64139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088232" fontAlgn="auto">
                <a:lnSpc>
                  <a:spcPct val="120000"/>
                </a:lnSpc>
                <a:spcBef>
                  <a:spcPts val="0"/>
                </a:spcBef>
                <a:spcAft>
                  <a:spcPts val="0"/>
                </a:spcAft>
                <a:buNone/>
                <a:defRPr/>
              </a:pPr>
              <a:r>
                <a:rPr lang="en-US" altLang="zh-CN" sz="1200" dirty="0" smtClean="0">
                  <a:solidFill>
                    <a:schemeClr val="tx1">
                      <a:lumMod val="85000"/>
                      <a:lumOff val="15000"/>
                    </a:schemeClr>
                  </a:solidFill>
                </a:rPr>
                <a:t>1994</a:t>
              </a:r>
              <a:r>
                <a:rPr lang="zh-CN" altLang="en-US" sz="1200" dirty="0" smtClean="0">
                  <a:solidFill>
                    <a:schemeClr val="tx1">
                      <a:lumMod val="85000"/>
                      <a:lumOff val="15000"/>
                    </a:schemeClr>
                  </a:solidFill>
                </a:rPr>
                <a:t>年</a:t>
              </a:r>
              <a:r>
                <a:rPr lang="en-US" altLang="zh-CN" sz="1200" dirty="0" smtClean="0">
                  <a:solidFill>
                    <a:schemeClr val="tx1">
                      <a:lumMod val="85000"/>
                      <a:lumOff val="15000"/>
                    </a:schemeClr>
                  </a:solidFill>
                </a:rPr>
                <a:t>7</a:t>
              </a:r>
              <a:r>
                <a:rPr lang="zh-CN" altLang="en-US" sz="1200" dirty="0" smtClean="0">
                  <a:solidFill>
                    <a:schemeClr val="tx1">
                      <a:lumMod val="85000"/>
                      <a:lumOff val="15000"/>
                    </a:schemeClr>
                  </a:solidFill>
                </a:rPr>
                <a:t>月</a:t>
              </a:r>
              <a:r>
                <a:rPr lang="en-US" altLang="zh-CN" sz="1200" dirty="0" smtClean="0">
                  <a:solidFill>
                    <a:schemeClr val="tx1">
                      <a:lumMod val="85000"/>
                      <a:lumOff val="15000"/>
                    </a:schemeClr>
                  </a:solidFill>
                </a:rPr>
                <a:t>19</a:t>
              </a:r>
              <a:r>
                <a:rPr lang="zh-CN" altLang="en-US" sz="1200" dirty="0" smtClean="0">
                  <a:solidFill>
                    <a:schemeClr val="tx1">
                      <a:lumMod val="85000"/>
                      <a:lumOff val="15000"/>
                    </a:schemeClr>
                  </a:solidFill>
                </a:rPr>
                <a:t>日中国联合通讯有限公司</a:t>
              </a:r>
              <a:r>
                <a:rPr lang="zh-CN" altLang="en-US" sz="1200" dirty="0">
                  <a:solidFill>
                    <a:schemeClr val="tx1">
                      <a:lumMod val="85000"/>
                      <a:lumOff val="15000"/>
                    </a:schemeClr>
                  </a:solidFill>
                </a:rPr>
                <a:t>经</a:t>
              </a:r>
              <a:r>
                <a:rPr lang="zh-CN" altLang="en-US" sz="1200" dirty="0" smtClean="0">
                  <a:solidFill>
                    <a:schemeClr val="tx1">
                      <a:lumMod val="85000"/>
                      <a:lumOff val="15000"/>
                    </a:schemeClr>
                  </a:solidFill>
                </a:rPr>
                <a:t>国务院批准正式挂牌成立，是中国电信史上具有里程碑的</a:t>
              </a:r>
              <a:r>
                <a:rPr lang="zh-CN" altLang="en-US" sz="1200" dirty="0">
                  <a:solidFill>
                    <a:schemeClr val="tx1">
                      <a:lumMod val="85000"/>
                      <a:lumOff val="15000"/>
                    </a:schemeClr>
                  </a:solidFill>
                </a:rPr>
                <a:t>一</a:t>
              </a:r>
              <a:r>
                <a:rPr lang="zh-CN" altLang="en-US" sz="1200" dirty="0" smtClean="0">
                  <a:solidFill>
                    <a:schemeClr val="tx1">
                      <a:lumMod val="85000"/>
                      <a:lumOff val="15000"/>
                    </a:schemeClr>
                  </a:solidFill>
                </a:rPr>
                <a:t>件大事。</a:t>
              </a:r>
              <a:endParaRPr lang="en-US" altLang="zh-CN" sz="1200" dirty="0">
                <a:solidFill>
                  <a:schemeClr val="tx1">
                    <a:lumMod val="85000"/>
                    <a:lumOff val="15000"/>
                  </a:schemeClr>
                </a:solidFill>
              </a:endParaRPr>
            </a:p>
          </p:txBody>
        </p:sp>
        <p:sp>
          <p:nvSpPr>
            <p:cNvPr id="47" name="文本框 46"/>
            <p:cNvSpPr txBox="1"/>
            <p:nvPr/>
          </p:nvSpPr>
          <p:spPr>
            <a:xfrm>
              <a:off x="2809471" y="4709353"/>
              <a:ext cx="2129174" cy="222693"/>
            </a:xfrm>
            <a:prstGeom prst="rect">
              <a:avLst/>
            </a:prstGeom>
            <a:noFill/>
          </p:spPr>
          <p:txBody>
            <a:bodyPr>
              <a:spAutoFit/>
            </a:bodyPr>
            <a:lstStyle/>
            <a:p>
              <a:pPr algn="ctr" defTabSz="685754" eaLnBrk="1" fontAlgn="auto" hangingPunct="1">
                <a:spcBef>
                  <a:spcPts val="0"/>
                </a:spcBef>
                <a:spcAft>
                  <a:spcPts val="0"/>
                </a:spcAft>
                <a:defRPr/>
              </a:pPr>
              <a:r>
                <a:rPr lang="zh-CN" altLang="en-US" sz="1400" dirty="0" smtClean="0">
                  <a:latin typeface="+mn-lt"/>
                  <a:ea typeface="+mn-ea"/>
                </a:rPr>
                <a:t>公司成立</a:t>
              </a:r>
              <a:endParaRPr lang="zh-CN" altLang="en-US" sz="1400" b="1" dirty="0">
                <a:solidFill>
                  <a:schemeClr val="tx1">
                    <a:lumMod val="85000"/>
                    <a:lumOff val="15000"/>
                  </a:schemeClr>
                </a:solidFill>
                <a:latin typeface="+mn-ea"/>
                <a:ea typeface="+mn-ea"/>
              </a:endParaRPr>
            </a:p>
          </p:txBody>
        </p:sp>
      </p:grpSp>
      <p:sp>
        <p:nvSpPr>
          <p:cNvPr id="49" name="MH_Other_11"/>
          <p:cNvSpPr/>
          <p:nvPr>
            <p:custDataLst>
              <p:tags r:id="rId13"/>
            </p:custDataLst>
          </p:nvPr>
        </p:nvSpPr>
        <p:spPr>
          <a:xfrm flipV="1">
            <a:off x="7348951" y="2887663"/>
            <a:ext cx="163512" cy="166688"/>
          </a:xfrm>
          <a:prstGeom prst="ellipse">
            <a:avLst/>
          </a:prstGeom>
          <a:solidFill>
            <a:srgbClr val="75BDA7"/>
          </a:solidFill>
          <a:ln>
            <a:solidFill>
              <a:srgbClr val="75BDA7"/>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defTabSz="685754" eaLnBrk="1" fontAlgn="auto" hangingPunct="1">
              <a:spcBef>
                <a:spcPts val="0"/>
              </a:spcBef>
              <a:spcAft>
                <a:spcPts val="0"/>
              </a:spcAft>
            </a:pPr>
            <a:endParaRPr lang="zh-CN" altLang="en-US" sz="1013"/>
          </a:p>
        </p:txBody>
      </p:sp>
      <p:cxnSp>
        <p:nvCxnSpPr>
          <p:cNvPr id="52" name="MH_Other_12"/>
          <p:cNvCxnSpPr>
            <a:stCxn id="49" idx="0"/>
          </p:cNvCxnSpPr>
          <p:nvPr>
            <p:custDataLst>
              <p:tags r:id="rId14"/>
            </p:custDataLst>
          </p:nvPr>
        </p:nvCxnSpPr>
        <p:spPr>
          <a:xfrm flipH="1">
            <a:off x="7429913" y="3054351"/>
            <a:ext cx="0" cy="363537"/>
          </a:xfrm>
          <a:prstGeom prst="straightConnector1">
            <a:avLst/>
          </a:prstGeom>
          <a:ln>
            <a:solidFill>
              <a:srgbClr val="75BDA7"/>
            </a:solidFill>
            <a:tailEnd type="triangle"/>
          </a:ln>
        </p:spPr>
        <p:style>
          <a:lnRef idx="1">
            <a:schemeClr val="accent1"/>
          </a:lnRef>
          <a:fillRef idx="0">
            <a:schemeClr val="accent1"/>
          </a:fillRef>
          <a:effectRef idx="0">
            <a:schemeClr val="accent1"/>
          </a:effectRef>
          <a:fontRef idx="minor">
            <a:schemeClr val="tx1"/>
          </a:fontRef>
        </p:style>
      </p:cxnSp>
      <p:sp>
        <p:nvSpPr>
          <p:cNvPr id="17439" name="文本框 34"/>
          <p:cNvSpPr txBox="1">
            <a:spLocks noChangeArrowheads="1"/>
          </p:cNvSpPr>
          <p:nvPr/>
        </p:nvSpPr>
        <p:spPr bwMode="auto">
          <a:xfrm>
            <a:off x="1022350" y="374909"/>
            <a:ext cx="66971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smtClean="0">
                <a:solidFill>
                  <a:srgbClr val="75BDA7"/>
                </a:solidFill>
                <a:latin typeface="微软雅黑" panose="020B0503020204020204" pitchFamily="34" charset="-122"/>
              </a:rPr>
              <a:t>课题背景内容   </a:t>
            </a:r>
            <a:r>
              <a:rPr lang="en-US" altLang="zh-CN" sz="2400" b="1" dirty="0" smtClean="0">
                <a:solidFill>
                  <a:srgbClr val="75BDA7"/>
                </a:solidFill>
                <a:latin typeface="微软雅黑" panose="020B0503020204020204" pitchFamily="34" charset="-122"/>
              </a:rPr>
              <a:t>----</a:t>
            </a:r>
            <a:r>
              <a:rPr lang="zh-CN" altLang="en-US" sz="2400" b="1" dirty="0" smtClean="0">
                <a:solidFill>
                  <a:srgbClr val="75BDA7"/>
                </a:solidFill>
                <a:latin typeface="微软雅黑" panose="020B0503020204020204" pitchFamily="34" charset="-122"/>
              </a:rPr>
              <a:t>国内外研究状况（联通为例）</a:t>
            </a:r>
            <a:endParaRPr lang="en-US" altLang="zh-CN" sz="2400" b="1" dirty="0">
              <a:solidFill>
                <a:srgbClr val="75BDA7"/>
              </a:solidFill>
              <a:latin typeface="微软雅黑" panose="020B0503020204020204" pitchFamily="34" charset="-122"/>
            </a:endParaRPr>
          </a:p>
        </p:txBody>
      </p:sp>
      <p:grpSp>
        <p:nvGrpSpPr>
          <p:cNvPr id="56" name="组合 55"/>
          <p:cNvGrpSpPr>
            <a:grpSpLocks/>
          </p:cNvGrpSpPr>
          <p:nvPr/>
        </p:nvGrpSpPr>
        <p:grpSpPr bwMode="auto">
          <a:xfrm>
            <a:off x="206375" y="315913"/>
            <a:ext cx="815975" cy="522287"/>
            <a:chOff x="4353620" y="864629"/>
            <a:chExt cx="742365" cy="476312"/>
          </a:xfrm>
        </p:grpSpPr>
        <p:sp>
          <p:nvSpPr>
            <p:cNvPr id="57"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75BDA7"/>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17438" name="文本框 57"/>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cs typeface="Arial" panose="020B0604020202020204" pitchFamily="34" charset="0"/>
                </a:rPr>
                <a:t>1</a:t>
              </a:r>
              <a:endParaRPr lang="zh-CN" altLang="en-US" sz="2800" dirty="0">
                <a:solidFill>
                  <a:schemeClr val="bg1"/>
                </a:solidFill>
                <a:cs typeface="Arial" panose="020B0604020202020204" pitchFamily="34" charset="0"/>
              </a:endParaRPr>
            </a:p>
          </p:txBody>
        </p:sp>
      </p:grpSp>
      <p:sp>
        <p:nvSpPr>
          <p:cNvPr id="16" name="文本框 15"/>
          <p:cNvSpPr txBox="1"/>
          <p:nvPr/>
        </p:nvSpPr>
        <p:spPr>
          <a:xfrm>
            <a:off x="773113" y="3109913"/>
            <a:ext cx="619125" cy="300037"/>
          </a:xfrm>
          <a:prstGeom prst="rect">
            <a:avLst/>
          </a:prstGeom>
          <a:noFill/>
        </p:spPr>
        <p:txBody>
          <a:bodyPr>
            <a:spAutoFit/>
          </a:bodyPr>
          <a:lstStyle/>
          <a:p>
            <a:pPr algn="ctr" defTabSz="685754" eaLnBrk="1" fontAlgn="auto" hangingPunct="1">
              <a:spcBef>
                <a:spcPts val="0"/>
              </a:spcBef>
              <a:spcAft>
                <a:spcPts val="0"/>
              </a:spcAft>
              <a:defRPr/>
            </a:pPr>
            <a:r>
              <a:rPr lang="en-US" altLang="zh-CN" sz="1350" dirty="0" smtClean="0">
                <a:latin typeface="+mn-lt"/>
                <a:ea typeface="+mn-ea"/>
              </a:rPr>
              <a:t>1994</a:t>
            </a:r>
            <a:endParaRPr lang="zh-CN" altLang="en-US" sz="1350" dirty="0">
              <a:latin typeface="+mn-lt"/>
              <a:ea typeface="+mn-ea"/>
            </a:endParaRPr>
          </a:p>
        </p:txBody>
      </p:sp>
      <p:sp>
        <p:nvSpPr>
          <p:cNvPr id="59" name="文本框 58"/>
          <p:cNvSpPr txBox="1"/>
          <p:nvPr/>
        </p:nvSpPr>
        <p:spPr>
          <a:xfrm>
            <a:off x="2071688" y="2549525"/>
            <a:ext cx="619125" cy="307777"/>
          </a:xfrm>
          <a:prstGeom prst="rect">
            <a:avLst/>
          </a:prstGeom>
          <a:noFill/>
        </p:spPr>
        <p:txBody>
          <a:bodyPr>
            <a:spAutoFit/>
          </a:bodyPr>
          <a:lstStyle/>
          <a:p>
            <a:pPr algn="ctr" defTabSz="685754" eaLnBrk="1" fontAlgn="auto" hangingPunct="1">
              <a:spcBef>
                <a:spcPts val="0"/>
              </a:spcBef>
              <a:spcAft>
                <a:spcPts val="0"/>
              </a:spcAft>
              <a:defRPr/>
            </a:pPr>
            <a:r>
              <a:rPr lang="en-US" altLang="zh-CN" sz="1350" dirty="0">
                <a:latin typeface="+mn-lt"/>
                <a:ea typeface="+mn-ea"/>
              </a:rPr>
              <a:t>1999</a:t>
            </a:r>
            <a:endParaRPr lang="zh-CN" altLang="en-US" sz="1350" dirty="0">
              <a:latin typeface="+mn-lt"/>
              <a:ea typeface="+mn-ea"/>
            </a:endParaRPr>
          </a:p>
        </p:txBody>
      </p:sp>
      <p:sp>
        <p:nvSpPr>
          <p:cNvPr id="60" name="文本框 59"/>
          <p:cNvSpPr txBox="1"/>
          <p:nvPr/>
        </p:nvSpPr>
        <p:spPr>
          <a:xfrm>
            <a:off x="3475038" y="3109913"/>
            <a:ext cx="617537" cy="300037"/>
          </a:xfrm>
          <a:prstGeom prst="rect">
            <a:avLst/>
          </a:prstGeom>
          <a:noFill/>
        </p:spPr>
        <p:txBody>
          <a:bodyPr>
            <a:spAutoFit/>
          </a:bodyPr>
          <a:lstStyle/>
          <a:p>
            <a:pPr algn="ctr" defTabSz="685754" eaLnBrk="1" fontAlgn="auto" hangingPunct="1">
              <a:spcBef>
                <a:spcPts val="0"/>
              </a:spcBef>
              <a:spcAft>
                <a:spcPts val="0"/>
              </a:spcAft>
              <a:defRPr/>
            </a:pPr>
            <a:r>
              <a:rPr lang="en-US" altLang="zh-CN" sz="1350" dirty="0" smtClean="0">
                <a:latin typeface="+mn-lt"/>
                <a:ea typeface="+mn-ea"/>
              </a:rPr>
              <a:t>2002</a:t>
            </a:r>
            <a:endParaRPr lang="zh-CN" altLang="en-US" sz="1350" dirty="0">
              <a:latin typeface="+mn-lt"/>
              <a:ea typeface="+mn-ea"/>
            </a:endParaRPr>
          </a:p>
        </p:txBody>
      </p:sp>
      <p:sp>
        <p:nvSpPr>
          <p:cNvPr id="61" name="文本框 60"/>
          <p:cNvSpPr txBox="1"/>
          <p:nvPr/>
        </p:nvSpPr>
        <p:spPr>
          <a:xfrm>
            <a:off x="6334125" y="3109913"/>
            <a:ext cx="617538" cy="300037"/>
          </a:xfrm>
          <a:prstGeom prst="rect">
            <a:avLst/>
          </a:prstGeom>
          <a:noFill/>
        </p:spPr>
        <p:txBody>
          <a:bodyPr>
            <a:spAutoFit/>
          </a:bodyPr>
          <a:lstStyle/>
          <a:p>
            <a:pPr algn="ctr" defTabSz="685754" eaLnBrk="1" fontAlgn="auto" hangingPunct="1">
              <a:spcBef>
                <a:spcPts val="0"/>
              </a:spcBef>
              <a:spcAft>
                <a:spcPts val="0"/>
              </a:spcAft>
              <a:defRPr/>
            </a:pPr>
            <a:r>
              <a:rPr lang="en-US" altLang="zh-CN" sz="1350" dirty="0" smtClean="0">
                <a:latin typeface="+mn-lt"/>
                <a:ea typeface="+mn-ea"/>
              </a:rPr>
              <a:t>2009</a:t>
            </a:r>
            <a:endParaRPr lang="zh-CN" altLang="en-US" sz="1350" dirty="0">
              <a:latin typeface="+mn-lt"/>
              <a:ea typeface="+mn-ea"/>
            </a:endParaRPr>
          </a:p>
        </p:txBody>
      </p:sp>
      <p:sp>
        <p:nvSpPr>
          <p:cNvPr id="62" name="文本框 61"/>
          <p:cNvSpPr txBox="1"/>
          <p:nvPr/>
        </p:nvSpPr>
        <p:spPr>
          <a:xfrm>
            <a:off x="4489451" y="2563814"/>
            <a:ext cx="619125" cy="300038"/>
          </a:xfrm>
          <a:prstGeom prst="rect">
            <a:avLst/>
          </a:prstGeom>
          <a:noFill/>
        </p:spPr>
        <p:txBody>
          <a:bodyPr>
            <a:spAutoFit/>
          </a:bodyPr>
          <a:lstStyle/>
          <a:p>
            <a:pPr algn="ctr" defTabSz="685754" eaLnBrk="1" fontAlgn="auto" hangingPunct="1">
              <a:spcBef>
                <a:spcPts val="0"/>
              </a:spcBef>
              <a:spcAft>
                <a:spcPts val="0"/>
              </a:spcAft>
              <a:defRPr/>
            </a:pPr>
            <a:r>
              <a:rPr lang="en-US" altLang="zh-CN" sz="1350" dirty="0">
                <a:latin typeface="+mn-lt"/>
                <a:ea typeface="+mn-ea"/>
              </a:rPr>
              <a:t>2008</a:t>
            </a:r>
            <a:endParaRPr lang="zh-CN" altLang="en-US" sz="1350" dirty="0">
              <a:latin typeface="+mn-lt"/>
              <a:ea typeface="+mn-ea"/>
            </a:endParaRPr>
          </a:p>
        </p:txBody>
      </p:sp>
      <p:sp>
        <p:nvSpPr>
          <p:cNvPr id="63" name="文本框 62"/>
          <p:cNvSpPr txBox="1"/>
          <p:nvPr/>
        </p:nvSpPr>
        <p:spPr>
          <a:xfrm>
            <a:off x="7101409" y="2585145"/>
            <a:ext cx="619125" cy="300038"/>
          </a:xfrm>
          <a:prstGeom prst="rect">
            <a:avLst/>
          </a:prstGeom>
          <a:noFill/>
        </p:spPr>
        <p:txBody>
          <a:bodyPr>
            <a:spAutoFit/>
          </a:bodyPr>
          <a:lstStyle/>
          <a:p>
            <a:pPr algn="ctr" defTabSz="685754" eaLnBrk="1" fontAlgn="auto" hangingPunct="1">
              <a:spcBef>
                <a:spcPts val="0"/>
              </a:spcBef>
              <a:spcAft>
                <a:spcPts val="0"/>
              </a:spcAft>
              <a:defRPr/>
            </a:pPr>
            <a:r>
              <a:rPr lang="en-US" altLang="zh-CN" sz="1350" dirty="0" smtClean="0">
                <a:latin typeface="+mn-lt"/>
                <a:ea typeface="+mn-ea"/>
              </a:rPr>
              <a:t>2009</a:t>
            </a:r>
            <a:endParaRPr lang="zh-CN" altLang="en-US" sz="1350" dirty="0">
              <a:latin typeface="+mn-lt"/>
              <a:ea typeface="+mn-ea"/>
            </a:endParaRPr>
          </a:p>
        </p:txBody>
      </p:sp>
      <p:grpSp>
        <p:nvGrpSpPr>
          <p:cNvPr id="58" name="组合 57"/>
          <p:cNvGrpSpPr>
            <a:grpSpLocks/>
          </p:cNvGrpSpPr>
          <p:nvPr/>
        </p:nvGrpSpPr>
        <p:grpSpPr bwMode="auto">
          <a:xfrm>
            <a:off x="2258271" y="905171"/>
            <a:ext cx="2929872" cy="1602881"/>
            <a:chOff x="2811853" y="4028271"/>
            <a:chExt cx="2124413" cy="842939"/>
          </a:xfrm>
        </p:grpSpPr>
        <p:sp>
          <p:nvSpPr>
            <p:cNvPr id="64" name="Content Placeholder 2"/>
            <p:cNvSpPr txBox="1">
              <a:spLocks/>
            </p:cNvSpPr>
            <p:nvPr/>
          </p:nvSpPr>
          <p:spPr>
            <a:xfrm>
              <a:off x="2816617" y="4028271"/>
              <a:ext cx="2119649" cy="64139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088232" fontAlgn="auto">
                <a:lnSpc>
                  <a:spcPct val="120000"/>
                </a:lnSpc>
                <a:spcBef>
                  <a:spcPts val="0"/>
                </a:spcBef>
                <a:spcAft>
                  <a:spcPts val="0"/>
                </a:spcAft>
                <a:buNone/>
                <a:defRPr/>
              </a:pPr>
              <a:r>
                <a:rPr lang="en-US" altLang="zh-CN" sz="1200" dirty="0">
                  <a:solidFill>
                    <a:schemeClr val="tx1">
                      <a:lumMod val="85000"/>
                      <a:lumOff val="15000"/>
                    </a:schemeClr>
                  </a:solidFill>
                </a:rPr>
                <a:t>2002</a:t>
              </a:r>
              <a:r>
                <a:rPr lang="zh-CN" altLang="en-US" sz="1200" dirty="0">
                  <a:solidFill>
                    <a:schemeClr val="tx1">
                      <a:lumMod val="85000"/>
                      <a:lumOff val="15000"/>
                    </a:schemeClr>
                  </a:solidFill>
                </a:rPr>
                <a:t>年</a:t>
              </a:r>
              <a:r>
                <a:rPr lang="en-US" altLang="zh-CN" sz="1200" dirty="0">
                  <a:solidFill>
                    <a:schemeClr val="tx1">
                      <a:lumMod val="85000"/>
                      <a:lumOff val="15000"/>
                    </a:schemeClr>
                  </a:solidFill>
                </a:rPr>
                <a:t>1</a:t>
              </a:r>
              <a:r>
                <a:rPr lang="zh-CN" altLang="en-US" sz="1200" dirty="0">
                  <a:solidFill>
                    <a:schemeClr val="tx1">
                      <a:lumMod val="85000"/>
                      <a:lumOff val="15000"/>
                    </a:schemeClr>
                  </a:solidFill>
                </a:rPr>
                <a:t>月</a:t>
              </a:r>
              <a:r>
                <a:rPr lang="en-US" altLang="zh-CN" sz="1200" dirty="0">
                  <a:solidFill>
                    <a:schemeClr val="tx1">
                      <a:lumMod val="85000"/>
                      <a:lumOff val="15000"/>
                    </a:schemeClr>
                  </a:solidFill>
                </a:rPr>
                <a:t>8</a:t>
              </a:r>
              <a:r>
                <a:rPr lang="zh-CN" altLang="en-US" sz="1200" dirty="0">
                  <a:solidFill>
                    <a:schemeClr val="tx1">
                      <a:lumMod val="85000"/>
                      <a:lumOff val="15000"/>
                    </a:schemeClr>
                  </a:solidFill>
                </a:rPr>
                <a:t>日，联通</a:t>
              </a:r>
              <a:r>
                <a:rPr lang="en-US" altLang="zh-CN" sz="1200" dirty="0" err="1">
                  <a:solidFill>
                    <a:schemeClr val="tx1">
                      <a:lumMod val="85000"/>
                      <a:lumOff val="15000"/>
                    </a:schemeClr>
                  </a:solidFill>
                </a:rPr>
                <a:t>cdma</a:t>
              </a:r>
              <a:r>
                <a:rPr lang="zh-CN" altLang="en-US" sz="1200" dirty="0">
                  <a:solidFill>
                    <a:schemeClr val="tx1">
                      <a:lumMod val="85000"/>
                      <a:lumOff val="15000"/>
                    </a:schemeClr>
                  </a:solidFill>
                </a:rPr>
                <a:t>中国移动通信网正式开通，这个一期工程投资就达</a:t>
              </a:r>
              <a:r>
                <a:rPr lang="en-US" altLang="zh-CN" sz="1200" dirty="0">
                  <a:solidFill>
                    <a:schemeClr val="tx1">
                      <a:lumMod val="85000"/>
                      <a:lumOff val="15000"/>
                    </a:schemeClr>
                  </a:solidFill>
                </a:rPr>
                <a:t>240</a:t>
              </a:r>
              <a:r>
                <a:rPr lang="zh-CN" altLang="en-US" sz="1200" dirty="0">
                  <a:solidFill>
                    <a:schemeClr val="tx1">
                      <a:lumMod val="85000"/>
                      <a:lumOff val="15000"/>
                    </a:schemeClr>
                  </a:solidFill>
                </a:rPr>
                <a:t>亿元的系统将改变原来由</a:t>
              </a:r>
              <a:r>
                <a:rPr lang="en-US" altLang="zh-CN" sz="1200" dirty="0" err="1">
                  <a:solidFill>
                    <a:schemeClr val="tx1">
                      <a:lumMod val="85000"/>
                      <a:lumOff val="15000"/>
                    </a:schemeClr>
                  </a:solidFill>
                </a:rPr>
                <a:t>gsm</a:t>
              </a:r>
              <a:r>
                <a:rPr lang="zh-CN" altLang="en-US" sz="1200" dirty="0">
                  <a:solidFill>
                    <a:schemeClr val="tx1">
                      <a:lumMod val="85000"/>
                      <a:lumOff val="15000"/>
                    </a:schemeClr>
                  </a:solidFill>
                </a:rPr>
                <a:t>技术一统天下局面，使我国的中国移动通信进入</a:t>
              </a:r>
              <a:r>
                <a:rPr lang="en-US" altLang="zh-CN" sz="1200" dirty="0" err="1">
                  <a:solidFill>
                    <a:schemeClr val="tx1">
                      <a:lumMod val="85000"/>
                      <a:lumOff val="15000"/>
                    </a:schemeClr>
                  </a:solidFill>
                </a:rPr>
                <a:t>gsm</a:t>
              </a:r>
              <a:r>
                <a:rPr lang="zh-CN" altLang="en-US" sz="1200" dirty="0">
                  <a:solidFill>
                    <a:schemeClr val="tx1">
                      <a:lumMod val="85000"/>
                      <a:lumOff val="15000"/>
                    </a:schemeClr>
                  </a:solidFill>
                </a:rPr>
                <a:t>与</a:t>
              </a:r>
              <a:r>
                <a:rPr lang="en-US" altLang="zh-CN" sz="1200" dirty="0" err="1">
                  <a:solidFill>
                    <a:schemeClr val="tx1">
                      <a:lumMod val="85000"/>
                      <a:lumOff val="15000"/>
                    </a:schemeClr>
                  </a:solidFill>
                </a:rPr>
                <a:t>cdma</a:t>
              </a:r>
              <a:r>
                <a:rPr lang="zh-CN" altLang="en-US" sz="1200" dirty="0">
                  <a:solidFill>
                    <a:schemeClr val="tx1">
                      <a:lumMod val="85000"/>
                      <a:lumOff val="15000"/>
                    </a:schemeClr>
                  </a:solidFill>
                </a:rPr>
                <a:t>相互竞争、共同发展的新阶段。</a:t>
              </a:r>
              <a:endParaRPr lang="en-US" altLang="zh-CN" sz="1200" dirty="0">
                <a:solidFill>
                  <a:schemeClr val="tx1">
                    <a:lumMod val="85000"/>
                    <a:lumOff val="15000"/>
                  </a:schemeClr>
                </a:solidFill>
              </a:endParaRPr>
            </a:p>
          </p:txBody>
        </p:sp>
        <p:sp>
          <p:nvSpPr>
            <p:cNvPr id="65" name="文本框 64"/>
            <p:cNvSpPr txBox="1"/>
            <p:nvPr/>
          </p:nvSpPr>
          <p:spPr>
            <a:xfrm>
              <a:off x="2811853" y="4709353"/>
              <a:ext cx="2124413" cy="161857"/>
            </a:xfrm>
            <a:prstGeom prst="rect">
              <a:avLst/>
            </a:prstGeom>
            <a:noFill/>
          </p:spPr>
          <p:txBody>
            <a:bodyPr wrap="square">
              <a:spAutoFit/>
            </a:bodyPr>
            <a:lstStyle/>
            <a:p>
              <a:pPr algn="ctr" defTabSz="685754" eaLnBrk="1" fontAlgn="auto" hangingPunct="1">
                <a:spcBef>
                  <a:spcPts val="0"/>
                </a:spcBef>
                <a:spcAft>
                  <a:spcPts val="0"/>
                </a:spcAft>
                <a:defRPr/>
              </a:pPr>
              <a:r>
                <a:rPr lang="zh-CN" altLang="en-US" sz="1400" dirty="0">
                  <a:latin typeface="+mn-lt"/>
                  <a:ea typeface="+mn-ea"/>
                </a:rPr>
                <a:t>联通</a:t>
              </a:r>
              <a:r>
                <a:rPr lang="en-US" altLang="zh-CN" sz="1400" dirty="0" err="1">
                  <a:latin typeface="+mn-lt"/>
                  <a:ea typeface="+mn-ea"/>
                </a:rPr>
                <a:t>cdma</a:t>
              </a:r>
              <a:r>
                <a:rPr lang="zh-CN" altLang="en-US" sz="1400" dirty="0" smtClean="0">
                  <a:latin typeface="+mn-lt"/>
                  <a:ea typeface="+mn-ea"/>
                </a:rPr>
                <a:t>商用</a:t>
              </a:r>
              <a:endParaRPr lang="zh-CN" altLang="en-US" sz="1400" dirty="0">
                <a:latin typeface="+mn-lt"/>
                <a:ea typeface="+mn-ea"/>
              </a:endParaRPr>
            </a:p>
          </p:txBody>
        </p:sp>
      </p:grpSp>
      <p:grpSp>
        <p:nvGrpSpPr>
          <p:cNvPr id="66" name="组合 65"/>
          <p:cNvGrpSpPr>
            <a:grpSpLocks/>
          </p:cNvGrpSpPr>
          <p:nvPr/>
        </p:nvGrpSpPr>
        <p:grpSpPr bwMode="auto">
          <a:xfrm>
            <a:off x="5526088" y="1128712"/>
            <a:ext cx="2717800" cy="1298378"/>
            <a:chOff x="2811853" y="4028271"/>
            <a:chExt cx="2129174" cy="892692"/>
          </a:xfrm>
        </p:grpSpPr>
        <p:sp>
          <p:nvSpPr>
            <p:cNvPr id="67" name="Content Placeholder 2"/>
            <p:cNvSpPr txBox="1">
              <a:spLocks/>
            </p:cNvSpPr>
            <p:nvPr/>
          </p:nvSpPr>
          <p:spPr>
            <a:xfrm>
              <a:off x="2816617" y="4028271"/>
              <a:ext cx="2119649" cy="64139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088232" fontAlgn="auto">
                <a:lnSpc>
                  <a:spcPct val="120000"/>
                </a:lnSpc>
                <a:spcBef>
                  <a:spcPts val="0"/>
                </a:spcBef>
                <a:spcAft>
                  <a:spcPts val="0"/>
                </a:spcAft>
                <a:buNone/>
                <a:defRPr/>
              </a:pPr>
              <a:r>
                <a:rPr lang="en-US" altLang="zh-CN" sz="1200" dirty="0">
                  <a:solidFill>
                    <a:schemeClr val="tx1">
                      <a:lumMod val="85000"/>
                      <a:lumOff val="15000"/>
                    </a:schemeClr>
                  </a:solidFill>
                </a:rPr>
                <a:t>2009</a:t>
              </a:r>
              <a:r>
                <a:rPr lang="zh-CN" altLang="en-US" sz="1200" dirty="0">
                  <a:solidFill>
                    <a:schemeClr val="tx1">
                      <a:lumMod val="85000"/>
                      <a:lumOff val="15000"/>
                    </a:schemeClr>
                  </a:solidFill>
                </a:rPr>
                <a:t>年</a:t>
              </a:r>
              <a:r>
                <a:rPr lang="en-US" altLang="zh-CN" sz="1200" dirty="0">
                  <a:solidFill>
                    <a:schemeClr val="tx1">
                      <a:lumMod val="85000"/>
                      <a:lumOff val="15000"/>
                    </a:schemeClr>
                  </a:solidFill>
                </a:rPr>
                <a:t>1</a:t>
              </a:r>
              <a:r>
                <a:rPr lang="zh-CN" altLang="en-US" sz="1200" dirty="0">
                  <a:solidFill>
                    <a:schemeClr val="tx1">
                      <a:lumMod val="85000"/>
                      <a:lumOff val="15000"/>
                    </a:schemeClr>
                  </a:solidFill>
                </a:rPr>
                <a:t>月</a:t>
              </a:r>
              <a:r>
                <a:rPr lang="en-US" altLang="zh-CN" sz="1200" dirty="0">
                  <a:solidFill>
                    <a:schemeClr val="tx1">
                      <a:lumMod val="85000"/>
                      <a:lumOff val="15000"/>
                    </a:schemeClr>
                  </a:solidFill>
                </a:rPr>
                <a:t>7</a:t>
              </a:r>
              <a:r>
                <a:rPr lang="zh-CN" altLang="en-US" sz="1200" dirty="0">
                  <a:solidFill>
                    <a:schemeClr val="tx1">
                      <a:lumMod val="85000"/>
                      <a:lumOff val="15000"/>
                    </a:schemeClr>
                  </a:solidFill>
                </a:rPr>
                <a:t>日，工业和信息化部</a:t>
              </a:r>
              <a:r>
                <a:rPr lang="en-US" altLang="zh-CN" sz="1200" dirty="0">
                  <a:solidFill>
                    <a:schemeClr val="tx1">
                      <a:lumMod val="85000"/>
                      <a:lumOff val="15000"/>
                    </a:schemeClr>
                  </a:solidFill>
                </a:rPr>
                <a:t>3</a:t>
              </a:r>
              <a:r>
                <a:rPr lang="zh-CN" altLang="en-US" sz="1200" dirty="0">
                  <a:solidFill>
                    <a:schemeClr val="tx1">
                      <a:lumMod val="85000"/>
                      <a:lumOff val="15000"/>
                    </a:schemeClr>
                  </a:solidFill>
                </a:rPr>
                <a:t>张第三代移动通信（</a:t>
              </a:r>
              <a:r>
                <a:rPr lang="en-US" altLang="zh-CN" sz="1200" dirty="0">
                  <a:solidFill>
                    <a:schemeClr val="tx1">
                      <a:lumMod val="85000"/>
                      <a:lumOff val="15000"/>
                    </a:schemeClr>
                  </a:solidFill>
                </a:rPr>
                <a:t>3G</a:t>
              </a:r>
              <a:r>
                <a:rPr lang="zh-CN" altLang="en-US" sz="1200" dirty="0">
                  <a:solidFill>
                    <a:schemeClr val="tx1">
                      <a:lumMod val="85000"/>
                      <a:lumOff val="15000"/>
                    </a:schemeClr>
                  </a:solidFill>
                </a:rPr>
                <a:t>）牌照，此举标志着中国正式进入</a:t>
              </a:r>
              <a:r>
                <a:rPr lang="en-US" altLang="zh-CN" sz="1200" dirty="0">
                  <a:solidFill>
                    <a:schemeClr val="tx1">
                      <a:lumMod val="85000"/>
                      <a:lumOff val="15000"/>
                    </a:schemeClr>
                  </a:solidFill>
                </a:rPr>
                <a:t>3G</a:t>
              </a:r>
              <a:r>
                <a:rPr lang="zh-CN" altLang="en-US" sz="1200" dirty="0">
                  <a:solidFill>
                    <a:schemeClr val="tx1">
                      <a:lumMod val="85000"/>
                      <a:lumOff val="15000"/>
                    </a:schemeClr>
                  </a:solidFill>
                </a:rPr>
                <a:t>时代。中国联通增加基于</a:t>
              </a:r>
              <a:r>
                <a:rPr lang="en-US" altLang="zh-CN" sz="1200" dirty="0">
                  <a:solidFill>
                    <a:schemeClr val="tx1">
                      <a:lumMod val="85000"/>
                      <a:lumOff val="15000"/>
                    </a:schemeClr>
                  </a:solidFill>
                  <a:hlinkClick r:id="rId17"/>
                </a:rPr>
                <a:t>WCDMA</a:t>
              </a:r>
              <a:r>
                <a:rPr lang="zh-CN" altLang="en-US" sz="1200" dirty="0">
                  <a:solidFill>
                    <a:schemeClr val="tx1">
                      <a:lumMod val="85000"/>
                      <a:lumOff val="15000"/>
                    </a:schemeClr>
                  </a:solidFill>
                </a:rPr>
                <a:t>技术制式的</a:t>
              </a:r>
              <a:r>
                <a:rPr lang="en-US" altLang="zh-CN" sz="1200" dirty="0">
                  <a:solidFill>
                    <a:schemeClr val="tx1">
                      <a:lumMod val="85000"/>
                      <a:lumOff val="15000"/>
                    </a:schemeClr>
                  </a:solidFill>
                </a:rPr>
                <a:t>3G</a:t>
              </a:r>
              <a:r>
                <a:rPr lang="zh-CN" altLang="en-US" sz="1200" dirty="0">
                  <a:solidFill>
                    <a:schemeClr val="tx1">
                      <a:lumMod val="85000"/>
                      <a:lumOff val="15000"/>
                    </a:schemeClr>
                  </a:solidFill>
                </a:rPr>
                <a:t>牌照。</a:t>
              </a:r>
              <a:endParaRPr lang="en-US" altLang="zh-CN" sz="1200" dirty="0">
                <a:solidFill>
                  <a:schemeClr val="tx1">
                    <a:lumMod val="85000"/>
                    <a:lumOff val="15000"/>
                  </a:schemeClr>
                </a:solidFill>
              </a:endParaRPr>
            </a:p>
          </p:txBody>
        </p:sp>
        <p:sp>
          <p:nvSpPr>
            <p:cNvPr id="68" name="文本框 67"/>
            <p:cNvSpPr txBox="1"/>
            <p:nvPr/>
          </p:nvSpPr>
          <p:spPr>
            <a:xfrm>
              <a:off x="2811853" y="4709353"/>
              <a:ext cx="2129174" cy="211610"/>
            </a:xfrm>
            <a:prstGeom prst="rect">
              <a:avLst/>
            </a:prstGeom>
            <a:noFill/>
          </p:spPr>
          <p:txBody>
            <a:bodyPr>
              <a:spAutoFit/>
            </a:bodyPr>
            <a:lstStyle/>
            <a:p>
              <a:pPr algn="ctr" defTabSz="685754" eaLnBrk="1" fontAlgn="auto" hangingPunct="1">
                <a:spcBef>
                  <a:spcPts val="0"/>
                </a:spcBef>
                <a:spcAft>
                  <a:spcPts val="0"/>
                </a:spcAft>
                <a:defRPr/>
              </a:pPr>
              <a:r>
                <a:rPr lang="en-US" altLang="zh-CN" sz="1400" dirty="0" smtClean="0">
                  <a:latin typeface="+mn-lt"/>
                  <a:ea typeface="+mn-ea"/>
                </a:rPr>
                <a:t>3G</a:t>
              </a:r>
              <a:r>
                <a:rPr lang="zh-CN" altLang="en-US" sz="1400" dirty="0" smtClean="0">
                  <a:latin typeface="+mn-lt"/>
                  <a:ea typeface="+mn-ea"/>
                </a:rPr>
                <a:t>时代</a:t>
              </a:r>
              <a:endParaRPr lang="zh-CN" altLang="en-US" sz="1400" b="1" dirty="0">
                <a:solidFill>
                  <a:schemeClr val="tx1">
                    <a:lumMod val="85000"/>
                    <a:lumOff val="15000"/>
                  </a:schemeClr>
                </a:solidFill>
                <a:latin typeface="+mn-ea"/>
                <a:ea typeface="+mn-ea"/>
              </a:endParaRPr>
            </a:p>
          </p:txBody>
        </p:sp>
      </p:grpSp>
      <p:grpSp>
        <p:nvGrpSpPr>
          <p:cNvPr id="69" name="组合 68"/>
          <p:cNvGrpSpPr>
            <a:grpSpLocks/>
          </p:cNvGrpSpPr>
          <p:nvPr/>
        </p:nvGrpSpPr>
        <p:grpSpPr bwMode="auto">
          <a:xfrm>
            <a:off x="5724142" y="3422850"/>
            <a:ext cx="3377766" cy="1484679"/>
            <a:chOff x="2802947" y="3769692"/>
            <a:chExt cx="2220975" cy="1484771"/>
          </a:xfrm>
        </p:grpSpPr>
        <p:sp>
          <p:nvSpPr>
            <p:cNvPr id="70" name="Content Placeholder 2"/>
            <p:cNvSpPr txBox="1">
              <a:spLocks/>
            </p:cNvSpPr>
            <p:nvPr/>
          </p:nvSpPr>
          <p:spPr>
            <a:xfrm>
              <a:off x="2816301" y="4071993"/>
              <a:ext cx="2207621" cy="1182470"/>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200" dirty="0" smtClean="0">
                  <a:solidFill>
                    <a:schemeClr val="tx1">
                      <a:lumMod val="85000"/>
                      <a:lumOff val="15000"/>
                    </a:schemeClr>
                  </a:solidFill>
                </a:rPr>
                <a:t>充分</a:t>
              </a:r>
              <a:r>
                <a:rPr lang="zh-CN" altLang="en-US" sz="1200" dirty="0">
                  <a:solidFill>
                    <a:schemeClr val="tx1">
                      <a:lumMod val="85000"/>
                      <a:lumOff val="15000"/>
                    </a:schemeClr>
                  </a:solidFill>
                </a:rPr>
                <a:t>的利用互联网接入发展更多的业务代理点，是最大程度提高运营商服务质量的有效手段之一。中国联通将各种应用系统、数据资源和互联网资源整合到一个内容管理平台之上，为客户提供一个全新的门户级解决方案，使中国联通用户能更加方便、快捷、高效、安全可靠地进行网上业务操作。 </a:t>
              </a:r>
            </a:p>
          </p:txBody>
        </p:sp>
        <p:sp>
          <p:nvSpPr>
            <p:cNvPr id="71" name="文本框 70"/>
            <p:cNvSpPr txBox="1"/>
            <p:nvPr/>
          </p:nvSpPr>
          <p:spPr>
            <a:xfrm>
              <a:off x="2802947" y="3769692"/>
              <a:ext cx="2129174" cy="307796"/>
            </a:xfrm>
            <a:prstGeom prst="rect">
              <a:avLst/>
            </a:prstGeom>
            <a:noFill/>
          </p:spPr>
          <p:txBody>
            <a:bodyPr>
              <a:spAutoFit/>
            </a:bodyPr>
            <a:lstStyle/>
            <a:p>
              <a:pPr algn="ctr" defTabSz="685754" eaLnBrk="1" fontAlgn="auto" hangingPunct="1">
                <a:spcBef>
                  <a:spcPts val="0"/>
                </a:spcBef>
                <a:spcAft>
                  <a:spcPts val="0"/>
                </a:spcAft>
                <a:defRPr/>
              </a:pPr>
              <a:r>
                <a:rPr lang="zh-CN" altLang="en-US" sz="1400" dirty="0" smtClean="0">
                  <a:latin typeface="+mn-lt"/>
                  <a:ea typeface="+mn-ea"/>
                </a:rPr>
                <a:t>      网上营业厅</a:t>
              </a:r>
              <a:endParaRPr lang="zh-CN" altLang="en-US" sz="1400" b="1" dirty="0">
                <a:solidFill>
                  <a:schemeClr val="tx1">
                    <a:lumMod val="85000"/>
                    <a:lumOff val="15000"/>
                  </a:schemeClr>
                </a:solidFill>
                <a:latin typeface="+mn-ea"/>
                <a:ea typeface="+mn-ea"/>
              </a:endParaRPr>
            </a:p>
          </p:txBody>
        </p:sp>
      </p:grpSp>
      <p:grpSp>
        <p:nvGrpSpPr>
          <p:cNvPr id="72" name="组合 71"/>
          <p:cNvGrpSpPr>
            <a:grpSpLocks/>
          </p:cNvGrpSpPr>
          <p:nvPr/>
        </p:nvGrpSpPr>
        <p:grpSpPr bwMode="auto">
          <a:xfrm>
            <a:off x="3475038" y="3546759"/>
            <a:ext cx="2409030" cy="1234651"/>
            <a:chOff x="2811853" y="3837759"/>
            <a:chExt cx="2129174" cy="965891"/>
          </a:xfrm>
        </p:grpSpPr>
        <p:sp>
          <p:nvSpPr>
            <p:cNvPr id="73" name="Content Placeholder 2"/>
            <p:cNvSpPr txBox="1">
              <a:spLocks/>
            </p:cNvSpPr>
            <p:nvPr/>
          </p:nvSpPr>
          <p:spPr>
            <a:xfrm>
              <a:off x="2816617" y="4162259"/>
              <a:ext cx="2119649" cy="64139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088232" fontAlgn="auto">
                <a:lnSpc>
                  <a:spcPct val="120000"/>
                </a:lnSpc>
                <a:spcBef>
                  <a:spcPts val="0"/>
                </a:spcBef>
                <a:spcAft>
                  <a:spcPts val="0"/>
                </a:spcAft>
                <a:buNone/>
                <a:defRPr/>
              </a:pPr>
              <a:r>
                <a:rPr lang="en-US" altLang="zh-CN" sz="1200" dirty="0">
                  <a:solidFill>
                    <a:schemeClr val="tx1">
                      <a:lumMod val="85000"/>
                      <a:lumOff val="15000"/>
                    </a:schemeClr>
                  </a:solidFill>
                </a:rPr>
                <a:t>2008</a:t>
              </a:r>
              <a:r>
                <a:rPr lang="zh-CN" altLang="en-US" sz="1200" dirty="0">
                  <a:solidFill>
                    <a:schemeClr val="tx1">
                      <a:lumMod val="85000"/>
                      <a:lumOff val="15000"/>
                    </a:schemeClr>
                  </a:solidFill>
                </a:rPr>
                <a:t>年</a:t>
              </a:r>
              <a:r>
                <a:rPr lang="en-US" altLang="zh-CN" sz="1200" dirty="0">
                  <a:solidFill>
                    <a:schemeClr val="tx1">
                      <a:lumMod val="85000"/>
                      <a:lumOff val="15000"/>
                    </a:schemeClr>
                  </a:solidFill>
                </a:rPr>
                <a:t>10</a:t>
              </a:r>
              <a:r>
                <a:rPr lang="zh-CN" altLang="en-US" sz="1200" dirty="0">
                  <a:solidFill>
                    <a:schemeClr val="tx1">
                      <a:lumMod val="85000"/>
                      <a:lumOff val="15000"/>
                    </a:schemeClr>
                  </a:solidFill>
                </a:rPr>
                <a:t>月</a:t>
              </a:r>
              <a:r>
                <a:rPr lang="en-US" altLang="zh-CN" sz="1200" dirty="0">
                  <a:solidFill>
                    <a:schemeClr val="tx1">
                      <a:lumMod val="85000"/>
                      <a:lumOff val="15000"/>
                    </a:schemeClr>
                  </a:solidFill>
                </a:rPr>
                <a:t>15</a:t>
              </a:r>
              <a:r>
                <a:rPr lang="zh-CN" altLang="en-US" sz="1200" dirty="0">
                  <a:solidFill>
                    <a:schemeClr val="tx1">
                      <a:lumMod val="85000"/>
                      <a:lumOff val="15000"/>
                    </a:schemeClr>
                  </a:solidFill>
                </a:rPr>
                <a:t>日中国网通红筹公司、中国联通红筹公司正式合并为中国联合网络通信有限公司。</a:t>
              </a:r>
              <a:endParaRPr lang="en-US" altLang="zh-CN" sz="1200" dirty="0">
                <a:solidFill>
                  <a:schemeClr val="tx1">
                    <a:lumMod val="85000"/>
                    <a:lumOff val="15000"/>
                  </a:schemeClr>
                </a:solidFill>
              </a:endParaRPr>
            </a:p>
          </p:txBody>
        </p:sp>
        <p:sp>
          <p:nvSpPr>
            <p:cNvPr id="74" name="文本框 73"/>
            <p:cNvSpPr txBox="1"/>
            <p:nvPr/>
          </p:nvSpPr>
          <p:spPr>
            <a:xfrm>
              <a:off x="2811853" y="3837759"/>
              <a:ext cx="2129174" cy="240780"/>
            </a:xfrm>
            <a:prstGeom prst="rect">
              <a:avLst/>
            </a:prstGeom>
            <a:noFill/>
          </p:spPr>
          <p:txBody>
            <a:bodyPr>
              <a:spAutoFit/>
            </a:bodyPr>
            <a:lstStyle/>
            <a:p>
              <a:pPr algn="ctr" defTabSz="685754" eaLnBrk="1" fontAlgn="auto" hangingPunct="1">
                <a:spcBef>
                  <a:spcPts val="0"/>
                </a:spcBef>
                <a:spcAft>
                  <a:spcPts val="0"/>
                </a:spcAft>
                <a:defRPr/>
              </a:pPr>
              <a:r>
                <a:rPr lang="zh-CN" altLang="en-US" sz="1400" dirty="0" smtClean="0">
                  <a:latin typeface="+mn-lt"/>
                  <a:ea typeface="+mn-ea"/>
                </a:rPr>
                <a:t>公司合并</a:t>
              </a:r>
              <a:r>
                <a:rPr lang="en-US" altLang="zh-CN" sz="1400" dirty="0" smtClean="0">
                  <a:latin typeface="+mn-lt"/>
                  <a:ea typeface="+mn-ea"/>
                </a:rPr>
                <a:t> </a:t>
              </a:r>
              <a:endParaRPr lang="zh-CN" altLang="en-US" sz="1400" b="1" dirty="0">
                <a:solidFill>
                  <a:schemeClr val="tx1">
                    <a:lumMod val="85000"/>
                    <a:lumOff val="15000"/>
                  </a:schemeClr>
                </a:solidFill>
                <a:latin typeface="+mn-ea"/>
                <a:ea typeface="+mn-ea"/>
              </a:endParaRPr>
            </a:p>
          </p:txBody>
        </p:sp>
      </p:grpSp>
      <p:grpSp>
        <p:nvGrpSpPr>
          <p:cNvPr id="75" name="组合 74"/>
          <p:cNvGrpSpPr>
            <a:grpSpLocks/>
          </p:cNvGrpSpPr>
          <p:nvPr/>
        </p:nvGrpSpPr>
        <p:grpSpPr bwMode="auto">
          <a:xfrm>
            <a:off x="935340" y="3490912"/>
            <a:ext cx="2510328" cy="1296865"/>
            <a:chOff x="2811853" y="3837759"/>
            <a:chExt cx="2129174" cy="965891"/>
          </a:xfrm>
        </p:grpSpPr>
        <p:sp>
          <p:nvSpPr>
            <p:cNvPr id="76" name="Content Placeholder 2"/>
            <p:cNvSpPr txBox="1">
              <a:spLocks/>
            </p:cNvSpPr>
            <p:nvPr/>
          </p:nvSpPr>
          <p:spPr>
            <a:xfrm>
              <a:off x="2816617" y="4162259"/>
              <a:ext cx="2119649" cy="64139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088232" fontAlgn="auto">
                <a:lnSpc>
                  <a:spcPct val="120000"/>
                </a:lnSpc>
                <a:spcBef>
                  <a:spcPts val="0"/>
                </a:spcBef>
                <a:spcAft>
                  <a:spcPts val="0"/>
                </a:spcAft>
                <a:buNone/>
                <a:defRPr/>
              </a:pPr>
              <a:r>
                <a:rPr lang="zh-CN" altLang="en-US" sz="1200" dirty="0">
                  <a:solidFill>
                    <a:schemeClr val="tx1">
                      <a:lumMod val="85000"/>
                      <a:lumOff val="15000"/>
                    </a:schemeClr>
                  </a:solidFill>
                </a:rPr>
                <a:t>在</a:t>
              </a:r>
              <a:r>
                <a:rPr lang="en-US" altLang="zh-CN" sz="1200" dirty="0">
                  <a:solidFill>
                    <a:schemeClr val="tx1">
                      <a:lumMod val="85000"/>
                      <a:lumOff val="15000"/>
                    </a:schemeClr>
                  </a:solidFill>
                </a:rPr>
                <a:t>1999</a:t>
              </a:r>
              <a:r>
                <a:rPr lang="zh-CN" altLang="en-US" sz="1200" dirty="0">
                  <a:solidFill>
                    <a:schemeClr val="tx1">
                      <a:lumMod val="85000"/>
                      <a:lumOff val="15000"/>
                    </a:schemeClr>
                  </a:solidFill>
                </a:rPr>
                <a:t>年</a:t>
              </a:r>
              <a:r>
                <a:rPr lang="en-US" altLang="zh-CN" sz="1200" dirty="0">
                  <a:solidFill>
                    <a:schemeClr val="tx1">
                      <a:lumMod val="85000"/>
                      <a:lumOff val="15000"/>
                    </a:schemeClr>
                  </a:solidFill>
                </a:rPr>
                <a:t>7</a:t>
              </a:r>
              <a:r>
                <a:rPr lang="zh-CN" altLang="en-US" sz="1200" dirty="0">
                  <a:solidFill>
                    <a:schemeClr val="tx1">
                      <a:lumMod val="85000"/>
                      <a:lumOff val="15000"/>
                    </a:schemeClr>
                  </a:solidFill>
                </a:rPr>
                <a:t>月，清理“中中外”工作全面启动，并以此为契机，联通为重组上市理清产权的基本脉络。</a:t>
              </a:r>
              <a:endParaRPr lang="en-US" altLang="zh-CN" sz="1200" dirty="0">
                <a:solidFill>
                  <a:schemeClr val="tx1">
                    <a:lumMod val="85000"/>
                    <a:lumOff val="15000"/>
                  </a:schemeClr>
                </a:solidFill>
              </a:endParaRPr>
            </a:p>
          </p:txBody>
        </p:sp>
        <p:sp>
          <p:nvSpPr>
            <p:cNvPr id="77" name="文本框 76"/>
            <p:cNvSpPr txBox="1"/>
            <p:nvPr/>
          </p:nvSpPr>
          <p:spPr>
            <a:xfrm>
              <a:off x="2811853" y="3837759"/>
              <a:ext cx="2129174" cy="523253"/>
            </a:xfrm>
            <a:prstGeom prst="rect">
              <a:avLst/>
            </a:prstGeom>
            <a:noFill/>
          </p:spPr>
          <p:txBody>
            <a:bodyPr>
              <a:spAutoFit/>
            </a:bodyPr>
            <a:lstStyle/>
            <a:p>
              <a:pPr algn="ctr" defTabSz="685754" eaLnBrk="1" fontAlgn="auto" hangingPunct="1">
                <a:spcBef>
                  <a:spcPts val="0"/>
                </a:spcBef>
                <a:spcAft>
                  <a:spcPts val="0"/>
                </a:spcAft>
                <a:defRPr/>
              </a:pPr>
              <a:r>
                <a:rPr lang="zh-CN" altLang="en-US" sz="1400" dirty="0">
                  <a:latin typeface="+mn-lt"/>
                  <a:ea typeface="+mn-ea"/>
                </a:rPr>
                <a:t>联通清理“中中外”项目</a:t>
              </a:r>
            </a:p>
          </p:txBody>
        </p:sp>
      </p:gr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500" fill="hold"/>
                                        <p:tgtEl>
                                          <p:spTgt spid="56"/>
                                        </p:tgtEl>
                                        <p:attrNameLst>
                                          <p:attrName>ppt_x</p:attrName>
                                          <p:attrName>ppt_y</p:attrName>
                                        </p:attrNameLst>
                                      </p:cBhvr>
                                      <p:rCtr x="2770" y="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7439"/>
                                        </p:tgtEl>
                                        <p:attrNameLst>
                                          <p:attrName>style.visibility</p:attrName>
                                        </p:attrNameLst>
                                      </p:cBhvr>
                                      <p:to>
                                        <p:strVal val="visible"/>
                                      </p:to>
                                    </p:set>
                                    <p:animEffect transition="in" filter="fade">
                                      <p:cBhvr>
                                        <p:cTn id="13" dur="500"/>
                                        <p:tgtEl>
                                          <p:spTgt spid="17439"/>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nodeType="afterGroup">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childTnLst>
                          </p:cTn>
                        </p:par>
                        <p:par>
                          <p:cTn id="37" fill="hold" nodeType="afterGroup">
                            <p:stCondLst>
                              <p:cond delay="3250"/>
                            </p:stCondLst>
                            <p:childTnLst>
                              <p:par>
                                <p:cTn id="38" presetID="22" presetClass="entr" presetSubtype="4"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down)">
                                      <p:cBhvr>
                                        <p:cTn id="40" dur="500"/>
                                        <p:tgtEl>
                                          <p:spTgt spid="7"/>
                                        </p:tgtEl>
                                      </p:cBhvr>
                                    </p:animEffect>
                                  </p:childTnLst>
                                </p:cTn>
                              </p:par>
                              <p:par>
                                <p:cTn id="41" presetID="2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par>
                                <p:cTn id="47" presetID="22" presetClass="entr" presetSubtype="1"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22" presetClass="entr" presetSubtype="1" fill="hold"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up)">
                                      <p:cBhvr>
                                        <p:cTn id="52" dur="500"/>
                                        <p:tgtEl>
                                          <p:spTgt spid="51"/>
                                        </p:tgtEl>
                                      </p:cBhvr>
                                    </p:animEffect>
                                  </p:childTnLst>
                                </p:cTn>
                              </p:par>
                              <p:par>
                                <p:cTn id="53" presetID="22" presetClass="entr" presetSubtype="1"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wipe(up)">
                                      <p:cBhvr>
                                        <p:cTn id="55" dur="500"/>
                                        <p:tgtEl>
                                          <p:spTgt spid="52"/>
                                        </p:tgtEl>
                                      </p:cBhvr>
                                    </p:animEffect>
                                  </p:childTnLst>
                                </p:cTn>
                              </p:par>
                            </p:childTnLst>
                          </p:cTn>
                        </p:par>
                        <p:par>
                          <p:cTn id="56" fill="hold" nodeType="afterGroup">
                            <p:stCondLst>
                              <p:cond delay="3750"/>
                            </p:stCondLst>
                            <p:childTnLst>
                              <p:par>
                                <p:cTn id="57" presetID="2" presetClass="entr" presetSubtype="1" decel="100000" fill="hold" nodeType="after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additive="base">
                                        <p:cTn id="59" dur="500" fill="hold"/>
                                        <p:tgtEl>
                                          <p:spTgt spid="45"/>
                                        </p:tgtEl>
                                        <p:attrNameLst>
                                          <p:attrName>ppt_x</p:attrName>
                                        </p:attrNameLst>
                                      </p:cBhvr>
                                      <p:tavLst>
                                        <p:tav tm="0">
                                          <p:val>
                                            <p:strVal val="#ppt_x"/>
                                          </p:val>
                                        </p:tav>
                                        <p:tav tm="100000">
                                          <p:val>
                                            <p:strVal val="#ppt_x"/>
                                          </p:val>
                                        </p:tav>
                                      </p:tavLst>
                                    </p:anim>
                                    <p:anim calcmode="lin" valueType="num">
                                      <p:cBhvr additive="base">
                                        <p:cTn id="60" dur="500" fill="hold"/>
                                        <p:tgtEl>
                                          <p:spTgt spid="45"/>
                                        </p:tgtEl>
                                        <p:attrNameLst>
                                          <p:attrName>ppt_y</p:attrName>
                                        </p:attrNameLst>
                                      </p:cBhvr>
                                      <p:tavLst>
                                        <p:tav tm="0">
                                          <p:val>
                                            <p:strVal val="0-#ppt_h/2"/>
                                          </p:val>
                                        </p:tav>
                                        <p:tav tm="100000">
                                          <p:val>
                                            <p:strVal val="#ppt_y"/>
                                          </p:val>
                                        </p:tav>
                                      </p:tavLst>
                                    </p:anim>
                                  </p:childTnLst>
                                </p:cTn>
                              </p:par>
                              <p:par>
                                <p:cTn id="61" presetID="2" presetClass="entr" presetSubtype="4" decel="10000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2" presetClass="entr" presetSubtype="1" decel="10000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anim calcmode="lin" valueType="num">
                                      <p:cBhvr additive="base">
                                        <p:cTn id="67" dur="500" fill="hold"/>
                                        <p:tgtEl>
                                          <p:spTgt spid="59"/>
                                        </p:tgtEl>
                                        <p:attrNameLst>
                                          <p:attrName>ppt_x</p:attrName>
                                        </p:attrNameLst>
                                      </p:cBhvr>
                                      <p:tavLst>
                                        <p:tav tm="0">
                                          <p:val>
                                            <p:strVal val="#ppt_x"/>
                                          </p:val>
                                        </p:tav>
                                        <p:tav tm="100000">
                                          <p:val>
                                            <p:strVal val="#ppt_x"/>
                                          </p:val>
                                        </p:tav>
                                      </p:tavLst>
                                    </p:anim>
                                    <p:anim calcmode="lin" valueType="num">
                                      <p:cBhvr additive="base">
                                        <p:cTn id="68" dur="500" fill="hold"/>
                                        <p:tgtEl>
                                          <p:spTgt spid="59"/>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anim calcmode="lin" valueType="num">
                                      <p:cBhvr additive="base">
                                        <p:cTn id="71" dur="500" fill="hold"/>
                                        <p:tgtEl>
                                          <p:spTgt spid="60"/>
                                        </p:tgtEl>
                                        <p:attrNameLst>
                                          <p:attrName>ppt_x</p:attrName>
                                        </p:attrNameLst>
                                      </p:cBhvr>
                                      <p:tavLst>
                                        <p:tav tm="0">
                                          <p:val>
                                            <p:strVal val="#ppt_x"/>
                                          </p:val>
                                        </p:tav>
                                        <p:tav tm="100000">
                                          <p:val>
                                            <p:strVal val="#ppt_x"/>
                                          </p:val>
                                        </p:tav>
                                      </p:tavLst>
                                    </p:anim>
                                    <p:anim calcmode="lin" valueType="num">
                                      <p:cBhvr additive="base">
                                        <p:cTn id="72" dur="500" fill="hold"/>
                                        <p:tgtEl>
                                          <p:spTgt spid="60"/>
                                        </p:tgtEl>
                                        <p:attrNameLst>
                                          <p:attrName>ppt_y</p:attrName>
                                        </p:attrNameLst>
                                      </p:cBhvr>
                                      <p:tavLst>
                                        <p:tav tm="0">
                                          <p:val>
                                            <p:strVal val="1+#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additive="base">
                                        <p:cTn id="75" dur="500" fill="hold"/>
                                        <p:tgtEl>
                                          <p:spTgt spid="62"/>
                                        </p:tgtEl>
                                        <p:attrNameLst>
                                          <p:attrName>ppt_x</p:attrName>
                                        </p:attrNameLst>
                                      </p:cBhvr>
                                      <p:tavLst>
                                        <p:tav tm="0">
                                          <p:val>
                                            <p:strVal val="#ppt_x"/>
                                          </p:val>
                                        </p:tav>
                                        <p:tav tm="100000">
                                          <p:val>
                                            <p:strVal val="#ppt_x"/>
                                          </p:val>
                                        </p:tav>
                                      </p:tavLst>
                                    </p:anim>
                                    <p:anim calcmode="lin" valueType="num">
                                      <p:cBhvr additive="base">
                                        <p:cTn id="76" dur="500" fill="hold"/>
                                        <p:tgtEl>
                                          <p:spTgt spid="62"/>
                                        </p:tgtEl>
                                        <p:attrNameLst>
                                          <p:attrName>ppt_y</p:attrName>
                                        </p:attrNameLst>
                                      </p:cBhvr>
                                      <p:tavLst>
                                        <p:tav tm="0">
                                          <p:val>
                                            <p:strVal val="0-#ppt_h/2"/>
                                          </p:val>
                                        </p:tav>
                                        <p:tav tm="100000">
                                          <p:val>
                                            <p:strVal val="#ppt_y"/>
                                          </p:val>
                                        </p:tav>
                                      </p:tavLst>
                                    </p:anim>
                                  </p:childTnLst>
                                </p:cTn>
                              </p:par>
                              <p:par>
                                <p:cTn id="77" presetID="2" presetClass="entr" presetSubtype="4" decel="100000"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anim calcmode="lin" valueType="num">
                                      <p:cBhvr additive="base">
                                        <p:cTn id="79" dur="500" fill="hold"/>
                                        <p:tgtEl>
                                          <p:spTgt spid="61"/>
                                        </p:tgtEl>
                                        <p:attrNameLst>
                                          <p:attrName>ppt_x</p:attrName>
                                        </p:attrNameLst>
                                      </p:cBhvr>
                                      <p:tavLst>
                                        <p:tav tm="0">
                                          <p:val>
                                            <p:strVal val="#ppt_x"/>
                                          </p:val>
                                        </p:tav>
                                        <p:tav tm="100000">
                                          <p:val>
                                            <p:strVal val="#ppt_x"/>
                                          </p:val>
                                        </p:tav>
                                      </p:tavLst>
                                    </p:anim>
                                    <p:anim calcmode="lin" valueType="num">
                                      <p:cBhvr additive="base">
                                        <p:cTn id="80" dur="500" fill="hold"/>
                                        <p:tgtEl>
                                          <p:spTgt spid="61"/>
                                        </p:tgtEl>
                                        <p:attrNameLst>
                                          <p:attrName>ppt_y</p:attrName>
                                        </p:attrNameLst>
                                      </p:cBhvr>
                                      <p:tavLst>
                                        <p:tav tm="0">
                                          <p:val>
                                            <p:strVal val="1+#ppt_h/2"/>
                                          </p:val>
                                        </p:tav>
                                        <p:tav tm="100000">
                                          <p:val>
                                            <p:strVal val="#ppt_y"/>
                                          </p:val>
                                        </p:tav>
                                      </p:tavLst>
                                    </p:anim>
                                  </p:childTnLst>
                                </p:cTn>
                              </p:par>
                              <p:par>
                                <p:cTn id="81" presetID="2" presetClass="entr" presetSubtype="1" decel="10000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anim calcmode="lin" valueType="num">
                                      <p:cBhvr additive="base">
                                        <p:cTn id="83" dur="500" fill="hold"/>
                                        <p:tgtEl>
                                          <p:spTgt spid="63"/>
                                        </p:tgtEl>
                                        <p:attrNameLst>
                                          <p:attrName>ppt_x</p:attrName>
                                        </p:attrNameLst>
                                      </p:cBhvr>
                                      <p:tavLst>
                                        <p:tav tm="0">
                                          <p:val>
                                            <p:strVal val="#ppt_x"/>
                                          </p:val>
                                        </p:tav>
                                        <p:tav tm="100000">
                                          <p:val>
                                            <p:strVal val="#ppt_x"/>
                                          </p:val>
                                        </p:tav>
                                      </p:tavLst>
                                    </p:anim>
                                    <p:anim calcmode="lin" valueType="num">
                                      <p:cBhvr additive="base">
                                        <p:cTn id="84" dur="500" fill="hold"/>
                                        <p:tgtEl>
                                          <p:spTgt spid="63"/>
                                        </p:tgtEl>
                                        <p:attrNameLst>
                                          <p:attrName>ppt_y</p:attrName>
                                        </p:attrNameLst>
                                      </p:cBhvr>
                                      <p:tavLst>
                                        <p:tav tm="0">
                                          <p:val>
                                            <p:strVal val="0-#ppt_h/2"/>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58"/>
                                        </p:tgtEl>
                                        <p:attrNameLst>
                                          <p:attrName>style.visibility</p:attrName>
                                        </p:attrNameLst>
                                      </p:cBhvr>
                                      <p:to>
                                        <p:strVal val="visible"/>
                                      </p:to>
                                    </p:set>
                                    <p:anim calcmode="lin" valueType="num">
                                      <p:cBhvr additive="base">
                                        <p:cTn id="87" dur="500" fill="hold"/>
                                        <p:tgtEl>
                                          <p:spTgt spid="58"/>
                                        </p:tgtEl>
                                        <p:attrNameLst>
                                          <p:attrName>ppt_x</p:attrName>
                                        </p:attrNameLst>
                                      </p:cBhvr>
                                      <p:tavLst>
                                        <p:tav tm="0">
                                          <p:val>
                                            <p:strVal val="#ppt_x"/>
                                          </p:val>
                                        </p:tav>
                                        <p:tav tm="100000">
                                          <p:val>
                                            <p:strVal val="#ppt_x"/>
                                          </p:val>
                                        </p:tav>
                                      </p:tavLst>
                                    </p:anim>
                                    <p:anim calcmode="lin" valueType="num">
                                      <p:cBhvr additive="base">
                                        <p:cTn id="88" dur="500" fill="hold"/>
                                        <p:tgtEl>
                                          <p:spTgt spid="58"/>
                                        </p:tgtEl>
                                        <p:attrNameLst>
                                          <p:attrName>ppt_y</p:attrName>
                                        </p:attrNameLst>
                                      </p:cBhvr>
                                      <p:tavLst>
                                        <p:tav tm="0">
                                          <p:val>
                                            <p:strVal val="0-#ppt_h/2"/>
                                          </p:val>
                                        </p:tav>
                                        <p:tav tm="100000">
                                          <p:val>
                                            <p:strVal val="#ppt_y"/>
                                          </p:val>
                                        </p:tav>
                                      </p:tavLst>
                                    </p:anim>
                                  </p:childTnLst>
                                </p:cTn>
                              </p:par>
                              <p:par>
                                <p:cTn id="89" presetID="2" presetClass="entr" presetSubtype="1" decel="100000" fill="hold" nodeType="withEffect">
                                  <p:stCondLst>
                                    <p:cond delay="0"/>
                                  </p:stCondLst>
                                  <p:childTnLst>
                                    <p:set>
                                      <p:cBhvr>
                                        <p:cTn id="90" dur="1" fill="hold">
                                          <p:stCondLst>
                                            <p:cond delay="0"/>
                                          </p:stCondLst>
                                        </p:cTn>
                                        <p:tgtEl>
                                          <p:spTgt spid="66"/>
                                        </p:tgtEl>
                                        <p:attrNameLst>
                                          <p:attrName>style.visibility</p:attrName>
                                        </p:attrNameLst>
                                      </p:cBhvr>
                                      <p:to>
                                        <p:strVal val="visible"/>
                                      </p:to>
                                    </p:set>
                                    <p:anim calcmode="lin" valueType="num">
                                      <p:cBhvr additive="base">
                                        <p:cTn id="91" dur="500" fill="hold"/>
                                        <p:tgtEl>
                                          <p:spTgt spid="66"/>
                                        </p:tgtEl>
                                        <p:attrNameLst>
                                          <p:attrName>ppt_x</p:attrName>
                                        </p:attrNameLst>
                                      </p:cBhvr>
                                      <p:tavLst>
                                        <p:tav tm="0">
                                          <p:val>
                                            <p:strVal val="#ppt_x"/>
                                          </p:val>
                                        </p:tav>
                                        <p:tav tm="100000">
                                          <p:val>
                                            <p:strVal val="#ppt_x"/>
                                          </p:val>
                                        </p:tav>
                                      </p:tavLst>
                                    </p:anim>
                                    <p:anim calcmode="lin" valueType="num">
                                      <p:cBhvr additive="base">
                                        <p:cTn id="92" dur="500" fill="hold"/>
                                        <p:tgtEl>
                                          <p:spTgt spid="66"/>
                                        </p:tgtEl>
                                        <p:attrNameLst>
                                          <p:attrName>ppt_y</p:attrName>
                                        </p:attrNameLst>
                                      </p:cBhvr>
                                      <p:tavLst>
                                        <p:tav tm="0">
                                          <p:val>
                                            <p:strVal val="0-#ppt_h/2"/>
                                          </p:val>
                                        </p:tav>
                                        <p:tav tm="100000">
                                          <p:val>
                                            <p:strVal val="#ppt_y"/>
                                          </p:val>
                                        </p:tav>
                                      </p:tavLst>
                                    </p:anim>
                                  </p:childTnLst>
                                </p:cTn>
                              </p:par>
                              <p:par>
                                <p:cTn id="93" presetID="2" presetClass="entr" presetSubtype="1" decel="100000" fill="hold" nodeType="withEffect">
                                  <p:stCondLst>
                                    <p:cond delay="0"/>
                                  </p:stCondLst>
                                  <p:childTnLst>
                                    <p:set>
                                      <p:cBhvr>
                                        <p:cTn id="94" dur="1" fill="hold">
                                          <p:stCondLst>
                                            <p:cond delay="0"/>
                                          </p:stCondLst>
                                        </p:cTn>
                                        <p:tgtEl>
                                          <p:spTgt spid="69"/>
                                        </p:tgtEl>
                                        <p:attrNameLst>
                                          <p:attrName>style.visibility</p:attrName>
                                        </p:attrNameLst>
                                      </p:cBhvr>
                                      <p:to>
                                        <p:strVal val="visible"/>
                                      </p:to>
                                    </p:set>
                                    <p:anim calcmode="lin" valueType="num">
                                      <p:cBhvr additive="base">
                                        <p:cTn id="95" dur="500" fill="hold"/>
                                        <p:tgtEl>
                                          <p:spTgt spid="69"/>
                                        </p:tgtEl>
                                        <p:attrNameLst>
                                          <p:attrName>ppt_x</p:attrName>
                                        </p:attrNameLst>
                                      </p:cBhvr>
                                      <p:tavLst>
                                        <p:tav tm="0">
                                          <p:val>
                                            <p:strVal val="#ppt_x"/>
                                          </p:val>
                                        </p:tav>
                                        <p:tav tm="100000">
                                          <p:val>
                                            <p:strVal val="#ppt_x"/>
                                          </p:val>
                                        </p:tav>
                                      </p:tavLst>
                                    </p:anim>
                                    <p:anim calcmode="lin" valueType="num">
                                      <p:cBhvr additive="base">
                                        <p:cTn id="96" dur="500" fill="hold"/>
                                        <p:tgtEl>
                                          <p:spTgt spid="69"/>
                                        </p:tgtEl>
                                        <p:attrNameLst>
                                          <p:attrName>ppt_y</p:attrName>
                                        </p:attrNameLst>
                                      </p:cBhvr>
                                      <p:tavLst>
                                        <p:tav tm="0">
                                          <p:val>
                                            <p:strVal val="0-#ppt_h/2"/>
                                          </p:val>
                                        </p:tav>
                                        <p:tav tm="100000">
                                          <p:val>
                                            <p:strVal val="#ppt_y"/>
                                          </p:val>
                                        </p:tav>
                                      </p:tavLst>
                                    </p:anim>
                                  </p:childTnLst>
                                </p:cTn>
                              </p:par>
                              <p:par>
                                <p:cTn id="97" presetID="2" presetClass="entr" presetSubtype="1" decel="100000" fill="hold" nodeType="withEffect">
                                  <p:stCondLst>
                                    <p:cond delay="0"/>
                                  </p:stCondLst>
                                  <p:childTnLst>
                                    <p:set>
                                      <p:cBhvr>
                                        <p:cTn id="98" dur="1" fill="hold">
                                          <p:stCondLst>
                                            <p:cond delay="0"/>
                                          </p:stCondLst>
                                        </p:cTn>
                                        <p:tgtEl>
                                          <p:spTgt spid="72"/>
                                        </p:tgtEl>
                                        <p:attrNameLst>
                                          <p:attrName>style.visibility</p:attrName>
                                        </p:attrNameLst>
                                      </p:cBhvr>
                                      <p:to>
                                        <p:strVal val="visible"/>
                                      </p:to>
                                    </p:set>
                                    <p:anim calcmode="lin" valueType="num">
                                      <p:cBhvr additive="base">
                                        <p:cTn id="99" dur="500" fill="hold"/>
                                        <p:tgtEl>
                                          <p:spTgt spid="72"/>
                                        </p:tgtEl>
                                        <p:attrNameLst>
                                          <p:attrName>ppt_x</p:attrName>
                                        </p:attrNameLst>
                                      </p:cBhvr>
                                      <p:tavLst>
                                        <p:tav tm="0">
                                          <p:val>
                                            <p:strVal val="#ppt_x"/>
                                          </p:val>
                                        </p:tav>
                                        <p:tav tm="100000">
                                          <p:val>
                                            <p:strVal val="#ppt_x"/>
                                          </p:val>
                                        </p:tav>
                                      </p:tavLst>
                                    </p:anim>
                                    <p:anim calcmode="lin" valueType="num">
                                      <p:cBhvr additive="base">
                                        <p:cTn id="100" dur="500" fill="hold"/>
                                        <p:tgtEl>
                                          <p:spTgt spid="72"/>
                                        </p:tgtEl>
                                        <p:attrNameLst>
                                          <p:attrName>ppt_y</p:attrName>
                                        </p:attrNameLst>
                                      </p:cBhvr>
                                      <p:tavLst>
                                        <p:tav tm="0">
                                          <p:val>
                                            <p:strVal val="0-#ppt_h/2"/>
                                          </p:val>
                                        </p:tav>
                                        <p:tav tm="100000">
                                          <p:val>
                                            <p:strVal val="#ppt_y"/>
                                          </p:val>
                                        </p:tav>
                                      </p:tavLst>
                                    </p:anim>
                                  </p:childTnLst>
                                </p:cTn>
                              </p:par>
                              <p:par>
                                <p:cTn id="101" presetID="2" presetClass="entr" presetSubtype="1" decel="100000" fill="hold" nodeType="withEffect">
                                  <p:stCondLst>
                                    <p:cond delay="0"/>
                                  </p:stCondLst>
                                  <p:childTnLst>
                                    <p:set>
                                      <p:cBhvr>
                                        <p:cTn id="102" dur="1" fill="hold">
                                          <p:stCondLst>
                                            <p:cond delay="0"/>
                                          </p:stCondLst>
                                        </p:cTn>
                                        <p:tgtEl>
                                          <p:spTgt spid="75"/>
                                        </p:tgtEl>
                                        <p:attrNameLst>
                                          <p:attrName>style.visibility</p:attrName>
                                        </p:attrNameLst>
                                      </p:cBhvr>
                                      <p:to>
                                        <p:strVal val="visible"/>
                                      </p:to>
                                    </p:set>
                                    <p:anim calcmode="lin" valueType="num">
                                      <p:cBhvr additive="base">
                                        <p:cTn id="103" dur="500" fill="hold"/>
                                        <p:tgtEl>
                                          <p:spTgt spid="75"/>
                                        </p:tgtEl>
                                        <p:attrNameLst>
                                          <p:attrName>ppt_x</p:attrName>
                                        </p:attrNameLst>
                                      </p:cBhvr>
                                      <p:tavLst>
                                        <p:tav tm="0">
                                          <p:val>
                                            <p:strVal val="#ppt_x"/>
                                          </p:val>
                                        </p:tav>
                                        <p:tav tm="100000">
                                          <p:val>
                                            <p:strVal val="#ppt_x"/>
                                          </p:val>
                                        </p:tav>
                                      </p:tavLst>
                                    </p:anim>
                                    <p:anim calcmode="lin" valueType="num">
                                      <p:cBhvr additive="base">
                                        <p:cTn id="104" dur="500" fill="hold"/>
                                        <p:tgtEl>
                                          <p:spTgt spid="7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1" grpId="0" animBg="1"/>
      <p:bldP spid="11" grpId="0" animBg="1"/>
      <p:bldP spid="42" grpId="0" animBg="1"/>
      <p:bldP spid="5" grpId="0" animBg="1"/>
      <p:bldP spid="49" grpId="0" animBg="1"/>
      <p:bldP spid="17439" grpId="0"/>
      <p:bldP spid="16" grpId="0"/>
      <p:bldP spid="59" grpId="0"/>
      <p:bldP spid="60" grpId="0"/>
      <p:bldP spid="61" grpId="0"/>
      <p:bldP spid="62" grpId="0"/>
      <p:bldP spid="6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81" y="835717"/>
            <a:ext cx="2799669" cy="1868143"/>
          </a:xfrm>
          <a:prstGeom prst="rect">
            <a:avLst/>
          </a:prstGeom>
        </p:spPr>
      </p:pic>
      <p:sp>
        <p:nvSpPr>
          <p:cNvPr id="325" name="Arc 324"/>
          <p:cNvSpPr/>
          <p:nvPr/>
        </p:nvSpPr>
        <p:spPr>
          <a:xfrm>
            <a:off x="2740878" y="2029276"/>
            <a:ext cx="1963737" cy="1498600"/>
          </a:xfrm>
          <a:prstGeom prst="arc">
            <a:avLst>
              <a:gd name="adj1" fmla="val 11784097"/>
              <a:gd name="adj2" fmla="val 17496326"/>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defTabSz="685754" eaLnBrk="1" fontAlgn="auto" hangingPunct="1">
              <a:spcBef>
                <a:spcPts val="0"/>
              </a:spcBef>
              <a:spcAft>
                <a:spcPts val="0"/>
              </a:spcAft>
              <a:defRPr/>
            </a:pPr>
            <a:endParaRPr lang="en-US" sz="1350"/>
          </a:p>
        </p:txBody>
      </p:sp>
      <p:sp>
        <p:nvSpPr>
          <p:cNvPr id="326" name="Rectangle 325"/>
          <p:cNvSpPr/>
          <p:nvPr/>
        </p:nvSpPr>
        <p:spPr bwMode="auto">
          <a:xfrm>
            <a:off x="2731511" y="3437608"/>
            <a:ext cx="6342151" cy="1569660"/>
          </a:xfrm>
          <a:prstGeom prst="rect">
            <a:avLst/>
          </a:prstGeom>
        </p:spPr>
        <p:txBody>
          <a:bodyPr wrap="square">
            <a:spAutoFit/>
          </a:bodyPr>
          <a:lstStyle/>
          <a:p>
            <a:pPr indent="457200"/>
            <a:r>
              <a:rPr lang="zh-CN" altLang="zh-CN" sz="1600" dirty="0">
                <a:latin typeface="宋体" panose="02010600030101010101" pitchFamily="2" charset="-122"/>
                <a:ea typeface="宋体" panose="02010600030101010101" pitchFamily="2" charset="-122"/>
              </a:rPr>
              <a:t>建立网上营业厅能够充分发挥网络的优势，同时是给用户提供一个重要的服务通道，也是运营商对用户建立的一个网络服务窗口，能够对各自运营商的网点营业厅的服务压力起到缓解作用，让用户足不出户就可以完成所需基本业务的办理，完全诠释了电子商务的特点。同时也可以更好的在人们之间树立电信运营商的良好形象，以便更好地拓展业务，增加更多的用户，有利于公司的长期发展。</a:t>
            </a:r>
          </a:p>
        </p:txBody>
      </p:sp>
      <p:grpSp>
        <p:nvGrpSpPr>
          <p:cNvPr id="332" name="Group 1346"/>
          <p:cNvGrpSpPr>
            <a:grpSpLocks noChangeAspect="1"/>
          </p:cNvGrpSpPr>
          <p:nvPr/>
        </p:nvGrpSpPr>
        <p:grpSpPr bwMode="auto">
          <a:xfrm>
            <a:off x="206375" y="2437005"/>
            <a:ext cx="2655888" cy="2635250"/>
            <a:chOff x="4722" y="1422"/>
            <a:chExt cx="650" cy="645"/>
          </a:xfrm>
        </p:grpSpPr>
        <p:sp>
          <p:nvSpPr>
            <p:cNvPr id="333" name="Oval 1347"/>
            <p:cNvSpPr>
              <a:spLocks noChangeArrowheads="1"/>
            </p:cNvSpPr>
            <p:nvPr/>
          </p:nvSpPr>
          <p:spPr bwMode="auto">
            <a:xfrm>
              <a:off x="4722" y="1426"/>
              <a:ext cx="640" cy="641"/>
            </a:xfrm>
            <a:prstGeom prst="ellipse">
              <a:avLst/>
            </a:prstGeom>
            <a:solidFill>
              <a:srgbClr val="75BD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4" name="Oval 1348"/>
            <p:cNvSpPr>
              <a:spLocks noChangeArrowheads="1"/>
            </p:cNvSpPr>
            <p:nvPr/>
          </p:nvSpPr>
          <p:spPr bwMode="auto">
            <a:xfrm>
              <a:off x="4806" y="1510"/>
              <a:ext cx="472" cy="473"/>
            </a:xfrm>
            <a:prstGeom prst="ellipse">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2" name="Freeform 1349"/>
            <p:cNvSpPr>
              <a:spLocks/>
            </p:cNvSpPr>
            <p:nvPr/>
          </p:nvSpPr>
          <p:spPr bwMode="auto">
            <a:xfrm>
              <a:off x="5357" y="1589"/>
              <a:ext cx="15" cy="14"/>
            </a:xfrm>
            <a:custGeom>
              <a:avLst/>
              <a:gdLst>
                <a:gd name="T0" fmla="*/ 7 w 15"/>
                <a:gd name="T1" fmla="*/ 0 h 14"/>
                <a:gd name="T2" fmla="*/ 5 w 15"/>
                <a:gd name="T3" fmla="*/ 7 h 14"/>
                <a:gd name="T4" fmla="*/ 0 w 15"/>
                <a:gd name="T5" fmla="*/ 7 h 14"/>
                <a:gd name="T6" fmla="*/ 5 w 15"/>
                <a:gd name="T7" fmla="*/ 9 h 14"/>
                <a:gd name="T8" fmla="*/ 7 w 15"/>
                <a:gd name="T9" fmla="*/ 14 h 14"/>
                <a:gd name="T10" fmla="*/ 7 w 15"/>
                <a:gd name="T11" fmla="*/ 9 h 14"/>
                <a:gd name="T12" fmla="*/ 15 w 15"/>
                <a:gd name="T13" fmla="*/ 7 h 14"/>
                <a:gd name="T14" fmla="*/ 7 w 15"/>
                <a:gd name="T15" fmla="*/ 7 h 14"/>
                <a:gd name="T16" fmla="*/ 7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7" y="0"/>
                  </a:moveTo>
                  <a:lnTo>
                    <a:pt x="5" y="7"/>
                  </a:lnTo>
                  <a:lnTo>
                    <a:pt x="0" y="7"/>
                  </a:lnTo>
                  <a:lnTo>
                    <a:pt x="5" y="9"/>
                  </a:lnTo>
                  <a:lnTo>
                    <a:pt x="7" y="14"/>
                  </a:lnTo>
                  <a:lnTo>
                    <a:pt x="7" y="9"/>
                  </a:lnTo>
                  <a:lnTo>
                    <a:pt x="15" y="7"/>
                  </a:lnTo>
                  <a:lnTo>
                    <a:pt x="7" y="7"/>
                  </a:lnTo>
                  <a:lnTo>
                    <a:pt x="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3" name="Freeform 1350"/>
            <p:cNvSpPr>
              <a:spLocks/>
            </p:cNvSpPr>
            <p:nvPr/>
          </p:nvSpPr>
          <p:spPr bwMode="auto">
            <a:xfrm>
              <a:off x="5023" y="1543"/>
              <a:ext cx="186" cy="371"/>
            </a:xfrm>
            <a:custGeom>
              <a:avLst/>
              <a:gdLst>
                <a:gd name="T0" fmla="*/ 0 w 78"/>
                <a:gd name="T1" fmla="*/ 155 h 155"/>
                <a:gd name="T2" fmla="*/ 78 w 78"/>
                <a:gd name="T3" fmla="*/ 78 h 155"/>
                <a:gd name="T4" fmla="*/ 0 w 78"/>
                <a:gd name="T5" fmla="*/ 0 h 155"/>
              </a:gdLst>
              <a:ahLst/>
              <a:cxnLst>
                <a:cxn ang="0">
                  <a:pos x="T0" y="T1"/>
                </a:cxn>
                <a:cxn ang="0">
                  <a:pos x="T2" y="T3"/>
                </a:cxn>
                <a:cxn ang="0">
                  <a:pos x="T4" y="T5"/>
                </a:cxn>
              </a:cxnLst>
              <a:rect l="0" t="0" r="r" b="b"/>
              <a:pathLst>
                <a:path w="78" h="155">
                  <a:moveTo>
                    <a:pt x="0" y="155"/>
                  </a:moveTo>
                  <a:cubicBezTo>
                    <a:pt x="43" y="155"/>
                    <a:pt x="78" y="120"/>
                    <a:pt x="78" y="78"/>
                  </a:cubicBezTo>
                  <a:cubicBezTo>
                    <a:pt x="78" y="35"/>
                    <a:pt x="43" y="0"/>
                    <a:pt x="0" y="0"/>
                  </a:cubicBezTo>
                </a:path>
              </a:pathLst>
            </a:custGeom>
            <a:solidFill>
              <a:srgbClr val="5F9C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4" name="Freeform 1351"/>
            <p:cNvSpPr>
              <a:spLocks/>
            </p:cNvSpPr>
            <p:nvPr/>
          </p:nvSpPr>
          <p:spPr bwMode="auto">
            <a:xfrm>
              <a:off x="4839" y="1543"/>
              <a:ext cx="184" cy="371"/>
            </a:xfrm>
            <a:custGeom>
              <a:avLst/>
              <a:gdLst>
                <a:gd name="T0" fmla="*/ 77 w 77"/>
                <a:gd name="T1" fmla="*/ 0 h 155"/>
                <a:gd name="T2" fmla="*/ 0 w 77"/>
                <a:gd name="T3" fmla="*/ 78 h 155"/>
                <a:gd name="T4" fmla="*/ 77 w 77"/>
                <a:gd name="T5" fmla="*/ 155 h 155"/>
              </a:gdLst>
              <a:ahLst/>
              <a:cxnLst>
                <a:cxn ang="0">
                  <a:pos x="T0" y="T1"/>
                </a:cxn>
                <a:cxn ang="0">
                  <a:pos x="T2" y="T3"/>
                </a:cxn>
                <a:cxn ang="0">
                  <a:pos x="T4" y="T5"/>
                </a:cxn>
              </a:cxnLst>
              <a:rect l="0" t="0" r="r" b="b"/>
              <a:pathLst>
                <a:path w="77" h="155">
                  <a:moveTo>
                    <a:pt x="77" y="0"/>
                  </a:moveTo>
                  <a:cubicBezTo>
                    <a:pt x="34" y="0"/>
                    <a:pt x="0" y="35"/>
                    <a:pt x="0" y="78"/>
                  </a:cubicBezTo>
                  <a:cubicBezTo>
                    <a:pt x="0" y="120"/>
                    <a:pt x="34" y="155"/>
                    <a:pt x="77" y="155"/>
                  </a:cubicBezTo>
                </a:path>
              </a:pathLst>
            </a:custGeom>
            <a:solidFill>
              <a:srgbClr val="72BC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5" name="Freeform 1352"/>
            <p:cNvSpPr>
              <a:spLocks/>
            </p:cNvSpPr>
            <p:nvPr/>
          </p:nvSpPr>
          <p:spPr bwMode="auto">
            <a:xfrm>
              <a:off x="5169" y="1780"/>
              <a:ext cx="33" cy="45"/>
            </a:xfrm>
            <a:custGeom>
              <a:avLst/>
              <a:gdLst>
                <a:gd name="T0" fmla="*/ 13 w 14"/>
                <a:gd name="T1" fmla="*/ 0 h 19"/>
                <a:gd name="T2" fmla="*/ 11 w 14"/>
                <a:gd name="T3" fmla="*/ 1 h 19"/>
                <a:gd name="T4" fmla="*/ 9 w 14"/>
                <a:gd name="T5" fmla="*/ 2 h 19"/>
                <a:gd name="T6" fmla="*/ 7 w 14"/>
                <a:gd name="T7" fmla="*/ 4 h 19"/>
                <a:gd name="T8" fmla="*/ 6 w 14"/>
                <a:gd name="T9" fmla="*/ 4 h 19"/>
                <a:gd name="T10" fmla="*/ 4 w 14"/>
                <a:gd name="T11" fmla="*/ 6 h 19"/>
                <a:gd name="T12" fmla="*/ 4 w 14"/>
                <a:gd name="T13" fmla="*/ 6 h 19"/>
                <a:gd name="T14" fmla="*/ 3 w 14"/>
                <a:gd name="T15" fmla="*/ 6 h 19"/>
                <a:gd name="T16" fmla="*/ 3 w 14"/>
                <a:gd name="T17" fmla="*/ 7 h 19"/>
                <a:gd name="T18" fmla="*/ 1 w 14"/>
                <a:gd name="T19" fmla="*/ 10 h 19"/>
                <a:gd name="T20" fmla="*/ 0 w 14"/>
                <a:gd name="T21" fmla="*/ 13 h 19"/>
                <a:gd name="T22" fmla="*/ 1 w 14"/>
                <a:gd name="T23" fmla="*/ 15 h 19"/>
                <a:gd name="T24" fmla="*/ 1 w 14"/>
                <a:gd name="T25" fmla="*/ 16 h 19"/>
                <a:gd name="T26" fmla="*/ 1 w 14"/>
                <a:gd name="T27" fmla="*/ 17 h 19"/>
                <a:gd name="T28" fmla="*/ 2 w 14"/>
                <a:gd name="T29" fmla="*/ 19 h 19"/>
                <a:gd name="T30" fmla="*/ 5 w 14"/>
                <a:gd name="T31" fmla="*/ 19 h 19"/>
                <a:gd name="T32" fmla="*/ 6 w 14"/>
                <a:gd name="T33" fmla="*/ 18 h 19"/>
                <a:gd name="T34" fmla="*/ 14 w 14"/>
                <a:gd name="T35" fmla="*/ 0 h 19"/>
                <a:gd name="T36" fmla="*/ 13 w 14"/>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19">
                  <a:moveTo>
                    <a:pt x="13" y="0"/>
                  </a:moveTo>
                  <a:cubicBezTo>
                    <a:pt x="12" y="0"/>
                    <a:pt x="11" y="0"/>
                    <a:pt x="11" y="1"/>
                  </a:cubicBezTo>
                  <a:cubicBezTo>
                    <a:pt x="11" y="1"/>
                    <a:pt x="9" y="2"/>
                    <a:pt x="9" y="2"/>
                  </a:cubicBezTo>
                  <a:cubicBezTo>
                    <a:pt x="9" y="2"/>
                    <a:pt x="8" y="3"/>
                    <a:pt x="7" y="4"/>
                  </a:cubicBezTo>
                  <a:cubicBezTo>
                    <a:pt x="7" y="4"/>
                    <a:pt x="6" y="4"/>
                    <a:pt x="6" y="4"/>
                  </a:cubicBezTo>
                  <a:cubicBezTo>
                    <a:pt x="5" y="5"/>
                    <a:pt x="4" y="5"/>
                    <a:pt x="4" y="6"/>
                  </a:cubicBezTo>
                  <a:cubicBezTo>
                    <a:pt x="4" y="6"/>
                    <a:pt x="4" y="6"/>
                    <a:pt x="4" y="6"/>
                  </a:cubicBezTo>
                  <a:cubicBezTo>
                    <a:pt x="3" y="6"/>
                    <a:pt x="3" y="6"/>
                    <a:pt x="3" y="6"/>
                  </a:cubicBezTo>
                  <a:cubicBezTo>
                    <a:pt x="3" y="7"/>
                    <a:pt x="3" y="7"/>
                    <a:pt x="3" y="7"/>
                  </a:cubicBezTo>
                  <a:cubicBezTo>
                    <a:pt x="2" y="8"/>
                    <a:pt x="1" y="10"/>
                    <a:pt x="1" y="10"/>
                  </a:cubicBezTo>
                  <a:cubicBezTo>
                    <a:pt x="0" y="10"/>
                    <a:pt x="0" y="12"/>
                    <a:pt x="0" y="13"/>
                  </a:cubicBezTo>
                  <a:cubicBezTo>
                    <a:pt x="0" y="14"/>
                    <a:pt x="0" y="15"/>
                    <a:pt x="1" y="15"/>
                  </a:cubicBezTo>
                  <a:cubicBezTo>
                    <a:pt x="1" y="16"/>
                    <a:pt x="1" y="16"/>
                    <a:pt x="1" y="16"/>
                  </a:cubicBezTo>
                  <a:cubicBezTo>
                    <a:pt x="1" y="17"/>
                    <a:pt x="1" y="17"/>
                    <a:pt x="1" y="17"/>
                  </a:cubicBezTo>
                  <a:cubicBezTo>
                    <a:pt x="1" y="18"/>
                    <a:pt x="2" y="19"/>
                    <a:pt x="2" y="19"/>
                  </a:cubicBezTo>
                  <a:cubicBezTo>
                    <a:pt x="2" y="19"/>
                    <a:pt x="4" y="19"/>
                    <a:pt x="5" y="19"/>
                  </a:cubicBezTo>
                  <a:cubicBezTo>
                    <a:pt x="5" y="19"/>
                    <a:pt x="5" y="19"/>
                    <a:pt x="6" y="18"/>
                  </a:cubicBezTo>
                  <a:cubicBezTo>
                    <a:pt x="9" y="13"/>
                    <a:pt x="12" y="6"/>
                    <a:pt x="14" y="0"/>
                  </a:cubicBezTo>
                  <a:cubicBezTo>
                    <a:pt x="14" y="0"/>
                    <a:pt x="13" y="0"/>
                    <a:pt x="13" y="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6" name="Freeform 1353"/>
            <p:cNvSpPr>
              <a:spLocks/>
            </p:cNvSpPr>
            <p:nvPr/>
          </p:nvSpPr>
          <p:spPr bwMode="auto">
            <a:xfrm>
              <a:off x="4839" y="1596"/>
              <a:ext cx="119" cy="272"/>
            </a:xfrm>
            <a:custGeom>
              <a:avLst/>
              <a:gdLst>
                <a:gd name="T0" fmla="*/ 27 w 50"/>
                <a:gd name="T1" fmla="*/ 84 h 114"/>
                <a:gd name="T2" fmla="*/ 27 w 50"/>
                <a:gd name="T3" fmla="*/ 91 h 114"/>
                <a:gd name="T4" fmla="*/ 27 w 50"/>
                <a:gd name="T5" fmla="*/ 101 h 114"/>
                <a:gd name="T6" fmla="*/ 27 w 50"/>
                <a:gd name="T7" fmla="*/ 108 h 114"/>
                <a:gd name="T8" fmla="*/ 29 w 50"/>
                <a:gd name="T9" fmla="*/ 114 h 114"/>
                <a:gd name="T10" fmla="*/ 32 w 50"/>
                <a:gd name="T11" fmla="*/ 113 h 114"/>
                <a:gd name="T12" fmla="*/ 33 w 50"/>
                <a:gd name="T13" fmla="*/ 108 h 114"/>
                <a:gd name="T14" fmla="*/ 34 w 50"/>
                <a:gd name="T15" fmla="*/ 101 h 114"/>
                <a:gd name="T16" fmla="*/ 38 w 50"/>
                <a:gd name="T17" fmla="*/ 96 h 114"/>
                <a:gd name="T18" fmla="*/ 41 w 50"/>
                <a:gd name="T19" fmla="*/ 92 h 114"/>
                <a:gd name="T20" fmla="*/ 45 w 50"/>
                <a:gd name="T21" fmla="*/ 87 h 114"/>
                <a:gd name="T22" fmla="*/ 48 w 50"/>
                <a:gd name="T23" fmla="*/ 79 h 114"/>
                <a:gd name="T24" fmla="*/ 50 w 50"/>
                <a:gd name="T25" fmla="*/ 74 h 114"/>
                <a:gd name="T26" fmla="*/ 49 w 50"/>
                <a:gd name="T27" fmla="*/ 71 h 114"/>
                <a:gd name="T28" fmla="*/ 42 w 50"/>
                <a:gd name="T29" fmla="*/ 68 h 114"/>
                <a:gd name="T30" fmla="*/ 35 w 50"/>
                <a:gd name="T31" fmla="*/ 62 h 114"/>
                <a:gd name="T32" fmla="*/ 29 w 50"/>
                <a:gd name="T33" fmla="*/ 58 h 114"/>
                <a:gd name="T34" fmla="*/ 25 w 50"/>
                <a:gd name="T35" fmla="*/ 58 h 114"/>
                <a:gd name="T36" fmla="*/ 20 w 50"/>
                <a:gd name="T37" fmla="*/ 60 h 114"/>
                <a:gd name="T38" fmla="*/ 17 w 50"/>
                <a:gd name="T39" fmla="*/ 52 h 114"/>
                <a:gd name="T40" fmla="*/ 10 w 50"/>
                <a:gd name="T41" fmla="*/ 50 h 114"/>
                <a:gd name="T42" fmla="*/ 17 w 50"/>
                <a:gd name="T43" fmla="*/ 45 h 114"/>
                <a:gd name="T44" fmla="*/ 22 w 50"/>
                <a:gd name="T45" fmla="*/ 46 h 114"/>
                <a:gd name="T46" fmla="*/ 25 w 50"/>
                <a:gd name="T47" fmla="*/ 39 h 114"/>
                <a:gd name="T48" fmla="*/ 29 w 50"/>
                <a:gd name="T49" fmla="*/ 35 h 114"/>
                <a:gd name="T50" fmla="*/ 33 w 50"/>
                <a:gd name="T51" fmla="*/ 32 h 114"/>
                <a:gd name="T52" fmla="*/ 34 w 50"/>
                <a:gd name="T53" fmla="*/ 28 h 114"/>
                <a:gd name="T54" fmla="*/ 37 w 50"/>
                <a:gd name="T55" fmla="*/ 28 h 114"/>
                <a:gd name="T56" fmla="*/ 39 w 50"/>
                <a:gd name="T57" fmla="*/ 30 h 114"/>
                <a:gd name="T58" fmla="*/ 39 w 50"/>
                <a:gd name="T59" fmla="*/ 24 h 114"/>
                <a:gd name="T60" fmla="*/ 36 w 50"/>
                <a:gd name="T61" fmla="*/ 19 h 114"/>
                <a:gd name="T62" fmla="*/ 33 w 50"/>
                <a:gd name="T63" fmla="*/ 17 h 114"/>
                <a:gd name="T64" fmla="*/ 28 w 50"/>
                <a:gd name="T65" fmla="*/ 13 h 114"/>
                <a:gd name="T66" fmla="*/ 25 w 50"/>
                <a:gd name="T67" fmla="*/ 20 h 114"/>
                <a:gd name="T68" fmla="*/ 24 w 50"/>
                <a:gd name="T69" fmla="*/ 22 h 114"/>
                <a:gd name="T70" fmla="*/ 19 w 50"/>
                <a:gd name="T71" fmla="*/ 19 h 114"/>
                <a:gd name="T72" fmla="*/ 20 w 50"/>
                <a:gd name="T73" fmla="*/ 14 h 114"/>
                <a:gd name="T74" fmla="*/ 25 w 50"/>
                <a:gd name="T75" fmla="*/ 9 h 114"/>
                <a:gd name="T76" fmla="*/ 27 w 50"/>
                <a:gd name="T77" fmla="*/ 5 h 114"/>
                <a:gd name="T78" fmla="*/ 31 w 50"/>
                <a:gd name="T79" fmla="*/ 8 h 114"/>
                <a:gd name="T80" fmla="*/ 33 w 50"/>
                <a:gd name="T81" fmla="*/ 14 h 114"/>
                <a:gd name="T82" fmla="*/ 36 w 50"/>
                <a:gd name="T83" fmla="*/ 10 h 114"/>
                <a:gd name="T84" fmla="*/ 37 w 50"/>
                <a:gd name="T85" fmla="*/ 8 h 114"/>
                <a:gd name="T86" fmla="*/ 34 w 50"/>
                <a:gd name="T87" fmla="*/ 4 h 114"/>
                <a:gd name="T88" fmla="*/ 29 w 50"/>
                <a:gd name="T89" fmla="*/ 2 h 114"/>
                <a:gd name="T90" fmla="*/ 23 w 50"/>
                <a:gd name="T91" fmla="*/ 3 h 114"/>
                <a:gd name="T92" fmla="*/ 23 w 50"/>
                <a:gd name="T93" fmla="*/ 6 h 114"/>
                <a:gd name="T94" fmla="*/ 19 w 50"/>
                <a:gd name="T95" fmla="*/ 4 h 114"/>
                <a:gd name="T96" fmla="*/ 18 w 50"/>
                <a:gd name="T97" fmla="*/ 6 h 114"/>
                <a:gd name="T98" fmla="*/ 3 w 50"/>
                <a:gd name="T99" fmla="*/ 49 h 114"/>
                <a:gd name="T100" fmla="*/ 5 w 50"/>
                <a:gd name="T101" fmla="*/ 49 h 114"/>
                <a:gd name="T102" fmla="*/ 13 w 50"/>
                <a:gd name="T103" fmla="*/ 57 h 114"/>
                <a:gd name="T104" fmla="*/ 17 w 50"/>
                <a:gd name="T105" fmla="*/ 60 h 114"/>
                <a:gd name="T106" fmla="*/ 22 w 50"/>
                <a:gd name="T107" fmla="*/ 63 h 114"/>
                <a:gd name="T108" fmla="*/ 20 w 50"/>
                <a:gd name="T109" fmla="*/ 71 h 114"/>
                <a:gd name="T110" fmla="*/ 22 w 50"/>
                <a:gd name="T111" fmla="*/ 7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 h="114">
                  <a:moveTo>
                    <a:pt x="23" y="79"/>
                  </a:moveTo>
                  <a:cubicBezTo>
                    <a:pt x="23" y="79"/>
                    <a:pt x="25" y="80"/>
                    <a:pt x="25" y="81"/>
                  </a:cubicBezTo>
                  <a:cubicBezTo>
                    <a:pt x="26" y="81"/>
                    <a:pt x="27" y="84"/>
                    <a:pt x="27" y="84"/>
                  </a:cubicBezTo>
                  <a:cubicBezTo>
                    <a:pt x="27" y="85"/>
                    <a:pt x="27" y="86"/>
                    <a:pt x="27" y="87"/>
                  </a:cubicBezTo>
                  <a:cubicBezTo>
                    <a:pt x="27" y="87"/>
                    <a:pt x="27" y="88"/>
                    <a:pt x="27" y="88"/>
                  </a:cubicBezTo>
                  <a:cubicBezTo>
                    <a:pt x="27" y="88"/>
                    <a:pt x="27" y="91"/>
                    <a:pt x="27" y="91"/>
                  </a:cubicBezTo>
                  <a:cubicBezTo>
                    <a:pt x="27" y="92"/>
                    <a:pt x="26" y="95"/>
                    <a:pt x="26" y="97"/>
                  </a:cubicBezTo>
                  <a:cubicBezTo>
                    <a:pt x="26" y="98"/>
                    <a:pt x="27" y="100"/>
                    <a:pt x="27" y="100"/>
                  </a:cubicBezTo>
                  <a:cubicBezTo>
                    <a:pt x="27" y="100"/>
                    <a:pt x="27" y="101"/>
                    <a:pt x="27" y="101"/>
                  </a:cubicBezTo>
                  <a:cubicBezTo>
                    <a:pt x="27" y="101"/>
                    <a:pt x="26" y="103"/>
                    <a:pt x="26" y="103"/>
                  </a:cubicBezTo>
                  <a:cubicBezTo>
                    <a:pt x="27" y="103"/>
                    <a:pt x="26" y="104"/>
                    <a:pt x="26" y="104"/>
                  </a:cubicBezTo>
                  <a:cubicBezTo>
                    <a:pt x="26" y="105"/>
                    <a:pt x="27" y="108"/>
                    <a:pt x="27" y="108"/>
                  </a:cubicBezTo>
                  <a:cubicBezTo>
                    <a:pt x="27" y="109"/>
                    <a:pt x="28" y="111"/>
                    <a:pt x="28" y="111"/>
                  </a:cubicBezTo>
                  <a:cubicBezTo>
                    <a:pt x="28" y="112"/>
                    <a:pt x="29" y="113"/>
                    <a:pt x="29" y="113"/>
                  </a:cubicBezTo>
                  <a:cubicBezTo>
                    <a:pt x="29" y="114"/>
                    <a:pt x="29" y="114"/>
                    <a:pt x="29" y="114"/>
                  </a:cubicBezTo>
                  <a:cubicBezTo>
                    <a:pt x="29" y="114"/>
                    <a:pt x="30" y="114"/>
                    <a:pt x="30" y="114"/>
                  </a:cubicBezTo>
                  <a:cubicBezTo>
                    <a:pt x="30" y="114"/>
                    <a:pt x="32" y="114"/>
                    <a:pt x="32" y="114"/>
                  </a:cubicBezTo>
                  <a:cubicBezTo>
                    <a:pt x="33" y="114"/>
                    <a:pt x="33" y="114"/>
                    <a:pt x="32" y="113"/>
                  </a:cubicBezTo>
                  <a:cubicBezTo>
                    <a:pt x="32" y="113"/>
                    <a:pt x="32" y="112"/>
                    <a:pt x="32" y="112"/>
                  </a:cubicBezTo>
                  <a:cubicBezTo>
                    <a:pt x="31" y="112"/>
                    <a:pt x="31" y="110"/>
                    <a:pt x="31" y="110"/>
                  </a:cubicBezTo>
                  <a:cubicBezTo>
                    <a:pt x="32" y="109"/>
                    <a:pt x="33" y="109"/>
                    <a:pt x="33" y="108"/>
                  </a:cubicBezTo>
                  <a:cubicBezTo>
                    <a:pt x="33" y="108"/>
                    <a:pt x="33" y="106"/>
                    <a:pt x="33" y="106"/>
                  </a:cubicBezTo>
                  <a:cubicBezTo>
                    <a:pt x="32" y="106"/>
                    <a:pt x="33" y="104"/>
                    <a:pt x="32" y="103"/>
                  </a:cubicBezTo>
                  <a:cubicBezTo>
                    <a:pt x="32" y="103"/>
                    <a:pt x="34" y="102"/>
                    <a:pt x="34" y="101"/>
                  </a:cubicBezTo>
                  <a:cubicBezTo>
                    <a:pt x="34" y="100"/>
                    <a:pt x="36" y="100"/>
                    <a:pt x="36" y="99"/>
                  </a:cubicBezTo>
                  <a:cubicBezTo>
                    <a:pt x="37" y="99"/>
                    <a:pt x="37" y="97"/>
                    <a:pt x="37" y="97"/>
                  </a:cubicBezTo>
                  <a:cubicBezTo>
                    <a:pt x="37" y="96"/>
                    <a:pt x="38" y="96"/>
                    <a:pt x="38" y="96"/>
                  </a:cubicBezTo>
                  <a:cubicBezTo>
                    <a:pt x="39" y="96"/>
                    <a:pt x="39" y="95"/>
                    <a:pt x="39" y="95"/>
                  </a:cubicBezTo>
                  <a:cubicBezTo>
                    <a:pt x="39" y="95"/>
                    <a:pt x="40" y="95"/>
                    <a:pt x="40" y="94"/>
                  </a:cubicBezTo>
                  <a:cubicBezTo>
                    <a:pt x="40" y="94"/>
                    <a:pt x="41" y="92"/>
                    <a:pt x="41" y="92"/>
                  </a:cubicBezTo>
                  <a:cubicBezTo>
                    <a:pt x="42" y="91"/>
                    <a:pt x="42" y="90"/>
                    <a:pt x="42" y="90"/>
                  </a:cubicBezTo>
                  <a:cubicBezTo>
                    <a:pt x="42" y="89"/>
                    <a:pt x="43" y="88"/>
                    <a:pt x="43" y="88"/>
                  </a:cubicBezTo>
                  <a:cubicBezTo>
                    <a:pt x="43" y="88"/>
                    <a:pt x="45" y="87"/>
                    <a:pt x="45" y="87"/>
                  </a:cubicBezTo>
                  <a:cubicBezTo>
                    <a:pt x="46" y="87"/>
                    <a:pt x="46" y="84"/>
                    <a:pt x="46" y="83"/>
                  </a:cubicBezTo>
                  <a:cubicBezTo>
                    <a:pt x="46" y="82"/>
                    <a:pt x="47" y="80"/>
                    <a:pt x="47" y="80"/>
                  </a:cubicBezTo>
                  <a:cubicBezTo>
                    <a:pt x="47" y="80"/>
                    <a:pt x="48" y="79"/>
                    <a:pt x="48" y="79"/>
                  </a:cubicBezTo>
                  <a:cubicBezTo>
                    <a:pt x="48" y="79"/>
                    <a:pt x="48" y="78"/>
                    <a:pt x="48" y="78"/>
                  </a:cubicBezTo>
                  <a:cubicBezTo>
                    <a:pt x="49" y="77"/>
                    <a:pt x="50" y="76"/>
                    <a:pt x="50" y="76"/>
                  </a:cubicBezTo>
                  <a:cubicBezTo>
                    <a:pt x="50" y="76"/>
                    <a:pt x="50" y="75"/>
                    <a:pt x="50" y="74"/>
                  </a:cubicBezTo>
                  <a:cubicBezTo>
                    <a:pt x="50" y="74"/>
                    <a:pt x="50" y="74"/>
                    <a:pt x="50" y="74"/>
                  </a:cubicBezTo>
                  <a:cubicBezTo>
                    <a:pt x="50" y="73"/>
                    <a:pt x="50" y="73"/>
                    <a:pt x="50" y="73"/>
                  </a:cubicBezTo>
                  <a:cubicBezTo>
                    <a:pt x="50" y="72"/>
                    <a:pt x="49" y="71"/>
                    <a:pt x="49" y="71"/>
                  </a:cubicBezTo>
                  <a:cubicBezTo>
                    <a:pt x="48" y="71"/>
                    <a:pt x="47" y="70"/>
                    <a:pt x="47" y="70"/>
                  </a:cubicBezTo>
                  <a:cubicBezTo>
                    <a:pt x="46" y="70"/>
                    <a:pt x="45" y="70"/>
                    <a:pt x="44" y="70"/>
                  </a:cubicBezTo>
                  <a:cubicBezTo>
                    <a:pt x="44" y="70"/>
                    <a:pt x="43" y="69"/>
                    <a:pt x="42" y="68"/>
                  </a:cubicBezTo>
                  <a:cubicBezTo>
                    <a:pt x="42" y="68"/>
                    <a:pt x="40" y="68"/>
                    <a:pt x="40" y="68"/>
                  </a:cubicBezTo>
                  <a:cubicBezTo>
                    <a:pt x="40" y="68"/>
                    <a:pt x="40" y="66"/>
                    <a:pt x="38" y="65"/>
                  </a:cubicBezTo>
                  <a:cubicBezTo>
                    <a:pt x="37" y="64"/>
                    <a:pt x="35" y="63"/>
                    <a:pt x="35" y="62"/>
                  </a:cubicBezTo>
                  <a:cubicBezTo>
                    <a:pt x="35" y="62"/>
                    <a:pt x="33" y="60"/>
                    <a:pt x="32" y="60"/>
                  </a:cubicBezTo>
                  <a:cubicBezTo>
                    <a:pt x="32" y="60"/>
                    <a:pt x="31" y="60"/>
                    <a:pt x="30" y="60"/>
                  </a:cubicBezTo>
                  <a:cubicBezTo>
                    <a:pt x="30" y="60"/>
                    <a:pt x="30" y="59"/>
                    <a:pt x="29" y="58"/>
                  </a:cubicBezTo>
                  <a:cubicBezTo>
                    <a:pt x="29" y="58"/>
                    <a:pt x="27" y="58"/>
                    <a:pt x="27" y="58"/>
                  </a:cubicBezTo>
                  <a:cubicBezTo>
                    <a:pt x="27" y="58"/>
                    <a:pt x="26" y="58"/>
                    <a:pt x="26" y="58"/>
                  </a:cubicBezTo>
                  <a:cubicBezTo>
                    <a:pt x="26" y="58"/>
                    <a:pt x="25" y="58"/>
                    <a:pt x="25" y="58"/>
                  </a:cubicBezTo>
                  <a:cubicBezTo>
                    <a:pt x="25" y="58"/>
                    <a:pt x="24" y="60"/>
                    <a:pt x="23" y="60"/>
                  </a:cubicBezTo>
                  <a:cubicBezTo>
                    <a:pt x="23" y="61"/>
                    <a:pt x="22" y="60"/>
                    <a:pt x="22" y="60"/>
                  </a:cubicBezTo>
                  <a:cubicBezTo>
                    <a:pt x="22" y="60"/>
                    <a:pt x="20" y="60"/>
                    <a:pt x="20" y="60"/>
                  </a:cubicBezTo>
                  <a:cubicBezTo>
                    <a:pt x="20" y="60"/>
                    <a:pt x="19" y="58"/>
                    <a:pt x="19" y="58"/>
                  </a:cubicBezTo>
                  <a:cubicBezTo>
                    <a:pt x="19" y="57"/>
                    <a:pt x="18" y="55"/>
                    <a:pt x="18" y="55"/>
                  </a:cubicBezTo>
                  <a:cubicBezTo>
                    <a:pt x="17" y="55"/>
                    <a:pt x="17" y="53"/>
                    <a:pt x="17" y="52"/>
                  </a:cubicBezTo>
                  <a:cubicBezTo>
                    <a:pt x="17" y="52"/>
                    <a:pt x="15" y="51"/>
                    <a:pt x="15" y="51"/>
                  </a:cubicBezTo>
                  <a:cubicBezTo>
                    <a:pt x="15" y="51"/>
                    <a:pt x="14" y="52"/>
                    <a:pt x="13" y="52"/>
                  </a:cubicBezTo>
                  <a:cubicBezTo>
                    <a:pt x="13" y="53"/>
                    <a:pt x="10" y="52"/>
                    <a:pt x="10" y="50"/>
                  </a:cubicBezTo>
                  <a:cubicBezTo>
                    <a:pt x="11" y="48"/>
                    <a:pt x="12" y="46"/>
                    <a:pt x="13" y="45"/>
                  </a:cubicBezTo>
                  <a:cubicBezTo>
                    <a:pt x="13" y="45"/>
                    <a:pt x="15" y="45"/>
                    <a:pt x="16" y="45"/>
                  </a:cubicBezTo>
                  <a:cubicBezTo>
                    <a:pt x="16" y="46"/>
                    <a:pt x="17" y="45"/>
                    <a:pt x="17" y="45"/>
                  </a:cubicBezTo>
                  <a:cubicBezTo>
                    <a:pt x="17" y="45"/>
                    <a:pt x="19" y="45"/>
                    <a:pt x="19" y="45"/>
                  </a:cubicBezTo>
                  <a:cubicBezTo>
                    <a:pt x="20" y="46"/>
                    <a:pt x="21" y="48"/>
                    <a:pt x="21" y="48"/>
                  </a:cubicBezTo>
                  <a:cubicBezTo>
                    <a:pt x="22" y="48"/>
                    <a:pt x="22" y="47"/>
                    <a:pt x="22" y="46"/>
                  </a:cubicBezTo>
                  <a:cubicBezTo>
                    <a:pt x="22" y="46"/>
                    <a:pt x="22" y="45"/>
                    <a:pt x="22" y="45"/>
                  </a:cubicBezTo>
                  <a:cubicBezTo>
                    <a:pt x="21" y="44"/>
                    <a:pt x="22" y="42"/>
                    <a:pt x="23" y="41"/>
                  </a:cubicBezTo>
                  <a:cubicBezTo>
                    <a:pt x="24" y="41"/>
                    <a:pt x="25" y="39"/>
                    <a:pt x="25" y="39"/>
                  </a:cubicBezTo>
                  <a:cubicBezTo>
                    <a:pt x="25" y="39"/>
                    <a:pt x="26" y="39"/>
                    <a:pt x="26" y="39"/>
                  </a:cubicBezTo>
                  <a:cubicBezTo>
                    <a:pt x="26" y="39"/>
                    <a:pt x="26" y="37"/>
                    <a:pt x="26" y="36"/>
                  </a:cubicBezTo>
                  <a:cubicBezTo>
                    <a:pt x="26" y="36"/>
                    <a:pt x="28" y="35"/>
                    <a:pt x="29" y="35"/>
                  </a:cubicBezTo>
                  <a:cubicBezTo>
                    <a:pt x="29" y="34"/>
                    <a:pt x="29" y="33"/>
                    <a:pt x="29" y="33"/>
                  </a:cubicBezTo>
                  <a:cubicBezTo>
                    <a:pt x="29" y="33"/>
                    <a:pt x="31" y="31"/>
                    <a:pt x="31" y="31"/>
                  </a:cubicBezTo>
                  <a:cubicBezTo>
                    <a:pt x="32" y="31"/>
                    <a:pt x="33" y="32"/>
                    <a:pt x="33" y="32"/>
                  </a:cubicBezTo>
                  <a:cubicBezTo>
                    <a:pt x="33" y="32"/>
                    <a:pt x="34" y="31"/>
                    <a:pt x="34" y="31"/>
                  </a:cubicBezTo>
                  <a:cubicBezTo>
                    <a:pt x="35" y="30"/>
                    <a:pt x="34" y="29"/>
                    <a:pt x="34" y="29"/>
                  </a:cubicBezTo>
                  <a:cubicBezTo>
                    <a:pt x="34" y="29"/>
                    <a:pt x="34" y="28"/>
                    <a:pt x="34" y="28"/>
                  </a:cubicBezTo>
                  <a:cubicBezTo>
                    <a:pt x="35" y="28"/>
                    <a:pt x="35" y="27"/>
                    <a:pt x="35" y="26"/>
                  </a:cubicBezTo>
                  <a:cubicBezTo>
                    <a:pt x="35" y="26"/>
                    <a:pt x="36" y="27"/>
                    <a:pt x="37" y="26"/>
                  </a:cubicBezTo>
                  <a:cubicBezTo>
                    <a:pt x="38" y="26"/>
                    <a:pt x="37" y="27"/>
                    <a:pt x="37" y="28"/>
                  </a:cubicBezTo>
                  <a:cubicBezTo>
                    <a:pt x="36" y="29"/>
                    <a:pt x="37" y="29"/>
                    <a:pt x="38" y="29"/>
                  </a:cubicBezTo>
                  <a:cubicBezTo>
                    <a:pt x="38" y="29"/>
                    <a:pt x="38" y="30"/>
                    <a:pt x="38" y="30"/>
                  </a:cubicBezTo>
                  <a:cubicBezTo>
                    <a:pt x="38" y="30"/>
                    <a:pt x="39" y="30"/>
                    <a:pt x="39" y="30"/>
                  </a:cubicBezTo>
                  <a:cubicBezTo>
                    <a:pt x="40" y="30"/>
                    <a:pt x="40" y="29"/>
                    <a:pt x="40" y="29"/>
                  </a:cubicBezTo>
                  <a:cubicBezTo>
                    <a:pt x="40" y="28"/>
                    <a:pt x="39" y="28"/>
                    <a:pt x="39" y="27"/>
                  </a:cubicBezTo>
                  <a:cubicBezTo>
                    <a:pt x="39" y="27"/>
                    <a:pt x="39" y="24"/>
                    <a:pt x="39" y="24"/>
                  </a:cubicBezTo>
                  <a:cubicBezTo>
                    <a:pt x="39" y="23"/>
                    <a:pt x="38" y="22"/>
                    <a:pt x="38" y="22"/>
                  </a:cubicBezTo>
                  <a:cubicBezTo>
                    <a:pt x="37" y="22"/>
                    <a:pt x="37" y="21"/>
                    <a:pt x="37" y="21"/>
                  </a:cubicBezTo>
                  <a:cubicBezTo>
                    <a:pt x="36" y="20"/>
                    <a:pt x="36" y="19"/>
                    <a:pt x="36" y="19"/>
                  </a:cubicBezTo>
                  <a:cubicBezTo>
                    <a:pt x="36" y="19"/>
                    <a:pt x="35" y="18"/>
                    <a:pt x="35" y="17"/>
                  </a:cubicBezTo>
                  <a:cubicBezTo>
                    <a:pt x="34" y="16"/>
                    <a:pt x="34" y="16"/>
                    <a:pt x="34" y="17"/>
                  </a:cubicBezTo>
                  <a:cubicBezTo>
                    <a:pt x="34" y="17"/>
                    <a:pt x="33" y="17"/>
                    <a:pt x="33" y="17"/>
                  </a:cubicBezTo>
                  <a:cubicBezTo>
                    <a:pt x="32" y="17"/>
                    <a:pt x="32" y="16"/>
                    <a:pt x="32" y="15"/>
                  </a:cubicBezTo>
                  <a:cubicBezTo>
                    <a:pt x="32" y="15"/>
                    <a:pt x="30" y="14"/>
                    <a:pt x="30" y="14"/>
                  </a:cubicBezTo>
                  <a:cubicBezTo>
                    <a:pt x="30" y="14"/>
                    <a:pt x="29" y="14"/>
                    <a:pt x="28" y="13"/>
                  </a:cubicBezTo>
                  <a:cubicBezTo>
                    <a:pt x="28" y="13"/>
                    <a:pt x="27" y="13"/>
                    <a:pt x="27" y="13"/>
                  </a:cubicBezTo>
                  <a:cubicBezTo>
                    <a:pt x="27" y="13"/>
                    <a:pt x="27" y="17"/>
                    <a:pt x="27" y="18"/>
                  </a:cubicBezTo>
                  <a:cubicBezTo>
                    <a:pt x="27" y="19"/>
                    <a:pt x="26" y="20"/>
                    <a:pt x="25" y="20"/>
                  </a:cubicBezTo>
                  <a:cubicBezTo>
                    <a:pt x="25" y="20"/>
                    <a:pt x="25" y="21"/>
                    <a:pt x="26" y="21"/>
                  </a:cubicBezTo>
                  <a:cubicBezTo>
                    <a:pt x="26" y="21"/>
                    <a:pt x="25" y="22"/>
                    <a:pt x="25" y="23"/>
                  </a:cubicBezTo>
                  <a:cubicBezTo>
                    <a:pt x="25" y="23"/>
                    <a:pt x="24" y="23"/>
                    <a:pt x="24" y="22"/>
                  </a:cubicBezTo>
                  <a:cubicBezTo>
                    <a:pt x="24" y="21"/>
                    <a:pt x="23" y="20"/>
                    <a:pt x="23" y="20"/>
                  </a:cubicBezTo>
                  <a:cubicBezTo>
                    <a:pt x="23" y="21"/>
                    <a:pt x="22" y="20"/>
                    <a:pt x="22" y="20"/>
                  </a:cubicBezTo>
                  <a:cubicBezTo>
                    <a:pt x="22" y="20"/>
                    <a:pt x="20" y="19"/>
                    <a:pt x="19" y="19"/>
                  </a:cubicBezTo>
                  <a:cubicBezTo>
                    <a:pt x="19" y="19"/>
                    <a:pt x="18" y="17"/>
                    <a:pt x="18" y="17"/>
                  </a:cubicBezTo>
                  <a:cubicBezTo>
                    <a:pt x="18" y="17"/>
                    <a:pt x="18" y="16"/>
                    <a:pt x="18" y="16"/>
                  </a:cubicBezTo>
                  <a:cubicBezTo>
                    <a:pt x="18" y="16"/>
                    <a:pt x="19" y="15"/>
                    <a:pt x="20" y="14"/>
                  </a:cubicBezTo>
                  <a:cubicBezTo>
                    <a:pt x="20" y="14"/>
                    <a:pt x="21" y="12"/>
                    <a:pt x="22" y="12"/>
                  </a:cubicBezTo>
                  <a:cubicBezTo>
                    <a:pt x="22" y="11"/>
                    <a:pt x="23" y="11"/>
                    <a:pt x="23" y="10"/>
                  </a:cubicBezTo>
                  <a:cubicBezTo>
                    <a:pt x="22" y="10"/>
                    <a:pt x="25" y="9"/>
                    <a:pt x="25" y="9"/>
                  </a:cubicBezTo>
                  <a:cubicBezTo>
                    <a:pt x="26" y="9"/>
                    <a:pt x="26" y="7"/>
                    <a:pt x="27" y="7"/>
                  </a:cubicBezTo>
                  <a:cubicBezTo>
                    <a:pt x="27" y="6"/>
                    <a:pt x="26" y="5"/>
                    <a:pt x="26" y="5"/>
                  </a:cubicBezTo>
                  <a:cubicBezTo>
                    <a:pt x="26" y="5"/>
                    <a:pt x="27" y="5"/>
                    <a:pt x="27" y="5"/>
                  </a:cubicBezTo>
                  <a:cubicBezTo>
                    <a:pt x="28" y="6"/>
                    <a:pt x="29" y="5"/>
                    <a:pt x="29" y="5"/>
                  </a:cubicBezTo>
                  <a:cubicBezTo>
                    <a:pt x="30" y="5"/>
                    <a:pt x="31" y="6"/>
                    <a:pt x="31" y="6"/>
                  </a:cubicBezTo>
                  <a:cubicBezTo>
                    <a:pt x="31" y="8"/>
                    <a:pt x="31" y="8"/>
                    <a:pt x="31" y="8"/>
                  </a:cubicBezTo>
                  <a:cubicBezTo>
                    <a:pt x="31" y="10"/>
                    <a:pt x="31" y="10"/>
                    <a:pt x="31" y="10"/>
                  </a:cubicBezTo>
                  <a:cubicBezTo>
                    <a:pt x="29" y="11"/>
                    <a:pt x="28" y="12"/>
                    <a:pt x="29" y="12"/>
                  </a:cubicBezTo>
                  <a:cubicBezTo>
                    <a:pt x="30" y="12"/>
                    <a:pt x="33" y="13"/>
                    <a:pt x="33" y="14"/>
                  </a:cubicBezTo>
                  <a:cubicBezTo>
                    <a:pt x="34" y="14"/>
                    <a:pt x="34" y="13"/>
                    <a:pt x="35" y="12"/>
                  </a:cubicBezTo>
                  <a:cubicBezTo>
                    <a:pt x="35" y="12"/>
                    <a:pt x="35" y="10"/>
                    <a:pt x="35" y="10"/>
                  </a:cubicBezTo>
                  <a:cubicBezTo>
                    <a:pt x="34" y="10"/>
                    <a:pt x="36" y="10"/>
                    <a:pt x="36" y="10"/>
                  </a:cubicBezTo>
                  <a:cubicBezTo>
                    <a:pt x="36" y="11"/>
                    <a:pt x="37" y="10"/>
                    <a:pt x="37" y="10"/>
                  </a:cubicBezTo>
                  <a:cubicBezTo>
                    <a:pt x="37" y="10"/>
                    <a:pt x="37" y="9"/>
                    <a:pt x="37" y="8"/>
                  </a:cubicBezTo>
                  <a:cubicBezTo>
                    <a:pt x="37" y="8"/>
                    <a:pt x="37" y="8"/>
                    <a:pt x="37" y="8"/>
                  </a:cubicBezTo>
                  <a:cubicBezTo>
                    <a:pt x="37" y="7"/>
                    <a:pt x="35" y="7"/>
                    <a:pt x="35" y="7"/>
                  </a:cubicBezTo>
                  <a:cubicBezTo>
                    <a:pt x="35" y="6"/>
                    <a:pt x="35" y="6"/>
                    <a:pt x="35" y="5"/>
                  </a:cubicBezTo>
                  <a:cubicBezTo>
                    <a:pt x="35" y="5"/>
                    <a:pt x="35" y="4"/>
                    <a:pt x="34" y="4"/>
                  </a:cubicBezTo>
                  <a:cubicBezTo>
                    <a:pt x="34" y="3"/>
                    <a:pt x="33" y="3"/>
                    <a:pt x="32" y="3"/>
                  </a:cubicBezTo>
                  <a:cubicBezTo>
                    <a:pt x="32" y="3"/>
                    <a:pt x="32" y="2"/>
                    <a:pt x="31" y="2"/>
                  </a:cubicBezTo>
                  <a:cubicBezTo>
                    <a:pt x="31" y="2"/>
                    <a:pt x="29" y="2"/>
                    <a:pt x="29" y="2"/>
                  </a:cubicBezTo>
                  <a:cubicBezTo>
                    <a:pt x="28" y="2"/>
                    <a:pt x="28" y="0"/>
                    <a:pt x="27" y="1"/>
                  </a:cubicBezTo>
                  <a:cubicBezTo>
                    <a:pt x="26" y="1"/>
                    <a:pt x="25" y="0"/>
                    <a:pt x="25" y="0"/>
                  </a:cubicBezTo>
                  <a:cubicBezTo>
                    <a:pt x="25" y="0"/>
                    <a:pt x="23" y="2"/>
                    <a:pt x="23" y="3"/>
                  </a:cubicBezTo>
                  <a:cubicBezTo>
                    <a:pt x="23" y="4"/>
                    <a:pt x="24" y="6"/>
                    <a:pt x="24" y="6"/>
                  </a:cubicBezTo>
                  <a:cubicBezTo>
                    <a:pt x="24" y="6"/>
                    <a:pt x="24" y="7"/>
                    <a:pt x="24" y="7"/>
                  </a:cubicBezTo>
                  <a:cubicBezTo>
                    <a:pt x="23" y="7"/>
                    <a:pt x="23" y="7"/>
                    <a:pt x="23" y="6"/>
                  </a:cubicBezTo>
                  <a:cubicBezTo>
                    <a:pt x="23" y="6"/>
                    <a:pt x="22" y="5"/>
                    <a:pt x="22" y="4"/>
                  </a:cubicBezTo>
                  <a:cubicBezTo>
                    <a:pt x="22" y="4"/>
                    <a:pt x="21" y="4"/>
                    <a:pt x="20" y="3"/>
                  </a:cubicBezTo>
                  <a:cubicBezTo>
                    <a:pt x="20" y="4"/>
                    <a:pt x="20" y="4"/>
                    <a:pt x="19" y="4"/>
                  </a:cubicBezTo>
                  <a:cubicBezTo>
                    <a:pt x="19" y="5"/>
                    <a:pt x="19" y="6"/>
                    <a:pt x="19" y="6"/>
                  </a:cubicBezTo>
                  <a:cubicBezTo>
                    <a:pt x="19" y="7"/>
                    <a:pt x="18" y="7"/>
                    <a:pt x="18" y="7"/>
                  </a:cubicBezTo>
                  <a:cubicBezTo>
                    <a:pt x="18" y="6"/>
                    <a:pt x="18" y="6"/>
                    <a:pt x="18" y="6"/>
                  </a:cubicBezTo>
                  <a:cubicBezTo>
                    <a:pt x="8" y="18"/>
                    <a:pt x="2" y="31"/>
                    <a:pt x="0" y="47"/>
                  </a:cubicBezTo>
                  <a:cubicBezTo>
                    <a:pt x="1" y="47"/>
                    <a:pt x="1" y="48"/>
                    <a:pt x="1" y="48"/>
                  </a:cubicBezTo>
                  <a:cubicBezTo>
                    <a:pt x="1" y="49"/>
                    <a:pt x="3" y="49"/>
                    <a:pt x="3" y="49"/>
                  </a:cubicBezTo>
                  <a:cubicBezTo>
                    <a:pt x="3" y="49"/>
                    <a:pt x="3" y="48"/>
                    <a:pt x="3" y="48"/>
                  </a:cubicBezTo>
                  <a:cubicBezTo>
                    <a:pt x="3" y="47"/>
                    <a:pt x="3" y="47"/>
                    <a:pt x="3" y="47"/>
                  </a:cubicBezTo>
                  <a:cubicBezTo>
                    <a:pt x="3" y="48"/>
                    <a:pt x="4" y="49"/>
                    <a:pt x="5" y="49"/>
                  </a:cubicBezTo>
                  <a:cubicBezTo>
                    <a:pt x="5" y="50"/>
                    <a:pt x="5" y="53"/>
                    <a:pt x="6" y="53"/>
                  </a:cubicBezTo>
                  <a:cubicBezTo>
                    <a:pt x="6" y="54"/>
                    <a:pt x="10" y="55"/>
                    <a:pt x="11" y="56"/>
                  </a:cubicBezTo>
                  <a:cubicBezTo>
                    <a:pt x="12" y="56"/>
                    <a:pt x="13" y="57"/>
                    <a:pt x="13" y="57"/>
                  </a:cubicBezTo>
                  <a:cubicBezTo>
                    <a:pt x="14" y="58"/>
                    <a:pt x="15" y="58"/>
                    <a:pt x="15" y="58"/>
                  </a:cubicBezTo>
                  <a:cubicBezTo>
                    <a:pt x="16" y="58"/>
                    <a:pt x="16" y="59"/>
                    <a:pt x="17" y="59"/>
                  </a:cubicBezTo>
                  <a:cubicBezTo>
                    <a:pt x="17" y="60"/>
                    <a:pt x="17" y="60"/>
                    <a:pt x="17" y="60"/>
                  </a:cubicBezTo>
                  <a:cubicBezTo>
                    <a:pt x="17" y="60"/>
                    <a:pt x="19" y="61"/>
                    <a:pt x="20" y="62"/>
                  </a:cubicBezTo>
                  <a:cubicBezTo>
                    <a:pt x="20" y="62"/>
                    <a:pt x="21" y="62"/>
                    <a:pt x="21" y="62"/>
                  </a:cubicBezTo>
                  <a:cubicBezTo>
                    <a:pt x="21" y="62"/>
                    <a:pt x="22" y="63"/>
                    <a:pt x="22" y="63"/>
                  </a:cubicBezTo>
                  <a:cubicBezTo>
                    <a:pt x="22" y="64"/>
                    <a:pt x="22" y="65"/>
                    <a:pt x="22" y="65"/>
                  </a:cubicBezTo>
                  <a:cubicBezTo>
                    <a:pt x="22" y="65"/>
                    <a:pt x="21" y="67"/>
                    <a:pt x="21" y="67"/>
                  </a:cubicBezTo>
                  <a:cubicBezTo>
                    <a:pt x="21" y="68"/>
                    <a:pt x="20" y="71"/>
                    <a:pt x="20" y="71"/>
                  </a:cubicBezTo>
                  <a:cubicBezTo>
                    <a:pt x="20" y="72"/>
                    <a:pt x="21" y="73"/>
                    <a:pt x="22" y="73"/>
                  </a:cubicBezTo>
                  <a:cubicBezTo>
                    <a:pt x="22" y="73"/>
                    <a:pt x="22" y="74"/>
                    <a:pt x="22" y="74"/>
                  </a:cubicBezTo>
                  <a:cubicBezTo>
                    <a:pt x="21" y="74"/>
                    <a:pt x="21" y="77"/>
                    <a:pt x="22" y="77"/>
                  </a:cubicBezTo>
                  <a:cubicBezTo>
                    <a:pt x="23" y="77"/>
                    <a:pt x="23" y="79"/>
                    <a:pt x="23" y="79"/>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7" name="Freeform 1354"/>
            <p:cNvSpPr>
              <a:spLocks/>
            </p:cNvSpPr>
            <p:nvPr/>
          </p:nvSpPr>
          <p:spPr bwMode="auto">
            <a:xfrm>
              <a:off x="4915" y="1672"/>
              <a:ext cx="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8" name="Freeform 1355"/>
            <p:cNvSpPr>
              <a:spLocks/>
            </p:cNvSpPr>
            <p:nvPr/>
          </p:nvSpPr>
          <p:spPr bwMode="auto">
            <a:xfrm>
              <a:off x="4896" y="1567"/>
              <a:ext cx="39" cy="27"/>
            </a:xfrm>
            <a:custGeom>
              <a:avLst/>
              <a:gdLst>
                <a:gd name="T0" fmla="*/ 3 w 16"/>
                <a:gd name="T1" fmla="*/ 11 h 11"/>
                <a:gd name="T2" fmla="*/ 6 w 16"/>
                <a:gd name="T3" fmla="*/ 10 h 11"/>
                <a:gd name="T4" fmla="*/ 6 w 16"/>
                <a:gd name="T5" fmla="*/ 9 h 11"/>
                <a:gd name="T6" fmla="*/ 6 w 16"/>
                <a:gd name="T7" fmla="*/ 9 h 11"/>
                <a:gd name="T8" fmla="*/ 7 w 16"/>
                <a:gd name="T9" fmla="*/ 7 h 11"/>
                <a:gd name="T10" fmla="*/ 10 w 16"/>
                <a:gd name="T11" fmla="*/ 5 h 11"/>
                <a:gd name="T12" fmla="*/ 12 w 16"/>
                <a:gd name="T13" fmla="*/ 4 h 11"/>
                <a:gd name="T14" fmla="*/ 13 w 16"/>
                <a:gd name="T15" fmla="*/ 3 h 11"/>
                <a:gd name="T16" fmla="*/ 15 w 16"/>
                <a:gd name="T17" fmla="*/ 1 h 11"/>
                <a:gd name="T18" fmla="*/ 16 w 16"/>
                <a:gd name="T19" fmla="*/ 0 h 11"/>
                <a:gd name="T20" fmla="*/ 10 w 16"/>
                <a:gd name="T21" fmla="*/ 4 h 11"/>
                <a:gd name="T22" fmla="*/ 0 w 16"/>
                <a:gd name="T23" fmla="*/ 11 h 11"/>
                <a:gd name="T24" fmla="*/ 3 w 16"/>
                <a:gd name="T2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1">
                  <a:moveTo>
                    <a:pt x="3" y="11"/>
                  </a:moveTo>
                  <a:cubicBezTo>
                    <a:pt x="4" y="11"/>
                    <a:pt x="6" y="11"/>
                    <a:pt x="6" y="10"/>
                  </a:cubicBezTo>
                  <a:cubicBezTo>
                    <a:pt x="6" y="10"/>
                    <a:pt x="6" y="9"/>
                    <a:pt x="6" y="9"/>
                  </a:cubicBezTo>
                  <a:cubicBezTo>
                    <a:pt x="6" y="9"/>
                    <a:pt x="6" y="9"/>
                    <a:pt x="6" y="9"/>
                  </a:cubicBezTo>
                  <a:cubicBezTo>
                    <a:pt x="7" y="9"/>
                    <a:pt x="7" y="7"/>
                    <a:pt x="7" y="7"/>
                  </a:cubicBezTo>
                  <a:cubicBezTo>
                    <a:pt x="8" y="6"/>
                    <a:pt x="10" y="6"/>
                    <a:pt x="10" y="5"/>
                  </a:cubicBezTo>
                  <a:cubicBezTo>
                    <a:pt x="11" y="5"/>
                    <a:pt x="12" y="4"/>
                    <a:pt x="12" y="4"/>
                  </a:cubicBezTo>
                  <a:cubicBezTo>
                    <a:pt x="13" y="4"/>
                    <a:pt x="14" y="3"/>
                    <a:pt x="13" y="3"/>
                  </a:cubicBezTo>
                  <a:cubicBezTo>
                    <a:pt x="13" y="2"/>
                    <a:pt x="15" y="2"/>
                    <a:pt x="15" y="1"/>
                  </a:cubicBezTo>
                  <a:cubicBezTo>
                    <a:pt x="16" y="1"/>
                    <a:pt x="16" y="0"/>
                    <a:pt x="16" y="0"/>
                  </a:cubicBezTo>
                  <a:cubicBezTo>
                    <a:pt x="16" y="0"/>
                    <a:pt x="13" y="2"/>
                    <a:pt x="10" y="4"/>
                  </a:cubicBezTo>
                  <a:cubicBezTo>
                    <a:pt x="6" y="6"/>
                    <a:pt x="3" y="9"/>
                    <a:pt x="0" y="11"/>
                  </a:cubicBezTo>
                  <a:cubicBezTo>
                    <a:pt x="1" y="11"/>
                    <a:pt x="3" y="11"/>
                    <a:pt x="3" y="1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0" name="Freeform 1356"/>
            <p:cNvSpPr>
              <a:spLocks/>
            </p:cNvSpPr>
            <p:nvPr/>
          </p:nvSpPr>
          <p:spPr bwMode="auto">
            <a:xfrm>
              <a:off x="4975" y="1584"/>
              <a:ext cx="222" cy="241"/>
            </a:xfrm>
            <a:custGeom>
              <a:avLst/>
              <a:gdLst>
                <a:gd name="T0" fmla="*/ 32 w 93"/>
                <a:gd name="T1" fmla="*/ 93 h 101"/>
                <a:gd name="T2" fmla="*/ 38 w 93"/>
                <a:gd name="T3" fmla="*/ 73 h 101"/>
                <a:gd name="T4" fmla="*/ 39 w 93"/>
                <a:gd name="T5" fmla="*/ 64 h 101"/>
                <a:gd name="T6" fmla="*/ 33 w 93"/>
                <a:gd name="T7" fmla="*/ 53 h 101"/>
                <a:gd name="T8" fmla="*/ 42 w 93"/>
                <a:gd name="T9" fmla="*/ 62 h 101"/>
                <a:gd name="T10" fmla="*/ 47 w 93"/>
                <a:gd name="T11" fmla="*/ 54 h 101"/>
                <a:gd name="T12" fmla="*/ 43 w 93"/>
                <a:gd name="T13" fmla="*/ 49 h 101"/>
                <a:gd name="T14" fmla="*/ 50 w 93"/>
                <a:gd name="T15" fmla="*/ 54 h 101"/>
                <a:gd name="T16" fmla="*/ 55 w 93"/>
                <a:gd name="T17" fmla="*/ 57 h 101"/>
                <a:gd name="T18" fmla="*/ 59 w 93"/>
                <a:gd name="T19" fmla="*/ 66 h 101"/>
                <a:gd name="T20" fmla="*/ 63 w 93"/>
                <a:gd name="T21" fmla="*/ 60 h 101"/>
                <a:gd name="T22" fmla="*/ 69 w 93"/>
                <a:gd name="T23" fmla="*/ 58 h 101"/>
                <a:gd name="T24" fmla="*/ 73 w 93"/>
                <a:gd name="T25" fmla="*/ 64 h 101"/>
                <a:gd name="T26" fmla="*/ 76 w 93"/>
                <a:gd name="T27" fmla="*/ 69 h 101"/>
                <a:gd name="T28" fmla="*/ 77 w 93"/>
                <a:gd name="T29" fmla="*/ 66 h 101"/>
                <a:gd name="T30" fmla="*/ 81 w 93"/>
                <a:gd name="T31" fmla="*/ 57 h 101"/>
                <a:gd name="T32" fmla="*/ 86 w 93"/>
                <a:gd name="T33" fmla="*/ 47 h 101"/>
                <a:gd name="T34" fmla="*/ 87 w 93"/>
                <a:gd name="T35" fmla="*/ 42 h 101"/>
                <a:gd name="T36" fmla="*/ 92 w 93"/>
                <a:gd name="T37" fmla="*/ 38 h 101"/>
                <a:gd name="T38" fmla="*/ 73 w 93"/>
                <a:gd name="T39" fmla="*/ 5 h 101"/>
                <a:gd name="T40" fmla="*/ 68 w 93"/>
                <a:gd name="T41" fmla="*/ 1 h 101"/>
                <a:gd name="T42" fmla="*/ 62 w 93"/>
                <a:gd name="T43" fmla="*/ 3 h 101"/>
                <a:gd name="T44" fmla="*/ 55 w 93"/>
                <a:gd name="T45" fmla="*/ 6 h 101"/>
                <a:gd name="T46" fmla="*/ 52 w 93"/>
                <a:gd name="T47" fmla="*/ 8 h 101"/>
                <a:gd name="T48" fmla="*/ 44 w 93"/>
                <a:gd name="T49" fmla="*/ 10 h 101"/>
                <a:gd name="T50" fmla="*/ 37 w 93"/>
                <a:gd name="T51" fmla="*/ 12 h 101"/>
                <a:gd name="T52" fmla="*/ 29 w 93"/>
                <a:gd name="T53" fmla="*/ 10 h 101"/>
                <a:gd name="T54" fmla="*/ 22 w 93"/>
                <a:gd name="T55" fmla="*/ 10 h 101"/>
                <a:gd name="T56" fmla="*/ 16 w 93"/>
                <a:gd name="T57" fmla="*/ 16 h 101"/>
                <a:gd name="T58" fmla="*/ 15 w 93"/>
                <a:gd name="T59" fmla="*/ 25 h 101"/>
                <a:gd name="T60" fmla="*/ 11 w 93"/>
                <a:gd name="T61" fmla="*/ 30 h 101"/>
                <a:gd name="T62" fmla="*/ 9 w 93"/>
                <a:gd name="T63" fmla="*/ 23 h 101"/>
                <a:gd name="T64" fmla="*/ 8 w 93"/>
                <a:gd name="T65" fmla="*/ 26 h 101"/>
                <a:gd name="T66" fmla="*/ 9 w 93"/>
                <a:gd name="T67" fmla="*/ 31 h 101"/>
                <a:gd name="T68" fmla="*/ 8 w 93"/>
                <a:gd name="T69" fmla="*/ 34 h 101"/>
                <a:gd name="T70" fmla="*/ 4 w 93"/>
                <a:gd name="T71" fmla="*/ 39 h 101"/>
                <a:gd name="T72" fmla="*/ 10 w 93"/>
                <a:gd name="T73" fmla="*/ 41 h 101"/>
                <a:gd name="T74" fmla="*/ 17 w 93"/>
                <a:gd name="T75" fmla="*/ 40 h 101"/>
                <a:gd name="T76" fmla="*/ 19 w 93"/>
                <a:gd name="T77" fmla="*/ 43 h 101"/>
                <a:gd name="T78" fmla="*/ 20 w 93"/>
                <a:gd name="T79" fmla="*/ 38 h 101"/>
                <a:gd name="T80" fmla="*/ 23 w 93"/>
                <a:gd name="T81" fmla="*/ 41 h 101"/>
                <a:gd name="T82" fmla="*/ 26 w 93"/>
                <a:gd name="T83" fmla="*/ 45 h 101"/>
                <a:gd name="T84" fmla="*/ 26 w 93"/>
                <a:gd name="T85" fmla="*/ 42 h 101"/>
                <a:gd name="T86" fmla="*/ 31 w 93"/>
                <a:gd name="T87" fmla="*/ 45 h 101"/>
                <a:gd name="T88" fmla="*/ 26 w 93"/>
                <a:gd name="T89" fmla="*/ 47 h 101"/>
                <a:gd name="T90" fmla="*/ 17 w 93"/>
                <a:gd name="T91" fmla="*/ 43 h 101"/>
                <a:gd name="T92" fmla="*/ 5 w 93"/>
                <a:gd name="T93" fmla="*/ 45 h 101"/>
                <a:gd name="T94" fmla="*/ 0 w 93"/>
                <a:gd name="T95" fmla="*/ 55 h 101"/>
                <a:gd name="T96" fmla="*/ 8 w 93"/>
                <a:gd name="T97" fmla="*/ 70 h 101"/>
                <a:gd name="T98" fmla="*/ 14 w 93"/>
                <a:gd name="T99" fmla="*/ 70 h 101"/>
                <a:gd name="T100" fmla="*/ 18 w 93"/>
                <a:gd name="T101" fmla="*/ 82 h 101"/>
                <a:gd name="T102" fmla="*/ 21 w 93"/>
                <a:gd name="T103"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 h="101">
                  <a:moveTo>
                    <a:pt x="26" y="100"/>
                  </a:moveTo>
                  <a:cubicBezTo>
                    <a:pt x="27" y="100"/>
                    <a:pt x="29" y="97"/>
                    <a:pt x="29" y="97"/>
                  </a:cubicBezTo>
                  <a:cubicBezTo>
                    <a:pt x="30" y="96"/>
                    <a:pt x="30" y="94"/>
                    <a:pt x="31" y="94"/>
                  </a:cubicBezTo>
                  <a:cubicBezTo>
                    <a:pt x="31" y="94"/>
                    <a:pt x="31" y="93"/>
                    <a:pt x="32" y="93"/>
                  </a:cubicBezTo>
                  <a:cubicBezTo>
                    <a:pt x="32" y="93"/>
                    <a:pt x="33" y="89"/>
                    <a:pt x="34" y="88"/>
                  </a:cubicBezTo>
                  <a:cubicBezTo>
                    <a:pt x="35" y="87"/>
                    <a:pt x="36" y="82"/>
                    <a:pt x="36" y="81"/>
                  </a:cubicBezTo>
                  <a:cubicBezTo>
                    <a:pt x="36" y="79"/>
                    <a:pt x="36" y="76"/>
                    <a:pt x="37" y="75"/>
                  </a:cubicBezTo>
                  <a:cubicBezTo>
                    <a:pt x="37" y="75"/>
                    <a:pt x="38" y="73"/>
                    <a:pt x="38" y="73"/>
                  </a:cubicBezTo>
                  <a:cubicBezTo>
                    <a:pt x="39" y="73"/>
                    <a:pt x="41" y="70"/>
                    <a:pt x="41" y="69"/>
                  </a:cubicBezTo>
                  <a:cubicBezTo>
                    <a:pt x="42" y="67"/>
                    <a:pt x="43" y="65"/>
                    <a:pt x="43" y="64"/>
                  </a:cubicBezTo>
                  <a:cubicBezTo>
                    <a:pt x="42" y="64"/>
                    <a:pt x="41" y="63"/>
                    <a:pt x="41" y="64"/>
                  </a:cubicBezTo>
                  <a:cubicBezTo>
                    <a:pt x="40" y="64"/>
                    <a:pt x="39" y="64"/>
                    <a:pt x="39" y="64"/>
                  </a:cubicBezTo>
                  <a:cubicBezTo>
                    <a:pt x="38" y="64"/>
                    <a:pt x="37" y="62"/>
                    <a:pt x="36" y="61"/>
                  </a:cubicBezTo>
                  <a:cubicBezTo>
                    <a:pt x="36" y="61"/>
                    <a:pt x="35" y="58"/>
                    <a:pt x="35" y="58"/>
                  </a:cubicBezTo>
                  <a:cubicBezTo>
                    <a:pt x="35" y="57"/>
                    <a:pt x="34" y="56"/>
                    <a:pt x="33" y="55"/>
                  </a:cubicBezTo>
                  <a:cubicBezTo>
                    <a:pt x="33" y="55"/>
                    <a:pt x="33" y="54"/>
                    <a:pt x="33" y="53"/>
                  </a:cubicBezTo>
                  <a:cubicBezTo>
                    <a:pt x="33" y="53"/>
                    <a:pt x="33" y="53"/>
                    <a:pt x="33" y="54"/>
                  </a:cubicBezTo>
                  <a:cubicBezTo>
                    <a:pt x="34" y="55"/>
                    <a:pt x="35" y="57"/>
                    <a:pt x="36" y="58"/>
                  </a:cubicBezTo>
                  <a:cubicBezTo>
                    <a:pt x="36" y="59"/>
                    <a:pt x="38" y="61"/>
                    <a:pt x="38" y="62"/>
                  </a:cubicBezTo>
                  <a:cubicBezTo>
                    <a:pt x="38" y="63"/>
                    <a:pt x="41" y="62"/>
                    <a:pt x="42" y="62"/>
                  </a:cubicBezTo>
                  <a:cubicBezTo>
                    <a:pt x="43" y="61"/>
                    <a:pt x="44" y="61"/>
                    <a:pt x="44" y="60"/>
                  </a:cubicBezTo>
                  <a:cubicBezTo>
                    <a:pt x="44" y="60"/>
                    <a:pt x="46" y="59"/>
                    <a:pt x="46" y="59"/>
                  </a:cubicBezTo>
                  <a:cubicBezTo>
                    <a:pt x="47" y="59"/>
                    <a:pt x="47" y="57"/>
                    <a:pt x="48" y="57"/>
                  </a:cubicBezTo>
                  <a:cubicBezTo>
                    <a:pt x="48" y="56"/>
                    <a:pt x="47" y="55"/>
                    <a:pt x="47" y="54"/>
                  </a:cubicBezTo>
                  <a:cubicBezTo>
                    <a:pt x="47" y="54"/>
                    <a:pt x="45" y="53"/>
                    <a:pt x="45" y="53"/>
                  </a:cubicBezTo>
                  <a:cubicBezTo>
                    <a:pt x="45" y="54"/>
                    <a:pt x="44" y="52"/>
                    <a:pt x="44" y="52"/>
                  </a:cubicBezTo>
                  <a:cubicBezTo>
                    <a:pt x="43" y="51"/>
                    <a:pt x="42" y="51"/>
                    <a:pt x="42" y="50"/>
                  </a:cubicBezTo>
                  <a:cubicBezTo>
                    <a:pt x="42" y="50"/>
                    <a:pt x="42" y="49"/>
                    <a:pt x="43" y="49"/>
                  </a:cubicBezTo>
                  <a:cubicBezTo>
                    <a:pt x="43" y="49"/>
                    <a:pt x="45" y="51"/>
                    <a:pt x="46" y="51"/>
                  </a:cubicBezTo>
                  <a:cubicBezTo>
                    <a:pt x="46" y="52"/>
                    <a:pt x="47" y="54"/>
                    <a:pt x="47" y="54"/>
                  </a:cubicBezTo>
                  <a:cubicBezTo>
                    <a:pt x="47" y="54"/>
                    <a:pt x="49" y="54"/>
                    <a:pt x="49" y="54"/>
                  </a:cubicBezTo>
                  <a:cubicBezTo>
                    <a:pt x="50" y="54"/>
                    <a:pt x="50" y="54"/>
                    <a:pt x="50" y="54"/>
                  </a:cubicBezTo>
                  <a:cubicBezTo>
                    <a:pt x="51" y="54"/>
                    <a:pt x="51" y="54"/>
                    <a:pt x="51" y="54"/>
                  </a:cubicBezTo>
                  <a:cubicBezTo>
                    <a:pt x="53" y="54"/>
                    <a:pt x="53" y="54"/>
                    <a:pt x="53" y="54"/>
                  </a:cubicBezTo>
                  <a:cubicBezTo>
                    <a:pt x="54" y="55"/>
                    <a:pt x="54" y="55"/>
                    <a:pt x="54" y="56"/>
                  </a:cubicBezTo>
                  <a:cubicBezTo>
                    <a:pt x="54" y="56"/>
                    <a:pt x="54" y="57"/>
                    <a:pt x="55" y="57"/>
                  </a:cubicBezTo>
                  <a:cubicBezTo>
                    <a:pt x="55" y="57"/>
                    <a:pt x="55" y="58"/>
                    <a:pt x="55" y="58"/>
                  </a:cubicBezTo>
                  <a:cubicBezTo>
                    <a:pt x="56" y="59"/>
                    <a:pt x="57" y="60"/>
                    <a:pt x="57" y="61"/>
                  </a:cubicBezTo>
                  <a:cubicBezTo>
                    <a:pt x="57" y="62"/>
                    <a:pt x="58" y="64"/>
                    <a:pt x="58" y="64"/>
                  </a:cubicBezTo>
                  <a:cubicBezTo>
                    <a:pt x="58" y="64"/>
                    <a:pt x="59" y="66"/>
                    <a:pt x="59" y="66"/>
                  </a:cubicBezTo>
                  <a:cubicBezTo>
                    <a:pt x="59" y="66"/>
                    <a:pt x="59" y="67"/>
                    <a:pt x="60" y="67"/>
                  </a:cubicBezTo>
                  <a:cubicBezTo>
                    <a:pt x="60" y="67"/>
                    <a:pt x="61" y="64"/>
                    <a:pt x="61" y="63"/>
                  </a:cubicBezTo>
                  <a:cubicBezTo>
                    <a:pt x="61" y="62"/>
                    <a:pt x="62" y="61"/>
                    <a:pt x="62" y="61"/>
                  </a:cubicBezTo>
                  <a:cubicBezTo>
                    <a:pt x="62" y="61"/>
                    <a:pt x="63" y="61"/>
                    <a:pt x="63" y="60"/>
                  </a:cubicBezTo>
                  <a:cubicBezTo>
                    <a:pt x="63" y="60"/>
                    <a:pt x="64" y="60"/>
                    <a:pt x="64" y="60"/>
                  </a:cubicBezTo>
                  <a:cubicBezTo>
                    <a:pt x="64" y="60"/>
                    <a:pt x="64" y="58"/>
                    <a:pt x="65" y="58"/>
                  </a:cubicBezTo>
                  <a:cubicBezTo>
                    <a:pt x="65" y="57"/>
                    <a:pt x="66" y="56"/>
                    <a:pt x="67" y="56"/>
                  </a:cubicBezTo>
                  <a:cubicBezTo>
                    <a:pt x="67" y="56"/>
                    <a:pt x="69" y="57"/>
                    <a:pt x="69" y="58"/>
                  </a:cubicBezTo>
                  <a:cubicBezTo>
                    <a:pt x="69" y="58"/>
                    <a:pt x="69" y="59"/>
                    <a:pt x="69" y="60"/>
                  </a:cubicBezTo>
                  <a:cubicBezTo>
                    <a:pt x="69" y="60"/>
                    <a:pt x="70" y="61"/>
                    <a:pt x="71" y="61"/>
                  </a:cubicBezTo>
                  <a:cubicBezTo>
                    <a:pt x="71" y="61"/>
                    <a:pt x="72" y="62"/>
                    <a:pt x="72" y="62"/>
                  </a:cubicBezTo>
                  <a:cubicBezTo>
                    <a:pt x="72" y="62"/>
                    <a:pt x="72" y="63"/>
                    <a:pt x="73" y="64"/>
                  </a:cubicBezTo>
                  <a:cubicBezTo>
                    <a:pt x="73" y="64"/>
                    <a:pt x="73" y="65"/>
                    <a:pt x="73" y="65"/>
                  </a:cubicBezTo>
                  <a:cubicBezTo>
                    <a:pt x="72" y="66"/>
                    <a:pt x="73" y="67"/>
                    <a:pt x="73" y="67"/>
                  </a:cubicBezTo>
                  <a:cubicBezTo>
                    <a:pt x="73" y="68"/>
                    <a:pt x="75" y="70"/>
                    <a:pt x="76" y="71"/>
                  </a:cubicBezTo>
                  <a:cubicBezTo>
                    <a:pt x="76" y="71"/>
                    <a:pt x="77" y="69"/>
                    <a:pt x="76" y="69"/>
                  </a:cubicBezTo>
                  <a:cubicBezTo>
                    <a:pt x="76" y="68"/>
                    <a:pt x="75" y="67"/>
                    <a:pt x="74" y="66"/>
                  </a:cubicBezTo>
                  <a:cubicBezTo>
                    <a:pt x="74" y="66"/>
                    <a:pt x="74" y="64"/>
                    <a:pt x="74" y="64"/>
                  </a:cubicBezTo>
                  <a:cubicBezTo>
                    <a:pt x="74" y="63"/>
                    <a:pt x="75" y="64"/>
                    <a:pt x="76" y="64"/>
                  </a:cubicBezTo>
                  <a:cubicBezTo>
                    <a:pt x="76" y="65"/>
                    <a:pt x="77" y="65"/>
                    <a:pt x="77" y="66"/>
                  </a:cubicBezTo>
                  <a:cubicBezTo>
                    <a:pt x="77" y="66"/>
                    <a:pt x="79" y="64"/>
                    <a:pt x="80" y="63"/>
                  </a:cubicBezTo>
                  <a:cubicBezTo>
                    <a:pt x="80" y="61"/>
                    <a:pt x="81" y="59"/>
                    <a:pt x="81" y="59"/>
                  </a:cubicBezTo>
                  <a:cubicBezTo>
                    <a:pt x="81" y="58"/>
                    <a:pt x="80" y="58"/>
                    <a:pt x="80" y="58"/>
                  </a:cubicBezTo>
                  <a:cubicBezTo>
                    <a:pt x="80" y="58"/>
                    <a:pt x="81" y="57"/>
                    <a:pt x="81" y="57"/>
                  </a:cubicBezTo>
                  <a:cubicBezTo>
                    <a:pt x="82" y="57"/>
                    <a:pt x="84" y="55"/>
                    <a:pt x="84" y="54"/>
                  </a:cubicBezTo>
                  <a:cubicBezTo>
                    <a:pt x="85" y="53"/>
                    <a:pt x="86" y="52"/>
                    <a:pt x="86" y="52"/>
                  </a:cubicBezTo>
                  <a:cubicBezTo>
                    <a:pt x="86" y="52"/>
                    <a:pt x="86" y="50"/>
                    <a:pt x="87" y="49"/>
                  </a:cubicBezTo>
                  <a:cubicBezTo>
                    <a:pt x="87" y="49"/>
                    <a:pt x="86" y="47"/>
                    <a:pt x="86" y="47"/>
                  </a:cubicBezTo>
                  <a:cubicBezTo>
                    <a:pt x="86" y="46"/>
                    <a:pt x="85" y="46"/>
                    <a:pt x="85" y="45"/>
                  </a:cubicBezTo>
                  <a:cubicBezTo>
                    <a:pt x="85" y="45"/>
                    <a:pt x="85" y="44"/>
                    <a:pt x="85" y="44"/>
                  </a:cubicBezTo>
                  <a:cubicBezTo>
                    <a:pt x="85" y="43"/>
                    <a:pt x="86" y="43"/>
                    <a:pt x="86" y="43"/>
                  </a:cubicBezTo>
                  <a:cubicBezTo>
                    <a:pt x="86" y="43"/>
                    <a:pt x="87" y="42"/>
                    <a:pt x="87" y="42"/>
                  </a:cubicBezTo>
                  <a:cubicBezTo>
                    <a:pt x="87" y="41"/>
                    <a:pt x="87" y="42"/>
                    <a:pt x="87" y="42"/>
                  </a:cubicBezTo>
                  <a:cubicBezTo>
                    <a:pt x="88" y="43"/>
                    <a:pt x="88" y="45"/>
                    <a:pt x="89" y="45"/>
                  </a:cubicBezTo>
                  <a:cubicBezTo>
                    <a:pt x="89" y="45"/>
                    <a:pt x="91" y="43"/>
                    <a:pt x="91" y="41"/>
                  </a:cubicBezTo>
                  <a:cubicBezTo>
                    <a:pt x="90" y="40"/>
                    <a:pt x="91" y="38"/>
                    <a:pt x="92" y="38"/>
                  </a:cubicBezTo>
                  <a:cubicBezTo>
                    <a:pt x="92" y="38"/>
                    <a:pt x="93" y="36"/>
                    <a:pt x="93" y="36"/>
                  </a:cubicBezTo>
                  <a:cubicBezTo>
                    <a:pt x="89" y="24"/>
                    <a:pt x="83" y="14"/>
                    <a:pt x="74" y="5"/>
                  </a:cubicBezTo>
                  <a:cubicBezTo>
                    <a:pt x="74" y="5"/>
                    <a:pt x="74" y="5"/>
                    <a:pt x="74" y="5"/>
                  </a:cubicBezTo>
                  <a:cubicBezTo>
                    <a:pt x="73" y="5"/>
                    <a:pt x="73" y="5"/>
                    <a:pt x="73" y="5"/>
                  </a:cubicBezTo>
                  <a:cubicBezTo>
                    <a:pt x="72" y="5"/>
                    <a:pt x="72" y="4"/>
                    <a:pt x="72" y="4"/>
                  </a:cubicBezTo>
                  <a:cubicBezTo>
                    <a:pt x="72" y="4"/>
                    <a:pt x="72" y="3"/>
                    <a:pt x="72" y="3"/>
                  </a:cubicBezTo>
                  <a:cubicBezTo>
                    <a:pt x="71" y="3"/>
                    <a:pt x="71" y="2"/>
                    <a:pt x="70" y="1"/>
                  </a:cubicBezTo>
                  <a:cubicBezTo>
                    <a:pt x="69" y="1"/>
                    <a:pt x="69" y="1"/>
                    <a:pt x="68" y="1"/>
                  </a:cubicBezTo>
                  <a:cubicBezTo>
                    <a:pt x="68" y="1"/>
                    <a:pt x="66" y="1"/>
                    <a:pt x="66" y="1"/>
                  </a:cubicBezTo>
                  <a:cubicBezTo>
                    <a:pt x="66" y="0"/>
                    <a:pt x="65" y="1"/>
                    <a:pt x="65" y="1"/>
                  </a:cubicBezTo>
                  <a:cubicBezTo>
                    <a:pt x="65" y="2"/>
                    <a:pt x="63" y="2"/>
                    <a:pt x="63" y="2"/>
                  </a:cubicBezTo>
                  <a:cubicBezTo>
                    <a:pt x="63" y="3"/>
                    <a:pt x="62" y="3"/>
                    <a:pt x="62" y="3"/>
                  </a:cubicBezTo>
                  <a:cubicBezTo>
                    <a:pt x="62" y="2"/>
                    <a:pt x="61" y="3"/>
                    <a:pt x="60" y="3"/>
                  </a:cubicBezTo>
                  <a:cubicBezTo>
                    <a:pt x="59" y="3"/>
                    <a:pt x="58" y="4"/>
                    <a:pt x="58" y="4"/>
                  </a:cubicBezTo>
                  <a:cubicBezTo>
                    <a:pt x="57" y="4"/>
                    <a:pt x="56" y="5"/>
                    <a:pt x="56" y="5"/>
                  </a:cubicBezTo>
                  <a:cubicBezTo>
                    <a:pt x="56" y="5"/>
                    <a:pt x="55" y="6"/>
                    <a:pt x="55" y="6"/>
                  </a:cubicBezTo>
                  <a:cubicBezTo>
                    <a:pt x="55" y="6"/>
                    <a:pt x="55" y="8"/>
                    <a:pt x="55" y="8"/>
                  </a:cubicBezTo>
                  <a:cubicBezTo>
                    <a:pt x="56" y="8"/>
                    <a:pt x="55" y="8"/>
                    <a:pt x="54" y="7"/>
                  </a:cubicBezTo>
                  <a:cubicBezTo>
                    <a:pt x="54" y="7"/>
                    <a:pt x="53" y="8"/>
                    <a:pt x="53" y="8"/>
                  </a:cubicBezTo>
                  <a:cubicBezTo>
                    <a:pt x="53" y="8"/>
                    <a:pt x="52" y="8"/>
                    <a:pt x="52" y="8"/>
                  </a:cubicBezTo>
                  <a:cubicBezTo>
                    <a:pt x="52" y="7"/>
                    <a:pt x="51" y="7"/>
                    <a:pt x="51" y="7"/>
                  </a:cubicBezTo>
                  <a:cubicBezTo>
                    <a:pt x="51" y="8"/>
                    <a:pt x="50" y="7"/>
                    <a:pt x="50" y="7"/>
                  </a:cubicBezTo>
                  <a:cubicBezTo>
                    <a:pt x="49" y="7"/>
                    <a:pt x="48" y="8"/>
                    <a:pt x="47" y="9"/>
                  </a:cubicBezTo>
                  <a:cubicBezTo>
                    <a:pt x="47" y="9"/>
                    <a:pt x="44" y="10"/>
                    <a:pt x="44" y="10"/>
                  </a:cubicBezTo>
                  <a:cubicBezTo>
                    <a:pt x="43" y="9"/>
                    <a:pt x="43" y="11"/>
                    <a:pt x="43" y="11"/>
                  </a:cubicBezTo>
                  <a:cubicBezTo>
                    <a:pt x="44" y="11"/>
                    <a:pt x="42" y="11"/>
                    <a:pt x="41" y="11"/>
                  </a:cubicBezTo>
                  <a:cubicBezTo>
                    <a:pt x="41" y="11"/>
                    <a:pt x="38" y="12"/>
                    <a:pt x="38" y="12"/>
                  </a:cubicBezTo>
                  <a:cubicBezTo>
                    <a:pt x="37" y="13"/>
                    <a:pt x="37" y="12"/>
                    <a:pt x="37" y="12"/>
                  </a:cubicBezTo>
                  <a:cubicBezTo>
                    <a:pt x="37" y="12"/>
                    <a:pt x="36" y="11"/>
                    <a:pt x="36" y="11"/>
                  </a:cubicBezTo>
                  <a:cubicBezTo>
                    <a:pt x="35" y="11"/>
                    <a:pt x="35" y="13"/>
                    <a:pt x="34" y="13"/>
                  </a:cubicBezTo>
                  <a:cubicBezTo>
                    <a:pt x="34" y="14"/>
                    <a:pt x="33" y="12"/>
                    <a:pt x="32" y="11"/>
                  </a:cubicBezTo>
                  <a:cubicBezTo>
                    <a:pt x="31" y="11"/>
                    <a:pt x="29" y="10"/>
                    <a:pt x="29" y="10"/>
                  </a:cubicBezTo>
                  <a:cubicBezTo>
                    <a:pt x="28" y="10"/>
                    <a:pt x="27" y="9"/>
                    <a:pt x="27" y="9"/>
                  </a:cubicBezTo>
                  <a:cubicBezTo>
                    <a:pt x="27" y="8"/>
                    <a:pt x="26" y="8"/>
                    <a:pt x="25" y="8"/>
                  </a:cubicBezTo>
                  <a:cubicBezTo>
                    <a:pt x="25" y="8"/>
                    <a:pt x="23" y="9"/>
                    <a:pt x="23" y="9"/>
                  </a:cubicBezTo>
                  <a:cubicBezTo>
                    <a:pt x="22" y="10"/>
                    <a:pt x="22" y="9"/>
                    <a:pt x="22" y="10"/>
                  </a:cubicBezTo>
                  <a:cubicBezTo>
                    <a:pt x="21" y="10"/>
                    <a:pt x="20" y="11"/>
                    <a:pt x="19" y="12"/>
                  </a:cubicBezTo>
                  <a:cubicBezTo>
                    <a:pt x="19" y="12"/>
                    <a:pt x="17" y="14"/>
                    <a:pt x="17" y="15"/>
                  </a:cubicBezTo>
                  <a:cubicBezTo>
                    <a:pt x="17" y="15"/>
                    <a:pt x="16" y="16"/>
                    <a:pt x="16" y="16"/>
                  </a:cubicBezTo>
                  <a:cubicBezTo>
                    <a:pt x="16" y="16"/>
                    <a:pt x="16" y="16"/>
                    <a:pt x="16" y="16"/>
                  </a:cubicBezTo>
                  <a:cubicBezTo>
                    <a:pt x="16" y="17"/>
                    <a:pt x="14" y="18"/>
                    <a:pt x="14" y="18"/>
                  </a:cubicBezTo>
                  <a:cubicBezTo>
                    <a:pt x="13" y="19"/>
                    <a:pt x="14" y="21"/>
                    <a:pt x="14" y="22"/>
                  </a:cubicBezTo>
                  <a:cubicBezTo>
                    <a:pt x="14" y="23"/>
                    <a:pt x="14" y="24"/>
                    <a:pt x="15" y="24"/>
                  </a:cubicBezTo>
                  <a:cubicBezTo>
                    <a:pt x="15" y="24"/>
                    <a:pt x="15" y="25"/>
                    <a:pt x="15" y="25"/>
                  </a:cubicBezTo>
                  <a:cubicBezTo>
                    <a:pt x="15" y="26"/>
                    <a:pt x="15" y="26"/>
                    <a:pt x="15" y="26"/>
                  </a:cubicBezTo>
                  <a:cubicBezTo>
                    <a:pt x="15" y="27"/>
                    <a:pt x="14" y="27"/>
                    <a:pt x="14" y="27"/>
                  </a:cubicBezTo>
                  <a:cubicBezTo>
                    <a:pt x="13" y="27"/>
                    <a:pt x="13" y="28"/>
                    <a:pt x="12" y="29"/>
                  </a:cubicBezTo>
                  <a:cubicBezTo>
                    <a:pt x="12" y="29"/>
                    <a:pt x="11" y="29"/>
                    <a:pt x="11" y="30"/>
                  </a:cubicBezTo>
                  <a:cubicBezTo>
                    <a:pt x="11" y="29"/>
                    <a:pt x="11" y="29"/>
                    <a:pt x="11" y="29"/>
                  </a:cubicBezTo>
                  <a:cubicBezTo>
                    <a:pt x="11" y="28"/>
                    <a:pt x="11" y="27"/>
                    <a:pt x="11" y="27"/>
                  </a:cubicBezTo>
                  <a:cubicBezTo>
                    <a:pt x="11" y="27"/>
                    <a:pt x="11" y="25"/>
                    <a:pt x="10" y="24"/>
                  </a:cubicBezTo>
                  <a:cubicBezTo>
                    <a:pt x="10" y="24"/>
                    <a:pt x="9" y="23"/>
                    <a:pt x="9" y="23"/>
                  </a:cubicBezTo>
                  <a:cubicBezTo>
                    <a:pt x="9" y="23"/>
                    <a:pt x="9" y="22"/>
                    <a:pt x="9" y="22"/>
                  </a:cubicBezTo>
                  <a:cubicBezTo>
                    <a:pt x="9" y="22"/>
                    <a:pt x="8" y="21"/>
                    <a:pt x="8" y="22"/>
                  </a:cubicBezTo>
                  <a:cubicBezTo>
                    <a:pt x="7" y="22"/>
                    <a:pt x="7" y="24"/>
                    <a:pt x="7" y="25"/>
                  </a:cubicBezTo>
                  <a:cubicBezTo>
                    <a:pt x="7" y="25"/>
                    <a:pt x="8" y="26"/>
                    <a:pt x="8" y="26"/>
                  </a:cubicBezTo>
                  <a:cubicBezTo>
                    <a:pt x="8" y="26"/>
                    <a:pt x="8" y="27"/>
                    <a:pt x="8" y="27"/>
                  </a:cubicBezTo>
                  <a:cubicBezTo>
                    <a:pt x="7" y="27"/>
                    <a:pt x="7" y="29"/>
                    <a:pt x="7" y="29"/>
                  </a:cubicBezTo>
                  <a:cubicBezTo>
                    <a:pt x="7" y="30"/>
                    <a:pt x="7" y="31"/>
                    <a:pt x="7" y="31"/>
                  </a:cubicBezTo>
                  <a:cubicBezTo>
                    <a:pt x="6" y="31"/>
                    <a:pt x="8" y="31"/>
                    <a:pt x="9" y="31"/>
                  </a:cubicBezTo>
                  <a:cubicBezTo>
                    <a:pt x="10" y="31"/>
                    <a:pt x="10" y="31"/>
                    <a:pt x="10" y="31"/>
                  </a:cubicBezTo>
                  <a:cubicBezTo>
                    <a:pt x="10" y="31"/>
                    <a:pt x="9" y="31"/>
                    <a:pt x="8" y="32"/>
                  </a:cubicBezTo>
                  <a:cubicBezTo>
                    <a:pt x="8" y="32"/>
                    <a:pt x="7" y="33"/>
                    <a:pt x="7" y="33"/>
                  </a:cubicBezTo>
                  <a:cubicBezTo>
                    <a:pt x="7" y="33"/>
                    <a:pt x="7" y="34"/>
                    <a:pt x="8" y="34"/>
                  </a:cubicBezTo>
                  <a:cubicBezTo>
                    <a:pt x="8" y="34"/>
                    <a:pt x="9" y="35"/>
                    <a:pt x="9" y="36"/>
                  </a:cubicBezTo>
                  <a:cubicBezTo>
                    <a:pt x="9" y="36"/>
                    <a:pt x="9" y="37"/>
                    <a:pt x="9" y="37"/>
                  </a:cubicBezTo>
                  <a:cubicBezTo>
                    <a:pt x="9" y="37"/>
                    <a:pt x="7" y="37"/>
                    <a:pt x="6" y="37"/>
                  </a:cubicBezTo>
                  <a:cubicBezTo>
                    <a:pt x="5" y="37"/>
                    <a:pt x="4" y="39"/>
                    <a:pt x="4" y="39"/>
                  </a:cubicBezTo>
                  <a:cubicBezTo>
                    <a:pt x="4" y="40"/>
                    <a:pt x="4" y="42"/>
                    <a:pt x="5" y="42"/>
                  </a:cubicBezTo>
                  <a:cubicBezTo>
                    <a:pt x="5" y="43"/>
                    <a:pt x="6" y="43"/>
                    <a:pt x="7" y="43"/>
                  </a:cubicBezTo>
                  <a:cubicBezTo>
                    <a:pt x="7" y="44"/>
                    <a:pt x="8" y="43"/>
                    <a:pt x="9" y="44"/>
                  </a:cubicBezTo>
                  <a:cubicBezTo>
                    <a:pt x="9" y="44"/>
                    <a:pt x="10" y="42"/>
                    <a:pt x="10" y="41"/>
                  </a:cubicBezTo>
                  <a:cubicBezTo>
                    <a:pt x="11" y="40"/>
                    <a:pt x="12" y="39"/>
                    <a:pt x="13" y="38"/>
                  </a:cubicBezTo>
                  <a:cubicBezTo>
                    <a:pt x="13" y="38"/>
                    <a:pt x="15" y="38"/>
                    <a:pt x="15" y="38"/>
                  </a:cubicBezTo>
                  <a:cubicBezTo>
                    <a:pt x="16" y="37"/>
                    <a:pt x="15" y="39"/>
                    <a:pt x="15" y="40"/>
                  </a:cubicBezTo>
                  <a:cubicBezTo>
                    <a:pt x="16" y="41"/>
                    <a:pt x="17" y="41"/>
                    <a:pt x="17" y="40"/>
                  </a:cubicBezTo>
                  <a:cubicBezTo>
                    <a:pt x="17" y="39"/>
                    <a:pt x="17" y="39"/>
                    <a:pt x="17" y="39"/>
                  </a:cubicBezTo>
                  <a:cubicBezTo>
                    <a:pt x="17" y="39"/>
                    <a:pt x="19" y="40"/>
                    <a:pt x="19" y="40"/>
                  </a:cubicBezTo>
                  <a:cubicBezTo>
                    <a:pt x="20" y="41"/>
                    <a:pt x="20" y="42"/>
                    <a:pt x="19" y="42"/>
                  </a:cubicBezTo>
                  <a:cubicBezTo>
                    <a:pt x="19" y="42"/>
                    <a:pt x="19" y="43"/>
                    <a:pt x="19" y="43"/>
                  </a:cubicBezTo>
                  <a:cubicBezTo>
                    <a:pt x="20" y="43"/>
                    <a:pt x="20" y="42"/>
                    <a:pt x="21" y="42"/>
                  </a:cubicBezTo>
                  <a:cubicBezTo>
                    <a:pt x="21" y="41"/>
                    <a:pt x="21" y="40"/>
                    <a:pt x="21" y="40"/>
                  </a:cubicBezTo>
                  <a:cubicBezTo>
                    <a:pt x="21" y="40"/>
                    <a:pt x="21" y="40"/>
                    <a:pt x="22" y="40"/>
                  </a:cubicBezTo>
                  <a:cubicBezTo>
                    <a:pt x="22" y="40"/>
                    <a:pt x="21" y="38"/>
                    <a:pt x="20" y="38"/>
                  </a:cubicBezTo>
                  <a:cubicBezTo>
                    <a:pt x="19" y="37"/>
                    <a:pt x="20" y="37"/>
                    <a:pt x="21" y="38"/>
                  </a:cubicBezTo>
                  <a:cubicBezTo>
                    <a:pt x="22" y="39"/>
                    <a:pt x="22" y="39"/>
                    <a:pt x="22" y="39"/>
                  </a:cubicBezTo>
                  <a:cubicBezTo>
                    <a:pt x="22" y="40"/>
                    <a:pt x="22" y="40"/>
                    <a:pt x="23" y="41"/>
                  </a:cubicBezTo>
                  <a:cubicBezTo>
                    <a:pt x="23" y="41"/>
                    <a:pt x="23" y="41"/>
                    <a:pt x="23" y="41"/>
                  </a:cubicBezTo>
                  <a:cubicBezTo>
                    <a:pt x="23" y="41"/>
                    <a:pt x="23" y="43"/>
                    <a:pt x="23" y="43"/>
                  </a:cubicBezTo>
                  <a:cubicBezTo>
                    <a:pt x="23" y="43"/>
                    <a:pt x="24" y="44"/>
                    <a:pt x="24" y="44"/>
                  </a:cubicBezTo>
                  <a:cubicBezTo>
                    <a:pt x="25" y="44"/>
                    <a:pt x="25" y="44"/>
                    <a:pt x="25" y="44"/>
                  </a:cubicBezTo>
                  <a:cubicBezTo>
                    <a:pt x="25" y="44"/>
                    <a:pt x="25" y="45"/>
                    <a:pt x="26" y="45"/>
                  </a:cubicBezTo>
                  <a:cubicBezTo>
                    <a:pt x="26" y="45"/>
                    <a:pt x="26" y="44"/>
                    <a:pt x="26" y="44"/>
                  </a:cubicBezTo>
                  <a:cubicBezTo>
                    <a:pt x="25" y="44"/>
                    <a:pt x="25" y="42"/>
                    <a:pt x="25" y="42"/>
                  </a:cubicBezTo>
                  <a:cubicBezTo>
                    <a:pt x="25" y="41"/>
                    <a:pt x="26" y="40"/>
                    <a:pt x="26" y="40"/>
                  </a:cubicBezTo>
                  <a:cubicBezTo>
                    <a:pt x="26" y="40"/>
                    <a:pt x="26" y="42"/>
                    <a:pt x="26" y="42"/>
                  </a:cubicBezTo>
                  <a:cubicBezTo>
                    <a:pt x="26" y="42"/>
                    <a:pt x="26" y="43"/>
                    <a:pt x="26" y="43"/>
                  </a:cubicBezTo>
                  <a:cubicBezTo>
                    <a:pt x="27" y="44"/>
                    <a:pt x="27" y="44"/>
                    <a:pt x="27" y="44"/>
                  </a:cubicBezTo>
                  <a:cubicBezTo>
                    <a:pt x="28" y="45"/>
                    <a:pt x="28" y="45"/>
                    <a:pt x="28" y="45"/>
                  </a:cubicBezTo>
                  <a:cubicBezTo>
                    <a:pt x="29" y="44"/>
                    <a:pt x="31" y="44"/>
                    <a:pt x="31" y="45"/>
                  </a:cubicBezTo>
                  <a:cubicBezTo>
                    <a:pt x="31" y="45"/>
                    <a:pt x="32" y="45"/>
                    <a:pt x="32" y="45"/>
                  </a:cubicBezTo>
                  <a:cubicBezTo>
                    <a:pt x="32" y="44"/>
                    <a:pt x="32" y="45"/>
                    <a:pt x="32" y="45"/>
                  </a:cubicBezTo>
                  <a:cubicBezTo>
                    <a:pt x="32" y="45"/>
                    <a:pt x="31" y="47"/>
                    <a:pt x="31" y="47"/>
                  </a:cubicBezTo>
                  <a:cubicBezTo>
                    <a:pt x="31" y="48"/>
                    <a:pt x="28" y="47"/>
                    <a:pt x="26" y="47"/>
                  </a:cubicBezTo>
                  <a:cubicBezTo>
                    <a:pt x="25" y="47"/>
                    <a:pt x="23" y="48"/>
                    <a:pt x="23" y="48"/>
                  </a:cubicBezTo>
                  <a:cubicBezTo>
                    <a:pt x="22" y="48"/>
                    <a:pt x="20" y="47"/>
                    <a:pt x="19" y="47"/>
                  </a:cubicBezTo>
                  <a:cubicBezTo>
                    <a:pt x="18" y="46"/>
                    <a:pt x="18" y="45"/>
                    <a:pt x="17" y="44"/>
                  </a:cubicBezTo>
                  <a:cubicBezTo>
                    <a:pt x="17" y="44"/>
                    <a:pt x="17" y="44"/>
                    <a:pt x="17" y="43"/>
                  </a:cubicBezTo>
                  <a:cubicBezTo>
                    <a:pt x="17" y="43"/>
                    <a:pt x="15" y="43"/>
                    <a:pt x="14" y="43"/>
                  </a:cubicBezTo>
                  <a:cubicBezTo>
                    <a:pt x="14" y="44"/>
                    <a:pt x="10" y="44"/>
                    <a:pt x="9" y="44"/>
                  </a:cubicBezTo>
                  <a:cubicBezTo>
                    <a:pt x="9" y="45"/>
                    <a:pt x="7" y="44"/>
                    <a:pt x="7" y="44"/>
                  </a:cubicBezTo>
                  <a:cubicBezTo>
                    <a:pt x="7" y="44"/>
                    <a:pt x="6" y="45"/>
                    <a:pt x="5" y="45"/>
                  </a:cubicBezTo>
                  <a:cubicBezTo>
                    <a:pt x="5" y="46"/>
                    <a:pt x="4" y="47"/>
                    <a:pt x="4" y="49"/>
                  </a:cubicBezTo>
                  <a:cubicBezTo>
                    <a:pt x="3" y="50"/>
                    <a:pt x="3" y="50"/>
                    <a:pt x="3" y="50"/>
                  </a:cubicBezTo>
                  <a:cubicBezTo>
                    <a:pt x="3" y="51"/>
                    <a:pt x="3" y="51"/>
                    <a:pt x="3" y="51"/>
                  </a:cubicBezTo>
                  <a:cubicBezTo>
                    <a:pt x="2" y="52"/>
                    <a:pt x="1" y="55"/>
                    <a:pt x="0" y="55"/>
                  </a:cubicBezTo>
                  <a:cubicBezTo>
                    <a:pt x="0" y="56"/>
                    <a:pt x="0" y="60"/>
                    <a:pt x="0" y="61"/>
                  </a:cubicBezTo>
                  <a:cubicBezTo>
                    <a:pt x="0" y="63"/>
                    <a:pt x="1" y="66"/>
                    <a:pt x="1" y="66"/>
                  </a:cubicBezTo>
                  <a:cubicBezTo>
                    <a:pt x="2" y="67"/>
                    <a:pt x="4" y="69"/>
                    <a:pt x="4" y="69"/>
                  </a:cubicBezTo>
                  <a:cubicBezTo>
                    <a:pt x="5" y="70"/>
                    <a:pt x="7" y="70"/>
                    <a:pt x="8" y="70"/>
                  </a:cubicBezTo>
                  <a:cubicBezTo>
                    <a:pt x="9" y="70"/>
                    <a:pt x="10" y="69"/>
                    <a:pt x="10" y="68"/>
                  </a:cubicBezTo>
                  <a:cubicBezTo>
                    <a:pt x="11" y="68"/>
                    <a:pt x="11" y="68"/>
                    <a:pt x="11" y="68"/>
                  </a:cubicBezTo>
                  <a:cubicBezTo>
                    <a:pt x="11" y="69"/>
                    <a:pt x="11" y="69"/>
                    <a:pt x="11" y="69"/>
                  </a:cubicBezTo>
                  <a:cubicBezTo>
                    <a:pt x="12" y="69"/>
                    <a:pt x="13" y="70"/>
                    <a:pt x="14" y="70"/>
                  </a:cubicBezTo>
                  <a:cubicBezTo>
                    <a:pt x="14" y="70"/>
                    <a:pt x="15" y="70"/>
                    <a:pt x="15" y="70"/>
                  </a:cubicBezTo>
                  <a:cubicBezTo>
                    <a:pt x="16" y="70"/>
                    <a:pt x="16" y="73"/>
                    <a:pt x="16" y="73"/>
                  </a:cubicBezTo>
                  <a:cubicBezTo>
                    <a:pt x="16" y="74"/>
                    <a:pt x="16" y="77"/>
                    <a:pt x="17" y="78"/>
                  </a:cubicBezTo>
                  <a:cubicBezTo>
                    <a:pt x="17" y="79"/>
                    <a:pt x="18" y="81"/>
                    <a:pt x="18" y="82"/>
                  </a:cubicBezTo>
                  <a:cubicBezTo>
                    <a:pt x="18" y="83"/>
                    <a:pt x="17" y="86"/>
                    <a:pt x="17" y="87"/>
                  </a:cubicBezTo>
                  <a:cubicBezTo>
                    <a:pt x="17" y="88"/>
                    <a:pt x="18" y="91"/>
                    <a:pt x="19" y="91"/>
                  </a:cubicBezTo>
                  <a:cubicBezTo>
                    <a:pt x="19" y="92"/>
                    <a:pt x="19" y="94"/>
                    <a:pt x="19" y="95"/>
                  </a:cubicBezTo>
                  <a:cubicBezTo>
                    <a:pt x="19" y="95"/>
                    <a:pt x="21" y="98"/>
                    <a:pt x="21" y="99"/>
                  </a:cubicBezTo>
                  <a:cubicBezTo>
                    <a:pt x="22" y="101"/>
                    <a:pt x="25" y="101"/>
                    <a:pt x="26" y="10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1" name="Freeform 1357"/>
            <p:cNvSpPr>
              <a:spLocks/>
            </p:cNvSpPr>
            <p:nvPr/>
          </p:nvSpPr>
          <p:spPr bwMode="auto">
            <a:xfrm>
              <a:off x="5188" y="1730"/>
              <a:ext cx="9" cy="9"/>
            </a:xfrm>
            <a:custGeom>
              <a:avLst/>
              <a:gdLst>
                <a:gd name="T0" fmla="*/ 1 w 4"/>
                <a:gd name="T1" fmla="*/ 4 h 4"/>
                <a:gd name="T2" fmla="*/ 3 w 4"/>
                <a:gd name="T3" fmla="*/ 4 h 4"/>
                <a:gd name="T4" fmla="*/ 3 w 4"/>
                <a:gd name="T5" fmla="*/ 2 h 4"/>
                <a:gd name="T6" fmla="*/ 2 w 4"/>
                <a:gd name="T7" fmla="*/ 0 h 4"/>
                <a:gd name="T8" fmla="*/ 1 w 4"/>
                <a:gd name="T9" fmla="*/ 1 h 4"/>
                <a:gd name="T10" fmla="*/ 0 w 4"/>
                <a:gd name="T11" fmla="*/ 2 h 4"/>
                <a:gd name="T12" fmla="*/ 0 w 4"/>
                <a:gd name="T13" fmla="*/ 3 h 4"/>
                <a:gd name="T14" fmla="*/ 1 w 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1" y="4"/>
                  </a:moveTo>
                  <a:cubicBezTo>
                    <a:pt x="1" y="4"/>
                    <a:pt x="2" y="4"/>
                    <a:pt x="3" y="4"/>
                  </a:cubicBezTo>
                  <a:cubicBezTo>
                    <a:pt x="3" y="3"/>
                    <a:pt x="4" y="2"/>
                    <a:pt x="3" y="2"/>
                  </a:cubicBezTo>
                  <a:cubicBezTo>
                    <a:pt x="3" y="2"/>
                    <a:pt x="2" y="1"/>
                    <a:pt x="2" y="0"/>
                  </a:cubicBezTo>
                  <a:cubicBezTo>
                    <a:pt x="1" y="0"/>
                    <a:pt x="1" y="1"/>
                    <a:pt x="1" y="1"/>
                  </a:cubicBezTo>
                  <a:cubicBezTo>
                    <a:pt x="1" y="2"/>
                    <a:pt x="0" y="2"/>
                    <a:pt x="0" y="2"/>
                  </a:cubicBezTo>
                  <a:cubicBezTo>
                    <a:pt x="0" y="3"/>
                    <a:pt x="0" y="3"/>
                    <a:pt x="0" y="3"/>
                  </a:cubicBezTo>
                  <a:cubicBezTo>
                    <a:pt x="0" y="3"/>
                    <a:pt x="1" y="4"/>
                    <a:pt x="1" y="4"/>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2" name="Freeform 1358"/>
            <p:cNvSpPr>
              <a:spLocks/>
            </p:cNvSpPr>
            <p:nvPr/>
          </p:nvSpPr>
          <p:spPr bwMode="auto">
            <a:xfrm>
              <a:off x="5181" y="1756"/>
              <a:ext cx="7" cy="10"/>
            </a:xfrm>
            <a:custGeom>
              <a:avLst/>
              <a:gdLst>
                <a:gd name="T0" fmla="*/ 3 w 3"/>
                <a:gd name="T1" fmla="*/ 1 h 4"/>
                <a:gd name="T2" fmla="*/ 2 w 3"/>
                <a:gd name="T3" fmla="*/ 0 h 4"/>
                <a:gd name="T4" fmla="*/ 0 w 3"/>
                <a:gd name="T5" fmla="*/ 3 h 4"/>
                <a:gd name="T6" fmla="*/ 1 w 3"/>
                <a:gd name="T7" fmla="*/ 4 h 4"/>
                <a:gd name="T8" fmla="*/ 3 w 3"/>
                <a:gd name="T9" fmla="*/ 4 h 4"/>
                <a:gd name="T10" fmla="*/ 3 w 3"/>
                <a:gd name="T11" fmla="*/ 3 h 4"/>
                <a:gd name="T12" fmla="*/ 3 w 3"/>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1"/>
                  </a:moveTo>
                  <a:cubicBezTo>
                    <a:pt x="3" y="1"/>
                    <a:pt x="3" y="0"/>
                    <a:pt x="2" y="0"/>
                  </a:cubicBezTo>
                  <a:cubicBezTo>
                    <a:pt x="2" y="0"/>
                    <a:pt x="0" y="2"/>
                    <a:pt x="0" y="3"/>
                  </a:cubicBezTo>
                  <a:cubicBezTo>
                    <a:pt x="1" y="4"/>
                    <a:pt x="1" y="4"/>
                    <a:pt x="1" y="4"/>
                  </a:cubicBezTo>
                  <a:cubicBezTo>
                    <a:pt x="1" y="3"/>
                    <a:pt x="2" y="4"/>
                    <a:pt x="3" y="4"/>
                  </a:cubicBezTo>
                  <a:cubicBezTo>
                    <a:pt x="3" y="4"/>
                    <a:pt x="3" y="4"/>
                    <a:pt x="3" y="3"/>
                  </a:cubicBezTo>
                  <a:cubicBezTo>
                    <a:pt x="2" y="3"/>
                    <a:pt x="3" y="1"/>
                    <a:pt x="3" y="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3" name="Freeform 1359"/>
            <p:cNvSpPr>
              <a:spLocks/>
            </p:cNvSpPr>
            <p:nvPr/>
          </p:nvSpPr>
          <p:spPr bwMode="auto">
            <a:xfrm>
              <a:off x="5166" y="1747"/>
              <a:ext cx="15" cy="19"/>
            </a:xfrm>
            <a:custGeom>
              <a:avLst/>
              <a:gdLst>
                <a:gd name="T0" fmla="*/ 6 w 6"/>
                <a:gd name="T1" fmla="*/ 4 h 8"/>
                <a:gd name="T2" fmla="*/ 6 w 6"/>
                <a:gd name="T3" fmla="*/ 1 h 8"/>
                <a:gd name="T4" fmla="*/ 5 w 6"/>
                <a:gd name="T5" fmla="*/ 0 h 8"/>
                <a:gd name="T6" fmla="*/ 1 w 6"/>
                <a:gd name="T7" fmla="*/ 4 h 8"/>
                <a:gd name="T8" fmla="*/ 0 w 6"/>
                <a:gd name="T9" fmla="*/ 7 h 8"/>
                <a:gd name="T10" fmla="*/ 3 w 6"/>
                <a:gd name="T11" fmla="*/ 8 h 8"/>
                <a:gd name="T12" fmla="*/ 4 w 6"/>
                <a:gd name="T13" fmla="*/ 8 h 8"/>
                <a:gd name="T14" fmla="*/ 4 w 6"/>
                <a:gd name="T15" fmla="*/ 8 h 8"/>
                <a:gd name="T16" fmla="*/ 5 w 6"/>
                <a:gd name="T17" fmla="*/ 6 h 8"/>
                <a:gd name="T18" fmla="*/ 6 w 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8">
                  <a:moveTo>
                    <a:pt x="6" y="4"/>
                  </a:moveTo>
                  <a:cubicBezTo>
                    <a:pt x="6" y="3"/>
                    <a:pt x="6" y="2"/>
                    <a:pt x="6" y="1"/>
                  </a:cubicBezTo>
                  <a:cubicBezTo>
                    <a:pt x="6" y="1"/>
                    <a:pt x="5" y="0"/>
                    <a:pt x="5" y="0"/>
                  </a:cubicBezTo>
                  <a:cubicBezTo>
                    <a:pt x="4" y="0"/>
                    <a:pt x="3" y="3"/>
                    <a:pt x="1" y="4"/>
                  </a:cubicBezTo>
                  <a:cubicBezTo>
                    <a:pt x="0" y="4"/>
                    <a:pt x="0" y="6"/>
                    <a:pt x="0" y="7"/>
                  </a:cubicBezTo>
                  <a:cubicBezTo>
                    <a:pt x="1" y="7"/>
                    <a:pt x="3" y="8"/>
                    <a:pt x="3" y="8"/>
                  </a:cubicBezTo>
                  <a:cubicBezTo>
                    <a:pt x="4" y="8"/>
                    <a:pt x="4" y="8"/>
                    <a:pt x="4" y="8"/>
                  </a:cubicBezTo>
                  <a:cubicBezTo>
                    <a:pt x="5" y="8"/>
                    <a:pt x="5" y="8"/>
                    <a:pt x="4" y="8"/>
                  </a:cubicBezTo>
                  <a:cubicBezTo>
                    <a:pt x="4" y="8"/>
                    <a:pt x="5" y="7"/>
                    <a:pt x="5" y="6"/>
                  </a:cubicBezTo>
                  <a:cubicBezTo>
                    <a:pt x="6" y="5"/>
                    <a:pt x="6" y="4"/>
                    <a:pt x="6" y="4"/>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4" name="Freeform 1360"/>
            <p:cNvSpPr>
              <a:spLocks/>
            </p:cNvSpPr>
            <p:nvPr/>
          </p:nvSpPr>
          <p:spPr bwMode="auto">
            <a:xfrm>
              <a:off x="5159" y="1768"/>
              <a:ext cx="17" cy="7"/>
            </a:xfrm>
            <a:custGeom>
              <a:avLst/>
              <a:gdLst>
                <a:gd name="T0" fmla="*/ 2 w 7"/>
                <a:gd name="T1" fmla="*/ 1 h 3"/>
                <a:gd name="T2" fmla="*/ 0 w 7"/>
                <a:gd name="T3" fmla="*/ 1 h 3"/>
                <a:gd name="T4" fmla="*/ 5 w 7"/>
                <a:gd name="T5" fmla="*/ 2 h 3"/>
                <a:gd name="T6" fmla="*/ 7 w 7"/>
                <a:gd name="T7" fmla="*/ 2 h 3"/>
                <a:gd name="T8" fmla="*/ 2 w 7"/>
                <a:gd name="T9" fmla="*/ 1 h 3"/>
              </a:gdLst>
              <a:ahLst/>
              <a:cxnLst>
                <a:cxn ang="0">
                  <a:pos x="T0" y="T1"/>
                </a:cxn>
                <a:cxn ang="0">
                  <a:pos x="T2" y="T3"/>
                </a:cxn>
                <a:cxn ang="0">
                  <a:pos x="T4" y="T5"/>
                </a:cxn>
                <a:cxn ang="0">
                  <a:pos x="T6" y="T7"/>
                </a:cxn>
                <a:cxn ang="0">
                  <a:pos x="T8" y="T9"/>
                </a:cxn>
              </a:cxnLst>
              <a:rect l="0" t="0" r="r" b="b"/>
              <a:pathLst>
                <a:path w="7" h="3">
                  <a:moveTo>
                    <a:pt x="2" y="1"/>
                  </a:moveTo>
                  <a:cubicBezTo>
                    <a:pt x="2" y="0"/>
                    <a:pt x="0" y="1"/>
                    <a:pt x="0" y="1"/>
                  </a:cubicBezTo>
                  <a:cubicBezTo>
                    <a:pt x="0" y="1"/>
                    <a:pt x="4" y="2"/>
                    <a:pt x="5" y="2"/>
                  </a:cubicBezTo>
                  <a:cubicBezTo>
                    <a:pt x="6" y="3"/>
                    <a:pt x="7" y="3"/>
                    <a:pt x="7" y="2"/>
                  </a:cubicBezTo>
                  <a:cubicBezTo>
                    <a:pt x="6" y="2"/>
                    <a:pt x="3" y="1"/>
                    <a:pt x="2" y="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5" name="Freeform 1361"/>
            <p:cNvSpPr>
              <a:spLocks/>
            </p:cNvSpPr>
            <p:nvPr/>
          </p:nvSpPr>
          <p:spPr bwMode="auto">
            <a:xfrm>
              <a:off x="5178" y="1711"/>
              <a:ext cx="5" cy="4"/>
            </a:xfrm>
            <a:custGeom>
              <a:avLst/>
              <a:gdLst>
                <a:gd name="T0" fmla="*/ 1 w 2"/>
                <a:gd name="T1" fmla="*/ 2 h 2"/>
                <a:gd name="T2" fmla="*/ 1 w 2"/>
                <a:gd name="T3" fmla="*/ 0 h 2"/>
                <a:gd name="T4" fmla="*/ 1 w 2"/>
                <a:gd name="T5" fmla="*/ 2 h 2"/>
                <a:gd name="T6" fmla="*/ 1 w 2"/>
                <a:gd name="T7" fmla="*/ 2 h 2"/>
              </a:gdLst>
              <a:ahLst/>
              <a:cxnLst>
                <a:cxn ang="0">
                  <a:pos x="T0" y="T1"/>
                </a:cxn>
                <a:cxn ang="0">
                  <a:pos x="T2" y="T3"/>
                </a:cxn>
                <a:cxn ang="0">
                  <a:pos x="T4" y="T5"/>
                </a:cxn>
                <a:cxn ang="0">
                  <a:pos x="T6" y="T7"/>
                </a:cxn>
              </a:cxnLst>
              <a:rect l="0" t="0" r="r" b="b"/>
              <a:pathLst>
                <a:path w="2" h="2">
                  <a:moveTo>
                    <a:pt x="1" y="2"/>
                  </a:moveTo>
                  <a:cubicBezTo>
                    <a:pt x="2" y="2"/>
                    <a:pt x="1" y="0"/>
                    <a:pt x="1" y="0"/>
                  </a:cubicBezTo>
                  <a:cubicBezTo>
                    <a:pt x="0" y="1"/>
                    <a:pt x="1" y="2"/>
                    <a:pt x="1" y="2"/>
                  </a:cubicBezTo>
                  <a:cubicBezTo>
                    <a:pt x="1" y="2"/>
                    <a:pt x="1" y="2"/>
                    <a:pt x="1" y="2"/>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6" name="Freeform 1362"/>
            <p:cNvSpPr>
              <a:spLocks/>
            </p:cNvSpPr>
            <p:nvPr/>
          </p:nvSpPr>
          <p:spPr bwMode="auto">
            <a:xfrm>
              <a:off x="5183" y="1723"/>
              <a:ext cx="5" cy="4"/>
            </a:xfrm>
            <a:custGeom>
              <a:avLst/>
              <a:gdLst>
                <a:gd name="T0" fmla="*/ 2 w 2"/>
                <a:gd name="T1" fmla="*/ 1 h 2"/>
                <a:gd name="T2" fmla="*/ 1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2" y="0"/>
                    <a:pt x="1" y="0"/>
                    <a:pt x="1" y="0"/>
                  </a:cubicBezTo>
                  <a:cubicBezTo>
                    <a:pt x="0" y="0"/>
                    <a:pt x="0" y="2"/>
                    <a:pt x="0" y="2"/>
                  </a:cubicBezTo>
                  <a:cubicBezTo>
                    <a:pt x="1" y="2"/>
                    <a:pt x="1" y="1"/>
                    <a:pt x="2" y="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7" name="Freeform 1363"/>
            <p:cNvSpPr>
              <a:spLocks/>
            </p:cNvSpPr>
            <p:nvPr/>
          </p:nvSpPr>
          <p:spPr bwMode="auto">
            <a:xfrm>
              <a:off x="5195" y="1754"/>
              <a:ext cx="7" cy="4"/>
            </a:xfrm>
            <a:custGeom>
              <a:avLst/>
              <a:gdLst>
                <a:gd name="T0" fmla="*/ 0 w 3"/>
                <a:gd name="T1" fmla="*/ 2 h 2"/>
                <a:gd name="T2" fmla="*/ 3 w 3"/>
                <a:gd name="T3" fmla="*/ 1 h 2"/>
                <a:gd name="T4" fmla="*/ 0 w 3"/>
                <a:gd name="T5" fmla="*/ 2 h 2"/>
              </a:gdLst>
              <a:ahLst/>
              <a:cxnLst>
                <a:cxn ang="0">
                  <a:pos x="T0" y="T1"/>
                </a:cxn>
                <a:cxn ang="0">
                  <a:pos x="T2" y="T3"/>
                </a:cxn>
                <a:cxn ang="0">
                  <a:pos x="T4" y="T5"/>
                </a:cxn>
              </a:cxnLst>
              <a:rect l="0" t="0" r="r" b="b"/>
              <a:pathLst>
                <a:path w="3" h="2">
                  <a:moveTo>
                    <a:pt x="0" y="2"/>
                  </a:moveTo>
                  <a:cubicBezTo>
                    <a:pt x="1" y="2"/>
                    <a:pt x="3" y="2"/>
                    <a:pt x="3" y="1"/>
                  </a:cubicBezTo>
                  <a:cubicBezTo>
                    <a:pt x="2" y="0"/>
                    <a:pt x="0" y="0"/>
                    <a:pt x="0" y="2"/>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8" name="Freeform 1364"/>
            <p:cNvSpPr>
              <a:spLocks/>
            </p:cNvSpPr>
            <p:nvPr/>
          </p:nvSpPr>
          <p:spPr bwMode="auto">
            <a:xfrm>
              <a:off x="5192" y="1687"/>
              <a:ext cx="12" cy="12"/>
            </a:xfrm>
            <a:custGeom>
              <a:avLst/>
              <a:gdLst>
                <a:gd name="T0" fmla="*/ 1 w 5"/>
                <a:gd name="T1" fmla="*/ 2 h 5"/>
                <a:gd name="T2" fmla="*/ 0 w 5"/>
                <a:gd name="T3" fmla="*/ 3 h 5"/>
                <a:gd name="T4" fmla="*/ 0 w 5"/>
                <a:gd name="T5" fmla="*/ 3 h 5"/>
                <a:gd name="T6" fmla="*/ 0 w 5"/>
                <a:gd name="T7" fmla="*/ 5 h 5"/>
                <a:gd name="T8" fmla="*/ 2 w 5"/>
                <a:gd name="T9" fmla="*/ 4 h 5"/>
                <a:gd name="T10" fmla="*/ 3 w 5"/>
                <a:gd name="T11" fmla="*/ 3 h 5"/>
                <a:gd name="T12" fmla="*/ 5 w 5"/>
                <a:gd name="T13" fmla="*/ 3 h 5"/>
                <a:gd name="T14" fmla="*/ 5 w 5"/>
                <a:gd name="T15" fmla="*/ 2 h 5"/>
                <a:gd name="T16" fmla="*/ 4 w 5"/>
                <a:gd name="T17" fmla="*/ 0 h 5"/>
                <a:gd name="T18" fmla="*/ 3 w 5"/>
                <a:gd name="T19" fmla="*/ 0 h 5"/>
                <a:gd name="T20" fmla="*/ 1 w 5"/>
                <a:gd name="T2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5">
                  <a:moveTo>
                    <a:pt x="1" y="2"/>
                  </a:moveTo>
                  <a:cubicBezTo>
                    <a:pt x="1" y="2"/>
                    <a:pt x="0" y="3"/>
                    <a:pt x="0" y="3"/>
                  </a:cubicBezTo>
                  <a:cubicBezTo>
                    <a:pt x="0" y="3"/>
                    <a:pt x="0" y="3"/>
                    <a:pt x="0" y="3"/>
                  </a:cubicBezTo>
                  <a:cubicBezTo>
                    <a:pt x="0" y="3"/>
                    <a:pt x="0" y="5"/>
                    <a:pt x="0" y="5"/>
                  </a:cubicBezTo>
                  <a:cubicBezTo>
                    <a:pt x="1" y="5"/>
                    <a:pt x="1" y="4"/>
                    <a:pt x="2" y="4"/>
                  </a:cubicBezTo>
                  <a:cubicBezTo>
                    <a:pt x="2" y="3"/>
                    <a:pt x="3" y="3"/>
                    <a:pt x="3" y="3"/>
                  </a:cubicBezTo>
                  <a:cubicBezTo>
                    <a:pt x="3" y="3"/>
                    <a:pt x="4" y="3"/>
                    <a:pt x="5" y="3"/>
                  </a:cubicBezTo>
                  <a:cubicBezTo>
                    <a:pt x="5" y="3"/>
                    <a:pt x="5" y="3"/>
                    <a:pt x="5" y="2"/>
                  </a:cubicBezTo>
                  <a:cubicBezTo>
                    <a:pt x="5" y="1"/>
                    <a:pt x="5" y="1"/>
                    <a:pt x="4" y="0"/>
                  </a:cubicBezTo>
                  <a:cubicBezTo>
                    <a:pt x="4" y="0"/>
                    <a:pt x="4" y="0"/>
                    <a:pt x="3" y="0"/>
                  </a:cubicBezTo>
                  <a:cubicBezTo>
                    <a:pt x="3" y="1"/>
                    <a:pt x="1" y="2"/>
                    <a:pt x="1" y="2"/>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9" name="Freeform 1365"/>
            <p:cNvSpPr>
              <a:spLocks/>
            </p:cNvSpPr>
            <p:nvPr/>
          </p:nvSpPr>
          <p:spPr bwMode="auto">
            <a:xfrm>
              <a:off x="5145" y="17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0" name="Freeform 1366"/>
            <p:cNvSpPr>
              <a:spLocks/>
            </p:cNvSpPr>
            <p:nvPr/>
          </p:nvSpPr>
          <p:spPr bwMode="auto">
            <a:xfrm>
              <a:off x="5145" y="1747"/>
              <a:ext cx="14" cy="19"/>
            </a:xfrm>
            <a:custGeom>
              <a:avLst/>
              <a:gdLst>
                <a:gd name="T0" fmla="*/ 6 w 6"/>
                <a:gd name="T1" fmla="*/ 6 h 8"/>
                <a:gd name="T2" fmla="*/ 4 w 6"/>
                <a:gd name="T3" fmla="*/ 3 h 8"/>
                <a:gd name="T4" fmla="*/ 3 w 6"/>
                <a:gd name="T5" fmla="*/ 3 h 8"/>
                <a:gd name="T6" fmla="*/ 3 w 6"/>
                <a:gd name="T7" fmla="*/ 2 h 8"/>
                <a:gd name="T8" fmla="*/ 1 w 6"/>
                <a:gd name="T9" fmla="*/ 1 h 8"/>
                <a:gd name="T10" fmla="*/ 0 w 6"/>
                <a:gd name="T11" fmla="*/ 1 h 8"/>
                <a:gd name="T12" fmla="*/ 2 w 6"/>
                <a:gd name="T13" fmla="*/ 2 h 8"/>
                <a:gd name="T14" fmla="*/ 5 w 6"/>
                <a:gd name="T15" fmla="*/ 8 h 8"/>
                <a:gd name="T16" fmla="*/ 6 w 6"/>
                <a:gd name="T1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6"/>
                  </a:moveTo>
                  <a:cubicBezTo>
                    <a:pt x="6" y="5"/>
                    <a:pt x="5" y="4"/>
                    <a:pt x="4" y="3"/>
                  </a:cubicBezTo>
                  <a:cubicBezTo>
                    <a:pt x="3" y="3"/>
                    <a:pt x="3" y="3"/>
                    <a:pt x="3" y="3"/>
                  </a:cubicBezTo>
                  <a:cubicBezTo>
                    <a:pt x="3" y="2"/>
                    <a:pt x="3" y="2"/>
                    <a:pt x="3" y="2"/>
                  </a:cubicBezTo>
                  <a:cubicBezTo>
                    <a:pt x="2" y="1"/>
                    <a:pt x="1" y="1"/>
                    <a:pt x="1" y="1"/>
                  </a:cubicBezTo>
                  <a:cubicBezTo>
                    <a:pt x="1" y="0"/>
                    <a:pt x="1" y="1"/>
                    <a:pt x="0" y="1"/>
                  </a:cubicBezTo>
                  <a:cubicBezTo>
                    <a:pt x="1" y="1"/>
                    <a:pt x="1" y="1"/>
                    <a:pt x="2" y="2"/>
                  </a:cubicBezTo>
                  <a:cubicBezTo>
                    <a:pt x="3" y="3"/>
                    <a:pt x="5" y="8"/>
                    <a:pt x="5" y="8"/>
                  </a:cubicBezTo>
                  <a:cubicBezTo>
                    <a:pt x="6" y="8"/>
                    <a:pt x="6" y="7"/>
                    <a:pt x="6" y="6"/>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1" name="Freeform 1367"/>
            <p:cNvSpPr>
              <a:spLocks/>
            </p:cNvSpPr>
            <p:nvPr/>
          </p:nvSpPr>
          <p:spPr bwMode="auto">
            <a:xfrm>
              <a:off x="5121" y="1739"/>
              <a:ext cx="5" cy="8"/>
            </a:xfrm>
            <a:custGeom>
              <a:avLst/>
              <a:gdLst>
                <a:gd name="T0" fmla="*/ 0 w 2"/>
                <a:gd name="T1" fmla="*/ 1 h 3"/>
                <a:gd name="T2" fmla="*/ 2 w 2"/>
                <a:gd name="T3" fmla="*/ 3 h 3"/>
                <a:gd name="T4" fmla="*/ 1 w 2"/>
                <a:gd name="T5" fmla="*/ 1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2" y="3"/>
                    <a:pt x="2" y="3"/>
                  </a:cubicBezTo>
                  <a:cubicBezTo>
                    <a:pt x="2" y="2"/>
                    <a:pt x="1" y="1"/>
                    <a:pt x="1" y="1"/>
                  </a:cubicBezTo>
                  <a:cubicBezTo>
                    <a:pt x="1" y="0"/>
                    <a:pt x="0" y="0"/>
                    <a:pt x="0" y="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2" name="Freeform 1368"/>
            <p:cNvSpPr>
              <a:spLocks/>
            </p:cNvSpPr>
            <p:nvPr/>
          </p:nvSpPr>
          <p:spPr bwMode="auto">
            <a:xfrm>
              <a:off x="5064" y="1780"/>
              <a:ext cx="11" cy="29"/>
            </a:xfrm>
            <a:custGeom>
              <a:avLst/>
              <a:gdLst>
                <a:gd name="T0" fmla="*/ 1 w 5"/>
                <a:gd name="T1" fmla="*/ 11 h 12"/>
                <a:gd name="T2" fmla="*/ 2 w 5"/>
                <a:gd name="T3" fmla="*/ 12 h 12"/>
                <a:gd name="T4" fmla="*/ 4 w 5"/>
                <a:gd name="T5" fmla="*/ 10 h 12"/>
                <a:gd name="T6" fmla="*/ 4 w 5"/>
                <a:gd name="T7" fmla="*/ 8 h 12"/>
                <a:gd name="T8" fmla="*/ 4 w 5"/>
                <a:gd name="T9" fmla="*/ 7 h 12"/>
                <a:gd name="T10" fmla="*/ 5 w 5"/>
                <a:gd name="T11" fmla="*/ 5 h 12"/>
                <a:gd name="T12" fmla="*/ 4 w 5"/>
                <a:gd name="T13" fmla="*/ 1 h 12"/>
                <a:gd name="T14" fmla="*/ 3 w 5"/>
                <a:gd name="T15" fmla="*/ 2 h 12"/>
                <a:gd name="T16" fmla="*/ 1 w 5"/>
                <a:gd name="T17" fmla="*/ 4 h 12"/>
                <a:gd name="T18" fmla="*/ 1 w 5"/>
                <a:gd name="T19" fmla="*/ 6 h 12"/>
                <a:gd name="T20" fmla="*/ 0 w 5"/>
                <a:gd name="T21" fmla="*/ 8 h 12"/>
                <a:gd name="T22" fmla="*/ 1 w 5"/>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2">
                  <a:moveTo>
                    <a:pt x="1" y="11"/>
                  </a:moveTo>
                  <a:cubicBezTo>
                    <a:pt x="1" y="12"/>
                    <a:pt x="2" y="12"/>
                    <a:pt x="2" y="12"/>
                  </a:cubicBezTo>
                  <a:cubicBezTo>
                    <a:pt x="3" y="12"/>
                    <a:pt x="4" y="10"/>
                    <a:pt x="4" y="10"/>
                  </a:cubicBezTo>
                  <a:cubicBezTo>
                    <a:pt x="4" y="9"/>
                    <a:pt x="4" y="8"/>
                    <a:pt x="4" y="8"/>
                  </a:cubicBezTo>
                  <a:cubicBezTo>
                    <a:pt x="4" y="7"/>
                    <a:pt x="4" y="7"/>
                    <a:pt x="4" y="7"/>
                  </a:cubicBezTo>
                  <a:cubicBezTo>
                    <a:pt x="4" y="7"/>
                    <a:pt x="5" y="6"/>
                    <a:pt x="5" y="5"/>
                  </a:cubicBezTo>
                  <a:cubicBezTo>
                    <a:pt x="5" y="5"/>
                    <a:pt x="4" y="1"/>
                    <a:pt x="4" y="1"/>
                  </a:cubicBezTo>
                  <a:cubicBezTo>
                    <a:pt x="4" y="0"/>
                    <a:pt x="3" y="1"/>
                    <a:pt x="3" y="2"/>
                  </a:cubicBezTo>
                  <a:cubicBezTo>
                    <a:pt x="3" y="2"/>
                    <a:pt x="1" y="3"/>
                    <a:pt x="1" y="4"/>
                  </a:cubicBezTo>
                  <a:cubicBezTo>
                    <a:pt x="1" y="4"/>
                    <a:pt x="0" y="6"/>
                    <a:pt x="1" y="6"/>
                  </a:cubicBezTo>
                  <a:cubicBezTo>
                    <a:pt x="1" y="7"/>
                    <a:pt x="0" y="8"/>
                    <a:pt x="0" y="8"/>
                  </a:cubicBezTo>
                  <a:cubicBezTo>
                    <a:pt x="0" y="8"/>
                    <a:pt x="1" y="10"/>
                    <a:pt x="1" y="1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3" name="Freeform 1369"/>
            <p:cNvSpPr>
              <a:spLocks/>
            </p:cNvSpPr>
            <p:nvPr/>
          </p:nvSpPr>
          <p:spPr bwMode="auto">
            <a:xfrm>
              <a:off x="4927" y="1856"/>
              <a:ext cx="5" cy="3"/>
            </a:xfrm>
            <a:custGeom>
              <a:avLst/>
              <a:gdLst>
                <a:gd name="T0" fmla="*/ 1 w 2"/>
                <a:gd name="T1" fmla="*/ 1 h 1"/>
                <a:gd name="T2" fmla="*/ 2 w 2"/>
                <a:gd name="T3" fmla="*/ 1 h 1"/>
                <a:gd name="T4" fmla="*/ 1 w 2"/>
                <a:gd name="T5" fmla="*/ 1 h 1"/>
              </a:gdLst>
              <a:ahLst/>
              <a:cxnLst>
                <a:cxn ang="0">
                  <a:pos x="T0" y="T1"/>
                </a:cxn>
                <a:cxn ang="0">
                  <a:pos x="T2" y="T3"/>
                </a:cxn>
                <a:cxn ang="0">
                  <a:pos x="T4" y="T5"/>
                </a:cxn>
              </a:cxnLst>
              <a:rect l="0" t="0" r="r" b="b"/>
              <a:pathLst>
                <a:path w="2" h="1">
                  <a:moveTo>
                    <a:pt x="1" y="1"/>
                  </a:moveTo>
                  <a:cubicBezTo>
                    <a:pt x="2" y="1"/>
                    <a:pt x="2" y="1"/>
                    <a:pt x="2" y="1"/>
                  </a:cubicBezTo>
                  <a:cubicBezTo>
                    <a:pt x="2" y="0"/>
                    <a:pt x="0" y="0"/>
                    <a:pt x="1" y="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4" name="Freeform 1370"/>
            <p:cNvSpPr>
              <a:spLocks/>
            </p:cNvSpPr>
            <p:nvPr/>
          </p:nvSpPr>
          <p:spPr bwMode="auto">
            <a:xfrm>
              <a:off x="4920" y="1565"/>
              <a:ext cx="77" cy="69"/>
            </a:xfrm>
            <a:custGeom>
              <a:avLst/>
              <a:gdLst>
                <a:gd name="T0" fmla="*/ 32 w 32"/>
                <a:gd name="T1" fmla="*/ 3 h 29"/>
                <a:gd name="T2" fmla="*/ 30 w 32"/>
                <a:gd name="T3" fmla="*/ 3 h 29"/>
                <a:gd name="T4" fmla="*/ 28 w 32"/>
                <a:gd name="T5" fmla="*/ 3 h 29"/>
                <a:gd name="T6" fmla="*/ 28 w 32"/>
                <a:gd name="T7" fmla="*/ 1 h 29"/>
                <a:gd name="T8" fmla="*/ 28 w 32"/>
                <a:gd name="T9" fmla="*/ 0 h 29"/>
                <a:gd name="T10" fmla="*/ 25 w 32"/>
                <a:gd name="T11" fmla="*/ 0 h 29"/>
                <a:gd name="T12" fmla="*/ 23 w 32"/>
                <a:gd name="T13" fmla="*/ 0 h 29"/>
                <a:gd name="T14" fmla="*/ 20 w 32"/>
                <a:gd name="T15" fmla="*/ 0 h 29"/>
                <a:gd name="T16" fmla="*/ 15 w 32"/>
                <a:gd name="T17" fmla="*/ 0 h 29"/>
                <a:gd name="T18" fmla="*/ 14 w 32"/>
                <a:gd name="T19" fmla="*/ 2 h 29"/>
                <a:gd name="T20" fmla="*/ 11 w 32"/>
                <a:gd name="T21" fmla="*/ 2 h 29"/>
                <a:gd name="T22" fmla="*/ 5 w 32"/>
                <a:gd name="T23" fmla="*/ 4 h 29"/>
                <a:gd name="T24" fmla="*/ 3 w 32"/>
                <a:gd name="T25" fmla="*/ 6 h 29"/>
                <a:gd name="T26" fmla="*/ 2 w 32"/>
                <a:gd name="T27" fmla="*/ 7 h 29"/>
                <a:gd name="T28" fmla="*/ 0 w 32"/>
                <a:gd name="T29" fmla="*/ 8 h 29"/>
                <a:gd name="T30" fmla="*/ 0 w 32"/>
                <a:gd name="T31" fmla="*/ 9 h 29"/>
                <a:gd name="T32" fmla="*/ 1 w 32"/>
                <a:gd name="T33" fmla="*/ 9 h 29"/>
                <a:gd name="T34" fmla="*/ 3 w 32"/>
                <a:gd name="T35" fmla="*/ 9 h 29"/>
                <a:gd name="T36" fmla="*/ 1 w 32"/>
                <a:gd name="T37" fmla="*/ 10 h 29"/>
                <a:gd name="T38" fmla="*/ 2 w 32"/>
                <a:gd name="T39" fmla="*/ 11 h 29"/>
                <a:gd name="T40" fmla="*/ 4 w 32"/>
                <a:gd name="T41" fmla="*/ 11 h 29"/>
                <a:gd name="T42" fmla="*/ 6 w 32"/>
                <a:gd name="T43" fmla="*/ 12 h 29"/>
                <a:gd name="T44" fmla="*/ 7 w 32"/>
                <a:gd name="T45" fmla="*/ 14 h 29"/>
                <a:gd name="T46" fmla="*/ 7 w 32"/>
                <a:gd name="T47" fmla="*/ 16 h 29"/>
                <a:gd name="T48" fmla="*/ 9 w 32"/>
                <a:gd name="T49" fmla="*/ 16 h 29"/>
                <a:gd name="T50" fmla="*/ 8 w 32"/>
                <a:gd name="T51" fmla="*/ 17 h 29"/>
                <a:gd name="T52" fmla="*/ 9 w 32"/>
                <a:gd name="T53" fmla="*/ 19 h 29"/>
                <a:gd name="T54" fmla="*/ 9 w 32"/>
                <a:gd name="T55" fmla="*/ 20 h 29"/>
                <a:gd name="T56" fmla="*/ 8 w 32"/>
                <a:gd name="T57" fmla="*/ 21 h 29"/>
                <a:gd name="T58" fmla="*/ 10 w 32"/>
                <a:gd name="T59" fmla="*/ 26 h 29"/>
                <a:gd name="T60" fmla="*/ 11 w 32"/>
                <a:gd name="T61" fmla="*/ 29 h 29"/>
                <a:gd name="T62" fmla="*/ 12 w 32"/>
                <a:gd name="T63" fmla="*/ 29 h 29"/>
                <a:gd name="T64" fmla="*/ 13 w 32"/>
                <a:gd name="T65" fmla="*/ 29 h 29"/>
                <a:gd name="T66" fmla="*/ 14 w 32"/>
                <a:gd name="T67" fmla="*/ 27 h 29"/>
                <a:gd name="T68" fmla="*/ 16 w 32"/>
                <a:gd name="T69" fmla="*/ 23 h 29"/>
                <a:gd name="T70" fmla="*/ 18 w 32"/>
                <a:gd name="T71" fmla="*/ 23 h 29"/>
                <a:gd name="T72" fmla="*/ 19 w 32"/>
                <a:gd name="T73" fmla="*/ 22 h 29"/>
                <a:gd name="T74" fmla="*/ 22 w 32"/>
                <a:gd name="T75" fmla="*/ 21 h 29"/>
                <a:gd name="T76" fmla="*/ 24 w 32"/>
                <a:gd name="T77" fmla="*/ 18 h 29"/>
                <a:gd name="T78" fmla="*/ 23 w 32"/>
                <a:gd name="T79" fmla="*/ 18 h 29"/>
                <a:gd name="T80" fmla="*/ 23 w 32"/>
                <a:gd name="T81" fmla="*/ 17 h 29"/>
                <a:gd name="T82" fmla="*/ 25 w 32"/>
                <a:gd name="T83" fmla="*/ 17 h 29"/>
                <a:gd name="T84" fmla="*/ 26 w 32"/>
                <a:gd name="T85" fmla="*/ 16 h 29"/>
                <a:gd name="T86" fmla="*/ 26 w 32"/>
                <a:gd name="T87" fmla="*/ 16 h 29"/>
                <a:gd name="T88" fmla="*/ 26 w 32"/>
                <a:gd name="T89" fmla="*/ 15 h 29"/>
                <a:gd name="T90" fmla="*/ 28 w 32"/>
                <a:gd name="T91" fmla="*/ 12 h 29"/>
                <a:gd name="T92" fmla="*/ 29 w 32"/>
                <a:gd name="T93" fmla="*/ 10 h 29"/>
                <a:gd name="T94" fmla="*/ 28 w 32"/>
                <a:gd name="T95" fmla="*/ 8 h 29"/>
                <a:gd name="T96" fmla="*/ 29 w 32"/>
                <a:gd name="T97" fmla="*/ 8 h 29"/>
                <a:gd name="T98" fmla="*/ 29 w 32"/>
                <a:gd name="T99" fmla="*/ 6 h 29"/>
                <a:gd name="T100" fmla="*/ 30 w 32"/>
                <a:gd name="T101" fmla="*/ 5 h 29"/>
                <a:gd name="T102" fmla="*/ 32 w 32"/>
                <a:gd name="T103" fmla="*/ 4 h 29"/>
                <a:gd name="T104" fmla="*/ 32 w 32"/>
                <a:gd name="T105"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 h="29">
                  <a:moveTo>
                    <a:pt x="32" y="3"/>
                  </a:moveTo>
                  <a:cubicBezTo>
                    <a:pt x="31" y="3"/>
                    <a:pt x="30" y="3"/>
                    <a:pt x="30" y="3"/>
                  </a:cubicBezTo>
                  <a:cubicBezTo>
                    <a:pt x="30" y="3"/>
                    <a:pt x="28" y="2"/>
                    <a:pt x="28" y="3"/>
                  </a:cubicBezTo>
                  <a:cubicBezTo>
                    <a:pt x="27" y="3"/>
                    <a:pt x="28" y="1"/>
                    <a:pt x="28" y="1"/>
                  </a:cubicBezTo>
                  <a:cubicBezTo>
                    <a:pt x="29" y="1"/>
                    <a:pt x="28" y="0"/>
                    <a:pt x="28" y="0"/>
                  </a:cubicBezTo>
                  <a:cubicBezTo>
                    <a:pt x="27" y="0"/>
                    <a:pt x="25" y="0"/>
                    <a:pt x="25" y="0"/>
                  </a:cubicBezTo>
                  <a:cubicBezTo>
                    <a:pt x="24" y="0"/>
                    <a:pt x="23" y="0"/>
                    <a:pt x="23" y="0"/>
                  </a:cubicBezTo>
                  <a:cubicBezTo>
                    <a:pt x="23" y="0"/>
                    <a:pt x="21" y="0"/>
                    <a:pt x="20" y="0"/>
                  </a:cubicBezTo>
                  <a:cubicBezTo>
                    <a:pt x="18" y="0"/>
                    <a:pt x="16" y="0"/>
                    <a:pt x="15" y="0"/>
                  </a:cubicBezTo>
                  <a:cubicBezTo>
                    <a:pt x="15" y="1"/>
                    <a:pt x="14" y="2"/>
                    <a:pt x="14" y="2"/>
                  </a:cubicBezTo>
                  <a:cubicBezTo>
                    <a:pt x="15" y="2"/>
                    <a:pt x="12" y="2"/>
                    <a:pt x="11" y="2"/>
                  </a:cubicBezTo>
                  <a:cubicBezTo>
                    <a:pt x="10" y="2"/>
                    <a:pt x="6" y="3"/>
                    <a:pt x="5" y="4"/>
                  </a:cubicBezTo>
                  <a:cubicBezTo>
                    <a:pt x="4" y="5"/>
                    <a:pt x="3" y="6"/>
                    <a:pt x="3" y="6"/>
                  </a:cubicBezTo>
                  <a:cubicBezTo>
                    <a:pt x="4" y="6"/>
                    <a:pt x="3" y="7"/>
                    <a:pt x="2" y="7"/>
                  </a:cubicBezTo>
                  <a:cubicBezTo>
                    <a:pt x="2" y="7"/>
                    <a:pt x="0" y="8"/>
                    <a:pt x="0" y="8"/>
                  </a:cubicBezTo>
                  <a:cubicBezTo>
                    <a:pt x="0" y="8"/>
                    <a:pt x="0" y="8"/>
                    <a:pt x="0" y="9"/>
                  </a:cubicBezTo>
                  <a:cubicBezTo>
                    <a:pt x="0" y="9"/>
                    <a:pt x="1" y="8"/>
                    <a:pt x="1" y="9"/>
                  </a:cubicBezTo>
                  <a:cubicBezTo>
                    <a:pt x="2" y="9"/>
                    <a:pt x="3" y="9"/>
                    <a:pt x="3" y="9"/>
                  </a:cubicBezTo>
                  <a:cubicBezTo>
                    <a:pt x="4" y="9"/>
                    <a:pt x="2" y="10"/>
                    <a:pt x="1" y="10"/>
                  </a:cubicBezTo>
                  <a:cubicBezTo>
                    <a:pt x="1" y="10"/>
                    <a:pt x="1" y="11"/>
                    <a:pt x="2" y="11"/>
                  </a:cubicBezTo>
                  <a:cubicBezTo>
                    <a:pt x="2" y="11"/>
                    <a:pt x="3" y="11"/>
                    <a:pt x="4" y="11"/>
                  </a:cubicBezTo>
                  <a:cubicBezTo>
                    <a:pt x="4" y="11"/>
                    <a:pt x="5" y="11"/>
                    <a:pt x="6" y="12"/>
                  </a:cubicBezTo>
                  <a:cubicBezTo>
                    <a:pt x="7" y="12"/>
                    <a:pt x="7" y="13"/>
                    <a:pt x="7" y="14"/>
                  </a:cubicBezTo>
                  <a:cubicBezTo>
                    <a:pt x="7" y="14"/>
                    <a:pt x="7" y="15"/>
                    <a:pt x="7" y="16"/>
                  </a:cubicBezTo>
                  <a:cubicBezTo>
                    <a:pt x="7" y="16"/>
                    <a:pt x="9" y="17"/>
                    <a:pt x="9" y="16"/>
                  </a:cubicBezTo>
                  <a:cubicBezTo>
                    <a:pt x="9" y="16"/>
                    <a:pt x="9" y="17"/>
                    <a:pt x="8" y="17"/>
                  </a:cubicBezTo>
                  <a:cubicBezTo>
                    <a:pt x="8" y="17"/>
                    <a:pt x="8" y="18"/>
                    <a:pt x="9" y="19"/>
                  </a:cubicBezTo>
                  <a:cubicBezTo>
                    <a:pt x="10" y="19"/>
                    <a:pt x="9" y="20"/>
                    <a:pt x="9" y="20"/>
                  </a:cubicBezTo>
                  <a:cubicBezTo>
                    <a:pt x="8" y="20"/>
                    <a:pt x="9" y="21"/>
                    <a:pt x="8" y="21"/>
                  </a:cubicBezTo>
                  <a:cubicBezTo>
                    <a:pt x="8" y="22"/>
                    <a:pt x="10" y="24"/>
                    <a:pt x="10" y="26"/>
                  </a:cubicBezTo>
                  <a:cubicBezTo>
                    <a:pt x="10" y="27"/>
                    <a:pt x="10" y="29"/>
                    <a:pt x="11" y="29"/>
                  </a:cubicBezTo>
                  <a:cubicBezTo>
                    <a:pt x="11" y="29"/>
                    <a:pt x="12" y="29"/>
                    <a:pt x="12" y="29"/>
                  </a:cubicBezTo>
                  <a:cubicBezTo>
                    <a:pt x="13" y="29"/>
                    <a:pt x="13" y="29"/>
                    <a:pt x="13" y="29"/>
                  </a:cubicBezTo>
                  <a:cubicBezTo>
                    <a:pt x="14" y="28"/>
                    <a:pt x="14" y="28"/>
                    <a:pt x="14" y="27"/>
                  </a:cubicBezTo>
                  <a:cubicBezTo>
                    <a:pt x="15" y="27"/>
                    <a:pt x="16" y="24"/>
                    <a:pt x="16" y="23"/>
                  </a:cubicBezTo>
                  <a:cubicBezTo>
                    <a:pt x="16" y="23"/>
                    <a:pt x="17" y="23"/>
                    <a:pt x="18" y="23"/>
                  </a:cubicBezTo>
                  <a:cubicBezTo>
                    <a:pt x="18" y="23"/>
                    <a:pt x="19" y="22"/>
                    <a:pt x="19" y="22"/>
                  </a:cubicBezTo>
                  <a:cubicBezTo>
                    <a:pt x="19" y="22"/>
                    <a:pt x="21" y="21"/>
                    <a:pt x="22" y="21"/>
                  </a:cubicBezTo>
                  <a:cubicBezTo>
                    <a:pt x="22" y="20"/>
                    <a:pt x="23" y="18"/>
                    <a:pt x="24" y="18"/>
                  </a:cubicBezTo>
                  <a:cubicBezTo>
                    <a:pt x="24" y="18"/>
                    <a:pt x="23" y="18"/>
                    <a:pt x="23" y="18"/>
                  </a:cubicBezTo>
                  <a:cubicBezTo>
                    <a:pt x="22" y="17"/>
                    <a:pt x="23" y="17"/>
                    <a:pt x="23" y="17"/>
                  </a:cubicBezTo>
                  <a:cubicBezTo>
                    <a:pt x="23" y="16"/>
                    <a:pt x="24" y="17"/>
                    <a:pt x="25" y="17"/>
                  </a:cubicBezTo>
                  <a:cubicBezTo>
                    <a:pt x="26" y="17"/>
                    <a:pt x="27" y="17"/>
                    <a:pt x="26" y="16"/>
                  </a:cubicBezTo>
                  <a:cubicBezTo>
                    <a:pt x="26" y="16"/>
                    <a:pt x="26" y="16"/>
                    <a:pt x="26" y="16"/>
                  </a:cubicBezTo>
                  <a:cubicBezTo>
                    <a:pt x="26" y="16"/>
                    <a:pt x="27" y="15"/>
                    <a:pt x="26" y="15"/>
                  </a:cubicBezTo>
                  <a:cubicBezTo>
                    <a:pt x="26" y="15"/>
                    <a:pt x="28" y="13"/>
                    <a:pt x="28" y="12"/>
                  </a:cubicBezTo>
                  <a:cubicBezTo>
                    <a:pt x="27" y="11"/>
                    <a:pt x="28" y="10"/>
                    <a:pt x="29" y="10"/>
                  </a:cubicBezTo>
                  <a:cubicBezTo>
                    <a:pt x="29" y="10"/>
                    <a:pt x="29" y="8"/>
                    <a:pt x="28" y="8"/>
                  </a:cubicBezTo>
                  <a:cubicBezTo>
                    <a:pt x="28" y="8"/>
                    <a:pt x="28" y="8"/>
                    <a:pt x="29" y="8"/>
                  </a:cubicBezTo>
                  <a:cubicBezTo>
                    <a:pt x="29" y="8"/>
                    <a:pt x="29" y="6"/>
                    <a:pt x="29" y="6"/>
                  </a:cubicBezTo>
                  <a:cubicBezTo>
                    <a:pt x="29" y="6"/>
                    <a:pt x="30" y="6"/>
                    <a:pt x="30" y="5"/>
                  </a:cubicBezTo>
                  <a:cubicBezTo>
                    <a:pt x="30" y="5"/>
                    <a:pt x="31" y="4"/>
                    <a:pt x="32" y="4"/>
                  </a:cubicBezTo>
                  <a:cubicBezTo>
                    <a:pt x="32" y="4"/>
                    <a:pt x="32" y="3"/>
                    <a:pt x="32" y="3"/>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5" name="Freeform 1371"/>
            <p:cNvSpPr>
              <a:spLocks/>
            </p:cNvSpPr>
            <p:nvPr/>
          </p:nvSpPr>
          <p:spPr bwMode="auto">
            <a:xfrm>
              <a:off x="5011" y="1574"/>
              <a:ext cx="21" cy="17"/>
            </a:xfrm>
            <a:custGeom>
              <a:avLst/>
              <a:gdLst>
                <a:gd name="T0" fmla="*/ 4 w 9"/>
                <a:gd name="T1" fmla="*/ 0 h 7"/>
                <a:gd name="T2" fmla="*/ 2 w 9"/>
                <a:gd name="T3" fmla="*/ 1 h 7"/>
                <a:gd name="T4" fmla="*/ 1 w 9"/>
                <a:gd name="T5" fmla="*/ 1 h 7"/>
                <a:gd name="T6" fmla="*/ 0 w 9"/>
                <a:gd name="T7" fmla="*/ 3 h 7"/>
                <a:gd name="T8" fmla="*/ 1 w 9"/>
                <a:gd name="T9" fmla="*/ 4 h 7"/>
                <a:gd name="T10" fmla="*/ 3 w 9"/>
                <a:gd name="T11" fmla="*/ 4 h 7"/>
                <a:gd name="T12" fmla="*/ 3 w 9"/>
                <a:gd name="T13" fmla="*/ 5 h 7"/>
                <a:gd name="T14" fmla="*/ 3 w 9"/>
                <a:gd name="T15" fmla="*/ 6 h 7"/>
                <a:gd name="T16" fmla="*/ 4 w 9"/>
                <a:gd name="T17" fmla="*/ 7 h 7"/>
                <a:gd name="T18" fmla="*/ 6 w 9"/>
                <a:gd name="T19" fmla="*/ 5 h 7"/>
                <a:gd name="T20" fmla="*/ 8 w 9"/>
                <a:gd name="T21" fmla="*/ 5 h 7"/>
                <a:gd name="T22" fmla="*/ 8 w 9"/>
                <a:gd name="T23" fmla="*/ 3 h 7"/>
                <a:gd name="T24" fmla="*/ 6 w 9"/>
                <a:gd name="T25" fmla="*/ 2 h 7"/>
                <a:gd name="T26" fmla="*/ 5 w 9"/>
                <a:gd name="T27" fmla="*/ 2 h 7"/>
                <a:gd name="T28" fmla="*/ 4 w 9"/>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7">
                  <a:moveTo>
                    <a:pt x="4" y="0"/>
                  </a:moveTo>
                  <a:cubicBezTo>
                    <a:pt x="3" y="0"/>
                    <a:pt x="2" y="1"/>
                    <a:pt x="2" y="1"/>
                  </a:cubicBezTo>
                  <a:cubicBezTo>
                    <a:pt x="3" y="1"/>
                    <a:pt x="2" y="1"/>
                    <a:pt x="1" y="1"/>
                  </a:cubicBezTo>
                  <a:cubicBezTo>
                    <a:pt x="0" y="1"/>
                    <a:pt x="0" y="3"/>
                    <a:pt x="0" y="3"/>
                  </a:cubicBezTo>
                  <a:cubicBezTo>
                    <a:pt x="1" y="3"/>
                    <a:pt x="1" y="4"/>
                    <a:pt x="1" y="4"/>
                  </a:cubicBezTo>
                  <a:cubicBezTo>
                    <a:pt x="1" y="4"/>
                    <a:pt x="2" y="4"/>
                    <a:pt x="3" y="4"/>
                  </a:cubicBezTo>
                  <a:cubicBezTo>
                    <a:pt x="3" y="4"/>
                    <a:pt x="3" y="5"/>
                    <a:pt x="3" y="5"/>
                  </a:cubicBezTo>
                  <a:cubicBezTo>
                    <a:pt x="2" y="6"/>
                    <a:pt x="3" y="6"/>
                    <a:pt x="3" y="6"/>
                  </a:cubicBezTo>
                  <a:cubicBezTo>
                    <a:pt x="4" y="6"/>
                    <a:pt x="4" y="7"/>
                    <a:pt x="4" y="7"/>
                  </a:cubicBezTo>
                  <a:cubicBezTo>
                    <a:pt x="5" y="7"/>
                    <a:pt x="6" y="6"/>
                    <a:pt x="6" y="5"/>
                  </a:cubicBezTo>
                  <a:cubicBezTo>
                    <a:pt x="6" y="5"/>
                    <a:pt x="7" y="5"/>
                    <a:pt x="8" y="5"/>
                  </a:cubicBezTo>
                  <a:cubicBezTo>
                    <a:pt x="8" y="6"/>
                    <a:pt x="9" y="3"/>
                    <a:pt x="8" y="3"/>
                  </a:cubicBezTo>
                  <a:cubicBezTo>
                    <a:pt x="7" y="2"/>
                    <a:pt x="7" y="3"/>
                    <a:pt x="6" y="2"/>
                  </a:cubicBezTo>
                  <a:cubicBezTo>
                    <a:pt x="6" y="2"/>
                    <a:pt x="5" y="2"/>
                    <a:pt x="5" y="2"/>
                  </a:cubicBezTo>
                  <a:cubicBezTo>
                    <a:pt x="5" y="2"/>
                    <a:pt x="5" y="0"/>
                    <a:pt x="4" y="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6" name="Freeform 1372"/>
            <p:cNvSpPr>
              <a:spLocks/>
            </p:cNvSpPr>
            <p:nvPr/>
          </p:nvSpPr>
          <p:spPr bwMode="auto">
            <a:xfrm>
              <a:off x="5023" y="1572"/>
              <a:ext cx="17" cy="5"/>
            </a:xfrm>
            <a:custGeom>
              <a:avLst/>
              <a:gdLst>
                <a:gd name="T0" fmla="*/ 4 w 7"/>
                <a:gd name="T1" fmla="*/ 2 h 2"/>
                <a:gd name="T2" fmla="*/ 7 w 7"/>
                <a:gd name="T3" fmla="*/ 1 h 2"/>
                <a:gd name="T4" fmla="*/ 3 w 7"/>
                <a:gd name="T5" fmla="*/ 0 h 2"/>
                <a:gd name="T6" fmla="*/ 0 w 7"/>
                <a:gd name="T7" fmla="*/ 1 h 2"/>
                <a:gd name="T8" fmla="*/ 4 w 7"/>
                <a:gd name="T9" fmla="*/ 2 h 2"/>
              </a:gdLst>
              <a:ahLst/>
              <a:cxnLst>
                <a:cxn ang="0">
                  <a:pos x="T0" y="T1"/>
                </a:cxn>
                <a:cxn ang="0">
                  <a:pos x="T2" y="T3"/>
                </a:cxn>
                <a:cxn ang="0">
                  <a:pos x="T4" y="T5"/>
                </a:cxn>
                <a:cxn ang="0">
                  <a:pos x="T6" y="T7"/>
                </a:cxn>
                <a:cxn ang="0">
                  <a:pos x="T8" y="T9"/>
                </a:cxn>
              </a:cxnLst>
              <a:rect l="0" t="0" r="r" b="b"/>
              <a:pathLst>
                <a:path w="7" h="2">
                  <a:moveTo>
                    <a:pt x="4" y="2"/>
                  </a:moveTo>
                  <a:cubicBezTo>
                    <a:pt x="6" y="2"/>
                    <a:pt x="7" y="2"/>
                    <a:pt x="7" y="1"/>
                  </a:cubicBezTo>
                  <a:cubicBezTo>
                    <a:pt x="7" y="1"/>
                    <a:pt x="4" y="0"/>
                    <a:pt x="3" y="0"/>
                  </a:cubicBezTo>
                  <a:cubicBezTo>
                    <a:pt x="1" y="0"/>
                    <a:pt x="0" y="0"/>
                    <a:pt x="0" y="1"/>
                  </a:cubicBezTo>
                  <a:cubicBezTo>
                    <a:pt x="1" y="1"/>
                    <a:pt x="3" y="2"/>
                    <a:pt x="4" y="2"/>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7" name="Freeform 1373"/>
            <p:cNvSpPr>
              <a:spLocks/>
            </p:cNvSpPr>
            <p:nvPr/>
          </p:nvSpPr>
          <p:spPr bwMode="auto">
            <a:xfrm>
              <a:off x="4985" y="1646"/>
              <a:ext cx="4" cy="7"/>
            </a:xfrm>
            <a:custGeom>
              <a:avLst/>
              <a:gdLst>
                <a:gd name="T0" fmla="*/ 0 w 2"/>
                <a:gd name="T1" fmla="*/ 1 h 3"/>
                <a:gd name="T2" fmla="*/ 0 w 2"/>
                <a:gd name="T3" fmla="*/ 2 h 3"/>
                <a:gd name="T4" fmla="*/ 2 w 2"/>
                <a:gd name="T5" fmla="*/ 3 h 3"/>
                <a:gd name="T6" fmla="*/ 2 w 2"/>
                <a:gd name="T7" fmla="*/ 2 h 3"/>
                <a:gd name="T8" fmla="*/ 1 w 2"/>
                <a:gd name="T9" fmla="*/ 0 h 3"/>
                <a:gd name="T10" fmla="*/ 0 w 2"/>
                <a:gd name="T11" fmla="*/ 1 h 3"/>
              </a:gdLst>
              <a:ahLst/>
              <a:cxnLst>
                <a:cxn ang="0">
                  <a:pos x="T0" y="T1"/>
                </a:cxn>
                <a:cxn ang="0">
                  <a:pos x="T2" y="T3"/>
                </a:cxn>
                <a:cxn ang="0">
                  <a:pos x="T4" y="T5"/>
                </a:cxn>
                <a:cxn ang="0">
                  <a:pos x="T6" y="T7"/>
                </a:cxn>
                <a:cxn ang="0">
                  <a:pos x="T8" y="T9"/>
                </a:cxn>
                <a:cxn ang="0">
                  <a:pos x="T10" y="T11"/>
                </a:cxn>
              </a:cxnLst>
              <a:rect l="0" t="0" r="r" b="b"/>
              <a:pathLst>
                <a:path w="2" h="3">
                  <a:moveTo>
                    <a:pt x="0" y="1"/>
                  </a:moveTo>
                  <a:cubicBezTo>
                    <a:pt x="0" y="1"/>
                    <a:pt x="0" y="2"/>
                    <a:pt x="0" y="2"/>
                  </a:cubicBezTo>
                  <a:cubicBezTo>
                    <a:pt x="0" y="3"/>
                    <a:pt x="1" y="3"/>
                    <a:pt x="2" y="3"/>
                  </a:cubicBezTo>
                  <a:cubicBezTo>
                    <a:pt x="2" y="2"/>
                    <a:pt x="2" y="2"/>
                    <a:pt x="2" y="2"/>
                  </a:cubicBezTo>
                  <a:cubicBezTo>
                    <a:pt x="2" y="1"/>
                    <a:pt x="2" y="0"/>
                    <a:pt x="1" y="0"/>
                  </a:cubicBezTo>
                  <a:cubicBezTo>
                    <a:pt x="1" y="0"/>
                    <a:pt x="1" y="1"/>
                    <a:pt x="0" y="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8" name="Freeform 1374"/>
            <p:cNvSpPr>
              <a:spLocks/>
            </p:cNvSpPr>
            <p:nvPr/>
          </p:nvSpPr>
          <p:spPr bwMode="auto">
            <a:xfrm>
              <a:off x="4980" y="1615"/>
              <a:ext cx="14" cy="10"/>
            </a:xfrm>
            <a:custGeom>
              <a:avLst/>
              <a:gdLst>
                <a:gd name="T0" fmla="*/ 6 w 6"/>
                <a:gd name="T1" fmla="*/ 1 h 4"/>
                <a:gd name="T2" fmla="*/ 3 w 6"/>
                <a:gd name="T3" fmla="*/ 1 h 4"/>
                <a:gd name="T4" fmla="*/ 1 w 6"/>
                <a:gd name="T5" fmla="*/ 0 h 4"/>
                <a:gd name="T6" fmla="*/ 1 w 6"/>
                <a:gd name="T7" fmla="*/ 1 h 4"/>
                <a:gd name="T8" fmla="*/ 1 w 6"/>
                <a:gd name="T9" fmla="*/ 2 h 4"/>
                <a:gd name="T10" fmla="*/ 1 w 6"/>
                <a:gd name="T11" fmla="*/ 3 h 4"/>
                <a:gd name="T12" fmla="*/ 2 w 6"/>
                <a:gd name="T13" fmla="*/ 4 h 4"/>
                <a:gd name="T14" fmla="*/ 3 w 6"/>
                <a:gd name="T15" fmla="*/ 4 h 4"/>
                <a:gd name="T16" fmla="*/ 5 w 6"/>
                <a:gd name="T17" fmla="*/ 4 h 4"/>
                <a:gd name="T18" fmla="*/ 6 w 6"/>
                <a:gd name="T1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1"/>
                  </a:moveTo>
                  <a:cubicBezTo>
                    <a:pt x="6" y="1"/>
                    <a:pt x="4" y="1"/>
                    <a:pt x="3" y="1"/>
                  </a:cubicBezTo>
                  <a:cubicBezTo>
                    <a:pt x="3" y="1"/>
                    <a:pt x="2" y="0"/>
                    <a:pt x="1" y="0"/>
                  </a:cubicBezTo>
                  <a:cubicBezTo>
                    <a:pt x="1" y="0"/>
                    <a:pt x="1" y="1"/>
                    <a:pt x="1" y="1"/>
                  </a:cubicBezTo>
                  <a:cubicBezTo>
                    <a:pt x="0" y="2"/>
                    <a:pt x="1" y="2"/>
                    <a:pt x="1" y="2"/>
                  </a:cubicBezTo>
                  <a:cubicBezTo>
                    <a:pt x="1" y="2"/>
                    <a:pt x="1" y="2"/>
                    <a:pt x="1" y="3"/>
                  </a:cubicBezTo>
                  <a:cubicBezTo>
                    <a:pt x="1" y="3"/>
                    <a:pt x="2" y="3"/>
                    <a:pt x="2" y="4"/>
                  </a:cubicBezTo>
                  <a:cubicBezTo>
                    <a:pt x="2" y="4"/>
                    <a:pt x="3" y="4"/>
                    <a:pt x="3" y="4"/>
                  </a:cubicBezTo>
                  <a:cubicBezTo>
                    <a:pt x="4" y="4"/>
                    <a:pt x="5" y="4"/>
                    <a:pt x="5" y="4"/>
                  </a:cubicBezTo>
                  <a:cubicBezTo>
                    <a:pt x="6" y="4"/>
                    <a:pt x="6" y="2"/>
                    <a:pt x="6" y="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9" name="Freeform 1375"/>
            <p:cNvSpPr>
              <a:spLocks/>
            </p:cNvSpPr>
            <p:nvPr/>
          </p:nvSpPr>
          <p:spPr bwMode="auto">
            <a:xfrm>
              <a:off x="5068" y="1586"/>
              <a:ext cx="19" cy="22"/>
            </a:xfrm>
            <a:custGeom>
              <a:avLst/>
              <a:gdLst>
                <a:gd name="T0" fmla="*/ 5 w 8"/>
                <a:gd name="T1" fmla="*/ 3 h 9"/>
                <a:gd name="T2" fmla="*/ 8 w 8"/>
                <a:gd name="T3" fmla="*/ 1 h 9"/>
                <a:gd name="T4" fmla="*/ 8 w 8"/>
                <a:gd name="T5" fmla="*/ 0 h 9"/>
                <a:gd name="T6" fmla="*/ 7 w 8"/>
                <a:gd name="T7" fmla="*/ 1 h 9"/>
                <a:gd name="T8" fmla="*/ 3 w 8"/>
                <a:gd name="T9" fmla="*/ 2 h 9"/>
                <a:gd name="T10" fmla="*/ 1 w 8"/>
                <a:gd name="T11" fmla="*/ 3 h 9"/>
                <a:gd name="T12" fmla="*/ 0 w 8"/>
                <a:gd name="T13" fmla="*/ 7 h 9"/>
                <a:gd name="T14" fmla="*/ 1 w 8"/>
                <a:gd name="T15" fmla="*/ 9 h 9"/>
                <a:gd name="T16" fmla="*/ 3 w 8"/>
                <a:gd name="T17" fmla="*/ 9 h 9"/>
                <a:gd name="T18" fmla="*/ 2 w 8"/>
                <a:gd name="T19" fmla="*/ 6 h 9"/>
                <a:gd name="T20" fmla="*/ 5 w 8"/>
                <a:gd name="T2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5" y="3"/>
                  </a:moveTo>
                  <a:cubicBezTo>
                    <a:pt x="5" y="3"/>
                    <a:pt x="8" y="2"/>
                    <a:pt x="8" y="1"/>
                  </a:cubicBezTo>
                  <a:cubicBezTo>
                    <a:pt x="8" y="1"/>
                    <a:pt x="8" y="0"/>
                    <a:pt x="8" y="0"/>
                  </a:cubicBezTo>
                  <a:cubicBezTo>
                    <a:pt x="7" y="0"/>
                    <a:pt x="7" y="1"/>
                    <a:pt x="7" y="1"/>
                  </a:cubicBezTo>
                  <a:cubicBezTo>
                    <a:pt x="7" y="1"/>
                    <a:pt x="4" y="2"/>
                    <a:pt x="3" y="2"/>
                  </a:cubicBezTo>
                  <a:cubicBezTo>
                    <a:pt x="2" y="2"/>
                    <a:pt x="1" y="3"/>
                    <a:pt x="1" y="3"/>
                  </a:cubicBezTo>
                  <a:cubicBezTo>
                    <a:pt x="1" y="4"/>
                    <a:pt x="0" y="6"/>
                    <a:pt x="0" y="7"/>
                  </a:cubicBezTo>
                  <a:cubicBezTo>
                    <a:pt x="0" y="7"/>
                    <a:pt x="1" y="8"/>
                    <a:pt x="1" y="9"/>
                  </a:cubicBezTo>
                  <a:cubicBezTo>
                    <a:pt x="2" y="9"/>
                    <a:pt x="3" y="9"/>
                    <a:pt x="3" y="9"/>
                  </a:cubicBezTo>
                  <a:cubicBezTo>
                    <a:pt x="3" y="9"/>
                    <a:pt x="2" y="7"/>
                    <a:pt x="2" y="6"/>
                  </a:cubicBezTo>
                  <a:cubicBezTo>
                    <a:pt x="2" y="5"/>
                    <a:pt x="4" y="4"/>
                    <a:pt x="5" y="3"/>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0" name="Freeform 1376"/>
            <p:cNvSpPr>
              <a:spLocks/>
            </p:cNvSpPr>
            <p:nvPr/>
          </p:nvSpPr>
          <p:spPr bwMode="auto">
            <a:xfrm>
              <a:off x="5073" y="1572"/>
              <a:ext cx="5" cy="7"/>
            </a:xfrm>
            <a:custGeom>
              <a:avLst/>
              <a:gdLst>
                <a:gd name="T0" fmla="*/ 0 w 2"/>
                <a:gd name="T1" fmla="*/ 2 h 3"/>
                <a:gd name="T2" fmla="*/ 2 w 2"/>
                <a:gd name="T3" fmla="*/ 2 h 3"/>
                <a:gd name="T4" fmla="*/ 0 w 2"/>
                <a:gd name="T5" fmla="*/ 2 h 3"/>
              </a:gdLst>
              <a:ahLst/>
              <a:cxnLst>
                <a:cxn ang="0">
                  <a:pos x="T0" y="T1"/>
                </a:cxn>
                <a:cxn ang="0">
                  <a:pos x="T2" y="T3"/>
                </a:cxn>
                <a:cxn ang="0">
                  <a:pos x="T4" y="T5"/>
                </a:cxn>
              </a:cxnLst>
              <a:rect l="0" t="0" r="r" b="b"/>
              <a:pathLst>
                <a:path w="2" h="3">
                  <a:moveTo>
                    <a:pt x="0" y="2"/>
                  </a:moveTo>
                  <a:cubicBezTo>
                    <a:pt x="1" y="3"/>
                    <a:pt x="1" y="2"/>
                    <a:pt x="2" y="2"/>
                  </a:cubicBezTo>
                  <a:cubicBezTo>
                    <a:pt x="2" y="0"/>
                    <a:pt x="0" y="1"/>
                    <a:pt x="0" y="2"/>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1" name="Freeform 1377"/>
            <p:cNvSpPr>
              <a:spLocks/>
            </p:cNvSpPr>
            <p:nvPr/>
          </p:nvSpPr>
          <p:spPr bwMode="auto">
            <a:xfrm>
              <a:off x="5116" y="1577"/>
              <a:ext cx="10" cy="2"/>
            </a:xfrm>
            <a:custGeom>
              <a:avLst/>
              <a:gdLst>
                <a:gd name="T0" fmla="*/ 0 w 4"/>
                <a:gd name="T1" fmla="*/ 1 h 1"/>
                <a:gd name="T2" fmla="*/ 3 w 4"/>
                <a:gd name="T3" fmla="*/ 1 h 1"/>
                <a:gd name="T4" fmla="*/ 2 w 4"/>
                <a:gd name="T5" fmla="*/ 0 h 1"/>
                <a:gd name="T6" fmla="*/ 0 w 4"/>
                <a:gd name="T7" fmla="*/ 1 h 1"/>
              </a:gdLst>
              <a:ahLst/>
              <a:cxnLst>
                <a:cxn ang="0">
                  <a:pos x="T0" y="T1"/>
                </a:cxn>
                <a:cxn ang="0">
                  <a:pos x="T2" y="T3"/>
                </a:cxn>
                <a:cxn ang="0">
                  <a:pos x="T4" y="T5"/>
                </a:cxn>
                <a:cxn ang="0">
                  <a:pos x="T6" y="T7"/>
                </a:cxn>
              </a:cxnLst>
              <a:rect l="0" t="0" r="r" b="b"/>
              <a:pathLst>
                <a:path w="4" h="1">
                  <a:moveTo>
                    <a:pt x="0" y="1"/>
                  </a:moveTo>
                  <a:cubicBezTo>
                    <a:pt x="0" y="1"/>
                    <a:pt x="2" y="1"/>
                    <a:pt x="3" y="1"/>
                  </a:cubicBezTo>
                  <a:cubicBezTo>
                    <a:pt x="4" y="1"/>
                    <a:pt x="3" y="0"/>
                    <a:pt x="2" y="0"/>
                  </a:cubicBezTo>
                  <a:cubicBezTo>
                    <a:pt x="0" y="0"/>
                    <a:pt x="0" y="0"/>
                    <a:pt x="0" y="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2" name="Freeform 1378"/>
            <p:cNvSpPr>
              <a:spLocks/>
            </p:cNvSpPr>
            <p:nvPr/>
          </p:nvSpPr>
          <p:spPr bwMode="auto">
            <a:xfrm>
              <a:off x="4894" y="1622"/>
              <a:ext cx="7" cy="5"/>
            </a:xfrm>
            <a:custGeom>
              <a:avLst/>
              <a:gdLst>
                <a:gd name="T0" fmla="*/ 0 w 3"/>
                <a:gd name="T1" fmla="*/ 1 h 2"/>
                <a:gd name="T2" fmla="*/ 0 w 3"/>
                <a:gd name="T3" fmla="*/ 2 h 2"/>
                <a:gd name="T4" fmla="*/ 2 w 3"/>
                <a:gd name="T5" fmla="*/ 1 h 2"/>
                <a:gd name="T6" fmla="*/ 3 w 3"/>
                <a:gd name="T7" fmla="*/ 1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1"/>
                    <a:pt x="0" y="2"/>
                    <a:pt x="0" y="2"/>
                  </a:cubicBezTo>
                  <a:cubicBezTo>
                    <a:pt x="1" y="2"/>
                    <a:pt x="2" y="0"/>
                    <a:pt x="2" y="1"/>
                  </a:cubicBezTo>
                  <a:cubicBezTo>
                    <a:pt x="3" y="1"/>
                    <a:pt x="3" y="1"/>
                    <a:pt x="3" y="1"/>
                  </a:cubicBezTo>
                  <a:cubicBezTo>
                    <a:pt x="3" y="1"/>
                    <a:pt x="1" y="0"/>
                    <a:pt x="1" y="0"/>
                  </a:cubicBezTo>
                  <a:cubicBezTo>
                    <a:pt x="1" y="0"/>
                    <a:pt x="0" y="0"/>
                    <a:pt x="0" y="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3" name="Freeform 1379"/>
            <p:cNvSpPr>
              <a:spLocks/>
            </p:cNvSpPr>
            <p:nvPr/>
          </p:nvSpPr>
          <p:spPr bwMode="auto">
            <a:xfrm>
              <a:off x="4908" y="1723"/>
              <a:ext cx="5" cy="2"/>
            </a:xfrm>
            <a:custGeom>
              <a:avLst/>
              <a:gdLst>
                <a:gd name="T0" fmla="*/ 0 w 2"/>
                <a:gd name="T1" fmla="*/ 1 h 1"/>
                <a:gd name="T2" fmla="*/ 2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2" y="1"/>
                    <a:pt x="2" y="1"/>
                  </a:cubicBezTo>
                  <a:cubicBezTo>
                    <a:pt x="2" y="1"/>
                    <a:pt x="2" y="0"/>
                    <a:pt x="2" y="0"/>
                  </a:cubicBezTo>
                  <a:cubicBezTo>
                    <a:pt x="1" y="0"/>
                    <a:pt x="0" y="1"/>
                    <a:pt x="0" y="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4" name="Freeform 1380"/>
            <p:cNvSpPr>
              <a:spLocks/>
            </p:cNvSpPr>
            <p:nvPr/>
          </p:nvSpPr>
          <p:spPr bwMode="auto">
            <a:xfrm>
              <a:off x="4884" y="1715"/>
              <a:ext cx="22" cy="10"/>
            </a:xfrm>
            <a:custGeom>
              <a:avLst/>
              <a:gdLst>
                <a:gd name="T0" fmla="*/ 5 w 9"/>
                <a:gd name="T1" fmla="*/ 2 h 4"/>
                <a:gd name="T2" fmla="*/ 6 w 9"/>
                <a:gd name="T3" fmla="*/ 3 h 4"/>
                <a:gd name="T4" fmla="*/ 8 w 9"/>
                <a:gd name="T5" fmla="*/ 4 h 4"/>
                <a:gd name="T6" fmla="*/ 9 w 9"/>
                <a:gd name="T7" fmla="*/ 4 h 4"/>
                <a:gd name="T8" fmla="*/ 8 w 9"/>
                <a:gd name="T9" fmla="*/ 2 h 4"/>
                <a:gd name="T10" fmla="*/ 6 w 9"/>
                <a:gd name="T11" fmla="*/ 1 h 4"/>
                <a:gd name="T12" fmla="*/ 5 w 9"/>
                <a:gd name="T13" fmla="*/ 0 h 4"/>
                <a:gd name="T14" fmla="*/ 2 w 9"/>
                <a:gd name="T15" fmla="*/ 0 h 4"/>
                <a:gd name="T16" fmla="*/ 0 w 9"/>
                <a:gd name="T17" fmla="*/ 1 h 4"/>
                <a:gd name="T18" fmla="*/ 1 w 9"/>
                <a:gd name="T19" fmla="*/ 1 h 4"/>
                <a:gd name="T20" fmla="*/ 4 w 9"/>
                <a:gd name="T21" fmla="*/ 2 h 4"/>
                <a:gd name="T22" fmla="*/ 5 w 9"/>
                <a:gd name="T2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4">
                  <a:moveTo>
                    <a:pt x="5" y="2"/>
                  </a:moveTo>
                  <a:cubicBezTo>
                    <a:pt x="6" y="2"/>
                    <a:pt x="6" y="3"/>
                    <a:pt x="6" y="3"/>
                  </a:cubicBezTo>
                  <a:cubicBezTo>
                    <a:pt x="6" y="4"/>
                    <a:pt x="7" y="4"/>
                    <a:pt x="8" y="4"/>
                  </a:cubicBezTo>
                  <a:cubicBezTo>
                    <a:pt x="8" y="4"/>
                    <a:pt x="8" y="4"/>
                    <a:pt x="9" y="4"/>
                  </a:cubicBezTo>
                  <a:cubicBezTo>
                    <a:pt x="9" y="4"/>
                    <a:pt x="9" y="2"/>
                    <a:pt x="8" y="2"/>
                  </a:cubicBezTo>
                  <a:cubicBezTo>
                    <a:pt x="7" y="2"/>
                    <a:pt x="6" y="1"/>
                    <a:pt x="6" y="1"/>
                  </a:cubicBezTo>
                  <a:cubicBezTo>
                    <a:pt x="6" y="1"/>
                    <a:pt x="5" y="0"/>
                    <a:pt x="5" y="0"/>
                  </a:cubicBezTo>
                  <a:cubicBezTo>
                    <a:pt x="4" y="0"/>
                    <a:pt x="2" y="0"/>
                    <a:pt x="2" y="0"/>
                  </a:cubicBezTo>
                  <a:cubicBezTo>
                    <a:pt x="1" y="0"/>
                    <a:pt x="0" y="1"/>
                    <a:pt x="0" y="1"/>
                  </a:cubicBezTo>
                  <a:cubicBezTo>
                    <a:pt x="0" y="1"/>
                    <a:pt x="1" y="1"/>
                    <a:pt x="1" y="1"/>
                  </a:cubicBezTo>
                  <a:cubicBezTo>
                    <a:pt x="2" y="1"/>
                    <a:pt x="3" y="1"/>
                    <a:pt x="4" y="2"/>
                  </a:cubicBezTo>
                  <a:cubicBezTo>
                    <a:pt x="4" y="2"/>
                    <a:pt x="5" y="2"/>
                    <a:pt x="5" y="2"/>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5" name="Freeform 1381"/>
            <p:cNvSpPr>
              <a:spLocks/>
            </p:cNvSpPr>
            <p:nvPr/>
          </p:nvSpPr>
          <p:spPr bwMode="auto">
            <a:xfrm>
              <a:off x="4892" y="1725"/>
              <a:ext cx="4" cy="0"/>
            </a:xfrm>
            <a:custGeom>
              <a:avLst/>
              <a:gdLst>
                <a:gd name="T0" fmla="*/ 0 w 2"/>
                <a:gd name="T1" fmla="*/ 2 w 2"/>
                <a:gd name="T2" fmla="*/ 2 w 2"/>
                <a:gd name="T3" fmla="*/ 0 w 2"/>
              </a:gdLst>
              <a:ahLst/>
              <a:cxnLst>
                <a:cxn ang="0">
                  <a:pos x="T0" y="0"/>
                </a:cxn>
                <a:cxn ang="0">
                  <a:pos x="T1" y="0"/>
                </a:cxn>
                <a:cxn ang="0">
                  <a:pos x="T2" y="0"/>
                </a:cxn>
                <a:cxn ang="0">
                  <a:pos x="T3" y="0"/>
                </a:cxn>
              </a:cxnLst>
              <a:rect l="0" t="0" r="r" b="b"/>
              <a:pathLst>
                <a:path w="2">
                  <a:moveTo>
                    <a:pt x="0" y="0"/>
                  </a:moveTo>
                  <a:cubicBezTo>
                    <a:pt x="0" y="0"/>
                    <a:pt x="1" y="0"/>
                    <a:pt x="2" y="0"/>
                  </a:cubicBezTo>
                  <a:cubicBezTo>
                    <a:pt x="2" y="0"/>
                    <a:pt x="2" y="0"/>
                    <a:pt x="2" y="0"/>
                  </a:cubicBezTo>
                  <a:cubicBezTo>
                    <a:pt x="1" y="0"/>
                    <a:pt x="0" y="0"/>
                    <a:pt x="0" y="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6" name="Freeform 1382"/>
            <p:cNvSpPr>
              <a:spLocks/>
            </p:cNvSpPr>
            <p:nvPr/>
          </p:nvSpPr>
          <p:spPr bwMode="auto">
            <a:xfrm>
              <a:off x="4892" y="1711"/>
              <a:ext cx="2" cy="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1"/>
                    <a:pt x="0" y="1"/>
                  </a:cubicBezTo>
                  <a:cubicBezTo>
                    <a:pt x="0" y="1"/>
                    <a:pt x="1" y="1"/>
                    <a:pt x="1" y="1"/>
                  </a:cubicBezTo>
                  <a:cubicBezTo>
                    <a:pt x="1" y="1"/>
                    <a:pt x="1" y="0"/>
                    <a:pt x="1" y="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7" name="Freeform 1383"/>
            <p:cNvSpPr>
              <a:spLocks/>
            </p:cNvSpPr>
            <p:nvPr/>
          </p:nvSpPr>
          <p:spPr bwMode="auto">
            <a:xfrm>
              <a:off x="4896" y="1711"/>
              <a:ext cx="3" cy="2"/>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0" y="0"/>
                    <a:pt x="0" y="0"/>
                    <a:pt x="0" y="1"/>
                  </a:cubicBezTo>
                  <a:cubicBezTo>
                    <a:pt x="0" y="1"/>
                    <a:pt x="1" y="1"/>
                    <a:pt x="1" y="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8" name="Freeform 1384"/>
            <p:cNvSpPr>
              <a:spLocks/>
            </p:cNvSpPr>
            <p:nvPr/>
          </p:nvSpPr>
          <p:spPr bwMode="auto">
            <a:xfrm>
              <a:off x="4901" y="1713"/>
              <a:ext cx="3" cy="5"/>
            </a:xfrm>
            <a:custGeom>
              <a:avLst/>
              <a:gdLst>
                <a:gd name="T0" fmla="*/ 1 w 1"/>
                <a:gd name="T1" fmla="*/ 2 h 2"/>
                <a:gd name="T2" fmla="*/ 1 w 1"/>
                <a:gd name="T3" fmla="*/ 1 h 2"/>
                <a:gd name="T4" fmla="*/ 0 w 1"/>
                <a:gd name="T5" fmla="*/ 0 h 2"/>
                <a:gd name="T6" fmla="*/ 0 w 1"/>
                <a:gd name="T7" fmla="*/ 1 h 2"/>
                <a:gd name="T8" fmla="*/ 0 w 1"/>
                <a:gd name="T9" fmla="*/ 2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cubicBezTo>
                    <a:pt x="1" y="2"/>
                    <a:pt x="1" y="1"/>
                    <a:pt x="1" y="1"/>
                  </a:cubicBezTo>
                  <a:cubicBezTo>
                    <a:pt x="1" y="1"/>
                    <a:pt x="0" y="1"/>
                    <a:pt x="0" y="0"/>
                  </a:cubicBezTo>
                  <a:cubicBezTo>
                    <a:pt x="0" y="0"/>
                    <a:pt x="0" y="1"/>
                    <a:pt x="0" y="1"/>
                  </a:cubicBezTo>
                  <a:cubicBezTo>
                    <a:pt x="0" y="1"/>
                    <a:pt x="0" y="2"/>
                    <a:pt x="0" y="2"/>
                  </a:cubicBezTo>
                  <a:cubicBezTo>
                    <a:pt x="0" y="2"/>
                    <a:pt x="1" y="2"/>
                    <a:pt x="1" y="2"/>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9" name="Freeform 1385"/>
            <p:cNvSpPr>
              <a:spLocks/>
            </p:cNvSpPr>
            <p:nvPr/>
          </p:nvSpPr>
          <p:spPr bwMode="auto">
            <a:xfrm>
              <a:off x="5197" y="1758"/>
              <a:ext cx="10" cy="8"/>
            </a:xfrm>
            <a:custGeom>
              <a:avLst/>
              <a:gdLst>
                <a:gd name="T0" fmla="*/ 3 w 4"/>
                <a:gd name="T1" fmla="*/ 1 h 3"/>
                <a:gd name="T2" fmla="*/ 1 w 4"/>
                <a:gd name="T3" fmla="*/ 1 h 3"/>
                <a:gd name="T4" fmla="*/ 1 w 4"/>
                <a:gd name="T5" fmla="*/ 1 h 3"/>
                <a:gd name="T6" fmla="*/ 1 w 4"/>
                <a:gd name="T7" fmla="*/ 2 h 3"/>
                <a:gd name="T8" fmla="*/ 3 w 4"/>
                <a:gd name="T9" fmla="*/ 3 h 3"/>
                <a:gd name="T10" fmla="*/ 4 w 4"/>
                <a:gd name="T11" fmla="*/ 0 h 3"/>
                <a:gd name="T12" fmla="*/ 3 w 4"/>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1"/>
                  </a:moveTo>
                  <a:cubicBezTo>
                    <a:pt x="3" y="1"/>
                    <a:pt x="1" y="1"/>
                    <a:pt x="1" y="1"/>
                  </a:cubicBezTo>
                  <a:cubicBezTo>
                    <a:pt x="1" y="1"/>
                    <a:pt x="1" y="1"/>
                    <a:pt x="1" y="1"/>
                  </a:cubicBezTo>
                  <a:cubicBezTo>
                    <a:pt x="0" y="2"/>
                    <a:pt x="1" y="2"/>
                    <a:pt x="1" y="2"/>
                  </a:cubicBezTo>
                  <a:cubicBezTo>
                    <a:pt x="1" y="2"/>
                    <a:pt x="2" y="2"/>
                    <a:pt x="3" y="3"/>
                  </a:cubicBezTo>
                  <a:cubicBezTo>
                    <a:pt x="3" y="2"/>
                    <a:pt x="3" y="1"/>
                    <a:pt x="4" y="0"/>
                  </a:cubicBezTo>
                  <a:cubicBezTo>
                    <a:pt x="3" y="0"/>
                    <a:pt x="3" y="1"/>
                    <a:pt x="3" y="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0" name="Freeform 1386"/>
            <p:cNvSpPr>
              <a:spLocks/>
            </p:cNvSpPr>
            <p:nvPr/>
          </p:nvSpPr>
          <p:spPr bwMode="auto">
            <a:xfrm>
              <a:off x="4839" y="1596"/>
              <a:ext cx="119" cy="272"/>
            </a:xfrm>
            <a:custGeom>
              <a:avLst/>
              <a:gdLst>
                <a:gd name="T0" fmla="*/ 27 w 50"/>
                <a:gd name="T1" fmla="*/ 84 h 114"/>
                <a:gd name="T2" fmla="*/ 27 w 50"/>
                <a:gd name="T3" fmla="*/ 91 h 114"/>
                <a:gd name="T4" fmla="*/ 27 w 50"/>
                <a:gd name="T5" fmla="*/ 101 h 114"/>
                <a:gd name="T6" fmla="*/ 27 w 50"/>
                <a:gd name="T7" fmla="*/ 108 h 114"/>
                <a:gd name="T8" fmla="*/ 29 w 50"/>
                <a:gd name="T9" fmla="*/ 114 h 114"/>
                <a:gd name="T10" fmla="*/ 32 w 50"/>
                <a:gd name="T11" fmla="*/ 113 h 114"/>
                <a:gd name="T12" fmla="*/ 33 w 50"/>
                <a:gd name="T13" fmla="*/ 108 h 114"/>
                <a:gd name="T14" fmla="*/ 34 w 50"/>
                <a:gd name="T15" fmla="*/ 101 h 114"/>
                <a:gd name="T16" fmla="*/ 38 w 50"/>
                <a:gd name="T17" fmla="*/ 96 h 114"/>
                <a:gd name="T18" fmla="*/ 41 w 50"/>
                <a:gd name="T19" fmla="*/ 92 h 114"/>
                <a:gd name="T20" fmla="*/ 45 w 50"/>
                <a:gd name="T21" fmla="*/ 87 h 114"/>
                <a:gd name="T22" fmla="*/ 48 w 50"/>
                <a:gd name="T23" fmla="*/ 79 h 114"/>
                <a:gd name="T24" fmla="*/ 50 w 50"/>
                <a:gd name="T25" fmla="*/ 74 h 114"/>
                <a:gd name="T26" fmla="*/ 49 w 50"/>
                <a:gd name="T27" fmla="*/ 71 h 114"/>
                <a:gd name="T28" fmla="*/ 42 w 50"/>
                <a:gd name="T29" fmla="*/ 68 h 114"/>
                <a:gd name="T30" fmla="*/ 35 w 50"/>
                <a:gd name="T31" fmla="*/ 62 h 114"/>
                <a:gd name="T32" fmla="*/ 29 w 50"/>
                <a:gd name="T33" fmla="*/ 58 h 114"/>
                <a:gd name="T34" fmla="*/ 25 w 50"/>
                <a:gd name="T35" fmla="*/ 58 h 114"/>
                <a:gd name="T36" fmla="*/ 20 w 50"/>
                <a:gd name="T37" fmla="*/ 60 h 114"/>
                <a:gd name="T38" fmla="*/ 17 w 50"/>
                <a:gd name="T39" fmla="*/ 52 h 114"/>
                <a:gd name="T40" fmla="*/ 10 w 50"/>
                <a:gd name="T41" fmla="*/ 50 h 114"/>
                <a:gd name="T42" fmla="*/ 17 w 50"/>
                <a:gd name="T43" fmla="*/ 45 h 114"/>
                <a:gd name="T44" fmla="*/ 22 w 50"/>
                <a:gd name="T45" fmla="*/ 46 h 114"/>
                <a:gd name="T46" fmla="*/ 25 w 50"/>
                <a:gd name="T47" fmla="*/ 39 h 114"/>
                <a:gd name="T48" fmla="*/ 29 w 50"/>
                <a:gd name="T49" fmla="*/ 35 h 114"/>
                <a:gd name="T50" fmla="*/ 33 w 50"/>
                <a:gd name="T51" fmla="*/ 32 h 114"/>
                <a:gd name="T52" fmla="*/ 34 w 50"/>
                <a:gd name="T53" fmla="*/ 28 h 114"/>
                <a:gd name="T54" fmla="*/ 37 w 50"/>
                <a:gd name="T55" fmla="*/ 28 h 114"/>
                <a:gd name="T56" fmla="*/ 39 w 50"/>
                <a:gd name="T57" fmla="*/ 30 h 114"/>
                <a:gd name="T58" fmla="*/ 39 w 50"/>
                <a:gd name="T59" fmla="*/ 24 h 114"/>
                <a:gd name="T60" fmla="*/ 36 w 50"/>
                <a:gd name="T61" fmla="*/ 19 h 114"/>
                <a:gd name="T62" fmla="*/ 33 w 50"/>
                <a:gd name="T63" fmla="*/ 17 h 114"/>
                <a:gd name="T64" fmla="*/ 28 w 50"/>
                <a:gd name="T65" fmla="*/ 13 h 114"/>
                <a:gd name="T66" fmla="*/ 25 w 50"/>
                <a:gd name="T67" fmla="*/ 20 h 114"/>
                <a:gd name="T68" fmla="*/ 24 w 50"/>
                <a:gd name="T69" fmla="*/ 22 h 114"/>
                <a:gd name="T70" fmla="*/ 19 w 50"/>
                <a:gd name="T71" fmla="*/ 19 h 114"/>
                <a:gd name="T72" fmla="*/ 20 w 50"/>
                <a:gd name="T73" fmla="*/ 14 h 114"/>
                <a:gd name="T74" fmla="*/ 25 w 50"/>
                <a:gd name="T75" fmla="*/ 9 h 114"/>
                <a:gd name="T76" fmla="*/ 27 w 50"/>
                <a:gd name="T77" fmla="*/ 5 h 114"/>
                <a:gd name="T78" fmla="*/ 31 w 50"/>
                <a:gd name="T79" fmla="*/ 8 h 114"/>
                <a:gd name="T80" fmla="*/ 33 w 50"/>
                <a:gd name="T81" fmla="*/ 14 h 114"/>
                <a:gd name="T82" fmla="*/ 36 w 50"/>
                <a:gd name="T83" fmla="*/ 10 h 114"/>
                <a:gd name="T84" fmla="*/ 37 w 50"/>
                <a:gd name="T85" fmla="*/ 8 h 114"/>
                <a:gd name="T86" fmla="*/ 34 w 50"/>
                <a:gd name="T87" fmla="*/ 4 h 114"/>
                <a:gd name="T88" fmla="*/ 29 w 50"/>
                <a:gd name="T89" fmla="*/ 2 h 114"/>
                <a:gd name="T90" fmla="*/ 23 w 50"/>
                <a:gd name="T91" fmla="*/ 3 h 114"/>
                <a:gd name="T92" fmla="*/ 23 w 50"/>
                <a:gd name="T93" fmla="*/ 6 h 114"/>
                <a:gd name="T94" fmla="*/ 19 w 50"/>
                <a:gd name="T95" fmla="*/ 4 h 114"/>
                <a:gd name="T96" fmla="*/ 18 w 50"/>
                <a:gd name="T97" fmla="*/ 6 h 114"/>
                <a:gd name="T98" fmla="*/ 15 w 50"/>
                <a:gd name="T99" fmla="*/ 10 h 114"/>
                <a:gd name="T100" fmla="*/ 11 w 50"/>
                <a:gd name="T101" fmla="*/ 15 h 114"/>
                <a:gd name="T102" fmla="*/ 9 w 50"/>
                <a:gd name="T103" fmla="*/ 20 h 114"/>
                <a:gd name="T104" fmla="*/ 6 w 50"/>
                <a:gd name="T105" fmla="*/ 25 h 114"/>
                <a:gd name="T106" fmla="*/ 4 w 50"/>
                <a:gd name="T107" fmla="*/ 30 h 114"/>
                <a:gd name="T108" fmla="*/ 2 w 50"/>
                <a:gd name="T109" fmla="*/ 39 h 114"/>
                <a:gd name="T110" fmla="*/ 1 w 50"/>
                <a:gd name="T111" fmla="*/ 48 h 114"/>
                <a:gd name="T112" fmla="*/ 3 w 50"/>
                <a:gd name="T113" fmla="*/ 47 h 114"/>
                <a:gd name="T114" fmla="*/ 11 w 50"/>
                <a:gd name="T115" fmla="*/ 56 h 114"/>
                <a:gd name="T116" fmla="*/ 17 w 50"/>
                <a:gd name="T117" fmla="*/ 59 h 114"/>
                <a:gd name="T118" fmla="*/ 21 w 50"/>
                <a:gd name="T119" fmla="*/ 62 h 114"/>
                <a:gd name="T120" fmla="*/ 21 w 50"/>
                <a:gd name="T121" fmla="*/ 67 h 114"/>
                <a:gd name="T122" fmla="*/ 22 w 50"/>
                <a:gd name="T123" fmla="*/ 7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 h="114">
                  <a:moveTo>
                    <a:pt x="23" y="79"/>
                  </a:moveTo>
                  <a:cubicBezTo>
                    <a:pt x="23" y="79"/>
                    <a:pt x="25" y="80"/>
                    <a:pt x="25" y="81"/>
                  </a:cubicBezTo>
                  <a:cubicBezTo>
                    <a:pt x="26" y="81"/>
                    <a:pt x="27" y="84"/>
                    <a:pt x="27" y="84"/>
                  </a:cubicBezTo>
                  <a:cubicBezTo>
                    <a:pt x="27" y="85"/>
                    <a:pt x="27" y="86"/>
                    <a:pt x="27" y="87"/>
                  </a:cubicBezTo>
                  <a:cubicBezTo>
                    <a:pt x="27" y="87"/>
                    <a:pt x="27" y="88"/>
                    <a:pt x="27" y="88"/>
                  </a:cubicBezTo>
                  <a:cubicBezTo>
                    <a:pt x="27" y="88"/>
                    <a:pt x="27" y="91"/>
                    <a:pt x="27" y="91"/>
                  </a:cubicBezTo>
                  <a:cubicBezTo>
                    <a:pt x="27" y="92"/>
                    <a:pt x="26" y="95"/>
                    <a:pt x="26" y="97"/>
                  </a:cubicBezTo>
                  <a:cubicBezTo>
                    <a:pt x="26" y="98"/>
                    <a:pt x="27" y="100"/>
                    <a:pt x="27" y="100"/>
                  </a:cubicBezTo>
                  <a:cubicBezTo>
                    <a:pt x="27" y="100"/>
                    <a:pt x="27" y="101"/>
                    <a:pt x="27" y="101"/>
                  </a:cubicBezTo>
                  <a:cubicBezTo>
                    <a:pt x="27" y="101"/>
                    <a:pt x="26" y="103"/>
                    <a:pt x="26" y="103"/>
                  </a:cubicBezTo>
                  <a:cubicBezTo>
                    <a:pt x="27" y="103"/>
                    <a:pt x="26" y="104"/>
                    <a:pt x="26" y="104"/>
                  </a:cubicBezTo>
                  <a:cubicBezTo>
                    <a:pt x="26" y="105"/>
                    <a:pt x="27" y="108"/>
                    <a:pt x="27" y="108"/>
                  </a:cubicBezTo>
                  <a:cubicBezTo>
                    <a:pt x="27" y="109"/>
                    <a:pt x="28" y="111"/>
                    <a:pt x="28" y="111"/>
                  </a:cubicBezTo>
                  <a:cubicBezTo>
                    <a:pt x="28" y="112"/>
                    <a:pt x="29" y="113"/>
                    <a:pt x="29" y="113"/>
                  </a:cubicBezTo>
                  <a:cubicBezTo>
                    <a:pt x="29" y="114"/>
                    <a:pt x="29" y="114"/>
                    <a:pt x="29" y="114"/>
                  </a:cubicBezTo>
                  <a:cubicBezTo>
                    <a:pt x="29" y="114"/>
                    <a:pt x="30" y="114"/>
                    <a:pt x="30" y="114"/>
                  </a:cubicBezTo>
                  <a:cubicBezTo>
                    <a:pt x="30" y="114"/>
                    <a:pt x="32" y="114"/>
                    <a:pt x="32" y="114"/>
                  </a:cubicBezTo>
                  <a:cubicBezTo>
                    <a:pt x="33" y="114"/>
                    <a:pt x="33" y="114"/>
                    <a:pt x="32" y="113"/>
                  </a:cubicBezTo>
                  <a:cubicBezTo>
                    <a:pt x="32" y="113"/>
                    <a:pt x="32" y="112"/>
                    <a:pt x="32" y="112"/>
                  </a:cubicBezTo>
                  <a:cubicBezTo>
                    <a:pt x="31" y="112"/>
                    <a:pt x="31" y="110"/>
                    <a:pt x="31" y="110"/>
                  </a:cubicBezTo>
                  <a:cubicBezTo>
                    <a:pt x="32" y="109"/>
                    <a:pt x="33" y="109"/>
                    <a:pt x="33" y="108"/>
                  </a:cubicBezTo>
                  <a:cubicBezTo>
                    <a:pt x="33" y="108"/>
                    <a:pt x="33" y="106"/>
                    <a:pt x="33" y="106"/>
                  </a:cubicBezTo>
                  <a:cubicBezTo>
                    <a:pt x="32" y="106"/>
                    <a:pt x="33" y="104"/>
                    <a:pt x="32" y="103"/>
                  </a:cubicBezTo>
                  <a:cubicBezTo>
                    <a:pt x="32" y="103"/>
                    <a:pt x="34" y="102"/>
                    <a:pt x="34" y="101"/>
                  </a:cubicBezTo>
                  <a:cubicBezTo>
                    <a:pt x="34" y="100"/>
                    <a:pt x="36" y="100"/>
                    <a:pt x="36" y="99"/>
                  </a:cubicBezTo>
                  <a:cubicBezTo>
                    <a:pt x="37" y="99"/>
                    <a:pt x="37" y="97"/>
                    <a:pt x="37" y="97"/>
                  </a:cubicBezTo>
                  <a:cubicBezTo>
                    <a:pt x="37" y="96"/>
                    <a:pt x="38" y="96"/>
                    <a:pt x="38" y="96"/>
                  </a:cubicBezTo>
                  <a:cubicBezTo>
                    <a:pt x="39" y="96"/>
                    <a:pt x="39" y="95"/>
                    <a:pt x="39" y="95"/>
                  </a:cubicBezTo>
                  <a:cubicBezTo>
                    <a:pt x="39" y="95"/>
                    <a:pt x="40" y="95"/>
                    <a:pt x="40" y="94"/>
                  </a:cubicBezTo>
                  <a:cubicBezTo>
                    <a:pt x="40" y="94"/>
                    <a:pt x="41" y="92"/>
                    <a:pt x="41" y="92"/>
                  </a:cubicBezTo>
                  <a:cubicBezTo>
                    <a:pt x="42" y="91"/>
                    <a:pt x="42" y="90"/>
                    <a:pt x="42" y="90"/>
                  </a:cubicBezTo>
                  <a:cubicBezTo>
                    <a:pt x="42" y="89"/>
                    <a:pt x="43" y="88"/>
                    <a:pt x="43" y="88"/>
                  </a:cubicBezTo>
                  <a:cubicBezTo>
                    <a:pt x="43" y="88"/>
                    <a:pt x="45" y="87"/>
                    <a:pt x="45" y="87"/>
                  </a:cubicBezTo>
                  <a:cubicBezTo>
                    <a:pt x="46" y="87"/>
                    <a:pt x="46" y="84"/>
                    <a:pt x="46" y="83"/>
                  </a:cubicBezTo>
                  <a:cubicBezTo>
                    <a:pt x="46" y="82"/>
                    <a:pt x="47" y="80"/>
                    <a:pt x="47" y="80"/>
                  </a:cubicBezTo>
                  <a:cubicBezTo>
                    <a:pt x="47" y="80"/>
                    <a:pt x="48" y="79"/>
                    <a:pt x="48" y="79"/>
                  </a:cubicBezTo>
                  <a:cubicBezTo>
                    <a:pt x="48" y="79"/>
                    <a:pt x="48" y="78"/>
                    <a:pt x="48" y="78"/>
                  </a:cubicBezTo>
                  <a:cubicBezTo>
                    <a:pt x="49" y="77"/>
                    <a:pt x="50" y="76"/>
                    <a:pt x="50" y="76"/>
                  </a:cubicBezTo>
                  <a:cubicBezTo>
                    <a:pt x="50" y="76"/>
                    <a:pt x="50" y="75"/>
                    <a:pt x="50" y="74"/>
                  </a:cubicBezTo>
                  <a:cubicBezTo>
                    <a:pt x="50" y="74"/>
                    <a:pt x="50" y="74"/>
                    <a:pt x="50" y="74"/>
                  </a:cubicBezTo>
                  <a:cubicBezTo>
                    <a:pt x="50" y="73"/>
                    <a:pt x="50" y="73"/>
                    <a:pt x="50" y="73"/>
                  </a:cubicBezTo>
                  <a:cubicBezTo>
                    <a:pt x="50" y="72"/>
                    <a:pt x="49" y="71"/>
                    <a:pt x="49" y="71"/>
                  </a:cubicBezTo>
                  <a:cubicBezTo>
                    <a:pt x="48" y="71"/>
                    <a:pt x="47" y="70"/>
                    <a:pt x="47" y="70"/>
                  </a:cubicBezTo>
                  <a:cubicBezTo>
                    <a:pt x="46" y="70"/>
                    <a:pt x="45" y="70"/>
                    <a:pt x="44" y="70"/>
                  </a:cubicBezTo>
                  <a:cubicBezTo>
                    <a:pt x="44" y="70"/>
                    <a:pt x="43" y="69"/>
                    <a:pt x="42" y="68"/>
                  </a:cubicBezTo>
                  <a:cubicBezTo>
                    <a:pt x="42" y="68"/>
                    <a:pt x="40" y="68"/>
                    <a:pt x="40" y="68"/>
                  </a:cubicBezTo>
                  <a:cubicBezTo>
                    <a:pt x="40" y="68"/>
                    <a:pt x="40" y="66"/>
                    <a:pt x="38" y="65"/>
                  </a:cubicBezTo>
                  <a:cubicBezTo>
                    <a:pt x="37" y="64"/>
                    <a:pt x="35" y="63"/>
                    <a:pt x="35" y="62"/>
                  </a:cubicBezTo>
                  <a:cubicBezTo>
                    <a:pt x="35" y="62"/>
                    <a:pt x="33" y="60"/>
                    <a:pt x="32" y="60"/>
                  </a:cubicBezTo>
                  <a:cubicBezTo>
                    <a:pt x="32" y="60"/>
                    <a:pt x="31" y="60"/>
                    <a:pt x="30" y="60"/>
                  </a:cubicBezTo>
                  <a:cubicBezTo>
                    <a:pt x="30" y="60"/>
                    <a:pt x="30" y="59"/>
                    <a:pt x="29" y="58"/>
                  </a:cubicBezTo>
                  <a:cubicBezTo>
                    <a:pt x="29" y="58"/>
                    <a:pt x="27" y="58"/>
                    <a:pt x="27" y="58"/>
                  </a:cubicBezTo>
                  <a:cubicBezTo>
                    <a:pt x="27" y="58"/>
                    <a:pt x="26" y="58"/>
                    <a:pt x="26" y="58"/>
                  </a:cubicBezTo>
                  <a:cubicBezTo>
                    <a:pt x="26" y="58"/>
                    <a:pt x="25" y="58"/>
                    <a:pt x="25" y="58"/>
                  </a:cubicBezTo>
                  <a:cubicBezTo>
                    <a:pt x="25" y="58"/>
                    <a:pt x="24" y="60"/>
                    <a:pt x="23" y="60"/>
                  </a:cubicBezTo>
                  <a:cubicBezTo>
                    <a:pt x="23" y="61"/>
                    <a:pt x="22" y="60"/>
                    <a:pt x="22" y="60"/>
                  </a:cubicBezTo>
                  <a:cubicBezTo>
                    <a:pt x="22" y="60"/>
                    <a:pt x="20" y="60"/>
                    <a:pt x="20" y="60"/>
                  </a:cubicBezTo>
                  <a:cubicBezTo>
                    <a:pt x="20" y="60"/>
                    <a:pt x="19" y="58"/>
                    <a:pt x="19" y="58"/>
                  </a:cubicBezTo>
                  <a:cubicBezTo>
                    <a:pt x="19" y="57"/>
                    <a:pt x="18" y="55"/>
                    <a:pt x="18" y="55"/>
                  </a:cubicBezTo>
                  <a:cubicBezTo>
                    <a:pt x="17" y="55"/>
                    <a:pt x="17" y="53"/>
                    <a:pt x="17" y="52"/>
                  </a:cubicBezTo>
                  <a:cubicBezTo>
                    <a:pt x="17" y="52"/>
                    <a:pt x="15" y="51"/>
                    <a:pt x="15" y="51"/>
                  </a:cubicBezTo>
                  <a:cubicBezTo>
                    <a:pt x="15" y="51"/>
                    <a:pt x="14" y="52"/>
                    <a:pt x="13" y="52"/>
                  </a:cubicBezTo>
                  <a:cubicBezTo>
                    <a:pt x="13" y="53"/>
                    <a:pt x="10" y="52"/>
                    <a:pt x="10" y="50"/>
                  </a:cubicBezTo>
                  <a:cubicBezTo>
                    <a:pt x="11" y="48"/>
                    <a:pt x="12" y="46"/>
                    <a:pt x="13" y="45"/>
                  </a:cubicBezTo>
                  <a:cubicBezTo>
                    <a:pt x="13" y="45"/>
                    <a:pt x="15" y="45"/>
                    <a:pt x="16" y="45"/>
                  </a:cubicBezTo>
                  <a:cubicBezTo>
                    <a:pt x="16" y="46"/>
                    <a:pt x="17" y="45"/>
                    <a:pt x="17" y="45"/>
                  </a:cubicBezTo>
                  <a:cubicBezTo>
                    <a:pt x="17" y="45"/>
                    <a:pt x="19" y="45"/>
                    <a:pt x="19" y="45"/>
                  </a:cubicBezTo>
                  <a:cubicBezTo>
                    <a:pt x="20" y="46"/>
                    <a:pt x="21" y="48"/>
                    <a:pt x="21" y="48"/>
                  </a:cubicBezTo>
                  <a:cubicBezTo>
                    <a:pt x="22" y="48"/>
                    <a:pt x="22" y="47"/>
                    <a:pt x="22" y="46"/>
                  </a:cubicBezTo>
                  <a:cubicBezTo>
                    <a:pt x="22" y="46"/>
                    <a:pt x="22" y="45"/>
                    <a:pt x="22" y="45"/>
                  </a:cubicBezTo>
                  <a:cubicBezTo>
                    <a:pt x="21" y="44"/>
                    <a:pt x="22" y="42"/>
                    <a:pt x="23" y="41"/>
                  </a:cubicBezTo>
                  <a:cubicBezTo>
                    <a:pt x="24" y="41"/>
                    <a:pt x="25" y="39"/>
                    <a:pt x="25" y="39"/>
                  </a:cubicBezTo>
                  <a:cubicBezTo>
                    <a:pt x="25" y="39"/>
                    <a:pt x="26" y="39"/>
                    <a:pt x="26" y="39"/>
                  </a:cubicBezTo>
                  <a:cubicBezTo>
                    <a:pt x="26" y="39"/>
                    <a:pt x="26" y="37"/>
                    <a:pt x="26" y="36"/>
                  </a:cubicBezTo>
                  <a:cubicBezTo>
                    <a:pt x="26" y="36"/>
                    <a:pt x="28" y="35"/>
                    <a:pt x="29" y="35"/>
                  </a:cubicBezTo>
                  <a:cubicBezTo>
                    <a:pt x="29" y="34"/>
                    <a:pt x="29" y="33"/>
                    <a:pt x="29" y="33"/>
                  </a:cubicBezTo>
                  <a:cubicBezTo>
                    <a:pt x="29" y="33"/>
                    <a:pt x="31" y="31"/>
                    <a:pt x="31" y="31"/>
                  </a:cubicBezTo>
                  <a:cubicBezTo>
                    <a:pt x="32" y="31"/>
                    <a:pt x="33" y="32"/>
                    <a:pt x="33" y="32"/>
                  </a:cubicBezTo>
                  <a:cubicBezTo>
                    <a:pt x="33" y="32"/>
                    <a:pt x="34" y="31"/>
                    <a:pt x="34" y="31"/>
                  </a:cubicBezTo>
                  <a:cubicBezTo>
                    <a:pt x="35" y="30"/>
                    <a:pt x="34" y="29"/>
                    <a:pt x="34" y="29"/>
                  </a:cubicBezTo>
                  <a:cubicBezTo>
                    <a:pt x="34" y="29"/>
                    <a:pt x="34" y="28"/>
                    <a:pt x="34" y="28"/>
                  </a:cubicBezTo>
                  <a:cubicBezTo>
                    <a:pt x="35" y="28"/>
                    <a:pt x="35" y="27"/>
                    <a:pt x="35" y="26"/>
                  </a:cubicBezTo>
                  <a:cubicBezTo>
                    <a:pt x="35" y="26"/>
                    <a:pt x="36" y="27"/>
                    <a:pt x="37" y="26"/>
                  </a:cubicBezTo>
                  <a:cubicBezTo>
                    <a:pt x="38" y="26"/>
                    <a:pt x="37" y="27"/>
                    <a:pt x="37" y="28"/>
                  </a:cubicBezTo>
                  <a:cubicBezTo>
                    <a:pt x="36" y="29"/>
                    <a:pt x="37" y="29"/>
                    <a:pt x="38" y="29"/>
                  </a:cubicBezTo>
                  <a:cubicBezTo>
                    <a:pt x="38" y="29"/>
                    <a:pt x="38" y="30"/>
                    <a:pt x="38" y="30"/>
                  </a:cubicBezTo>
                  <a:cubicBezTo>
                    <a:pt x="38" y="30"/>
                    <a:pt x="39" y="30"/>
                    <a:pt x="39" y="30"/>
                  </a:cubicBezTo>
                  <a:cubicBezTo>
                    <a:pt x="40" y="30"/>
                    <a:pt x="40" y="29"/>
                    <a:pt x="40" y="29"/>
                  </a:cubicBezTo>
                  <a:cubicBezTo>
                    <a:pt x="40" y="28"/>
                    <a:pt x="39" y="28"/>
                    <a:pt x="39" y="27"/>
                  </a:cubicBezTo>
                  <a:cubicBezTo>
                    <a:pt x="39" y="27"/>
                    <a:pt x="39" y="24"/>
                    <a:pt x="39" y="24"/>
                  </a:cubicBezTo>
                  <a:cubicBezTo>
                    <a:pt x="39" y="23"/>
                    <a:pt x="38" y="22"/>
                    <a:pt x="38" y="22"/>
                  </a:cubicBezTo>
                  <a:cubicBezTo>
                    <a:pt x="37" y="22"/>
                    <a:pt x="37" y="21"/>
                    <a:pt x="37" y="21"/>
                  </a:cubicBezTo>
                  <a:cubicBezTo>
                    <a:pt x="36" y="20"/>
                    <a:pt x="36" y="19"/>
                    <a:pt x="36" y="19"/>
                  </a:cubicBezTo>
                  <a:cubicBezTo>
                    <a:pt x="36" y="19"/>
                    <a:pt x="35" y="18"/>
                    <a:pt x="35" y="17"/>
                  </a:cubicBezTo>
                  <a:cubicBezTo>
                    <a:pt x="34" y="16"/>
                    <a:pt x="34" y="16"/>
                    <a:pt x="34" y="17"/>
                  </a:cubicBezTo>
                  <a:cubicBezTo>
                    <a:pt x="34" y="17"/>
                    <a:pt x="33" y="17"/>
                    <a:pt x="33" y="17"/>
                  </a:cubicBezTo>
                  <a:cubicBezTo>
                    <a:pt x="32" y="17"/>
                    <a:pt x="32" y="16"/>
                    <a:pt x="32" y="15"/>
                  </a:cubicBezTo>
                  <a:cubicBezTo>
                    <a:pt x="32" y="15"/>
                    <a:pt x="30" y="14"/>
                    <a:pt x="30" y="14"/>
                  </a:cubicBezTo>
                  <a:cubicBezTo>
                    <a:pt x="30" y="14"/>
                    <a:pt x="29" y="14"/>
                    <a:pt x="28" y="13"/>
                  </a:cubicBezTo>
                  <a:cubicBezTo>
                    <a:pt x="28" y="13"/>
                    <a:pt x="27" y="13"/>
                    <a:pt x="27" y="13"/>
                  </a:cubicBezTo>
                  <a:cubicBezTo>
                    <a:pt x="27" y="13"/>
                    <a:pt x="27" y="17"/>
                    <a:pt x="27" y="18"/>
                  </a:cubicBezTo>
                  <a:cubicBezTo>
                    <a:pt x="27" y="19"/>
                    <a:pt x="26" y="20"/>
                    <a:pt x="25" y="20"/>
                  </a:cubicBezTo>
                  <a:cubicBezTo>
                    <a:pt x="25" y="20"/>
                    <a:pt x="25" y="21"/>
                    <a:pt x="26" y="21"/>
                  </a:cubicBezTo>
                  <a:cubicBezTo>
                    <a:pt x="26" y="21"/>
                    <a:pt x="25" y="22"/>
                    <a:pt x="25" y="23"/>
                  </a:cubicBezTo>
                  <a:cubicBezTo>
                    <a:pt x="25" y="23"/>
                    <a:pt x="24" y="23"/>
                    <a:pt x="24" y="22"/>
                  </a:cubicBezTo>
                  <a:cubicBezTo>
                    <a:pt x="24" y="21"/>
                    <a:pt x="23" y="20"/>
                    <a:pt x="23" y="20"/>
                  </a:cubicBezTo>
                  <a:cubicBezTo>
                    <a:pt x="23" y="21"/>
                    <a:pt x="22" y="20"/>
                    <a:pt x="22" y="20"/>
                  </a:cubicBezTo>
                  <a:cubicBezTo>
                    <a:pt x="22" y="20"/>
                    <a:pt x="20" y="19"/>
                    <a:pt x="19" y="19"/>
                  </a:cubicBezTo>
                  <a:cubicBezTo>
                    <a:pt x="19" y="19"/>
                    <a:pt x="18" y="17"/>
                    <a:pt x="18" y="17"/>
                  </a:cubicBezTo>
                  <a:cubicBezTo>
                    <a:pt x="18" y="17"/>
                    <a:pt x="18" y="16"/>
                    <a:pt x="18" y="16"/>
                  </a:cubicBezTo>
                  <a:cubicBezTo>
                    <a:pt x="18" y="16"/>
                    <a:pt x="19" y="15"/>
                    <a:pt x="20" y="14"/>
                  </a:cubicBezTo>
                  <a:cubicBezTo>
                    <a:pt x="20" y="14"/>
                    <a:pt x="21" y="12"/>
                    <a:pt x="22" y="12"/>
                  </a:cubicBezTo>
                  <a:cubicBezTo>
                    <a:pt x="22" y="11"/>
                    <a:pt x="23" y="11"/>
                    <a:pt x="23" y="10"/>
                  </a:cubicBezTo>
                  <a:cubicBezTo>
                    <a:pt x="22" y="10"/>
                    <a:pt x="25" y="9"/>
                    <a:pt x="25" y="9"/>
                  </a:cubicBezTo>
                  <a:cubicBezTo>
                    <a:pt x="26" y="9"/>
                    <a:pt x="26" y="7"/>
                    <a:pt x="27" y="7"/>
                  </a:cubicBezTo>
                  <a:cubicBezTo>
                    <a:pt x="27" y="6"/>
                    <a:pt x="26" y="5"/>
                    <a:pt x="26" y="5"/>
                  </a:cubicBezTo>
                  <a:cubicBezTo>
                    <a:pt x="26" y="5"/>
                    <a:pt x="27" y="5"/>
                    <a:pt x="27" y="5"/>
                  </a:cubicBezTo>
                  <a:cubicBezTo>
                    <a:pt x="28" y="6"/>
                    <a:pt x="29" y="5"/>
                    <a:pt x="29" y="5"/>
                  </a:cubicBezTo>
                  <a:cubicBezTo>
                    <a:pt x="30" y="5"/>
                    <a:pt x="31" y="6"/>
                    <a:pt x="31" y="6"/>
                  </a:cubicBezTo>
                  <a:cubicBezTo>
                    <a:pt x="31" y="8"/>
                    <a:pt x="31" y="8"/>
                    <a:pt x="31" y="8"/>
                  </a:cubicBezTo>
                  <a:cubicBezTo>
                    <a:pt x="31" y="10"/>
                    <a:pt x="31" y="10"/>
                    <a:pt x="31" y="10"/>
                  </a:cubicBezTo>
                  <a:cubicBezTo>
                    <a:pt x="29" y="11"/>
                    <a:pt x="28" y="12"/>
                    <a:pt x="29" y="12"/>
                  </a:cubicBezTo>
                  <a:cubicBezTo>
                    <a:pt x="30" y="12"/>
                    <a:pt x="33" y="13"/>
                    <a:pt x="33" y="14"/>
                  </a:cubicBezTo>
                  <a:cubicBezTo>
                    <a:pt x="34" y="14"/>
                    <a:pt x="34" y="13"/>
                    <a:pt x="35" y="12"/>
                  </a:cubicBezTo>
                  <a:cubicBezTo>
                    <a:pt x="35" y="12"/>
                    <a:pt x="35" y="10"/>
                    <a:pt x="35" y="10"/>
                  </a:cubicBezTo>
                  <a:cubicBezTo>
                    <a:pt x="34" y="10"/>
                    <a:pt x="36" y="10"/>
                    <a:pt x="36" y="10"/>
                  </a:cubicBezTo>
                  <a:cubicBezTo>
                    <a:pt x="36" y="11"/>
                    <a:pt x="37" y="10"/>
                    <a:pt x="37" y="10"/>
                  </a:cubicBezTo>
                  <a:cubicBezTo>
                    <a:pt x="37" y="10"/>
                    <a:pt x="37" y="9"/>
                    <a:pt x="37" y="8"/>
                  </a:cubicBezTo>
                  <a:cubicBezTo>
                    <a:pt x="37" y="8"/>
                    <a:pt x="37" y="8"/>
                    <a:pt x="37" y="8"/>
                  </a:cubicBezTo>
                  <a:cubicBezTo>
                    <a:pt x="37" y="7"/>
                    <a:pt x="35" y="7"/>
                    <a:pt x="35" y="7"/>
                  </a:cubicBezTo>
                  <a:cubicBezTo>
                    <a:pt x="35" y="6"/>
                    <a:pt x="35" y="6"/>
                    <a:pt x="35" y="5"/>
                  </a:cubicBezTo>
                  <a:cubicBezTo>
                    <a:pt x="35" y="5"/>
                    <a:pt x="35" y="4"/>
                    <a:pt x="34" y="4"/>
                  </a:cubicBezTo>
                  <a:cubicBezTo>
                    <a:pt x="34" y="3"/>
                    <a:pt x="33" y="3"/>
                    <a:pt x="32" y="3"/>
                  </a:cubicBezTo>
                  <a:cubicBezTo>
                    <a:pt x="32" y="3"/>
                    <a:pt x="32" y="2"/>
                    <a:pt x="31" y="2"/>
                  </a:cubicBezTo>
                  <a:cubicBezTo>
                    <a:pt x="31" y="2"/>
                    <a:pt x="29" y="2"/>
                    <a:pt x="29" y="2"/>
                  </a:cubicBezTo>
                  <a:cubicBezTo>
                    <a:pt x="28" y="2"/>
                    <a:pt x="28" y="0"/>
                    <a:pt x="27" y="1"/>
                  </a:cubicBezTo>
                  <a:cubicBezTo>
                    <a:pt x="26" y="1"/>
                    <a:pt x="25" y="0"/>
                    <a:pt x="25" y="0"/>
                  </a:cubicBezTo>
                  <a:cubicBezTo>
                    <a:pt x="25" y="0"/>
                    <a:pt x="23" y="2"/>
                    <a:pt x="23" y="3"/>
                  </a:cubicBezTo>
                  <a:cubicBezTo>
                    <a:pt x="23" y="4"/>
                    <a:pt x="24" y="6"/>
                    <a:pt x="24" y="6"/>
                  </a:cubicBezTo>
                  <a:cubicBezTo>
                    <a:pt x="24" y="6"/>
                    <a:pt x="24" y="7"/>
                    <a:pt x="24" y="7"/>
                  </a:cubicBezTo>
                  <a:cubicBezTo>
                    <a:pt x="23" y="7"/>
                    <a:pt x="23" y="7"/>
                    <a:pt x="23" y="6"/>
                  </a:cubicBezTo>
                  <a:cubicBezTo>
                    <a:pt x="23" y="6"/>
                    <a:pt x="22" y="5"/>
                    <a:pt x="22" y="4"/>
                  </a:cubicBezTo>
                  <a:cubicBezTo>
                    <a:pt x="22" y="4"/>
                    <a:pt x="21" y="4"/>
                    <a:pt x="20" y="3"/>
                  </a:cubicBezTo>
                  <a:cubicBezTo>
                    <a:pt x="20" y="4"/>
                    <a:pt x="20" y="4"/>
                    <a:pt x="19" y="4"/>
                  </a:cubicBezTo>
                  <a:cubicBezTo>
                    <a:pt x="19" y="5"/>
                    <a:pt x="19" y="6"/>
                    <a:pt x="19" y="6"/>
                  </a:cubicBezTo>
                  <a:cubicBezTo>
                    <a:pt x="19" y="7"/>
                    <a:pt x="18" y="7"/>
                    <a:pt x="18" y="7"/>
                  </a:cubicBezTo>
                  <a:cubicBezTo>
                    <a:pt x="18" y="6"/>
                    <a:pt x="18" y="6"/>
                    <a:pt x="18" y="6"/>
                  </a:cubicBezTo>
                  <a:cubicBezTo>
                    <a:pt x="17" y="7"/>
                    <a:pt x="17" y="7"/>
                    <a:pt x="17" y="8"/>
                  </a:cubicBezTo>
                  <a:cubicBezTo>
                    <a:pt x="16" y="8"/>
                    <a:pt x="16" y="8"/>
                    <a:pt x="16" y="9"/>
                  </a:cubicBezTo>
                  <a:cubicBezTo>
                    <a:pt x="15" y="9"/>
                    <a:pt x="15" y="10"/>
                    <a:pt x="15" y="10"/>
                  </a:cubicBezTo>
                  <a:cubicBezTo>
                    <a:pt x="14" y="11"/>
                    <a:pt x="14" y="11"/>
                    <a:pt x="14" y="11"/>
                  </a:cubicBezTo>
                  <a:cubicBezTo>
                    <a:pt x="13" y="12"/>
                    <a:pt x="13" y="13"/>
                    <a:pt x="12" y="13"/>
                  </a:cubicBezTo>
                  <a:cubicBezTo>
                    <a:pt x="12" y="14"/>
                    <a:pt x="12" y="15"/>
                    <a:pt x="11" y="15"/>
                  </a:cubicBezTo>
                  <a:cubicBezTo>
                    <a:pt x="11" y="16"/>
                    <a:pt x="11" y="16"/>
                    <a:pt x="10" y="17"/>
                  </a:cubicBezTo>
                  <a:cubicBezTo>
                    <a:pt x="10" y="17"/>
                    <a:pt x="10" y="18"/>
                    <a:pt x="10" y="18"/>
                  </a:cubicBezTo>
                  <a:cubicBezTo>
                    <a:pt x="9" y="19"/>
                    <a:pt x="9" y="19"/>
                    <a:pt x="9" y="20"/>
                  </a:cubicBezTo>
                  <a:cubicBezTo>
                    <a:pt x="9" y="20"/>
                    <a:pt x="8" y="20"/>
                    <a:pt x="8" y="21"/>
                  </a:cubicBezTo>
                  <a:cubicBezTo>
                    <a:pt x="7" y="22"/>
                    <a:pt x="7" y="23"/>
                    <a:pt x="6" y="25"/>
                  </a:cubicBezTo>
                  <a:cubicBezTo>
                    <a:pt x="6" y="25"/>
                    <a:pt x="6" y="25"/>
                    <a:pt x="6" y="25"/>
                  </a:cubicBezTo>
                  <a:cubicBezTo>
                    <a:pt x="6" y="26"/>
                    <a:pt x="6" y="26"/>
                    <a:pt x="5" y="27"/>
                  </a:cubicBezTo>
                  <a:cubicBezTo>
                    <a:pt x="5" y="27"/>
                    <a:pt x="5" y="28"/>
                    <a:pt x="5" y="28"/>
                  </a:cubicBezTo>
                  <a:cubicBezTo>
                    <a:pt x="5" y="29"/>
                    <a:pt x="4" y="29"/>
                    <a:pt x="4" y="30"/>
                  </a:cubicBezTo>
                  <a:cubicBezTo>
                    <a:pt x="4" y="30"/>
                    <a:pt x="4" y="30"/>
                    <a:pt x="4" y="30"/>
                  </a:cubicBezTo>
                  <a:cubicBezTo>
                    <a:pt x="3" y="33"/>
                    <a:pt x="2" y="35"/>
                    <a:pt x="2" y="38"/>
                  </a:cubicBezTo>
                  <a:cubicBezTo>
                    <a:pt x="2" y="38"/>
                    <a:pt x="2" y="38"/>
                    <a:pt x="2" y="39"/>
                  </a:cubicBezTo>
                  <a:cubicBezTo>
                    <a:pt x="1" y="41"/>
                    <a:pt x="1" y="44"/>
                    <a:pt x="0" y="47"/>
                  </a:cubicBezTo>
                  <a:cubicBezTo>
                    <a:pt x="0" y="47"/>
                    <a:pt x="0" y="47"/>
                    <a:pt x="0" y="47"/>
                  </a:cubicBezTo>
                  <a:cubicBezTo>
                    <a:pt x="1" y="47"/>
                    <a:pt x="1" y="48"/>
                    <a:pt x="1" y="48"/>
                  </a:cubicBezTo>
                  <a:cubicBezTo>
                    <a:pt x="1" y="49"/>
                    <a:pt x="3" y="49"/>
                    <a:pt x="3" y="49"/>
                  </a:cubicBezTo>
                  <a:cubicBezTo>
                    <a:pt x="3" y="49"/>
                    <a:pt x="3" y="48"/>
                    <a:pt x="3" y="48"/>
                  </a:cubicBezTo>
                  <a:cubicBezTo>
                    <a:pt x="3" y="47"/>
                    <a:pt x="3" y="47"/>
                    <a:pt x="3" y="47"/>
                  </a:cubicBezTo>
                  <a:cubicBezTo>
                    <a:pt x="3" y="48"/>
                    <a:pt x="4" y="49"/>
                    <a:pt x="5" y="49"/>
                  </a:cubicBezTo>
                  <a:cubicBezTo>
                    <a:pt x="5" y="50"/>
                    <a:pt x="5" y="53"/>
                    <a:pt x="6" y="53"/>
                  </a:cubicBezTo>
                  <a:cubicBezTo>
                    <a:pt x="6" y="54"/>
                    <a:pt x="10" y="55"/>
                    <a:pt x="11" y="56"/>
                  </a:cubicBezTo>
                  <a:cubicBezTo>
                    <a:pt x="12" y="56"/>
                    <a:pt x="13" y="57"/>
                    <a:pt x="13" y="57"/>
                  </a:cubicBezTo>
                  <a:cubicBezTo>
                    <a:pt x="14" y="58"/>
                    <a:pt x="15" y="58"/>
                    <a:pt x="15" y="58"/>
                  </a:cubicBezTo>
                  <a:cubicBezTo>
                    <a:pt x="16" y="58"/>
                    <a:pt x="16" y="59"/>
                    <a:pt x="17" y="59"/>
                  </a:cubicBezTo>
                  <a:cubicBezTo>
                    <a:pt x="17" y="60"/>
                    <a:pt x="17" y="60"/>
                    <a:pt x="17" y="60"/>
                  </a:cubicBezTo>
                  <a:cubicBezTo>
                    <a:pt x="17" y="60"/>
                    <a:pt x="19" y="61"/>
                    <a:pt x="20" y="62"/>
                  </a:cubicBezTo>
                  <a:cubicBezTo>
                    <a:pt x="20" y="62"/>
                    <a:pt x="21" y="62"/>
                    <a:pt x="21" y="62"/>
                  </a:cubicBezTo>
                  <a:cubicBezTo>
                    <a:pt x="21" y="62"/>
                    <a:pt x="22" y="63"/>
                    <a:pt x="22" y="63"/>
                  </a:cubicBezTo>
                  <a:cubicBezTo>
                    <a:pt x="22" y="64"/>
                    <a:pt x="22" y="65"/>
                    <a:pt x="22" y="65"/>
                  </a:cubicBezTo>
                  <a:cubicBezTo>
                    <a:pt x="22" y="65"/>
                    <a:pt x="21" y="67"/>
                    <a:pt x="21" y="67"/>
                  </a:cubicBezTo>
                  <a:cubicBezTo>
                    <a:pt x="21" y="68"/>
                    <a:pt x="20" y="71"/>
                    <a:pt x="20" y="71"/>
                  </a:cubicBezTo>
                  <a:cubicBezTo>
                    <a:pt x="20" y="72"/>
                    <a:pt x="21" y="73"/>
                    <a:pt x="22" y="73"/>
                  </a:cubicBezTo>
                  <a:cubicBezTo>
                    <a:pt x="22" y="73"/>
                    <a:pt x="22" y="74"/>
                    <a:pt x="22" y="74"/>
                  </a:cubicBezTo>
                  <a:cubicBezTo>
                    <a:pt x="21" y="74"/>
                    <a:pt x="21" y="77"/>
                    <a:pt x="22" y="77"/>
                  </a:cubicBezTo>
                  <a:cubicBezTo>
                    <a:pt x="23" y="77"/>
                    <a:pt x="23" y="79"/>
                    <a:pt x="23" y="79"/>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1" name="Line 1387"/>
            <p:cNvSpPr>
              <a:spLocks noChangeShapeType="1"/>
            </p:cNvSpPr>
            <p:nvPr/>
          </p:nvSpPr>
          <p:spPr bwMode="auto">
            <a:xfrm>
              <a:off x="4918" y="167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2" name="Line 1388"/>
            <p:cNvSpPr>
              <a:spLocks noChangeShapeType="1"/>
            </p:cNvSpPr>
            <p:nvPr/>
          </p:nvSpPr>
          <p:spPr bwMode="auto">
            <a:xfrm>
              <a:off x="4918" y="167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3" name="Freeform 1389"/>
            <p:cNvSpPr>
              <a:spLocks/>
            </p:cNvSpPr>
            <p:nvPr/>
          </p:nvSpPr>
          <p:spPr bwMode="auto">
            <a:xfrm>
              <a:off x="4896" y="1567"/>
              <a:ext cx="39" cy="27"/>
            </a:xfrm>
            <a:custGeom>
              <a:avLst/>
              <a:gdLst>
                <a:gd name="T0" fmla="*/ 3 w 16"/>
                <a:gd name="T1" fmla="*/ 11 h 11"/>
                <a:gd name="T2" fmla="*/ 6 w 16"/>
                <a:gd name="T3" fmla="*/ 10 h 11"/>
                <a:gd name="T4" fmla="*/ 6 w 16"/>
                <a:gd name="T5" fmla="*/ 9 h 11"/>
                <a:gd name="T6" fmla="*/ 6 w 16"/>
                <a:gd name="T7" fmla="*/ 9 h 11"/>
                <a:gd name="T8" fmla="*/ 7 w 16"/>
                <a:gd name="T9" fmla="*/ 7 h 11"/>
                <a:gd name="T10" fmla="*/ 10 w 16"/>
                <a:gd name="T11" fmla="*/ 5 h 11"/>
                <a:gd name="T12" fmla="*/ 12 w 16"/>
                <a:gd name="T13" fmla="*/ 4 h 11"/>
                <a:gd name="T14" fmla="*/ 13 w 16"/>
                <a:gd name="T15" fmla="*/ 3 h 11"/>
                <a:gd name="T16" fmla="*/ 15 w 16"/>
                <a:gd name="T17" fmla="*/ 1 h 11"/>
                <a:gd name="T18" fmla="*/ 16 w 16"/>
                <a:gd name="T19" fmla="*/ 0 h 11"/>
                <a:gd name="T20" fmla="*/ 10 w 16"/>
                <a:gd name="T21" fmla="*/ 4 h 11"/>
                <a:gd name="T22" fmla="*/ 10 w 16"/>
                <a:gd name="T23" fmla="*/ 4 h 11"/>
                <a:gd name="T24" fmla="*/ 7 w 16"/>
                <a:gd name="T25" fmla="*/ 6 h 11"/>
                <a:gd name="T26" fmla="*/ 6 w 16"/>
                <a:gd name="T27" fmla="*/ 7 h 11"/>
                <a:gd name="T28" fmla="*/ 5 w 16"/>
                <a:gd name="T29" fmla="*/ 7 h 11"/>
                <a:gd name="T30" fmla="*/ 3 w 16"/>
                <a:gd name="T31" fmla="*/ 9 h 11"/>
                <a:gd name="T32" fmla="*/ 2 w 16"/>
                <a:gd name="T33" fmla="*/ 9 h 11"/>
                <a:gd name="T34" fmla="*/ 0 w 16"/>
                <a:gd name="T35" fmla="*/ 11 h 11"/>
                <a:gd name="T36" fmla="*/ 3 w 16"/>
                <a:gd name="T3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11">
                  <a:moveTo>
                    <a:pt x="3" y="11"/>
                  </a:moveTo>
                  <a:cubicBezTo>
                    <a:pt x="4" y="11"/>
                    <a:pt x="6" y="11"/>
                    <a:pt x="6" y="10"/>
                  </a:cubicBezTo>
                  <a:cubicBezTo>
                    <a:pt x="6" y="10"/>
                    <a:pt x="6" y="9"/>
                    <a:pt x="6" y="9"/>
                  </a:cubicBezTo>
                  <a:cubicBezTo>
                    <a:pt x="6" y="9"/>
                    <a:pt x="6" y="9"/>
                    <a:pt x="6" y="9"/>
                  </a:cubicBezTo>
                  <a:cubicBezTo>
                    <a:pt x="7" y="9"/>
                    <a:pt x="7" y="7"/>
                    <a:pt x="7" y="7"/>
                  </a:cubicBezTo>
                  <a:cubicBezTo>
                    <a:pt x="8" y="6"/>
                    <a:pt x="10" y="6"/>
                    <a:pt x="10" y="5"/>
                  </a:cubicBezTo>
                  <a:cubicBezTo>
                    <a:pt x="11" y="5"/>
                    <a:pt x="12" y="4"/>
                    <a:pt x="12" y="4"/>
                  </a:cubicBezTo>
                  <a:cubicBezTo>
                    <a:pt x="13" y="4"/>
                    <a:pt x="14" y="3"/>
                    <a:pt x="13" y="3"/>
                  </a:cubicBezTo>
                  <a:cubicBezTo>
                    <a:pt x="13" y="2"/>
                    <a:pt x="15" y="2"/>
                    <a:pt x="15" y="1"/>
                  </a:cubicBezTo>
                  <a:cubicBezTo>
                    <a:pt x="16" y="1"/>
                    <a:pt x="16" y="0"/>
                    <a:pt x="16" y="0"/>
                  </a:cubicBezTo>
                  <a:cubicBezTo>
                    <a:pt x="16" y="0"/>
                    <a:pt x="13" y="2"/>
                    <a:pt x="10" y="4"/>
                  </a:cubicBezTo>
                  <a:cubicBezTo>
                    <a:pt x="10" y="4"/>
                    <a:pt x="10" y="4"/>
                    <a:pt x="10" y="4"/>
                  </a:cubicBezTo>
                  <a:cubicBezTo>
                    <a:pt x="9" y="4"/>
                    <a:pt x="8" y="5"/>
                    <a:pt x="7" y="6"/>
                  </a:cubicBezTo>
                  <a:cubicBezTo>
                    <a:pt x="7" y="6"/>
                    <a:pt x="6" y="6"/>
                    <a:pt x="6" y="7"/>
                  </a:cubicBezTo>
                  <a:cubicBezTo>
                    <a:pt x="5" y="7"/>
                    <a:pt x="5" y="7"/>
                    <a:pt x="5" y="7"/>
                  </a:cubicBezTo>
                  <a:cubicBezTo>
                    <a:pt x="4" y="8"/>
                    <a:pt x="3" y="9"/>
                    <a:pt x="3" y="9"/>
                  </a:cubicBezTo>
                  <a:cubicBezTo>
                    <a:pt x="3" y="9"/>
                    <a:pt x="2" y="9"/>
                    <a:pt x="2" y="9"/>
                  </a:cubicBezTo>
                  <a:cubicBezTo>
                    <a:pt x="2" y="10"/>
                    <a:pt x="1" y="11"/>
                    <a:pt x="0" y="11"/>
                  </a:cubicBezTo>
                  <a:cubicBezTo>
                    <a:pt x="1" y="11"/>
                    <a:pt x="3" y="11"/>
                    <a:pt x="3" y="11"/>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4" name="Freeform 1390"/>
            <p:cNvSpPr>
              <a:spLocks/>
            </p:cNvSpPr>
            <p:nvPr/>
          </p:nvSpPr>
          <p:spPr bwMode="auto">
            <a:xfrm>
              <a:off x="4985" y="1610"/>
              <a:ext cx="38" cy="79"/>
            </a:xfrm>
            <a:custGeom>
              <a:avLst/>
              <a:gdLst>
                <a:gd name="T0" fmla="*/ 15 w 16"/>
                <a:gd name="T1" fmla="*/ 31 h 33"/>
                <a:gd name="T2" fmla="*/ 15 w 16"/>
                <a:gd name="T3" fmla="*/ 32 h 33"/>
                <a:gd name="T4" fmla="*/ 16 w 16"/>
                <a:gd name="T5" fmla="*/ 31 h 33"/>
                <a:gd name="T6" fmla="*/ 16 w 16"/>
                <a:gd name="T7" fmla="*/ 27 h 33"/>
                <a:gd name="T8" fmla="*/ 16 w 16"/>
                <a:gd name="T9" fmla="*/ 27 h 33"/>
                <a:gd name="T10" fmla="*/ 16 w 16"/>
                <a:gd name="T11" fmla="*/ 26 h 33"/>
                <a:gd name="T12" fmla="*/ 16 w 16"/>
                <a:gd name="T13" fmla="*/ 0 h 33"/>
                <a:gd name="T14" fmla="*/ 15 w 16"/>
                <a:gd name="T15" fmla="*/ 1 h 33"/>
                <a:gd name="T16" fmla="*/ 13 w 16"/>
                <a:gd name="T17" fmla="*/ 4 h 33"/>
                <a:gd name="T18" fmla="*/ 12 w 16"/>
                <a:gd name="T19" fmla="*/ 5 h 33"/>
                <a:gd name="T20" fmla="*/ 12 w 16"/>
                <a:gd name="T21" fmla="*/ 5 h 33"/>
                <a:gd name="T22" fmla="*/ 10 w 16"/>
                <a:gd name="T23" fmla="*/ 7 h 33"/>
                <a:gd name="T24" fmla="*/ 10 w 16"/>
                <a:gd name="T25" fmla="*/ 11 h 33"/>
                <a:gd name="T26" fmla="*/ 11 w 16"/>
                <a:gd name="T27" fmla="*/ 13 h 33"/>
                <a:gd name="T28" fmla="*/ 11 w 16"/>
                <a:gd name="T29" fmla="*/ 14 h 33"/>
                <a:gd name="T30" fmla="*/ 11 w 16"/>
                <a:gd name="T31" fmla="*/ 15 h 33"/>
                <a:gd name="T32" fmla="*/ 10 w 16"/>
                <a:gd name="T33" fmla="*/ 16 h 33"/>
                <a:gd name="T34" fmla="*/ 8 w 16"/>
                <a:gd name="T35" fmla="*/ 18 h 33"/>
                <a:gd name="T36" fmla="*/ 7 w 16"/>
                <a:gd name="T37" fmla="*/ 19 h 33"/>
                <a:gd name="T38" fmla="*/ 7 w 16"/>
                <a:gd name="T39" fmla="*/ 18 h 33"/>
                <a:gd name="T40" fmla="*/ 7 w 16"/>
                <a:gd name="T41" fmla="*/ 16 h 33"/>
                <a:gd name="T42" fmla="*/ 6 w 16"/>
                <a:gd name="T43" fmla="*/ 13 h 33"/>
                <a:gd name="T44" fmla="*/ 5 w 16"/>
                <a:gd name="T45" fmla="*/ 12 h 33"/>
                <a:gd name="T46" fmla="*/ 5 w 16"/>
                <a:gd name="T47" fmla="*/ 11 h 33"/>
                <a:gd name="T48" fmla="*/ 4 w 16"/>
                <a:gd name="T49" fmla="*/ 11 h 33"/>
                <a:gd name="T50" fmla="*/ 3 w 16"/>
                <a:gd name="T51" fmla="*/ 14 h 33"/>
                <a:gd name="T52" fmla="*/ 4 w 16"/>
                <a:gd name="T53" fmla="*/ 15 h 33"/>
                <a:gd name="T54" fmla="*/ 4 w 16"/>
                <a:gd name="T55" fmla="*/ 16 h 33"/>
                <a:gd name="T56" fmla="*/ 3 w 16"/>
                <a:gd name="T57" fmla="*/ 18 h 33"/>
                <a:gd name="T58" fmla="*/ 3 w 16"/>
                <a:gd name="T59" fmla="*/ 20 h 33"/>
                <a:gd name="T60" fmla="*/ 5 w 16"/>
                <a:gd name="T61" fmla="*/ 20 h 33"/>
                <a:gd name="T62" fmla="*/ 6 w 16"/>
                <a:gd name="T63" fmla="*/ 20 h 33"/>
                <a:gd name="T64" fmla="*/ 4 w 16"/>
                <a:gd name="T65" fmla="*/ 21 h 33"/>
                <a:gd name="T66" fmla="*/ 3 w 16"/>
                <a:gd name="T67" fmla="*/ 22 h 33"/>
                <a:gd name="T68" fmla="*/ 4 w 16"/>
                <a:gd name="T69" fmla="*/ 23 h 33"/>
                <a:gd name="T70" fmla="*/ 5 w 16"/>
                <a:gd name="T71" fmla="*/ 25 h 33"/>
                <a:gd name="T72" fmla="*/ 5 w 16"/>
                <a:gd name="T73" fmla="*/ 26 h 33"/>
                <a:gd name="T74" fmla="*/ 2 w 16"/>
                <a:gd name="T75" fmla="*/ 26 h 33"/>
                <a:gd name="T76" fmla="*/ 0 w 16"/>
                <a:gd name="T77" fmla="*/ 28 h 33"/>
                <a:gd name="T78" fmla="*/ 1 w 16"/>
                <a:gd name="T79" fmla="*/ 31 h 33"/>
                <a:gd name="T80" fmla="*/ 3 w 16"/>
                <a:gd name="T81" fmla="*/ 32 h 33"/>
                <a:gd name="T82" fmla="*/ 5 w 16"/>
                <a:gd name="T83" fmla="*/ 33 h 33"/>
                <a:gd name="T84" fmla="*/ 6 w 16"/>
                <a:gd name="T85" fmla="*/ 30 h 33"/>
                <a:gd name="T86" fmla="*/ 9 w 16"/>
                <a:gd name="T87" fmla="*/ 27 h 33"/>
                <a:gd name="T88" fmla="*/ 11 w 16"/>
                <a:gd name="T89" fmla="*/ 27 h 33"/>
                <a:gd name="T90" fmla="*/ 11 w 16"/>
                <a:gd name="T91" fmla="*/ 29 h 33"/>
                <a:gd name="T92" fmla="*/ 13 w 16"/>
                <a:gd name="T93" fmla="*/ 29 h 33"/>
                <a:gd name="T94" fmla="*/ 13 w 16"/>
                <a:gd name="T95" fmla="*/ 28 h 33"/>
                <a:gd name="T96" fmla="*/ 15 w 16"/>
                <a:gd name="T97" fmla="*/ 29 h 33"/>
                <a:gd name="T98" fmla="*/ 15 w 16"/>
                <a:gd name="T9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33">
                  <a:moveTo>
                    <a:pt x="15" y="31"/>
                  </a:moveTo>
                  <a:cubicBezTo>
                    <a:pt x="15" y="31"/>
                    <a:pt x="15" y="32"/>
                    <a:pt x="15" y="32"/>
                  </a:cubicBezTo>
                  <a:cubicBezTo>
                    <a:pt x="16" y="32"/>
                    <a:pt x="16" y="31"/>
                    <a:pt x="16" y="31"/>
                  </a:cubicBezTo>
                  <a:cubicBezTo>
                    <a:pt x="16" y="27"/>
                    <a:pt x="16" y="27"/>
                    <a:pt x="16" y="27"/>
                  </a:cubicBezTo>
                  <a:cubicBezTo>
                    <a:pt x="16" y="27"/>
                    <a:pt x="16" y="27"/>
                    <a:pt x="16" y="27"/>
                  </a:cubicBezTo>
                  <a:cubicBezTo>
                    <a:pt x="16" y="26"/>
                    <a:pt x="16" y="26"/>
                    <a:pt x="16" y="26"/>
                  </a:cubicBezTo>
                  <a:cubicBezTo>
                    <a:pt x="16" y="0"/>
                    <a:pt x="16" y="0"/>
                    <a:pt x="16" y="0"/>
                  </a:cubicBezTo>
                  <a:cubicBezTo>
                    <a:pt x="16" y="0"/>
                    <a:pt x="15" y="1"/>
                    <a:pt x="15" y="1"/>
                  </a:cubicBezTo>
                  <a:cubicBezTo>
                    <a:pt x="15" y="1"/>
                    <a:pt x="13" y="3"/>
                    <a:pt x="13" y="4"/>
                  </a:cubicBezTo>
                  <a:cubicBezTo>
                    <a:pt x="13" y="4"/>
                    <a:pt x="12" y="5"/>
                    <a:pt x="12" y="5"/>
                  </a:cubicBezTo>
                  <a:cubicBezTo>
                    <a:pt x="12" y="5"/>
                    <a:pt x="12" y="5"/>
                    <a:pt x="12" y="5"/>
                  </a:cubicBezTo>
                  <a:cubicBezTo>
                    <a:pt x="12" y="6"/>
                    <a:pt x="10" y="7"/>
                    <a:pt x="10" y="7"/>
                  </a:cubicBezTo>
                  <a:cubicBezTo>
                    <a:pt x="9" y="8"/>
                    <a:pt x="10" y="10"/>
                    <a:pt x="10" y="11"/>
                  </a:cubicBezTo>
                  <a:cubicBezTo>
                    <a:pt x="10" y="12"/>
                    <a:pt x="10" y="13"/>
                    <a:pt x="11" y="13"/>
                  </a:cubicBezTo>
                  <a:cubicBezTo>
                    <a:pt x="11" y="13"/>
                    <a:pt x="11" y="14"/>
                    <a:pt x="11" y="14"/>
                  </a:cubicBezTo>
                  <a:cubicBezTo>
                    <a:pt x="11" y="15"/>
                    <a:pt x="11" y="15"/>
                    <a:pt x="11" y="15"/>
                  </a:cubicBezTo>
                  <a:cubicBezTo>
                    <a:pt x="11" y="16"/>
                    <a:pt x="10" y="16"/>
                    <a:pt x="10" y="16"/>
                  </a:cubicBezTo>
                  <a:cubicBezTo>
                    <a:pt x="9" y="16"/>
                    <a:pt x="9" y="17"/>
                    <a:pt x="8" y="18"/>
                  </a:cubicBezTo>
                  <a:cubicBezTo>
                    <a:pt x="8" y="18"/>
                    <a:pt x="7" y="18"/>
                    <a:pt x="7" y="19"/>
                  </a:cubicBezTo>
                  <a:cubicBezTo>
                    <a:pt x="7" y="18"/>
                    <a:pt x="7" y="18"/>
                    <a:pt x="7" y="18"/>
                  </a:cubicBezTo>
                  <a:cubicBezTo>
                    <a:pt x="7" y="17"/>
                    <a:pt x="7" y="16"/>
                    <a:pt x="7" y="16"/>
                  </a:cubicBezTo>
                  <a:cubicBezTo>
                    <a:pt x="7" y="16"/>
                    <a:pt x="7" y="14"/>
                    <a:pt x="6" y="13"/>
                  </a:cubicBezTo>
                  <a:cubicBezTo>
                    <a:pt x="6" y="13"/>
                    <a:pt x="5" y="12"/>
                    <a:pt x="5" y="12"/>
                  </a:cubicBezTo>
                  <a:cubicBezTo>
                    <a:pt x="5" y="12"/>
                    <a:pt x="5" y="11"/>
                    <a:pt x="5" y="11"/>
                  </a:cubicBezTo>
                  <a:cubicBezTo>
                    <a:pt x="5" y="11"/>
                    <a:pt x="4" y="10"/>
                    <a:pt x="4" y="11"/>
                  </a:cubicBezTo>
                  <a:cubicBezTo>
                    <a:pt x="3" y="11"/>
                    <a:pt x="3" y="13"/>
                    <a:pt x="3" y="14"/>
                  </a:cubicBezTo>
                  <a:cubicBezTo>
                    <a:pt x="3" y="14"/>
                    <a:pt x="4" y="15"/>
                    <a:pt x="4" y="15"/>
                  </a:cubicBezTo>
                  <a:cubicBezTo>
                    <a:pt x="4" y="15"/>
                    <a:pt x="4" y="16"/>
                    <a:pt x="4" y="16"/>
                  </a:cubicBezTo>
                  <a:cubicBezTo>
                    <a:pt x="3" y="16"/>
                    <a:pt x="3" y="18"/>
                    <a:pt x="3" y="18"/>
                  </a:cubicBezTo>
                  <a:cubicBezTo>
                    <a:pt x="3" y="19"/>
                    <a:pt x="3" y="20"/>
                    <a:pt x="3" y="20"/>
                  </a:cubicBezTo>
                  <a:cubicBezTo>
                    <a:pt x="2" y="20"/>
                    <a:pt x="4" y="20"/>
                    <a:pt x="5" y="20"/>
                  </a:cubicBezTo>
                  <a:cubicBezTo>
                    <a:pt x="6" y="20"/>
                    <a:pt x="6" y="20"/>
                    <a:pt x="6" y="20"/>
                  </a:cubicBezTo>
                  <a:cubicBezTo>
                    <a:pt x="6" y="20"/>
                    <a:pt x="5" y="20"/>
                    <a:pt x="4" y="21"/>
                  </a:cubicBezTo>
                  <a:cubicBezTo>
                    <a:pt x="4" y="21"/>
                    <a:pt x="3" y="22"/>
                    <a:pt x="3" y="22"/>
                  </a:cubicBezTo>
                  <a:cubicBezTo>
                    <a:pt x="3" y="22"/>
                    <a:pt x="3" y="23"/>
                    <a:pt x="4" y="23"/>
                  </a:cubicBezTo>
                  <a:cubicBezTo>
                    <a:pt x="4" y="23"/>
                    <a:pt x="5" y="24"/>
                    <a:pt x="5" y="25"/>
                  </a:cubicBezTo>
                  <a:cubicBezTo>
                    <a:pt x="5" y="25"/>
                    <a:pt x="5" y="26"/>
                    <a:pt x="5" y="26"/>
                  </a:cubicBezTo>
                  <a:cubicBezTo>
                    <a:pt x="5" y="26"/>
                    <a:pt x="3" y="26"/>
                    <a:pt x="2" y="26"/>
                  </a:cubicBezTo>
                  <a:cubicBezTo>
                    <a:pt x="1" y="26"/>
                    <a:pt x="0" y="28"/>
                    <a:pt x="0" y="28"/>
                  </a:cubicBezTo>
                  <a:cubicBezTo>
                    <a:pt x="0" y="29"/>
                    <a:pt x="0" y="31"/>
                    <a:pt x="1" y="31"/>
                  </a:cubicBezTo>
                  <a:cubicBezTo>
                    <a:pt x="1" y="32"/>
                    <a:pt x="2" y="32"/>
                    <a:pt x="3" y="32"/>
                  </a:cubicBezTo>
                  <a:cubicBezTo>
                    <a:pt x="3" y="33"/>
                    <a:pt x="4" y="32"/>
                    <a:pt x="5" y="33"/>
                  </a:cubicBezTo>
                  <a:cubicBezTo>
                    <a:pt x="5" y="33"/>
                    <a:pt x="6" y="31"/>
                    <a:pt x="6" y="30"/>
                  </a:cubicBezTo>
                  <a:cubicBezTo>
                    <a:pt x="7" y="29"/>
                    <a:pt x="8" y="28"/>
                    <a:pt x="9" y="27"/>
                  </a:cubicBezTo>
                  <a:cubicBezTo>
                    <a:pt x="9" y="27"/>
                    <a:pt x="11" y="27"/>
                    <a:pt x="11" y="27"/>
                  </a:cubicBezTo>
                  <a:cubicBezTo>
                    <a:pt x="12" y="26"/>
                    <a:pt x="11" y="28"/>
                    <a:pt x="11" y="29"/>
                  </a:cubicBezTo>
                  <a:cubicBezTo>
                    <a:pt x="12" y="30"/>
                    <a:pt x="13" y="30"/>
                    <a:pt x="13" y="29"/>
                  </a:cubicBezTo>
                  <a:cubicBezTo>
                    <a:pt x="13" y="28"/>
                    <a:pt x="13" y="28"/>
                    <a:pt x="13" y="28"/>
                  </a:cubicBezTo>
                  <a:cubicBezTo>
                    <a:pt x="13" y="28"/>
                    <a:pt x="15" y="29"/>
                    <a:pt x="15" y="29"/>
                  </a:cubicBezTo>
                  <a:cubicBezTo>
                    <a:pt x="16" y="30"/>
                    <a:pt x="16" y="31"/>
                    <a:pt x="15" y="31"/>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5" name="Freeform 1391"/>
            <p:cNvSpPr>
              <a:spLocks/>
            </p:cNvSpPr>
            <p:nvPr/>
          </p:nvSpPr>
          <p:spPr bwMode="auto">
            <a:xfrm>
              <a:off x="4975" y="1687"/>
              <a:ext cx="48" cy="129"/>
            </a:xfrm>
            <a:custGeom>
              <a:avLst/>
              <a:gdLst>
                <a:gd name="T0" fmla="*/ 20 w 20"/>
                <a:gd name="T1" fmla="*/ 4 h 54"/>
                <a:gd name="T2" fmla="*/ 19 w 20"/>
                <a:gd name="T3" fmla="*/ 4 h 54"/>
                <a:gd name="T4" fmla="*/ 17 w 20"/>
                <a:gd name="T5" fmla="*/ 1 h 54"/>
                <a:gd name="T6" fmla="*/ 17 w 20"/>
                <a:gd name="T7" fmla="*/ 0 h 54"/>
                <a:gd name="T8" fmla="*/ 14 w 20"/>
                <a:gd name="T9" fmla="*/ 0 h 54"/>
                <a:gd name="T10" fmla="*/ 9 w 20"/>
                <a:gd name="T11" fmla="*/ 1 h 54"/>
                <a:gd name="T12" fmla="*/ 7 w 20"/>
                <a:gd name="T13" fmla="*/ 1 h 54"/>
                <a:gd name="T14" fmla="*/ 5 w 20"/>
                <a:gd name="T15" fmla="*/ 2 h 54"/>
                <a:gd name="T16" fmla="*/ 4 w 20"/>
                <a:gd name="T17" fmla="*/ 6 h 54"/>
                <a:gd name="T18" fmla="*/ 3 w 20"/>
                <a:gd name="T19" fmla="*/ 7 h 54"/>
                <a:gd name="T20" fmla="*/ 3 w 20"/>
                <a:gd name="T21" fmla="*/ 8 h 54"/>
                <a:gd name="T22" fmla="*/ 0 w 20"/>
                <a:gd name="T23" fmla="*/ 12 h 54"/>
                <a:gd name="T24" fmla="*/ 0 w 20"/>
                <a:gd name="T25" fmla="*/ 18 h 54"/>
                <a:gd name="T26" fmla="*/ 1 w 20"/>
                <a:gd name="T27" fmla="*/ 23 h 54"/>
                <a:gd name="T28" fmla="*/ 4 w 20"/>
                <a:gd name="T29" fmla="*/ 26 h 54"/>
                <a:gd name="T30" fmla="*/ 8 w 20"/>
                <a:gd name="T31" fmla="*/ 27 h 54"/>
                <a:gd name="T32" fmla="*/ 10 w 20"/>
                <a:gd name="T33" fmla="*/ 25 h 54"/>
                <a:gd name="T34" fmla="*/ 11 w 20"/>
                <a:gd name="T35" fmla="*/ 25 h 54"/>
                <a:gd name="T36" fmla="*/ 11 w 20"/>
                <a:gd name="T37" fmla="*/ 26 h 54"/>
                <a:gd name="T38" fmla="*/ 14 w 20"/>
                <a:gd name="T39" fmla="*/ 27 h 54"/>
                <a:gd name="T40" fmla="*/ 15 w 20"/>
                <a:gd name="T41" fmla="*/ 27 h 54"/>
                <a:gd name="T42" fmla="*/ 16 w 20"/>
                <a:gd name="T43" fmla="*/ 30 h 54"/>
                <a:gd name="T44" fmla="*/ 17 w 20"/>
                <a:gd name="T45" fmla="*/ 35 h 54"/>
                <a:gd name="T46" fmla="*/ 18 w 20"/>
                <a:gd name="T47" fmla="*/ 39 h 54"/>
                <a:gd name="T48" fmla="*/ 17 w 20"/>
                <a:gd name="T49" fmla="*/ 44 h 54"/>
                <a:gd name="T50" fmla="*/ 19 w 20"/>
                <a:gd name="T51" fmla="*/ 48 h 54"/>
                <a:gd name="T52" fmla="*/ 19 w 20"/>
                <a:gd name="T53" fmla="*/ 52 h 54"/>
                <a:gd name="T54" fmla="*/ 20 w 20"/>
                <a:gd name="T55" fmla="*/ 54 h 54"/>
                <a:gd name="T56" fmla="*/ 20 w 20"/>
                <a:gd name="T57"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54">
                  <a:moveTo>
                    <a:pt x="20" y="4"/>
                  </a:moveTo>
                  <a:cubicBezTo>
                    <a:pt x="20" y="4"/>
                    <a:pt x="20" y="4"/>
                    <a:pt x="19" y="4"/>
                  </a:cubicBezTo>
                  <a:cubicBezTo>
                    <a:pt x="18" y="3"/>
                    <a:pt x="18" y="2"/>
                    <a:pt x="17" y="1"/>
                  </a:cubicBezTo>
                  <a:cubicBezTo>
                    <a:pt x="17" y="1"/>
                    <a:pt x="17" y="1"/>
                    <a:pt x="17" y="0"/>
                  </a:cubicBezTo>
                  <a:cubicBezTo>
                    <a:pt x="17" y="0"/>
                    <a:pt x="15" y="0"/>
                    <a:pt x="14" y="0"/>
                  </a:cubicBezTo>
                  <a:cubicBezTo>
                    <a:pt x="14" y="1"/>
                    <a:pt x="10" y="1"/>
                    <a:pt x="9" y="1"/>
                  </a:cubicBezTo>
                  <a:cubicBezTo>
                    <a:pt x="9" y="2"/>
                    <a:pt x="7" y="1"/>
                    <a:pt x="7" y="1"/>
                  </a:cubicBezTo>
                  <a:cubicBezTo>
                    <a:pt x="7" y="1"/>
                    <a:pt x="6" y="2"/>
                    <a:pt x="5" y="2"/>
                  </a:cubicBezTo>
                  <a:cubicBezTo>
                    <a:pt x="5" y="3"/>
                    <a:pt x="4" y="4"/>
                    <a:pt x="4" y="6"/>
                  </a:cubicBezTo>
                  <a:cubicBezTo>
                    <a:pt x="3" y="7"/>
                    <a:pt x="3" y="7"/>
                    <a:pt x="3" y="7"/>
                  </a:cubicBezTo>
                  <a:cubicBezTo>
                    <a:pt x="3" y="8"/>
                    <a:pt x="3" y="8"/>
                    <a:pt x="3" y="8"/>
                  </a:cubicBezTo>
                  <a:cubicBezTo>
                    <a:pt x="2" y="9"/>
                    <a:pt x="1" y="12"/>
                    <a:pt x="0" y="12"/>
                  </a:cubicBezTo>
                  <a:cubicBezTo>
                    <a:pt x="0" y="13"/>
                    <a:pt x="0" y="17"/>
                    <a:pt x="0" y="18"/>
                  </a:cubicBezTo>
                  <a:cubicBezTo>
                    <a:pt x="0" y="20"/>
                    <a:pt x="1" y="23"/>
                    <a:pt x="1" y="23"/>
                  </a:cubicBezTo>
                  <a:cubicBezTo>
                    <a:pt x="2" y="24"/>
                    <a:pt x="4" y="26"/>
                    <a:pt x="4" y="26"/>
                  </a:cubicBezTo>
                  <a:cubicBezTo>
                    <a:pt x="5" y="27"/>
                    <a:pt x="7" y="27"/>
                    <a:pt x="8" y="27"/>
                  </a:cubicBezTo>
                  <a:cubicBezTo>
                    <a:pt x="9" y="27"/>
                    <a:pt x="10" y="26"/>
                    <a:pt x="10" y="25"/>
                  </a:cubicBezTo>
                  <a:cubicBezTo>
                    <a:pt x="11" y="25"/>
                    <a:pt x="11" y="25"/>
                    <a:pt x="11" y="25"/>
                  </a:cubicBezTo>
                  <a:cubicBezTo>
                    <a:pt x="11" y="26"/>
                    <a:pt x="11" y="26"/>
                    <a:pt x="11" y="26"/>
                  </a:cubicBezTo>
                  <a:cubicBezTo>
                    <a:pt x="12" y="26"/>
                    <a:pt x="13" y="27"/>
                    <a:pt x="14" y="27"/>
                  </a:cubicBezTo>
                  <a:cubicBezTo>
                    <a:pt x="14" y="27"/>
                    <a:pt x="15" y="27"/>
                    <a:pt x="15" y="27"/>
                  </a:cubicBezTo>
                  <a:cubicBezTo>
                    <a:pt x="16" y="27"/>
                    <a:pt x="16" y="30"/>
                    <a:pt x="16" y="30"/>
                  </a:cubicBezTo>
                  <a:cubicBezTo>
                    <a:pt x="15" y="31"/>
                    <a:pt x="16" y="34"/>
                    <a:pt x="17" y="35"/>
                  </a:cubicBezTo>
                  <a:cubicBezTo>
                    <a:pt x="17" y="36"/>
                    <a:pt x="18" y="38"/>
                    <a:pt x="18" y="39"/>
                  </a:cubicBezTo>
                  <a:cubicBezTo>
                    <a:pt x="18" y="40"/>
                    <a:pt x="17" y="43"/>
                    <a:pt x="17" y="44"/>
                  </a:cubicBezTo>
                  <a:cubicBezTo>
                    <a:pt x="17" y="45"/>
                    <a:pt x="18" y="48"/>
                    <a:pt x="19" y="48"/>
                  </a:cubicBezTo>
                  <a:cubicBezTo>
                    <a:pt x="19" y="49"/>
                    <a:pt x="19" y="51"/>
                    <a:pt x="19" y="52"/>
                  </a:cubicBezTo>
                  <a:cubicBezTo>
                    <a:pt x="19" y="52"/>
                    <a:pt x="20" y="53"/>
                    <a:pt x="20" y="54"/>
                  </a:cubicBezTo>
                  <a:lnTo>
                    <a:pt x="20" y="4"/>
                  </a:ln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6" name="Freeform 1392"/>
            <p:cNvSpPr>
              <a:spLocks/>
            </p:cNvSpPr>
            <p:nvPr/>
          </p:nvSpPr>
          <p:spPr bwMode="auto">
            <a:xfrm>
              <a:off x="4927" y="1856"/>
              <a:ext cx="5" cy="3"/>
            </a:xfrm>
            <a:custGeom>
              <a:avLst/>
              <a:gdLst>
                <a:gd name="T0" fmla="*/ 1 w 2"/>
                <a:gd name="T1" fmla="*/ 1 h 1"/>
                <a:gd name="T2" fmla="*/ 2 w 2"/>
                <a:gd name="T3" fmla="*/ 1 h 1"/>
                <a:gd name="T4" fmla="*/ 1 w 2"/>
                <a:gd name="T5" fmla="*/ 1 h 1"/>
              </a:gdLst>
              <a:ahLst/>
              <a:cxnLst>
                <a:cxn ang="0">
                  <a:pos x="T0" y="T1"/>
                </a:cxn>
                <a:cxn ang="0">
                  <a:pos x="T2" y="T3"/>
                </a:cxn>
                <a:cxn ang="0">
                  <a:pos x="T4" y="T5"/>
                </a:cxn>
              </a:cxnLst>
              <a:rect l="0" t="0" r="r" b="b"/>
              <a:pathLst>
                <a:path w="2" h="1">
                  <a:moveTo>
                    <a:pt x="1" y="1"/>
                  </a:moveTo>
                  <a:cubicBezTo>
                    <a:pt x="2" y="1"/>
                    <a:pt x="2" y="1"/>
                    <a:pt x="2" y="1"/>
                  </a:cubicBezTo>
                  <a:cubicBezTo>
                    <a:pt x="2" y="0"/>
                    <a:pt x="0" y="0"/>
                    <a:pt x="1" y="1"/>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7" name="Freeform 1393"/>
            <p:cNvSpPr>
              <a:spLocks/>
            </p:cNvSpPr>
            <p:nvPr/>
          </p:nvSpPr>
          <p:spPr bwMode="auto">
            <a:xfrm>
              <a:off x="4920" y="1565"/>
              <a:ext cx="77" cy="69"/>
            </a:xfrm>
            <a:custGeom>
              <a:avLst/>
              <a:gdLst>
                <a:gd name="T0" fmla="*/ 25 w 32"/>
                <a:gd name="T1" fmla="*/ 17 h 29"/>
                <a:gd name="T2" fmla="*/ 26 w 32"/>
                <a:gd name="T3" fmla="*/ 16 h 29"/>
                <a:gd name="T4" fmla="*/ 26 w 32"/>
                <a:gd name="T5" fmla="*/ 16 h 29"/>
                <a:gd name="T6" fmla="*/ 26 w 32"/>
                <a:gd name="T7" fmla="*/ 15 h 29"/>
                <a:gd name="T8" fmla="*/ 28 w 32"/>
                <a:gd name="T9" fmla="*/ 12 h 29"/>
                <a:gd name="T10" fmla="*/ 29 w 32"/>
                <a:gd name="T11" fmla="*/ 10 h 29"/>
                <a:gd name="T12" fmla="*/ 28 w 32"/>
                <a:gd name="T13" fmla="*/ 8 h 29"/>
                <a:gd name="T14" fmla="*/ 29 w 32"/>
                <a:gd name="T15" fmla="*/ 8 h 29"/>
                <a:gd name="T16" fmla="*/ 29 w 32"/>
                <a:gd name="T17" fmla="*/ 6 h 29"/>
                <a:gd name="T18" fmla="*/ 30 w 32"/>
                <a:gd name="T19" fmla="*/ 5 h 29"/>
                <a:gd name="T20" fmla="*/ 32 w 32"/>
                <a:gd name="T21" fmla="*/ 4 h 29"/>
                <a:gd name="T22" fmla="*/ 32 w 32"/>
                <a:gd name="T23" fmla="*/ 3 h 29"/>
                <a:gd name="T24" fmla="*/ 30 w 32"/>
                <a:gd name="T25" fmla="*/ 3 h 29"/>
                <a:gd name="T26" fmla="*/ 28 w 32"/>
                <a:gd name="T27" fmla="*/ 3 h 29"/>
                <a:gd name="T28" fmla="*/ 28 w 32"/>
                <a:gd name="T29" fmla="*/ 1 h 29"/>
                <a:gd name="T30" fmla="*/ 28 w 32"/>
                <a:gd name="T31" fmla="*/ 0 h 29"/>
                <a:gd name="T32" fmla="*/ 25 w 32"/>
                <a:gd name="T33" fmla="*/ 0 h 29"/>
                <a:gd name="T34" fmla="*/ 23 w 32"/>
                <a:gd name="T35" fmla="*/ 0 h 29"/>
                <a:gd name="T36" fmla="*/ 20 w 32"/>
                <a:gd name="T37" fmla="*/ 0 h 29"/>
                <a:gd name="T38" fmla="*/ 15 w 32"/>
                <a:gd name="T39" fmla="*/ 0 h 29"/>
                <a:gd name="T40" fmla="*/ 14 w 32"/>
                <a:gd name="T41" fmla="*/ 2 h 29"/>
                <a:gd name="T42" fmla="*/ 11 w 32"/>
                <a:gd name="T43" fmla="*/ 2 h 29"/>
                <a:gd name="T44" fmla="*/ 5 w 32"/>
                <a:gd name="T45" fmla="*/ 4 h 29"/>
                <a:gd name="T46" fmla="*/ 3 w 32"/>
                <a:gd name="T47" fmla="*/ 6 h 29"/>
                <a:gd name="T48" fmla="*/ 2 w 32"/>
                <a:gd name="T49" fmla="*/ 7 h 29"/>
                <a:gd name="T50" fmla="*/ 0 w 32"/>
                <a:gd name="T51" fmla="*/ 8 h 29"/>
                <a:gd name="T52" fmla="*/ 0 w 32"/>
                <a:gd name="T53" fmla="*/ 9 h 29"/>
                <a:gd name="T54" fmla="*/ 1 w 32"/>
                <a:gd name="T55" fmla="*/ 9 h 29"/>
                <a:gd name="T56" fmla="*/ 3 w 32"/>
                <a:gd name="T57" fmla="*/ 9 h 29"/>
                <a:gd name="T58" fmla="*/ 1 w 32"/>
                <a:gd name="T59" fmla="*/ 10 h 29"/>
                <a:gd name="T60" fmla="*/ 2 w 32"/>
                <a:gd name="T61" fmla="*/ 11 h 29"/>
                <a:gd name="T62" fmla="*/ 4 w 32"/>
                <a:gd name="T63" fmla="*/ 11 h 29"/>
                <a:gd name="T64" fmla="*/ 6 w 32"/>
                <a:gd name="T65" fmla="*/ 12 h 29"/>
                <a:gd name="T66" fmla="*/ 7 w 32"/>
                <a:gd name="T67" fmla="*/ 14 h 29"/>
                <a:gd name="T68" fmla="*/ 7 w 32"/>
                <a:gd name="T69" fmla="*/ 16 h 29"/>
                <a:gd name="T70" fmla="*/ 9 w 32"/>
                <a:gd name="T71" fmla="*/ 16 h 29"/>
                <a:gd name="T72" fmla="*/ 8 w 32"/>
                <a:gd name="T73" fmla="*/ 17 h 29"/>
                <a:gd name="T74" fmla="*/ 9 w 32"/>
                <a:gd name="T75" fmla="*/ 19 h 29"/>
                <a:gd name="T76" fmla="*/ 9 w 32"/>
                <a:gd name="T77" fmla="*/ 20 h 29"/>
                <a:gd name="T78" fmla="*/ 8 w 32"/>
                <a:gd name="T79" fmla="*/ 21 h 29"/>
                <a:gd name="T80" fmla="*/ 10 w 32"/>
                <a:gd name="T81" fmla="*/ 26 h 29"/>
                <a:gd name="T82" fmla="*/ 11 w 32"/>
                <a:gd name="T83" fmla="*/ 29 h 29"/>
                <a:gd name="T84" fmla="*/ 12 w 32"/>
                <a:gd name="T85" fmla="*/ 29 h 29"/>
                <a:gd name="T86" fmla="*/ 13 w 32"/>
                <a:gd name="T87" fmla="*/ 29 h 29"/>
                <a:gd name="T88" fmla="*/ 14 w 32"/>
                <a:gd name="T89" fmla="*/ 27 h 29"/>
                <a:gd name="T90" fmla="*/ 16 w 32"/>
                <a:gd name="T91" fmla="*/ 23 h 29"/>
                <a:gd name="T92" fmla="*/ 18 w 32"/>
                <a:gd name="T93" fmla="*/ 23 h 29"/>
                <a:gd name="T94" fmla="*/ 19 w 32"/>
                <a:gd name="T95" fmla="*/ 22 h 29"/>
                <a:gd name="T96" fmla="*/ 22 w 32"/>
                <a:gd name="T97" fmla="*/ 21 h 29"/>
                <a:gd name="T98" fmla="*/ 24 w 32"/>
                <a:gd name="T99" fmla="*/ 18 h 29"/>
                <a:gd name="T100" fmla="*/ 23 w 32"/>
                <a:gd name="T101" fmla="*/ 18 h 29"/>
                <a:gd name="T102" fmla="*/ 23 w 32"/>
                <a:gd name="T103" fmla="*/ 17 h 29"/>
                <a:gd name="T104" fmla="*/ 25 w 32"/>
                <a:gd name="T10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 h="29">
                  <a:moveTo>
                    <a:pt x="25" y="17"/>
                  </a:moveTo>
                  <a:cubicBezTo>
                    <a:pt x="26" y="17"/>
                    <a:pt x="27" y="17"/>
                    <a:pt x="26" y="16"/>
                  </a:cubicBezTo>
                  <a:cubicBezTo>
                    <a:pt x="26" y="16"/>
                    <a:pt x="26" y="16"/>
                    <a:pt x="26" y="16"/>
                  </a:cubicBezTo>
                  <a:cubicBezTo>
                    <a:pt x="26" y="16"/>
                    <a:pt x="27" y="15"/>
                    <a:pt x="26" y="15"/>
                  </a:cubicBezTo>
                  <a:cubicBezTo>
                    <a:pt x="26" y="15"/>
                    <a:pt x="28" y="13"/>
                    <a:pt x="28" y="12"/>
                  </a:cubicBezTo>
                  <a:cubicBezTo>
                    <a:pt x="27" y="11"/>
                    <a:pt x="28" y="10"/>
                    <a:pt x="29" y="10"/>
                  </a:cubicBezTo>
                  <a:cubicBezTo>
                    <a:pt x="29" y="10"/>
                    <a:pt x="29" y="8"/>
                    <a:pt x="28" y="8"/>
                  </a:cubicBezTo>
                  <a:cubicBezTo>
                    <a:pt x="28" y="8"/>
                    <a:pt x="28" y="8"/>
                    <a:pt x="29" y="8"/>
                  </a:cubicBezTo>
                  <a:cubicBezTo>
                    <a:pt x="29" y="8"/>
                    <a:pt x="29" y="6"/>
                    <a:pt x="29" y="6"/>
                  </a:cubicBezTo>
                  <a:cubicBezTo>
                    <a:pt x="29" y="6"/>
                    <a:pt x="30" y="6"/>
                    <a:pt x="30" y="5"/>
                  </a:cubicBezTo>
                  <a:cubicBezTo>
                    <a:pt x="30" y="5"/>
                    <a:pt x="31" y="4"/>
                    <a:pt x="32" y="4"/>
                  </a:cubicBezTo>
                  <a:cubicBezTo>
                    <a:pt x="32" y="4"/>
                    <a:pt x="32" y="3"/>
                    <a:pt x="32" y="3"/>
                  </a:cubicBezTo>
                  <a:cubicBezTo>
                    <a:pt x="31" y="3"/>
                    <a:pt x="30" y="3"/>
                    <a:pt x="30" y="3"/>
                  </a:cubicBezTo>
                  <a:cubicBezTo>
                    <a:pt x="30" y="3"/>
                    <a:pt x="28" y="2"/>
                    <a:pt x="28" y="3"/>
                  </a:cubicBezTo>
                  <a:cubicBezTo>
                    <a:pt x="27" y="3"/>
                    <a:pt x="28" y="1"/>
                    <a:pt x="28" y="1"/>
                  </a:cubicBezTo>
                  <a:cubicBezTo>
                    <a:pt x="29" y="1"/>
                    <a:pt x="28" y="0"/>
                    <a:pt x="28" y="0"/>
                  </a:cubicBezTo>
                  <a:cubicBezTo>
                    <a:pt x="27" y="0"/>
                    <a:pt x="25" y="0"/>
                    <a:pt x="25" y="0"/>
                  </a:cubicBezTo>
                  <a:cubicBezTo>
                    <a:pt x="24" y="0"/>
                    <a:pt x="23" y="0"/>
                    <a:pt x="23" y="0"/>
                  </a:cubicBezTo>
                  <a:cubicBezTo>
                    <a:pt x="23" y="0"/>
                    <a:pt x="21" y="0"/>
                    <a:pt x="20" y="0"/>
                  </a:cubicBezTo>
                  <a:cubicBezTo>
                    <a:pt x="18" y="0"/>
                    <a:pt x="16" y="0"/>
                    <a:pt x="15" y="0"/>
                  </a:cubicBezTo>
                  <a:cubicBezTo>
                    <a:pt x="15" y="1"/>
                    <a:pt x="14" y="2"/>
                    <a:pt x="14" y="2"/>
                  </a:cubicBezTo>
                  <a:cubicBezTo>
                    <a:pt x="15" y="2"/>
                    <a:pt x="12" y="2"/>
                    <a:pt x="11" y="2"/>
                  </a:cubicBezTo>
                  <a:cubicBezTo>
                    <a:pt x="10" y="2"/>
                    <a:pt x="6" y="3"/>
                    <a:pt x="5" y="4"/>
                  </a:cubicBezTo>
                  <a:cubicBezTo>
                    <a:pt x="4" y="5"/>
                    <a:pt x="3" y="6"/>
                    <a:pt x="3" y="6"/>
                  </a:cubicBezTo>
                  <a:cubicBezTo>
                    <a:pt x="4" y="6"/>
                    <a:pt x="3" y="7"/>
                    <a:pt x="2" y="7"/>
                  </a:cubicBezTo>
                  <a:cubicBezTo>
                    <a:pt x="2" y="7"/>
                    <a:pt x="0" y="8"/>
                    <a:pt x="0" y="8"/>
                  </a:cubicBezTo>
                  <a:cubicBezTo>
                    <a:pt x="0" y="8"/>
                    <a:pt x="0" y="8"/>
                    <a:pt x="0" y="9"/>
                  </a:cubicBezTo>
                  <a:cubicBezTo>
                    <a:pt x="0" y="9"/>
                    <a:pt x="1" y="8"/>
                    <a:pt x="1" y="9"/>
                  </a:cubicBezTo>
                  <a:cubicBezTo>
                    <a:pt x="2" y="9"/>
                    <a:pt x="3" y="9"/>
                    <a:pt x="3" y="9"/>
                  </a:cubicBezTo>
                  <a:cubicBezTo>
                    <a:pt x="4" y="9"/>
                    <a:pt x="2" y="10"/>
                    <a:pt x="1" y="10"/>
                  </a:cubicBezTo>
                  <a:cubicBezTo>
                    <a:pt x="1" y="10"/>
                    <a:pt x="1" y="11"/>
                    <a:pt x="2" y="11"/>
                  </a:cubicBezTo>
                  <a:cubicBezTo>
                    <a:pt x="2" y="11"/>
                    <a:pt x="3" y="11"/>
                    <a:pt x="4" y="11"/>
                  </a:cubicBezTo>
                  <a:cubicBezTo>
                    <a:pt x="4" y="11"/>
                    <a:pt x="5" y="11"/>
                    <a:pt x="6" y="12"/>
                  </a:cubicBezTo>
                  <a:cubicBezTo>
                    <a:pt x="7" y="12"/>
                    <a:pt x="7" y="13"/>
                    <a:pt x="7" y="14"/>
                  </a:cubicBezTo>
                  <a:cubicBezTo>
                    <a:pt x="7" y="14"/>
                    <a:pt x="7" y="15"/>
                    <a:pt x="7" y="16"/>
                  </a:cubicBezTo>
                  <a:cubicBezTo>
                    <a:pt x="7" y="16"/>
                    <a:pt x="9" y="17"/>
                    <a:pt x="9" y="16"/>
                  </a:cubicBezTo>
                  <a:cubicBezTo>
                    <a:pt x="9" y="16"/>
                    <a:pt x="9" y="17"/>
                    <a:pt x="8" y="17"/>
                  </a:cubicBezTo>
                  <a:cubicBezTo>
                    <a:pt x="8" y="17"/>
                    <a:pt x="8" y="18"/>
                    <a:pt x="9" y="19"/>
                  </a:cubicBezTo>
                  <a:cubicBezTo>
                    <a:pt x="10" y="19"/>
                    <a:pt x="9" y="20"/>
                    <a:pt x="9" y="20"/>
                  </a:cubicBezTo>
                  <a:cubicBezTo>
                    <a:pt x="8" y="20"/>
                    <a:pt x="9" y="21"/>
                    <a:pt x="8" y="21"/>
                  </a:cubicBezTo>
                  <a:cubicBezTo>
                    <a:pt x="8" y="22"/>
                    <a:pt x="10" y="24"/>
                    <a:pt x="10" y="26"/>
                  </a:cubicBezTo>
                  <a:cubicBezTo>
                    <a:pt x="10" y="27"/>
                    <a:pt x="10" y="29"/>
                    <a:pt x="11" y="29"/>
                  </a:cubicBezTo>
                  <a:cubicBezTo>
                    <a:pt x="11" y="29"/>
                    <a:pt x="12" y="29"/>
                    <a:pt x="12" y="29"/>
                  </a:cubicBezTo>
                  <a:cubicBezTo>
                    <a:pt x="13" y="29"/>
                    <a:pt x="13" y="29"/>
                    <a:pt x="13" y="29"/>
                  </a:cubicBezTo>
                  <a:cubicBezTo>
                    <a:pt x="14" y="28"/>
                    <a:pt x="14" y="28"/>
                    <a:pt x="14" y="27"/>
                  </a:cubicBezTo>
                  <a:cubicBezTo>
                    <a:pt x="15" y="27"/>
                    <a:pt x="16" y="24"/>
                    <a:pt x="16" y="23"/>
                  </a:cubicBezTo>
                  <a:cubicBezTo>
                    <a:pt x="16" y="23"/>
                    <a:pt x="17" y="23"/>
                    <a:pt x="18" y="23"/>
                  </a:cubicBezTo>
                  <a:cubicBezTo>
                    <a:pt x="18" y="23"/>
                    <a:pt x="19" y="22"/>
                    <a:pt x="19" y="22"/>
                  </a:cubicBezTo>
                  <a:cubicBezTo>
                    <a:pt x="19" y="22"/>
                    <a:pt x="21" y="21"/>
                    <a:pt x="22" y="21"/>
                  </a:cubicBezTo>
                  <a:cubicBezTo>
                    <a:pt x="22" y="20"/>
                    <a:pt x="23" y="18"/>
                    <a:pt x="24" y="18"/>
                  </a:cubicBezTo>
                  <a:cubicBezTo>
                    <a:pt x="24" y="18"/>
                    <a:pt x="23" y="18"/>
                    <a:pt x="23" y="18"/>
                  </a:cubicBezTo>
                  <a:cubicBezTo>
                    <a:pt x="22" y="17"/>
                    <a:pt x="23" y="17"/>
                    <a:pt x="23" y="17"/>
                  </a:cubicBezTo>
                  <a:cubicBezTo>
                    <a:pt x="23" y="16"/>
                    <a:pt x="24" y="17"/>
                    <a:pt x="25" y="17"/>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8" name="Freeform 1394"/>
            <p:cNvSpPr>
              <a:spLocks/>
            </p:cNvSpPr>
            <p:nvPr/>
          </p:nvSpPr>
          <p:spPr bwMode="auto">
            <a:xfrm>
              <a:off x="5011" y="1574"/>
              <a:ext cx="12" cy="17"/>
            </a:xfrm>
            <a:custGeom>
              <a:avLst/>
              <a:gdLst>
                <a:gd name="T0" fmla="*/ 4 w 5"/>
                <a:gd name="T1" fmla="*/ 0 h 7"/>
                <a:gd name="T2" fmla="*/ 2 w 5"/>
                <a:gd name="T3" fmla="*/ 1 h 7"/>
                <a:gd name="T4" fmla="*/ 1 w 5"/>
                <a:gd name="T5" fmla="*/ 1 h 7"/>
                <a:gd name="T6" fmla="*/ 0 w 5"/>
                <a:gd name="T7" fmla="*/ 3 h 7"/>
                <a:gd name="T8" fmla="*/ 1 w 5"/>
                <a:gd name="T9" fmla="*/ 4 h 7"/>
                <a:gd name="T10" fmla="*/ 3 w 5"/>
                <a:gd name="T11" fmla="*/ 4 h 7"/>
                <a:gd name="T12" fmla="*/ 3 w 5"/>
                <a:gd name="T13" fmla="*/ 5 h 7"/>
                <a:gd name="T14" fmla="*/ 3 w 5"/>
                <a:gd name="T15" fmla="*/ 6 h 7"/>
                <a:gd name="T16" fmla="*/ 4 w 5"/>
                <a:gd name="T17" fmla="*/ 7 h 7"/>
                <a:gd name="T18" fmla="*/ 5 w 5"/>
                <a:gd name="T19" fmla="*/ 7 h 7"/>
                <a:gd name="T20" fmla="*/ 5 w 5"/>
                <a:gd name="T21" fmla="*/ 2 h 7"/>
                <a:gd name="T22" fmla="*/ 5 w 5"/>
                <a:gd name="T23" fmla="*/ 2 h 7"/>
                <a:gd name="T24" fmla="*/ 4 w 5"/>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7">
                  <a:moveTo>
                    <a:pt x="4" y="0"/>
                  </a:moveTo>
                  <a:cubicBezTo>
                    <a:pt x="3" y="0"/>
                    <a:pt x="2" y="1"/>
                    <a:pt x="2" y="1"/>
                  </a:cubicBezTo>
                  <a:cubicBezTo>
                    <a:pt x="3" y="1"/>
                    <a:pt x="2" y="1"/>
                    <a:pt x="1" y="1"/>
                  </a:cubicBezTo>
                  <a:cubicBezTo>
                    <a:pt x="0" y="1"/>
                    <a:pt x="0" y="3"/>
                    <a:pt x="0" y="3"/>
                  </a:cubicBezTo>
                  <a:cubicBezTo>
                    <a:pt x="1" y="3"/>
                    <a:pt x="1" y="4"/>
                    <a:pt x="1" y="4"/>
                  </a:cubicBezTo>
                  <a:cubicBezTo>
                    <a:pt x="1" y="4"/>
                    <a:pt x="2" y="4"/>
                    <a:pt x="3" y="4"/>
                  </a:cubicBezTo>
                  <a:cubicBezTo>
                    <a:pt x="3" y="4"/>
                    <a:pt x="3" y="5"/>
                    <a:pt x="3" y="5"/>
                  </a:cubicBezTo>
                  <a:cubicBezTo>
                    <a:pt x="2" y="6"/>
                    <a:pt x="3" y="6"/>
                    <a:pt x="3" y="6"/>
                  </a:cubicBezTo>
                  <a:cubicBezTo>
                    <a:pt x="4" y="6"/>
                    <a:pt x="4" y="7"/>
                    <a:pt x="4" y="7"/>
                  </a:cubicBezTo>
                  <a:cubicBezTo>
                    <a:pt x="5" y="7"/>
                    <a:pt x="5" y="7"/>
                    <a:pt x="5" y="7"/>
                  </a:cubicBezTo>
                  <a:cubicBezTo>
                    <a:pt x="5" y="2"/>
                    <a:pt x="5" y="2"/>
                    <a:pt x="5" y="2"/>
                  </a:cubicBezTo>
                  <a:cubicBezTo>
                    <a:pt x="5" y="2"/>
                    <a:pt x="5" y="2"/>
                    <a:pt x="5" y="2"/>
                  </a:cubicBezTo>
                  <a:cubicBezTo>
                    <a:pt x="5" y="2"/>
                    <a:pt x="5" y="0"/>
                    <a:pt x="4" y="0"/>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9" name="Freeform 1395"/>
            <p:cNvSpPr>
              <a:spLocks/>
            </p:cNvSpPr>
            <p:nvPr/>
          </p:nvSpPr>
          <p:spPr bwMode="auto">
            <a:xfrm>
              <a:off x="4985" y="1646"/>
              <a:ext cx="4" cy="7"/>
            </a:xfrm>
            <a:custGeom>
              <a:avLst/>
              <a:gdLst>
                <a:gd name="T0" fmla="*/ 2 w 2"/>
                <a:gd name="T1" fmla="*/ 3 h 3"/>
                <a:gd name="T2" fmla="*/ 2 w 2"/>
                <a:gd name="T3" fmla="*/ 2 h 3"/>
                <a:gd name="T4" fmla="*/ 1 w 2"/>
                <a:gd name="T5" fmla="*/ 0 h 3"/>
                <a:gd name="T6" fmla="*/ 0 w 2"/>
                <a:gd name="T7" fmla="*/ 1 h 3"/>
                <a:gd name="T8" fmla="*/ 0 w 2"/>
                <a:gd name="T9" fmla="*/ 2 h 3"/>
                <a:gd name="T10" fmla="*/ 2 w 2"/>
                <a:gd name="T11" fmla="*/ 3 h 3"/>
              </a:gdLst>
              <a:ahLst/>
              <a:cxnLst>
                <a:cxn ang="0">
                  <a:pos x="T0" y="T1"/>
                </a:cxn>
                <a:cxn ang="0">
                  <a:pos x="T2" y="T3"/>
                </a:cxn>
                <a:cxn ang="0">
                  <a:pos x="T4" y="T5"/>
                </a:cxn>
                <a:cxn ang="0">
                  <a:pos x="T6" y="T7"/>
                </a:cxn>
                <a:cxn ang="0">
                  <a:pos x="T8" y="T9"/>
                </a:cxn>
                <a:cxn ang="0">
                  <a:pos x="T10" y="T11"/>
                </a:cxn>
              </a:cxnLst>
              <a:rect l="0" t="0" r="r" b="b"/>
              <a:pathLst>
                <a:path w="2" h="3">
                  <a:moveTo>
                    <a:pt x="2" y="3"/>
                  </a:moveTo>
                  <a:cubicBezTo>
                    <a:pt x="2" y="2"/>
                    <a:pt x="2" y="2"/>
                    <a:pt x="2" y="2"/>
                  </a:cubicBezTo>
                  <a:cubicBezTo>
                    <a:pt x="2" y="1"/>
                    <a:pt x="2" y="0"/>
                    <a:pt x="1" y="0"/>
                  </a:cubicBezTo>
                  <a:cubicBezTo>
                    <a:pt x="1" y="0"/>
                    <a:pt x="1" y="1"/>
                    <a:pt x="0" y="1"/>
                  </a:cubicBezTo>
                  <a:cubicBezTo>
                    <a:pt x="0" y="1"/>
                    <a:pt x="0" y="2"/>
                    <a:pt x="0" y="2"/>
                  </a:cubicBezTo>
                  <a:cubicBezTo>
                    <a:pt x="0" y="3"/>
                    <a:pt x="1" y="3"/>
                    <a:pt x="2" y="3"/>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0" name="Freeform 1396"/>
            <p:cNvSpPr>
              <a:spLocks/>
            </p:cNvSpPr>
            <p:nvPr/>
          </p:nvSpPr>
          <p:spPr bwMode="auto">
            <a:xfrm>
              <a:off x="4980" y="1615"/>
              <a:ext cx="14" cy="10"/>
            </a:xfrm>
            <a:custGeom>
              <a:avLst/>
              <a:gdLst>
                <a:gd name="T0" fmla="*/ 2 w 6"/>
                <a:gd name="T1" fmla="*/ 4 h 4"/>
                <a:gd name="T2" fmla="*/ 3 w 6"/>
                <a:gd name="T3" fmla="*/ 4 h 4"/>
                <a:gd name="T4" fmla="*/ 5 w 6"/>
                <a:gd name="T5" fmla="*/ 4 h 4"/>
                <a:gd name="T6" fmla="*/ 6 w 6"/>
                <a:gd name="T7" fmla="*/ 1 h 4"/>
                <a:gd name="T8" fmla="*/ 3 w 6"/>
                <a:gd name="T9" fmla="*/ 1 h 4"/>
                <a:gd name="T10" fmla="*/ 1 w 6"/>
                <a:gd name="T11" fmla="*/ 0 h 4"/>
                <a:gd name="T12" fmla="*/ 1 w 6"/>
                <a:gd name="T13" fmla="*/ 1 h 4"/>
                <a:gd name="T14" fmla="*/ 1 w 6"/>
                <a:gd name="T15" fmla="*/ 2 h 4"/>
                <a:gd name="T16" fmla="*/ 1 w 6"/>
                <a:gd name="T17" fmla="*/ 3 h 4"/>
                <a:gd name="T18" fmla="*/ 2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2" y="4"/>
                  </a:moveTo>
                  <a:cubicBezTo>
                    <a:pt x="2" y="4"/>
                    <a:pt x="3" y="4"/>
                    <a:pt x="3" y="4"/>
                  </a:cubicBezTo>
                  <a:cubicBezTo>
                    <a:pt x="4" y="4"/>
                    <a:pt x="5" y="4"/>
                    <a:pt x="5" y="4"/>
                  </a:cubicBezTo>
                  <a:cubicBezTo>
                    <a:pt x="6" y="4"/>
                    <a:pt x="6" y="2"/>
                    <a:pt x="6" y="1"/>
                  </a:cubicBezTo>
                  <a:cubicBezTo>
                    <a:pt x="6" y="1"/>
                    <a:pt x="4" y="1"/>
                    <a:pt x="3" y="1"/>
                  </a:cubicBezTo>
                  <a:cubicBezTo>
                    <a:pt x="3" y="1"/>
                    <a:pt x="2" y="0"/>
                    <a:pt x="1" y="0"/>
                  </a:cubicBezTo>
                  <a:cubicBezTo>
                    <a:pt x="1" y="0"/>
                    <a:pt x="1" y="1"/>
                    <a:pt x="1" y="1"/>
                  </a:cubicBezTo>
                  <a:cubicBezTo>
                    <a:pt x="0" y="2"/>
                    <a:pt x="1" y="2"/>
                    <a:pt x="1" y="2"/>
                  </a:cubicBezTo>
                  <a:cubicBezTo>
                    <a:pt x="1" y="2"/>
                    <a:pt x="1" y="2"/>
                    <a:pt x="1" y="3"/>
                  </a:cubicBezTo>
                  <a:cubicBezTo>
                    <a:pt x="1" y="3"/>
                    <a:pt x="2" y="3"/>
                    <a:pt x="2" y="4"/>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1" name="Freeform 1397"/>
            <p:cNvSpPr>
              <a:spLocks/>
            </p:cNvSpPr>
            <p:nvPr/>
          </p:nvSpPr>
          <p:spPr bwMode="auto">
            <a:xfrm>
              <a:off x="4894" y="1622"/>
              <a:ext cx="7" cy="5"/>
            </a:xfrm>
            <a:custGeom>
              <a:avLst/>
              <a:gdLst>
                <a:gd name="T0" fmla="*/ 0 w 3"/>
                <a:gd name="T1" fmla="*/ 1 h 2"/>
                <a:gd name="T2" fmla="*/ 0 w 3"/>
                <a:gd name="T3" fmla="*/ 2 h 2"/>
                <a:gd name="T4" fmla="*/ 2 w 3"/>
                <a:gd name="T5" fmla="*/ 1 h 2"/>
                <a:gd name="T6" fmla="*/ 3 w 3"/>
                <a:gd name="T7" fmla="*/ 1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1"/>
                    <a:pt x="0" y="2"/>
                    <a:pt x="0" y="2"/>
                  </a:cubicBezTo>
                  <a:cubicBezTo>
                    <a:pt x="1" y="2"/>
                    <a:pt x="2" y="0"/>
                    <a:pt x="2" y="1"/>
                  </a:cubicBezTo>
                  <a:cubicBezTo>
                    <a:pt x="3" y="1"/>
                    <a:pt x="3" y="1"/>
                    <a:pt x="3" y="1"/>
                  </a:cubicBezTo>
                  <a:cubicBezTo>
                    <a:pt x="3" y="1"/>
                    <a:pt x="1" y="0"/>
                    <a:pt x="1" y="0"/>
                  </a:cubicBezTo>
                  <a:cubicBezTo>
                    <a:pt x="1" y="0"/>
                    <a:pt x="0" y="0"/>
                    <a:pt x="0" y="1"/>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2" name="Freeform 1398"/>
            <p:cNvSpPr>
              <a:spLocks/>
            </p:cNvSpPr>
            <p:nvPr/>
          </p:nvSpPr>
          <p:spPr bwMode="auto">
            <a:xfrm>
              <a:off x="4908" y="1723"/>
              <a:ext cx="5" cy="2"/>
            </a:xfrm>
            <a:custGeom>
              <a:avLst/>
              <a:gdLst>
                <a:gd name="T0" fmla="*/ 0 w 2"/>
                <a:gd name="T1" fmla="*/ 1 h 1"/>
                <a:gd name="T2" fmla="*/ 2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2" y="1"/>
                    <a:pt x="2" y="1"/>
                  </a:cubicBezTo>
                  <a:cubicBezTo>
                    <a:pt x="2" y="1"/>
                    <a:pt x="2" y="0"/>
                    <a:pt x="2" y="0"/>
                  </a:cubicBezTo>
                  <a:cubicBezTo>
                    <a:pt x="1" y="0"/>
                    <a:pt x="0" y="1"/>
                    <a:pt x="0" y="1"/>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3" name="Freeform 1399"/>
            <p:cNvSpPr>
              <a:spLocks/>
            </p:cNvSpPr>
            <p:nvPr/>
          </p:nvSpPr>
          <p:spPr bwMode="auto">
            <a:xfrm>
              <a:off x="4884" y="1715"/>
              <a:ext cx="22" cy="10"/>
            </a:xfrm>
            <a:custGeom>
              <a:avLst/>
              <a:gdLst>
                <a:gd name="T0" fmla="*/ 5 w 9"/>
                <a:gd name="T1" fmla="*/ 2 h 4"/>
                <a:gd name="T2" fmla="*/ 6 w 9"/>
                <a:gd name="T3" fmla="*/ 3 h 4"/>
                <a:gd name="T4" fmla="*/ 8 w 9"/>
                <a:gd name="T5" fmla="*/ 4 h 4"/>
                <a:gd name="T6" fmla="*/ 9 w 9"/>
                <a:gd name="T7" fmla="*/ 4 h 4"/>
                <a:gd name="T8" fmla="*/ 8 w 9"/>
                <a:gd name="T9" fmla="*/ 2 h 4"/>
                <a:gd name="T10" fmla="*/ 6 w 9"/>
                <a:gd name="T11" fmla="*/ 1 h 4"/>
                <a:gd name="T12" fmla="*/ 5 w 9"/>
                <a:gd name="T13" fmla="*/ 0 h 4"/>
                <a:gd name="T14" fmla="*/ 2 w 9"/>
                <a:gd name="T15" fmla="*/ 0 h 4"/>
                <a:gd name="T16" fmla="*/ 0 w 9"/>
                <a:gd name="T17" fmla="*/ 1 h 4"/>
                <a:gd name="T18" fmla="*/ 1 w 9"/>
                <a:gd name="T19" fmla="*/ 1 h 4"/>
                <a:gd name="T20" fmla="*/ 4 w 9"/>
                <a:gd name="T21" fmla="*/ 2 h 4"/>
                <a:gd name="T22" fmla="*/ 5 w 9"/>
                <a:gd name="T2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4">
                  <a:moveTo>
                    <a:pt x="5" y="2"/>
                  </a:moveTo>
                  <a:cubicBezTo>
                    <a:pt x="6" y="2"/>
                    <a:pt x="6" y="3"/>
                    <a:pt x="6" y="3"/>
                  </a:cubicBezTo>
                  <a:cubicBezTo>
                    <a:pt x="6" y="4"/>
                    <a:pt x="7" y="4"/>
                    <a:pt x="8" y="4"/>
                  </a:cubicBezTo>
                  <a:cubicBezTo>
                    <a:pt x="8" y="4"/>
                    <a:pt x="8" y="4"/>
                    <a:pt x="9" y="4"/>
                  </a:cubicBezTo>
                  <a:cubicBezTo>
                    <a:pt x="9" y="4"/>
                    <a:pt x="9" y="2"/>
                    <a:pt x="8" y="2"/>
                  </a:cubicBezTo>
                  <a:cubicBezTo>
                    <a:pt x="7" y="2"/>
                    <a:pt x="6" y="1"/>
                    <a:pt x="6" y="1"/>
                  </a:cubicBezTo>
                  <a:cubicBezTo>
                    <a:pt x="6" y="1"/>
                    <a:pt x="5" y="0"/>
                    <a:pt x="5" y="0"/>
                  </a:cubicBezTo>
                  <a:cubicBezTo>
                    <a:pt x="4" y="0"/>
                    <a:pt x="2" y="0"/>
                    <a:pt x="2" y="0"/>
                  </a:cubicBezTo>
                  <a:cubicBezTo>
                    <a:pt x="1" y="0"/>
                    <a:pt x="0" y="1"/>
                    <a:pt x="0" y="1"/>
                  </a:cubicBezTo>
                  <a:cubicBezTo>
                    <a:pt x="0" y="1"/>
                    <a:pt x="1" y="1"/>
                    <a:pt x="1" y="1"/>
                  </a:cubicBezTo>
                  <a:cubicBezTo>
                    <a:pt x="2" y="1"/>
                    <a:pt x="3" y="1"/>
                    <a:pt x="4" y="2"/>
                  </a:cubicBezTo>
                  <a:cubicBezTo>
                    <a:pt x="4" y="2"/>
                    <a:pt x="5" y="2"/>
                    <a:pt x="5" y="2"/>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4" name="Freeform 1400"/>
            <p:cNvSpPr>
              <a:spLocks/>
            </p:cNvSpPr>
            <p:nvPr/>
          </p:nvSpPr>
          <p:spPr bwMode="auto">
            <a:xfrm>
              <a:off x="4892" y="1725"/>
              <a:ext cx="4" cy="0"/>
            </a:xfrm>
            <a:custGeom>
              <a:avLst/>
              <a:gdLst>
                <a:gd name="T0" fmla="*/ 0 w 2"/>
                <a:gd name="T1" fmla="*/ 2 w 2"/>
                <a:gd name="T2" fmla="*/ 2 w 2"/>
                <a:gd name="T3" fmla="*/ 0 w 2"/>
              </a:gdLst>
              <a:ahLst/>
              <a:cxnLst>
                <a:cxn ang="0">
                  <a:pos x="T0" y="0"/>
                </a:cxn>
                <a:cxn ang="0">
                  <a:pos x="T1" y="0"/>
                </a:cxn>
                <a:cxn ang="0">
                  <a:pos x="T2" y="0"/>
                </a:cxn>
                <a:cxn ang="0">
                  <a:pos x="T3" y="0"/>
                </a:cxn>
              </a:cxnLst>
              <a:rect l="0" t="0" r="r" b="b"/>
              <a:pathLst>
                <a:path w="2">
                  <a:moveTo>
                    <a:pt x="0" y="0"/>
                  </a:moveTo>
                  <a:cubicBezTo>
                    <a:pt x="0" y="0"/>
                    <a:pt x="1" y="0"/>
                    <a:pt x="2" y="0"/>
                  </a:cubicBezTo>
                  <a:cubicBezTo>
                    <a:pt x="2" y="0"/>
                    <a:pt x="2" y="0"/>
                    <a:pt x="2" y="0"/>
                  </a:cubicBezTo>
                  <a:cubicBezTo>
                    <a:pt x="1" y="0"/>
                    <a:pt x="0" y="0"/>
                    <a:pt x="0" y="0"/>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5" name="Freeform 1401"/>
            <p:cNvSpPr>
              <a:spLocks/>
            </p:cNvSpPr>
            <p:nvPr/>
          </p:nvSpPr>
          <p:spPr bwMode="auto">
            <a:xfrm>
              <a:off x="4892" y="1711"/>
              <a:ext cx="2" cy="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1"/>
                    <a:pt x="0" y="1"/>
                  </a:cubicBezTo>
                  <a:cubicBezTo>
                    <a:pt x="0" y="1"/>
                    <a:pt x="1" y="1"/>
                    <a:pt x="1" y="1"/>
                  </a:cubicBezTo>
                  <a:cubicBezTo>
                    <a:pt x="1" y="1"/>
                    <a:pt x="1" y="0"/>
                    <a:pt x="1" y="0"/>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6" name="Freeform 1402"/>
            <p:cNvSpPr>
              <a:spLocks/>
            </p:cNvSpPr>
            <p:nvPr/>
          </p:nvSpPr>
          <p:spPr bwMode="auto">
            <a:xfrm>
              <a:off x="4896" y="1711"/>
              <a:ext cx="3" cy="2"/>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0" y="0"/>
                    <a:pt x="0" y="0"/>
                    <a:pt x="0" y="1"/>
                  </a:cubicBezTo>
                  <a:cubicBezTo>
                    <a:pt x="0" y="1"/>
                    <a:pt x="1" y="1"/>
                    <a:pt x="1" y="0"/>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7" name="Freeform 1403"/>
            <p:cNvSpPr>
              <a:spLocks/>
            </p:cNvSpPr>
            <p:nvPr/>
          </p:nvSpPr>
          <p:spPr bwMode="auto">
            <a:xfrm>
              <a:off x="4901" y="1713"/>
              <a:ext cx="3" cy="5"/>
            </a:xfrm>
            <a:custGeom>
              <a:avLst/>
              <a:gdLst>
                <a:gd name="T0" fmla="*/ 1 w 1"/>
                <a:gd name="T1" fmla="*/ 2 h 2"/>
                <a:gd name="T2" fmla="*/ 1 w 1"/>
                <a:gd name="T3" fmla="*/ 1 h 2"/>
                <a:gd name="T4" fmla="*/ 0 w 1"/>
                <a:gd name="T5" fmla="*/ 0 h 2"/>
                <a:gd name="T6" fmla="*/ 0 w 1"/>
                <a:gd name="T7" fmla="*/ 1 h 2"/>
                <a:gd name="T8" fmla="*/ 0 w 1"/>
                <a:gd name="T9" fmla="*/ 2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cubicBezTo>
                    <a:pt x="1" y="2"/>
                    <a:pt x="1" y="1"/>
                    <a:pt x="1" y="1"/>
                  </a:cubicBezTo>
                  <a:cubicBezTo>
                    <a:pt x="1" y="1"/>
                    <a:pt x="0" y="1"/>
                    <a:pt x="0" y="0"/>
                  </a:cubicBezTo>
                  <a:cubicBezTo>
                    <a:pt x="0" y="0"/>
                    <a:pt x="0" y="1"/>
                    <a:pt x="0" y="1"/>
                  </a:cubicBezTo>
                  <a:cubicBezTo>
                    <a:pt x="0" y="1"/>
                    <a:pt x="0" y="2"/>
                    <a:pt x="0" y="2"/>
                  </a:cubicBezTo>
                  <a:cubicBezTo>
                    <a:pt x="0" y="2"/>
                    <a:pt x="1" y="2"/>
                    <a:pt x="1" y="2"/>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8" name="Freeform 1404"/>
            <p:cNvSpPr>
              <a:spLocks/>
            </p:cNvSpPr>
            <p:nvPr/>
          </p:nvSpPr>
          <p:spPr bwMode="auto">
            <a:xfrm>
              <a:off x="4908" y="1589"/>
              <a:ext cx="3"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1" y="1"/>
                  </a:cubicBezTo>
                  <a:cubicBezTo>
                    <a:pt x="1" y="1"/>
                    <a:pt x="1" y="1"/>
                    <a:pt x="1" y="0"/>
                  </a:cubicBezTo>
                </a:path>
              </a:pathLst>
            </a:custGeom>
            <a:solidFill>
              <a:srgbClr val="ADE2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9" name="Freeform 1405"/>
            <p:cNvSpPr>
              <a:spLocks/>
            </p:cNvSpPr>
            <p:nvPr/>
          </p:nvSpPr>
          <p:spPr bwMode="auto">
            <a:xfrm>
              <a:off x="4930" y="1651"/>
              <a:ext cx="2"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path>
              </a:pathLst>
            </a:custGeom>
            <a:solidFill>
              <a:srgbClr val="ADE2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0" name="Freeform 1406"/>
            <p:cNvSpPr>
              <a:spLocks/>
            </p:cNvSpPr>
            <p:nvPr/>
          </p:nvSpPr>
          <p:spPr bwMode="auto">
            <a:xfrm>
              <a:off x="4779" y="1589"/>
              <a:ext cx="478" cy="330"/>
            </a:xfrm>
            <a:custGeom>
              <a:avLst/>
              <a:gdLst>
                <a:gd name="T0" fmla="*/ 30 w 200"/>
                <a:gd name="T1" fmla="*/ 129 h 138"/>
                <a:gd name="T2" fmla="*/ 9 w 200"/>
                <a:gd name="T3" fmla="*/ 121 h 138"/>
                <a:gd name="T4" fmla="*/ 24 w 200"/>
                <a:gd name="T5" fmla="*/ 63 h 138"/>
                <a:gd name="T6" fmla="*/ 25 w 200"/>
                <a:gd name="T7" fmla="*/ 62 h 138"/>
                <a:gd name="T8" fmla="*/ 25 w 200"/>
                <a:gd name="T9" fmla="*/ 64 h 138"/>
                <a:gd name="T10" fmla="*/ 10 w 200"/>
                <a:gd name="T11" fmla="*/ 120 h 138"/>
                <a:gd name="T12" fmla="*/ 124 w 200"/>
                <a:gd name="T13" fmla="*/ 83 h 138"/>
                <a:gd name="T14" fmla="*/ 199 w 200"/>
                <a:gd name="T15" fmla="*/ 0 h 138"/>
                <a:gd name="T16" fmla="*/ 200 w 200"/>
                <a:gd name="T17" fmla="*/ 0 h 138"/>
                <a:gd name="T18" fmla="*/ 200 w 200"/>
                <a:gd name="T19" fmla="*/ 1 h 138"/>
                <a:gd name="T20" fmla="*/ 125 w 200"/>
                <a:gd name="T21" fmla="*/ 84 h 138"/>
                <a:gd name="T22" fmla="*/ 30 w 200"/>
                <a:gd name="T23"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138">
                  <a:moveTo>
                    <a:pt x="30" y="129"/>
                  </a:moveTo>
                  <a:cubicBezTo>
                    <a:pt x="20" y="129"/>
                    <a:pt x="13" y="126"/>
                    <a:pt x="9" y="121"/>
                  </a:cubicBezTo>
                  <a:cubicBezTo>
                    <a:pt x="0" y="110"/>
                    <a:pt x="5" y="88"/>
                    <a:pt x="24" y="63"/>
                  </a:cubicBezTo>
                  <a:cubicBezTo>
                    <a:pt x="24" y="62"/>
                    <a:pt x="24" y="62"/>
                    <a:pt x="25" y="62"/>
                  </a:cubicBezTo>
                  <a:cubicBezTo>
                    <a:pt x="25" y="63"/>
                    <a:pt x="25" y="63"/>
                    <a:pt x="25" y="64"/>
                  </a:cubicBezTo>
                  <a:cubicBezTo>
                    <a:pt x="7" y="88"/>
                    <a:pt x="1" y="109"/>
                    <a:pt x="10" y="120"/>
                  </a:cubicBezTo>
                  <a:cubicBezTo>
                    <a:pt x="25" y="138"/>
                    <a:pt x="76" y="122"/>
                    <a:pt x="124" y="83"/>
                  </a:cubicBezTo>
                  <a:cubicBezTo>
                    <a:pt x="162" y="53"/>
                    <a:pt x="185" y="21"/>
                    <a:pt x="199" y="0"/>
                  </a:cubicBezTo>
                  <a:cubicBezTo>
                    <a:pt x="199" y="0"/>
                    <a:pt x="200" y="0"/>
                    <a:pt x="200" y="0"/>
                  </a:cubicBezTo>
                  <a:cubicBezTo>
                    <a:pt x="200" y="0"/>
                    <a:pt x="200" y="1"/>
                    <a:pt x="200" y="1"/>
                  </a:cubicBezTo>
                  <a:cubicBezTo>
                    <a:pt x="187" y="22"/>
                    <a:pt x="163" y="54"/>
                    <a:pt x="125" y="84"/>
                  </a:cubicBezTo>
                  <a:cubicBezTo>
                    <a:pt x="90" y="112"/>
                    <a:pt x="53" y="129"/>
                    <a:pt x="30" y="129"/>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1" name="Freeform 1407"/>
            <p:cNvSpPr>
              <a:spLocks/>
            </p:cNvSpPr>
            <p:nvPr/>
          </p:nvSpPr>
          <p:spPr bwMode="auto">
            <a:xfrm>
              <a:off x="4796" y="1577"/>
              <a:ext cx="432" cy="318"/>
            </a:xfrm>
            <a:custGeom>
              <a:avLst/>
              <a:gdLst>
                <a:gd name="T0" fmla="*/ 23 w 181"/>
                <a:gd name="T1" fmla="*/ 125 h 133"/>
                <a:gd name="T2" fmla="*/ 7 w 181"/>
                <a:gd name="T3" fmla="*/ 119 h 133"/>
                <a:gd name="T4" fmla="*/ 17 w 181"/>
                <a:gd name="T5" fmla="*/ 72 h 133"/>
                <a:gd name="T6" fmla="*/ 18 w 181"/>
                <a:gd name="T7" fmla="*/ 72 h 133"/>
                <a:gd name="T8" fmla="*/ 18 w 181"/>
                <a:gd name="T9" fmla="*/ 72 h 133"/>
                <a:gd name="T10" fmla="*/ 8 w 181"/>
                <a:gd name="T11" fmla="*/ 118 h 133"/>
                <a:gd name="T12" fmla="*/ 113 w 181"/>
                <a:gd name="T13" fmla="*/ 76 h 133"/>
                <a:gd name="T14" fmla="*/ 179 w 181"/>
                <a:gd name="T15" fmla="*/ 0 h 133"/>
                <a:gd name="T16" fmla="*/ 180 w 181"/>
                <a:gd name="T17" fmla="*/ 0 h 133"/>
                <a:gd name="T18" fmla="*/ 181 w 181"/>
                <a:gd name="T19" fmla="*/ 1 h 133"/>
                <a:gd name="T20" fmla="*/ 114 w 181"/>
                <a:gd name="T21" fmla="*/ 77 h 133"/>
                <a:gd name="T22" fmla="*/ 23 w 181"/>
                <a:gd name="T23" fmla="*/ 12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 h="133">
                  <a:moveTo>
                    <a:pt x="23" y="125"/>
                  </a:moveTo>
                  <a:cubicBezTo>
                    <a:pt x="16" y="125"/>
                    <a:pt x="11" y="123"/>
                    <a:pt x="7" y="119"/>
                  </a:cubicBezTo>
                  <a:cubicBezTo>
                    <a:pt x="0" y="111"/>
                    <a:pt x="4" y="93"/>
                    <a:pt x="17" y="72"/>
                  </a:cubicBezTo>
                  <a:cubicBezTo>
                    <a:pt x="17" y="71"/>
                    <a:pt x="18" y="71"/>
                    <a:pt x="18" y="72"/>
                  </a:cubicBezTo>
                  <a:cubicBezTo>
                    <a:pt x="18" y="72"/>
                    <a:pt x="18" y="72"/>
                    <a:pt x="18" y="72"/>
                  </a:cubicBezTo>
                  <a:cubicBezTo>
                    <a:pt x="5" y="93"/>
                    <a:pt x="2" y="110"/>
                    <a:pt x="8" y="118"/>
                  </a:cubicBezTo>
                  <a:cubicBezTo>
                    <a:pt x="22" y="133"/>
                    <a:pt x="69" y="115"/>
                    <a:pt x="113" y="76"/>
                  </a:cubicBezTo>
                  <a:cubicBezTo>
                    <a:pt x="146" y="47"/>
                    <a:pt x="167" y="19"/>
                    <a:pt x="179" y="0"/>
                  </a:cubicBezTo>
                  <a:cubicBezTo>
                    <a:pt x="180" y="0"/>
                    <a:pt x="180" y="0"/>
                    <a:pt x="180" y="0"/>
                  </a:cubicBezTo>
                  <a:cubicBezTo>
                    <a:pt x="181" y="0"/>
                    <a:pt x="181" y="1"/>
                    <a:pt x="181" y="1"/>
                  </a:cubicBezTo>
                  <a:cubicBezTo>
                    <a:pt x="168" y="20"/>
                    <a:pt x="147" y="48"/>
                    <a:pt x="114" y="77"/>
                  </a:cubicBezTo>
                  <a:cubicBezTo>
                    <a:pt x="80" y="107"/>
                    <a:pt x="44" y="125"/>
                    <a:pt x="23" y="125"/>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2" name="Freeform 1408"/>
            <p:cNvSpPr>
              <a:spLocks/>
            </p:cNvSpPr>
            <p:nvPr/>
          </p:nvSpPr>
          <p:spPr bwMode="auto">
            <a:xfrm>
              <a:off x="5190" y="1512"/>
              <a:ext cx="119" cy="113"/>
            </a:xfrm>
            <a:custGeom>
              <a:avLst/>
              <a:gdLst>
                <a:gd name="T0" fmla="*/ 27 w 50"/>
                <a:gd name="T1" fmla="*/ 22 h 47"/>
                <a:gd name="T2" fmla="*/ 36 w 50"/>
                <a:gd name="T3" fmla="*/ 47 h 47"/>
                <a:gd name="T4" fmla="*/ 42 w 50"/>
                <a:gd name="T5" fmla="*/ 41 h 47"/>
                <a:gd name="T6" fmla="*/ 37 w 50"/>
                <a:gd name="T7" fmla="*/ 8 h 47"/>
                <a:gd name="T8" fmla="*/ 4 w 50"/>
                <a:gd name="T9" fmla="*/ 13 h 47"/>
                <a:gd name="T10" fmla="*/ 0 w 50"/>
                <a:gd name="T11" fmla="*/ 21 h 47"/>
                <a:gd name="T12" fmla="*/ 27 w 50"/>
                <a:gd name="T13" fmla="*/ 22 h 47"/>
              </a:gdLst>
              <a:ahLst/>
              <a:cxnLst>
                <a:cxn ang="0">
                  <a:pos x="T0" y="T1"/>
                </a:cxn>
                <a:cxn ang="0">
                  <a:pos x="T2" y="T3"/>
                </a:cxn>
                <a:cxn ang="0">
                  <a:pos x="T4" y="T5"/>
                </a:cxn>
                <a:cxn ang="0">
                  <a:pos x="T6" y="T7"/>
                </a:cxn>
                <a:cxn ang="0">
                  <a:pos x="T8" y="T9"/>
                </a:cxn>
                <a:cxn ang="0">
                  <a:pos x="T10" y="T11"/>
                </a:cxn>
                <a:cxn ang="0">
                  <a:pos x="T12" y="T13"/>
                </a:cxn>
              </a:cxnLst>
              <a:rect l="0" t="0" r="r" b="b"/>
              <a:pathLst>
                <a:path w="50" h="47">
                  <a:moveTo>
                    <a:pt x="27" y="22"/>
                  </a:moveTo>
                  <a:cubicBezTo>
                    <a:pt x="35" y="27"/>
                    <a:pt x="38" y="37"/>
                    <a:pt x="36" y="47"/>
                  </a:cubicBezTo>
                  <a:cubicBezTo>
                    <a:pt x="38" y="45"/>
                    <a:pt x="41" y="43"/>
                    <a:pt x="42" y="41"/>
                  </a:cubicBezTo>
                  <a:cubicBezTo>
                    <a:pt x="50" y="30"/>
                    <a:pt x="47" y="15"/>
                    <a:pt x="37" y="8"/>
                  </a:cubicBezTo>
                  <a:cubicBezTo>
                    <a:pt x="26" y="0"/>
                    <a:pt x="12" y="3"/>
                    <a:pt x="4" y="13"/>
                  </a:cubicBezTo>
                  <a:cubicBezTo>
                    <a:pt x="2" y="16"/>
                    <a:pt x="1" y="18"/>
                    <a:pt x="0" y="21"/>
                  </a:cubicBezTo>
                  <a:cubicBezTo>
                    <a:pt x="8" y="16"/>
                    <a:pt x="19" y="16"/>
                    <a:pt x="27" y="22"/>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3" name="Freeform 1409"/>
            <p:cNvSpPr>
              <a:spLocks/>
            </p:cNvSpPr>
            <p:nvPr/>
          </p:nvSpPr>
          <p:spPr bwMode="auto">
            <a:xfrm>
              <a:off x="5264" y="1541"/>
              <a:ext cx="43" cy="84"/>
            </a:xfrm>
            <a:custGeom>
              <a:avLst/>
              <a:gdLst>
                <a:gd name="T0" fmla="*/ 10 w 18"/>
                <a:gd name="T1" fmla="*/ 0 h 35"/>
                <a:gd name="T2" fmla="*/ 0 w 18"/>
                <a:gd name="T3" fmla="*/ 14 h 35"/>
                <a:gd name="T4" fmla="*/ 5 w 18"/>
                <a:gd name="T5" fmla="*/ 35 h 35"/>
                <a:gd name="T6" fmla="*/ 11 w 18"/>
                <a:gd name="T7" fmla="*/ 29 h 35"/>
                <a:gd name="T8" fmla="*/ 10 w 18"/>
                <a:gd name="T9" fmla="*/ 0 h 35"/>
              </a:gdLst>
              <a:ahLst/>
              <a:cxnLst>
                <a:cxn ang="0">
                  <a:pos x="T0" y="T1"/>
                </a:cxn>
                <a:cxn ang="0">
                  <a:pos x="T2" y="T3"/>
                </a:cxn>
                <a:cxn ang="0">
                  <a:pos x="T4" y="T5"/>
                </a:cxn>
                <a:cxn ang="0">
                  <a:pos x="T6" y="T7"/>
                </a:cxn>
                <a:cxn ang="0">
                  <a:pos x="T8" y="T9"/>
                </a:cxn>
              </a:cxnLst>
              <a:rect l="0" t="0" r="r" b="b"/>
              <a:pathLst>
                <a:path w="18" h="35">
                  <a:moveTo>
                    <a:pt x="10" y="0"/>
                  </a:moveTo>
                  <a:cubicBezTo>
                    <a:pt x="0" y="14"/>
                    <a:pt x="0" y="14"/>
                    <a:pt x="0" y="14"/>
                  </a:cubicBezTo>
                  <a:cubicBezTo>
                    <a:pt x="5" y="20"/>
                    <a:pt x="7" y="27"/>
                    <a:pt x="5" y="35"/>
                  </a:cubicBezTo>
                  <a:cubicBezTo>
                    <a:pt x="7" y="33"/>
                    <a:pt x="10" y="31"/>
                    <a:pt x="11" y="29"/>
                  </a:cubicBezTo>
                  <a:cubicBezTo>
                    <a:pt x="18" y="20"/>
                    <a:pt x="17" y="8"/>
                    <a:pt x="10" y="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4" name="Freeform 1410"/>
            <p:cNvSpPr>
              <a:spLocks/>
            </p:cNvSpPr>
            <p:nvPr/>
          </p:nvSpPr>
          <p:spPr bwMode="auto">
            <a:xfrm>
              <a:off x="5233" y="1438"/>
              <a:ext cx="117" cy="146"/>
            </a:xfrm>
            <a:custGeom>
              <a:avLst/>
              <a:gdLst>
                <a:gd name="T0" fmla="*/ 7 w 49"/>
                <a:gd name="T1" fmla="*/ 55 h 61"/>
                <a:gd name="T2" fmla="*/ 13 w 49"/>
                <a:gd name="T3" fmla="*/ 61 h 61"/>
                <a:gd name="T4" fmla="*/ 35 w 49"/>
                <a:gd name="T5" fmla="*/ 41 h 61"/>
                <a:gd name="T6" fmla="*/ 47 w 49"/>
                <a:gd name="T7" fmla="*/ 0 h 61"/>
                <a:gd name="T8" fmla="*/ 11 w 49"/>
                <a:gd name="T9" fmla="*/ 24 h 61"/>
                <a:gd name="T10" fmla="*/ 0 w 49"/>
                <a:gd name="T11" fmla="*/ 51 h 61"/>
                <a:gd name="T12" fmla="*/ 7 w 49"/>
                <a:gd name="T13" fmla="*/ 55 h 61"/>
              </a:gdLst>
              <a:ahLst/>
              <a:cxnLst>
                <a:cxn ang="0">
                  <a:pos x="T0" y="T1"/>
                </a:cxn>
                <a:cxn ang="0">
                  <a:pos x="T2" y="T3"/>
                </a:cxn>
                <a:cxn ang="0">
                  <a:pos x="T4" y="T5"/>
                </a:cxn>
                <a:cxn ang="0">
                  <a:pos x="T6" y="T7"/>
                </a:cxn>
                <a:cxn ang="0">
                  <a:pos x="T8" y="T9"/>
                </a:cxn>
                <a:cxn ang="0">
                  <a:pos x="T10" y="T11"/>
                </a:cxn>
                <a:cxn ang="0">
                  <a:pos x="T12" y="T13"/>
                </a:cxn>
              </a:cxnLst>
              <a:rect l="0" t="0" r="r" b="b"/>
              <a:pathLst>
                <a:path w="49" h="61">
                  <a:moveTo>
                    <a:pt x="7" y="55"/>
                  </a:moveTo>
                  <a:cubicBezTo>
                    <a:pt x="10" y="57"/>
                    <a:pt x="12" y="59"/>
                    <a:pt x="13" y="61"/>
                  </a:cubicBezTo>
                  <a:cubicBezTo>
                    <a:pt x="21" y="57"/>
                    <a:pt x="29" y="50"/>
                    <a:pt x="35" y="41"/>
                  </a:cubicBezTo>
                  <a:cubicBezTo>
                    <a:pt x="45" y="27"/>
                    <a:pt x="49" y="11"/>
                    <a:pt x="47" y="0"/>
                  </a:cubicBezTo>
                  <a:cubicBezTo>
                    <a:pt x="35" y="1"/>
                    <a:pt x="22" y="10"/>
                    <a:pt x="11" y="24"/>
                  </a:cubicBezTo>
                  <a:cubicBezTo>
                    <a:pt x="5" y="33"/>
                    <a:pt x="1" y="43"/>
                    <a:pt x="0" y="51"/>
                  </a:cubicBezTo>
                  <a:cubicBezTo>
                    <a:pt x="2" y="52"/>
                    <a:pt x="5" y="53"/>
                    <a:pt x="7" y="55"/>
                  </a:cubicBezTo>
                </a:path>
              </a:pathLst>
            </a:custGeom>
            <a:solidFill>
              <a:srgbClr val="EC85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5" name="Freeform 1411"/>
            <p:cNvSpPr>
              <a:spLocks/>
            </p:cNvSpPr>
            <p:nvPr/>
          </p:nvSpPr>
          <p:spPr bwMode="auto">
            <a:xfrm>
              <a:off x="5250" y="1438"/>
              <a:ext cx="100" cy="146"/>
            </a:xfrm>
            <a:custGeom>
              <a:avLst/>
              <a:gdLst>
                <a:gd name="T0" fmla="*/ 40 w 42"/>
                <a:gd name="T1" fmla="*/ 0 h 61"/>
                <a:gd name="T2" fmla="*/ 40 w 42"/>
                <a:gd name="T3" fmla="*/ 0 h 61"/>
                <a:gd name="T4" fmla="*/ 0 w 42"/>
                <a:gd name="T5" fmla="*/ 55 h 61"/>
                <a:gd name="T6" fmla="*/ 0 w 42"/>
                <a:gd name="T7" fmla="*/ 55 h 61"/>
                <a:gd name="T8" fmla="*/ 6 w 42"/>
                <a:gd name="T9" fmla="*/ 61 h 61"/>
                <a:gd name="T10" fmla="*/ 28 w 42"/>
                <a:gd name="T11" fmla="*/ 41 h 61"/>
                <a:gd name="T12" fmla="*/ 40 w 42"/>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2" h="61">
                  <a:moveTo>
                    <a:pt x="40" y="0"/>
                  </a:moveTo>
                  <a:cubicBezTo>
                    <a:pt x="40" y="0"/>
                    <a:pt x="40" y="0"/>
                    <a:pt x="40" y="0"/>
                  </a:cubicBezTo>
                  <a:cubicBezTo>
                    <a:pt x="0" y="55"/>
                    <a:pt x="0" y="55"/>
                    <a:pt x="0" y="55"/>
                  </a:cubicBezTo>
                  <a:cubicBezTo>
                    <a:pt x="0" y="55"/>
                    <a:pt x="0" y="55"/>
                    <a:pt x="0" y="55"/>
                  </a:cubicBezTo>
                  <a:cubicBezTo>
                    <a:pt x="3" y="57"/>
                    <a:pt x="5" y="59"/>
                    <a:pt x="6" y="61"/>
                  </a:cubicBezTo>
                  <a:cubicBezTo>
                    <a:pt x="14" y="57"/>
                    <a:pt x="22" y="50"/>
                    <a:pt x="28" y="41"/>
                  </a:cubicBezTo>
                  <a:cubicBezTo>
                    <a:pt x="38" y="27"/>
                    <a:pt x="42" y="11"/>
                    <a:pt x="40" y="0"/>
                  </a:cubicBezTo>
                </a:path>
              </a:pathLst>
            </a:custGeom>
            <a:solidFill>
              <a:srgbClr val="D46F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6" name="Freeform 1412"/>
            <p:cNvSpPr>
              <a:spLocks/>
            </p:cNvSpPr>
            <p:nvPr/>
          </p:nvSpPr>
          <p:spPr bwMode="auto">
            <a:xfrm>
              <a:off x="5300" y="1438"/>
              <a:ext cx="48" cy="48"/>
            </a:xfrm>
            <a:custGeom>
              <a:avLst/>
              <a:gdLst>
                <a:gd name="T0" fmla="*/ 9 w 20"/>
                <a:gd name="T1" fmla="*/ 13 h 20"/>
                <a:gd name="T2" fmla="*/ 18 w 20"/>
                <a:gd name="T3" fmla="*/ 20 h 20"/>
                <a:gd name="T4" fmla="*/ 19 w 20"/>
                <a:gd name="T5" fmla="*/ 0 h 20"/>
                <a:gd name="T6" fmla="*/ 0 w 20"/>
                <a:gd name="T7" fmla="*/ 7 h 20"/>
                <a:gd name="T8" fmla="*/ 9 w 20"/>
                <a:gd name="T9" fmla="*/ 13 h 20"/>
              </a:gdLst>
              <a:ahLst/>
              <a:cxnLst>
                <a:cxn ang="0">
                  <a:pos x="T0" y="T1"/>
                </a:cxn>
                <a:cxn ang="0">
                  <a:pos x="T2" y="T3"/>
                </a:cxn>
                <a:cxn ang="0">
                  <a:pos x="T4" y="T5"/>
                </a:cxn>
                <a:cxn ang="0">
                  <a:pos x="T6" y="T7"/>
                </a:cxn>
                <a:cxn ang="0">
                  <a:pos x="T8" y="T9"/>
                </a:cxn>
              </a:cxnLst>
              <a:rect l="0" t="0" r="r" b="b"/>
              <a:pathLst>
                <a:path w="20" h="20">
                  <a:moveTo>
                    <a:pt x="9" y="13"/>
                  </a:moveTo>
                  <a:cubicBezTo>
                    <a:pt x="12" y="15"/>
                    <a:pt x="15" y="18"/>
                    <a:pt x="18" y="20"/>
                  </a:cubicBezTo>
                  <a:cubicBezTo>
                    <a:pt x="20" y="12"/>
                    <a:pt x="20" y="5"/>
                    <a:pt x="19" y="0"/>
                  </a:cubicBezTo>
                  <a:cubicBezTo>
                    <a:pt x="13" y="0"/>
                    <a:pt x="6" y="3"/>
                    <a:pt x="0" y="7"/>
                  </a:cubicBezTo>
                  <a:cubicBezTo>
                    <a:pt x="3" y="9"/>
                    <a:pt x="6" y="11"/>
                    <a:pt x="9" y="13"/>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7" name="Freeform 1413"/>
            <p:cNvSpPr>
              <a:spLocks/>
            </p:cNvSpPr>
            <p:nvPr/>
          </p:nvSpPr>
          <p:spPr bwMode="auto">
            <a:xfrm>
              <a:off x="5321" y="1438"/>
              <a:ext cx="27" cy="48"/>
            </a:xfrm>
            <a:custGeom>
              <a:avLst/>
              <a:gdLst>
                <a:gd name="T0" fmla="*/ 10 w 11"/>
                <a:gd name="T1" fmla="*/ 0 h 20"/>
                <a:gd name="T2" fmla="*/ 0 w 11"/>
                <a:gd name="T3" fmla="*/ 13 h 20"/>
                <a:gd name="T4" fmla="*/ 0 w 11"/>
                <a:gd name="T5" fmla="*/ 13 h 20"/>
                <a:gd name="T6" fmla="*/ 9 w 11"/>
                <a:gd name="T7" fmla="*/ 20 h 20"/>
                <a:gd name="T8" fmla="*/ 10 w 11"/>
                <a:gd name="T9" fmla="*/ 0 h 20"/>
                <a:gd name="T10" fmla="*/ 10 w 11"/>
                <a:gd name="T11" fmla="*/ 0 h 20"/>
              </a:gdLst>
              <a:ahLst/>
              <a:cxnLst>
                <a:cxn ang="0">
                  <a:pos x="T0" y="T1"/>
                </a:cxn>
                <a:cxn ang="0">
                  <a:pos x="T2" y="T3"/>
                </a:cxn>
                <a:cxn ang="0">
                  <a:pos x="T4" y="T5"/>
                </a:cxn>
                <a:cxn ang="0">
                  <a:pos x="T6" y="T7"/>
                </a:cxn>
                <a:cxn ang="0">
                  <a:pos x="T8" y="T9"/>
                </a:cxn>
                <a:cxn ang="0">
                  <a:pos x="T10" y="T11"/>
                </a:cxn>
              </a:cxnLst>
              <a:rect l="0" t="0" r="r" b="b"/>
              <a:pathLst>
                <a:path w="11" h="20">
                  <a:moveTo>
                    <a:pt x="10" y="0"/>
                  </a:moveTo>
                  <a:cubicBezTo>
                    <a:pt x="0" y="13"/>
                    <a:pt x="0" y="13"/>
                    <a:pt x="0" y="13"/>
                  </a:cubicBezTo>
                  <a:cubicBezTo>
                    <a:pt x="0" y="13"/>
                    <a:pt x="0" y="13"/>
                    <a:pt x="0" y="13"/>
                  </a:cubicBezTo>
                  <a:cubicBezTo>
                    <a:pt x="3" y="15"/>
                    <a:pt x="6" y="18"/>
                    <a:pt x="9" y="20"/>
                  </a:cubicBezTo>
                  <a:cubicBezTo>
                    <a:pt x="11" y="12"/>
                    <a:pt x="11" y="5"/>
                    <a:pt x="10" y="0"/>
                  </a:cubicBezTo>
                  <a:cubicBezTo>
                    <a:pt x="10" y="0"/>
                    <a:pt x="10" y="0"/>
                    <a:pt x="10" y="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8" name="Freeform 1414"/>
            <p:cNvSpPr>
              <a:spLocks/>
            </p:cNvSpPr>
            <p:nvPr/>
          </p:nvSpPr>
          <p:spPr bwMode="auto">
            <a:xfrm>
              <a:off x="5233" y="1529"/>
              <a:ext cx="48" cy="65"/>
            </a:xfrm>
            <a:custGeom>
              <a:avLst/>
              <a:gdLst>
                <a:gd name="T0" fmla="*/ 20 w 20"/>
                <a:gd name="T1" fmla="*/ 0 h 27"/>
                <a:gd name="T2" fmla="*/ 7 w 20"/>
                <a:gd name="T3" fmla="*/ 11 h 27"/>
                <a:gd name="T4" fmla="*/ 0 w 20"/>
                <a:gd name="T5" fmla="*/ 27 h 27"/>
                <a:gd name="T6" fmla="*/ 12 w 20"/>
                <a:gd name="T7" fmla="*/ 15 h 27"/>
                <a:gd name="T8" fmla="*/ 20 w 20"/>
                <a:gd name="T9" fmla="*/ 0 h 27"/>
              </a:gdLst>
              <a:ahLst/>
              <a:cxnLst>
                <a:cxn ang="0">
                  <a:pos x="T0" y="T1"/>
                </a:cxn>
                <a:cxn ang="0">
                  <a:pos x="T2" y="T3"/>
                </a:cxn>
                <a:cxn ang="0">
                  <a:pos x="T4" y="T5"/>
                </a:cxn>
                <a:cxn ang="0">
                  <a:pos x="T6" y="T7"/>
                </a:cxn>
                <a:cxn ang="0">
                  <a:pos x="T8" y="T9"/>
                </a:cxn>
              </a:cxnLst>
              <a:rect l="0" t="0" r="r" b="b"/>
              <a:pathLst>
                <a:path w="20" h="27">
                  <a:moveTo>
                    <a:pt x="20" y="0"/>
                  </a:moveTo>
                  <a:cubicBezTo>
                    <a:pt x="16" y="1"/>
                    <a:pt x="12" y="5"/>
                    <a:pt x="7" y="11"/>
                  </a:cubicBezTo>
                  <a:cubicBezTo>
                    <a:pt x="3" y="17"/>
                    <a:pt x="1" y="23"/>
                    <a:pt x="0" y="27"/>
                  </a:cubicBezTo>
                  <a:cubicBezTo>
                    <a:pt x="4" y="25"/>
                    <a:pt x="8" y="21"/>
                    <a:pt x="12" y="15"/>
                  </a:cubicBezTo>
                  <a:cubicBezTo>
                    <a:pt x="17" y="9"/>
                    <a:pt x="19" y="3"/>
                    <a:pt x="20" y="0"/>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9" name="Freeform 1415"/>
            <p:cNvSpPr>
              <a:spLocks/>
            </p:cNvSpPr>
            <p:nvPr/>
          </p:nvSpPr>
          <p:spPr bwMode="auto">
            <a:xfrm>
              <a:off x="5233" y="1529"/>
              <a:ext cx="48" cy="65"/>
            </a:xfrm>
            <a:custGeom>
              <a:avLst/>
              <a:gdLst>
                <a:gd name="T0" fmla="*/ 19 w 20"/>
                <a:gd name="T1" fmla="*/ 0 h 27"/>
                <a:gd name="T2" fmla="*/ 0 w 20"/>
                <a:gd name="T3" fmla="*/ 27 h 27"/>
                <a:gd name="T4" fmla="*/ 0 w 20"/>
                <a:gd name="T5" fmla="*/ 27 h 27"/>
                <a:gd name="T6" fmla="*/ 12 w 20"/>
                <a:gd name="T7" fmla="*/ 15 h 27"/>
                <a:gd name="T8" fmla="*/ 20 w 20"/>
                <a:gd name="T9" fmla="*/ 0 h 27"/>
                <a:gd name="T10" fmla="*/ 19 w 20"/>
                <a:gd name="T11" fmla="*/ 0 h 27"/>
              </a:gdLst>
              <a:ahLst/>
              <a:cxnLst>
                <a:cxn ang="0">
                  <a:pos x="T0" y="T1"/>
                </a:cxn>
                <a:cxn ang="0">
                  <a:pos x="T2" y="T3"/>
                </a:cxn>
                <a:cxn ang="0">
                  <a:pos x="T4" y="T5"/>
                </a:cxn>
                <a:cxn ang="0">
                  <a:pos x="T6" y="T7"/>
                </a:cxn>
                <a:cxn ang="0">
                  <a:pos x="T8" y="T9"/>
                </a:cxn>
                <a:cxn ang="0">
                  <a:pos x="T10" y="T11"/>
                </a:cxn>
              </a:cxnLst>
              <a:rect l="0" t="0" r="r" b="b"/>
              <a:pathLst>
                <a:path w="20" h="27">
                  <a:moveTo>
                    <a:pt x="19" y="0"/>
                  </a:moveTo>
                  <a:cubicBezTo>
                    <a:pt x="0" y="27"/>
                    <a:pt x="0" y="27"/>
                    <a:pt x="0" y="27"/>
                  </a:cubicBezTo>
                  <a:cubicBezTo>
                    <a:pt x="0" y="27"/>
                    <a:pt x="0" y="27"/>
                    <a:pt x="0" y="27"/>
                  </a:cubicBezTo>
                  <a:cubicBezTo>
                    <a:pt x="4" y="25"/>
                    <a:pt x="8" y="21"/>
                    <a:pt x="12" y="15"/>
                  </a:cubicBezTo>
                  <a:cubicBezTo>
                    <a:pt x="17" y="9"/>
                    <a:pt x="19" y="3"/>
                    <a:pt x="20" y="0"/>
                  </a:cubicBezTo>
                  <a:cubicBezTo>
                    <a:pt x="20" y="0"/>
                    <a:pt x="20" y="0"/>
                    <a:pt x="19" y="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0" name="Freeform 1416"/>
            <p:cNvSpPr>
              <a:spLocks/>
            </p:cNvSpPr>
            <p:nvPr/>
          </p:nvSpPr>
          <p:spPr bwMode="auto">
            <a:xfrm>
              <a:off x="5278" y="1479"/>
              <a:ext cx="43" cy="43"/>
            </a:xfrm>
            <a:custGeom>
              <a:avLst/>
              <a:gdLst>
                <a:gd name="T0" fmla="*/ 4 w 18"/>
                <a:gd name="T1" fmla="*/ 16 h 18"/>
                <a:gd name="T2" fmla="*/ 2 w 18"/>
                <a:gd name="T3" fmla="*/ 4 h 18"/>
                <a:gd name="T4" fmla="*/ 14 w 18"/>
                <a:gd name="T5" fmla="*/ 2 h 18"/>
                <a:gd name="T6" fmla="*/ 16 w 18"/>
                <a:gd name="T7" fmla="*/ 14 h 18"/>
                <a:gd name="T8" fmla="*/ 4 w 18"/>
                <a:gd name="T9" fmla="*/ 16 h 18"/>
              </a:gdLst>
              <a:ahLst/>
              <a:cxnLst>
                <a:cxn ang="0">
                  <a:pos x="T0" y="T1"/>
                </a:cxn>
                <a:cxn ang="0">
                  <a:pos x="T2" y="T3"/>
                </a:cxn>
                <a:cxn ang="0">
                  <a:pos x="T4" y="T5"/>
                </a:cxn>
                <a:cxn ang="0">
                  <a:pos x="T6" y="T7"/>
                </a:cxn>
                <a:cxn ang="0">
                  <a:pos x="T8" y="T9"/>
                </a:cxn>
              </a:cxnLst>
              <a:rect l="0" t="0" r="r" b="b"/>
              <a:pathLst>
                <a:path w="18" h="18">
                  <a:moveTo>
                    <a:pt x="4" y="16"/>
                  </a:moveTo>
                  <a:cubicBezTo>
                    <a:pt x="1" y="13"/>
                    <a:pt x="0" y="8"/>
                    <a:pt x="2" y="4"/>
                  </a:cubicBezTo>
                  <a:cubicBezTo>
                    <a:pt x="5" y="0"/>
                    <a:pt x="10" y="0"/>
                    <a:pt x="14" y="2"/>
                  </a:cubicBezTo>
                  <a:cubicBezTo>
                    <a:pt x="17" y="5"/>
                    <a:pt x="18" y="10"/>
                    <a:pt x="16" y="14"/>
                  </a:cubicBezTo>
                  <a:cubicBezTo>
                    <a:pt x="13" y="17"/>
                    <a:pt x="8" y="18"/>
                    <a:pt x="4" y="16"/>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1" name="Freeform 1417"/>
            <p:cNvSpPr>
              <a:spLocks/>
            </p:cNvSpPr>
            <p:nvPr/>
          </p:nvSpPr>
          <p:spPr bwMode="auto">
            <a:xfrm>
              <a:off x="5286" y="1484"/>
              <a:ext cx="28" cy="31"/>
            </a:xfrm>
            <a:custGeom>
              <a:avLst/>
              <a:gdLst>
                <a:gd name="T0" fmla="*/ 9 w 12"/>
                <a:gd name="T1" fmla="*/ 2 h 13"/>
                <a:gd name="T2" fmla="*/ 1 w 12"/>
                <a:gd name="T3" fmla="*/ 4 h 13"/>
                <a:gd name="T4" fmla="*/ 3 w 12"/>
                <a:gd name="T5" fmla="*/ 11 h 13"/>
                <a:gd name="T6" fmla="*/ 11 w 12"/>
                <a:gd name="T7" fmla="*/ 10 h 13"/>
                <a:gd name="T8" fmla="*/ 9 w 12"/>
                <a:gd name="T9" fmla="*/ 2 h 13"/>
              </a:gdLst>
              <a:ahLst/>
              <a:cxnLst>
                <a:cxn ang="0">
                  <a:pos x="T0" y="T1"/>
                </a:cxn>
                <a:cxn ang="0">
                  <a:pos x="T2" y="T3"/>
                </a:cxn>
                <a:cxn ang="0">
                  <a:pos x="T4" y="T5"/>
                </a:cxn>
                <a:cxn ang="0">
                  <a:pos x="T6" y="T7"/>
                </a:cxn>
                <a:cxn ang="0">
                  <a:pos x="T8" y="T9"/>
                </a:cxn>
              </a:cxnLst>
              <a:rect l="0" t="0" r="r" b="b"/>
              <a:pathLst>
                <a:path w="12" h="13">
                  <a:moveTo>
                    <a:pt x="9" y="2"/>
                  </a:moveTo>
                  <a:cubicBezTo>
                    <a:pt x="7" y="0"/>
                    <a:pt x="3" y="1"/>
                    <a:pt x="1" y="4"/>
                  </a:cubicBezTo>
                  <a:cubicBezTo>
                    <a:pt x="0" y="6"/>
                    <a:pt x="0" y="10"/>
                    <a:pt x="3" y="11"/>
                  </a:cubicBezTo>
                  <a:cubicBezTo>
                    <a:pt x="5" y="13"/>
                    <a:pt x="9" y="13"/>
                    <a:pt x="11" y="10"/>
                  </a:cubicBezTo>
                  <a:cubicBezTo>
                    <a:pt x="12" y="8"/>
                    <a:pt x="12" y="4"/>
                    <a:pt x="9" y="2"/>
                  </a:cubicBezTo>
                </a:path>
              </a:pathLst>
            </a:custGeom>
            <a:solidFill>
              <a:srgbClr val="5962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2" name="Freeform 1418"/>
            <p:cNvSpPr>
              <a:spLocks/>
            </p:cNvSpPr>
            <p:nvPr/>
          </p:nvSpPr>
          <p:spPr bwMode="auto">
            <a:xfrm>
              <a:off x="5288" y="1484"/>
              <a:ext cx="33" cy="38"/>
            </a:xfrm>
            <a:custGeom>
              <a:avLst/>
              <a:gdLst>
                <a:gd name="T0" fmla="*/ 10 w 14"/>
                <a:gd name="T1" fmla="*/ 0 h 16"/>
                <a:gd name="T2" fmla="*/ 10 w 14"/>
                <a:gd name="T3" fmla="*/ 0 h 16"/>
                <a:gd name="T4" fmla="*/ 8 w 14"/>
                <a:gd name="T5" fmla="*/ 2 h 16"/>
                <a:gd name="T6" fmla="*/ 8 w 14"/>
                <a:gd name="T7" fmla="*/ 2 h 16"/>
                <a:gd name="T8" fmla="*/ 10 w 14"/>
                <a:gd name="T9" fmla="*/ 10 h 16"/>
                <a:gd name="T10" fmla="*/ 2 w 14"/>
                <a:gd name="T11" fmla="*/ 11 h 16"/>
                <a:gd name="T12" fmla="*/ 2 w 14"/>
                <a:gd name="T13" fmla="*/ 11 h 16"/>
                <a:gd name="T14" fmla="*/ 0 w 14"/>
                <a:gd name="T15" fmla="*/ 13 h 16"/>
                <a:gd name="T16" fmla="*/ 0 w 14"/>
                <a:gd name="T17" fmla="*/ 14 h 16"/>
                <a:gd name="T18" fmla="*/ 12 w 14"/>
                <a:gd name="T19" fmla="*/ 12 h 16"/>
                <a:gd name="T20" fmla="*/ 10 w 14"/>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6">
                  <a:moveTo>
                    <a:pt x="10" y="0"/>
                  </a:moveTo>
                  <a:cubicBezTo>
                    <a:pt x="10" y="0"/>
                    <a:pt x="10" y="0"/>
                    <a:pt x="10" y="0"/>
                  </a:cubicBezTo>
                  <a:cubicBezTo>
                    <a:pt x="8" y="2"/>
                    <a:pt x="8" y="2"/>
                    <a:pt x="8" y="2"/>
                  </a:cubicBezTo>
                  <a:cubicBezTo>
                    <a:pt x="8" y="2"/>
                    <a:pt x="8" y="2"/>
                    <a:pt x="8" y="2"/>
                  </a:cubicBezTo>
                  <a:cubicBezTo>
                    <a:pt x="11" y="4"/>
                    <a:pt x="11" y="8"/>
                    <a:pt x="10" y="10"/>
                  </a:cubicBezTo>
                  <a:cubicBezTo>
                    <a:pt x="8" y="13"/>
                    <a:pt x="4" y="13"/>
                    <a:pt x="2" y="11"/>
                  </a:cubicBezTo>
                  <a:cubicBezTo>
                    <a:pt x="2" y="11"/>
                    <a:pt x="2" y="11"/>
                    <a:pt x="2" y="11"/>
                  </a:cubicBezTo>
                  <a:cubicBezTo>
                    <a:pt x="0" y="13"/>
                    <a:pt x="0" y="13"/>
                    <a:pt x="0" y="13"/>
                  </a:cubicBezTo>
                  <a:cubicBezTo>
                    <a:pt x="0" y="13"/>
                    <a:pt x="0" y="13"/>
                    <a:pt x="0" y="14"/>
                  </a:cubicBezTo>
                  <a:cubicBezTo>
                    <a:pt x="4" y="16"/>
                    <a:pt x="9" y="15"/>
                    <a:pt x="12" y="12"/>
                  </a:cubicBezTo>
                  <a:cubicBezTo>
                    <a:pt x="14" y="8"/>
                    <a:pt x="13" y="3"/>
                    <a:pt x="10" y="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3" name="Freeform 1419"/>
            <p:cNvSpPr>
              <a:spLocks/>
            </p:cNvSpPr>
            <p:nvPr/>
          </p:nvSpPr>
          <p:spPr bwMode="auto">
            <a:xfrm>
              <a:off x="5293" y="1488"/>
              <a:ext cx="21" cy="27"/>
            </a:xfrm>
            <a:custGeom>
              <a:avLst/>
              <a:gdLst>
                <a:gd name="T0" fmla="*/ 8 w 9"/>
                <a:gd name="T1" fmla="*/ 8 h 11"/>
                <a:gd name="T2" fmla="*/ 6 w 9"/>
                <a:gd name="T3" fmla="*/ 0 h 11"/>
                <a:gd name="T4" fmla="*/ 6 w 9"/>
                <a:gd name="T5" fmla="*/ 0 h 11"/>
                <a:gd name="T6" fmla="*/ 0 w 9"/>
                <a:gd name="T7" fmla="*/ 9 h 11"/>
                <a:gd name="T8" fmla="*/ 0 w 9"/>
                <a:gd name="T9" fmla="*/ 9 h 11"/>
                <a:gd name="T10" fmla="*/ 8 w 9"/>
                <a:gd name="T11" fmla="*/ 8 h 11"/>
              </a:gdLst>
              <a:ahLst/>
              <a:cxnLst>
                <a:cxn ang="0">
                  <a:pos x="T0" y="T1"/>
                </a:cxn>
                <a:cxn ang="0">
                  <a:pos x="T2" y="T3"/>
                </a:cxn>
                <a:cxn ang="0">
                  <a:pos x="T4" y="T5"/>
                </a:cxn>
                <a:cxn ang="0">
                  <a:pos x="T6" y="T7"/>
                </a:cxn>
                <a:cxn ang="0">
                  <a:pos x="T8" y="T9"/>
                </a:cxn>
                <a:cxn ang="0">
                  <a:pos x="T10" y="T11"/>
                </a:cxn>
              </a:cxnLst>
              <a:rect l="0" t="0" r="r" b="b"/>
              <a:pathLst>
                <a:path w="9" h="11">
                  <a:moveTo>
                    <a:pt x="8" y="8"/>
                  </a:moveTo>
                  <a:cubicBezTo>
                    <a:pt x="9" y="6"/>
                    <a:pt x="9" y="2"/>
                    <a:pt x="6" y="0"/>
                  </a:cubicBezTo>
                  <a:cubicBezTo>
                    <a:pt x="6" y="0"/>
                    <a:pt x="6" y="0"/>
                    <a:pt x="6" y="0"/>
                  </a:cubicBezTo>
                  <a:cubicBezTo>
                    <a:pt x="0" y="9"/>
                    <a:pt x="0" y="9"/>
                    <a:pt x="0" y="9"/>
                  </a:cubicBezTo>
                  <a:cubicBezTo>
                    <a:pt x="0" y="9"/>
                    <a:pt x="0" y="9"/>
                    <a:pt x="0" y="9"/>
                  </a:cubicBezTo>
                  <a:cubicBezTo>
                    <a:pt x="2" y="11"/>
                    <a:pt x="6" y="11"/>
                    <a:pt x="8" y="8"/>
                  </a:cubicBezTo>
                </a:path>
              </a:pathLst>
            </a:cu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4" name="Freeform 1420"/>
            <p:cNvSpPr>
              <a:spLocks/>
            </p:cNvSpPr>
            <p:nvPr/>
          </p:nvSpPr>
          <p:spPr bwMode="auto">
            <a:xfrm>
              <a:off x="5090" y="1462"/>
              <a:ext cx="33" cy="34"/>
            </a:xfrm>
            <a:custGeom>
              <a:avLst/>
              <a:gdLst>
                <a:gd name="T0" fmla="*/ 16 w 33"/>
                <a:gd name="T1" fmla="*/ 0 h 34"/>
                <a:gd name="T2" fmla="*/ 14 w 33"/>
                <a:gd name="T3" fmla="*/ 15 h 34"/>
                <a:gd name="T4" fmla="*/ 0 w 33"/>
                <a:gd name="T5" fmla="*/ 17 h 34"/>
                <a:gd name="T6" fmla="*/ 14 w 33"/>
                <a:gd name="T7" fmla="*/ 19 h 34"/>
                <a:gd name="T8" fmla="*/ 16 w 33"/>
                <a:gd name="T9" fmla="*/ 34 h 34"/>
                <a:gd name="T10" fmla="*/ 19 w 33"/>
                <a:gd name="T11" fmla="*/ 19 h 34"/>
                <a:gd name="T12" fmla="*/ 33 w 33"/>
                <a:gd name="T13" fmla="*/ 17 h 34"/>
                <a:gd name="T14" fmla="*/ 19 w 33"/>
                <a:gd name="T15" fmla="*/ 15 h 34"/>
                <a:gd name="T16" fmla="*/ 16 w 3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4">
                  <a:moveTo>
                    <a:pt x="16" y="0"/>
                  </a:moveTo>
                  <a:lnTo>
                    <a:pt x="14" y="15"/>
                  </a:lnTo>
                  <a:lnTo>
                    <a:pt x="0" y="17"/>
                  </a:lnTo>
                  <a:lnTo>
                    <a:pt x="14" y="19"/>
                  </a:lnTo>
                  <a:lnTo>
                    <a:pt x="16" y="34"/>
                  </a:lnTo>
                  <a:lnTo>
                    <a:pt x="19" y="19"/>
                  </a:lnTo>
                  <a:lnTo>
                    <a:pt x="33" y="17"/>
                  </a:lnTo>
                  <a:lnTo>
                    <a:pt x="19" y="15"/>
                  </a:lnTo>
                  <a:lnTo>
                    <a:pt x="16"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5" name="Freeform 1421"/>
            <p:cNvSpPr>
              <a:spLocks/>
            </p:cNvSpPr>
            <p:nvPr/>
          </p:nvSpPr>
          <p:spPr bwMode="auto">
            <a:xfrm>
              <a:off x="4803" y="1563"/>
              <a:ext cx="34" cy="33"/>
            </a:xfrm>
            <a:custGeom>
              <a:avLst/>
              <a:gdLst>
                <a:gd name="T0" fmla="*/ 17 w 34"/>
                <a:gd name="T1" fmla="*/ 0 h 33"/>
                <a:gd name="T2" fmla="*/ 15 w 34"/>
                <a:gd name="T3" fmla="*/ 14 h 33"/>
                <a:gd name="T4" fmla="*/ 0 w 34"/>
                <a:gd name="T5" fmla="*/ 16 h 33"/>
                <a:gd name="T6" fmla="*/ 15 w 34"/>
                <a:gd name="T7" fmla="*/ 19 h 33"/>
                <a:gd name="T8" fmla="*/ 17 w 34"/>
                <a:gd name="T9" fmla="*/ 33 h 33"/>
                <a:gd name="T10" fmla="*/ 19 w 34"/>
                <a:gd name="T11" fmla="*/ 19 h 33"/>
                <a:gd name="T12" fmla="*/ 34 w 34"/>
                <a:gd name="T13" fmla="*/ 16 h 33"/>
                <a:gd name="T14" fmla="*/ 19 w 34"/>
                <a:gd name="T15" fmla="*/ 14 h 33"/>
                <a:gd name="T16" fmla="*/ 17 w 34"/>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3">
                  <a:moveTo>
                    <a:pt x="17" y="0"/>
                  </a:moveTo>
                  <a:lnTo>
                    <a:pt x="15" y="14"/>
                  </a:lnTo>
                  <a:lnTo>
                    <a:pt x="0" y="16"/>
                  </a:lnTo>
                  <a:lnTo>
                    <a:pt x="15" y="19"/>
                  </a:lnTo>
                  <a:lnTo>
                    <a:pt x="17" y="33"/>
                  </a:lnTo>
                  <a:lnTo>
                    <a:pt x="19" y="19"/>
                  </a:lnTo>
                  <a:lnTo>
                    <a:pt x="34" y="16"/>
                  </a:lnTo>
                  <a:lnTo>
                    <a:pt x="19" y="14"/>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6" name="Freeform 1422"/>
            <p:cNvSpPr>
              <a:spLocks/>
            </p:cNvSpPr>
            <p:nvPr/>
          </p:nvSpPr>
          <p:spPr bwMode="auto">
            <a:xfrm>
              <a:off x="5161" y="1465"/>
              <a:ext cx="17" cy="16"/>
            </a:xfrm>
            <a:custGeom>
              <a:avLst/>
              <a:gdLst>
                <a:gd name="T0" fmla="*/ 10 w 17"/>
                <a:gd name="T1" fmla="*/ 0 h 16"/>
                <a:gd name="T2" fmla="*/ 8 w 17"/>
                <a:gd name="T3" fmla="*/ 7 h 16"/>
                <a:gd name="T4" fmla="*/ 0 w 17"/>
                <a:gd name="T5" fmla="*/ 9 h 16"/>
                <a:gd name="T6" fmla="*/ 8 w 17"/>
                <a:gd name="T7" fmla="*/ 9 h 16"/>
                <a:gd name="T8" fmla="*/ 10 w 17"/>
                <a:gd name="T9" fmla="*/ 16 h 16"/>
                <a:gd name="T10" fmla="*/ 10 w 17"/>
                <a:gd name="T11" fmla="*/ 9 h 16"/>
                <a:gd name="T12" fmla="*/ 17 w 17"/>
                <a:gd name="T13" fmla="*/ 9 h 16"/>
                <a:gd name="T14" fmla="*/ 10 w 17"/>
                <a:gd name="T15" fmla="*/ 7 h 16"/>
                <a:gd name="T16" fmla="*/ 10 w 17"/>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6">
                  <a:moveTo>
                    <a:pt x="10" y="0"/>
                  </a:moveTo>
                  <a:lnTo>
                    <a:pt x="8" y="7"/>
                  </a:lnTo>
                  <a:lnTo>
                    <a:pt x="0" y="9"/>
                  </a:lnTo>
                  <a:lnTo>
                    <a:pt x="8" y="9"/>
                  </a:lnTo>
                  <a:lnTo>
                    <a:pt x="10" y="16"/>
                  </a:lnTo>
                  <a:lnTo>
                    <a:pt x="10" y="9"/>
                  </a:lnTo>
                  <a:lnTo>
                    <a:pt x="17" y="9"/>
                  </a:lnTo>
                  <a:lnTo>
                    <a:pt x="10" y="7"/>
                  </a:lnTo>
                  <a:lnTo>
                    <a:pt x="1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7" name="Freeform 1423"/>
            <p:cNvSpPr>
              <a:spLocks/>
            </p:cNvSpPr>
            <p:nvPr/>
          </p:nvSpPr>
          <p:spPr bwMode="auto">
            <a:xfrm>
              <a:off x="5298" y="1687"/>
              <a:ext cx="33" cy="33"/>
            </a:xfrm>
            <a:custGeom>
              <a:avLst/>
              <a:gdLst>
                <a:gd name="T0" fmla="*/ 16 w 33"/>
                <a:gd name="T1" fmla="*/ 0 h 33"/>
                <a:gd name="T2" fmla="*/ 14 w 33"/>
                <a:gd name="T3" fmla="*/ 14 h 33"/>
                <a:gd name="T4" fmla="*/ 0 w 33"/>
                <a:gd name="T5" fmla="*/ 17 h 33"/>
                <a:gd name="T6" fmla="*/ 14 w 33"/>
                <a:gd name="T7" fmla="*/ 19 h 33"/>
                <a:gd name="T8" fmla="*/ 16 w 33"/>
                <a:gd name="T9" fmla="*/ 33 h 33"/>
                <a:gd name="T10" fmla="*/ 19 w 33"/>
                <a:gd name="T11" fmla="*/ 19 h 33"/>
                <a:gd name="T12" fmla="*/ 33 w 33"/>
                <a:gd name="T13" fmla="*/ 17 h 33"/>
                <a:gd name="T14" fmla="*/ 19 w 33"/>
                <a:gd name="T15" fmla="*/ 14 h 33"/>
                <a:gd name="T16" fmla="*/ 16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16" y="0"/>
                  </a:moveTo>
                  <a:lnTo>
                    <a:pt x="14" y="14"/>
                  </a:lnTo>
                  <a:lnTo>
                    <a:pt x="0" y="17"/>
                  </a:lnTo>
                  <a:lnTo>
                    <a:pt x="14" y="19"/>
                  </a:lnTo>
                  <a:lnTo>
                    <a:pt x="16" y="33"/>
                  </a:lnTo>
                  <a:lnTo>
                    <a:pt x="19" y="19"/>
                  </a:lnTo>
                  <a:lnTo>
                    <a:pt x="33" y="17"/>
                  </a:lnTo>
                  <a:lnTo>
                    <a:pt x="19" y="14"/>
                  </a:lnTo>
                  <a:lnTo>
                    <a:pt x="16"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8" name="Freeform 1424"/>
            <p:cNvSpPr>
              <a:spLocks/>
            </p:cNvSpPr>
            <p:nvPr/>
          </p:nvSpPr>
          <p:spPr bwMode="auto">
            <a:xfrm>
              <a:off x="5226" y="1778"/>
              <a:ext cx="17" cy="16"/>
            </a:xfrm>
            <a:custGeom>
              <a:avLst/>
              <a:gdLst>
                <a:gd name="T0" fmla="*/ 7 w 17"/>
                <a:gd name="T1" fmla="*/ 0 h 16"/>
                <a:gd name="T2" fmla="*/ 7 w 17"/>
                <a:gd name="T3" fmla="*/ 7 h 16"/>
                <a:gd name="T4" fmla="*/ 0 w 17"/>
                <a:gd name="T5" fmla="*/ 7 h 16"/>
                <a:gd name="T6" fmla="*/ 7 w 17"/>
                <a:gd name="T7" fmla="*/ 9 h 16"/>
                <a:gd name="T8" fmla="*/ 7 w 17"/>
                <a:gd name="T9" fmla="*/ 16 h 16"/>
                <a:gd name="T10" fmla="*/ 9 w 17"/>
                <a:gd name="T11" fmla="*/ 9 h 16"/>
                <a:gd name="T12" fmla="*/ 17 w 17"/>
                <a:gd name="T13" fmla="*/ 7 h 16"/>
                <a:gd name="T14" fmla="*/ 9 w 17"/>
                <a:gd name="T15" fmla="*/ 7 h 16"/>
                <a:gd name="T16" fmla="*/ 7 w 17"/>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6">
                  <a:moveTo>
                    <a:pt x="7" y="0"/>
                  </a:moveTo>
                  <a:lnTo>
                    <a:pt x="7" y="7"/>
                  </a:lnTo>
                  <a:lnTo>
                    <a:pt x="0" y="7"/>
                  </a:lnTo>
                  <a:lnTo>
                    <a:pt x="7" y="9"/>
                  </a:lnTo>
                  <a:lnTo>
                    <a:pt x="7" y="16"/>
                  </a:lnTo>
                  <a:lnTo>
                    <a:pt x="9" y="9"/>
                  </a:lnTo>
                  <a:lnTo>
                    <a:pt x="17" y="7"/>
                  </a:lnTo>
                  <a:lnTo>
                    <a:pt x="9" y="7"/>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9" name="Freeform 1425"/>
            <p:cNvSpPr>
              <a:spLocks/>
            </p:cNvSpPr>
            <p:nvPr/>
          </p:nvSpPr>
          <p:spPr bwMode="auto">
            <a:xfrm>
              <a:off x="4760" y="1670"/>
              <a:ext cx="19" cy="19"/>
            </a:xfrm>
            <a:custGeom>
              <a:avLst/>
              <a:gdLst>
                <a:gd name="T0" fmla="*/ 10 w 19"/>
                <a:gd name="T1" fmla="*/ 0 h 19"/>
                <a:gd name="T2" fmla="*/ 7 w 19"/>
                <a:gd name="T3" fmla="*/ 7 h 19"/>
                <a:gd name="T4" fmla="*/ 0 w 19"/>
                <a:gd name="T5" fmla="*/ 10 h 19"/>
                <a:gd name="T6" fmla="*/ 7 w 19"/>
                <a:gd name="T7" fmla="*/ 10 h 19"/>
                <a:gd name="T8" fmla="*/ 10 w 19"/>
                <a:gd name="T9" fmla="*/ 19 h 19"/>
                <a:gd name="T10" fmla="*/ 10 w 19"/>
                <a:gd name="T11" fmla="*/ 10 h 19"/>
                <a:gd name="T12" fmla="*/ 19 w 19"/>
                <a:gd name="T13" fmla="*/ 10 h 19"/>
                <a:gd name="T14" fmla="*/ 10 w 19"/>
                <a:gd name="T15" fmla="*/ 7 h 19"/>
                <a:gd name="T16" fmla="*/ 10 w 19"/>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0" y="0"/>
                  </a:moveTo>
                  <a:lnTo>
                    <a:pt x="7" y="7"/>
                  </a:lnTo>
                  <a:lnTo>
                    <a:pt x="0" y="10"/>
                  </a:lnTo>
                  <a:lnTo>
                    <a:pt x="7" y="10"/>
                  </a:lnTo>
                  <a:lnTo>
                    <a:pt x="10" y="19"/>
                  </a:lnTo>
                  <a:lnTo>
                    <a:pt x="10" y="10"/>
                  </a:lnTo>
                  <a:lnTo>
                    <a:pt x="19" y="10"/>
                  </a:lnTo>
                  <a:lnTo>
                    <a:pt x="10" y="7"/>
                  </a:lnTo>
                  <a:lnTo>
                    <a:pt x="1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0" name="Freeform 1426"/>
            <p:cNvSpPr>
              <a:spLocks/>
            </p:cNvSpPr>
            <p:nvPr/>
          </p:nvSpPr>
          <p:spPr bwMode="auto">
            <a:xfrm>
              <a:off x="5252" y="1885"/>
              <a:ext cx="34" cy="34"/>
            </a:xfrm>
            <a:custGeom>
              <a:avLst/>
              <a:gdLst>
                <a:gd name="T0" fmla="*/ 17 w 34"/>
                <a:gd name="T1" fmla="*/ 0 h 34"/>
                <a:gd name="T2" fmla="*/ 14 w 34"/>
                <a:gd name="T3" fmla="*/ 14 h 34"/>
                <a:gd name="T4" fmla="*/ 0 w 34"/>
                <a:gd name="T5" fmla="*/ 17 h 34"/>
                <a:gd name="T6" fmla="*/ 14 w 34"/>
                <a:gd name="T7" fmla="*/ 19 h 34"/>
                <a:gd name="T8" fmla="*/ 17 w 34"/>
                <a:gd name="T9" fmla="*/ 34 h 34"/>
                <a:gd name="T10" fmla="*/ 19 w 34"/>
                <a:gd name="T11" fmla="*/ 19 h 34"/>
                <a:gd name="T12" fmla="*/ 34 w 34"/>
                <a:gd name="T13" fmla="*/ 17 h 34"/>
                <a:gd name="T14" fmla="*/ 19 w 34"/>
                <a:gd name="T15" fmla="*/ 14 h 34"/>
                <a:gd name="T16" fmla="*/ 17 w 3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7" y="0"/>
                  </a:moveTo>
                  <a:lnTo>
                    <a:pt x="14" y="14"/>
                  </a:lnTo>
                  <a:lnTo>
                    <a:pt x="0" y="17"/>
                  </a:lnTo>
                  <a:lnTo>
                    <a:pt x="14" y="19"/>
                  </a:lnTo>
                  <a:lnTo>
                    <a:pt x="17" y="34"/>
                  </a:lnTo>
                  <a:lnTo>
                    <a:pt x="19" y="19"/>
                  </a:lnTo>
                  <a:lnTo>
                    <a:pt x="34" y="17"/>
                  </a:lnTo>
                  <a:lnTo>
                    <a:pt x="19" y="14"/>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1" name="Freeform 1427"/>
            <p:cNvSpPr>
              <a:spLocks/>
            </p:cNvSpPr>
            <p:nvPr/>
          </p:nvSpPr>
          <p:spPr bwMode="auto">
            <a:xfrm>
              <a:off x="4861" y="1422"/>
              <a:ext cx="33" cy="33"/>
            </a:xfrm>
            <a:custGeom>
              <a:avLst/>
              <a:gdLst>
                <a:gd name="T0" fmla="*/ 16 w 33"/>
                <a:gd name="T1" fmla="*/ 0 h 33"/>
                <a:gd name="T2" fmla="*/ 14 w 33"/>
                <a:gd name="T3" fmla="*/ 14 h 33"/>
                <a:gd name="T4" fmla="*/ 0 w 33"/>
                <a:gd name="T5" fmla="*/ 16 h 33"/>
                <a:gd name="T6" fmla="*/ 14 w 33"/>
                <a:gd name="T7" fmla="*/ 19 h 33"/>
                <a:gd name="T8" fmla="*/ 16 w 33"/>
                <a:gd name="T9" fmla="*/ 33 h 33"/>
                <a:gd name="T10" fmla="*/ 19 w 33"/>
                <a:gd name="T11" fmla="*/ 19 h 33"/>
                <a:gd name="T12" fmla="*/ 33 w 33"/>
                <a:gd name="T13" fmla="*/ 16 h 33"/>
                <a:gd name="T14" fmla="*/ 19 w 33"/>
                <a:gd name="T15" fmla="*/ 14 h 33"/>
                <a:gd name="T16" fmla="*/ 16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16" y="0"/>
                  </a:moveTo>
                  <a:lnTo>
                    <a:pt x="14" y="14"/>
                  </a:lnTo>
                  <a:lnTo>
                    <a:pt x="0" y="16"/>
                  </a:lnTo>
                  <a:lnTo>
                    <a:pt x="14" y="19"/>
                  </a:lnTo>
                  <a:lnTo>
                    <a:pt x="16" y="33"/>
                  </a:lnTo>
                  <a:lnTo>
                    <a:pt x="19" y="19"/>
                  </a:lnTo>
                  <a:lnTo>
                    <a:pt x="33" y="16"/>
                  </a:lnTo>
                  <a:lnTo>
                    <a:pt x="19" y="14"/>
                  </a:ln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2" name="Freeform 1428"/>
            <p:cNvSpPr>
              <a:spLocks/>
            </p:cNvSpPr>
            <p:nvPr/>
          </p:nvSpPr>
          <p:spPr bwMode="auto">
            <a:xfrm>
              <a:off x="4935" y="1486"/>
              <a:ext cx="16" cy="17"/>
            </a:xfrm>
            <a:custGeom>
              <a:avLst/>
              <a:gdLst>
                <a:gd name="T0" fmla="*/ 7 w 16"/>
                <a:gd name="T1" fmla="*/ 0 h 17"/>
                <a:gd name="T2" fmla="*/ 7 w 16"/>
                <a:gd name="T3" fmla="*/ 7 h 17"/>
                <a:gd name="T4" fmla="*/ 0 w 16"/>
                <a:gd name="T5" fmla="*/ 10 h 17"/>
                <a:gd name="T6" fmla="*/ 7 w 16"/>
                <a:gd name="T7" fmla="*/ 10 h 17"/>
                <a:gd name="T8" fmla="*/ 7 w 16"/>
                <a:gd name="T9" fmla="*/ 17 h 17"/>
                <a:gd name="T10" fmla="*/ 9 w 16"/>
                <a:gd name="T11" fmla="*/ 10 h 17"/>
                <a:gd name="T12" fmla="*/ 16 w 16"/>
                <a:gd name="T13" fmla="*/ 10 h 17"/>
                <a:gd name="T14" fmla="*/ 9 w 16"/>
                <a:gd name="T15" fmla="*/ 7 h 17"/>
                <a:gd name="T16" fmla="*/ 7 w 16"/>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7" y="0"/>
                  </a:moveTo>
                  <a:lnTo>
                    <a:pt x="7" y="7"/>
                  </a:lnTo>
                  <a:lnTo>
                    <a:pt x="0" y="10"/>
                  </a:lnTo>
                  <a:lnTo>
                    <a:pt x="7" y="10"/>
                  </a:lnTo>
                  <a:lnTo>
                    <a:pt x="7" y="17"/>
                  </a:lnTo>
                  <a:lnTo>
                    <a:pt x="9" y="10"/>
                  </a:lnTo>
                  <a:lnTo>
                    <a:pt x="16" y="10"/>
                  </a:lnTo>
                  <a:lnTo>
                    <a:pt x="9" y="7"/>
                  </a:lnTo>
                  <a:lnTo>
                    <a:pt x="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112" name="组合 111"/>
          <p:cNvGrpSpPr>
            <a:grpSpLocks/>
          </p:cNvGrpSpPr>
          <p:nvPr/>
        </p:nvGrpSpPr>
        <p:grpSpPr bwMode="auto">
          <a:xfrm>
            <a:off x="206375" y="315913"/>
            <a:ext cx="815975" cy="522287"/>
            <a:chOff x="4353620" y="864629"/>
            <a:chExt cx="742365" cy="476312"/>
          </a:xfrm>
        </p:grpSpPr>
        <p:sp>
          <p:nvSpPr>
            <p:cNvPr id="113"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75BDA7"/>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19476" name="文本框 113"/>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a:solidFill>
                    <a:schemeClr val="bg1"/>
                  </a:solidFill>
                  <a:cs typeface="Arial" panose="020B0604020202020204" pitchFamily="34" charset="0"/>
                </a:rPr>
                <a:t>1</a:t>
              </a:r>
              <a:endParaRPr lang="zh-CN" altLang="en-US" sz="2800">
                <a:solidFill>
                  <a:schemeClr val="bg1"/>
                </a:solidFill>
                <a:cs typeface="Arial" panose="020B0604020202020204" pitchFamily="34" charset="0"/>
              </a:endParaRPr>
            </a:p>
          </p:txBody>
        </p:sp>
      </p:grpSp>
      <p:grpSp>
        <p:nvGrpSpPr>
          <p:cNvPr id="19468" name="Group 332"/>
          <p:cNvGrpSpPr>
            <a:grpSpLocks/>
          </p:cNvGrpSpPr>
          <p:nvPr/>
        </p:nvGrpSpPr>
        <p:grpSpPr bwMode="auto">
          <a:xfrm>
            <a:off x="3043634" y="3239129"/>
            <a:ext cx="288518" cy="288747"/>
            <a:chOff x="4643438" y="2786064"/>
            <a:chExt cx="288476" cy="288476"/>
          </a:xfrm>
        </p:grpSpPr>
        <p:sp>
          <p:nvSpPr>
            <p:cNvPr id="123" name="Oval 326"/>
            <p:cNvSpPr/>
            <p:nvPr/>
          </p:nvSpPr>
          <p:spPr>
            <a:xfrm>
              <a:off x="4643438" y="2786064"/>
              <a:ext cx="288883" cy="288653"/>
            </a:xfrm>
            <a:prstGeom prst="ellipse">
              <a:avLst/>
            </a:prstGeom>
            <a:solidFill>
              <a:srgbClr val="75BD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a:solidFill>
                  <a:schemeClr val="tx1">
                    <a:lumMod val="85000"/>
                    <a:lumOff val="15000"/>
                  </a:schemeClr>
                </a:solidFill>
              </a:endParaRPr>
            </a:p>
          </p:txBody>
        </p:sp>
        <p:sp>
          <p:nvSpPr>
            <p:cNvPr id="124" name="Freeform 26"/>
            <p:cNvSpPr>
              <a:spLocks/>
            </p:cNvSpPr>
            <p:nvPr/>
          </p:nvSpPr>
          <p:spPr bwMode="auto">
            <a:xfrm>
              <a:off x="4735500" y="2871708"/>
              <a:ext cx="114283" cy="11895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a:lstStyle/>
            <a:p>
              <a:pPr defTabSz="685754" eaLnBrk="1" fontAlgn="auto" hangingPunct="1">
                <a:spcBef>
                  <a:spcPts val="0"/>
                </a:spcBef>
                <a:spcAft>
                  <a:spcPts val="0"/>
                </a:spcAft>
                <a:defRPr/>
              </a:pPr>
              <a:endParaRPr lang="en-US" sz="1350" dirty="0">
                <a:solidFill>
                  <a:schemeClr val="tx1">
                    <a:lumMod val="85000"/>
                    <a:lumOff val="15000"/>
                  </a:schemeClr>
                </a:solidFill>
                <a:latin typeface="+mn-lt"/>
                <a:ea typeface="+mn-ea"/>
              </a:endParaRPr>
            </a:p>
          </p:txBody>
        </p:sp>
      </p:grpSp>
      <p:sp>
        <p:nvSpPr>
          <p:cNvPr id="117" name="文本框 34"/>
          <p:cNvSpPr txBox="1">
            <a:spLocks noChangeArrowheads="1"/>
          </p:cNvSpPr>
          <p:nvPr/>
        </p:nvSpPr>
        <p:spPr bwMode="auto">
          <a:xfrm>
            <a:off x="1022350" y="374909"/>
            <a:ext cx="73864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solidFill>
                  <a:srgbClr val="75BDA7"/>
                </a:solidFill>
                <a:latin typeface="微软雅黑" panose="020B0503020204020204" pitchFamily="34" charset="-122"/>
              </a:rPr>
              <a:t>课题</a:t>
            </a:r>
            <a:r>
              <a:rPr lang="zh-CN" altLang="en-US" sz="2400" b="1" dirty="0" smtClean="0">
                <a:solidFill>
                  <a:srgbClr val="75BDA7"/>
                </a:solidFill>
                <a:latin typeface="微软雅黑" panose="020B0503020204020204" pitchFamily="34" charset="-122"/>
              </a:rPr>
              <a:t>背景内容  </a:t>
            </a:r>
            <a:r>
              <a:rPr lang="en-US" altLang="zh-CN" sz="2400" b="1" dirty="0" smtClean="0">
                <a:solidFill>
                  <a:srgbClr val="75BDA7"/>
                </a:solidFill>
                <a:latin typeface="微软雅黑" panose="020B0503020204020204" pitchFamily="34" charset="-122"/>
              </a:rPr>
              <a:t>----</a:t>
            </a:r>
            <a:r>
              <a:rPr lang="zh-CN" altLang="en-US" sz="2400" b="1" dirty="0" smtClean="0">
                <a:solidFill>
                  <a:srgbClr val="75BDA7"/>
                </a:solidFill>
                <a:latin typeface="微软雅黑" panose="020B0503020204020204" pitchFamily="34" charset="-122"/>
              </a:rPr>
              <a:t>网上营业厅系统概述</a:t>
            </a:r>
            <a:endParaRPr lang="en-US" altLang="zh-CN" sz="2400" b="1" dirty="0">
              <a:solidFill>
                <a:srgbClr val="75BDA7"/>
              </a:solidFill>
              <a:latin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4018597" y="835717"/>
            <a:ext cx="4486068" cy="2555079"/>
          </a:xfrm>
          <a:prstGeom prst="rect">
            <a:avLst/>
          </a:prstGeom>
        </p:spPr>
      </p:pic>
    </p:spTree>
    <p:extLst>
      <p:ext uri="{BB962C8B-B14F-4D97-AF65-F5344CB8AC3E}">
        <p14:creationId xmlns:p14="http://schemas.microsoft.com/office/powerpoint/2010/main" val="60316790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500" fill="hold"/>
                                        <p:tgtEl>
                                          <p:spTgt spid="112"/>
                                        </p:tgtEl>
                                        <p:attrNameLst>
                                          <p:attrName>ppt_x</p:attrName>
                                          <p:attrName>ppt_y</p:attrName>
                                        </p:attrNameLst>
                                      </p:cBhvr>
                                      <p:rCtr x="2770" y="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332"/>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325"/>
                                        </p:tgtEl>
                                        <p:attrNameLst>
                                          <p:attrName>style.visibility</p:attrName>
                                        </p:attrNameLst>
                                      </p:cBhvr>
                                      <p:to>
                                        <p:strVal val="visible"/>
                                      </p:to>
                                    </p:set>
                                    <p:animEffect transition="in" filter="wipe(left)">
                                      <p:cBhvr>
                                        <p:cTn id="23" dur="500"/>
                                        <p:tgtEl>
                                          <p:spTgt spid="325"/>
                                        </p:tgtEl>
                                      </p:cBhvr>
                                    </p:animEffect>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anim calcmode="lin" valueType="num">
                                      <p:cBhvr>
                                        <p:cTn id="28" dur="500" fill="hold"/>
                                        <p:tgtEl>
                                          <p:spTgt spid="2"/>
                                        </p:tgtEl>
                                        <p:attrNameLst>
                                          <p:attrName>ppt_x</p:attrName>
                                        </p:attrNameLst>
                                      </p:cBhvr>
                                      <p:tavLst>
                                        <p:tav tm="0">
                                          <p:val>
                                            <p:strVal val="#ppt_x"/>
                                          </p:val>
                                        </p:tav>
                                        <p:tav tm="100000">
                                          <p:val>
                                            <p:strVal val="#ppt_x"/>
                                          </p:val>
                                        </p:tav>
                                      </p:tavLst>
                                    </p:anim>
                                    <p:anim calcmode="lin" valueType="num">
                                      <p:cBhvr>
                                        <p:cTn id="29" dur="500" fill="hold"/>
                                        <p:tgtEl>
                                          <p:spTgt spid="2"/>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22" presetClass="entr" presetSubtype="4" fill="hold" grpId="0" nodeType="afterEffect">
                                  <p:stCondLst>
                                    <p:cond delay="0"/>
                                  </p:stCondLst>
                                  <p:childTnLst>
                                    <p:set>
                                      <p:cBhvr>
                                        <p:cTn id="32" dur="1" fill="hold">
                                          <p:stCondLst>
                                            <p:cond delay="0"/>
                                          </p:stCondLst>
                                        </p:cTn>
                                        <p:tgtEl>
                                          <p:spTgt spid="326"/>
                                        </p:tgtEl>
                                        <p:attrNameLst>
                                          <p:attrName>style.visibility</p:attrName>
                                        </p:attrNameLst>
                                      </p:cBhvr>
                                      <p:to>
                                        <p:strVal val="visible"/>
                                      </p:to>
                                    </p:set>
                                    <p:animEffect transition="in" filter="wipe(down)">
                                      <p:cBhvr>
                                        <p:cTn id="33" dur="500"/>
                                        <p:tgtEl>
                                          <p:spTgt spid="326"/>
                                        </p:tgtEl>
                                      </p:cBhvr>
                                    </p:animEffect>
                                  </p:childTnLst>
                                </p:cTn>
                              </p:par>
                              <p:par>
                                <p:cTn id="34" presetID="22" presetClass="entr" presetSubtype="4" fill="hold" nodeType="withEffect">
                                  <p:stCondLst>
                                    <p:cond delay="0"/>
                                  </p:stCondLst>
                                  <p:childTnLst>
                                    <p:set>
                                      <p:cBhvr>
                                        <p:cTn id="35" dur="1" fill="hold">
                                          <p:stCondLst>
                                            <p:cond delay="0"/>
                                          </p:stCondLst>
                                        </p:cTn>
                                        <p:tgtEl>
                                          <p:spTgt spid="19468"/>
                                        </p:tgtEl>
                                        <p:attrNameLst>
                                          <p:attrName>style.visibility</p:attrName>
                                        </p:attrNameLst>
                                      </p:cBhvr>
                                      <p:to>
                                        <p:strVal val="visible"/>
                                      </p:to>
                                    </p:set>
                                    <p:animEffect transition="in" filter="wipe(down)">
                                      <p:cBhvr>
                                        <p:cTn id="36" dur="500"/>
                                        <p:tgtEl>
                                          <p:spTgt spid="19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0"/>
      <p:bldP spid="1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6350" y="4297363"/>
            <a:ext cx="9137650" cy="860425"/>
          </a:xfrm>
          <a:custGeom>
            <a:avLst/>
            <a:gdLst>
              <a:gd name="connsiteX0" fmla="*/ 3825592 w 9138323"/>
              <a:gd name="connsiteY0" fmla="*/ 0 h 859537"/>
              <a:gd name="connsiteX1" fmla="*/ 4096303 w 9138323"/>
              <a:gd name="connsiteY1" fmla="*/ 83060 h 859537"/>
              <a:gd name="connsiteX2" fmla="*/ 4125154 w 9138323"/>
              <a:gd name="connsiteY2" fmla="*/ 106971 h 859537"/>
              <a:gd name="connsiteX3" fmla="*/ 4162050 w 9138323"/>
              <a:gd name="connsiteY3" fmla="*/ 76393 h 859537"/>
              <a:gd name="connsiteX4" fmla="*/ 4342300 w 9138323"/>
              <a:gd name="connsiteY4" fmla="*/ 21088 h 859537"/>
              <a:gd name="connsiteX5" fmla="*/ 4639354 w 9138323"/>
              <a:gd name="connsiteY5" fmla="*/ 218869 h 859537"/>
              <a:gd name="connsiteX6" fmla="*/ 4653136 w 9138323"/>
              <a:gd name="connsiteY6" fmla="*/ 287442 h 859537"/>
              <a:gd name="connsiteX7" fmla="*/ 4714569 w 9138323"/>
              <a:gd name="connsiteY7" fmla="*/ 293663 h 859537"/>
              <a:gd name="connsiteX8" fmla="*/ 4868055 w 9138323"/>
              <a:gd name="connsiteY8" fmla="*/ 354192 h 859537"/>
              <a:gd name="connsiteX9" fmla="*/ 4926135 w 9138323"/>
              <a:gd name="connsiteY9" fmla="*/ 396727 h 859537"/>
              <a:gd name="connsiteX10" fmla="*/ 4974485 w 9138323"/>
              <a:gd name="connsiteY10" fmla="*/ 370366 h 859537"/>
              <a:gd name="connsiteX11" fmla="*/ 5099974 w 9138323"/>
              <a:gd name="connsiteY11" fmla="*/ 344918 h 859537"/>
              <a:gd name="connsiteX12" fmla="*/ 5280224 w 9138323"/>
              <a:gd name="connsiteY12" fmla="*/ 400223 h 859537"/>
              <a:gd name="connsiteX13" fmla="*/ 5294059 w 9138323"/>
              <a:gd name="connsiteY13" fmla="*/ 411689 h 859537"/>
              <a:gd name="connsiteX14" fmla="*/ 5324701 w 9138323"/>
              <a:gd name="connsiteY14" fmla="*/ 386293 h 859537"/>
              <a:gd name="connsiteX15" fmla="*/ 5504952 w 9138323"/>
              <a:gd name="connsiteY15" fmla="*/ 330988 h 859537"/>
              <a:gd name="connsiteX16" fmla="*/ 5685202 w 9138323"/>
              <a:gd name="connsiteY16" fmla="*/ 386293 h 859537"/>
              <a:gd name="connsiteX17" fmla="*/ 5711865 w 9138323"/>
              <a:gd name="connsiteY17" fmla="*/ 408390 h 859537"/>
              <a:gd name="connsiteX18" fmla="*/ 5764783 w 9138323"/>
              <a:gd name="connsiteY18" fmla="*/ 343967 h 859537"/>
              <a:gd name="connsiteX19" fmla="*/ 6243258 w 9138323"/>
              <a:gd name="connsiteY19" fmla="*/ 144890 h 859537"/>
              <a:gd name="connsiteX20" fmla="*/ 6721733 w 9138323"/>
              <a:gd name="connsiteY20" fmla="*/ 343967 h 859537"/>
              <a:gd name="connsiteX21" fmla="*/ 6799757 w 9138323"/>
              <a:gd name="connsiteY21" fmla="*/ 438956 h 859537"/>
              <a:gd name="connsiteX22" fmla="*/ 6875686 w 9138323"/>
              <a:gd name="connsiteY22" fmla="*/ 397558 h 859537"/>
              <a:gd name="connsiteX23" fmla="*/ 7064152 w 9138323"/>
              <a:gd name="connsiteY23" fmla="*/ 359339 h 859537"/>
              <a:gd name="connsiteX24" fmla="*/ 7252617 w 9138323"/>
              <a:gd name="connsiteY24" fmla="*/ 397558 h 859537"/>
              <a:gd name="connsiteX25" fmla="*/ 7323961 w 9138323"/>
              <a:gd name="connsiteY25" fmla="*/ 436456 h 859537"/>
              <a:gd name="connsiteX26" fmla="*/ 7335578 w 9138323"/>
              <a:gd name="connsiteY26" fmla="*/ 414961 h 859537"/>
              <a:gd name="connsiteX27" fmla="*/ 7602907 w 9138323"/>
              <a:gd name="connsiteY27" fmla="*/ 272187 h 859537"/>
              <a:gd name="connsiteX28" fmla="*/ 7925296 w 9138323"/>
              <a:gd name="connsiteY28" fmla="*/ 596017 h 859537"/>
              <a:gd name="connsiteX29" fmla="*/ 7923535 w 9138323"/>
              <a:gd name="connsiteY29" fmla="*/ 604778 h 859537"/>
              <a:gd name="connsiteX30" fmla="*/ 7993021 w 9138323"/>
              <a:gd name="connsiteY30" fmla="*/ 583112 h 859537"/>
              <a:gd name="connsiteX31" fmla="*/ 8129393 w 9138323"/>
              <a:gd name="connsiteY31" fmla="*/ 569303 h 859537"/>
              <a:gd name="connsiteX32" fmla="*/ 8265765 w 9138323"/>
              <a:gd name="connsiteY32" fmla="*/ 583112 h 859537"/>
              <a:gd name="connsiteX33" fmla="*/ 8299780 w 9138323"/>
              <a:gd name="connsiteY33" fmla="*/ 593718 h 859537"/>
              <a:gd name="connsiteX34" fmla="*/ 8317449 w 9138323"/>
              <a:gd name="connsiteY34" fmla="*/ 572207 h 859537"/>
              <a:gd name="connsiteX35" fmla="*/ 8659817 w 9138323"/>
              <a:gd name="connsiteY35" fmla="*/ 429759 h 859537"/>
              <a:gd name="connsiteX36" fmla="*/ 9134163 w 9138323"/>
              <a:gd name="connsiteY36" fmla="*/ 818090 h 859537"/>
              <a:gd name="connsiteX37" fmla="*/ 9138323 w 9138323"/>
              <a:gd name="connsiteY37" fmla="*/ 859537 h 859537"/>
              <a:gd name="connsiteX38" fmla="*/ 4141781 w 9138323"/>
              <a:gd name="connsiteY38" fmla="*/ 859537 h 859537"/>
              <a:gd name="connsiteX39" fmla="*/ 4141242 w 9138323"/>
              <a:gd name="connsiteY39" fmla="*/ 854166 h 859537"/>
              <a:gd name="connsiteX40" fmla="*/ 4134437 w 9138323"/>
              <a:gd name="connsiteY40" fmla="*/ 859537 h 859537"/>
              <a:gd name="connsiteX41" fmla="*/ 1390 w 9138323"/>
              <a:gd name="connsiteY41" fmla="*/ 859537 h 859537"/>
              <a:gd name="connsiteX42" fmla="*/ 0 w 9138323"/>
              <a:gd name="connsiteY42" fmla="*/ 845688 h 859537"/>
              <a:gd name="connsiteX43" fmla="*/ 418787 w 9138323"/>
              <a:gd name="connsiteY43" fmla="*/ 425029 h 859537"/>
              <a:gd name="connsiteX44" fmla="*/ 581797 w 9138323"/>
              <a:gd name="connsiteY44" fmla="*/ 458087 h 859537"/>
              <a:gd name="connsiteX45" fmla="*/ 590440 w 9138323"/>
              <a:gd name="connsiteY45" fmla="*/ 462798 h 859537"/>
              <a:gd name="connsiteX46" fmla="*/ 598218 w 9138323"/>
              <a:gd name="connsiteY46" fmla="*/ 385294 h 859537"/>
              <a:gd name="connsiteX47" fmla="*/ 1029094 w 9138323"/>
              <a:gd name="connsiteY47" fmla="*/ 32550 h 859537"/>
              <a:gd name="connsiteX48" fmla="*/ 1340088 w 9138323"/>
              <a:gd name="connsiteY48" fmla="*/ 161944 h 859537"/>
              <a:gd name="connsiteX49" fmla="*/ 1364611 w 9138323"/>
              <a:gd name="connsiteY49" fmla="*/ 191799 h 859537"/>
              <a:gd name="connsiteX50" fmla="*/ 1403078 w 9138323"/>
              <a:gd name="connsiteY50" fmla="*/ 179805 h 859537"/>
              <a:gd name="connsiteX51" fmla="*/ 1539449 w 9138323"/>
              <a:gd name="connsiteY51" fmla="*/ 165996 h 859537"/>
              <a:gd name="connsiteX52" fmla="*/ 1802839 w 9138323"/>
              <a:gd name="connsiteY52" fmla="*/ 219409 h 859537"/>
              <a:gd name="connsiteX53" fmla="*/ 1857061 w 9138323"/>
              <a:gd name="connsiteY53" fmla="*/ 248972 h 859537"/>
              <a:gd name="connsiteX54" fmla="*/ 1899461 w 9138323"/>
              <a:gd name="connsiteY54" fmla="*/ 213833 h 859537"/>
              <a:gd name="connsiteX55" fmla="*/ 2133608 w 9138323"/>
              <a:gd name="connsiteY55" fmla="*/ 141991 h 859537"/>
              <a:gd name="connsiteX56" fmla="*/ 2367756 w 9138323"/>
              <a:gd name="connsiteY56" fmla="*/ 213833 h 859537"/>
              <a:gd name="connsiteX57" fmla="*/ 2420881 w 9138323"/>
              <a:gd name="connsiteY57" fmla="*/ 257860 h 859537"/>
              <a:gd name="connsiteX58" fmla="*/ 2509751 w 9138323"/>
              <a:gd name="connsiteY58" fmla="*/ 184207 h 859537"/>
              <a:gd name="connsiteX59" fmla="*/ 2939610 w 9138323"/>
              <a:gd name="connsiteY59" fmla="*/ 52317 h 859537"/>
              <a:gd name="connsiteX60" fmla="*/ 3369468 w 9138323"/>
              <a:gd name="connsiteY60" fmla="*/ 184207 h 859537"/>
              <a:gd name="connsiteX61" fmla="*/ 3418479 w 9138323"/>
              <a:gd name="connsiteY61" fmla="*/ 224826 h 859537"/>
              <a:gd name="connsiteX62" fmla="*/ 3424100 w 9138323"/>
              <a:gd name="connsiteY62" fmla="*/ 214426 h 859537"/>
              <a:gd name="connsiteX63" fmla="*/ 3825592 w 9138323"/>
              <a:gd name="connsiteY63" fmla="*/ 0 h 85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38323" h="859537">
                <a:moveTo>
                  <a:pt x="3825592" y="0"/>
                </a:moveTo>
                <a:cubicBezTo>
                  <a:pt x="3925869" y="0"/>
                  <a:pt x="4019027" y="30620"/>
                  <a:pt x="4096303" y="83060"/>
                </a:cubicBezTo>
                <a:lnTo>
                  <a:pt x="4125154" y="106971"/>
                </a:lnTo>
                <a:lnTo>
                  <a:pt x="4162050" y="76393"/>
                </a:lnTo>
                <a:cubicBezTo>
                  <a:pt x="4213504" y="41476"/>
                  <a:pt x="4275531" y="21088"/>
                  <a:pt x="4342300" y="21088"/>
                </a:cubicBezTo>
                <a:cubicBezTo>
                  <a:pt x="4475837" y="21088"/>
                  <a:pt x="4590411" y="102641"/>
                  <a:pt x="4639354" y="218869"/>
                </a:cubicBezTo>
                <a:lnTo>
                  <a:pt x="4653136" y="287442"/>
                </a:lnTo>
                <a:lnTo>
                  <a:pt x="4714569" y="293663"/>
                </a:lnTo>
                <a:cubicBezTo>
                  <a:pt x="4769728" y="305000"/>
                  <a:pt x="4821470" y="325759"/>
                  <a:pt x="4868055" y="354192"/>
                </a:cubicBezTo>
                <a:lnTo>
                  <a:pt x="4926135" y="396727"/>
                </a:lnTo>
                <a:lnTo>
                  <a:pt x="4974485" y="370366"/>
                </a:lnTo>
                <a:cubicBezTo>
                  <a:pt x="5013055" y="353979"/>
                  <a:pt x="5055461" y="344918"/>
                  <a:pt x="5099974" y="344918"/>
                </a:cubicBezTo>
                <a:cubicBezTo>
                  <a:pt x="5166742" y="344918"/>
                  <a:pt x="5228770" y="365306"/>
                  <a:pt x="5280224" y="400223"/>
                </a:cubicBezTo>
                <a:lnTo>
                  <a:pt x="5294059" y="411689"/>
                </a:lnTo>
                <a:lnTo>
                  <a:pt x="5324701" y="386293"/>
                </a:lnTo>
                <a:cubicBezTo>
                  <a:pt x="5376155" y="351376"/>
                  <a:pt x="5438184" y="330988"/>
                  <a:pt x="5504952" y="330988"/>
                </a:cubicBezTo>
                <a:cubicBezTo>
                  <a:pt x="5571721" y="330988"/>
                  <a:pt x="5633748" y="351376"/>
                  <a:pt x="5685202" y="386293"/>
                </a:cubicBezTo>
                <a:lnTo>
                  <a:pt x="5711865" y="408390"/>
                </a:lnTo>
                <a:lnTo>
                  <a:pt x="5764783" y="343967"/>
                </a:lnTo>
                <a:cubicBezTo>
                  <a:pt x="5887234" y="220967"/>
                  <a:pt x="6056401" y="144890"/>
                  <a:pt x="6243258" y="144890"/>
                </a:cubicBezTo>
                <a:cubicBezTo>
                  <a:pt x="6430113" y="144890"/>
                  <a:pt x="6599280" y="220967"/>
                  <a:pt x="6721733" y="343967"/>
                </a:cubicBezTo>
                <a:lnTo>
                  <a:pt x="6799757" y="438956"/>
                </a:lnTo>
                <a:lnTo>
                  <a:pt x="6875686" y="397558"/>
                </a:lnTo>
                <a:cubicBezTo>
                  <a:pt x="6933612" y="372948"/>
                  <a:pt x="6997300" y="359339"/>
                  <a:pt x="7064152" y="359339"/>
                </a:cubicBezTo>
                <a:cubicBezTo>
                  <a:pt x="7131003" y="359339"/>
                  <a:pt x="7194690" y="372948"/>
                  <a:pt x="7252617" y="397558"/>
                </a:cubicBezTo>
                <a:lnTo>
                  <a:pt x="7323961" y="436456"/>
                </a:lnTo>
                <a:lnTo>
                  <a:pt x="7335578" y="414961"/>
                </a:lnTo>
                <a:cubicBezTo>
                  <a:pt x="7393514" y="328821"/>
                  <a:pt x="7491626" y="272187"/>
                  <a:pt x="7602907" y="272187"/>
                </a:cubicBezTo>
                <a:cubicBezTo>
                  <a:pt x="7780958" y="272187"/>
                  <a:pt x="7925296" y="417171"/>
                  <a:pt x="7925296" y="596017"/>
                </a:cubicBezTo>
                <a:lnTo>
                  <a:pt x="7923535" y="604778"/>
                </a:lnTo>
                <a:lnTo>
                  <a:pt x="7993021" y="583112"/>
                </a:lnTo>
                <a:cubicBezTo>
                  <a:pt x="8037071" y="574058"/>
                  <a:pt x="8082679" y="569303"/>
                  <a:pt x="8129393" y="569303"/>
                </a:cubicBezTo>
                <a:cubicBezTo>
                  <a:pt x="8176107" y="569303"/>
                  <a:pt x="8221715" y="574058"/>
                  <a:pt x="8265765" y="583112"/>
                </a:cubicBezTo>
                <a:lnTo>
                  <a:pt x="8299780" y="593718"/>
                </a:lnTo>
                <a:lnTo>
                  <a:pt x="8317449" y="572207"/>
                </a:lnTo>
                <a:cubicBezTo>
                  <a:pt x="8405068" y="484195"/>
                  <a:pt x="8526114" y="429759"/>
                  <a:pt x="8659817" y="429759"/>
                </a:cubicBezTo>
                <a:cubicBezTo>
                  <a:pt x="8893798" y="429759"/>
                  <a:pt x="9089015" y="596470"/>
                  <a:pt x="9134163" y="818090"/>
                </a:cubicBezTo>
                <a:lnTo>
                  <a:pt x="9138323" y="859537"/>
                </a:lnTo>
                <a:lnTo>
                  <a:pt x="4141781" y="859537"/>
                </a:lnTo>
                <a:lnTo>
                  <a:pt x="4141242" y="854166"/>
                </a:lnTo>
                <a:lnTo>
                  <a:pt x="4134437" y="859537"/>
                </a:lnTo>
                <a:lnTo>
                  <a:pt x="1390" y="859537"/>
                </a:lnTo>
                <a:lnTo>
                  <a:pt x="0" y="845688"/>
                </a:lnTo>
                <a:cubicBezTo>
                  <a:pt x="0" y="613364"/>
                  <a:pt x="187497" y="425029"/>
                  <a:pt x="418787" y="425029"/>
                </a:cubicBezTo>
                <a:cubicBezTo>
                  <a:pt x="476609" y="425029"/>
                  <a:pt x="531694" y="436800"/>
                  <a:pt x="581797" y="458087"/>
                </a:cubicBezTo>
                <a:lnTo>
                  <a:pt x="590440" y="462798"/>
                </a:lnTo>
                <a:lnTo>
                  <a:pt x="598218" y="385294"/>
                </a:lnTo>
                <a:cubicBezTo>
                  <a:pt x="639228" y="183984"/>
                  <a:pt x="816556" y="32550"/>
                  <a:pt x="1029094" y="32550"/>
                </a:cubicBezTo>
                <a:cubicBezTo>
                  <a:pt x="1150545" y="32550"/>
                  <a:pt x="1260498" y="81998"/>
                  <a:pt x="1340088" y="161944"/>
                </a:cubicBezTo>
                <a:lnTo>
                  <a:pt x="1364611" y="191799"/>
                </a:lnTo>
                <a:lnTo>
                  <a:pt x="1403078" y="179805"/>
                </a:lnTo>
                <a:cubicBezTo>
                  <a:pt x="1447126" y="170751"/>
                  <a:pt x="1492736" y="165996"/>
                  <a:pt x="1539449" y="165996"/>
                </a:cubicBezTo>
                <a:cubicBezTo>
                  <a:pt x="1632877" y="165996"/>
                  <a:pt x="1721883" y="185015"/>
                  <a:pt x="1802839" y="219409"/>
                </a:cubicBezTo>
                <a:lnTo>
                  <a:pt x="1857061" y="248972"/>
                </a:lnTo>
                <a:lnTo>
                  <a:pt x="1899461" y="213833"/>
                </a:lnTo>
                <a:cubicBezTo>
                  <a:pt x="1966300" y="168476"/>
                  <a:pt x="2046875" y="141991"/>
                  <a:pt x="2133608" y="141991"/>
                </a:cubicBezTo>
                <a:cubicBezTo>
                  <a:pt x="2220342" y="141991"/>
                  <a:pt x="2300918" y="168476"/>
                  <a:pt x="2367756" y="213833"/>
                </a:cubicBezTo>
                <a:lnTo>
                  <a:pt x="2420881" y="257860"/>
                </a:lnTo>
                <a:lnTo>
                  <a:pt x="2509751" y="184207"/>
                </a:lnTo>
                <a:cubicBezTo>
                  <a:pt x="2632456" y="100939"/>
                  <a:pt x="2780381" y="52317"/>
                  <a:pt x="2939610" y="52317"/>
                </a:cubicBezTo>
                <a:cubicBezTo>
                  <a:pt x="3098839" y="52317"/>
                  <a:pt x="3246763" y="100939"/>
                  <a:pt x="3369468" y="184207"/>
                </a:cubicBezTo>
                <a:lnTo>
                  <a:pt x="3418479" y="224826"/>
                </a:lnTo>
                <a:lnTo>
                  <a:pt x="3424100" y="214426"/>
                </a:lnTo>
                <a:cubicBezTo>
                  <a:pt x="3511111" y="85057"/>
                  <a:pt x="3658462" y="0"/>
                  <a:pt x="382559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47" name="矩形 46"/>
          <p:cNvSpPr/>
          <p:nvPr/>
        </p:nvSpPr>
        <p:spPr>
          <a:xfrm>
            <a:off x="3564327" y="1808739"/>
            <a:ext cx="3262432" cy="707886"/>
          </a:xfrm>
          <a:prstGeom prst="rect">
            <a:avLst/>
          </a:prstGeom>
        </p:spPr>
        <p:txBody>
          <a:bodyPr wrap="none">
            <a:spAutoFit/>
          </a:bodyPr>
          <a:lstStyle/>
          <a:p>
            <a:pPr algn="ctr" defTabSz="685754" eaLnBrk="1" fontAlgn="auto" hangingPunct="1">
              <a:spcBef>
                <a:spcPts val="0"/>
              </a:spcBef>
              <a:spcAft>
                <a:spcPts val="0"/>
              </a:spcAft>
              <a:defRPr/>
            </a:pPr>
            <a:r>
              <a:rPr lang="zh-CN" altLang="en-US" sz="4000" b="1" kern="100" dirty="0" smtClean="0">
                <a:solidFill>
                  <a:schemeClr val="bg1"/>
                </a:solidFill>
                <a:effectLst>
                  <a:outerShdw blurRad="38100" dist="38100" dir="2700000" algn="tl">
                    <a:srgbClr val="000000">
                      <a:alpha val="43137"/>
                    </a:srgbClr>
                  </a:outerShdw>
                </a:effectLst>
                <a:latin typeface="+mn-ea"/>
                <a:ea typeface="+mn-ea"/>
                <a:cs typeface="Times New Roman" panose="02020603050405020304" pitchFamily="18" charset="0"/>
              </a:rPr>
              <a:t>相关技术介绍</a:t>
            </a:r>
            <a:endParaRPr lang="en-US" altLang="zh-CN" sz="4000" b="1" kern="100" dirty="0">
              <a:solidFill>
                <a:schemeClr val="bg1"/>
              </a:solidFill>
              <a:effectLst>
                <a:outerShdw blurRad="38100" dist="38100" dir="2700000" algn="tl">
                  <a:srgbClr val="000000">
                    <a:alpha val="43137"/>
                  </a:srgbClr>
                </a:outerShdw>
              </a:effectLst>
              <a:latin typeface="+mn-ea"/>
              <a:ea typeface="+mn-ea"/>
              <a:cs typeface="Times New Roman" panose="02020603050405020304" pitchFamily="18" charset="0"/>
            </a:endParaRPr>
          </a:p>
        </p:txBody>
      </p:sp>
      <p:grpSp>
        <p:nvGrpSpPr>
          <p:cNvPr id="58" name="组合 57"/>
          <p:cNvGrpSpPr>
            <a:grpSpLocks/>
          </p:cNvGrpSpPr>
          <p:nvPr/>
        </p:nvGrpSpPr>
        <p:grpSpPr bwMode="auto">
          <a:xfrm>
            <a:off x="2455015" y="1854776"/>
            <a:ext cx="949325" cy="600800"/>
            <a:chOff x="4353620" y="865869"/>
            <a:chExt cx="742365" cy="469547"/>
          </a:xfrm>
        </p:grpSpPr>
        <p:sp>
          <p:nvSpPr>
            <p:cNvPr id="56" name="KSO_Shape"/>
            <p:cNvSpPr>
              <a:spLocks/>
            </p:cNvSpPr>
            <p:nvPr/>
          </p:nvSpPr>
          <p:spPr bwMode="auto">
            <a:xfrm>
              <a:off x="4353620" y="865869"/>
              <a:ext cx="742365" cy="408187"/>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lumMod val="95000"/>
              </a:schemeClr>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600">
                <a:solidFill>
                  <a:srgbClr val="FFFFFF"/>
                </a:solidFill>
                <a:latin typeface="+mn-lt"/>
                <a:ea typeface="+mn-ea"/>
              </a:endParaRPr>
            </a:p>
          </p:txBody>
        </p:sp>
        <p:sp>
          <p:nvSpPr>
            <p:cNvPr id="57" name="文本框 56"/>
            <p:cNvSpPr txBox="1"/>
            <p:nvPr/>
          </p:nvSpPr>
          <p:spPr>
            <a:xfrm>
              <a:off x="4487693" y="877602"/>
              <a:ext cx="432012" cy="457814"/>
            </a:xfrm>
            <a:prstGeom prst="rect">
              <a:avLst/>
            </a:prstGeom>
            <a:noFill/>
          </p:spPr>
          <p:txBody>
            <a:bodyPr>
              <a:spAutoFit/>
            </a:bodyPr>
            <a:lstStyle/>
            <a:p>
              <a:pPr algn="ctr" defTabSz="685754" eaLnBrk="1" fontAlgn="auto" hangingPunct="1">
                <a:spcBef>
                  <a:spcPts val="0"/>
                </a:spcBef>
                <a:spcAft>
                  <a:spcPts val="0"/>
                </a:spcAft>
                <a:defRPr/>
              </a:pPr>
              <a:r>
                <a:rPr lang="en-US" altLang="zh-CN" sz="3200" dirty="0">
                  <a:solidFill>
                    <a:srgbClr val="75BDA7"/>
                  </a:solidFill>
                  <a:ea typeface="+mn-ea"/>
                  <a:cs typeface="Arial" panose="020B0604020202020204" pitchFamily="34" charset="0"/>
                </a:rPr>
                <a:t>2</a:t>
              </a:r>
              <a:endParaRPr lang="zh-CN" altLang="en-US" sz="3200" dirty="0">
                <a:solidFill>
                  <a:srgbClr val="75BDA7"/>
                </a:solidFill>
                <a:ea typeface="+mn-ea"/>
                <a:cs typeface="Arial" panose="020B0604020202020204" pitchFamily="34" charset="0"/>
              </a:endParaRPr>
            </a:p>
          </p:txBody>
        </p:sp>
      </p:grpSp>
    </p:spTree>
    <p:extLst>
      <p:ext uri="{BB962C8B-B14F-4D97-AF65-F5344CB8AC3E}">
        <p14:creationId xmlns:p14="http://schemas.microsoft.com/office/powerpoint/2010/main" val="41753450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par>
                                <p:cTn id="13" presetID="35" presetClass="path" presetSubtype="0" decel="100000" fill="hold" nodeType="withEffect">
                                  <p:stCondLst>
                                    <p:cond delay="0"/>
                                  </p:stCondLst>
                                  <p:childTnLst>
                                    <p:animMotion origin="layout" path="M -0.05552 0.00023 L -3.51034E-6 0.00023 " pathEditMode="relative" rAng="0" ptsTypes="AA">
                                      <p:cBhvr>
                                        <p:cTn id="14" dur="500" fill="hold"/>
                                        <p:tgtEl>
                                          <p:spTgt spid="58"/>
                                        </p:tgtEl>
                                        <p:attrNameLst>
                                          <p:attrName>ppt_x</p:attrName>
                                          <p:attrName>ppt_y</p:attrName>
                                        </p:attrNameLst>
                                      </p:cBhvr>
                                      <p:rCtr x="2770" y="0"/>
                                    </p:animMotion>
                                  </p:childTnLst>
                                </p:cTn>
                              </p:par>
                            </p:childTnLst>
                          </p:cTn>
                        </p:par>
                        <p:par>
                          <p:cTn id="15" fill="hold" nodeType="afterGroup">
                            <p:stCondLst>
                              <p:cond delay="1000"/>
                            </p:stCondLst>
                            <p:childTnLst>
                              <p:par>
                                <p:cTn id="16" presetID="10" presetClass="entr" presetSubtype="0" fill="hold" grpId="0" nodeType="afterEffect">
                                  <p:stCondLst>
                                    <p:cond delay="0"/>
                                  </p:stCondLst>
                                  <p:iterate type="lt">
                                    <p:tmPct val="15000"/>
                                  </p:iterate>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Freeform 5"/>
          <p:cNvSpPr>
            <a:spLocks/>
          </p:cNvSpPr>
          <p:nvPr/>
        </p:nvSpPr>
        <p:spPr bwMode="auto">
          <a:xfrm rot="6321300">
            <a:off x="966788" y="2960173"/>
            <a:ext cx="635000" cy="755650"/>
          </a:xfrm>
          <a:custGeom>
            <a:avLst/>
            <a:gdLst>
              <a:gd name="T0" fmla="*/ 339 w 596"/>
              <a:gd name="T1" fmla="*/ 115 h 709"/>
              <a:gd name="T2" fmla="*/ 596 w 596"/>
              <a:gd name="T3" fmla="*/ 410 h 709"/>
              <a:gd name="T4" fmla="*/ 298 w 596"/>
              <a:gd name="T5" fmla="*/ 709 h 709"/>
              <a:gd name="T6" fmla="*/ 0 w 596"/>
              <a:gd name="T7" fmla="*/ 410 h 709"/>
              <a:gd name="T8" fmla="*/ 255 w 596"/>
              <a:gd name="T9" fmla="*/ 115 h 709"/>
              <a:gd name="T10" fmla="*/ 296 w 596"/>
              <a:gd name="T11" fmla="*/ 0 h 709"/>
              <a:gd name="T12" fmla="*/ 339 w 596"/>
              <a:gd name="T13" fmla="*/ 115 h 709"/>
            </a:gdLst>
            <a:ahLst/>
            <a:cxnLst>
              <a:cxn ang="0">
                <a:pos x="T0" y="T1"/>
              </a:cxn>
              <a:cxn ang="0">
                <a:pos x="T2" y="T3"/>
              </a:cxn>
              <a:cxn ang="0">
                <a:pos x="T4" y="T5"/>
              </a:cxn>
              <a:cxn ang="0">
                <a:pos x="T6" y="T7"/>
              </a:cxn>
              <a:cxn ang="0">
                <a:pos x="T8" y="T9"/>
              </a:cxn>
              <a:cxn ang="0">
                <a:pos x="T10" y="T11"/>
              </a:cxn>
              <a:cxn ang="0">
                <a:pos x="T12" y="T13"/>
              </a:cxn>
            </a:cxnLst>
            <a:rect l="0" t="0" r="r" b="b"/>
            <a:pathLst>
              <a:path w="596" h="709">
                <a:moveTo>
                  <a:pt x="339" y="115"/>
                </a:moveTo>
                <a:cubicBezTo>
                  <a:pt x="484" y="135"/>
                  <a:pt x="596" y="259"/>
                  <a:pt x="596" y="410"/>
                </a:cubicBezTo>
                <a:cubicBezTo>
                  <a:pt x="596" y="575"/>
                  <a:pt x="463" y="709"/>
                  <a:pt x="298" y="709"/>
                </a:cubicBezTo>
                <a:cubicBezTo>
                  <a:pt x="133" y="709"/>
                  <a:pt x="0" y="575"/>
                  <a:pt x="0" y="410"/>
                </a:cubicBezTo>
                <a:cubicBezTo>
                  <a:pt x="0" y="260"/>
                  <a:pt x="111" y="136"/>
                  <a:pt x="255" y="115"/>
                </a:cubicBezTo>
                <a:cubicBezTo>
                  <a:pt x="296" y="0"/>
                  <a:pt x="296" y="0"/>
                  <a:pt x="296" y="0"/>
                </a:cubicBezTo>
                <a:lnTo>
                  <a:pt x="339" y="115"/>
                </a:lnTo>
                <a:close/>
              </a:path>
            </a:pathLst>
          </a:custGeom>
          <a:solidFill>
            <a:schemeClr val="accent3"/>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sp>
        <p:nvSpPr>
          <p:cNvPr id="3" name="Freeform 5"/>
          <p:cNvSpPr>
            <a:spLocks/>
          </p:cNvSpPr>
          <p:nvPr/>
        </p:nvSpPr>
        <p:spPr bwMode="auto">
          <a:xfrm rot="5400000">
            <a:off x="1198563" y="3574535"/>
            <a:ext cx="522288" cy="623887"/>
          </a:xfrm>
          <a:custGeom>
            <a:avLst/>
            <a:gdLst>
              <a:gd name="T0" fmla="*/ 339 w 596"/>
              <a:gd name="T1" fmla="*/ 115 h 709"/>
              <a:gd name="T2" fmla="*/ 596 w 596"/>
              <a:gd name="T3" fmla="*/ 410 h 709"/>
              <a:gd name="T4" fmla="*/ 298 w 596"/>
              <a:gd name="T5" fmla="*/ 709 h 709"/>
              <a:gd name="T6" fmla="*/ 0 w 596"/>
              <a:gd name="T7" fmla="*/ 410 h 709"/>
              <a:gd name="T8" fmla="*/ 255 w 596"/>
              <a:gd name="T9" fmla="*/ 115 h 709"/>
              <a:gd name="T10" fmla="*/ 296 w 596"/>
              <a:gd name="T11" fmla="*/ 0 h 709"/>
              <a:gd name="T12" fmla="*/ 339 w 596"/>
              <a:gd name="T13" fmla="*/ 115 h 709"/>
            </a:gdLst>
            <a:ahLst/>
            <a:cxnLst>
              <a:cxn ang="0">
                <a:pos x="T0" y="T1"/>
              </a:cxn>
              <a:cxn ang="0">
                <a:pos x="T2" y="T3"/>
              </a:cxn>
              <a:cxn ang="0">
                <a:pos x="T4" y="T5"/>
              </a:cxn>
              <a:cxn ang="0">
                <a:pos x="T6" y="T7"/>
              </a:cxn>
              <a:cxn ang="0">
                <a:pos x="T8" y="T9"/>
              </a:cxn>
              <a:cxn ang="0">
                <a:pos x="T10" y="T11"/>
              </a:cxn>
              <a:cxn ang="0">
                <a:pos x="T12" y="T13"/>
              </a:cxn>
            </a:cxnLst>
            <a:rect l="0" t="0" r="r" b="b"/>
            <a:pathLst>
              <a:path w="596" h="709">
                <a:moveTo>
                  <a:pt x="339" y="115"/>
                </a:moveTo>
                <a:cubicBezTo>
                  <a:pt x="484" y="135"/>
                  <a:pt x="596" y="259"/>
                  <a:pt x="596" y="410"/>
                </a:cubicBezTo>
                <a:cubicBezTo>
                  <a:pt x="596" y="575"/>
                  <a:pt x="463" y="709"/>
                  <a:pt x="298" y="709"/>
                </a:cubicBezTo>
                <a:cubicBezTo>
                  <a:pt x="133" y="709"/>
                  <a:pt x="0" y="575"/>
                  <a:pt x="0" y="410"/>
                </a:cubicBezTo>
                <a:cubicBezTo>
                  <a:pt x="0" y="260"/>
                  <a:pt x="111" y="136"/>
                  <a:pt x="255" y="115"/>
                </a:cubicBezTo>
                <a:cubicBezTo>
                  <a:pt x="296" y="0"/>
                  <a:pt x="296" y="0"/>
                  <a:pt x="296" y="0"/>
                </a:cubicBezTo>
                <a:lnTo>
                  <a:pt x="339" y="115"/>
                </a:lnTo>
                <a:close/>
              </a:path>
            </a:pathLst>
          </a:custGeom>
          <a:solidFill>
            <a:schemeClr val="accent2"/>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sp>
        <p:nvSpPr>
          <p:cNvPr id="4" name="Freeform 5"/>
          <p:cNvSpPr>
            <a:spLocks/>
          </p:cNvSpPr>
          <p:nvPr/>
        </p:nvSpPr>
        <p:spPr bwMode="auto">
          <a:xfrm rot="14305163">
            <a:off x="3411538" y="3385623"/>
            <a:ext cx="635000" cy="755650"/>
          </a:xfrm>
          <a:custGeom>
            <a:avLst/>
            <a:gdLst>
              <a:gd name="T0" fmla="*/ 339 w 596"/>
              <a:gd name="T1" fmla="*/ 115 h 709"/>
              <a:gd name="T2" fmla="*/ 596 w 596"/>
              <a:gd name="T3" fmla="*/ 410 h 709"/>
              <a:gd name="T4" fmla="*/ 298 w 596"/>
              <a:gd name="T5" fmla="*/ 709 h 709"/>
              <a:gd name="T6" fmla="*/ 0 w 596"/>
              <a:gd name="T7" fmla="*/ 410 h 709"/>
              <a:gd name="T8" fmla="*/ 255 w 596"/>
              <a:gd name="T9" fmla="*/ 115 h 709"/>
              <a:gd name="T10" fmla="*/ 296 w 596"/>
              <a:gd name="T11" fmla="*/ 0 h 709"/>
              <a:gd name="T12" fmla="*/ 339 w 596"/>
              <a:gd name="T13" fmla="*/ 115 h 709"/>
            </a:gdLst>
            <a:ahLst/>
            <a:cxnLst>
              <a:cxn ang="0">
                <a:pos x="T0" y="T1"/>
              </a:cxn>
              <a:cxn ang="0">
                <a:pos x="T2" y="T3"/>
              </a:cxn>
              <a:cxn ang="0">
                <a:pos x="T4" y="T5"/>
              </a:cxn>
              <a:cxn ang="0">
                <a:pos x="T6" y="T7"/>
              </a:cxn>
              <a:cxn ang="0">
                <a:pos x="T8" y="T9"/>
              </a:cxn>
              <a:cxn ang="0">
                <a:pos x="T10" y="T11"/>
              </a:cxn>
              <a:cxn ang="0">
                <a:pos x="T12" y="T13"/>
              </a:cxn>
            </a:cxnLst>
            <a:rect l="0" t="0" r="r" b="b"/>
            <a:pathLst>
              <a:path w="596" h="709">
                <a:moveTo>
                  <a:pt x="339" y="115"/>
                </a:moveTo>
                <a:cubicBezTo>
                  <a:pt x="484" y="135"/>
                  <a:pt x="596" y="259"/>
                  <a:pt x="596" y="410"/>
                </a:cubicBezTo>
                <a:cubicBezTo>
                  <a:pt x="596" y="575"/>
                  <a:pt x="463" y="709"/>
                  <a:pt x="298" y="709"/>
                </a:cubicBezTo>
                <a:cubicBezTo>
                  <a:pt x="133" y="709"/>
                  <a:pt x="0" y="575"/>
                  <a:pt x="0" y="410"/>
                </a:cubicBezTo>
                <a:cubicBezTo>
                  <a:pt x="0" y="260"/>
                  <a:pt x="111" y="136"/>
                  <a:pt x="255" y="115"/>
                </a:cubicBezTo>
                <a:cubicBezTo>
                  <a:pt x="296" y="0"/>
                  <a:pt x="296" y="0"/>
                  <a:pt x="296" y="0"/>
                </a:cubicBezTo>
                <a:lnTo>
                  <a:pt x="339" y="115"/>
                </a:lnTo>
                <a:close/>
              </a:path>
            </a:pathLst>
          </a:custGeom>
          <a:solidFill>
            <a:schemeClr val="accent1"/>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sp>
        <p:nvSpPr>
          <p:cNvPr id="5" name="Freeform 6"/>
          <p:cNvSpPr>
            <a:spLocks/>
          </p:cNvSpPr>
          <p:nvPr/>
        </p:nvSpPr>
        <p:spPr bwMode="auto">
          <a:xfrm rot="12075584">
            <a:off x="2286000" y="2776023"/>
            <a:ext cx="482600" cy="574675"/>
          </a:xfrm>
          <a:custGeom>
            <a:avLst/>
            <a:gdLst>
              <a:gd name="T0" fmla="*/ 339 w 596"/>
              <a:gd name="T1" fmla="*/ 115 h 709"/>
              <a:gd name="T2" fmla="*/ 596 w 596"/>
              <a:gd name="T3" fmla="*/ 410 h 709"/>
              <a:gd name="T4" fmla="*/ 298 w 596"/>
              <a:gd name="T5" fmla="*/ 709 h 709"/>
              <a:gd name="T6" fmla="*/ 0 w 596"/>
              <a:gd name="T7" fmla="*/ 410 h 709"/>
              <a:gd name="T8" fmla="*/ 255 w 596"/>
              <a:gd name="T9" fmla="*/ 115 h 709"/>
              <a:gd name="T10" fmla="*/ 296 w 596"/>
              <a:gd name="T11" fmla="*/ 0 h 709"/>
              <a:gd name="T12" fmla="*/ 339 w 596"/>
              <a:gd name="T13" fmla="*/ 115 h 709"/>
            </a:gdLst>
            <a:ahLst/>
            <a:cxnLst>
              <a:cxn ang="0">
                <a:pos x="T0" y="T1"/>
              </a:cxn>
              <a:cxn ang="0">
                <a:pos x="T2" y="T3"/>
              </a:cxn>
              <a:cxn ang="0">
                <a:pos x="T4" y="T5"/>
              </a:cxn>
              <a:cxn ang="0">
                <a:pos x="T6" y="T7"/>
              </a:cxn>
              <a:cxn ang="0">
                <a:pos x="T8" y="T9"/>
              </a:cxn>
              <a:cxn ang="0">
                <a:pos x="T10" y="T11"/>
              </a:cxn>
              <a:cxn ang="0">
                <a:pos x="T12" y="T13"/>
              </a:cxn>
            </a:cxnLst>
            <a:rect l="0" t="0" r="r" b="b"/>
            <a:pathLst>
              <a:path w="596" h="709">
                <a:moveTo>
                  <a:pt x="339" y="115"/>
                </a:moveTo>
                <a:cubicBezTo>
                  <a:pt x="484" y="135"/>
                  <a:pt x="596" y="259"/>
                  <a:pt x="596" y="410"/>
                </a:cubicBezTo>
                <a:cubicBezTo>
                  <a:pt x="596" y="575"/>
                  <a:pt x="463" y="709"/>
                  <a:pt x="298" y="709"/>
                </a:cubicBezTo>
                <a:cubicBezTo>
                  <a:pt x="133" y="709"/>
                  <a:pt x="0" y="575"/>
                  <a:pt x="0" y="410"/>
                </a:cubicBezTo>
                <a:cubicBezTo>
                  <a:pt x="0" y="260"/>
                  <a:pt x="111" y="136"/>
                  <a:pt x="255" y="115"/>
                </a:cubicBezTo>
                <a:cubicBezTo>
                  <a:pt x="296" y="0"/>
                  <a:pt x="296" y="0"/>
                  <a:pt x="296" y="0"/>
                </a:cubicBezTo>
                <a:lnTo>
                  <a:pt x="339" y="115"/>
                </a:lnTo>
                <a:close/>
              </a:path>
            </a:pathLst>
          </a:custGeom>
          <a:solidFill>
            <a:schemeClr val="accent3"/>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sp>
        <p:nvSpPr>
          <p:cNvPr id="6" name="Freeform 7"/>
          <p:cNvSpPr>
            <a:spLocks/>
          </p:cNvSpPr>
          <p:nvPr/>
        </p:nvSpPr>
        <p:spPr bwMode="auto">
          <a:xfrm rot="9401162">
            <a:off x="1703388" y="2818885"/>
            <a:ext cx="482600" cy="574675"/>
          </a:xfrm>
          <a:custGeom>
            <a:avLst/>
            <a:gdLst>
              <a:gd name="T0" fmla="*/ 339 w 596"/>
              <a:gd name="T1" fmla="*/ 115 h 709"/>
              <a:gd name="T2" fmla="*/ 596 w 596"/>
              <a:gd name="T3" fmla="*/ 410 h 709"/>
              <a:gd name="T4" fmla="*/ 298 w 596"/>
              <a:gd name="T5" fmla="*/ 709 h 709"/>
              <a:gd name="T6" fmla="*/ 0 w 596"/>
              <a:gd name="T7" fmla="*/ 410 h 709"/>
              <a:gd name="T8" fmla="*/ 255 w 596"/>
              <a:gd name="T9" fmla="*/ 115 h 709"/>
              <a:gd name="T10" fmla="*/ 296 w 596"/>
              <a:gd name="T11" fmla="*/ 0 h 709"/>
              <a:gd name="T12" fmla="*/ 339 w 596"/>
              <a:gd name="T13" fmla="*/ 115 h 709"/>
            </a:gdLst>
            <a:ahLst/>
            <a:cxnLst>
              <a:cxn ang="0">
                <a:pos x="T0" y="T1"/>
              </a:cxn>
              <a:cxn ang="0">
                <a:pos x="T2" y="T3"/>
              </a:cxn>
              <a:cxn ang="0">
                <a:pos x="T4" y="T5"/>
              </a:cxn>
              <a:cxn ang="0">
                <a:pos x="T6" y="T7"/>
              </a:cxn>
              <a:cxn ang="0">
                <a:pos x="T8" y="T9"/>
              </a:cxn>
              <a:cxn ang="0">
                <a:pos x="T10" y="T11"/>
              </a:cxn>
              <a:cxn ang="0">
                <a:pos x="T12" y="T13"/>
              </a:cxn>
            </a:cxnLst>
            <a:rect l="0" t="0" r="r" b="b"/>
            <a:pathLst>
              <a:path w="596" h="709">
                <a:moveTo>
                  <a:pt x="339" y="115"/>
                </a:moveTo>
                <a:cubicBezTo>
                  <a:pt x="484" y="135"/>
                  <a:pt x="596" y="259"/>
                  <a:pt x="596" y="410"/>
                </a:cubicBezTo>
                <a:cubicBezTo>
                  <a:pt x="596" y="575"/>
                  <a:pt x="463" y="709"/>
                  <a:pt x="298" y="709"/>
                </a:cubicBezTo>
                <a:cubicBezTo>
                  <a:pt x="133" y="709"/>
                  <a:pt x="0" y="575"/>
                  <a:pt x="0" y="410"/>
                </a:cubicBezTo>
                <a:cubicBezTo>
                  <a:pt x="0" y="260"/>
                  <a:pt x="111" y="136"/>
                  <a:pt x="255" y="115"/>
                </a:cubicBezTo>
                <a:cubicBezTo>
                  <a:pt x="296" y="0"/>
                  <a:pt x="296" y="0"/>
                  <a:pt x="296" y="0"/>
                </a:cubicBezTo>
                <a:lnTo>
                  <a:pt x="339" y="115"/>
                </a:lnTo>
                <a:close/>
              </a:path>
            </a:pathLst>
          </a:custGeom>
          <a:solidFill>
            <a:srgbClr val="45C1A4"/>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sp>
        <p:nvSpPr>
          <p:cNvPr id="7" name="Freeform 8"/>
          <p:cNvSpPr>
            <a:spLocks/>
          </p:cNvSpPr>
          <p:nvPr/>
        </p:nvSpPr>
        <p:spPr bwMode="auto">
          <a:xfrm rot="12075584">
            <a:off x="2795588" y="2671248"/>
            <a:ext cx="576262" cy="684212"/>
          </a:xfrm>
          <a:custGeom>
            <a:avLst/>
            <a:gdLst>
              <a:gd name="T0" fmla="*/ 339 w 596"/>
              <a:gd name="T1" fmla="*/ 115 h 709"/>
              <a:gd name="T2" fmla="*/ 596 w 596"/>
              <a:gd name="T3" fmla="*/ 410 h 709"/>
              <a:gd name="T4" fmla="*/ 298 w 596"/>
              <a:gd name="T5" fmla="*/ 709 h 709"/>
              <a:gd name="T6" fmla="*/ 0 w 596"/>
              <a:gd name="T7" fmla="*/ 410 h 709"/>
              <a:gd name="T8" fmla="*/ 255 w 596"/>
              <a:gd name="T9" fmla="*/ 115 h 709"/>
              <a:gd name="T10" fmla="*/ 296 w 596"/>
              <a:gd name="T11" fmla="*/ 0 h 709"/>
              <a:gd name="T12" fmla="*/ 339 w 596"/>
              <a:gd name="T13" fmla="*/ 115 h 709"/>
            </a:gdLst>
            <a:ahLst/>
            <a:cxnLst>
              <a:cxn ang="0">
                <a:pos x="T0" y="T1"/>
              </a:cxn>
              <a:cxn ang="0">
                <a:pos x="T2" y="T3"/>
              </a:cxn>
              <a:cxn ang="0">
                <a:pos x="T4" y="T5"/>
              </a:cxn>
              <a:cxn ang="0">
                <a:pos x="T6" y="T7"/>
              </a:cxn>
              <a:cxn ang="0">
                <a:pos x="T8" y="T9"/>
              </a:cxn>
              <a:cxn ang="0">
                <a:pos x="T10" y="T11"/>
              </a:cxn>
              <a:cxn ang="0">
                <a:pos x="T12" y="T13"/>
              </a:cxn>
            </a:cxnLst>
            <a:rect l="0" t="0" r="r" b="b"/>
            <a:pathLst>
              <a:path w="596" h="709">
                <a:moveTo>
                  <a:pt x="339" y="115"/>
                </a:moveTo>
                <a:cubicBezTo>
                  <a:pt x="484" y="135"/>
                  <a:pt x="596" y="259"/>
                  <a:pt x="596" y="410"/>
                </a:cubicBezTo>
                <a:cubicBezTo>
                  <a:pt x="596" y="575"/>
                  <a:pt x="463" y="709"/>
                  <a:pt x="298" y="709"/>
                </a:cubicBezTo>
                <a:cubicBezTo>
                  <a:pt x="133" y="709"/>
                  <a:pt x="0" y="575"/>
                  <a:pt x="0" y="410"/>
                </a:cubicBezTo>
                <a:cubicBezTo>
                  <a:pt x="0" y="260"/>
                  <a:pt x="111" y="136"/>
                  <a:pt x="255" y="115"/>
                </a:cubicBezTo>
                <a:cubicBezTo>
                  <a:pt x="296" y="0"/>
                  <a:pt x="296" y="0"/>
                  <a:pt x="296" y="0"/>
                </a:cubicBezTo>
                <a:lnTo>
                  <a:pt x="339" y="115"/>
                </a:lnTo>
                <a:close/>
              </a:path>
            </a:pathLst>
          </a:custGeom>
          <a:solidFill>
            <a:schemeClr val="accent4"/>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sp>
        <p:nvSpPr>
          <p:cNvPr id="8" name="Freeform 9"/>
          <p:cNvSpPr>
            <a:spLocks/>
          </p:cNvSpPr>
          <p:nvPr/>
        </p:nvSpPr>
        <p:spPr bwMode="auto">
          <a:xfrm rot="10525093">
            <a:off x="1909763" y="2260085"/>
            <a:ext cx="576262" cy="685800"/>
          </a:xfrm>
          <a:custGeom>
            <a:avLst/>
            <a:gdLst>
              <a:gd name="T0" fmla="*/ 339 w 596"/>
              <a:gd name="T1" fmla="*/ 115 h 709"/>
              <a:gd name="T2" fmla="*/ 596 w 596"/>
              <a:gd name="T3" fmla="*/ 410 h 709"/>
              <a:gd name="T4" fmla="*/ 298 w 596"/>
              <a:gd name="T5" fmla="*/ 709 h 709"/>
              <a:gd name="T6" fmla="*/ 0 w 596"/>
              <a:gd name="T7" fmla="*/ 410 h 709"/>
              <a:gd name="T8" fmla="*/ 255 w 596"/>
              <a:gd name="T9" fmla="*/ 115 h 709"/>
              <a:gd name="T10" fmla="*/ 296 w 596"/>
              <a:gd name="T11" fmla="*/ 0 h 709"/>
              <a:gd name="T12" fmla="*/ 339 w 596"/>
              <a:gd name="T13" fmla="*/ 115 h 709"/>
            </a:gdLst>
            <a:ahLst/>
            <a:cxnLst>
              <a:cxn ang="0">
                <a:pos x="T0" y="T1"/>
              </a:cxn>
              <a:cxn ang="0">
                <a:pos x="T2" y="T3"/>
              </a:cxn>
              <a:cxn ang="0">
                <a:pos x="T4" y="T5"/>
              </a:cxn>
              <a:cxn ang="0">
                <a:pos x="T6" y="T7"/>
              </a:cxn>
              <a:cxn ang="0">
                <a:pos x="T8" y="T9"/>
              </a:cxn>
              <a:cxn ang="0">
                <a:pos x="T10" y="T11"/>
              </a:cxn>
              <a:cxn ang="0">
                <a:pos x="T12" y="T13"/>
              </a:cxn>
            </a:cxnLst>
            <a:rect l="0" t="0" r="r" b="b"/>
            <a:pathLst>
              <a:path w="596" h="709">
                <a:moveTo>
                  <a:pt x="339" y="115"/>
                </a:moveTo>
                <a:cubicBezTo>
                  <a:pt x="484" y="135"/>
                  <a:pt x="596" y="259"/>
                  <a:pt x="596" y="410"/>
                </a:cubicBezTo>
                <a:cubicBezTo>
                  <a:pt x="596" y="575"/>
                  <a:pt x="463" y="709"/>
                  <a:pt x="298" y="709"/>
                </a:cubicBezTo>
                <a:cubicBezTo>
                  <a:pt x="133" y="709"/>
                  <a:pt x="0" y="575"/>
                  <a:pt x="0" y="410"/>
                </a:cubicBezTo>
                <a:cubicBezTo>
                  <a:pt x="0" y="260"/>
                  <a:pt x="111" y="136"/>
                  <a:pt x="255" y="115"/>
                </a:cubicBezTo>
                <a:cubicBezTo>
                  <a:pt x="296" y="0"/>
                  <a:pt x="296" y="0"/>
                  <a:pt x="296" y="0"/>
                </a:cubicBezTo>
                <a:lnTo>
                  <a:pt x="339" y="115"/>
                </a:lnTo>
                <a:close/>
              </a:path>
            </a:pathLst>
          </a:custGeom>
          <a:solidFill>
            <a:srgbClr val="4BACC6"/>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pic>
        <p:nvPicPr>
          <p:cNvPr id="9" name="Picture 10"/>
          <p:cNvPicPr>
            <a:picLocks noChangeAspect="1"/>
          </p:cNvPicPr>
          <p:nvPr/>
        </p:nvPicPr>
        <p:blipFill>
          <a:blip r:embed="rId3">
            <a:extLst>
              <a:ext uri="{28A0092B-C50C-407E-A947-70E740481C1C}">
                <a14:useLocalDpi xmlns:a14="http://schemas.microsoft.com/office/drawing/2010/main" val="0"/>
              </a:ext>
            </a:extLst>
          </a:blip>
          <a:srcRect l="19221" t="29398" r="17921" b="13718"/>
          <a:stretch>
            <a:fillRect/>
          </a:stretch>
        </p:blipFill>
        <p:spPr bwMode="auto">
          <a:xfrm>
            <a:off x="1547813" y="3417373"/>
            <a:ext cx="2073275"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1"/>
          <p:cNvSpPr/>
          <p:nvPr/>
        </p:nvSpPr>
        <p:spPr>
          <a:xfrm>
            <a:off x="1849438" y="3571360"/>
            <a:ext cx="1436687" cy="892175"/>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a:p>
        </p:txBody>
      </p:sp>
      <p:sp>
        <p:nvSpPr>
          <p:cNvPr id="11" name="Freeform 13"/>
          <p:cNvSpPr>
            <a:spLocks/>
          </p:cNvSpPr>
          <p:nvPr/>
        </p:nvSpPr>
        <p:spPr bwMode="auto">
          <a:xfrm rot="12887238">
            <a:off x="3384550" y="2790310"/>
            <a:ext cx="576263" cy="684213"/>
          </a:xfrm>
          <a:custGeom>
            <a:avLst/>
            <a:gdLst>
              <a:gd name="T0" fmla="*/ 339 w 596"/>
              <a:gd name="T1" fmla="*/ 115 h 709"/>
              <a:gd name="T2" fmla="*/ 596 w 596"/>
              <a:gd name="T3" fmla="*/ 410 h 709"/>
              <a:gd name="T4" fmla="*/ 298 w 596"/>
              <a:gd name="T5" fmla="*/ 709 h 709"/>
              <a:gd name="T6" fmla="*/ 0 w 596"/>
              <a:gd name="T7" fmla="*/ 410 h 709"/>
              <a:gd name="T8" fmla="*/ 255 w 596"/>
              <a:gd name="T9" fmla="*/ 115 h 709"/>
              <a:gd name="T10" fmla="*/ 296 w 596"/>
              <a:gd name="T11" fmla="*/ 0 h 709"/>
              <a:gd name="T12" fmla="*/ 339 w 596"/>
              <a:gd name="T13" fmla="*/ 115 h 709"/>
            </a:gdLst>
            <a:ahLst/>
            <a:cxnLst>
              <a:cxn ang="0">
                <a:pos x="T0" y="T1"/>
              </a:cxn>
              <a:cxn ang="0">
                <a:pos x="T2" y="T3"/>
              </a:cxn>
              <a:cxn ang="0">
                <a:pos x="T4" y="T5"/>
              </a:cxn>
              <a:cxn ang="0">
                <a:pos x="T6" y="T7"/>
              </a:cxn>
              <a:cxn ang="0">
                <a:pos x="T8" y="T9"/>
              </a:cxn>
              <a:cxn ang="0">
                <a:pos x="T10" y="T11"/>
              </a:cxn>
              <a:cxn ang="0">
                <a:pos x="T12" y="T13"/>
              </a:cxn>
            </a:cxnLst>
            <a:rect l="0" t="0" r="r" b="b"/>
            <a:pathLst>
              <a:path w="596" h="709">
                <a:moveTo>
                  <a:pt x="339" y="115"/>
                </a:moveTo>
                <a:cubicBezTo>
                  <a:pt x="484" y="135"/>
                  <a:pt x="596" y="259"/>
                  <a:pt x="596" y="410"/>
                </a:cubicBezTo>
                <a:cubicBezTo>
                  <a:pt x="596" y="575"/>
                  <a:pt x="463" y="709"/>
                  <a:pt x="298" y="709"/>
                </a:cubicBezTo>
                <a:cubicBezTo>
                  <a:pt x="133" y="709"/>
                  <a:pt x="0" y="575"/>
                  <a:pt x="0" y="410"/>
                </a:cubicBezTo>
                <a:cubicBezTo>
                  <a:pt x="0" y="260"/>
                  <a:pt x="111" y="136"/>
                  <a:pt x="255" y="115"/>
                </a:cubicBezTo>
                <a:cubicBezTo>
                  <a:pt x="296" y="0"/>
                  <a:pt x="296" y="0"/>
                  <a:pt x="296" y="0"/>
                </a:cubicBezTo>
                <a:lnTo>
                  <a:pt x="339" y="115"/>
                </a:lnTo>
                <a:close/>
              </a:path>
            </a:pathLst>
          </a:custGeom>
          <a:solidFill>
            <a:srgbClr val="45C1A4"/>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sp>
        <p:nvSpPr>
          <p:cNvPr id="12" name="Freeform 14"/>
          <p:cNvSpPr>
            <a:spLocks/>
          </p:cNvSpPr>
          <p:nvPr/>
        </p:nvSpPr>
        <p:spPr bwMode="auto">
          <a:xfrm rot="13100585">
            <a:off x="3306763" y="2096573"/>
            <a:ext cx="635000" cy="755650"/>
          </a:xfrm>
          <a:custGeom>
            <a:avLst/>
            <a:gdLst>
              <a:gd name="T0" fmla="*/ 339 w 596"/>
              <a:gd name="T1" fmla="*/ 115 h 709"/>
              <a:gd name="T2" fmla="*/ 596 w 596"/>
              <a:gd name="T3" fmla="*/ 410 h 709"/>
              <a:gd name="T4" fmla="*/ 298 w 596"/>
              <a:gd name="T5" fmla="*/ 709 h 709"/>
              <a:gd name="T6" fmla="*/ 0 w 596"/>
              <a:gd name="T7" fmla="*/ 410 h 709"/>
              <a:gd name="T8" fmla="*/ 255 w 596"/>
              <a:gd name="T9" fmla="*/ 115 h 709"/>
              <a:gd name="T10" fmla="*/ 296 w 596"/>
              <a:gd name="T11" fmla="*/ 0 h 709"/>
              <a:gd name="T12" fmla="*/ 339 w 596"/>
              <a:gd name="T13" fmla="*/ 115 h 709"/>
            </a:gdLst>
            <a:ahLst/>
            <a:cxnLst>
              <a:cxn ang="0">
                <a:pos x="T0" y="T1"/>
              </a:cxn>
              <a:cxn ang="0">
                <a:pos x="T2" y="T3"/>
              </a:cxn>
              <a:cxn ang="0">
                <a:pos x="T4" y="T5"/>
              </a:cxn>
              <a:cxn ang="0">
                <a:pos x="T6" y="T7"/>
              </a:cxn>
              <a:cxn ang="0">
                <a:pos x="T8" y="T9"/>
              </a:cxn>
              <a:cxn ang="0">
                <a:pos x="T10" y="T11"/>
              </a:cxn>
              <a:cxn ang="0">
                <a:pos x="T12" y="T13"/>
              </a:cxn>
            </a:cxnLst>
            <a:rect l="0" t="0" r="r" b="b"/>
            <a:pathLst>
              <a:path w="596" h="709">
                <a:moveTo>
                  <a:pt x="339" y="115"/>
                </a:moveTo>
                <a:cubicBezTo>
                  <a:pt x="484" y="135"/>
                  <a:pt x="596" y="259"/>
                  <a:pt x="596" y="410"/>
                </a:cubicBezTo>
                <a:cubicBezTo>
                  <a:pt x="596" y="575"/>
                  <a:pt x="463" y="709"/>
                  <a:pt x="298" y="709"/>
                </a:cubicBezTo>
                <a:cubicBezTo>
                  <a:pt x="133" y="709"/>
                  <a:pt x="0" y="575"/>
                  <a:pt x="0" y="410"/>
                </a:cubicBezTo>
                <a:cubicBezTo>
                  <a:pt x="0" y="260"/>
                  <a:pt x="111" y="136"/>
                  <a:pt x="255" y="115"/>
                </a:cubicBezTo>
                <a:cubicBezTo>
                  <a:pt x="296" y="0"/>
                  <a:pt x="296" y="0"/>
                  <a:pt x="296" y="0"/>
                </a:cubicBezTo>
                <a:lnTo>
                  <a:pt x="339" y="115"/>
                </a:lnTo>
                <a:close/>
              </a:path>
            </a:pathLst>
          </a:custGeom>
          <a:solidFill>
            <a:schemeClr val="accent2"/>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sp>
        <p:nvSpPr>
          <p:cNvPr id="13" name="Freeform 15"/>
          <p:cNvSpPr>
            <a:spLocks/>
          </p:cNvSpPr>
          <p:nvPr/>
        </p:nvSpPr>
        <p:spPr bwMode="auto">
          <a:xfrm rot="9634643">
            <a:off x="1171575" y="2425185"/>
            <a:ext cx="576263" cy="685800"/>
          </a:xfrm>
          <a:custGeom>
            <a:avLst/>
            <a:gdLst>
              <a:gd name="T0" fmla="*/ 339 w 596"/>
              <a:gd name="T1" fmla="*/ 115 h 709"/>
              <a:gd name="T2" fmla="*/ 596 w 596"/>
              <a:gd name="T3" fmla="*/ 410 h 709"/>
              <a:gd name="T4" fmla="*/ 298 w 596"/>
              <a:gd name="T5" fmla="*/ 709 h 709"/>
              <a:gd name="T6" fmla="*/ 0 w 596"/>
              <a:gd name="T7" fmla="*/ 410 h 709"/>
              <a:gd name="T8" fmla="*/ 255 w 596"/>
              <a:gd name="T9" fmla="*/ 115 h 709"/>
              <a:gd name="T10" fmla="*/ 296 w 596"/>
              <a:gd name="T11" fmla="*/ 0 h 709"/>
              <a:gd name="T12" fmla="*/ 339 w 596"/>
              <a:gd name="T13" fmla="*/ 115 h 709"/>
            </a:gdLst>
            <a:ahLst/>
            <a:cxnLst>
              <a:cxn ang="0">
                <a:pos x="T0" y="T1"/>
              </a:cxn>
              <a:cxn ang="0">
                <a:pos x="T2" y="T3"/>
              </a:cxn>
              <a:cxn ang="0">
                <a:pos x="T4" y="T5"/>
              </a:cxn>
              <a:cxn ang="0">
                <a:pos x="T6" y="T7"/>
              </a:cxn>
              <a:cxn ang="0">
                <a:pos x="T8" y="T9"/>
              </a:cxn>
              <a:cxn ang="0">
                <a:pos x="T10" y="T11"/>
              </a:cxn>
              <a:cxn ang="0">
                <a:pos x="T12" y="T13"/>
              </a:cxn>
            </a:cxnLst>
            <a:rect l="0" t="0" r="r" b="b"/>
            <a:pathLst>
              <a:path w="596" h="709">
                <a:moveTo>
                  <a:pt x="339" y="115"/>
                </a:moveTo>
                <a:cubicBezTo>
                  <a:pt x="484" y="135"/>
                  <a:pt x="596" y="259"/>
                  <a:pt x="596" y="410"/>
                </a:cubicBezTo>
                <a:cubicBezTo>
                  <a:pt x="596" y="575"/>
                  <a:pt x="463" y="709"/>
                  <a:pt x="298" y="709"/>
                </a:cubicBezTo>
                <a:cubicBezTo>
                  <a:pt x="133" y="709"/>
                  <a:pt x="0" y="575"/>
                  <a:pt x="0" y="410"/>
                </a:cubicBezTo>
                <a:cubicBezTo>
                  <a:pt x="0" y="260"/>
                  <a:pt x="111" y="136"/>
                  <a:pt x="255" y="115"/>
                </a:cubicBezTo>
                <a:cubicBezTo>
                  <a:pt x="296" y="0"/>
                  <a:pt x="296" y="0"/>
                  <a:pt x="296" y="0"/>
                </a:cubicBezTo>
                <a:lnTo>
                  <a:pt x="339" y="115"/>
                </a:lnTo>
                <a:close/>
              </a:path>
            </a:pathLst>
          </a:custGeom>
          <a:solidFill>
            <a:schemeClr val="accent4"/>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sp>
        <p:nvSpPr>
          <p:cNvPr id="14" name="Oval 16"/>
          <p:cNvSpPr/>
          <p:nvPr/>
        </p:nvSpPr>
        <p:spPr>
          <a:xfrm>
            <a:off x="3968750" y="2414073"/>
            <a:ext cx="646113" cy="649287"/>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685754" eaLnBrk="1" fontAlgn="auto" hangingPunct="1">
              <a:spcBef>
                <a:spcPts val="0"/>
              </a:spcBef>
              <a:spcAft>
                <a:spcPts val="0"/>
              </a:spcAft>
              <a:defRPr/>
            </a:pPr>
            <a:endParaRPr lang="en-US" sz="8800">
              <a:solidFill>
                <a:schemeClr val="bg1"/>
              </a:solidFill>
            </a:endParaRPr>
          </a:p>
        </p:txBody>
      </p:sp>
      <p:sp>
        <p:nvSpPr>
          <p:cNvPr id="15" name="Oval 17"/>
          <p:cNvSpPr/>
          <p:nvPr/>
        </p:nvSpPr>
        <p:spPr>
          <a:xfrm>
            <a:off x="4105275" y="3076060"/>
            <a:ext cx="804863" cy="809625"/>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685754" eaLnBrk="1" fontAlgn="auto" hangingPunct="1">
              <a:spcBef>
                <a:spcPts val="0"/>
              </a:spcBef>
              <a:spcAft>
                <a:spcPts val="0"/>
              </a:spcAft>
              <a:defRPr/>
            </a:pPr>
            <a:endParaRPr lang="en-US" sz="8800">
              <a:solidFill>
                <a:schemeClr val="bg1"/>
              </a:solidFill>
            </a:endParaRPr>
          </a:p>
        </p:txBody>
      </p:sp>
      <p:sp>
        <p:nvSpPr>
          <p:cNvPr id="16" name="Oval 18"/>
          <p:cNvSpPr/>
          <p:nvPr/>
        </p:nvSpPr>
        <p:spPr>
          <a:xfrm>
            <a:off x="2503488" y="1833048"/>
            <a:ext cx="806450" cy="811212"/>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685754" eaLnBrk="1" fontAlgn="auto" hangingPunct="1">
              <a:spcBef>
                <a:spcPts val="0"/>
              </a:spcBef>
              <a:spcAft>
                <a:spcPts val="0"/>
              </a:spcAft>
              <a:defRPr/>
            </a:pPr>
            <a:endParaRPr lang="en-US" sz="8800">
              <a:solidFill>
                <a:schemeClr val="bg1"/>
              </a:solidFill>
            </a:endParaRPr>
          </a:p>
        </p:txBody>
      </p:sp>
      <p:sp>
        <p:nvSpPr>
          <p:cNvPr id="17" name="Oval 19"/>
          <p:cNvSpPr/>
          <p:nvPr/>
        </p:nvSpPr>
        <p:spPr>
          <a:xfrm>
            <a:off x="1268413" y="1612385"/>
            <a:ext cx="806450" cy="811213"/>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685754" eaLnBrk="1" fontAlgn="auto" hangingPunct="1">
              <a:spcBef>
                <a:spcPts val="0"/>
              </a:spcBef>
              <a:spcAft>
                <a:spcPts val="0"/>
              </a:spcAft>
              <a:defRPr/>
            </a:pPr>
            <a:endParaRPr lang="en-US" sz="8800">
              <a:solidFill>
                <a:schemeClr val="bg1"/>
              </a:solidFill>
            </a:endParaRPr>
          </a:p>
        </p:txBody>
      </p:sp>
      <p:sp>
        <p:nvSpPr>
          <p:cNvPr id="18" name="Oval 20"/>
          <p:cNvSpPr/>
          <p:nvPr/>
        </p:nvSpPr>
        <p:spPr>
          <a:xfrm>
            <a:off x="263525" y="2333110"/>
            <a:ext cx="804863" cy="809625"/>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685754" eaLnBrk="1" fontAlgn="auto" hangingPunct="1">
              <a:spcBef>
                <a:spcPts val="0"/>
              </a:spcBef>
              <a:spcAft>
                <a:spcPts val="0"/>
              </a:spcAft>
              <a:defRPr/>
            </a:pPr>
            <a:endParaRPr lang="en-US" sz="8800">
              <a:solidFill>
                <a:schemeClr val="bg1"/>
              </a:solidFill>
            </a:endParaRPr>
          </a:p>
        </p:txBody>
      </p:sp>
      <p:sp>
        <p:nvSpPr>
          <p:cNvPr id="19" name="Oval 21"/>
          <p:cNvSpPr/>
          <p:nvPr/>
        </p:nvSpPr>
        <p:spPr>
          <a:xfrm>
            <a:off x="423863" y="3507860"/>
            <a:ext cx="644525" cy="649288"/>
          </a:xfrm>
          <a:prstGeom prst="ellipse">
            <a:avLst/>
          </a:prstGeom>
          <a:solidFill>
            <a:srgbClr val="45C1A4"/>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685754" eaLnBrk="1" fontAlgn="auto" hangingPunct="1">
              <a:spcBef>
                <a:spcPts val="0"/>
              </a:spcBef>
              <a:spcAft>
                <a:spcPts val="0"/>
              </a:spcAft>
              <a:defRPr/>
            </a:pPr>
            <a:endParaRPr lang="en-US" sz="8800">
              <a:solidFill>
                <a:schemeClr val="bg1"/>
              </a:solidFill>
            </a:endParaRPr>
          </a:p>
        </p:txBody>
      </p:sp>
      <p:sp>
        <p:nvSpPr>
          <p:cNvPr id="20" name="Oval 22"/>
          <p:cNvSpPr/>
          <p:nvPr/>
        </p:nvSpPr>
        <p:spPr>
          <a:xfrm>
            <a:off x="3881438" y="1699698"/>
            <a:ext cx="644525" cy="649287"/>
          </a:xfrm>
          <a:prstGeom prst="ellipse">
            <a:avLst/>
          </a:prstGeom>
          <a:solidFill>
            <a:srgbClr val="45C1A4"/>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685754" eaLnBrk="1" fontAlgn="auto" hangingPunct="1">
              <a:spcBef>
                <a:spcPts val="0"/>
              </a:spcBef>
              <a:spcAft>
                <a:spcPts val="0"/>
              </a:spcAft>
              <a:defRPr/>
            </a:pPr>
            <a:endParaRPr lang="en-US" sz="8800">
              <a:solidFill>
                <a:schemeClr val="bg1"/>
              </a:solidFill>
            </a:endParaRPr>
          </a:p>
        </p:txBody>
      </p:sp>
      <p:sp>
        <p:nvSpPr>
          <p:cNvPr id="21" name="Oval 23"/>
          <p:cNvSpPr/>
          <p:nvPr/>
        </p:nvSpPr>
        <p:spPr>
          <a:xfrm>
            <a:off x="4683125" y="2537898"/>
            <a:ext cx="646113" cy="649287"/>
          </a:xfrm>
          <a:prstGeom prst="ellipse">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685754" eaLnBrk="1" fontAlgn="auto" hangingPunct="1">
              <a:spcBef>
                <a:spcPts val="0"/>
              </a:spcBef>
              <a:spcAft>
                <a:spcPts val="0"/>
              </a:spcAft>
              <a:defRPr/>
            </a:pPr>
            <a:endParaRPr lang="en-US" sz="8800">
              <a:solidFill>
                <a:schemeClr val="bg1"/>
              </a:solidFill>
            </a:endParaRPr>
          </a:p>
        </p:txBody>
      </p:sp>
      <p:sp>
        <p:nvSpPr>
          <p:cNvPr id="22" name="Oval 24"/>
          <p:cNvSpPr/>
          <p:nvPr/>
        </p:nvSpPr>
        <p:spPr>
          <a:xfrm>
            <a:off x="3171825" y="1409185"/>
            <a:ext cx="646113" cy="649288"/>
          </a:xfrm>
          <a:prstGeom prst="ellipse">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685754" eaLnBrk="1" fontAlgn="auto" hangingPunct="1">
              <a:spcBef>
                <a:spcPts val="0"/>
              </a:spcBef>
              <a:spcAft>
                <a:spcPts val="0"/>
              </a:spcAft>
              <a:defRPr/>
            </a:pPr>
            <a:endParaRPr lang="en-US" sz="8800">
              <a:solidFill>
                <a:schemeClr val="bg1"/>
              </a:solidFill>
            </a:endParaRPr>
          </a:p>
        </p:txBody>
      </p:sp>
      <p:sp>
        <p:nvSpPr>
          <p:cNvPr id="23" name="Oval 25"/>
          <p:cNvSpPr/>
          <p:nvPr/>
        </p:nvSpPr>
        <p:spPr>
          <a:xfrm>
            <a:off x="2125663" y="1637785"/>
            <a:ext cx="458787" cy="461963"/>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685754" eaLnBrk="1" fontAlgn="auto" hangingPunct="1">
              <a:spcBef>
                <a:spcPts val="0"/>
              </a:spcBef>
              <a:spcAft>
                <a:spcPts val="0"/>
              </a:spcAft>
              <a:defRPr/>
            </a:pPr>
            <a:endParaRPr lang="en-US" sz="8800">
              <a:solidFill>
                <a:schemeClr val="bg1"/>
              </a:solidFill>
            </a:endParaRPr>
          </a:p>
        </p:txBody>
      </p:sp>
      <p:sp>
        <p:nvSpPr>
          <p:cNvPr id="24" name="Oval 27"/>
          <p:cNvSpPr/>
          <p:nvPr/>
        </p:nvSpPr>
        <p:spPr>
          <a:xfrm>
            <a:off x="768350" y="1887023"/>
            <a:ext cx="458788" cy="461962"/>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685754" eaLnBrk="1" fontAlgn="auto" hangingPunct="1">
              <a:spcBef>
                <a:spcPts val="0"/>
              </a:spcBef>
              <a:spcAft>
                <a:spcPts val="0"/>
              </a:spcAft>
              <a:defRPr/>
            </a:pPr>
            <a:endParaRPr lang="en-US" sz="8800">
              <a:solidFill>
                <a:schemeClr val="bg1"/>
              </a:solidFill>
            </a:endParaRPr>
          </a:p>
        </p:txBody>
      </p:sp>
      <p:sp>
        <p:nvSpPr>
          <p:cNvPr id="25" name="Oval 28"/>
          <p:cNvSpPr/>
          <p:nvPr/>
        </p:nvSpPr>
        <p:spPr>
          <a:xfrm>
            <a:off x="206375" y="3115748"/>
            <a:ext cx="460375" cy="461962"/>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685754" eaLnBrk="1" fontAlgn="auto" hangingPunct="1">
              <a:spcBef>
                <a:spcPts val="0"/>
              </a:spcBef>
              <a:spcAft>
                <a:spcPts val="0"/>
              </a:spcAft>
              <a:defRPr/>
            </a:pPr>
            <a:endParaRPr lang="en-US" sz="8800">
              <a:solidFill>
                <a:schemeClr val="bg1"/>
              </a:solidFill>
            </a:endParaRPr>
          </a:p>
        </p:txBody>
      </p:sp>
      <p:sp>
        <p:nvSpPr>
          <p:cNvPr id="26" name="Oval 29"/>
          <p:cNvSpPr/>
          <p:nvPr/>
        </p:nvSpPr>
        <p:spPr>
          <a:xfrm>
            <a:off x="2584450" y="1348860"/>
            <a:ext cx="458788" cy="461963"/>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685754" eaLnBrk="1" fontAlgn="auto" hangingPunct="1">
              <a:spcBef>
                <a:spcPts val="0"/>
              </a:spcBef>
              <a:spcAft>
                <a:spcPts val="0"/>
              </a:spcAft>
              <a:defRPr/>
            </a:pPr>
            <a:endParaRPr lang="en-US" sz="8800">
              <a:solidFill>
                <a:schemeClr val="bg1"/>
              </a:solidFill>
            </a:endParaRPr>
          </a:p>
        </p:txBody>
      </p:sp>
      <p:sp>
        <p:nvSpPr>
          <p:cNvPr id="27" name="Oval 30"/>
          <p:cNvSpPr/>
          <p:nvPr/>
        </p:nvSpPr>
        <p:spPr>
          <a:xfrm>
            <a:off x="4506913" y="2093398"/>
            <a:ext cx="460375" cy="461962"/>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685754" eaLnBrk="1" fontAlgn="auto" hangingPunct="1">
              <a:spcBef>
                <a:spcPts val="0"/>
              </a:spcBef>
              <a:spcAft>
                <a:spcPts val="0"/>
              </a:spcAft>
              <a:defRPr/>
            </a:pPr>
            <a:endParaRPr lang="en-US" sz="8800">
              <a:solidFill>
                <a:schemeClr val="bg1"/>
              </a:solidFill>
            </a:endParaRPr>
          </a:p>
        </p:txBody>
      </p:sp>
      <p:grpSp>
        <p:nvGrpSpPr>
          <p:cNvPr id="28" name="Group 31"/>
          <p:cNvGrpSpPr/>
          <p:nvPr/>
        </p:nvGrpSpPr>
        <p:grpSpPr>
          <a:xfrm>
            <a:off x="2050257" y="2392185"/>
            <a:ext cx="289712" cy="279837"/>
            <a:chOff x="5099140" y="1309474"/>
            <a:chExt cx="439257" cy="424283"/>
          </a:xfrm>
          <a:solidFill>
            <a:schemeClr val="bg1"/>
          </a:solidFill>
        </p:grpSpPr>
        <p:sp>
          <p:nvSpPr>
            <p:cNvPr id="29" name="Rectangle 18"/>
            <p:cNvSpPr>
              <a:spLocks noChangeArrowheads="1"/>
            </p:cNvSpPr>
            <p:nvPr/>
          </p:nvSpPr>
          <p:spPr bwMode="auto">
            <a:xfrm>
              <a:off x="5256374" y="1479187"/>
              <a:ext cx="47421"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30" name="Rectangle 19"/>
            <p:cNvSpPr>
              <a:spLocks noChangeArrowheads="1"/>
            </p:cNvSpPr>
            <p:nvPr/>
          </p:nvSpPr>
          <p:spPr bwMode="auto">
            <a:xfrm>
              <a:off x="5331247" y="1479187"/>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31" name="Rectangle 20"/>
            <p:cNvSpPr>
              <a:spLocks noChangeArrowheads="1"/>
            </p:cNvSpPr>
            <p:nvPr/>
          </p:nvSpPr>
          <p:spPr bwMode="auto">
            <a:xfrm>
              <a:off x="5408617" y="1479187"/>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32" name="Rectangle 21"/>
            <p:cNvSpPr>
              <a:spLocks noChangeArrowheads="1"/>
            </p:cNvSpPr>
            <p:nvPr/>
          </p:nvSpPr>
          <p:spPr bwMode="auto">
            <a:xfrm>
              <a:off x="5256374" y="1546573"/>
              <a:ext cx="47421"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33" name="Rectangle 22"/>
            <p:cNvSpPr>
              <a:spLocks noChangeArrowheads="1"/>
            </p:cNvSpPr>
            <p:nvPr/>
          </p:nvSpPr>
          <p:spPr bwMode="auto">
            <a:xfrm>
              <a:off x="5331247"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34" name="Rectangle 23"/>
            <p:cNvSpPr>
              <a:spLocks noChangeArrowheads="1"/>
            </p:cNvSpPr>
            <p:nvPr/>
          </p:nvSpPr>
          <p:spPr bwMode="auto">
            <a:xfrm>
              <a:off x="5408617"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35" name="Rectangle 24"/>
            <p:cNvSpPr>
              <a:spLocks noChangeArrowheads="1"/>
            </p:cNvSpPr>
            <p:nvPr/>
          </p:nvSpPr>
          <p:spPr bwMode="auto">
            <a:xfrm>
              <a:off x="5256374" y="1618951"/>
              <a:ext cx="47421"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36" name="Rectangle 25"/>
            <p:cNvSpPr>
              <a:spLocks noChangeArrowheads="1"/>
            </p:cNvSpPr>
            <p:nvPr/>
          </p:nvSpPr>
          <p:spPr bwMode="auto">
            <a:xfrm>
              <a:off x="5179005"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37" name="Rectangle 26"/>
            <p:cNvSpPr>
              <a:spLocks noChangeArrowheads="1"/>
            </p:cNvSpPr>
            <p:nvPr/>
          </p:nvSpPr>
          <p:spPr bwMode="auto">
            <a:xfrm>
              <a:off x="5179005"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38" name="Rectangle 27"/>
            <p:cNvSpPr>
              <a:spLocks noChangeArrowheads="1"/>
            </p:cNvSpPr>
            <p:nvPr/>
          </p:nvSpPr>
          <p:spPr bwMode="auto">
            <a:xfrm>
              <a:off x="5331247"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39" name="Rectangle 28"/>
            <p:cNvSpPr>
              <a:spLocks noChangeArrowheads="1"/>
            </p:cNvSpPr>
            <p:nvPr/>
          </p:nvSpPr>
          <p:spPr bwMode="auto">
            <a:xfrm>
              <a:off x="5408617"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40" name="Freeform 29"/>
            <p:cNvSpPr>
              <a:spLocks noEditPoints="1"/>
            </p:cNvSpPr>
            <p:nvPr/>
          </p:nvSpPr>
          <p:spPr bwMode="auto">
            <a:xfrm>
              <a:off x="5099140" y="1339424"/>
              <a:ext cx="439257" cy="394333"/>
            </a:xfrm>
            <a:custGeom>
              <a:avLst/>
              <a:gdLst>
                <a:gd name="T0" fmla="*/ 174 w 176"/>
                <a:gd name="T1" fmla="*/ 0 h 158"/>
                <a:gd name="T2" fmla="*/ 150 w 176"/>
                <a:gd name="T3" fmla="*/ 0 h 158"/>
                <a:gd name="T4" fmla="*/ 150 w 176"/>
                <a:gd name="T5" fmla="*/ 16 h 158"/>
                <a:gd name="T6" fmla="*/ 126 w 176"/>
                <a:gd name="T7" fmla="*/ 16 h 158"/>
                <a:gd name="T8" fmla="*/ 126 w 176"/>
                <a:gd name="T9" fmla="*/ 0 h 158"/>
                <a:gd name="T10" fmla="*/ 52 w 176"/>
                <a:gd name="T11" fmla="*/ 0 h 158"/>
                <a:gd name="T12" fmla="*/ 52 w 176"/>
                <a:gd name="T13" fmla="*/ 16 h 158"/>
                <a:gd name="T14" fmla="*/ 28 w 176"/>
                <a:gd name="T15" fmla="*/ 16 h 158"/>
                <a:gd name="T16" fmla="*/ 28 w 176"/>
                <a:gd name="T17" fmla="*/ 0 h 158"/>
                <a:gd name="T18" fmla="*/ 0 w 176"/>
                <a:gd name="T19" fmla="*/ 0 h 158"/>
                <a:gd name="T20" fmla="*/ 0 w 176"/>
                <a:gd name="T21" fmla="*/ 158 h 158"/>
                <a:gd name="T22" fmla="*/ 13 w 176"/>
                <a:gd name="T23" fmla="*/ 158 h 158"/>
                <a:gd name="T24" fmla="*/ 162 w 176"/>
                <a:gd name="T25" fmla="*/ 158 h 158"/>
                <a:gd name="T26" fmla="*/ 176 w 176"/>
                <a:gd name="T27" fmla="*/ 158 h 158"/>
                <a:gd name="T28" fmla="*/ 174 w 176"/>
                <a:gd name="T29" fmla="*/ 0 h 158"/>
                <a:gd name="T30" fmla="*/ 162 w 176"/>
                <a:gd name="T31" fmla="*/ 144 h 158"/>
                <a:gd name="T32" fmla="*/ 13 w 176"/>
                <a:gd name="T33" fmla="*/ 144 h 158"/>
                <a:gd name="T34" fmla="*/ 13 w 176"/>
                <a:gd name="T35" fmla="*/ 44 h 158"/>
                <a:gd name="T36" fmla="*/ 162 w 176"/>
                <a:gd name="T37" fmla="*/ 44 h 158"/>
                <a:gd name="T38" fmla="*/ 162 w 176"/>
                <a:gd name="T39" fmla="*/ 14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58">
                  <a:moveTo>
                    <a:pt x="174" y="0"/>
                  </a:moveTo>
                  <a:lnTo>
                    <a:pt x="150" y="0"/>
                  </a:lnTo>
                  <a:lnTo>
                    <a:pt x="150" y="16"/>
                  </a:lnTo>
                  <a:lnTo>
                    <a:pt x="126" y="16"/>
                  </a:lnTo>
                  <a:lnTo>
                    <a:pt x="126" y="0"/>
                  </a:lnTo>
                  <a:lnTo>
                    <a:pt x="52" y="0"/>
                  </a:lnTo>
                  <a:lnTo>
                    <a:pt x="52" y="16"/>
                  </a:lnTo>
                  <a:lnTo>
                    <a:pt x="28" y="16"/>
                  </a:lnTo>
                  <a:lnTo>
                    <a:pt x="28" y="0"/>
                  </a:lnTo>
                  <a:lnTo>
                    <a:pt x="0" y="0"/>
                  </a:lnTo>
                  <a:lnTo>
                    <a:pt x="0" y="158"/>
                  </a:lnTo>
                  <a:lnTo>
                    <a:pt x="13" y="158"/>
                  </a:lnTo>
                  <a:lnTo>
                    <a:pt x="162" y="158"/>
                  </a:lnTo>
                  <a:lnTo>
                    <a:pt x="176" y="158"/>
                  </a:lnTo>
                  <a:lnTo>
                    <a:pt x="174" y="0"/>
                  </a:lnTo>
                  <a:close/>
                  <a:moveTo>
                    <a:pt x="162" y="144"/>
                  </a:moveTo>
                  <a:lnTo>
                    <a:pt x="13" y="144"/>
                  </a:lnTo>
                  <a:lnTo>
                    <a:pt x="13" y="44"/>
                  </a:lnTo>
                  <a:lnTo>
                    <a:pt x="162" y="44"/>
                  </a:lnTo>
                  <a:lnTo>
                    <a:pt x="16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41" name="Rectangle 30"/>
            <p:cNvSpPr>
              <a:spLocks noChangeArrowheads="1"/>
            </p:cNvSpPr>
            <p:nvPr/>
          </p:nvSpPr>
          <p:spPr bwMode="auto">
            <a:xfrm>
              <a:off x="5181500" y="1309474"/>
              <a:ext cx="37438" cy="59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42" name="Rectangle 31"/>
            <p:cNvSpPr>
              <a:spLocks noChangeArrowheads="1"/>
            </p:cNvSpPr>
            <p:nvPr/>
          </p:nvSpPr>
          <p:spPr bwMode="auto">
            <a:xfrm>
              <a:off x="5428583" y="1309474"/>
              <a:ext cx="34941" cy="59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sp>
        <p:nvSpPr>
          <p:cNvPr id="43" name="Freeform 35"/>
          <p:cNvSpPr>
            <a:spLocks noEditPoints="1"/>
          </p:cNvSpPr>
          <p:nvPr/>
        </p:nvSpPr>
        <p:spPr bwMode="auto">
          <a:xfrm>
            <a:off x="3241675" y="1577460"/>
            <a:ext cx="469900" cy="317500"/>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grpSp>
        <p:nvGrpSpPr>
          <p:cNvPr id="44" name="Group 47"/>
          <p:cNvGrpSpPr/>
          <p:nvPr/>
        </p:nvGrpSpPr>
        <p:grpSpPr>
          <a:xfrm>
            <a:off x="4133601" y="2562469"/>
            <a:ext cx="341966" cy="348715"/>
            <a:chOff x="7160655" y="2178006"/>
            <a:chExt cx="379359" cy="386846"/>
          </a:xfrm>
          <a:solidFill>
            <a:schemeClr val="bg1"/>
          </a:solidFill>
        </p:grpSpPr>
        <p:sp>
          <p:nvSpPr>
            <p:cNvPr id="45" name="Freeform 36"/>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46" name="Freeform 37"/>
            <p:cNvSpPr>
              <a:spLocks/>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47" name="Freeform 38"/>
            <p:cNvSpPr>
              <a:spLocks/>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grpSp>
        <p:nvGrpSpPr>
          <p:cNvPr id="48" name="Group 51"/>
          <p:cNvGrpSpPr/>
          <p:nvPr/>
        </p:nvGrpSpPr>
        <p:grpSpPr>
          <a:xfrm>
            <a:off x="2916652" y="2795479"/>
            <a:ext cx="366713" cy="366713"/>
            <a:chOff x="6352022" y="2360197"/>
            <a:chExt cx="406813" cy="406813"/>
          </a:xfrm>
          <a:solidFill>
            <a:schemeClr val="bg1"/>
          </a:solidFill>
        </p:grpSpPr>
        <p:sp>
          <p:nvSpPr>
            <p:cNvPr id="49" name="Freeform 39"/>
            <p:cNvSpPr>
              <a:spLocks noEditPoints="1"/>
            </p:cNvSpPr>
            <p:nvPr/>
          </p:nvSpPr>
          <p:spPr bwMode="auto">
            <a:xfrm>
              <a:off x="6352022" y="2360197"/>
              <a:ext cx="406813" cy="406813"/>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5 w 122"/>
                <a:gd name="T11" fmla="*/ 109 h 122"/>
                <a:gd name="T12" fmla="*/ 65 w 122"/>
                <a:gd name="T13" fmla="*/ 102 h 122"/>
                <a:gd name="T14" fmla="*/ 58 w 122"/>
                <a:gd name="T15" fmla="*/ 102 h 122"/>
                <a:gd name="T16" fmla="*/ 58 w 122"/>
                <a:gd name="T17" fmla="*/ 109 h 122"/>
                <a:gd name="T18" fmla="*/ 30 w 122"/>
                <a:gd name="T19" fmla="*/ 97 h 122"/>
                <a:gd name="T20" fmla="*/ 29 w 122"/>
                <a:gd name="T21" fmla="*/ 97 h 122"/>
                <a:gd name="T22" fmla="*/ 27 w 122"/>
                <a:gd name="T23" fmla="*/ 95 h 122"/>
                <a:gd name="T24" fmla="*/ 25 w 122"/>
                <a:gd name="T25" fmla="*/ 93 h 122"/>
                <a:gd name="T26" fmla="*/ 25 w 122"/>
                <a:gd name="T27" fmla="*/ 92 h 122"/>
                <a:gd name="T28" fmla="*/ 13 w 122"/>
                <a:gd name="T29" fmla="*/ 64 h 122"/>
                <a:gd name="T30" fmla="*/ 20 w 122"/>
                <a:gd name="T31" fmla="*/ 64 h 122"/>
                <a:gd name="T32" fmla="*/ 20 w 122"/>
                <a:gd name="T33" fmla="*/ 57 h 122"/>
                <a:gd name="T34" fmla="*/ 13 w 122"/>
                <a:gd name="T35" fmla="*/ 57 h 122"/>
                <a:gd name="T36" fmla="*/ 58 w 122"/>
                <a:gd name="T37" fmla="*/ 13 h 122"/>
                <a:gd name="T38" fmla="*/ 58 w 122"/>
                <a:gd name="T39" fmla="*/ 20 h 122"/>
                <a:gd name="T40" fmla="*/ 65 w 122"/>
                <a:gd name="T41" fmla="*/ 20 h 122"/>
                <a:gd name="T42" fmla="*/ 65 w 122"/>
                <a:gd name="T43" fmla="*/ 13 h 122"/>
                <a:gd name="T44" fmla="*/ 83 w 122"/>
                <a:gd name="T45" fmla="*/ 18 h 122"/>
                <a:gd name="T46" fmla="*/ 83 w 122"/>
                <a:gd name="T47" fmla="*/ 18 h 122"/>
                <a:gd name="T48" fmla="*/ 87 w 122"/>
                <a:gd name="T49" fmla="*/ 20 h 122"/>
                <a:gd name="T50" fmla="*/ 88 w 122"/>
                <a:gd name="T51" fmla="*/ 21 h 122"/>
                <a:gd name="T52" fmla="*/ 90 w 122"/>
                <a:gd name="T53" fmla="*/ 23 h 122"/>
                <a:gd name="T54" fmla="*/ 91 w 122"/>
                <a:gd name="T55" fmla="*/ 24 h 122"/>
                <a:gd name="T56" fmla="*/ 94 w 122"/>
                <a:gd name="T57" fmla="*/ 25 h 122"/>
                <a:gd name="T58" fmla="*/ 95 w 122"/>
                <a:gd name="T59" fmla="*/ 27 h 122"/>
                <a:gd name="T60" fmla="*/ 97 w 122"/>
                <a:gd name="T61" fmla="*/ 28 h 122"/>
                <a:gd name="T62" fmla="*/ 98 w 122"/>
                <a:gd name="T63" fmla="*/ 31 h 122"/>
                <a:gd name="T64" fmla="*/ 99 w 122"/>
                <a:gd name="T65" fmla="*/ 32 h 122"/>
                <a:gd name="T66" fmla="*/ 101 w 122"/>
                <a:gd name="T67" fmla="*/ 34 h 122"/>
                <a:gd name="T68" fmla="*/ 102 w 122"/>
                <a:gd name="T69" fmla="*/ 35 h 122"/>
                <a:gd name="T70" fmla="*/ 104 w 122"/>
                <a:gd name="T71" fmla="*/ 39 h 122"/>
                <a:gd name="T72" fmla="*/ 104 w 122"/>
                <a:gd name="T73" fmla="*/ 39 h 122"/>
                <a:gd name="T74" fmla="*/ 109 w 122"/>
                <a:gd name="T75" fmla="*/ 57 h 122"/>
                <a:gd name="T76" fmla="*/ 102 w 122"/>
                <a:gd name="T77" fmla="*/ 57 h 122"/>
                <a:gd name="T78" fmla="*/ 102 w 122"/>
                <a:gd name="T79" fmla="*/ 64 h 122"/>
                <a:gd name="T80" fmla="*/ 109 w 122"/>
                <a:gd name="T81" fmla="*/ 64 h 122"/>
                <a:gd name="T82" fmla="*/ 65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5" y="122"/>
                    <a:pt x="122" y="95"/>
                    <a:pt x="122" y="61"/>
                  </a:cubicBezTo>
                  <a:cubicBezTo>
                    <a:pt x="122" y="27"/>
                    <a:pt x="95" y="0"/>
                    <a:pt x="61" y="0"/>
                  </a:cubicBezTo>
                  <a:close/>
                  <a:moveTo>
                    <a:pt x="65" y="109"/>
                  </a:moveTo>
                  <a:cubicBezTo>
                    <a:pt x="65" y="102"/>
                    <a:pt x="65" y="102"/>
                    <a:pt x="65" y="102"/>
                  </a:cubicBezTo>
                  <a:cubicBezTo>
                    <a:pt x="58" y="102"/>
                    <a:pt x="58" y="102"/>
                    <a:pt x="58" y="102"/>
                  </a:cubicBezTo>
                  <a:cubicBezTo>
                    <a:pt x="58" y="109"/>
                    <a:pt x="58" y="109"/>
                    <a:pt x="58" y="109"/>
                  </a:cubicBezTo>
                  <a:cubicBezTo>
                    <a:pt x="47" y="108"/>
                    <a:pt x="37" y="104"/>
                    <a:pt x="30" y="97"/>
                  </a:cubicBezTo>
                  <a:cubicBezTo>
                    <a:pt x="29" y="97"/>
                    <a:pt x="29" y="97"/>
                    <a:pt x="29" y="97"/>
                  </a:cubicBezTo>
                  <a:cubicBezTo>
                    <a:pt x="28" y="96"/>
                    <a:pt x="28" y="95"/>
                    <a:pt x="27" y="95"/>
                  </a:cubicBezTo>
                  <a:cubicBezTo>
                    <a:pt x="27" y="94"/>
                    <a:pt x="26" y="94"/>
                    <a:pt x="25" y="93"/>
                  </a:cubicBezTo>
                  <a:cubicBezTo>
                    <a:pt x="25" y="93"/>
                    <a:pt x="25" y="93"/>
                    <a:pt x="25" y="92"/>
                  </a:cubicBezTo>
                  <a:cubicBezTo>
                    <a:pt x="18" y="85"/>
                    <a:pt x="14" y="75"/>
                    <a:pt x="13" y="64"/>
                  </a:cubicBezTo>
                  <a:cubicBezTo>
                    <a:pt x="20" y="64"/>
                    <a:pt x="20" y="64"/>
                    <a:pt x="20" y="64"/>
                  </a:cubicBezTo>
                  <a:cubicBezTo>
                    <a:pt x="20" y="57"/>
                    <a:pt x="20" y="57"/>
                    <a:pt x="20" y="57"/>
                  </a:cubicBezTo>
                  <a:cubicBezTo>
                    <a:pt x="13" y="57"/>
                    <a:pt x="13" y="57"/>
                    <a:pt x="13" y="57"/>
                  </a:cubicBezTo>
                  <a:cubicBezTo>
                    <a:pt x="15" y="34"/>
                    <a:pt x="34" y="15"/>
                    <a:pt x="58" y="13"/>
                  </a:cubicBezTo>
                  <a:cubicBezTo>
                    <a:pt x="58" y="20"/>
                    <a:pt x="58" y="20"/>
                    <a:pt x="58" y="20"/>
                  </a:cubicBezTo>
                  <a:cubicBezTo>
                    <a:pt x="65" y="20"/>
                    <a:pt x="65" y="20"/>
                    <a:pt x="65" y="20"/>
                  </a:cubicBezTo>
                  <a:cubicBezTo>
                    <a:pt x="65" y="13"/>
                    <a:pt x="65" y="13"/>
                    <a:pt x="65" y="13"/>
                  </a:cubicBezTo>
                  <a:cubicBezTo>
                    <a:pt x="71" y="14"/>
                    <a:pt x="77" y="15"/>
                    <a:pt x="83" y="18"/>
                  </a:cubicBezTo>
                  <a:cubicBezTo>
                    <a:pt x="83" y="18"/>
                    <a:pt x="83" y="18"/>
                    <a:pt x="83" y="18"/>
                  </a:cubicBezTo>
                  <a:cubicBezTo>
                    <a:pt x="84" y="19"/>
                    <a:pt x="86" y="20"/>
                    <a:pt x="87" y="20"/>
                  </a:cubicBezTo>
                  <a:cubicBezTo>
                    <a:pt x="87" y="20"/>
                    <a:pt x="87" y="21"/>
                    <a:pt x="88" y="21"/>
                  </a:cubicBezTo>
                  <a:cubicBezTo>
                    <a:pt x="88" y="21"/>
                    <a:pt x="89" y="22"/>
                    <a:pt x="90" y="23"/>
                  </a:cubicBezTo>
                  <a:cubicBezTo>
                    <a:pt x="91" y="23"/>
                    <a:pt x="91" y="23"/>
                    <a:pt x="91" y="24"/>
                  </a:cubicBezTo>
                  <a:cubicBezTo>
                    <a:pt x="92" y="24"/>
                    <a:pt x="93" y="25"/>
                    <a:pt x="94" y="25"/>
                  </a:cubicBezTo>
                  <a:cubicBezTo>
                    <a:pt x="94" y="26"/>
                    <a:pt x="95" y="26"/>
                    <a:pt x="95" y="27"/>
                  </a:cubicBezTo>
                  <a:cubicBezTo>
                    <a:pt x="96" y="27"/>
                    <a:pt x="96" y="28"/>
                    <a:pt x="97" y="28"/>
                  </a:cubicBezTo>
                  <a:cubicBezTo>
                    <a:pt x="97" y="29"/>
                    <a:pt x="98" y="30"/>
                    <a:pt x="98" y="31"/>
                  </a:cubicBezTo>
                  <a:cubicBezTo>
                    <a:pt x="99" y="31"/>
                    <a:pt x="99" y="31"/>
                    <a:pt x="99" y="32"/>
                  </a:cubicBezTo>
                  <a:cubicBezTo>
                    <a:pt x="100" y="33"/>
                    <a:pt x="101" y="34"/>
                    <a:pt x="101" y="34"/>
                  </a:cubicBezTo>
                  <a:cubicBezTo>
                    <a:pt x="101" y="35"/>
                    <a:pt x="102" y="35"/>
                    <a:pt x="102" y="35"/>
                  </a:cubicBezTo>
                  <a:cubicBezTo>
                    <a:pt x="102" y="36"/>
                    <a:pt x="103" y="37"/>
                    <a:pt x="104" y="39"/>
                  </a:cubicBezTo>
                  <a:cubicBezTo>
                    <a:pt x="104" y="39"/>
                    <a:pt x="104" y="39"/>
                    <a:pt x="104" y="39"/>
                  </a:cubicBezTo>
                  <a:cubicBezTo>
                    <a:pt x="107" y="45"/>
                    <a:pt x="108" y="51"/>
                    <a:pt x="109" y="57"/>
                  </a:cubicBezTo>
                  <a:cubicBezTo>
                    <a:pt x="102" y="57"/>
                    <a:pt x="102" y="57"/>
                    <a:pt x="102" y="57"/>
                  </a:cubicBezTo>
                  <a:cubicBezTo>
                    <a:pt x="102" y="64"/>
                    <a:pt x="102" y="64"/>
                    <a:pt x="102" y="64"/>
                  </a:cubicBezTo>
                  <a:cubicBezTo>
                    <a:pt x="109" y="64"/>
                    <a:pt x="109" y="64"/>
                    <a:pt x="109" y="64"/>
                  </a:cubicBezTo>
                  <a:cubicBezTo>
                    <a:pt x="107" y="88"/>
                    <a:pt x="88" y="107"/>
                    <a:pt x="65"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50" name="Freeform 40"/>
            <p:cNvSpPr>
              <a:spLocks noEditPoints="1"/>
            </p:cNvSpPr>
            <p:nvPr/>
          </p:nvSpPr>
          <p:spPr bwMode="auto">
            <a:xfrm>
              <a:off x="6506761" y="2460029"/>
              <a:ext cx="119797" cy="177201"/>
            </a:xfrm>
            <a:custGeom>
              <a:avLst/>
              <a:gdLst>
                <a:gd name="T0" fmla="*/ 8 w 36"/>
                <a:gd name="T1" fmla="*/ 29 h 53"/>
                <a:gd name="T2" fmla="*/ 8 w 36"/>
                <a:gd name="T3" fmla="*/ 29 h 53"/>
                <a:gd name="T4" fmla="*/ 0 w 36"/>
                <a:gd name="T5" fmla="*/ 53 h 53"/>
                <a:gd name="T6" fmla="*/ 19 w 36"/>
                <a:gd name="T7" fmla="*/ 36 h 53"/>
                <a:gd name="T8" fmla="*/ 19 w 36"/>
                <a:gd name="T9" fmla="*/ 36 h 53"/>
                <a:gd name="T10" fmla="*/ 22 w 36"/>
                <a:gd name="T11" fmla="*/ 33 h 53"/>
                <a:gd name="T12" fmla="*/ 36 w 36"/>
                <a:gd name="T13" fmla="*/ 0 h 53"/>
                <a:gd name="T14" fmla="*/ 11 w 36"/>
                <a:gd name="T15" fmla="*/ 25 h 53"/>
                <a:gd name="T16" fmla="*/ 8 w 36"/>
                <a:gd name="T17" fmla="*/ 29 h 53"/>
                <a:gd name="T18" fmla="*/ 15 w 36"/>
                <a:gd name="T19" fmla="*/ 28 h 53"/>
                <a:gd name="T20" fmla="*/ 18 w 36"/>
                <a:gd name="T21" fmla="*/ 31 h 53"/>
                <a:gd name="T22" fmla="*/ 15 w 36"/>
                <a:gd name="T23" fmla="*/ 34 h 53"/>
                <a:gd name="T24" fmla="*/ 12 w 36"/>
                <a:gd name="T25" fmla="*/ 31 h 53"/>
                <a:gd name="T26" fmla="*/ 15 w 36"/>
                <a:gd name="T27"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3">
                  <a:moveTo>
                    <a:pt x="8" y="29"/>
                  </a:moveTo>
                  <a:cubicBezTo>
                    <a:pt x="8" y="29"/>
                    <a:pt x="8" y="29"/>
                    <a:pt x="8" y="29"/>
                  </a:cubicBezTo>
                  <a:cubicBezTo>
                    <a:pt x="0" y="53"/>
                    <a:pt x="0" y="53"/>
                    <a:pt x="0" y="53"/>
                  </a:cubicBezTo>
                  <a:cubicBezTo>
                    <a:pt x="19" y="36"/>
                    <a:pt x="19" y="36"/>
                    <a:pt x="19" y="36"/>
                  </a:cubicBezTo>
                  <a:cubicBezTo>
                    <a:pt x="19" y="36"/>
                    <a:pt x="19" y="36"/>
                    <a:pt x="19" y="36"/>
                  </a:cubicBezTo>
                  <a:cubicBezTo>
                    <a:pt x="21" y="35"/>
                    <a:pt x="22" y="33"/>
                    <a:pt x="22" y="33"/>
                  </a:cubicBezTo>
                  <a:cubicBezTo>
                    <a:pt x="36" y="0"/>
                    <a:pt x="36" y="0"/>
                    <a:pt x="36" y="0"/>
                  </a:cubicBezTo>
                  <a:cubicBezTo>
                    <a:pt x="11" y="25"/>
                    <a:pt x="11" y="25"/>
                    <a:pt x="11" y="25"/>
                  </a:cubicBezTo>
                  <a:cubicBezTo>
                    <a:pt x="10" y="26"/>
                    <a:pt x="9" y="28"/>
                    <a:pt x="8" y="29"/>
                  </a:cubicBezTo>
                  <a:close/>
                  <a:moveTo>
                    <a:pt x="15" y="28"/>
                  </a:moveTo>
                  <a:cubicBezTo>
                    <a:pt x="17" y="28"/>
                    <a:pt x="18" y="29"/>
                    <a:pt x="18" y="31"/>
                  </a:cubicBezTo>
                  <a:cubicBezTo>
                    <a:pt x="18" y="33"/>
                    <a:pt x="17" y="34"/>
                    <a:pt x="15" y="34"/>
                  </a:cubicBezTo>
                  <a:cubicBezTo>
                    <a:pt x="13" y="34"/>
                    <a:pt x="12" y="33"/>
                    <a:pt x="12" y="31"/>
                  </a:cubicBezTo>
                  <a:cubicBezTo>
                    <a:pt x="12" y="29"/>
                    <a:pt x="13" y="28"/>
                    <a:pt x="1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51" name="Oval 41"/>
            <p:cNvSpPr>
              <a:spLocks noChangeArrowheads="1"/>
            </p:cNvSpPr>
            <p:nvPr/>
          </p:nvSpPr>
          <p:spPr bwMode="auto">
            <a:xfrm>
              <a:off x="6551685" y="2557365"/>
              <a:ext cx="9983" cy="998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grpSp>
        <p:nvGrpSpPr>
          <p:cNvPr id="52" name="Group 55"/>
          <p:cNvGrpSpPr/>
          <p:nvPr/>
        </p:nvGrpSpPr>
        <p:grpSpPr>
          <a:xfrm>
            <a:off x="3495307" y="2243700"/>
            <a:ext cx="371214" cy="339717"/>
            <a:chOff x="6726389" y="1486674"/>
            <a:chExt cx="411805" cy="376863"/>
          </a:xfrm>
          <a:solidFill>
            <a:schemeClr val="bg1"/>
          </a:solidFill>
        </p:grpSpPr>
        <p:sp>
          <p:nvSpPr>
            <p:cNvPr id="53" name="Oval 52"/>
            <p:cNvSpPr>
              <a:spLocks noChangeArrowheads="1"/>
            </p:cNvSpPr>
            <p:nvPr/>
          </p:nvSpPr>
          <p:spPr bwMode="auto">
            <a:xfrm>
              <a:off x="6773808" y="1786168"/>
              <a:ext cx="44924" cy="424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54" name="Oval 53"/>
            <p:cNvSpPr>
              <a:spLocks noChangeArrowheads="1"/>
            </p:cNvSpPr>
            <p:nvPr/>
          </p:nvSpPr>
          <p:spPr bwMode="auto">
            <a:xfrm>
              <a:off x="6748851" y="1836083"/>
              <a:ext cx="24958" cy="274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55" name="Freeform 54"/>
            <p:cNvSpPr>
              <a:spLocks/>
            </p:cNvSpPr>
            <p:nvPr/>
          </p:nvSpPr>
          <p:spPr bwMode="auto">
            <a:xfrm>
              <a:off x="6726389" y="1486674"/>
              <a:ext cx="411805" cy="292007"/>
            </a:xfrm>
            <a:custGeom>
              <a:avLst/>
              <a:gdLst>
                <a:gd name="T0" fmla="*/ 124 w 124"/>
                <a:gd name="T1" fmla="*/ 34 h 88"/>
                <a:gd name="T2" fmla="*/ 99 w 124"/>
                <a:gd name="T3" fmla="*/ 9 h 88"/>
                <a:gd name="T4" fmla="*/ 93 w 124"/>
                <a:gd name="T5" fmla="*/ 10 h 88"/>
                <a:gd name="T6" fmla="*/ 74 w 124"/>
                <a:gd name="T7" fmla="*/ 0 h 88"/>
                <a:gd name="T8" fmla="*/ 60 w 124"/>
                <a:gd name="T9" fmla="*/ 5 h 88"/>
                <a:gd name="T10" fmla="*/ 46 w 124"/>
                <a:gd name="T11" fmla="*/ 0 h 88"/>
                <a:gd name="T12" fmla="*/ 31 w 124"/>
                <a:gd name="T13" fmla="*/ 5 h 88"/>
                <a:gd name="T14" fmla="*/ 25 w 124"/>
                <a:gd name="T15" fmla="*/ 5 h 88"/>
                <a:gd name="T16" fmla="*/ 0 w 124"/>
                <a:gd name="T17" fmla="*/ 30 h 88"/>
                <a:gd name="T18" fmla="*/ 3 w 124"/>
                <a:gd name="T19" fmla="*/ 43 h 88"/>
                <a:gd name="T20" fmla="*/ 0 w 124"/>
                <a:gd name="T21" fmla="*/ 55 h 88"/>
                <a:gd name="T22" fmla="*/ 25 w 124"/>
                <a:gd name="T23" fmla="*/ 80 h 88"/>
                <a:gd name="T24" fmla="*/ 28 w 124"/>
                <a:gd name="T25" fmla="*/ 80 h 88"/>
                <a:gd name="T26" fmla="*/ 46 w 124"/>
                <a:gd name="T27" fmla="*/ 88 h 88"/>
                <a:gd name="T28" fmla="*/ 64 w 124"/>
                <a:gd name="T29" fmla="*/ 80 h 88"/>
                <a:gd name="T30" fmla="*/ 79 w 124"/>
                <a:gd name="T31" fmla="*/ 85 h 88"/>
                <a:gd name="T32" fmla="*/ 104 w 124"/>
                <a:gd name="T33" fmla="*/ 60 h 88"/>
                <a:gd name="T34" fmla="*/ 104 w 124"/>
                <a:gd name="T35" fmla="*/ 59 h 88"/>
                <a:gd name="T36" fmla="*/ 124 w 124"/>
                <a:gd name="T37"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88">
                  <a:moveTo>
                    <a:pt x="124" y="34"/>
                  </a:moveTo>
                  <a:cubicBezTo>
                    <a:pt x="124" y="21"/>
                    <a:pt x="113" y="9"/>
                    <a:pt x="99" y="9"/>
                  </a:cubicBezTo>
                  <a:cubicBezTo>
                    <a:pt x="97" y="9"/>
                    <a:pt x="95" y="10"/>
                    <a:pt x="93" y="10"/>
                  </a:cubicBezTo>
                  <a:cubicBezTo>
                    <a:pt x="89" y="4"/>
                    <a:pt x="82" y="0"/>
                    <a:pt x="74" y="0"/>
                  </a:cubicBezTo>
                  <a:cubicBezTo>
                    <a:pt x="69" y="0"/>
                    <a:pt x="64" y="2"/>
                    <a:pt x="60" y="5"/>
                  </a:cubicBezTo>
                  <a:cubicBezTo>
                    <a:pt x="56" y="2"/>
                    <a:pt x="51" y="0"/>
                    <a:pt x="46" y="0"/>
                  </a:cubicBezTo>
                  <a:cubicBezTo>
                    <a:pt x="40" y="0"/>
                    <a:pt x="35" y="2"/>
                    <a:pt x="31" y="5"/>
                  </a:cubicBezTo>
                  <a:cubicBezTo>
                    <a:pt x="29" y="5"/>
                    <a:pt x="27" y="5"/>
                    <a:pt x="25" y="5"/>
                  </a:cubicBezTo>
                  <a:cubicBezTo>
                    <a:pt x="11" y="5"/>
                    <a:pt x="0" y="16"/>
                    <a:pt x="0" y="30"/>
                  </a:cubicBezTo>
                  <a:cubicBezTo>
                    <a:pt x="0" y="35"/>
                    <a:pt x="1" y="39"/>
                    <a:pt x="3" y="43"/>
                  </a:cubicBezTo>
                  <a:cubicBezTo>
                    <a:pt x="1" y="46"/>
                    <a:pt x="0" y="51"/>
                    <a:pt x="0" y="55"/>
                  </a:cubicBezTo>
                  <a:cubicBezTo>
                    <a:pt x="0" y="69"/>
                    <a:pt x="11" y="80"/>
                    <a:pt x="25" y="80"/>
                  </a:cubicBezTo>
                  <a:cubicBezTo>
                    <a:pt x="26" y="80"/>
                    <a:pt x="27" y="80"/>
                    <a:pt x="28" y="80"/>
                  </a:cubicBezTo>
                  <a:cubicBezTo>
                    <a:pt x="32" y="85"/>
                    <a:pt x="39" y="88"/>
                    <a:pt x="46" y="88"/>
                  </a:cubicBezTo>
                  <a:cubicBezTo>
                    <a:pt x="53" y="88"/>
                    <a:pt x="59" y="85"/>
                    <a:pt x="64" y="80"/>
                  </a:cubicBezTo>
                  <a:cubicBezTo>
                    <a:pt x="68" y="83"/>
                    <a:pt x="73" y="85"/>
                    <a:pt x="79" y="85"/>
                  </a:cubicBezTo>
                  <a:cubicBezTo>
                    <a:pt x="92" y="85"/>
                    <a:pt x="104" y="74"/>
                    <a:pt x="104" y="60"/>
                  </a:cubicBezTo>
                  <a:cubicBezTo>
                    <a:pt x="104" y="60"/>
                    <a:pt x="104" y="59"/>
                    <a:pt x="104" y="59"/>
                  </a:cubicBezTo>
                  <a:cubicBezTo>
                    <a:pt x="115" y="57"/>
                    <a:pt x="124" y="47"/>
                    <a:pt x="12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sp>
        <p:nvSpPr>
          <p:cNvPr id="56" name="Freeform 55"/>
          <p:cNvSpPr>
            <a:spLocks noEditPoints="1"/>
          </p:cNvSpPr>
          <p:nvPr/>
        </p:nvSpPr>
        <p:spPr bwMode="auto">
          <a:xfrm>
            <a:off x="4816475" y="2671248"/>
            <a:ext cx="387350" cy="406400"/>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bg1"/>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sp>
        <p:nvSpPr>
          <p:cNvPr id="57" name="Freeform 61"/>
          <p:cNvSpPr>
            <a:spLocks/>
          </p:cNvSpPr>
          <p:nvPr/>
        </p:nvSpPr>
        <p:spPr bwMode="auto">
          <a:xfrm>
            <a:off x="461963" y="2537898"/>
            <a:ext cx="409575" cy="425450"/>
          </a:xfrm>
          <a:custGeom>
            <a:avLst/>
            <a:gdLst>
              <a:gd name="T0" fmla="*/ 99 w 137"/>
              <a:gd name="T1" fmla="*/ 57 h 142"/>
              <a:gd name="T2" fmla="*/ 137 w 137"/>
              <a:gd name="T3" fmla="*/ 57 h 142"/>
              <a:gd name="T4" fmla="*/ 76 w 137"/>
              <a:gd name="T5" fmla="*/ 4 h 142"/>
              <a:gd name="T6" fmla="*/ 69 w 137"/>
              <a:gd name="T7" fmla="*/ 0 h 142"/>
              <a:gd name="T8" fmla="*/ 62 w 137"/>
              <a:gd name="T9" fmla="*/ 4 h 142"/>
              <a:gd name="T10" fmla="*/ 0 w 137"/>
              <a:gd name="T11" fmla="*/ 57 h 142"/>
              <a:gd name="T12" fmla="*/ 39 w 137"/>
              <a:gd name="T13" fmla="*/ 57 h 142"/>
              <a:gd name="T14" fmla="*/ 62 w 137"/>
              <a:gd name="T15" fmla="*/ 4 h 142"/>
              <a:gd name="T16" fmla="*/ 62 w 137"/>
              <a:gd name="T17" fmla="*/ 5 h 142"/>
              <a:gd name="T18" fmla="*/ 43 w 137"/>
              <a:gd name="T19" fmla="*/ 57 h 142"/>
              <a:gd name="T20" fmla="*/ 64 w 137"/>
              <a:gd name="T21" fmla="*/ 57 h 142"/>
              <a:gd name="T22" fmla="*/ 64 w 137"/>
              <a:gd name="T23" fmla="*/ 122 h 142"/>
              <a:gd name="T24" fmla="*/ 64 w 137"/>
              <a:gd name="T25" fmla="*/ 125 h 142"/>
              <a:gd name="T26" fmla="*/ 64 w 137"/>
              <a:gd name="T27" fmla="*/ 130 h 142"/>
              <a:gd name="T28" fmla="*/ 76 w 137"/>
              <a:gd name="T29" fmla="*/ 142 h 142"/>
              <a:gd name="T30" fmla="*/ 87 w 137"/>
              <a:gd name="T31" fmla="*/ 130 h 142"/>
              <a:gd name="T32" fmla="*/ 87 w 137"/>
              <a:gd name="T33" fmla="*/ 125 h 142"/>
              <a:gd name="T34" fmla="*/ 79 w 137"/>
              <a:gd name="T35" fmla="*/ 125 h 142"/>
              <a:gd name="T36" fmla="*/ 79 w 137"/>
              <a:gd name="T37" fmla="*/ 127 h 142"/>
              <a:gd name="T38" fmla="*/ 79 w 137"/>
              <a:gd name="T39" fmla="*/ 129 h 142"/>
              <a:gd name="T40" fmla="*/ 76 w 137"/>
              <a:gd name="T41" fmla="*/ 133 h 142"/>
              <a:gd name="T42" fmla="*/ 72 w 137"/>
              <a:gd name="T43" fmla="*/ 129 h 142"/>
              <a:gd name="T44" fmla="*/ 72 w 137"/>
              <a:gd name="T45" fmla="*/ 127 h 142"/>
              <a:gd name="T46" fmla="*/ 72 w 137"/>
              <a:gd name="T47" fmla="*/ 125 h 142"/>
              <a:gd name="T48" fmla="*/ 72 w 137"/>
              <a:gd name="T49" fmla="*/ 111 h 142"/>
              <a:gd name="T50" fmla="*/ 72 w 137"/>
              <a:gd name="T51" fmla="*/ 57 h 142"/>
              <a:gd name="T52" fmla="*/ 94 w 137"/>
              <a:gd name="T53" fmla="*/ 57 h 142"/>
              <a:gd name="T54" fmla="*/ 76 w 137"/>
              <a:gd name="T55" fmla="*/ 5 h 142"/>
              <a:gd name="T56" fmla="*/ 76 w 137"/>
              <a:gd name="T57" fmla="*/ 4 h 142"/>
              <a:gd name="T58" fmla="*/ 99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99" y="57"/>
                </a:moveTo>
                <a:cubicBezTo>
                  <a:pt x="137" y="57"/>
                  <a:pt x="137" y="57"/>
                  <a:pt x="137" y="57"/>
                </a:cubicBezTo>
                <a:cubicBezTo>
                  <a:pt x="130" y="28"/>
                  <a:pt x="105" y="7"/>
                  <a:pt x="76" y="4"/>
                </a:cubicBezTo>
                <a:cubicBezTo>
                  <a:pt x="74" y="1"/>
                  <a:pt x="72" y="0"/>
                  <a:pt x="69" y="0"/>
                </a:cubicBezTo>
                <a:cubicBezTo>
                  <a:pt x="66" y="0"/>
                  <a:pt x="64" y="1"/>
                  <a:pt x="62" y="4"/>
                </a:cubicBezTo>
                <a:cubicBezTo>
                  <a:pt x="32" y="6"/>
                  <a:pt x="7" y="28"/>
                  <a:pt x="0" y="57"/>
                </a:cubicBezTo>
                <a:cubicBezTo>
                  <a:pt x="39" y="57"/>
                  <a:pt x="39" y="57"/>
                  <a:pt x="39" y="57"/>
                </a:cubicBezTo>
                <a:cubicBezTo>
                  <a:pt x="39" y="24"/>
                  <a:pt x="58" y="7"/>
                  <a:pt x="62" y="4"/>
                </a:cubicBezTo>
                <a:cubicBezTo>
                  <a:pt x="62" y="4"/>
                  <a:pt x="62" y="5"/>
                  <a:pt x="62" y="5"/>
                </a:cubicBezTo>
                <a:cubicBezTo>
                  <a:pt x="41" y="31"/>
                  <a:pt x="43" y="57"/>
                  <a:pt x="43" y="57"/>
                </a:cubicBezTo>
                <a:cubicBezTo>
                  <a:pt x="64" y="57"/>
                  <a:pt x="64" y="57"/>
                  <a:pt x="64" y="57"/>
                </a:cubicBezTo>
                <a:cubicBezTo>
                  <a:pt x="64" y="122"/>
                  <a:pt x="64" y="122"/>
                  <a:pt x="64" y="122"/>
                </a:cubicBezTo>
                <a:cubicBezTo>
                  <a:pt x="64" y="125"/>
                  <a:pt x="64" y="125"/>
                  <a:pt x="64" y="125"/>
                </a:cubicBezTo>
                <a:cubicBezTo>
                  <a:pt x="64" y="130"/>
                  <a:pt x="64" y="130"/>
                  <a:pt x="64" y="130"/>
                </a:cubicBezTo>
                <a:cubicBezTo>
                  <a:pt x="64" y="136"/>
                  <a:pt x="69" y="142"/>
                  <a:pt x="76" y="142"/>
                </a:cubicBezTo>
                <a:cubicBezTo>
                  <a:pt x="82" y="142"/>
                  <a:pt x="87" y="136"/>
                  <a:pt x="87" y="130"/>
                </a:cubicBezTo>
                <a:cubicBezTo>
                  <a:pt x="87" y="125"/>
                  <a:pt x="87" y="125"/>
                  <a:pt x="87" y="125"/>
                </a:cubicBezTo>
                <a:cubicBezTo>
                  <a:pt x="79" y="125"/>
                  <a:pt x="79" y="125"/>
                  <a:pt x="79" y="125"/>
                </a:cubicBezTo>
                <a:cubicBezTo>
                  <a:pt x="79" y="127"/>
                  <a:pt x="79" y="127"/>
                  <a:pt x="79" y="127"/>
                </a:cubicBezTo>
                <a:cubicBezTo>
                  <a:pt x="79" y="129"/>
                  <a:pt x="79" y="129"/>
                  <a:pt x="79" y="129"/>
                </a:cubicBezTo>
                <a:cubicBezTo>
                  <a:pt x="79" y="131"/>
                  <a:pt x="78" y="133"/>
                  <a:pt x="76" y="133"/>
                </a:cubicBezTo>
                <a:cubicBezTo>
                  <a:pt x="74" y="133"/>
                  <a:pt x="72" y="131"/>
                  <a:pt x="72" y="129"/>
                </a:cubicBezTo>
                <a:cubicBezTo>
                  <a:pt x="72" y="127"/>
                  <a:pt x="72" y="127"/>
                  <a:pt x="72" y="127"/>
                </a:cubicBezTo>
                <a:cubicBezTo>
                  <a:pt x="72" y="125"/>
                  <a:pt x="72" y="125"/>
                  <a:pt x="72" y="125"/>
                </a:cubicBezTo>
                <a:cubicBezTo>
                  <a:pt x="72" y="111"/>
                  <a:pt x="72" y="111"/>
                  <a:pt x="72" y="111"/>
                </a:cubicBezTo>
                <a:cubicBezTo>
                  <a:pt x="72" y="57"/>
                  <a:pt x="72" y="57"/>
                  <a:pt x="72" y="57"/>
                </a:cubicBezTo>
                <a:cubicBezTo>
                  <a:pt x="94" y="57"/>
                  <a:pt x="94" y="57"/>
                  <a:pt x="94" y="57"/>
                </a:cubicBezTo>
                <a:cubicBezTo>
                  <a:pt x="94" y="57"/>
                  <a:pt x="97" y="31"/>
                  <a:pt x="76" y="5"/>
                </a:cubicBezTo>
                <a:cubicBezTo>
                  <a:pt x="76" y="5"/>
                  <a:pt x="76" y="4"/>
                  <a:pt x="76" y="4"/>
                </a:cubicBezTo>
                <a:cubicBezTo>
                  <a:pt x="80" y="7"/>
                  <a:pt x="99" y="24"/>
                  <a:pt x="99" y="57"/>
                </a:cubicBezTo>
                <a:close/>
              </a:path>
            </a:pathLst>
          </a:custGeom>
          <a:solidFill>
            <a:schemeClr val="bg1"/>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sp>
        <p:nvSpPr>
          <p:cNvPr id="58" name="Freeform 62"/>
          <p:cNvSpPr>
            <a:spLocks noEditPoints="1"/>
          </p:cNvSpPr>
          <p:nvPr/>
        </p:nvSpPr>
        <p:spPr bwMode="auto">
          <a:xfrm>
            <a:off x="4325938" y="3203060"/>
            <a:ext cx="323850" cy="436563"/>
          </a:xfrm>
          <a:custGeom>
            <a:avLst/>
            <a:gdLst>
              <a:gd name="T0" fmla="*/ 108 w 108"/>
              <a:gd name="T1" fmla="*/ 145 h 145"/>
              <a:gd name="T2" fmla="*/ 0 w 108"/>
              <a:gd name="T3" fmla="*/ 145 h 145"/>
              <a:gd name="T4" fmla="*/ 0 w 108"/>
              <a:gd name="T5" fmla="*/ 136 h 145"/>
              <a:gd name="T6" fmla="*/ 13 w 108"/>
              <a:gd name="T7" fmla="*/ 125 h 145"/>
              <a:gd name="T8" fmla="*/ 96 w 108"/>
              <a:gd name="T9" fmla="*/ 125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2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8 w 108"/>
              <a:gd name="T35" fmla="*/ 12 h 145"/>
              <a:gd name="T36" fmla="*/ 60 w 108"/>
              <a:gd name="T37" fmla="*/ 12 h 145"/>
              <a:gd name="T38" fmla="*/ 67 w 108"/>
              <a:gd name="T39" fmla="*/ 37 h 145"/>
              <a:gd name="T40" fmla="*/ 41 w 108"/>
              <a:gd name="T41" fmla="*/ 37 h 145"/>
              <a:gd name="T42" fmla="*/ 48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6"/>
                  <a:pt x="0" y="136"/>
                  <a:pt x="0" y="136"/>
                </a:cubicBezTo>
                <a:cubicBezTo>
                  <a:pt x="13" y="125"/>
                  <a:pt x="13" y="125"/>
                  <a:pt x="13" y="125"/>
                </a:cubicBezTo>
                <a:cubicBezTo>
                  <a:pt x="96" y="125"/>
                  <a:pt x="96" y="125"/>
                  <a:pt x="96" y="125"/>
                </a:cubicBezTo>
                <a:cubicBezTo>
                  <a:pt x="108" y="135"/>
                  <a:pt x="108" y="135"/>
                  <a:pt x="108" y="135"/>
                </a:cubicBezTo>
                <a:lnTo>
                  <a:pt x="108" y="145"/>
                </a:lnTo>
                <a:close/>
                <a:moveTo>
                  <a:pt x="16" y="116"/>
                </a:moveTo>
                <a:cubicBezTo>
                  <a:pt x="24" y="91"/>
                  <a:pt x="24" y="91"/>
                  <a:pt x="24" y="91"/>
                </a:cubicBezTo>
                <a:cubicBezTo>
                  <a:pt x="85" y="91"/>
                  <a:pt x="85" y="91"/>
                  <a:pt x="85" y="91"/>
                </a:cubicBezTo>
                <a:cubicBezTo>
                  <a:pt x="92" y="116"/>
                  <a:pt x="92" y="116"/>
                  <a:pt x="92"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8" y="12"/>
                </a:moveTo>
                <a:cubicBezTo>
                  <a:pt x="48" y="12"/>
                  <a:pt x="54" y="0"/>
                  <a:pt x="60" y="12"/>
                </a:cubicBezTo>
                <a:cubicBezTo>
                  <a:pt x="67" y="37"/>
                  <a:pt x="67" y="37"/>
                  <a:pt x="67" y="37"/>
                </a:cubicBezTo>
                <a:cubicBezTo>
                  <a:pt x="41" y="37"/>
                  <a:pt x="41" y="37"/>
                  <a:pt x="41" y="37"/>
                </a:cubicBezTo>
                <a:lnTo>
                  <a:pt x="48" y="12"/>
                </a:lnTo>
                <a:close/>
              </a:path>
            </a:pathLst>
          </a:custGeom>
          <a:solidFill>
            <a:schemeClr val="bg1"/>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grpSp>
        <p:nvGrpSpPr>
          <p:cNvPr id="59" name="Group 62"/>
          <p:cNvGrpSpPr/>
          <p:nvPr/>
        </p:nvGrpSpPr>
        <p:grpSpPr>
          <a:xfrm>
            <a:off x="2687141" y="2068594"/>
            <a:ext cx="427457" cy="317218"/>
            <a:chOff x="5129089" y="3156352"/>
            <a:chExt cx="474198" cy="351905"/>
          </a:xfrm>
          <a:solidFill>
            <a:schemeClr val="bg1"/>
          </a:solidFill>
        </p:grpSpPr>
        <p:sp>
          <p:nvSpPr>
            <p:cNvPr id="60" name="Freeform 66"/>
            <p:cNvSpPr>
              <a:spLocks noEditPoints="1"/>
            </p:cNvSpPr>
            <p:nvPr/>
          </p:nvSpPr>
          <p:spPr bwMode="auto">
            <a:xfrm>
              <a:off x="5139073" y="3156352"/>
              <a:ext cx="459224" cy="279527"/>
            </a:xfrm>
            <a:custGeom>
              <a:avLst/>
              <a:gdLst>
                <a:gd name="T0" fmla="*/ 184 w 184"/>
                <a:gd name="T1" fmla="*/ 0 h 112"/>
                <a:gd name="T2" fmla="*/ 0 w 184"/>
                <a:gd name="T3" fmla="*/ 0 h 112"/>
                <a:gd name="T4" fmla="*/ 0 w 184"/>
                <a:gd name="T5" fmla="*/ 112 h 112"/>
                <a:gd name="T6" fmla="*/ 184 w 184"/>
                <a:gd name="T7" fmla="*/ 112 h 112"/>
                <a:gd name="T8" fmla="*/ 184 w 184"/>
                <a:gd name="T9" fmla="*/ 0 h 112"/>
                <a:gd name="T10" fmla="*/ 176 w 184"/>
                <a:gd name="T11" fmla="*/ 102 h 112"/>
                <a:gd name="T12" fmla="*/ 8 w 184"/>
                <a:gd name="T13" fmla="*/ 102 h 112"/>
                <a:gd name="T14" fmla="*/ 8 w 184"/>
                <a:gd name="T15" fmla="*/ 8 h 112"/>
                <a:gd name="T16" fmla="*/ 176 w 184"/>
                <a:gd name="T17" fmla="*/ 8 h 112"/>
                <a:gd name="T18" fmla="*/ 176 w 184"/>
                <a:gd name="T19" fmla="*/ 10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12">
                  <a:moveTo>
                    <a:pt x="184" y="0"/>
                  </a:moveTo>
                  <a:lnTo>
                    <a:pt x="0" y="0"/>
                  </a:lnTo>
                  <a:lnTo>
                    <a:pt x="0" y="112"/>
                  </a:lnTo>
                  <a:lnTo>
                    <a:pt x="184" y="112"/>
                  </a:lnTo>
                  <a:lnTo>
                    <a:pt x="184" y="0"/>
                  </a:lnTo>
                  <a:close/>
                  <a:moveTo>
                    <a:pt x="176" y="102"/>
                  </a:moveTo>
                  <a:lnTo>
                    <a:pt x="8" y="102"/>
                  </a:lnTo>
                  <a:lnTo>
                    <a:pt x="8" y="8"/>
                  </a:lnTo>
                  <a:lnTo>
                    <a:pt x="176" y="8"/>
                  </a:lnTo>
                  <a:lnTo>
                    <a:pt x="176" y="102"/>
                  </a:lnTo>
                  <a:close/>
                </a:path>
              </a:pathLst>
            </a:custGeom>
            <a:grpFill/>
            <a:ln>
              <a:noFill/>
            </a:ln>
          </p:spPr>
          <p:txBody>
            <a:bodyPr/>
            <a:lstStyle/>
            <a:p>
              <a:pPr defTabSz="685754" eaLnBrk="1" fontAlgn="auto" hangingPunct="1">
                <a:spcBef>
                  <a:spcPts val="0"/>
                </a:spcBef>
                <a:spcAft>
                  <a:spcPts val="0"/>
                </a:spcAft>
                <a:defRPr/>
              </a:pPr>
              <a:endParaRPr lang="en-US" sz="1350">
                <a:latin typeface="+mn-lt"/>
                <a:ea typeface="+mn-ea"/>
              </a:endParaRPr>
            </a:p>
          </p:txBody>
        </p:sp>
        <p:sp>
          <p:nvSpPr>
            <p:cNvPr id="61" name="Freeform 67"/>
            <p:cNvSpPr>
              <a:spLocks/>
            </p:cNvSpPr>
            <p:nvPr/>
          </p:nvSpPr>
          <p:spPr bwMode="auto">
            <a:xfrm>
              <a:off x="5129089" y="3448358"/>
              <a:ext cx="474198" cy="59899"/>
            </a:xfrm>
            <a:custGeom>
              <a:avLst/>
              <a:gdLst>
                <a:gd name="T0" fmla="*/ 190 w 190"/>
                <a:gd name="T1" fmla="*/ 16 h 24"/>
                <a:gd name="T2" fmla="*/ 188 w 190"/>
                <a:gd name="T3" fmla="*/ 0 h 24"/>
                <a:gd name="T4" fmla="*/ 3 w 190"/>
                <a:gd name="T5" fmla="*/ 0 h 24"/>
                <a:gd name="T6" fmla="*/ 0 w 190"/>
                <a:gd name="T7" fmla="*/ 16 h 24"/>
                <a:gd name="T8" fmla="*/ 0 w 190"/>
                <a:gd name="T9" fmla="*/ 16 h 24"/>
                <a:gd name="T10" fmla="*/ 0 w 190"/>
                <a:gd name="T11" fmla="*/ 24 h 24"/>
                <a:gd name="T12" fmla="*/ 190 w 190"/>
                <a:gd name="T13" fmla="*/ 24 h 24"/>
                <a:gd name="T14" fmla="*/ 190 w 190"/>
                <a:gd name="T15" fmla="*/ 16 h 24"/>
                <a:gd name="T16" fmla="*/ 190 w 190"/>
                <a:gd name="T1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4">
                  <a:moveTo>
                    <a:pt x="190" y="16"/>
                  </a:moveTo>
                  <a:lnTo>
                    <a:pt x="188" y="0"/>
                  </a:lnTo>
                  <a:lnTo>
                    <a:pt x="3" y="0"/>
                  </a:lnTo>
                  <a:lnTo>
                    <a:pt x="0" y="16"/>
                  </a:lnTo>
                  <a:lnTo>
                    <a:pt x="0" y="16"/>
                  </a:lnTo>
                  <a:lnTo>
                    <a:pt x="0" y="24"/>
                  </a:lnTo>
                  <a:lnTo>
                    <a:pt x="190" y="24"/>
                  </a:lnTo>
                  <a:lnTo>
                    <a:pt x="190" y="16"/>
                  </a:lnTo>
                  <a:lnTo>
                    <a:pt x="190" y="16"/>
                  </a:lnTo>
                  <a:close/>
                </a:path>
              </a:pathLst>
            </a:custGeom>
            <a:grpFill/>
            <a:ln>
              <a:noFill/>
            </a:ln>
          </p:spPr>
          <p:txBody>
            <a:bodyPr/>
            <a:lstStyle/>
            <a:p>
              <a:pPr defTabSz="685754" eaLnBrk="1" fontAlgn="auto" hangingPunct="1">
                <a:spcBef>
                  <a:spcPts val="0"/>
                </a:spcBef>
                <a:spcAft>
                  <a:spcPts val="0"/>
                </a:spcAft>
                <a:defRPr/>
              </a:pPr>
              <a:endParaRPr lang="en-US" sz="1350">
                <a:latin typeface="+mn-lt"/>
                <a:ea typeface="+mn-ea"/>
              </a:endParaRPr>
            </a:p>
          </p:txBody>
        </p:sp>
      </p:grpSp>
      <p:grpSp>
        <p:nvGrpSpPr>
          <p:cNvPr id="62" name="Group 65"/>
          <p:cNvGrpSpPr/>
          <p:nvPr/>
        </p:nvGrpSpPr>
        <p:grpSpPr>
          <a:xfrm>
            <a:off x="1237026" y="2553530"/>
            <a:ext cx="362419" cy="328900"/>
            <a:chOff x="5159039" y="3837700"/>
            <a:chExt cx="431771" cy="391838"/>
          </a:xfrm>
          <a:solidFill>
            <a:schemeClr val="bg1"/>
          </a:solidFill>
        </p:grpSpPr>
        <p:sp>
          <p:nvSpPr>
            <p:cNvPr id="63" name="Rectangle 72"/>
            <p:cNvSpPr>
              <a:spLocks noChangeArrowheads="1"/>
            </p:cNvSpPr>
            <p:nvPr/>
          </p:nvSpPr>
          <p:spPr bwMode="auto">
            <a:xfrm>
              <a:off x="5256374" y="3837700"/>
              <a:ext cx="242092" cy="69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64" name="Freeform 73"/>
            <p:cNvSpPr>
              <a:spLocks noEditPoints="1"/>
            </p:cNvSpPr>
            <p:nvPr/>
          </p:nvSpPr>
          <p:spPr bwMode="auto">
            <a:xfrm>
              <a:off x="5159039" y="3930044"/>
              <a:ext cx="431771" cy="177201"/>
            </a:xfrm>
            <a:custGeom>
              <a:avLst/>
              <a:gdLst>
                <a:gd name="T0" fmla="*/ 124 w 130"/>
                <a:gd name="T1" fmla="*/ 0 h 53"/>
                <a:gd name="T2" fmla="*/ 6 w 130"/>
                <a:gd name="T3" fmla="*/ 0 h 53"/>
                <a:gd name="T4" fmla="*/ 0 w 130"/>
                <a:gd name="T5" fmla="*/ 7 h 53"/>
                <a:gd name="T6" fmla="*/ 0 w 130"/>
                <a:gd name="T7" fmla="*/ 53 h 53"/>
                <a:gd name="T8" fmla="*/ 19 w 130"/>
                <a:gd name="T9" fmla="*/ 53 h 53"/>
                <a:gd name="T10" fmla="*/ 19 w 130"/>
                <a:gd name="T11" fmla="*/ 25 h 53"/>
                <a:gd name="T12" fmla="*/ 111 w 130"/>
                <a:gd name="T13" fmla="*/ 25 h 53"/>
                <a:gd name="T14" fmla="*/ 111 w 130"/>
                <a:gd name="T15" fmla="*/ 53 h 53"/>
                <a:gd name="T16" fmla="*/ 130 w 130"/>
                <a:gd name="T17" fmla="*/ 53 h 53"/>
                <a:gd name="T18" fmla="*/ 130 w 130"/>
                <a:gd name="T19" fmla="*/ 7 h 53"/>
                <a:gd name="T20" fmla="*/ 124 w 130"/>
                <a:gd name="T21" fmla="*/ 0 h 53"/>
                <a:gd name="T22" fmla="*/ 18 w 130"/>
                <a:gd name="T23" fmla="*/ 16 h 53"/>
                <a:gd name="T24" fmla="*/ 13 w 130"/>
                <a:gd name="T25" fmla="*/ 11 h 53"/>
                <a:gd name="T26" fmla="*/ 18 w 130"/>
                <a:gd name="T27" fmla="*/ 6 h 53"/>
                <a:gd name="T28" fmla="*/ 23 w 130"/>
                <a:gd name="T29" fmla="*/ 11 h 53"/>
                <a:gd name="T30" fmla="*/ 18 w 130"/>
                <a:gd name="T31" fmla="*/ 16 h 53"/>
                <a:gd name="T32" fmla="*/ 117 w 130"/>
                <a:gd name="T33" fmla="*/ 13 h 53"/>
                <a:gd name="T34" fmla="*/ 29 w 130"/>
                <a:gd name="T35" fmla="*/ 13 h 53"/>
                <a:gd name="T36" fmla="*/ 29 w 130"/>
                <a:gd name="T37" fmla="*/ 7 h 53"/>
                <a:gd name="T38" fmla="*/ 117 w 130"/>
                <a:gd name="T39" fmla="*/ 7 h 53"/>
                <a:gd name="T40" fmla="*/ 117 w 130"/>
                <a:gd name="T41"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53">
                  <a:moveTo>
                    <a:pt x="124" y="0"/>
                  </a:moveTo>
                  <a:cubicBezTo>
                    <a:pt x="6" y="0"/>
                    <a:pt x="6" y="0"/>
                    <a:pt x="6" y="0"/>
                  </a:cubicBezTo>
                  <a:cubicBezTo>
                    <a:pt x="3" y="0"/>
                    <a:pt x="0" y="3"/>
                    <a:pt x="0" y="7"/>
                  </a:cubicBezTo>
                  <a:cubicBezTo>
                    <a:pt x="0" y="53"/>
                    <a:pt x="0" y="53"/>
                    <a:pt x="0" y="53"/>
                  </a:cubicBezTo>
                  <a:cubicBezTo>
                    <a:pt x="19" y="53"/>
                    <a:pt x="19" y="53"/>
                    <a:pt x="19" y="53"/>
                  </a:cubicBezTo>
                  <a:cubicBezTo>
                    <a:pt x="19" y="25"/>
                    <a:pt x="19" y="25"/>
                    <a:pt x="19" y="25"/>
                  </a:cubicBezTo>
                  <a:cubicBezTo>
                    <a:pt x="111" y="25"/>
                    <a:pt x="111" y="25"/>
                    <a:pt x="111" y="25"/>
                  </a:cubicBezTo>
                  <a:cubicBezTo>
                    <a:pt x="111" y="53"/>
                    <a:pt x="111" y="53"/>
                    <a:pt x="111" y="53"/>
                  </a:cubicBezTo>
                  <a:cubicBezTo>
                    <a:pt x="130" y="53"/>
                    <a:pt x="130" y="53"/>
                    <a:pt x="130" y="53"/>
                  </a:cubicBezTo>
                  <a:cubicBezTo>
                    <a:pt x="130" y="7"/>
                    <a:pt x="130" y="7"/>
                    <a:pt x="130" y="7"/>
                  </a:cubicBezTo>
                  <a:cubicBezTo>
                    <a:pt x="130" y="3"/>
                    <a:pt x="127" y="0"/>
                    <a:pt x="124" y="0"/>
                  </a:cubicBezTo>
                  <a:close/>
                  <a:moveTo>
                    <a:pt x="18" y="16"/>
                  </a:moveTo>
                  <a:cubicBezTo>
                    <a:pt x="15" y="16"/>
                    <a:pt x="13" y="14"/>
                    <a:pt x="13" y="11"/>
                  </a:cubicBezTo>
                  <a:cubicBezTo>
                    <a:pt x="13" y="8"/>
                    <a:pt x="15" y="6"/>
                    <a:pt x="18" y="6"/>
                  </a:cubicBezTo>
                  <a:cubicBezTo>
                    <a:pt x="21" y="6"/>
                    <a:pt x="23" y="8"/>
                    <a:pt x="23" y="11"/>
                  </a:cubicBezTo>
                  <a:cubicBezTo>
                    <a:pt x="23" y="14"/>
                    <a:pt x="21" y="16"/>
                    <a:pt x="18" y="16"/>
                  </a:cubicBezTo>
                  <a:close/>
                  <a:moveTo>
                    <a:pt x="117" y="13"/>
                  </a:moveTo>
                  <a:cubicBezTo>
                    <a:pt x="29" y="13"/>
                    <a:pt x="29" y="13"/>
                    <a:pt x="29" y="13"/>
                  </a:cubicBezTo>
                  <a:cubicBezTo>
                    <a:pt x="29" y="7"/>
                    <a:pt x="29" y="7"/>
                    <a:pt x="29" y="7"/>
                  </a:cubicBezTo>
                  <a:cubicBezTo>
                    <a:pt x="117" y="7"/>
                    <a:pt x="117" y="7"/>
                    <a:pt x="117" y="7"/>
                  </a:cubicBezTo>
                  <a:lnTo>
                    <a:pt x="117"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65" name="Freeform 74"/>
            <p:cNvSpPr>
              <a:spLocks/>
            </p:cNvSpPr>
            <p:nvPr/>
          </p:nvSpPr>
          <p:spPr bwMode="auto">
            <a:xfrm>
              <a:off x="5248887" y="4039859"/>
              <a:ext cx="252075" cy="189679"/>
            </a:xfrm>
            <a:custGeom>
              <a:avLst/>
              <a:gdLst>
                <a:gd name="T0" fmla="*/ 66 w 76"/>
                <a:gd name="T1" fmla="*/ 49 h 57"/>
                <a:gd name="T2" fmla="*/ 25 w 76"/>
                <a:gd name="T3" fmla="*/ 49 h 57"/>
                <a:gd name="T4" fmla="*/ 10 w 76"/>
                <a:gd name="T5" fmla="*/ 49 h 57"/>
                <a:gd name="T6" fmla="*/ 10 w 76"/>
                <a:gd name="T7" fmla="*/ 0 h 57"/>
                <a:gd name="T8" fmla="*/ 1 w 76"/>
                <a:gd name="T9" fmla="*/ 0 h 57"/>
                <a:gd name="T10" fmla="*/ 1 w 76"/>
                <a:gd name="T11" fmla="*/ 50 h 57"/>
                <a:gd name="T12" fmla="*/ 8 w 76"/>
                <a:gd name="T13" fmla="*/ 57 h 57"/>
                <a:gd name="T14" fmla="*/ 69 w 76"/>
                <a:gd name="T15" fmla="*/ 57 h 57"/>
                <a:gd name="T16" fmla="*/ 76 w 76"/>
                <a:gd name="T17" fmla="*/ 48 h 57"/>
                <a:gd name="T18" fmla="*/ 76 w 76"/>
                <a:gd name="T19" fmla="*/ 0 h 57"/>
                <a:gd name="T20" fmla="*/ 66 w 76"/>
                <a:gd name="T21" fmla="*/ 0 h 57"/>
                <a:gd name="T22" fmla="*/ 66 w 76"/>
                <a:gd name="T23" fmla="*/ 4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57">
                  <a:moveTo>
                    <a:pt x="66" y="49"/>
                  </a:moveTo>
                  <a:cubicBezTo>
                    <a:pt x="25" y="49"/>
                    <a:pt x="25" y="49"/>
                    <a:pt x="25" y="49"/>
                  </a:cubicBezTo>
                  <a:cubicBezTo>
                    <a:pt x="10" y="49"/>
                    <a:pt x="10" y="49"/>
                    <a:pt x="10" y="49"/>
                  </a:cubicBezTo>
                  <a:cubicBezTo>
                    <a:pt x="10" y="0"/>
                    <a:pt x="10" y="0"/>
                    <a:pt x="10" y="0"/>
                  </a:cubicBezTo>
                  <a:cubicBezTo>
                    <a:pt x="1" y="0"/>
                    <a:pt x="1" y="0"/>
                    <a:pt x="1" y="0"/>
                  </a:cubicBezTo>
                  <a:cubicBezTo>
                    <a:pt x="1" y="50"/>
                    <a:pt x="1" y="50"/>
                    <a:pt x="1" y="50"/>
                  </a:cubicBezTo>
                  <a:cubicBezTo>
                    <a:pt x="1" y="50"/>
                    <a:pt x="0" y="57"/>
                    <a:pt x="8" y="57"/>
                  </a:cubicBezTo>
                  <a:cubicBezTo>
                    <a:pt x="16" y="57"/>
                    <a:pt x="69" y="57"/>
                    <a:pt x="69" y="57"/>
                  </a:cubicBezTo>
                  <a:cubicBezTo>
                    <a:pt x="75" y="57"/>
                    <a:pt x="76" y="53"/>
                    <a:pt x="76" y="48"/>
                  </a:cubicBezTo>
                  <a:cubicBezTo>
                    <a:pt x="76" y="0"/>
                    <a:pt x="76" y="0"/>
                    <a:pt x="76" y="0"/>
                  </a:cubicBezTo>
                  <a:cubicBezTo>
                    <a:pt x="66" y="0"/>
                    <a:pt x="66" y="0"/>
                    <a:pt x="66" y="0"/>
                  </a:cubicBezTo>
                  <a:lnTo>
                    <a:pt x="66"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66" name="Rectangle 75"/>
            <p:cNvSpPr>
              <a:spLocks noChangeArrowheads="1"/>
            </p:cNvSpPr>
            <p:nvPr/>
          </p:nvSpPr>
          <p:spPr bwMode="auto">
            <a:xfrm>
              <a:off x="5293811" y="4082286"/>
              <a:ext cx="157235" cy="274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67" name="Rectangle 76"/>
            <p:cNvSpPr>
              <a:spLocks noChangeArrowheads="1"/>
            </p:cNvSpPr>
            <p:nvPr/>
          </p:nvSpPr>
          <p:spPr bwMode="auto">
            <a:xfrm>
              <a:off x="5298803" y="4142185"/>
              <a:ext cx="152243" cy="274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grpSp>
        <p:nvGrpSpPr>
          <p:cNvPr id="68" name="Group 71"/>
          <p:cNvGrpSpPr/>
          <p:nvPr/>
        </p:nvGrpSpPr>
        <p:grpSpPr>
          <a:xfrm>
            <a:off x="1068955" y="3145319"/>
            <a:ext cx="292471" cy="366713"/>
            <a:chOff x="5106627" y="2260366"/>
            <a:chExt cx="324452" cy="406813"/>
          </a:xfrm>
          <a:solidFill>
            <a:schemeClr val="bg1"/>
          </a:solidFill>
        </p:grpSpPr>
        <p:sp>
          <p:nvSpPr>
            <p:cNvPr id="69" name="Freeform 80"/>
            <p:cNvSpPr>
              <a:spLocks/>
            </p:cNvSpPr>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70" name="Freeform 81"/>
            <p:cNvSpPr>
              <a:spLocks/>
            </p:cNvSpPr>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71" name="Freeform 82"/>
            <p:cNvSpPr>
              <a:spLocks/>
            </p:cNvSpPr>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72" name="Oval 83"/>
            <p:cNvSpPr>
              <a:spLocks noChangeArrowheads="1"/>
            </p:cNvSpPr>
            <p:nvPr/>
          </p:nvSpPr>
          <p:spPr bwMode="auto">
            <a:xfrm>
              <a:off x="5111618" y="2260366"/>
              <a:ext cx="316965" cy="1073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grpSp>
        <p:nvGrpSpPr>
          <p:cNvPr id="73" name="Group 76"/>
          <p:cNvGrpSpPr/>
          <p:nvPr/>
        </p:nvGrpSpPr>
        <p:grpSpPr>
          <a:xfrm>
            <a:off x="1459846" y="1810321"/>
            <a:ext cx="470203" cy="413959"/>
            <a:chOff x="6040049" y="4182118"/>
            <a:chExt cx="521619" cy="459224"/>
          </a:xfrm>
          <a:solidFill>
            <a:schemeClr val="bg1"/>
          </a:solidFill>
        </p:grpSpPr>
        <p:sp>
          <p:nvSpPr>
            <p:cNvPr id="74" name="Freeform 84"/>
            <p:cNvSpPr>
              <a:spLocks/>
            </p:cNvSpPr>
            <p:nvPr/>
          </p:nvSpPr>
          <p:spPr bwMode="auto">
            <a:xfrm>
              <a:off x="6087469" y="4202084"/>
              <a:ext cx="194671" cy="419291"/>
            </a:xfrm>
            <a:custGeom>
              <a:avLst/>
              <a:gdLst>
                <a:gd name="T0" fmla="*/ 52 w 59"/>
                <a:gd name="T1" fmla="*/ 5 h 126"/>
                <a:gd name="T2" fmla="*/ 9 w 59"/>
                <a:gd name="T3" fmla="*/ 38 h 126"/>
                <a:gd name="T4" fmla="*/ 0 w 59"/>
                <a:gd name="T5" fmla="*/ 39 h 126"/>
                <a:gd name="T6" fmla="*/ 0 w 59"/>
                <a:gd name="T7" fmla="*/ 86 h 126"/>
                <a:gd name="T8" fmla="*/ 9 w 59"/>
                <a:gd name="T9" fmla="*/ 88 h 126"/>
                <a:gd name="T10" fmla="*/ 51 w 59"/>
                <a:gd name="T11" fmla="*/ 119 h 126"/>
                <a:gd name="T12" fmla="*/ 59 w 59"/>
                <a:gd name="T13" fmla="*/ 119 h 126"/>
                <a:gd name="T14" fmla="*/ 59 w 59"/>
                <a:gd name="T15" fmla="*/ 5 h 126"/>
                <a:gd name="T16" fmla="*/ 52 w 59"/>
                <a:gd name="T17"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75" name="Freeform 85"/>
            <p:cNvSpPr>
              <a:spLocks/>
            </p:cNvSpPr>
            <p:nvPr/>
          </p:nvSpPr>
          <p:spPr bwMode="auto">
            <a:xfrm>
              <a:off x="6040049" y="4339353"/>
              <a:ext cx="27454" cy="147252"/>
            </a:xfrm>
            <a:custGeom>
              <a:avLst/>
              <a:gdLst>
                <a:gd name="T0" fmla="*/ 0 w 8"/>
                <a:gd name="T1" fmla="*/ 8 h 44"/>
                <a:gd name="T2" fmla="*/ 0 w 8"/>
                <a:gd name="T3" fmla="*/ 38 h 44"/>
                <a:gd name="T4" fmla="*/ 8 w 8"/>
                <a:gd name="T5" fmla="*/ 44 h 44"/>
                <a:gd name="T6" fmla="*/ 8 w 8"/>
                <a:gd name="T7" fmla="*/ 0 h 44"/>
                <a:gd name="T8" fmla="*/ 0 w 8"/>
                <a:gd name="T9" fmla="*/ 8 h 44"/>
              </a:gdLst>
              <a:ahLst/>
              <a:cxnLst>
                <a:cxn ang="0">
                  <a:pos x="T0" y="T1"/>
                </a:cxn>
                <a:cxn ang="0">
                  <a:pos x="T2" y="T3"/>
                </a:cxn>
                <a:cxn ang="0">
                  <a:pos x="T4" y="T5"/>
                </a:cxn>
                <a:cxn ang="0">
                  <a:pos x="T6" y="T7"/>
                </a:cxn>
                <a:cxn ang="0">
                  <a:pos x="T8" y="T9"/>
                </a:cxn>
              </a:cxnLst>
              <a:rect l="0" t="0" r="r" b="b"/>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76" name="Freeform 86"/>
            <p:cNvSpPr>
              <a:spLocks/>
            </p:cNvSpPr>
            <p:nvPr/>
          </p:nvSpPr>
          <p:spPr bwMode="auto">
            <a:xfrm>
              <a:off x="6329559" y="4296924"/>
              <a:ext cx="77370" cy="229612"/>
            </a:xfrm>
            <a:custGeom>
              <a:avLst/>
              <a:gdLst>
                <a:gd name="T0" fmla="*/ 10 w 23"/>
                <a:gd name="T1" fmla="*/ 2 h 69"/>
                <a:gd name="T2" fmla="*/ 2 w 23"/>
                <a:gd name="T3" fmla="*/ 2 h 69"/>
                <a:gd name="T4" fmla="*/ 2 w 23"/>
                <a:gd name="T5" fmla="*/ 10 h 69"/>
                <a:gd name="T6" fmla="*/ 12 w 23"/>
                <a:gd name="T7" fmla="*/ 35 h 69"/>
                <a:gd name="T8" fmla="*/ 2 w 23"/>
                <a:gd name="T9" fmla="*/ 60 h 69"/>
                <a:gd name="T10" fmla="*/ 2 w 23"/>
                <a:gd name="T11" fmla="*/ 67 h 69"/>
                <a:gd name="T12" fmla="*/ 6 w 23"/>
                <a:gd name="T13" fmla="*/ 69 h 69"/>
                <a:gd name="T14" fmla="*/ 10 w 23"/>
                <a:gd name="T15" fmla="*/ 67 h 69"/>
                <a:gd name="T16" fmla="*/ 23 w 23"/>
                <a:gd name="T17" fmla="*/ 35 h 69"/>
                <a:gd name="T18" fmla="*/ 10 w 23"/>
                <a:gd name="T1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77" name="Freeform 87"/>
            <p:cNvSpPr>
              <a:spLocks/>
            </p:cNvSpPr>
            <p:nvPr/>
          </p:nvSpPr>
          <p:spPr bwMode="auto">
            <a:xfrm>
              <a:off x="6376980" y="4239521"/>
              <a:ext cx="102328" cy="341923"/>
            </a:xfrm>
            <a:custGeom>
              <a:avLst/>
              <a:gdLst>
                <a:gd name="T0" fmla="*/ 10 w 31"/>
                <a:gd name="T1" fmla="*/ 2 h 103"/>
                <a:gd name="T2" fmla="*/ 3 w 31"/>
                <a:gd name="T3" fmla="*/ 2 h 103"/>
                <a:gd name="T4" fmla="*/ 3 w 31"/>
                <a:gd name="T5" fmla="*/ 10 h 103"/>
                <a:gd name="T6" fmla="*/ 20 w 31"/>
                <a:gd name="T7" fmla="*/ 52 h 103"/>
                <a:gd name="T8" fmla="*/ 3 w 31"/>
                <a:gd name="T9" fmla="*/ 94 h 103"/>
                <a:gd name="T10" fmla="*/ 3 w 31"/>
                <a:gd name="T11" fmla="*/ 102 h 103"/>
                <a:gd name="T12" fmla="*/ 6 w 31"/>
                <a:gd name="T13" fmla="*/ 103 h 103"/>
                <a:gd name="T14" fmla="*/ 10 w 31"/>
                <a:gd name="T15" fmla="*/ 102 h 103"/>
                <a:gd name="T16" fmla="*/ 31 w 31"/>
                <a:gd name="T17" fmla="*/ 52 h 103"/>
                <a:gd name="T18" fmla="*/ 10 w 31"/>
                <a:gd name="T19"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78" name="Freeform 88"/>
            <p:cNvSpPr>
              <a:spLocks/>
            </p:cNvSpPr>
            <p:nvPr/>
          </p:nvSpPr>
          <p:spPr bwMode="auto">
            <a:xfrm>
              <a:off x="6436879" y="4182118"/>
              <a:ext cx="124789" cy="459224"/>
            </a:xfrm>
            <a:custGeom>
              <a:avLst/>
              <a:gdLst>
                <a:gd name="T0" fmla="*/ 10 w 38"/>
                <a:gd name="T1" fmla="*/ 2 h 138"/>
                <a:gd name="T2" fmla="*/ 2 w 38"/>
                <a:gd name="T3" fmla="*/ 2 h 138"/>
                <a:gd name="T4" fmla="*/ 2 w 38"/>
                <a:gd name="T5" fmla="*/ 9 h 138"/>
                <a:gd name="T6" fmla="*/ 27 w 38"/>
                <a:gd name="T7" fmla="*/ 69 h 138"/>
                <a:gd name="T8" fmla="*/ 2 w 38"/>
                <a:gd name="T9" fmla="*/ 128 h 138"/>
                <a:gd name="T10" fmla="*/ 2 w 38"/>
                <a:gd name="T11" fmla="*/ 136 h 138"/>
                <a:gd name="T12" fmla="*/ 6 w 38"/>
                <a:gd name="T13" fmla="*/ 138 h 138"/>
                <a:gd name="T14" fmla="*/ 10 w 38"/>
                <a:gd name="T15" fmla="*/ 136 h 138"/>
                <a:gd name="T16" fmla="*/ 38 w 38"/>
                <a:gd name="T17" fmla="*/ 69 h 138"/>
                <a:gd name="T18" fmla="*/ 10 w 38"/>
                <a:gd name="T1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grpSp>
        <p:nvGrpSpPr>
          <p:cNvPr id="79" name="Group 82"/>
          <p:cNvGrpSpPr/>
          <p:nvPr/>
        </p:nvGrpSpPr>
        <p:grpSpPr>
          <a:xfrm>
            <a:off x="3647345" y="3587355"/>
            <a:ext cx="275994" cy="298994"/>
            <a:chOff x="6941027" y="4788593"/>
            <a:chExt cx="359392" cy="389342"/>
          </a:xfrm>
          <a:solidFill>
            <a:schemeClr val="bg1"/>
          </a:solidFill>
        </p:grpSpPr>
        <p:sp>
          <p:nvSpPr>
            <p:cNvPr id="80" name="Freeform 132"/>
            <p:cNvSpPr>
              <a:spLocks/>
            </p:cNvSpPr>
            <p:nvPr/>
          </p:nvSpPr>
          <p:spPr bwMode="auto">
            <a:xfrm>
              <a:off x="7018395" y="4880936"/>
              <a:ext cx="204654" cy="207151"/>
            </a:xfrm>
            <a:custGeom>
              <a:avLst/>
              <a:gdLst>
                <a:gd name="T0" fmla="*/ 0 w 82"/>
                <a:gd name="T1" fmla="*/ 29 h 83"/>
                <a:gd name="T2" fmla="*/ 58 w 82"/>
                <a:gd name="T3" fmla="*/ 29 h 83"/>
                <a:gd name="T4" fmla="*/ 58 w 82"/>
                <a:gd name="T5" fmla="*/ 83 h 83"/>
                <a:gd name="T6" fmla="*/ 82 w 82"/>
                <a:gd name="T7" fmla="*/ 83 h 83"/>
                <a:gd name="T8" fmla="*/ 82 w 82"/>
                <a:gd name="T9" fmla="*/ 0 h 83"/>
                <a:gd name="T10" fmla="*/ 0 w 82"/>
                <a:gd name="T11" fmla="*/ 0 h 83"/>
                <a:gd name="T12" fmla="*/ 0 w 82"/>
                <a:gd name="T13" fmla="*/ 29 h 83"/>
              </a:gdLst>
              <a:ahLst/>
              <a:cxnLst>
                <a:cxn ang="0">
                  <a:pos x="T0" y="T1"/>
                </a:cxn>
                <a:cxn ang="0">
                  <a:pos x="T2" y="T3"/>
                </a:cxn>
                <a:cxn ang="0">
                  <a:pos x="T4" y="T5"/>
                </a:cxn>
                <a:cxn ang="0">
                  <a:pos x="T6" y="T7"/>
                </a:cxn>
                <a:cxn ang="0">
                  <a:pos x="T8" y="T9"/>
                </a:cxn>
                <a:cxn ang="0">
                  <a:pos x="T10" y="T11"/>
                </a:cxn>
                <a:cxn ang="0">
                  <a:pos x="T12" y="T13"/>
                </a:cxn>
              </a:cxnLst>
              <a:rect l="0" t="0" r="r" b="b"/>
              <a:pathLst>
                <a:path w="82" h="83">
                  <a:moveTo>
                    <a:pt x="0" y="29"/>
                  </a:moveTo>
                  <a:lnTo>
                    <a:pt x="58" y="29"/>
                  </a:lnTo>
                  <a:lnTo>
                    <a:pt x="58" y="83"/>
                  </a:lnTo>
                  <a:lnTo>
                    <a:pt x="82" y="83"/>
                  </a:lnTo>
                  <a:lnTo>
                    <a:pt x="82"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81" name="Freeform 133"/>
            <p:cNvSpPr>
              <a:spLocks/>
            </p:cNvSpPr>
            <p:nvPr/>
          </p:nvSpPr>
          <p:spPr bwMode="auto">
            <a:xfrm>
              <a:off x="7093268" y="4788593"/>
              <a:ext cx="207151" cy="204654"/>
            </a:xfrm>
            <a:custGeom>
              <a:avLst/>
              <a:gdLst>
                <a:gd name="T0" fmla="*/ 0 w 83"/>
                <a:gd name="T1" fmla="*/ 0 h 82"/>
                <a:gd name="T2" fmla="*/ 0 w 83"/>
                <a:gd name="T3" fmla="*/ 29 h 82"/>
                <a:gd name="T4" fmla="*/ 59 w 83"/>
                <a:gd name="T5" fmla="*/ 29 h 82"/>
                <a:gd name="T6" fmla="*/ 59 w 83"/>
                <a:gd name="T7" fmla="*/ 82 h 82"/>
                <a:gd name="T8" fmla="*/ 83 w 83"/>
                <a:gd name="T9" fmla="*/ 82 h 82"/>
                <a:gd name="T10" fmla="*/ 83 w 83"/>
                <a:gd name="T11" fmla="*/ 0 h 82"/>
                <a:gd name="T12" fmla="*/ 0 w 83"/>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83" h="82">
                  <a:moveTo>
                    <a:pt x="0" y="0"/>
                  </a:moveTo>
                  <a:lnTo>
                    <a:pt x="0" y="29"/>
                  </a:lnTo>
                  <a:lnTo>
                    <a:pt x="59" y="29"/>
                  </a:lnTo>
                  <a:lnTo>
                    <a:pt x="59" y="82"/>
                  </a:lnTo>
                  <a:lnTo>
                    <a:pt x="83" y="82"/>
                  </a:lnTo>
                  <a:lnTo>
                    <a:pt x="8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82" name="Rectangle 134"/>
            <p:cNvSpPr>
              <a:spLocks noChangeArrowheads="1"/>
            </p:cNvSpPr>
            <p:nvPr/>
          </p:nvSpPr>
          <p:spPr bwMode="auto">
            <a:xfrm>
              <a:off x="6941027" y="4970784"/>
              <a:ext cx="207151" cy="2071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grpSp>
        <p:nvGrpSpPr>
          <p:cNvPr id="83" name="Group 86"/>
          <p:cNvGrpSpPr/>
          <p:nvPr/>
        </p:nvGrpSpPr>
        <p:grpSpPr>
          <a:xfrm>
            <a:off x="4053276" y="1852095"/>
            <a:ext cx="319837" cy="360747"/>
            <a:chOff x="5513440" y="1766202"/>
            <a:chExt cx="429274" cy="484183"/>
          </a:xfrm>
          <a:solidFill>
            <a:schemeClr val="bg1"/>
          </a:solidFill>
        </p:grpSpPr>
        <p:sp>
          <p:nvSpPr>
            <p:cNvPr id="84"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85"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86"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grpSp>
        <p:nvGrpSpPr>
          <p:cNvPr id="87" name="Group 90"/>
          <p:cNvGrpSpPr/>
          <p:nvPr/>
        </p:nvGrpSpPr>
        <p:grpSpPr>
          <a:xfrm>
            <a:off x="3521742" y="2911446"/>
            <a:ext cx="341966" cy="339717"/>
            <a:chOff x="6853673" y="3715407"/>
            <a:chExt cx="379359" cy="376864"/>
          </a:xfrm>
          <a:solidFill>
            <a:schemeClr val="bg1"/>
          </a:solidFill>
        </p:grpSpPr>
        <p:sp>
          <p:nvSpPr>
            <p:cNvPr id="88"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89"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90"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91"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92" name="Freeform 154"/>
            <p:cNvSpPr>
              <a:spLocks/>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93" name="Freeform 155"/>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94" name="Freeform 156"/>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95" name="Freeform 157"/>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96" name="Freeform 158"/>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97"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98" name="Freeform 160"/>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99" name="Freeform 161"/>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00" name="Freeform 162"/>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01" name="Freeform 163"/>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02" name="Freeform 164"/>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03" name="Freeform 165"/>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04"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05"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grpSp>
        <p:nvGrpSpPr>
          <p:cNvPr id="106" name="Group 109"/>
          <p:cNvGrpSpPr/>
          <p:nvPr/>
        </p:nvGrpSpPr>
        <p:grpSpPr>
          <a:xfrm>
            <a:off x="596054" y="3692291"/>
            <a:ext cx="269974" cy="350965"/>
            <a:chOff x="6421904" y="4798576"/>
            <a:chExt cx="299494" cy="389342"/>
          </a:xfrm>
          <a:solidFill>
            <a:schemeClr val="bg1"/>
          </a:solidFill>
        </p:grpSpPr>
        <p:sp>
          <p:nvSpPr>
            <p:cNvPr id="107" name="Freeform 170"/>
            <p:cNvSpPr>
              <a:spLocks/>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08" name="Freeform 171"/>
            <p:cNvSpPr>
              <a:spLocks/>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grpSp>
        <p:nvGrpSpPr>
          <p:cNvPr id="109" name="Group 112"/>
          <p:cNvGrpSpPr/>
          <p:nvPr/>
        </p:nvGrpSpPr>
        <p:grpSpPr>
          <a:xfrm>
            <a:off x="4566296" y="2184785"/>
            <a:ext cx="344214" cy="280097"/>
            <a:chOff x="1550139" y="1314466"/>
            <a:chExt cx="509139" cy="414300"/>
          </a:xfrm>
          <a:solidFill>
            <a:schemeClr val="bg1"/>
          </a:solidFill>
        </p:grpSpPr>
        <p:sp>
          <p:nvSpPr>
            <p:cNvPr id="110"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11" name="Freeform 6"/>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12"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grpSp>
        <p:nvGrpSpPr>
          <p:cNvPr id="113" name="Group 116"/>
          <p:cNvGrpSpPr/>
          <p:nvPr/>
        </p:nvGrpSpPr>
        <p:grpSpPr>
          <a:xfrm>
            <a:off x="2696141" y="1469539"/>
            <a:ext cx="254225" cy="252763"/>
            <a:chOff x="2306360" y="1306978"/>
            <a:chExt cx="434268" cy="431771"/>
          </a:xfrm>
          <a:solidFill>
            <a:schemeClr val="bg1"/>
          </a:solidFill>
        </p:grpSpPr>
        <p:sp>
          <p:nvSpPr>
            <p:cNvPr id="114" name="Freeform 8"/>
            <p:cNvSpPr>
              <a:spLocks/>
            </p:cNvSpPr>
            <p:nvPr/>
          </p:nvSpPr>
          <p:spPr bwMode="auto">
            <a:xfrm>
              <a:off x="2306360" y="1623943"/>
              <a:ext cx="114806" cy="114806"/>
            </a:xfrm>
            <a:custGeom>
              <a:avLst/>
              <a:gdLst>
                <a:gd name="T0" fmla="*/ 21 w 46"/>
                <a:gd name="T1" fmla="*/ 0 h 46"/>
                <a:gd name="T2" fmla="*/ 0 w 46"/>
                <a:gd name="T3" fmla="*/ 46 h 46"/>
                <a:gd name="T4" fmla="*/ 46 w 46"/>
                <a:gd name="T5" fmla="*/ 25 h 46"/>
                <a:gd name="T6" fmla="*/ 46 w 46"/>
                <a:gd name="T7" fmla="*/ 26 h 46"/>
                <a:gd name="T8" fmla="*/ 21 w 46"/>
                <a:gd name="T9" fmla="*/ 0 h 46"/>
                <a:gd name="T10" fmla="*/ 21 w 46"/>
                <a:gd name="T11" fmla="*/ 0 h 46"/>
              </a:gdLst>
              <a:ahLst/>
              <a:cxnLst>
                <a:cxn ang="0">
                  <a:pos x="T0" y="T1"/>
                </a:cxn>
                <a:cxn ang="0">
                  <a:pos x="T2" y="T3"/>
                </a:cxn>
                <a:cxn ang="0">
                  <a:pos x="T4" y="T5"/>
                </a:cxn>
                <a:cxn ang="0">
                  <a:pos x="T6" y="T7"/>
                </a:cxn>
                <a:cxn ang="0">
                  <a:pos x="T8" y="T9"/>
                </a:cxn>
                <a:cxn ang="0">
                  <a:pos x="T10" y="T11"/>
                </a:cxn>
              </a:cxnLst>
              <a:rect l="0" t="0" r="r" b="b"/>
              <a:pathLst>
                <a:path w="46" h="46">
                  <a:moveTo>
                    <a:pt x="21" y="0"/>
                  </a:moveTo>
                  <a:lnTo>
                    <a:pt x="0" y="46"/>
                  </a:lnTo>
                  <a:lnTo>
                    <a:pt x="46" y="25"/>
                  </a:lnTo>
                  <a:lnTo>
                    <a:pt x="46" y="26"/>
                  </a:lnTo>
                  <a:lnTo>
                    <a:pt x="21"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15" name="Freeform 9"/>
            <p:cNvSpPr>
              <a:spLocks/>
            </p:cNvSpPr>
            <p:nvPr/>
          </p:nvSpPr>
          <p:spPr bwMode="auto">
            <a:xfrm>
              <a:off x="2371251" y="1344415"/>
              <a:ext cx="289511" cy="292007"/>
            </a:xfrm>
            <a:custGeom>
              <a:avLst/>
              <a:gdLst>
                <a:gd name="T0" fmla="*/ 105 w 116"/>
                <a:gd name="T1" fmla="*/ 0 h 117"/>
                <a:gd name="T2" fmla="*/ 0 w 116"/>
                <a:gd name="T3" fmla="*/ 106 h 117"/>
                <a:gd name="T4" fmla="*/ 11 w 116"/>
                <a:gd name="T5" fmla="*/ 117 h 117"/>
                <a:gd name="T6" fmla="*/ 116 w 116"/>
                <a:gd name="T7" fmla="*/ 10 h 117"/>
                <a:gd name="T8" fmla="*/ 105 w 116"/>
                <a:gd name="T9" fmla="*/ 0 h 117"/>
              </a:gdLst>
              <a:ahLst/>
              <a:cxnLst>
                <a:cxn ang="0">
                  <a:pos x="T0" y="T1"/>
                </a:cxn>
                <a:cxn ang="0">
                  <a:pos x="T2" y="T3"/>
                </a:cxn>
                <a:cxn ang="0">
                  <a:pos x="T4" y="T5"/>
                </a:cxn>
                <a:cxn ang="0">
                  <a:pos x="T6" y="T7"/>
                </a:cxn>
                <a:cxn ang="0">
                  <a:pos x="T8" y="T9"/>
                </a:cxn>
              </a:cxnLst>
              <a:rect l="0" t="0" r="r" b="b"/>
              <a:pathLst>
                <a:path w="116" h="117">
                  <a:moveTo>
                    <a:pt x="105" y="0"/>
                  </a:moveTo>
                  <a:lnTo>
                    <a:pt x="0" y="106"/>
                  </a:lnTo>
                  <a:lnTo>
                    <a:pt x="11" y="117"/>
                  </a:lnTo>
                  <a:lnTo>
                    <a:pt x="116" y="1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16" name="Freeform 10"/>
            <p:cNvSpPr>
              <a:spLocks/>
            </p:cNvSpPr>
            <p:nvPr/>
          </p:nvSpPr>
          <p:spPr bwMode="auto">
            <a:xfrm>
              <a:off x="2411183" y="1384348"/>
              <a:ext cx="289511" cy="292007"/>
            </a:xfrm>
            <a:custGeom>
              <a:avLst/>
              <a:gdLst>
                <a:gd name="T0" fmla="*/ 107 w 116"/>
                <a:gd name="T1" fmla="*/ 0 h 117"/>
                <a:gd name="T2" fmla="*/ 0 w 116"/>
                <a:gd name="T3" fmla="*/ 106 h 117"/>
                <a:gd name="T4" fmla="*/ 11 w 116"/>
                <a:gd name="T5" fmla="*/ 117 h 117"/>
                <a:gd name="T6" fmla="*/ 116 w 116"/>
                <a:gd name="T7" fmla="*/ 10 h 117"/>
                <a:gd name="T8" fmla="*/ 107 w 116"/>
                <a:gd name="T9" fmla="*/ 0 h 117"/>
              </a:gdLst>
              <a:ahLst/>
              <a:cxnLst>
                <a:cxn ang="0">
                  <a:pos x="T0" y="T1"/>
                </a:cxn>
                <a:cxn ang="0">
                  <a:pos x="T2" y="T3"/>
                </a:cxn>
                <a:cxn ang="0">
                  <a:pos x="T4" y="T5"/>
                </a:cxn>
                <a:cxn ang="0">
                  <a:pos x="T6" y="T7"/>
                </a:cxn>
                <a:cxn ang="0">
                  <a:pos x="T8" y="T9"/>
                </a:cxn>
              </a:cxnLst>
              <a:rect l="0" t="0" r="r" b="b"/>
              <a:pathLst>
                <a:path w="116" h="117">
                  <a:moveTo>
                    <a:pt x="107" y="0"/>
                  </a:moveTo>
                  <a:lnTo>
                    <a:pt x="0" y="106"/>
                  </a:lnTo>
                  <a:lnTo>
                    <a:pt x="11" y="117"/>
                  </a:lnTo>
                  <a:lnTo>
                    <a:pt x="116" y="10"/>
                  </a:lnTo>
                  <a:lnTo>
                    <a:pt x="1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17" name="Freeform 11"/>
            <p:cNvSpPr>
              <a:spLocks/>
            </p:cNvSpPr>
            <p:nvPr/>
          </p:nvSpPr>
          <p:spPr bwMode="auto">
            <a:xfrm>
              <a:off x="2653275" y="1306978"/>
              <a:ext cx="87353" cy="87353"/>
            </a:xfrm>
            <a:custGeom>
              <a:avLst/>
              <a:gdLst>
                <a:gd name="T0" fmla="*/ 17 w 26"/>
                <a:gd name="T1" fmla="*/ 8 h 26"/>
                <a:gd name="T2" fmla="*/ 0 w 26"/>
                <a:gd name="T3" fmla="*/ 7 h 26"/>
                <a:gd name="T4" fmla="*/ 19 w 26"/>
                <a:gd name="T5" fmla="*/ 26 h 26"/>
                <a:gd name="T6" fmla="*/ 17 w 26"/>
                <a:gd name="T7" fmla="*/ 8 h 26"/>
              </a:gdLst>
              <a:ahLst/>
              <a:cxnLst>
                <a:cxn ang="0">
                  <a:pos x="T0" y="T1"/>
                </a:cxn>
                <a:cxn ang="0">
                  <a:pos x="T2" y="T3"/>
                </a:cxn>
                <a:cxn ang="0">
                  <a:pos x="T4" y="T5"/>
                </a:cxn>
                <a:cxn ang="0">
                  <a:pos x="T6" y="T7"/>
                </a:cxn>
              </a:cxnLst>
              <a:rect l="0" t="0" r="r" b="b"/>
              <a:pathLst>
                <a:path w="26" h="26">
                  <a:moveTo>
                    <a:pt x="17" y="8"/>
                  </a:moveTo>
                  <a:cubicBezTo>
                    <a:pt x="9" y="0"/>
                    <a:pt x="0" y="7"/>
                    <a:pt x="0" y="7"/>
                  </a:cubicBezTo>
                  <a:cubicBezTo>
                    <a:pt x="19" y="26"/>
                    <a:pt x="19" y="26"/>
                    <a:pt x="19" y="26"/>
                  </a:cubicBezTo>
                  <a:cubicBezTo>
                    <a:pt x="19" y="26"/>
                    <a:pt x="26" y="17"/>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grpSp>
        <p:nvGrpSpPr>
          <p:cNvPr id="118" name="Group 121"/>
          <p:cNvGrpSpPr/>
          <p:nvPr/>
        </p:nvGrpSpPr>
        <p:grpSpPr>
          <a:xfrm>
            <a:off x="2240703" y="1758634"/>
            <a:ext cx="227827" cy="193481"/>
            <a:chOff x="2950272" y="1314466"/>
            <a:chExt cx="496661" cy="421788"/>
          </a:xfrm>
          <a:solidFill>
            <a:schemeClr val="bg1"/>
          </a:solidFill>
        </p:grpSpPr>
        <p:sp>
          <p:nvSpPr>
            <p:cNvPr id="119" name="Freeform 12"/>
            <p:cNvSpPr>
              <a:spLocks/>
            </p:cNvSpPr>
            <p:nvPr/>
          </p:nvSpPr>
          <p:spPr bwMode="auto">
            <a:xfrm>
              <a:off x="3107507" y="1559052"/>
              <a:ext cx="89848" cy="89848"/>
            </a:xfrm>
            <a:custGeom>
              <a:avLst/>
              <a:gdLst>
                <a:gd name="T0" fmla="*/ 36 w 36"/>
                <a:gd name="T1" fmla="*/ 20 h 36"/>
                <a:gd name="T2" fmla="*/ 16 w 36"/>
                <a:gd name="T3" fmla="*/ 0 h 36"/>
                <a:gd name="T4" fmla="*/ 16 w 36"/>
                <a:gd name="T5" fmla="*/ 0 h 36"/>
                <a:gd name="T6" fmla="*/ 0 w 36"/>
                <a:gd name="T7" fmla="*/ 36 h 36"/>
                <a:gd name="T8" fmla="*/ 36 w 36"/>
                <a:gd name="T9" fmla="*/ 20 h 36"/>
              </a:gdLst>
              <a:ahLst/>
              <a:cxnLst>
                <a:cxn ang="0">
                  <a:pos x="T0" y="T1"/>
                </a:cxn>
                <a:cxn ang="0">
                  <a:pos x="T2" y="T3"/>
                </a:cxn>
                <a:cxn ang="0">
                  <a:pos x="T4" y="T5"/>
                </a:cxn>
                <a:cxn ang="0">
                  <a:pos x="T6" y="T7"/>
                </a:cxn>
                <a:cxn ang="0">
                  <a:pos x="T8" y="T9"/>
                </a:cxn>
              </a:cxnLst>
              <a:rect l="0" t="0" r="r" b="b"/>
              <a:pathLst>
                <a:path w="36" h="36">
                  <a:moveTo>
                    <a:pt x="36" y="20"/>
                  </a:moveTo>
                  <a:lnTo>
                    <a:pt x="16" y="0"/>
                  </a:lnTo>
                  <a:lnTo>
                    <a:pt x="16" y="0"/>
                  </a:lnTo>
                  <a:lnTo>
                    <a:pt x="0" y="36"/>
                  </a:ln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20" name="Rectangle 13"/>
            <p:cNvSpPr>
              <a:spLocks noChangeArrowheads="1"/>
            </p:cNvSpPr>
            <p:nvPr/>
          </p:nvSpPr>
          <p:spPr bwMode="auto">
            <a:xfrm>
              <a:off x="3197355" y="1608968"/>
              <a:ext cx="2497" cy="24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21" name="Freeform 14"/>
            <p:cNvSpPr>
              <a:spLocks/>
            </p:cNvSpPr>
            <p:nvPr/>
          </p:nvSpPr>
          <p:spPr bwMode="auto">
            <a:xfrm>
              <a:off x="3159917" y="1344415"/>
              <a:ext cx="227117" cy="222125"/>
            </a:xfrm>
            <a:custGeom>
              <a:avLst/>
              <a:gdLst>
                <a:gd name="T0" fmla="*/ 81 w 91"/>
                <a:gd name="T1" fmla="*/ 0 h 89"/>
                <a:gd name="T2" fmla="*/ 0 w 91"/>
                <a:gd name="T3" fmla="*/ 81 h 89"/>
                <a:gd name="T4" fmla="*/ 8 w 91"/>
                <a:gd name="T5" fmla="*/ 89 h 89"/>
                <a:gd name="T6" fmla="*/ 91 w 91"/>
                <a:gd name="T7" fmla="*/ 8 h 89"/>
                <a:gd name="T8" fmla="*/ 81 w 91"/>
                <a:gd name="T9" fmla="*/ 0 h 89"/>
              </a:gdLst>
              <a:ahLst/>
              <a:cxnLst>
                <a:cxn ang="0">
                  <a:pos x="T0" y="T1"/>
                </a:cxn>
                <a:cxn ang="0">
                  <a:pos x="T2" y="T3"/>
                </a:cxn>
                <a:cxn ang="0">
                  <a:pos x="T4" y="T5"/>
                </a:cxn>
                <a:cxn ang="0">
                  <a:pos x="T6" y="T7"/>
                </a:cxn>
                <a:cxn ang="0">
                  <a:pos x="T8" y="T9"/>
                </a:cxn>
              </a:cxnLst>
              <a:rect l="0" t="0" r="r" b="b"/>
              <a:pathLst>
                <a:path w="91" h="89">
                  <a:moveTo>
                    <a:pt x="81" y="0"/>
                  </a:moveTo>
                  <a:lnTo>
                    <a:pt x="0" y="81"/>
                  </a:lnTo>
                  <a:lnTo>
                    <a:pt x="8" y="89"/>
                  </a:lnTo>
                  <a:lnTo>
                    <a:pt x="91" y="8"/>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22" name="Freeform 15"/>
            <p:cNvSpPr>
              <a:spLocks/>
            </p:cNvSpPr>
            <p:nvPr/>
          </p:nvSpPr>
          <p:spPr bwMode="auto">
            <a:xfrm>
              <a:off x="3189867" y="1374365"/>
              <a:ext cx="227117" cy="224620"/>
            </a:xfrm>
            <a:custGeom>
              <a:avLst/>
              <a:gdLst>
                <a:gd name="T0" fmla="*/ 0 w 91"/>
                <a:gd name="T1" fmla="*/ 82 h 90"/>
                <a:gd name="T2" fmla="*/ 8 w 91"/>
                <a:gd name="T3" fmla="*/ 90 h 90"/>
                <a:gd name="T4" fmla="*/ 91 w 91"/>
                <a:gd name="T5" fmla="*/ 8 h 90"/>
                <a:gd name="T6" fmla="*/ 83 w 91"/>
                <a:gd name="T7" fmla="*/ 0 h 90"/>
                <a:gd name="T8" fmla="*/ 0 w 91"/>
                <a:gd name="T9" fmla="*/ 82 h 90"/>
              </a:gdLst>
              <a:ahLst/>
              <a:cxnLst>
                <a:cxn ang="0">
                  <a:pos x="T0" y="T1"/>
                </a:cxn>
                <a:cxn ang="0">
                  <a:pos x="T2" y="T3"/>
                </a:cxn>
                <a:cxn ang="0">
                  <a:pos x="T4" y="T5"/>
                </a:cxn>
                <a:cxn ang="0">
                  <a:pos x="T6" y="T7"/>
                </a:cxn>
                <a:cxn ang="0">
                  <a:pos x="T8" y="T9"/>
                </a:cxn>
              </a:cxnLst>
              <a:rect l="0" t="0" r="r" b="b"/>
              <a:pathLst>
                <a:path w="91" h="90">
                  <a:moveTo>
                    <a:pt x="0" y="82"/>
                  </a:moveTo>
                  <a:lnTo>
                    <a:pt x="8" y="90"/>
                  </a:lnTo>
                  <a:lnTo>
                    <a:pt x="91" y="8"/>
                  </a:lnTo>
                  <a:lnTo>
                    <a:pt x="83"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23" name="Freeform 16"/>
            <p:cNvSpPr>
              <a:spLocks/>
            </p:cNvSpPr>
            <p:nvPr/>
          </p:nvSpPr>
          <p:spPr bwMode="auto">
            <a:xfrm>
              <a:off x="3377051" y="1314466"/>
              <a:ext cx="69882" cy="64890"/>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3"/>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24" name="Freeform 17"/>
            <p:cNvSpPr>
              <a:spLocks/>
            </p:cNvSpPr>
            <p:nvPr/>
          </p:nvSpPr>
          <p:spPr bwMode="auto">
            <a:xfrm>
              <a:off x="2950272" y="1324449"/>
              <a:ext cx="416796" cy="411805"/>
            </a:xfrm>
            <a:custGeom>
              <a:avLst/>
              <a:gdLst>
                <a:gd name="T0" fmla="*/ 147 w 167"/>
                <a:gd name="T1" fmla="*/ 145 h 165"/>
                <a:gd name="T2" fmla="*/ 20 w 167"/>
                <a:gd name="T3" fmla="*/ 145 h 165"/>
                <a:gd name="T4" fmla="*/ 20 w 167"/>
                <a:gd name="T5" fmla="*/ 20 h 165"/>
                <a:gd name="T6" fmla="*/ 139 w 167"/>
                <a:gd name="T7" fmla="*/ 20 h 165"/>
                <a:gd name="T8" fmla="*/ 160 w 167"/>
                <a:gd name="T9" fmla="*/ 0 h 165"/>
                <a:gd name="T10" fmla="*/ 0 w 167"/>
                <a:gd name="T11" fmla="*/ 0 h 165"/>
                <a:gd name="T12" fmla="*/ 0 w 167"/>
                <a:gd name="T13" fmla="*/ 165 h 165"/>
                <a:gd name="T14" fmla="*/ 167 w 167"/>
                <a:gd name="T15" fmla="*/ 165 h 165"/>
                <a:gd name="T16" fmla="*/ 167 w 167"/>
                <a:gd name="T17" fmla="*/ 61 h 165"/>
                <a:gd name="T18" fmla="*/ 147 w 167"/>
                <a:gd name="T19" fmla="*/ 81 h 165"/>
                <a:gd name="T20" fmla="*/ 147 w 167"/>
                <a:gd name="T21" fmla="*/ 14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 h="165">
                  <a:moveTo>
                    <a:pt x="147" y="145"/>
                  </a:moveTo>
                  <a:lnTo>
                    <a:pt x="20" y="145"/>
                  </a:lnTo>
                  <a:lnTo>
                    <a:pt x="20" y="20"/>
                  </a:lnTo>
                  <a:lnTo>
                    <a:pt x="139" y="20"/>
                  </a:lnTo>
                  <a:lnTo>
                    <a:pt x="160" y="0"/>
                  </a:lnTo>
                  <a:lnTo>
                    <a:pt x="0" y="0"/>
                  </a:lnTo>
                  <a:lnTo>
                    <a:pt x="0" y="165"/>
                  </a:lnTo>
                  <a:lnTo>
                    <a:pt x="167" y="165"/>
                  </a:lnTo>
                  <a:lnTo>
                    <a:pt x="167" y="61"/>
                  </a:lnTo>
                  <a:lnTo>
                    <a:pt x="147" y="81"/>
                  </a:lnTo>
                  <a:lnTo>
                    <a:pt x="147"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sp>
        <p:nvSpPr>
          <p:cNvPr id="125" name="Freeform 45"/>
          <p:cNvSpPr>
            <a:spLocks noEditPoints="1"/>
          </p:cNvSpPr>
          <p:nvPr/>
        </p:nvSpPr>
        <p:spPr bwMode="auto">
          <a:xfrm>
            <a:off x="2419350" y="2877623"/>
            <a:ext cx="215900" cy="279400"/>
          </a:xfrm>
          <a:custGeom>
            <a:avLst/>
            <a:gdLst>
              <a:gd name="T0" fmla="*/ 104 w 109"/>
              <a:gd name="T1" fmla="*/ 67 h 141"/>
              <a:gd name="T2" fmla="*/ 96 w 109"/>
              <a:gd name="T3" fmla="*/ 67 h 141"/>
              <a:gd name="T4" fmla="*/ 96 w 109"/>
              <a:gd name="T5" fmla="*/ 44 h 141"/>
              <a:gd name="T6" fmla="*/ 84 w 109"/>
              <a:gd name="T7" fmla="*/ 13 h 141"/>
              <a:gd name="T8" fmla="*/ 55 w 109"/>
              <a:gd name="T9" fmla="*/ 0 h 141"/>
              <a:gd name="T10" fmla="*/ 25 w 109"/>
              <a:gd name="T11" fmla="*/ 13 h 141"/>
              <a:gd name="T12" fmla="*/ 13 w 109"/>
              <a:gd name="T13" fmla="*/ 44 h 141"/>
              <a:gd name="T14" fmla="*/ 13 w 109"/>
              <a:gd name="T15" fmla="*/ 67 h 141"/>
              <a:gd name="T16" fmla="*/ 6 w 109"/>
              <a:gd name="T17" fmla="*/ 67 h 141"/>
              <a:gd name="T18" fmla="*/ 0 w 109"/>
              <a:gd name="T19" fmla="*/ 73 h 141"/>
              <a:gd name="T20" fmla="*/ 0 w 109"/>
              <a:gd name="T21" fmla="*/ 136 h 141"/>
              <a:gd name="T22" fmla="*/ 6 w 109"/>
              <a:gd name="T23" fmla="*/ 141 h 141"/>
              <a:gd name="T24" fmla="*/ 104 w 109"/>
              <a:gd name="T25" fmla="*/ 141 h 141"/>
              <a:gd name="T26" fmla="*/ 109 w 109"/>
              <a:gd name="T27" fmla="*/ 136 h 141"/>
              <a:gd name="T28" fmla="*/ 109 w 109"/>
              <a:gd name="T29" fmla="*/ 73 h 141"/>
              <a:gd name="T30" fmla="*/ 104 w 109"/>
              <a:gd name="T31" fmla="*/ 67 h 141"/>
              <a:gd name="T32" fmla="*/ 67 w 109"/>
              <a:gd name="T33" fmla="*/ 124 h 141"/>
              <a:gd name="T34" fmla="*/ 55 w 109"/>
              <a:gd name="T35" fmla="*/ 136 h 141"/>
              <a:gd name="T36" fmla="*/ 43 w 109"/>
              <a:gd name="T37" fmla="*/ 124 h 141"/>
              <a:gd name="T38" fmla="*/ 43 w 109"/>
              <a:gd name="T39" fmla="*/ 102 h 141"/>
              <a:gd name="T40" fmla="*/ 55 w 109"/>
              <a:gd name="T41" fmla="*/ 90 h 141"/>
              <a:gd name="T42" fmla="*/ 67 w 109"/>
              <a:gd name="T43" fmla="*/ 102 h 141"/>
              <a:gd name="T44" fmla="*/ 67 w 109"/>
              <a:gd name="T45" fmla="*/ 124 h 141"/>
              <a:gd name="T46" fmla="*/ 77 w 109"/>
              <a:gd name="T47" fmla="*/ 67 h 141"/>
              <a:gd name="T48" fmla="*/ 33 w 109"/>
              <a:gd name="T49" fmla="*/ 67 h 141"/>
              <a:gd name="T50" fmla="*/ 33 w 109"/>
              <a:gd name="T51" fmla="*/ 44 h 141"/>
              <a:gd name="T52" fmla="*/ 39 w 109"/>
              <a:gd name="T53" fmla="*/ 26 h 141"/>
              <a:gd name="T54" fmla="*/ 55 w 109"/>
              <a:gd name="T55" fmla="*/ 19 h 141"/>
              <a:gd name="T56" fmla="*/ 70 w 109"/>
              <a:gd name="T57" fmla="*/ 26 h 141"/>
              <a:gd name="T58" fmla="*/ 77 w 109"/>
              <a:gd name="T59" fmla="*/ 44 h 141"/>
              <a:gd name="T60" fmla="*/ 77 w 109"/>
              <a:gd name="T61" fmla="*/ 6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1">
                <a:moveTo>
                  <a:pt x="104" y="67"/>
                </a:moveTo>
                <a:cubicBezTo>
                  <a:pt x="96" y="67"/>
                  <a:pt x="96" y="67"/>
                  <a:pt x="96" y="67"/>
                </a:cubicBezTo>
                <a:cubicBezTo>
                  <a:pt x="96" y="44"/>
                  <a:pt x="96" y="44"/>
                  <a:pt x="96" y="44"/>
                </a:cubicBezTo>
                <a:cubicBezTo>
                  <a:pt x="96" y="32"/>
                  <a:pt x="92" y="21"/>
                  <a:pt x="84" y="13"/>
                </a:cubicBezTo>
                <a:cubicBezTo>
                  <a:pt x="77" y="5"/>
                  <a:pt x="66" y="0"/>
                  <a:pt x="55" y="0"/>
                </a:cubicBezTo>
                <a:cubicBezTo>
                  <a:pt x="43" y="0"/>
                  <a:pt x="32" y="5"/>
                  <a:pt x="25" y="13"/>
                </a:cubicBezTo>
                <a:cubicBezTo>
                  <a:pt x="18" y="21"/>
                  <a:pt x="13" y="32"/>
                  <a:pt x="13" y="44"/>
                </a:cubicBezTo>
                <a:cubicBezTo>
                  <a:pt x="13" y="67"/>
                  <a:pt x="13" y="67"/>
                  <a:pt x="13" y="67"/>
                </a:cubicBezTo>
                <a:cubicBezTo>
                  <a:pt x="6" y="67"/>
                  <a:pt x="6" y="67"/>
                  <a:pt x="6" y="67"/>
                </a:cubicBezTo>
                <a:cubicBezTo>
                  <a:pt x="3" y="67"/>
                  <a:pt x="0" y="70"/>
                  <a:pt x="0" y="73"/>
                </a:cubicBezTo>
                <a:cubicBezTo>
                  <a:pt x="0" y="136"/>
                  <a:pt x="0" y="136"/>
                  <a:pt x="0" y="136"/>
                </a:cubicBezTo>
                <a:cubicBezTo>
                  <a:pt x="0" y="139"/>
                  <a:pt x="3" y="141"/>
                  <a:pt x="6" y="141"/>
                </a:cubicBezTo>
                <a:cubicBezTo>
                  <a:pt x="104" y="141"/>
                  <a:pt x="104" y="141"/>
                  <a:pt x="104" y="141"/>
                </a:cubicBezTo>
                <a:cubicBezTo>
                  <a:pt x="107" y="141"/>
                  <a:pt x="109" y="139"/>
                  <a:pt x="109" y="136"/>
                </a:cubicBezTo>
                <a:cubicBezTo>
                  <a:pt x="109" y="73"/>
                  <a:pt x="109" y="73"/>
                  <a:pt x="109" y="73"/>
                </a:cubicBezTo>
                <a:cubicBezTo>
                  <a:pt x="109" y="70"/>
                  <a:pt x="107" y="67"/>
                  <a:pt x="104" y="67"/>
                </a:cubicBezTo>
                <a:close/>
                <a:moveTo>
                  <a:pt x="67" y="124"/>
                </a:moveTo>
                <a:cubicBezTo>
                  <a:pt x="67" y="130"/>
                  <a:pt x="61" y="136"/>
                  <a:pt x="55" y="136"/>
                </a:cubicBezTo>
                <a:cubicBezTo>
                  <a:pt x="48" y="136"/>
                  <a:pt x="43" y="130"/>
                  <a:pt x="43" y="124"/>
                </a:cubicBezTo>
                <a:cubicBezTo>
                  <a:pt x="43" y="102"/>
                  <a:pt x="43" y="102"/>
                  <a:pt x="43" y="102"/>
                </a:cubicBezTo>
                <a:cubicBezTo>
                  <a:pt x="43" y="95"/>
                  <a:pt x="48" y="90"/>
                  <a:pt x="55" y="90"/>
                </a:cubicBezTo>
                <a:cubicBezTo>
                  <a:pt x="61" y="90"/>
                  <a:pt x="67" y="95"/>
                  <a:pt x="67" y="102"/>
                </a:cubicBezTo>
                <a:lnTo>
                  <a:pt x="67" y="124"/>
                </a:lnTo>
                <a:close/>
                <a:moveTo>
                  <a:pt x="77" y="67"/>
                </a:moveTo>
                <a:cubicBezTo>
                  <a:pt x="33" y="67"/>
                  <a:pt x="33" y="67"/>
                  <a:pt x="33" y="67"/>
                </a:cubicBezTo>
                <a:cubicBezTo>
                  <a:pt x="33" y="44"/>
                  <a:pt x="33" y="44"/>
                  <a:pt x="33" y="44"/>
                </a:cubicBezTo>
                <a:cubicBezTo>
                  <a:pt x="33" y="37"/>
                  <a:pt x="35" y="31"/>
                  <a:pt x="39" y="26"/>
                </a:cubicBezTo>
                <a:cubicBezTo>
                  <a:pt x="44" y="22"/>
                  <a:pt x="49" y="19"/>
                  <a:pt x="55" y="19"/>
                </a:cubicBezTo>
                <a:cubicBezTo>
                  <a:pt x="61" y="19"/>
                  <a:pt x="66" y="22"/>
                  <a:pt x="70" y="26"/>
                </a:cubicBezTo>
                <a:cubicBezTo>
                  <a:pt x="74" y="31"/>
                  <a:pt x="77" y="37"/>
                  <a:pt x="77" y="44"/>
                </a:cubicBezTo>
                <a:lnTo>
                  <a:pt x="77" y="67"/>
                </a:lnTo>
                <a:close/>
              </a:path>
            </a:pathLst>
          </a:custGeom>
          <a:solidFill>
            <a:schemeClr val="bg1"/>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grpSp>
        <p:nvGrpSpPr>
          <p:cNvPr id="126" name="Group 130"/>
          <p:cNvGrpSpPr/>
          <p:nvPr/>
        </p:nvGrpSpPr>
        <p:grpSpPr>
          <a:xfrm>
            <a:off x="275679" y="3194919"/>
            <a:ext cx="290920" cy="286303"/>
            <a:chOff x="1587575" y="2265358"/>
            <a:chExt cx="314468" cy="309477"/>
          </a:xfrm>
          <a:solidFill>
            <a:schemeClr val="bg1"/>
          </a:solidFill>
        </p:grpSpPr>
        <p:sp>
          <p:nvSpPr>
            <p:cNvPr id="127" name="Freeform 59"/>
            <p:cNvSpPr>
              <a:spLocks noEditPoints="1"/>
            </p:cNvSpPr>
            <p:nvPr/>
          </p:nvSpPr>
          <p:spPr bwMode="auto">
            <a:xfrm>
              <a:off x="1587575" y="2265358"/>
              <a:ext cx="314468" cy="309477"/>
            </a:xfrm>
            <a:custGeom>
              <a:avLst/>
              <a:gdLst>
                <a:gd name="T0" fmla="*/ 82 w 95"/>
                <a:gd name="T1" fmla="*/ 57 h 93"/>
                <a:gd name="T2" fmla="*/ 95 w 95"/>
                <a:gd name="T3" fmla="*/ 51 h 93"/>
                <a:gd name="T4" fmla="*/ 95 w 95"/>
                <a:gd name="T5" fmla="*/ 41 h 93"/>
                <a:gd name="T6" fmla="*/ 82 w 95"/>
                <a:gd name="T7" fmla="*/ 36 h 93"/>
                <a:gd name="T8" fmla="*/ 80 w 95"/>
                <a:gd name="T9" fmla="*/ 30 h 93"/>
                <a:gd name="T10" fmla="*/ 85 w 95"/>
                <a:gd name="T11" fmla="*/ 17 h 93"/>
                <a:gd name="T12" fmla="*/ 77 w 95"/>
                <a:gd name="T13" fmla="*/ 10 h 93"/>
                <a:gd name="T14" fmla="*/ 64 w 95"/>
                <a:gd name="T15" fmla="*/ 15 h 93"/>
                <a:gd name="T16" fmla="*/ 59 w 95"/>
                <a:gd name="T17" fmla="*/ 13 h 93"/>
                <a:gd name="T18" fmla="*/ 53 w 95"/>
                <a:gd name="T19" fmla="*/ 0 h 93"/>
                <a:gd name="T20" fmla="*/ 42 w 95"/>
                <a:gd name="T21" fmla="*/ 0 h 93"/>
                <a:gd name="T22" fmla="*/ 37 w 95"/>
                <a:gd name="T23" fmla="*/ 13 h 93"/>
                <a:gd name="T24" fmla="*/ 31 w 95"/>
                <a:gd name="T25" fmla="*/ 15 h 93"/>
                <a:gd name="T26" fmla="*/ 18 w 95"/>
                <a:gd name="T27" fmla="*/ 10 h 93"/>
                <a:gd name="T28" fmla="*/ 10 w 95"/>
                <a:gd name="T29" fmla="*/ 17 h 93"/>
                <a:gd name="T30" fmla="*/ 16 w 95"/>
                <a:gd name="T31" fmla="*/ 30 h 93"/>
                <a:gd name="T32" fmla="*/ 13 w 95"/>
                <a:gd name="T33" fmla="*/ 36 h 93"/>
                <a:gd name="T34" fmla="*/ 0 w 95"/>
                <a:gd name="T35" fmla="*/ 41 h 93"/>
                <a:gd name="T36" fmla="*/ 0 w 95"/>
                <a:gd name="T37" fmla="*/ 52 h 93"/>
                <a:gd name="T38" fmla="*/ 13 w 95"/>
                <a:gd name="T39" fmla="*/ 57 h 93"/>
                <a:gd name="T40" fmla="*/ 16 w 95"/>
                <a:gd name="T41" fmla="*/ 63 h 93"/>
                <a:gd name="T42" fmla="*/ 11 w 95"/>
                <a:gd name="T43" fmla="*/ 76 h 93"/>
                <a:gd name="T44" fmla="*/ 18 w 95"/>
                <a:gd name="T45" fmla="*/ 83 h 93"/>
                <a:gd name="T46" fmla="*/ 31 w 95"/>
                <a:gd name="T47" fmla="*/ 78 h 93"/>
                <a:gd name="T48" fmla="*/ 37 w 95"/>
                <a:gd name="T49" fmla="*/ 80 h 93"/>
                <a:gd name="T50" fmla="*/ 43 w 95"/>
                <a:gd name="T51" fmla="*/ 93 h 93"/>
                <a:gd name="T52" fmla="*/ 53 w 95"/>
                <a:gd name="T53" fmla="*/ 93 h 93"/>
                <a:gd name="T54" fmla="*/ 59 w 95"/>
                <a:gd name="T55" fmla="*/ 80 h 93"/>
                <a:gd name="T56" fmla="*/ 64 w 95"/>
                <a:gd name="T57" fmla="*/ 78 h 93"/>
                <a:gd name="T58" fmla="*/ 78 w 95"/>
                <a:gd name="T59" fmla="*/ 83 h 93"/>
                <a:gd name="T60" fmla="*/ 85 w 95"/>
                <a:gd name="T61" fmla="*/ 75 h 93"/>
                <a:gd name="T62" fmla="*/ 80 w 95"/>
                <a:gd name="T63" fmla="*/ 63 h 93"/>
                <a:gd name="T64" fmla="*/ 82 w 95"/>
                <a:gd name="T65" fmla="*/ 57 h 93"/>
                <a:gd name="T66" fmla="*/ 48 w 95"/>
                <a:gd name="T67" fmla="*/ 61 h 93"/>
                <a:gd name="T68" fmla="*/ 33 w 95"/>
                <a:gd name="T69" fmla="*/ 46 h 93"/>
                <a:gd name="T70" fmla="*/ 48 w 95"/>
                <a:gd name="T71" fmla="*/ 32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28" name="Oval 60"/>
            <p:cNvSpPr>
              <a:spLocks noChangeArrowheads="1"/>
            </p:cNvSpPr>
            <p:nvPr/>
          </p:nvSpPr>
          <p:spPr bwMode="auto">
            <a:xfrm>
              <a:off x="1712364" y="2387652"/>
              <a:ext cx="64890" cy="623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grpSp>
        <p:nvGrpSpPr>
          <p:cNvPr id="129" name="Group 133"/>
          <p:cNvGrpSpPr/>
          <p:nvPr/>
        </p:nvGrpSpPr>
        <p:grpSpPr>
          <a:xfrm>
            <a:off x="897358" y="2009187"/>
            <a:ext cx="201661" cy="229477"/>
            <a:chOff x="2927811" y="2108124"/>
            <a:chExt cx="361887" cy="411804"/>
          </a:xfrm>
          <a:solidFill>
            <a:schemeClr val="bg1"/>
          </a:solidFill>
        </p:grpSpPr>
        <p:sp>
          <p:nvSpPr>
            <p:cNvPr id="130" name="Freeform 68"/>
            <p:cNvSpPr>
              <a:spLocks noEditPoints="1"/>
            </p:cNvSpPr>
            <p:nvPr/>
          </p:nvSpPr>
          <p:spPr bwMode="auto">
            <a:xfrm>
              <a:off x="2927811" y="2108124"/>
              <a:ext cx="164722" cy="299494"/>
            </a:xfrm>
            <a:custGeom>
              <a:avLst/>
              <a:gdLst>
                <a:gd name="T0" fmla="*/ 50 w 50"/>
                <a:gd name="T1" fmla="*/ 83 h 90"/>
                <a:gd name="T2" fmla="*/ 50 w 50"/>
                <a:gd name="T3" fmla="*/ 7 h 90"/>
                <a:gd name="T4" fmla="*/ 44 w 50"/>
                <a:gd name="T5" fmla="*/ 0 h 90"/>
                <a:gd name="T6" fmla="*/ 6 w 50"/>
                <a:gd name="T7" fmla="*/ 0 h 90"/>
                <a:gd name="T8" fmla="*/ 0 w 50"/>
                <a:gd name="T9" fmla="*/ 7 h 90"/>
                <a:gd name="T10" fmla="*/ 0 w 50"/>
                <a:gd name="T11" fmla="*/ 83 h 90"/>
                <a:gd name="T12" fmla="*/ 6 w 50"/>
                <a:gd name="T13" fmla="*/ 90 h 90"/>
                <a:gd name="T14" fmla="*/ 44 w 50"/>
                <a:gd name="T15" fmla="*/ 90 h 90"/>
                <a:gd name="T16" fmla="*/ 50 w 50"/>
                <a:gd name="T17" fmla="*/ 83 h 90"/>
                <a:gd name="T18" fmla="*/ 39 w 50"/>
                <a:gd name="T19" fmla="*/ 5 h 90"/>
                <a:gd name="T20" fmla="*/ 41 w 50"/>
                <a:gd name="T21" fmla="*/ 6 h 90"/>
                <a:gd name="T22" fmla="*/ 39 w 50"/>
                <a:gd name="T23" fmla="*/ 8 h 90"/>
                <a:gd name="T24" fmla="*/ 38 w 50"/>
                <a:gd name="T25" fmla="*/ 6 h 90"/>
                <a:gd name="T26" fmla="*/ 39 w 50"/>
                <a:gd name="T27" fmla="*/ 5 h 90"/>
                <a:gd name="T28" fmla="*/ 16 w 50"/>
                <a:gd name="T29" fmla="*/ 5 h 90"/>
                <a:gd name="T30" fmla="*/ 34 w 50"/>
                <a:gd name="T31" fmla="*/ 5 h 90"/>
                <a:gd name="T32" fmla="*/ 34 w 50"/>
                <a:gd name="T33" fmla="*/ 7 h 90"/>
                <a:gd name="T34" fmla="*/ 16 w 50"/>
                <a:gd name="T35" fmla="*/ 7 h 90"/>
                <a:gd name="T36" fmla="*/ 16 w 50"/>
                <a:gd name="T37" fmla="*/ 5 h 90"/>
                <a:gd name="T38" fmla="*/ 5 w 50"/>
                <a:gd name="T39" fmla="*/ 69 h 90"/>
                <a:gd name="T40" fmla="*/ 5 w 50"/>
                <a:gd name="T41" fmla="*/ 11 h 90"/>
                <a:gd name="T42" fmla="*/ 45 w 50"/>
                <a:gd name="T43" fmla="*/ 11 h 90"/>
                <a:gd name="T44" fmla="*/ 45 w 50"/>
                <a:gd name="T45" fmla="*/ 69 h 90"/>
                <a:gd name="T46" fmla="*/ 5 w 50"/>
                <a:gd name="T47" fmla="*/ 69 h 90"/>
                <a:gd name="T48" fmla="*/ 25 w 50"/>
                <a:gd name="T49" fmla="*/ 83 h 90"/>
                <a:gd name="T50" fmla="*/ 21 w 50"/>
                <a:gd name="T51" fmla="*/ 79 h 90"/>
                <a:gd name="T52" fmla="*/ 25 w 50"/>
                <a:gd name="T53" fmla="*/ 75 h 90"/>
                <a:gd name="T54" fmla="*/ 29 w 50"/>
                <a:gd name="T55" fmla="*/ 79 h 90"/>
                <a:gd name="T56" fmla="*/ 25 w 50"/>
                <a:gd name="T57" fmla="*/ 8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90">
                  <a:moveTo>
                    <a:pt x="50" y="83"/>
                  </a:moveTo>
                  <a:cubicBezTo>
                    <a:pt x="50" y="7"/>
                    <a:pt x="50" y="7"/>
                    <a:pt x="50" y="7"/>
                  </a:cubicBezTo>
                  <a:cubicBezTo>
                    <a:pt x="50" y="3"/>
                    <a:pt x="47" y="0"/>
                    <a:pt x="44" y="0"/>
                  </a:cubicBezTo>
                  <a:cubicBezTo>
                    <a:pt x="6" y="0"/>
                    <a:pt x="6" y="0"/>
                    <a:pt x="6" y="0"/>
                  </a:cubicBezTo>
                  <a:cubicBezTo>
                    <a:pt x="3" y="0"/>
                    <a:pt x="0" y="3"/>
                    <a:pt x="0" y="7"/>
                  </a:cubicBezTo>
                  <a:cubicBezTo>
                    <a:pt x="0" y="83"/>
                    <a:pt x="0" y="83"/>
                    <a:pt x="0" y="83"/>
                  </a:cubicBezTo>
                  <a:cubicBezTo>
                    <a:pt x="0" y="87"/>
                    <a:pt x="3" y="90"/>
                    <a:pt x="6" y="90"/>
                  </a:cubicBezTo>
                  <a:cubicBezTo>
                    <a:pt x="44" y="90"/>
                    <a:pt x="44" y="90"/>
                    <a:pt x="44" y="90"/>
                  </a:cubicBezTo>
                  <a:cubicBezTo>
                    <a:pt x="47" y="90"/>
                    <a:pt x="50" y="87"/>
                    <a:pt x="50" y="83"/>
                  </a:cubicBezTo>
                  <a:close/>
                  <a:moveTo>
                    <a:pt x="39" y="5"/>
                  </a:moveTo>
                  <a:cubicBezTo>
                    <a:pt x="40" y="5"/>
                    <a:pt x="41" y="5"/>
                    <a:pt x="41" y="6"/>
                  </a:cubicBezTo>
                  <a:cubicBezTo>
                    <a:pt x="41" y="7"/>
                    <a:pt x="40" y="8"/>
                    <a:pt x="39" y="8"/>
                  </a:cubicBezTo>
                  <a:cubicBezTo>
                    <a:pt x="38" y="8"/>
                    <a:pt x="38" y="7"/>
                    <a:pt x="38" y="6"/>
                  </a:cubicBezTo>
                  <a:cubicBezTo>
                    <a:pt x="38" y="5"/>
                    <a:pt x="38" y="5"/>
                    <a:pt x="39" y="5"/>
                  </a:cubicBezTo>
                  <a:close/>
                  <a:moveTo>
                    <a:pt x="16" y="5"/>
                  </a:moveTo>
                  <a:cubicBezTo>
                    <a:pt x="34" y="5"/>
                    <a:pt x="34" y="5"/>
                    <a:pt x="34" y="5"/>
                  </a:cubicBezTo>
                  <a:cubicBezTo>
                    <a:pt x="34" y="7"/>
                    <a:pt x="34" y="7"/>
                    <a:pt x="34" y="7"/>
                  </a:cubicBezTo>
                  <a:cubicBezTo>
                    <a:pt x="16" y="7"/>
                    <a:pt x="16" y="7"/>
                    <a:pt x="16" y="7"/>
                  </a:cubicBezTo>
                  <a:lnTo>
                    <a:pt x="16" y="5"/>
                  </a:lnTo>
                  <a:close/>
                  <a:moveTo>
                    <a:pt x="5" y="69"/>
                  </a:moveTo>
                  <a:cubicBezTo>
                    <a:pt x="5" y="11"/>
                    <a:pt x="5" y="11"/>
                    <a:pt x="5" y="11"/>
                  </a:cubicBezTo>
                  <a:cubicBezTo>
                    <a:pt x="45" y="11"/>
                    <a:pt x="45" y="11"/>
                    <a:pt x="45" y="11"/>
                  </a:cubicBezTo>
                  <a:cubicBezTo>
                    <a:pt x="45" y="69"/>
                    <a:pt x="45" y="69"/>
                    <a:pt x="45" y="69"/>
                  </a:cubicBezTo>
                  <a:lnTo>
                    <a:pt x="5" y="69"/>
                  </a:lnTo>
                  <a:close/>
                  <a:moveTo>
                    <a:pt x="25" y="83"/>
                  </a:moveTo>
                  <a:cubicBezTo>
                    <a:pt x="23" y="83"/>
                    <a:pt x="21" y="81"/>
                    <a:pt x="21" y="79"/>
                  </a:cubicBezTo>
                  <a:cubicBezTo>
                    <a:pt x="21" y="77"/>
                    <a:pt x="23" y="75"/>
                    <a:pt x="25" y="75"/>
                  </a:cubicBezTo>
                  <a:cubicBezTo>
                    <a:pt x="27" y="75"/>
                    <a:pt x="29" y="77"/>
                    <a:pt x="29" y="79"/>
                  </a:cubicBezTo>
                  <a:cubicBezTo>
                    <a:pt x="29" y="81"/>
                    <a:pt x="27" y="83"/>
                    <a:pt x="2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31" name="Freeform 69"/>
            <p:cNvSpPr>
              <a:spLocks noEditPoints="1"/>
            </p:cNvSpPr>
            <p:nvPr/>
          </p:nvSpPr>
          <p:spPr bwMode="auto">
            <a:xfrm>
              <a:off x="3119985" y="2220434"/>
              <a:ext cx="169713" cy="299494"/>
            </a:xfrm>
            <a:custGeom>
              <a:avLst/>
              <a:gdLst>
                <a:gd name="T0" fmla="*/ 44 w 51"/>
                <a:gd name="T1" fmla="*/ 0 h 90"/>
                <a:gd name="T2" fmla="*/ 7 w 51"/>
                <a:gd name="T3" fmla="*/ 0 h 90"/>
                <a:gd name="T4" fmla="*/ 0 w 51"/>
                <a:gd name="T5" fmla="*/ 7 h 90"/>
                <a:gd name="T6" fmla="*/ 0 w 51"/>
                <a:gd name="T7" fmla="*/ 83 h 90"/>
                <a:gd name="T8" fmla="*/ 7 w 51"/>
                <a:gd name="T9" fmla="*/ 90 h 90"/>
                <a:gd name="T10" fmla="*/ 44 w 51"/>
                <a:gd name="T11" fmla="*/ 90 h 90"/>
                <a:gd name="T12" fmla="*/ 51 w 51"/>
                <a:gd name="T13" fmla="*/ 83 h 90"/>
                <a:gd name="T14" fmla="*/ 51 w 51"/>
                <a:gd name="T15" fmla="*/ 7 h 90"/>
                <a:gd name="T16" fmla="*/ 44 w 51"/>
                <a:gd name="T17" fmla="*/ 0 h 90"/>
                <a:gd name="T18" fmla="*/ 40 w 51"/>
                <a:gd name="T19" fmla="*/ 5 h 90"/>
                <a:gd name="T20" fmla="*/ 42 w 51"/>
                <a:gd name="T21" fmla="*/ 6 h 90"/>
                <a:gd name="T22" fmla="*/ 40 w 51"/>
                <a:gd name="T23" fmla="*/ 8 h 90"/>
                <a:gd name="T24" fmla="*/ 38 w 51"/>
                <a:gd name="T25" fmla="*/ 6 h 90"/>
                <a:gd name="T26" fmla="*/ 40 w 51"/>
                <a:gd name="T27" fmla="*/ 5 h 90"/>
                <a:gd name="T28" fmla="*/ 17 w 51"/>
                <a:gd name="T29" fmla="*/ 5 h 90"/>
                <a:gd name="T30" fmla="*/ 34 w 51"/>
                <a:gd name="T31" fmla="*/ 5 h 90"/>
                <a:gd name="T32" fmla="*/ 34 w 51"/>
                <a:gd name="T33" fmla="*/ 7 h 90"/>
                <a:gd name="T34" fmla="*/ 17 w 51"/>
                <a:gd name="T35" fmla="*/ 7 h 90"/>
                <a:gd name="T36" fmla="*/ 17 w 51"/>
                <a:gd name="T37" fmla="*/ 5 h 90"/>
                <a:gd name="T38" fmla="*/ 26 w 51"/>
                <a:gd name="T39" fmla="*/ 83 h 90"/>
                <a:gd name="T40" fmla="*/ 21 w 51"/>
                <a:gd name="T41" fmla="*/ 79 h 90"/>
                <a:gd name="T42" fmla="*/ 26 w 51"/>
                <a:gd name="T43" fmla="*/ 75 h 90"/>
                <a:gd name="T44" fmla="*/ 30 w 51"/>
                <a:gd name="T45" fmla="*/ 79 h 90"/>
                <a:gd name="T46" fmla="*/ 26 w 51"/>
                <a:gd name="T47" fmla="*/ 83 h 90"/>
                <a:gd name="T48" fmla="*/ 46 w 51"/>
                <a:gd name="T49" fmla="*/ 69 h 90"/>
                <a:gd name="T50" fmla="*/ 5 w 51"/>
                <a:gd name="T51" fmla="*/ 69 h 90"/>
                <a:gd name="T52" fmla="*/ 5 w 51"/>
                <a:gd name="T53" fmla="*/ 11 h 90"/>
                <a:gd name="T54" fmla="*/ 46 w 51"/>
                <a:gd name="T55" fmla="*/ 11 h 90"/>
                <a:gd name="T56" fmla="*/ 46 w 51"/>
                <a:gd name="T57"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90">
                  <a:moveTo>
                    <a:pt x="44" y="0"/>
                  </a:moveTo>
                  <a:cubicBezTo>
                    <a:pt x="7" y="0"/>
                    <a:pt x="7" y="0"/>
                    <a:pt x="7" y="0"/>
                  </a:cubicBezTo>
                  <a:cubicBezTo>
                    <a:pt x="3" y="0"/>
                    <a:pt x="0" y="3"/>
                    <a:pt x="0" y="7"/>
                  </a:cubicBezTo>
                  <a:cubicBezTo>
                    <a:pt x="0" y="83"/>
                    <a:pt x="0" y="83"/>
                    <a:pt x="0" y="83"/>
                  </a:cubicBezTo>
                  <a:cubicBezTo>
                    <a:pt x="0" y="87"/>
                    <a:pt x="3" y="90"/>
                    <a:pt x="7" y="90"/>
                  </a:cubicBezTo>
                  <a:cubicBezTo>
                    <a:pt x="44" y="90"/>
                    <a:pt x="44" y="90"/>
                    <a:pt x="44" y="90"/>
                  </a:cubicBezTo>
                  <a:cubicBezTo>
                    <a:pt x="48" y="90"/>
                    <a:pt x="51" y="87"/>
                    <a:pt x="51" y="83"/>
                  </a:cubicBezTo>
                  <a:cubicBezTo>
                    <a:pt x="51" y="7"/>
                    <a:pt x="51" y="7"/>
                    <a:pt x="51" y="7"/>
                  </a:cubicBezTo>
                  <a:cubicBezTo>
                    <a:pt x="51" y="3"/>
                    <a:pt x="48" y="0"/>
                    <a:pt x="44" y="0"/>
                  </a:cubicBezTo>
                  <a:close/>
                  <a:moveTo>
                    <a:pt x="40" y="5"/>
                  </a:moveTo>
                  <a:cubicBezTo>
                    <a:pt x="41" y="5"/>
                    <a:pt x="42" y="5"/>
                    <a:pt x="42" y="6"/>
                  </a:cubicBezTo>
                  <a:cubicBezTo>
                    <a:pt x="42" y="7"/>
                    <a:pt x="41" y="8"/>
                    <a:pt x="40" y="8"/>
                  </a:cubicBezTo>
                  <a:cubicBezTo>
                    <a:pt x="39" y="8"/>
                    <a:pt x="38" y="7"/>
                    <a:pt x="38" y="6"/>
                  </a:cubicBezTo>
                  <a:cubicBezTo>
                    <a:pt x="38" y="5"/>
                    <a:pt x="39" y="5"/>
                    <a:pt x="40" y="5"/>
                  </a:cubicBezTo>
                  <a:close/>
                  <a:moveTo>
                    <a:pt x="17" y="5"/>
                  </a:moveTo>
                  <a:cubicBezTo>
                    <a:pt x="34" y="5"/>
                    <a:pt x="34" y="5"/>
                    <a:pt x="34" y="5"/>
                  </a:cubicBezTo>
                  <a:cubicBezTo>
                    <a:pt x="34" y="7"/>
                    <a:pt x="34" y="7"/>
                    <a:pt x="34" y="7"/>
                  </a:cubicBezTo>
                  <a:cubicBezTo>
                    <a:pt x="17" y="7"/>
                    <a:pt x="17" y="7"/>
                    <a:pt x="17" y="7"/>
                  </a:cubicBezTo>
                  <a:lnTo>
                    <a:pt x="17" y="5"/>
                  </a:lnTo>
                  <a:close/>
                  <a:moveTo>
                    <a:pt x="26" y="83"/>
                  </a:moveTo>
                  <a:cubicBezTo>
                    <a:pt x="23" y="83"/>
                    <a:pt x="21" y="81"/>
                    <a:pt x="21" y="79"/>
                  </a:cubicBezTo>
                  <a:cubicBezTo>
                    <a:pt x="21" y="77"/>
                    <a:pt x="23" y="75"/>
                    <a:pt x="26" y="75"/>
                  </a:cubicBezTo>
                  <a:cubicBezTo>
                    <a:pt x="28" y="75"/>
                    <a:pt x="30" y="77"/>
                    <a:pt x="30" y="79"/>
                  </a:cubicBezTo>
                  <a:cubicBezTo>
                    <a:pt x="30" y="81"/>
                    <a:pt x="28" y="83"/>
                    <a:pt x="26" y="83"/>
                  </a:cubicBezTo>
                  <a:close/>
                  <a:moveTo>
                    <a:pt x="46" y="69"/>
                  </a:moveTo>
                  <a:cubicBezTo>
                    <a:pt x="5" y="69"/>
                    <a:pt x="5" y="69"/>
                    <a:pt x="5" y="69"/>
                  </a:cubicBezTo>
                  <a:cubicBezTo>
                    <a:pt x="5" y="11"/>
                    <a:pt x="5" y="11"/>
                    <a:pt x="5" y="11"/>
                  </a:cubicBezTo>
                  <a:cubicBezTo>
                    <a:pt x="46" y="11"/>
                    <a:pt x="46" y="11"/>
                    <a:pt x="46" y="11"/>
                  </a:cubicBezTo>
                  <a:lnTo>
                    <a:pt x="4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32" name="Freeform 70"/>
            <p:cNvSpPr>
              <a:spLocks/>
            </p:cNvSpPr>
            <p:nvPr/>
          </p:nvSpPr>
          <p:spPr bwMode="auto">
            <a:xfrm>
              <a:off x="3107507" y="2125594"/>
              <a:ext cx="99831" cy="82362"/>
            </a:xfrm>
            <a:custGeom>
              <a:avLst/>
              <a:gdLst>
                <a:gd name="T0" fmla="*/ 32 w 40"/>
                <a:gd name="T1" fmla="*/ 33 h 33"/>
                <a:gd name="T2" fmla="*/ 40 w 40"/>
                <a:gd name="T3" fmla="*/ 33 h 33"/>
                <a:gd name="T4" fmla="*/ 40 w 40"/>
                <a:gd name="T5" fmla="*/ 8 h 33"/>
                <a:gd name="T6" fmla="*/ 40 w 40"/>
                <a:gd name="T7" fmla="*/ 0 h 33"/>
                <a:gd name="T8" fmla="*/ 32 w 40"/>
                <a:gd name="T9" fmla="*/ 0 h 33"/>
                <a:gd name="T10" fmla="*/ 0 w 40"/>
                <a:gd name="T11" fmla="*/ 0 h 33"/>
                <a:gd name="T12" fmla="*/ 0 w 40"/>
                <a:gd name="T13" fmla="*/ 8 h 33"/>
                <a:gd name="T14" fmla="*/ 32 w 40"/>
                <a:gd name="T15" fmla="*/ 8 h 33"/>
                <a:gd name="T16" fmla="*/ 32 w 40"/>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3">
                  <a:moveTo>
                    <a:pt x="32" y="33"/>
                  </a:moveTo>
                  <a:lnTo>
                    <a:pt x="40" y="33"/>
                  </a:lnTo>
                  <a:lnTo>
                    <a:pt x="40" y="8"/>
                  </a:lnTo>
                  <a:lnTo>
                    <a:pt x="40" y="0"/>
                  </a:lnTo>
                  <a:lnTo>
                    <a:pt x="32" y="0"/>
                  </a:lnTo>
                  <a:lnTo>
                    <a:pt x="0" y="0"/>
                  </a:lnTo>
                  <a:lnTo>
                    <a:pt x="0" y="8"/>
                  </a:lnTo>
                  <a:lnTo>
                    <a:pt x="32" y="8"/>
                  </a:lnTo>
                  <a:lnTo>
                    <a:pt x="3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33" name="Freeform 71"/>
            <p:cNvSpPr>
              <a:spLocks/>
            </p:cNvSpPr>
            <p:nvPr/>
          </p:nvSpPr>
          <p:spPr bwMode="auto">
            <a:xfrm>
              <a:off x="3017659" y="2425088"/>
              <a:ext cx="82362" cy="82362"/>
            </a:xfrm>
            <a:custGeom>
              <a:avLst/>
              <a:gdLst>
                <a:gd name="T0" fmla="*/ 8 w 33"/>
                <a:gd name="T1" fmla="*/ 0 h 33"/>
                <a:gd name="T2" fmla="*/ 0 w 33"/>
                <a:gd name="T3" fmla="*/ 0 h 33"/>
                <a:gd name="T4" fmla="*/ 0 w 33"/>
                <a:gd name="T5" fmla="*/ 25 h 33"/>
                <a:gd name="T6" fmla="*/ 0 w 33"/>
                <a:gd name="T7" fmla="*/ 33 h 33"/>
                <a:gd name="T8" fmla="*/ 8 w 33"/>
                <a:gd name="T9" fmla="*/ 33 h 33"/>
                <a:gd name="T10" fmla="*/ 33 w 33"/>
                <a:gd name="T11" fmla="*/ 33 h 33"/>
                <a:gd name="T12" fmla="*/ 33 w 33"/>
                <a:gd name="T13" fmla="*/ 25 h 33"/>
                <a:gd name="T14" fmla="*/ 8 w 33"/>
                <a:gd name="T15" fmla="*/ 25 h 33"/>
                <a:gd name="T16" fmla="*/ 8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8" y="0"/>
                  </a:moveTo>
                  <a:lnTo>
                    <a:pt x="0" y="0"/>
                  </a:lnTo>
                  <a:lnTo>
                    <a:pt x="0" y="25"/>
                  </a:lnTo>
                  <a:lnTo>
                    <a:pt x="0" y="33"/>
                  </a:lnTo>
                  <a:lnTo>
                    <a:pt x="8" y="33"/>
                  </a:lnTo>
                  <a:lnTo>
                    <a:pt x="33" y="33"/>
                  </a:lnTo>
                  <a:lnTo>
                    <a:pt x="33" y="25"/>
                  </a:lnTo>
                  <a:lnTo>
                    <a:pt x="8" y="2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grpSp>
        <p:nvGrpSpPr>
          <p:cNvPr id="134" name="Group 138"/>
          <p:cNvGrpSpPr/>
          <p:nvPr/>
        </p:nvGrpSpPr>
        <p:grpSpPr>
          <a:xfrm>
            <a:off x="1239103" y="3777781"/>
            <a:ext cx="350927" cy="259207"/>
            <a:chOff x="2563427" y="3717902"/>
            <a:chExt cx="439257" cy="324452"/>
          </a:xfrm>
          <a:solidFill>
            <a:schemeClr val="bg1"/>
          </a:solidFill>
        </p:grpSpPr>
        <p:sp>
          <p:nvSpPr>
            <p:cNvPr id="135" name="Freeform 92"/>
            <p:cNvSpPr>
              <a:spLocks/>
            </p:cNvSpPr>
            <p:nvPr/>
          </p:nvSpPr>
          <p:spPr bwMode="auto">
            <a:xfrm>
              <a:off x="2720660" y="3942523"/>
              <a:ext cx="127286" cy="99831"/>
            </a:xfrm>
            <a:custGeom>
              <a:avLst/>
              <a:gdLst>
                <a:gd name="T0" fmla="*/ 37 w 38"/>
                <a:gd name="T1" fmla="*/ 10 h 30"/>
                <a:gd name="T2" fmla="*/ 1 w 38"/>
                <a:gd name="T3" fmla="*/ 11 h 30"/>
                <a:gd name="T4" fmla="*/ 1 w 38"/>
                <a:gd name="T5" fmla="*/ 13 h 30"/>
                <a:gd name="T6" fmla="*/ 19 w 38"/>
                <a:gd name="T7" fmla="*/ 30 h 30"/>
                <a:gd name="T8" fmla="*/ 36 w 38"/>
                <a:gd name="T9" fmla="*/ 13 h 30"/>
                <a:gd name="T10" fmla="*/ 37 w 38"/>
                <a:gd name="T11" fmla="*/ 10 h 30"/>
              </a:gdLst>
              <a:ahLst/>
              <a:cxnLst>
                <a:cxn ang="0">
                  <a:pos x="T0" y="T1"/>
                </a:cxn>
                <a:cxn ang="0">
                  <a:pos x="T2" y="T3"/>
                </a:cxn>
                <a:cxn ang="0">
                  <a:pos x="T4" y="T5"/>
                </a:cxn>
                <a:cxn ang="0">
                  <a:pos x="T6" y="T7"/>
                </a:cxn>
                <a:cxn ang="0">
                  <a:pos x="T8" y="T9"/>
                </a:cxn>
                <a:cxn ang="0">
                  <a:pos x="T10" y="T11"/>
                </a:cxn>
              </a:cxnLst>
              <a:rect l="0" t="0" r="r" b="b"/>
              <a:pathLst>
                <a:path w="38" h="30">
                  <a:moveTo>
                    <a:pt x="37" y="10"/>
                  </a:moveTo>
                  <a:cubicBezTo>
                    <a:pt x="26" y="1"/>
                    <a:pt x="12" y="0"/>
                    <a:pt x="1" y="11"/>
                  </a:cubicBezTo>
                  <a:cubicBezTo>
                    <a:pt x="1" y="11"/>
                    <a:pt x="0" y="12"/>
                    <a:pt x="1" y="13"/>
                  </a:cubicBezTo>
                  <a:cubicBezTo>
                    <a:pt x="19" y="30"/>
                    <a:pt x="19" y="30"/>
                    <a:pt x="19" y="30"/>
                  </a:cubicBezTo>
                  <a:cubicBezTo>
                    <a:pt x="36" y="13"/>
                    <a:pt x="36" y="13"/>
                    <a:pt x="36" y="13"/>
                  </a:cubicBezTo>
                  <a:cubicBezTo>
                    <a:pt x="38" y="11"/>
                    <a:pt x="37" y="11"/>
                    <a:pt x="3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36" name="Freeform 93"/>
            <p:cNvSpPr>
              <a:spLocks/>
            </p:cNvSpPr>
            <p:nvPr/>
          </p:nvSpPr>
          <p:spPr bwMode="auto">
            <a:xfrm>
              <a:off x="2638300" y="3830213"/>
              <a:ext cx="292007" cy="129781"/>
            </a:xfrm>
            <a:custGeom>
              <a:avLst/>
              <a:gdLst>
                <a:gd name="T0" fmla="*/ 87 w 88"/>
                <a:gd name="T1" fmla="*/ 23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8 w 88"/>
                <a:gd name="T15" fmla="*/ 26 h 39"/>
                <a:gd name="T16" fmla="*/ 88 w 88"/>
                <a:gd name="T17" fmla="*/ 26 h 39"/>
                <a:gd name="T18" fmla="*/ 88 w 88"/>
                <a:gd name="T19" fmla="*/ 24 h 39"/>
                <a:gd name="T20" fmla="*/ 87 w 88"/>
                <a:gd name="T21"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39">
                  <a:moveTo>
                    <a:pt x="87" y="23"/>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4" y="39"/>
                    <a:pt x="75" y="39"/>
                    <a:pt x="75" y="38"/>
                  </a:cubicBezTo>
                  <a:cubicBezTo>
                    <a:pt x="88" y="26"/>
                    <a:pt x="88" y="26"/>
                    <a:pt x="88" y="26"/>
                  </a:cubicBezTo>
                  <a:cubicBezTo>
                    <a:pt x="88" y="26"/>
                    <a:pt x="88" y="26"/>
                    <a:pt x="88" y="26"/>
                  </a:cubicBezTo>
                  <a:cubicBezTo>
                    <a:pt x="88" y="25"/>
                    <a:pt x="88" y="24"/>
                    <a:pt x="88" y="24"/>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37" name="Freeform 94"/>
            <p:cNvSpPr>
              <a:spLocks/>
            </p:cNvSpPr>
            <p:nvPr/>
          </p:nvSpPr>
          <p:spPr bwMode="auto">
            <a:xfrm>
              <a:off x="2563427" y="3717902"/>
              <a:ext cx="439257" cy="169713"/>
            </a:xfrm>
            <a:custGeom>
              <a:avLst/>
              <a:gdLst>
                <a:gd name="T0" fmla="*/ 131 w 132"/>
                <a:gd name="T1" fmla="*/ 36 h 51"/>
                <a:gd name="T2" fmla="*/ 131 w 132"/>
                <a:gd name="T3" fmla="*/ 36 h 51"/>
                <a:gd name="T4" fmla="*/ 1 w 132"/>
                <a:gd name="T5" fmla="*/ 36 h 51"/>
                <a:gd name="T6" fmla="*/ 1 w 132"/>
                <a:gd name="T7" fmla="*/ 38 h 51"/>
                <a:gd name="T8" fmla="*/ 14 w 132"/>
                <a:gd name="T9" fmla="*/ 51 h 51"/>
                <a:gd name="T10" fmla="*/ 16 w 132"/>
                <a:gd name="T11" fmla="*/ 51 h 51"/>
                <a:gd name="T12" fmla="*/ 116 w 132"/>
                <a:gd name="T13" fmla="*/ 51 h 51"/>
                <a:gd name="T14" fmla="*/ 118 w 132"/>
                <a:gd name="T15" fmla="*/ 51 h 51"/>
                <a:gd name="T16" fmla="*/ 131 w 132"/>
                <a:gd name="T17" fmla="*/ 38 h 51"/>
                <a:gd name="T18" fmla="*/ 131 w 132"/>
                <a:gd name="T19" fmla="*/ 38 h 51"/>
                <a:gd name="T20" fmla="*/ 131 w 132"/>
                <a:gd name="T21"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1">
                  <a:moveTo>
                    <a:pt x="131" y="36"/>
                  </a:moveTo>
                  <a:cubicBezTo>
                    <a:pt x="131" y="36"/>
                    <a:pt x="131" y="36"/>
                    <a:pt x="131" y="36"/>
                  </a:cubicBezTo>
                  <a:cubicBezTo>
                    <a:pt x="95" y="0"/>
                    <a:pt x="37" y="0"/>
                    <a:pt x="1" y="36"/>
                  </a:cubicBezTo>
                  <a:cubicBezTo>
                    <a:pt x="0" y="37"/>
                    <a:pt x="0" y="37"/>
                    <a:pt x="1" y="38"/>
                  </a:cubicBezTo>
                  <a:cubicBezTo>
                    <a:pt x="14" y="51"/>
                    <a:pt x="14" y="51"/>
                    <a:pt x="14" y="51"/>
                  </a:cubicBezTo>
                  <a:cubicBezTo>
                    <a:pt x="14" y="51"/>
                    <a:pt x="15" y="51"/>
                    <a:pt x="16" y="51"/>
                  </a:cubicBezTo>
                  <a:cubicBezTo>
                    <a:pt x="43" y="23"/>
                    <a:pt x="89" y="23"/>
                    <a:pt x="116" y="51"/>
                  </a:cubicBezTo>
                  <a:cubicBezTo>
                    <a:pt x="117" y="51"/>
                    <a:pt x="118" y="51"/>
                    <a:pt x="118" y="51"/>
                  </a:cubicBezTo>
                  <a:cubicBezTo>
                    <a:pt x="131" y="38"/>
                    <a:pt x="131" y="38"/>
                    <a:pt x="131" y="38"/>
                  </a:cubicBezTo>
                  <a:cubicBezTo>
                    <a:pt x="131" y="38"/>
                    <a:pt x="131" y="38"/>
                    <a:pt x="131" y="38"/>
                  </a:cubicBezTo>
                  <a:cubicBezTo>
                    <a:pt x="132" y="37"/>
                    <a:pt x="132" y="36"/>
                    <a:pt x="13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sp>
        <p:nvSpPr>
          <p:cNvPr id="138" name="Freeform 145"/>
          <p:cNvSpPr>
            <a:spLocks/>
          </p:cNvSpPr>
          <p:nvPr/>
        </p:nvSpPr>
        <p:spPr bwMode="auto">
          <a:xfrm>
            <a:off x="1795463" y="2941123"/>
            <a:ext cx="279400" cy="219075"/>
          </a:xfrm>
          <a:custGeom>
            <a:avLst/>
            <a:gdLst>
              <a:gd name="T0" fmla="*/ 145 w 147"/>
              <a:gd name="T1" fmla="*/ 47 h 116"/>
              <a:gd name="T2" fmla="*/ 118 w 147"/>
              <a:gd name="T3" fmla="*/ 30 h 116"/>
              <a:gd name="T4" fmla="*/ 114 w 147"/>
              <a:gd name="T5" fmla="*/ 31 h 116"/>
              <a:gd name="T6" fmla="*/ 114 w 147"/>
              <a:gd name="T7" fmla="*/ 38 h 116"/>
              <a:gd name="T8" fmla="*/ 110 w 147"/>
              <a:gd name="T9" fmla="*/ 38 h 116"/>
              <a:gd name="T10" fmla="*/ 81 w 147"/>
              <a:gd name="T11" fmla="*/ 38 h 116"/>
              <a:gd name="T12" fmla="*/ 81 w 147"/>
              <a:gd name="T13" fmla="*/ 11 h 116"/>
              <a:gd name="T14" fmla="*/ 84 w 147"/>
              <a:gd name="T15" fmla="*/ 6 h 116"/>
              <a:gd name="T16" fmla="*/ 79 w 147"/>
              <a:gd name="T17" fmla="*/ 0 h 116"/>
              <a:gd name="T18" fmla="*/ 70 w 147"/>
              <a:gd name="T19" fmla="*/ 0 h 116"/>
              <a:gd name="T20" fmla="*/ 65 w 147"/>
              <a:gd name="T21" fmla="*/ 6 h 116"/>
              <a:gd name="T22" fmla="*/ 68 w 147"/>
              <a:gd name="T23" fmla="*/ 11 h 116"/>
              <a:gd name="T24" fmla="*/ 68 w 147"/>
              <a:gd name="T25" fmla="*/ 17 h 116"/>
              <a:gd name="T26" fmla="*/ 37 w 147"/>
              <a:gd name="T27" fmla="*/ 17 h 116"/>
              <a:gd name="T28" fmla="*/ 32 w 147"/>
              <a:gd name="T29" fmla="*/ 17 h 116"/>
              <a:gd name="T30" fmla="*/ 32 w 147"/>
              <a:gd name="T31" fmla="*/ 9 h 116"/>
              <a:gd name="T32" fmla="*/ 28 w 147"/>
              <a:gd name="T33" fmla="*/ 9 h 116"/>
              <a:gd name="T34" fmla="*/ 2 w 147"/>
              <a:gd name="T35" fmla="*/ 27 h 116"/>
              <a:gd name="T36" fmla="*/ 1 w 147"/>
              <a:gd name="T37" fmla="*/ 29 h 116"/>
              <a:gd name="T38" fmla="*/ 29 w 147"/>
              <a:gd name="T39" fmla="*/ 47 h 116"/>
              <a:gd name="T40" fmla="*/ 32 w 147"/>
              <a:gd name="T41" fmla="*/ 46 h 116"/>
              <a:gd name="T42" fmla="*/ 32 w 147"/>
              <a:gd name="T43" fmla="*/ 39 h 116"/>
              <a:gd name="T44" fmla="*/ 37 w 147"/>
              <a:gd name="T45" fmla="*/ 39 h 116"/>
              <a:gd name="T46" fmla="*/ 68 w 147"/>
              <a:gd name="T47" fmla="*/ 39 h 116"/>
              <a:gd name="T48" fmla="*/ 68 w 147"/>
              <a:gd name="T49" fmla="*/ 109 h 116"/>
              <a:gd name="T50" fmla="*/ 65 w 147"/>
              <a:gd name="T51" fmla="*/ 108 h 116"/>
              <a:gd name="T52" fmla="*/ 68 w 147"/>
              <a:gd name="T53" fmla="*/ 115 h 116"/>
              <a:gd name="T54" fmla="*/ 63 w 147"/>
              <a:gd name="T55" fmla="*/ 111 h 116"/>
              <a:gd name="T56" fmla="*/ 65 w 147"/>
              <a:gd name="T57" fmla="*/ 116 h 116"/>
              <a:gd name="T58" fmla="*/ 68 w 147"/>
              <a:gd name="T59" fmla="*/ 116 h 116"/>
              <a:gd name="T60" fmla="*/ 68 w 147"/>
              <a:gd name="T61" fmla="*/ 116 h 116"/>
              <a:gd name="T62" fmla="*/ 68 w 147"/>
              <a:gd name="T63" fmla="*/ 116 h 116"/>
              <a:gd name="T64" fmla="*/ 73 w 147"/>
              <a:gd name="T65" fmla="*/ 116 h 116"/>
              <a:gd name="T66" fmla="*/ 78 w 147"/>
              <a:gd name="T67" fmla="*/ 116 h 116"/>
              <a:gd name="T68" fmla="*/ 81 w 147"/>
              <a:gd name="T69" fmla="*/ 116 h 116"/>
              <a:gd name="T70" fmla="*/ 83 w 147"/>
              <a:gd name="T71" fmla="*/ 116 h 116"/>
              <a:gd name="T72" fmla="*/ 83 w 147"/>
              <a:gd name="T73" fmla="*/ 116 h 116"/>
              <a:gd name="T74" fmla="*/ 86 w 147"/>
              <a:gd name="T75" fmla="*/ 116 h 116"/>
              <a:gd name="T76" fmla="*/ 88 w 147"/>
              <a:gd name="T77" fmla="*/ 111 h 116"/>
              <a:gd name="T78" fmla="*/ 83 w 147"/>
              <a:gd name="T79" fmla="*/ 115 h 116"/>
              <a:gd name="T80" fmla="*/ 87 w 147"/>
              <a:gd name="T81" fmla="*/ 108 h 116"/>
              <a:gd name="T82" fmla="*/ 81 w 147"/>
              <a:gd name="T83" fmla="*/ 111 h 116"/>
              <a:gd name="T84" fmla="*/ 81 w 147"/>
              <a:gd name="T85" fmla="*/ 59 h 116"/>
              <a:gd name="T86" fmla="*/ 110 w 147"/>
              <a:gd name="T87" fmla="*/ 59 h 116"/>
              <a:gd name="T88" fmla="*/ 115 w 147"/>
              <a:gd name="T89" fmla="*/ 59 h 116"/>
              <a:gd name="T90" fmla="*/ 115 w 147"/>
              <a:gd name="T91" fmla="*/ 68 h 116"/>
              <a:gd name="T92" fmla="*/ 118 w 147"/>
              <a:gd name="T93" fmla="*/ 68 h 116"/>
              <a:gd name="T94" fmla="*/ 145 w 147"/>
              <a:gd name="T95" fmla="*/ 50 h 116"/>
              <a:gd name="T96" fmla="*/ 145 w 147"/>
              <a:gd name="T97" fmla="*/ 4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7" h="116">
                <a:moveTo>
                  <a:pt x="145" y="47"/>
                </a:moveTo>
                <a:cubicBezTo>
                  <a:pt x="143" y="46"/>
                  <a:pt x="118" y="30"/>
                  <a:pt x="118" y="30"/>
                </a:cubicBezTo>
                <a:cubicBezTo>
                  <a:pt x="118" y="30"/>
                  <a:pt x="114" y="28"/>
                  <a:pt x="114" y="31"/>
                </a:cubicBezTo>
                <a:cubicBezTo>
                  <a:pt x="114" y="33"/>
                  <a:pt x="114" y="38"/>
                  <a:pt x="114" y="38"/>
                </a:cubicBezTo>
                <a:cubicBezTo>
                  <a:pt x="114" y="38"/>
                  <a:pt x="112" y="38"/>
                  <a:pt x="110" y="38"/>
                </a:cubicBezTo>
                <a:cubicBezTo>
                  <a:pt x="102" y="38"/>
                  <a:pt x="89" y="38"/>
                  <a:pt x="81" y="38"/>
                </a:cubicBezTo>
                <a:cubicBezTo>
                  <a:pt x="81" y="11"/>
                  <a:pt x="81" y="11"/>
                  <a:pt x="81" y="11"/>
                </a:cubicBezTo>
                <a:cubicBezTo>
                  <a:pt x="83" y="10"/>
                  <a:pt x="84" y="8"/>
                  <a:pt x="84" y="6"/>
                </a:cubicBezTo>
                <a:cubicBezTo>
                  <a:pt x="84" y="3"/>
                  <a:pt x="82" y="0"/>
                  <a:pt x="79" y="0"/>
                </a:cubicBezTo>
                <a:cubicBezTo>
                  <a:pt x="70" y="0"/>
                  <a:pt x="70" y="0"/>
                  <a:pt x="70" y="0"/>
                </a:cubicBezTo>
                <a:cubicBezTo>
                  <a:pt x="67" y="0"/>
                  <a:pt x="65" y="3"/>
                  <a:pt x="65" y="6"/>
                </a:cubicBezTo>
                <a:cubicBezTo>
                  <a:pt x="65" y="8"/>
                  <a:pt x="66" y="10"/>
                  <a:pt x="68" y="11"/>
                </a:cubicBezTo>
                <a:cubicBezTo>
                  <a:pt x="68" y="17"/>
                  <a:pt x="68" y="17"/>
                  <a:pt x="68" y="17"/>
                </a:cubicBezTo>
                <a:cubicBezTo>
                  <a:pt x="60" y="17"/>
                  <a:pt x="45" y="17"/>
                  <a:pt x="37" y="17"/>
                </a:cubicBezTo>
                <a:cubicBezTo>
                  <a:pt x="34" y="17"/>
                  <a:pt x="32" y="17"/>
                  <a:pt x="32" y="17"/>
                </a:cubicBezTo>
                <a:cubicBezTo>
                  <a:pt x="32" y="17"/>
                  <a:pt x="32" y="12"/>
                  <a:pt x="32" y="9"/>
                </a:cubicBezTo>
                <a:cubicBezTo>
                  <a:pt x="32" y="7"/>
                  <a:pt x="28" y="9"/>
                  <a:pt x="28" y="9"/>
                </a:cubicBezTo>
                <a:cubicBezTo>
                  <a:pt x="2" y="27"/>
                  <a:pt x="2" y="27"/>
                  <a:pt x="2" y="27"/>
                </a:cubicBezTo>
                <a:cubicBezTo>
                  <a:pt x="2" y="27"/>
                  <a:pt x="0" y="28"/>
                  <a:pt x="1" y="29"/>
                </a:cubicBezTo>
                <a:cubicBezTo>
                  <a:pt x="4" y="31"/>
                  <a:pt x="29" y="47"/>
                  <a:pt x="29" y="47"/>
                </a:cubicBezTo>
                <a:cubicBezTo>
                  <a:pt x="29" y="47"/>
                  <a:pt x="32" y="49"/>
                  <a:pt x="32" y="46"/>
                </a:cubicBezTo>
                <a:cubicBezTo>
                  <a:pt x="32" y="43"/>
                  <a:pt x="32" y="39"/>
                  <a:pt x="32" y="39"/>
                </a:cubicBezTo>
                <a:cubicBezTo>
                  <a:pt x="32" y="39"/>
                  <a:pt x="34" y="39"/>
                  <a:pt x="37" y="39"/>
                </a:cubicBezTo>
                <a:cubicBezTo>
                  <a:pt x="45" y="39"/>
                  <a:pt x="60" y="39"/>
                  <a:pt x="68" y="39"/>
                </a:cubicBezTo>
                <a:cubicBezTo>
                  <a:pt x="68" y="109"/>
                  <a:pt x="68" y="109"/>
                  <a:pt x="68" y="109"/>
                </a:cubicBezTo>
                <a:cubicBezTo>
                  <a:pt x="66" y="108"/>
                  <a:pt x="65" y="108"/>
                  <a:pt x="65" y="108"/>
                </a:cubicBezTo>
                <a:cubicBezTo>
                  <a:pt x="68" y="110"/>
                  <a:pt x="68" y="114"/>
                  <a:pt x="68" y="115"/>
                </a:cubicBezTo>
                <a:cubicBezTo>
                  <a:pt x="66" y="111"/>
                  <a:pt x="63" y="111"/>
                  <a:pt x="63" y="111"/>
                </a:cubicBezTo>
                <a:cubicBezTo>
                  <a:pt x="65" y="113"/>
                  <a:pt x="65" y="116"/>
                  <a:pt x="65" y="116"/>
                </a:cubicBezTo>
                <a:cubicBezTo>
                  <a:pt x="68" y="116"/>
                  <a:pt x="68" y="116"/>
                  <a:pt x="68" y="116"/>
                </a:cubicBezTo>
                <a:cubicBezTo>
                  <a:pt x="68" y="116"/>
                  <a:pt x="68" y="116"/>
                  <a:pt x="68" y="116"/>
                </a:cubicBezTo>
                <a:cubicBezTo>
                  <a:pt x="68" y="116"/>
                  <a:pt x="68" y="116"/>
                  <a:pt x="68" y="116"/>
                </a:cubicBezTo>
                <a:cubicBezTo>
                  <a:pt x="73" y="116"/>
                  <a:pt x="73" y="116"/>
                  <a:pt x="73" y="116"/>
                </a:cubicBezTo>
                <a:cubicBezTo>
                  <a:pt x="78" y="116"/>
                  <a:pt x="78" y="116"/>
                  <a:pt x="78" y="116"/>
                </a:cubicBezTo>
                <a:cubicBezTo>
                  <a:pt x="81" y="116"/>
                  <a:pt x="81" y="116"/>
                  <a:pt x="81" y="116"/>
                </a:cubicBezTo>
                <a:cubicBezTo>
                  <a:pt x="83" y="116"/>
                  <a:pt x="83" y="116"/>
                  <a:pt x="83" y="116"/>
                </a:cubicBezTo>
                <a:cubicBezTo>
                  <a:pt x="83" y="116"/>
                  <a:pt x="83" y="116"/>
                  <a:pt x="83" y="116"/>
                </a:cubicBezTo>
                <a:cubicBezTo>
                  <a:pt x="86" y="116"/>
                  <a:pt x="86" y="116"/>
                  <a:pt x="86" y="116"/>
                </a:cubicBezTo>
                <a:cubicBezTo>
                  <a:pt x="86" y="116"/>
                  <a:pt x="86" y="113"/>
                  <a:pt x="88" y="111"/>
                </a:cubicBezTo>
                <a:cubicBezTo>
                  <a:pt x="88" y="111"/>
                  <a:pt x="85" y="111"/>
                  <a:pt x="83" y="115"/>
                </a:cubicBezTo>
                <a:cubicBezTo>
                  <a:pt x="83" y="114"/>
                  <a:pt x="84" y="110"/>
                  <a:pt x="87" y="108"/>
                </a:cubicBezTo>
                <a:cubicBezTo>
                  <a:pt x="87" y="108"/>
                  <a:pt x="84" y="107"/>
                  <a:pt x="81" y="111"/>
                </a:cubicBezTo>
                <a:cubicBezTo>
                  <a:pt x="81" y="59"/>
                  <a:pt x="81" y="59"/>
                  <a:pt x="81" y="59"/>
                </a:cubicBezTo>
                <a:cubicBezTo>
                  <a:pt x="89" y="59"/>
                  <a:pt x="102" y="59"/>
                  <a:pt x="110" y="59"/>
                </a:cubicBezTo>
                <a:cubicBezTo>
                  <a:pt x="113" y="59"/>
                  <a:pt x="115" y="59"/>
                  <a:pt x="115" y="59"/>
                </a:cubicBezTo>
                <a:cubicBezTo>
                  <a:pt x="115" y="59"/>
                  <a:pt x="115" y="65"/>
                  <a:pt x="115" y="68"/>
                </a:cubicBezTo>
                <a:cubicBezTo>
                  <a:pt x="115" y="70"/>
                  <a:pt x="118" y="68"/>
                  <a:pt x="118" y="68"/>
                </a:cubicBezTo>
                <a:cubicBezTo>
                  <a:pt x="145" y="50"/>
                  <a:pt x="145" y="50"/>
                  <a:pt x="145" y="50"/>
                </a:cubicBezTo>
                <a:cubicBezTo>
                  <a:pt x="145" y="50"/>
                  <a:pt x="147" y="49"/>
                  <a:pt x="145" y="47"/>
                </a:cubicBezTo>
                <a:close/>
              </a:path>
            </a:pathLst>
          </a:custGeom>
          <a:solidFill>
            <a:schemeClr val="bg1"/>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grpSp>
        <p:nvGrpSpPr>
          <p:cNvPr id="147" name="组合 146"/>
          <p:cNvGrpSpPr>
            <a:grpSpLocks/>
          </p:cNvGrpSpPr>
          <p:nvPr/>
        </p:nvGrpSpPr>
        <p:grpSpPr bwMode="auto">
          <a:xfrm>
            <a:off x="206375" y="315913"/>
            <a:ext cx="815975" cy="522287"/>
            <a:chOff x="4353620" y="864629"/>
            <a:chExt cx="742365" cy="476312"/>
          </a:xfrm>
        </p:grpSpPr>
        <p:sp>
          <p:nvSpPr>
            <p:cNvPr id="148"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75BDA7"/>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dirty="0">
                <a:solidFill>
                  <a:srgbClr val="FFFFFF"/>
                </a:solidFill>
                <a:latin typeface="+mn-lt"/>
                <a:ea typeface="+mn-ea"/>
              </a:endParaRPr>
            </a:p>
          </p:txBody>
        </p:sp>
        <p:sp>
          <p:nvSpPr>
            <p:cNvPr id="54331" name="文本框 148"/>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cs typeface="Arial" panose="020B0604020202020204" pitchFamily="34" charset="0"/>
                </a:rPr>
                <a:t>2</a:t>
              </a:r>
              <a:endParaRPr lang="zh-CN" altLang="en-US" sz="2800" dirty="0">
                <a:solidFill>
                  <a:schemeClr val="bg1"/>
                </a:solidFill>
                <a:cs typeface="Arial" panose="020B0604020202020204" pitchFamily="34" charset="0"/>
              </a:endParaRPr>
            </a:p>
          </p:txBody>
        </p:sp>
      </p:grpSp>
      <p:sp>
        <p:nvSpPr>
          <p:cNvPr id="149" name="文本框 34"/>
          <p:cNvSpPr txBox="1">
            <a:spLocks noChangeArrowheads="1"/>
          </p:cNvSpPr>
          <p:nvPr/>
        </p:nvSpPr>
        <p:spPr bwMode="auto">
          <a:xfrm>
            <a:off x="1022350" y="374909"/>
            <a:ext cx="69354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smtClean="0">
                <a:solidFill>
                  <a:srgbClr val="75BDA7"/>
                </a:solidFill>
                <a:latin typeface="微软雅黑" panose="020B0503020204020204" pitchFamily="34" charset="-122"/>
              </a:rPr>
              <a:t>相关技术介绍  </a:t>
            </a:r>
            <a:r>
              <a:rPr lang="en-US" altLang="zh-CN" sz="2400" b="1" dirty="0" smtClean="0">
                <a:solidFill>
                  <a:srgbClr val="75BDA7"/>
                </a:solidFill>
                <a:latin typeface="微软雅黑" panose="020B0503020204020204" pitchFamily="34" charset="-122"/>
              </a:rPr>
              <a:t>----</a:t>
            </a:r>
            <a:r>
              <a:rPr lang="zh-CN" altLang="en-US" sz="2400" b="1" dirty="0" smtClean="0">
                <a:solidFill>
                  <a:srgbClr val="75BDA7"/>
                </a:solidFill>
                <a:latin typeface="微软雅黑" panose="020B0503020204020204" pitchFamily="34" charset="-122"/>
              </a:rPr>
              <a:t>开发环境</a:t>
            </a:r>
            <a:endParaRPr lang="en-US" altLang="zh-CN" sz="2400" b="1" dirty="0">
              <a:solidFill>
                <a:srgbClr val="75BDA7"/>
              </a:solidFill>
              <a:latin typeface="微软雅黑" panose="020B0503020204020204" pitchFamily="34" charset="-122"/>
            </a:endParaRPr>
          </a:p>
        </p:txBody>
      </p:sp>
      <p:sp>
        <p:nvSpPr>
          <p:cNvPr id="54272" name="矩形 54271"/>
          <p:cNvSpPr/>
          <p:nvPr/>
        </p:nvSpPr>
        <p:spPr>
          <a:xfrm>
            <a:off x="5615836" y="1063979"/>
            <a:ext cx="3098925" cy="3694409"/>
          </a:xfrm>
          <a:prstGeom prst="rect">
            <a:avLst/>
          </a:prstGeom>
        </p:spPr>
        <p:txBody>
          <a:bodyPr wrap="none">
            <a:spAutoFit/>
          </a:bodyPr>
          <a:lstStyle/>
          <a:p>
            <a:pPr eaLnBrk="1" hangingPunct="1">
              <a:lnSpc>
                <a:spcPct val="150000"/>
              </a:lnSpc>
            </a:pPr>
            <a:r>
              <a:rPr lang="en-US" altLang="zh-CN" sz="3200" b="1" dirty="0" smtClean="0"/>
              <a:t>JDK1.7</a:t>
            </a:r>
            <a:endParaRPr lang="en-US" altLang="zh-CN" sz="3200" b="1" dirty="0"/>
          </a:p>
          <a:p>
            <a:pPr eaLnBrk="1" hangingPunct="1">
              <a:lnSpc>
                <a:spcPct val="150000"/>
              </a:lnSpc>
            </a:pPr>
            <a:r>
              <a:rPr lang="en-US" altLang="zh-CN" sz="3200" b="1" dirty="0" smtClean="0"/>
              <a:t>Tomcat7.3</a:t>
            </a:r>
            <a:endParaRPr lang="en-US" altLang="zh-CN" sz="3200" b="1" dirty="0"/>
          </a:p>
          <a:p>
            <a:pPr eaLnBrk="1" hangingPunct="1">
              <a:lnSpc>
                <a:spcPct val="150000"/>
              </a:lnSpc>
            </a:pPr>
            <a:r>
              <a:rPr lang="en-US" altLang="zh-CN" sz="3200" b="1" dirty="0" smtClean="0"/>
              <a:t>MyEclipse2015</a:t>
            </a:r>
            <a:endParaRPr lang="en-US" altLang="zh-CN" sz="3200" b="1" dirty="0"/>
          </a:p>
          <a:p>
            <a:pPr eaLnBrk="1" hangingPunct="1">
              <a:lnSpc>
                <a:spcPct val="150000"/>
              </a:lnSpc>
            </a:pPr>
            <a:r>
              <a:rPr lang="en-US" altLang="zh-CN" sz="3200" b="1" dirty="0" smtClean="0"/>
              <a:t>Oracle11g</a:t>
            </a:r>
            <a:endParaRPr lang="en-US" altLang="zh-CN" sz="3200" b="1" dirty="0"/>
          </a:p>
          <a:p>
            <a:pPr eaLnBrk="1" hangingPunct="1">
              <a:lnSpc>
                <a:spcPct val="150000"/>
              </a:lnSpc>
            </a:pPr>
            <a:r>
              <a:rPr lang="en-US" altLang="zh-CN" sz="3200" b="1" dirty="0" smtClean="0"/>
              <a:t>SVN 1.8.3</a:t>
            </a:r>
            <a:endParaRPr lang="zh-CN" altLang="en-US" sz="3200" b="1" dirty="0"/>
          </a:p>
        </p:txBody>
      </p:sp>
    </p:spTree>
    <p:extLst>
      <p:ext uri="{BB962C8B-B14F-4D97-AF65-F5344CB8AC3E}">
        <p14:creationId xmlns:p14="http://schemas.microsoft.com/office/powerpoint/2010/main" val="61661569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500"/>
                            </p:stCondLst>
                            <p:childTnLst>
                              <p:par>
                                <p:cTn id="5" presetID="10" presetClass="entr" presetSubtype="0" fill="hold" nodeType="after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500"/>
                                        <p:tgtEl>
                                          <p:spTgt spid="147"/>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500" fill="hold"/>
                                        <p:tgtEl>
                                          <p:spTgt spid="147"/>
                                        </p:tgtEl>
                                        <p:attrNameLst>
                                          <p:attrName>ppt_x</p:attrName>
                                          <p:attrName>ppt_y</p:attrName>
                                        </p:attrNameLst>
                                      </p:cBhvr>
                                      <p:rCtr x="2770" y="0"/>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300"/>
                                        <p:tgtEl>
                                          <p:spTgt spid="10"/>
                                        </p:tgtEl>
                                      </p:cBhvr>
                                    </p:animEffect>
                                  </p:childTnLst>
                                </p:cTn>
                              </p:par>
                            </p:childTnLst>
                          </p:cTn>
                        </p:par>
                        <p:par>
                          <p:cTn id="23" fill="hold" nodeType="withGroup">
                            <p:stCondLst>
                              <p:cond delay="2300"/>
                            </p:stCondLst>
                            <p:childTnLst>
                              <p:par>
                                <p:cTn id="24" presetID="2" presetClass="entr" presetSubtype="8" decel="10000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0-#ppt_w/2"/>
                                          </p:val>
                                        </p:tav>
                                        <p:tav tm="100000">
                                          <p:val>
                                            <p:strVal val="#ppt_x"/>
                                          </p:val>
                                        </p:tav>
                                      </p:tavLst>
                                    </p:anim>
                                    <p:anim calcmode="lin" valueType="num">
                                      <p:cBhvr additive="base">
                                        <p:cTn id="27" dur="500" fill="hold"/>
                                        <p:tgtEl>
                                          <p:spTgt spid="2"/>
                                        </p:tgtEl>
                                        <p:attrNameLst>
                                          <p:attrName>ppt_y</p:attrName>
                                        </p:attrNameLst>
                                      </p:cBhvr>
                                      <p:tavLst>
                                        <p:tav tm="0">
                                          <p:val>
                                            <p:strVal val="#ppt_y"/>
                                          </p:val>
                                        </p:tav>
                                        <p:tav tm="100000">
                                          <p:val>
                                            <p:strVal val="#ppt_y"/>
                                          </p:val>
                                        </p:tav>
                                      </p:tavLst>
                                    </p:anim>
                                  </p:childTnLst>
                                </p:cTn>
                              </p:par>
                              <p:par>
                                <p:cTn id="28" presetID="2" presetClass="entr" presetSubtype="8" decel="10000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0-#ppt_w/2"/>
                                          </p:val>
                                        </p:tav>
                                        <p:tav tm="100000">
                                          <p:val>
                                            <p:strVal val="#ppt_x"/>
                                          </p:val>
                                        </p:tav>
                                      </p:tavLst>
                                    </p:anim>
                                    <p:anim calcmode="lin" valueType="num">
                                      <p:cBhvr additive="base">
                                        <p:cTn id="31" dur="500" fill="hold"/>
                                        <p:tgtEl>
                                          <p:spTgt spid="3"/>
                                        </p:tgtEl>
                                        <p:attrNameLst>
                                          <p:attrName>ppt_y</p:attrName>
                                        </p:attrNameLst>
                                      </p:cBhvr>
                                      <p:tavLst>
                                        <p:tav tm="0">
                                          <p:val>
                                            <p:strVal val="#ppt_y"/>
                                          </p:val>
                                        </p:tav>
                                        <p:tav tm="100000">
                                          <p:val>
                                            <p:strVal val="#ppt_y"/>
                                          </p:val>
                                        </p:tav>
                                      </p:tavLst>
                                    </p:anim>
                                  </p:childTnLst>
                                </p:cTn>
                              </p:par>
                              <p:par>
                                <p:cTn id="32" presetID="2" presetClass="entr" presetSubtype="1" decel="10000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0-#ppt_h/2"/>
                                          </p:val>
                                        </p:tav>
                                        <p:tav tm="100000">
                                          <p:val>
                                            <p:strVal val="#ppt_y"/>
                                          </p:val>
                                        </p:tav>
                                      </p:tavLst>
                                    </p:anim>
                                  </p:childTnLst>
                                </p:cTn>
                              </p:par>
                              <p:par>
                                <p:cTn id="36" presetID="2" presetClass="entr" presetSubtype="8" decel="10000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0-#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0-#ppt_w/2"/>
                                          </p:val>
                                        </p:tav>
                                        <p:tav tm="100000">
                                          <p:val>
                                            <p:strVal val="#ppt_x"/>
                                          </p:val>
                                        </p:tav>
                                      </p:tavLst>
                                    </p:anim>
                                    <p:anim calcmode="lin" valueType="num">
                                      <p:cBhvr additive="base">
                                        <p:cTn id="43" dur="500" fill="hold"/>
                                        <p:tgtEl>
                                          <p:spTgt spid="18"/>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0-#ppt_w/2"/>
                                          </p:val>
                                        </p:tav>
                                        <p:tav tm="100000">
                                          <p:val>
                                            <p:strVal val="#ppt_x"/>
                                          </p:val>
                                        </p:tav>
                                      </p:tavLst>
                                    </p:anim>
                                    <p:anim calcmode="lin" valueType="num">
                                      <p:cBhvr additive="base">
                                        <p:cTn id="47" dur="500" fill="hold"/>
                                        <p:tgtEl>
                                          <p:spTgt spid="19"/>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fill="hold"/>
                                        <p:tgtEl>
                                          <p:spTgt spid="24"/>
                                        </p:tgtEl>
                                        <p:attrNameLst>
                                          <p:attrName>ppt_x</p:attrName>
                                        </p:attrNameLst>
                                      </p:cBhvr>
                                      <p:tavLst>
                                        <p:tav tm="0">
                                          <p:val>
                                            <p:strVal val="0-#ppt_w/2"/>
                                          </p:val>
                                        </p:tav>
                                        <p:tav tm="100000">
                                          <p:val>
                                            <p:strVal val="#ppt_x"/>
                                          </p:val>
                                        </p:tav>
                                      </p:tavLst>
                                    </p:anim>
                                    <p:anim calcmode="lin" valueType="num">
                                      <p:cBhvr additive="base">
                                        <p:cTn id="51" dur="500" fill="hold"/>
                                        <p:tgtEl>
                                          <p:spTgt spid="24"/>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0-#ppt_w/2"/>
                                          </p:val>
                                        </p:tav>
                                        <p:tav tm="100000">
                                          <p:val>
                                            <p:strVal val="#ppt_x"/>
                                          </p:val>
                                        </p:tav>
                                      </p:tavLst>
                                    </p:anim>
                                    <p:anim calcmode="lin" valueType="num">
                                      <p:cBhvr additive="base">
                                        <p:cTn id="55" dur="500" fill="hold"/>
                                        <p:tgtEl>
                                          <p:spTgt spid="25"/>
                                        </p:tgtEl>
                                        <p:attrNameLst>
                                          <p:attrName>ppt_y</p:attrName>
                                        </p:attrNameLst>
                                      </p:cBhvr>
                                      <p:tavLst>
                                        <p:tav tm="0">
                                          <p:val>
                                            <p:strVal val="#ppt_y"/>
                                          </p:val>
                                        </p:tav>
                                        <p:tav tm="100000">
                                          <p:val>
                                            <p:strVal val="#ppt_y"/>
                                          </p:val>
                                        </p:tav>
                                      </p:tavLst>
                                    </p:anim>
                                  </p:childTnLst>
                                </p:cTn>
                              </p:par>
                              <p:par>
                                <p:cTn id="56" presetID="2" presetClass="entr" presetSubtype="1" decel="100000" fill="hold"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500" fill="hold"/>
                                        <p:tgtEl>
                                          <p:spTgt spid="28"/>
                                        </p:tgtEl>
                                        <p:attrNameLst>
                                          <p:attrName>ppt_x</p:attrName>
                                        </p:attrNameLst>
                                      </p:cBhvr>
                                      <p:tavLst>
                                        <p:tav tm="0">
                                          <p:val>
                                            <p:strVal val="#ppt_x"/>
                                          </p:val>
                                        </p:tav>
                                        <p:tav tm="100000">
                                          <p:val>
                                            <p:strVal val="#ppt_x"/>
                                          </p:val>
                                        </p:tav>
                                      </p:tavLst>
                                    </p:anim>
                                    <p:anim calcmode="lin" valueType="num">
                                      <p:cBhvr additive="base">
                                        <p:cTn id="59" dur="500" fill="hold"/>
                                        <p:tgtEl>
                                          <p:spTgt spid="28"/>
                                        </p:tgtEl>
                                        <p:attrNameLst>
                                          <p:attrName>ppt_y</p:attrName>
                                        </p:attrNameLst>
                                      </p:cBhvr>
                                      <p:tavLst>
                                        <p:tav tm="0">
                                          <p:val>
                                            <p:strVal val="0-#ppt_h/2"/>
                                          </p:val>
                                        </p:tav>
                                        <p:tav tm="100000">
                                          <p:val>
                                            <p:strVal val="#ppt_y"/>
                                          </p:val>
                                        </p:tav>
                                      </p:tavLst>
                                    </p:anim>
                                  </p:childTnLst>
                                </p:cTn>
                              </p:par>
                              <p:par>
                                <p:cTn id="60" presetID="2" presetClass="entr" presetSubtype="8" decel="100000" fill="hold"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0-#ppt_w/2"/>
                                          </p:val>
                                        </p:tav>
                                        <p:tav tm="100000">
                                          <p:val>
                                            <p:strVal val="#ppt_x"/>
                                          </p:val>
                                        </p:tav>
                                      </p:tavLst>
                                    </p:anim>
                                    <p:anim calcmode="lin" valueType="num">
                                      <p:cBhvr additive="base">
                                        <p:cTn id="63" dur="500" fill="hold"/>
                                        <p:tgtEl>
                                          <p:spTgt spid="57"/>
                                        </p:tgtEl>
                                        <p:attrNameLst>
                                          <p:attrName>ppt_y</p:attrName>
                                        </p:attrNameLst>
                                      </p:cBhvr>
                                      <p:tavLst>
                                        <p:tav tm="0">
                                          <p:val>
                                            <p:strVal val="#ppt_y"/>
                                          </p:val>
                                        </p:tav>
                                        <p:tav tm="100000">
                                          <p:val>
                                            <p:strVal val="#ppt_y"/>
                                          </p:val>
                                        </p:tav>
                                      </p:tavLst>
                                    </p:anim>
                                  </p:childTnLst>
                                </p:cTn>
                              </p:par>
                              <p:par>
                                <p:cTn id="64" presetID="2" presetClass="entr" presetSubtype="1" decel="100000" fill="hold" nodeType="withEffect">
                                  <p:stCondLst>
                                    <p:cond delay="0"/>
                                  </p:stCondLst>
                                  <p:childTnLst>
                                    <p:set>
                                      <p:cBhvr>
                                        <p:cTn id="65" dur="1" fill="hold">
                                          <p:stCondLst>
                                            <p:cond delay="0"/>
                                          </p:stCondLst>
                                        </p:cTn>
                                        <p:tgtEl>
                                          <p:spTgt spid="62"/>
                                        </p:tgtEl>
                                        <p:attrNameLst>
                                          <p:attrName>style.visibility</p:attrName>
                                        </p:attrNameLst>
                                      </p:cBhvr>
                                      <p:to>
                                        <p:strVal val="visible"/>
                                      </p:to>
                                    </p:set>
                                    <p:anim calcmode="lin" valueType="num">
                                      <p:cBhvr additive="base">
                                        <p:cTn id="66" dur="500" fill="hold"/>
                                        <p:tgtEl>
                                          <p:spTgt spid="62"/>
                                        </p:tgtEl>
                                        <p:attrNameLst>
                                          <p:attrName>ppt_x</p:attrName>
                                        </p:attrNameLst>
                                      </p:cBhvr>
                                      <p:tavLst>
                                        <p:tav tm="0">
                                          <p:val>
                                            <p:strVal val="#ppt_x"/>
                                          </p:val>
                                        </p:tav>
                                        <p:tav tm="100000">
                                          <p:val>
                                            <p:strVal val="#ppt_x"/>
                                          </p:val>
                                        </p:tav>
                                      </p:tavLst>
                                    </p:anim>
                                    <p:anim calcmode="lin" valueType="num">
                                      <p:cBhvr additive="base">
                                        <p:cTn id="67" dur="500" fill="hold"/>
                                        <p:tgtEl>
                                          <p:spTgt spid="62"/>
                                        </p:tgtEl>
                                        <p:attrNameLst>
                                          <p:attrName>ppt_y</p:attrName>
                                        </p:attrNameLst>
                                      </p:cBhvr>
                                      <p:tavLst>
                                        <p:tav tm="0">
                                          <p:val>
                                            <p:strVal val="0-#ppt_h/2"/>
                                          </p:val>
                                        </p:tav>
                                        <p:tav tm="100000">
                                          <p:val>
                                            <p:strVal val="#ppt_y"/>
                                          </p:val>
                                        </p:tav>
                                      </p:tavLst>
                                    </p:anim>
                                  </p:childTnLst>
                                </p:cTn>
                              </p:par>
                              <p:par>
                                <p:cTn id="68" presetID="2" presetClass="entr" presetSubtype="8" decel="100000" fill="hold" nodeType="withEffect">
                                  <p:stCondLst>
                                    <p:cond delay="0"/>
                                  </p:stCondLst>
                                  <p:childTnLst>
                                    <p:set>
                                      <p:cBhvr>
                                        <p:cTn id="69" dur="1" fill="hold">
                                          <p:stCondLst>
                                            <p:cond delay="0"/>
                                          </p:stCondLst>
                                        </p:cTn>
                                        <p:tgtEl>
                                          <p:spTgt spid="68"/>
                                        </p:tgtEl>
                                        <p:attrNameLst>
                                          <p:attrName>style.visibility</p:attrName>
                                        </p:attrNameLst>
                                      </p:cBhvr>
                                      <p:to>
                                        <p:strVal val="visible"/>
                                      </p:to>
                                    </p:set>
                                    <p:anim calcmode="lin" valueType="num">
                                      <p:cBhvr additive="base">
                                        <p:cTn id="70" dur="500" fill="hold"/>
                                        <p:tgtEl>
                                          <p:spTgt spid="68"/>
                                        </p:tgtEl>
                                        <p:attrNameLst>
                                          <p:attrName>ppt_x</p:attrName>
                                        </p:attrNameLst>
                                      </p:cBhvr>
                                      <p:tavLst>
                                        <p:tav tm="0">
                                          <p:val>
                                            <p:strVal val="0-#ppt_w/2"/>
                                          </p:val>
                                        </p:tav>
                                        <p:tav tm="100000">
                                          <p:val>
                                            <p:strVal val="#ppt_x"/>
                                          </p:val>
                                        </p:tav>
                                      </p:tavLst>
                                    </p:anim>
                                    <p:anim calcmode="lin" valueType="num">
                                      <p:cBhvr additive="base">
                                        <p:cTn id="71" dur="500" fill="hold"/>
                                        <p:tgtEl>
                                          <p:spTgt spid="68"/>
                                        </p:tgtEl>
                                        <p:attrNameLst>
                                          <p:attrName>ppt_y</p:attrName>
                                        </p:attrNameLst>
                                      </p:cBhvr>
                                      <p:tavLst>
                                        <p:tav tm="0">
                                          <p:val>
                                            <p:strVal val="#ppt_y"/>
                                          </p:val>
                                        </p:tav>
                                        <p:tav tm="100000">
                                          <p:val>
                                            <p:strVal val="#ppt_y"/>
                                          </p:val>
                                        </p:tav>
                                      </p:tavLst>
                                    </p:anim>
                                  </p:childTnLst>
                                </p:cTn>
                              </p:par>
                              <p:par>
                                <p:cTn id="72" presetID="2" presetClass="entr" presetSubtype="1" decel="100000" fill="hold" nodeType="withEffect">
                                  <p:stCondLst>
                                    <p:cond delay="0"/>
                                  </p:stCondLst>
                                  <p:childTnLst>
                                    <p:set>
                                      <p:cBhvr>
                                        <p:cTn id="73" dur="1" fill="hold">
                                          <p:stCondLst>
                                            <p:cond delay="0"/>
                                          </p:stCondLst>
                                        </p:cTn>
                                        <p:tgtEl>
                                          <p:spTgt spid="73"/>
                                        </p:tgtEl>
                                        <p:attrNameLst>
                                          <p:attrName>style.visibility</p:attrName>
                                        </p:attrNameLst>
                                      </p:cBhvr>
                                      <p:to>
                                        <p:strVal val="visible"/>
                                      </p:to>
                                    </p:set>
                                    <p:anim calcmode="lin" valueType="num">
                                      <p:cBhvr additive="base">
                                        <p:cTn id="74" dur="500" fill="hold"/>
                                        <p:tgtEl>
                                          <p:spTgt spid="73"/>
                                        </p:tgtEl>
                                        <p:attrNameLst>
                                          <p:attrName>ppt_x</p:attrName>
                                        </p:attrNameLst>
                                      </p:cBhvr>
                                      <p:tavLst>
                                        <p:tav tm="0">
                                          <p:val>
                                            <p:strVal val="#ppt_x"/>
                                          </p:val>
                                        </p:tav>
                                        <p:tav tm="100000">
                                          <p:val>
                                            <p:strVal val="#ppt_x"/>
                                          </p:val>
                                        </p:tav>
                                      </p:tavLst>
                                    </p:anim>
                                    <p:anim calcmode="lin" valueType="num">
                                      <p:cBhvr additive="base">
                                        <p:cTn id="75" dur="500" fill="hold"/>
                                        <p:tgtEl>
                                          <p:spTgt spid="73"/>
                                        </p:tgtEl>
                                        <p:attrNameLst>
                                          <p:attrName>ppt_y</p:attrName>
                                        </p:attrNameLst>
                                      </p:cBhvr>
                                      <p:tavLst>
                                        <p:tav tm="0">
                                          <p:val>
                                            <p:strVal val="0-#ppt_h/2"/>
                                          </p:val>
                                        </p:tav>
                                        <p:tav tm="100000">
                                          <p:val>
                                            <p:strVal val="#ppt_y"/>
                                          </p:val>
                                        </p:tav>
                                      </p:tavLst>
                                    </p:anim>
                                  </p:childTnLst>
                                </p:cTn>
                              </p:par>
                              <p:par>
                                <p:cTn id="76" presetID="2" presetClass="entr" presetSubtype="8" decel="100000" fill="hold" nodeType="withEffect">
                                  <p:stCondLst>
                                    <p:cond delay="0"/>
                                  </p:stCondLst>
                                  <p:childTnLst>
                                    <p:set>
                                      <p:cBhvr>
                                        <p:cTn id="77" dur="1" fill="hold">
                                          <p:stCondLst>
                                            <p:cond delay="0"/>
                                          </p:stCondLst>
                                        </p:cTn>
                                        <p:tgtEl>
                                          <p:spTgt spid="106"/>
                                        </p:tgtEl>
                                        <p:attrNameLst>
                                          <p:attrName>style.visibility</p:attrName>
                                        </p:attrNameLst>
                                      </p:cBhvr>
                                      <p:to>
                                        <p:strVal val="visible"/>
                                      </p:to>
                                    </p:set>
                                    <p:anim calcmode="lin" valueType="num">
                                      <p:cBhvr additive="base">
                                        <p:cTn id="78" dur="500" fill="hold"/>
                                        <p:tgtEl>
                                          <p:spTgt spid="106"/>
                                        </p:tgtEl>
                                        <p:attrNameLst>
                                          <p:attrName>ppt_x</p:attrName>
                                        </p:attrNameLst>
                                      </p:cBhvr>
                                      <p:tavLst>
                                        <p:tav tm="0">
                                          <p:val>
                                            <p:strVal val="0-#ppt_w/2"/>
                                          </p:val>
                                        </p:tav>
                                        <p:tav tm="100000">
                                          <p:val>
                                            <p:strVal val="#ppt_x"/>
                                          </p:val>
                                        </p:tav>
                                      </p:tavLst>
                                    </p:anim>
                                    <p:anim calcmode="lin" valueType="num">
                                      <p:cBhvr additive="base">
                                        <p:cTn id="79" dur="500" fill="hold"/>
                                        <p:tgtEl>
                                          <p:spTgt spid="106"/>
                                        </p:tgtEl>
                                        <p:attrNameLst>
                                          <p:attrName>ppt_y</p:attrName>
                                        </p:attrNameLst>
                                      </p:cBhvr>
                                      <p:tavLst>
                                        <p:tav tm="0">
                                          <p:val>
                                            <p:strVal val="#ppt_y"/>
                                          </p:val>
                                        </p:tav>
                                        <p:tav tm="100000">
                                          <p:val>
                                            <p:strVal val="#ppt_y"/>
                                          </p:val>
                                        </p:tav>
                                      </p:tavLst>
                                    </p:anim>
                                  </p:childTnLst>
                                </p:cTn>
                              </p:par>
                              <p:par>
                                <p:cTn id="80" presetID="2" presetClass="entr" presetSubtype="8" decel="100000" fill="hold" nodeType="withEffect">
                                  <p:stCondLst>
                                    <p:cond delay="0"/>
                                  </p:stCondLst>
                                  <p:childTnLst>
                                    <p:set>
                                      <p:cBhvr>
                                        <p:cTn id="81" dur="1" fill="hold">
                                          <p:stCondLst>
                                            <p:cond delay="0"/>
                                          </p:stCondLst>
                                        </p:cTn>
                                        <p:tgtEl>
                                          <p:spTgt spid="126"/>
                                        </p:tgtEl>
                                        <p:attrNameLst>
                                          <p:attrName>style.visibility</p:attrName>
                                        </p:attrNameLst>
                                      </p:cBhvr>
                                      <p:to>
                                        <p:strVal val="visible"/>
                                      </p:to>
                                    </p:set>
                                    <p:anim calcmode="lin" valueType="num">
                                      <p:cBhvr additive="base">
                                        <p:cTn id="82" dur="500" fill="hold"/>
                                        <p:tgtEl>
                                          <p:spTgt spid="126"/>
                                        </p:tgtEl>
                                        <p:attrNameLst>
                                          <p:attrName>ppt_x</p:attrName>
                                        </p:attrNameLst>
                                      </p:cBhvr>
                                      <p:tavLst>
                                        <p:tav tm="0">
                                          <p:val>
                                            <p:strVal val="0-#ppt_w/2"/>
                                          </p:val>
                                        </p:tav>
                                        <p:tav tm="100000">
                                          <p:val>
                                            <p:strVal val="#ppt_x"/>
                                          </p:val>
                                        </p:tav>
                                      </p:tavLst>
                                    </p:anim>
                                    <p:anim calcmode="lin" valueType="num">
                                      <p:cBhvr additive="base">
                                        <p:cTn id="83" dur="500" fill="hold"/>
                                        <p:tgtEl>
                                          <p:spTgt spid="126"/>
                                        </p:tgtEl>
                                        <p:attrNameLst>
                                          <p:attrName>ppt_y</p:attrName>
                                        </p:attrNameLst>
                                      </p:cBhvr>
                                      <p:tavLst>
                                        <p:tav tm="0">
                                          <p:val>
                                            <p:strVal val="#ppt_y"/>
                                          </p:val>
                                        </p:tav>
                                        <p:tav tm="100000">
                                          <p:val>
                                            <p:strVal val="#ppt_y"/>
                                          </p:val>
                                        </p:tav>
                                      </p:tavLst>
                                    </p:anim>
                                  </p:childTnLst>
                                </p:cTn>
                              </p:par>
                              <p:par>
                                <p:cTn id="84" presetID="2" presetClass="entr" presetSubtype="8" decel="100000" fill="hold" nodeType="withEffect">
                                  <p:stCondLst>
                                    <p:cond delay="0"/>
                                  </p:stCondLst>
                                  <p:childTnLst>
                                    <p:set>
                                      <p:cBhvr>
                                        <p:cTn id="85" dur="1" fill="hold">
                                          <p:stCondLst>
                                            <p:cond delay="0"/>
                                          </p:stCondLst>
                                        </p:cTn>
                                        <p:tgtEl>
                                          <p:spTgt spid="129"/>
                                        </p:tgtEl>
                                        <p:attrNameLst>
                                          <p:attrName>style.visibility</p:attrName>
                                        </p:attrNameLst>
                                      </p:cBhvr>
                                      <p:to>
                                        <p:strVal val="visible"/>
                                      </p:to>
                                    </p:set>
                                    <p:anim calcmode="lin" valueType="num">
                                      <p:cBhvr additive="base">
                                        <p:cTn id="86" dur="500" fill="hold"/>
                                        <p:tgtEl>
                                          <p:spTgt spid="129"/>
                                        </p:tgtEl>
                                        <p:attrNameLst>
                                          <p:attrName>ppt_x</p:attrName>
                                        </p:attrNameLst>
                                      </p:cBhvr>
                                      <p:tavLst>
                                        <p:tav tm="0">
                                          <p:val>
                                            <p:strVal val="0-#ppt_w/2"/>
                                          </p:val>
                                        </p:tav>
                                        <p:tav tm="100000">
                                          <p:val>
                                            <p:strVal val="#ppt_x"/>
                                          </p:val>
                                        </p:tav>
                                      </p:tavLst>
                                    </p:anim>
                                    <p:anim calcmode="lin" valueType="num">
                                      <p:cBhvr additive="base">
                                        <p:cTn id="87" dur="500" fill="hold"/>
                                        <p:tgtEl>
                                          <p:spTgt spid="129"/>
                                        </p:tgtEl>
                                        <p:attrNameLst>
                                          <p:attrName>ppt_y</p:attrName>
                                        </p:attrNameLst>
                                      </p:cBhvr>
                                      <p:tavLst>
                                        <p:tav tm="0">
                                          <p:val>
                                            <p:strVal val="#ppt_y"/>
                                          </p:val>
                                        </p:tav>
                                        <p:tav tm="100000">
                                          <p:val>
                                            <p:strVal val="#ppt_y"/>
                                          </p:val>
                                        </p:tav>
                                      </p:tavLst>
                                    </p:anim>
                                  </p:childTnLst>
                                </p:cTn>
                              </p:par>
                              <p:par>
                                <p:cTn id="88" presetID="2" presetClass="entr" presetSubtype="8" decel="100000" fill="hold" nodeType="withEffect">
                                  <p:stCondLst>
                                    <p:cond delay="0"/>
                                  </p:stCondLst>
                                  <p:childTnLst>
                                    <p:set>
                                      <p:cBhvr>
                                        <p:cTn id="89" dur="1" fill="hold">
                                          <p:stCondLst>
                                            <p:cond delay="0"/>
                                          </p:stCondLst>
                                        </p:cTn>
                                        <p:tgtEl>
                                          <p:spTgt spid="134"/>
                                        </p:tgtEl>
                                        <p:attrNameLst>
                                          <p:attrName>style.visibility</p:attrName>
                                        </p:attrNameLst>
                                      </p:cBhvr>
                                      <p:to>
                                        <p:strVal val="visible"/>
                                      </p:to>
                                    </p:set>
                                    <p:anim calcmode="lin" valueType="num">
                                      <p:cBhvr additive="base">
                                        <p:cTn id="90" dur="500" fill="hold"/>
                                        <p:tgtEl>
                                          <p:spTgt spid="134"/>
                                        </p:tgtEl>
                                        <p:attrNameLst>
                                          <p:attrName>ppt_x</p:attrName>
                                        </p:attrNameLst>
                                      </p:cBhvr>
                                      <p:tavLst>
                                        <p:tav tm="0">
                                          <p:val>
                                            <p:strVal val="0-#ppt_w/2"/>
                                          </p:val>
                                        </p:tav>
                                        <p:tav tm="100000">
                                          <p:val>
                                            <p:strVal val="#ppt_x"/>
                                          </p:val>
                                        </p:tav>
                                      </p:tavLst>
                                    </p:anim>
                                    <p:anim calcmode="lin" valueType="num">
                                      <p:cBhvr additive="base">
                                        <p:cTn id="91" dur="500" fill="hold"/>
                                        <p:tgtEl>
                                          <p:spTgt spid="134"/>
                                        </p:tgtEl>
                                        <p:attrNameLst>
                                          <p:attrName>ppt_y</p:attrName>
                                        </p:attrNameLst>
                                      </p:cBhvr>
                                      <p:tavLst>
                                        <p:tav tm="0">
                                          <p:val>
                                            <p:strVal val="#ppt_y"/>
                                          </p:val>
                                        </p:tav>
                                        <p:tav tm="100000">
                                          <p:val>
                                            <p:strVal val="#ppt_y"/>
                                          </p:val>
                                        </p:tav>
                                      </p:tavLst>
                                    </p:anim>
                                  </p:childTnLst>
                                </p:cTn>
                              </p:par>
                              <p:par>
                                <p:cTn id="92" presetID="2" presetClass="entr" presetSubtype="1" decel="100000" fill="hold" nodeType="withEffect">
                                  <p:stCondLst>
                                    <p:cond delay="0"/>
                                  </p:stCondLst>
                                  <p:childTnLst>
                                    <p:set>
                                      <p:cBhvr>
                                        <p:cTn id="93" dur="1" fill="hold">
                                          <p:stCondLst>
                                            <p:cond delay="0"/>
                                          </p:stCondLst>
                                        </p:cTn>
                                        <p:tgtEl>
                                          <p:spTgt spid="138"/>
                                        </p:tgtEl>
                                        <p:attrNameLst>
                                          <p:attrName>style.visibility</p:attrName>
                                        </p:attrNameLst>
                                      </p:cBhvr>
                                      <p:to>
                                        <p:strVal val="visible"/>
                                      </p:to>
                                    </p:set>
                                    <p:anim calcmode="lin" valueType="num">
                                      <p:cBhvr additive="base">
                                        <p:cTn id="94" dur="500" fill="hold"/>
                                        <p:tgtEl>
                                          <p:spTgt spid="138"/>
                                        </p:tgtEl>
                                        <p:attrNameLst>
                                          <p:attrName>ppt_x</p:attrName>
                                        </p:attrNameLst>
                                      </p:cBhvr>
                                      <p:tavLst>
                                        <p:tav tm="0">
                                          <p:val>
                                            <p:strVal val="#ppt_x"/>
                                          </p:val>
                                        </p:tav>
                                        <p:tav tm="100000">
                                          <p:val>
                                            <p:strVal val="#ppt_x"/>
                                          </p:val>
                                        </p:tav>
                                      </p:tavLst>
                                    </p:anim>
                                    <p:anim calcmode="lin" valueType="num">
                                      <p:cBhvr additive="base">
                                        <p:cTn id="95" dur="500" fill="hold"/>
                                        <p:tgtEl>
                                          <p:spTgt spid="138"/>
                                        </p:tgtEl>
                                        <p:attrNameLst>
                                          <p:attrName>ppt_y</p:attrName>
                                        </p:attrNameLst>
                                      </p:cBhvr>
                                      <p:tavLst>
                                        <p:tav tm="0">
                                          <p:val>
                                            <p:strVal val="0-#ppt_h/2"/>
                                          </p:val>
                                        </p:tav>
                                        <p:tav tm="100000">
                                          <p:val>
                                            <p:strVal val="#ppt_y"/>
                                          </p:val>
                                        </p:tav>
                                      </p:tavLst>
                                    </p:anim>
                                  </p:childTnLst>
                                </p:cTn>
                              </p:par>
                              <p:par>
                                <p:cTn id="96" presetID="2" presetClass="entr" presetSubtype="1" decel="100000" fill="hold" nodeType="withEffect">
                                  <p:stCondLst>
                                    <p:cond delay="0"/>
                                  </p:stCondLst>
                                  <p:childTnLst>
                                    <p:set>
                                      <p:cBhvr>
                                        <p:cTn id="97" dur="1" fill="hold">
                                          <p:stCondLst>
                                            <p:cond delay="0"/>
                                          </p:stCondLst>
                                        </p:cTn>
                                        <p:tgtEl>
                                          <p:spTgt spid="5"/>
                                        </p:tgtEl>
                                        <p:attrNameLst>
                                          <p:attrName>style.visibility</p:attrName>
                                        </p:attrNameLst>
                                      </p:cBhvr>
                                      <p:to>
                                        <p:strVal val="visible"/>
                                      </p:to>
                                    </p:set>
                                    <p:anim calcmode="lin" valueType="num">
                                      <p:cBhvr additive="base">
                                        <p:cTn id="98" dur="500" fill="hold"/>
                                        <p:tgtEl>
                                          <p:spTgt spid="5"/>
                                        </p:tgtEl>
                                        <p:attrNameLst>
                                          <p:attrName>ppt_x</p:attrName>
                                        </p:attrNameLst>
                                      </p:cBhvr>
                                      <p:tavLst>
                                        <p:tav tm="0">
                                          <p:val>
                                            <p:strVal val="#ppt_x"/>
                                          </p:val>
                                        </p:tav>
                                        <p:tav tm="100000">
                                          <p:val>
                                            <p:strVal val="#ppt_x"/>
                                          </p:val>
                                        </p:tav>
                                      </p:tavLst>
                                    </p:anim>
                                    <p:anim calcmode="lin" valueType="num">
                                      <p:cBhvr additive="base">
                                        <p:cTn id="99" dur="500" fill="hold"/>
                                        <p:tgtEl>
                                          <p:spTgt spid="5"/>
                                        </p:tgtEl>
                                        <p:attrNameLst>
                                          <p:attrName>ppt_y</p:attrName>
                                        </p:attrNameLst>
                                      </p:cBhvr>
                                      <p:tavLst>
                                        <p:tav tm="0">
                                          <p:val>
                                            <p:strVal val="0-#ppt_h/2"/>
                                          </p:val>
                                        </p:tav>
                                        <p:tav tm="100000">
                                          <p:val>
                                            <p:strVal val="#ppt_y"/>
                                          </p:val>
                                        </p:tav>
                                      </p:tavLst>
                                    </p:anim>
                                  </p:childTnLst>
                                </p:cTn>
                              </p:par>
                              <p:par>
                                <p:cTn id="100" presetID="2" presetClass="entr" presetSubtype="1" decel="100000" fill="hold" nodeType="withEffect">
                                  <p:stCondLst>
                                    <p:cond delay="0"/>
                                  </p:stCondLst>
                                  <p:childTnLst>
                                    <p:set>
                                      <p:cBhvr>
                                        <p:cTn id="101" dur="1" fill="hold">
                                          <p:stCondLst>
                                            <p:cond delay="0"/>
                                          </p:stCondLst>
                                        </p:cTn>
                                        <p:tgtEl>
                                          <p:spTgt spid="7"/>
                                        </p:tgtEl>
                                        <p:attrNameLst>
                                          <p:attrName>style.visibility</p:attrName>
                                        </p:attrNameLst>
                                      </p:cBhvr>
                                      <p:to>
                                        <p:strVal val="visible"/>
                                      </p:to>
                                    </p:set>
                                    <p:anim calcmode="lin" valueType="num">
                                      <p:cBhvr additive="base">
                                        <p:cTn id="102" dur="500" fill="hold"/>
                                        <p:tgtEl>
                                          <p:spTgt spid="7"/>
                                        </p:tgtEl>
                                        <p:attrNameLst>
                                          <p:attrName>ppt_x</p:attrName>
                                        </p:attrNameLst>
                                      </p:cBhvr>
                                      <p:tavLst>
                                        <p:tav tm="0">
                                          <p:val>
                                            <p:strVal val="#ppt_x"/>
                                          </p:val>
                                        </p:tav>
                                        <p:tav tm="100000">
                                          <p:val>
                                            <p:strVal val="#ppt_x"/>
                                          </p:val>
                                        </p:tav>
                                      </p:tavLst>
                                    </p:anim>
                                    <p:anim calcmode="lin" valueType="num">
                                      <p:cBhvr additive="base">
                                        <p:cTn id="103" dur="500" fill="hold"/>
                                        <p:tgtEl>
                                          <p:spTgt spid="7"/>
                                        </p:tgtEl>
                                        <p:attrNameLst>
                                          <p:attrName>ppt_y</p:attrName>
                                        </p:attrNameLst>
                                      </p:cBhvr>
                                      <p:tavLst>
                                        <p:tav tm="0">
                                          <p:val>
                                            <p:strVal val="0-#ppt_h/2"/>
                                          </p:val>
                                        </p:tav>
                                        <p:tav tm="100000">
                                          <p:val>
                                            <p:strVal val="#ppt_y"/>
                                          </p:val>
                                        </p:tav>
                                      </p:tavLst>
                                    </p:anim>
                                  </p:childTnLst>
                                </p:cTn>
                              </p:par>
                              <p:par>
                                <p:cTn id="104" presetID="2" presetClass="entr" presetSubtype="1" decel="100000" fill="hold" nodeType="withEffect">
                                  <p:stCondLst>
                                    <p:cond delay="0"/>
                                  </p:stCondLst>
                                  <p:childTnLst>
                                    <p:set>
                                      <p:cBhvr>
                                        <p:cTn id="105" dur="1" fill="hold">
                                          <p:stCondLst>
                                            <p:cond delay="0"/>
                                          </p:stCondLst>
                                        </p:cTn>
                                        <p:tgtEl>
                                          <p:spTgt spid="8"/>
                                        </p:tgtEl>
                                        <p:attrNameLst>
                                          <p:attrName>style.visibility</p:attrName>
                                        </p:attrNameLst>
                                      </p:cBhvr>
                                      <p:to>
                                        <p:strVal val="visible"/>
                                      </p:to>
                                    </p:set>
                                    <p:anim calcmode="lin" valueType="num">
                                      <p:cBhvr additive="base">
                                        <p:cTn id="106" dur="500" fill="hold"/>
                                        <p:tgtEl>
                                          <p:spTgt spid="8"/>
                                        </p:tgtEl>
                                        <p:attrNameLst>
                                          <p:attrName>ppt_x</p:attrName>
                                        </p:attrNameLst>
                                      </p:cBhvr>
                                      <p:tavLst>
                                        <p:tav tm="0">
                                          <p:val>
                                            <p:strVal val="#ppt_x"/>
                                          </p:val>
                                        </p:tav>
                                        <p:tav tm="100000">
                                          <p:val>
                                            <p:strVal val="#ppt_x"/>
                                          </p:val>
                                        </p:tav>
                                      </p:tavLst>
                                    </p:anim>
                                    <p:anim calcmode="lin" valueType="num">
                                      <p:cBhvr additive="base">
                                        <p:cTn id="107" dur="500" fill="hold"/>
                                        <p:tgtEl>
                                          <p:spTgt spid="8"/>
                                        </p:tgtEl>
                                        <p:attrNameLst>
                                          <p:attrName>ppt_y</p:attrName>
                                        </p:attrNameLst>
                                      </p:cBhvr>
                                      <p:tavLst>
                                        <p:tav tm="0">
                                          <p:val>
                                            <p:strVal val="0-#ppt_h/2"/>
                                          </p:val>
                                        </p:tav>
                                        <p:tav tm="100000">
                                          <p:val>
                                            <p:strVal val="#ppt_y"/>
                                          </p:val>
                                        </p:tav>
                                      </p:tavLst>
                                    </p:anim>
                                  </p:childTnLst>
                                </p:cTn>
                              </p:par>
                              <p:par>
                                <p:cTn id="108" presetID="2" presetClass="entr" presetSubtype="1" decel="100000" fill="hold" nodeType="withEffect">
                                  <p:stCondLst>
                                    <p:cond delay="0"/>
                                  </p:stCondLst>
                                  <p:childTnLst>
                                    <p:set>
                                      <p:cBhvr>
                                        <p:cTn id="109" dur="1" fill="hold">
                                          <p:stCondLst>
                                            <p:cond delay="0"/>
                                          </p:stCondLst>
                                        </p:cTn>
                                        <p:tgtEl>
                                          <p:spTgt spid="12"/>
                                        </p:tgtEl>
                                        <p:attrNameLst>
                                          <p:attrName>style.visibility</p:attrName>
                                        </p:attrNameLst>
                                      </p:cBhvr>
                                      <p:to>
                                        <p:strVal val="visible"/>
                                      </p:to>
                                    </p:set>
                                    <p:anim calcmode="lin" valueType="num">
                                      <p:cBhvr additive="base">
                                        <p:cTn id="110" dur="500" fill="hold"/>
                                        <p:tgtEl>
                                          <p:spTgt spid="12"/>
                                        </p:tgtEl>
                                        <p:attrNameLst>
                                          <p:attrName>ppt_x</p:attrName>
                                        </p:attrNameLst>
                                      </p:cBhvr>
                                      <p:tavLst>
                                        <p:tav tm="0">
                                          <p:val>
                                            <p:strVal val="#ppt_x"/>
                                          </p:val>
                                        </p:tav>
                                        <p:tav tm="100000">
                                          <p:val>
                                            <p:strVal val="#ppt_x"/>
                                          </p:val>
                                        </p:tav>
                                      </p:tavLst>
                                    </p:anim>
                                    <p:anim calcmode="lin" valueType="num">
                                      <p:cBhvr additive="base">
                                        <p:cTn id="111" dur="500" fill="hold"/>
                                        <p:tgtEl>
                                          <p:spTgt spid="12"/>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0"/>
                                  </p:stCondLst>
                                  <p:childTnLst>
                                    <p:set>
                                      <p:cBhvr>
                                        <p:cTn id="113" dur="1" fill="hold">
                                          <p:stCondLst>
                                            <p:cond delay="0"/>
                                          </p:stCondLst>
                                        </p:cTn>
                                        <p:tgtEl>
                                          <p:spTgt spid="16"/>
                                        </p:tgtEl>
                                        <p:attrNameLst>
                                          <p:attrName>style.visibility</p:attrName>
                                        </p:attrNameLst>
                                      </p:cBhvr>
                                      <p:to>
                                        <p:strVal val="visible"/>
                                      </p:to>
                                    </p:set>
                                    <p:anim calcmode="lin" valueType="num">
                                      <p:cBhvr additive="base">
                                        <p:cTn id="114" dur="500" fill="hold"/>
                                        <p:tgtEl>
                                          <p:spTgt spid="16"/>
                                        </p:tgtEl>
                                        <p:attrNameLst>
                                          <p:attrName>ppt_x</p:attrName>
                                        </p:attrNameLst>
                                      </p:cBhvr>
                                      <p:tavLst>
                                        <p:tav tm="0">
                                          <p:val>
                                            <p:strVal val="#ppt_x"/>
                                          </p:val>
                                        </p:tav>
                                        <p:tav tm="100000">
                                          <p:val>
                                            <p:strVal val="#ppt_x"/>
                                          </p:val>
                                        </p:tav>
                                      </p:tavLst>
                                    </p:anim>
                                    <p:anim calcmode="lin" valueType="num">
                                      <p:cBhvr additive="base">
                                        <p:cTn id="115" dur="500" fill="hold"/>
                                        <p:tgtEl>
                                          <p:spTgt spid="16"/>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0"/>
                                  </p:stCondLst>
                                  <p:childTnLst>
                                    <p:set>
                                      <p:cBhvr>
                                        <p:cTn id="117" dur="1" fill="hold">
                                          <p:stCondLst>
                                            <p:cond delay="0"/>
                                          </p:stCondLst>
                                        </p:cTn>
                                        <p:tgtEl>
                                          <p:spTgt spid="17"/>
                                        </p:tgtEl>
                                        <p:attrNameLst>
                                          <p:attrName>style.visibility</p:attrName>
                                        </p:attrNameLst>
                                      </p:cBhvr>
                                      <p:to>
                                        <p:strVal val="visible"/>
                                      </p:to>
                                    </p:set>
                                    <p:anim calcmode="lin" valueType="num">
                                      <p:cBhvr additive="base">
                                        <p:cTn id="118" dur="500" fill="hold"/>
                                        <p:tgtEl>
                                          <p:spTgt spid="17"/>
                                        </p:tgtEl>
                                        <p:attrNameLst>
                                          <p:attrName>ppt_x</p:attrName>
                                        </p:attrNameLst>
                                      </p:cBhvr>
                                      <p:tavLst>
                                        <p:tav tm="0">
                                          <p:val>
                                            <p:strVal val="#ppt_x"/>
                                          </p:val>
                                        </p:tav>
                                        <p:tav tm="100000">
                                          <p:val>
                                            <p:strVal val="#ppt_x"/>
                                          </p:val>
                                        </p:tav>
                                      </p:tavLst>
                                    </p:anim>
                                    <p:anim calcmode="lin" valueType="num">
                                      <p:cBhvr additive="base">
                                        <p:cTn id="119" dur="500" fill="hold"/>
                                        <p:tgtEl>
                                          <p:spTgt spid="17"/>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22"/>
                                        </p:tgtEl>
                                        <p:attrNameLst>
                                          <p:attrName>style.visibility</p:attrName>
                                        </p:attrNameLst>
                                      </p:cBhvr>
                                      <p:to>
                                        <p:strVal val="visible"/>
                                      </p:to>
                                    </p:set>
                                    <p:anim calcmode="lin" valueType="num">
                                      <p:cBhvr additive="base">
                                        <p:cTn id="122" dur="500" fill="hold"/>
                                        <p:tgtEl>
                                          <p:spTgt spid="22"/>
                                        </p:tgtEl>
                                        <p:attrNameLst>
                                          <p:attrName>ppt_x</p:attrName>
                                        </p:attrNameLst>
                                      </p:cBhvr>
                                      <p:tavLst>
                                        <p:tav tm="0">
                                          <p:val>
                                            <p:strVal val="#ppt_x"/>
                                          </p:val>
                                        </p:tav>
                                        <p:tav tm="100000">
                                          <p:val>
                                            <p:strVal val="#ppt_x"/>
                                          </p:val>
                                        </p:tav>
                                      </p:tavLst>
                                    </p:anim>
                                    <p:anim calcmode="lin" valueType="num">
                                      <p:cBhvr additive="base">
                                        <p:cTn id="123" dur="500" fill="hold"/>
                                        <p:tgtEl>
                                          <p:spTgt spid="22"/>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0"/>
                                  </p:stCondLst>
                                  <p:childTnLst>
                                    <p:set>
                                      <p:cBhvr>
                                        <p:cTn id="125" dur="1" fill="hold">
                                          <p:stCondLst>
                                            <p:cond delay="0"/>
                                          </p:stCondLst>
                                        </p:cTn>
                                        <p:tgtEl>
                                          <p:spTgt spid="23"/>
                                        </p:tgtEl>
                                        <p:attrNameLst>
                                          <p:attrName>style.visibility</p:attrName>
                                        </p:attrNameLst>
                                      </p:cBhvr>
                                      <p:to>
                                        <p:strVal val="visible"/>
                                      </p:to>
                                    </p:set>
                                    <p:anim calcmode="lin" valueType="num">
                                      <p:cBhvr additive="base">
                                        <p:cTn id="126" dur="500" fill="hold"/>
                                        <p:tgtEl>
                                          <p:spTgt spid="23"/>
                                        </p:tgtEl>
                                        <p:attrNameLst>
                                          <p:attrName>ppt_x</p:attrName>
                                        </p:attrNameLst>
                                      </p:cBhvr>
                                      <p:tavLst>
                                        <p:tav tm="0">
                                          <p:val>
                                            <p:strVal val="#ppt_x"/>
                                          </p:val>
                                        </p:tav>
                                        <p:tav tm="100000">
                                          <p:val>
                                            <p:strVal val="#ppt_x"/>
                                          </p:val>
                                        </p:tav>
                                      </p:tavLst>
                                    </p:anim>
                                    <p:anim calcmode="lin" valueType="num">
                                      <p:cBhvr additive="base">
                                        <p:cTn id="127" dur="500" fill="hold"/>
                                        <p:tgtEl>
                                          <p:spTgt spid="23"/>
                                        </p:tgtEl>
                                        <p:attrNameLst>
                                          <p:attrName>ppt_y</p:attrName>
                                        </p:attrNameLst>
                                      </p:cBhvr>
                                      <p:tavLst>
                                        <p:tav tm="0">
                                          <p:val>
                                            <p:strVal val="0-#ppt_h/2"/>
                                          </p:val>
                                        </p:tav>
                                        <p:tav tm="100000">
                                          <p:val>
                                            <p:strVal val="#ppt_y"/>
                                          </p:val>
                                        </p:tav>
                                      </p:tavLst>
                                    </p:anim>
                                  </p:childTnLst>
                                </p:cTn>
                              </p:par>
                              <p:par>
                                <p:cTn id="128" presetID="2" presetClass="entr" presetSubtype="1" decel="100000" fill="hold" grpId="0" nodeType="withEffect">
                                  <p:stCondLst>
                                    <p:cond delay="0"/>
                                  </p:stCondLst>
                                  <p:childTnLst>
                                    <p:set>
                                      <p:cBhvr>
                                        <p:cTn id="129" dur="1" fill="hold">
                                          <p:stCondLst>
                                            <p:cond delay="0"/>
                                          </p:stCondLst>
                                        </p:cTn>
                                        <p:tgtEl>
                                          <p:spTgt spid="26"/>
                                        </p:tgtEl>
                                        <p:attrNameLst>
                                          <p:attrName>style.visibility</p:attrName>
                                        </p:attrNameLst>
                                      </p:cBhvr>
                                      <p:to>
                                        <p:strVal val="visible"/>
                                      </p:to>
                                    </p:set>
                                    <p:anim calcmode="lin" valueType="num">
                                      <p:cBhvr additive="base">
                                        <p:cTn id="130" dur="500" fill="hold"/>
                                        <p:tgtEl>
                                          <p:spTgt spid="26"/>
                                        </p:tgtEl>
                                        <p:attrNameLst>
                                          <p:attrName>ppt_x</p:attrName>
                                        </p:attrNameLst>
                                      </p:cBhvr>
                                      <p:tavLst>
                                        <p:tav tm="0">
                                          <p:val>
                                            <p:strVal val="#ppt_x"/>
                                          </p:val>
                                        </p:tav>
                                        <p:tav tm="100000">
                                          <p:val>
                                            <p:strVal val="#ppt_x"/>
                                          </p:val>
                                        </p:tav>
                                      </p:tavLst>
                                    </p:anim>
                                    <p:anim calcmode="lin" valueType="num">
                                      <p:cBhvr additive="base">
                                        <p:cTn id="131" dur="500" fill="hold"/>
                                        <p:tgtEl>
                                          <p:spTgt spid="26"/>
                                        </p:tgtEl>
                                        <p:attrNameLst>
                                          <p:attrName>ppt_y</p:attrName>
                                        </p:attrNameLst>
                                      </p:cBhvr>
                                      <p:tavLst>
                                        <p:tav tm="0">
                                          <p:val>
                                            <p:strVal val="0-#ppt_h/2"/>
                                          </p:val>
                                        </p:tav>
                                        <p:tav tm="100000">
                                          <p:val>
                                            <p:strVal val="#ppt_y"/>
                                          </p:val>
                                        </p:tav>
                                      </p:tavLst>
                                    </p:anim>
                                  </p:childTnLst>
                                </p:cTn>
                              </p:par>
                              <p:par>
                                <p:cTn id="132" presetID="2" presetClass="entr" presetSubtype="1" decel="100000" fill="hold" nodeType="withEffect">
                                  <p:stCondLst>
                                    <p:cond delay="0"/>
                                  </p:stCondLst>
                                  <p:childTnLst>
                                    <p:set>
                                      <p:cBhvr>
                                        <p:cTn id="133" dur="1" fill="hold">
                                          <p:stCondLst>
                                            <p:cond delay="0"/>
                                          </p:stCondLst>
                                        </p:cTn>
                                        <p:tgtEl>
                                          <p:spTgt spid="43"/>
                                        </p:tgtEl>
                                        <p:attrNameLst>
                                          <p:attrName>style.visibility</p:attrName>
                                        </p:attrNameLst>
                                      </p:cBhvr>
                                      <p:to>
                                        <p:strVal val="visible"/>
                                      </p:to>
                                    </p:set>
                                    <p:anim calcmode="lin" valueType="num">
                                      <p:cBhvr additive="base">
                                        <p:cTn id="134" dur="500" fill="hold"/>
                                        <p:tgtEl>
                                          <p:spTgt spid="43"/>
                                        </p:tgtEl>
                                        <p:attrNameLst>
                                          <p:attrName>ppt_x</p:attrName>
                                        </p:attrNameLst>
                                      </p:cBhvr>
                                      <p:tavLst>
                                        <p:tav tm="0">
                                          <p:val>
                                            <p:strVal val="#ppt_x"/>
                                          </p:val>
                                        </p:tav>
                                        <p:tav tm="100000">
                                          <p:val>
                                            <p:strVal val="#ppt_x"/>
                                          </p:val>
                                        </p:tav>
                                      </p:tavLst>
                                    </p:anim>
                                    <p:anim calcmode="lin" valueType="num">
                                      <p:cBhvr additive="base">
                                        <p:cTn id="135" dur="500" fill="hold"/>
                                        <p:tgtEl>
                                          <p:spTgt spid="43"/>
                                        </p:tgtEl>
                                        <p:attrNameLst>
                                          <p:attrName>ppt_y</p:attrName>
                                        </p:attrNameLst>
                                      </p:cBhvr>
                                      <p:tavLst>
                                        <p:tav tm="0">
                                          <p:val>
                                            <p:strVal val="0-#ppt_h/2"/>
                                          </p:val>
                                        </p:tav>
                                        <p:tav tm="100000">
                                          <p:val>
                                            <p:strVal val="#ppt_y"/>
                                          </p:val>
                                        </p:tav>
                                      </p:tavLst>
                                    </p:anim>
                                  </p:childTnLst>
                                </p:cTn>
                              </p:par>
                              <p:par>
                                <p:cTn id="136" presetID="2" presetClass="entr" presetSubtype="1" decel="100000" fill="hold" nodeType="withEffect">
                                  <p:stCondLst>
                                    <p:cond delay="0"/>
                                  </p:stCondLst>
                                  <p:childTnLst>
                                    <p:set>
                                      <p:cBhvr>
                                        <p:cTn id="137" dur="1" fill="hold">
                                          <p:stCondLst>
                                            <p:cond delay="0"/>
                                          </p:stCondLst>
                                        </p:cTn>
                                        <p:tgtEl>
                                          <p:spTgt spid="48"/>
                                        </p:tgtEl>
                                        <p:attrNameLst>
                                          <p:attrName>style.visibility</p:attrName>
                                        </p:attrNameLst>
                                      </p:cBhvr>
                                      <p:to>
                                        <p:strVal val="visible"/>
                                      </p:to>
                                    </p:set>
                                    <p:anim calcmode="lin" valueType="num">
                                      <p:cBhvr additive="base">
                                        <p:cTn id="138" dur="500" fill="hold"/>
                                        <p:tgtEl>
                                          <p:spTgt spid="48"/>
                                        </p:tgtEl>
                                        <p:attrNameLst>
                                          <p:attrName>ppt_x</p:attrName>
                                        </p:attrNameLst>
                                      </p:cBhvr>
                                      <p:tavLst>
                                        <p:tav tm="0">
                                          <p:val>
                                            <p:strVal val="#ppt_x"/>
                                          </p:val>
                                        </p:tav>
                                        <p:tav tm="100000">
                                          <p:val>
                                            <p:strVal val="#ppt_x"/>
                                          </p:val>
                                        </p:tav>
                                      </p:tavLst>
                                    </p:anim>
                                    <p:anim calcmode="lin" valueType="num">
                                      <p:cBhvr additive="base">
                                        <p:cTn id="139" dur="500" fill="hold"/>
                                        <p:tgtEl>
                                          <p:spTgt spid="48"/>
                                        </p:tgtEl>
                                        <p:attrNameLst>
                                          <p:attrName>ppt_y</p:attrName>
                                        </p:attrNameLst>
                                      </p:cBhvr>
                                      <p:tavLst>
                                        <p:tav tm="0">
                                          <p:val>
                                            <p:strVal val="0-#ppt_h/2"/>
                                          </p:val>
                                        </p:tav>
                                        <p:tav tm="100000">
                                          <p:val>
                                            <p:strVal val="#ppt_y"/>
                                          </p:val>
                                        </p:tav>
                                      </p:tavLst>
                                    </p:anim>
                                  </p:childTnLst>
                                </p:cTn>
                              </p:par>
                              <p:par>
                                <p:cTn id="140" presetID="2" presetClass="entr" presetSubtype="2" decel="100000" fill="hold" nodeType="withEffect">
                                  <p:stCondLst>
                                    <p:cond delay="0"/>
                                  </p:stCondLst>
                                  <p:childTnLst>
                                    <p:set>
                                      <p:cBhvr>
                                        <p:cTn id="141" dur="1" fill="hold">
                                          <p:stCondLst>
                                            <p:cond delay="0"/>
                                          </p:stCondLst>
                                        </p:cTn>
                                        <p:tgtEl>
                                          <p:spTgt spid="52"/>
                                        </p:tgtEl>
                                        <p:attrNameLst>
                                          <p:attrName>style.visibility</p:attrName>
                                        </p:attrNameLst>
                                      </p:cBhvr>
                                      <p:to>
                                        <p:strVal val="visible"/>
                                      </p:to>
                                    </p:set>
                                    <p:anim calcmode="lin" valueType="num">
                                      <p:cBhvr additive="base">
                                        <p:cTn id="142" dur="500" fill="hold"/>
                                        <p:tgtEl>
                                          <p:spTgt spid="52"/>
                                        </p:tgtEl>
                                        <p:attrNameLst>
                                          <p:attrName>ppt_x</p:attrName>
                                        </p:attrNameLst>
                                      </p:cBhvr>
                                      <p:tavLst>
                                        <p:tav tm="0">
                                          <p:val>
                                            <p:strVal val="1+#ppt_w/2"/>
                                          </p:val>
                                        </p:tav>
                                        <p:tav tm="100000">
                                          <p:val>
                                            <p:strVal val="#ppt_x"/>
                                          </p:val>
                                        </p:tav>
                                      </p:tavLst>
                                    </p:anim>
                                    <p:anim calcmode="lin" valueType="num">
                                      <p:cBhvr additive="base">
                                        <p:cTn id="143" dur="500" fill="hold"/>
                                        <p:tgtEl>
                                          <p:spTgt spid="52"/>
                                        </p:tgtEl>
                                        <p:attrNameLst>
                                          <p:attrName>ppt_y</p:attrName>
                                        </p:attrNameLst>
                                      </p:cBhvr>
                                      <p:tavLst>
                                        <p:tav tm="0">
                                          <p:val>
                                            <p:strVal val="#ppt_y"/>
                                          </p:val>
                                        </p:tav>
                                        <p:tav tm="100000">
                                          <p:val>
                                            <p:strVal val="#ppt_y"/>
                                          </p:val>
                                        </p:tav>
                                      </p:tavLst>
                                    </p:anim>
                                  </p:childTnLst>
                                </p:cTn>
                              </p:par>
                              <p:par>
                                <p:cTn id="144" presetID="2" presetClass="entr" presetSubtype="1" decel="100000" fill="hold" nodeType="withEffect">
                                  <p:stCondLst>
                                    <p:cond delay="0"/>
                                  </p:stCondLst>
                                  <p:childTnLst>
                                    <p:set>
                                      <p:cBhvr>
                                        <p:cTn id="145" dur="1" fill="hold">
                                          <p:stCondLst>
                                            <p:cond delay="0"/>
                                          </p:stCondLst>
                                        </p:cTn>
                                        <p:tgtEl>
                                          <p:spTgt spid="59"/>
                                        </p:tgtEl>
                                        <p:attrNameLst>
                                          <p:attrName>style.visibility</p:attrName>
                                        </p:attrNameLst>
                                      </p:cBhvr>
                                      <p:to>
                                        <p:strVal val="visible"/>
                                      </p:to>
                                    </p:set>
                                    <p:anim calcmode="lin" valueType="num">
                                      <p:cBhvr additive="base">
                                        <p:cTn id="146" dur="500" fill="hold"/>
                                        <p:tgtEl>
                                          <p:spTgt spid="59"/>
                                        </p:tgtEl>
                                        <p:attrNameLst>
                                          <p:attrName>ppt_x</p:attrName>
                                        </p:attrNameLst>
                                      </p:cBhvr>
                                      <p:tavLst>
                                        <p:tav tm="0">
                                          <p:val>
                                            <p:strVal val="#ppt_x"/>
                                          </p:val>
                                        </p:tav>
                                        <p:tav tm="100000">
                                          <p:val>
                                            <p:strVal val="#ppt_x"/>
                                          </p:val>
                                        </p:tav>
                                      </p:tavLst>
                                    </p:anim>
                                    <p:anim calcmode="lin" valueType="num">
                                      <p:cBhvr additive="base">
                                        <p:cTn id="147" dur="500" fill="hold"/>
                                        <p:tgtEl>
                                          <p:spTgt spid="59"/>
                                        </p:tgtEl>
                                        <p:attrNameLst>
                                          <p:attrName>ppt_y</p:attrName>
                                        </p:attrNameLst>
                                      </p:cBhvr>
                                      <p:tavLst>
                                        <p:tav tm="0">
                                          <p:val>
                                            <p:strVal val="0-#ppt_h/2"/>
                                          </p:val>
                                        </p:tav>
                                        <p:tav tm="100000">
                                          <p:val>
                                            <p:strVal val="#ppt_y"/>
                                          </p:val>
                                        </p:tav>
                                      </p:tavLst>
                                    </p:anim>
                                  </p:childTnLst>
                                </p:cTn>
                              </p:par>
                              <p:par>
                                <p:cTn id="148" presetID="2" presetClass="entr" presetSubtype="2" decel="100000" fill="hold" nodeType="withEffect">
                                  <p:stCondLst>
                                    <p:cond delay="0"/>
                                  </p:stCondLst>
                                  <p:childTnLst>
                                    <p:set>
                                      <p:cBhvr>
                                        <p:cTn id="149" dur="1" fill="hold">
                                          <p:stCondLst>
                                            <p:cond delay="0"/>
                                          </p:stCondLst>
                                        </p:cTn>
                                        <p:tgtEl>
                                          <p:spTgt spid="87"/>
                                        </p:tgtEl>
                                        <p:attrNameLst>
                                          <p:attrName>style.visibility</p:attrName>
                                        </p:attrNameLst>
                                      </p:cBhvr>
                                      <p:to>
                                        <p:strVal val="visible"/>
                                      </p:to>
                                    </p:set>
                                    <p:anim calcmode="lin" valueType="num">
                                      <p:cBhvr additive="base">
                                        <p:cTn id="150" dur="500" fill="hold"/>
                                        <p:tgtEl>
                                          <p:spTgt spid="87"/>
                                        </p:tgtEl>
                                        <p:attrNameLst>
                                          <p:attrName>ppt_x</p:attrName>
                                        </p:attrNameLst>
                                      </p:cBhvr>
                                      <p:tavLst>
                                        <p:tav tm="0">
                                          <p:val>
                                            <p:strVal val="1+#ppt_w/2"/>
                                          </p:val>
                                        </p:tav>
                                        <p:tav tm="100000">
                                          <p:val>
                                            <p:strVal val="#ppt_x"/>
                                          </p:val>
                                        </p:tav>
                                      </p:tavLst>
                                    </p:anim>
                                    <p:anim calcmode="lin" valueType="num">
                                      <p:cBhvr additive="base">
                                        <p:cTn id="151" dur="500" fill="hold"/>
                                        <p:tgtEl>
                                          <p:spTgt spid="87"/>
                                        </p:tgtEl>
                                        <p:attrNameLst>
                                          <p:attrName>ppt_y</p:attrName>
                                        </p:attrNameLst>
                                      </p:cBhvr>
                                      <p:tavLst>
                                        <p:tav tm="0">
                                          <p:val>
                                            <p:strVal val="#ppt_y"/>
                                          </p:val>
                                        </p:tav>
                                        <p:tav tm="100000">
                                          <p:val>
                                            <p:strVal val="#ppt_y"/>
                                          </p:val>
                                        </p:tav>
                                      </p:tavLst>
                                    </p:anim>
                                  </p:childTnLst>
                                </p:cTn>
                              </p:par>
                              <p:par>
                                <p:cTn id="152" presetID="2" presetClass="entr" presetSubtype="1" decel="100000" fill="hold" nodeType="withEffect">
                                  <p:stCondLst>
                                    <p:cond delay="0"/>
                                  </p:stCondLst>
                                  <p:childTnLst>
                                    <p:set>
                                      <p:cBhvr>
                                        <p:cTn id="153" dur="1" fill="hold">
                                          <p:stCondLst>
                                            <p:cond delay="0"/>
                                          </p:stCondLst>
                                        </p:cTn>
                                        <p:tgtEl>
                                          <p:spTgt spid="113"/>
                                        </p:tgtEl>
                                        <p:attrNameLst>
                                          <p:attrName>style.visibility</p:attrName>
                                        </p:attrNameLst>
                                      </p:cBhvr>
                                      <p:to>
                                        <p:strVal val="visible"/>
                                      </p:to>
                                    </p:set>
                                    <p:anim calcmode="lin" valueType="num">
                                      <p:cBhvr additive="base">
                                        <p:cTn id="154" dur="500" fill="hold"/>
                                        <p:tgtEl>
                                          <p:spTgt spid="113"/>
                                        </p:tgtEl>
                                        <p:attrNameLst>
                                          <p:attrName>ppt_x</p:attrName>
                                        </p:attrNameLst>
                                      </p:cBhvr>
                                      <p:tavLst>
                                        <p:tav tm="0">
                                          <p:val>
                                            <p:strVal val="#ppt_x"/>
                                          </p:val>
                                        </p:tav>
                                        <p:tav tm="100000">
                                          <p:val>
                                            <p:strVal val="#ppt_x"/>
                                          </p:val>
                                        </p:tav>
                                      </p:tavLst>
                                    </p:anim>
                                    <p:anim calcmode="lin" valueType="num">
                                      <p:cBhvr additive="base">
                                        <p:cTn id="155" dur="500" fill="hold"/>
                                        <p:tgtEl>
                                          <p:spTgt spid="113"/>
                                        </p:tgtEl>
                                        <p:attrNameLst>
                                          <p:attrName>ppt_y</p:attrName>
                                        </p:attrNameLst>
                                      </p:cBhvr>
                                      <p:tavLst>
                                        <p:tav tm="0">
                                          <p:val>
                                            <p:strVal val="0-#ppt_h/2"/>
                                          </p:val>
                                        </p:tav>
                                        <p:tav tm="100000">
                                          <p:val>
                                            <p:strVal val="#ppt_y"/>
                                          </p:val>
                                        </p:tav>
                                      </p:tavLst>
                                    </p:anim>
                                  </p:childTnLst>
                                </p:cTn>
                              </p:par>
                              <p:par>
                                <p:cTn id="156" presetID="2" presetClass="entr" presetSubtype="1" decel="100000" fill="hold" nodeType="withEffect">
                                  <p:stCondLst>
                                    <p:cond delay="0"/>
                                  </p:stCondLst>
                                  <p:childTnLst>
                                    <p:set>
                                      <p:cBhvr>
                                        <p:cTn id="157" dur="1" fill="hold">
                                          <p:stCondLst>
                                            <p:cond delay="0"/>
                                          </p:stCondLst>
                                        </p:cTn>
                                        <p:tgtEl>
                                          <p:spTgt spid="118"/>
                                        </p:tgtEl>
                                        <p:attrNameLst>
                                          <p:attrName>style.visibility</p:attrName>
                                        </p:attrNameLst>
                                      </p:cBhvr>
                                      <p:to>
                                        <p:strVal val="visible"/>
                                      </p:to>
                                    </p:set>
                                    <p:anim calcmode="lin" valueType="num">
                                      <p:cBhvr additive="base">
                                        <p:cTn id="158" dur="500" fill="hold"/>
                                        <p:tgtEl>
                                          <p:spTgt spid="118"/>
                                        </p:tgtEl>
                                        <p:attrNameLst>
                                          <p:attrName>ppt_x</p:attrName>
                                        </p:attrNameLst>
                                      </p:cBhvr>
                                      <p:tavLst>
                                        <p:tav tm="0">
                                          <p:val>
                                            <p:strVal val="#ppt_x"/>
                                          </p:val>
                                        </p:tav>
                                        <p:tav tm="100000">
                                          <p:val>
                                            <p:strVal val="#ppt_x"/>
                                          </p:val>
                                        </p:tav>
                                      </p:tavLst>
                                    </p:anim>
                                    <p:anim calcmode="lin" valueType="num">
                                      <p:cBhvr additive="base">
                                        <p:cTn id="159" dur="500" fill="hold"/>
                                        <p:tgtEl>
                                          <p:spTgt spid="118"/>
                                        </p:tgtEl>
                                        <p:attrNameLst>
                                          <p:attrName>ppt_y</p:attrName>
                                        </p:attrNameLst>
                                      </p:cBhvr>
                                      <p:tavLst>
                                        <p:tav tm="0">
                                          <p:val>
                                            <p:strVal val="0-#ppt_h/2"/>
                                          </p:val>
                                        </p:tav>
                                        <p:tav tm="100000">
                                          <p:val>
                                            <p:strVal val="#ppt_y"/>
                                          </p:val>
                                        </p:tav>
                                      </p:tavLst>
                                    </p:anim>
                                  </p:childTnLst>
                                </p:cTn>
                              </p:par>
                              <p:par>
                                <p:cTn id="160" presetID="2" presetClass="entr" presetSubtype="1" decel="100000" fill="hold" nodeType="withEffect">
                                  <p:stCondLst>
                                    <p:cond delay="0"/>
                                  </p:stCondLst>
                                  <p:childTnLst>
                                    <p:set>
                                      <p:cBhvr>
                                        <p:cTn id="161" dur="1" fill="hold">
                                          <p:stCondLst>
                                            <p:cond delay="0"/>
                                          </p:stCondLst>
                                        </p:cTn>
                                        <p:tgtEl>
                                          <p:spTgt spid="125"/>
                                        </p:tgtEl>
                                        <p:attrNameLst>
                                          <p:attrName>style.visibility</p:attrName>
                                        </p:attrNameLst>
                                      </p:cBhvr>
                                      <p:to>
                                        <p:strVal val="visible"/>
                                      </p:to>
                                    </p:set>
                                    <p:anim calcmode="lin" valueType="num">
                                      <p:cBhvr additive="base">
                                        <p:cTn id="162" dur="500" fill="hold"/>
                                        <p:tgtEl>
                                          <p:spTgt spid="125"/>
                                        </p:tgtEl>
                                        <p:attrNameLst>
                                          <p:attrName>ppt_x</p:attrName>
                                        </p:attrNameLst>
                                      </p:cBhvr>
                                      <p:tavLst>
                                        <p:tav tm="0">
                                          <p:val>
                                            <p:strVal val="#ppt_x"/>
                                          </p:val>
                                        </p:tav>
                                        <p:tav tm="100000">
                                          <p:val>
                                            <p:strVal val="#ppt_x"/>
                                          </p:val>
                                        </p:tav>
                                      </p:tavLst>
                                    </p:anim>
                                    <p:anim calcmode="lin" valueType="num">
                                      <p:cBhvr additive="base">
                                        <p:cTn id="163" dur="500" fill="hold"/>
                                        <p:tgtEl>
                                          <p:spTgt spid="125"/>
                                        </p:tgtEl>
                                        <p:attrNameLst>
                                          <p:attrName>ppt_y</p:attrName>
                                        </p:attrNameLst>
                                      </p:cBhvr>
                                      <p:tavLst>
                                        <p:tav tm="0">
                                          <p:val>
                                            <p:strVal val="0-#ppt_h/2"/>
                                          </p:val>
                                        </p:tav>
                                        <p:tav tm="100000">
                                          <p:val>
                                            <p:strVal val="#ppt_y"/>
                                          </p:val>
                                        </p:tav>
                                      </p:tavLst>
                                    </p:anim>
                                  </p:childTnLst>
                                </p:cTn>
                              </p:par>
                              <p:par>
                                <p:cTn id="164" presetID="2" presetClass="entr" presetSubtype="2" decel="100000" fill="hold" grpId="0" nodeType="withEffect">
                                  <p:stCondLst>
                                    <p:cond delay="0"/>
                                  </p:stCondLst>
                                  <p:childTnLst>
                                    <p:set>
                                      <p:cBhvr>
                                        <p:cTn id="165" dur="1" fill="hold">
                                          <p:stCondLst>
                                            <p:cond delay="0"/>
                                          </p:stCondLst>
                                        </p:cTn>
                                        <p:tgtEl>
                                          <p:spTgt spid="14"/>
                                        </p:tgtEl>
                                        <p:attrNameLst>
                                          <p:attrName>style.visibility</p:attrName>
                                        </p:attrNameLst>
                                      </p:cBhvr>
                                      <p:to>
                                        <p:strVal val="visible"/>
                                      </p:to>
                                    </p:set>
                                    <p:anim calcmode="lin" valueType="num">
                                      <p:cBhvr additive="base">
                                        <p:cTn id="166" dur="500" fill="hold"/>
                                        <p:tgtEl>
                                          <p:spTgt spid="14"/>
                                        </p:tgtEl>
                                        <p:attrNameLst>
                                          <p:attrName>ppt_x</p:attrName>
                                        </p:attrNameLst>
                                      </p:cBhvr>
                                      <p:tavLst>
                                        <p:tav tm="0">
                                          <p:val>
                                            <p:strVal val="1+#ppt_w/2"/>
                                          </p:val>
                                        </p:tav>
                                        <p:tav tm="100000">
                                          <p:val>
                                            <p:strVal val="#ppt_x"/>
                                          </p:val>
                                        </p:tav>
                                      </p:tavLst>
                                    </p:anim>
                                    <p:anim calcmode="lin" valueType="num">
                                      <p:cBhvr additive="base">
                                        <p:cTn id="167" dur="500" fill="hold"/>
                                        <p:tgtEl>
                                          <p:spTgt spid="14"/>
                                        </p:tgtEl>
                                        <p:attrNameLst>
                                          <p:attrName>ppt_y</p:attrName>
                                        </p:attrNameLst>
                                      </p:cBhvr>
                                      <p:tavLst>
                                        <p:tav tm="0">
                                          <p:val>
                                            <p:strVal val="#ppt_y"/>
                                          </p:val>
                                        </p:tav>
                                        <p:tav tm="100000">
                                          <p:val>
                                            <p:strVal val="#ppt_y"/>
                                          </p:val>
                                        </p:tav>
                                      </p:tavLst>
                                    </p:anim>
                                  </p:childTnLst>
                                </p:cTn>
                              </p:par>
                              <p:par>
                                <p:cTn id="168" presetID="2" presetClass="entr" presetSubtype="2" decel="100000" fill="hold" grpId="0" nodeType="withEffect">
                                  <p:stCondLst>
                                    <p:cond delay="0"/>
                                  </p:stCondLst>
                                  <p:childTnLst>
                                    <p:set>
                                      <p:cBhvr>
                                        <p:cTn id="169" dur="1" fill="hold">
                                          <p:stCondLst>
                                            <p:cond delay="0"/>
                                          </p:stCondLst>
                                        </p:cTn>
                                        <p:tgtEl>
                                          <p:spTgt spid="15"/>
                                        </p:tgtEl>
                                        <p:attrNameLst>
                                          <p:attrName>style.visibility</p:attrName>
                                        </p:attrNameLst>
                                      </p:cBhvr>
                                      <p:to>
                                        <p:strVal val="visible"/>
                                      </p:to>
                                    </p:set>
                                    <p:anim calcmode="lin" valueType="num">
                                      <p:cBhvr additive="base">
                                        <p:cTn id="170" dur="500" fill="hold"/>
                                        <p:tgtEl>
                                          <p:spTgt spid="15"/>
                                        </p:tgtEl>
                                        <p:attrNameLst>
                                          <p:attrName>ppt_x</p:attrName>
                                        </p:attrNameLst>
                                      </p:cBhvr>
                                      <p:tavLst>
                                        <p:tav tm="0">
                                          <p:val>
                                            <p:strVal val="1+#ppt_w/2"/>
                                          </p:val>
                                        </p:tav>
                                        <p:tav tm="100000">
                                          <p:val>
                                            <p:strVal val="#ppt_x"/>
                                          </p:val>
                                        </p:tav>
                                      </p:tavLst>
                                    </p:anim>
                                    <p:anim calcmode="lin" valueType="num">
                                      <p:cBhvr additive="base">
                                        <p:cTn id="171" dur="500" fill="hold"/>
                                        <p:tgtEl>
                                          <p:spTgt spid="15"/>
                                        </p:tgtEl>
                                        <p:attrNameLst>
                                          <p:attrName>ppt_y</p:attrName>
                                        </p:attrNameLst>
                                      </p:cBhvr>
                                      <p:tavLst>
                                        <p:tav tm="0">
                                          <p:val>
                                            <p:strVal val="#ppt_y"/>
                                          </p:val>
                                        </p:tav>
                                        <p:tav tm="100000">
                                          <p:val>
                                            <p:strVal val="#ppt_y"/>
                                          </p:val>
                                        </p:tav>
                                      </p:tavLst>
                                    </p:anim>
                                  </p:childTnLst>
                                </p:cTn>
                              </p:par>
                              <p:par>
                                <p:cTn id="172" presetID="2" presetClass="entr" presetSubtype="2" decel="100000" fill="hold" grpId="0" nodeType="withEffect">
                                  <p:stCondLst>
                                    <p:cond delay="0"/>
                                  </p:stCondLst>
                                  <p:childTnLst>
                                    <p:set>
                                      <p:cBhvr>
                                        <p:cTn id="173" dur="1" fill="hold">
                                          <p:stCondLst>
                                            <p:cond delay="0"/>
                                          </p:stCondLst>
                                        </p:cTn>
                                        <p:tgtEl>
                                          <p:spTgt spid="20"/>
                                        </p:tgtEl>
                                        <p:attrNameLst>
                                          <p:attrName>style.visibility</p:attrName>
                                        </p:attrNameLst>
                                      </p:cBhvr>
                                      <p:to>
                                        <p:strVal val="visible"/>
                                      </p:to>
                                    </p:set>
                                    <p:anim calcmode="lin" valueType="num">
                                      <p:cBhvr additive="base">
                                        <p:cTn id="174" dur="500" fill="hold"/>
                                        <p:tgtEl>
                                          <p:spTgt spid="20"/>
                                        </p:tgtEl>
                                        <p:attrNameLst>
                                          <p:attrName>ppt_x</p:attrName>
                                        </p:attrNameLst>
                                      </p:cBhvr>
                                      <p:tavLst>
                                        <p:tav tm="0">
                                          <p:val>
                                            <p:strVal val="1+#ppt_w/2"/>
                                          </p:val>
                                        </p:tav>
                                        <p:tav tm="100000">
                                          <p:val>
                                            <p:strVal val="#ppt_x"/>
                                          </p:val>
                                        </p:tav>
                                      </p:tavLst>
                                    </p:anim>
                                    <p:anim calcmode="lin" valueType="num">
                                      <p:cBhvr additive="base">
                                        <p:cTn id="175" dur="500" fill="hold"/>
                                        <p:tgtEl>
                                          <p:spTgt spid="20"/>
                                        </p:tgtEl>
                                        <p:attrNameLst>
                                          <p:attrName>ppt_y</p:attrName>
                                        </p:attrNameLst>
                                      </p:cBhvr>
                                      <p:tavLst>
                                        <p:tav tm="0">
                                          <p:val>
                                            <p:strVal val="#ppt_y"/>
                                          </p:val>
                                        </p:tav>
                                        <p:tav tm="100000">
                                          <p:val>
                                            <p:strVal val="#ppt_y"/>
                                          </p:val>
                                        </p:tav>
                                      </p:tavLst>
                                    </p:anim>
                                  </p:childTnLst>
                                </p:cTn>
                              </p:par>
                              <p:par>
                                <p:cTn id="176" presetID="2" presetClass="entr" presetSubtype="2" decel="100000" fill="hold" grpId="0" nodeType="withEffect">
                                  <p:stCondLst>
                                    <p:cond delay="0"/>
                                  </p:stCondLst>
                                  <p:childTnLst>
                                    <p:set>
                                      <p:cBhvr>
                                        <p:cTn id="177" dur="1" fill="hold">
                                          <p:stCondLst>
                                            <p:cond delay="0"/>
                                          </p:stCondLst>
                                        </p:cTn>
                                        <p:tgtEl>
                                          <p:spTgt spid="21"/>
                                        </p:tgtEl>
                                        <p:attrNameLst>
                                          <p:attrName>style.visibility</p:attrName>
                                        </p:attrNameLst>
                                      </p:cBhvr>
                                      <p:to>
                                        <p:strVal val="visible"/>
                                      </p:to>
                                    </p:set>
                                    <p:anim calcmode="lin" valueType="num">
                                      <p:cBhvr additive="base">
                                        <p:cTn id="178" dur="500" fill="hold"/>
                                        <p:tgtEl>
                                          <p:spTgt spid="21"/>
                                        </p:tgtEl>
                                        <p:attrNameLst>
                                          <p:attrName>ppt_x</p:attrName>
                                        </p:attrNameLst>
                                      </p:cBhvr>
                                      <p:tavLst>
                                        <p:tav tm="0">
                                          <p:val>
                                            <p:strVal val="1+#ppt_w/2"/>
                                          </p:val>
                                        </p:tav>
                                        <p:tav tm="100000">
                                          <p:val>
                                            <p:strVal val="#ppt_x"/>
                                          </p:val>
                                        </p:tav>
                                      </p:tavLst>
                                    </p:anim>
                                    <p:anim calcmode="lin" valueType="num">
                                      <p:cBhvr additive="base">
                                        <p:cTn id="179" dur="500" fill="hold"/>
                                        <p:tgtEl>
                                          <p:spTgt spid="21"/>
                                        </p:tgtEl>
                                        <p:attrNameLst>
                                          <p:attrName>ppt_y</p:attrName>
                                        </p:attrNameLst>
                                      </p:cBhvr>
                                      <p:tavLst>
                                        <p:tav tm="0">
                                          <p:val>
                                            <p:strVal val="#ppt_y"/>
                                          </p:val>
                                        </p:tav>
                                        <p:tav tm="100000">
                                          <p:val>
                                            <p:strVal val="#ppt_y"/>
                                          </p:val>
                                        </p:tav>
                                      </p:tavLst>
                                    </p:anim>
                                  </p:childTnLst>
                                </p:cTn>
                              </p:par>
                              <p:par>
                                <p:cTn id="180" presetID="2" presetClass="entr" presetSubtype="2" decel="100000" fill="hold" grpId="0" nodeType="withEffect">
                                  <p:stCondLst>
                                    <p:cond delay="0"/>
                                  </p:stCondLst>
                                  <p:childTnLst>
                                    <p:set>
                                      <p:cBhvr>
                                        <p:cTn id="181" dur="1" fill="hold">
                                          <p:stCondLst>
                                            <p:cond delay="0"/>
                                          </p:stCondLst>
                                        </p:cTn>
                                        <p:tgtEl>
                                          <p:spTgt spid="27"/>
                                        </p:tgtEl>
                                        <p:attrNameLst>
                                          <p:attrName>style.visibility</p:attrName>
                                        </p:attrNameLst>
                                      </p:cBhvr>
                                      <p:to>
                                        <p:strVal val="visible"/>
                                      </p:to>
                                    </p:set>
                                    <p:anim calcmode="lin" valueType="num">
                                      <p:cBhvr additive="base">
                                        <p:cTn id="182" dur="500" fill="hold"/>
                                        <p:tgtEl>
                                          <p:spTgt spid="27"/>
                                        </p:tgtEl>
                                        <p:attrNameLst>
                                          <p:attrName>ppt_x</p:attrName>
                                        </p:attrNameLst>
                                      </p:cBhvr>
                                      <p:tavLst>
                                        <p:tav tm="0">
                                          <p:val>
                                            <p:strVal val="1+#ppt_w/2"/>
                                          </p:val>
                                        </p:tav>
                                        <p:tav tm="100000">
                                          <p:val>
                                            <p:strVal val="#ppt_x"/>
                                          </p:val>
                                        </p:tav>
                                      </p:tavLst>
                                    </p:anim>
                                    <p:anim calcmode="lin" valueType="num">
                                      <p:cBhvr additive="base">
                                        <p:cTn id="183" dur="500" fill="hold"/>
                                        <p:tgtEl>
                                          <p:spTgt spid="27"/>
                                        </p:tgtEl>
                                        <p:attrNameLst>
                                          <p:attrName>ppt_y</p:attrName>
                                        </p:attrNameLst>
                                      </p:cBhvr>
                                      <p:tavLst>
                                        <p:tav tm="0">
                                          <p:val>
                                            <p:strVal val="#ppt_y"/>
                                          </p:val>
                                        </p:tav>
                                        <p:tav tm="100000">
                                          <p:val>
                                            <p:strVal val="#ppt_y"/>
                                          </p:val>
                                        </p:tav>
                                      </p:tavLst>
                                    </p:anim>
                                  </p:childTnLst>
                                </p:cTn>
                              </p:par>
                              <p:par>
                                <p:cTn id="184" presetID="2" presetClass="entr" presetSubtype="2" decel="100000" fill="hold" nodeType="withEffect">
                                  <p:stCondLst>
                                    <p:cond delay="0"/>
                                  </p:stCondLst>
                                  <p:childTnLst>
                                    <p:set>
                                      <p:cBhvr>
                                        <p:cTn id="185" dur="1" fill="hold">
                                          <p:stCondLst>
                                            <p:cond delay="0"/>
                                          </p:stCondLst>
                                        </p:cTn>
                                        <p:tgtEl>
                                          <p:spTgt spid="44"/>
                                        </p:tgtEl>
                                        <p:attrNameLst>
                                          <p:attrName>style.visibility</p:attrName>
                                        </p:attrNameLst>
                                      </p:cBhvr>
                                      <p:to>
                                        <p:strVal val="visible"/>
                                      </p:to>
                                    </p:set>
                                    <p:anim calcmode="lin" valueType="num">
                                      <p:cBhvr additive="base">
                                        <p:cTn id="186" dur="500" fill="hold"/>
                                        <p:tgtEl>
                                          <p:spTgt spid="44"/>
                                        </p:tgtEl>
                                        <p:attrNameLst>
                                          <p:attrName>ppt_x</p:attrName>
                                        </p:attrNameLst>
                                      </p:cBhvr>
                                      <p:tavLst>
                                        <p:tav tm="0">
                                          <p:val>
                                            <p:strVal val="1+#ppt_w/2"/>
                                          </p:val>
                                        </p:tav>
                                        <p:tav tm="100000">
                                          <p:val>
                                            <p:strVal val="#ppt_x"/>
                                          </p:val>
                                        </p:tav>
                                      </p:tavLst>
                                    </p:anim>
                                    <p:anim calcmode="lin" valueType="num">
                                      <p:cBhvr additive="base">
                                        <p:cTn id="187" dur="500" fill="hold"/>
                                        <p:tgtEl>
                                          <p:spTgt spid="44"/>
                                        </p:tgtEl>
                                        <p:attrNameLst>
                                          <p:attrName>ppt_y</p:attrName>
                                        </p:attrNameLst>
                                      </p:cBhvr>
                                      <p:tavLst>
                                        <p:tav tm="0">
                                          <p:val>
                                            <p:strVal val="#ppt_y"/>
                                          </p:val>
                                        </p:tav>
                                        <p:tav tm="100000">
                                          <p:val>
                                            <p:strVal val="#ppt_y"/>
                                          </p:val>
                                        </p:tav>
                                      </p:tavLst>
                                    </p:anim>
                                  </p:childTnLst>
                                </p:cTn>
                              </p:par>
                              <p:par>
                                <p:cTn id="188" presetID="2" presetClass="entr" presetSubtype="2" decel="100000" fill="hold" nodeType="withEffect">
                                  <p:stCondLst>
                                    <p:cond delay="0"/>
                                  </p:stCondLst>
                                  <p:childTnLst>
                                    <p:set>
                                      <p:cBhvr>
                                        <p:cTn id="189" dur="1" fill="hold">
                                          <p:stCondLst>
                                            <p:cond delay="0"/>
                                          </p:stCondLst>
                                        </p:cTn>
                                        <p:tgtEl>
                                          <p:spTgt spid="56"/>
                                        </p:tgtEl>
                                        <p:attrNameLst>
                                          <p:attrName>style.visibility</p:attrName>
                                        </p:attrNameLst>
                                      </p:cBhvr>
                                      <p:to>
                                        <p:strVal val="visible"/>
                                      </p:to>
                                    </p:set>
                                    <p:anim calcmode="lin" valueType="num">
                                      <p:cBhvr additive="base">
                                        <p:cTn id="190" dur="500" fill="hold"/>
                                        <p:tgtEl>
                                          <p:spTgt spid="56"/>
                                        </p:tgtEl>
                                        <p:attrNameLst>
                                          <p:attrName>ppt_x</p:attrName>
                                        </p:attrNameLst>
                                      </p:cBhvr>
                                      <p:tavLst>
                                        <p:tav tm="0">
                                          <p:val>
                                            <p:strVal val="1+#ppt_w/2"/>
                                          </p:val>
                                        </p:tav>
                                        <p:tav tm="100000">
                                          <p:val>
                                            <p:strVal val="#ppt_x"/>
                                          </p:val>
                                        </p:tav>
                                      </p:tavLst>
                                    </p:anim>
                                    <p:anim calcmode="lin" valueType="num">
                                      <p:cBhvr additive="base">
                                        <p:cTn id="191" dur="500" fill="hold"/>
                                        <p:tgtEl>
                                          <p:spTgt spid="56"/>
                                        </p:tgtEl>
                                        <p:attrNameLst>
                                          <p:attrName>ppt_y</p:attrName>
                                        </p:attrNameLst>
                                      </p:cBhvr>
                                      <p:tavLst>
                                        <p:tav tm="0">
                                          <p:val>
                                            <p:strVal val="#ppt_y"/>
                                          </p:val>
                                        </p:tav>
                                        <p:tav tm="100000">
                                          <p:val>
                                            <p:strVal val="#ppt_y"/>
                                          </p:val>
                                        </p:tav>
                                      </p:tavLst>
                                    </p:anim>
                                  </p:childTnLst>
                                </p:cTn>
                              </p:par>
                              <p:par>
                                <p:cTn id="192" presetID="2" presetClass="entr" presetSubtype="2" decel="100000" fill="hold" nodeType="withEffect">
                                  <p:stCondLst>
                                    <p:cond delay="0"/>
                                  </p:stCondLst>
                                  <p:childTnLst>
                                    <p:set>
                                      <p:cBhvr>
                                        <p:cTn id="193" dur="1" fill="hold">
                                          <p:stCondLst>
                                            <p:cond delay="0"/>
                                          </p:stCondLst>
                                        </p:cTn>
                                        <p:tgtEl>
                                          <p:spTgt spid="58"/>
                                        </p:tgtEl>
                                        <p:attrNameLst>
                                          <p:attrName>style.visibility</p:attrName>
                                        </p:attrNameLst>
                                      </p:cBhvr>
                                      <p:to>
                                        <p:strVal val="visible"/>
                                      </p:to>
                                    </p:set>
                                    <p:anim calcmode="lin" valueType="num">
                                      <p:cBhvr additive="base">
                                        <p:cTn id="194" dur="500" fill="hold"/>
                                        <p:tgtEl>
                                          <p:spTgt spid="58"/>
                                        </p:tgtEl>
                                        <p:attrNameLst>
                                          <p:attrName>ppt_x</p:attrName>
                                        </p:attrNameLst>
                                      </p:cBhvr>
                                      <p:tavLst>
                                        <p:tav tm="0">
                                          <p:val>
                                            <p:strVal val="1+#ppt_w/2"/>
                                          </p:val>
                                        </p:tav>
                                        <p:tav tm="100000">
                                          <p:val>
                                            <p:strVal val="#ppt_x"/>
                                          </p:val>
                                        </p:tav>
                                      </p:tavLst>
                                    </p:anim>
                                    <p:anim calcmode="lin" valueType="num">
                                      <p:cBhvr additive="base">
                                        <p:cTn id="195" dur="500" fill="hold"/>
                                        <p:tgtEl>
                                          <p:spTgt spid="58"/>
                                        </p:tgtEl>
                                        <p:attrNameLst>
                                          <p:attrName>ppt_y</p:attrName>
                                        </p:attrNameLst>
                                      </p:cBhvr>
                                      <p:tavLst>
                                        <p:tav tm="0">
                                          <p:val>
                                            <p:strVal val="#ppt_y"/>
                                          </p:val>
                                        </p:tav>
                                        <p:tav tm="100000">
                                          <p:val>
                                            <p:strVal val="#ppt_y"/>
                                          </p:val>
                                        </p:tav>
                                      </p:tavLst>
                                    </p:anim>
                                  </p:childTnLst>
                                </p:cTn>
                              </p:par>
                              <p:par>
                                <p:cTn id="196" presetID="2" presetClass="entr" presetSubtype="2" decel="100000" fill="hold" nodeType="withEffect">
                                  <p:stCondLst>
                                    <p:cond delay="0"/>
                                  </p:stCondLst>
                                  <p:childTnLst>
                                    <p:set>
                                      <p:cBhvr>
                                        <p:cTn id="197" dur="1" fill="hold">
                                          <p:stCondLst>
                                            <p:cond delay="0"/>
                                          </p:stCondLst>
                                        </p:cTn>
                                        <p:tgtEl>
                                          <p:spTgt spid="79"/>
                                        </p:tgtEl>
                                        <p:attrNameLst>
                                          <p:attrName>style.visibility</p:attrName>
                                        </p:attrNameLst>
                                      </p:cBhvr>
                                      <p:to>
                                        <p:strVal val="visible"/>
                                      </p:to>
                                    </p:set>
                                    <p:anim calcmode="lin" valueType="num">
                                      <p:cBhvr additive="base">
                                        <p:cTn id="198" dur="500" fill="hold"/>
                                        <p:tgtEl>
                                          <p:spTgt spid="79"/>
                                        </p:tgtEl>
                                        <p:attrNameLst>
                                          <p:attrName>ppt_x</p:attrName>
                                        </p:attrNameLst>
                                      </p:cBhvr>
                                      <p:tavLst>
                                        <p:tav tm="0">
                                          <p:val>
                                            <p:strVal val="1+#ppt_w/2"/>
                                          </p:val>
                                        </p:tav>
                                        <p:tav tm="100000">
                                          <p:val>
                                            <p:strVal val="#ppt_x"/>
                                          </p:val>
                                        </p:tav>
                                      </p:tavLst>
                                    </p:anim>
                                    <p:anim calcmode="lin" valueType="num">
                                      <p:cBhvr additive="base">
                                        <p:cTn id="199" dur="500" fill="hold"/>
                                        <p:tgtEl>
                                          <p:spTgt spid="79"/>
                                        </p:tgtEl>
                                        <p:attrNameLst>
                                          <p:attrName>ppt_y</p:attrName>
                                        </p:attrNameLst>
                                      </p:cBhvr>
                                      <p:tavLst>
                                        <p:tav tm="0">
                                          <p:val>
                                            <p:strVal val="#ppt_y"/>
                                          </p:val>
                                        </p:tav>
                                        <p:tav tm="100000">
                                          <p:val>
                                            <p:strVal val="#ppt_y"/>
                                          </p:val>
                                        </p:tav>
                                      </p:tavLst>
                                    </p:anim>
                                  </p:childTnLst>
                                </p:cTn>
                              </p:par>
                              <p:par>
                                <p:cTn id="200" presetID="2" presetClass="entr" presetSubtype="2" decel="100000" fill="hold" nodeType="withEffect">
                                  <p:stCondLst>
                                    <p:cond delay="0"/>
                                  </p:stCondLst>
                                  <p:childTnLst>
                                    <p:set>
                                      <p:cBhvr>
                                        <p:cTn id="201" dur="1" fill="hold">
                                          <p:stCondLst>
                                            <p:cond delay="0"/>
                                          </p:stCondLst>
                                        </p:cTn>
                                        <p:tgtEl>
                                          <p:spTgt spid="83"/>
                                        </p:tgtEl>
                                        <p:attrNameLst>
                                          <p:attrName>style.visibility</p:attrName>
                                        </p:attrNameLst>
                                      </p:cBhvr>
                                      <p:to>
                                        <p:strVal val="visible"/>
                                      </p:to>
                                    </p:set>
                                    <p:anim calcmode="lin" valueType="num">
                                      <p:cBhvr additive="base">
                                        <p:cTn id="202" dur="500" fill="hold"/>
                                        <p:tgtEl>
                                          <p:spTgt spid="83"/>
                                        </p:tgtEl>
                                        <p:attrNameLst>
                                          <p:attrName>ppt_x</p:attrName>
                                        </p:attrNameLst>
                                      </p:cBhvr>
                                      <p:tavLst>
                                        <p:tav tm="0">
                                          <p:val>
                                            <p:strVal val="1+#ppt_w/2"/>
                                          </p:val>
                                        </p:tav>
                                        <p:tav tm="100000">
                                          <p:val>
                                            <p:strVal val="#ppt_x"/>
                                          </p:val>
                                        </p:tav>
                                      </p:tavLst>
                                    </p:anim>
                                    <p:anim calcmode="lin" valueType="num">
                                      <p:cBhvr additive="base">
                                        <p:cTn id="203" dur="500" fill="hold"/>
                                        <p:tgtEl>
                                          <p:spTgt spid="83"/>
                                        </p:tgtEl>
                                        <p:attrNameLst>
                                          <p:attrName>ppt_y</p:attrName>
                                        </p:attrNameLst>
                                      </p:cBhvr>
                                      <p:tavLst>
                                        <p:tav tm="0">
                                          <p:val>
                                            <p:strVal val="#ppt_y"/>
                                          </p:val>
                                        </p:tav>
                                        <p:tav tm="100000">
                                          <p:val>
                                            <p:strVal val="#ppt_y"/>
                                          </p:val>
                                        </p:tav>
                                      </p:tavLst>
                                    </p:anim>
                                  </p:childTnLst>
                                </p:cTn>
                              </p:par>
                              <p:par>
                                <p:cTn id="204" presetID="2" presetClass="entr" presetSubtype="2" decel="100000" fill="hold" nodeType="withEffect">
                                  <p:stCondLst>
                                    <p:cond delay="0"/>
                                  </p:stCondLst>
                                  <p:childTnLst>
                                    <p:set>
                                      <p:cBhvr>
                                        <p:cTn id="205" dur="1" fill="hold">
                                          <p:stCondLst>
                                            <p:cond delay="0"/>
                                          </p:stCondLst>
                                        </p:cTn>
                                        <p:tgtEl>
                                          <p:spTgt spid="109"/>
                                        </p:tgtEl>
                                        <p:attrNameLst>
                                          <p:attrName>style.visibility</p:attrName>
                                        </p:attrNameLst>
                                      </p:cBhvr>
                                      <p:to>
                                        <p:strVal val="visible"/>
                                      </p:to>
                                    </p:set>
                                    <p:anim calcmode="lin" valueType="num">
                                      <p:cBhvr additive="base">
                                        <p:cTn id="206" dur="500" fill="hold"/>
                                        <p:tgtEl>
                                          <p:spTgt spid="109"/>
                                        </p:tgtEl>
                                        <p:attrNameLst>
                                          <p:attrName>ppt_x</p:attrName>
                                        </p:attrNameLst>
                                      </p:cBhvr>
                                      <p:tavLst>
                                        <p:tav tm="0">
                                          <p:val>
                                            <p:strVal val="1+#ppt_w/2"/>
                                          </p:val>
                                        </p:tav>
                                        <p:tav tm="100000">
                                          <p:val>
                                            <p:strVal val="#ppt_x"/>
                                          </p:val>
                                        </p:tav>
                                      </p:tavLst>
                                    </p:anim>
                                    <p:anim calcmode="lin" valueType="num">
                                      <p:cBhvr additive="base">
                                        <p:cTn id="207" dur="500" fill="hold"/>
                                        <p:tgtEl>
                                          <p:spTgt spid="109"/>
                                        </p:tgtEl>
                                        <p:attrNameLst>
                                          <p:attrName>ppt_y</p:attrName>
                                        </p:attrNameLst>
                                      </p:cBhvr>
                                      <p:tavLst>
                                        <p:tav tm="0">
                                          <p:val>
                                            <p:strVal val="#ppt_y"/>
                                          </p:val>
                                        </p:tav>
                                        <p:tav tm="100000">
                                          <p:val>
                                            <p:strVal val="#ppt_y"/>
                                          </p:val>
                                        </p:tav>
                                      </p:tavLst>
                                    </p:anim>
                                  </p:childTnLst>
                                </p:cTn>
                              </p:par>
                              <p:par>
                                <p:cTn id="208" presetID="2" presetClass="entr" presetSubtype="2" decel="100000" fill="hold" nodeType="withEffect">
                                  <p:stCondLst>
                                    <p:cond delay="0"/>
                                  </p:stCondLst>
                                  <p:childTnLst>
                                    <p:set>
                                      <p:cBhvr>
                                        <p:cTn id="209" dur="1" fill="hold">
                                          <p:stCondLst>
                                            <p:cond delay="0"/>
                                          </p:stCondLst>
                                        </p:cTn>
                                        <p:tgtEl>
                                          <p:spTgt spid="4"/>
                                        </p:tgtEl>
                                        <p:attrNameLst>
                                          <p:attrName>style.visibility</p:attrName>
                                        </p:attrNameLst>
                                      </p:cBhvr>
                                      <p:to>
                                        <p:strVal val="visible"/>
                                      </p:to>
                                    </p:set>
                                    <p:anim calcmode="lin" valueType="num">
                                      <p:cBhvr additive="base">
                                        <p:cTn id="210" dur="500" fill="hold"/>
                                        <p:tgtEl>
                                          <p:spTgt spid="4"/>
                                        </p:tgtEl>
                                        <p:attrNameLst>
                                          <p:attrName>ppt_x</p:attrName>
                                        </p:attrNameLst>
                                      </p:cBhvr>
                                      <p:tavLst>
                                        <p:tav tm="0">
                                          <p:val>
                                            <p:strVal val="1+#ppt_w/2"/>
                                          </p:val>
                                        </p:tav>
                                        <p:tav tm="100000">
                                          <p:val>
                                            <p:strVal val="#ppt_x"/>
                                          </p:val>
                                        </p:tav>
                                      </p:tavLst>
                                    </p:anim>
                                    <p:anim calcmode="lin" valueType="num">
                                      <p:cBhvr additive="base">
                                        <p:cTn id="211" dur="500" fill="hold"/>
                                        <p:tgtEl>
                                          <p:spTgt spid="4"/>
                                        </p:tgtEl>
                                        <p:attrNameLst>
                                          <p:attrName>ppt_y</p:attrName>
                                        </p:attrNameLst>
                                      </p:cBhvr>
                                      <p:tavLst>
                                        <p:tav tm="0">
                                          <p:val>
                                            <p:strVal val="#ppt_y"/>
                                          </p:val>
                                        </p:tav>
                                        <p:tav tm="100000">
                                          <p:val>
                                            <p:strVal val="#ppt_y"/>
                                          </p:val>
                                        </p:tav>
                                      </p:tavLst>
                                    </p:anim>
                                  </p:childTnLst>
                                </p:cTn>
                              </p:par>
                              <p:par>
                                <p:cTn id="212" presetID="2" presetClass="entr" presetSubtype="2" decel="100000" fill="hold" nodeType="withEffect">
                                  <p:stCondLst>
                                    <p:cond delay="0"/>
                                  </p:stCondLst>
                                  <p:childTnLst>
                                    <p:set>
                                      <p:cBhvr>
                                        <p:cTn id="213" dur="1" fill="hold">
                                          <p:stCondLst>
                                            <p:cond delay="0"/>
                                          </p:stCondLst>
                                        </p:cTn>
                                        <p:tgtEl>
                                          <p:spTgt spid="11"/>
                                        </p:tgtEl>
                                        <p:attrNameLst>
                                          <p:attrName>style.visibility</p:attrName>
                                        </p:attrNameLst>
                                      </p:cBhvr>
                                      <p:to>
                                        <p:strVal val="visible"/>
                                      </p:to>
                                    </p:set>
                                    <p:anim calcmode="lin" valueType="num">
                                      <p:cBhvr additive="base">
                                        <p:cTn id="214" dur="500" fill="hold"/>
                                        <p:tgtEl>
                                          <p:spTgt spid="11"/>
                                        </p:tgtEl>
                                        <p:attrNameLst>
                                          <p:attrName>ppt_x</p:attrName>
                                        </p:attrNameLst>
                                      </p:cBhvr>
                                      <p:tavLst>
                                        <p:tav tm="0">
                                          <p:val>
                                            <p:strVal val="1+#ppt_w/2"/>
                                          </p:val>
                                        </p:tav>
                                        <p:tav tm="100000">
                                          <p:val>
                                            <p:strVal val="#ppt_x"/>
                                          </p:val>
                                        </p:tav>
                                      </p:tavLst>
                                    </p:anim>
                                    <p:anim calcmode="lin" valueType="num">
                                      <p:cBhvr additive="base">
                                        <p:cTn id="215" dur="500" fill="hold"/>
                                        <p:tgtEl>
                                          <p:spTgt spid="11"/>
                                        </p:tgtEl>
                                        <p:attrNameLst>
                                          <p:attrName>ppt_y</p:attrName>
                                        </p:attrNameLst>
                                      </p:cBhvr>
                                      <p:tavLst>
                                        <p:tav tm="0">
                                          <p:val>
                                            <p:strVal val="#ppt_y"/>
                                          </p:val>
                                        </p:tav>
                                        <p:tav tm="100000">
                                          <p:val>
                                            <p:strVal val="#ppt_y"/>
                                          </p:val>
                                        </p:tav>
                                      </p:tavLst>
                                    </p:anim>
                                  </p:childTnLst>
                                </p:cTn>
                              </p:par>
                            </p:childTnLst>
                          </p:cTn>
                        </p:par>
                        <p:par>
                          <p:cTn id="216" fill="hold">
                            <p:stCondLst>
                              <p:cond delay="2800"/>
                            </p:stCondLst>
                            <p:childTnLst>
                              <p:par>
                                <p:cTn id="217" presetID="1" presetClass="entr" presetSubtype="0" fill="hold" grpId="0" nodeType="afterEffect">
                                  <p:stCondLst>
                                    <p:cond delay="0"/>
                                  </p:stCondLst>
                                  <p:childTnLst>
                                    <p:set>
                                      <p:cBhvr>
                                        <p:cTn id="218" dur="1" fill="hold">
                                          <p:stCondLst>
                                            <p:cond delay="0"/>
                                          </p:stCondLst>
                                        </p:cTn>
                                        <p:tgtEl>
                                          <p:spTgt spid="54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149" grpId="0"/>
      <p:bldP spid="5427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p:cNvSpPr/>
          <p:nvPr/>
        </p:nvSpPr>
        <p:spPr>
          <a:xfrm>
            <a:off x="0" y="3084513"/>
            <a:ext cx="9144000" cy="2344737"/>
          </a:xfrm>
          <a:prstGeom prst="rect">
            <a:avLst/>
          </a:prstGeom>
          <a:solidFill>
            <a:srgbClr val="75BDA7"/>
          </a:solidFill>
          <a:ln>
            <a:noFill/>
          </a:ln>
        </p:spPr>
        <p:style>
          <a:lnRef idx="1">
            <a:schemeClr val="accent6"/>
          </a:lnRef>
          <a:fillRef idx="2">
            <a:schemeClr val="accent6"/>
          </a:fillRef>
          <a:effectRef idx="1">
            <a:schemeClr val="accent6"/>
          </a:effectRef>
          <a:fontRef idx="minor">
            <a:schemeClr val="dk1"/>
          </a:fontRef>
        </p:style>
        <p:txBody>
          <a:bodyPr anchor="ctr"/>
          <a:lstStyle/>
          <a:p>
            <a:pPr algn="ctr" defTabSz="685754" eaLnBrk="1" fontAlgn="auto" hangingPunct="1">
              <a:spcBef>
                <a:spcPts val="0"/>
              </a:spcBef>
              <a:spcAft>
                <a:spcPts val="0"/>
              </a:spcAft>
              <a:defRPr/>
            </a:pPr>
            <a:endParaRPr lang="id-ID" sz="1350"/>
          </a:p>
        </p:txBody>
      </p:sp>
      <p:grpSp>
        <p:nvGrpSpPr>
          <p:cNvPr id="367" name="Group 846"/>
          <p:cNvGrpSpPr>
            <a:grpSpLocks noChangeAspect="1"/>
          </p:cNvGrpSpPr>
          <p:nvPr/>
        </p:nvGrpSpPr>
        <p:grpSpPr bwMode="auto">
          <a:xfrm>
            <a:off x="703621" y="3433136"/>
            <a:ext cx="2427288" cy="1677987"/>
            <a:chOff x="2471" y="1335"/>
            <a:chExt cx="825" cy="570"/>
          </a:xfrm>
        </p:grpSpPr>
        <p:sp>
          <p:nvSpPr>
            <p:cNvPr id="368" name="Freeform 847"/>
            <p:cNvSpPr>
              <a:spLocks/>
            </p:cNvSpPr>
            <p:nvPr/>
          </p:nvSpPr>
          <p:spPr bwMode="auto">
            <a:xfrm>
              <a:off x="2731" y="1734"/>
              <a:ext cx="231" cy="9"/>
            </a:xfrm>
            <a:custGeom>
              <a:avLst/>
              <a:gdLst>
                <a:gd name="T0" fmla="*/ 0 w 97"/>
                <a:gd name="T1" fmla="*/ 0 h 4"/>
                <a:gd name="T2" fmla="*/ 5 w 97"/>
                <a:gd name="T3" fmla="*/ 4 h 4"/>
                <a:gd name="T4" fmla="*/ 92 w 97"/>
                <a:gd name="T5" fmla="*/ 4 h 4"/>
                <a:gd name="T6" fmla="*/ 97 w 97"/>
                <a:gd name="T7" fmla="*/ 0 h 4"/>
                <a:gd name="T8" fmla="*/ 0 w 97"/>
                <a:gd name="T9" fmla="*/ 0 h 4"/>
              </a:gdLst>
              <a:ahLst/>
              <a:cxnLst>
                <a:cxn ang="0">
                  <a:pos x="T0" y="T1"/>
                </a:cxn>
                <a:cxn ang="0">
                  <a:pos x="T2" y="T3"/>
                </a:cxn>
                <a:cxn ang="0">
                  <a:pos x="T4" y="T5"/>
                </a:cxn>
                <a:cxn ang="0">
                  <a:pos x="T6" y="T7"/>
                </a:cxn>
                <a:cxn ang="0">
                  <a:pos x="T8" y="T9"/>
                </a:cxn>
              </a:cxnLst>
              <a:rect l="0" t="0" r="r" b="b"/>
              <a:pathLst>
                <a:path w="97" h="4">
                  <a:moveTo>
                    <a:pt x="0" y="0"/>
                  </a:moveTo>
                  <a:cubicBezTo>
                    <a:pt x="1" y="2"/>
                    <a:pt x="2" y="4"/>
                    <a:pt x="5" y="4"/>
                  </a:cubicBezTo>
                  <a:cubicBezTo>
                    <a:pt x="92" y="4"/>
                    <a:pt x="92" y="4"/>
                    <a:pt x="92" y="4"/>
                  </a:cubicBezTo>
                  <a:cubicBezTo>
                    <a:pt x="95" y="4"/>
                    <a:pt x="96" y="2"/>
                    <a:pt x="97" y="0"/>
                  </a:cubicBez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9" name="Freeform 848"/>
            <p:cNvSpPr>
              <a:spLocks/>
            </p:cNvSpPr>
            <p:nvPr/>
          </p:nvSpPr>
          <p:spPr bwMode="auto">
            <a:xfrm>
              <a:off x="2533" y="1335"/>
              <a:ext cx="627" cy="396"/>
            </a:xfrm>
            <a:custGeom>
              <a:avLst/>
              <a:gdLst>
                <a:gd name="T0" fmla="*/ 6 w 263"/>
                <a:gd name="T1" fmla="*/ 166 h 166"/>
                <a:gd name="T2" fmla="*/ 257 w 263"/>
                <a:gd name="T3" fmla="*/ 166 h 166"/>
                <a:gd name="T4" fmla="*/ 263 w 263"/>
                <a:gd name="T5" fmla="*/ 166 h 166"/>
                <a:gd name="T6" fmla="*/ 263 w 263"/>
                <a:gd name="T7" fmla="*/ 7 h 166"/>
                <a:gd name="T8" fmla="*/ 257 w 263"/>
                <a:gd name="T9" fmla="*/ 0 h 166"/>
                <a:gd name="T10" fmla="*/ 6 w 263"/>
                <a:gd name="T11" fmla="*/ 0 h 166"/>
                <a:gd name="T12" fmla="*/ 0 w 263"/>
                <a:gd name="T13" fmla="*/ 7 h 166"/>
                <a:gd name="T14" fmla="*/ 0 w 263"/>
                <a:gd name="T15" fmla="*/ 166 h 166"/>
                <a:gd name="T16" fmla="*/ 6 w 263"/>
                <a:gd name="T1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66">
                  <a:moveTo>
                    <a:pt x="6" y="166"/>
                  </a:moveTo>
                  <a:cubicBezTo>
                    <a:pt x="257" y="166"/>
                    <a:pt x="257" y="166"/>
                    <a:pt x="257" y="166"/>
                  </a:cubicBezTo>
                  <a:cubicBezTo>
                    <a:pt x="263" y="166"/>
                    <a:pt x="263" y="166"/>
                    <a:pt x="263" y="166"/>
                  </a:cubicBezTo>
                  <a:cubicBezTo>
                    <a:pt x="263" y="7"/>
                    <a:pt x="263" y="7"/>
                    <a:pt x="263" y="7"/>
                  </a:cubicBezTo>
                  <a:cubicBezTo>
                    <a:pt x="263" y="3"/>
                    <a:pt x="261" y="0"/>
                    <a:pt x="257" y="0"/>
                  </a:cubicBezTo>
                  <a:cubicBezTo>
                    <a:pt x="6" y="0"/>
                    <a:pt x="6" y="0"/>
                    <a:pt x="6" y="0"/>
                  </a:cubicBezTo>
                  <a:cubicBezTo>
                    <a:pt x="2" y="0"/>
                    <a:pt x="0" y="3"/>
                    <a:pt x="0" y="7"/>
                  </a:cubicBezTo>
                  <a:cubicBezTo>
                    <a:pt x="0" y="166"/>
                    <a:pt x="0" y="166"/>
                    <a:pt x="0" y="166"/>
                  </a:cubicBezTo>
                  <a:cubicBezTo>
                    <a:pt x="6" y="166"/>
                    <a:pt x="6" y="166"/>
                    <a:pt x="6" y="166"/>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0" name="Freeform 849"/>
            <p:cNvSpPr>
              <a:spLocks noEditPoints="1"/>
            </p:cNvSpPr>
            <p:nvPr/>
          </p:nvSpPr>
          <p:spPr bwMode="auto">
            <a:xfrm>
              <a:off x="2531" y="1335"/>
              <a:ext cx="631" cy="399"/>
            </a:xfrm>
            <a:custGeom>
              <a:avLst/>
              <a:gdLst>
                <a:gd name="T0" fmla="*/ 264 w 265"/>
                <a:gd name="T1" fmla="*/ 167 h 167"/>
                <a:gd name="T2" fmla="*/ 1 w 265"/>
                <a:gd name="T3" fmla="*/ 167 h 167"/>
                <a:gd name="T4" fmla="*/ 0 w 265"/>
                <a:gd name="T5" fmla="*/ 166 h 167"/>
                <a:gd name="T6" fmla="*/ 0 w 265"/>
                <a:gd name="T7" fmla="*/ 7 h 167"/>
                <a:gd name="T8" fmla="*/ 7 w 265"/>
                <a:gd name="T9" fmla="*/ 0 h 167"/>
                <a:gd name="T10" fmla="*/ 258 w 265"/>
                <a:gd name="T11" fmla="*/ 0 h 167"/>
                <a:gd name="T12" fmla="*/ 265 w 265"/>
                <a:gd name="T13" fmla="*/ 7 h 167"/>
                <a:gd name="T14" fmla="*/ 265 w 265"/>
                <a:gd name="T15" fmla="*/ 166 h 167"/>
                <a:gd name="T16" fmla="*/ 264 w 265"/>
                <a:gd name="T17" fmla="*/ 167 h 167"/>
                <a:gd name="T18" fmla="*/ 1 w 265"/>
                <a:gd name="T19" fmla="*/ 166 h 167"/>
                <a:gd name="T20" fmla="*/ 264 w 265"/>
                <a:gd name="T21" fmla="*/ 166 h 167"/>
                <a:gd name="T22" fmla="*/ 264 w 265"/>
                <a:gd name="T23" fmla="*/ 7 h 167"/>
                <a:gd name="T24" fmla="*/ 258 w 265"/>
                <a:gd name="T25" fmla="*/ 1 h 167"/>
                <a:gd name="T26" fmla="*/ 7 w 265"/>
                <a:gd name="T27" fmla="*/ 1 h 167"/>
                <a:gd name="T28" fmla="*/ 1 w 265"/>
                <a:gd name="T29" fmla="*/ 7 h 167"/>
                <a:gd name="T30" fmla="*/ 1 w 265"/>
                <a:gd name="T31" fmla="*/ 1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167">
                  <a:moveTo>
                    <a:pt x="264" y="167"/>
                  </a:moveTo>
                  <a:cubicBezTo>
                    <a:pt x="1" y="167"/>
                    <a:pt x="1" y="167"/>
                    <a:pt x="1" y="167"/>
                  </a:cubicBezTo>
                  <a:cubicBezTo>
                    <a:pt x="0" y="166"/>
                    <a:pt x="0" y="166"/>
                    <a:pt x="0" y="166"/>
                  </a:cubicBezTo>
                  <a:cubicBezTo>
                    <a:pt x="0" y="7"/>
                    <a:pt x="0" y="7"/>
                    <a:pt x="0" y="7"/>
                  </a:cubicBezTo>
                  <a:cubicBezTo>
                    <a:pt x="0" y="3"/>
                    <a:pt x="3" y="0"/>
                    <a:pt x="7" y="0"/>
                  </a:cubicBezTo>
                  <a:cubicBezTo>
                    <a:pt x="258" y="0"/>
                    <a:pt x="258" y="0"/>
                    <a:pt x="258" y="0"/>
                  </a:cubicBezTo>
                  <a:cubicBezTo>
                    <a:pt x="262" y="0"/>
                    <a:pt x="265" y="3"/>
                    <a:pt x="265" y="7"/>
                  </a:cubicBezTo>
                  <a:cubicBezTo>
                    <a:pt x="265" y="166"/>
                    <a:pt x="265" y="166"/>
                    <a:pt x="265" y="166"/>
                  </a:cubicBezTo>
                  <a:cubicBezTo>
                    <a:pt x="264" y="167"/>
                    <a:pt x="264" y="167"/>
                    <a:pt x="264" y="167"/>
                  </a:cubicBezTo>
                  <a:moveTo>
                    <a:pt x="1" y="166"/>
                  </a:moveTo>
                  <a:cubicBezTo>
                    <a:pt x="264" y="166"/>
                    <a:pt x="264" y="166"/>
                    <a:pt x="264" y="166"/>
                  </a:cubicBezTo>
                  <a:cubicBezTo>
                    <a:pt x="264" y="7"/>
                    <a:pt x="264" y="7"/>
                    <a:pt x="264" y="7"/>
                  </a:cubicBezTo>
                  <a:cubicBezTo>
                    <a:pt x="264" y="4"/>
                    <a:pt x="261" y="1"/>
                    <a:pt x="258" y="1"/>
                  </a:cubicBezTo>
                  <a:cubicBezTo>
                    <a:pt x="7" y="1"/>
                    <a:pt x="7" y="1"/>
                    <a:pt x="7" y="1"/>
                  </a:cubicBezTo>
                  <a:cubicBezTo>
                    <a:pt x="4" y="1"/>
                    <a:pt x="1" y="4"/>
                    <a:pt x="1" y="7"/>
                  </a:cubicBezTo>
                  <a:cubicBezTo>
                    <a:pt x="1" y="166"/>
                    <a:pt x="1" y="166"/>
                    <a:pt x="1" y="166"/>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1" name="Rectangle 850"/>
            <p:cNvSpPr>
              <a:spLocks noChangeArrowheads="1"/>
            </p:cNvSpPr>
            <p:nvPr/>
          </p:nvSpPr>
          <p:spPr bwMode="auto">
            <a:xfrm>
              <a:off x="2572" y="1373"/>
              <a:ext cx="550" cy="3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2" name="Rectangle 851"/>
            <p:cNvSpPr>
              <a:spLocks noChangeArrowheads="1"/>
            </p:cNvSpPr>
            <p:nvPr/>
          </p:nvSpPr>
          <p:spPr bwMode="auto">
            <a:xfrm>
              <a:off x="2572" y="1373"/>
              <a:ext cx="55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3" name="Freeform 852"/>
            <p:cNvSpPr>
              <a:spLocks noEditPoints="1"/>
            </p:cNvSpPr>
            <p:nvPr/>
          </p:nvSpPr>
          <p:spPr bwMode="auto">
            <a:xfrm>
              <a:off x="2569" y="1373"/>
              <a:ext cx="555" cy="322"/>
            </a:xfrm>
            <a:custGeom>
              <a:avLst/>
              <a:gdLst>
                <a:gd name="T0" fmla="*/ 553 w 555"/>
                <a:gd name="T1" fmla="*/ 322 h 322"/>
                <a:gd name="T2" fmla="*/ 3 w 555"/>
                <a:gd name="T3" fmla="*/ 322 h 322"/>
                <a:gd name="T4" fmla="*/ 0 w 555"/>
                <a:gd name="T5" fmla="*/ 320 h 322"/>
                <a:gd name="T6" fmla="*/ 0 w 555"/>
                <a:gd name="T7" fmla="*/ 0 h 322"/>
                <a:gd name="T8" fmla="*/ 3 w 555"/>
                <a:gd name="T9" fmla="*/ 0 h 322"/>
                <a:gd name="T10" fmla="*/ 553 w 555"/>
                <a:gd name="T11" fmla="*/ 0 h 322"/>
                <a:gd name="T12" fmla="*/ 555 w 555"/>
                <a:gd name="T13" fmla="*/ 0 h 322"/>
                <a:gd name="T14" fmla="*/ 555 w 555"/>
                <a:gd name="T15" fmla="*/ 320 h 322"/>
                <a:gd name="T16" fmla="*/ 553 w 555"/>
                <a:gd name="T17" fmla="*/ 322 h 322"/>
                <a:gd name="T18" fmla="*/ 3 w 555"/>
                <a:gd name="T19" fmla="*/ 320 h 322"/>
                <a:gd name="T20" fmla="*/ 553 w 555"/>
                <a:gd name="T21" fmla="*/ 320 h 322"/>
                <a:gd name="T22" fmla="*/ 553 w 555"/>
                <a:gd name="T23" fmla="*/ 2 h 322"/>
                <a:gd name="T24" fmla="*/ 3 w 555"/>
                <a:gd name="T25" fmla="*/ 2 h 322"/>
                <a:gd name="T26" fmla="*/ 3 w 555"/>
                <a:gd name="T27" fmla="*/ 32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5" h="322">
                  <a:moveTo>
                    <a:pt x="553" y="322"/>
                  </a:moveTo>
                  <a:lnTo>
                    <a:pt x="3" y="322"/>
                  </a:lnTo>
                  <a:lnTo>
                    <a:pt x="0" y="320"/>
                  </a:lnTo>
                  <a:lnTo>
                    <a:pt x="0" y="0"/>
                  </a:lnTo>
                  <a:lnTo>
                    <a:pt x="3" y="0"/>
                  </a:lnTo>
                  <a:lnTo>
                    <a:pt x="553" y="0"/>
                  </a:lnTo>
                  <a:lnTo>
                    <a:pt x="555" y="0"/>
                  </a:lnTo>
                  <a:lnTo>
                    <a:pt x="555" y="320"/>
                  </a:lnTo>
                  <a:lnTo>
                    <a:pt x="553" y="322"/>
                  </a:lnTo>
                  <a:close/>
                  <a:moveTo>
                    <a:pt x="3" y="320"/>
                  </a:moveTo>
                  <a:lnTo>
                    <a:pt x="553" y="320"/>
                  </a:lnTo>
                  <a:lnTo>
                    <a:pt x="553" y="2"/>
                  </a:lnTo>
                  <a:lnTo>
                    <a:pt x="3" y="2"/>
                  </a:lnTo>
                  <a:lnTo>
                    <a:pt x="3" y="32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4" name="Freeform 853"/>
            <p:cNvSpPr>
              <a:spLocks noEditPoints="1"/>
            </p:cNvSpPr>
            <p:nvPr/>
          </p:nvSpPr>
          <p:spPr bwMode="auto">
            <a:xfrm>
              <a:off x="2569" y="1373"/>
              <a:ext cx="555" cy="322"/>
            </a:xfrm>
            <a:custGeom>
              <a:avLst/>
              <a:gdLst>
                <a:gd name="T0" fmla="*/ 553 w 555"/>
                <a:gd name="T1" fmla="*/ 322 h 322"/>
                <a:gd name="T2" fmla="*/ 3 w 555"/>
                <a:gd name="T3" fmla="*/ 322 h 322"/>
                <a:gd name="T4" fmla="*/ 0 w 555"/>
                <a:gd name="T5" fmla="*/ 320 h 322"/>
                <a:gd name="T6" fmla="*/ 0 w 555"/>
                <a:gd name="T7" fmla="*/ 0 h 322"/>
                <a:gd name="T8" fmla="*/ 3 w 555"/>
                <a:gd name="T9" fmla="*/ 0 h 322"/>
                <a:gd name="T10" fmla="*/ 553 w 555"/>
                <a:gd name="T11" fmla="*/ 0 h 322"/>
                <a:gd name="T12" fmla="*/ 555 w 555"/>
                <a:gd name="T13" fmla="*/ 0 h 322"/>
                <a:gd name="T14" fmla="*/ 555 w 555"/>
                <a:gd name="T15" fmla="*/ 320 h 322"/>
                <a:gd name="T16" fmla="*/ 553 w 555"/>
                <a:gd name="T17" fmla="*/ 322 h 322"/>
                <a:gd name="T18" fmla="*/ 3 w 555"/>
                <a:gd name="T19" fmla="*/ 320 h 322"/>
                <a:gd name="T20" fmla="*/ 553 w 555"/>
                <a:gd name="T21" fmla="*/ 320 h 322"/>
                <a:gd name="T22" fmla="*/ 553 w 555"/>
                <a:gd name="T23" fmla="*/ 2 h 322"/>
                <a:gd name="T24" fmla="*/ 3 w 555"/>
                <a:gd name="T25" fmla="*/ 2 h 322"/>
                <a:gd name="T26" fmla="*/ 3 w 555"/>
                <a:gd name="T27" fmla="*/ 32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5" h="322">
                  <a:moveTo>
                    <a:pt x="553" y="322"/>
                  </a:moveTo>
                  <a:lnTo>
                    <a:pt x="3" y="322"/>
                  </a:lnTo>
                  <a:lnTo>
                    <a:pt x="0" y="320"/>
                  </a:lnTo>
                  <a:lnTo>
                    <a:pt x="0" y="0"/>
                  </a:lnTo>
                  <a:lnTo>
                    <a:pt x="3" y="0"/>
                  </a:lnTo>
                  <a:lnTo>
                    <a:pt x="553" y="0"/>
                  </a:lnTo>
                  <a:lnTo>
                    <a:pt x="555" y="0"/>
                  </a:lnTo>
                  <a:lnTo>
                    <a:pt x="555" y="320"/>
                  </a:lnTo>
                  <a:lnTo>
                    <a:pt x="553" y="322"/>
                  </a:lnTo>
                  <a:moveTo>
                    <a:pt x="3" y="320"/>
                  </a:moveTo>
                  <a:lnTo>
                    <a:pt x="553" y="320"/>
                  </a:lnTo>
                  <a:lnTo>
                    <a:pt x="553" y="2"/>
                  </a:lnTo>
                  <a:lnTo>
                    <a:pt x="3" y="2"/>
                  </a:lnTo>
                  <a:lnTo>
                    <a:pt x="3" y="3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5" name="Freeform 854"/>
            <p:cNvSpPr>
              <a:spLocks/>
            </p:cNvSpPr>
            <p:nvPr/>
          </p:nvSpPr>
          <p:spPr bwMode="auto">
            <a:xfrm>
              <a:off x="2474" y="1734"/>
              <a:ext cx="746" cy="35"/>
            </a:xfrm>
            <a:custGeom>
              <a:avLst/>
              <a:gdLst>
                <a:gd name="T0" fmla="*/ 313 w 313"/>
                <a:gd name="T1" fmla="*/ 0 h 15"/>
                <a:gd name="T2" fmla="*/ 205 w 313"/>
                <a:gd name="T3" fmla="*/ 0 h 15"/>
                <a:gd name="T4" fmla="*/ 200 w 313"/>
                <a:gd name="T5" fmla="*/ 4 h 15"/>
                <a:gd name="T6" fmla="*/ 113 w 313"/>
                <a:gd name="T7" fmla="*/ 4 h 15"/>
                <a:gd name="T8" fmla="*/ 108 w 313"/>
                <a:gd name="T9" fmla="*/ 0 h 15"/>
                <a:gd name="T10" fmla="*/ 0 w 313"/>
                <a:gd name="T11" fmla="*/ 0 h 15"/>
                <a:gd name="T12" fmla="*/ 0 w 313"/>
                <a:gd name="T13" fmla="*/ 2 h 15"/>
                <a:gd name="T14" fmla="*/ 0 w 313"/>
                <a:gd name="T15" fmla="*/ 6 h 15"/>
                <a:gd name="T16" fmla="*/ 14 w 313"/>
                <a:gd name="T17" fmla="*/ 15 h 15"/>
                <a:gd name="T18" fmla="*/ 299 w 313"/>
                <a:gd name="T19" fmla="*/ 15 h 15"/>
                <a:gd name="T20" fmla="*/ 313 w 313"/>
                <a:gd name="T21" fmla="*/ 6 h 15"/>
                <a:gd name="T22" fmla="*/ 313 w 313"/>
                <a:gd name="T23" fmla="*/ 2 h 15"/>
                <a:gd name="T24" fmla="*/ 313 w 3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15">
                  <a:moveTo>
                    <a:pt x="313" y="0"/>
                  </a:moveTo>
                  <a:cubicBezTo>
                    <a:pt x="205" y="0"/>
                    <a:pt x="205" y="0"/>
                    <a:pt x="205" y="0"/>
                  </a:cubicBezTo>
                  <a:cubicBezTo>
                    <a:pt x="204" y="2"/>
                    <a:pt x="203" y="4"/>
                    <a:pt x="200" y="4"/>
                  </a:cubicBezTo>
                  <a:cubicBezTo>
                    <a:pt x="113" y="4"/>
                    <a:pt x="113" y="4"/>
                    <a:pt x="113" y="4"/>
                  </a:cubicBezTo>
                  <a:cubicBezTo>
                    <a:pt x="110" y="4"/>
                    <a:pt x="109" y="2"/>
                    <a:pt x="108" y="0"/>
                  </a:cubicBezTo>
                  <a:cubicBezTo>
                    <a:pt x="0" y="0"/>
                    <a:pt x="0" y="0"/>
                    <a:pt x="0" y="0"/>
                  </a:cubicBezTo>
                  <a:cubicBezTo>
                    <a:pt x="0" y="1"/>
                    <a:pt x="0" y="1"/>
                    <a:pt x="0" y="2"/>
                  </a:cubicBezTo>
                  <a:cubicBezTo>
                    <a:pt x="0" y="6"/>
                    <a:pt x="0" y="6"/>
                    <a:pt x="0" y="6"/>
                  </a:cubicBezTo>
                  <a:cubicBezTo>
                    <a:pt x="0" y="14"/>
                    <a:pt x="6" y="15"/>
                    <a:pt x="14" y="15"/>
                  </a:cubicBezTo>
                  <a:cubicBezTo>
                    <a:pt x="299" y="15"/>
                    <a:pt x="299" y="15"/>
                    <a:pt x="299" y="15"/>
                  </a:cubicBezTo>
                  <a:cubicBezTo>
                    <a:pt x="307" y="15"/>
                    <a:pt x="313" y="14"/>
                    <a:pt x="313" y="6"/>
                  </a:cubicBezTo>
                  <a:cubicBezTo>
                    <a:pt x="313" y="2"/>
                    <a:pt x="313" y="2"/>
                    <a:pt x="313" y="2"/>
                  </a:cubicBezTo>
                  <a:cubicBezTo>
                    <a:pt x="313" y="1"/>
                    <a:pt x="313" y="1"/>
                    <a:pt x="31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6" name="Freeform 855"/>
            <p:cNvSpPr>
              <a:spLocks noEditPoints="1"/>
            </p:cNvSpPr>
            <p:nvPr/>
          </p:nvSpPr>
          <p:spPr bwMode="auto">
            <a:xfrm>
              <a:off x="2471" y="1734"/>
              <a:ext cx="751" cy="35"/>
            </a:xfrm>
            <a:custGeom>
              <a:avLst/>
              <a:gdLst>
                <a:gd name="T0" fmla="*/ 300 w 315"/>
                <a:gd name="T1" fmla="*/ 15 h 15"/>
                <a:gd name="T2" fmla="*/ 15 w 315"/>
                <a:gd name="T3" fmla="*/ 15 h 15"/>
                <a:gd name="T4" fmla="*/ 0 w 315"/>
                <a:gd name="T5" fmla="*/ 6 h 15"/>
                <a:gd name="T6" fmla="*/ 0 w 315"/>
                <a:gd name="T7" fmla="*/ 2 h 15"/>
                <a:gd name="T8" fmla="*/ 1 w 315"/>
                <a:gd name="T9" fmla="*/ 1 h 15"/>
                <a:gd name="T10" fmla="*/ 1 w 315"/>
                <a:gd name="T11" fmla="*/ 0 h 15"/>
                <a:gd name="T12" fmla="*/ 1 w 315"/>
                <a:gd name="T13" fmla="*/ 0 h 15"/>
                <a:gd name="T14" fmla="*/ 109 w 315"/>
                <a:gd name="T15" fmla="*/ 0 h 15"/>
                <a:gd name="T16" fmla="*/ 110 w 315"/>
                <a:gd name="T17" fmla="*/ 0 h 15"/>
                <a:gd name="T18" fmla="*/ 114 w 315"/>
                <a:gd name="T19" fmla="*/ 4 h 15"/>
                <a:gd name="T20" fmla="*/ 201 w 315"/>
                <a:gd name="T21" fmla="*/ 4 h 15"/>
                <a:gd name="T22" fmla="*/ 205 w 315"/>
                <a:gd name="T23" fmla="*/ 0 h 15"/>
                <a:gd name="T24" fmla="*/ 206 w 315"/>
                <a:gd name="T25" fmla="*/ 0 h 15"/>
                <a:gd name="T26" fmla="*/ 314 w 315"/>
                <a:gd name="T27" fmla="*/ 0 h 15"/>
                <a:gd name="T28" fmla="*/ 314 w 315"/>
                <a:gd name="T29" fmla="*/ 0 h 15"/>
                <a:gd name="T30" fmla="*/ 314 w 315"/>
                <a:gd name="T31" fmla="*/ 1 h 15"/>
                <a:gd name="T32" fmla="*/ 315 w 315"/>
                <a:gd name="T33" fmla="*/ 2 h 15"/>
                <a:gd name="T34" fmla="*/ 315 w 315"/>
                <a:gd name="T35" fmla="*/ 6 h 15"/>
                <a:gd name="T36" fmla="*/ 300 w 315"/>
                <a:gd name="T37" fmla="*/ 15 h 15"/>
                <a:gd name="T38" fmla="*/ 2 w 315"/>
                <a:gd name="T39" fmla="*/ 1 h 15"/>
                <a:gd name="T40" fmla="*/ 2 w 315"/>
                <a:gd name="T41" fmla="*/ 1 h 15"/>
                <a:gd name="T42" fmla="*/ 2 w 315"/>
                <a:gd name="T43" fmla="*/ 2 h 15"/>
                <a:gd name="T44" fmla="*/ 2 w 315"/>
                <a:gd name="T45" fmla="*/ 6 h 15"/>
                <a:gd name="T46" fmla="*/ 15 w 315"/>
                <a:gd name="T47" fmla="*/ 14 h 15"/>
                <a:gd name="T48" fmla="*/ 300 w 315"/>
                <a:gd name="T49" fmla="*/ 14 h 15"/>
                <a:gd name="T50" fmla="*/ 313 w 315"/>
                <a:gd name="T51" fmla="*/ 6 h 15"/>
                <a:gd name="T52" fmla="*/ 313 w 315"/>
                <a:gd name="T53" fmla="*/ 2 h 15"/>
                <a:gd name="T54" fmla="*/ 313 w 315"/>
                <a:gd name="T55" fmla="*/ 1 h 15"/>
                <a:gd name="T56" fmla="*/ 313 w 315"/>
                <a:gd name="T57" fmla="*/ 1 h 15"/>
                <a:gd name="T58" fmla="*/ 206 w 315"/>
                <a:gd name="T59" fmla="*/ 1 h 15"/>
                <a:gd name="T60" fmla="*/ 201 w 315"/>
                <a:gd name="T61" fmla="*/ 5 h 15"/>
                <a:gd name="T62" fmla="*/ 114 w 315"/>
                <a:gd name="T63" fmla="*/ 5 h 15"/>
                <a:gd name="T64" fmla="*/ 109 w 315"/>
                <a:gd name="T65" fmla="*/ 1 h 15"/>
                <a:gd name="T66" fmla="*/ 2 w 315"/>
                <a:gd name="T6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5" h="15">
                  <a:moveTo>
                    <a:pt x="300" y="15"/>
                  </a:moveTo>
                  <a:cubicBezTo>
                    <a:pt x="15" y="15"/>
                    <a:pt x="15" y="15"/>
                    <a:pt x="15" y="15"/>
                  </a:cubicBezTo>
                  <a:cubicBezTo>
                    <a:pt x="8" y="15"/>
                    <a:pt x="0" y="15"/>
                    <a:pt x="0" y="6"/>
                  </a:cubicBezTo>
                  <a:cubicBezTo>
                    <a:pt x="0" y="2"/>
                    <a:pt x="0" y="2"/>
                    <a:pt x="0" y="2"/>
                  </a:cubicBezTo>
                  <a:cubicBezTo>
                    <a:pt x="1" y="1"/>
                    <a:pt x="1" y="1"/>
                    <a:pt x="1" y="1"/>
                  </a:cubicBezTo>
                  <a:cubicBezTo>
                    <a:pt x="1" y="0"/>
                    <a:pt x="1" y="0"/>
                    <a:pt x="1" y="0"/>
                  </a:cubicBezTo>
                  <a:cubicBezTo>
                    <a:pt x="1" y="0"/>
                    <a:pt x="1" y="0"/>
                    <a:pt x="1" y="0"/>
                  </a:cubicBezTo>
                  <a:cubicBezTo>
                    <a:pt x="109" y="0"/>
                    <a:pt x="109" y="0"/>
                    <a:pt x="109" y="0"/>
                  </a:cubicBezTo>
                  <a:cubicBezTo>
                    <a:pt x="110" y="0"/>
                    <a:pt x="110" y="0"/>
                    <a:pt x="110" y="0"/>
                  </a:cubicBezTo>
                  <a:cubicBezTo>
                    <a:pt x="110" y="2"/>
                    <a:pt x="112" y="4"/>
                    <a:pt x="114" y="4"/>
                  </a:cubicBezTo>
                  <a:cubicBezTo>
                    <a:pt x="201" y="4"/>
                    <a:pt x="201" y="4"/>
                    <a:pt x="201" y="4"/>
                  </a:cubicBezTo>
                  <a:cubicBezTo>
                    <a:pt x="203" y="4"/>
                    <a:pt x="205" y="2"/>
                    <a:pt x="205" y="0"/>
                  </a:cubicBezTo>
                  <a:cubicBezTo>
                    <a:pt x="206" y="0"/>
                    <a:pt x="206" y="0"/>
                    <a:pt x="206" y="0"/>
                  </a:cubicBezTo>
                  <a:cubicBezTo>
                    <a:pt x="314" y="0"/>
                    <a:pt x="314" y="0"/>
                    <a:pt x="314" y="0"/>
                  </a:cubicBezTo>
                  <a:cubicBezTo>
                    <a:pt x="314" y="0"/>
                    <a:pt x="314" y="0"/>
                    <a:pt x="314" y="0"/>
                  </a:cubicBezTo>
                  <a:cubicBezTo>
                    <a:pt x="314" y="1"/>
                    <a:pt x="314" y="1"/>
                    <a:pt x="314" y="1"/>
                  </a:cubicBezTo>
                  <a:cubicBezTo>
                    <a:pt x="315" y="1"/>
                    <a:pt x="315" y="1"/>
                    <a:pt x="315" y="2"/>
                  </a:cubicBezTo>
                  <a:cubicBezTo>
                    <a:pt x="315" y="6"/>
                    <a:pt x="315" y="6"/>
                    <a:pt x="315" y="6"/>
                  </a:cubicBezTo>
                  <a:cubicBezTo>
                    <a:pt x="315" y="15"/>
                    <a:pt x="306" y="15"/>
                    <a:pt x="300" y="15"/>
                  </a:cubicBezTo>
                  <a:moveTo>
                    <a:pt x="2" y="1"/>
                  </a:moveTo>
                  <a:cubicBezTo>
                    <a:pt x="2" y="1"/>
                    <a:pt x="2" y="1"/>
                    <a:pt x="2" y="1"/>
                  </a:cubicBezTo>
                  <a:cubicBezTo>
                    <a:pt x="2" y="2"/>
                    <a:pt x="2" y="2"/>
                    <a:pt x="2" y="2"/>
                  </a:cubicBezTo>
                  <a:cubicBezTo>
                    <a:pt x="2" y="6"/>
                    <a:pt x="2" y="6"/>
                    <a:pt x="2" y="6"/>
                  </a:cubicBezTo>
                  <a:cubicBezTo>
                    <a:pt x="2" y="14"/>
                    <a:pt x="7" y="14"/>
                    <a:pt x="15" y="14"/>
                  </a:cubicBezTo>
                  <a:cubicBezTo>
                    <a:pt x="300" y="14"/>
                    <a:pt x="300" y="14"/>
                    <a:pt x="300" y="14"/>
                  </a:cubicBezTo>
                  <a:cubicBezTo>
                    <a:pt x="308" y="14"/>
                    <a:pt x="313" y="14"/>
                    <a:pt x="313" y="6"/>
                  </a:cubicBezTo>
                  <a:cubicBezTo>
                    <a:pt x="313" y="2"/>
                    <a:pt x="313" y="2"/>
                    <a:pt x="313" y="2"/>
                  </a:cubicBezTo>
                  <a:cubicBezTo>
                    <a:pt x="313" y="1"/>
                    <a:pt x="313" y="1"/>
                    <a:pt x="313" y="1"/>
                  </a:cubicBezTo>
                  <a:cubicBezTo>
                    <a:pt x="313" y="1"/>
                    <a:pt x="313" y="1"/>
                    <a:pt x="313" y="1"/>
                  </a:cubicBezTo>
                  <a:cubicBezTo>
                    <a:pt x="206" y="1"/>
                    <a:pt x="206" y="1"/>
                    <a:pt x="206" y="1"/>
                  </a:cubicBezTo>
                  <a:cubicBezTo>
                    <a:pt x="206" y="3"/>
                    <a:pt x="204" y="5"/>
                    <a:pt x="201" y="5"/>
                  </a:cubicBezTo>
                  <a:cubicBezTo>
                    <a:pt x="114" y="5"/>
                    <a:pt x="114" y="5"/>
                    <a:pt x="114" y="5"/>
                  </a:cubicBezTo>
                  <a:cubicBezTo>
                    <a:pt x="111" y="5"/>
                    <a:pt x="109" y="3"/>
                    <a:pt x="109" y="1"/>
                  </a:cubicBezTo>
                  <a:cubicBezTo>
                    <a:pt x="2" y="1"/>
                    <a:pt x="2" y="1"/>
                    <a:pt x="2" y="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7" name="Rectangle 856"/>
            <p:cNvSpPr>
              <a:spLocks noChangeArrowheads="1"/>
            </p:cNvSpPr>
            <p:nvPr/>
          </p:nvSpPr>
          <p:spPr bwMode="auto">
            <a:xfrm>
              <a:off x="2915" y="1375"/>
              <a:ext cx="205" cy="316"/>
            </a:xfrm>
            <a:prstGeom prst="rect">
              <a:avLst/>
            </a:prstGeom>
            <a:solidFill>
              <a:srgbClr val="F6F2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8" name="Rectangle 857"/>
            <p:cNvSpPr>
              <a:spLocks noChangeArrowheads="1"/>
            </p:cNvSpPr>
            <p:nvPr/>
          </p:nvSpPr>
          <p:spPr bwMode="auto">
            <a:xfrm>
              <a:off x="2915" y="1375"/>
              <a:ext cx="205"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9" name="Rectangle 858"/>
            <p:cNvSpPr>
              <a:spLocks noChangeArrowheads="1"/>
            </p:cNvSpPr>
            <p:nvPr/>
          </p:nvSpPr>
          <p:spPr bwMode="auto">
            <a:xfrm>
              <a:off x="2574" y="1375"/>
              <a:ext cx="546" cy="3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0" name="Rectangle 859"/>
            <p:cNvSpPr>
              <a:spLocks noChangeArrowheads="1"/>
            </p:cNvSpPr>
            <p:nvPr/>
          </p:nvSpPr>
          <p:spPr bwMode="auto">
            <a:xfrm>
              <a:off x="2915" y="1375"/>
              <a:ext cx="205" cy="34"/>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1" name="Rectangle 860"/>
            <p:cNvSpPr>
              <a:spLocks noChangeArrowheads="1"/>
            </p:cNvSpPr>
            <p:nvPr/>
          </p:nvSpPr>
          <p:spPr bwMode="auto">
            <a:xfrm>
              <a:off x="2598" y="1636"/>
              <a:ext cx="78" cy="4"/>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2" name="Rectangle 861"/>
            <p:cNvSpPr>
              <a:spLocks noChangeArrowheads="1"/>
            </p:cNvSpPr>
            <p:nvPr/>
          </p:nvSpPr>
          <p:spPr bwMode="auto">
            <a:xfrm>
              <a:off x="2598" y="1652"/>
              <a:ext cx="262" cy="3"/>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3" name="Rectangle 862"/>
            <p:cNvSpPr>
              <a:spLocks noChangeArrowheads="1"/>
            </p:cNvSpPr>
            <p:nvPr/>
          </p:nvSpPr>
          <p:spPr bwMode="auto">
            <a:xfrm>
              <a:off x="2598" y="1667"/>
              <a:ext cx="200" cy="2"/>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4" name="Rectangle 863"/>
            <p:cNvSpPr>
              <a:spLocks noChangeArrowheads="1"/>
            </p:cNvSpPr>
            <p:nvPr/>
          </p:nvSpPr>
          <p:spPr bwMode="auto">
            <a:xfrm>
              <a:off x="2595" y="1390"/>
              <a:ext cx="50" cy="7"/>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5" name="Rectangle 864"/>
            <p:cNvSpPr>
              <a:spLocks noChangeArrowheads="1"/>
            </p:cNvSpPr>
            <p:nvPr/>
          </p:nvSpPr>
          <p:spPr bwMode="auto">
            <a:xfrm>
              <a:off x="2660" y="1390"/>
              <a:ext cx="50" cy="7"/>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6" name="Rectangle 865"/>
            <p:cNvSpPr>
              <a:spLocks noChangeArrowheads="1"/>
            </p:cNvSpPr>
            <p:nvPr/>
          </p:nvSpPr>
          <p:spPr bwMode="auto">
            <a:xfrm>
              <a:off x="2724" y="1390"/>
              <a:ext cx="50" cy="7"/>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7" name="Rectangle 866"/>
            <p:cNvSpPr>
              <a:spLocks noChangeArrowheads="1"/>
            </p:cNvSpPr>
            <p:nvPr/>
          </p:nvSpPr>
          <p:spPr bwMode="auto">
            <a:xfrm>
              <a:off x="2786" y="1390"/>
              <a:ext cx="50" cy="7"/>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8" name="Rectangle 867"/>
            <p:cNvSpPr>
              <a:spLocks noChangeArrowheads="1"/>
            </p:cNvSpPr>
            <p:nvPr/>
          </p:nvSpPr>
          <p:spPr bwMode="auto">
            <a:xfrm>
              <a:off x="2929" y="1390"/>
              <a:ext cx="5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9" name="Rectangle 868"/>
            <p:cNvSpPr>
              <a:spLocks noChangeArrowheads="1"/>
            </p:cNvSpPr>
            <p:nvPr/>
          </p:nvSpPr>
          <p:spPr bwMode="auto">
            <a:xfrm>
              <a:off x="3015" y="1454"/>
              <a:ext cx="59" cy="5"/>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0" name="Rectangle 869"/>
            <p:cNvSpPr>
              <a:spLocks noChangeArrowheads="1"/>
            </p:cNvSpPr>
            <p:nvPr/>
          </p:nvSpPr>
          <p:spPr bwMode="auto">
            <a:xfrm>
              <a:off x="3015" y="1471"/>
              <a:ext cx="81" cy="2"/>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1" name="Rectangle 870"/>
            <p:cNvSpPr>
              <a:spLocks noChangeArrowheads="1"/>
            </p:cNvSpPr>
            <p:nvPr/>
          </p:nvSpPr>
          <p:spPr bwMode="auto">
            <a:xfrm>
              <a:off x="3015" y="1485"/>
              <a:ext cx="71" cy="3"/>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2" name="Rectangle 871"/>
            <p:cNvSpPr>
              <a:spLocks noChangeArrowheads="1"/>
            </p:cNvSpPr>
            <p:nvPr/>
          </p:nvSpPr>
          <p:spPr bwMode="auto">
            <a:xfrm>
              <a:off x="3015" y="1499"/>
              <a:ext cx="59" cy="3"/>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3" name="Rectangle 872"/>
            <p:cNvSpPr>
              <a:spLocks noChangeArrowheads="1"/>
            </p:cNvSpPr>
            <p:nvPr/>
          </p:nvSpPr>
          <p:spPr bwMode="auto">
            <a:xfrm>
              <a:off x="3015" y="1564"/>
              <a:ext cx="59" cy="5"/>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4" name="Rectangle 873"/>
            <p:cNvSpPr>
              <a:spLocks noChangeArrowheads="1"/>
            </p:cNvSpPr>
            <p:nvPr/>
          </p:nvSpPr>
          <p:spPr bwMode="auto">
            <a:xfrm>
              <a:off x="3015" y="1581"/>
              <a:ext cx="81" cy="2"/>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5" name="Rectangle 874"/>
            <p:cNvSpPr>
              <a:spLocks noChangeArrowheads="1"/>
            </p:cNvSpPr>
            <p:nvPr/>
          </p:nvSpPr>
          <p:spPr bwMode="auto">
            <a:xfrm>
              <a:off x="3015" y="1581"/>
              <a:ext cx="81" cy="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6" name="Rectangle 875"/>
            <p:cNvSpPr>
              <a:spLocks noChangeArrowheads="1"/>
            </p:cNvSpPr>
            <p:nvPr/>
          </p:nvSpPr>
          <p:spPr bwMode="auto">
            <a:xfrm>
              <a:off x="3015" y="1595"/>
              <a:ext cx="71" cy="2"/>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7" name="Rectangle 876"/>
            <p:cNvSpPr>
              <a:spLocks noChangeArrowheads="1"/>
            </p:cNvSpPr>
            <p:nvPr/>
          </p:nvSpPr>
          <p:spPr bwMode="auto">
            <a:xfrm>
              <a:off x="3015" y="1595"/>
              <a:ext cx="71" cy="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8" name="Rectangle 877"/>
            <p:cNvSpPr>
              <a:spLocks noChangeArrowheads="1"/>
            </p:cNvSpPr>
            <p:nvPr/>
          </p:nvSpPr>
          <p:spPr bwMode="auto">
            <a:xfrm>
              <a:off x="3015" y="1609"/>
              <a:ext cx="59" cy="3"/>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9" name="Rectangle 878"/>
            <p:cNvSpPr>
              <a:spLocks noChangeArrowheads="1"/>
            </p:cNvSpPr>
            <p:nvPr/>
          </p:nvSpPr>
          <p:spPr bwMode="auto">
            <a:xfrm>
              <a:off x="3015" y="1609"/>
              <a:ext cx="59" cy="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0" name="Freeform 879"/>
            <p:cNvSpPr>
              <a:spLocks/>
            </p:cNvSpPr>
            <p:nvPr/>
          </p:nvSpPr>
          <p:spPr bwMode="auto">
            <a:xfrm>
              <a:off x="2931" y="1447"/>
              <a:ext cx="69" cy="67"/>
            </a:xfrm>
            <a:custGeom>
              <a:avLst/>
              <a:gdLst>
                <a:gd name="T0" fmla="*/ 14 w 29"/>
                <a:gd name="T1" fmla="*/ 15 h 28"/>
                <a:gd name="T2" fmla="*/ 14 w 29"/>
                <a:gd name="T3" fmla="*/ 0 h 28"/>
                <a:gd name="T4" fmla="*/ 0 w 29"/>
                <a:gd name="T5" fmla="*/ 14 h 28"/>
                <a:gd name="T6" fmla="*/ 15 w 29"/>
                <a:gd name="T7" fmla="*/ 28 h 28"/>
                <a:gd name="T8" fmla="*/ 29 w 29"/>
                <a:gd name="T9" fmla="*/ 15 h 28"/>
                <a:gd name="T10" fmla="*/ 14 w 29"/>
                <a:gd name="T11" fmla="*/ 15 h 28"/>
              </a:gdLst>
              <a:ahLst/>
              <a:cxnLst>
                <a:cxn ang="0">
                  <a:pos x="T0" y="T1"/>
                </a:cxn>
                <a:cxn ang="0">
                  <a:pos x="T2" y="T3"/>
                </a:cxn>
                <a:cxn ang="0">
                  <a:pos x="T4" y="T5"/>
                </a:cxn>
                <a:cxn ang="0">
                  <a:pos x="T6" y="T7"/>
                </a:cxn>
                <a:cxn ang="0">
                  <a:pos x="T8" y="T9"/>
                </a:cxn>
                <a:cxn ang="0">
                  <a:pos x="T10" y="T11"/>
                </a:cxn>
              </a:cxnLst>
              <a:rect l="0" t="0" r="r" b="b"/>
              <a:pathLst>
                <a:path w="29" h="28">
                  <a:moveTo>
                    <a:pt x="14" y="15"/>
                  </a:moveTo>
                  <a:cubicBezTo>
                    <a:pt x="14" y="0"/>
                    <a:pt x="14" y="0"/>
                    <a:pt x="14" y="0"/>
                  </a:cubicBezTo>
                  <a:cubicBezTo>
                    <a:pt x="6" y="1"/>
                    <a:pt x="0" y="7"/>
                    <a:pt x="0" y="14"/>
                  </a:cubicBezTo>
                  <a:cubicBezTo>
                    <a:pt x="0" y="22"/>
                    <a:pt x="7" y="28"/>
                    <a:pt x="15" y="28"/>
                  </a:cubicBezTo>
                  <a:cubicBezTo>
                    <a:pt x="22" y="28"/>
                    <a:pt x="29" y="22"/>
                    <a:pt x="29" y="15"/>
                  </a:cubicBezTo>
                  <a:lnTo>
                    <a:pt x="14" y="15"/>
                  </a:lnTo>
                  <a:close/>
                </a:path>
              </a:pathLst>
            </a:custGeom>
            <a:solidFill>
              <a:srgbClr val="EC85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1" name="Freeform 880"/>
            <p:cNvSpPr>
              <a:spLocks/>
            </p:cNvSpPr>
            <p:nvPr/>
          </p:nvSpPr>
          <p:spPr bwMode="auto">
            <a:xfrm>
              <a:off x="2974" y="1449"/>
              <a:ext cx="24" cy="24"/>
            </a:xfrm>
            <a:custGeom>
              <a:avLst/>
              <a:gdLst>
                <a:gd name="T0" fmla="*/ 10 w 10"/>
                <a:gd name="T1" fmla="*/ 10 h 10"/>
                <a:gd name="T2" fmla="*/ 0 w 10"/>
                <a:gd name="T3" fmla="*/ 0 h 10"/>
                <a:gd name="T4" fmla="*/ 0 w 10"/>
                <a:gd name="T5" fmla="*/ 10 h 10"/>
                <a:gd name="T6" fmla="*/ 10 w 10"/>
                <a:gd name="T7" fmla="*/ 10 h 10"/>
              </a:gdLst>
              <a:ahLst/>
              <a:cxnLst>
                <a:cxn ang="0">
                  <a:pos x="T0" y="T1"/>
                </a:cxn>
                <a:cxn ang="0">
                  <a:pos x="T2" y="T3"/>
                </a:cxn>
                <a:cxn ang="0">
                  <a:pos x="T4" y="T5"/>
                </a:cxn>
                <a:cxn ang="0">
                  <a:pos x="T6" y="T7"/>
                </a:cxn>
              </a:cxnLst>
              <a:rect l="0" t="0" r="r" b="b"/>
              <a:pathLst>
                <a:path w="10" h="10">
                  <a:moveTo>
                    <a:pt x="10" y="10"/>
                  </a:moveTo>
                  <a:cubicBezTo>
                    <a:pt x="10" y="5"/>
                    <a:pt x="6" y="0"/>
                    <a:pt x="0" y="0"/>
                  </a:cubicBezTo>
                  <a:cubicBezTo>
                    <a:pt x="0" y="10"/>
                    <a:pt x="0" y="10"/>
                    <a:pt x="0" y="10"/>
                  </a:cubicBezTo>
                  <a:lnTo>
                    <a:pt x="10" y="10"/>
                  </a:lnTo>
                  <a:close/>
                </a:path>
              </a:pathLst>
            </a:custGeom>
            <a:solidFill>
              <a:srgbClr val="72BC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2" name="Freeform 881"/>
            <p:cNvSpPr>
              <a:spLocks/>
            </p:cNvSpPr>
            <p:nvPr/>
          </p:nvSpPr>
          <p:spPr bwMode="auto">
            <a:xfrm>
              <a:off x="2977" y="1593"/>
              <a:ext cx="23" cy="21"/>
            </a:xfrm>
            <a:custGeom>
              <a:avLst/>
              <a:gdLst>
                <a:gd name="T0" fmla="*/ 2 w 10"/>
                <a:gd name="T1" fmla="*/ 0 h 9"/>
                <a:gd name="T2" fmla="*/ 0 w 10"/>
                <a:gd name="T3" fmla="*/ 3 h 9"/>
                <a:gd name="T4" fmla="*/ 5 w 10"/>
                <a:gd name="T5" fmla="*/ 9 h 9"/>
                <a:gd name="T6" fmla="*/ 10 w 10"/>
                <a:gd name="T7" fmla="*/ 1 h 9"/>
                <a:gd name="T8" fmla="*/ 2 w 10"/>
                <a:gd name="T9" fmla="*/ 0 h 9"/>
              </a:gdLst>
              <a:ahLst/>
              <a:cxnLst>
                <a:cxn ang="0">
                  <a:pos x="T0" y="T1"/>
                </a:cxn>
                <a:cxn ang="0">
                  <a:pos x="T2" y="T3"/>
                </a:cxn>
                <a:cxn ang="0">
                  <a:pos x="T4" y="T5"/>
                </a:cxn>
                <a:cxn ang="0">
                  <a:pos x="T6" y="T7"/>
                </a:cxn>
                <a:cxn ang="0">
                  <a:pos x="T8" y="T9"/>
                </a:cxn>
              </a:cxnLst>
              <a:rect l="0" t="0" r="r" b="b"/>
              <a:pathLst>
                <a:path w="10" h="9">
                  <a:moveTo>
                    <a:pt x="2" y="0"/>
                  </a:moveTo>
                  <a:cubicBezTo>
                    <a:pt x="2" y="1"/>
                    <a:pt x="1" y="2"/>
                    <a:pt x="0" y="3"/>
                  </a:cubicBezTo>
                  <a:cubicBezTo>
                    <a:pt x="5" y="9"/>
                    <a:pt x="5" y="9"/>
                    <a:pt x="5" y="9"/>
                  </a:cubicBezTo>
                  <a:cubicBezTo>
                    <a:pt x="8" y="7"/>
                    <a:pt x="9" y="4"/>
                    <a:pt x="10" y="1"/>
                  </a:cubicBezTo>
                  <a:lnTo>
                    <a:pt x="2" y="0"/>
                  </a:lnTo>
                  <a:close/>
                </a:path>
              </a:pathLst>
            </a:custGeom>
            <a:solidFill>
              <a:srgbClr val="EC85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3" name="Freeform 882"/>
            <p:cNvSpPr>
              <a:spLocks/>
            </p:cNvSpPr>
            <p:nvPr/>
          </p:nvSpPr>
          <p:spPr bwMode="auto">
            <a:xfrm>
              <a:off x="2969" y="1554"/>
              <a:ext cx="31" cy="36"/>
            </a:xfrm>
            <a:custGeom>
              <a:avLst/>
              <a:gdLst>
                <a:gd name="T0" fmla="*/ 0 w 13"/>
                <a:gd name="T1" fmla="*/ 8 h 15"/>
                <a:gd name="T2" fmla="*/ 5 w 13"/>
                <a:gd name="T3" fmla="*/ 14 h 15"/>
                <a:gd name="T4" fmla="*/ 13 w 13"/>
                <a:gd name="T5" fmla="*/ 15 h 15"/>
                <a:gd name="T6" fmla="*/ 13 w 13"/>
                <a:gd name="T7" fmla="*/ 14 h 15"/>
                <a:gd name="T8" fmla="*/ 0 w 13"/>
                <a:gd name="T9" fmla="*/ 0 h 15"/>
                <a:gd name="T10" fmla="*/ 0 w 13"/>
                <a:gd name="T11" fmla="*/ 8 h 15"/>
              </a:gdLst>
              <a:ahLst/>
              <a:cxnLst>
                <a:cxn ang="0">
                  <a:pos x="T0" y="T1"/>
                </a:cxn>
                <a:cxn ang="0">
                  <a:pos x="T2" y="T3"/>
                </a:cxn>
                <a:cxn ang="0">
                  <a:pos x="T4" y="T5"/>
                </a:cxn>
                <a:cxn ang="0">
                  <a:pos x="T6" y="T7"/>
                </a:cxn>
                <a:cxn ang="0">
                  <a:pos x="T8" y="T9"/>
                </a:cxn>
                <a:cxn ang="0">
                  <a:pos x="T10" y="T11"/>
                </a:cxn>
              </a:cxnLst>
              <a:rect l="0" t="0" r="r" b="b"/>
              <a:pathLst>
                <a:path w="13" h="15">
                  <a:moveTo>
                    <a:pt x="0" y="8"/>
                  </a:moveTo>
                  <a:cubicBezTo>
                    <a:pt x="3" y="9"/>
                    <a:pt x="5" y="11"/>
                    <a:pt x="5" y="14"/>
                  </a:cubicBezTo>
                  <a:cubicBezTo>
                    <a:pt x="13" y="15"/>
                    <a:pt x="13" y="15"/>
                    <a:pt x="13" y="15"/>
                  </a:cubicBezTo>
                  <a:cubicBezTo>
                    <a:pt x="13" y="14"/>
                    <a:pt x="13" y="14"/>
                    <a:pt x="13" y="14"/>
                  </a:cubicBezTo>
                  <a:cubicBezTo>
                    <a:pt x="13" y="7"/>
                    <a:pt x="7" y="1"/>
                    <a:pt x="0" y="0"/>
                  </a:cubicBezTo>
                  <a:lnTo>
                    <a:pt x="0" y="8"/>
                  </a:lnTo>
                  <a:close/>
                </a:path>
              </a:pathLst>
            </a:custGeom>
            <a:solidFill>
              <a:srgbClr val="5962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4" name="Freeform 883"/>
            <p:cNvSpPr>
              <a:spLocks/>
            </p:cNvSpPr>
            <p:nvPr/>
          </p:nvSpPr>
          <p:spPr bwMode="auto">
            <a:xfrm>
              <a:off x="2938" y="1554"/>
              <a:ext cx="24" cy="24"/>
            </a:xfrm>
            <a:custGeom>
              <a:avLst/>
              <a:gdLst>
                <a:gd name="T0" fmla="*/ 7 w 10"/>
                <a:gd name="T1" fmla="*/ 10 h 10"/>
                <a:gd name="T2" fmla="*/ 10 w 10"/>
                <a:gd name="T3" fmla="*/ 8 h 10"/>
                <a:gd name="T4" fmla="*/ 10 w 10"/>
                <a:gd name="T5" fmla="*/ 0 h 10"/>
                <a:gd name="T6" fmla="*/ 0 w 10"/>
                <a:gd name="T7" fmla="*/ 6 h 10"/>
                <a:gd name="T8" fmla="*/ 7 w 10"/>
                <a:gd name="T9" fmla="*/ 10 h 10"/>
              </a:gdLst>
              <a:ahLst/>
              <a:cxnLst>
                <a:cxn ang="0">
                  <a:pos x="T0" y="T1"/>
                </a:cxn>
                <a:cxn ang="0">
                  <a:pos x="T2" y="T3"/>
                </a:cxn>
                <a:cxn ang="0">
                  <a:pos x="T4" y="T5"/>
                </a:cxn>
                <a:cxn ang="0">
                  <a:pos x="T6" y="T7"/>
                </a:cxn>
                <a:cxn ang="0">
                  <a:pos x="T8" y="T9"/>
                </a:cxn>
              </a:cxnLst>
              <a:rect l="0" t="0" r="r" b="b"/>
              <a:pathLst>
                <a:path w="10" h="10">
                  <a:moveTo>
                    <a:pt x="7" y="10"/>
                  </a:moveTo>
                  <a:cubicBezTo>
                    <a:pt x="8" y="9"/>
                    <a:pt x="9" y="8"/>
                    <a:pt x="10" y="8"/>
                  </a:cubicBezTo>
                  <a:cubicBezTo>
                    <a:pt x="10" y="0"/>
                    <a:pt x="10" y="0"/>
                    <a:pt x="10" y="0"/>
                  </a:cubicBezTo>
                  <a:cubicBezTo>
                    <a:pt x="6" y="0"/>
                    <a:pt x="2" y="3"/>
                    <a:pt x="0" y="6"/>
                  </a:cubicBezTo>
                  <a:lnTo>
                    <a:pt x="7" y="10"/>
                  </a:lnTo>
                  <a:close/>
                </a:path>
              </a:pathLst>
            </a:custGeom>
            <a:solidFill>
              <a:srgbClr val="EC85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5" name="Freeform 884"/>
            <p:cNvSpPr>
              <a:spLocks/>
            </p:cNvSpPr>
            <p:nvPr/>
          </p:nvSpPr>
          <p:spPr bwMode="auto">
            <a:xfrm>
              <a:off x="2931" y="1574"/>
              <a:ext cx="53" cy="50"/>
            </a:xfrm>
            <a:custGeom>
              <a:avLst/>
              <a:gdLst>
                <a:gd name="T0" fmla="*/ 17 w 22"/>
                <a:gd name="T1" fmla="*/ 12 h 21"/>
                <a:gd name="T2" fmla="*/ 15 w 22"/>
                <a:gd name="T3" fmla="*/ 13 h 21"/>
                <a:gd name="T4" fmla="*/ 8 w 22"/>
                <a:gd name="T5" fmla="*/ 6 h 21"/>
                <a:gd name="T6" fmla="*/ 9 w 22"/>
                <a:gd name="T7" fmla="*/ 4 h 21"/>
                <a:gd name="T8" fmla="*/ 2 w 22"/>
                <a:gd name="T9" fmla="*/ 0 h 21"/>
                <a:gd name="T10" fmla="*/ 0 w 22"/>
                <a:gd name="T11" fmla="*/ 6 h 21"/>
                <a:gd name="T12" fmla="*/ 15 w 22"/>
                <a:gd name="T13" fmla="*/ 21 h 21"/>
                <a:gd name="T14" fmla="*/ 22 w 22"/>
                <a:gd name="T15" fmla="*/ 19 h 21"/>
                <a:gd name="T16" fmla="*/ 17 w 22"/>
                <a:gd name="T17"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1">
                  <a:moveTo>
                    <a:pt x="17" y="12"/>
                  </a:moveTo>
                  <a:cubicBezTo>
                    <a:pt x="17" y="13"/>
                    <a:pt x="16" y="13"/>
                    <a:pt x="15" y="13"/>
                  </a:cubicBezTo>
                  <a:cubicBezTo>
                    <a:pt x="11" y="13"/>
                    <a:pt x="8" y="10"/>
                    <a:pt x="8" y="6"/>
                  </a:cubicBezTo>
                  <a:cubicBezTo>
                    <a:pt x="8" y="6"/>
                    <a:pt x="8" y="5"/>
                    <a:pt x="9" y="4"/>
                  </a:cubicBezTo>
                  <a:cubicBezTo>
                    <a:pt x="2" y="0"/>
                    <a:pt x="2" y="0"/>
                    <a:pt x="2" y="0"/>
                  </a:cubicBezTo>
                  <a:cubicBezTo>
                    <a:pt x="1" y="2"/>
                    <a:pt x="0" y="4"/>
                    <a:pt x="0" y="6"/>
                  </a:cubicBezTo>
                  <a:cubicBezTo>
                    <a:pt x="0" y="14"/>
                    <a:pt x="7" y="21"/>
                    <a:pt x="15" y="21"/>
                  </a:cubicBezTo>
                  <a:cubicBezTo>
                    <a:pt x="17" y="21"/>
                    <a:pt x="20" y="20"/>
                    <a:pt x="22" y="19"/>
                  </a:cubicBezTo>
                  <a:lnTo>
                    <a:pt x="17" y="12"/>
                  </a:lnTo>
                  <a:close/>
                </a:path>
              </a:pathLst>
            </a:custGeom>
            <a:solidFill>
              <a:srgbClr val="72BC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6" name="Rectangle 885"/>
            <p:cNvSpPr>
              <a:spLocks noChangeArrowheads="1"/>
            </p:cNvSpPr>
            <p:nvPr/>
          </p:nvSpPr>
          <p:spPr bwMode="auto">
            <a:xfrm>
              <a:off x="2600" y="1617"/>
              <a:ext cx="281" cy="2"/>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7" name="Rectangle 886"/>
            <p:cNvSpPr>
              <a:spLocks noChangeArrowheads="1"/>
            </p:cNvSpPr>
            <p:nvPr/>
          </p:nvSpPr>
          <p:spPr bwMode="auto">
            <a:xfrm>
              <a:off x="2598" y="1478"/>
              <a:ext cx="5" cy="141"/>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8" name="Rectangle 887"/>
            <p:cNvSpPr>
              <a:spLocks noChangeArrowheads="1"/>
            </p:cNvSpPr>
            <p:nvPr/>
          </p:nvSpPr>
          <p:spPr bwMode="auto">
            <a:xfrm>
              <a:off x="2612" y="1576"/>
              <a:ext cx="7" cy="41"/>
            </a:xfrm>
            <a:prstGeom prst="rect">
              <a:avLst/>
            </a:prstGeom>
            <a:solidFill>
              <a:srgbClr val="72BC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9" name="Rectangle 888"/>
            <p:cNvSpPr>
              <a:spLocks noChangeArrowheads="1"/>
            </p:cNvSpPr>
            <p:nvPr/>
          </p:nvSpPr>
          <p:spPr bwMode="auto">
            <a:xfrm>
              <a:off x="2622" y="1590"/>
              <a:ext cx="9" cy="27"/>
            </a:xfrm>
            <a:prstGeom prst="rect">
              <a:avLst/>
            </a:prstGeom>
            <a:solidFill>
              <a:srgbClr val="596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0" name="Rectangle 889"/>
            <p:cNvSpPr>
              <a:spLocks noChangeArrowheads="1"/>
            </p:cNvSpPr>
            <p:nvPr/>
          </p:nvSpPr>
          <p:spPr bwMode="auto">
            <a:xfrm>
              <a:off x="2633" y="1535"/>
              <a:ext cx="8" cy="82"/>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1" name="Rectangle 890"/>
            <p:cNvSpPr>
              <a:spLocks noChangeArrowheads="1"/>
            </p:cNvSpPr>
            <p:nvPr/>
          </p:nvSpPr>
          <p:spPr bwMode="auto">
            <a:xfrm>
              <a:off x="2655" y="1550"/>
              <a:ext cx="9" cy="67"/>
            </a:xfrm>
            <a:prstGeom prst="rect">
              <a:avLst/>
            </a:prstGeom>
            <a:solidFill>
              <a:srgbClr val="72BC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2" name="Rectangle 891"/>
            <p:cNvSpPr>
              <a:spLocks noChangeArrowheads="1"/>
            </p:cNvSpPr>
            <p:nvPr/>
          </p:nvSpPr>
          <p:spPr bwMode="auto">
            <a:xfrm>
              <a:off x="2667" y="1564"/>
              <a:ext cx="7" cy="53"/>
            </a:xfrm>
            <a:prstGeom prst="rect">
              <a:avLst/>
            </a:prstGeom>
            <a:solidFill>
              <a:srgbClr val="596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3" name="Rectangle 892"/>
            <p:cNvSpPr>
              <a:spLocks noChangeArrowheads="1"/>
            </p:cNvSpPr>
            <p:nvPr/>
          </p:nvSpPr>
          <p:spPr bwMode="auto">
            <a:xfrm>
              <a:off x="2676" y="1557"/>
              <a:ext cx="10" cy="60"/>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4" name="Rectangle 893"/>
            <p:cNvSpPr>
              <a:spLocks noChangeArrowheads="1"/>
            </p:cNvSpPr>
            <p:nvPr/>
          </p:nvSpPr>
          <p:spPr bwMode="auto">
            <a:xfrm>
              <a:off x="2700" y="1562"/>
              <a:ext cx="10" cy="55"/>
            </a:xfrm>
            <a:prstGeom prst="rect">
              <a:avLst/>
            </a:prstGeom>
            <a:solidFill>
              <a:srgbClr val="72BC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5" name="Rectangle 894"/>
            <p:cNvSpPr>
              <a:spLocks noChangeArrowheads="1"/>
            </p:cNvSpPr>
            <p:nvPr/>
          </p:nvSpPr>
          <p:spPr bwMode="auto">
            <a:xfrm>
              <a:off x="2712" y="1574"/>
              <a:ext cx="7" cy="43"/>
            </a:xfrm>
            <a:prstGeom prst="rect">
              <a:avLst/>
            </a:prstGeom>
            <a:solidFill>
              <a:srgbClr val="596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6" name="Rectangle 895"/>
            <p:cNvSpPr>
              <a:spLocks noChangeArrowheads="1"/>
            </p:cNvSpPr>
            <p:nvPr/>
          </p:nvSpPr>
          <p:spPr bwMode="auto">
            <a:xfrm>
              <a:off x="2722" y="1535"/>
              <a:ext cx="9" cy="82"/>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7" name="Rectangle 896"/>
            <p:cNvSpPr>
              <a:spLocks noChangeArrowheads="1"/>
            </p:cNvSpPr>
            <p:nvPr/>
          </p:nvSpPr>
          <p:spPr bwMode="auto">
            <a:xfrm>
              <a:off x="2745" y="1497"/>
              <a:ext cx="8" cy="120"/>
            </a:xfrm>
            <a:prstGeom prst="rect">
              <a:avLst/>
            </a:prstGeom>
            <a:solidFill>
              <a:srgbClr val="72BC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8" name="Rectangle 897"/>
            <p:cNvSpPr>
              <a:spLocks noChangeArrowheads="1"/>
            </p:cNvSpPr>
            <p:nvPr/>
          </p:nvSpPr>
          <p:spPr bwMode="auto">
            <a:xfrm>
              <a:off x="2755" y="1533"/>
              <a:ext cx="10" cy="84"/>
            </a:xfrm>
            <a:prstGeom prst="rect">
              <a:avLst/>
            </a:prstGeom>
            <a:solidFill>
              <a:srgbClr val="596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9" name="Rectangle 898"/>
            <p:cNvSpPr>
              <a:spLocks noChangeArrowheads="1"/>
            </p:cNvSpPr>
            <p:nvPr/>
          </p:nvSpPr>
          <p:spPr bwMode="auto">
            <a:xfrm>
              <a:off x="2767" y="1511"/>
              <a:ext cx="9" cy="106"/>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0" name="Rectangle 899"/>
            <p:cNvSpPr>
              <a:spLocks noChangeArrowheads="1"/>
            </p:cNvSpPr>
            <p:nvPr/>
          </p:nvSpPr>
          <p:spPr bwMode="auto">
            <a:xfrm>
              <a:off x="2788" y="1581"/>
              <a:ext cx="10" cy="36"/>
            </a:xfrm>
            <a:prstGeom prst="rect">
              <a:avLst/>
            </a:prstGeom>
            <a:solidFill>
              <a:srgbClr val="72BC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1" name="Rectangle 900"/>
            <p:cNvSpPr>
              <a:spLocks noChangeArrowheads="1"/>
            </p:cNvSpPr>
            <p:nvPr/>
          </p:nvSpPr>
          <p:spPr bwMode="auto">
            <a:xfrm>
              <a:off x="2800" y="1600"/>
              <a:ext cx="10" cy="17"/>
            </a:xfrm>
            <a:prstGeom prst="rect">
              <a:avLst/>
            </a:prstGeom>
            <a:solidFill>
              <a:srgbClr val="596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2" name="Rectangle 901"/>
            <p:cNvSpPr>
              <a:spLocks noChangeArrowheads="1"/>
            </p:cNvSpPr>
            <p:nvPr/>
          </p:nvSpPr>
          <p:spPr bwMode="auto">
            <a:xfrm>
              <a:off x="2812" y="1578"/>
              <a:ext cx="7" cy="39"/>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3" name="Rectangle 902"/>
            <p:cNvSpPr>
              <a:spLocks noChangeArrowheads="1"/>
            </p:cNvSpPr>
            <p:nvPr/>
          </p:nvSpPr>
          <p:spPr bwMode="auto">
            <a:xfrm>
              <a:off x="2834" y="1550"/>
              <a:ext cx="9" cy="67"/>
            </a:xfrm>
            <a:prstGeom prst="rect">
              <a:avLst/>
            </a:prstGeom>
            <a:solidFill>
              <a:srgbClr val="72BC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4" name="Rectangle 903"/>
            <p:cNvSpPr>
              <a:spLocks noChangeArrowheads="1"/>
            </p:cNvSpPr>
            <p:nvPr/>
          </p:nvSpPr>
          <p:spPr bwMode="auto">
            <a:xfrm>
              <a:off x="2846" y="1499"/>
              <a:ext cx="7" cy="118"/>
            </a:xfrm>
            <a:prstGeom prst="rect">
              <a:avLst/>
            </a:prstGeom>
            <a:solidFill>
              <a:srgbClr val="596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5" name="Rectangle 904"/>
            <p:cNvSpPr>
              <a:spLocks noChangeArrowheads="1"/>
            </p:cNvSpPr>
            <p:nvPr/>
          </p:nvSpPr>
          <p:spPr bwMode="auto">
            <a:xfrm>
              <a:off x="2855" y="1531"/>
              <a:ext cx="10" cy="86"/>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6" name="Rectangle 905"/>
            <p:cNvSpPr>
              <a:spLocks noChangeArrowheads="1"/>
            </p:cNvSpPr>
            <p:nvPr/>
          </p:nvSpPr>
          <p:spPr bwMode="auto">
            <a:xfrm>
              <a:off x="2600" y="1445"/>
              <a:ext cx="14" cy="14"/>
            </a:xfrm>
            <a:prstGeom prst="rect">
              <a:avLst/>
            </a:prstGeom>
            <a:solidFill>
              <a:srgbClr val="72BC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7" name="Rectangle 906"/>
            <p:cNvSpPr>
              <a:spLocks noChangeArrowheads="1"/>
            </p:cNvSpPr>
            <p:nvPr/>
          </p:nvSpPr>
          <p:spPr bwMode="auto">
            <a:xfrm>
              <a:off x="2624" y="1449"/>
              <a:ext cx="38" cy="3"/>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8" name="Rectangle 907"/>
            <p:cNvSpPr>
              <a:spLocks noChangeArrowheads="1"/>
            </p:cNvSpPr>
            <p:nvPr/>
          </p:nvSpPr>
          <p:spPr bwMode="auto">
            <a:xfrm>
              <a:off x="2679" y="1445"/>
              <a:ext cx="14" cy="14"/>
            </a:xfrm>
            <a:prstGeom prst="rect">
              <a:avLst/>
            </a:prstGeom>
            <a:solidFill>
              <a:srgbClr val="596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9" name="Rectangle 908"/>
            <p:cNvSpPr>
              <a:spLocks noChangeArrowheads="1"/>
            </p:cNvSpPr>
            <p:nvPr/>
          </p:nvSpPr>
          <p:spPr bwMode="auto">
            <a:xfrm>
              <a:off x="2700" y="1449"/>
              <a:ext cx="41" cy="3"/>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0" name="Rectangle 909"/>
            <p:cNvSpPr>
              <a:spLocks noChangeArrowheads="1"/>
            </p:cNvSpPr>
            <p:nvPr/>
          </p:nvSpPr>
          <p:spPr bwMode="auto">
            <a:xfrm>
              <a:off x="2755" y="1445"/>
              <a:ext cx="17" cy="14"/>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1" name="Rectangle 910"/>
            <p:cNvSpPr>
              <a:spLocks noChangeArrowheads="1"/>
            </p:cNvSpPr>
            <p:nvPr/>
          </p:nvSpPr>
          <p:spPr bwMode="auto">
            <a:xfrm>
              <a:off x="2779" y="1449"/>
              <a:ext cx="40" cy="3"/>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2" name="Rectangle 911"/>
            <p:cNvSpPr>
              <a:spLocks noChangeArrowheads="1"/>
            </p:cNvSpPr>
            <p:nvPr/>
          </p:nvSpPr>
          <p:spPr bwMode="auto">
            <a:xfrm>
              <a:off x="2834" y="1445"/>
              <a:ext cx="14" cy="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3" name="Freeform 912"/>
            <p:cNvSpPr>
              <a:spLocks noEditPoints="1"/>
            </p:cNvSpPr>
            <p:nvPr/>
          </p:nvSpPr>
          <p:spPr bwMode="auto">
            <a:xfrm>
              <a:off x="2834" y="1445"/>
              <a:ext cx="14" cy="14"/>
            </a:xfrm>
            <a:custGeom>
              <a:avLst/>
              <a:gdLst>
                <a:gd name="T0" fmla="*/ 14 w 14"/>
                <a:gd name="T1" fmla="*/ 12 h 14"/>
                <a:gd name="T2" fmla="*/ 2 w 14"/>
                <a:gd name="T3" fmla="*/ 12 h 14"/>
                <a:gd name="T4" fmla="*/ 2 w 14"/>
                <a:gd name="T5" fmla="*/ 0 h 14"/>
                <a:gd name="T6" fmla="*/ 14 w 14"/>
                <a:gd name="T7" fmla="*/ 0 h 14"/>
                <a:gd name="T8" fmla="*/ 14 w 14"/>
                <a:gd name="T9" fmla="*/ 12 h 14"/>
                <a:gd name="T10" fmla="*/ 14 w 14"/>
                <a:gd name="T11" fmla="*/ 0 h 14"/>
                <a:gd name="T12" fmla="*/ 0 w 14"/>
                <a:gd name="T13" fmla="*/ 0 h 14"/>
                <a:gd name="T14" fmla="*/ 0 w 14"/>
                <a:gd name="T15" fmla="*/ 14 h 14"/>
                <a:gd name="T16" fmla="*/ 14 w 14"/>
                <a:gd name="T17" fmla="*/ 14 h 14"/>
                <a:gd name="T18" fmla="*/ 14 w 1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14" y="12"/>
                  </a:moveTo>
                  <a:lnTo>
                    <a:pt x="2" y="12"/>
                  </a:lnTo>
                  <a:lnTo>
                    <a:pt x="2" y="0"/>
                  </a:lnTo>
                  <a:lnTo>
                    <a:pt x="14" y="0"/>
                  </a:lnTo>
                  <a:lnTo>
                    <a:pt x="14" y="12"/>
                  </a:lnTo>
                  <a:close/>
                  <a:moveTo>
                    <a:pt x="14" y="0"/>
                  </a:moveTo>
                  <a:lnTo>
                    <a:pt x="0" y="0"/>
                  </a:lnTo>
                  <a:lnTo>
                    <a:pt x="0" y="14"/>
                  </a:lnTo>
                  <a:lnTo>
                    <a:pt x="14" y="14"/>
                  </a:lnTo>
                  <a:lnTo>
                    <a:pt x="14" y="0"/>
                  </a:lnTo>
                  <a:close/>
                </a:path>
              </a:pathLst>
            </a:custGeom>
            <a:solidFill>
              <a:srgbClr val="2C58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4" name="Rectangle 913"/>
            <p:cNvSpPr>
              <a:spLocks noChangeArrowheads="1"/>
            </p:cNvSpPr>
            <p:nvPr/>
          </p:nvSpPr>
          <p:spPr bwMode="auto">
            <a:xfrm>
              <a:off x="2855" y="1449"/>
              <a:ext cx="41" cy="3"/>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5" name="Freeform 914"/>
            <p:cNvSpPr>
              <a:spLocks noEditPoints="1"/>
            </p:cNvSpPr>
            <p:nvPr/>
          </p:nvSpPr>
          <p:spPr bwMode="auto">
            <a:xfrm>
              <a:off x="3012" y="1542"/>
              <a:ext cx="284" cy="292"/>
            </a:xfrm>
            <a:custGeom>
              <a:avLst/>
              <a:gdLst>
                <a:gd name="T0" fmla="*/ 89 w 119"/>
                <a:gd name="T1" fmla="*/ 111 h 122"/>
                <a:gd name="T2" fmla="*/ 115 w 119"/>
                <a:gd name="T3" fmla="*/ 76 h 122"/>
                <a:gd name="T4" fmla="*/ 108 w 119"/>
                <a:gd name="T5" fmla="*/ 33 h 122"/>
                <a:gd name="T6" fmla="*/ 72 w 119"/>
                <a:gd name="T7" fmla="*/ 7 h 122"/>
                <a:gd name="T8" fmla="*/ 4 w 119"/>
                <a:gd name="T9" fmla="*/ 50 h 122"/>
                <a:gd name="T10" fmla="*/ 11 w 119"/>
                <a:gd name="T11" fmla="*/ 93 h 122"/>
                <a:gd name="T12" fmla="*/ 46 w 119"/>
                <a:gd name="T13" fmla="*/ 118 h 122"/>
                <a:gd name="T14" fmla="*/ 89 w 119"/>
                <a:gd name="T15" fmla="*/ 111 h 122"/>
                <a:gd name="T16" fmla="*/ 18 w 119"/>
                <a:gd name="T17" fmla="*/ 89 h 122"/>
                <a:gd name="T18" fmla="*/ 12 w 119"/>
                <a:gd name="T19" fmla="*/ 51 h 122"/>
                <a:gd name="T20" fmla="*/ 71 w 119"/>
                <a:gd name="T21" fmla="*/ 15 h 122"/>
                <a:gd name="T22" fmla="*/ 101 w 119"/>
                <a:gd name="T23" fmla="*/ 37 h 122"/>
                <a:gd name="T24" fmla="*/ 107 w 119"/>
                <a:gd name="T25" fmla="*/ 74 h 122"/>
                <a:gd name="T26" fmla="*/ 85 w 119"/>
                <a:gd name="T27" fmla="*/ 104 h 122"/>
                <a:gd name="T28" fmla="*/ 48 w 119"/>
                <a:gd name="T29" fmla="*/ 110 h 122"/>
                <a:gd name="T30" fmla="*/ 18 w 119"/>
                <a:gd name="T31" fmla="*/ 8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22">
                  <a:moveTo>
                    <a:pt x="89" y="111"/>
                  </a:moveTo>
                  <a:cubicBezTo>
                    <a:pt x="102" y="103"/>
                    <a:pt x="112" y="91"/>
                    <a:pt x="115" y="76"/>
                  </a:cubicBezTo>
                  <a:cubicBezTo>
                    <a:pt x="119" y="61"/>
                    <a:pt x="116" y="46"/>
                    <a:pt x="108" y="33"/>
                  </a:cubicBezTo>
                  <a:cubicBezTo>
                    <a:pt x="100" y="20"/>
                    <a:pt x="87" y="11"/>
                    <a:pt x="72" y="7"/>
                  </a:cubicBezTo>
                  <a:cubicBezTo>
                    <a:pt x="42" y="0"/>
                    <a:pt x="11" y="19"/>
                    <a:pt x="4" y="50"/>
                  </a:cubicBezTo>
                  <a:cubicBezTo>
                    <a:pt x="0" y="64"/>
                    <a:pt x="3" y="80"/>
                    <a:pt x="11" y="93"/>
                  </a:cubicBezTo>
                  <a:cubicBezTo>
                    <a:pt x="19" y="106"/>
                    <a:pt x="31" y="115"/>
                    <a:pt x="46" y="118"/>
                  </a:cubicBezTo>
                  <a:cubicBezTo>
                    <a:pt x="61" y="122"/>
                    <a:pt x="76" y="119"/>
                    <a:pt x="89" y="111"/>
                  </a:cubicBezTo>
                  <a:moveTo>
                    <a:pt x="18" y="89"/>
                  </a:moveTo>
                  <a:cubicBezTo>
                    <a:pt x="11" y="77"/>
                    <a:pt x="9" y="64"/>
                    <a:pt x="12" y="51"/>
                  </a:cubicBezTo>
                  <a:cubicBezTo>
                    <a:pt x="18" y="25"/>
                    <a:pt x="44" y="9"/>
                    <a:pt x="71" y="15"/>
                  </a:cubicBezTo>
                  <a:cubicBezTo>
                    <a:pt x="83" y="18"/>
                    <a:pt x="94" y="26"/>
                    <a:pt x="101" y="37"/>
                  </a:cubicBezTo>
                  <a:cubicBezTo>
                    <a:pt x="108" y="48"/>
                    <a:pt x="110" y="61"/>
                    <a:pt x="107" y="74"/>
                  </a:cubicBezTo>
                  <a:cubicBezTo>
                    <a:pt x="104" y="87"/>
                    <a:pt x="96" y="98"/>
                    <a:pt x="85" y="104"/>
                  </a:cubicBezTo>
                  <a:cubicBezTo>
                    <a:pt x="74" y="111"/>
                    <a:pt x="61" y="113"/>
                    <a:pt x="48" y="110"/>
                  </a:cubicBezTo>
                  <a:cubicBezTo>
                    <a:pt x="35" y="107"/>
                    <a:pt x="25" y="100"/>
                    <a:pt x="18" y="89"/>
                  </a:cubicBezTo>
                </a:path>
              </a:pathLst>
            </a:custGeom>
            <a:solidFill>
              <a:srgbClr val="3036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6" name="Freeform 915"/>
            <p:cNvSpPr>
              <a:spLocks/>
            </p:cNvSpPr>
            <p:nvPr/>
          </p:nvSpPr>
          <p:spPr bwMode="auto">
            <a:xfrm>
              <a:off x="2824" y="1760"/>
              <a:ext cx="205" cy="145"/>
            </a:xfrm>
            <a:custGeom>
              <a:avLst/>
              <a:gdLst>
                <a:gd name="T0" fmla="*/ 4 w 86"/>
                <a:gd name="T1" fmla="*/ 55 h 61"/>
                <a:gd name="T2" fmla="*/ 4 w 86"/>
                <a:gd name="T3" fmla="*/ 55 h 61"/>
                <a:gd name="T4" fmla="*/ 10 w 86"/>
                <a:gd name="T5" fmla="*/ 37 h 61"/>
                <a:gd name="T6" fmla="*/ 64 w 86"/>
                <a:gd name="T7" fmla="*/ 4 h 61"/>
                <a:gd name="T8" fmla="*/ 82 w 86"/>
                <a:gd name="T9" fmla="*/ 6 h 61"/>
                <a:gd name="T10" fmla="*/ 82 w 86"/>
                <a:gd name="T11" fmla="*/ 6 h 61"/>
                <a:gd name="T12" fmla="*/ 76 w 86"/>
                <a:gd name="T13" fmla="*/ 24 h 61"/>
                <a:gd name="T14" fmla="*/ 22 w 86"/>
                <a:gd name="T15" fmla="*/ 57 h 61"/>
                <a:gd name="T16" fmla="*/ 4 w 86"/>
                <a:gd name="T17" fmla="*/ 5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61">
                  <a:moveTo>
                    <a:pt x="4" y="55"/>
                  </a:moveTo>
                  <a:cubicBezTo>
                    <a:pt x="4" y="55"/>
                    <a:pt x="4" y="55"/>
                    <a:pt x="4" y="55"/>
                  </a:cubicBezTo>
                  <a:cubicBezTo>
                    <a:pt x="0" y="50"/>
                    <a:pt x="3" y="42"/>
                    <a:pt x="10" y="37"/>
                  </a:cubicBezTo>
                  <a:cubicBezTo>
                    <a:pt x="64" y="4"/>
                    <a:pt x="64" y="4"/>
                    <a:pt x="64" y="4"/>
                  </a:cubicBezTo>
                  <a:cubicBezTo>
                    <a:pt x="71" y="0"/>
                    <a:pt x="79" y="1"/>
                    <a:pt x="82" y="6"/>
                  </a:cubicBezTo>
                  <a:cubicBezTo>
                    <a:pt x="82" y="6"/>
                    <a:pt x="82" y="6"/>
                    <a:pt x="82" y="6"/>
                  </a:cubicBezTo>
                  <a:cubicBezTo>
                    <a:pt x="86" y="12"/>
                    <a:pt x="83" y="20"/>
                    <a:pt x="76" y="24"/>
                  </a:cubicBezTo>
                  <a:cubicBezTo>
                    <a:pt x="22" y="57"/>
                    <a:pt x="22" y="57"/>
                    <a:pt x="22" y="57"/>
                  </a:cubicBezTo>
                  <a:cubicBezTo>
                    <a:pt x="15" y="61"/>
                    <a:pt x="7" y="60"/>
                    <a:pt x="4" y="55"/>
                  </a:cubicBezTo>
                </a:path>
              </a:pathLst>
            </a:custGeom>
            <a:solidFill>
              <a:srgbClr val="D46F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7" name="Freeform 916"/>
            <p:cNvSpPr>
              <a:spLocks/>
            </p:cNvSpPr>
            <p:nvPr/>
          </p:nvSpPr>
          <p:spPr bwMode="auto">
            <a:xfrm>
              <a:off x="2953" y="1755"/>
              <a:ext cx="78" cy="76"/>
            </a:xfrm>
            <a:custGeom>
              <a:avLst/>
              <a:gdLst>
                <a:gd name="T0" fmla="*/ 5 w 33"/>
                <a:gd name="T1" fmla="*/ 23 h 32"/>
                <a:gd name="T2" fmla="*/ 5 w 33"/>
                <a:gd name="T3" fmla="*/ 23 h 32"/>
                <a:gd name="T4" fmla="*/ 2 w 33"/>
                <a:gd name="T5" fmla="*/ 10 h 32"/>
                <a:gd name="T6" fmla="*/ 18 w 33"/>
                <a:gd name="T7" fmla="*/ 1 h 32"/>
                <a:gd name="T8" fmla="*/ 28 w 33"/>
                <a:gd name="T9" fmla="*/ 8 h 32"/>
                <a:gd name="T10" fmla="*/ 28 w 33"/>
                <a:gd name="T11" fmla="*/ 8 h 32"/>
                <a:gd name="T12" fmla="*/ 31 w 33"/>
                <a:gd name="T13" fmla="*/ 21 h 32"/>
                <a:gd name="T14" fmla="*/ 15 w 33"/>
                <a:gd name="T15" fmla="*/ 30 h 32"/>
                <a:gd name="T16" fmla="*/ 5 w 33"/>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5" y="23"/>
                  </a:moveTo>
                  <a:cubicBezTo>
                    <a:pt x="5" y="23"/>
                    <a:pt x="5" y="23"/>
                    <a:pt x="5" y="23"/>
                  </a:cubicBezTo>
                  <a:cubicBezTo>
                    <a:pt x="2" y="17"/>
                    <a:pt x="0" y="12"/>
                    <a:pt x="2" y="10"/>
                  </a:cubicBezTo>
                  <a:cubicBezTo>
                    <a:pt x="18" y="1"/>
                    <a:pt x="18" y="1"/>
                    <a:pt x="18" y="1"/>
                  </a:cubicBezTo>
                  <a:cubicBezTo>
                    <a:pt x="20" y="0"/>
                    <a:pt x="25" y="3"/>
                    <a:pt x="28" y="8"/>
                  </a:cubicBezTo>
                  <a:cubicBezTo>
                    <a:pt x="28" y="8"/>
                    <a:pt x="28" y="8"/>
                    <a:pt x="28" y="8"/>
                  </a:cubicBezTo>
                  <a:cubicBezTo>
                    <a:pt x="32" y="14"/>
                    <a:pt x="33" y="19"/>
                    <a:pt x="31" y="21"/>
                  </a:cubicBezTo>
                  <a:cubicBezTo>
                    <a:pt x="15" y="30"/>
                    <a:pt x="15" y="30"/>
                    <a:pt x="15" y="30"/>
                  </a:cubicBezTo>
                  <a:cubicBezTo>
                    <a:pt x="13" y="32"/>
                    <a:pt x="8" y="28"/>
                    <a:pt x="5" y="23"/>
                  </a:cubicBezTo>
                </a:path>
              </a:pathLst>
            </a:custGeom>
            <a:solidFill>
              <a:srgbClr val="D46F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8" name="Freeform 917"/>
            <p:cNvSpPr>
              <a:spLocks/>
            </p:cNvSpPr>
            <p:nvPr/>
          </p:nvSpPr>
          <p:spPr bwMode="auto">
            <a:xfrm>
              <a:off x="3067" y="1576"/>
              <a:ext cx="207" cy="234"/>
            </a:xfrm>
            <a:custGeom>
              <a:avLst/>
              <a:gdLst>
                <a:gd name="T0" fmla="*/ 40 w 87"/>
                <a:gd name="T1" fmla="*/ 0 h 98"/>
                <a:gd name="T2" fmla="*/ 40 w 87"/>
                <a:gd name="T3" fmla="*/ 4 h 98"/>
                <a:gd name="T4" fmla="*/ 47 w 87"/>
                <a:gd name="T5" fmla="*/ 5 h 98"/>
                <a:gd name="T6" fmla="*/ 74 w 87"/>
                <a:gd name="T7" fmla="*/ 25 h 98"/>
                <a:gd name="T8" fmla="*/ 81 w 87"/>
                <a:gd name="T9" fmla="*/ 48 h 98"/>
                <a:gd name="T10" fmla="*/ 81 w 87"/>
                <a:gd name="T11" fmla="*/ 49 h 98"/>
                <a:gd name="T12" fmla="*/ 80 w 87"/>
                <a:gd name="T13" fmla="*/ 59 h 98"/>
                <a:gd name="T14" fmla="*/ 80 w 87"/>
                <a:gd name="T15" fmla="*/ 59 h 98"/>
                <a:gd name="T16" fmla="*/ 68 w 87"/>
                <a:gd name="T17" fmla="*/ 81 h 98"/>
                <a:gd name="T18" fmla="*/ 73 w 87"/>
                <a:gd name="T19" fmla="*/ 68 h 98"/>
                <a:gd name="T20" fmla="*/ 73 w 87"/>
                <a:gd name="T21" fmla="*/ 68 h 98"/>
                <a:gd name="T22" fmla="*/ 67 w 87"/>
                <a:gd name="T23" fmla="*/ 34 h 98"/>
                <a:gd name="T24" fmla="*/ 40 w 87"/>
                <a:gd name="T25" fmla="*/ 14 h 98"/>
                <a:gd name="T26" fmla="*/ 40 w 87"/>
                <a:gd name="T27" fmla="*/ 65 h 98"/>
                <a:gd name="T28" fmla="*/ 40 w 87"/>
                <a:gd name="T29" fmla="*/ 66 h 98"/>
                <a:gd name="T30" fmla="*/ 64 w 87"/>
                <a:gd name="T31" fmla="*/ 66 h 98"/>
                <a:gd name="T32" fmla="*/ 64 w 87"/>
                <a:gd name="T33" fmla="*/ 66 h 98"/>
                <a:gd name="T34" fmla="*/ 64 w 87"/>
                <a:gd name="T35" fmla="*/ 67 h 98"/>
                <a:gd name="T36" fmla="*/ 65 w 87"/>
                <a:gd name="T37" fmla="*/ 68 h 98"/>
                <a:gd name="T38" fmla="*/ 65 w 87"/>
                <a:gd name="T39" fmla="*/ 72 h 98"/>
                <a:gd name="T40" fmla="*/ 50 w 87"/>
                <a:gd name="T41" fmla="*/ 81 h 98"/>
                <a:gd name="T42" fmla="*/ 0 w 87"/>
                <a:gd name="T43" fmla="*/ 81 h 98"/>
                <a:gd name="T44" fmla="*/ 25 w 87"/>
                <a:gd name="T45" fmla="*/ 96 h 98"/>
                <a:gd name="T46" fmla="*/ 25 w 87"/>
                <a:gd name="T47" fmla="*/ 96 h 98"/>
                <a:gd name="T48" fmla="*/ 25 w 87"/>
                <a:gd name="T49" fmla="*/ 97 h 98"/>
                <a:gd name="T50" fmla="*/ 25 w 87"/>
                <a:gd name="T51" fmla="*/ 97 h 98"/>
                <a:gd name="T52" fmla="*/ 26 w 87"/>
                <a:gd name="T53" fmla="*/ 97 h 98"/>
                <a:gd name="T54" fmla="*/ 36 w 87"/>
                <a:gd name="T55" fmla="*/ 98 h 98"/>
                <a:gd name="T56" fmla="*/ 62 w 87"/>
                <a:gd name="T57" fmla="*/ 90 h 98"/>
                <a:gd name="T58" fmla="*/ 83 w 87"/>
                <a:gd name="T59" fmla="*/ 64 h 98"/>
                <a:gd name="T60" fmla="*/ 84 w 87"/>
                <a:gd name="T61" fmla="*/ 60 h 98"/>
                <a:gd name="T62" fmla="*/ 78 w 87"/>
                <a:gd name="T63" fmla="*/ 23 h 98"/>
                <a:gd name="T64" fmla="*/ 78 w 87"/>
                <a:gd name="T65" fmla="*/ 23 h 98"/>
                <a:gd name="T66" fmla="*/ 78 w 87"/>
                <a:gd name="T67" fmla="*/ 23 h 98"/>
                <a:gd name="T68" fmla="*/ 48 w 87"/>
                <a:gd name="T69" fmla="*/ 1 h 98"/>
                <a:gd name="T70" fmla="*/ 48 w 87"/>
                <a:gd name="T71" fmla="*/ 1 h 98"/>
                <a:gd name="T72" fmla="*/ 47 w 87"/>
                <a:gd name="T73" fmla="*/ 1 h 98"/>
                <a:gd name="T74" fmla="*/ 40 w 87"/>
                <a:gd name="T75"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98">
                  <a:moveTo>
                    <a:pt x="40" y="0"/>
                  </a:moveTo>
                  <a:cubicBezTo>
                    <a:pt x="40" y="4"/>
                    <a:pt x="40" y="4"/>
                    <a:pt x="40" y="4"/>
                  </a:cubicBezTo>
                  <a:cubicBezTo>
                    <a:pt x="42" y="4"/>
                    <a:pt x="44" y="5"/>
                    <a:pt x="47" y="5"/>
                  </a:cubicBezTo>
                  <a:cubicBezTo>
                    <a:pt x="58" y="8"/>
                    <a:pt x="68" y="15"/>
                    <a:pt x="74" y="25"/>
                  </a:cubicBezTo>
                  <a:cubicBezTo>
                    <a:pt x="79" y="32"/>
                    <a:pt x="81" y="40"/>
                    <a:pt x="81" y="48"/>
                  </a:cubicBezTo>
                  <a:cubicBezTo>
                    <a:pt x="81" y="49"/>
                    <a:pt x="81" y="49"/>
                    <a:pt x="81" y="49"/>
                  </a:cubicBezTo>
                  <a:cubicBezTo>
                    <a:pt x="81" y="52"/>
                    <a:pt x="81" y="56"/>
                    <a:pt x="80" y="59"/>
                  </a:cubicBezTo>
                  <a:cubicBezTo>
                    <a:pt x="80" y="59"/>
                    <a:pt x="80" y="59"/>
                    <a:pt x="80" y="59"/>
                  </a:cubicBezTo>
                  <a:cubicBezTo>
                    <a:pt x="78" y="67"/>
                    <a:pt x="74" y="75"/>
                    <a:pt x="68" y="81"/>
                  </a:cubicBezTo>
                  <a:cubicBezTo>
                    <a:pt x="70" y="77"/>
                    <a:pt x="72" y="73"/>
                    <a:pt x="73" y="68"/>
                  </a:cubicBezTo>
                  <a:cubicBezTo>
                    <a:pt x="73" y="68"/>
                    <a:pt x="73" y="68"/>
                    <a:pt x="73" y="68"/>
                  </a:cubicBezTo>
                  <a:cubicBezTo>
                    <a:pt x="75" y="56"/>
                    <a:pt x="73" y="44"/>
                    <a:pt x="67" y="34"/>
                  </a:cubicBezTo>
                  <a:cubicBezTo>
                    <a:pt x="61" y="24"/>
                    <a:pt x="51" y="17"/>
                    <a:pt x="40" y="14"/>
                  </a:cubicBezTo>
                  <a:cubicBezTo>
                    <a:pt x="40" y="65"/>
                    <a:pt x="40" y="65"/>
                    <a:pt x="40" y="65"/>
                  </a:cubicBezTo>
                  <a:cubicBezTo>
                    <a:pt x="40" y="66"/>
                    <a:pt x="40" y="66"/>
                    <a:pt x="40" y="66"/>
                  </a:cubicBezTo>
                  <a:cubicBezTo>
                    <a:pt x="64" y="66"/>
                    <a:pt x="64" y="66"/>
                    <a:pt x="64" y="66"/>
                  </a:cubicBezTo>
                  <a:cubicBezTo>
                    <a:pt x="64" y="66"/>
                    <a:pt x="64" y="66"/>
                    <a:pt x="64" y="66"/>
                  </a:cubicBezTo>
                  <a:cubicBezTo>
                    <a:pt x="64" y="67"/>
                    <a:pt x="64" y="67"/>
                    <a:pt x="64" y="67"/>
                  </a:cubicBezTo>
                  <a:cubicBezTo>
                    <a:pt x="65" y="67"/>
                    <a:pt x="65" y="67"/>
                    <a:pt x="65" y="68"/>
                  </a:cubicBezTo>
                  <a:cubicBezTo>
                    <a:pt x="65" y="72"/>
                    <a:pt x="65" y="72"/>
                    <a:pt x="65" y="72"/>
                  </a:cubicBezTo>
                  <a:cubicBezTo>
                    <a:pt x="65" y="81"/>
                    <a:pt x="56" y="81"/>
                    <a:pt x="50" y="81"/>
                  </a:cubicBezTo>
                  <a:cubicBezTo>
                    <a:pt x="0" y="81"/>
                    <a:pt x="0" y="81"/>
                    <a:pt x="0" y="81"/>
                  </a:cubicBezTo>
                  <a:cubicBezTo>
                    <a:pt x="6" y="89"/>
                    <a:pt x="15" y="94"/>
                    <a:pt x="25" y="96"/>
                  </a:cubicBezTo>
                  <a:cubicBezTo>
                    <a:pt x="25" y="96"/>
                    <a:pt x="25" y="96"/>
                    <a:pt x="25" y="96"/>
                  </a:cubicBezTo>
                  <a:cubicBezTo>
                    <a:pt x="25" y="97"/>
                    <a:pt x="25" y="97"/>
                    <a:pt x="25" y="97"/>
                  </a:cubicBezTo>
                  <a:cubicBezTo>
                    <a:pt x="25" y="97"/>
                    <a:pt x="25" y="97"/>
                    <a:pt x="25" y="97"/>
                  </a:cubicBezTo>
                  <a:cubicBezTo>
                    <a:pt x="26" y="97"/>
                    <a:pt x="26" y="97"/>
                    <a:pt x="26" y="97"/>
                  </a:cubicBezTo>
                  <a:cubicBezTo>
                    <a:pt x="29" y="97"/>
                    <a:pt x="33" y="98"/>
                    <a:pt x="36" y="98"/>
                  </a:cubicBezTo>
                  <a:cubicBezTo>
                    <a:pt x="45" y="98"/>
                    <a:pt x="54" y="95"/>
                    <a:pt x="62" y="90"/>
                  </a:cubicBezTo>
                  <a:cubicBezTo>
                    <a:pt x="72" y="84"/>
                    <a:pt x="80" y="75"/>
                    <a:pt x="83" y="64"/>
                  </a:cubicBezTo>
                  <a:cubicBezTo>
                    <a:pt x="84" y="63"/>
                    <a:pt x="84" y="61"/>
                    <a:pt x="84" y="60"/>
                  </a:cubicBezTo>
                  <a:cubicBezTo>
                    <a:pt x="87" y="47"/>
                    <a:pt x="85" y="34"/>
                    <a:pt x="78" y="23"/>
                  </a:cubicBezTo>
                  <a:cubicBezTo>
                    <a:pt x="78" y="23"/>
                    <a:pt x="78" y="23"/>
                    <a:pt x="78" y="23"/>
                  </a:cubicBezTo>
                  <a:cubicBezTo>
                    <a:pt x="78" y="23"/>
                    <a:pt x="78" y="23"/>
                    <a:pt x="78" y="23"/>
                  </a:cubicBezTo>
                  <a:cubicBezTo>
                    <a:pt x="71" y="12"/>
                    <a:pt x="60" y="4"/>
                    <a:pt x="48" y="1"/>
                  </a:cubicBezTo>
                  <a:cubicBezTo>
                    <a:pt x="48" y="1"/>
                    <a:pt x="48" y="1"/>
                    <a:pt x="48" y="1"/>
                  </a:cubicBezTo>
                  <a:cubicBezTo>
                    <a:pt x="48" y="1"/>
                    <a:pt x="47" y="1"/>
                    <a:pt x="47" y="1"/>
                  </a:cubicBezTo>
                  <a:cubicBezTo>
                    <a:pt x="45" y="0"/>
                    <a:pt x="42" y="0"/>
                    <a:pt x="4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9" name="Freeform 918"/>
            <p:cNvSpPr>
              <a:spLocks noEditPoints="1"/>
            </p:cNvSpPr>
            <p:nvPr/>
          </p:nvSpPr>
          <p:spPr bwMode="auto">
            <a:xfrm>
              <a:off x="3036" y="1576"/>
              <a:ext cx="124" cy="155"/>
            </a:xfrm>
            <a:custGeom>
              <a:avLst/>
              <a:gdLst>
                <a:gd name="T0" fmla="*/ 42 w 52"/>
                <a:gd name="T1" fmla="*/ 13 h 65"/>
                <a:gd name="T2" fmla="*/ 37 w 52"/>
                <a:gd name="T3" fmla="*/ 13 h 65"/>
                <a:gd name="T4" fmla="*/ 37 w 52"/>
                <a:gd name="T5" fmla="*/ 49 h 65"/>
                <a:gd name="T6" fmla="*/ 36 w 52"/>
                <a:gd name="T7" fmla="*/ 50 h 65"/>
                <a:gd name="T8" fmla="*/ 0 w 52"/>
                <a:gd name="T9" fmla="*/ 50 h 65"/>
                <a:gd name="T10" fmla="*/ 3 w 52"/>
                <a:gd name="T11" fmla="*/ 65 h 65"/>
                <a:gd name="T12" fmla="*/ 52 w 52"/>
                <a:gd name="T13" fmla="*/ 65 h 65"/>
                <a:gd name="T14" fmla="*/ 52 w 52"/>
                <a:gd name="T15" fmla="*/ 14 h 65"/>
                <a:gd name="T16" fmla="*/ 42 w 52"/>
                <a:gd name="T17" fmla="*/ 13 h 65"/>
                <a:gd name="T18" fmla="*/ 49 w 52"/>
                <a:gd name="T19" fmla="*/ 0 h 65"/>
                <a:gd name="T20" fmla="*/ 49 w 52"/>
                <a:gd name="T21" fmla="*/ 0 h 65"/>
                <a:gd name="T22" fmla="*/ 37 w 52"/>
                <a:gd name="T23" fmla="*/ 1 h 65"/>
                <a:gd name="T24" fmla="*/ 37 w 52"/>
                <a:gd name="T25" fmla="*/ 6 h 65"/>
                <a:gd name="T26" fmla="*/ 49 w 52"/>
                <a:gd name="T27" fmla="*/ 4 h 65"/>
                <a:gd name="T28" fmla="*/ 50 w 52"/>
                <a:gd name="T29" fmla="*/ 4 h 65"/>
                <a:gd name="T30" fmla="*/ 52 w 52"/>
                <a:gd name="T31" fmla="*/ 4 h 65"/>
                <a:gd name="T32" fmla="*/ 52 w 52"/>
                <a:gd name="T33" fmla="*/ 0 h 65"/>
                <a:gd name="T34" fmla="*/ 49 w 52"/>
                <a:gd name="T35" fmla="*/ 0 h 65"/>
                <a:gd name="T36" fmla="*/ 49 w 52"/>
                <a:gd name="T3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65">
                  <a:moveTo>
                    <a:pt x="42" y="13"/>
                  </a:moveTo>
                  <a:cubicBezTo>
                    <a:pt x="40" y="13"/>
                    <a:pt x="38" y="13"/>
                    <a:pt x="37" y="13"/>
                  </a:cubicBezTo>
                  <a:cubicBezTo>
                    <a:pt x="37" y="49"/>
                    <a:pt x="37" y="49"/>
                    <a:pt x="37" y="49"/>
                  </a:cubicBezTo>
                  <a:cubicBezTo>
                    <a:pt x="36" y="50"/>
                    <a:pt x="36" y="50"/>
                    <a:pt x="36" y="50"/>
                  </a:cubicBezTo>
                  <a:cubicBezTo>
                    <a:pt x="0" y="50"/>
                    <a:pt x="0" y="50"/>
                    <a:pt x="0" y="50"/>
                  </a:cubicBezTo>
                  <a:cubicBezTo>
                    <a:pt x="0" y="55"/>
                    <a:pt x="1" y="60"/>
                    <a:pt x="3" y="65"/>
                  </a:cubicBezTo>
                  <a:cubicBezTo>
                    <a:pt x="52" y="65"/>
                    <a:pt x="52" y="65"/>
                    <a:pt x="52" y="65"/>
                  </a:cubicBezTo>
                  <a:cubicBezTo>
                    <a:pt x="52" y="14"/>
                    <a:pt x="52" y="14"/>
                    <a:pt x="52" y="14"/>
                  </a:cubicBezTo>
                  <a:cubicBezTo>
                    <a:pt x="49" y="13"/>
                    <a:pt x="45" y="13"/>
                    <a:pt x="42" y="13"/>
                  </a:cubicBezTo>
                  <a:moveTo>
                    <a:pt x="49" y="0"/>
                  </a:moveTo>
                  <a:cubicBezTo>
                    <a:pt x="49" y="0"/>
                    <a:pt x="49" y="0"/>
                    <a:pt x="49" y="0"/>
                  </a:cubicBezTo>
                  <a:cubicBezTo>
                    <a:pt x="45" y="0"/>
                    <a:pt x="41" y="0"/>
                    <a:pt x="37" y="1"/>
                  </a:cubicBezTo>
                  <a:cubicBezTo>
                    <a:pt x="37" y="6"/>
                    <a:pt x="37" y="6"/>
                    <a:pt x="37" y="6"/>
                  </a:cubicBezTo>
                  <a:cubicBezTo>
                    <a:pt x="41" y="5"/>
                    <a:pt x="45" y="4"/>
                    <a:pt x="49" y="4"/>
                  </a:cubicBezTo>
                  <a:cubicBezTo>
                    <a:pt x="50" y="4"/>
                    <a:pt x="50" y="4"/>
                    <a:pt x="50" y="4"/>
                  </a:cubicBezTo>
                  <a:cubicBezTo>
                    <a:pt x="50" y="4"/>
                    <a:pt x="51" y="4"/>
                    <a:pt x="52" y="4"/>
                  </a:cubicBezTo>
                  <a:cubicBezTo>
                    <a:pt x="52" y="0"/>
                    <a:pt x="52" y="0"/>
                    <a:pt x="52" y="0"/>
                  </a:cubicBezTo>
                  <a:cubicBezTo>
                    <a:pt x="51" y="0"/>
                    <a:pt x="50" y="0"/>
                    <a:pt x="49" y="0"/>
                  </a:cubicBezTo>
                  <a:cubicBezTo>
                    <a:pt x="49" y="0"/>
                    <a:pt x="49" y="0"/>
                    <a:pt x="49" y="0"/>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0" name="Freeform 919"/>
            <p:cNvSpPr>
              <a:spLocks noEditPoints="1"/>
            </p:cNvSpPr>
            <p:nvPr/>
          </p:nvSpPr>
          <p:spPr bwMode="auto">
            <a:xfrm>
              <a:off x="3043" y="1576"/>
              <a:ext cx="119" cy="158"/>
            </a:xfrm>
            <a:custGeom>
              <a:avLst/>
              <a:gdLst>
                <a:gd name="T0" fmla="*/ 49 w 50"/>
                <a:gd name="T1" fmla="*/ 14 h 66"/>
                <a:gd name="T2" fmla="*/ 49 w 50"/>
                <a:gd name="T3" fmla="*/ 65 h 66"/>
                <a:gd name="T4" fmla="*/ 0 w 50"/>
                <a:gd name="T5" fmla="*/ 65 h 66"/>
                <a:gd name="T6" fmla="*/ 0 w 50"/>
                <a:gd name="T7" fmla="*/ 66 h 66"/>
                <a:gd name="T8" fmla="*/ 50 w 50"/>
                <a:gd name="T9" fmla="*/ 66 h 66"/>
                <a:gd name="T10" fmla="*/ 50 w 50"/>
                <a:gd name="T11" fmla="*/ 65 h 66"/>
                <a:gd name="T12" fmla="*/ 50 w 50"/>
                <a:gd name="T13" fmla="*/ 14 h 66"/>
                <a:gd name="T14" fmla="*/ 49 w 50"/>
                <a:gd name="T15" fmla="*/ 14 h 66"/>
                <a:gd name="T16" fmla="*/ 49 w 50"/>
                <a:gd name="T17" fmla="*/ 14 h 66"/>
                <a:gd name="T18" fmla="*/ 49 w 50"/>
                <a:gd name="T19" fmla="*/ 0 h 66"/>
                <a:gd name="T20" fmla="*/ 49 w 50"/>
                <a:gd name="T21" fmla="*/ 4 h 66"/>
                <a:gd name="T22" fmla="*/ 50 w 50"/>
                <a:gd name="T23" fmla="*/ 4 h 66"/>
                <a:gd name="T24" fmla="*/ 50 w 50"/>
                <a:gd name="T25" fmla="*/ 0 h 66"/>
                <a:gd name="T26" fmla="*/ 49 w 50"/>
                <a:gd name="T2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66">
                  <a:moveTo>
                    <a:pt x="49" y="14"/>
                  </a:moveTo>
                  <a:cubicBezTo>
                    <a:pt x="49" y="65"/>
                    <a:pt x="49" y="65"/>
                    <a:pt x="49" y="65"/>
                  </a:cubicBezTo>
                  <a:cubicBezTo>
                    <a:pt x="0" y="65"/>
                    <a:pt x="0" y="65"/>
                    <a:pt x="0" y="65"/>
                  </a:cubicBezTo>
                  <a:cubicBezTo>
                    <a:pt x="0" y="65"/>
                    <a:pt x="0" y="65"/>
                    <a:pt x="0" y="66"/>
                  </a:cubicBezTo>
                  <a:cubicBezTo>
                    <a:pt x="50" y="66"/>
                    <a:pt x="50" y="66"/>
                    <a:pt x="50" y="66"/>
                  </a:cubicBezTo>
                  <a:cubicBezTo>
                    <a:pt x="50" y="65"/>
                    <a:pt x="50" y="65"/>
                    <a:pt x="50" y="65"/>
                  </a:cubicBezTo>
                  <a:cubicBezTo>
                    <a:pt x="50" y="14"/>
                    <a:pt x="50" y="14"/>
                    <a:pt x="50" y="14"/>
                  </a:cubicBezTo>
                  <a:cubicBezTo>
                    <a:pt x="50" y="14"/>
                    <a:pt x="50" y="14"/>
                    <a:pt x="49" y="14"/>
                  </a:cubicBezTo>
                  <a:cubicBezTo>
                    <a:pt x="49" y="14"/>
                    <a:pt x="49" y="14"/>
                    <a:pt x="49" y="14"/>
                  </a:cubicBezTo>
                  <a:moveTo>
                    <a:pt x="49" y="0"/>
                  </a:moveTo>
                  <a:cubicBezTo>
                    <a:pt x="49" y="4"/>
                    <a:pt x="49" y="4"/>
                    <a:pt x="49" y="4"/>
                  </a:cubicBezTo>
                  <a:cubicBezTo>
                    <a:pt x="49" y="4"/>
                    <a:pt x="50" y="4"/>
                    <a:pt x="50" y="4"/>
                  </a:cubicBezTo>
                  <a:cubicBezTo>
                    <a:pt x="50" y="0"/>
                    <a:pt x="50" y="0"/>
                    <a:pt x="50" y="0"/>
                  </a:cubicBezTo>
                  <a:cubicBezTo>
                    <a:pt x="50" y="0"/>
                    <a:pt x="49" y="0"/>
                    <a:pt x="49" y="0"/>
                  </a:cubicBezTo>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1" name="Freeform 920"/>
            <p:cNvSpPr>
              <a:spLocks noEditPoints="1"/>
            </p:cNvSpPr>
            <p:nvPr/>
          </p:nvSpPr>
          <p:spPr bwMode="auto">
            <a:xfrm>
              <a:off x="3036" y="1581"/>
              <a:ext cx="86" cy="112"/>
            </a:xfrm>
            <a:custGeom>
              <a:avLst/>
              <a:gdLst>
                <a:gd name="T0" fmla="*/ 36 w 36"/>
                <a:gd name="T1" fmla="*/ 12 h 47"/>
                <a:gd name="T2" fmla="*/ 35 w 36"/>
                <a:gd name="T3" fmla="*/ 12 h 47"/>
                <a:gd name="T4" fmla="*/ 35 w 36"/>
                <a:gd name="T5" fmla="*/ 46 h 47"/>
                <a:gd name="T6" fmla="*/ 0 w 36"/>
                <a:gd name="T7" fmla="*/ 46 h 47"/>
                <a:gd name="T8" fmla="*/ 0 w 36"/>
                <a:gd name="T9" fmla="*/ 46 h 47"/>
                <a:gd name="T10" fmla="*/ 0 w 36"/>
                <a:gd name="T11" fmla="*/ 47 h 47"/>
                <a:gd name="T12" fmla="*/ 36 w 36"/>
                <a:gd name="T13" fmla="*/ 47 h 47"/>
                <a:gd name="T14" fmla="*/ 36 w 36"/>
                <a:gd name="T15" fmla="*/ 12 h 47"/>
                <a:gd name="T16" fmla="*/ 36 w 36"/>
                <a:gd name="T17" fmla="*/ 0 h 47"/>
                <a:gd name="T18" fmla="*/ 35 w 36"/>
                <a:gd name="T19" fmla="*/ 0 h 47"/>
                <a:gd name="T20" fmla="*/ 35 w 36"/>
                <a:gd name="T21" fmla="*/ 4 h 47"/>
                <a:gd name="T22" fmla="*/ 36 w 36"/>
                <a:gd name="T23" fmla="*/ 4 h 47"/>
                <a:gd name="T24" fmla="*/ 36 w 36"/>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47">
                  <a:moveTo>
                    <a:pt x="36" y="12"/>
                  </a:moveTo>
                  <a:cubicBezTo>
                    <a:pt x="35" y="12"/>
                    <a:pt x="35" y="12"/>
                    <a:pt x="35" y="12"/>
                  </a:cubicBezTo>
                  <a:cubicBezTo>
                    <a:pt x="35" y="46"/>
                    <a:pt x="35" y="46"/>
                    <a:pt x="35" y="46"/>
                  </a:cubicBezTo>
                  <a:cubicBezTo>
                    <a:pt x="0" y="46"/>
                    <a:pt x="0" y="46"/>
                    <a:pt x="0" y="46"/>
                  </a:cubicBezTo>
                  <a:cubicBezTo>
                    <a:pt x="0" y="46"/>
                    <a:pt x="0" y="46"/>
                    <a:pt x="0" y="46"/>
                  </a:cubicBezTo>
                  <a:cubicBezTo>
                    <a:pt x="0" y="47"/>
                    <a:pt x="0" y="47"/>
                    <a:pt x="0" y="47"/>
                  </a:cubicBezTo>
                  <a:cubicBezTo>
                    <a:pt x="36" y="47"/>
                    <a:pt x="36" y="47"/>
                    <a:pt x="36" y="47"/>
                  </a:cubicBezTo>
                  <a:cubicBezTo>
                    <a:pt x="36" y="12"/>
                    <a:pt x="36" y="12"/>
                    <a:pt x="36" y="12"/>
                  </a:cubicBezTo>
                  <a:moveTo>
                    <a:pt x="36" y="0"/>
                  </a:moveTo>
                  <a:cubicBezTo>
                    <a:pt x="35" y="0"/>
                    <a:pt x="35" y="0"/>
                    <a:pt x="35" y="0"/>
                  </a:cubicBezTo>
                  <a:cubicBezTo>
                    <a:pt x="35" y="4"/>
                    <a:pt x="35" y="4"/>
                    <a:pt x="35" y="4"/>
                  </a:cubicBezTo>
                  <a:cubicBezTo>
                    <a:pt x="35" y="4"/>
                    <a:pt x="35" y="4"/>
                    <a:pt x="36" y="4"/>
                  </a:cubicBezTo>
                  <a:cubicBezTo>
                    <a:pt x="36" y="0"/>
                    <a:pt x="36" y="0"/>
                    <a:pt x="3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2" name="Freeform 921"/>
            <p:cNvSpPr>
              <a:spLocks noEditPoints="1"/>
            </p:cNvSpPr>
            <p:nvPr/>
          </p:nvSpPr>
          <p:spPr bwMode="auto">
            <a:xfrm>
              <a:off x="3036" y="1578"/>
              <a:ext cx="88" cy="117"/>
            </a:xfrm>
            <a:custGeom>
              <a:avLst/>
              <a:gdLst>
                <a:gd name="T0" fmla="*/ 37 w 37"/>
                <a:gd name="T1" fmla="*/ 12 h 49"/>
                <a:gd name="T2" fmla="*/ 36 w 37"/>
                <a:gd name="T3" fmla="*/ 13 h 49"/>
                <a:gd name="T4" fmla="*/ 36 w 37"/>
                <a:gd name="T5" fmla="*/ 48 h 49"/>
                <a:gd name="T6" fmla="*/ 0 w 37"/>
                <a:gd name="T7" fmla="*/ 48 h 49"/>
                <a:gd name="T8" fmla="*/ 0 w 37"/>
                <a:gd name="T9" fmla="*/ 48 h 49"/>
                <a:gd name="T10" fmla="*/ 0 w 37"/>
                <a:gd name="T11" fmla="*/ 49 h 49"/>
                <a:gd name="T12" fmla="*/ 36 w 37"/>
                <a:gd name="T13" fmla="*/ 49 h 49"/>
                <a:gd name="T14" fmla="*/ 37 w 37"/>
                <a:gd name="T15" fmla="*/ 48 h 49"/>
                <a:gd name="T16" fmla="*/ 37 w 37"/>
                <a:gd name="T17" fmla="*/ 12 h 49"/>
                <a:gd name="T18" fmla="*/ 37 w 37"/>
                <a:gd name="T19" fmla="*/ 0 h 49"/>
                <a:gd name="T20" fmla="*/ 36 w 37"/>
                <a:gd name="T21" fmla="*/ 1 h 49"/>
                <a:gd name="T22" fmla="*/ 36 w 37"/>
                <a:gd name="T23" fmla="*/ 5 h 49"/>
                <a:gd name="T24" fmla="*/ 37 w 37"/>
                <a:gd name="T25" fmla="*/ 5 h 49"/>
                <a:gd name="T26" fmla="*/ 37 w 37"/>
                <a:gd name="T2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9">
                  <a:moveTo>
                    <a:pt x="37" y="12"/>
                  </a:moveTo>
                  <a:cubicBezTo>
                    <a:pt x="36" y="12"/>
                    <a:pt x="36" y="12"/>
                    <a:pt x="36" y="13"/>
                  </a:cubicBezTo>
                  <a:cubicBezTo>
                    <a:pt x="36" y="48"/>
                    <a:pt x="36" y="48"/>
                    <a:pt x="36" y="48"/>
                  </a:cubicBezTo>
                  <a:cubicBezTo>
                    <a:pt x="0" y="48"/>
                    <a:pt x="0" y="48"/>
                    <a:pt x="0" y="48"/>
                  </a:cubicBezTo>
                  <a:cubicBezTo>
                    <a:pt x="0" y="48"/>
                    <a:pt x="0" y="48"/>
                    <a:pt x="0" y="48"/>
                  </a:cubicBezTo>
                  <a:cubicBezTo>
                    <a:pt x="0" y="48"/>
                    <a:pt x="0" y="48"/>
                    <a:pt x="0" y="49"/>
                  </a:cubicBezTo>
                  <a:cubicBezTo>
                    <a:pt x="36" y="49"/>
                    <a:pt x="36" y="49"/>
                    <a:pt x="36" y="49"/>
                  </a:cubicBezTo>
                  <a:cubicBezTo>
                    <a:pt x="37" y="48"/>
                    <a:pt x="37" y="48"/>
                    <a:pt x="37" y="48"/>
                  </a:cubicBezTo>
                  <a:cubicBezTo>
                    <a:pt x="37" y="12"/>
                    <a:pt x="37" y="12"/>
                    <a:pt x="37" y="12"/>
                  </a:cubicBezTo>
                  <a:moveTo>
                    <a:pt x="37" y="0"/>
                  </a:moveTo>
                  <a:cubicBezTo>
                    <a:pt x="36" y="0"/>
                    <a:pt x="36" y="0"/>
                    <a:pt x="36" y="1"/>
                  </a:cubicBezTo>
                  <a:cubicBezTo>
                    <a:pt x="36" y="5"/>
                    <a:pt x="36" y="5"/>
                    <a:pt x="36" y="5"/>
                  </a:cubicBezTo>
                  <a:cubicBezTo>
                    <a:pt x="36" y="5"/>
                    <a:pt x="36" y="5"/>
                    <a:pt x="37" y="5"/>
                  </a:cubicBezTo>
                  <a:cubicBezTo>
                    <a:pt x="37" y="0"/>
                    <a:pt x="37" y="0"/>
                    <a:pt x="37" y="0"/>
                  </a:cubicBezTo>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3" name="Freeform 922"/>
            <p:cNvSpPr>
              <a:spLocks/>
            </p:cNvSpPr>
            <p:nvPr/>
          </p:nvSpPr>
          <p:spPr bwMode="auto">
            <a:xfrm>
              <a:off x="3046" y="1736"/>
              <a:ext cx="171" cy="31"/>
            </a:xfrm>
            <a:custGeom>
              <a:avLst/>
              <a:gdLst>
                <a:gd name="T0" fmla="*/ 72 w 72"/>
                <a:gd name="T1" fmla="*/ 0 h 13"/>
                <a:gd name="T2" fmla="*/ 0 w 72"/>
                <a:gd name="T3" fmla="*/ 0 h 13"/>
                <a:gd name="T4" fmla="*/ 4 w 72"/>
                <a:gd name="T5" fmla="*/ 8 h 13"/>
                <a:gd name="T6" fmla="*/ 8 w 72"/>
                <a:gd name="T7" fmla="*/ 13 h 13"/>
                <a:gd name="T8" fmla="*/ 59 w 72"/>
                <a:gd name="T9" fmla="*/ 13 h 13"/>
                <a:gd name="T10" fmla="*/ 72 w 72"/>
                <a:gd name="T11" fmla="*/ 5 h 13"/>
                <a:gd name="T12" fmla="*/ 72 w 72"/>
                <a:gd name="T13" fmla="*/ 1 h 13"/>
                <a:gd name="T14" fmla="*/ 72 w 72"/>
                <a:gd name="T15" fmla="*/ 0 h 13"/>
                <a:gd name="T16" fmla="*/ 72 w 72"/>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3">
                  <a:moveTo>
                    <a:pt x="72" y="0"/>
                  </a:moveTo>
                  <a:cubicBezTo>
                    <a:pt x="0" y="0"/>
                    <a:pt x="0" y="0"/>
                    <a:pt x="0" y="0"/>
                  </a:cubicBezTo>
                  <a:cubicBezTo>
                    <a:pt x="1" y="2"/>
                    <a:pt x="2" y="5"/>
                    <a:pt x="4" y="8"/>
                  </a:cubicBezTo>
                  <a:cubicBezTo>
                    <a:pt x="5" y="10"/>
                    <a:pt x="6" y="11"/>
                    <a:pt x="8" y="13"/>
                  </a:cubicBezTo>
                  <a:cubicBezTo>
                    <a:pt x="59" y="13"/>
                    <a:pt x="59" y="13"/>
                    <a:pt x="59" y="13"/>
                  </a:cubicBezTo>
                  <a:cubicBezTo>
                    <a:pt x="67" y="13"/>
                    <a:pt x="72" y="13"/>
                    <a:pt x="72" y="5"/>
                  </a:cubicBezTo>
                  <a:cubicBezTo>
                    <a:pt x="72" y="1"/>
                    <a:pt x="72" y="1"/>
                    <a:pt x="72" y="1"/>
                  </a:cubicBezTo>
                  <a:cubicBezTo>
                    <a:pt x="72" y="0"/>
                    <a:pt x="72" y="0"/>
                    <a:pt x="72" y="0"/>
                  </a:cubicBezTo>
                  <a:cubicBezTo>
                    <a:pt x="72" y="0"/>
                    <a:pt x="72" y="0"/>
                    <a:pt x="72" y="0"/>
                  </a:cubicBezTo>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4" name="Freeform 923"/>
            <p:cNvSpPr>
              <a:spLocks/>
            </p:cNvSpPr>
            <p:nvPr/>
          </p:nvSpPr>
          <p:spPr bwMode="auto">
            <a:xfrm>
              <a:off x="3043" y="1734"/>
              <a:ext cx="179" cy="35"/>
            </a:xfrm>
            <a:custGeom>
              <a:avLst/>
              <a:gdLst>
                <a:gd name="T0" fmla="*/ 74 w 75"/>
                <a:gd name="T1" fmla="*/ 0 h 15"/>
                <a:gd name="T2" fmla="*/ 50 w 75"/>
                <a:gd name="T3" fmla="*/ 0 h 15"/>
                <a:gd name="T4" fmla="*/ 0 w 75"/>
                <a:gd name="T5" fmla="*/ 0 h 15"/>
                <a:gd name="T6" fmla="*/ 1 w 75"/>
                <a:gd name="T7" fmla="*/ 1 h 15"/>
                <a:gd name="T8" fmla="*/ 73 w 75"/>
                <a:gd name="T9" fmla="*/ 1 h 15"/>
                <a:gd name="T10" fmla="*/ 73 w 75"/>
                <a:gd name="T11" fmla="*/ 1 h 15"/>
                <a:gd name="T12" fmla="*/ 73 w 75"/>
                <a:gd name="T13" fmla="*/ 2 h 15"/>
                <a:gd name="T14" fmla="*/ 73 w 75"/>
                <a:gd name="T15" fmla="*/ 6 h 15"/>
                <a:gd name="T16" fmla="*/ 60 w 75"/>
                <a:gd name="T17" fmla="*/ 14 h 15"/>
                <a:gd name="T18" fmla="*/ 9 w 75"/>
                <a:gd name="T19" fmla="*/ 14 h 15"/>
                <a:gd name="T20" fmla="*/ 10 w 75"/>
                <a:gd name="T21" fmla="*/ 15 h 15"/>
                <a:gd name="T22" fmla="*/ 60 w 75"/>
                <a:gd name="T23" fmla="*/ 15 h 15"/>
                <a:gd name="T24" fmla="*/ 75 w 75"/>
                <a:gd name="T25" fmla="*/ 6 h 15"/>
                <a:gd name="T26" fmla="*/ 75 w 75"/>
                <a:gd name="T27" fmla="*/ 2 h 15"/>
                <a:gd name="T28" fmla="*/ 74 w 75"/>
                <a:gd name="T29" fmla="*/ 1 h 15"/>
                <a:gd name="T30" fmla="*/ 74 w 75"/>
                <a:gd name="T31" fmla="*/ 0 h 15"/>
                <a:gd name="T32" fmla="*/ 74 w 75"/>
                <a:gd name="T3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15">
                  <a:moveTo>
                    <a:pt x="74" y="0"/>
                  </a:moveTo>
                  <a:cubicBezTo>
                    <a:pt x="50" y="0"/>
                    <a:pt x="50" y="0"/>
                    <a:pt x="50" y="0"/>
                  </a:cubicBezTo>
                  <a:cubicBezTo>
                    <a:pt x="0" y="0"/>
                    <a:pt x="0" y="0"/>
                    <a:pt x="0" y="0"/>
                  </a:cubicBezTo>
                  <a:cubicBezTo>
                    <a:pt x="0" y="0"/>
                    <a:pt x="1" y="0"/>
                    <a:pt x="1" y="1"/>
                  </a:cubicBezTo>
                  <a:cubicBezTo>
                    <a:pt x="73" y="1"/>
                    <a:pt x="73" y="1"/>
                    <a:pt x="73" y="1"/>
                  </a:cubicBezTo>
                  <a:cubicBezTo>
                    <a:pt x="73" y="1"/>
                    <a:pt x="73" y="1"/>
                    <a:pt x="73" y="1"/>
                  </a:cubicBezTo>
                  <a:cubicBezTo>
                    <a:pt x="73" y="2"/>
                    <a:pt x="73" y="2"/>
                    <a:pt x="73" y="2"/>
                  </a:cubicBezTo>
                  <a:cubicBezTo>
                    <a:pt x="73" y="6"/>
                    <a:pt x="73" y="6"/>
                    <a:pt x="73" y="6"/>
                  </a:cubicBezTo>
                  <a:cubicBezTo>
                    <a:pt x="73" y="14"/>
                    <a:pt x="68" y="14"/>
                    <a:pt x="60" y="14"/>
                  </a:cubicBezTo>
                  <a:cubicBezTo>
                    <a:pt x="9" y="14"/>
                    <a:pt x="9" y="14"/>
                    <a:pt x="9" y="14"/>
                  </a:cubicBezTo>
                  <a:cubicBezTo>
                    <a:pt x="9" y="15"/>
                    <a:pt x="9" y="15"/>
                    <a:pt x="10" y="15"/>
                  </a:cubicBezTo>
                  <a:cubicBezTo>
                    <a:pt x="60" y="15"/>
                    <a:pt x="60" y="15"/>
                    <a:pt x="60" y="15"/>
                  </a:cubicBezTo>
                  <a:cubicBezTo>
                    <a:pt x="66" y="15"/>
                    <a:pt x="75" y="15"/>
                    <a:pt x="75" y="6"/>
                  </a:cubicBezTo>
                  <a:cubicBezTo>
                    <a:pt x="75" y="2"/>
                    <a:pt x="75" y="2"/>
                    <a:pt x="75" y="2"/>
                  </a:cubicBezTo>
                  <a:cubicBezTo>
                    <a:pt x="75" y="1"/>
                    <a:pt x="75" y="1"/>
                    <a:pt x="74" y="1"/>
                  </a:cubicBezTo>
                  <a:cubicBezTo>
                    <a:pt x="74" y="0"/>
                    <a:pt x="74" y="0"/>
                    <a:pt x="74" y="0"/>
                  </a:cubicBezTo>
                  <a:cubicBezTo>
                    <a:pt x="74" y="0"/>
                    <a:pt x="74" y="0"/>
                    <a:pt x="74" y="0"/>
                  </a:cubicBezTo>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5" name="Freeform 924"/>
            <p:cNvSpPr>
              <a:spLocks/>
            </p:cNvSpPr>
            <p:nvPr/>
          </p:nvSpPr>
          <p:spPr bwMode="auto">
            <a:xfrm>
              <a:off x="3036" y="1581"/>
              <a:ext cx="84" cy="110"/>
            </a:xfrm>
            <a:custGeom>
              <a:avLst/>
              <a:gdLst>
                <a:gd name="T0" fmla="*/ 35 w 35"/>
                <a:gd name="T1" fmla="*/ 0 h 46"/>
                <a:gd name="T2" fmla="*/ 21 w 35"/>
                <a:gd name="T3" fmla="*/ 7 h 46"/>
                <a:gd name="T4" fmla="*/ 21 w 35"/>
                <a:gd name="T5" fmla="*/ 7 h 46"/>
                <a:gd name="T6" fmla="*/ 20 w 35"/>
                <a:gd name="T7" fmla="*/ 7 h 46"/>
                <a:gd name="T8" fmla="*/ 15 w 35"/>
                <a:gd name="T9" fmla="*/ 12 h 46"/>
                <a:gd name="T10" fmla="*/ 16 w 35"/>
                <a:gd name="T11" fmla="*/ 12 h 46"/>
                <a:gd name="T12" fmla="*/ 16 w 35"/>
                <a:gd name="T13" fmla="*/ 13 h 46"/>
                <a:gd name="T14" fmla="*/ 14 w 35"/>
                <a:gd name="T15" fmla="*/ 13 h 46"/>
                <a:gd name="T16" fmla="*/ 2 w 35"/>
                <a:gd name="T17" fmla="*/ 34 h 46"/>
                <a:gd name="T18" fmla="*/ 2 w 35"/>
                <a:gd name="T19" fmla="*/ 35 h 46"/>
                <a:gd name="T20" fmla="*/ 2 w 35"/>
                <a:gd name="T21" fmla="*/ 35 h 46"/>
                <a:gd name="T22" fmla="*/ 2 w 35"/>
                <a:gd name="T23" fmla="*/ 35 h 46"/>
                <a:gd name="T24" fmla="*/ 2 w 35"/>
                <a:gd name="T25" fmla="*/ 35 h 46"/>
                <a:gd name="T26" fmla="*/ 1 w 35"/>
                <a:gd name="T27" fmla="*/ 36 h 46"/>
                <a:gd name="T28" fmla="*/ 0 w 35"/>
                <a:gd name="T29" fmla="*/ 46 h 46"/>
                <a:gd name="T30" fmla="*/ 35 w 35"/>
                <a:gd name="T31" fmla="*/ 46 h 46"/>
                <a:gd name="T32" fmla="*/ 35 w 35"/>
                <a:gd name="T33" fmla="*/ 12 h 46"/>
                <a:gd name="T34" fmla="*/ 19 w 35"/>
                <a:gd name="T35" fmla="*/ 18 h 46"/>
                <a:gd name="T36" fmla="*/ 11 w 35"/>
                <a:gd name="T37" fmla="*/ 24 h 46"/>
                <a:gd name="T38" fmla="*/ 26 w 35"/>
                <a:gd name="T39" fmla="*/ 9 h 46"/>
                <a:gd name="T40" fmla="*/ 35 w 35"/>
                <a:gd name="T41" fmla="*/ 4 h 46"/>
                <a:gd name="T42" fmla="*/ 35 w 35"/>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46">
                  <a:moveTo>
                    <a:pt x="35" y="0"/>
                  </a:moveTo>
                  <a:cubicBezTo>
                    <a:pt x="30" y="1"/>
                    <a:pt x="25" y="4"/>
                    <a:pt x="21" y="7"/>
                  </a:cubicBezTo>
                  <a:cubicBezTo>
                    <a:pt x="21" y="7"/>
                    <a:pt x="21" y="7"/>
                    <a:pt x="21" y="7"/>
                  </a:cubicBezTo>
                  <a:cubicBezTo>
                    <a:pt x="20" y="7"/>
                    <a:pt x="20" y="7"/>
                    <a:pt x="20" y="7"/>
                  </a:cubicBezTo>
                  <a:cubicBezTo>
                    <a:pt x="18" y="8"/>
                    <a:pt x="16" y="10"/>
                    <a:pt x="15" y="12"/>
                  </a:cubicBezTo>
                  <a:cubicBezTo>
                    <a:pt x="16" y="12"/>
                    <a:pt x="16" y="12"/>
                    <a:pt x="16" y="12"/>
                  </a:cubicBezTo>
                  <a:cubicBezTo>
                    <a:pt x="16" y="13"/>
                    <a:pt x="16" y="13"/>
                    <a:pt x="16" y="13"/>
                  </a:cubicBezTo>
                  <a:cubicBezTo>
                    <a:pt x="14" y="13"/>
                    <a:pt x="14" y="13"/>
                    <a:pt x="14" y="13"/>
                  </a:cubicBezTo>
                  <a:cubicBezTo>
                    <a:pt x="8" y="19"/>
                    <a:pt x="4" y="26"/>
                    <a:pt x="2" y="34"/>
                  </a:cubicBezTo>
                  <a:cubicBezTo>
                    <a:pt x="2" y="35"/>
                    <a:pt x="2" y="35"/>
                    <a:pt x="2" y="35"/>
                  </a:cubicBezTo>
                  <a:cubicBezTo>
                    <a:pt x="2" y="35"/>
                    <a:pt x="2" y="35"/>
                    <a:pt x="2" y="35"/>
                  </a:cubicBezTo>
                  <a:cubicBezTo>
                    <a:pt x="2" y="35"/>
                    <a:pt x="2" y="35"/>
                    <a:pt x="2" y="35"/>
                  </a:cubicBezTo>
                  <a:cubicBezTo>
                    <a:pt x="2" y="35"/>
                    <a:pt x="2" y="35"/>
                    <a:pt x="2" y="35"/>
                  </a:cubicBezTo>
                  <a:cubicBezTo>
                    <a:pt x="2" y="36"/>
                    <a:pt x="1" y="36"/>
                    <a:pt x="1" y="36"/>
                  </a:cubicBezTo>
                  <a:cubicBezTo>
                    <a:pt x="1" y="39"/>
                    <a:pt x="0" y="43"/>
                    <a:pt x="0" y="46"/>
                  </a:cubicBezTo>
                  <a:cubicBezTo>
                    <a:pt x="35" y="46"/>
                    <a:pt x="35" y="46"/>
                    <a:pt x="35" y="46"/>
                  </a:cubicBezTo>
                  <a:cubicBezTo>
                    <a:pt x="35" y="12"/>
                    <a:pt x="35" y="12"/>
                    <a:pt x="35" y="12"/>
                  </a:cubicBezTo>
                  <a:cubicBezTo>
                    <a:pt x="29" y="12"/>
                    <a:pt x="24" y="15"/>
                    <a:pt x="19" y="18"/>
                  </a:cubicBezTo>
                  <a:cubicBezTo>
                    <a:pt x="16" y="19"/>
                    <a:pt x="13" y="22"/>
                    <a:pt x="11" y="24"/>
                  </a:cubicBezTo>
                  <a:cubicBezTo>
                    <a:pt x="15" y="18"/>
                    <a:pt x="20" y="12"/>
                    <a:pt x="26" y="9"/>
                  </a:cubicBezTo>
                  <a:cubicBezTo>
                    <a:pt x="29" y="7"/>
                    <a:pt x="32" y="5"/>
                    <a:pt x="35" y="4"/>
                  </a:cubicBezTo>
                  <a:cubicBezTo>
                    <a:pt x="35" y="0"/>
                    <a:pt x="35" y="0"/>
                    <a:pt x="35" y="0"/>
                  </a:cubicBezTo>
                </a:path>
              </a:pathLst>
            </a:custGeom>
            <a:solidFill>
              <a:srgbClr val="F8F5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6" name="Freeform 925"/>
            <p:cNvSpPr>
              <a:spLocks/>
            </p:cNvSpPr>
            <p:nvPr/>
          </p:nvSpPr>
          <p:spPr bwMode="auto">
            <a:xfrm>
              <a:off x="3084" y="1597"/>
              <a:ext cx="2"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1" y="0"/>
                    <a:pt x="1" y="0"/>
                    <a:pt x="1" y="0"/>
                  </a:cubicBezTo>
                  <a:cubicBezTo>
                    <a:pt x="1" y="0"/>
                    <a:pt x="1" y="0"/>
                    <a:pt x="1" y="0"/>
                  </a:cubicBezTo>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7" name="Freeform 926"/>
            <p:cNvSpPr>
              <a:spLocks/>
            </p:cNvSpPr>
            <p:nvPr/>
          </p:nvSpPr>
          <p:spPr bwMode="auto">
            <a:xfrm>
              <a:off x="3069" y="1609"/>
              <a:ext cx="5" cy="3"/>
            </a:xfrm>
            <a:custGeom>
              <a:avLst/>
              <a:gdLst>
                <a:gd name="T0" fmla="*/ 2 w 2"/>
                <a:gd name="T1" fmla="*/ 0 h 1"/>
                <a:gd name="T2" fmla="*/ 1 w 2"/>
                <a:gd name="T3" fmla="*/ 0 h 1"/>
                <a:gd name="T4" fmla="*/ 0 w 2"/>
                <a:gd name="T5" fmla="*/ 1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1" y="0"/>
                  </a:cubicBezTo>
                  <a:cubicBezTo>
                    <a:pt x="0" y="0"/>
                    <a:pt x="0" y="1"/>
                    <a:pt x="0" y="1"/>
                  </a:cubicBezTo>
                  <a:cubicBezTo>
                    <a:pt x="2" y="1"/>
                    <a:pt x="2" y="1"/>
                    <a:pt x="2" y="1"/>
                  </a:cubicBezTo>
                  <a:cubicBezTo>
                    <a:pt x="2" y="0"/>
                    <a:pt x="2" y="0"/>
                    <a:pt x="2" y="0"/>
                  </a:cubicBezTo>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8" name="Freeform 927"/>
            <p:cNvSpPr>
              <a:spLocks noEditPoints="1"/>
            </p:cNvSpPr>
            <p:nvPr/>
          </p:nvSpPr>
          <p:spPr bwMode="auto">
            <a:xfrm>
              <a:off x="3039" y="1576"/>
              <a:ext cx="226" cy="234"/>
            </a:xfrm>
            <a:custGeom>
              <a:avLst/>
              <a:gdLst>
                <a:gd name="T0" fmla="*/ 37 w 95"/>
                <a:gd name="T1" fmla="*/ 97 h 98"/>
                <a:gd name="T2" fmla="*/ 38 w 95"/>
                <a:gd name="T3" fmla="*/ 97 h 98"/>
                <a:gd name="T4" fmla="*/ 37 w 95"/>
                <a:gd name="T5" fmla="*/ 97 h 98"/>
                <a:gd name="T6" fmla="*/ 37 w 95"/>
                <a:gd name="T7" fmla="*/ 96 h 98"/>
                <a:gd name="T8" fmla="*/ 37 w 95"/>
                <a:gd name="T9" fmla="*/ 97 h 98"/>
                <a:gd name="T10" fmla="*/ 37 w 95"/>
                <a:gd name="T11" fmla="*/ 96 h 98"/>
                <a:gd name="T12" fmla="*/ 95 w 95"/>
                <a:gd name="T13" fmla="*/ 64 h 98"/>
                <a:gd name="T14" fmla="*/ 74 w 95"/>
                <a:gd name="T15" fmla="*/ 90 h 98"/>
                <a:gd name="T16" fmla="*/ 48 w 95"/>
                <a:gd name="T17" fmla="*/ 98 h 98"/>
                <a:gd name="T18" fmla="*/ 48 w 95"/>
                <a:gd name="T19" fmla="*/ 98 h 98"/>
                <a:gd name="T20" fmla="*/ 74 w 95"/>
                <a:gd name="T21" fmla="*/ 90 h 98"/>
                <a:gd name="T22" fmla="*/ 95 w 95"/>
                <a:gd name="T23" fmla="*/ 64 h 98"/>
                <a:gd name="T24" fmla="*/ 1 w 95"/>
                <a:gd name="T25" fmla="*/ 37 h 98"/>
                <a:gd name="T26" fmla="*/ 1 w 95"/>
                <a:gd name="T27" fmla="*/ 37 h 98"/>
                <a:gd name="T28" fmla="*/ 0 w 95"/>
                <a:gd name="T29" fmla="*/ 38 h 98"/>
                <a:gd name="T30" fmla="*/ 1 w 95"/>
                <a:gd name="T31" fmla="*/ 37 h 98"/>
                <a:gd name="T32" fmla="*/ 1 w 95"/>
                <a:gd name="T33" fmla="*/ 37 h 98"/>
                <a:gd name="T34" fmla="*/ 1 w 95"/>
                <a:gd name="T35" fmla="*/ 37 h 98"/>
                <a:gd name="T36" fmla="*/ 1 w 95"/>
                <a:gd name="T37" fmla="*/ 37 h 98"/>
                <a:gd name="T38" fmla="*/ 1 w 95"/>
                <a:gd name="T39" fmla="*/ 37 h 98"/>
                <a:gd name="T40" fmla="*/ 90 w 95"/>
                <a:gd name="T41" fmla="*/ 23 h 98"/>
                <a:gd name="T42" fmla="*/ 90 w 95"/>
                <a:gd name="T43" fmla="*/ 23 h 98"/>
                <a:gd name="T44" fmla="*/ 90 w 95"/>
                <a:gd name="T45" fmla="*/ 23 h 98"/>
                <a:gd name="T46" fmla="*/ 90 w 95"/>
                <a:gd name="T47" fmla="*/ 23 h 98"/>
                <a:gd name="T48" fmla="*/ 90 w 95"/>
                <a:gd name="T49" fmla="*/ 23 h 98"/>
                <a:gd name="T50" fmla="*/ 59 w 95"/>
                <a:gd name="T51" fmla="*/ 1 h 98"/>
                <a:gd name="T52" fmla="*/ 60 w 95"/>
                <a:gd name="T53" fmla="*/ 1 h 98"/>
                <a:gd name="T54" fmla="*/ 60 w 95"/>
                <a:gd name="T55" fmla="*/ 1 h 98"/>
                <a:gd name="T56" fmla="*/ 60 w 95"/>
                <a:gd name="T57" fmla="*/ 1 h 98"/>
                <a:gd name="T58" fmla="*/ 59 w 95"/>
                <a:gd name="T59" fmla="*/ 1 h 98"/>
                <a:gd name="T60" fmla="*/ 48 w 95"/>
                <a:gd name="T61" fmla="*/ 0 h 98"/>
                <a:gd name="T62" fmla="*/ 1 w 95"/>
                <a:gd name="T63" fmla="*/ 36 h 98"/>
                <a:gd name="T64" fmla="*/ 13 w 95"/>
                <a:gd name="T65" fmla="*/ 15 h 98"/>
                <a:gd name="T66" fmla="*/ 14 w 95"/>
                <a:gd name="T67" fmla="*/ 14 h 98"/>
                <a:gd name="T68" fmla="*/ 19 w 95"/>
                <a:gd name="T69" fmla="*/ 9 h 98"/>
                <a:gd name="T70" fmla="*/ 20 w 95"/>
                <a:gd name="T71" fmla="*/ 9 h 98"/>
                <a:gd name="T72" fmla="*/ 34 w 95"/>
                <a:gd name="T73" fmla="*/ 2 h 98"/>
                <a:gd name="T74" fmla="*/ 35 w 95"/>
                <a:gd name="T75" fmla="*/ 2 h 98"/>
                <a:gd name="T76" fmla="*/ 36 w 95"/>
                <a:gd name="T77" fmla="*/ 1 h 98"/>
                <a:gd name="T78" fmla="*/ 48 w 95"/>
                <a:gd name="T79" fmla="*/ 0 h 98"/>
                <a:gd name="T80" fmla="*/ 48 w 95"/>
                <a:gd name="T81" fmla="*/ 0 h 98"/>
                <a:gd name="T82" fmla="*/ 48 w 95"/>
                <a:gd name="T83" fmla="*/ 0 h 98"/>
                <a:gd name="T84" fmla="*/ 48 w 95"/>
                <a:gd name="T85" fmla="*/ 0 h 98"/>
                <a:gd name="T86" fmla="*/ 48 w 95"/>
                <a:gd name="T8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98">
                  <a:moveTo>
                    <a:pt x="37" y="97"/>
                  </a:moveTo>
                  <a:cubicBezTo>
                    <a:pt x="38" y="97"/>
                    <a:pt x="38" y="97"/>
                    <a:pt x="38" y="97"/>
                  </a:cubicBezTo>
                  <a:cubicBezTo>
                    <a:pt x="38" y="97"/>
                    <a:pt x="38" y="97"/>
                    <a:pt x="37" y="97"/>
                  </a:cubicBezTo>
                  <a:moveTo>
                    <a:pt x="37" y="96"/>
                  </a:moveTo>
                  <a:cubicBezTo>
                    <a:pt x="37" y="97"/>
                    <a:pt x="37" y="97"/>
                    <a:pt x="37" y="97"/>
                  </a:cubicBezTo>
                  <a:cubicBezTo>
                    <a:pt x="37" y="97"/>
                    <a:pt x="37" y="97"/>
                    <a:pt x="37" y="96"/>
                  </a:cubicBezTo>
                  <a:moveTo>
                    <a:pt x="95" y="64"/>
                  </a:moveTo>
                  <a:cubicBezTo>
                    <a:pt x="92" y="75"/>
                    <a:pt x="84" y="84"/>
                    <a:pt x="74" y="90"/>
                  </a:cubicBezTo>
                  <a:cubicBezTo>
                    <a:pt x="66" y="95"/>
                    <a:pt x="57" y="98"/>
                    <a:pt x="48" y="98"/>
                  </a:cubicBezTo>
                  <a:cubicBezTo>
                    <a:pt x="48" y="98"/>
                    <a:pt x="48" y="98"/>
                    <a:pt x="48" y="98"/>
                  </a:cubicBezTo>
                  <a:cubicBezTo>
                    <a:pt x="57" y="98"/>
                    <a:pt x="66" y="95"/>
                    <a:pt x="74" y="90"/>
                  </a:cubicBezTo>
                  <a:cubicBezTo>
                    <a:pt x="84" y="84"/>
                    <a:pt x="92" y="75"/>
                    <a:pt x="95" y="64"/>
                  </a:cubicBezTo>
                  <a:moveTo>
                    <a:pt x="1" y="37"/>
                  </a:moveTo>
                  <a:cubicBezTo>
                    <a:pt x="1" y="37"/>
                    <a:pt x="1" y="37"/>
                    <a:pt x="1" y="37"/>
                  </a:cubicBezTo>
                  <a:cubicBezTo>
                    <a:pt x="1" y="38"/>
                    <a:pt x="0" y="38"/>
                    <a:pt x="0" y="38"/>
                  </a:cubicBezTo>
                  <a:cubicBezTo>
                    <a:pt x="0" y="38"/>
                    <a:pt x="1" y="38"/>
                    <a:pt x="1" y="37"/>
                  </a:cubicBezTo>
                  <a:cubicBezTo>
                    <a:pt x="1" y="37"/>
                    <a:pt x="1" y="37"/>
                    <a:pt x="1" y="37"/>
                  </a:cubicBezTo>
                  <a:moveTo>
                    <a:pt x="1" y="37"/>
                  </a:moveTo>
                  <a:cubicBezTo>
                    <a:pt x="1" y="37"/>
                    <a:pt x="1" y="37"/>
                    <a:pt x="1" y="37"/>
                  </a:cubicBezTo>
                  <a:cubicBezTo>
                    <a:pt x="1" y="37"/>
                    <a:pt x="1" y="37"/>
                    <a:pt x="1" y="37"/>
                  </a:cubicBezTo>
                  <a:moveTo>
                    <a:pt x="90" y="23"/>
                  </a:moveTo>
                  <a:cubicBezTo>
                    <a:pt x="90" y="23"/>
                    <a:pt x="90" y="23"/>
                    <a:pt x="90" y="23"/>
                  </a:cubicBezTo>
                  <a:cubicBezTo>
                    <a:pt x="90" y="23"/>
                    <a:pt x="90" y="23"/>
                    <a:pt x="90" y="23"/>
                  </a:cubicBezTo>
                  <a:cubicBezTo>
                    <a:pt x="90" y="23"/>
                    <a:pt x="90" y="23"/>
                    <a:pt x="90" y="23"/>
                  </a:cubicBezTo>
                  <a:cubicBezTo>
                    <a:pt x="90" y="23"/>
                    <a:pt x="90" y="23"/>
                    <a:pt x="90" y="23"/>
                  </a:cubicBezTo>
                  <a:moveTo>
                    <a:pt x="59" y="1"/>
                  </a:moveTo>
                  <a:cubicBezTo>
                    <a:pt x="59" y="1"/>
                    <a:pt x="60" y="1"/>
                    <a:pt x="60" y="1"/>
                  </a:cubicBezTo>
                  <a:cubicBezTo>
                    <a:pt x="60" y="1"/>
                    <a:pt x="60" y="1"/>
                    <a:pt x="60" y="1"/>
                  </a:cubicBezTo>
                  <a:cubicBezTo>
                    <a:pt x="60" y="1"/>
                    <a:pt x="60" y="1"/>
                    <a:pt x="60" y="1"/>
                  </a:cubicBezTo>
                  <a:cubicBezTo>
                    <a:pt x="60" y="1"/>
                    <a:pt x="59" y="1"/>
                    <a:pt x="59" y="1"/>
                  </a:cubicBezTo>
                  <a:moveTo>
                    <a:pt x="48" y="0"/>
                  </a:moveTo>
                  <a:cubicBezTo>
                    <a:pt x="26" y="0"/>
                    <a:pt x="6" y="14"/>
                    <a:pt x="1" y="36"/>
                  </a:cubicBezTo>
                  <a:cubicBezTo>
                    <a:pt x="3" y="28"/>
                    <a:pt x="7" y="21"/>
                    <a:pt x="13" y="15"/>
                  </a:cubicBezTo>
                  <a:cubicBezTo>
                    <a:pt x="13" y="15"/>
                    <a:pt x="13" y="14"/>
                    <a:pt x="14" y="14"/>
                  </a:cubicBezTo>
                  <a:cubicBezTo>
                    <a:pt x="15" y="12"/>
                    <a:pt x="17" y="10"/>
                    <a:pt x="19" y="9"/>
                  </a:cubicBezTo>
                  <a:cubicBezTo>
                    <a:pt x="20" y="9"/>
                    <a:pt x="20" y="9"/>
                    <a:pt x="20" y="9"/>
                  </a:cubicBezTo>
                  <a:cubicBezTo>
                    <a:pt x="24" y="6"/>
                    <a:pt x="29" y="3"/>
                    <a:pt x="34" y="2"/>
                  </a:cubicBezTo>
                  <a:cubicBezTo>
                    <a:pt x="34" y="2"/>
                    <a:pt x="34" y="2"/>
                    <a:pt x="35" y="2"/>
                  </a:cubicBezTo>
                  <a:cubicBezTo>
                    <a:pt x="35" y="1"/>
                    <a:pt x="35" y="1"/>
                    <a:pt x="36" y="1"/>
                  </a:cubicBezTo>
                  <a:cubicBezTo>
                    <a:pt x="40" y="0"/>
                    <a:pt x="44" y="0"/>
                    <a:pt x="48" y="0"/>
                  </a:cubicBezTo>
                  <a:moveTo>
                    <a:pt x="48" y="0"/>
                  </a:moveTo>
                  <a:cubicBezTo>
                    <a:pt x="48" y="0"/>
                    <a:pt x="48" y="0"/>
                    <a:pt x="48" y="0"/>
                  </a:cubicBezTo>
                  <a:cubicBezTo>
                    <a:pt x="48" y="0"/>
                    <a:pt x="48" y="0"/>
                    <a:pt x="48" y="0"/>
                  </a:cubicBezTo>
                  <a:cubicBezTo>
                    <a:pt x="48" y="0"/>
                    <a:pt x="48" y="0"/>
                    <a:pt x="48" y="0"/>
                  </a:cubicBezTo>
                </a:path>
              </a:pathLst>
            </a:custGeom>
            <a:solidFill>
              <a:srgbClr val="595E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9" name="Freeform 928"/>
            <p:cNvSpPr>
              <a:spLocks/>
            </p:cNvSpPr>
            <p:nvPr/>
          </p:nvSpPr>
          <p:spPr bwMode="auto">
            <a:xfrm>
              <a:off x="3162" y="1585"/>
              <a:ext cx="98" cy="184"/>
            </a:xfrm>
            <a:custGeom>
              <a:avLst/>
              <a:gdLst>
                <a:gd name="T0" fmla="*/ 0 w 41"/>
                <a:gd name="T1" fmla="*/ 0 h 77"/>
                <a:gd name="T2" fmla="*/ 0 w 41"/>
                <a:gd name="T3" fmla="*/ 10 h 77"/>
                <a:gd name="T4" fmla="*/ 27 w 41"/>
                <a:gd name="T5" fmla="*/ 30 h 77"/>
                <a:gd name="T6" fmla="*/ 33 w 41"/>
                <a:gd name="T7" fmla="*/ 64 h 77"/>
                <a:gd name="T8" fmla="*/ 33 w 41"/>
                <a:gd name="T9" fmla="*/ 64 h 77"/>
                <a:gd name="T10" fmla="*/ 28 w 41"/>
                <a:gd name="T11" fmla="*/ 77 h 77"/>
                <a:gd name="T12" fmla="*/ 40 w 41"/>
                <a:gd name="T13" fmla="*/ 55 h 77"/>
                <a:gd name="T14" fmla="*/ 40 w 41"/>
                <a:gd name="T15" fmla="*/ 55 h 77"/>
                <a:gd name="T16" fmla="*/ 41 w 41"/>
                <a:gd name="T17" fmla="*/ 45 h 77"/>
                <a:gd name="T18" fmla="*/ 41 w 41"/>
                <a:gd name="T19" fmla="*/ 44 h 77"/>
                <a:gd name="T20" fmla="*/ 34 w 41"/>
                <a:gd name="T21" fmla="*/ 21 h 77"/>
                <a:gd name="T22" fmla="*/ 7 w 41"/>
                <a:gd name="T23" fmla="*/ 1 h 77"/>
                <a:gd name="T24" fmla="*/ 0 w 41"/>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7">
                  <a:moveTo>
                    <a:pt x="0" y="0"/>
                  </a:moveTo>
                  <a:cubicBezTo>
                    <a:pt x="0" y="10"/>
                    <a:pt x="0" y="10"/>
                    <a:pt x="0" y="10"/>
                  </a:cubicBezTo>
                  <a:cubicBezTo>
                    <a:pt x="11" y="13"/>
                    <a:pt x="21" y="20"/>
                    <a:pt x="27" y="30"/>
                  </a:cubicBezTo>
                  <a:cubicBezTo>
                    <a:pt x="33" y="40"/>
                    <a:pt x="35" y="52"/>
                    <a:pt x="33" y="64"/>
                  </a:cubicBezTo>
                  <a:cubicBezTo>
                    <a:pt x="33" y="64"/>
                    <a:pt x="33" y="64"/>
                    <a:pt x="33" y="64"/>
                  </a:cubicBezTo>
                  <a:cubicBezTo>
                    <a:pt x="32" y="69"/>
                    <a:pt x="30" y="73"/>
                    <a:pt x="28" y="77"/>
                  </a:cubicBezTo>
                  <a:cubicBezTo>
                    <a:pt x="34" y="71"/>
                    <a:pt x="38" y="63"/>
                    <a:pt x="40" y="55"/>
                  </a:cubicBezTo>
                  <a:cubicBezTo>
                    <a:pt x="40" y="55"/>
                    <a:pt x="40" y="55"/>
                    <a:pt x="40" y="55"/>
                  </a:cubicBezTo>
                  <a:cubicBezTo>
                    <a:pt x="41" y="52"/>
                    <a:pt x="41" y="48"/>
                    <a:pt x="41" y="45"/>
                  </a:cubicBezTo>
                  <a:cubicBezTo>
                    <a:pt x="41" y="44"/>
                    <a:pt x="41" y="44"/>
                    <a:pt x="41" y="44"/>
                  </a:cubicBezTo>
                  <a:cubicBezTo>
                    <a:pt x="41" y="36"/>
                    <a:pt x="39" y="28"/>
                    <a:pt x="34" y="21"/>
                  </a:cubicBezTo>
                  <a:cubicBezTo>
                    <a:pt x="28" y="11"/>
                    <a:pt x="18" y="4"/>
                    <a:pt x="7" y="1"/>
                  </a:cubicBezTo>
                  <a:cubicBezTo>
                    <a:pt x="4" y="1"/>
                    <a:pt x="2"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0" name="Freeform 929"/>
            <p:cNvSpPr>
              <a:spLocks/>
            </p:cNvSpPr>
            <p:nvPr/>
          </p:nvSpPr>
          <p:spPr bwMode="auto">
            <a:xfrm>
              <a:off x="3124" y="1585"/>
              <a:ext cx="36" cy="24"/>
            </a:xfrm>
            <a:custGeom>
              <a:avLst/>
              <a:gdLst>
                <a:gd name="T0" fmla="*/ 13 w 15"/>
                <a:gd name="T1" fmla="*/ 0 h 10"/>
                <a:gd name="T2" fmla="*/ 12 w 15"/>
                <a:gd name="T3" fmla="*/ 0 h 10"/>
                <a:gd name="T4" fmla="*/ 0 w 15"/>
                <a:gd name="T5" fmla="*/ 2 h 10"/>
                <a:gd name="T6" fmla="*/ 0 w 15"/>
                <a:gd name="T7" fmla="*/ 9 h 10"/>
                <a:gd name="T8" fmla="*/ 5 w 15"/>
                <a:gd name="T9" fmla="*/ 9 h 10"/>
                <a:gd name="T10" fmla="*/ 15 w 15"/>
                <a:gd name="T11" fmla="*/ 10 h 10"/>
                <a:gd name="T12" fmla="*/ 15 w 15"/>
                <a:gd name="T13" fmla="*/ 0 h 10"/>
                <a:gd name="T14" fmla="*/ 13 w 15"/>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3" y="0"/>
                  </a:moveTo>
                  <a:cubicBezTo>
                    <a:pt x="12" y="0"/>
                    <a:pt x="12" y="0"/>
                    <a:pt x="12" y="0"/>
                  </a:cubicBezTo>
                  <a:cubicBezTo>
                    <a:pt x="8" y="0"/>
                    <a:pt x="4" y="1"/>
                    <a:pt x="0" y="2"/>
                  </a:cubicBezTo>
                  <a:cubicBezTo>
                    <a:pt x="0" y="9"/>
                    <a:pt x="0" y="9"/>
                    <a:pt x="0" y="9"/>
                  </a:cubicBezTo>
                  <a:cubicBezTo>
                    <a:pt x="1" y="9"/>
                    <a:pt x="3" y="9"/>
                    <a:pt x="5" y="9"/>
                  </a:cubicBezTo>
                  <a:cubicBezTo>
                    <a:pt x="8" y="9"/>
                    <a:pt x="12" y="9"/>
                    <a:pt x="15" y="10"/>
                  </a:cubicBezTo>
                  <a:cubicBezTo>
                    <a:pt x="15" y="0"/>
                    <a:pt x="15" y="0"/>
                    <a:pt x="15" y="0"/>
                  </a:cubicBezTo>
                  <a:cubicBezTo>
                    <a:pt x="14" y="0"/>
                    <a:pt x="13" y="0"/>
                    <a:pt x="13"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1" name="Freeform 930"/>
            <p:cNvSpPr>
              <a:spLocks/>
            </p:cNvSpPr>
            <p:nvPr/>
          </p:nvSpPr>
          <p:spPr bwMode="auto">
            <a:xfrm>
              <a:off x="3160" y="1585"/>
              <a:ext cx="2" cy="24"/>
            </a:xfrm>
            <a:custGeom>
              <a:avLst/>
              <a:gdLst>
                <a:gd name="T0" fmla="*/ 0 w 1"/>
                <a:gd name="T1" fmla="*/ 0 h 10"/>
                <a:gd name="T2" fmla="*/ 0 w 1"/>
                <a:gd name="T3" fmla="*/ 10 h 10"/>
                <a:gd name="T4" fmla="*/ 0 w 1"/>
                <a:gd name="T5" fmla="*/ 10 h 10"/>
                <a:gd name="T6" fmla="*/ 1 w 1"/>
                <a:gd name="T7" fmla="*/ 10 h 10"/>
                <a:gd name="T8" fmla="*/ 1 w 1"/>
                <a:gd name="T9" fmla="*/ 0 h 10"/>
                <a:gd name="T10" fmla="*/ 0 w 1"/>
                <a:gd name="T11" fmla="*/ 0 h 10"/>
              </a:gdLst>
              <a:ahLst/>
              <a:cxnLst>
                <a:cxn ang="0">
                  <a:pos x="T0" y="T1"/>
                </a:cxn>
                <a:cxn ang="0">
                  <a:pos x="T2" y="T3"/>
                </a:cxn>
                <a:cxn ang="0">
                  <a:pos x="T4" y="T5"/>
                </a:cxn>
                <a:cxn ang="0">
                  <a:pos x="T6" y="T7"/>
                </a:cxn>
                <a:cxn ang="0">
                  <a:pos x="T8" y="T9"/>
                </a:cxn>
                <a:cxn ang="0">
                  <a:pos x="T10" y="T11"/>
                </a:cxn>
              </a:cxnLst>
              <a:rect l="0" t="0" r="r" b="b"/>
              <a:pathLst>
                <a:path w="1" h="10">
                  <a:moveTo>
                    <a:pt x="0" y="0"/>
                  </a:moveTo>
                  <a:cubicBezTo>
                    <a:pt x="0" y="10"/>
                    <a:pt x="0" y="10"/>
                    <a:pt x="0" y="10"/>
                  </a:cubicBezTo>
                  <a:cubicBezTo>
                    <a:pt x="0" y="10"/>
                    <a:pt x="0" y="10"/>
                    <a:pt x="0" y="10"/>
                  </a:cubicBezTo>
                  <a:cubicBezTo>
                    <a:pt x="1" y="10"/>
                    <a:pt x="1" y="10"/>
                    <a:pt x="1" y="10"/>
                  </a:cubicBezTo>
                  <a:cubicBezTo>
                    <a:pt x="1" y="0"/>
                    <a:pt x="1" y="0"/>
                    <a:pt x="1" y="0"/>
                  </a:cubicBezTo>
                  <a:cubicBezTo>
                    <a:pt x="1" y="0"/>
                    <a:pt x="0" y="0"/>
                    <a:pt x="0" y="0"/>
                  </a:cubicBezTo>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2" name="Freeform 931"/>
            <p:cNvSpPr>
              <a:spLocks/>
            </p:cNvSpPr>
            <p:nvPr/>
          </p:nvSpPr>
          <p:spPr bwMode="auto">
            <a:xfrm>
              <a:off x="3120" y="1590"/>
              <a:ext cx="2" cy="19"/>
            </a:xfrm>
            <a:custGeom>
              <a:avLst/>
              <a:gdLst>
                <a:gd name="T0" fmla="*/ 1 w 1"/>
                <a:gd name="T1" fmla="*/ 0 h 8"/>
                <a:gd name="T2" fmla="*/ 0 w 1"/>
                <a:gd name="T3" fmla="*/ 0 h 8"/>
                <a:gd name="T4" fmla="*/ 0 w 1"/>
                <a:gd name="T5" fmla="*/ 8 h 8"/>
                <a:gd name="T6" fmla="*/ 1 w 1"/>
                <a:gd name="T7" fmla="*/ 8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0"/>
                    <a:pt x="0" y="0"/>
                    <a:pt x="0" y="0"/>
                  </a:cubicBezTo>
                  <a:cubicBezTo>
                    <a:pt x="0" y="8"/>
                    <a:pt x="0" y="8"/>
                    <a:pt x="0" y="8"/>
                  </a:cubicBezTo>
                  <a:cubicBezTo>
                    <a:pt x="0" y="8"/>
                    <a:pt x="0" y="8"/>
                    <a:pt x="1" y="8"/>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3" name="Freeform 932"/>
            <p:cNvSpPr>
              <a:spLocks/>
            </p:cNvSpPr>
            <p:nvPr/>
          </p:nvSpPr>
          <p:spPr bwMode="auto">
            <a:xfrm>
              <a:off x="3122" y="1590"/>
              <a:ext cx="2" cy="19"/>
            </a:xfrm>
            <a:custGeom>
              <a:avLst/>
              <a:gdLst>
                <a:gd name="T0" fmla="*/ 1 w 1"/>
                <a:gd name="T1" fmla="*/ 0 h 8"/>
                <a:gd name="T2" fmla="*/ 0 w 1"/>
                <a:gd name="T3" fmla="*/ 0 h 8"/>
                <a:gd name="T4" fmla="*/ 0 w 1"/>
                <a:gd name="T5" fmla="*/ 8 h 8"/>
                <a:gd name="T6" fmla="*/ 1 w 1"/>
                <a:gd name="T7" fmla="*/ 7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0"/>
                    <a:pt x="0" y="0"/>
                    <a:pt x="0" y="0"/>
                  </a:cubicBezTo>
                  <a:cubicBezTo>
                    <a:pt x="0" y="8"/>
                    <a:pt x="0" y="8"/>
                    <a:pt x="0" y="8"/>
                  </a:cubicBezTo>
                  <a:cubicBezTo>
                    <a:pt x="0" y="7"/>
                    <a:pt x="0" y="7"/>
                    <a:pt x="1" y="7"/>
                  </a:cubicBezTo>
                  <a:cubicBezTo>
                    <a:pt x="1" y="0"/>
                    <a:pt x="1" y="0"/>
                    <a:pt x="1" y="0"/>
                  </a:cubicBezTo>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4" name="Freeform 933"/>
            <p:cNvSpPr>
              <a:spLocks/>
            </p:cNvSpPr>
            <p:nvPr/>
          </p:nvSpPr>
          <p:spPr bwMode="auto">
            <a:xfrm>
              <a:off x="3062" y="1590"/>
              <a:ext cx="58" cy="48"/>
            </a:xfrm>
            <a:custGeom>
              <a:avLst/>
              <a:gdLst>
                <a:gd name="T0" fmla="*/ 24 w 24"/>
                <a:gd name="T1" fmla="*/ 0 h 20"/>
                <a:gd name="T2" fmla="*/ 15 w 24"/>
                <a:gd name="T3" fmla="*/ 5 h 20"/>
                <a:gd name="T4" fmla="*/ 0 w 24"/>
                <a:gd name="T5" fmla="*/ 20 h 20"/>
                <a:gd name="T6" fmla="*/ 8 w 24"/>
                <a:gd name="T7" fmla="*/ 14 h 20"/>
                <a:gd name="T8" fmla="*/ 24 w 24"/>
                <a:gd name="T9" fmla="*/ 8 h 20"/>
                <a:gd name="T10" fmla="*/ 24 w 24"/>
                <a:gd name="T11" fmla="*/ 0 h 20"/>
              </a:gdLst>
              <a:ahLst/>
              <a:cxnLst>
                <a:cxn ang="0">
                  <a:pos x="T0" y="T1"/>
                </a:cxn>
                <a:cxn ang="0">
                  <a:pos x="T2" y="T3"/>
                </a:cxn>
                <a:cxn ang="0">
                  <a:pos x="T4" y="T5"/>
                </a:cxn>
                <a:cxn ang="0">
                  <a:pos x="T6" y="T7"/>
                </a:cxn>
                <a:cxn ang="0">
                  <a:pos x="T8" y="T9"/>
                </a:cxn>
                <a:cxn ang="0">
                  <a:pos x="T10" y="T11"/>
                </a:cxn>
              </a:cxnLst>
              <a:rect l="0" t="0" r="r" b="b"/>
              <a:pathLst>
                <a:path w="24" h="20">
                  <a:moveTo>
                    <a:pt x="24" y="0"/>
                  </a:moveTo>
                  <a:cubicBezTo>
                    <a:pt x="21" y="1"/>
                    <a:pt x="18" y="3"/>
                    <a:pt x="15" y="5"/>
                  </a:cubicBezTo>
                  <a:cubicBezTo>
                    <a:pt x="9" y="8"/>
                    <a:pt x="4" y="14"/>
                    <a:pt x="0" y="20"/>
                  </a:cubicBezTo>
                  <a:cubicBezTo>
                    <a:pt x="2" y="18"/>
                    <a:pt x="5" y="15"/>
                    <a:pt x="8" y="14"/>
                  </a:cubicBezTo>
                  <a:cubicBezTo>
                    <a:pt x="13" y="11"/>
                    <a:pt x="18" y="8"/>
                    <a:pt x="24" y="8"/>
                  </a:cubicBezTo>
                  <a:cubicBezTo>
                    <a:pt x="24" y="0"/>
                    <a:pt x="24" y="0"/>
                    <a:pt x="24" y="0"/>
                  </a:cubicBezTo>
                </a:path>
              </a:pathLst>
            </a:custGeom>
            <a:solidFill>
              <a:srgbClr val="F9F7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5" name="Freeform 934"/>
            <p:cNvSpPr>
              <a:spLocks/>
            </p:cNvSpPr>
            <p:nvPr/>
          </p:nvSpPr>
          <p:spPr bwMode="auto">
            <a:xfrm>
              <a:off x="3029" y="1550"/>
              <a:ext cx="257" cy="172"/>
            </a:xfrm>
            <a:custGeom>
              <a:avLst/>
              <a:gdLst>
                <a:gd name="T0" fmla="*/ 5 w 108"/>
                <a:gd name="T1" fmla="*/ 48 h 72"/>
                <a:gd name="T2" fmla="*/ 64 w 108"/>
                <a:gd name="T3" fmla="*/ 12 h 72"/>
                <a:gd name="T4" fmla="*/ 94 w 108"/>
                <a:gd name="T5" fmla="*/ 34 h 72"/>
                <a:gd name="T6" fmla="*/ 100 w 108"/>
                <a:gd name="T7" fmla="*/ 71 h 72"/>
                <a:gd name="T8" fmla="*/ 105 w 108"/>
                <a:gd name="T9" fmla="*/ 72 h 72"/>
                <a:gd name="T10" fmla="*/ 105 w 108"/>
                <a:gd name="T11" fmla="*/ 72 h 72"/>
                <a:gd name="T12" fmla="*/ 98 w 108"/>
                <a:gd name="T13" fmla="*/ 31 h 72"/>
                <a:gd name="T14" fmla="*/ 65 w 108"/>
                <a:gd name="T15" fmla="*/ 7 h 72"/>
                <a:gd name="T16" fmla="*/ 0 w 108"/>
                <a:gd name="T17" fmla="*/ 47 h 72"/>
                <a:gd name="T18" fmla="*/ 5 w 108"/>
                <a:gd name="T19"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72">
                  <a:moveTo>
                    <a:pt x="5" y="48"/>
                  </a:moveTo>
                  <a:cubicBezTo>
                    <a:pt x="11" y="22"/>
                    <a:pt x="37" y="6"/>
                    <a:pt x="64" y="12"/>
                  </a:cubicBezTo>
                  <a:cubicBezTo>
                    <a:pt x="76" y="15"/>
                    <a:pt x="87" y="23"/>
                    <a:pt x="94" y="34"/>
                  </a:cubicBezTo>
                  <a:cubicBezTo>
                    <a:pt x="101" y="45"/>
                    <a:pt x="103" y="58"/>
                    <a:pt x="100" y="71"/>
                  </a:cubicBezTo>
                  <a:cubicBezTo>
                    <a:pt x="105" y="72"/>
                    <a:pt x="105" y="72"/>
                    <a:pt x="105" y="72"/>
                  </a:cubicBezTo>
                  <a:cubicBezTo>
                    <a:pt x="105" y="72"/>
                    <a:pt x="105" y="72"/>
                    <a:pt x="105" y="72"/>
                  </a:cubicBezTo>
                  <a:cubicBezTo>
                    <a:pt x="108" y="58"/>
                    <a:pt x="106" y="43"/>
                    <a:pt x="98" y="31"/>
                  </a:cubicBezTo>
                  <a:cubicBezTo>
                    <a:pt x="91" y="19"/>
                    <a:pt x="79" y="10"/>
                    <a:pt x="65" y="7"/>
                  </a:cubicBezTo>
                  <a:cubicBezTo>
                    <a:pt x="36" y="0"/>
                    <a:pt x="7" y="18"/>
                    <a:pt x="0" y="47"/>
                  </a:cubicBezTo>
                  <a:cubicBezTo>
                    <a:pt x="5" y="48"/>
                    <a:pt x="5" y="48"/>
                    <a:pt x="5" y="48"/>
                  </a:cubicBezTo>
                  <a:close/>
                </a:path>
              </a:pathLst>
            </a:cu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6" name="Freeform 935"/>
            <p:cNvSpPr>
              <a:spLocks/>
            </p:cNvSpPr>
            <p:nvPr/>
          </p:nvSpPr>
          <p:spPr bwMode="auto">
            <a:xfrm>
              <a:off x="3000" y="1741"/>
              <a:ext cx="62" cy="55"/>
            </a:xfrm>
            <a:custGeom>
              <a:avLst/>
              <a:gdLst>
                <a:gd name="T0" fmla="*/ 11 w 26"/>
                <a:gd name="T1" fmla="*/ 21 h 23"/>
                <a:gd name="T2" fmla="*/ 22 w 26"/>
                <a:gd name="T3" fmla="*/ 14 h 23"/>
                <a:gd name="T4" fmla="*/ 26 w 26"/>
                <a:gd name="T5" fmla="*/ 10 h 23"/>
                <a:gd name="T6" fmla="*/ 23 w 26"/>
                <a:gd name="T7" fmla="*/ 6 h 23"/>
                <a:gd name="T8" fmla="*/ 20 w 26"/>
                <a:gd name="T9" fmla="*/ 1 h 23"/>
                <a:gd name="T10" fmla="*/ 15 w 26"/>
                <a:gd name="T11" fmla="*/ 2 h 23"/>
                <a:gd name="T12" fmla="*/ 3 w 26"/>
                <a:gd name="T13" fmla="*/ 9 h 23"/>
                <a:gd name="T14" fmla="*/ 2 w 26"/>
                <a:gd name="T15" fmla="*/ 18 h 23"/>
                <a:gd name="T16" fmla="*/ 2 w 26"/>
                <a:gd name="T17" fmla="*/ 18 h 23"/>
                <a:gd name="T18" fmla="*/ 11 w 26"/>
                <a:gd name="T1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3">
                  <a:moveTo>
                    <a:pt x="11" y="21"/>
                  </a:moveTo>
                  <a:cubicBezTo>
                    <a:pt x="15" y="19"/>
                    <a:pt x="19" y="17"/>
                    <a:pt x="22" y="14"/>
                  </a:cubicBezTo>
                  <a:cubicBezTo>
                    <a:pt x="24" y="13"/>
                    <a:pt x="25" y="12"/>
                    <a:pt x="26" y="10"/>
                  </a:cubicBezTo>
                  <a:cubicBezTo>
                    <a:pt x="25" y="8"/>
                    <a:pt x="24" y="7"/>
                    <a:pt x="23" y="6"/>
                  </a:cubicBezTo>
                  <a:cubicBezTo>
                    <a:pt x="22" y="4"/>
                    <a:pt x="21" y="3"/>
                    <a:pt x="20" y="1"/>
                  </a:cubicBezTo>
                  <a:cubicBezTo>
                    <a:pt x="18" y="0"/>
                    <a:pt x="16" y="1"/>
                    <a:pt x="15" y="2"/>
                  </a:cubicBezTo>
                  <a:cubicBezTo>
                    <a:pt x="11" y="4"/>
                    <a:pt x="7" y="6"/>
                    <a:pt x="3" y="9"/>
                  </a:cubicBezTo>
                  <a:cubicBezTo>
                    <a:pt x="0" y="11"/>
                    <a:pt x="0" y="14"/>
                    <a:pt x="2" y="18"/>
                  </a:cubicBezTo>
                  <a:cubicBezTo>
                    <a:pt x="2" y="18"/>
                    <a:pt x="2" y="18"/>
                    <a:pt x="2" y="18"/>
                  </a:cubicBezTo>
                  <a:cubicBezTo>
                    <a:pt x="5" y="21"/>
                    <a:pt x="8" y="23"/>
                    <a:pt x="11" y="21"/>
                  </a:cubicBezTo>
                </a:path>
              </a:pathLst>
            </a:custGeom>
            <a:solidFill>
              <a:srgbClr val="3036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7" name="Freeform 936"/>
            <p:cNvSpPr>
              <a:spLocks/>
            </p:cNvSpPr>
            <p:nvPr/>
          </p:nvSpPr>
          <p:spPr bwMode="auto">
            <a:xfrm>
              <a:off x="2836" y="1774"/>
              <a:ext cx="164" cy="110"/>
            </a:xfrm>
            <a:custGeom>
              <a:avLst/>
              <a:gdLst>
                <a:gd name="T0" fmla="*/ 9 w 69"/>
                <a:gd name="T1" fmla="*/ 44 h 46"/>
                <a:gd name="T2" fmla="*/ 69 w 69"/>
                <a:gd name="T3" fmla="*/ 7 h 46"/>
                <a:gd name="T4" fmla="*/ 68 w 69"/>
                <a:gd name="T5" fmla="*/ 6 h 46"/>
                <a:gd name="T6" fmla="*/ 68 w 69"/>
                <a:gd name="T7" fmla="*/ 6 h 46"/>
                <a:gd name="T8" fmla="*/ 65 w 69"/>
                <a:gd name="T9" fmla="*/ 0 h 46"/>
                <a:gd name="T10" fmla="*/ 5 w 69"/>
                <a:gd name="T11" fmla="*/ 37 h 46"/>
                <a:gd name="T12" fmla="*/ 1 w 69"/>
                <a:gd name="T13" fmla="*/ 44 h 46"/>
                <a:gd name="T14" fmla="*/ 1 w 69"/>
                <a:gd name="T15" fmla="*/ 44 h 46"/>
                <a:gd name="T16" fmla="*/ 9 w 69"/>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46">
                  <a:moveTo>
                    <a:pt x="9" y="44"/>
                  </a:moveTo>
                  <a:cubicBezTo>
                    <a:pt x="69" y="7"/>
                    <a:pt x="69" y="7"/>
                    <a:pt x="69" y="7"/>
                  </a:cubicBezTo>
                  <a:cubicBezTo>
                    <a:pt x="68" y="6"/>
                    <a:pt x="68" y="6"/>
                    <a:pt x="68" y="6"/>
                  </a:cubicBezTo>
                  <a:cubicBezTo>
                    <a:pt x="68" y="6"/>
                    <a:pt x="68" y="6"/>
                    <a:pt x="68" y="6"/>
                  </a:cubicBezTo>
                  <a:cubicBezTo>
                    <a:pt x="67" y="4"/>
                    <a:pt x="66" y="2"/>
                    <a:pt x="65" y="0"/>
                  </a:cubicBezTo>
                  <a:cubicBezTo>
                    <a:pt x="5" y="37"/>
                    <a:pt x="5" y="37"/>
                    <a:pt x="5" y="37"/>
                  </a:cubicBezTo>
                  <a:cubicBezTo>
                    <a:pt x="2" y="39"/>
                    <a:pt x="0" y="42"/>
                    <a:pt x="1" y="44"/>
                  </a:cubicBezTo>
                  <a:cubicBezTo>
                    <a:pt x="1" y="44"/>
                    <a:pt x="1" y="44"/>
                    <a:pt x="1" y="44"/>
                  </a:cubicBezTo>
                  <a:cubicBezTo>
                    <a:pt x="2" y="46"/>
                    <a:pt x="6" y="46"/>
                    <a:pt x="9" y="44"/>
                  </a:cubicBezTo>
                </a:path>
              </a:pathLst>
            </a:custGeom>
            <a:solidFill>
              <a:srgbClr val="EC85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111" name="组合 110"/>
          <p:cNvGrpSpPr>
            <a:grpSpLocks/>
          </p:cNvGrpSpPr>
          <p:nvPr/>
        </p:nvGrpSpPr>
        <p:grpSpPr bwMode="auto">
          <a:xfrm>
            <a:off x="206375" y="315913"/>
            <a:ext cx="815975" cy="522287"/>
            <a:chOff x="4353620" y="864629"/>
            <a:chExt cx="742365" cy="476312"/>
          </a:xfrm>
        </p:grpSpPr>
        <p:sp>
          <p:nvSpPr>
            <p:cNvPr id="112"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75BDA7"/>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dirty="0">
                <a:solidFill>
                  <a:srgbClr val="FFFFFF"/>
                </a:solidFill>
                <a:latin typeface="+mn-lt"/>
                <a:ea typeface="+mn-ea"/>
              </a:endParaRPr>
            </a:p>
          </p:txBody>
        </p:sp>
        <p:sp>
          <p:nvSpPr>
            <p:cNvPr id="113" name="文本框 204"/>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cs typeface="Arial" panose="020B0604020202020204" pitchFamily="34" charset="0"/>
                </a:rPr>
                <a:t>2</a:t>
              </a:r>
              <a:endParaRPr lang="zh-CN" altLang="en-US" sz="2800" dirty="0">
                <a:solidFill>
                  <a:schemeClr val="bg1"/>
                </a:solidFill>
                <a:cs typeface="Arial" panose="020B0604020202020204" pitchFamily="34" charset="0"/>
              </a:endParaRPr>
            </a:p>
          </p:txBody>
        </p:sp>
      </p:grpSp>
      <p:sp>
        <p:nvSpPr>
          <p:cNvPr id="114" name="文本框 34"/>
          <p:cNvSpPr txBox="1">
            <a:spLocks noChangeArrowheads="1"/>
          </p:cNvSpPr>
          <p:nvPr/>
        </p:nvSpPr>
        <p:spPr bwMode="auto">
          <a:xfrm>
            <a:off x="1022350" y="374909"/>
            <a:ext cx="54958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smtClean="0">
                <a:solidFill>
                  <a:srgbClr val="75BDA7"/>
                </a:solidFill>
                <a:latin typeface="微软雅黑" panose="020B0503020204020204" pitchFamily="34" charset="-122"/>
              </a:rPr>
              <a:t>相关技术介绍  </a:t>
            </a:r>
            <a:r>
              <a:rPr lang="en-US" altLang="zh-CN" sz="2400" b="1" dirty="0" smtClean="0">
                <a:solidFill>
                  <a:srgbClr val="75BDA7"/>
                </a:solidFill>
                <a:latin typeface="微软雅黑" panose="020B0503020204020204" pitchFamily="34" charset="-122"/>
              </a:rPr>
              <a:t>----</a:t>
            </a:r>
            <a:r>
              <a:rPr lang="zh-CN" altLang="en-US" sz="2400" b="1" dirty="0" smtClean="0">
                <a:solidFill>
                  <a:srgbClr val="75BDA7"/>
                </a:solidFill>
                <a:latin typeface="微软雅黑" panose="020B0503020204020204" pitchFamily="34" charset="-122"/>
              </a:rPr>
              <a:t>采用技术</a:t>
            </a:r>
            <a:endParaRPr lang="en-US" altLang="zh-CN" sz="2400" b="1" dirty="0">
              <a:solidFill>
                <a:srgbClr val="75BDA7"/>
              </a:solidFill>
              <a:latin typeface="微软雅黑" panose="020B0503020204020204" pitchFamily="34" charset="-122"/>
            </a:endParaRPr>
          </a:p>
        </p:txBody>
      </p:sp>
      <p:grpSp>
        <p:nvGrpSpPr>
          <p:cNvPr id="115" name="Group 185"/>
          <p:cNvGrpSpPr>
            <a:grpSpLocks/>
          </p:cNvGrpSpPr>
          <p:nvPr/>
        </p:nvGrpSpPr>
        <p:grpSpPr bwMode="auto">
          <a:xfrm>
            <a:off x="-179188" y="1076412"/>
            <a:ext cx="4692194" cy="2038598"/>
            <a:chOff x="4713708" y="1190152"/>
            <a:chExt cx="3583732" cy="1677218"/>
          </a:xfrm>
        </p:grpSpPr>
        <p:sp>
          <p:nvSpPr>
            <p:cNvPr id="116" name="Rectangle 186"/>
            <p:cNvSpPr>
              <a:spLocks noChangeArrowheads="1"/>
            </p:cNvSpPr>
            <p:nvPr/>
          </p:nvSpPr>
          <p:spPr bwMode="auto">
            <a:xfrm>
              <a:off x="5072066" y="1190152"/>
              <a:ext cx="1023044" cy="369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800" dirty="0" smtClean="0">
                  <a:solidFill>
                    <a:schemeClr val="accent1"/>
                  </a:solidFill>
                  <a:latin typeface="微软雅黑" panose="020B0503020204020204" pitchFamily="34" charset="-122"/>
                  <a:ea typeface="Open Sans"/>
                  <a:cs typeface="Open Sans"/>
                </a:rPr>
                <a:t>B/S</a:t>
              </a:r>
              <a:r>
                <a:rPr lang="zh-CN" altLang="en-US" sz="1800" dirty="0" smtClean="0">
                  <a:solidFill>
                    <a:schemeClr val="accent1"/>
                  </a:solidFill>
                  <a:latin typeface="微软雅黑" panose="020B0503020204020204" pitchFamily="34" charset="-122"/>
                  <a:ea typeface="Open Sans"/>
                  <a:cs typeface="Open Sans"/>
                </a:rPr>
                <a:t>架构</a:t>
              </a:r>
              <a:endParaRPr lang="en-US" altLang="zh-CN" sz="1800" dirty="0">
                <a:solidFill>
                  <a:schemeClr val="accent1"/>
                </a:solidFill>
                <a:latin typeface="微软雅黑" panose="020B0503020204020204" pitchFamily="34" charset="-122"/>
                <a:ea typeface="Open Sans"/>
                <a:cs typeface="Open Sans"/>
              </a:endParaRPr>
            </a:p>
          </p:txBody>
        </p:sp>
        <p:sp>
          <p:nvSpPr>
            <p:cNvPr id="117" name="Rectangle 191"/>
            <p:cNvSpPr>
              <a:spLocks noChangeArrowheads="1"/>
            </p:cNvSpPr>
            <p:nvPr/>
          </p:nvSpPr>
          <p:spPr bwMode="auto">
            <a:xfrm>
              <a:off x="4713708" y="1493666"/>
              <a:ext cx="3583732" cy="1373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indent="355600">
                <a:lnSpc>
                  <a:spcPct val="150000"/>
                </a:lnSpc>
              </a:pPr>
              <a:r>
                <a:rPr lang="en-US" altLang="zh-CN" sz="1400" dirty="0"/>
                <a:t>B</a:t>
              </a:r>
              <a:r>
                <a:rPr lang="zh-CN" altLang="zh-CN" sz="1400" dirty="0"/>
                <a:t>／</a:t>
              </a:r>
              <a:r>
                <a:rPr lang="en-US" altLang="zh-CN" sz="1400" dirty="0"/>
                <a:t>S</a:t>
              </a:r>
              <a:r>
                <a:rPr lang="zh-CN" altLang="zh-CN" sz="1400" dirty="0"/>
                <a:t>架构具有维护和升级方式简单、开发</a:t>
              </a:r>
              <a:r>
                <a:rPr lang="zh-CN" altLang="zh-CN" sz="1400" dirty="0" smtClean="0"/>
                <a:t>简单、共享性</a:t>
              </a:r>
              <a:r>
                <a:rPr lang="zh-CN" altLang="zh-CN" sz="1400" dirty="0"/>
                <a:t>和分布性强、总体概括为低成本高选择等这些主要特点。另一方面，对于数据安全性相对较低、数据传输速度慢、应用服务器运行数据负荷较重、软件的个性化特点也明显有待改善。</a:t>
              </a:r>
            </a:p>
          </p:txBody>
        </p:sp>
      </p:grpSp>
      <p:grpSp>
        <p:nvGrpSpPr>
          <p:cNvPr id="118" name="Group 185"/>
          <p:cNvGrpSpPr>
            <a:grpSpLocks/>
          </p:cNvGrpSpPr>
          <p:nvPr/>
        </p:nvGrpSpPr>
        <p:grpSpPr bwMode="auto">
          <a:xfrm>
            <a:off x="4516765" y="977305"/>
            <a:ext cx="4739037" cy="3813921"/>
            <a:chOff x="4816342" y="1190152"/>
            <a:chExt cx="3583732" cy="2364194"/>
          </a:xfrm>
        </p:grpSpPr>
        <p:sp>
          <p:nvSpPr>
            <p:cNvPr id="119" name="Rectangle 186"/>
            <p:cNvSpPr>
              <a:spLocks noChangeArrowheads="1"/>
            </p:cNvSpPr>
            <p:nvPr/>
          </p:nvSpPr>
          <p:spPr bwMode="auto">
            <a:xfrm>
              <a:off x="5072066" y="1190152"/>
              <a:ext cx="1284197" cy="30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1800" dirty="0" smtClean="0">
                  <a:solidFill>
                    <a:schemeClr val="accent1"/>
                  </a:solidFill>
                  <a:latin typeface="微软雅黑" panose="020B0503020204020204" pitchFamily="34" charset="-122"/>
                  <a:ea typeface="Open Sans"/>
                  <a:cs typeface="Open Sans"/>
                </a:rPr>
                <a:t>MVC</a:t>
              </a:r>
              <a:r>
                <a:rPr lang="zh-CN" altLang="en-US" sz="1800" dirty="0" smtClean="0">
                  <a:solidFill>
                    <a:schemeClr val="accent1"/>
                  </a:solidFill>
                  <a:latin typeface="微软雅黑" panose="020B0503020204020204" pitchFamily="34" charset="-122"/>
                  <a:ea typeface="Open Sans"/>
                  <a:cs typeface="Open Sans"/>
                </a:rPr>
                <a:t>编程模式</a:t>
              </a:r>
              <a:endParaRPr lang="en-US" altLang="zh-CN" sz="1800" dirty="0">
                <a:solidFill>
                  <a:schemeClr val="accent1"/>
                </a:solidFill>
                <a:latin typeface="微软雅黑" panose="020B0503020204020204" pitchFamily="34" charset="-122"/>
                <a:ea typeface="Open Sans"/>
                <a:cs typeface="Open Sans"/>
              </a:endParaRPr>
            </a:p>
          </p:txBody>
        </p:sp>
        <p:sp>
          <p:nvSpPr>
            <p:cNvPr id="120" name="Rectangle 191"/>
            <p:cNvSpPr>
              <a:spLocks noChangeArrowheads="1"/>
            </p:cNvSpPr>
            <p:nvPr/>
          </p:nvSpPr>
          <p:spPr bwMode="auto">
            <a:xfrm>
              <a:off x="4816342" y="1493855"/>
              <a:ext cx="3583732" cy="206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nSpc>
                  <a:spcPct val="150000"/>
                </a:lnSpc>
              </a:pPr>
              <a:r>
                <a:rPr lang="en-US" altLang="zh-CN" sz="1400" dirty="0">
                  <a:latin typeface="+mj-ea"/>
                </a:rPr>
                <a:t>MVC </a:t>
              </a:r>
              <a:r>
                <a:rPr lang="zh-CN" altLang="en-US" sz="1400" dirty="0">
                  <a:latin typeface="+mj-ea"/>
                </a:rPr>
                <a:t>是一种使用 </a:t>
              </a:r>
              <a:r>
                <a:rPr lang="en-US" altLang="zh-CN" sz="1400" dirty="0">
                  <a:latin typeface="+mj-ea"/>
                </a:rPr>
                <a:t>MVC</a:t>
              </a:r>
              <a:r>
                <a:rPr lang="zh-CN" altLang="en-US" sz="1400" dirty="0">
                  <a:latin typeface="+mj-ea"/>
                </a:rPr>
                <a:t>（</a:t>
              </a:r>
              <a:r>
                <a:rPr lang="en-US" altLang="zh-CN" sz="1400" dirty="0">
                  <a:latin typeface="+mj-ea"/>
                </a:rPr>
                <a:t>Model </a:t>
              </a:r>
              <a:r>
                <a:rPr lang="en-US" altLang="zh-CN" sz="1400" dirty="0" err="1">
                  <a:latin typeface="+mj-ea"/>
                </a:rPr>
                <a:t>ViewController</a:t>
              </a:r>
              <a:r>
                <a:rPr lang="en-US" altLang="zh-CN" sz="1400" dirty="0">
                  <a:latin typeface="+mj-ea"/>
                </a:rPr>
                <a:t> </a:t>
              </a:r>
            </a:p>
            <a:p>
              <a:pPr>
                <a:lnSpc>
                  <a:spcPct val="150000"/>
                </a:lnSpc>
              </a:pPr>
              <a:r>
                <a:rPr lang="zh-CN" altLang="en-US" sz="1400" dirty="0">
                  <a:latin typeface="+mj-ea"/>
                </a:rPr>
                <a:t>模型</a:t>
              </a:r>
              <a:r>
                <a:rPr lang="en-US" altLang="zh-CN" sz="1400" dirty="0">
                  <a:latin typeface="+mj-ea"/>
                </a:rPr>
                <a:t>-</a:t>
              </a:r>
              <a:r>
                <a:rPr lang="zh-CN" altLang="en-US" sz="1400" dirty="0">
                  <a:latin typeface="+mj-ea"/>
                </a:rPr>
                <a:t>视图</a:t>
              </a:r>
              <a:r>
                <a:rPr lang="en-US" altLang="zh-CN" sz="1400" dirty="0">
                  <a:latin typeface="+mj-ea"/>
                </a:rPr>
                <a:t>-</a:t>
              </a:r>
              <a:r>
                <a:rPr lang="zh-CN" altLang="en-US" sz="1400" dirty="0">
                  <a:latin typeface="+mj-ea"/>
                </a:rPr>
                <a:t>控制器）设计创建 </a:t>
              </a:r>
              <a:r>
                <a:rPr lang="en-US" altLang="zh-CN" sz="1400" dirty="0">
                  <a:latin typeface="+mj-ea"/>
                </a:rPr>
                <a:t>Web </a:t>
              </a:r>
              <a:r>
                <a:rPr lang="zh-CN" altLang="en-US" sz="1400" dirty="0">
                  <a:latin typeface="+mj-ea"/>
                </a:rPr>
                <a:t>应用程序的模式</a:t>
              </a:r>
              <a:endParaRPr lang="en-US" altLang="zh-CN" sz="1400" dirty="0">
                <a:latin typeface="+mj-ea"/>
              </a:endParaRPr>
            </a:p>
            <a:p>
              <a:pPr>
                <a:lnSpc>
                  <a:spcPct val="150000"/>
                </a:lnSpc>
              </a:pPr>
              <a:endParaRPr lang="en-US" altLang="zh-CN" sz="1400" dirty="0">
                <a:latin typeface="+mj-ea"/>
              </a:endParaRPr>
            </a:p>
            <a:p>
              <a:pPr>
                <a:lnSpc>
                  <a:spcPct val="150000"/>
                </a:lnSpc>
              </a:pPr>
              <a:r>
                <a:rPr lang="en-US" altLang="zh-CN" sz="1400" b="1" dirty="0">
                  <a:latin typeface="+mj-ea"/>
                </a:rPr>
                <a:t>Model</a:t>
              </a:r>
              <a:r>
                <a:rPr lang="zh-CN" altLang="en-US" sz="1400" b="1" dirty="0">
                  <a:latin typeface="+mj-ea"/>
                </a:rPr>
                <a:t>（模型）</a:t>
              </a:r>
              <a:r>
                <a:rPr lang="zh-CN" altLang="en-US" sz="1400" dirty="0">
                  <a:latin typeface="+mj-ea"/>
                </a:rPr>
                <a:t>应用程序中用于处理应用程序数据逻辑。　　通常模型对象负责在数据库中存取数据。</a:t>
              </a:r>
            </a:p>
            <a:p>
              <a:pPr>
                <a:lnSpc>
                  <a:spcPct val="150000"/>
                </a:lnSpc>
              </a:pPr>
              <a:r>
                <a:rPr lang="en-US" altLang="zh-CN" sz="1400" b="1" dirty="0">
                  <a:solidFill>
                    <a:schemeClr val="bg1"/>
                  </a:solidFill>
                  <a:latin typeface="+mj-ea"/>
                </a:rPr>
                <a:t>View</a:t>
              </a:r>
              <a:r>
                <a:rPr lang="zh-CN" altLang="en-US" sz="1400" b="1" dirty="0">
                  <a:solidFill>
                    <a:schemeClr val="bg1"/>
                  </a:solidFill>
                  <a:latin typeface="+mj-ea"/>
                </a:rPr>
                <a:t>（视图）</a:t>
              </a:r>
              <a:r>
                <a:rPr lang="zh-CN" altLang="en-US" sz="1400" dirty="0">
                  <a:solidFill>
                    <a:schemeClr val="bg1"/>
                  </a:solidFill>
                  <a:latin typeface="+mj-ea"/>
                </a:rPr>
                <a:t>应用程序中处理数据显示的。</a:t>
              </a:r>
              <a:br>
                <a:rPr lang="zh-CN" altLang="en-US" sz="1400" dirty="0">
                  <a:solidFill>
                    <a:schemeClr val="bg1"/>
                  </a:solidFill>
                  <a:latin typeface="+mj-ea"/>
                </a:rPr>
              </a:br>
              <a:r>
                <a:rPr lang="zh-CN" altLang="en-US" sz="1400" dirty="0">
                  <a:solidFill>
                    <a:schemeClr val="bg1"/>
                  </a:solidFill>
                  <a:latin typeface="+mj-ea"/>
                </a:rPr>
                <a:t>　　通常视图是依据模型数据创建的。</a:t>
              </a:r>
            </a:p>
            <a:p>
              <a:pPr>
                <a:lnSpc>
                  <a:spcPct val="150000"/>
                </a:lnSpc>
              </a:pPr>
              <a:r>
                <a:rPr lang="en-US" altLang="zh-CN" sz="1400" b="1" dirty="0">
                  <a:solidFill>
                    <a:schemeClr val="bg1"/>
                  </a:solidFill>
                  <a:latin typeface="+mj-ea"/>
                </a:rPr>
                <a:t>Controller</a:t>
              </a:r>
              <a:r>
                <a:rPr lang="zh-CN" altLang="en-US" sz="1400" b="1" dirty="0">
                  <a:solidFill>
                    <a:schemeClr val="bg1"/>
                  </a:solidFill>
                  <a:latin typeface="+mj-ea"/>
                </a:rPr>
                <a:t>（控制器）</a:t>
              </a:r>
              <a:r>
                <a:rPr lang="zh-CN" altLang="en-US" sz="1400" dirty="0">
                  <a:solidFill>
                    <a:schemeClr val="bg1"/>
                  </a:solidFill>
                  <a:latin typeface="+mj-ea"/>
                </a:rPr>
                <a:t>应用程序中处理用户交互。</a:t>
              </a:r>
              <a:br>
                <a:rPr lang="zh-CN" altLang="en-US" sz="1400" dirty="0">
                  <a:solidFill>
                    <a:schemeClr val="bg1"/>
                  </a:solidFill>
                  <a:latin typeface="+mj-ea"/>
                </a:rPr>
              </a:br>
              <a:r>
                <a:rPr lang="zh-CN" altLang="en-US" sz="1400" dirty="0">
                  <a:solidFill>
                    <a:schemeClr val="bg1"/>
                  </a:solidFill>
                  <a:latin typeface="+mj-ea"/>
                </a:rPr>
                <a:t>　　通常控制器负责从视图读取数据，控制用户输入，并向模型发送数据。</a:t>
              </a:r>
            </a:p>
          </p:txBody>
        </p:sp>
      </p:grpSp>
      <p:sp>
        <p:nvSpPr>
          <p:cNvPr id="126" name="矩形 125"/>
          <p:cNvSpPr/>
          <p:nvPr/>
        </p:nvSpPr>
        <p:spPr>
          <a:xfrm>
            <a:off x="805336" y="2211719"/>
            <a:ext cx="1631290" cy="710883"/>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dirty="0" smtClean="0">
                <a:solidFill>
                  <a:schemeClr val="accent1"/>
                </a:solidFill>
              </a:rPr>
              <a:t>Controller</a:t>
            </a:r>
            <a:endParaRPr lang="zh-CN" altLang="en-US" sz="2400" dirty="0">
              <a:solidFill>
                <a:schemeClr val="accent1"/>
              </a:solidFill>
            </a:endParaRPr>
          </a:p>
        </p:txBody>
      </p:sp>
      <p:sp>
        <p:nvSpPr>
          <p:cNvPr id="127" name="矩形 126"/>
          <p:cNvSpPr/>
          <p:nvPr/>
        </p:nvSpPr>
        <p:spPr>
          <a:xfrm>
            <a:off x="2801355" y="1166884"/>
            <a:ext cx="1148321" cy="710883"/>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dirty="0" smtClean="0">
                <a:solidFill>
                  <a:schemeClr val="accent1"/>
                </a:solidFill>
              </a:rPr>
              <a:t>View</a:t>
            </a:r>
            <a:endParaRPr lang="zh-CN" altLang="en-US" sz="2400" dirty="0">
              <a:solidFill>
                <a:schemeClr val="accent1"/>
              </a:solidFill>
            </a:endParaRPr>
          </a:p>
        </p:txBody>
      </p:sp>
      <p:sp>
        <p:nvSpPr>
          <p:cNvPr id="128" name="矩形 127"/>
          <p:cNvSpPr/>
          <p:nvPr/>
        </p:nvSpPr>
        <p:spPr>
          <a:xfrm>
            <a:off x="2801355" y="3393448"/>
            <a:ext cx="1411999" cy="710883"/>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dirty="0" smtClean="0">
                <a:solidFill>
                  <a:schemeClr val="accent1"/>
                </a:solidFill>
              </a:rPr>
              <a:t>Model</a:t>
            </a:r>
            <a:endParaRPr lang="zh-CN" altLang="en-US" sz="2400" dirty="0">
              <a:solidFill>
                <a:schemeClr val="accent1"/>
              </a:solidFill>
            </a:endParaRPr>
          </a:p>
        </p:txBody>
      </p:sp>
      <p:cxnSp>
        <p:nvCxnSpPr>
          <p:cNvPr id="129" name="直接箭头连接符 128"/>
          <p:cNvCxnSpPr>
            <a:stCxn id="126" idx="0"/>
            <a:endCxn id="127" idx="1"/>
          </p:cNvCxnSpPr>
          <p:nvPr/>
        </p:nvCxnSpPr>
        <p:spPr>
          <a:xfrm flipV="1">
            <a:off x="1620981" y="1522326"/>
            <a:ext cx="1180374" cy="68939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a:stCxn id="128" idx="0"/>
            <a:endCxn id="126" idx="2"/>
          </p:cNvCxnSpPr>
          <p:nvPr/>
        </p:nvCxnSpPr>
        <p:spPr>
          <a:xfrm flipH="1" flipV="1">
            <a:off x="1620981" y="2922602"/>
            <a:ext cx="1886374" cy="47084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8486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16" fill="hold" nodeType="afterEffect">
                                  <p:stCondLst>
                                    <p:cond delay="0"/>
                                  </p:stCondLst>
                                  <p:childTnLst>
                                    <p:set>
                                      <p:cBhvr>
                                        <p:cTn id="6" dur="1" fill="hold">
                                          <p:stCondLst>
                                            <p:cond delay="0"/>
                                          </p:stCondLst>
                                        </p:cTn>
                                        <p:tgtEl>
                                          <p:spTgt spid="367"/>
                                        </p:tgtEl>
                                        <p:attrNameLst>
                                          <p:attrName>style.visibility</p:attrName>
                                        </p:attrNameLst>
                                      </p:cBhvr>
                                      <p:to>
                                        <p:strVal val="visible"/>
                                      </p:to>
                                    </p:set>
                                    <p:anim calcmode="lin" valueType="num">
                                      <p:cBhvr>
                                        <p:cTn id="7" dur="250" fill="hold"/>
                                        <p:tgtEl>
                                          <p:spTgt spid="367"/>
                                        </p:tgtEl>
                                        <p:attrNameLst>
                                          <p:attrName>ppt_w</p:attrName>
                                        </p:attrNameLst>
                                      </p:cBhvr>
                                      <p:tavLst>
                                        <p:tav tm="0">
                                          <p:val>
                                            <p:fltVal val="0"/>
                                          </p:val>
                                        </p:tav>
                                        <p:tav tm="100000">
                                          <p:val>
                                            <p:strVal val="#ppt_w"/>
                                          </p:val>
                                        </p:tav>
                                      </p:tavLst>
                                    </p:anim>
                                    <p:anim calcmode="lin" valueType="num">
                                      <p:cBhvr>
                                        <p:cTn id="8" dur="250" fill="hold"/>
                                        <p:tgtEl>
                                          <p:spTgt spid="367"/>
                                        </p:tgtEl>
                                        <p:attrNameLst>
                                          <p:attrName>ppt_h</p:attrName>
                                        </p:attrNameLst>
                                      </p:cBhvr>
                                      <p:tavLst>
                                        <p:tav tm="0">
                                          <p:val>
                                            <p:fltVal val="0"/>
                                          </p:val>
                                        </p:tav>
                                        <p:tav tm="100000">
                                          <p:val>
                                            <p:strVal val="#ppt_h"/>
                                          </p:val>
                                        </p:tav>
                                      </p:tavLst>
                                    </p:anim>
                                    <p:animEffect transition="in" filter="fade">
                                      <p:cBhvr>
                                        <p:cTn id="9" dur="250"/>
                                        <p:tgtEl>
                                          <p:spTgt spid="367"/>
                                        </p:tgtEl>
                                      </p:cBhvr>
                                    </p:animEffect>
                                  </p:childTnLst>
                                </p:cTn>
                              </p:par>
                            </p:childTnLst>
                          </p:cTn>
                        </p:par>
                        <p:par>
                          <p:cTn id="10" fill="hold">
                            <p:stCondLst>
                              <p:cond delay="250"/>
                            </p:stCondLst>
                            <p:childTnLst>
                              <p:par>
                                <p:cTn id="11" presetID="2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6" presetClass="emph" presetSubtype="0" decel="100000" fill="hold" nodeType="withEffect">
                                  <p:stCondLst>
                                    <p:cond delay="200"/>
                                  </p:stCondLst>
                                  <p:childTnLst>
                                    <p:animScale>
                                      <p:cBhvr>
                                        <p:cTn id="15" dur="250" fill="hold"/>
                                        <p:tgtEl>
                                          <p:spTgt spid="367"/>
                                        </p:tgtEl>
                                      </p:cBhvr>
                                      <p:by x="110000" y="110000"/>
                                    </p:animScale>
                                  </p:childTnLst>
                                </p:cTn>
                              </p:par>
                              <p:par>
                                <p:cTn id="16" presetID="6" presetClass="emph" presetSubtype="0" decel="100000" fill="hold" nodeType="withEffect">
                                  <p:stCondLst>
                                    <p:cond delay="300"/>
                                  </p:stCondLst>
                                  <p:childTnLst>
                                    <p:animScale>
                                      <p:cBhvr>
                                        <p:cTn id="17" dur="250" fill="hold"/>
                                        <p:tgtEl>
                                          <p:spTgt spid="367"/>
                                        </p:tgtEl>
                                      </p:cBhvr>
                                      <p:by x="91000" y="91000"/>
                                    </p:animScale>
                                  </p:childTnLst>
                                </p:cTn>
                              </p:par>
                            </p:childTnLst>
                          </p:cTn>
                        </p:par>
                        <p:par>
                          <p:cTn id="18" fill="hold">
                            <p:stCondLst>
                              <p:cond delay="800"/>
                            </p:stCondLst>
                            <p:childTnLst>
                              <p:par>
                                <p:cTn id="19" presetID="10" presetClass="entr" presetSubtype="0" fill="hold" nodeType="afterEffect">
                                  <p:stCondLst>
                                    <p:cond delay="0"/>
                                  </p:stCondLst>
                                  <p:childTnLst>
                                    <p:set>
                                      <p:cBhvr>
                                        <p:cTn id="20" dur="1" fill="hold">
                                          <p:stCondLst>
                                            <p:cond delay="0"/>
                                          </p:stCondLst>
                                        </p:cTn>
                                        <p:tgtEl>
                                          <p:spTgt spid="111"/>
                                        </p:tgtEl>
                                        <p:attrNameLst>
                                          <p:attrName>style.visibility</p:attrName>
                                        </p:attrNameLst>
                                      </p:cBhvr>
                                      <p:to>
                                        <p:strVal val="visible"/>
                                      </p:to>
                                    </p:set>
                                    <p:animEffect transition="in" filter="fade">
                                      <p:cBhvr>
                                        <p:cTn id="21" dur="500"/>
                                        <p:tgtEl>
                                          <p:spTgt spid="111"/>
                                        </p:tgtEl>
                                      </p:cBhvr>
                                    </p:animEffect>
                                  </p:childTnLst>
                                </p:cTn>
                              </p:par>
                              <p:par>
                                <p:cTn id="22" presetID="35" presetClass="path" presetSubtype="0" decel="100000" fill="hold" nodeType="withEffect">
                                  <p:stCondLst>
                                    <p:cond delay="0"/>
                                  </p:stCondLst>
                                  <p:childTnLst>
                                    <p:animMotion origin="layout" path="M -0.05552 0.00023 L -3.51034E-6 0.00023 " pathEditMode="relative" rAng="0" ptsTypes="AA">
                                      <p:cBhvr>
                                        <p:cTn id="23" dur="500" fill="hold"/>
                                        <p:tgtEl>
                                          <p:spTgt spid="111"/>
                                        </p:tgtEl>
                                        <p:attrNameLst>
                                          <p:attrName>ppt_x</p:attrName>
                                          <p:attrName>ppt_y</p:attrName>
                                        </p:attrNameLst>
                                      </p:cBhvr>
                                      <p:rCtr x="2770" y="0"/>
                                    </p:animMotion>
                                  </p:childTnLst>
                                </p:cTn>
                              </p:par>
                            </p:childTnLst>
                          </p:cTn>
                        </p:par>
                        <p:par>
                          <p:cTn id="24" fill="hold">
                            <p:stCondLst>
                              <p:cond delay="1300"/>
                            </p:stCondLst>
                            <p:childTnLst>
                              <p:par>
                                <p:cTn id="25" presetID="10" presetClass="entr" presetSubtype="0" fill="hold" grpId="0" nodeType="afterEffect">
                                  <p:stCondLst>
                                    <p:cond delay="0"/>
                                  </p:stCondLst>
                                  <p:childTnLst>
                                    <p:set>
                                      <p:cBhvr>
                                        <p:cTn id="26" dur="1" fill="hold">
                                          <p:stCondLst>
                                            <p:cond delay="0"/>
                                          </p:stCondLst>
                                        </p:cTn>
                                        <p:tgtEl>
                                          <p:spTgt spid="114"/>
                                        </p:tgtEl>
                                        <p:attrNameLst>
                                          <p:attrName>style.visibility</p:attrName>
                                        </p:attrNameLst>
                                      </p:cBhvr>
                                      <p:to>
                                        <p:strVal val="visible"/>
                                      </p:to>
                                    </p:set>
                                    <p:animEffect transition="in" filter="fade">
                                      <p:cBhvr>
                                        <p:cTn id="27" dur="500"/>
                                        <p:tgtEl>
                                          <p:spTgt spid="114"/>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115"/>
                                        </p:tgtEl>
                                        <p:attrNameLst>
                                          <p:attrName>style.visibility</p:attrName>
                                        </p:attrNameLst>
                                      </p:cBhvr>
                                      <p:to>
                                        <p:strVal val="visible"/>
                                      </p:to>
                                    </p:set>
                                    <p:anim calcmode="lin" valueType="num">
                                      <p:cBhvr additive="base">
                                        <p:cTn id="30" dur="500" fill="hold"/>
                                        <p:tgtEl>
                                          <p:spTgt spid="115"/>
                                        </p:tgtEl>
                                        <p:attrNameLst>
                                          <p:attrName>ppt_x</p:attrName>
                                        </p:attrNameLst>
                                      </p:cBhvr>
                                      <p:tavLst>
                                        <p:tav tm="0">
                                          <p:val>
                                            <p:strVal val="1+#ppt_w/2"/>
                                          </p:val>
                                        </p:tav>
                                        <p:tav tm="100000">
                                          <p:val>
                                            <p:strVal val="#ppt_x"/>
                                          </p:val>
                                        </p:tav>
                                      </p:tavLst>
                                    </p:anim>
                                    <p:anim calcmode="lin" valueType="num">
                                      <p:cBhvr additive="base">
                                        <p:cTn id="31" dur="500" fill="hold"/>
                                        <p:tgtEl>
                                          <p:spTgt spid="115"/>
                                        </p:tgtEl>
                                        <p:attrNameLst>
                                          <p:attrName>ppt_y</p:attrName>
                                        </p:attrNameLst>
                                      </p:cBhvr>
                                      <p:tavLst>
                                        <p:tav tm="0">
                                          <p:val>
                                            <p:strVal val="#ppt_y"/>
                                          </p:val>
                                        </p:tav>
                                        <p:tav tm="100000">
                                          <p:val>
                                            <p:strVal val="#ppt_y"/>
                                          </p:val>
                                        </p:tav>
                                      </p:tavLst>
                                    </p:anim>
                                  </p:childTnLst>
                                </p:cTn>
                              </p:par>
                              <p:par>
                                <p:cTn id="32" presetID="2" presetClass="entr" presetSubtype="2" decel="10000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 calcmode="lin" valueType="num">
                                      <p:cBhvr additive="base">
                                        <p:cTn id="34" dur="500" fill="hold"/>
                                        <p:tgtEl>
                                          <p:spTgt spid="118"/>
                                        </p:tgtEl>
                                        <p:attrNameLst>
                                          <p:attrName>ppt_x</p:attrName>
                                        </p:attrNameLst>
                                      </p:cBhvr>
                                      <p:tavLst>
                                        <p:tav tm="0">
                                          <p:val>
                                            <p:strVal val="1+#ppt_w/2"/>
                                          </p:val>
                                        </p:tav>
                                        <p:tav tm="100000">
                                          <p:val>
                                            <p:strVal val="#ppt_x"/>
                                          </p:val>
                                        </p:tav>
                                      </p:tavLst>
                                    </p:anim>
                                    <p:anim calcmode="lin" valueType="num">
                                      <p:cBhvr additive="base">
                                        <p:cTn id="35" dur="500" fill="hold"/>
                                        <p:tgtEl>
                                          <p:spTgt spid="118"/>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xit" presetSubtype="21" fill="hold" nodeType="clickEffect">
                                  <p:stCondLst>
                                    <p:cond delay="0"/>
                                  </p:stCondLst>
                                  <p:childTnLst>
                                    <p:animEffect transition="out" filter="barn(inVertical)">
                                      <p:cBhvr>
                                        <p:cTn id="39" dur="500"/>
                                        <p:tgtEl>
                                          <p:spTgt spid="115"/>
                                        </p:tgtEl>
                                      </p:cBhvr>
                                    </p:animEffect>
                                    <p:set>
                                      <p:cBhvr>
                                        <p:cTn id="40" dur="1" fill="hold">
                                          <p:stCondLst>
                                            <p:cond delay="499"/>
                                          </p:stCondLst>
                                        </p:cTn>
                                        <p:tgtEl>
                                          <p:spTgt spid="115"/>
                                        </p:tgtEl>
                                        <p:attrNameLst>
                                          <p:attrName>style.visibility</p:attrName>
                                        </p:attrNameLst>
                                      </p:cBhvr>
                                      <p:to>
                                        <p:strVal val="hidden"/>
                                      </p:to>
                                    </p:set>
                                  </p:childTnLst>
                                </p:cTn>
                              </p:par>
                            </p:childTnLst>
                          </p:cTn>
                        </p:par>
                        <p:par>
                          <p:cTn id="41" fill="hold">
                            <p:stCondLst>
                              <p:cond delay="500"/>
                            </p:stCondLst>
                            <p:childTnLst>
                              <p:par>
                                <p:cTn id="42" presetID="2" presetClass="entr" presetSubtype="4" fill="hold" grpId="0" nodeType="afterEffect">
                                  <p:stCondLst>
                                    <p:cond delay="0"/>
                                  </p:stCondLst>
                                  <p:childTnLst>
                                    <p:set>
                                      <p:cBhvr>
                                        <p:cTn id="43" dur="1" fill="hold">
                                          <p:stCondLst>
                                            <p:cond delay="0"/>
                                          </p:stCondLst>
                                        </p:cTn>
                                        <p:tgtEl>
                                          <p:spTgt spid="126"/>
                                        </p:tgtEl>
                                        <p:attrNameLst>
                                          <p:attrName>style.visibility</p:attrName>
                                        </p:attrNameLst>
                                      </p:cBhvr>
                                      <p:to>
                                        <p:strVal val="visible"/>
                                      </p:to>
                                    </p:set>
                                    <p:anim calcmode="lin" valueType="num">
                                      <p:cBhvr additive="base">
                                        <p:cTn id="44" dur="500" fill="hold"/>
                                        <p:tgtEl>
                                          <p:spTgt spid="126"/>
                                        </p:tgtEl>
                                        <p:attrNameLst>
                                          <p:attrName>ppt_x</p:attrName>
                                        </p:attrNameLst>
                                      </p:cBhvr>
                                      <p:tavLst>
                                        <p:tav tm="0">
                                          <p:val>
                                            <p:strVal val="#ppt_x"/>
                                          </p:val>
                                        </p:tav>
                                        <p:tav tm="100000">
                                          <p:val>
                                            <p:strVal val="#ppt_x"/>
                                          </p:val>
                                        </p:tav>
                                      </p:tavLst>
                                    </p:anim>
                                    <p:anim calcmode="lin" valueType="num">
                                      <p:cBhvr additive="base">
                                        <p:cTn id="45" dur="500" fill="hold"/>
                                        <p:tgtEl>
                                          <p:spTgt spid="126"/>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27"/>
                                        </p:tgtEl>
                                        <p:attrNameLst>
                                          <p:attrName>style.visibility</p:attrName>
                                        </p:attrNameLst>
                                      </p:cBhvr>
                                      <p:to>
                                        <p:strVal val="visible"/>
                                      </p:to>
                                    </p:set>
                                    <p:anim calcmode="lin" valueType="num">
                                      <p:cBhvr additive="base">
                                        <p:cTn id="48" dur="500" fill="hold"/>
                                        <p:tgtEl>
                                          <p:spTgt spid="127"/>
                                        </p:tgtEl>
                                        <p:attrNameLst>
                                          <p:attrName>ppt_x</p:attrName>
                                        </p:attrNameLst>
                                      </p:cBhvr>
                                      <p:tavLst>
                                        <p:tav tm="0">
                                          <p:val>
                                            <p:strVal val="#ppt_x"/>
                                          </p:val>
                                        </p:tav>
                                        <p:tav tm="100000">
                                          <p:val>
                                            <p:strVal val="#ppt_x"/>
                                          </p:val>
                                        </p:tav>
                                      </p:tavLst>
                                    </p:anim>
                                    <p:anim calcmode="lin" valueType="num">
                                      <p:cBhvr additive="base">
                                        <p:cTn id="49" dur="500" fill="hold"/>
                                        <p:tgtEl>
                                          <p:spTgt spid="12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28"/>
                                        </p:tgtEl>
                                        <p:attrNameLst>
                                          <p:attrName>style.visibility</p:attrName>
                                        </p:attrNameLst>
                                      </p:cBhvr>
                                      <p:to>
                                        <p:strVal val="visible"/>
                                      </p:to>
                                    </p:set>
                                    <p:anim calcmode="lin" valueType="num">
                                      <p:cBhvr additive="base">
                                        <p:cTn id="52" dur="500" fill="hold"/>
                                        <p:tgtEl>
                                          <p:spTgt spid="128"/>
                                        </p:tgtEl>
                                        <p:attrNameLst>
                                          <p:attrName>ppt_x</p:attrName>
                                        </p:attrNameLst>
                                      </p:cBhvr>
                                      <p:tavLst>
                                        <p:tav tm="0">
                                          <p:val>
                                            <p:strVal val="#ppt_x"/>
                                          </p:val>
                                        </p:tav>
                                        <p:tav tm="100000">
                                          <p:val>
                                            <p:strVal val="#ppt_x"/>
                                          </p:val>
                                        </p:tav>
                                      </p:tavLst>
                                    </p:anim>
                                    <p:anim calcmode="lin" valueType="num">
                                      <p:cBhvr additive="base">
                                        <p:cTn id="53" dur="500" fill="hold"/>
                                        <p:tgtEl>
                                          <p:spTgt spid="128"/>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129"/>
                                        </p:tgtEl>
                                        <p:attrNameLst>
                                          <p:attrName>style.visibility</p:attrName>
                                        </p:attrNameLst>
                                      </p:cBhvr>
                                      <p:to>
                                        <p:strVal val="visible"/>
                                      </p:to>
                                    </p:set>
                                    <p:anim calcmode="lin" valueType="num">
                                      <p:cBhvr additive="base">
                                        <p:cTn id="56" dur="500" fill="hold"/>
                                        <p:tgtEl>
                                          <p:spTgt spid="129"/>
                                        </p:tgtEl>
                                        <p:attrNameLst>
                                          <p:attrName>ppt_x</p:attrName>
                                        </p:attrNameLst>
                                      </p:cBhvr>
                                      <p:tavLst>
                                        <p:tav tm="0">
                                          <p:val>
                                            <p:strVal val="#ppt_x"/>
                                          </p:val>
                                        </p:tav>
                                        <p:tav tm="100000">
                                          <p:val>
                                            <p:strVal val="#ppt_x"/>
                                          </p:val>
                                        </p:tav>
                                      </p:tavLst>
                                    </p:anim>
                                    <p:anim calcmode="lin" valueType="num">
                                      <p:cBhvr additive="base">
                                        <p:cTn id="57" dur="500" fill="hold"/>
                                        <p:tgtEl>
                                          <p:spTgt spid="129"/>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130"/>
                                        </p:tgtEl>
                                        <p:attrNameLst>
                                          <p:attrName>style.visibility</p:attrName>
                                        </p:attrNameLst>
                                      </p:cBhvr>
                                      <p:to>
                                        <p:strVal val="visible"/>
                                      </p:to>
                                    </p:set>
                                    <p:anim calcmode="lin" valueType="num">
                                      <p:cBhvr additive="base">
                                        <p:cTn id="60" dur="500" fill="hold"/>
                                        <p:tgtEl>
                                          <p:spTgt spid="130"/>
                                        </p:tgtEl>
                                        <p:attrNameLst>
                                          <p:attrName>ppt_x</p:attrName>
                                        </p:attrNameLst>
                                      </p:cBhvr>
                                      <p:tavLst>
                                        <p:tav tm="0">
                                          <p:val>
                                            <p:strVal val="#ppt_x"/>
                                          </p:val>
                                        </p:tav>
                                        <p:tav tm="100000">
                                          <p:val>
                                            <p:strVal val="#ppt_x"/>
                                          </p:val>
                                        </p:tav>
                                      </p:tavLst>
                                    </p:anim>
                                    <p:anim calcmode="lin" valueType="num">
                                      <p:cBhvr additive="base">
                                        <p:cTn id="61"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4" grpId="0"/>
      <p:bldP spid="126" grpId="0" animBg="1"/>
      <p:bldP spid="127" grpId="0" animBg="1"/>
      <p:bldP spid="12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MH_CONTENTSID" val="458"/>
  <p:tag name="MH_SECTIONID" val="459,460,461,462,"/>
</p:tagLst>
</file>

<file path=ppt/tags/tag10.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9"/>
</p:tagLst>
</file>

<file path=ppt/tags/tag11.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10"/>
</p:tagLst>
</file>

<file path=ppt/tags/tag12.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11"/>
</p:tagLst>
</file>

<file path=ppt/tags/tag15.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12"/>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LiuChBZh#"/>
  <p:tag name="MH_LAYOUT" val="SubTitleTextDesc"/>
  <p:tag name="MH" val="20150820163733"/>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11"/>
</p:tagLst>
</file>

<file path=ppt/tags/tag5.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12"/>
</p:tagLst>
</file>

<file path=ppt/tags/tag6.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7"/>
</p:tagLst>
</file>

<file path=ppt/tags/tag7.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8"/>
</p:tagLst>
</file>

<file path=ppt/tags/tag8.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5"/>
</p:tagLst>
</file>

<file path=ppt/tags/tag9.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6"/>
</p:tagLst>
</file>

<file path=ppt/theme/theme1.xml><?xml version="1.0" encoding="utf-8"?>
<a:theme xmlns:a="http://schemas.openxmlformats.org/drawingml/2006/main" name="Office 主题">
  <a:themeElements>
    <a:clrScheme name="自定义 15">
      <a:dk1>
        <a:sysClr val="windowText" lastClr="000000"/>
      </a:dk1>
      <a:lt1>
        <a:sysClr val="window" lastClr="FFFFFF"/>
      </a:lt1>
      <a:dk2>
        <a:srgbClr val="373545"/>
      </a:dk2>
      <a:lt2>
        <a:srgbClr val="CEDBE6"/>
      </a:lt2>
      <a:accent1>
        <a:srgbClr val="334353"/>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4971</TotalTime>
  <Words>1869</Words>
  <Application>Microsoft Office PowerPoint</Application>
  <PresentationFormat>全屏显示(16:9)</PresentationFormat>
  <Paragraphs>288</Paragraphs>
  <Slides>26</Slides>
  <Notes>26</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26</vt:i4>
      </vt:variant>
    </vt:vector>
  </HeadingPairs>
  <TitlesOfParts>
    <vt:vector size="43" baseType="lpstr">
      <vt:lpstr>等线</vt:lpstr>
      <vt:lpstr>华文细黑</vt:lpstr>
      <vt:lpstr>Impact</vt:lpstr>
      <vt:lpstr>微软雅黑 Light</vt:lpstr>
      <vt:lpstr>微软雅黑</vt:lpstr>
      <vt:lpstr>Times New Roman</vt:lpstr>
      <vt:lpstr>Segoe UI</vt:lpstr>
      <vt:lpstr>Consolas</vt:lpstr>
      <vt:lpstr>造字工房力黑（非商用）常规体</vt:lpstr>
      <vt:lpstr>Calibri</vt:lpstr>
      <vt:lpstr>宋体</vt:lpstr>
      <vt:lpstr>思源黑体 CN Medium</vt:lpstr>
      <vt:lpstr>Open Sans</vt:lpstr>
      <vt:lpstr>Arial</vt:lpstr>
      <vt:lpstr>Arial Unicode MS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iTianKong.com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Penelope</dc:creator>
  <cp:lastModifiedBy>智晓毅</cp:lastModifiedBy>
  <cp:revision>472</cp:revision>
  <dcterms:created xsi:type="dcterms:W3CDTF">2015-04-07T15:42:54Z</dcterms:created>
  <dcterms:modified xsi:type="dcterms:W3CDTF">2017-05-26T08:47:15Z</dcterms:modified>
</cp:coreProperties>
</file>